
<file path=[Content_Types].xml><?xml version="1.0" encoding="utf-8"?>
<Types xmlns="http://schemas.openxmlformats.org/package/2006/content-types">
  <Default Extension="rels" ContentType="application/vnd.openxmlformats-package.relationships+xml"/>
  <Default Extension="xml" ContentType="application/xml"/>
  <Default Extension="fntdata" ContentType="application/x-fontdata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76" r:id="rId1"/>
  </p:sldMasterIdLst>
  <p:notesMasterIdLst>
    <p:notesMasterId r:id="rId8"/>
  </p:notesMasterIdLst>
  <p:sldIdLst>
    <p:sldId id="256" r:id="rId2"/>
    <p:sldId id="257" r:id="rId3"/>
    <p:sldId id="294" r:id="rId4"/>
    <p:sldId id="295" r:id="rId5"/>
    <p:sldId id="296" r:id="rId6"/>
    <p:sldId id="292" r:id="rId7"/>
  </p:sldIdLst>
  <p:sldSz cx="9144000" cy="5143500" type="screen16x9"/>
  <p:notesSz cx="6858000" cy="9144000"/>
  <p:embeddedFontLst>
    <p:embeddedFont>
      <p:font typeface="Nunito Black" panose="020B0604020202020204" charset="0"/>
      <p:bold r:id="rId9"/>
      <p:boldItalic r:id="rId10"/>
    </p:embeddedFont>
    <p:embeddedFont>
      <p:font typeface="Nunito" panose="020B0604020202020204" charset="0"/>
      <p:regular r:id="rId11"/>
      <p:bold r:id="rId12"/>
      <p:italic r:id="rId13"/>
      <p:boldItalic r:id="rId14"/>
    </p:embeddedFont>
    <p:embeddedFont>
      <p:font typeface="Nunito SemiBold" panose="020B0604020202020204" charset="0"/>
      <p:regular r:id="rId15"/>
      <p:bold r:id="rId16"/>
      <p:italic r:id="rId17"/>
      <p:boldItalic r:id="rId1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1620" userDrawn="1">
          <p15:clr>
            <a:srgbClr val="A4A3A4"/>
          </p15:clr>
        </p15:guide>
        <p15:guide id="2" pos="288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8ED3EB1A-35D6-48A5-AE0A-55DCC41D1879}">
  <a:tblStyle styleId="{8ED3EB1A-35D6-48A5-AE0A-55DCC41D1879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 showGuides="1">
      <p:cViewPr varScale="1">
        <p:scale>
          <a:sx n="93" d="100"/>
          <a:sy n="93" d="100"/>
        </p:scale>
        <p:origin x="726" y="42"/>
      </p:cViewPr>
      <p:guideLst>
        <p:guide orient="horz" pos="162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notesMaster" Target="notesMasters/notesMaster1.xml"/><Relationship Id="rId13" Type="http://schemas.openxmlformats.org/officeDocument/2006/relationships/font" Target="fonts/font5.fntdata"/><Relationship Id="rId18" Type="http://schemas.openxmlformats.org/officeDocument/2006/relationships/font" Target="fonts/font10.fntdata"/><Relationship Id="rId3" Type="http://schemas.openxmlformats.org/officeDocument/2006/relationships/slide" Target="slides/slide2.xml"/><Relationship Id="rId21" Type="http://schemas.openxmlformats.org/officeDocument/2006/relationships/theme" Target="theme/theme1.xml"/><Relationship Id="rId7" Type="http://schemas.openxmlformats.org/officeDocument/2006/relationships/slide" Target="slides/slide6.xml"/><Relationship Id="rId12" Type="http://schemas.openxmlformats.org/officeDocument/2006/relationships/font" Target="fonts/font4.fntdata"/><Relationship Id="rId17" Type="http://schemas.openxmlformats.org/officeDocument/2006/relationships/font" Target="fonts/font9.fntdata"/><Relationship Id="rId2" Type="http://schemas.openxmlformats.org/officeDocument/2006/relationships/slide" Target="slides/slide1.xml"/><Relationship Id="rId16" Type="http://schemas.openxmlformats.org/officeDocument/2006/relationships/font" Target="fonts/font8.fntdata"/><Relationship Id="rId20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font" Target="fonts/font3.fntdata"/><Relationship Id="rId5" Type="http://schemas.openxmlformats.org/officeDocument/2006/relationships/slide" Target="slides/slide4.xml"/><Relationship Id="rId15" Type="http://schemas.openxmlformats.org/officeDocument/2006/relationships/font" Target="fonts/font7.fntdata"/><Relationship Id="rId10" Type="http://schemas.openxmlformats.org/officeDocument/2006/relationships/font" Target="fonts/font2.fntdata"/><Relationship Id="rId19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font" Target="fonts/font1.fntdata"/><Relationship Id="rId14" Type="http://schemas.openxmlformats.org/officeDocument/2006/relationships/font" Target="fonts/font6.fntdata"/><Relationship Id="rId22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31362801"/>
      </p:ext>
    </p:extLst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8" name="Google Shape;498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99" name="Google Shape;499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20210026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4" name="Google Shape;2164;g8ef8ff390a_0_1523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65" name="Google Shape;2165;g8ef8ff390a_0_1523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0652050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19" name="Google Shape;11819;g8ef8ff390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20" name="Google Shape;11820;g8ef8ff390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314259068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 rot="1356980">
            <a:off x="161852" y="412566"/>
            <a:ext cx="4358355" cy="335580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0" name="Google Shape;10;p2"/>
          <p:cNvSpPr/>
          <p:nvPr/>
        </p:nvSpPr>
        <p:spPr>
          <a:xfrm rot="1356980">
            <a:off x="2727192" y="3386312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1" name="Google Shape;11;p2"/>
          <p:cNvSpPr/>
          <p:nvPr/>
        </p:nvSpPr>
        <p:spPr>
          <a:xfrm rot="8770301" flipH="1">
            <a:off x="3985252" y="1963696"/>
            <a:ext cx="4547699" cy="3011116"/>
          </a:xfrm>
          <a:custGeom>
            <a:avLst/>
            <a:gdLst/>
            <a:ahLst/>
            <a:cxnLst/>
            <a:rect l="l" t="t" r="r" b="b"/>
            <a:pathLst>
              <a:path w="181910" h="120446" extrusionOk="0">
                <a:moveTo>
                  <a:pt x="138483" y="3634"/>
                </a:moveTo>
                <a:cubicBezTo>
                  <a:pt x="138649" y="3717"/>
                  <a:pt x="138815" y="3717"/>
                  <a:pt x="138898" y="3717"/>
                </a:cubicBezTo>
                <a:cubicBezTo>
                  <a:pt x="138949" y="3820"/>
                  <a:pt x="138747" y="3890"/>
                  <a:pt x="138566" y="3890"/>
                </a:cubicBezTo>
                <a:cubicBezTo>
                  <a:pt x="138453" y="3890"/>
                  <a:pt x="138349" y="3863"/>
                  <a:pt x="138318" y="3800"/>
                </a:cubicBezTo>
                <a:cubicBezTo>
                  <a:pt x="138235" y="3717"/>
                  <a:pt x="138318" y="3634"/>
                  <a:pt x="138483" y="3634"/>
                </a:cubicBezTo>
                <a:close/>
                <a:moveTo>
                  <a:pt x="132363" y="4760"/>
                </a:moveTo>
                <a:cubicBezTo>
                  <a:pt x="132385" y="4760"/>
                  <a:pt x="132409" y="4770"/>
                  <a:pt x="132434" y="4795"/>
                </a:cubicBezTo>
                <a:cubicBezTo>
                  <a:pt x="132599" y="4960"/>
                  <a:pt x="132599" y="5043"/>
                  <a:pt x="132434" y="5209"/>
                </a:cubicBezTo>
                <a:cubicBezTo>
                  <a:pt x="132351" y="5209"/>
                  <a:pt x="132434" y="5375"/>
                  <a:pt x="132516" y="5458"/>
                </a:cubicBezTo>
                <a:cubicBezTo>
                  <a:pt x="132548" y="5521"/>
                  <a:pt x="132556" y="5548"/>
                  <a:pt x="132534" y="5548"/>
                </a:cubicBezTo>
                <a:cubicBezTo>
                  <a:pt x="132500" y="5548"/>
                  <a:pt x="132390" y="5477"/>
                  <a:pt x="132185" y="5375"/>
                </a:cubicBezTo>
                <a:cubicBezTo>
                  <a:pt x="131936" y="5126"/>
                  <a:pt x="131771" y="4960"/>
                  <a:pt x="131771" y="4960"/>
                </a:cubicBezTo>
                <a:cubicBezTo>
                  <a:pt x="131771" y="4919"/>
                  <a:pt x="131812" y="4898"/>
                  <a:pt x="131864" y="4898"/>
                </a:cubicBezTo>
                <a:cubicBezTo>
                  <a:pt x="131916" y="4898"/>
                  <a:pt x="131978" y="4919"/>
                  <a:pt x="132019" y="4960"/>
                </a:cubicBezTo>
                <a:cubicBezTo>
                  <a:pt x="132088" y="4995"/>
                  <a:pt x="132142" y="5015"/>
                  <a:pt x="132182" y="5015"/>
                </a:cubicBezTo>
                <a:cubicBezTo>
                  <a:pt x="132239" y="5015"/>
                  <a:pt x="132268" y="4975"/>
                  <a:pt x="132268" y="4877"/>
                </a:cubicBezTo>
                <a:cubicBezTo>
                  <a:pt x="132268" y="4819"/>
                  <a:pt x="132309" y="4760"/>
                  <a:pt x="132363" y="4760"/>
                </a:cubicBezTo>
                <a:close/>
                <a:moveTo>
                  <a:pt x="140400" y="5313"/>
                </a:moveTo>
                <a:cubicBezTo>
                  <a:pt x="140452" y="5313"/>
                  <a:pt x="140514" y="5333"/>
                  <a:pt x="140555" y="5375"/>
                </a:cubicBezTo>
                <a:cubicBezTo>
                  <a:pt x="140638" y="5458"/>
                  <a:pt x="140721" y="5540"/>
                  <a:pt x="140638" y="5623"/>
                </a:cubicBezTo>
                <a:cubicBezTo>
                  <a:pt x="140638" y="5623"/>
                  <a:pt x="140472" y="5623"/>
                  <a:pt x="140389" y="5540"/>
                </a:cubicBezTo>
                <a:cubicBezTo>
                  <a:pt x="140307" y="5540"/>
                  <a:pt x="140224" y="5375"/>
                  <a:pt x="140307" y="5375"/>
                </a:cubicBezTo>
                <a:cubicBezTo>
                  <a:pt x="140307" y="5333"/>
                  <a:pt x="140348" y="5313"/>
                  <a:pt x="140400" y="5313"/>
                </a:cubicBezTo>
                <a:close/>
                <a:moveTo>
                  <a:pt x="133869" y="5506"/>
                </a:moveTo>
                <a:cubicBezTo>
                  <a:pt x="133981" y="5506"/>
                  <a:pt x="134140" y="5565"/>
                  <a:pt x="134257" y="5623"/>
                </a:cubicBezTo>
                <a:cubicBezTo>
                  <a:pt x="134340" y="5789"/>
                  <a:pt x="134422" y="5872"/>
                  <a:pt x="134422" y="5955"/>
                </a:cubicBezTo>
                <a:cubicBezTo>
                  <a:pt x="134398" y="5979"/>
                  <a:pt x="134367" y="5989"/>
                  <a:pt x="134328" y="5989"/>
                </a:cubicBezTo>
                <a:cubicBezTo>
                  <a:pt x="134235" y="5989"/>
                  <a:pt x="134101" y="5931"/>
                  <a:pt x="133925" y="5872"/>
                </a:cubicBezTo>
                <a:cubicBezTo>
                  <a:pt x="133677" y="5706"/>
                  <a:pt x="133677" y="5540"/>
                  <a:pt x="133759" y="5540"/>
                </a:cubicBezTo>
                <a:cubicBezTo>
                  <a:pt x="133784" y="5516"/>
                  <a:pt x="133822" y="5506"/>
                  <a:pt x="133869" y="5506"/>
                </a:cubicBezTo>
                <a:close/>
                <a:moveTo>
                  <a:pt x="164821" y="5674"/>
                </a:moveTo>
                <a:cubicBezTo>
                  <a:pt x="164831" y="5674"/>
                  <a:pt x="164837" y="5684"/>
                  <a:pt x="164837" y="5706"/>
                </a:cubicBezTo>
                <a:cubicBezTo>
                  <a:pt x="164920" y="5789"/>
                  <a:pt x="164837" y="5955"/>
                  <a:pt x="164754" y="5955"/>
                </a:cubicBezTo>
                <a:cubicBezTo>
                  <a:pt x="164706" y="5979"/>
                  <a:pt x="164672" y="5989"/>
                  <a:pt x="164649" y="5989"/>
                </a:cubicBezTo>
                <a:cubicBezTo>
                  <a:pt x="164596" y="5989"/>
                  <a:pt x="164613" y="5931"/>
                  <a:pt x="164672" y="5872"/>
                </a:cubicBezTo>
                <a:cubicBezTo>
                  <a:pt x="164732" y="5751"/>
                  <a:pt x="164793" y="5674"/>
                  <a:pt x="164821" y="5674"/>
                </a:cubicBezTo>
                <a:close/>
                <a:moveTo>
                  <a:pt x="133936" y="6038"/>
                </a:moveTo>
                <a:lnTo>
                  <a:pt x="133936" y="6038"/>
                </a:lnTo>
                <a:cubicBezTo>
                  <a:pt x="133967" y="6038"/>
                  <a:pt x="134050" y="6121"/>
                  <a:pt x="134174" y="6286"/>
                </a:cubicBezTo>
                <a:cubicBezTo>
                  <a:pt x="134257" y="6369"/>
                  <a:pt x="134340" y="6452"/>
                  <a:pt x="134257" y="6535"/>
                </a:cubicBezTo>
                <a:cubicBezTo>
                  <a:pt x="134257" y="6550"/>
                  <a:pt x="134251" y="6557"/>
                  <a:pt x="134242" y="6557"/>
                </a:cubicBezTo>
                <a:cubicBezTo>
                  <a:pt x="134199" y="6557"/>
                  <a:pt x="134076" y="6422"/>
                  <a:pt x="134008" y="6286"/>
                </a:cubicBezTo>
                <a:cubicBezTo>
                  <a:pt x="133925" y="6121"/>
                  <a:pt x="133905" y="6038"/>
                  <a:pt x="133936" y="6038"/>
                </a:cubicBezTo>
                <a:close/>
                <a:moveTo>
                  <a:pt x="165397" y="6398"/>
                </a:moveTo>
                <a:cubicBezTo>
                  <a:pt x="165432" y="6398"/>
                  <a:pt x="165466" y="6418"/>
                  <a:pt x="165500" y="6452"/>
                </a:cubicBezTo>
                <a:cubicBezTo>
                  <a:pt x="165500" y="6535"/>
                  <a:pt x="165500" y="6618"/>
                  <a:pt x="165335" y="6701"/>
                </a:cubicBezTo>
                <a:cubicBezTo>
                  <a:pt x="165252" y="6701"/>
                  <a:pt x="165252" y="6701"/>
                  <a:pt x="165252" y="6535"/>
                </a:cubicBezTo>
                <a:cubicBezTo>
                  <a:pt x="165300" y="6438"/>
                  <a:pt x="165349" y="6398"/>
                  <a:pt x="165397" y="6398"/>
                </a:cubicBezTo>
                <a:close/>
                <a:moveTo>
                  <a:pt x="130415" y="5920"/>
                </a:moveTo>
                <a:cubicBezTo>
                  <a:pt x="130445" y="5920"/>
                  <a:pt x="130445" y="5979"/>
                  <a:pt x="130445" y="6038"/>
                </a:cubicBezTo>
                <a:cubicBezTo>
                  <a:pt x="130445" y="6121"/>
                  <a:pt x="130610" y="6286"/>
                  <a:pt x="130776" y="6369"/>
                </a:cubicBezTo>
                <a:cubicBezTo>
                  <a:pt x="131108" y="6535"/>
                  <a:pt x="131108" y="6618"/>
                  <a:pt x="130610" y="6701"/>
                </a:cubicBezTo>
                <a:cubicBezTo>
                  <a:pt x="130527" y="6728"/>
                  <a:pt x="130463" y="6747"/>
                  <a:pt x="130414" y="6747"/>
                </a:cubicBezTo>
                <a:cubicBezTo>
                  <a:pt x="130316" y="6747"/>
                  <a:pt x="130279" y="6673"/>
                  <a:pt x="130279" y="6452"/>
                </a:cubicBezTo>
                <a:cubicBezTo>
                  <a:pt x="130279" y="6203"/>
                  <a:pt x="130362" y="6038"/>
                  <a:pt x="130362" y="5955"/>
                </a:cubicBezTo>
                <a:cubicBezTo>
                  <a:pt x="130386" y="5931"/>
                  <a:pt x="130403" y="5920"/>
                  <a:pt x="130415" y="5920"/>
                </a:cubicBezTo>
                <a:close/>
                <a:moveTo>
                  <a:pt x="135748" y="5872"/>
                </a:moveTo>
                <a:cubicBezTo>
                  <a:pt x="135831" y="5872"/>
                  <a:pt x="135997" y="5955"/>
                  <a:pt x="136163" y="6121"/>
                </a:cubicBezTo>
                <a:cubicBezTo>
                  <a:pt x="136411" y="6452"/>
                  <a:pt x="136246" y="6949"/>
                  <a:pt x="135748" y="7032"/>
                </a:cubicBezTo>
                <a:cubicBezTo>
                  <a:pt x="135334" y="7032"/>
                  <a:pt x="135251" y="6784"/>
                  <a:pt x="135583" y="6452"/>
                </a:cubicBezTo>
                <a:cubicBezTo>
                  <a:pt x="135748" y="6286"/>
                  <a:pt x="135831" y="6121"/>
                  <a:pt x="135748" y="6038"/>
                </a:cubicBezTo>
                <a:cubicBezTo>
                  <a:pt x="135583" y="5955"/>
                  <a:pt x="135666" y="5872"/>
                  <a:pt x="135748" y="5872"/>
                </a:cubicBezTo>
                <a:close/>
                <a:moveTo>
                  <a:pt x="137074" y="6535"/>
                </a:moveTo>
                <a:cubicBezTo>
                  <a:pt x="137323" y="6535"/>
                  <a:pt x="137406" y="6535"/>
                  <a:pt x="137323" y="6618"/>
                </a:cubicBezTo>
                <a:cubicBezTo>
                  <a:pt x="137323" y="6701"/>
                  <a:pt x="137240" y="6866"/>
                  <a:pt x="137240" y="6949"/>
                </a:cubicBezTo>
                <a:cubicBezTo>
                  <a:pt x="137240" y="7032"/>
                  <a:pt x="137219" y="7074"/>
                  <a:pt x="137178" y="7074"/>
                </a:cubicBezTo>
                <a:cubicBezTo>
                  <a:pt x="137137" y="7074"/>
                  <a:pt x="137074" y="7032"/>
                  <a:pt x="136992" y="6949"/>
                </a:cubicBezTo>
                <a:cubicBezTo>
                  <a:pt x="136660" y="6618"/>
                  <a:pt x="136743" y="6535"/>
                  <a:pt x="137074" y="6535"/>
                </a:cubicBezTo>
                <a:close/>
                <a:moveTo>
                  <a:pt x="141823" y="6522"/>
                </a:moveTo>
                <a:cubicBezTo>
                  <a:pt x="141844" y="6522"/>
                  <a:pt x="141863" y="6526"/>
                  <a:pt x="141881" y="6535"/>
                </a:cubicBezTo>
                <a:cubicBezTo>
                  <a:pt x="141964" y="6618"/>
                  <a:pt x="142130" y="6784"/>
                  <a:pt x="142213" y="7032"/>
                </a:cubicBezTo>
                <a:cubicBezTo>
                  <a:pt x="142296" y="7281"/>
                  <a:pt x="142296" y="7281"/>
                  <a:pt x="141964" y="7281"/>
                </a:cubicBezTo>
                <a:cubicBezTo>
                  <a:pt x="141798" y="7198"/>
                  <a:pt x="141633" y="7115"/>
                  <a:pt x="141550" y="7032"/>
                </a:cubicBezTo>
                <a:cubicBezTo>
                  <a:pt x="141402" y="6810"/>
                  <a:pt x="141650" y="6522"/>
                  <a:pt x="141823" y="6522"/>
                </a:cubicBezTo>
                <a:close/>
                <a:moveTo>
                  <a:pt x="131836" y="6088"/>
                </a:moveTo>
                <a:cubicBezTo>
                  <a:pt x="131847" y="6088"/>
                  <a:pt x="131853" y="6098"/>
                  <a:pt x="131853" y="6121"/>
                </a:cubicBezTo>
                <a:cubicBezTo>
                  <a:pt x="131853" y="6363"/>
                  <a:pt x="132031" y="6517"/>
                  <a:pt x="132191" y="6517"/>
                </a:cubicBezTo>
                <a:cubicBezTo>
                  <a:pt x="132250" y="6517"/>
                  <a:pt x="132306" y="6496"/>
                  <a:pt x="132351" y="6452"/>
                </a:cubicBezTo>
                <a:cubicBezTo>
                  <a:pt x="132382" y="6389"/>
                  <a:pt x="132417" y="6362"/>
                  <a:pt x="132451" y="6362"/>
                </a:cubicBezTo>
                <a:cubicBezTo>
                  <a:pt x="132593" y="6362"/>
                  <a:pt x="132718" y="6847"/>
                  <a:pt x="132516" y="7115"/>
                </a:cubicBezTo>
                <a:cubicBezTo>
                  <a:pt x="132439" y="7230"/>
                  <a:pt x="132380" y="7292"/>
                  <a:pt x="132298" y="7292"/>
                </a:cubicBezTo>
                <a:cubicBezTo>
                  <a:pt x="132202" y="7292"/>
                  <a:pt x="132075" y="7210"/>
                  <a:pt x="131853" y="7032"/>
                </a:cubicBezTo>
                <a:cubicBezTo>
                  <a:pt x="131605" y="6784"/>
                  <a:pt x="131356" y="6618"/>
                  <a:pt x="131356" y="6618"/>
                </a:cubicBezTo>
                <a:cubicBezTo>
                  <a:pt x="131356" y="6535"/>
                  <a:pt x="131439" y="6452"/>
                  <a:pt x="131605" y="6286"/>
                </a:cubicBezTo>
                <a:cubicBezTo>
                  <a:pt x="131726" y="6165"/>
                  <a:pt x="131803" y="6088"/>
                  <a:pt x="131836" y="6088"/>
                </a:cubicBezTo>
                <a:close/>
                <a:moveTo>
                  <a:pt x="139772" y="7176"/>
                </a:moveTo>
                <a:cubicBezTo>
                  <a:pt x="139840" y="7176"/>
                  <a:pt x="139907" y="7311"/>
                  <a:pt x="139975" y="7447"/>
                </a:cubicBezTo>
                <a:cubicBezTo>
                  <a:pt x="140141" y="7612"/>
                  <a:pt x="140141" y="7778"/>
                  <a:pt x="140141" y="7861"/>
                </a:cubicBezTo>
                <a:cubicBezTo>
                  <a:pt x="140135" y="7866"/>
                  <a:pt x="140128" y="7869"/>
                  <a:pt x="140120" y="7869"/>
                </a:cubicBezTo>
                <a:cubicBezTo>
                  <a:pt x="140005" y="7869"/>
                  <a:pt x="139649" y="7353"/>
                  <a:pt x="139726" y="7198"/>
                </a:cubicBezTo>
                <a:cubicBezTo>
                  <a:pt x="139742" y="7183"/>
                  <a:pt x="139757" y="7176"/>
                  <a:pt x="139772" y="7176"/>
                </a:cubicBezTo>
                <a:close/>
                <a:moveTo>
                  <a:pt x="134929" y="7596"/>
                </a:moveTo>
                <a:lnTo>
                  <a:pt x="134929" y="7596"/>
                </a:lnTo>
                <a:cubicBezTo>
                  <a:pt x="134970" y="7596"/>
                  <a:pt x="135047" y="7634"/>
                  <a:pt x="135168" y="7695"/>
                </a:cubicBezTo>
                <a:cubicBezTo>
                  <a:pt x="135334" y="7861"/>
                  <a:pt x="135334" y="8027"/>
                  <a:pt x="135251" y="8110"/>
                </a:cubicBezTo>
                <a:cubicBezTo>
                  <a:pt x="135213" y="8225"/>
                  <a:pt x="135192" y="8287"/>
                  <a:pt x="135165" y="8287"/>
                </a:cubicBezTo>
                <a:cubicBezTo>
                  <a:pt x="135133" y="8287"/>
                  <a:pt x="135091" y="8204"/>
                  <a:pt x="135003" y="8027"/>
                </a:cubicBezTo>
                <a:cubicBezTo>
                  <a:pt x="134898" y="7711"/>
                  <a:pt x="134859" y="7596"/>
                  <a:pt x="134929" y="7596"/>
                </a:cubicBezTo>
                <a:close/>
                <a:moveTo>
                  <a:pt x="135976" y="8161"/>
                </a:moveTo>
                <a:cubicBezTo>
                  <a:pt x="136018" y="8161"/>
                  <a:pt x="136080" y="8172"/>
                  <a:pt x="136163" y="8192"/>
                </a:cubicBezTo>
                <a:cubicBezTo>
                  <a:pt x="136246" y="8275"/>
                  <a:pt x="136411" y="8358"/>
                  <a:pt x="136411" y="8441"/>
                </a:cubicBezTo>
                <a:cubicBezTo>
                  <a:pt x="136411" y="8482"/>
                  <a:pt x="136391" y="8503"/>
                  <a:pt x="136349" y="8503"/>
                </a:cubicBezTo>
                <a:cubicBezTo>
                  <a:pt x="136308" y="8503"/>
                  <a:pt x="136246" y="8482"/>
                  <a:pt x="136163" y="8441"/>
                </a:cubicBezTo>
                <a:cubicBezTo>
                  <a:pt x="135914" y="8255"/>
                  <a:pt x="135852" y="8161"/>
                  <a:pt x="135976" y="8161"/>
                </a:cubicBezTo>
                <a:close/>
                <a:moveTo>
                  <a:pt x="146961" y="8438"/>
                </a:moveTo>
                <a:cubicBezTo>
                  <a:pt x="147064" y="8438"/>
                  <a:pt x="147156" y="8465"/>
                  <a:pt x="147185" y="8524"/>
                </a:cubicBezTo>
                <a:cubicBezTo>
                  <a:pt x="147185" y="8607"/>
                  <a:pt x="147102" y="8690"/>
                  <a:pt x="146936" y="8773"/>
                </a:cubicBezTo>
                <a:cubicBezTo>
                  <a:pt x="146833" y="8807"/>
                  <a:pt x="146759" y="8827"/>
                  <a:pt x="146707" y="8827"/>
                </a:cubicBezTo>
                <a:cubicBezTo>
                  <a:pt x="146633" y="8827"/>
                  <a:pt x="146605" y="8787"/>
                  <a:pt x="146605" y="8690"/>
                </a:cubicBezTo>
                <a:cubicBezTo>
                  <a:pt x="146551" y="8529"/>
                  <a:pt x="146774" y="8438"/>
                  <a:pt x="146961" y="8438"/>
                </a:cubicBezTo>
                <a:close/>
                <a:moveTo>
                  <a:pt x="130998" y="6832"/>
                </a:moveTo>
                <a:cubicBezTo>
                  <a:pt x="131045" y="6832"/>
                  <a:pt x="131083" y="6842"/>
                  <a:pt x="131108" y="6866"/>
                </a:cubicBezTo>
                <a:cubicBezTo>
                  <a:pt x="131190" y="6866"/>
                  <a:pt x="131273" y="7115"/>
                  <a:pt x="131356" y="7281"/>
                </a:cubicBezTo>
                <a:cubicBezTo>
                  <a:pt x="131356" y="7402"/>
                  <a:pt x="131401" y="7479"/>
                  <a:pt x="131424" y="7479"/>
                </a:cubicBezTo>
                <a:cubicBezTo>
                  <a:pt x="131433" y="7479"/>
                  <a:pt x="131439" y="7469"/>
                  <a:pt x="131439" y="7447"/>
                </a:cubicBezTo>
                <a:cubicBezTo>
                  <a:pt x="131463" y="7422"/>
                  <a:pt x="131495" y="7412"/>
                  <a:pt x="131529" y="7412"/>
                </a:cubicBezTo>
                <a:cubicBezTo>
                  <a:pt x="131612" y="7412"/>
                  <a:pt x="131712" y="7471"/>
                  <a:pt x="131771" y="7529"/>
                </a:cubicBezTo>
                <a:cubicBezTo>
                  <a:pt x="131936" y="7695"/>
                  <a:pt x="131853" y="7861"/>
                  <a:pt x="131522" y="8027"/>
                </a:cubicBezTo>
                <a:cubicBezTo>
                  <a:pt x="131273" y="8192"/>
                  <a:pt x="131108" y="8441"/>
                  <a:pt x="131108" y="8690"/>
                </a:cubicBezTo>
                <a:cubicBezTo>
                  <a:pt x="131072" y="8869"/>
                  <a:pt x="131036" y="8955"/>
                  <a:pt x="130987" y="8955"/>
                </a:cubicBezTo>
                <a:cubicBezTo>
                  <a:pt x="130922" y="8955"/>
                  <a:pt x="130834" y="8806"/>
                  <a:pt x="130693" y="8524"/>
                </a:cubicBezTo>
                <a:cubicBezTo>
                  <a:pt x="130567" y="8271"/>
                  <a:pt x="130488" y="8163"/>
                  <a:pt x="130348" y="8163"/>
                </a:cubicBezTo>
                <a:cubicBezTo>
                  <a:pt x="130304" y="8163"/>
                  <a:pt x="130255" y="8173"/>
                  <a:pt x="130196" y="8192"/>
                </a:cubicBezTo>
                <a:cubicBezTo>
                  <a:pt x="130141" y="8220"/>
                  <a:pt x="130095" y="8229"/>
                  <a:pt x="130061" y="8229"/>
                </a:cubicBezTo>
                <a:cubicBezTo>
                  <a:pt x="129993" y="8229"/>
                  <a:pt x="129975" y="8192"/>
                  <a:pt x="130030" y="8192"/>
                </a:cubicBezTo>
                <a:cubicBezTo>
                  <a:pt x="130030" y="8110"/>
                  <a:pt x="130279" y="8027"/>
                  <a:pt x="130527" y="8027"/>
                </a:cubicBezTo>
                <a:cubicBezTo>
                  <a:pt x="130776" y="7944"/>
                  <a:pt x="130859" y="7944"/>
                  <a:pt x="130693" y="7778"/>
                </a:cubicBezTo>
                <a:cubicBezTo>
                  <a:pt x="130610" y="7695"/>
                  <a:pt x="130610" y="7529"/>
                  <a:pt x="130693" y="7529"/>
                </a:cubicBezTo>
                <a:cubicBezTo>
                  <a:pt x="130859" y="7529"/>
                  <a:pt x="130776" y="7447"/>
                  <a:pt x="130610" y="7364"/>
                </a:cubicBezTo>
                <a:cubicBezTo>
                  <a:pt x="130362" y="7281"/>
                  <a:pt x="130362" y="7198"/>
                  <a:pt x="130610" y="6949"/>
                </a:cubicBezTo>
                <a:cubicBezTo>
                  <a:pt x="130727" y="6891"/>
                  <a:pt x="130886" y="6832"/>
                  <a:pt x="130998" y="6832"/>
                </a:cubicBezTo>
                <a:close/>
                <a:moveTo>
                  <a:pt x="132351" y="8358"/>
                </a:moveTo>
                <a:cubicBezTo>
                  <a:pt x="132516" y="8358"/>
                  <a:pt x="132599" y="8441"/>
                  <a:pt x="132765" y="8607"/>
                </a:cubicBezTo>
                <a:cubicBezTo>
                  <a:pt x="132869" y="8866"/>
                  <a:pt x="132875" y="8995"/>
                  <a:pt x="132784" y="8995"/>
                </a:cubicBezTo>
                <a:cubicBezTo>
                  <a:pt x="132730" y="8995"/>
                  <a:pt x="132641" y="8949"/>
                  <a:pt x="132516" y="8855"/>
                </a:cubicBezTo>
                <a:cubicBezTo>
                  <a:pt x="132434" y="8773"/>
                  <a:pt x="132351" y="8607"/>
                  <a:pt x="132434" y="8607"/>
                </a:cubicBezTo>
                <a:cubicBezTo>
                  <a:pt x="132516" y="8607"/>
                  <a:pt x="132516" y="8524"/>
                  <a:pt x="132351" y="8524"/>
                </a:cubicBezTo>
                <a:cubicBezTo>
                  <a:pt x="132268" y="8441"/>
                  <a:pt x="132268" y="8358"/>
                  <a:pt x="132351" y="8358"/>
                </a:cubicBezTo>
                <a:close/>
                <a:moveTo>
                  <a:pt x="134886" y="8337"/>
                </a:moveTo>
                <a:cubicBezTo>
                  <a:pt x="134932" y="8337"/>
                  <a:pt x="134952" y="8436"/>
                  <a:pt x="135003" y="8690"/>
                </a:cubicBezTo>
                <a:cubicBezTo>
                  <a:pt x="135066" y="8943"/>
                  <a:pt x="135032" y="9051"/>
                  <a:pt x="134939" y="9051"/>
                </a:cubicBezTo>
                <a:cubicBezTo>
                  <a:pt x="134910" y="9051"/>
                  <a:pt x="134876" y="9041"/>
                  <a:pt x="134837" y="9021"/>
                </a:cubicBezTo>
                <a:cubicBezTo>
                  <a:pt x="134671" y="8938"/>
                  <a:pt x="134505" y="8855"/>
                  <a:pt x="134340" y="8855"/>
                </a:cubicBezTo>
                <a:cubicBezTo>
                  <a:pt x="134174" y="8855"/>
                  <a:pt x="134174" y="8855"/>
                  <a:pt x="134340" y="8773"/>
                </a:cubicBezTo>
                <a:cubicBezTo>
                  <a:pt x="134505" y="8690"/>
                  <a:pt x="134671" y="8607"/>
                  <a:pt x="134754" y="8441"/>
                </a:cubicBezTo>
                <a:cubicBezTo>
                  <a:pt x="134818" y="8377"/>
                  <a:pt x="134858" y="8337"/>
                  <a:pt x="134886" y="8337"/>
                </a:cubicBezTo>
                <a:close/>
                <a:moveTo>
                  <a:pt x="133594" y="9353"/>
                </a:moveTo>
                <a:cubicBezTo>
                  <a:pt x="133677" y="9353"/>
                  <a:pt x="133677" y="9436"/>
                  <a:pt x="133594" y="9518"/>
                </a:cubicBezTo>
                <a:cubicBezTo>
                  <a:pt x="133511" y="9601"/>
                  <a:pt x="133345" y="9601"/>
                  <a:pt x="133262" y="9601"/>
                </a:cubicBezTo>
                <a:cubicBezTo>
                  <a:pt x="133179" y="9518"/>
                  <a:pt x="133179" y="9436"/>
                  <a:pt x="133345" y="9353"/>
                </a:cubicBezTo>
                <a:close/>
                <a:moveTo>
                  <a:pt x="129864" y="9353"/>
                </a:moveTo>
                <a:cubicBezTo>
                  <a:pt x="129864" y="9353"/>
                  <a:pt x="130030" y="9353"/>
                  <a:pt x="130113" y="9436"/>
                </a:cubicBezTo>
                <a:cubicBezTo>
                  <a:pt x="130279" y="9518"/>
                  <a:pt x="130196" y="9601"/>
                  <a:pt x="130030" y="9684"/>
                </a:cubicBezTo>
                <a:cubicBezTo>
                  <a:pt x="129947" y="9601"/>
                  <a:pt x="129864" y="9518"/>
                  <a:pt x="129782" y="9353"/>
                </a:cubicBezTo>
                <a:close/>
                <a:moveTo>
                  <a:pt x="132102" y="9518"/>
                </a:moveTo>
                <a:cubicBezTo>
                  <a:pt x="132102" y="9518"/>
                  <a:pt x="132185" y="9518"/>
                  <a:pt x="132351" y="9601"/>
                </a:cubicBezTo>
                <a:cubicBezTo>
                  <a:pt x="132516" y="9601"/>
                  <a:pt x="132516" y="9684"/>
                  <a:pt x="132516" y="9767"/>
                </a:cubicBezTo>
                <a:cubicBezTo>
                  <a:pt x="132492" y="9791"/>
                  <a:pt x="132468" y="9801"/>
                  <a:pt x="132444" y="9801"/>
                </a:cubicBezTo>
                <a:cubicBezTo>
                  <a:pt x="132385" y="9801"/>
                  <a:pt x="132326" y="9743"/>
                  <a:pt x="132268" y="9684"/>
                </a:cubicBezTo>
                <a:cubicBezTo>
                  <a:pt x="132102" y="9684"/>
                  <a:pt x="132102" y="9601"/>
                  <a:pt x="132102" y="9518"/>
                </a:cubicBezTo>
                <a:close/>
                <a:moveTo>
                  <a:pt x="134008" y="9933"/>
                </a:moveTo>
                <a:cubicBezTo>
                  <a:pt x="134008" y="10016"/>
                  <a:pt x="134008" y="10099"/>
                  <a:pt x="133842" y="10181"/>
                </a:cubicBezTo>
                <a:cubicBezTo>
                  <a:pt x="133759" y="10181"/>
                  <a:pt x="133759" y="10181"/>
                  <a:pt x="133759" y="10016"/>
                </a:cubicBezTo>
                <a:cubicBezTo>
                  <a:pt x="133842" y="9933"/>
                  <a:pt x="133925" y="9933"/>
                  <a:pt x="134008" y="9933"/>
                </a:cubicBezTo>
                <a:close/>
                <a:moveTo>
                  <a:pt x="131651" y="9994"/>
                </a:moveTo>
                <a:cubicBezTo>
                  <a:pt x="131710" y="9994"/>
                  <a:pt x="131777" y="10000"/>
                  <a:pt x="131853" y="10016"/>
                </a:cubicBezTo>
                <a:cubicBezTo>
                  <a:pt x="132268" y="10099"/>
                  <a:pt x="132268" y="10181"/>
                  <a:pt x="131936" y="10264"/>
                </a:cubicBezTo>
                <a:cubicBezTo>
                  <a:pt x="131853" y="10306"/>
                  <a:pt x="131771" y="10326"/>
                  <a:pt x="131698" y="10326"/>
                </a:cubicBezTo>
                <a:cubicBezTo>
                  <a:pt x="131625" y="10326"/>
                  <a:pt x="131563" y="10306"/>
                  <a:pt x="131522" y="10264"/>
                </a:cubicBezTo>
                <a:cubicBezTo>
                  <a:pt x="131319" y="10129"/>
                  <a:pt x="131392" y="9994"/>
                  <a:pt x="131651" y="9994"/>
                </a:cubicBezTo>
                <a:close/>
                <a:moveTo>
                  <a:pt x="137406" y="10181"/>
                </a:moveTo>
                <a:cubicBezTo>
                  <a:pt x="137489" y="10181"/>
                  <a:pt x="137572" y="10181"/>
                  <a:pt x="137737" y="10264"/>
                </a:cubicBezTo>
                <a:cubicBezTo>
                  <a:pt x="137820" y="10347"/>
                  <a:pt x="137820" y="10430"/>
                  <a:pt x="137820" y="10513"/>
                </a:cubicBezTo>
                <a:cubicBezTo>
                  <a:pt x="137737" y="10513"/>
                  <a:pt x="137655" y="10513"/>
                  <a:pt x="137572" y="10430"/>
                </a:cubicBezTo>
                <a:cubicBezTo>
                  <a:pt x="137406" y="10347"/>
                  <a:pt x="137406" y="10264"/>
                  <a:pt x="137406" y="10181"/>
                </a:cubicBezTo>
                <a:close/>
                <a:moveTo>
                  <a:pt x="130546" y="10115"/>
                </a:moveTo>
                <a:cubicBezTo>
                  <a:pt x="130757" y="10115"/>
                  <a:pt x="130895" y="10251"/>
                  <a:pt x="130776" y="10430"/>
                </a:cubicBezTo>
                <a:cubicBezTo>
                  <a:pt x="130693" y="10430"/>
                  <a:pt x="130776" y="10596"/>
                  <a:pt x="130859" y="10761"/>
                </a:cubicBezTo>
                <a:cubicBezTo>
                  <a:pt x="130942" y="10844"/>
                  <a:pt x="130962" y="10886"/>
                  <a:pt x="130942" y="10886"/>
                </a:cubicBezTo>
                <a:cubicBezTo>
                  <a:pt x="130921" y="10886"/>
                  <a:pt x="130859" y="10844"/>
                  <a:pt x="130776" y="10761"/>
                </a:cubicBezTo>
                <a:cubicBezTo>
                  <a:pt x="130693" y="10679"/>
                  <a:pt x="130610" y="10679"/>
                  <a:pt x="130445" y="10679"/>
                </a:cubicBezTo>
                <a:cubicBezTo>
                  <a:pt x="130445" y="10596"/>
                  <a:pt x="130445" y="10513"/>
                  <a:pt x="130362" y="10430"/>
                </a:cubicBezTo>
                <a:cubicBezTo>
                  <a:pt x="130362" y="10347"/>
                  <a:pt x="130279" y="10264"/>
                  <a:pt x="130279" y="10181"/>
                </a:cubicBezTo>
                <a:cubicBezTo>
                  <a:pt x="130371" y="10135"/>
                  <a:pt x="130464" y="10115"/>
                  <a:pt x="130546" y="10115"/>
                </a:cubicBezTo>
                <a:close/>
                <a:moveTo>
                  <a:pt x="136588" y="10248"/>
                </a:moveTo>
                <a:lnTo>
                  <a:pt x="136588" y="10248"/>
                </a:lnTo>
                <a:cubicBezTo>
                  <a:pt x="136615" y="10248"/>
                  <a:pt x="136671" y="10334"/>
                  <a:pt x="136743" y="10513"/>
                </a:cubicBezTo>
                <a:cubicBezTo>
                  <a:pt x="136826" y="10679"/>
                  <a:pt x="136909" y="10844"/>
                  <a:pt x="136826" y="10927"/>
                </a:cubicBezTo>
                <a:cubicBezTo>
                  <a:pt x="136826" y="10942"/>
                  <a:pt x="136820" y="10949"/>
                  <a:pt x="136811" y="10949"/>
                </a:cubicBezTo>
                <a:cubicBezTo>
                  <a:pt x="136771" y="10949"/>
                  <a:pt x="136660" y="10814"/>
                  <a:pt x="136660" y="10679"/>
                </a:cubicBezTo>
                <a:cubicBezTo>
                  <a:pt x="136566" y="10396"/>
                  <a:pt x="136552" y="10248"/>
                  <a:pt x="136588" y="10248"/>
                </a:cubicBezTo>
                <a:close/>
                <a:moveTo>
                  <a:pt x="131522" y="10596"/>
                </a:moveTo>
                <a:cubicBezTo>
                  <a:pt x="131522" y="10596"/>
                  <a:pt x="131605" y="10596"/>
                  <a:pt x="131771" y="10679"/>
                </a:cubicBezTo>
                <a:cubicBezTo>
                  <a:pt x="131853" y="10679"/>
                  <a:pt x="131936" y="10844"/>
                  <a:pt x="131853" y="10927"/>
                </a:cubicBezTo>
                <a:cubicBezTo>
                  <a:pt x="131829" y="10952"/>
                  <a:pt x="131805" y="10962"/>
                  <a:pt x="131781" y="10962"/>
                </a:cubicBezTo>
                <a:cubicBezTo>
                  <a:pt x="131722" y="10962"/>
                  <a:pt x="131663" y="10903"/>
                  <a:pt x="131605" y="10844"/>
                </a:cubicBezTo>
                <a:cubicBezTo>
                  <a:pt x="131522" y="10761"/>
                  <a:pt x="131522" y="10679"/>
                  <a:pt x="131522" y="10596"/>
                </a:cubicBezTo>
                <a:close/>
                <a:moveTo>
                  <a:pt x="136660" y="11279"/>
                </a:moveTo>
                <a:cubicBezTo>
                  <a:pt x="136722" y="11279"/>
                  <a:pt x="136784" y="11300"/>
                  <a:pt x="136826" y="11342"/>
                </a:cubicBezTo>
                <a:cubicBezTo>
                  <a:pt x="136909" y="11424"/>
                  <a:pt x="136909" y="11507"/>
                  <a:pt x="136743" y="11507"/>
                </a:cubicBezTo>
                <a:cubicBezTo>
                  <a:pt x="136702" y="11549"/>
                  <a:pt x="136639" y="11570"/>
                  <a:pt x="136588" y="11570"/>
                </a:cubicBezTo>
                <a:cubicBezTo>
                  <a:pt x="136536" y="11570"/>
                  <a:pt x="136494" y="11549"/>
                  <a:pt x="136494" y="11507"/>
                </a:cubicBezTo>
                <a:cubicBezTo>
                  <a:pt x="136411" y="11507"/>
                  <a:pt x="136411" y="11424"/>
                  <a:pt x="136494" y="11342"/>
                </a:cubicBezTo>
                <a:cubicBezTo>
                  <a:pt x="136536" y="11300"/>
                  <a:pt x="136598" y="11279"/>
                  <a:pt x="136660" y="11279"/>
                </a:cubicBezTo>
                <a:close/>
                <a:moveTo>
                  <a:pt x="135834" y="11471"/>
                </a:moveTo>
                <a:cubicBezTo>
                  <a:pt x="135896" y="11471"/>
                  <a:pt x="135969" y="11507"/>
                  <a:pt x="136080" y="11507"/>
                </a:cubicBezTo>
                <a:cubicBezTo>
                  <a:pt x="136163" y="11590"/>
                  <a:pt x="136163" y="11756"/>
                  <a:pt x="136163" y="11756"/>
                </a:cubicBezTo>
                <a:cubicBezTo>
                  <a:pt x="136121" y="11797"/>
                  <a:pt x="136080" y="11818"/>
                  <a:pt x="136039" y="11818"/>
                </a:cubicBezTo>
                <a:cubicBezTo>
                  <a:pt x="135997" y="11818"/>
                  <a:pt x="135956" y="11797"/>
                  <a:pt x="135914" y="11756"/>
                </a:cubicBezTo>
                <a:cubicBezTo>
                  <a:pt x="135748" y="11673"/>
                  <a:pt x="135748" y="11590"/>
                  <a:pt x="135748" y="11507"/>
                </a:cubicBezTo>
                <a:cubicBezTo>
                  <a:pt x="135776" y="11480"/>
                  <a:pt x="135804" y="11471"/>
                  <a:pt x="135834" y="11471"/>
                </a:cubicBezTo>
                <a:close/>
                <a:moveTo>
                  <a:pt x="132110" y="11453"/>
                </a:moveTo>
                <a:cubicBezTo>
                  <a:pt x="132145" y="11453"/>
                  <a:pt x="132199" y="11473"/>
                  <a:pt x="132268" y="11507"/>
                </a:cubicBezTo>
                <a:cubicBezTo>
                  <a:pt x="132447" y="11687"/>
                  <a:pt x="132282" y="11823"/>
                  <a:pt x="132051" y="11823"/>
                </a:cubicBezTo>
                <a:cubicBezTo>
                  <a:pt x="131962" y="11823"/>
                  <a:pt x="131863" y="11802"/>
                  <a:pt x="131771" y="11756"/>
                </a:cubicBezTo>
                <a:cubicBezTo>
                  <a:pt x="131688" y="11756"/>
                  <a:pt x="131605" y="11590"/>
                  <a:pt x="131605" y="11590"/>
                </a:cubicBezTo>
                <a:cubicBezTo>
                  <a:pt x="131646" y="11549"/>
                  <a:pt x="131688" y="11528"/>
                  <a:pt x="131739" y="11528"/>
                </a:cubicBezTo>
                <a:cubicBezTo>
                  <a:pt x="131791" y="11528"/>
                  <a:pt x="131853" y="11549"/>
                  <a:pt x="131936" y="11590"/>
                </a:cubicBezTo>
                <a:cubicBezTo>
                  <a:pt x="131978" y="11632"/>
                  <a:pt x="132019" y="11652"/>
                  <a:pt x="132050" y="11652"/>
                </a:cubicBezTo>
                <a:cubicBezTo>
                  <a:pt x="132081" y="11652"/>
                  <a:pt x="132102" y="11632"/>
                  <a:pt x="132102" y="11590"/>
                </a:cubicBezTo>
                <a:cubicBezTo>
                  <a:pt x="132053" y="11493"/>
                  <a:pt x="132062" y="11453"/>
                  <a:pt x="132110" y="11453"/>
                </a:cubicBezTo>
                <a:close/>
                <a:moveTo>
                  <a:pt x="134469" y="12797"/>
                </a:moveTo>
                <a:cubicBezTo>
                  <a:pt x="134524" y="12797"/>
                  <a:pt x="134616" y="12833"/>
                  <a:pt x="134671" y="12833"/>
                </a:cubicBezTo>
                <a:cubicBezTo>
                  <a:pt x="134754" y="12916"/>
                  <a:pt x="134837" y="13082"/>
                  <a:pt x="134754" y="13082"/>
                </a:cubicBezTo>
                <a:cubicBezTo>
                  <a:pt x="134754" y="13123"/>
                  <a:pt x="134713" y="13144"/>
                  <a:pt x="134661" y="13144"/>
                </a:cubicBezTo>
                <a:cubicBezTo>
                  <a:pt x="134609" y="13144"/>
                  <a:pt x="134547" y="13123"/>
                  <a:pt x="134505" y="13082"/>
                </a:cubicBezTo>
                <a:cubicBezTo>
                  <a:pt x="134422" y="12999"/>
                  <a:pt x="134340" y="12916"/>
                  <a:pt x="134422" y="12833"/>
                </a:cubicBezTo>
                <a:cubicBezTo>
                  <a:pt x="134422" y="12806"/>
                  <a:pt x="134441" y="12797"/>
                  <a:pt x="134469" y="12797"/>
                </a:cubicBezTo>
                <a:close/>
                <a:moveTo>
                  <a:pt x="138630" y="13876"/>
                </a:moveTo>
                <a:cubicBezTo>
                  <a:pt x="138642" y="13876"/>
                  <a:pt x="138649" y="13886"/>
                  <a:pt x="138649" y="13911"/>
                </a:cubicBezTo>
                <a:cubicBezTo>
                  <a:pt x="138732" y="13994"/>
                  <a:pt x="138649" y="14076"/>
                  <a:pt x="138566" y="14159"/>
                </a:cubicBezTo>
                <a:cubicBezTo>
                  <a:pt x="138400" y="14159"/>
                  <a:pt x="138400" y="14159"/>
                  <a:pt x="138483" y="13994"/>
                </a:cubicBezTo>
                <a:cubicBezTo>
                  <a:pt x="138542" y="13935"/>
                  <a:pt x="138601" y="13876"/>
                  <a:pt x="138630" y="13876"/>
                </a:cubicBezTo>
                <a:close/>
                <a:moveTo>
                  <a:pt x="134422" y="14739"/>
                </a:moveTo>
                <a:cubicBezTo>
                  <a:pt x="134505" y="14822"/>
                  <a:pt x="134422" y="14988"/>
                  <a:pt x="134340" y="14988"/>
                </a:cubicBezTo>
                <a:cubicBezTo>
                  <a:pt x="134174" y="14988"/>
                  <a:pt x="134174" y="14988"/>
                  <a:pt x="134257" y="14822"/>
                </a:cubicBezTo>
                <a:cubicBezTo>
                  <a:pt x="134340" y="14739"/>
                  <a:pt x="134422" y="14739"/>
                  <a:pt x="134422" y="14739"/>
                </a:cubicBezTo>
                <a:close/>
                <a:moveTo>
                  <a:pt x="132516" y="13331"/>
                </a:moveTo>
                <a:cubicBezTo>
                  <a:pt x="133014" y="13413"/>
                  <a:pt x="133262" y="13662"/>
                  <a:pt x="132931" y="13745"/>
                </a:cubicBezTo>
                <a:cubicBezTo>
                  <a:pt x="132765" y="13828"/>
                  <a:pt x="132765" y="14076"/>
                  <a:pt x="132765" y="14491"/>
                </a:cubicBezTo>
                <a:cubicBezTo>
                  <a:pt x="132848" y="15071"/>
                  <a:pt x="132848" y="15071"/>
                  <a:pt x="132351" y="15154"/>
                </a:cubicBezTo>
                <a:cubicBezTo>
                  <a:pt x="132102" y="15154"/>
                  <a:pt x="131936" y="15154"/>
                  <a:pt x="131853" y="15071"/>
                </a:cubicBezTo>
                <a:cubicBezTo>
                  <a:pt x="131936" y="15071"/>
                  <a:pt x="131936" y="14988"/>
                  <a:pt x="131936" y="14822"/>
                </a:cubicBezTo>
                <a:cubicBezTo>
                  <a:pt x="132102" y="14491"/>
                  <a:pt x="132268" y="13662"/>
                  <a:pt x="132185" y="13579"/>
                </a:cubicBezTo>
                <a:cubicBezTo>
                  <a:pt x="132102" y="13331"/>
                  <a:pt x="132185" y="13331"/>
                  <a:pt x="132516" y="13331"/>
                </a:cubicBezTo>
                <a:close/>
                <a:moveTo>
                  <a:pt x="84108" y="14635"/>
                </a:moveTo>
                <a:cubicBezTo>
                  <a:pt x="84201" y="14635"/>
                  <a:pt x="84201" y="14783"/>
                  <a:pt x="84201" y="14988"/>
                </a:cubicBezTo>
                <a:cubicBezTo>
                  <a:pt x="84163" y="15175"/>
                  <a:pt x="84109" y="15260"/>
                  <a:pt x="84061" y="15260"/>
                </a:cubicBezTo>
                <a:cubicBezTo>
                  <a:pt x="84002" y="15260"/>
                  <a:pt x="83952" y="15133"/>
                  <a:pt x="83952" y="14905"/>
                </a:cubicBezTo>
                <a:cubicBezTo>
                  <a:pt x="83952" y="14822"/>
                  <a:pt x="83952" y="14657"/>
                  <a:pt x="84035" y="14657"/>
                </a:cubicBezTo>
                <a:cubicBezTo>
                  <a:pt x="84064" y="14642"/>
                  <a:pt x="84089" y="14635"/>
                  <a:pt x="84108" y="14635"/>
                </a:cubicBezTo>
                <a:close/>
                <a:moveTo>
                  <a:pt x="136826" y="15755"/>
                </a:moveTo>
                <a:cubicBezTo>
                  <a:pt x="136888" y="15755"/>
                  <a:pt x="136950" y="15775"/>
                  <a:pt x="136992" y="15817"/>
                </a:cubicBezTo>
                <a:cubicBezTo>
                  <a:pt x="137074" y="15900"/>
                  <a:pt x="137074" y="15983"/>
                  <a:pt x="137074" y="16065"/>
                </a:cubicBezTo>
                <a:cubicBezTo>
                  <a:pt x="136992" y="16148"/>
                  <a:pt x="136826" y="16148"/>
                  <a:pt x="136743" y="16148"/>
                </a:cubicBezTo>
                <a:cubicBezTo>
                  <a:pt x="136660" y="16065"/>
                  <a:pt x="136577" y="15900"/>
                  <a:pt x="136660" y="15817"/>
                </a:cubicBezTo>
                <a:cubicBezTo>
                  <a:pt x="136702" y="15775"/>
                  <a:pt x="136764" y="15755"/>
                  <a:pt x="136826" y="15755"/>
                </a:cubicBezTo>
                <a:close/>
                <a:moveTo>
                  <a:pt x="137450" y="15629"/>
                </a:moveTo>
                <a:cubicBezTo>
                  <a:pt x="137521" y="15629"/>
                  <a:pt x="137601" y="15778"/>
                  <a:pt x="137737" y="15983"/>
                </a:cubicBezTo>
                <a:cubicBezTo>
                  <a:pt x="137820" y="16231"/>
                  <a:pt x="137903" y="16480"/>
                  <a:pt x="137903" y="16563"/>
                </a:cubicBezTo>
                <a:cubicBezTo>
                  <a:pt x="137896" y="16566"/>
                  <a:pt x="137888" y="16568"/>
                  <a:pt x="137880" y="16568"/>
                </a:cubicBezTo>
                <a:cubicBezTo>
                  <a:pt x="137702" y="16568"/>
                  <a:pt x="137327" y="15730"/>
                  <a:pt x="137406" y="15651"/>
                </a:cubicBezTo>
                <a:cubicBezTo>
                  <a:pt x="137421" y="15636"/>
                  <a:pt x="137435" y="15629"/>
                  <a:pt x="137450" y="15629"/>
                </a:cubicBezTo>
                <a:close/>
                <a:moveTo>
                  <a:pt x="145037" y="16746"/>
                </a:moveTo>
                <a:cubicBezTo>
                  <a:pt x="145128" y="16746"/>
                  <a:pt x="145212" y="16767"/>
                  <a:pt x="145279" y="16811"/>
                </a:cubicBezTo>
                <a:cubicBezTo>
                  <a:pt x="145362" y="16894"/>
                  <a:pt x="145113" y="17309"/>
                  <a:pt x="144699" y="17640"/>
                </a:cubicBezTo>
                <a:cubicBezTo>
                  <a:pt x="144672" y="17649"/>
                  <a:pt x="144647" y="17653"/>
                  <a:pt x="144622" y="17653"/>
                </a:cubicBezTo>
                <a:cubicBezTo>
                  <a:pt x="144418" y="17653"/>
                  <a:pt x="144293" y="17365"/>
                  <a:pt x="144367" y="17143"/>
                </a:cubicBezTo>
                <a:cubicBezTo>
                  <a:pt x="144489" y="16900"/>
                  <a:pt x="144788" y="16746"/>
                  <a:pt x="145037" y="16746"/>
                </a:cubicBezTo>
                <a:close/>
                <a:moveTo>
                  <a:pt x="135094" y="18153"/>
                </a:moveTo>
                <a:cubicBezTo>
                  <a:pt x="135168" y="18153"/>
                  <a:pt x="135278" y="18199"/>
                  <a:pt x="135417" y="18303"/>
                </a:cubicBezTo>
                <a:cubicBezTo>
                  <a:pt x="135500" y="18386"/>
                  <a:pt x="135583" y="18552"/>
                  <a:pt x="135500" y="18635"/>
                </a:cubicBezTo>
                <a:cubicBezTo>
                  <a:pt x="135477" y="18681"/>
                  <a:pt x="135441" y="18701"/>
                  <a:pt x="135397" y="18701"/>
                </a:cubicBezTo>
                <a:cubicBezTo>
                  <a:pt x="135285" y="18701"/>
                  <a:pt x="135122" y="18565"/>
                  <a:pt x="135003" y="18386"/>
                </a:cubicBezTo>
                <a:cubicBezTo>
                  <a:pt x="134954" y="18241"/>
                  <a:pt x="134990" y="18153"/>
                  <a:pt x="135094" y="18153"/>
                </a:cubicBezTo>
                <a:close/>
                <a:moveTo>
                  <a:pt x="134298" y="18738"/>
                </a:moveTo>
                <a:cubicBezTo>
                  <a:pt x="134340" y="18738"/>
                  <a:pt x="134381" y="18759"/>
                  <a:pt x="134422" y="18800"/>
                </a:cubicBezTo>
                <a:cubicBezTo>
                  <a:pt x="134505" y="18883"/>
                  <a:pt x="134588" y="19049"/>
                  <a:pt x="134505" y="19049"/>
                </a:cubicBezTo>
                <a:cubicBezTo>
                  <a:pt x="134505" y="19090"/>
                  <a:pt x="134464" y="19111"/>
                  <a:pt x="134412" y="19111"/>
                </a:cubicBezTo>
                <a:cubicBezTo>
                  <a:pt x="134360" y="19111"/>
                  <a:pt x="134298" y="19090"/>
                  <a:pt x="134257" y="19049"/>
                </a:cubicBezTo>
                <a:cubicBezTo>
                  <a:pt x="134174" y="18966"/>
                  <a:pt x="134091" y="18883"/>
                  <a:pt x="134174" y="18800"/>
                </a:cubicBezTo>
                <a:cubicBezTo>
                  <a:pt x="134215" y="18759"/>
                  <a:pt x="134257" y="18738"/>
                  <a:pt x="134298" y="18738"/>
                </a:cubicBezTo>
                <a:close/>
                <a:moveTo>
                  <a:pt x="161367" y="22247"/>
                </a:moveTo>
                <a:cubicBezTo>
                  <a:pt x="161391" y="22247"/>
                  <a:pt x="161415" y="22257"/>
                  <a:pt x="161439" y="22281"/>
                </a:cubicBezTo>
                <a:cubicBezTo>
                  <a:pt x="161439" y="22364"/>
                  <a:pt x="161357" y="22447"/>
                  <a:pt x="161274" y="22530"/>
                </a:cubicBezTo>
                <a:cubicBezTo>
                  <a:pt x="161229" y="22552"/>
                  <a:pt x="161197" y="22562"/>
                  <a:pt x="161175" y="22562"/>
                </a:cubicBezTo>
                <a:cubicBezTo>
                  <a:pt x="161114" y="22562"/>
                  <a:pt x="161130" y="22485"/>
                  <a:pt x="161191" y="22364"/>
                </a:cubicBezTo>
                <a:cubicBezTo>
                  <a:pt x="161249" y="22305"/>
                  <a:pt x="161308" y="22247"/>
                  <a:pt x="161367" y="22247"/>
                </a:cubicBezTo>
                <a:close/>
                <a:moveTo>
                  <a:pt x="96798" y="23690"/>
                </a:moveTo>
                <a:cubicBezTo>
                  <a:pt x="96798" y="23690"/>
                  <a:pt x="96963" y="23773"/>
                  <a:pt x="97046" y="23856"/>
                </a:cubicBezTo>
                <a:cubicBezTo>
                  <a:pt x="97129" y="23938"/>
                  <a:pt x="97129" y="24021"/>
                  <a:pt x="97046" y="24104"/>
                </a:cubicBezTo>
                <a:cubicBezTo>
                  <a:pt x="96963" y="24104"/>
                  <a:pt x="96881" y="24021"/>
                  <a:pt x="96798" y="23938"/>
                </a:cubicBezTo>
                <a:cubicBezTo>
                  <a:pt x="96798" y="23773"/>
                  <a:pt x="96715" y="23690"/>
                  <a:pt x="96798" y="23690"/>
                </a:cubicBezTo>
                <a:close/>
                <a:moveTo>
                  <a:pt x="71438" y="31894"/>
                </a:moveTo>
                <a:cubicBezTo>
                  <a:pt x="71521" y="31894"/>
                  <a:pt x="71687" y="31977"/>
                  <a:pt x="71687" y="32060"/>
                </a:cubicBezTo>
                <a:cubicBezTo>
                  <a:pt x="71770" y="32143"/>
                  <a:pt x="71770" y="32309"/>
                  <a:pt x="71770" y="32309"/>
                </a:cubicBezTo>
                <a:cubicBezTo>
                  <a:pt x="71687" y="32309"/>
                  <a:pt x="71604" y="32226"/>
                  <a:pt x="71521" y="32143"/>
                </a:cubicBezTo>
                <a:cubicBezTo>
                  <a:pt x="71438" y="32060"/>
                  <a:pt x="71355" y="31977"/>
                  <a:pt x="71438" y="31894"/>
                </a:cubicBezTo>
                <a:close/>
                <a:moveTo>
                  <a:pt x="112544" y="32143"/>
                </a:moveTo>
                <a:cubicBezTo>
                  <a:pt x="112627" y="32143"/>
                  <a:pt x="112709" y="32226"/>
                  <a:pt x="112792" y="32309"/>
                </a:cubicBezTo>
                <a:cubicBezTo>
                  <a:pt x="112875" y="32474"/>
                  <a:pt x="112792" y="32557"/>
                  <a:pt x="112709" y="32557"/>
                </a:cubicBezTo>
                <a:cubicBezTo>
                  <a:pt x="112687" y="32580"/>
                  <a:pt x="112665" y="32590"/>
                  <a:pt x="112643" y="32590"/>
                </a:cubicBezTo>
                <a:cubicBezTo>
                  <a:pt x="112582" y="32590"/>
                  <a:pt x="112522" y="32513"/>
                  <a:pt x="112461" y="32392"/>
                </a:cubicBezTo>
                <a:cubicBezTo>
                  <a:pt x="112461" y="32309"/>
                  <a:pt x="112461" y="32226"/>
                  <a:pt x="112544" y="32143"/>
                </a:cubicBezTo>
                <a:close/>
                <a:moveTo>
                  <a:pt x="79643" y="46895"/>
                </a:moveTo>
                <a:cubicBezTo>
                  <a:pt x="79808" y="46895"/>
                  <a:pt x="79726" y="46977"/>
                  <a:pt x="79643" y="47060"/>
                </a:cubicBezTo>
                <a:cubicBezTo>
                  <a:pt x="79560" y="47102"/>
                  <a:pt x="79498" y="47122"/>
                  <a:pt x="79456" y="47122"/>
                </a:cubicBezTo>
                <a:cubicBezTo>
                  <a:pt x="79415" y="47122"/>
                  <a:pt x="79394" y="47102"/>
                  <a:pt x="79394" y="47060"/>
                </a:cubicBezTo>
                <a:cubicBezTo>
                  <a:pt x="79394" y="46895"/>
                  <a:pt x="79477" y="46895"/>
                  <a:pt x="79643" y="46895"/>
                </a:cubicBezTo>
                <a:close/>
                <a:moveTo>
                  <a:pt x="140887" y="49961"/>
                </a:moveTo>
                <a:cubicBezTo>
                  <a:pt x="140970" y="49961"/>
                  <a:pt x="141052" y="50044"/>
                  <a:pt x="141135" y="50127"/>
                </a:cubicBezTo>
                <a:cubicBezTo>
                  <a:pt x="141218" y="50209"/>
                  <a:pt x="141218" y="50292"/>
                  <a:pt x="141135" y="50375"/>
                </a:cubicBezTo>
                <a:cubicBezTo>
                  <a:pt x="141135" y="50400"/>
                  <a:pt x="141128" y="50410"/>
                  <a:pt x="141116" y="50410"/>
                </a:cubicBezTo>
                <a:cubicBezTo>
                  <a:pt x="141087" y="50410"/>
                  <a:pt x="141028" y="50351"/>
                  <a:pt x="140970" y="50292"/>
                </a:cubicBezTo>
                <a:cubicBezTo>
                  <a:pt x="140887" y="50127"/>
                  <a:pt x="140887" y="50044"/>
                  <a:pt x="140887" y="49961"/>
                </a:cubicBezTo>
                <a:close/>
                <a:moveTo>
                  <a:pt x="106359" y="52882"/>
                </a:moveTo>
                <a:cubicBezTo>
                  <a:pt x="106390" y="52882"/>
                  <a:pt x="106411" y="52903"/>
                  <a:pt x="106411" y="52944"/>
                </a:cubicBezTo>
                <a:cubicBezTo>
                  <a:pt x="106411" y="53027"/>
                  <a:pt x="106328" y="53110"/>
                  <a:pt x="106328" y="53193"/>
                </a:cubicBezTo>
                <a:lnTo>
                  <a:pt x="106080" y="53193"/>
                </a:lnTo>
                <a:cubicBezTo>
                  <a:pt x="106080" y="53110"/>
                  <a:pt x="106162" y="53027"/>
                  <a:pt x="106245" y="52944"/>
                </a:cubicBezTo>
                <a:cubicBezTo>
                  <a:pt x="106287" y="52903"/>
                  <a:pt x="106328" y="52882"/>
                  <a:pt x="106359" y="52882"/>
                </a:cubicBezTo>
                <a:close/>
                <a:moveTo>
                  <a:pt x="103593" y="53110"/>
                </a:moveTo>
                <a:cubicBezTo>
                  <a:pt x="103676" y="53110"/>
                  <a:pt x="103676" y="53193"/>
                  <a:pt x="103676" y="53193"/>
                </a:cubicBezTo>
                <a:cubicBezTo>
                  <a:pt x="103676" y="53193"/>
                  <a:pt x="103676" y="53276"/>
                  <a:pt x="103593" y="53276"/>
                </a:cubicBezTo>
                <a:cubicBezTo>
                  <a:pt x="103510" y="53317"/>
                  <a:pt x="103448" y="53338"/>
                  <a:pt x="103407" y="53338"/>
                </a:cubicBezTo>
                <a:cubicBezTo>
                  <a:pt x="103365" y="53338"/>
                  <a:pt x="103345" y="53317"/>
                  <a:pt x="103345" y="53276"/>
                </a:cubicBezTo>
                <a:cubicBezTo>
                  <a:pt x="103345" y="53193"/>
                  <a:pt x="103510" y="53110"/>
                  <a:pt x="103593" y="53110"/>
                </a:cubicBezTo>
                <a:close/>
                <a:moveTo>
                  <a:pt x="79974" y="53856"/>
                </a:moveTo>
                <a:cubicBezTo>
                  <a:pt x="80057" y="53939"/>
                  <a:pt x="80057" y="53939"/>
                  <a:pt x="79891" y="54022"/>
                </a:cubicBezTo>
                <a:cubicBezTo>
                  <a:pt x="79850" y="54063"/>
                  <a:pt x="79788" y="54084"/>
                  <a:pt x="79746" y="54084"/>
                </a:cubicBezTo>
                <a:cubicBezTo>
                  <a:pt x="79705" y="54084"/>
                  <a:pt x="79684" y="54063"/>
                  <a:pt x="79726" y="54022"/>
                </a:cubicBezTo>
                <a:cubicBezTo>
                  <a:pt x="79726" y="53939"/>
                  <a:pt x="79808" y="53856"/>
                  <a:pt x="79974" y="53856"/>
                </a:cubicBezTo>
                <a:close/>
                <a:moveTo>
                  <a:pt x="95803" y="57337"/>
                </a:moveTo>
                <a:cubicBezTo>
                  <a:pt x="95886" y="57420"/>
                  <a:pt x="95886" y="57420"/>
                  <a:pt x="95720" y="57502"/>
                </a:cubicBezTo>
                <a:cubicBezTo>
                  <a:pt x="95637" y="57544"/>
                  <a:pt x="95575" y="57565"/>
                  <a:pt x="95534" y="57565"/>
                </a:cubicBezTo>
                <a:cubicBezTo>
                  <a:pt x="95492" y="57565"/>
                  <a:pt x="95472" y="57544"/>
                  <a:pt x="95472" y="57502"/>
                </a:cubicBezTo>
                <a:cubicBezTo>
                  <a:pt x="95555" y="57420"/>
                  <a:pt x="95637" y="57337"/>
                  <a:pt x="95803" y="57337"/>
                </a:cubicBezTo>
                <a:close/>
                <a:moveTo>
                  <a:pt x="83538" y="57502"/>
                </a:moveTo>
                <a:cubicBezTo>
                  <a:pt x="83621" y="57502"/>
                  <a:pt x="83786" y="57585"/>
                  <a:pt x="83869" y="57668"/>
                </a:cubicBezTo>
                <a:cubicBezTo>
                  <a:pt x="83952" y="57751"/>
                  <a:pt x="84035" y="57834"/>
                  <a:pt x="83952" y="57917"/>
                </a:cubicBezTo>
                <a:cubicBezTo>
                  <a:pt x="83869" y="57917"/>
                  <a:pt x="83704" y="57834"/>
                  <a:pt x="83621" y="57751"/>
                </a:cubicBezTo>
                <a:cubicBezTo>
                  <a:pt x="83538" y="57668"/>
                  <a:pt x="83455" y="57585"/>
                  <a:pt x="83538" y="57502"/>
                </a:cubicBezTo>
                <a:close/>
                <a:moveTo>
                  <a:pt x="45799" y="58796"/>
                </a:moveTo>
                <a:cubicBezTo>
                  <a:pt x="45836" y="58796"/>
                  <a:pt x="45852" y="58873"/>
                  <a:pt x="45913" y="58994"/>
                </a:cubicBezTo>
                <a:cubicBezTo>
                  <a:pt x="45913" y="59077"/>
                  <a:pt x="45830" y="59243"/>
                  <a:pt x="45830" y="59243"/>
                </a:cubicBezTo>
                <a:cubicBezTo>
                  <a:pt x="45830" y="59243"/>
                  <a:pt x="45747" y="59160"/>
                  <a:pt x="45664" y="59077"/>
                </a:cubicBezTo>
                <a:cubicBezTo>
                  <a:pt x="45581" y="58994"/>
                  <a:pt x="45664" y="58828"/>
                  <a:pt x="45747" y="58828"/>
                </a:cubicBezTo>
                <a:cubicBezTo>
                  <a:pt x="45769" y="58806"/>
                  <a:pt x="45786" y="58796"/>
                  <a:pt x="45799" y="58796"/>
                </a:cubicBezTo>
                <a:close/>
                <a:moveTo>
                  <a:pt x="107654" y="60320"/>
                </a:moveTo>
                <a:cubicBezTo>
                  <a:pt x="107654" y="60320"/>
                  <a:pt x="107654" y="60320"/>
                  <a:pt x="107571" y="60403"/>
                </a:cubicBezTo>
                <a:lnTo>
                  <a:pt x="107488" y="60403"/>
                </a:lnTo>
                <a:cubicBezTo>
                  <a:pt x="107488" y="60320"/>
                  <a:pt x="107571" y="60320"/>
                  <a:pt x="107654" y="60320"/>
                </a:cubicBezTo>
                <a:close/>
                <a:moveTo>
                  <a:pt x="96881" y="62060"/>
                </a:moveTo>
                <a:cubicBezTo>
                  <a:pt x="96963" y="62060"/>
                  <a:pt x="97046" y="62060"/>
                  <a:pt x="97046" y="62143"/>
                </a:cubicBezTo>
                <a:cubicBezTo>
                  <a:pt x="97046" y="62143"/>
                  <a:pt x="96963" y="62226"/>
                  <a:pt x="96963" y="62226"/>
                </a:cubicBezTo>
                <a:cubicBezTo>
                  <a:pt x="96881" y="62143"/>
                  <a:pt x="96881" y="62143"/>
                  <a:pt x="96881" y="62060"/>
                </a:cubicBezTo>
                <a:close/>
                <a:moveTo>
                  <a:pt x="86687" y="61895"/>
                </a:moveTo>
                <a:cubicBezTo>
                  <a:pt x="86770" y="61895"/>
                  <a:pt x="86770" y="61895"/>
                  <a:pt x="86770" y="61978"/>
                </a:cubicBezTo>
                <a:cubicBezTo>
                  <a:pt x="86853" y="62060"/>
                  <a:pt x="86853" y="62143"/>
                  <a:pt x="86936" y="62309"/>
                </a:cubicBezTo>
                <a:cubicBezTo>
                  <a:pt x="86936" y="62309"/>
                  <a:pt x="86853" y="62226"/>
                  <a:pt x="86770" y="62143"/>
                </a:cubicBezTo>
                <a:cubicBezTo>
                  <a:pt x="86687" y="62060"/>
                  <a:pt x="86604" y="61978"/>
                  <a:pt x="86687" y="61895"/>
                </a:cubicBezTo>
                <a:close/>
                <a:moveTo>
                  <a:pt x="111953" y="62910"/>
                </a:moveTo>
                <a:cubicBezTo>
                  <a:pt x="112005" y="62910"/>
                  <a:pt x="112046" y="62931"/>
                  <a:pt x="112046" y="62972"/>
                </a:cubicBezTo>
                <a:cubicBezTo>
                  <a:pt x="112046" y="63055"/>
                  <a:pt x="111964" y="63138"/>
                  <a:pt x="111798" y="63138"/>
                </a:cubicBezTo>
                <a:cubicBezTo>
                  <a:pt x="111715" y="63138"/>
                  <a:pt x="111715" y="63138"/>
                  <a:pt x="111798" y="62972"/>
                </a:cubicBezTo>
                <a:cubicBezTo>
                  <a:pt x="111839" y="62931"/>
                  <a:pt x="111901" y="62910"/>
                  <a:pt x="111953" y="62910"/>
                </a:cubicBezTo>
                <a:close/>
                <a:moveTo>
                  <a:pt x="92903" y="63055"/>
                </a:moveTo>
                <a:cubicBezTo>
                  <a:pt x="92903" y="63138"/>
                  <a:pt x="92903" y="63138"/>
                  <a:pt x="92820" y="63221"/>
                </a:cubicBezTo>
                <a:cubicBezTo>
                  <a:pt x="92820" y="63138"/>
                  <a:pt x="92820" y="63138"/>
                  <a:pt x="92903" y="63055"/>
                </a:cubicBezTo>
                <a:close/>
                <a:moveTo>
                  <a:pt x="80803" y="63055"/>
                </a:moveTo>
                <a:cubicBezTo>
                  <a:pt x="80886" y="63055"/>
                  <a:pt x="80969" y="63138"/>
                  <a:pt x="81052" y="63221"/>
                </a:cubicBezTo>
                <a:cubicBezTo>
                  <a:pt x="81052" y="63304"/>
                  <a:pt x="81052" y="63304"/>
                  <a:pt x="81052" y="63386"/>
                </a:cubicBezTo>
                <a:cubicBezTo>
                  <a:pt x="80969" y="63304"/>
                  <a:pt x="80886" y="63304"/>
                  <a:pt x="80886" y="63304"/>
                </a:cubicBezTo>
                <a:lnTo>
                  <a:pt x="80803" y="63304"/>
                </a:lnTo>
                <a:cubicBezTo>
                  <a:pt x="80720" y="63221"/>
                  <a:pt x="80720" y="63138"/>
                  <a:pt x="80803" y="63055"/>
                </a:cubicBezTo>
                <a:close/>
                <a:moveTo>
                  <a:pt x="74339" y="64132"/>
                </a:moveTo>
                <a:cubicBezTo>
                  <a:pt x="74422" y="64132"/>
                  <a:pt x="74422" y="64215"/>
                  <a:pt x="74256" y="64298"/>
                </a:cubicBezTo>
                <a:cubicBezTo>
                  <a:pt x="74232" y="64322"/>
                  <a:pt x="74207" y="64332"/>
                  <a:pt x="74185" y="64332"/>
                </a:cubicBezTo>
                <a:cubicBezTo>
                  <a:pt x="74132" y="64332"/>
                  <a:pt x="74090" y="64274"/>
                  <a:pt x="74090" y="64215"/>
                </a:cubicBezTo>
                <a:cubicBezTo>
                  <a:pt x="74090" y="64132"/>
                  <a:pt x="74173" y="64132"/>
                  <a:pt x="74339" y="64132"/>
                </a:cubicBezTo>
                <a:close/>
                <a:moveTo>
                  <a:pt x="91991" y="63967"/>
                </a:moveTo>
                <a:cubicBezTo>
                  <a:pt x="91991" y="63967"/>
                  <a:pt x="92074" y="64049"/>
                  <a:pt x="92240" y="64132"/>
                </a:cubicBezTo>
                <a:cubicBezTo>
                  <a:pt x="92322" y="64215"/>
                  <a:pt x="92322" y="64298"/>
                  <a:pt x="92322" y="64298"/>
                </a:cubicBezTo>
                <a:cubicBezTo>
                  <a:pt x="92298" y="64322"/>
                  <a:pt x="92267" y="64332"/>
                  <a:pt x="92235" y="64332"/>
                </a:cubicBezTo>
                <a:cubicBezTo>
                  <a:pt x="92157" y="64332"/>
                  <a:pt x="92074" y="64274"/>
                  <a:pt x="92074" y="64215"/>
                </a:cubicBezTo>
                <a:cubicBezTo>
                  <a:pt x="91991" y="64132"/>
                  <a:pt x="91908" y="63967"/>
                  <a:pt x="91991" y="63967"/>
                </a:cubicBezTo>
                <a:close/>
                <a:moveTo>
                  <a:pt x="78557" y="65258"/>
                </a:moveTo>
                <a:cubicBezTo>
                  <a:pt x="78621" y="65258"/>
                  <a:pt x="78697" y="65317"/>
                  <a:pt x="78814" y="65375"/>
                </a:cubicBezTo>
                <a:cubicBezTo>
                  <a:pt x="78897" y="65458"/>
                  <a:pt x="78897" y="65624"/>
                  <a:pt x="78731" y="65624"/>
                </a:cubicBezTo>
                <a:cubicBezTo>
                  <a:pt x="78707" y="65648"/>
                  <a:pt x="78675" y="65658"/>
                  <a:pt x="78641" y="65658"/>
                </a:cubicBezTo>
                <a:cubicBezTo>
                  <a:pt x="78558" y="65658"/>
                  <a:pt x="78458" y="65600"/>
                  <a:pt x="78400" y="65541"/>
                </a:cubicBezTo>
                <a:cubicBezTo>
                  <a:pt x="78400" y="65375"/>
                  <a:pt x="78400" y="65293"/>
                  <a:pt x="78482" y="65293"/>
                </a:cubicBezTo>
                <a:cubicBezTo>
                  <a:pt x="78507" y="65268"/>
                  <a:pt x="78531" y="65258"/>
                  <a:pt x="78557" y="65258"/>
                </a:cubicBezTo>
                <a:close/>
                <a:moveTo>
                  <a:pt x="80054" y="65343"/>
                </a:moveTo>
                <a:cubicBezTo>
                  <a:pt x="80134" y="65343"/>
                  <a:pt x="80223" y="65420"/>
                  <a:pt x="80223" y="65541"/>
                </a:cubicBezTo>
                <a:cubicBezTo>
                  <a:pt x="80306" y="65624"/>
                  <a:pt x="80306" y="65707"/>
                  <a:pt x="80306" y="65707"/>
                </a:cubicBezTo>
                <a:cubicBezTo>
                  <a:pt x="80281" y="65731"/>
                  <a:pt x="80257" y="65741"/>
                  <a:pt x="80233" y="65741"/>
                </a:cubicBezTo>
                <a:cubicBezTo>
                  <a:pt x="80174" y="65741"/>
                  <a:pt x="80116" y="65683"/>
                  <a:pt x="80057" y="65624"/>
                </a:cubicBezTo>
                <a:cubicBezTo>
                  <a:pt x="79974" y="65458"/>
                  <a:pt x="79891" y="65375"/>
                  <a:pt x="79974" y="65375"/>
                </a:cubicBezTo>
                <a:cubicBezTo>
                  <a:pt x="79996" y="65353"/>
                  <a:pt x="80025" y="65343"/>
                  <a:pt x="80054" y="65343"/>
                </a:cubicBezTo>
                <a:close/>
                <a:moveTo>
                  <a:pt x="81860" y="65021"/>
                </a:moveTo>
                <a:cubicBezTo>
                  <a:pt x="81919" y="65021"/>
                  <a:pt x="81983" y="65028"/>
                  <a:pt x="82046" y="65044"/>
                </a:cubicBezTo>
                <a:lnTo>
                  <a:pt x="82460" y="65044"/>
                </a:lnTo>
                <a:cubicBezTo>
                  <a:pt x="82543" y="65127"/>
                  <a:pt x="82543" y="65127"/>
                  <a:pt x="82626" y="65210"/>
                </a:cubicBezTo>
                <a:cubicBezTo>
                  <a:pt x="82626" y="65345"/>
                  <a:pt x="82737" y="65480"/>
                  <a:pt x="82777" y="65480"/>
                </a:cubicBezTo>
                <a:cubicBezTo>
                  <a:pt x="82786" y="65480"/>
                  <a:pt x="82792" y="65473"/>
                  <a:pt x="82792" y="65458"/>
                </a:cubicBezTo>
                <a:lnTo>
                  <a:pt x="82875" y="65458"/>
                </a:lnTo>
                <a:cubicBezTo>
                  <a:pt x="82792" y="65541"/>
                  <a:pt x="82626" y="65707"/>
                  <a:pt x="82378" y="65790"/>
                </a:cubicBezTo>
                <a:cubicBezTo>
                  <a:pt x="82154" y="65864"/>
                  <a:pt x="81997" y="65905"/>
                  <a:pt x="81893" y="65905"/>
                </a:cubicBezTo>
                <a:cubicBezTo>
                  <a:pt x="81765" y="65905"/>
                  <a:pt x="81715" y="65844"/>
                  <a:pt x="81715" y="65707"/>
                </a:cubicBezTo>
                <a:cubicBezTo>
                  <a:pt x="81715" y="65541"/>
                  <a:pt x="81632" y="65375"/>
                  <a:pt x="81549" y="65210"/>
                </a:cubicBezTo>
                <a:cubicBezTo>
                  <a:pt x="81415" y="65143"/>
                  <a:pt x="81606" y="65021"/>
                  <a:pt x="81860" y="65021"/>
                </a:cubicBezTo>
                <a:close/>
                <a:moveTo>
                  <a:pt x="90996" y="66950"/>
                </a:moveTo>
                <a:cubicBezTo>
                  <a:pt x="91079" y="66950"/>
                  <a:pt x="91079" y="67033"/>
                  <a:pt x="91079" y="67033"/>
                </a:cubicBezTo>
                <a:cubicBezTo>
                  <a:pt x="91079" y="67116"/>
                  <a:pt x="91079" y="67116"/>
                  <a:pt x="90996" y="67116"/>
                </a:cubicBezTo>
                <a:cubicBezTo>
                  <a:pt x="90996" y="67116"/>
                  <a:pt x="90996" y="67033"/>
                  <a:pt x="90996" y="66950"/>
                </a:cubicBezTo>
                <a:close/>
                <a:moveTo>
                  <a:pt x="79808" y="67530"/>
                </a:moveTo>
                <a:cubicBezTo>
                  <a:pt x="79891" y="67530"/>
                  <a:pt x="79974" y="67613"/>
                  <a:pt x="79974" y="67696"/>
                </a:cubicBezTo>
                <a:lnTo>
                  <a:pt x="79808" y="67696"/>
                </a:lnTo>
                <a:cubicBezTo>
                  <a:pt x="79560" y="67779"/>
                  <a:pt x="79477" y="67779"/>
                  <a:pt x="79726" y="68027"/>
                </a:cubicBezTo>
                <a:cubicBezTo>
                  <a:pt x="79726" y="68110"/>
                  <a:pt x="79726" y="68110"/>
                  <a:pt x="79726" y="68110"/>
                </a:cubicBezTo>
                <a:cubicBezTo>
                  <a:pt x="79726" y="68193"/>
                  <a:pt x="79643" y="68193"/>
                  <a:pt x="79643" y="68276"/>
                </a:cubicBezTo>
                <a:lnTo>
                  <a:pt x="79560" y="68276"/>
                </a:lnTo>
                <a:cubicBezTo>
                  <a:pt x="79477" y="68193"/>
                  <a:pt x="79228" y="68027"/>
                  <a:pt x="79145" y="67862"/>
                </a:cubicBezTo>
                <a:cubicBezTo>
                  <a:pt x="79228" y="67779"/>
                  <a:pt x="79477" y="67613"/>
                  <a:pt x="79808" y="67530"/>
                </a:cubicBezTo>
                <a:close/>
                <a:moveTo>
                  <a:pt x="80471" y="68856"/>
                </a:moveTo>
                <a:cubicBezTo>
                  <a:pt x="80471" y="69022"/>
                  <a:pt x="80554" y="69105"/>
                  <a:pt x="80471" y="69105"/>
                </a:cubicBezTo>
                <a:cubicBezTo>
                  <a:pt x="80471" y="69105"/>
                  <a:pt x="80389" y="69105"/>
                  <a:pt x="80306" y="69022"/>
                </a:cubicBezTo>
                <a:cubicBezTo>
                  <a:pt x="80389" y="69022"/>
                  <a:pt x="80471" y="68939"/>
                  <a:pt x="80471" y="68856"/>
                </a:cubicBezTo>
                <a:close/>
                <a:moveTo>
                  <a:pt x="114180" y="69485"/>
                </a:moveTo>
                <a:cubicBezTo>
                  <a:pt x="114194" y="69485"/>
                  <a:pt x="114201" y="69495"/>
                  <a:pt x="114201" y="69519"/>
                </a:cubicBezTo>
                <a:cubicBezTo>
                  <a:pt x="114201" y="69685"/>
                  <a:pt x="114118" y="69768"/>
                  <a:pt x="113953" y="69768"/>
                </a:cubicBezTo>
                <a:cubicBezTo>
                  <a:pt x="113870" y="69768"/>
                  <a:pt x="113870" y="69685"/>
                  <a:pt x="113953" y="69602"/>
                </a:cubicBezTo>
                <a:cubicBezTo>
                  <a:pt x="114070" y="69543"/>
                  <a:pt x="114146" y="69485"/>
                  <a:pt x="114180" y="69485"/>
                </a:cubicBezTo>
                <a:close/>
                <a:moveTo>
                  <a:pt x="76279" y="69713"/>
                </a:moveTo>
                <a:cubicBezTo>
                  <a:pt x="76368" y="69713"/>
                  <a:pt x="76445" y="69754"/>
                  <a:pt x="76493" y="69851"/>
                </a:cubicBezTo>
                <a:cubicBezTo>
                  <a:pt x="76493" y="69851"/>
                  <a:pt x="76493" y="69933"/>
                  <a:pt x="76493" y="70016"/>
                </a:cubicBezTo>
                <a:lnTo>
                  <a:pt x="76411" y="70016"/>
                </a:lnTo>
                <a:cubicBezTo>
                  <a:pt x="76328" y="70016"/>
                  <a:pt x="76245" y="70099"/>
                  <a:pt x="76162" y="70099"/>
                </a:cubicBezTo>
                <a:cubicBezTo>
                  <a:pt x="76079" y="70099"/>
                  <a:pt x="75996" y="70099"/>
                  <a:pt x="75996" y="70016"/>
                </a:cubicBezTo>
                <a:cubicBezTo>
                  <a:pt x="75913" y="69933"/>
                  <a:pt x="75913" y="69851"/>
                  <a:pt x="76079" y="69768"/>
                </a:cubicBezTo>
                <a:cubicBezTo>
                  <a:pt x="76148" y="69733"/>
                  <a:pt x="76216" y="69713"/>
                  <a:pt x="76279" y="69713"/>
                </a:cubicBezTo>
                <a:close/>
                <a:moveTo>
                  <a:pt x="70738" y="71794"/>
                </a:moveTo>
                <a:cubicBezTo>
                  <a:pt x="70794" y="71794"/>
                  <a:pt x="70886" y="71812"/>
                  <a:pt x="71024" y="71840"/>
                </a:cubicBezTo>
                <a:cubicBezTo>
                  <a:pt x="71355" y="71840"/>
                  <a:pt x="71521" y="72171"/>
                  <a:pt x="71190" y="72337"/>
                </a:cubicBezTo>
                <a:cubicBezTo>
                  <a:pt x="71159" y="72352"/>
                  <a:pt x="71129" y="72359"/>
                  <a:pt x="71099" y="72359"/>
                </a:cubicBezTo>
                <a:cubicBezTo>
                  <a:pt x="70966" y="72359"/>
                  <a:pt x="70843" y="72224"/>
                  <a:pt x="70775" y="72088"/>
                </a:cubicBezTo>
                <a:cubicBezTo>
                  <a:pt x="70665" y="71867"/>
                  <a:pt x="70628" y="71794"/>
                  <a:pt x="70738" y="71794"/>
                </a:cubicBezTo>
                <a:close/>
                <a:moveTo>
                  <a:pt x="74504" y="72420"/>
                </a:moveTo>
                <a:cubicBezTo>
                  <a:pt x="74587" y="72420"/>
                  <a:pt x="74753" y="72420"/>
                  <a:pt x="74753" y="72585"/>
                </a:cubicBezTo>
                <a:cubicBezTo>
                  <a:pt x="74836" y="72585"/>
                  <a:pt x="74836" y="72668"/>
                  <a:pt x="74836" y="72751"/>
                </a:cubicBezTo>
                <a:cubicBezTo>
                  <a:pt x="74753" y="72751"/>
                  <a:pt x="74753" y="72751"/>
                  <a:pt x="74753" y="72834"/>
                </a:cubicBezTo>
                <a:lnTo>
                  <a:pt x="74670" y="72834"/>
                </a:lnTo>
                <a:cubicBezTo>
                  <a:pt x="74670" y="72834"/>
                  <a:pt x="74587" y="72751"/>
                  <a:pt x="74504" y="72668"/>
                </a:cubicBezTo>
                <a:cubicBezTo>
                  <a:pt x="74422" y="72585"/>
                  <a:pt x="74422" y="72503"/>
                  <a:pt x="74504" y="72420"/>
                </a:cubicBezTo>
                <a:close/>
                <a:moveTo>
                  <a:pt x="77902" y="72917"/>
                </a:moveTo>
                <a:cubicBezTo>
                  <a:pt x="77985" y="72917"/>
                  <a:pt x="78068" y="72917"/>
                  <a:pt x="78068" y="73000"/>
                </a:cubicBezTo>
                <a:cubicBezTo>
                  <a:pt x="78151" y="73166"/>
                  <a:pt x="78151" y="73248"/>
                  <a:pt x="78068" y="73248"/>
                </a:cubicBezTo>
                <a:cubicBezTo>
                  <a:pt x="78044" y="73273"/>
                  <a:pt x="78020" y="73283"/>
                  <a:pt x="77995" y="73283"/>
                </a:cubicBezTo>
                <a:cubicBezTo>
                  <a:pt x="77937" y="73283"/>
                  <a:pt x="77878" y="73224"/>
                  <a:pt x="77819" y="73166"/>
                </a:cubicBezTo>
                <a:cubicBezTo>
                  <a:pt x="77819" y="73000"/>
                  <a:pt x="77819" y="72917"/>
                  <a:pt x="77819" y="72917"/>
                </a:cubicBezTo>
                <a:close/>
                <a:moveTo>
                  <a:pt x="14089" y="77475"/>
                </a:moveTo>
                <a:cubicBezTo>
                  <a:pt x="14172" y="77475"/>
                  <a:pt x="14172" y="77558"/>
                  <a:pt x="14006" y="77641"/>
                </a:cubicBezTo>
                <a:cubicBezTo>
                  <a:pt x="13965" y="77682"/>
                  <a:pt x="13903" y="77703"/>
                  <a:pt x="13851" y="77703"/>
                </a:cubicBezTo>
                <a:cubicBezTo>
                  <a:pt x="13799" y="77703"/>
                  <a:pt x="13758" y="77682"/>
                  <a:pt x="13758" y="77641"/>
                </a:cubicBezTo>
                <a:cubicBezTo>
                  <a:pt x="13841" y="77558"/>
                  <a:pt x="13923" y="77475"/>
                  <a:pt x="14089" y="77475"/>
                </a:cubicBezTo>
                <a:close/>
                <a:moveTo>
                  <a:pt x="124975" y="82116"/>
                </a:moveTo>
                <a:cubicBezTo>
                  <a:pt x="125058" y="82116"/>
                  <a:pt x="125141" y="82116"/>
                  <a:pt x="125306" y="82199"/>
                </a:cubicBezTo>
                <a:cubicBezTo>
                  <a:pt x="125389" y="82282"/>
                  <a:pt x="125472" y="82365"/>
                  <a:pt x="125389" y="82447"/>
                </a:cubicBezTo>
                <a:cubicBezTo>
                  <a:pt x="125365" y="82472"/>
                  <a:pt x="125334" y="82482"/>
                  <a:pt x="125299" y="82482"/>
                </a:cubicBezTo>
                <a:cubicBezTo>
                  <a:pt x="125216" y="82482"/>
                  <a:pt x="125116" y="82423"/>
                  <a:pt x="125058" y="82365"/>
                </a:cubicBezTo>
                <a:cubicBezTo>
                  <a:pt x="124975" y="82282"/>
                  <a:pt x="124975" y="82199"/>
                  <a:pt x="124975" y="82116"/>
                </a:cubicBezTo>
                <a:close/>
                <a:moveTo>
                  <a:pt x="44130" y="82315"/>
                </a:moveTo>
                <a:cubicBezTo>
                  <a:pt x="44211" y="82315"/>
                  <a:pt x="44225" y="82373"/>
                  <a:pt x="44173" y="82530"/>
                </a:cubicBezTo>
                <a:cubicBezTo>
                  <a:pt x="44076" y="82772"/>
                  <a:pt x="43923" y="82901"/>
                  <a:pt x="43812" y="82901"/>
                </a:cubicBezTo>
                <a:cubicBezTo>
                  <a:pt x="43733" y="82901"/>
                  <a:pt x="43675" y="82834"/>
                  <a:pt x="43675" y="82696"/>
                </a:cubicBezTo>
                <a:cubicBezTo>
                  <a:pt x="43675" y="82613"/>
                  <a:pt x="43758" y="82447"/>
                  <a:pt x="43924" y="82365"/>
                </a:cubicBezTo>
                <a:cubicBezTo>
                  <a:pt x="44015" y="82334"/>
                  <a:pt x="44084" y="82315"/>
                  <a:pt x="44130" y="82315"/>
                </a:cubicBezTo>
                <a:close/>
                <a:moveTo>
                  <a:pt x="46825" y="82779"/>
                </a:moveTo>
                <a:cubicBezTo>
                  <a:pt x="46907" y="82779"/>
                  <a:pt x="46990" y="82862"/>
                  <a:pt x="46990" y="83028"/>
                </a:cubicBezTo>
                <a:cubicBezTo>
                  <a:pt x="46990" y="83110"/>
                  <a:pt x="46990" y="83276"/>
                  <a:pt x="46907" y="83276"/>
                </a:cubicBezTo>
                <a:cubicBezTo>
                  <a:pt x="46885" y="83298"/>
                  <a:pt x="46863" y="83309"/>
                  <a:pt x="46842" y="83309"/>
                </a:cubicBezTo>
                <a:cubicBezTo>
                  <a:pt x="46786" y="83309"/>
                  <a:pt x="46742" y="83232"/>
                  <a:pt x="46742" y="83110"/>
                </a:cubicBezTo>
                <a:cubicBezTo>
                  <a:pt x="46742" y="82945"/>
                  <a:pt x="46742" y="82862"/>
                  <a:pt x="46825" y="82779"/>
                </a:cubicBezTo>
                <a:close/>
                <a:moveTo>
                  <a:pt x="42504" y="83094"/>
                </a:moveTo>
                <a:cubicBezTo>
                  <a:pt x="42661" y="83094"/>
                  <a:pt x="42847" y="83299"/>
                  <a:pt x="42847" y="83442"/>
                </a:cubicBezTo>
                <a:cubicBezTo>
                  <a:pt x="42805" y="83608"/>
                  <a:pt x="42743" y="83691"/>
                  <a:pt x="42670" y="83691"/>
                </a:cubicBezTo>
                <a:cubicBezTo>
                  <a:pt x="42598" y="83691"/>
                  <a:pt x="42515" y="83608"/>
                  <a:pt x="42432" y="83442"/>
                </a:cubicBezTo>
                <a:cubicBezTo>
                  <a:pt x="42349" y="83276"/>
                  <a:pt x="42349" y="83110"/>
                  <a:pt x="42432" y="83110"/>
                </a:cubicBezTo>
                <a:cubicBezTo>
                  <a:pt x="42455" y="83099"/>
                  <a:pt x="42479" y="83094"/>
                  <a:pt x="42504" y="83094"/>
                </a:cubicBezTo>
                <a:close/>
                <a:moveTo>
                  <a:pt x="58344" y="85182"/>
                </a:moveTo>
                <a:cubicBezTo>
                  <a:pt x="58344" y="85182"/>
                  <a:pt x="58427" y="85265"/>
                  <a:pt x="58510" y="85348"/>
                </a:cubicBezTo>
                <a:cubicBezTo>
                  <a:pt x="58510" y="85514"/>
                  <a:pt x="58510" y="85597"/>
                  <a:pt x="58427" y="85597"/>
                </a:cubicBezTo>
                <a:cubicBezTo>
                  <a:pt x="58405" y="85619"/>
                  <a:pt x="58388" y="85629"/>
                  <a:pt x="58377" y="85629"/>
                </a:cubicBezTo>
                <a:cubicBezTo>
                  <a:pt x="58344" y="85629"/>
                  <a:pt x="58344" y="85552"/>
                  <a:pt x="58344" y="85431"/>
                </a:cubicBezTo>
                <a:cubicBezTo>
                  <a:pt x="58261" y="85265"/>
                  <a:pt x="58344" y="85182"/>
                  <a:pt x="58344" y="85182"/>
                </a:cubicBezTo>
                <a:close/>
                <a:moveTo>
                  <a:pt x="45688" y="84924"/>
                </a:moveTo>
                <a:cubicBezTo>
                  <a:pt x="45709" y="84924"/>
                  <a:pt x="45728" y="84927"/>
                  <a:pt x="45747" y="84934"/>
                </a:cubicBezTo>
                <a:cubicBezTo>
                  <a:pt x="45913" y="85017"/>
                  <a:pt x="45913" y="85099"/>
                  <a:pt x="45830" y="85265"/>
                </a:cubicBezTo>
                <a:cubicBezTo>
                  <a:pt x="45660" y="85548"/>
                  <a:pt x="45490" y="85677"/>
                  <a:pt x="45347" y="85677"/>
                </a:cubicBezTo>
                <a:cubicBezTo>
                  <a:pt x="45280" y="85677"/>
                  <a:pt x="45220" y="85649"/>
                  <a:pt x="45167" y="85597"/>
                </a:cubicBezTo>
                <a:cubicBezTo>
                  <a:pt x="45090" y="85367"/>
                  <a:pt x="45439" y="84924"/>
                  <a:pt x="45688" y="84924"/>
                </a:cubicBezTo>
                <a:close/>
                <a:moveTo>
                  <a:pt x="44747" y="85547"/>
                </a:moveTo>
                <a:cubicBezTo>
                  <a:pt x="44824" y="85547"/>
                  <a:pt x="44805" y="85605"/>
                  <a:pt x="44753" y="85762"/>
                </a:cubicBezTo>
                <a:cubicBezTo>
                  <a:pt x="44702" y="85963"/>
                  <a:pt x="44622" y="86073"/>
                  <a:pt x="44529" y="86073"/>
                </a:cubicBezTo>
                <a:cubicBezTo>
                  <a:pt x="44469" y="86073"/>
                  <a:pt x="44404" y="86026"/>
                  <a:pt x="44338" y="85928"/>
                </a:cubicBezTo>
                <a:cubicBezTo>
                  <a:pt x="44173" y="85845"/>
                  <a:pt x="44255" y="85680"/>
                  <a:pt x="44504" y="85597"/>
                </a:cubicBezTo>
                <a:cubicBezTo>
                  <a:pt x="44625" y="85566"/>
                  <a:pt x="44702" y="85547"/>
                  <a:pt x="44747" y="85547"/>
                </a:cubicBezTo>
                <a:close/>
                <a:moveTo>
                  <a:pt x="38806" y="85866"/>
                </a:moveTo>
                <a:cubicBezTo>
                  <a:pt x="38889" y="85866"/>
                  <a:pt x="38951" y="85887"/>
                  <a:pt x="38951" y="85928"/>
                </a:cubicBezTo>
                <a:cubicBezTo>
                  <a:pt x="39076" y="86115"/>
                  <a:pt x="39014" y="86208"/>
                  <a:pt x="38800" y="86208"/>
                </a:cubicBezTo>
                <a:cubicBezTo>
                  <a:pt x="38729" y="86208"/>
                  <a:pt x="38641" y="86197"/>
                  <a:pt x="38537" y="86177"/>
                </a:cubicBezTo>
                <a:cubicBezTo>
                  <a:pt x="38206" y="86177"/>
                  <a:pt x="38206" y="86094"/>
                  <a:pt x="38537" y="85928"/>
                </a:cubicBezTo>
                <a:cubicBezTo>
                  <a:pt x="38620" y="85887"/>
                  <a:pt x="38724" y="85866"/>
                  <a:pt x="38806" y="85866"/>
                </a:cubicBezTo>
                <a:close/>
                <a:moveTo>
                  <a:pt x="48316" y="86073"/>
                </a:moveTo>
                <a:cubicBezTo>
                  <a:pt x="48420" y="86073"/>
                  <a:pt x="48523" y="86135"/>
                  <a:pt x="48565" y="86260"/>
                </a:cubicBezTo>
                <a:cubicBezTo>
                  <a:pt x="48700" y="86462"/>
                  <a:pt x="48451" y="86719"/>
                  <a:pt x="48264" y="86719"/>
                </a:cubicBezTo>
                <a:cubicBezTo>
                  <a:pt x="48221" y="86719"/>
                  <a:pt x="48182" y="86705"/>
                  <a:pt x="48151" y="86674"/>
                </a:cubicBezTo>
                <a:cubicBezTo>
                  <a:pt x="48068" y="86591"/>
                  <a:pt x="48068" y="86343"/>
                  <a:pt x="48068" y="86260"/>
                </a:cubicBezTo>
                <a:cubicBezTo>
                  <a:pt x="48109" y="86135"/>
                  <a:pt x="48213" y="86073"/>
                  <a:pt x="48316" y="86073"/>
                </a:cubicBezTo>
                <a:close/>
                <a:moveTo>
                  <a:pt x="56106" y="86840"/>
                </a:moveTo>
                <a:cubicBezTo>
                  <a:pt x="56189" y="86923"/>
                  <a:pt x="56189" y="87088"/>
                  <a:pt x="56106" y="87088"/>
                </a:cubicBezTo>
                <a:cubicBezTo>
                  <a:pt x="56024" y="87088"/>
                  <a:pt x="56024" y="87088"/>
                  <a:pt x="55941" y="87006"/>
                </a:cubicBezTo>
                <a:cubicBezTo>
                  <a:pt x="56024" y="86923"/>
                  <a:pt x="56024" y="86923"/>
                  <a:pt x="56106" y="86840"/>
                </a:cubicBezTo>
                <a:close/>
                <a:moveTo>
                  <a:pt x="46327" y="87056"/>
                </a:moveTo>
                <a:cubicBezTo>
                  <a:pt x="46416" y="87056"/>
                  <a:pt x="46537" y="87133"/>
                  <a:pt x="46659" y="87254"/>
                </a:cubicBezTo>
                <a:cubicBezTo>
                  <a:pt x="46742" y="87420"/>
                  <a:pt x="46825" y="87586"/>
                  <a:pt x="46659" y="87669"/>
                </a:cubicBezTo>
                <a:cubicBezTo>
                  <a:pt x="46576" y="87669"/>
                  <a:pt x="46410" y="87586"/>
                  <a:pt x="46244" y="87420"/>
                </a:cubicBezTo>
                <a:cubicBezTo>
                  <a:pt x="46162" y="87254"/>
                  <a:pt x="46079" y="87171"/>
                  <a:pt x="46244" y="87088"/>
                </a:cubicBezTo>
                <a:cubicBezTo>
                  <a:pt x="46267" y="87066"/>
                  <a:pt x="46295" y="87056"/>
                  <a:pt x="46327" y="87056"/>
                </a:cubicBezTo>
                <a:close/>
                <a:moveTo>
                  <a:pt x="52543" y="87503"/>
                </a:moveTo>
                <a:cubicBezTo>
                  <a:pt x="52626" y="87503"/>
                  <a:pt x="52709" y="87586"/>
                  <a:pt x="52791" y="87669"/>
                </a:cubicBezTo>
                <a:cubicBezTo>
                  <a:pt x="52791" y="87751"/>
                  <a:pt x="52791" y="87751"/>
                  <a:pt x="52791" y="87751"/>
                </a:cubicBezTo>
                <a:cubicBezTo>
                  <a:pt x="52791" y="87834"/>
                  <a:pt x="52709" y="87834"/>
                  <a:pt x="52709" y="87834"/>
                </a:cubicBezTo>
                <a:cubicBezTo>
                  <a:pt x="52626" y="87834"/>
                  <a:pt x="52626" y="87751"/>
                  <a:pt x="52626" y="87751"/>
                </a:cubicBezTo>
                <a:cubicBezTo>
                  <a:pt x="52543" y="87586"/>
                  <a:pt x="52543" y="87503"/>
                  <a:pt x="52543" y="87503"/>
                </a:cubicBezTo>
                <a:close/>
                <a:moveTo>
                  <a:pt x="67797" y="87551"/>
                </a:moveTo>
                <a:cubicBezTo>
                  <a:pt x="67875" y="87551"/>
                  <a:pt x="67957" y="87610"/>
                  <a:pt x="67957" y="87669"/>
                </a:cubicBezTo>
                <a:cubicBezTo>
                  <a:pt x="68040" y="87751"/>
                  <a:pt x="67957" y="87834"/>
                  <a:pt x="67792" y="87834"/>
                </a:cubicBezTo>
                <a:cubicBezTo>
                  <a:pt x="67709" y="87834"/>
                  <a:pt x="67543" y="87751"/>
                  <a:pt x="67543" y="87669"/>
                </a:cubicBezTo>
                <a:cubicBezTo>
                  <a:pt x="67543" y="87669"/>
                  <a:pt x="67543" y="87586"/>
                  <a:pt x="67709" y="87586"/>
                </a:cubicBezTo>
                <a:cubicBezTo>
                  <a:pt x="67733" y="87561"/>
                  <a:pt x="67764" y="87551"/>
                  <a:pt x="67797" y="87551"/>
                </a:cubicBezTo>
                <a:close/>
                <a:moveTo>
                  <a:pt x="86345" y="87800"/>
                </a:moveTo>
                <a:cubicBezTo>
                  <a:pt x="86404" y="87800"/>
                  <a:pt x="86463" y="87859"/>
                  <a:pt x="86521" y="87917"/>
                </a:cubicBezTo>
                <a:cubicBezTo>
                  <a:pt x="86604" y="88083"/>
                  <a:pt x="86604" y="88166"/>
                  <a:pt x="86521" y="88166"/>
                </a:cubicBezTo>
                <a:cubicBezTo>
                  <a:pt x="86497" y="88190"/>
                  <a:pt x="86473" y="88200"/>
                  <a:pt x="86448" y="88200"/>
                </a:cubicBezTo>
                <a:cubicBezTo>
                  <a:pt x="86390" y="88200"/>
                  <a:pt x="86331" y="88141"/>
                  <a:pt x="86273" y="88083"/>
                </a:cubicBezTo>
                <a:cubicBezTo>
                  <a:pt x="86190" y="87917"/>
                  <a:pt x="86190" y="87834"/>
                  <a:pt x="86273" y="87834"/>
                </a:cubicBezTo>
                <a:cubicBezTo>
                  <a:pt x="86297" y="87810"/>
                  <a:pt x="86321" y="87800"/>
                  <a:pt x="86345" y="87800"/>
                </a:cubicBezTo>
                <a:close/>
                <a:moveTo>
                  <a:pt x="42279" y="88701"/>
                </a:moveTo>
                <a:cubicBezTo>
                  <a:pt x="42364" y="88701"/>
                  <a:pt x="42489" y="88766"/>
                  <a:pt x="42598" y="88912"/>
                </a:cubicBezTo>
                <a:cubicBezTo>
                  <a:pt x="42764" y="89077"/>
                  <a:pt x="42764" y="89243"/>
                  <a:pt x="42681" y="89243"/>
                </a:cubicBezTo>
                <a:cubicBezTo>
                  <a:pt x="42515" y="89160"/>
                  <a:pt x="42349" y="89077"/>
                  <a:pt x="42266" y="88994"/>
                </a:cubicBezTo>
                <a:cubicBezTo>
                  <a:pt x="42127" y="88808"/>
                  <a:pt x="42170" y="88701"/>
                  <a:pt x="42279" y="88701"/>
                </a:cubicBezTo>
                <a:close/>
                <a:moveTo>
                  <a:pt x="48399" y="89160"/>
                </a:moveTo>
                <a:cubicBezTo>
                  <a:pt x="48565" y="89160"/>
                  <a:pt x="48565" y="89243"/>
                  <a:pt x="48399" y="89326"/>
                </a:cubicBezTo>
                <a:cubicBezTo>
                  <a:pt x="48316" y="89367"/>
                  <a:pt x="48254" y="89388"/>
                  <a:pt x="48213" y="89388"/>
                </a:cubicBezTo>
                <a:cubicBezTo>
                  <a:pt x="48171" y="89388"/>
                  <a:pt x="48151" y="89367"/>
                  <a:pt x="48151" y="89326"/>
                </a:cubicBezTo>
                <a:cubicBezTo>
                  <a:pt x="48151" y="89243"/>
                  <a:pt x="48316" y="89160"/>
                  <a:pt x="48399" y="89160"/>
                </a:cubicBezTo>
                <a:close/>
                <a:moveTo>
                  <a:pt x="27183" y="88994"/>
                </a:moveTo>
                <a:cubicBezTo>
                  <a:pt x="27432" y="88994"/>
                  <a:pt x="27432" y="89409"/>
                  <a:pt x="27183" y="89575"/>
                </a:cubicBezTo>
                <a:cubicBezTo>
                  <a:pt x="27068" y="89690"/>
                  <a:pt x="26881" y="89752"/>
                  <a:pt x="26698" y="89752"/>
                </a:cubicBezTo>
                <a:cubicBezTo>
                  <a:pt x="26486" y="89752"/>
                  <a:pt x="26278" y="89669"/>
                  <a:pt x="26189" y="89492"/>
                </a:cubicBezTo>
                <a:cubicBezTo>
                  <a:pt x="26106" y="89409"/>
                  <a:pt x="26520" y="89160"/>
                  <a:pt x="27183" y="88994"/>
                </a:cubicBezTo>
                <a:close/>
                <a:moveTo>
                  <a:pt x="49369" y="89457"/>
                </a:moveTo>
                <a:cubicBezTo>
                  <a:pt x="49476" y="89457"/>
                  <a:pt x="49559" y="89516"/>
                  <a:pt x="49559" y="89575"/>
                </a:cubicBezTo>
                <a:cubicBezTo>
                  <a:pt x="49559" y="89740"/>
                  <a:pt x="49476" y="89906"/>
                  <a:pt x="49394" y="89906"/>
                </a:cubicBezTo>
                <a:cubicBezTo>
                  <a:pt x="49345" y="89930"/>
                  <a:pt x="49304" y="89940"/>
                  <a:pt x="49267" y="89940"/>
                </a:cubicBezTo>
                <a:cubicBezTo>
                  <a:pt x="49179" y="89940"/>
                  <a:pt x="49121" y="89882"/>
                  <a:pt x="49062" y="89823"/>
                </a:cubicBezTo>
                <a:cubicBezTo>
                  <a:pt x="48979" y="89740"/>
                  <a:pt x="49062" y="89575"/>
                  <a:pt x="49228" y="89492"/>
                </a:cubicBezTo>
                <a:cubicBezTo>
                  <a:pt x="49276" y="89467"/>
                  <a:pt x="49325" y="89457"/>
                  <a:pt x="49369" y="89457"/>
                </a:cubicBezTo>
                <a:close/>
                <a:moveTo>
                  <a:pt x="1741" y="90072"/>
                </a:moveTo>
                <a:cubicBezTo>
                  <a:pt x="1907" y="90072"/>
                  <a:pt x="1824" y="90155"/>
                  <a:pt x="1741" y="90238"/>
                </a:cubicBezTo>
                <a:cubicBezTo>
                  <a:pt x="1658" y="90279"/>
                  <a:pt x="1596" y="90300"/>
                  <a:pt x="1555" y="90300"/>
                </a:cubicBezTo>
                <a:cubicBezTo>
                  <a:pt x="1513" y="90300"/>
                  <a:pt x="1492" y="90279"/>
                  <a:pt x="1492" y="90238"/>
                </a:cubicBezTo>
                <a:cubicBezTo>
                  <a:pt x="1492" y="90072"/>
                  <a:pt x="1575" y="90072"/>
                  <a:pt x="1741" y="90072"/>
                </a:cubicBezTo>
                <a:close/>
                <a:moveTo>
                  <a:pt x="54936" y="90120"/>
                </a:moveTo>
                <a:cubicBezTo>
                  <a:pt x="54995" y="90120"/>
                  <a:pt x="55053" y="90179"/>
                  <a:pt x="55112" y="90238"/>
                </a:cubicBezTo>
                <a:cubicBezTo>
                  <a:pt x="55195" y="90403"/>
                  <a:pt x="55195" y="90403"/>
                  <a:pt x="55029" y="90403"/>
                </a:cubicBezTo>
                <a:cubicBezTo>
                  <a:pt x="54780" y="90320"/>
                  <a:pt x="54698" y="90155"/>
                  <a:pt x="54863" y="90155"/>
                </a:cubicBezTo>
                <a:cubicBezTo>
                  <a:pt x="54888" y="90130"/>
                  <a:pt x="54912" y="90120"/>
                  <a:pt x="54936" y="90120"/>
                </a:cubicBezTo>
                <a:close/>
                <a:moveTo>
                  <a:pt x="1907" y="90983"/>
                </a:moveTo>
                <a:cubicBezTo>
                  <a:pt x="2072" y="90983"/>
                  <a:pt x="2072" y="91066"/>
                  <a:pt x="1907" y="91149"/>
                </a:cubicBezTo>
                <a:cubicBezTo>
                  <a:pt x="1824" y="91191"/>
                  <a:pt x="1762" y="91211"/>
                  <a:pt x="1720" y="91211"/>
                </a:cubicBezTo>
                <a:cubicBezTo>
                  <a:pt x="1679" y="91211"/>
                  <a:pt x="1658" y="91191"/>
                  <a:pt x="1658" y="91149"/>
                </a:cubicBezTo>
                <a:cubicBezTo>
                  <a:pt x="1658" y="91066"/>
                  <a:pt x="1741" y="90983"/>
                  <a:pt x="1907" y="90983"/>
                </a:cubicBezTo>
                <a:close/>
                <a:moveTo>
                  <a:pt x="47696" y="89228"/>
                </a:moveTo>
                <a:cubicBezTo>
                  <a:pt x="47810" y="89228"/>
                  <a:pt x="47921" y="89282"/>
                  <a:pt x="47985" y="89409"/>
                </a:cubicBezTo>
                <a:cubicBezTo>
                  <a:pt x="48151" y="89657"/>
                  <a:pt x="47985" y="89740"/>
                  <a:pt x="47653" y="89989"/>
                </a:cubicBezTo>
                <a:cubicBezTo>
                  <a:pt x="47322" y="90072"/>
                  <a:pt x="47073" y="90320"/>
                  <a:pt x="47073" y="90486"/>
                </a:cubicBezTo>
                <a:cubicBezTo>
                  <a:pt x="47073" y="90623"/>
                  <a:pt x="47048" y="90685"/>
                  <a:pt x="47012" y="90685"/>
                </a:cubicBezTo>
                <a:cubicBezTo>
                  <a:pt x="46982" y="90685"/>
                  <a:pt x="46945" y="90644"/>
                  <a:pt x="46907" y="90569"/>
                </a:cubicBezTo>
                <a:cubicBezTo>
                  <a:pt x="46854" y="90462"/>
                  <a:pt x="46766" y="90415"/>
                  <a:pt x="46674" y="90415"/>
                </a:cubicBezTo>
                <a:cubicBezTo>
                  <a:pt x="46481" y="90415"/>
                  <a:pt x="46271" y="90620"/>
                  <a:pt x="46327" y="90901"/>
                </a:cubicBezTo>
                <a:cubicBezTo>
                  <a:pt x="46327" y="91066"/>
                  <a:pt x="46244" y="91232"/>
                  <a:pt x="46162" y="91315"/>
                </a:cubicBezTo>
                <a:cubicBezTo>
                  <a:pt x="46092" y="91361"/>
                  <a:pt x="46042" y="91388"/>
                  <a:pt x="46000" y="91388"/>
                </a:cubicBezTo>
                <a:cubicBezTo>
                  <a:pt x="45893" y="91388"/>
                  <a:pt x="45843" y="91212"/>
                  <a:pt x="45664" y="90735"/>
                </a:cubicBezTo>
                <a:cubicBezTo>
                  <a:pt x="45546" y="90143"/>
                  <a:pt x="45554" y="89847"/>
                  <a:pt x="45780" y="89847"/>
                </a:cubicBezTo>
                <a:cubicBezTo>
                  <a:pt x="45871" y="89847"/>
                  <a:pt x="45996" y="89894"/>
                  <a:pt x="46162" y="89989"/>
                </a:cubicBezTo>
                <a:cubicBezTo>
                  <a:pt x="46253" y="90057"/>
                  <a:pt x="46388" y="90088"/>
                  <a:pt x="46534" y="90088"/>
                </a:cubicBezTo>
                <a:cubicBezTo>
                  <a:pt x="46920" y="90088"/>
                  <a:pt x="47382" y="89875"/>
                  <a:pt x="47322" y="89575"/>
                </a:cubicBezTo>
                <a:cubicBezTo>
                  <a:pt x="47322" y="89370"/>
                  <a:pt x="47512" y="89228"/>
                  <a:pt x="47696" y="89228"/>
                </a:cubicBezTo>
                <a:close/>
                <a:moveTo>
                  <a:pt x="45084" y="91232"/>
                </a:moveTo>
                <a:cubicBezTo>
                  <a:pt x="45250" y="91232"/>
                  <a:pt x="45250" y="91315"/>
                  <a:pt x="45084" y="91398"/>
                </a:cubicBezTo>
                <a:cubicBezTo>
                  <a:pt x="45001" y="91439"/>
                  <a:pt x="44939" y="91460"/>
                  <a:pt x="44898" y="91460"/>
                </a:cubicBezTo>
                <a:cubicBezTo>
                  <a:pt x="44856" y="91460"/>
                  <a:pt x="44836" y="91439"/>
                  <a:pt x="44836" y="91398"/>
                </a:cubicBezTo>
                <a:cubicBezTo>
                  <a:pt x="44836" y="91315"/>
                  <a:pt x="45001" y="91232"/>
                  <a:pt x="45084" y="91232"/>
                </a:cubicBezTo>
                <a:close/>
                <a:moveTo>
                  <a:pt x="47156" y="90818"/>
                </a:moveTo>
                <a:cubicBezTo>
                  <a:pt x="47488" y="90818"/>
                  <a:pt x="47570" y="90901"/>
                  <a:pt x="47570" y="91149"/>
                </a:cubicBezTo>
                <a:cubicBezTo>
                  <a:pt x="47510" y="91392"/>
                  <a:pt x="47271" y="91546"/>
                  <a:pt x="47018" y="91546"/>
                </a:cubicBezTo>
                <a:cubicBezTo>
                  <a:pt x="46925" y="91546"/>
                  <a:pt x="46830" y="91525"/>
                  <a:pt x="46742" y="91481"/>
                </a:cubicBezTo>
                <a:cubicBezTo>
                  <a:pt x="46410" y="91315"/>
                  <a:pt x="46742" y="90901"/>
                  <a:pt x="47156" y="90818"/>
                </a:cubicBezTo>
                <a:close/>
                <a:moveTo>
                  <a:pt x="37957" y="91481"/>
                </a:moveTo>
                <a:cubicBezTo>
                  <a:pt x="38040" y="91481"/>
                  <a:pt x="38123" y="91481"/>
                  <a:pt x="38206" y="91646"/>
                </a:cubicBezTo>
                <a:cubicBezTo>
                  <a:pt x="38288" y="91729"/>
                  <a:pt x="38206" y="91895"/>
                  <a:pt x="38123" y="91895"/>
                </a:cubicBezTo>
                <a:cubicBezTo>
                  <a:pt x="38123" y="91917"/>
                  <a:pt x="38111" y="91928"/>
                  <a:pt x="38093" y="91928"/>
                </a:cubicBezTo>
                <a:cubicBezTo>
                  <a:pt x="38046" y="91928"/>
                  <a:pt x="37957" y="91851"/>
                  <a:pt x="37957" y="91729"/>
                </a:cubicBezTo>
                <a:cubicBezTo>
                  <a:pt x="37874" y="91646"/>
                  <a:pt x="37874" y="91564"/>
                  <a:pt x="37957" y="91481"/>
                </a:cubicBezTo>
                <a:close/>
                <a:moveTo>
                  <a:pt x="36834" y="91542"/>
                </a:moveTo>
                <a:cubicBezTo>
                  <a:pt x="37012" y="91542"/>
                  <a:pt x="37114" y="91703"/>
                  <a:pt x="37045" y="91978"/>
                </a:cubicBezTo>
                <a:cubicBezTo>
                  <a:pt x="37045" y="92144"/>
                  <a:pt x="37004" y="92227"/>
                  <a:pt x="36942" y="92227"/>
                </a:cubicBezTo>
                <a:cubicBezTo>
                  <a:pt x="36880" y="92227"/>
                  <a:pt x="36797" y="92144"/>
                  <a:pt x="36714" y="91978"/>
                </a:cubicBezTo>
                <a:cubicBezTo>
                  <a:pt x="36631" y="91812"/>
                  <a:pt x="36631" y="91646"/>
                  <a:pt x="36714" y="91564"/>
                </a:cubicBezTo>
                <a:cubicBezTo>
                  <a:pt x="36757" y="91549"/>
                  <a:pt x="36797" y="91542"/>
                  <a:pt x="36834" y="91542"/>
                </a:cubicBezTo>
                <a:close/>
                <a:moveTo>
                  <a:pt x="63482" y="91729"/>
                </a:moveTo>
                <a:cubicBezTo>
                  <a:pt x="63565" y="91729"/>
                  <a:pt x="63648" y="91812"/>
                  <a:pt x="63648" y="91978"/>
                </a:cubicBezTo>
                <a:cubicBezTo>
                  <a:pt x="63731" y="92061"/>
                  <a:pt x="63648" y="92227"/>
                  <a:pt x="63648" y="92227"/>
                </a:cubicBezTo>
                <a:cubicBezTo>
                  <a:pt x="63565" y="92227"/>
                  <a:pt x="63482" y="92144"/>
                  <a:pt x="63482" y="92061"/>
                </a:cubicBezTo>
                <a:cubicBezTo>
                  <a:pt x="63482" y="91895"/>
                  <a:pt x="63482" y="91812"/>
                  <a:pt x="63482" y="91729"/>
                </a:cubicBezTo>
                <a:close/>
                <a:moveTo>
                  <a:pt x="42194" y="92330"/>
                </a:moveTo>
                <a:cubicBezTo>
                  <a:pt x="42266" y="92330"/>
                  <a:pt x="42349" y="92351"/>
                  <a:pt x="42432" y="92392"/>
                </a:cubicBezTo>
                <a:cubicBezTo>
                  <a:pt x="42515" y="92558"/>
                  <a:pt x="42515" y="92641"/>
                  <a:pt x="42432" y="92724"/>
                </a:cubicBezTo>
                <a:cubicBezTo>
                  <a:pt x="42266" y="92724"/>
                  <a:pt x="42101" y="92724"/>
                  <a:pt x="42018" y="92641"/>
                </a:cubicBezTo>
                <a:cubicBezTo>
                  <a:pt x="41935" y="92558"/>
                  <a:pt x="41935" y="92392"/>
                  <a:pt x="42018" y="92392"/>
                </a:cubicBezTo>
                <a:cubicBezTo>
                  <a:pt x="42059" y="92351"/>
                  <a:pt x="42121" y="92330"/>
                  <a:pt x="42194" y="92330"/>
                </a:cubicBezTo>
                <a:close/>
                <a:moveTo>
                  <a:pt x="43675" y="92144"/>
                </a:moveTo>
                <a:cubicBezTo>
                  <a:pt x="44007" y="92227"/>
                  <a:pt x="44007" y="92641"/>
                  <a:pt x="43592" y="92890"/>
                </a:cubicBezTo>
                <a:cubicBezTo>
                  <a:pt x="43516" y="92915"/>
                  <a:pt x="43455" y="92933"/>
                  <a:pt x="43409" y="92933"/>
                </a:cubicBezTo>
                <a:cubicBezTo>
                  <a:pt x="43308" y="92933"/>
                  <a:pt x="43287" y="92844"/>
                  <a:pt x="43344" y="92558"/>
                </a:cubicBezTo>
                <a:cubicBezTo>
                  <a:pt x="43344" y="92309"/>
                  <a:pt x="43510" y="92144"/>
                  <a:pt x="43675" y="92144"/>
                </a:cubicBezTo>
                <a:close/>
                <a:moveTo>
                  <a:pt x="33252" y="92719"/>
                </a:moveTo>
                <a:cubicBezTo>
                  <a:pt x="33392" y="92719"/>
                  <a:pt x="33309" y="93642"/>
                  <a:pt x="33150" y="93801"/>
                </a:cubicBezTo>
                <a:cubicBezTo>
                  <a:pt x="33067" y="93801"/>
                  <a:pt x="33067" y="93635"/>
                  <a:pt x="33067" y="93304"/>
                </a:cubicBezTo>
                <a:cubicBezTo>
                  <a:pt x="33067" y="92972"/>
                  <a:pt x="33150" y="92724"/>
                  <a:pt x="33233" y="92724"/>
                </a:cubicBezTo>
                <a:cubicBezTo>
                  <a:pt x="33240" y="92721"/>
                  <a:pt x="33246" y="92719"/>
                  <a:pt x="33252" y="92719"/>
                </a:cubicBezTo>
                <a:close/>
                <a:moveTo>
                  <a:pt x="33903" y="93435"/>
                </a:moveTo>
                <a:cubicBezTo>
                  <a:pt x="33986" y="93435"/>
                  <a:pt x="34086" y="93494"/>
                  <a:pt x="34145" y="93553"/>
                </a:cubicBezTo>
                <a:cubicBezTo>
                  <a:pt x="34228" y="93718"/>
                  <a:pt x="34145" y="93801"/>
                  <a:pt x="34062" y="93884"/>
                </a:cubicBezTo>
                <a:cubicBezTo>
                  <a:pt x="33896" y="93884"/>
                  <a:pt x="33813" y="93884"/>
                  <a:pt x="33730" y="93718"/>
                </a:cubicBezTo>
                <a:cubicBezTo>
                  <a:pt x="33648" y="93635"/>
                  <a:pt x="33730" y="93553"/>
                  <a:pt x="33813" y="93470"/>
                </a:cubicBezTo>
                <a:cubicBezTo>
                  <a:pt x="33838" y="93445"/>
                  <a:pt x="33869" y="93435"/>
                  <a:pt x="33903" y="93435"/>
                </a:cubicBezTo>
                <a:close/>
                <a:moveTo>
                  <a:pt x="41563" y="93607"/>
                </a:moveTo>
                <a:cubicBezTo>
                  <a:pt x="41781" y="93607"/>
                  <a:pt x="41916" y="93729"/>
                  <a:pt x="41852" y="94050"/>
                </a:cubicBezTo>
                <a:cubicBezTo>
                  <a:pt x="41852" y="94194"/>
                  <a:pt x="41740" y="94283"/>
                  <a:pt x="41598" y="94283"/>
                </a:cubicBezTo>
                <a:cubicBezTo>
                  <a:pt x="41495" y="94283"/>
                  <a:pt x="41376" y="94237"/>
                  <a:pt x="41272" y="94133"/>
                </a:cubicBezTo>
                <a:cubicBezTo>
                  <a:pt x="41106" y="93884"/>
                  <a:pt x="41106" y="93801"/>
                  <a:pt x="41355" y="93635"/>
                </a:cubicBezTo>
                <a:cubicBezTo>
                  <a:pt x="41429" y="93617"/>
                  <a:pt x="41500" y="93607"/>
                  <a:pt x="41563" y="93607"/>
                </a:cubicBezTo>
                <a:close/>
                <a:moveTo>
                  <a:pt x="102469" y="94513"/>
                </a:moveTo>
                <a:cubicBezTo>
                  <a:pt x="102523" y="94513"/>
                  <a:pt x="102623" y="94571"/>
                  <a:pt x="102682" y="94630"/>
                </a:cubicBezTo>
                <a:cubicBezTo>
                  <a:pt x="102682" y="94796"/>
                  <a:pt x="102765" y="94879"/>
                  <a:pt x="102682" y="94879"/>
                </a:cubicBezTo>
                <a:cubicBezTo>
                  <a:pt x="102682" y="94879"/>
                  <a:pt x="102599" y="94879"/>
                  <a:pt x="102433" y="94796"/>
                </a:cubicBezTo>
                <a:cubicBezTo>
                  <a:pt x="102350" y="94713"/>
                  <a:pt x="102350" y="94547"/>
                  <a:pt x="102433" y="94547"/>
                </a:cubicBezTo>
                <a:cubicBezTo>
                  <a:pt x="102433" y="94523"/>
                  <a:pt x="102447" y="94513"/>
                  <a:pt x="102469" y="94513"/>
                </a:cubicBezTo>
                <a:close/>
                <a:moveTo>
                  <a:pt x="31244" y="94796"/>
                </a:moveTo>
                <a:cubicBezTo>
                  <a:pt x="31410" y="94796"/>
                  <a:pt x="31327" y="94879"/>
                  <a:pt x="31244" y="94961"/>
                </a:cubicBezTo>
                <a:cubicBezTo>
                  <a:pt x="31196" y="94986"/>
                  <a:pt x="31154" y="94996"/>
                  <a:pt x="31120" y="94996"/>
                </a:cubicBezTo>
                <a:cubicBezTo>
                  <a:pt x="31037" y="94996"/>
                  <a:pt x="30996" y="94937"/>
                  <a:pt x="30996" y="94879"/>
                </a:cubicBezTo>
                <a:cubicBezTo>
                  <a:pt x="30996" y="94796"/>
                  <a:pt x="31078" y="94796"/>
                  <a:pt x="31244" y="94796"/>
                </a:cubicBezTo>
                <a:close/>
                <a:moveTo>
                  <a:pt x="35885" y="95542"/>
                </a:moveTo>
                <a:cubicBezTo>
                  <a:pt x="36051" y="95624"/>
                  <a:pt x="36051" y="95624"/>
                  <a:pt x="35885" y="95707"/>
                </a:cubicBezTo>
                <a:cubicBezTo>
                  <a:pt x="35802" y="95749"/>
                  <a:pt x="35740" y="95769"/>
                  <a:pt x="35699" y="95769"/>
                </a:cubicBezTo>
                <a:cubicBezTo>
                  <a:pt x="35657" y="95769"/>
                  <a:pt x="35637" y="95749"/>
                  <a:pt x="35637" y="95707"/>
                </a:cubicBezTo>
                <a:cubicBezTo>
                  <a:pt x="35637" y="95624"/>
                  <a:pt x="35802" y="95542"/>
                  <a:pt x="35885" y="95542"/>
                </a:cubicBezTo>
                <a:close/>
                <a:moveTo>
                  <a:pt x="19973" y="96536"/>
                </a:moveTo>
                <a:cubicBezTo>
                  <a:pt x="20305" y="96536"/>
                  <a:pt x="20388" y="96619"/>
                  <a:pt x="20305" y="96785"/>
                </a:cubicBezTo>
                <a:cubicBezTo>
                  <a:pt x="20275" y="96843"/>
                  <a:pt x="20184" y="96871"/>
                  <a:pt x="20077" y="96871"/>
                </a:cubicBezTo>
                <a:cubicBezTo>
                  <a:pt x="19884" y="96871"/>
                  <a:pt x="19642" y="96779"/>
                  <a:pt x="19642" y="96619"/>
                </a:cubicBezTo>
                <a:cubicBezTo>
                  <a:pt x="19642" y="96619"/>
                  <a:pt x="19808" y="96536"/>
                  <a:pt x="19973" y="96536"/>
                </a:cubicBezTo>
                <a:close/>
                <a:moveTo>
                  <a:pt x="34393" y="97199"/>
                </a:moveTo>
                <a:cubicBezTo>
                  <a:pt x="34476" y="97199"/>
                  <a:pt x="34559" y="97282"/>
                  <a:pt x="34642" y="97365"/>
                </a:cubicBezTo>
                <a:cubicBezTo>
                  <a:pt x="34642" y="97448"/>
                  <a:pt x="34642" y="97613"/>
                  <a:pt x="34559" y="97613"/>
                </a:cubicBezTo>
                <a:cubicBezTo>
                  <a:pt x="34535" y="97638"/>
                  <a:pt x="34511" y="97648"/>
                  <a:pt x="34486" y="97648"/>
                </a:cubicBezTo>
                <a:cubicBezTo>
                  <a:pt x="34428" y="97648"/>
                  <a:pt x="34369" y="97589"/>
                  <a:pt x="34311" y="97531"/>
                </a:cubicBezTo>
                <a:cubicBezTo>
                  <a:pt x="34311" y="97365"/>
                  <a:pt x="34311" y="97282"/>
                  <a:pt x="34393" y="97199"/>
                </a:cubicBezTo>
                <a:close/>
                <a:moveTo>
                  <a:pt x="37567" y="96109"/>
                </a:moveTo>
                <a:cubicBezTo>
                  <a:pt x="37661" y="96109"/>
                  <a:pt x="37784" y="96147"/>
                  <a:pt x="37957" y="96205"/>
                </a:cubicBezTo>
                <a:cubicBezTo>
                  <a:pt x="38537" y="96370"/>
                  <a:pt x="38620" y="96370"/>
                  <a:pt x="38371" y="96536"/>
                </a:cubicBezTo>
                <a:cubicBezTo>
                  <a:pt x="38040" y="96785"/>
                  <a:pt x="37294" y="97613"/>
                  <a:pt x="37211" y="97779"/>
                </a:cubicBezTo>
                <a:cubicBezTo>
                  <a:pt x="37211" y="97916"/>
                  <a:pt x="37161" y="97978"/>
                  <a:pt x="37074" y="97978"/>
                </a:cubicBezTo>
                <a:cubicBezTo>
                  <a:pt x="37004" y="97978"/>
                  <a:pt x="36909" y="97936"/>
                  <a:pt x="36797" y="97862"/>
                </a:cubicBezTo>
                <a:cubicBezTo>
                  <a:pt x="36300" y="97613"/>
                  <a:pt x="36217" y="97282"/>
                  <a:pt x="36631" y="97282"/>
                </a:cubicBezTo>
                <a:cubicBezTo>
                  <a:pt x="36797" y="97282"/>
                  <a:pt x="37045" y="97033"/>
                  <a:pt x="37211" y="96619"/>
                </a:cubicBezTo>
                <a:cubicBezTo>
                  <a:pt x="37319" y="96241"/>
                  <a:pt x="37392" y="96109"/>
                  <a:pt x="37567" y="96109"/>
                </a:cubicBezTo>
                <a:close/>
                <a:moveTo>
                  <a:pt x="38722" y="97310"/>
                </a:moveTo>
                <a:cubicBezTo>
                  <a:pt x="38866" y="97310"/>
                  <a:pt x="39020" y="97351"/>
                  <a:pt x="39117" y="97448"/>
                </a:cubicBezTo>
                <a:cubicBezTo>
                  <a:pt x="39532" y="97779"/>
                  <a:pt x="39697" y="98276"/>
                  <a:pt x="39366" y="98276"/>
                </a:cubicBezTo>
                <a:cubicBezTo>
                  <a:pt x="39117" y="98193"/>
                  <a:pt x="39117" y="98193"/>
                  <a:pt x="39200" y="97945"/>
                </a:cubicBezTo>
                <a:cubicBezTo>
                  <a:pt x="39200" y="97824"/>
                  <a:pt x="39156" y="97747"/>
                  <a:pt x="39002" y="97747"/>
                </a:cubicBezTo>
                <a:cubicBezTo>
                  <a:pt x="38946" y="97747"/>
                  <a:pt x="38875" y="97757"/>
                  <a:pt x="38786" y="97779"/>
                </a:cubicBezTo>
                <a:cubicBezTo>
                  <a:pt x="38672" y="97793"/>
                  <a:pt x="38573" y="97800"/>
                  <a:pt x="38489" y="97800"/>
                </a:cubicBezTo>
                <a:cubicBezTo>
                  <a:pt x="38085" y="97800"/>
                  <a:pt x="38042" y="97639"/>
                  <a:pt x="38454" y="97365"/>
                </a:cubicBezTo>
                <a:cubicBezTo>
                  <a:pt x="38523" y="97330"/>
                  <a:pt x="38620" y="97310"/>
                  <a:pt x="38722" y="97310"/>
                </a:cubicBezTo>
                <a:close/>
                <a:moveTo>
                  <a:pt x="31493" y="98028"/>
                </a:moveTo>
                <a:cubicBezTo>
                  <a:pt x="31659" y="98028"/>
                  <a:pt x="31741" y="98028"/>
                  <a:pt x="31824" y="98111"/>
                </a:cubicBezTo>
                <a:cubicBezTo>
                  <a:pt x="31824" y="98193"/>
                  <a:pt x="31741" y="98193"/>
                  <a:pt x="31659" y="98276"/>
                </a:cubicBezTo>
                <a:cubicBezTo>
                  <a:pt x="31610" y="98301"/>
                  <a:pt x="31569" y="98311"/>
                  <a:pt x="31532" y="98311"/>
                </a:cubicBezTo>
                <a:cubicBezTo>
                  <a:pt x="31444" y="98311"/>
                  <a:pt x="31386" y="98252"/>
                  <a:pt x="31327" y="98193"/>
                </a:cubicBezTo>
                <a:cubicBezTo>
                  <a:pt x="31244" y="98028"/>
                  <a:pt x="31327" y="98028"/>
                  <a:pt x="31493" y="98028"/>
                </a:cubicBezTo>
                <a:close/>
                <a:moveTo>
                  <a:pt x="32311" y="97993"/>
                </a:moveTo>
                <a:cubicBezTo>
                  <a:pt x="32370" y="97993"/>
                  <a:pt x="32429" y="98052"/>
                  <a:pt x="32487" y="98111"/>
                </a:cubicBezTo>
                <a:cubicBezTo>
                  <a:pt x="32570" y="98276"/>
                  <a:pt x="32570" y="98359"/>
                  <a:pt x="32487" y="98442"/>
                </a:cubicBezTo>
                <a:cubicBezTo>
                  <a:pt x="32404" y="98442"/>
                  <a:pt x="32239" y="98359"/>
                  <a:pt x="32239" y="98276"/>
                </a:cubicBezTo>
                <a:cubicBezTo>
                  <a:pt x="32156" y="98193"/>
                  <a:pt x="32156" y="98028"/>
                  <a:pt x="32239" y="98028"/>
                </a:cubicBezTo>
                <a:cubicBezTo>
                  <a:pt x="32263" y="98003"/>
                  <a:pt x="32287" y="97993"/>
                  <a:pt x="32311" y="97993"/>
                </a:cubicBezTo>
                <a:close/>
                <a:moveTo>
                  <a:pt x="29835" y="98608"/>
                </a:moveTo>
                <a:cubicBezTo>
                  <a:pt x="29918" y="98608"/>
                  <a:pt x="30001" y="98608"/>
                  <a:pt x="30084" y="98774"/>
                </a:cubicBezTo>
                <a:cubicBezTo>
                  <a:pt x="30167" y="98856"/>
                  <a:pt x="30167" y="99022"/>
                  <a:pt x="30084" y="99022"/>
                </a:cubicBezTo>
                <a:cubicBezTo>
                  <a:pt x="30062" y="99044"/>
                  <a:pt x="30040" y="99055"/>
                  <a:pt x="30017" y="99055"/>
                </a:cubicBezTo>
                <a:cubicBezTo>
                  <a:pt x="29957" y="99055"/>
                  <a:pt x="29896" y="98978"/>
                  <a:pt x="29835" y="98856"/>
                </a:cubicBezTo>
                <a:cubicBezTo>
                  <a:pt x="29752" y="98774"/>
                  <a:pt x="29752" y="98691"/>
                  <a:pt x="29835" y="98608"/>
                </a:cubicBezTo>
                <a:close/>
                <a:moveTo>
                  <a:pt x="31078" y="98525"/>
                </a:moveTo>
                <a:cubicBezTo>
                  <a:pt x="31161" y="98525"/>
                  <a:pt x="31161" y="98691"/>
                  <a:pt x="31161" y="98856"/>
                </a:cubicBezTo>
                <a:cubicBezTo>
                  <a:pt x="31071" y="99171"/>
                  <a:pt x="31006" y="99315"/>
                  <a:pt x="30965" y="99315"/>
                </a:cubicBezTo>
                <a:cubicBezTo>
                  <a:pt x="30930" y="99315"/>
                  <a:pt x="30913" y="99212"/>
                  <a:pt x="30913" y="99022"/>
                </a:cubicBezTo>
                <a:cubicBezTo>
                  <a:pt x="30913" y="98774"/>
                  <a:pt x="30996" y="98608"/>
                  <a:pt x="31078" y="98525"/>
                </a:cubicBezTo>
                <a:close/>
                <a:moveTo>
                  <a:pt x="36215" y="99467"/>
                </a:moveTo>
                <a:cubicBezTo>
                  <a:pt x="36346" y="99467"/>
                  <a:pt x="36515" y="99531"/>
                  <a:pt x="36631" y="99685"/>
                </a:cubicBezTo>
                <a:cubicBezTo>
                  <a:pt x="36714" y="99768"/>
                  <a:pt x="36714" y="99934"/>
                  <a:pt x="36631" y="99934"/>
                </a:cubicBezTo>
                <a:cubicBezTo>
                  <a:pt x="36631" y="99956"/>
                  <a:pt x="36619" y="99966"/>
                  <a:pt x="36600" y="99966"/>
                </a:cubicBezTo>
                <a:cubicBezTo>
                  <a:pt x="36548" y="99966"/>
                  <a:pt x="36443" y="99889"/>
                  <a:pt x="36382" y="99768"/>
                </a:cubicBezTo>
                <a:cubicBezTo>
                  <a:pt x="36382" y="99727"/>
                  <a:pt x="36341" y="99706"/>
                  <a:pt x="36300" y="99706"/>
                </a:cubicBezTo>
                <a:cubicBezTo>
                  <a:pt x="36258" y="99706"/>
                  <a:pt x="36217" y="99727"/>
                  <a:pt x="36217" y="99768"/>
                </a:cubicBezTo>
                <a:cubicBezTo>
                  <a:pt x="36217" y="99802"/>
                  <a:pt x="36202" y="99823"/>
                  <a:pt x="36180" y="99823"/>
                </a:cubicBezTo>
                <a:cubicBezTo>
                  <a:pt x="36148" y="99823"/>
                  <a:pt x="36099" y="99782"/>
                  <a:pt x="36051" y="99685"/>
                </a:cubicBezTo>
                <a:cubicBezTo>
                  <a:pt x="35962" y="99552"/>
                  <a:pt x="36063" y="99467"/>
                  <a:pt x="36215" y="99467"/>
                </a:cubicBezTo>
                <a:close/>
                <a:moveTo>
                  <a:pt x="33565" y="100431"/>
                </a:moveTo>
                <a:cubicBezTo>
                  <a:pt x="33730" y="100431"/>
                  <a:pt x="33730" y="100514"/>
                  <a:pt x="33565" y="100597"/>
                </a:cubicBezTo>
                <a:cubicBezTo>
                  <a:pt x="33482" y="100638"/>
                  <a:pt x="33420" y="100659"/>
                  <a:pt x="33378" y="100659"/>
                </a:cubicBezTo>
                <a:cubicBezTo>
                  <a:pt x="33337" y="100659"/>
                  <a:pt x="33316" y="100638"/>
                  <a:pt x="33316" y="100597"/>
                </a:cubicBezTo>
                <a:cubicBezTo>
                  <a:pt x="33316" y="100514"/>
                  <a:pt x="33482" y="100431"/>
                  <a:pt x="33565" y="100431"/>
                </a:cubicBezTo>
                <a:close/>
                <a:moveTo>
                  <a:pt x="23637" y="99949"/>
                </a:moveTo>
                <a:cubicBezTo>
                  <a:pt x="23689" y="99949"/>
                  <a:pt x="23764" y="99995"/>
                  <a:pt x="23868" y="100100"/>
                </a:cubicBezTo>
                <a:cubicBezTo>
                  <a:pt x="23951" y="100182"/>
                  <a:pt x="24117" y="100348"/>
                  <a:pt x="24117" y="100431"/>
                </a:cubicBezTo>
                <a:cubicBezTo>
                  <a:pt x="24117" y="100669"/>
                  <a:pt x="23862" y="100864"/>
                  <a:pt x="23687" y="100864"/>
                </a:cubicBezTo>
                <a:cubicBezTo>
                  <a:pt x="23617" y="100864"/>
                  <a:pt x="23560" y="100833"/>
                  <a:pt x="23537" y="100763"/>
                </a:cubicBezTo>
                <a:cubicBezTo>
                  <a:pt x="23454" y="100680"/>
                  <a:pt x="23454" y="100431"/>
                  <a:pt x="23537" y="100182"/>
                </a:cubicBezTo>
                <a:cubicBezTo>
                  <a:pt x="23537" y="100038"/>
                  <a:pt x="23565" y="99949"/>
                  <a:pt x="23637" y="99949"/>
                </a:cubicBezTo>
                <a:close/>
                <a:moveTo>
                  <a:pt x="36124" y="100480"/>
                </a:moveTo>
                <a:cubicBezTo>
                  <a:pt x="36182" y="100480"/>
                  <a:pt x="36241" y="100538"/>
                  <a:pt x="36300" y="100597"/>
                </a:cubicBezTo>
                <a:cubicBezTo>
                  <a:pt x="36300" y="100763"/>
                  <a:pt x="36300" y="100845"/>
                  <a:pt x="36217" y="100928"/>
                </a:cubicBezTo>
                <a:cubicBezTo>
                  <a:pt x="36217" y="100928"/>
                  <a:pt x="36134" y="100845"/>
                  <a:pt x="35968" y="100763"/>
                </a:cubicBezTo>
                <a:cubicBezTo>
                  <a:pt x="35885" y="100680"/>
                  <a:pt x="35885" y="100514"/>
                  <a:pt x="36051" y="100514"/>
                </a:cubicBezTo>
                <a:cubicBezTo>
                  <a:pt x="36075" y="100490"/>
                  <a:pt x="36099" y="100480"/>
                  <a:pt x="36124" y="100480"/>
                </a:cubicBezTo>
                <a:close/>
                <a:moveTo>
                  <a:pt x="26048" y="100259"/>
                </a:moveTo>
                <a:cubicBezTo>
                  <a:pt x="26188" y="100259"/>
                  <a:pt x="26180" y="100933"/>
                  <a:pt x="26023" y="101011"/>
                </a:cubicBezTo>
                <a:cubicBezTo>
                  <a:pt x="26008" y="101026"/>
                  <a:pt x="25994" y="101033"/>
                  <a:pt x="25980" y="101033"/>
                </a:cubicBezTo>
                <a:cubicBezTo>
                  <a:pt x="25913" y="101033"/>
                  <a:pt x="25857" y="100884"/>
                  <a:pt x="25857" y="100680"/>
                </a:cubicBezTo>
                <a:cubicBezTo>
                  <a:pt x="25857" y="100514"/>
                  <a:pt x="25940" y="100265"/>
                  <a:pt x="26023" y="100265"/>
                </a:cubicBezTo>
                <a:cubicBezTo>
                  <a:pt x="26032" y="100261"/>
                  <a:pt x="26040" y="100259"/>
                  <a:pt x="26048" y="100259"/>
                </a:cubicBezTo>
                <a:close/>
                <a:moveTo>
                  <a:pt x="33608" y="101143"/>
                </a:moveTo>
                <a:cubicBezTo>
                  <a:pt x="33696" y="101143"/>
                  <a:pt x="33755" y="101201"/>
                  <a:pt x="33813" y="101260"/>
                </a:cubicBezTo>
                <a:cubicBezTo>
                  <a:pt x="33896" y="101343"/>
                  <a:pt x="33813" y="101426"/>
                  <a:pt x="33648" y="101426"/>
                </a:cubicBezTo>
                <a:cubicBezTo>
                  <a:pt x="33482" y="101426"/>
                  <a:pt x="33399" y="101426"/>
                  <a:pt x="33316" y="101343"/>
                </a:cubicBezTo>
                <a:cubicBezTo>
                  <a:pt x="33316" y="101260"/>
                  <a:pt x="33399" y="101260"/>
                  <a:pt x="33482" y="101177"/>
                </a:cubicBezTo>
                <a:cubicBezTo>
                  <a:pt x="33530" y="101153"/>
                  <a:pt x="33572" y="101143"/>
                  <a:pt x="33608" y="101143"/>
                </a:cubicBezTo>
                <a:close/>
                <a:moveTo>
                  <a:pt x="35402" y="101063"/>
                </a:moveTo>
                <a:cubicBezTo>
                  <a:pt x="35455" y="101063"/>
                  <a:pt x="35533" y="101073"/>
                  <a:pt x="35637" y="101094"/>
                </a:cubicBezTo>
                <a:cubicBezTo>
                  <a:pt x="35802" y="101094"/>
                  <a:pt x="35968" y="101177"/>
                  <a:pt x="36051" y="101260"/>
                </a:cubicBezTo>
                <a:cubicBezTo>
                  <a:pt x="36099" y="101404"/>
                  <a:pt x="36035" y="101493"/>
                  <a:pt x="35908" y="101493"/>
                </a:cubicBezTo>
                <a:cubicBezTo>
                  <a:pt x="35817" y="101493"/>
                  <a:pt x="35692" y="101447"/>
                  <a:pt x="35554" y="101343"/>
                </a:cubicBezTo>
                <a:cubicBezTo>
                  <a:pt x="35305" y="101156"/>
                  <a:pt x="35243" y="101063"/>
                  <a:pt x="35402" y="101063"/>
                </a:cubicBezTo>
                <a:close/>
                <a:moveTo>
                  <a:pt x="30121" y="101123"/>
                </a:moveTo>
                <a:cubicBezTo>
                  <a:pt x="30153" y="101123"/>
                  <a:pt x="30201" y="101163"/>
                  <a:pt x="30250" y="101260"/>
                </a:cubicBezTo>
                <a:cubicBezTo>
                  <a:pt x="30405" y="101519"/>
                  <a:pt x="30431" y="101648"/>
                  <a:pt x="30368" y="101648"/>
                </a:cubicBezTo>
                <a:cubicBezTo>
                  <a:pt x="30330" y="101648"/>
                  <a:pt x="30260" y="101602"/>
                  <a:pt x="30167" y="101508"/>
                </a:cubicBezTo>
                <a:cubicBezTo>
                  <a:pt x="30084" y="101426"/>
                  <a:pt x="30001" y="101260"/>
                  <a:pt x="30084" y="101177"/>
                </a:cubicBezTo>
                <a:cubicBezTo>
                  <a:pt x="30084" y="101143"/>
                  <a:pt x="30098" y="101123"/>
                  <a:pt x="30121" y="101123"/>
                </a:cubicBezTo>
                <a:close/>
                <a:moveTo>
                  <a:pt x="34725" y="101343"/>
                </a:moveTo>
                <a:cubicBezTo>
                  <a:pt x="34808" y="101343"/>
                  <a:pt x="34891" y="101426"/>
                  <a:pt x="34974" y="101508"/>
                </a:cubicBezTo>
                <a:cubicBezTo>
                  <a:pt x="35056" y="101591"/>
                  <a:pt x="35056" y="101757"/>
                  <a:pt x="34974" y="101757"/>
                </a:cubicBezTo>
                <a:cubicBezTo>
                  <a:pt x="34974" y="101757"/>
                  <a:pt x="34891" y="101674"/>
                  <a:pt x="34725" y="101591"/>
                </a:cubicBezTo>
                <a:cubicBezTo>
                  <a:pt x="34642" y="101508"/>
                  <a:pt x="34642" y="101426"/>
                  <a:pt x="34725" y="101343"/>
                </a:cubicBezTo>
                <a:close/>
                <a:moveTo>
                  <a:pt x="31821" y="101177"/>
                </a:moveTo>
                <a:cubicBezTo>
                  <a:pt x="31852" y="101177"/>
                  <a:pt x="31880" y="101205"/>
                  <a:pt x="31907" y="101260"/>
                </a:cubicBezTo>
                <a:cubicBezTo>
                  <a:pt x="32073" y="101343"/>
                  <a:pt x="32239" y="101508"/>
                  <a:pt x="32322" y="101591"/>
                </a:cubicBezTo>
                <a:cubicBezTo>
                  <a:pt x="32487" y="101591"/>
                  <a:pt x="32487" y="101674"/>
                  <a:pt x="32322" y="101674"/>
                </a:cubicBezTo>
                <a:cubicBezTo>
                  <a:pt x="32073" y="101674"/>
                  <a:pt x="31824" y="101757"/>
                  <a:pt x="31659" y="101757"/>
                </a:cubicBezTo>
                <a:cubicBezTo>
                  <a:pt x="31562" y="101821"/>
                  <a:pt x="31503" y="101861"/>
                  <a:pt x="31477" y="101861"/>
                </a:cubicBezTo>
                <a:cubicBezTo>
                  <a:pt x="31435" y="101861"/>
                  <a:pt x="31474" y="101762"/>
                  <a:pt x="31576" y="101508"/>
                </a:cubicBezTo>
                <a:cubicBezTo>
                  <a:pt x="31686" y="101287"/>
                  <a:pt x="31760" y="101177"/>
                  <a:pt x="31821" y="101177"/>
                </a:cubicBezTo>
                <a:close/>
                <a:moveTo>
                  <a:pt x="116573" y="101198"/>
                </a:moveTo>
                <a:cubicBezTo>
                  <a:pt x="116646" y="101198"/>
                  <a:pt x="116729" y="101301"/>
                  <a:pt x="116770" y="101508"/>
                </a:cubicBezTo>
                <a:cubicBezTo>
                  <a:pt x="116770" y="101591"/>
                  <a:pt x="116687" y="101757"/>
                  <a:pt x="116605" y="101840"/>
                </a:cubicBezTo>
                <a:cubicBezTo>
                  <a:pt x="116590" y="101855"/>
                  <a:pt x="116578" y="101862"/>
                  <a:pt x="116567" y="101862"/>
                </a:cubicBezTo>
                <a:cubicBezTo>
                  <a:pt x="116519" y="101862"/>
                  <a:pt x="116507" y="101713"/>
                  <a:pt x="116439" y="101508"/>
                </a:cubicBezTo>
                <a:cubicBezTo>
                  <a:pt x="116439" y="101301"/>
                  <a:pt x="116501" y="101198"/>
                  <a:pt x="116573" y="101198"/>
                </a:cubicBezTo>
                <a:close/>
                <a:moveTo>
                  <a:pt x="31182" y="101819"/>
                </a:moveTo>
                <a:cubicBezTo>
                  <a:pt x="31232" y="101819"/>
                  <a:pt x="31212" y="101918"/>
                  <a:pt x="31161" y="102171"/>
                </a:cubicBezTo>
                <a:cubicBezTo>
                  <a:pt x="31070" y="102445"/>
                  <a:pt x="31029" y="102568"/>
                  <a:pt x="30983" y="102568"/>
                </a:cubicBezTo>
                <a:cubicBezTo>
                  <a:pt x="30945" y="102568"/>
                  <a:pt x="30904" y="102486"/>
                  <a:pt x="30830" y="102337"/>
                </a:cubicBezTo>
                <a:cubicBezTo>
                  <a:pt x="30747" y="102254"/>
                  <a:pt x="30830" y="102006"/>
                  <a:pt x="30996" y="101923"/>
                </a:cubicBezTo>
                <a:cubicBezTo>
                  <a:pt x="31092" y="101859"/>
                  <a:pt x="31151" y="101819"/>
                  <a:pt x="31182" y="101819"/>
                </a:cubicBezTo>
                <a:close/>
                <a:moveTo>
                  <a:pt x="24117" y="102171"/>
                </a:moveTo>
                <a:cubicBezTo>
                  <a:pt x="24200" y="102171"/>
                  <a:pt x="24366" y="102254"/>
                  <a:pt x="24366" y="102337"/>
                </a:cubicBezTo>
                <a:cubicBezTo>
                  <a:pt x="24449" y="102420"/>
                  <a:pt x="24449" y="102586"/>
                  <a:pt x="24366" y="102586"/>
                </a:cubicBezTo>
                <a:cubicBezTo>
                  <a:pt x="24341" y="102610"/>
                  <a:pt x="24317" y="102620"/>
                  <a:pt x="24293" y="102620"/>
                </a:cubicBezTo>
                <a:cubicBezTo>
                  <a:pt x="24234" y="102620"/>
                  <a:pt x="24176" y="102562"/>
                  <a:pt x="24117" y="102503"/>
                </a:cubicBezTo>
                <a:cubicBezTo>
                  <a:pt x="24034" y="102337"/>
                  <a:pt x="24034" y="102254"/>
                  <a:pt x="24117" y="102171"/>
                </a:cubicBezTo>
                <a:close/>
                <a:moveTo>
                  <a:pt x="28432" y="102168"/>
                </a:moveTo>
                <a:cubicBezTo>
                  <a:pt x="28485" y="102168"/>
                  <a:pt x="28539" y="102260"/>
                  <a:pt x="28592" y="102420"/>
                </a:cubicBezTo>
                <a:cubicBezTo>
                  <a:pt x="28649" y="102706"/>
                  <a:pt x="28628" y="102795"/>
                  <a:pt x="28472" y="102795"/>
                </a:cubicBezTo>
                <a:cubicBezTo>
                  <a:pt x="28402" y="102795"/>
                  <a:pt x="28306" y="102777"/>
                  <a:pt x="28178" y="102752"/>
                </a:cubicBezTo>
                <a:cubicBezTo>
                  <a:pt x="28012" y="102669"/>
                  <a:pt x="27929" y="102586"/>
                  <a:pt x="28012" y="102586"/>
                </a:cubicBezTo>
                <a:cubicBezTo>
                  <a:pt x="28095" y="102503"/>
                  <a:pt x="28261" y="102420"/>
                  <a:pt x="28344" y="102254"/>
                </a:cubicBezTo>
                <a:cubicBezTo>
                  <a:pt x="28373" y="102196"/>
                  <a:pt x="28402" y="102168"/>
                  <a:pt x="28432" y="102168"/>
                </a:cubicBezTo>
                <a:close/>
                <a:moveTo>
                  <a:pt x="33930" y="102023"/>
                </a:moveTo>
                <a:cubicBezTo>
                  <a:pt x="33972" y="102023"/>
                  <a:pt x="34033" y="102105"/>
                  <a:pt x="34145" y="102254"/>
                </a:cubicBezTo>
                <a:cubicBezTo>
                  <a:pt x="34228" y="102420"/>
                  <a:pt x="34228" y="102503"/>
                  <a:pt x="34145" y="102503"/>
                </a:cubicBezTo>
                <a:cubicBezTo>
                  <a:pt x="34062" y="102503"/>
                  <a:pt x="33979" y="102586"/>
                  <a:pt x="34062" y="102669"/>
                </a:cubicBezTo>
                <a:cubicBezTo>
                  <a:pt x="34145" y="102752"/>
                  <a:pt x="34062" y="102834"/>
                  <a:pt x="33979" y="102834"/>
                </a:cubicBezTo>
                <a:cubicBezTo>
                  <a:pt x="33896" y="102834"/>
                  <a:pt x="33813" y="102586"/>
                  <a:pt x="33813" y="102420"/>
                </a:cubicBezTo>
                <a:cubicBezTo>
                  <a:pt x="33859" y="102146"/>
                  <a:pt x="33879" y="102023"/>
                  <a:pt x="33930" y="102023"/>
                </a:cubicBezTo>
                <a:close/>
                <a:moveTo>
                  <a:pt x="29604" y="102797"/>
                </a:moveTo>
                <a:cubicBezTo>
                  <a:pt x="29681" y="102797"/>
                  <a:pt x="29759" y="102809"/>
                  <a:pt x="29835" y="102834"/>
                </a:cubicBezTo>
                <a:cubicBezTo>
                  <a:pt x="30250" y="103000"/>
                  <a:pt x="30250" y="103249"/>
                  <a:pt x="29587" y="103497"/>
                </a:cubicBezTo>
                <a:cubicBezTo>
                  <a:pt x="29338" y="103580"/>
                  <a:pt x="29172" y="103746"/>
                  <a:pt x="29255" y="103829"/>
                </a:cubicBezTo>
                <a:cubicBezTo>
                  <a:pt x="29314" y="103888"/>
                  <a:pt x="29290" y="103946"/>
                  <a:pt x="29241" y="103946"/>
                </a:cubicBezTo>
                <a:cubicBezTo>
                  <a:pt x="29221" y="103946"/>
                  <a:pt x="29197" y="103936"/>
                  <a:pt x="29172" y="103912"/>
                </a:cubicBezTo>
                <a:cubicBezTo>
                  <a:pt x="29089" y="103912"/>
                  <a:pt x="28924" y="103746"/>
                  <a:pt x="28924" y="103580"/>
                </a:cubicBezTo>
                <a:cubicBezTo>
                  <a:pt x="28783" y="103159"/>
                  <a:pt x="29178" y="102797"/>
                  <a:pt x="29604" y="102797"/>
                </a:cubicBezTo>
                <a:close/>
                <a:moveTo>
                  <a:pt x="31041" y="103890"/>
                </a:moveTo>
                <a:cubicBezTo>
                  <a:pt x="31106" y="103890"/>
                  <a:pt x="31161" y="104025"/>
                  <a:pt x="31161" y="104160"/>
                </a:cubicBezTo>
                <a:cubicBezTo>
                  <a:pt x="31120" y="104368"/>
                  <a:pt x="31078" y="104471"/>
                  <a:pt x="31037" y="104471"/>
                </a:cubicBezTo>
                <a:cubicBezTo>
                  <a:pt x="30996" y="104471"/>
                  <a:pt x="30954" y="104368"/>
                  <a:pt x="30913" y="104160"/>
                </a:cubicBezTo>
                <a:cubicBezTo>
                  <a:pt x="30913" y="104078"/>
                  <a:pt x="30913" y="103912"/>
                  <a:pt x="30996" y="103912"/>
                </a:cubicBezTo>
                <a:cubicBezTo>
                  <a:pt x="31011" y="103897"/>
                  <a:pt x="31026" y="103890"/>
                  <a:pt x="31041" y="103890"/>
                </a:cubicBezTo>
                <a:close/>
                <a:moveTo>
                  <a:pt x="35756" y="102747"/>
                </a:moveTo>
                <a:cubicBezTo>
                  <a:pt x="35842" y="102747"/>
                  <a:pt x="35852" y="102936"/>
                  <a:pt x="35802" y="103332"/>
                </a:cubicBezTo>
                <a:cubicBezTo>
                  <a:pt x="35802" y="103663"/>
                  <a:pt x="35802" y="103746"/>
                  <a:pt x="36134" y="103746"/>
                </a:cubicBezTo>
                <a:cubicBezTo>
                  <a:pt x="36300" y="103746"/>
                  <a:pt x="36382" y="103829"/>
                  <a:pt x="36300" y="103912"/>
                </a:cubicBezTo>
                <a:cubicBezTo>
                  <a:pt x="36217" y="103912"/>
                  <a:pt x="35885" y="103912"/>
                  <a:pt x="35719" y="103829"/>
                </a:cubicBezTo>
                <a:cubicBezTo>
                  <a:pt x="35631" y="103807"/>
                  <a:pt x="35560" y="103796"/>
                  <a:pt x="35503" y="103796"/>
                </a:cubicBezTo>
                <a:cubicBezTo>
                  <a:pt x="35349" y="103796"/>
                  <a:pt x="35305" y="103873"/>
                  <a:pt x="35305" y="103995"/>
                </a:cubicBezTo>
                <a:cubicBezTo>
                  <a:pt x="35388" y="104160"/>
                  <a:pt x="35305" y="104243"/>
                  <a:pt x="35222" y="104243"/>
                </a:cubicBezTo>
                <a:cubicBezTo>
                  <a:pt x="35056" y="104243"/>
                  <a:pt x="35056" y="104326"/>
                  <a:pt x="35222" y="104409"/>
                </a:cubicBezTo>
                <a:cubicBezTo>
                  <a:pt x="35388" y="104658"/>
                  <a:pt x="35305" y="104741"/>
                  <a:pt x="34974" y="104823"/>
                </a:cubicBezTo>
                <a:cubicBezTo>
                  <a:pt x="34808" y="104865"/>
                  <a:pt x="34663" y="104886"/>
                  <a:pt x="34549" y="104886"/>
                </a:cubicBezTo>
                <a:cubicBezTo>
                  <a:pt x="34435" y="104886"/>
                  <a:pt x="34352" y="104865"/>
                  <a:pt x="34311" y="104823"/>
                </a:cubicBezTo>
                <a:cubicBezTo>
                  <a:pt x="34311" y="104741"/>
                  <a:pt x="34311" y="104492"/>
                  <a:pt x="34393" y="104326"/>
                </a:cubicBezTo>
                <a:cubicBezTo>
                  <a:pt x="34461" y="104191"/>
                  <a:pt x="34473" y="104055"/>
                  <a:pt x="34386" y="104055"/>
                </a:cubicBezTo>
                <a:cubicBezTo>
                  <a:pt x="34366" y="104055"/>
                  <a:pt x="34341" y="104062"/>
                  <a:pt x="34311" y="104078"/>
                </a:cubicBezTo>
                <a:cubicBezTo>
                  <a:pt x="34228" y="104078"/>
                  <a:pt x="34145" y="103995"/>
                  <a:pt x="34145" y="103829"/>
                </a:cubicBezTo>
                <a:cubicBezTo>
                  <a:pt x="34062" y="103580"/>
                  <a:pt x="34145" y="103497"/>
                  <a:pt x="34642" y="103415"/>
                </a:cubicBezTo>
                <a:cubicBezTo>
                  <a:pt x="35056" y="103415"/>
                  <a:pt x="35388" y="103249"/>
                  <a:pt x="35471" y="103000"/>
                </a:cubicBezTo>
                <a:cubicBezTo>
                  <a:pt x="35604" y="102833"/>
                  <a:pt x="35698" y="102747"/>
                  <a:pt x="35756" y="102747"/>
                </a:cubicBezTo>
                <a:close/>
                <a:moveTo>
                  <a:pt x="24900" y="104672"/>
                </a:moveTo>
                <a:cubicBezTo>
                  <a:pt x="25070" y="104672"/>
                  <a:pt x="25360" y="104789"/>
                  <a:pt x="25360" y="104906"/>
                </a:cubicBezTo>
                <a:cubicBezTo>
                  <a:pt x="25360" y="105003"/>
                  <a:pt x="25332" y="105044"/>
                  <a:pt x="25275" y="105044"/>
                </a:cubicBezTo>
                <a:cubicBezTo>
                  <a:pt x="25235" y="105044"/>
                  <a:pt x="25180" y="105023"/>
                  <a:pt x="25111" y="104989"/>
                </a:cubicBezTo>
                <a:cubicBezTo>
                  <a:pt x="24863" y="104906"/>
                  <a:pt x="24780" y="104823"/>
                  <a:pt x="24780" y="104741"/>
                </a:cubicBezTo>
                <a:cubicBezTo>
                  <a:pt x="24780" y="104692"/>
                  <a:pt x="24830" y="104672"/>
                  <a:pt x="24900" y="104672"/>
                </a:cubicBezTo>
                <a:close/>
                <a:moveTo>
                  <a:pt x="30589" y="104387"/>
                </a:moveTo>
                <a:cubicBezTo>
                  <a:pt x="30722" y="104387"/>
                  <a:pt x="30845" y="104522"/>
                  <a:pt x="30913" y="104658"/>
                </a:cubicBezTo>
                <a:cubicBezTo>
                  <a:pt x="31078" y="104906"/>
                  <a:pt x="31078" y="105072"/>
                  <a:pt x="30913" y="105072"/>
                </a:cubicBezTo>
                <a:cubicBezTo>
                  <a:pt x="30747" y="105072"/>
                  <a:pt x="30581" y="104906"/>
                  <a:pt x="30498" y="104741"/>
                </a:cubicBezTo>
                <a:cubicBezTo>
                  <a:pt x="30415" y="104575"/>
                  <a:pt x="30415" y="104409"/>
                  <a:pt x="30498" y="104409"/>
                </a:cubicBezTo>
                <a:cubicBezTo>
                  <a:pt x="30529" y="104394"/>
                  <a:pt x="30559" y="104387"/>
                  <a:pt x="30589" y="104387"/>
                </a:cubicBezTo>
                <a:close/>
                <a:moveTo>
                  <a:pt x="33352" y="103896"/>
                </a:moveTo>
                <a:cubicBezTo>
                  <a:pt x="33482" y="103896"/>
                  <a:pt x="33573" y="104011"/>
                  <a:pt x="33730" y="104326"/>
                </a:cubicBezTo>
                <a:cubicBezTo>
                  <a:pt x="33813" y="104658"/>
                  <a:pt x="33979" y="104906"/>
                  <a:pt x="33979" y="104906"/>
                </a:cubicBezTo>
                <a:cubicBezTo>
                  <a:pt x="33979" y="104989"/>
                  <a:pt x="33730" y="105072"/>
                  <a:pt x="33482" y="105155"/>
                </a:cubicBezTo>
                <a:cubicBezTo>
                  <a:pt x="33357" y="105238"/>
                  <a:pt x="33275" y="105279"/>
                  <a:pt x="33223" y="105279"/>
                </a:cubicBezTo>
                <a:cubicBezTo>
                  <a:pt x="33171" y="105279"/>
                  <a:pt x="33150" y="105238"/>
                  <a:pt x="33150" y="105155"/>
                </a:cubicBezTo>
                <a:cubicBezTo>
                  <a:pt x="33294" y="104940"/>
                  <a:pt x="33189" y="104724"/>
                  <a:pt x="32997" y="104724"/>
                </a:cubicBezTo>
                <a:cubicBezTo>
                  <a:pt x="32967" y="104724"/>
                  <a:pt x="32935" y="104729"/>
                  <a:pt x="32902" y="104741"/>
                </a:cubicBezTo>
                <a:cubicBezTo>
                  <a:pt x="32861" y="104757"/>
                  <a:pt x="32826" y="104764"/>
                  <a:pt x="32798" y="104764"/>
                </a:cubicBezTo>
                <a:cubicBezTo>
                  <a:pt x="32537" y="104764"/>
                  <a:pt x="32769" y="104144"/>
                  <a:pt x="33067" y="103995"/>
                </a:cubicBezTo>
                <a:cubicBezTo>
                  <a:pt x="33189" y="103934"/>
                  <a:pt x="33277" y="103896"/>
                  <a:pt x="33352" y="103896"/>
                </a:cubicBezTo>
                <a:close/>
                <a:moveTo>
                  <a:pt x="34808" y="105072"/>
                </a:moveTo>
                <a:cubicBezTo>
                  <a:pt x="35139" y="105155"/>
                  <a:pt x="35139" y="105155"/>
                  <a:pt x="34891" y="105486"/>
                </a:cubicBezTo>
                <a:cubicBezTo>
                  <a:pt x="34808" y="105735"/>
                  <a:pt x="34642" y="105901"/>
                  <a:pt x="34559" y="105901"/>
                </a:cubicBezTo>
                <a:cubicBezTo>
                  <a:pt x="34535" y="105925"/>
                  <a:pt x="34518" y="105935"/>
                  <a:pt x="34508" y="105935"/>
                </a:cubicBezTo>
                <a:cubicBezTo>
                  <a:pt x="34483" y="105935"/>
                  <a:pt x="34501" y="105876"/>
                  <a:pt x="34559" y="105818"/>
                </a:cubicBezTo>
                <a:cubicBezTo>
                  <a:pt x="34559" y="105735"/>
                  <a:pt x="34559" y="105569"/>
                  <a:pt x="34393" y="105404"/>
                </a:cubicBezTo>
                <a:cubicBezTo>
                  <a:pt x="34145" y="105072"/>
                  <a:pt x="34228" y="105072"/>
                  <a:pt x="34808" y="105072"/>
                </a:cubicBezTo>
                <a:close/>
                <a:moveTo>
                  <a:pt x="32101" y="105569"/>
                </a:moveTo>
                <a:cubicBezTo>
                  <a:pt x="32137" y="105569"/>
                  <a:pt x="32211" y="105680"/>
                  <a:pt x="32322" y="105901"/>
                </a:cubicBezTo>
                <a:cubicBezTo>
                  <a:pt x="32487" y="106149"/>
                  <a:pt x="32570" y="106398"/>
                  <a:pt x="32487" y="106481"/>
                </a:cubicBezTo>
                <a:cubicBezTo>
                  <a:pt x="32487" y="106481"/>
                  <a:pt x="32322" y="106398"/>
                  <a:pt x="32322" y="106315"/>
                </a:cubicBezTo>
                <a:cubicBezTo>
                  <a:pt x="32273" y="106218"/>
                  <a:pt x="32196" y="106178"/>
                  <a:pt x="32124" y="106178"/>
                </a:cubicBezTo>
                <a:cubicBezTo>
                  <a:pt x="32073" y="106178"/>
                  <a:pt x="32024" y="106198"/>
                  <a:pt x="31990" y="106232"/>
                </a:cubicBezTo>
                <a:cubicBezTo>
                  <a:pt x="31942" y="106329"/>
                  <a:pt x="31893" y="106370"/>
                  <a:pt x="31844" y="106370"/>
                </a:cubicBezTo>
                <a:cubicBezTo>
                  <a:pt x="31810" y="106370"/>
                  <a:pt x="31776" y="106349"/>
                  <a:pt x="31741" y="106315"/>
                </a:cubicBezTo>
                <a:cubicBezTo>
                  <a:pt x="31659" y="106149"/>
                  <a:pt x="31741" y="105984"/>
                  <a:pt x="32073" y="105901"/>
                </a:cubicBezTo>
                <a:cubicBezTo>
                  <a:pt x="32073" y="105901"/>
                  <a:pt x="32156" y="105818"/>
                  <a:pt x="32073" y="105652"/>
                </a:cubicBezTo>
                <a:cubicBezTo>
                  <a:pt x="32073" y="105597"/>
                  <a:pt x="32082" y="105569"/>
                  <a:pt x="32101" y="105569"/>
                </a:cubicBezTo>
                <a:close/>
                <a:moveTo>
                  <a:pt x="119058" y="0"/>
                </a:moveTo>
                <a:cubicBezTo>
                  <a:pt x="117787" y="0"/>
                  <a:pt x="115847" y="205"/>
                  <a:pt x="114781" y="485"/>
                </a:cubicBezTo>
                <a:cubicBezTo>
                  <a:pt x="114026" y="760"/>
                  <a:pt x="113328" y="921"/>
                  <a:pt x="113016" y="921"/>
                </a:cubicBezTo>
                <a:cubicBezTo>
                  <a:pt x="112952" y="921"/>
                  <a:pt x="112904" y="914"/>
                  <a:pt x="112875" y="899"/>
                </a:cubicBezTo>
                <a:cubicBezTo>
                  <a:pt x="112846" y="885"/>
                  <a:pt x="112798" y="878"/>
                  <a:pt x="112735" y="878"/>
                </a:cubicBezTo>
                <a:cubicBezTo>
                  <a:pt x="112443" y="878"/>
                  <a:pt x="111817" y="1026"/>
                  <a:pt x="111135" y="1231"/>
                </a:cubicBezTo>
                <a:cubicBezTo>
                  <a:pt x="110306" y="1562"/>
                  <a:pt x="108400" y="2060"/>
                  <a:pt x="106908" y="2474"/>
                </a:cubicBezTo>
                <a:cubicBezTo>
                  <a:pt x="105417" y="2888"/>
                  <a:pt x="101936" y="4049"/>
                  <a:pt x="99118" y="5043"/>
                </a:cubicBezTo>
                <a:cubicBezTo>
                  <a:pt x="96300" y="5955"/>
                  <a:pt x="93068" y="7281"/>
                  <a:pt x="91991" y="7695"/>
                </a:cubicBezTo>
                <a:cubicBezTo>
                  <a:pt x="90582" y="8192"/>
                  <a:pt x="89919" y="8524"/>
                  <a:pt x="89919" y="8773"/>
                </a:cubicBezTo>
                <a:cubicBezTo>
                  <a:pt x="89919" y="8855"/>
                  <a:pt x="89898" y="8897"/>
                  <a:pt x="89867" y="8897"/>
                </a:cubicBezTo>
                <a:cubicBezTo>
                  <a:pt x="89836" y="8897"/>
                  <a:pt x="89795" y="8855"/>
                  <a:pt x="89753" y="8773"/>
                </a:cubicBezTo>
                <a:cubicBezTo>
                  <a:pt x="89730" y="8755"/>
                  <a:pt x="89689" y="8747"/>
                  <a:pt x="89632" y="8747"/>
                </a:cubicBezTo>
                <a:cubicBezTo>
                  <a:pt x="88868" y="8747"/>
                  <a:pt x="85284" y="10204"/>
                  <a:pt x="85361" y="10513"/>
                </a:cubicBezTo>
                <a:cubicBezTo>
                  <a:pt x="85361" y="10650"/>
                  <a:pt x="85336" y="10711"/>
                  <a:pt x="85286" y="10711"/>
                </a:cubicBezTo>
                <a:cubicBezTo>
                  <a:pt x="85245" y="10711"/>
                  <a:pt x="85187" y="10670"/>
                  <a:pt x="85112" y="10596"/>
                </a:cubicBezTo>
                <a:cubicBezTo>
                  <a:pt x="85066" y="10549"/>
                  <a:pt x="84980" y="10529"/>
                  <a:pt x="84872" y="10529"/>
                </a:cubicBezTo>
                <a:cubicBezTo>
                  <a:pt x="84405" y="10529"/>
                  <a:pt x="83507" y="10907"/>
                  <a:pt x="83372" y="11176"/>
                </a:cubicBezTo>
                <a:cubicBezTo>
                  <a:pt x="83289" y="11259"/>
                  <a:pt x="82295" y="11673"/>
                  <a:pt x="81134" y="12087"/>
                </a:cubicBezTo>
                <a:cubicBezTo>
                  <a:pt x="79394" y="12750"/>
                  <a:pt x="78980" y="12999"/>
                  <a:pt x="78814" y="13413"/>
                </a:cubicBezTo>
                <a:cubicBezTo>
                  <a:pt x="78714" y="13614"/>
                  <a:pt x="78644" y="13724"/>
                  <a:pt x="78586" y="13724"/>
                </a:cubicBezTo>
                <a:cubicBezTo>
                  <a:pt x="78548" y="13724"/>
                  <a:pt x="78515" y="13677"/>
                  <a:pt x="78482" y="13579"/>
                </a:cubicBezTo>
                <a:cubicBezTo>
                  <a:pt x="78457" y="13453"/>
                  <a:pt x="78394" y="13381"/>
                  <a:pt x="78236" y="13381"/>
                </a:cubicBezTo>
                <a:cubicBezTo>
                  <a:pt x="77875" y="13381"/>
                  <a:pt x="77020" y="13759"/>
                  <a:pt x="75002" y="14739"/>
                </a:cubicBezTo>
                <a:cubicBezTo>
                  <a:pt x="72267" y="16065"/>
                  <a:pt x="69201" y="17557"/>
                  <a:pt x="64891" y="19463"/>
                </a:cubicBezTo>
                <a:cubicBezTo>
                  <a:pt x="62985" y="20292"/>
                  <a:pt x="61327" y="21121"/>
                  <a:pt x="61079" y="21204"/>
                </a:cubicBezTo>
                <a:cubicBezTo>
                  <a:pt x="60830" y="21369"/>
                  <a:pt x="59090" y="22198"/>
                  <a:pt x="57184" y="23027"/>
                </a:cubicBezTo>
                <a:cubicBezTo>
                  <a:pt x="55361" y="23938"/>
                  <a:pt x="53620" y="24767"/>
                  <a:pt x="53454" y="24933"/>
                </a:cubicBezTo>
                <a:cubicBezTo>
                  <a:pt x="53206" y="25182"/>
                  <a:pt x="51134" y="26176"/>
                  <a:pt x="46742" y="28331"/>
                </a:cubicBezTo>
                <a:cubicBezTo>
                  <a:pt x="44670" y="29325"/>
                  <a:pt x="43261" y="29988"/>
                  <a:pt x="40609" y="31480"/>
                </a:cubicBezTo>
                <a:cubicBezTo>
                  <a:pt x="40029" y="31811"/>
                  <a:pt x="38869" y="32392"/>
                  <a:pt x="38040" y="32806"/>
                </a:cubicBezTo>
                <a:cubicBezTo>
                  <a:pt x="37211" y="33303"/>
                  <a:pt x="35968" y="33966"/>
                  <a:pt x="35222" y="34381"/>
                </a:cubicBezTo>
                <a:cubicBezTo>
                  <a:pt x="34393" y="34795"/>
                  <a:pt x="33150" y="35458"/>
                  <a:pt x="32322" y="35955"/>
                </a:cubicBezTo>
                <a:cubicBezTo>
                  <a:pt x="31410" y="36452"/>
                  <a:pt x="30581" y="36950"/>
                  <a:pt x="30415" y="37033"/>
                </a:cubicBezTo>
                <a:cubicBezTo>
                  <a:pt x="30250" y="37198"/>
                  <a:pt x="29587" y="37613"/>
                  <a:pt x="28924" y="37944"/>
                </a:cubicBezTo>
                <a:cubicBezTo>
                  <a:pt x="28344" y="38359"/>
                  <a:pt x="27432" y="38856"/>
                  <a:pt x="26935" y="39104"/>
                </a:cubicBezTo>
                <a:cubicBezTo>
                  <a:pt x="26520" y="39353"/>
                  <a:pt x="25692" y="39850"/>
                  <a:pt x="25029" y="40265"/>
                </a:cubicBezTo>
                <a:cubicBezTo>
                  <a:pt x="23454" y="41176"/>
                  <a:pt x="22128" y="41922"/>
                  <a:pt x="20388" y="42999"/>
                </a:cubicBezTo>
                <a:cubicBezTo>
                  <a:pt x="19559" y="43580"/>
                  <a:pt x="18399" y="44243"/>
                  <a:pt x="17901" y="44574"/>
                </a:cubicBezTo>
                <a:cubicBezTo>
                  <a:pt x="16575" y="45320"/>
                  <a:pt x="14338" y="46895"/>
                  <a:pt x="13592" y="47475"/>
                </a:cubicBezTo>
                <a:cubicBezTo>
                  <a:pt x="13260" y="47806"/>
                  <a:pt x="12598" y="48138"/>
                  <a:pt x="12266" y="48303"/>
                </a:cubicBezTo>
                <a:cubicBezTo>
                  <a:pt x="11852" y="48469"/>
                  <a:pt x="11189" y="48884"/>
                  <a:pt x="10691" y="49215"/>
                </a:cubicBezTo>
                <a:cubicBezTo>
                  <a:pt x="10194" y="49546"/>
                  <a:pt x="9283" y="50209"/>
                  <a:pt x="8620" y="50624"/>
                </a:cubicBezTo>
                <a:cubicBezTo>
                  <a:pt x="7957" y="51038"/>
                  <a:pt x="6796" y="51867"/>
                  <a:pt x="5968" y="52447"/>
                </a:cubicBezTo>
                <a:cubicBezTo>
                  <a:pt x="4948" y="53102"/>
                  <a:pt x="4441" y="53374"/>
                  <a:pt x="4051" y="53374"/>
                </a:cubicBezTo>
                <a:cubicBezTo>
                  <a:pt x="3997" y="53374"/>
                  <a:pt x="3946" y="53369"/>
                  <a:pt x="3896" y="53359"/>
                </a:cubicBezTo>
                <a:cubicBezTo>
                  <a:pt x="3316" y="53359"/>
                  <a:pt x="3067" y="53607"/>
                  <a:pt x="2901" y="54519"/>
                </a:cubicBezTo>
                <a:cubicBezTo>
                  <a:pt x="2735" y="55099"/>
                  <a:pt x="2984" y="56757"/>
                  <a:pt x="3233" y="57088"/>
                </a:cubicBezTo>
                <a:cubicBezTo>
                  <a:pt x="3233" y="57171"/>
                  <a:pt x="3233" y="57337"/>
                  <a:pt x="3233" y="57585"/>
                </a:cubicBezTo>
                <a:cubicBezTo>
                  <a:pt x="3150" y="57751"/>
                  <a:pt x="3233" y="58083"/>
                  <a:pt x="3316" y="58248"/>
                </a:cubicBezTo>
                <a:cubicBezTo>
                  <a:pt x="3398" y="58414"/>
                  <a:pt x="3564" y="58994"/>
                  <a:pt x="3647" y="59491"/>
                </a:cubicBezTo>
                <a:cubicBezTo>
                  <a:pt x="3730" y="60071"/>
                  <a:pt x="4061" y="61066"/>
                  <a:pt x="4476" y="61895"/>
                </a:cubicBezTo>
                <a:cubicBezTo>
                  <a:pt x="4898" y="62859"/>
                  <a:pt x="5057" y="63166"/>
                  <a:pt x="5176" y="63166"/>
                </a:cubicBezTo>
                <a:cubicBezTo>
                  <a:pt x="5220" y="63166"/>
                  <a:pt x="5259" y="63123"/>
                  <a:pt x="5305" y="63055"/>
                </a:cubicBezTo>
                <a:cubicBezTo>
                  <a:pt x="5373" y="62952"/>
                  <a:pt x="5413" y="62892"/>
                  <a:pt x="5437" y="62892"/>
                </a:cubicBezTo>
                <a:cubicBezTo>
                  <a:pt x="5470" y="62892"/>
                  <a:pt x="5470" y="63012"/>
                  <a:pt x="5470" y="63304"/>
                </a:cubicBezTo>
                <a:cubicBezTo>
                  <a:pt x="5398" y="63591"/>
                  <a:pt x="5451" y="63817"/>
                  <a:pt x="5521" y="63817"/>
                </a:cubicBezTo>
                <a:cubicBezTo>
                  <a:pt x="5531" y="63817"/>
                  <a:pt x="5542" y="63812"/>
                  <a:pt x="5553" y="63801"/>
                </a:cubicBezTo>
                <a:cubicBezTo>
                  <a:pt x="5636" y="63801"/>
                  <a:pt x="5968" y="64298"/>
                  <a:pt x="6382" y="65127"/>
                </a:cubicBezTo>
                <a:cubicBezTo>
                  <a:pt x="7128" y="66784"/>
                  <a:pt x="7045" y="66536"/>
                  <a:pt x="8205" y="68359"/>
                </a:cubicBezTo>
                <a:cubicBezTo>
                  <a:pt x="8951" y="69519"/>
                  <a:pt x="9448" y="70016"/>
                  <a:pt x="9946" y="70431"/>
                </a:cubicBezTo>
                <a:cubicBezTo>
                  <a:pt x="10360" y="70679"/>
                  <a:pt x="10691" y="71011"/>
                  <a:pt x="10774" y="71094"/>
                </a:cubicBezTo>
                <a:cubicBezTo>
                  <a:pt x="10774" y="71177"/>
                  <a:pt x="11106" y="71425"/>
                  <a:pt x="11354" y="71508"/>
                </a:cubicBezTo>
                <a:cubicBezTo>
                  <a:pt x="11852" y="71840"/>
                  <a:pt x="13592" y="73497"/>
                  <a:pt x="13509" y="73663"/>
                </a:cubicBezTo>
                <a:cubicBezTo>
                  <a:pt x="13509" y="73746"/>
                  <a:pt x="13343" y="73911"/>
                  <a:pt x="13095" y="74160"/>
                </a:cubicBezTo>
                <a:cubicBezTo>
                  <a:pt x="12846" y="74326"/>
                  <a:pt x="12598" y="74657"/>
                  <a:pt x="12598" y="74906"/>
                </a:cubicBezTo>
                <a:cubicBezTo>
                  <a:pt x="12515" y="75155"/>
                  <a:pt x="12349" y="75320"/>
                  <a:pt x="12183" y="75320"/>
                </a:cubicBezTo>
                <a:cubicBezTo>
                  <a:pt x="12100" y="75320"/>
                  <a:pt x="11852" y="75735"/>
                  <a:pt x="11686" y="76149"/>
                </a:cubicBezTo>
                <a:cubicBezTo>
                  <a:pt x="11485" y="76886"/>
                  <a:pt x="11230" y="77297"/>
                  <a:pt x="11008" y="77297"/>
                </a:cubicBezTo>
                <a:cubicBezTo>
                  <a:pt x="10956" y="77297"/>
                  <a:pt x="10905" y="77274"/>
                  <a:pt x="10857" y="77226"/>
                </a:cubicBezTo>
                <a:cubicBezTo>
                  <a:pt x="10820" y="77208"/>
                  <a:pt x="10783" y="77198"/>
                  <a:pt x="10745" y="77198"/>
                </a:cubicBezTo>
                <a:cubicBezTo>
                  <a:pt x="10617" y="77198"/>
                  <a:pt x="10488" y="77320"/>
                  <a:pt x="10360" y="77641"/>
                </a:cubicBezTo>
                <a:cubicBezTo>
                  <a:pt x="10111" y="77889"/>
                  <a:pt x="9863" y="78221"/>
                  <a:pt x="9614" y="78387"/>
                </a:cubicBezTo>
                <a:cubicBezTo>
                  <a:pt x="9365" y="78469"/>
                  <a:pt x="9200" y="78635"/>
                  <a:pt x="9283" y="78801"/>
                </a:cubicBezTo>
                <a:cubicBezTo>
                  <a:pt x="9283" y="78967"/>
                  <a:pt x="9117" y="79050"/>
                  <a:pt x="8951" y="79050"/>
                </a:cubicBezTo>
                <a:cubicBezTo>
                  <a:pt x="8785" y="79050"/>
                  <a:pt x="8537" y="79298"/>
                  <a:pt x="8454" y="79547"/>
                </a:cubicBezTo>
                <a:cubicBezTo>
                  <a:pt x="8288" y="79878"/>
                  <a:pt x="8039" y="80044"/>
                  <a:pt x="7708" y="80044"/>
                </a:cubicBezTo>
                <a:cubicBezTo>
                  <a:pt x="7459" y="80044"/>
                  <a:pt x="7294" y="80210"/>
                  <a:pt x="7294" y="80293"/>
                </a:cubicBezTo>
                <a:cubicBezTo>
                  <a:pt x="7376" y="80458"/>
                  <a:pt x="7128" y="80707"/>
                  <a:pt x="6796" y="80873"/>
                </a:cubicBezTo>
                <a:cubicBezTo>
                  <a:pt x="6465" y="81039"/>
                  <a:pt x="6299" y="81204"/>
                  <a:pt x="6382" y="81287"/>
                </a:cubicBezTo>
                <a:cubicBezTo>
                  <a:pt x="6548" y="81370"/>
                  <a:pt x="5470" y="82530"/>
                  <a:pt x="5056" y="82779"/>
                </a:cubicBezTo>
                <a:cubicBezTo>
                  <a:pt x="4890" y="82862"/>
                  <a:pt x="4724" y="83110"/>
                  <a:pt x="4559" y="83442"/>
                </a:cubicBezTo>
                <a:cubicBezTo>
                  <a:pt x="4389" y="83725"/>
                  <a:pt x="4258" y="83853"/>
                  <a:pt x="4165" y="83853"/>
                </a:cubicBezTo>
                <a:cubicBezTo>
                  <a:pt x="4122" y="83853"/>
                  <a:pt x="4088" y="83826"/>
                  <a:pt x="4061" y="83773"/>
                </a:cubicBezTo>
                <a:cubicBezTo>
                  <a:pt x="3951" y="83663"/>
                  <a:pt x="3850" y="83608"/>
                  <a:pt x="3761" y="83608"/>
                </a:cubicBezTo>
                <a:cubicBezTo>
                  <a:pt x="3583" y="83608"/>
                  <a:pt x="3454" y="83829"/>
                  <a:pt x="3398" y="84271"/>
                </a:cubicBezTo>
                <a:cubicBezTo>
                  <a:pt x="3398" y="84559"/>
                  <a:pt x="3273" y="84784"/>
                  <a:pt x="3186" y="84784"/>
                </a:cubicBezTo>
                <a:cubicBezTo>
                  <a:pt x="3173" y="84784"/>
                  <a:pt x="3161" y="84779"/>
                  <a:pt x="3150" y="84768"/>
                </a:cubicBezTo>
                <a:cubicBezTo>
                  <a:pt x="3067" y="84768"/>
                  <a:pt x="2984" y="84851"/>
                  <a:pt x="3067" y="84934"/>
                </a:cubicBezTo>
                <a:cubicBezTo>
                  <a:pt x="3150" y="85099"/>
                  <a:pt x="3067" y="85182"/>
                  <a:pt x="2901" y="85265"/>
                </a:cubicBezTo>
                <a:cubicBezTo>
                  <a:pt x="2653" y="85348"/>
                  <a:pt x="2404" y="85680"/>
                  <a:pt x="2155" y="86177"/>
                </a:cubicBezTo>
                <a:cubicBezTo>
                  <a:pt x="2072" y="86343"/>
                  <a:pt x="1907" y="86508"/>
                  <a:pt x="1741" y="86508"/>
                </a:cubicBezTo>
                <a:cubicBezTo>
                  <a:pt x="1575" y="86508"/>
                  <a:pt x="1409" y="86674"/>
                  <a:pt x="1327" y="86840"/>
                </a:cubicBezTo>
                <a:cubicBezTo>
                  <a:pt x="1202" y="87026"/>
                  <a:pt x="1125" y="87119"/>
                  <a:pt x="989" y="87119"/>
                </a:cubicBezTo>
                <a:cubicBezTo>
                  <a:pt x="943" y="87119"/>
                  <a:pt x="892" y="87109"/>
                  <a:pt x="829" y="87088"/>
                </a:cubicBezTo>
                <a:cubicBezTo>
                  <a:pt x="719" y="87033"/>
                  <a:pt x="645" y="87006"/>
                  <a:pt x="596" y="87006"/>
                </a:cubicBezTo>
                <a:cubicBezTo>
                  <a:pt x="498" y="87006"/>
                  <a:pt x="498" y="87116"/>
                  <a:pt x="498" y="87337"/>
                </a:cubicBezTo>
                <a:cubicBezTo>
                  <a:pt x="581" y="87586"/>
                  <a:pt x="498" y="87834"/>
                  <a:pt x="332" y="87834"/>
                </a:cubicBezTo>
                <a:cubicBezTo>
                  <a:pt x="249" y="87917"/>
                  <a:pt x="166" y="88083"/>
                  <a:pt x="249" y="88249"/>
                </a:cubicBezTo>
                <a:cubicBezTo>
                  <a:pt x="332" y="88497"/>
                  <a:pt x="249" y="88663"/>
                  <a:pt x="166" y="88746"/>
                </a:cubicBezTo>
                <a:cubicBezTo>
                  <a:pt x="1" y="88746"/>
                  <a:pt x="84" y="89077"/>
                  <a:pt x="415" y="89657"/>
                </a:cubicBezTo>
                <a:cubicBezTo>
                  <a:pt x="747" y="90155"/>
                  <a:pt x="912" y="90652"/>
                  <a:pt x="912" y="90735"/>
                </a:cubicBezTo>
                <a:cubicBezTo>
                  <a:pt x="829" y="90901"/>
                  <a:pt x="995" y="91232"/>
                  <a:pt x="1244" y="91481"/>
                </a:cubicBezTo>
                <a:cubicBezTo>
                  <a:pt x="1409" y="91812"/>
                  <a:pt x="1575" y="92061"/>
                  <a:pt x="1492" y="92144"/>
                </a:cubicBezTo>
                <a:cubicBezTo>
                  <a:pt x="1327" y="92227"/>
                  <a:pt x="1741" y="93221"/>
                  <a:pt x="1990" y="93304"/>
                </a:cubicBezTo>
                <a:cubicBezTo>
                  <a:pt x="2072" y="93304"/>
                  <a:pt x="2155" y="93470"/>
                  <a:pt x="2155" y="93553"/>
                </a:cubicBezTo>
                <a:cubicBezTo>
                  <a:pt x="2238" y="93718"/>
                  <a:pt x="2404" y="94216"/>
                  <a:pt x="2735" y="94713"/>
                </a:cubicBezTo>
                <a:cubicBezTo>
                  <a:pt x="3150" y="95542"/>
                  <a:pt x="3233" y="95707"/>
                  <a:pt x="3813" y="95873"/>
                </a:cubicBezTo>
                <a:cubicBezTo>
                  <a:pt x="4393" y="96039"/>
                  <a:pt x="4393" y="96039"/>
                  <a:pt x="4227" y="96287"/>
                </a:cubicBezTo>
                <a:cubicBezTo>
                  <a:pt x="3896" y="96619"/>
                  <a:pt x="4144" y="97199"/>
                  <a:pt x="4559" y="97448"/>
                </a:cubicBezTo>
                <a:cubicBezTo>
                  <a:pt x="4724" y="97531"/>
                  <a:pt x="5056" y="97862"/>
                  <a:pt x="5222" y="98111"/>
                </a:cubicBezTo>
                <a:cubicBezTo>
                  <a:pt x="5402" y="98532"/>
                  <a:pt x="5495" y="98647"/>
                  <a:pt x="5755" y="98647"/>
                </a:cubicBezTo>
                <a:cubicBezTo>
                  <a:pt x="5852" y="98647"/>
                  <a:pt x="5974" y="98631"/>
                  <a:pt x="6133" y="98608"/>
                </a:cubicBezTo>
                <a:cubicBezTo>
                  <a:pt x="6299" y="98566"/>
                  <a:pt x="6465" y="98546"/>
                  <a:pt x="6599" y="98546"/>
                </a:cubicBezTo>
                <a:cubicBezTo>
                  <a:pt x="6734" y="98546"/>
                  <a:pt x="6838" y="98566"/>
                  <a:pt x="6879" y="98608"/>
                </a:cubicBezTo>
                <a:cubicBezTo>
                  <a:pt x="6879" y="98691"/>
                  <a:pt x="7128" y="98691"/>
                  <a:pt x="7376" y="98691"/>
                </a:cubicBezTo>
                <a:cubicBezTo>
                  <a:pt x="7479" y="98656"/>
                  <a:pt x="7582" y="98636"/>
                  <a:pt x="7674" y="98636"/>
                </a:cubicBezTo>
                <a:cubicBezTo>
                  <a:pt x="7803" y="98636"/>
                  <a:pt x="7908" y="98677"/>
                  <a:pt x="7957" y="98774"/>
                </a:cubicBezTo>
                <a:cubicBezTo>
                  <a:pt x="8087" y="99034"/>
                  <a:pt x="8171" y="99158"/>
                  <a:pt x="8222" y="99158"/>
                </a:cubicBezTo>
                <a:cubicBezTo>
                  <a:pt x="8269" y="99158"/>
                  <a:pt x="8288" y="99054"/>
                  <a:pt x="8288" y="98856"/>
                </a:cubicBezTo>
                <a:cubicBezTo>
                  <a:pt x="8350" y="98670"/>
                  <a:pt x="8459" y="98577"/>
                  <a:pt x="8684" y="98577"/>
                </a:cubicBezTo>
                <a:cubicBezTo>
                  <a:pt x="8759" y="98577"/>
                  <a:pt x="8847" y="98587"/>
                  <a:pt x="8951" y="98608"/>
                </a:cubicBezTo>
                <a:cubicBezTo>
                  <a:pt x="9365" y="98608"/>
                  <a:pt x="9531" y="98608"/>
                  <a:pt x="9448" y="98442"/>
                </a:cubicBezTo>
                <a:cubicBezTo>
                  <a:pt x="9389" y="98205"/>
                  <a:pt x="9840" y="98010"/>
                  <a:pt x="10192" y="98010"/>
                </a:cubicBezTo>
                <a:cubicBezTo>
                  <a:pt x="10331" y="98010"/>
                  <a:pt x="10455" y="98040"/>
                  <a:pt x="10526" y="98111"/>
                </a:cubicBezTo>
                <a:cubicBezTo>
                  <a:pt x="10567" y="98152"/>
                  <a:pt x="10629" y="98173"/>
                  <a:pt x="10691" y="98173"/>
                </a:cubicBezTo>
                <a:cubicBezTo>
                  <a:pt x="10754" y="98173"/>
                  <a:pt x="10816" y="98152"/>
                  <a:pt x="10857" y="98111"/>
                </a:cubicBezTo>
                <a:cubicBezTo>
                  <a:pt x="10940" y="98111"/>
                  <a:pt x="11023" y="97945"/>
                  <a:pt x="10857" y="97862"/>
                </a:cubicBezTo>
                <a:cubicBezTo>
                  <a:pt x="10774" y="97779"/>
                  <a:pt x="10857" y="97696"/>
                  <a:pt x="11023" y="97696"/>
                </a:cubicBezTo>
                <a:cubicBezTo>
                  <a:pt x="11272" y="97696"/>
                  <a:pt x="11437" y="97779"/>
                  <a:pt x="11520" y="98028"/>
                </a:cubicBezTo>
                <a:cubicBezTo>
                  <a:pt x="11520" y="98143"/>
                  <a:pt x="11556" y="98205"/>
                  <a:pt x="11627" y="98205"/>
                </a:cubicBezTo>
                <a:cubicBezTo>
                  <a:pt x="11710" y="98205"/>
                  <a:pt x="11840" y="98123"/>
                  <a:pt x="12017" y="97945"/>
                </a:cubicBezTo>
                <a:cubicBezTo>
                  <a:pt x="12204" y="97758"/>
                  <a:pt x="12437" y="97665"/>
                  <a:pt x="12577" y="97665"/>
                </a:cubicBezTo>
                <a:cubicBezTo>
                  <a:pt x="12623" y="97665"/>
                  <a:pt x="12660" y="97676"/>
                  <a:pt x="12680" y="97696"/>
                </a:cubicBezTo>
                <a:cubicBezTo>
                  <a:pt x="12708" y="97710"/>
                  <a:pt x="12736" y="97717"/>
                  <a:pt x="12763" y="97717"/>
                </a:cubicBezTo>
                <a:cubicBezTo>
                  <a:pt x="12901" y="97717"/>
                  <a:pt x="13040" y="97544"/>
                  <a:pt x="13178" y="97199"/>
                </a:cubicBezTo>
                <a:cubicBezTo>
                  <a:pt x="13457" y="96711"/>
                  <a:pt x="14323" y="96046"/>
                  <a:pt x="14689" y="96046"/>
                </a:cubicBezTo>
                <a:cubicBezTo>
                  <a:pt x="14758" y="96046"/>
                  <a:pt x="14809" y="96069"/>
                  <a:pt x="14835" y="96122"/>
                </a:cubicBezTo>
                <a:cubicBezTo>
                  <a:pt x="14835" y="96136"/>
                  <a:pt x="14848" y="96143"/>
                  <a:pt x="14872" y="96143"/>
                </a:cubicBezTo>
                <a:cubicBezTo>
                  <a:pt x="14984" y="96143"/>
                  <a:pt x="15338" y="95995"/>
                  <a:pt x="15747" y="95790"/>
                </a:cubicBezTo>
                <a:cubicBezTo>
                  <a:pt x="16244" y="95624"/>
                  <a:pt x="16741" y="95376"/>
                  <a:pt x="16824" y="95376"/>
                </a:cubicBezTo>
                <a:cubicBezTo>
                  <a:pt x="16990" y="95376"/>
                  <a:pt x="17073" y="95293"/>
                  <a:pt x="16907" y="95210"/>
                </a:cubicBezTo>
                <a:cubicBezTo>
                  <a:pt x="16629" y="94723"/>
                  <a:pt x="17752" y="93769"/>
                  <a:pt x="18365" y="93769"/>
                </a:cubicBezTo>
                <a:cubicBezTo>
                  <a:pt x="18482" y="93769"/>
                  <a:pt x="18581" y="93804"/>
                  <a:pt x="18647" y="93884"/>
                </a:cubicBezTo>
                <a:cubicBezTo>
                  <a:pt x="18813" y="94050"/>
                  <a:pt x="18813" y="94133"/>
                  <a:pt x="18730" y="94216"/>
                </a:cubicBezTo>
                <a:cubicBezTo>
                  <a:pt x="18482" y="94298"/>
                  <a:pt x="18647" y="94879"/>
                  <a:pt x="19062" y="95376"/>
                </a:cubicBezTo>
                <a:cubicBezTo>
                  <a:pt x="19062" y="95459"/>
                  <a:pt x="19062" y="95542"/>
                  <a:pt x="18979" y="95624"/>
                </a:cubicBezTo>
                <a:cubicBezTo>
                  <a:pt x="18896" y="95707"/>
                  <a:pt x="18979" y="95707"/>
                  <a:pt x="19145" y="95707"/>
                </a:cubicBezTo>
                <a:cubicBezTo>
                  <a:pt x="19476" y="95790"/>
                  <a:pt x="19476" y="95790"/>
                  <a:pt x="19476" y="96453"/>
                </a:cubicBezTo>
                <a:cubicBezTo>
                  <a:pt x="19476" y="97027"/>
                  <a:pt x="19525" y="97258"/>
                  <a:pt x="19661" y="97258"/>
                </a:cubicBezTo>
                <a:cubicBezTo>
                  <a:pt x="19702" y="97258"/>
                  <a:pt x="19750" y="97237"/>
                  <a:pt x="19808" y="97199"/>
                </a:cubicBezTo>
                <a:cubicBezTo>
                  <a:pt x="19890" y="97199"/>
                  <a:pt x="20139" y="97199"/>
                  <a:pt x="20305" y="97365"/>
                </a:cubicBezTo>
                <a:cubicBezTo>
                  <a:pt x="20553" y="97531"/>
                  <a:pt x="20553" y="97613"/>
                  <a:pt x="20305" y="97779"/>
                </a:cubicBezTo>
                <a:cubicBezTo>
                  <a:pt x="20056" y="97945"/>
                  <a:pt x="19973" y="98193"/>
                  <a:pt x="20056" y="98276"/>
                </a:cubicBezTo>
                <a:cubicBezTo>
                  <a:pt x="20139" y="98442"/>
                  <a:pt x="20222" y="98608"/>
                  <a:pt x="20139" y="98691"/>
                </a:cubicBezTo>
                <a:cubicBezTo>
                  <a:pt x="20139" y="98939"/>
                  <a:pt x="20802" y="99768"/>
                  <a:pt x="20968" y="99768"/>
                </a:cubicBezTo>
                <a:cubicBezTo>
                  <a:pt x="20968" y="99685"/>
                  <a:pt x="21051" y="99602"/>
                  <a:pt x="21051" y="99437"/>
                </a:cubicBezTo>
                <a:cubicBezTo>
                  <a:pt x="20968" y="99271"/>
                  <a:pt x="21051" y="99188"/>
                  <a:pt x="21134" y="99105"/>
                </a:cubicBezTo>
                <a:cubicBezTo>
                  <a:pt x="21149" y="99090"/>
                  <a:pt x="21164" y="99083"/>
                  <a:pt x="21178" y="99083"/>
                </a:cubicBezTo>
                <a:cubicBezTo>
                  <a:pt x="21241" y="99083"/>
                  <a:pt x="21284" y="99218"/>
                  <a:pt x="21216" y="99354"/>
                </a:cubicBezTo>
                <a:cubicBezTo>
                  <a:pt x="21156" y="99475"/>
                  <a:pt x="21184" y="99552"/>
                  <a:pt x="21236" y="99552"/>
                </a:cubicBezTo>
                <a:cubicBezTo>
                  <a:pt x="21255" y="99552"/>
                  <a:pt x="21277" y="99542"/>
                  <a:pt x="21299" y="99519"/>
                </a:cubicBezTo>
                <a:cubicBezTo>
                  <a:pt x="21382" y="99519"/>
                  <a:pt x="21548" y="99602"/>
                  <a:pt x="21714" y="99851"/>
                </a:cubicBezTo>
                <a:cubicBezTo>
                  <a:pt x="21797" y="100100"/>
                  <a:pt x="21879" y="100265"/>
                  <a:pt x="21797" y="100348"/>
                </a:cubicBezTo>
                <a:cubicBezTo>
                  <a:pt x="21714" y="100348"/>
                  <a:pt x="21548" y="100265"/>
                  <a:pt x="21465" y="100100"/>
                </a:cubicBezTo>
                <a:cubicBezTo>
                  <a:pt x="21404" y="99978"/>
                  <a:pt x="21299" y="99901"/>
                  <a:pt x="21182" y="99901"/>
                </a:cubicBezTo>
                <a:cubicBezTo>
                  <a:pt x="21139" y="99901"/>
                  <a:pt x="21095" y="99912"/>
                  <a:pt x="21051" y="99934"/>
                </a:cubicBezTo>
                <a:cubicBezTo>
                  <a:pt x="20885" y="100017"/>
                  <a:pt x="20885" y="100100"/>
                  <a:pt x="21134" y="100100"/>
                </a:cubicBezTo>
                <a:cubicBezTo>
                  <a:pt x="21299" y="100182"/>
                  <a:pt x="21382" y="100265"/>
                  <a:pt x="21465" y="100348"/>
                </a:cubicBezTo>
                <a:cubicBezTo>
                  <a:pt x="21465" y="100470"/>
                  <a:pt x="21598" y="100546"/>
                  <a:pt x="21767" y="100546"/>
                </a:cubicBezTo>
                <a:cubicBezTo>
                  <a:pt x="21829" y="100546"/>
                  <a:pt x="21896" y="100536"/>
                  <a:pt x="21962" y="100514"/>
                </a:cubicBezTo>
                <a:cubicBezTo>
                  <a:pt x="22294" y="100514"/>
                  <a:pt x="22294" y="100514"/>
                  <a:pt x="22128" y="100763"/>
                </a:cubicBezTo>
                <a:cubicBezTo>
                  <a:pt x="21962" y="101011"/>
                  <a:pt x="21962" y="101260"/>
                  <a:pt x="22294" y="101757"/>
                </a:cubicBezTo>
                <a:cubicBezTo>
                  <a:pt x="22438" y="102118"/>
                  <a:pt x="22582" y="102353"/>
                  <a:pt x="22617" y="102353"/>
                </a:cubicBezTo>
                <a:cubicBezTo>
                  <a:pt x="22623" y="102353"/>
                  <a:pt x="22625" y="102348"/>
                  <a:pt x="22625" y="102337"/>
                </a:cubicBezTo>
                <a:cubicBezTo>
                  <a:pt x="22646" y="102316"/>
                  <a:pt x="22667" y="102306"/>
                  <a:pt x="22689" y="102306"/>
                </a:cubicBezTo>
                <a:cubicBezTo>
                  <a:pt x="22755" y="102306"/>
                  <a:pt x="22832" y="102399"/>
                  <a:pt x="22957" y="102586"/>
                </a:cubicBezTo>
                <a:cubicBezTo>
                  <a:pt x="23067" y="102807"/>
                  <a:pt x="23104" y="102917"/>
                  <a:pt x="23067" y="102917"/>
                </a:cubicBezTo>
                <a:cubicBezTo>
                  <a:pt x="23049" y="102917"/>
                  <a:pt x="23012" y="102890"/>
                  <a:pt x="22957" y="102834"/>
                </a:cubicBezTo>
                <a:cubicBezTo>
                  <a:pt x="22839" y="102776"/>
                  <a:pt x="22722" y="102748"/>
                  <a:pt x="22623" y="102748"/>
                </a:cubicBezTo>
                <a:cubicBezTo>
                  <a:pt x="22442" y="102748"/>
                  <a:pt x="22323" y="102840"/>
                  <a:pt x="22377" y="103000"/>
                </a:cubicBezTo>
                <a:cubicBezTo>
                  <a:pt x="22473" y="103145"/>
                  <a:pt x="22821" y="103233"/>
                  <a:pt x="23096" y="103233"/>
                </a:cubicBezTo>
                <a:cubicBezTo>
                  <a:pt x="23294" y="103233"/>
                  <a:pt x="23454" y="103187"/>
                  <a:pt x="23454" y="103083"/>
                </a:cubicBezTo>
                <a:cubicBezTo>
                  <a:pt x="23454" y="102893"/>
                  <a:pt x="23647" y="102558"/>
                  <a:pt x="23739" y="102558"/>
                </a:cubicBezTo>
                <a:cubicBezTo>
                  <a:pt x="23767" y="102558"/>
                  <a:pt x="23786" y="102590"/>
                  <a:pt x="23786" y="102669"/>
                </a:cubicBezTo>
                <a:cubicBezTo>
                  <a:pt x="23786" y="102752"/>
                  <a:pt x="23951" y="102834"/>
                  <a:pt x="24034" y="102834"/>
                </a:cubicBezTo>
                <a:cubicBezTo>
                  <a:pt x="24200" y="102834"/>
                  <a:pt x="23371" y="103746"/>
                  <a:pt x="23123" y="103746"/>
                </a:cubicBezTo>
                <a:cubicBezTo>
                  <a:pt x="23040" y="103829"/>
                  <a:pt x="23040" y="103912"/>
                  <a:pt x="23123" y="104078"/>
                </a:cubicBezTo>
                <a:cubicBezTo>
                  <a:pt x="23235" y="104264"/>
                  <a:pt x="23347" y="104350"/>
                  <a:pt x="23421" y="104350"/>
                </a:cubicBezTo>
                <a:cubicBezTo>
                  <a:pt x="23511" y="104350"/>
                  <a:pt x="23545" y="104222"/>
                  <a:pt x="23454" y="103995"/>
                </a:cubicBezTo>
                <a:cubicBezTo>
                  <a:pt x="23454" y="103912"/>
                  <a:pt x="23537" y="103746"/>
                  <a:pt x="23620" y="103746"/>
                </a:cubicBezTo>
                <a:cubicBezTo>
                  <a:pt x="23786" y="103746"/>
                  <a:pt x="23786" y="104078"/>
                  <a:pt x="23786" y="104492"/>
                </a:cubicBezTo>
                <a:cubicBezTo>
                  <a:pt x="23786" y="105072"/>
                  <a:pt x="23786" y="105321"/>
                  <a:pt x="24034" y="105404"/>
                </a:cubicBezTo>
                <a:cubicBezTo>
                  <a:pt x="24095" y="105434"/>
                  <a:pt x="24133" y="105453"/>
                  <a:pt x="24154" y="105453"/>
                </a:cubicBezTo>
                <a:cubicBezTo>
                  <a:pt x="24189" y="105453"/>
                  <a:pt x="24170" y="105395"/>
                  <a:pt x="24117" y="105238"/>
                </a:cubicBezTo>
                <a:cubicBezTo>
                  <a:pt x="23951" y="104989"/>
                  <a:pt x="23951" y="104906"/>
                  <a:pt x="24117" y="104906"/>
                </a:cubicBezTo>
                <a:cubicBezTo>
                  <a:pt x="24166" y="104931"/>
                  <a:pt x="24200" y="104941"/>
                  <a:pt x="24220" y="104941"/>
                </a:cubicBezTo>
                <a:cubicBezTo>
                  <a:pt x="24269" y="104941"/>
                  <a:pt x="24234" y="104882"/>
                  <a:pt x="24117" y="104823"/>
                </a:cubicBezTo>
                <a:cubicBezTo>
                  <a:pt x="24034" y="104741"/>
                  <a:pt x="24034" y="104492"/>
                  <a:pt x="24117" y="104326"/>
                </a:cubicBezTo>
                <a:cubicBezTo>
                  <a:pt x="24166" y="104132"/>
                  <a:pt x="24214" y="104052"/>
                  <a:pt x="24263" y="104052"/>
                </a:cubicBezTo>
                <a:cubicBezTo>
                  <a:pt x="24297" y="104052"/>
                  <a:pt x="24331" y="104092"/>
                  <a:pt x="24366" y="104160"/>
                </a:cubicBezTo>
                <a:cubicBezTo>
                  <a:pt x="24449" y="104326"/>
                  <a:pt x="24531" y="104575"/>
                  <a:pt x="24531" y="104741"/>
                </a:cubicBezTo>
                <a:cubicBezTo>
                  <a:pt x="24449" y="104989"/>
                  <a:pt x="24531" y="105072"/>
                  <a:pt x="24780" y="105072"/>
                </a:cubicBezTo>
                <a:cubicBezTo>
                  <a:pt x="24946" y="105155"/>
                  <a:pt x="25111" y="105238"/>
                  <a:pt x="25194" y="105404"/>
                </a:cubicBezTo>
                <a:cubicBezTo>
                  <a:pt x="25277" y="105569"/>
                  <a:pt x="25629" y="105652"/>
                  <a:pt x="25951" y="105652"/>
                </a:cubicBezTo>
                <a:cubicBezTo>
                  <a:pt x="26272" y="105652"/>
                  <a:pt x="26562" y="105569"/>
                  <a:pt x="26520" y="105404"/>
                </a:cubicBezTo>
                <a:cubicBezTo>
                  <a:pt x="26484" y="105258"/>
                  <a:pt x="26623" y="105192"/>
                  <a:pt x="26832" y="105192"/>
                </a:cubicBezTo>
                <a:cubicBezTo>
                  <a:pt x="27100" y="105192"/>
                  <a:pt x="27484" y="105300"/>
                  <a:pt x="27763" y="105486"/>
                </a:cubicBezTo>
                <a:cubicBezTo>
                  <a:pt x="27846" y="105569"/>
                  <a:pt x="27929" y="105611"/>
                  <a:pt x="27991" y="105611"/>
                </a:cubicBezTo>
                <a:cubicBezTo>
                  <a:pt x="28054" y="105611"/>
                  <a:pt x="28095" y="105569"/>
                  <a:pt x="28095" y="105486"/>
                </a:cubicBezTo>
                <a:cubicBezTo>
                  <a:pt x="28095" y="105404"/>
                  <a:pt x="28012" y="105238"/>
                  <a:pt x="27846" y="105238"/>
                </a:cubicBezTo>
                <a:cubicBezTo>
                  <a:pt x="27598" y="105155"/>
                  <a:pt x="27598" y="105072"/>
                  <a:pt x="27598" y="104741"/>
                </a:cubicBezTo>
                <a:cubicBezTo>
                  <a:pt x="27515" y="104326"/>
                  <a:pt x="27515" y="104243"/>
                  <a:pt x="27183" y="104160"/>
                </a:cubicBezTo>
                <a:cubicBezTo>
                  <a:pt x="27081" y="104146"/>
                  <a:pt x="26980" y="104139"/>
                  <a:pt x="26886" y="104139"/>
                </a:cubicBezTo>
                <a:cubicBezTo>
                  <a:pt x="26448" y="104139"/>
                  <a:pt x="26135" y="104287"/>
                  <a:pt x="26272" y="104492"/>
                </a:cubicBezTo>
                <a:cubicBezTo>
                  <a:pt x="26355" y="104575"/>
                  <a:pt x="26272" y="104658"/>
                  <a:pt x="26189" y="104658"/>
                </a:cubicBezTo>
                <a:cubicBezTo>
                  <a:pt x="25774" y="104492"/>
                  <a:pt x="25774" y="104243"/>
                  <a:pt x="26189" y="104078"/>
                </a:cubicBezTo>
                <a:cubicBezTo>
                  <a:pt x="26437" y="103995"/>
                  <a:pt x="26603" y="103829"/>
                  <a:pt x="26520" y="103746"/>
                </a:cubicBezTo>
                <a:cubicBezTo>
                  <a:pt x="26520" y="103687"/>
                  <a:pt x="26479" y="103629"/>
                  <a:pt x="26425" y="103629"/>
                </a:cubicBezTo>
                <a:cubicBezTo>
                  <a:pt x="26403" y="103629"/>
                  <a:pt x="26379" y="103639"/>
                  <a:pt x="26355" y="103663"/>
                </a:cubicBezTo>
                <a:cubicBezTo>
                  <a:pt x="26272" y="103663"/>
                  <a:pt x="26106" y="103663"/>
                  <a:pt x="25940" y="103746"/>
                </a:cubicBezTo>
                <a:cubicBezTo>
                  <a:pt x="25774" y="103746"/>
                  <a:pt x="25692" y="103912"/>
                  <a:pt x="25692" y="104078"/>
                </a:cubicBezTo>
                <a:cubicBezTo>
                  <a:pt x="25692" y="104326"/>
                  <a:pt x="25609" y="104492"/>
                  <a:pt x="25443" y="104492"/>
                </a:cubicBezTo>
                <a:cubicBezTo>
                  <a:pt x="25029" y="104409"/>
                  <a:pt x="25029" y="104078"/>
                  <a:pt x="25360" y="103912"/>
                </a:cubicBezTo>
                <a:cubicBezTo>
                  <a:pt x="25526" y="103829"/>
                  <a:pt x="25609" y="103580"/>
                  <a:pt x="25609" y="103415"/>
                </a:cubicBezTo>
                <a:cubicBezTo>
                  <a:pt x="25609" y="103083"/>
                  <a:pt x="25774" y="103000"/>
                  <a:pt x="26106" y="102917"/>
                </a:cubicBezTo>
                <a:cubicBezTo>
                  <a:pt x="26437" y="102917"/>
                  <a:pt x="26437" y="102917"/>
                  <a:pt x="26106" y="102669"/>
                </a:cubicBezTo>
                <a:cubicBezTo>
                  <a:pt x="25774" y="102420"/>
                  <a:pt x="25774" y="102420"/>
                  <a:pt x="26023" y="102254"/>
                </a:cubicBezTo>
                <a:cubicBezTo>
                  <a:pt x="26272" y="102171"/>
                  <a:pt x="26272" y="102089"/>
                  <a:pt x="26106" y="101840"/>
                </a:cubicBezTo>
                <a:cubicBezTo>
                  <a:pt x="25940" y="101674"/>
                  <a:pt x="25940" y="101591"/>
                  <a:pt x="26106" y="101591"/>
                </a:cubicBezTo>
                <a:cubicBezTo>
                  <a:pt x="26272" y="101591"/>
                  <a:pt x="26437" y="101757"/>
                  <a:pt x="26437" y="101840"/>
                </a:cubicBezTo>
                <a:cubicBezTo>
                  <a:pt x="26437" y="102006"/>
                  <a:pt x="26520" y="102006"/>
                  <a:pt x="26686" y="102006"/>
                </a:cubicBezTo>
                <a:cubicBezTo>
                  <a:pt x="26716" y="101983"/>
                  <a:pt x="26747" y="101973"/>
                  <a:pt x="26777" y="101973"/>
                </a:cubicBezTo>
                <a:cubicBezTo>
                  <a:pt x="27086" y="101973"/>
                  <a:pt x="27402" y="103015"/>
                  <a:pt x="27100" y="103166"/>
                </a:cubicBezTo>
                <a:cubicBezTo>
                  <a:pt x="26520" y="103497"/>
                  <a:pt x="26686" y="103829"/>
                  <a:pt x="27598" y="103829"/>
                </a:cubicBezTo>
                <a:cubicBezTo>
                  <a:pt x="28592" y="103912"/>
                  <a:pt x="28841" y="104078"/>
                  <a:pt x="28426" y="104575"/>
                </a:cubicBezTo>
                <a:cubicBezTo>
                  <a:pt x="28178" y="104823"/>
                  <a:pt x="28178" y="104906"/>
                  <a:pt x="28426" y="105072"/>
                </a:cubicBezTo>
                <a:cubicBezTo>
                  <a:pt x="28675" y="105238"/>
                  <a:pt x="28758" y="105321"/>
                  <a:pt x="28592" y="105321"/>
                </a:cubicBezTo>
                <a:cubicBezTo>
                  <a:pt x="28509" y="105404"/>
                  <a:pt x="28509" y="105486"/>
                  <a:pt x="28675" y="105569"/>
                </a:cubicBezTo>
                <a:cubicBezTo>
                  <a:pt x="28758" y="105652"/>
                  <a:pt x="28758" y="105818"/>
                  <a:pt x="28592" y="105818"/>
                </a:cubicBezTo>
                <a:cubicBezTo>
                  <a:pt x="28509" y="105901"/>
                  <a:pt x="28509" y="106067"/>
                  <a:pt x="28592" y="106149"/>
                </a:cubicBezTo>
                <a:cubicBezTo>
                  <a:pt x="28627" y="106184"/>
                  <a:pt x="28675" y="106204"/>
                  <a:pt x="28726" y="106204"/>
                </a:cubicBezTo>
                <a:cubicBezTo>
                  <a:pt x="28798" y="106204"/>
                  <a:pt x="28875" y="106164"/>
                  <a:pt x="28924" y="106067"/>
                </a:cubicBezTo>
                <a:cubicBezTo>
                  <a:pt x="28965" y="106004"/>
                  <a:pt x="29043" y="105978"/>
                  <a:pt x="29133" y="105978"/>
                </a:cubicBezTo>
                <a:cubicBezTo>
                  <a:pt x="29405" y="105978"/>
                  <a:pt x="29794" y="106212"/>
                  <a:pt x="29670" y="106398"/>
                </a:cubicBezTo>
                <a:cubicBezTo>
                  <a:pt x="29621" y="106495"/>
                  <a:pt x="29601" y="106535"/>
                  <a:pt x="29626" y="106535"/>
                </a:cubicBezTo>
                <a:cubicBezTo>
                  <a:pt x="29644" y="106535"/>
                  <a:pt x="29684" y="106515"/>
                  <a:pt x="29752" y="106481"/>
                </a:cubicBezTo>
                <a:cubicBezTo>
                  <a:pt x="30001" y="106398"/>
                  <a:pt x="29918" y="106315"/>
                  <a:pt x="29752" y="106067"/>
                </a:cubicBezTo>
                <a:cubicBezTo>
                  <a:pt x="29374" y="105612"/>
                  <a:pt x="29272" y="105227"/>
                  <a:pt x="29510" y="105227"/>
                </a:cubicBezTo>
                <a:cubicBezTo>
                  <a:pt x="29532" y="105227"/>
                  <a:pt x="29558" y="105231"/>
                  <a:pt x="29587" y="105238"/>
                </a:cubicBezTo>
                <a:cubicBezTo>
                  <a:pt x="29670" y="105279"/>
                  <a:pt x="29773" y="105300"/>
                  <a:pt x="29866" y="105300"/>
                </a:cubicBezTo>
                <a:cubicBezTo>
                  <a:pt x="29960" y="105300"/>
                  <a:pt x="30043" y="105279"/>
                  <a:pt x="30084" y="105238"/>
                </a:cubicBezTo>
                <a:cubicBezTo>
                  <a:pt x="30150" y="105211"/>
                  <a:pt x="30212" y="105200"/>
                  <a:pt x="30268" y="105200"/>
                </a:cubicBezTo>
                <a:cubicBezTo>
                  <a:pt x="30565" y="105200"/>
                  <a:pt x="30707" y="105526"/>
                  <a:pt x="30498" y="105735"/>
                </a:cubicBezTo>
                <a:cubicBezTo>
                  <a:pt x="30250" y="105984"/>
                  <a:pt x="30250" y="106067"/>
                  <a:pt x="30664" y="106398"/>
                </a:cubicBezTo>
                <a:cubicBezTo>
                  <a:pt x="30907" y="106519"/>
                  <a:pt x="31105" y="106596"/>
                  <a:pt x="31259" y="106596"/>
                </a:cubicBezTo>
                <a:cubicBezTo>
                  <a:pt x="31315" y="106596"/>
                  <a:pt x="31366" y="106586"/>
                  <a:pt x="31410" y="106564"/>
                </a:cubicBezTo>
                <a:cubicBezTo>
                  <a:pt x="31444" y="106529"/>
                  <a:pt x="31521" y="106509"/>
                  <a:pt x="31617" y="106509"/>
                </a:cubicBezTo>
                <a:cubicBezTo>
                  <a:pt x="31753" y="106509"/>
                  <a:pt x="31927" y="106550"/>
                  <a:pt x="32073" y="106647"/>
                </a:cubicBezTo>
                <a:cubicBezTo>
                  <a:pt x="32315" y="106785"/>
                  <a:pt x="32499" y="106851"/>
                  <a:pt x="32626" y="106851"/>
                </a:cubicBezTo>
                <a:cubicBezTo>
                  <a:pt x="32803" y="106851"/>
                  <a:pt x="32867" y="106722"/>
                  <a:pt x="32819" y="106481"/>
                </a:cubicBezTo>
                <a:cubicBezTo>
                  <a:pt x="32819" y="106315"/>
                  <a:pt x="32819" y="106067"/>
                  <a:pt x="32902" y="105901"/>
                </a:cubicBezTo>
                <a:cubicBezTo>
                  <a:pt x="32932" y="105870"/>
                  <a:pt x="32962" y="105851"/>
                  <a:pt x="32989" y="105851"/>
                </a:cubicBezTo>
                <a:cubicBezTo>
                  <a:pt x="33034" y="105851"/>
                  <a:pt x="33067" y="105909"/>
                  <a:pt x="33067" y="106067"/>
                </a:cubicBezTo>
                <a:cubicBezTo>
                  <a:pt x="33131" y="106386"/>
                  <a:pt x="33491" y="106755"/>
                  <a:pt x="33652" y="106755"/>
                </a:cubicBezTo>
                <a:cubicBezTo>
                  <a:pt x="33700" y="106755"/>
                  <a:pt x="33730" y="106722"/>
                  <a:pt x="33730" y="106647"/>
                </a:cubicBezTo>
                <a:cubicBezTo>
                  <a:pt x="33730" y="106564"/>
                  <a:pt x="34062" y="106315"/>
                  <a:pt x="34393" y="106149"/>
                </a:cubicBezTo>
                <a:cubicBezTo>
                  <a:pt x="34725" y="105984"/>
                  <a:pt x="35222" y="105652"/>
                  <a:pt x="35471" y="105404"/>
                </a:cubicBezTo>
                <a:cubicBezTo>
                  <a:pt x="35885" y="105072"/>
                  <a:pt x="35968" y="104906"/>
                  <a:pt x="35719" y="104658"/>
                </a:cubicBezTo>
                <a:cubicBezTo>
                  <a:pt x="35388" y="104243"/>
                  <a:pt x="35388" y="104243"/>
                  <a:pt x="36051" y="104243"/>
                </a:cubicBezTo>
                <a:cubicBezTo>
                  <a:pt x="36088" y="104249"/>
                  <a:pt x="36124" y="104252"/>
                  <a:pt x="36158" y="104252"/>
                </a:cubicBezTo>
                <a:cubicBezTo>
                  <a:pt x="36582" y="104252"/>
                  <a:pt x="36766" y="103798"/>
                  <a:pt x="36382" y="103415"/>
                </a:cubicBezTo>
                <a:cubicBezTo>
                  <a:pt x="36173" y="103152"/>
                  <a:pt x="36195" y="102990"/>
                  <a:pt x="36345" y="102990"/>
                </a:cubicBezTo>
                <a:cubicBezTo>
                  <a:pt x="36432" y="102990"/>
                  <a:pt x="36562" y="103044"/>
                  <a:pt x="36714" y="103166"/>
                </a:cubicBezTo>
                <a:cubicBezTo>
                  <a:pt x="36849" y="103301"/>
                  <a:pt x="37040" y="103437"/>
                  <a:pt x="37195" y="103437"/>
                </a:cubicBezTo>
                <a:cubicBezTo>
                  <a:pt x="37230" y="103437"/>
                  <a:pt x="37264" y="103430"/>
                  <a:pt x="37294" y="103415"/>
                </a:cubicBezTo>
                <a:cubicBezTo>
                  <a:pt x="37377" y="103332"/>
                  <a:pt x="37708" y="103249"/>
                  <a:pt x="38040" y="103166"/>
                </a:cubicBezTo>
                <a:cubicBezTo>
                  <a:pt x="38454" y="103083"/>
                  <a:pt x="38537" y="102917"/>
                  <a:pt x="38454" y="102752"/>
                </a:cubicBezTo>
                <a:cubicBezTo>
                  <a:pt x="38371" y="102586"/>
                  <a:pt x="38206" y="102503"/>
                  <a:pt x="38040" y="102503"/>
                </a:cubicBezTo>
                <a:cubicBezTo>
                  <a:pt x="37957" y="102586"/>
                  <a:pt x="37708" y="102586"/>
                  <a:pt x="37625" y="102669"/>
                </a:cubicBezTo>
                <a:cubicBezTo>
                  <a:pt x="37460" y="102669"/>
                  <a:pt x="37294" y="102752"/>
                  <a:pt x="37211" y="102752"/>
                </a:cubicBezTo>
                <a:cubicBezTo>
                  <a:pt x="37128" y="102752"/>
                  <a:pt x="36963" y="102669"/>
                  <a:pt x="36880" y="102586"/>
                </a:cubicBezTo>
                <a:cubicBezTo>
                  <a:pt x="36797" y="102503"/>
                  <a:pt x="36963" y="102337"/>
                  <a:pt x="37211" y="102337"/>
                </a:cubicBezTo>
                <a:cubicBezTo>
                  <a:pt x="37377" y="102337"/>
                  <a:pt x="37543" y="102171"/>
                  <a:pt x="37543" y="102089"/>
                </a:cubicBezTo>
                <a:cubicBezTo>
                  <a:pt x="37543" y="101953"/>
                  <a:pt x="37432" y="101818"/>
                  <a:pt x="37301" y="101818"/>
                </a:cubicBezTo>
                <a:cubicBezTo>
                  <a:pt x="37272" y="101818"/>
                  <a:pt x="37242" y="101825"/>
                  <a:pt x="37211" y="101840"/>
                </a:cubicBezTo>
                <a:cubicBezTo>
                  <a:pt x="36797" y="101840"/>
                  <a:pt x="36548" y="101508"/>
                  <a:pt x="36797" y="101343"/>
                </a:cubicBezTo>
                <a:cubicBezTo>
                  <a:pt x="36963" y="101343"/>
                  <a:pt x="36963" y="101177"/>
                  <a:pt x="36963" y="101011"/>
                </a:cubicBezTo>
                <a:cubicBezTo>
                  <a:pt x="36921" y="100928"/>
                  <a:pt x="36921" y="100887"/>
                  <a:pt x="36942" y="100887"/>
                </a:cubicBezTo>
                <a:cubicBezTo>
                  <a:pt x="36963" y="100887"/>
                  <a:pt x="37004" y="100928"/>
                  <a:pt x="37045" y="101011"/>
                </a:cubicBezTo>
                <a:cubicBezTo>
                  <a:pt x="37128" y="101260"/>
                  <a:pt x="37460" y="101426"/>
                  <a:pt x="37625" y="101426"/>
                </a:cubicBezTo>
                <a:cubicBezTo>
                  <a:pt x="37874" y="101426"/>
                  <a:pt x="37957" y="101426"/>
                  <a:pt x="37874" y="101674"/>
                </a:cubicBezTo>
                <a:cubicBezTo>
                  <a:pt x="37813" y="101796"/>
                  <a:pt x="37842" y="101872"/>
                  <a:pt x="37926" y="101872"/>
                </a:cubicBezTo>
                <a:cubicBezTo>
                  <a:pt x="37957" y="101872"/>
                  <a:pt x="37995" y="101862"/>
                  <a:pt x="38040" y="101840"/>
                </a:cubicBezTo>
                <a:cubicBezTo>
                  <a:pt x="38081" y="101819"/>
                  <a:pt x="38123" y="101809"/>
                  <a:pt x="38163" y="101809"/>
                </a:cubicBezTo>
                <a:cubicBezTo>
                  <a:pt x="38283" y="101809"/>
                  <a:pt x="38392" y="101902"/>
                  <a:pt x="38454" y="102089"/>
                </a:cubicBezTo>
                <a:cubicBezTo>
                  <a:pt x="38454" y="102254"/>
                  <a:pt x="38786" y="102586"/>
                  <a:pt x="39034" y="102669"/>
                </a:cubicBezTo>
                <a:cubicBezTo>
                  <a:pt x="39183" y="102768"/>
                  <a:pt x="39279" y="102815"/>
                  <a:pt x="39327" y="102815"/>
                </a:cubicBezTo>
                <a:cubicBezTo>
                  <a:pt x="39438" y="102815"/>
                  <a:pt x="39276" y="102554"/>
                  <a:pt x="38869" y="102089"/>
                </a:cubicBezTo>
                <a:cubicBezTo>
                  <a:pt x="38537" y="101757"/>
                  <a:pt x="38454" y="101591"/>
                  <a:pt x="38703" y="101426"/>
                </a:cubicBezTo>
                <a:cubicBezTo>
                  <a:pt x="38786" y="101260"/>
                  <a:pt x="39034" y="101094"/>
                  <a:pt x="39283" y="101011"/>
                </a:cubicBezTo>
                <a:cubicBezTo>
                  <a:pt x="39697" y="100763"/>
                  <a:pt x="39697" y="100348"/>
                  <a:pt x="39200" y="100348"/>
                </a:cubicBezTo>
                <a:cubicBezTo>
                  <a:pt x="39034" y="100348"/>
                  <a:pt x="38869" y="100265"/>
                  <a:pt x="38869" y="100100"/>
                </a:cubicBezTo>
                <a:cubicBezTo>
                  <a:pt x="38786" y="99934"/>
                  <a:pt x="38703" y="99602"/>
                  <a:pt x="38703" y="99437"/>
                </a:cubicBezTo>
                <a:cubicBezTo>
                  <a:pt x="38620" y="99105"/>
                  <a:pt x="38703" y="99022"/>
                  <a:pt x="39034" y="98939"/>
                </a:cubicBezTo>
                <a:cubicBezTo>
                  <a:pt x="39200" y="98939"/>
                  <a:pt x="39697" y="98856"/>
                  <a:pt x="39946" y="98774"/>
                </a:cubicBezTo>
                <a:cubicBezTo>
                  <a:pt x="40360" y="98608"/>
                  <a:pt x="40443" y="98525"/>
                  <a:pt x="40277" y="98359"/>
                </a:cubicBezTo>
                <a:cubicBezTo>
                  <a:pt x="40037" y="98059"/>
                  <a:pt x="40102" y="97846"/>
                  <a:pt x="40313" y="97846"/>
                </a:cubicBezTo>
                <a:cubicBezTo>
                  <a:pt x="40393" y="97846"/>
                  <a:pt x="40495" y="97876"/>
                  <a:pt x="40609" y="97945"/>
                </a:cubicBezTo>
                <a:cubicBezTo>
                  <a:pt x="40940" y="98193"/>
                  <a:pt x="40940" y="98276"/>
                  <a:pt x="40858" y="98525"/>
                </a:cubicBezTo>
                <a:cubicBezTo>
                  <a:pt x="40775" y="98608"/>
                  <a:pt x="40775" y="98856"/>
                  <a:pt x="40858" y="99022"/>
                </a:cubicBezTo>
                <a:cubicBezTo>
                  <a:pt x="40878" y="99043"/>
                  <a:pt x="40899" y="99053"/>
                  <a:pt x="40918" y="99053"/>
                </a:cubicBezTo>
                <a:cubicBezTo>
                  <a:pt x="40977" y="99053"/>
                  <a:pt x="41023" y="98960"/>
                  <a:pt x="41023" y="98774"/>
                </a:cubicBezTo>
                <a:cubicBezTo>
                  <a:pt x="41106" y="98525"/>
                  <a:pt x="41189" y="98276"/>
                  <a:pt x="41272" y="98276"/>
                </a:cubicBezTo>
                <a:cubicBezTo>
                  <a:pt x="41407" y="98141"/>
                  <a:pt x="41432" y="98006"/>
                  <a:pt x="41301" y="98006"/>
                </a:cubicBezTo>
                <a:cubicBezTo>
                  <a:pt x="41272" y="98006"/>
                  <a:pt x="41235" y="98013"/>
                  <a:pt x="41189" y="98028"/>
                </a:cubicBezTo>
                <a:cubicBezTo>
                  <a:pt x="41135" y="98064"/>
                  <a:pt x="41084" y="98081"/>
                  <a:pt x="41038" y="98081"/>
                </a:cubicBezTo>
                <a:cubicBezTo>
                  <a:pt x="40876" y="98081"/>
                  <a:pt x="40775" y="97872"/>
                  <a:pt x="40775" y="97613"/>
                </a:cubicBezTo>
                <a:cubicBezTo>
                  <a:pt x="40775" y="97572"/>
                  <a:pt x="40816" y="97551"/>
                  <a:pt x="40878" y="97551"/>
                </a:cubicBezTo>
                <a:cubicBezTo>
                  <a:pt x="40940" y="97551"/>
                  <a:pt x="41023" y="97572"/>
                  <a:pt x="41106" y="97613"/>
                </a:cubicBezTo>
                <a:cubicBezTo>
                  <a:pt x="41175" y="97648"/>
                  <a:pt x="41229" y="97668"/>
                  <a:pt x="41264" y="97668"/>
                </a:cubicBezTo>
                <a:cubicBezTo>
                  <a:pt x="41312" y="97668"/>
                  <a:pt x="41321" y="97628"/>
                  <a:pt x="41272" y="97531"/>
                </a:cubicBezTo>
                <a:cubicBezTo>
                  <a:pt x="41137" y="97261"/>
                  <a:pt x="41876" y="96883"/>
                  <a:pt x="42293" y="96883"/>
                </a:cubicBezTo>
                <a:cubicBezTo>
                  <a:pt x="42389" y="96883"/>
                  <a:pt x="42468" y="96904"/>
                  <a:pt x="42515" y="96950"/>
                </a:cubicBezTo>
                <a:cubicBezTo>
                  <a:pt x="42598" y="97033"/>
                  <a:pt x="42660" y="97075"/>
                  <a:pt x="42702" y="97075"/>
                </a:cubicBezTo>
                <a:cubicBezTo>
                  <a:pt x="42743" y="97075"/>
                  <a:pt x="42764" y="97033"/>
                  <a:pt x="42764" y="96950"/>
                </a:cubicBezTo>
                <a:cubicBezTo>
                  <a:pt x="42764" y="96785"/>
                  <a:pt x="42681" y="96702"/>
                  <a:pt x="42598" y="96702"/>
                </a:cubicBezTo>
                <a:cubicBezTo>
                  <a:pt x="42266" y="96702"/>
                  <a:pt x="42101" y="96205"/>
                  <a:pt x="42349" y="95873"/>
                </a:cubicBezTo>
                <a:cubicBezTo>
                  <a:pt x="42408" y="95814"/>
                  <a:pt x="42467" y="95756"/>
                  <a:pt x="42496" y="95756"/>
                </a:cubicBezTo>
                <a:cubicBezTo>
                  <a:pt x="42508" y="95756"/>
                  <a:pt x="42515" y="95766"/>
                  <a:pt x="42515" y="95790"/>
                </a:cubicBezTo>
                <a:cubicBezTo>
                  <a:pt x="42515" y="96076"/>
                  <a:pt x="43009" y="96486"/>
                  <a:pt x="43304" y="96486"/>
                </a:cubicBezTo>
                <a:cubicBezTo>
                  <a:pt x="43351" y="96486"/>
                  <a:pt x="43393" y="96476"/>
                  <a:pt x="43427" y="96453"/>
                </a:cubicBezTo>
                <a:cubicBezTo>
                  <a:pt x="43592" y="96370"/>
                  <a:pt x="43592" y="96370"/>
                  <a:pt x="43344" y="96287"/>
                </a:cubicBezTo>
                <a:cubicBezTo>
                  <a:pt x="43095" y="96205"/>
                  <a:pt x="43012" y="96122"/>
                  <a:pt x="43178" y="95956"/>
                </a:cubicBezTo>
                <a:cubicBezTo>
                  <a:pt x="43210" y="95893"/>
                  <a:pt x="43278" y="95866"/>
                  <a:pt x="43373" y="95866"/>
                </a:cubicBezTo>
                <a:cubicBezTo>
                  <a:pt x="43526" y="95866"/>
                  <a:pt x="43751" y="95936"/>
                  <a:pt x="44007" y="96039"/>
                </a:cubicBezTo>
                <a:cubicBezTo>
                  <a:pt x="44255" y="96205"/>
                  <a:pt x="44442" y="96287"/>
                  <a:pt x="44639" y="96287"/>
                </a:cubicBezTo>
                <a:cubicBezTo>
                  <a:pt x="44836" y="96287"/>
                  <a:pt x="45043" y="96205"/>
                  <a:pt x="45333" y="96039"/>
                </a:cubicBezTo>
                <a:lnTo>
                  <a:pt x="45996" y="95707"/>
                </a:lnTo>
                <a:lnTo>
                  <a:pt x="45416" y="95624"/>
                </a:lnTo>
                <a:cubicBezTo>
                  <a:pt x="44918" y="95624"/>
                  <a:pt x="44753" y="95624"/>
                  <a:pt x="44670" y="95873"/>
                </a:cubicBezTo>
                <a:cubicBezTo>
                  <a:pt x="44592" y="96030"/>
                  <a:pt x="44532" y="96112"/>
                  <a:pt x="44473" y="96112"/>
                </a:cubicBezTo>
                <a:cubicBezTo>
                  <a:pt x="44407" y="96112"/>
                  <a:pt x="44343" y="96009"/>
                  <a:pt x="44255" y="95790"/>
                </a:cubicBezTo>
                <a:cubicBezTo>
                  <a:pt x="44007" y="95293"/>
                  <a:pt x="44007" y="95210"/>
                  <a:pt x="44587" y="94796"/>
                </a:cubicBezTo>
                <a:cubicBezTo>
                  <a:pt x="44918" y="94547"/>
                  <a:pt x="45333" y="94381"/>
                  <a:pt x="45581" y="94298"/>
                </a:cubicBezTo>
                <a:cubicBezTo>
                  <a:pt x="45830" y="94298"/>
                  <a:pt x="46079" y="94133"/>
                  <a:pt x="46162" y="93801"/>
                </a:cubicBezTo>
                <a:cubicBezTo>
                  <a:pt x="46267" y="93486"/>
                  <a:pt x="46305" y="93371"/>
                  <a:pt x="46425" y="93371"/>
                </a:cubicBezTo>
                <a:cubicBezTo>
                  <a:pt x="46494" y="93371"/>
                  <a:pt x="46590" y="93409"/>
                  <a:pt x="46742" y="93470"/>
                </a:cubicBezTo>
                <a:cubicBezTo>
                  <a:pt x="46843" y="93530"/>
                  <a:pt x="46974" y="93556"/>
                  <a:pt x="47111" y="93556"/>
                </a:cubicBezTo>
                <a:cubicBezTo>
                  <a:pt x="47537" y="93556"/>
                  <a:pt x="48027" y="93306"/>
                  <a:pt x="47902" y="93055"/>
                </a:cubicBezTo>
                <a:cubicBezTo>
                  <a:pt x="47819" y="92972"/>
                  <a:pt x="47653" y="92972"/>
                  <a:pt x="47570" y="92972"/>
                </a:cubicBezTo>
                <a:cubicBezTo>
                  <a:pt x="47482" y="93031"/>
                  <a:pt x="47425" y="93059"/>
                  <a:pt x="47392" y="93059"/>
                </a:cubicBezTo>
                <a:cubicBezTo>
                  <a:pt x="47332" y="93059"/>
                  <a:pt x="47351" y="92967"/>
                  <a:pt x="47405" y="92807"/>
                </a:cubicBezTo>
                <a:cubicBezTo>
                  <a:pt x="47488" y="92641"/>
                  <a:pt x="47488" y="92558"/>
                  <a:pt x="47405" y="92558"/>
                </a:cubicBezTo>
                <a:cubicBezTo>
                  <a:pt x="47389" y="92573"/>
                  <a:pt x="47374" y="92580"/>
                  <a:pt x="47360" y="92580"/>
                </a:cubicBezTo>
                <a:cubicBezTo>
                  <a:pt x="47297" y="92580"/>
                  <a:pt x="47254" y="92445"/>
                  <a:pt x="47322" y="92309"/>
                </a:cubicBezTo>
                <a:cubicBezTo>
                  <a:pt x="47322" y="92188"/>
                  <a:pt x="47366" y="92111"/>
                  <a:pt x="47488" y="92111"/>
                </a:cubicBezTo>
                <a:cubicBezTo>
                  <a:pt x="47532" y="92111"/>
                  <a:pt x="47587" y="92121"/>
                  <a:pt x="47653" y="92144"/>
                </a:cubicBezTo>
                <a:cubicBezTo>
                  <a:pt x="47715" y="92175"/>
                  <a:pt x="47780" y="92188"/>
                  <a:pt x="47843" y="92188"/>
                </a:cubicBezTo>
                <a:cubicBezTo>
                  <a:pt x="48114" y="92188"/>
                  <a:pt x="48337" y="91931"/>
                  <a:pt x="48068" y="91729"/>
                </a:cubicBezTo>
                <a:cubicBezTo>
                  <a:pt x="47985" y="91564"/>
                  <a:pt x="47985" y="91564"/>
                  <a:pt x="48233" y="91564"/>
                </a:cubicBezTo>
                <a:cubicBezTo>
                  <a:pt x="48482" y="91564"/>
                  <a:pt x="48565" y="91481"/>
                  <a:pt x="48482" y="91398"/>
                </a:cubicBezTo>
                <a:cubicBezTo>
                  <a:pt x="48316" y="91315"/>
                  <a:pt x="48316" y="91066"/>
                  <a:pt x="48482" y="90983"/>
                </a:cubicBezTo>
                <a:cubicBezTo>
                  <a:pt x="48648" y="90735"/>
                  <a:pt x="48648" y="90652"/>
                  <a:pt x="48316" y="90486"/>
                </a:cubicBezTo>
                <a:cubicBezTo>
                  <a:pt x="47902" y="90403"/>
                  <a:pt x="47902" y="90320"/>
                  <a:pt x="48233" y="90155"/>
                </a:cubicBezTo>
                <a:cubicBezTo>
                  <a:pt x="48482" y="90072"/>
                  <a:pt x="48648" y="89989"/>
                  <a:pt x="48731" y="89906"/>
                </a:cubicBezTo>
                <a:cubicBezTo>
                  <a:pt x="48814" y="89906"/>
                  <a:pt x="48896" y="89989"/>
                  <a:pt x="48979" y="90072"/>
                </a:cubicBezTo>
                <a:cubicBezTo>
                  <a:pt x="49062" y="90155"/>
                  <a:pt x="49062" y="90320"/>
                  <a:pt x="48896" y="90403"/>
                </a:cubicBezTo>
                <a:cubicBezTo>
                  <a:pt x="48731" y="90486"/>
                  <a:pt x="48731" y="90569"/>
                  <a:pt x="48979" y="90569"/>
                </a:cubicBezTo>
                <a:cubicBezTo>
                  <a:pt x="49009" y="90584"/>
                  <a:pt x="49043" y="90591"/>
                  <a:pt x="49082" y="90591"/>
                </a:cubicBezTo>
                <a:cubicBezTo>
                  <a:pt x="49262" y="90591"/>
                  <a:pt x="49535" y="90442"/>
                  <a:pt x="49808" y="90238"/>
                </a:cubicBezTo>
                <a:cubicBezTo>
                  <a:pt x="50139" y="89989"/>
                  <a:pt x="50388" y="89823"/>
                  <a:pt x="50637" y="89823"/>
                </a:cubicBezTo>
                <a:cubicBezTo>
                  <a:pt x="50471" y="89906"/>
                  <a:pt x="50554" y="90155"/>
                  <a:pt x="50802" y="90818"/>
                </a:cubicBezTo>
                <a:cubicBezTo>
                  <a:pt x="51051" y="91315"/>
                  <a:pt x="51300" y="91812"/>
                  <a:pt x="51383" y="91895"/>
                </a:cubicBezTo>
                <a:cubicBezTo>
                  <a:pt x="51383" y="91895"/>
                  <a:pt x="51465" y="92144"/>
                  <a:pt x="51465" y="92309"/>
                </a:cubicBezTo>
                <a:cubicBezTo>
                  <a:pt x="51548" y="92475"/>
                  <a:pt x="51714" y="92807"/>
                  <a:pt x="51880" y="93055"/>
                </a:cubicBezTo>
                <a:cubicBezTo>
                  <a:pt x="52046" y="93304"/>
                  <a:pt x="52211" y="93553"/>
                  <a:pt x="52211" y="93635"/>
                </a:cubicBezTo>
                <a:cubicBezTo>
                  <a:pt x="52294" y="93718"/>
                  <a:pt x="52377" y="93884"/>
                  <a:pt x="52626" y="93967"/>
                </a:cubicBezTo>
                <a:cubicBezTo>
                  <a:pt x="52874" y="94050"/>
                  <a:pt x="52957" y="94216"/>
                  <a:pt x="52874" y="94464"/>
                </a:cubicBezTo>
                <a:cubicBezTo>
                  <a:pt x="52874" y="94767"/>
                  <a:pt x="53081" y="95138"/>
                  <a:pt x="53243" y="95138"/>
                </a:cubicBezTo>
                <a:cubicBezTo>
                  <a:pt x="53259" y="95138"/>
                  <a:pt x="53274" y="95134"/>
                  <a:pt x="53289" y="95127"/>
                </a:cubicBezTo>
                <a:cubicBezTo>
                  <a:pt x="53372" y="95127"/>
                  <a:pt x="53372" y="95044"/>
                  <a:pt x="53289" y="94879"/>
                </a:cubicBezTo>
                <a:cubicBezTo>
                  <a:pt x="53172" y="94820"/>
                  <a:pt x="53179" y="94761"/>
                  <a:pt x="53222" y="94761"/>
                </a:cubicBezTo>
                <a:cubicBezTo>
                  <a:pt x="53240" y="94761"/>
                  <a:pt x="53264" y="94771"/>
                  <a:pt x="53289" y="94796"/>
                </a:cubicBezTo>
                <a:cubicBezTo>
                  <a:pt x="53372" y="94879"/>
                  <a:pt x="53537" y="95044"/>
                  <a:pt x="53537" y="95210"/>
                </a:cubicBezTo>
                <a:cubicBezTo>
                  <a:pt x="53537" y="95376"/>
                  <a:pt x="53703" y="95542"/>
                  <a:pt x="53869" y="95707"/>
                </a:cubicBezTo>
                <a:cubicBezTo>
                  <a:pt x="54035" y="95790"/>
                  <a:pt x="54283" y="96205"/>
                  <a:pt x="54366" y="96536"/>
                </a:cubicBezTo>
                <a:cubicBezTo>
                  <a:pt x="54449" y="96868"/>
                  <a:pt x="54698" y="97199"/>
                  <a:pt x="54863" y="97282"/>
                </a:cubicBezTo>
                <a:cubicBezTo>
                  <a:pt x="55029" y="97448"/>
                  <a:pt x="55195" y="97531"/>
                  <a:pt x="55112" y="97613"/>
                </a:cubicBezTo>
                <a:cubicBezTo>
                  <a:pt x="55112" y="97696"/>
                  <a:pt x="55361" y="97945"/>
                  <a:pt x="55692" y="98193"/>
                </a:cubicBezTo>
                <a:cubicBezTo>
                  <a:pt x="56024" y="98359"/>
                  <a:pt x="56272" y="98691"/>
                  <a:pt x="56272" y="98774"/>
                </a:cubicBezTo>
                <a:cubicBezTo>
                  <a:pt x="56272" y="98856"/>
                  <a:pt x="56438" y="99105"/>
                  <a:pt x="56604" y="99271"/>
                </a:cubicBezTo>
                <a:cubicBezTo>
                  <a:pt x="56769" y="99354"/>
                  <a:pt x="56935" y="99602"/>
                  <a:pt x="56935" y="99768"/>
                </a:cubicBezTo>
                <a:cubicBezTo>
                  <a:pt x="56935" y="99851"/>
                  <a:pt x="57101" y="100100"/>
                  <a:pt x="57350" y="100182"/>
                </a:cubicBezTo>
                <a:cubicBezTo>
                  <a:pt x="57598" y="100348"/>
                  <a:pt x="57847" y="100680"/>
                  <a:pt x="57930" y="101011"/>
                </a:cubicBezTo>
                <a:cubicBezTo>
                  <a:pt x="58344" y="101923"/>
                  <a:pt x="58593" y="102171"/>
                  <a:pt x="59753" y="102503"/>
                </a:cubicBezTo>
                <a:cubicBezTo>
                  <a:pt x="60283" y="102636"/>
                  <a:pt x="60615" y="102715"/>
                  <a:pt x="60859" y="102715"/>
                </a:cubicBezTo>
                <a:cubicBezTo>
                  <a:pt x="61225" y="102715"/>
                  <a:pt x="61394" y="102536"/>
                  <a:pt x="61742" y="102089"/>
                </a:cubicBezTo>
                <a:cubicBezTo>
                  <a:pt x="62228" y="101549"/>
                  <a:pt x="62608" y="101290"/>
                  <a:pt x="62883" y="101290"/>
                </a:cubicBezTo>
                <a:cubicBezTo>
                  <a:pt x="63030" y="101290"/>
                  <a:pt x="63147" y="101364"/>
                  <a:pt x="63234" y="101508"/>
                </a:cubicBezTo>
                <a:cubicBezTo>
                  <a:pt x="63378" y="101653"/>
                  <a:pt x="63495" y="101741"/>
                  <a:pt x="63664" y="101741"/>
                </a:cubicBezTo>
                <a:cubicBezTo>
                  <a:pt x="63787" y="101741"/>
                  <a:pt x="63937" y="101695"/>
                  <a:pt x="64145" y="101591"/>
                </a:cubicBezTo>
                <a:cubicBezTo>
                  <a:pt x="64438" y="101533"/>
                  <a:pt x="64690" y="101474"/>
                  <a:pt x="64812" y="101474"/>
                </a:cubicBezTo>
                <a:cubicBezTo>
                  <a:pt x="64863" y="101474"/>
                  <a:pt x="64891" y="101484"/>
                  <a:pt x="64891" y="101508"/>
                </a:cubicBezTo>
                <a:cubicBezTo>
                  <a:pt x="64928" y="101657"/>
                  <a:pt x="65083" y="101739"/>
                  <a:pt x="65370" y="101739"/>
                </a:cubicBezTo>
                <a:cubicBezTo>
                  <a:pt x="65721" y="101739"/>
                  <a:pt x="66270" y="101616"/>
                  <a:pt x="67046" y="101343"/>
                </a:cubicBezTo>
                <a:cubicBezTo>
                  <a:pt x="67875" y="101094"/>
                  <a:pt x="68703" y="100845"/>
                  <a:pt x="68952" y="100845"/>
                </a:cubicBezTo>
                <a:cubicBezTo>
                  <a:pt x="69201" y="100763"/>
                  <a:pt x="69449" y="100763"/>
                  <a:pt x="69532" y="100680"/>
                </a:cubicBezTo>
                <a:cubicBezTo>
                  <a:pt x="69615" y="100680"/>
                  <a:pt x="69864" y="101508"/>
                  <a:pt x="70112" y="102503"/>
                </a:cubicBezTo>
                <a:cubicBezTo>
                  <a:pt x="70195" y="102752"/>
                  <a:pt x="70112" y="102917"/>
                  <a:pt x="70029" y="102917"/>
                </a:cubicBezTo>
                <a:cubicBezTo>
                  <a:pt x="69946" y="103000"/>
                  <a:pt x="69946" y="103166"/>
                  <a:pt x="70112" y="103415"/>
                </a:cubicBezTo>
                <a:cubicBezTo>
                  <a:pt x="70239" y="103668"/>
                  <a:pt x="70269" y="103776"/>
                  <a:pt x="70165" y="103776"/>
                </a:cubicBezTo>
                <a:cubicBezTo>
                  <a:pt x="70133" y="103776"/>
                  <a:pt x="70088" y="103766"/>
                  <a:pt x="70029" y="103746"/>
                </a:cubicBezTo>
                <a:cubicBezTo>
                  <a:pt x="69615" y="103746"/>
                  <a:pt x="69449" y="104409"/>
                  <a:pt x="69698" y="104823"/>
                </a:cubicBezTo>
                <a:cubicBezTo>
                  <a:pt x="69864" y="105072"/>
                  <a:pt x="69864" y="105238"/>
                  <a:pt x="69781" y="105238"/>
                </a:cubicBezTo>
                <a:cubicBezTo>
                  <a:pt x="69698" y="105321"/>
                  <a:pt x="69781" y="105404"/>
                  <a:pt x="69946" y="105486"/>
                </a:cubicBezTo>
                <a:cubicBezTo>
                  <a:pt x="70112" y="105569"/>
                  <a:pt x="70112" y="105569"/>
                  <a:pt x="70029" y="105652"/>
                </a:cubicBezTo>
                <a:cubicBezTo>
                  <a:pt x="69615" y="105818"/>
                  <a:pt x="70195" y="107641"/>
                  <a:pt x="71604" y="110459"/>
                </a:cubicBezTo>
                <a:cubicBezTo>
                  <a:pt x="72184" y="111619"/>
                  <a:pt x="73427" y="113359"/>
                  <a:pt x="74007" y="113774"/>
                </a:cubicBezTo>
                <a:cubicBezTo>
                  <a:pt x="74256" y="113940"/>
                  <a:pt x="74587" y="114188"/>
                  <a:pt x="74587" y="114354"/>
                </a:cubicBezTo>
                <a:cubicBezTo>
                  <a:pt x="74670" y="114437"/>
                  <a:pt x="74753" y="114603"/>
                  <a:pt x="74836" y="114603"/>
                </a:cubicBezTo>
                <a:cubicBezTo>
                  <a:pt x="74919" y="114603"/>
                  <a:pt x="75250" y="114934"/>
                  <a:pt x="75582" y="115348"/>
                </a:cubicBezTo>
                <a:cubicBezTo>
                  <a:pt x="75913" y="115763"/>
                  <a:pt x="76659" y="116343"/>
                  <a:pt x="77074" y="116592"/>
                </a:cubicBezTo>
                <a:cubicBezTo>
                  <a:pt x="77571" y="116923"/>
                  <a:pt x="77985" y="117254"/>
                  <a:pt x="78068" y="117337"/>
                </a:cubicBezTo>
                <a:cubicBezTo>
                  <a:pt x="78068" y="117503"/>
                  <a:pt x="78482" y="117835"/>
                  <a:pt x="78897" y="118083"/>
                </a:cubicBezTo>
                <a:cubicBezTo>
                  <a:pt x="79228" y="118332"/>
                  <a:pt x="79643" y="118746"/>
                  <a:pt x="79726" y="118995"/>
                </a:cubicBezTo>
                <a:cubicBezTo>
                  <a:pt x="79963" y="119471"/>
                  <a:pt x="81188" y="120326"/>
                  <a:pt x="81511" y="120326"/>
                </a:cubicBezTo>
                <a:cubicBezTo>
                  <a:pt x="81525" y="120326"/>
                  <a:pt x="81538" y="120324"/>
                  <a:pt x="81549" y="120321"/>
                </a:cubicBezTo>
                <a:cubicBezTo>
                  <a:pt x="81632" y="120279"/>
                  <a:pt x="81715" y="120259"/>
                  <a:pt x="81787" y="120259"/>
                </a:cubicBezTo>
                <a:cubicBezTo>
                  <a:pt x="81860" y="120259"/>
                  <a:pt x="81922" y="120279"/>
                  <a:pt x="81963" y="120321"/>
                </a:cubicBezTo>
                <a:cubicBezTo>
                  <a:pt x="82087" y="120404"/>
                  <a:pt x="82398" y="120445"/>
                  <a:pt x="82823" y="120445"/>
                </a:cubicBezTo>
                <a:cubicBezTo>
                  <a:pt x="83248" y="120445"/>
                  <a:pt x="83786" y="120404"/>
                  <a:pt x="84367" y="120321"/>
                </a:cubicBezTo>
                <a:cubicBezTo>
                  <a:pt x="85527" y="120238"/>
                  <a:pt x="86770" y="119906"/>
                  <a:pt x="87516" y="119658"/>
                </a:cubicBezTo>
                <a:cubicBezTo>
                  <a:pt x="88307" y="119370"/>
                  <a:pt x="89037" y="119145"/>
                  <a:pt x="89323" y="119145"/>
                </a:cubicBezTo>
                <a:cubicBezTo>
                  <a:pt x="89367" y="119145"/>
                  <a:pt x="89400" y="119150"/>
                  <a:pt x="89422" y="119161"/>
                </a:cubicBezTo>
                <a:cubicBezTo>
                  <a:pt x="89588" y="119161"/>
                  <a:pt x="90333" y="118995"/>
                  <a:pt x="91162" y="118663"/>
                </a:cubicBezTo>
                <a:cubicBezTo>
                  <a:pt x="91991" y="118332"/>
                  <a:pt x="93897" y="117586"/>
                  <a:pt x="95306" y="117089"/>
                </a:cubicBezTo>
                <a:cubicBezTo>
                  <a:pt x="96798" y="116509"/>
                  <a:pt x="100195" y="115017"/>
                  <a:pt x="102930" y="113608"/>
                </a:cubicBezTo>
                <a:cubicBezTo>
                  <a:pt x="103593" y="113277"/>
                  <a:pt x="104339" y="112945"/>
                  <a:pt x="105002" y="112614"/>
                </a:cubicBezTo>
                <a:cubicBezTo>
                  <a:pt x="105665" y="112199"/>
                  <a:pt x="106411" y="111868"/>
                  <a:pt x="106991" y="111536"/>
                </a:cubicBezTo>
                <a:cubicBezTo>
                  <a:pt x="108234" y="110873"/>
                  <a:pt x="109229" y="110293"/>
                  <a:pt x="109809" y="109962"/>
                </a:cubicBezTo>
                <a:cubicBezTo>
                  <a:pt x="111135" y="109299"/>
                  <a:pt x="111798" y="108801"/>
                  <a:pt x="111715" y="108636"/>
                </a:cubicBezTo>
                <a:cubicBezTo>
                  <a:pt x="111715" y="108533"/>
                  <a:pt x="111747" y="108462"/>
                  <a:pt x="111810" y="108462"/>
                </a:cubicBezTo>
                <a:cubicBezTo>
                  <a:pt x="111849" y="108462"/>
                  <a:pt x="111900" y="108489"/>
                  <a:pt x="111964" y="108553"/>
                </a:cubicBezTo>
                <a:cubicBezTo>
                  <a:pt x="111976" y="108559"/>
                  <a:pt x="111993" y="108562"/>
                  <a:pt x="112015" y="108562"/>
                </a:cubicBezTo>
                <a:cubicBezTo>
                  <a:pt x="112288" y="108562"/>
                  <a:pt x="113280" y="108096"/>
                  <a:pt x="114201" y="107558"/>
                </a:cubicBezTo>
                <a:cubicBezTo>
                  <a:pt x="115196" y="106978"/>
                  <a:pt x="116107" y="106315"/>
                  <a:pt x="116107" y="106067"/>
                </a:cubicBezTo>
                <a:cubicBezTo>
                  <a:pt x="116059" y="105969"/>
                  <a:pt x="116039" y="105929"/>
                  <a:pt x="116080" y="105929"/>
                </a:cubicBezTo>
                <a:cubicBezTo>
                  <a:pt x="116110" y="105929"/>
                  <a:pt x="116170" y="105949"/>
                  <a:pt x="116273" y="105984"/>
                </a:cubicBezTo>
                <a:cubicBezTo>
                  <a:pt x="116309" y="106001"/>
                  <a:pt x="116354" y="106010"/>
                  <a:pt x="116406" y="106010"/>
                </a:cubicBezTo>
                <a:cubicBezTo>
                  <a:pt x="116843" y="106010"/>
                  <a:pt x="117783" y="105442"/>
                  <a:pt x="117931" y="105072"/>
                </a:cubicBezTo>
                <a:cubicBezTo>
                  <a:pt x="117931" y="104989"/>
                  <a:pt x="118925" y="104409"/>
                  <a:pt x="120002" y="103746"/>
                </a:cubicBezTo>
                <a:cubicBezTo>
                  <a:pt x="121577" y="102752"/>
                  <a:pt x="121991" y="102420"/>
                  <a:pt x="122157" y="102006"/>
                </a:cubicBezTo>
                <a:cubicBezTo>
                  <a:pt x="122204" y="101772"/>
                  <a:pt x="122224" y="101670"/>
                  <a:pt x="122263" y="101670"/>
                </a:cubicBezTo>
                <a:cubicBezTo>
                  <a:pt x="122293" y="101670"/>
                  <a:pt x="122333" y="101731"/>
                  <a:pt x="122406" y="101840"/>
                </a:cubicBezTo>
                <a:cubicBezTo>
                  <a:pt x="122447" y="101922"/>
                  <a:pt x="122508" y="101973"/>
                  <a:pt x="122615" y="101973"/>
                </a:cubicBezTo>
                <a:cubicBezTo>
                  <a:pt x="122943" y="101973"/>
                  <a:pt x="123703" y="101494"/>
                  <a:pt x="125638" y="99934"/>
                </a:cubicBezTo>
                <a:cubicBezTo>
                  <a:pt x="126881" y="98939"/>
                  <a:pt x="128207" y="97945"/>
                  <a:pt x="129699" y="96868"/>
                </a:cubicBezTo>
                <a:cubicBezTo>
                  <a:pt x="130445" y="96287"/>
                  <a:pt x="131190" y="95707"/>
                  <a:pt x="132019" y="95044"/>
                </a:cubicBezTo>
                <a:cubicBezTo>
                  <a:pt x="132931" y="94464"/>
                  <a:pt x="133759" y="93718"/>
                  <a:pt x="134754" y="92972"/>
                </a:cubicBezTo>
                <a:cubicBezTo>
                  <a:pt x="136329" y="91729"/>
                  <a:pt x="137820" y="90486"/>
                  <a:pt x="137986" y="90238"/>
                </a:cubicBezTo>
                <a:cubicBezTo>
                  <a:pt x="138152" y="90072"/>
                  <a:pt x="139726" y="88829"/>
                  <a:pt x="141384" y="87503"/>
                </a:cubicBezTo>
                <a:cubicBezTo>
                  <a:pt x="142959" y="86094"/>
                  <a:pt x="144367" y="84768"/>
                  <a:pt x="144533" y="84602"/>
                </a:cubicBezTo>
                <a:cubicBezTo>
                  <a:pt x="144616" y="84436"/>
                  <a:pt x="145113" y="83939"/>
                  <a:pt x="146025" y="83110"/>
                </a:cubicBezTo>
                <a:cubicBezTo>
                  <a:pt x="146936" y="82282"/>
                  <a:pt x="148428" y="81121"/>
                  <a:pt x="150169" y="79381"/>
                </a:cubicBezTo>
                <a:cubicBezTo>
                  <a:pt x="151909" y="77724"/>
                  <a:pt x="152986" y="76646"/>
                  <a:pt x="155141" y="74326"/>
                </a:cubicBezTo>
                <a:cubicBezTo>
                  <a:pt x="155638" y="73829"/>
                  <a:pt x="156550" y="72834"/>
                  <a:pt x="157130" y="72171"/>
                </a:cubicBezTo>
                <a:cubicBezTo>
                  <a:pt x="157793" y="71508"/>
                  <a:pt x="158787" y="70348"/>
                  <a:pt x="159368" y="69685"/>
                </a:cubicBezTo>
                <a:cubicBezTo>
                  <a:pt x="159948" y="69022"/>
                  <a:pt x="161025" y="67945"/>
                  <a:pt x="161688" y="67199"/>
                </a:cubicBezTo>
                <a:cubicBezTo>
                  <a:pt x="162351" y="66453"/>
                  <a:pt x="162931" y="65707"/>
                  <a:pt x="163014" y="65541"/>
                </a:cubicBezTo>
                <a:cubicBezTo>
                  <a:pt x="163180" y="65293"/>
                  <a:pt x="163677" y="64712"/>
                  <a:pt x="164091" y="64132"/>
                </a:cubicBezTo>
                <a:cubicBezTo>
                  <a:pt x="164589" y="63552"/>
                  <a:pt x="165252" y="62723"/>
                  <a:pt x="165583" y="62226"/>
                </a:cubicBezTo>
                <a:cubicBezTo>
                  <a:pt x="165915" y="61812"/>
                  <a:pt x="166495" y="61066"/>
                  <a:pt x="166992" y="60486"/>
                </a:cubicBezTo>
                <a:cubicBezTo>
                  <a:pt x="168152" y="58994"/>
                  <a:pt x="169147" y="57751"/>
                  <a:pt x="170307" y="56011"/>
                </a:cubicBezTo>
                <a:cubicBezTo>
                  <a:pt x="170887" y="55182"/>
                  <a:pt x="171633" y="54105"/>
                  <a:pt x="172047" y="53524"/>
                </a:cubicBezTo>
                <a:cubicBezTo>
                  <a:pt x="172959" y="52364"/>
                  <a:pt x="174451" y="49961"/>
                  <a:pt x="174865" y="49049"/>
                </a:cubicBezTo>
                <a:cubicBezTo>
                  <a:pt x="175114" y="48635"/>
                  <a:pt x="175528" y="48055"/>
                  <a:pt x="175777" y="47806"/>
                </a:cubicBezTo>
                <a:cubicBezTo>
                  <a:pt x="176108" y="47475"/>
                  <a:pt x="176523" y="46812"/>
                  <a:pt x="176854" y="46232"/>
                </a:cubicBezTo>
                <a:cubicBezTo>
                  <a:pt x="177186" y="45734"/>
                  <a:pt x="177766" y="44740"/>
                  <a:pt x="178097" y="43994"/>
                </a:cubicBezTo>
                <a:cubicBezTo>
                  <a:pt x="178512" y="43331"/>
                  <a:pt x="179257" y="42088"/>
                  <a:pt x="179755" y="41176"/>
                </a:cubicBezTo>
                <a:cubicBezTo>
                  <a:pt x="180501" y="39933"/>
                  <a:pt x="180832" y="39519"/>
                  <a:pt x="181163" y="39436"/>
                </a:cubicBezTo>
                <a:cubicBezTo>
                  <a:pt x="181826" y="39187"/>
                  <a:pt x="181909" y="38856"/>
                  <a:pt x="181661" y="37944"/>
                </a:cubicBezTo>
                <a:cubicBezTo>
                  <a:pt x="181495" y="37281"/>
                  <a:pt x="180583" y="35872"/>
                  <a:pt x="180252" y="35707"/>
                </a:cubicBezTo>
                <a:cubicBezTo>
                  <a:pt x="180169" y="35707"/>
                  <a:pt x="180003" y="35541"/>
                  <a:pt x="180003" y="35292"/>
                </a:cubicBezTo>
                <a:cubicBezTo>
                  <a:pt x="179920" y="35126"/>
                  <a:pt x="179755" y="34878"/>
                  <a:pt x="179589" y="34795"/>
                </a:cubicBezTo>
                <a:cubicBezTo>
                  <a:pt x="179423" y="34629"/>
                  <a:pt x="179009" y="34215"/>
                  <a:pt x="178677" y="33718"/>
                </a:cubicBezTo>
                <a:cubicBezTo>
                  <a:pt x="178429" y="33303"/>
                  <a:pt x="177683" y="32557"/>
                  <a:pt x="176937" y="31977"/>
                </a:cubicBezTo>
                <a:cubicBezTo>
                  <a:pt x="176184" y="31439"/>
                  <a:pt x="175885" y="31216"/>
                  <a:pt x="175745" y="31216"/>
                </a:cubicBezTo>
                <a:cubicBezTo>
                  <a:pt x="175669" y="31216"/>
                  <a:pt x="175640" y="31281"/>
                  <a:pt x="175611" y="31397"/>
                </a:cubicBezTo>
                <a:cubicBezTo>
                  <a:pt x="175611" y="31500"/>
                  <a:pt x="175611" y="31560"/>
                  <a:pt x="175593" y="31560"/>
                </a:cubicBezTo>
                <a:cubicBezTo>
                  <a:pt x="175568" y="31560"/>
                  <a:pt x="175508" y="31440"/>
                  <a:pt x="175362" y="31148"/>
                </a:cubicBezTo>
                <a:cubicBezTo>
                  <a:pt x="175294" y="30944"/>
                  <a:pt x="175170" y="30795"/>
                  <a:pt x="175082" y="30795"/>
                </a:cubicBezTo>
                <a:cubicBezTo>
                  <a:pt x="175063" y="30795"/>
                  <a:pt x="175045" y="30802"/>
                  <a:pt x="175031" y="30817"/>
                </a:cubicBezTo>
                <a:cubicBezTo>
                  <a:pt x="175031" y="30825"/>
                  <a:pt x="175026" y="30830"/>
                  <a:pt x="175016" y="30830"/>
                </a:cubicBezTo>
                <a:cubicBezTo>
                  <a:pt x="174927" y="30830"/>
                  <a:pt x="174457" y="30509"/>
                  <a:pt x="173788" y="29988"/>
                </a:cubicBezTo>
                <a:cubicBezTo>
                  <a:pt x="172296" y="28911"/>
                  <a:pt x="172462" y="29077"/>
                  <a:pt x="170556" y="27999"/>
                </a:cubicBezTo>
                <a:cubicBezTo>
                  <a:pt x="169395" y="27336"/>
                  <a:pt x="168815" y="27005"/>
                  <a:pt x="168152" y="26922"/>
                </a:cubicBezTo>
                <a:cubicBezTo>
                  <a:pt x="167655" y="26839"/>
                  <a:pt x="167241" y="26756"/>
                  <a:pt x="167158" y="26673"/>
                </a:cubicBezTo>
                <a:cubicBezTo>
                  <a:pt x="166992" y="26673"/>
                  <a:pt x="166661" y="26590"/>
                  <a:pt x="166412" y="26508"/>
                </a:cubicBezTo>
                <a:cubicBezTo>
                  <a:pt x="165832" y="26508"/>
                  <a:pt x="163594" y="25762"/>
                  <a:pt x="163511" y="25596"/>
                </a:cubicBezTo>
                <a:cubicBezTo>
                  <a:pt x="163511" y="25513"/>
                  <a:pt x="163594" y="25264"/>
                  <a:pt x="163677" y="25016"/>
                </a:cubicBezTo>
                <a:cubicBezTo>
                  <a:pt x="163843" y="24767"/>
                  <a:pt x="163843" y="24353"/>
                  <a:pt x="163760" y="24104"/>
                </a:cubicBezTo>
                <a:cubicBezTo>
                  <a:pt x="163677" y="23938"/>
                  <a:pt x="163677" y="23690"/>
                  <a:pt x="163843" y="23607"/>
                </a:cubicBezTo>
                <a:cubicBezTo>
                  <a:pt x="164009" y="23524"/>
                  <a:pt x="164009" y="23110"/>
                  <a:pt x="163926" y="22695"/>
                </a:cubicBezTo>
                <a:cubicBezTo>
                  <a:pt x="163760" y="21784"/>
                  <a:pt x="163760" y="21369"/>
                  <a:pt x="164091" y="21369"/>
                </a:cubicBezTo>
                <a:cubicBezTo>
                  <a:pt x="164119" y="21383"/>
                  <a:pt x="164144" y="21390"/>
                  <a:pt x="164168" y="21390"/>
                </a:cubicBezTo>
                <a:cubicBezTo>
                  <a:pt x="164285" y="21390"/>
                  <a:pt x="164354" y="21217"/>
                  <a:pt x="164423" y="20872"/>
                </a:cubicBezTo>
                <a:cubicBezTo>
                  <a:pt x="164423" y="20541"/>
                  <a:pt x="164506" y="20126"/>
                  <a:pt x="164672" y="19961"/>
                </a:cubicBezTo>
                <a:cubicBezTo>
                  <a:pt x="164754" y="19712"/>
                  <a:pt x="164837" y="19463"/>
                  <a:pt x="164754" y="19380"/>
                </a:cubicBezTo>
                <a:cubicBezTo>
                  <a:pt x="164672" y="19298"/>
                  <a:pt x="164754" y="19132"/>
                  <a:pt x="164837" y="19049"/>
                </a:cubicBezTo>
                <a:cubicBezTo>
                  <a:pt x="165003" y="18966"/>
                  <a:pt x="165086" y="18717"/>
                  <a:pt x="165086" y="18386"/>
                </a:cubicBezTo>
                <a:cubicBezTo>
                  <a:pt x="165086" y="18054"/>
                  <a:pt x="165169" y="17806"/>
                  <a:pt x="165417" y="17723"/>
                </a:cubicBezTo>
                <a:cubicBezTo>
                  <a:pt x="165666" y="17557"/>
                  <a:pt x="165749" y="17391"/>
                  <a:pt x="165666" y="17309"/>
                </a:cubicBezTo>
                <a:cubicBezTo>
                  <a:pt x="165583" y="17143"/>
                  <a:pt x="165666" y="16894"/>
                  <a:pt x="165832" y="16646"/>
                </a:cubicBezTo>
                <a:cubicBezTo>
                  <a:pt x="166080" y="16397"/>
                  <a:pt x="166163" y="16148"/>
                  <a:pt x="165998" y="16065"/>
                </a:cubicBezTo>
                <a:cubicBezTo>
                  <a:pt x="165832" y="16065"/>
                  <a:pt x="166080" y="14574"/>
                  <a:pt x="166329" y="14159"/>
                </a:cubicBezTo>
                <a:cubicBezTo>
                  <a:pt x="166412" y="14076"/>
                  <a:pt x="166495" y="13745"/>
                  <a:pt x="166495" y="13413"/>
                </a:cubicBezTo>
                <a:cubicBezTo>
                  <a:pt x="166426" y="13068"/>
                  <a:pt x="166472" y="12895"/>
                  <a:pt x="166633" y="12895"/>
                </a:cubicBezTo>
                <a:cubicBezTo>
                  <a:pt x="166665" y="12895"/>
                  <a:pt x="166702" y="12902"/>
                  <a:pt x="166743" y="12916"/>
                </a:cubicBezTo>
                <a:cubicBezTo>
                  <a:pt x="166802" y="12946"/>
                  <a:pt x="166856" y="12959"/>
                  <a:pt x="166902" y="12959"/>
                </a:cubicBezTo>
                <a:cubicBezTo>
                  <a:pt x="167118" y="12959"/>
                  <a:pt x="167182" y="12662"/>
                  <a:pt x="166909" y="12253"/>
                </a:cubicBezTo>
                <a:cubicBezTo>
                  <a:pt x="166826" y="11922"/>
                  <a:pt x="166826" y="11673"/>
                  <a:pt x="166909" y="11673"/>
                </a:cubicBezTo>
                <a:cubicBezTo>
                  <a:pt x="166992" y="11673"/>
                  <a:pt x="166992" y="11590"/>
                  <a:pt x="166909" y="11507"/>
                </a:cubicBezTo>
                <a:cubicBezTo>
                  <a:pt x="166826" y="11424"/>
                  <a:pt x="166743" y="11259"/>
                  <a:pt x="166909" y="11176"/>
                </a:cubicBezTo>
                <a:cubicBezTo>
                  <a:pt x="167075" y="11010"/>
                  <a:pt x="167158" y="10596"/>
                  <a:pt x="167075" y="10016"/>
                </a:cubicBezTo>
                <a:cubicBezTo>
                  <a:pt x="166992" y="9850"/>
                  <a:pt x="167075" y="9684"/>
                  <a:pt x="167241" y="9601"/>
                </a:cubicBezTo>
                <a:cubicBezTo>
                  <a:pt x="167324" y="9601"/>
                  <a:pt x="167406" y="9353"/>
                  <a:pt x="167406" y="9104"/>
                </a:cubicBezTo>
                <a:cubicBezTo>
                  <a:pt x="167324" y="8855"/>
                  <a:pt x="167406" y="8773"/>
                  <a:pt x="167738" y="8690"/>
                </a:cubicBezTo>
                <a:cubicBezTo>
                  <a:pt x="167987" y="8690"/>
                  <a:pt x="167987" y="8607"/>
                  <a:pt x="167821" y="8358"/>
                </a:cubicBezTo>
                <a:cubicBezTo>
                  <a:pt x="167655" y="8192"/>
                  <a:pt x="167572" y="7944"/>
                  <a:pt x="167655" y="7861"/>
                </a:cubicBezTo>
                <a:cubicBezTo>
                  <a:pt x="167738" y="7778"/>
                  <a:pt x="167655" y="7612"/>
                  <a:pt x="167489" y="7447"/>
                </a:cubicBezTo>
                <a:cubicBezTo>
                  <a:pt x="167406" y="7281"/>
                  <a:pt x="167324" y="7115"/>
                  <a:pt x="167406" y="7032"/>
                </a:cubicBezTo>
                <a:cubicBezTo>
                  <a:pt x="167489" y="6949"/>
                  <a:pt x="167241" y="6701"/>
                  <a:pt x="166661" y="6369"/>
                </a:cubicBezTo>
                <a:cubicBezTo>
                  <a:pt x="166163" y="6121"/>
                  <a:pt x="165749" y="5789"/>
                  <a:pt x="165666" y="5706"/>
                </a:cubicBezTo>
                <a:cubicBezTo>
                  <a:pt x="165666" y="5540"/>
                  <a:pt x="165335" y="5375"/>
                  <a:pt x="165003" y="5209"/>
                </a:cubicBezTo>
                <a:cubicBezTo>
                  <a:pt x="164672" y="5126"/>
                  <a:pt x="164423" y="4960"/>
                  <a:pt x="164506" y="4877"/>
                </a:cubicBezTo>
                <a:cubicBezTo>
                  <a:pt x="164584" y="4721"/>
                  <a:pt x="163780" y="4124"/>
                  <a:pt x="163478" y="4124"/>
                </a:cubicBezTo>
                <a:cubicBezTo>
                  <a:pt x="163460" y="4124"/>
                  <a:pt x="163443" y="4127"/>
                  <a:pt x="163428" y="4132"/>
                </a:cubicBezTo>
                <a:cubicBezTo>
                  <a:pt x="163346" y="4132"/>
                  <a:pt x="163180" y="4049"/>
                  <a:pt x="163097" y="3966"/>
                </a:cubicBezTo>
                <a:cubicBezTo>
                  <a:pt x="163014" y="3883"/>
                  <a:pt x="162517" y="3551"/>
                  <a:pt x="162102" y="3220"/>
                </a:cubicBezTo>
                <a:cubicBezTo>
                  <a:pt x="161514" y="2867"/>
                  <a:pt x="161260" y="2765"/>
                  <a:pt x="160984" y="2765"/>
                </a:cubicBezTo>
                <a:cubicBezTo>
                  <a:pt x="160871" y="2765"/>
                  <a:pt x="160755" y="2782"/>
                  <a:pt x="160611" y="2806"/>
                </a:cubicBezTo>
                <a:cubicBezTo>
                  <a:pt x="160370" y="2874"/>
                  <a:pt x="160215" y="2914"/>
                  <a:pt x="160122" y="2914"/>
                </a:cubicBezTo>
                <a:cubicBezTo>
                  <a:pt x="159990" y="2914"/>
                  <a:pt x="159982" y="2834"/>
                  <a:pt x="160031" y="2640"/>
                </a:cubicBezTo>
                <a:cubicBezTo>
                  <a:pt x="160113" y="2308"/>
                  <a:pt x="159616" y="1894"/>
                  <a:pt x="159119" y="1894"/>
                </a:cubicBezTo>
                <a:cubicBezTo>
                  <a:pt x="158953" y="1894"/>
                  <a:pt x="158539" y="1728"/>
                  <a:pt x="158207" y="1562"/>
                </a:cubicBezTo>
                <a:cubicBezTo>
                  <a:pt x="157977" y="1447"/>
                  <a:pt x="157835" y="1385"/>
                  <a:pt x="157708" y="1385"/>
                </a:cubicBezTo>
                <a:cubicBezTo>
                  <a:pt x="157562" y="1385"/>
                  <a:pt x="157435" y="1468"/>
                  <a:pt x="157213" y="1645"/>
                </a:cubicBezTo>
                <a:cubicBezTo>
                  <a:pt x="157010" y="1781"/>
                  <a:pt x="156807" y="1916"/>
                  <a:pt x="156694" y="1916"/>
                </a:cubicBezTo>
                <a:cubicBezTo>
                  <a:pt x="156669" y="1916"/>
                  <a:pt x="156648" y="1909"/>
                  <a:pt x="156633" y="1894"/>
                </a:cubicBezTo>
                <a:cubicBezTo>
                  <a:pt x="156588" y="1872"/>
                  <a:pt x="156544" y="1861"/>
                  <a:pt x="156500" y="1861"/>
                </a:cubicBezTo>
                <a:cubicBezTo>
                  <a:pt x="156378" y="1861"/>
                  <a:pt x="156257" y="1938"/>
                  <a:pt x="156136" y="2060"/>
                </a:cubicBezTo>
                <a:cubicBezTo>
                  <a:pt x="156014" y="2181"/>
                  <a:pt x="155893" y="2258"/>
                  <a:pt x="155771" y="2258"/>
                </a:cubicBezTo>
                <a:cubicBezTo>
                  <a:pt x="155727" y="2258"/>
                  <a:pt x="155683" y="2248"/>
                  <a:pt x="155638" y="2225"/>
                </a:cubicBezTo>
                <a:cubicBezTo>
                  <a:pt x="155407" y="2110"/>
                  <a:pt x="155284" y="2048"/>
                  <a:pt x="155226" y="2048"/>
                </a:cubicBezTo>
                <a:cubicBezTo>
                  <a:pt x="155159" y="2048"/>
                  <a:pt x="155179" y="2131"/>
                  <a:pt x="155224" y="2308"/>
                </a:cubicBezTo>
                <a:cubicBezTo>
                  <a:pt x="155390" y="2474"/>
                  <a:pt x="155307" y="2640"/>
                  <a:pt x="154892" y="2806"/>
                </a:cubicBezTo>
                <a:cubicBezTo>
                  <a:pt x="154561" y="2888"/>
                  <a:pt x="154478" y="3054"/>
                  <a:pt x="154561" y="3137"/>
                </a:cubicBezTo>
                <a:cubicBezTo>
                  <a:pt x="154793" y="3292"/>
                  <a:pt x="154302" y="3808"/>
                  <a:pt x="153967" y="3808"/>
                </a:cubicBezTo>
                <a:cubicBezTo>
                  <a:pt x="153943" y="3808"/>
                  <a:pt x="153920" y="3806"/>
                  <a:pt x="153898" y="3800"/>
                </a:cubicBezTo>
                <a:cubicBezTo>
                  <a:pt x="153815" y="3800"/>
                  <a:pt x="153649" y="3800"/>
                  <a:pt x="153566" y="3883"/>
                </a:cubicBezTo>
                <a:cubicBezTo>
                  <a:pt x="153566" y="4049"/>
                  <a:pt x="153566" y="4132"/>
                  <a:pt x="153732" y="4132"/>
                </a:cubicBezTo>
                <a:cubicBezTo>
                  <a:pt x="153815" y="4132"/>
                  <a:pt x="153815" y="4214"/>
                  <a:pt x="153649" y="4297"/>
                </a:cubicBezTo>
                <a:cubicBezTo>
                  <a:pt x="153579" y="4367"/>
                  <a:pt x="153509" y="4393"/>
                  <a:pt x="153439" y="4393"/>
                </a:cubicBezTo>
                <a:cubicBezTo>
                  <a:pt x="153343" y="4393"/>
                  <a:pt x="153248" y="4345"/>
                  <a:pt x="153152" y="4297"/>
                </a:cubicBezTo>
                <a:cubicBezTo>
                  <a:pt x="153059" y="4204"/>
                  <a:pt x="153001" y="4157"/>
                  <a:pt x="152955" y="4157"/>
                </a:cubicBezTo>
                <a:cubicBezTo>
                  <a:pt x="152880" y="4157"/>
                  <a:pt x="152841" y="4287"/>
                  <a:pt x="152738" y="4546"/>
                </a:cubicBezTo>
                <a:cubicBezTo>
                  <a:pt x="152666" y="4761"/>
                  <a:pt x="152532" y="4977"/>
                  <a:pt x="152390" y="4977"/>
                </a:cubicBezTo>
                <a:cubicBezTo>
                  <a:pt x="152368" y="4977"/>
                  <a:pt x="152346" y="4971"/>
                  <a:pt x="152323" y="4960"/>
                </a:cubicBezTo>
                <a:cubicBezTo>
                  <a:pt x="152158" y="4960"/>
                  <a:pt x="152158" y="5209"/>
                  <a:pt x="152158" y="5623"/>
                </a:cubicBezTo>
                <a:cubicBezTo>
                  <a:pt x="152235" y="6165"/>
                  <a:pt x="151806" y="7214"/>
                  <a:pt x="151546" y="7214"/>
                </a:cubicBezTo>
                <a:cubicBezTo>
                  <a:pt x="151528" y="7214"/>
                  <a:pt x="151511" y="7209"/>
                  <a:pt x="151495" y="7198"/>
                </a:cubicBezTo>
                <a:cubicBezTo>
                  <a:pt x="151484" y="7187"/>
                  <a:pt x="151470" y="7182"/>
                  <a:pt x="151454" y="7182"/>
                </a:cubicBezTo>
                <a:cubicBezTo>
                  <a:pt x="151346" y="7182"/>
                  <a:pt x="151120" y="7417"/>
                  <a:pt x="150832" y="7778"/>
                </a:cubicBezTo>
                <a:cubicBezTo>
                  <a:pt x="150583" y="8110"/>
                  <a:pt x="150251" y="8441"/>
                  <a:pt x="150169" y="8524"/>
                </a:cubicBezTo>
                <a:cubicBezTo>
                  <a:pt x="150003" y="8607"/>
                  <a:pt x="150003" y="8690"/>
                  <a:pt x="150169" y="8773"/>
                </a:cubicBezTo>
                <a:cubicBezTo>
                  <a:pt x="150708" y="9004"/>
                  <a:pt x="150100" y="10455"/>
                  <a:pt x="149545" y="10455"/>
                </a:cubicBezTo>
                <a:cubicBezTo>
                  <a:pt x="149504" y="10455"/>
                  <a:pt x="149463" y="10447"/>
                  <a:pt x="149423" y="10430"/>
                </a:cubicBezTo>
                <a:cubicBezTo>
                  <a:pt x="149174" y="10347"/>
                  <a:pt x="149091" y="10264"/>
                  <a:pt x="149174" y="10181"/>
                </a:cubicBezTo>
                <a:cubicBezTo>
                  <a:pt x="149257" y="10016"/>
                  <a:pt x="148843" y="9684"/>
                  <a:pt x="148345" y="9353"/>
                </a:cubicBezTo>
                <a:cubicBezTo>
                  <a:pt x="148262" y="9353"/>
                  <a:pt x="148180" y="9187"/>
                  <a:pt x="148262" y="9104"/>
                </a:cubicBezTo>
                <a:cubicBezTo>
                  <a:pt x="148262" y="9104"/>
                  <a:pt x="148226" y="9067"/>
                  <a:pt x="148177" y="9067"/>
                </a:cubicBezTo>
                <a:cubicBezTo>
                  <a:pt x="148152" y="9067"/>
                  <a:pt x="148124" y="9076"/>
                  <a:pt x="148097" y="9104"/>
                </a:cubicBezTo>
                <a:cubicBezTo>
                  <a:pt x="148001" y="9128"/>
                  <a:pt x="147932" y="9145"/>
                  <a:pt x="147876" y="9145"/>
                </a:cubicBezTo>
                <a:cubicBezTo>
                  <a:pt x="147737" y="9145"/>
                  <a:pt x="147669" y="9043"/>
                  <a:pt x="147434" y="8690"/>
                </a:cubicBezTo>
                <a:cubicBezTo>
                  <a:pt x="147136" y="8213"/>
                  <a:pt x="147009" y="8036"/>
                  <a:pt x="146900" y="8036"/>
                </a:cubicBezTo>
                <a:cubicBezTo>
                  <a:pt x="146857" y="8036"/>
                  <a:pt x="146817" y="8063"/>
                  <a:pt x="146771" y="8110"/>
                </a:cubicBezTo>
                <a:cubicBezTo>
                  <a:pt x="146688" y="8192"/>
                  <a:pt x="146439" y="8192"/>
                  <a:pt x="146273" y="8192"/>
                </a:cubicBezTo>
                <a:cubicBezTo>
                  <a:pt x="146025" y="8192"/>
                  <a:pt x="145942" y="8110"/>
                  <a:pt x="146108" y="7778"/>
                </a:cubicBezTo>
                <a:cubicBezTo>
                  <a:pt x="146191" y="7612"/>
                  <a:pt x="146108" y="7447"/>
                  <a:pt x="146025" y="7364"/>
                </a:cubicBezTo>
                <a:cubicBezTo>
                  <a:pt x="145859" y="7281"/>
                  <a:pt x="145776" y="7115"/>
                  <a:pt x="145693" y="7032"/>
                </a:cubicBezTo>
                <a:cubicBezTo>
                  <a:pt x="145617" y="6879"/>
                  <a:pt x="144762" y="6443"/>
                  <a:pt x="144567" y="6443"/>
                </a:cubicBezTo>
                <a:cubicBezTo>
                  <a:pt x="144551" y="6443"/>
                  <a:pt x="144539" y="6446"/>
                  <a:pt x="144533" y="6452"/>
                </a:cubicBezTo>
                <a:cubicBezTo>
                  <a:pt x="144533" y="6535"/>
                  <a:pt x="144533" y="6618"/>
                  <a:pt x="144616" y="6784"/>
                </a:cubicBezTo>
                <a:cubicBezTo>
                  <a:pt x="144699" y="6866"/>
                  <a:pt x="144782" y="7032"/>
                  <a:pt x="144699" y="7032"/>
                </a:cubicBezTo>
                <a:cubicBezTo>
                  <a:pt x="144665" y="7066"/>
                  <a:pt x="144630" y="7087"/>
                  <a:pt x="144602" y="7087"/>
                </a:cubicBezTo>
                <a:cubicBezTo>
                  <a:pt x="144562" y="7087"/>
                  <a:pt x="144533" y="7046"/>
                  <a:pt x="144533" y="6949"/>
                </a:cubicBezTo>
                <a:cubicBezTo>
                  <a:pt x="144481" y="6792"/>
                  <a:pt x="144461" y="6734"/>
                  <a:pt x="144433" y="6734"/>
                </a:cubicBezTo>
                <a:cubicBezTo>
                  <a:pt x="144417" y="6734"/>
                  <a:pt x="144398" y="6753"/>
                  <a:pt x="144367" y="6784"/>
                </a:cubicBezTo>
                <a:cubicBezTo>
                  <a:pt x="144345" y="6806"/>
                  <a:pt x="144317" y="6816"/>
                  <a:pt x="144283" y="6816"/>
                </a:cubicBezTo>
                <a:cubicBezTo>
                  <a:pt x="144190" y="6816"/>
                  <a:pt x="144052" y="6739"/>
                  <a:pt x="143870" y="6618"/>
                </a:cubicBezTo>
                <a:cubicBezTo>
                  <a:pt x="143622" y="6535"/>
                  <a:pt x="143539" y="6369"/>
                  <a:pt x="143539" y="6286"/>
                </a:cubicBezTo>
                <a:cubicBezTo>
                  <a:pt x="143563" y="6262"/>
                  <a:pt x="143594" y="6252"/>
                  <a:pt x="143631" y="6252"/>
                </a:cubicBezTo>
                <a:cubicBezTo>
                  <a:pt x="143719" y="6252"/>
                  <a:pt x="143836" y="6311"/>
                  <a:pt x="143953" y="6369"/>
                </a:cubicBezTo>
                <a:cubicBezTo>
                  <a:pt x="144036" y="6411"/>
                  <a:pt x="144119" y="6431"/>
                  <a:pt x="144191" y="6431"/>
                </a:cubicBezTo>
                <a:cubicBezTo>
                  <a:pt x="144264" y="6431"/>
                  <a:pt x="144326" y="6411"/>
                  <a:pt x="144367" y="6369"/>
                </a:cubicBezTo>
                <a:cubicBezTo>
                  <a:pt x="144450" y="6203"/>
                  <a:pt x="144450" y="6203"/>
                  <a:pt x="144202" y="6203"/>
                </a:cubicBezTo>
                <a:cubicBezTo>
                  <a:pt x="144036" y="6203"/>
                  <a:pt x="143870" y="6203"/>
                  <a:pt x="143787" y="6121"/>
                </a:cubicBezTo>
                <a:cubicBezTo>
                  <a:pt x="143763" y="6096"/>
                  <a:pt x="143732" y="6086"/>
                  <a:pt x="143695" y="6086"/>
                </a:cubicBezTo>
                <a:cubicBezTo>
                  <a:pt x="143607" y="6086"/>
                  <a:pt x="143490" y="6145"/>
                  <a:pt x="143373" y="6203"/>
                </a:cubicBezTo>
                <a:cubicBezTo>
                  <a:pt x="143252" y="6234"/>
                  <a:pt x="143175" y="6253"/>
                  <a:pt x="143126" y="6253"/>
                </a:cubicBezTo>
                <a:cubicBezTo>
                  <a:pt x="143041" y="6253"/>
                  <a:pt x="143041" y="6195"/>
                  <a:pt x="143041" y="6038"/>
                </a:cubicBezTo>
                <a:cubicBezTo>
                  <a:pt x="143041" y="5789"/>
                  <a:pt x="142876" y="5623"/>
                  <a:pt x="142461" y="5292"/>
                </a:cubicBezTo>
                <a:cubicBezTo>
                  <a:pt x="142120" y="5087"/>
                  <a:pt x="141892" y="4939"/>
                  <a:pt x="141821" y="4939"/>
                </a:cubicBezTo>
                <a:cubicBezTo>
                  <a:pt x="141806" y="4939"/>
                  <a:pt x="141798" y="4946"/>
                  <a:pt x="141798" y="4960"/>
                </a:cubicBezTo>
                <a:cubicBezTo>
                  <a:pt x="141798" y="4995"/>
                  <a:pt x="141770" y="5015"/>
                  <a:pt x="141725" y="5015"/>
                </a:cubicBezTo>
                <a:cubicBezTo>
                  <a:pt x="141661" y="5015"/>
                  <a:pt x="141564" y="4975"/>
                  <a:pt x="141467" y="4877"/>
                </a:cubicBezTo>
                <a:cubicBezTo>
                  <a:pt x="141135" y="4712"/>
                  <a:pt x="141135" y="4629"/>
                  <a:pt x="141301" y="4629"/>
                </a:cubicBezTo>
                <a:lnTo>
                  <a:pt x="141301" y="4629"/>
                </a:lnTo>
                <a:cubicBezTo>
                  <a:pt x="141358" y="4640"/>
                  <a:pt x="141410" y="4645"/>
                  <a:pt x="141457" y="4645"/>
                </a:cubicBezTo>
                <a:cubicBezTo>
                  <a:pt x="141755" y="4645"/>
                  <a:pt x="141859" y="4440"/>
                  <a:pt x="141715" y="4297"/>
                </a:cubicBezTo>
                <a:cubicBezTo>
                  <a:pt x="141668" y="4266"/>
                  <a:pt x="141599" y="4252"/>
                  <a:pt x="141520" y="4252"/>
                </a:cubicBezTo>
                <a:cubicBezTo>
                  <a:pt x="141187" y="4252"/>
                  <a:pt x="140670" y="4495"/>
                  <a:pt x="140804" y="4629"/>
                </a:cubicBezTo>
                <a:cubicBezTo>
                  <a:pt x="140938" y="4830"/>
                  <a:pt x="140909" y="5194"/>
                  <a:pt x="140806" y="5194"/>
                </a:cubicBezTo>
                <a:lnTo>
                  <a:pt x="140806" y="5194"/>
                </a:lnTo>
                <a:cubicBezTo>
                  <a:pt x="140781" y="5194"/>
                  <a:pt x="140753" y="5174"/>
                  <a:pt x="140721" y="5126"/>
                </a:cubicBezTo>
                <a:cubicBezTo>
                  <a:pt x="140721" y="5043"/>
                  <a:pt x="140555" y="5043"/>
                  <a:pt x="140472" y="5043"/>
                </a:cubicBezTo>
                <a:cubicBezTo>
                  <a:pt x="140466" y="5046"/>
                  <a:pt x="140461" y="5048"/>
                  <a:pt x="140456" y="5048"/>
                </a:cubicBezTo>
                <a:cubicBezTo>
                  <a:pt x="140325" y="5048"/>
                  <a:pt x="140561" y="4046"/>
                  <a:pt x="140721" y="3966"/>
                </a:cubicBezTo>
                <a:cubicBezTo>
                  <a:pt x="140804" y="3966"/>
                  <a:pt x="140721" y="3800"/>
                  <a:pt x="140555" y="3717"/>
                </a:cubicBezTo>
                <a:cubicBezTo>
                  <a:pt x="140440" y="3631"/>
                  <a:pt x="140344" y="3594"/>
                  <a:pt x="140279" y="3594"/>
                </a:cubicBezTo>
                <a:lnTo>
                  <a:pt x="140279" y="3594"/>
                </a:lnTo>
                <a:cubicBezTo>
                  <a:pt x="140158" y="3594"/>
                  <a:pt x="140145" y="3721"/>
                  <a:pt x="140307" y="3883"/>
                </a:cubicBezTo>
                <a:cubicBezTo>
                  <a:pt x="140389" y="3966"/>
                  <a:pt x="140389" y="4132"/>
                  <a:pt x="140307" y="4132"/>
                </a:cubicBezTo>
                <a:cubicBezTo>
                  <a:pt x="140296" y="4142"/>
                  <a:pt x="140283" y="4148"/>
                  <a:pt x="140270" y="4148"/>
                </a:cubicBezTo>
                <a:cubicBezTo>
                  <a:pt x="140179" y="4148"/>
                  <a:pt x="140025" y="3922"/>
                  <a:pt x="139809" y="3634"/>
                </a:cubicBezTo>
                <a:cubicBezTo>
                  <a:pt x="139561" y="3137"/>
                  <a:pt x="139395" y="2971"/>
                  <a:pt x="139146" y="2971"/>
                </a:cubicBezTo>
                <a:cubicBezTo>
                  <a:pt x="138898" y="2971"/>
                  <a:pt x="138898" y="2971"/>
                  <a:pt x="139229" y="3137"/>
                </a:cubicBezTo>
                <a:cubicBezTo>
                  <a:pt x="139395" y="3303"/>
                  <a:pt x="139478" y="3386"/>
                  <a:pt x="139312" y="3386"/>
                </a:cubicBezTo>
                <a:cubicBezTo>
                  <a:pt x="139146" y="3386"/>
                  <a:pt x="139146" y="3469"/>
                  <a:pt x="139312" y="3469"/>
                </a:cubicBezTo>
                <a:cubicBezTo>
                  <a:pt x="139478" y="3551"/>
                  <a:pt x="139644" y="3717"/>
                  <a:pt x="139644" y="3883"/>
                </a:cubicBezTo>
                <a:cubicBezTo>
                  <a:pt x="139697" y="4044"/>
                  <a:pt x="139681" y="4135"/>
                  <a:pt x="139619" y="4135"/>
                </a:cubicBezTo>
                <a:cubicBezTo>
                  <a:pt x="139585" y="4135"/>
                  <a:pt x="139537" y="4107"/>
                  <a:pt x="139478" y="4049"/>
                </a:cubicBezTo>
                <a:cubicBezTo>
                  <a:pt x="139312" y="3966"/>
                  <a:pt x="139146" y="3800"/>
                  <a:pt x="139063" y="3634"/>
                </a:cubicBezTo>
                <a:cubicBezTo>
                  <a:pt x="139003" y="3513"/>
                  <a:pt x="138942" y="3436"/>
                  <a:pt x="138849" y="3436"/>
                </a:cubicBezTo>
                <a:cubicBezTo>
                  <a:pt x="138815" y="3436"/>
                  <a:pt x="138776" y="3446"/>
                  <a:pt x="138732" y="3469"/>
                </a:cubicBezTo>
                <a:cubicBezTo>
                  <a:pt x="138683" y="3493"/>
                  <a:pt x="138628" y="3503"/>
                  <a:pt x="138569" y="3503"/>
                </a:cubicBezTo>
                <a:cubicBezTo>
                  <a:pt x="138428" y="3503"/>
                  <a:pt x="138269" y="3444"/>
                  <a:pt x="138152" y="3386"/>
                </a:cubicBezTo>
                <a:cubicBezTo>
                  <a:pt x="138112" y="3359"/>
                  <a:pt x="138054" y="3348"/>
                  <a:pt x="137984" y="3348"/>
                </a:cubicBezTo>
                <a:cubicBezTo>
                  <a:pt x="137618" y="3348"/>
                  <a:pt x="136948" y="3674"/>
                  <a:pt x="137157" y="3883"/>
                </a:cubicBezTo>
                <a:cubicBezTo>
                  <a:pt x="137285" y="4010"/>
                  <a:pt x="136923" y="4186"/>
                  <a:pt x="136486" y="4186"/>
                </a:cubicBezTo>
                <a:cubicBezTo>
                  <a:pt x="136354" y="4186"/>
                  <a:pt x="136215" y="4170"/>
                  <a:pt x="136080" y="4132"/>
                </a:cubicBezTo>
                <a:cubicBezTo>
                  <a:pt x="135914" y="4132"/>
                  <a:pt x="135748" y="4132"/>
                  <a:pt x="135748" y="4214"/>
                </a:cubicBezTo>
                <a:cubicBezTo>
                  <a:pt x="135809" y="4336"/>
                  <a:pt x="135914" y="4413"/>
                  <a:pt x="136031" y="4413"/>
                </a:cubicBezTo>
                <a:cubicBezTo>
                  <a:pt x="136074" y="4413"/>
                  <a:pt x="136118" y="4402"/>
                  <a:pt x="136163" y="4380"/>
                </a:cubicBezTo>
                <a:cubicBezTo>
                  <a:pt x="136411" y="4380"/>
                  <a:pt x="136494" y="4463"/>
                  <a:pt x="136660" y="4712"/>
                </a:cubicBezTo>
                <a:cubicBezTo>
                  <a:pt x="136826" y="5043"/>
                  <a:pt x="136909" y="5043"/>
                  <a:pt x="137240" y="5043"/>
                </a:cubicBezTo>
                <a:cubicBezTo>
                  <a:pt x="137737" y="4960"/>
                  <a:pt x="138069" y="4629"/>
                  <a:pt x="137820" y="4463"/>
                </a:cubicBezTo>
                <a:cubicBezTo>
                  <a:pt x="137737" y="4380"/>
                  <a:pt x="137737" y="4297"/>
                  <a:pt x="137820" y="4297"/>
                </a:cubicBezTo>
                <a:cubicBezTo>
                  <a:pt x="138152" y="4297"/>
                  <a:pt x="138318" y="4546"/>
                  <a:pt x="138069" y="4795"/>
                </a:cubicBezTo>
                <a:cubicBezTo>
                  <a:pt x="137903" y="4960"/>
                  <a:pt x="137820" y="5126"/>
                  <a:pt x="137903" y="5126"/>
                </a:cubicBezTo>
                <a:cubicBezTo>
                  <a:pt x="138069" y="5209"/>
                  <a:pt x="138152" y="5209"/>
                  <a:pt x="138152" y="5209"/>
                </a:cubicBezTo>
                <a:cubicBezTo>
                  <a:pt x="138235" y="5126"/>
                  <a:pt x="138318" y="5043"/>
                  <a:pt x="138400" y="4960"/>
                </a:cubicBezTo>
                <a:cubicBezTo>
                  <a:pt x="138566" y="4960"/>
                  <a:pt x="138566" y="4712"/>
                  <a:pt x="138483" y="4546"/>
                </a:cubicBezTo>
                <a:cubicBezTo>
                  <a:pt x="138318" y="4463"/>
                  <a:pt x="138400" y="4297"/>
                  <a:pt x="138483" y="4214"/>
                </a:cubicBezTo>
                <a:cubicBezTo>
                  <a:pt x="138528" y="4203"/>
                  <a:pt x="138571" y="4198"/>
                  <a:pt x="138611" y="4198"/>
                </a:cubicBezTo>
                <a:cubicBezTo>
                  <a:pt x="138873" y="4198"/>
                  <a:pt x="139030" y="4414"/>
                  <a:pt x="138815" y="4629"/>
                </a:cubicBezTo>
                <a:cubicBezTo>
                  <a:pt x="138732" y="4712"/>
                  <a:pt x="138732" y="4960"/>
                  <a:pt x="138898" y="5126"/>
                </a:cubicBezTo>
                <a:cubicBezTo>
                  <a:pt x="138981" y="5375"/>
                  <a:pt x="138981" y="5540"/>
                  <a:pt x="138732" y="5623"/>
                </a:cubicBezTo>
                <a:cubicBezTo>
                  <a:pt x="138483" y="5789"/>
                  <a:pt x="138483" y="5872"/>
                  <a:pt x="138815" y="5872"/>
                </a:cubicBezTo>
                <a:cubicBezTo>
                  <a:pt x="139229" y="5955"/>
                  <a:pt x="139229" y="6038"/>
                  <a:pt x="139063" y="6203"/>
                </a:cubicBezTo>
                <a:cubicBezTo>
                  <a:pt x="138981" y="6369"/>
                  <a:pt x="139063" y="6452"/>
                  <a:pt x="139312" y="6535"/>
                </a:cubicBezTo>
                <a:cubicBezTo>
                  <a:pt x="139478" y="6618"/>
                  <a:pt x="139561" y="6701"/>
                  <a:pt x="139395" y="6784"/>
                </a:cubicBezTo>
                <a:cubicBezTo>
                  <a:pt x="139229" y="6784"/>
                  <a:pt x="139063" y="6784"/>
                  <a:pt x="138981" y="6701"/>
                </a:cubicBezTo>
                <a:cubicBezTo>
                  <a:pt x="138932" y="6604"/>
                  <a:pt x="138883" y="6563"/>
                  <a:pt x="138835" y="6563"/>
                </a:cubicBezTo>
                <a:cubicBezTo>
                  <a:pt x="138801" y="6563"/>
                  <a:pt x="138766" y="6583"/>
                  <a:pt x="138732" y="6618"/>
                </a:cubicBezTo>
                <a:cubicBezTo>
                  <a:pt x="138705" y="6672"/>
                  <a:pt x="138656" y="6695"/>
                  <a:pt x="138594" y="6695"/>
                </a:cubicBezTo>
                <a:cubicBezTo>
                  <a:pt x="138273" y="6695"/>
                  <a:pt x="137599" y="6080"/>
                  <a:pt x="137737" y="5872"/>
                </a:cubicBezTo>
                <a:cubicBezTo>
                  <a:pt x="137955" y="5491"/>
                  <a:pt x="137923" y="5289"/>
                  <a:pt x="137663" y="5289"/>
                </a:cubicBezTo>
                <a:cubicBezTo>
                  <a:pt x="137528" y="5289"/>
                  <a:pt x="137330" y="5344"/>
                  <a:pt x="137074" y="5458"/>
                </a:cubicBezTo>
                <a:cubicBezTo>
                  <a:pt x="136777" y="5547"/>
                  <a:pt x="136544" y="5593"/>
                  <a:pt x="136370" y="5593"/>
                </a:cubicBezTo>
                <a:cubicBezTo>
                  <a:pt x="136061" y="5593"/>
                  <a:pt x="135944" y="5445"/>
                  <a:pt x="135997" y="5126"/>
                </a:cubicBezTo>
                <a:cubicBezTo>
                  <a:pt x="136080" y="4877"/>
                  <a:pt x="135997" y="4795"/>
                  <a:pt x="135748" y="4712"/>
                </a:cubicBezTo>
                <a:cubicBezTo>
                  <a:pt x="135500" y="4712"/>
                  <a:pt x="135417" y="4629"/>
                  <a:pt x="135500" y="4546"/>
                </a:cubicBezTo>
                <a:cubicBezTo>
                  <a:pt x="135500" y="4463"/>
                  <a:pt x="135500" y="4380"/>
                  <a:pt x="135334" y="4380"/>
                </a:cubicBezTo>
                <a:cubicBezTo>
                  <a:pt x="135168" y="4297"/>
                  <a:pt x="135168" y="4214"/>
                  <a:pt x="135251" y="4132"/>
                </a:cubicBezTo>
                <a:cubicBezTo>
                  <a:pt x="135251" y="4049"/>
                  <a:pt x="135251" y="3966"/>
                  <a:pt x="135085" y="3883"/>
                </a:cubicBezTo>
                <a:cubicBezTo>
                  <a:pt x="134920" y="3883"/>
                  <a:pt x="134837" y="3966"/>
                  <a:pt x="134837" y="4049"/>
                </a:cubicBezTo>
                <a:cubicBezTo>
                  <a:pt x="134837" y="4164"/>
                  <a:pt x="134676" y="4226"/>
                  <a:pt x="134504" y="4226"/>
                </a:cubicBezTo>
                <a:cubicBezTo>
                  <a:pt x="134305" y="4226"/>
                  <a:pt x="134091" y="4143"/>
                  <a:pt x="134091" y="3966"/>
                </a:cubicBezTo>
                <a:cubicBezTo>
                  <a:pt x="134091" y="3924"/>
                  <a:pt x="134070" y="3904"/>
                  <a:pt x="134039" y="3904"/>
                </a:cubicBezTo>
                <a:cubicBezTo>
                  <a:pt x="134008" y="3904"/>
                  <a:pt x="133967" y="3924"/>
                  <a:pt x="133925" y="3966"/>
                </a:cubicBezTo>
                <a:cubicBezTo>
                  <a:pt x="133842" y="4132"/>
                  <a:pt x="133925" y="4214"/>
                  <a:pt x="134257" y="4380"/>
                </a:cubicBezTo>
                <a:cubicBezTo>
                  <a:pt x="134754" y="4546"/>
                  <a:pt x="135003" y="4877"/>
                  <a:pt x="134671" y="4960"/>
                </a:cubicBezTo>
                <a:cubicBezTo>
                  <a:pt x="134588" y="4960"/>
                  <a:pt x="134422" y="5043"/>
                  <a:pt x="134340" y="5126"/>
                </a:cubicBezTo>
                <a:cubicBezTo>
                  <a:pt x="134260" y="5206"/>
                  <a:pt x="134163" y="5243"/>
                  <a:pt x="134071" y="5243"/>
                </a:cubicBezTo>
                <a:cubicBezTo>
                  <a:pt x="133876" y="5243"/>
                  <a:pt x="133703" y="5076"/>
                  <a:pt x="133759" y="4795"/>
                </a:cubicBezTo>
                <a:cubicBezTo>
                  <a:pt x="133842" y="4546"/>
                  <a:pt x="133759" y="4546"/>
                  <a:pt x="133262" y="4380"/>
                </a:cubicBezTo>
                <a:cubicBezTo>
                  <a:pt x="133165" y="4356"/>
                  <a:pt x="133075" y="4346"/>
                  <a:pt x="132994" y="4346"/>
                </a:cubicBezTo>
                <a:cubicBezTo>
                  <a:pt x="132799" y="4346"/>
                  <a:pt x="132658" y="4404"/>
                  <a:pt x="132599" y="4463"/>
                </a:cubicBezTo>
                <a:cubicBezTo>
                  <a:pt x="132599" y="4629"/>
                  <a:pt x="132351" y="4629"/>
                  <a:pt x="132019" y="4629"/>
                </a:cubicBezTo>
                <a:cubicBezTo>
                  <a:pt x="131920" y="4615"/>
                  <a:pt x="131830" y="4608"/>
                  <a:pt x="131751" y="4608"/>
                </a:cubicBezTo>
                <a:cubicBezTo>
                  <a:pt x="131371" y="4608"/>
                  <a:pt x="131247" y="4769"/>
                  <a:pt x="131522" y="5043"/>
                </a:cubicBezTo>
                <a:cubicBezTo>
                  <a:pt x="131688" y="5126"/>
                  <a:pt x="131771" y="5375"/>
                  <a:pt x="131771" y="5458"/>
                </a:cubicBezTo>
                <a:cubicBezTo>
                  <a:pt x="131771" y="5521"/>
                  <a:pt x="131758" y="5548"/>
                  <a:pt x="131734" y="5548"/>
                </a:cubicBezTo>
                <a:cubicBezTo>
                  <a:pt x="131695" y="5548"/>
                  <a:pt x="131624" y="5477"/>
                  <a:pt x="131522" y="5375"/>
                </a:cubicBezTo>
                <a:cubicBezTo>
                  <a:pt x="131346" y="5199"/>
                  <a:pt x="130922" y="5023"/>
                  <a:pt x="130747" y="5023"/>
                </a:cubicBezTo>
                <a:cubicBezTo>
                  <a:pt x="130674" y="5023"/>
                  <a:pt x="130645" y="5053"/>
                  <a:pt x="130693" y="5126"/>
                </a:cubicBezTo>
                <a:cubicBezTo>
                  <a:pt x="130693" y="5209"/>
                  <a:pt x="130610" y="5458"/>
                  <a:pt x="130445" y="5706"/>
                </a:cubicBezTo>
                <a:cubicBezTo>
                  <a:pt x="130279" y="6038"/>
                  <a:pt x="130030" y="6452"/>
                  <a:pt x="129947" y="6701"/>
                </a:cubicBezTo>
                <a:cubicBezTo>
                  <a:pt x="129699" y="7115"/>
                  <a:pt x="129782" y="7198"/>
                  <a:pt x="130113" y="7364"/>
                </a:cubicBezTo>
                <a:cubicBezTo>
                  <a:pt x="130610" y="7612"/>
                  <a:pt x="130610" y="7612"/>
                  <a:pt x="130030" y="7778"/>
                </a:cubicBezTo>
                <a:cubicBezTo>
                  <a:pt x="129616" y="7944"/>
                  <a:pt x="129616" y="8358"/>
                  <a:pt x="130113" y="8607"/>
                </a:cubicBezTo>
                <a:cubicBezTo>
                  <a:pt x="130495" y="8734"/>
                  <a:pt x="130535" y="8910"/>
                  <a:pt x="130308" y="8910"/>
                </a:cubicBezTo>
                <a:cubicBezTo>
                  <a:pt x="130239" y="8910"/>
                  <a:pt x="130146" y="8894"/>
                  <a:pt x="130030" y="8855"/>
                </a:cubicBezTo>
                <a:cubicBezTo>
                  <a:pt x="129906" y="8814"/>
                  <a:pt x="129802" y="8793"/>
                  <a:pt x="129719" y="8793"/>
                </a:cubicBezTo>
                <a:cubicBezTo>
                  <a:pt x="129637" y="8793"/>
                  <a:pt x="129574" y="8814"/>
                  <a:pt x="129533" y="8855"/>
                </a:cubicBezTo>
                <a:cubicBezTo>
                  <a:pt x="128953" y="8027"/>
                  <a:pt x="128373" y="7281"/>
                  <a:pt x="128041" y="7032"/>
                </a:cubicBezTo>
                <a:cubicBezTo>
                  <a:pt x="127710" y="6866"/>
                  <a:pt x="127461" y="6535"/>
                  <a:pt x="127461" y="6452"/>
                </a:cubicBezTo>
                <a:cubicBezTo>
                  <a:pt x="127378" y="6286"/>
                  <a:pt x="127295" y="6203"/>
                  <a:pt x="127212" y="6203"/>
                </a:cubicBezTo>
                <a:cubicBezTo>
                  <a:pt x="127130" y="6121"/>
                  <a:pt x="126798" y="5789"/>
                  <a:pt x="126467" y="5375"/>
                </a:cubicBezTo>
                <a:cubicBezTo>
                  <a:pt x="126135" y="4960"/>
                  <a:pt x="125472" y="4380"/>
                  <a:pt x="124975" y="4049"/>
                </a:cubicBezTo>
                <a:cubicBezTo>
                  <a:pt x="124560" y="3717"/>
                  <a:pt x="124146" y="3386"/>
                  <a:pt x="124063" y="3303"/>
                </a:cubicBezTo>
                <a:cubicBezTo>
                  <a:pt x="124063" y="3137"/>
                  <a:pt x="123649" y="2806"/>
                  <a:pt x="123317" y="2557"/>
                </a:cubicBezTo>
                <a:cubicBezTo>
                  <a:pt x="122903" y="2225"/>
                  <a:pt x="122489" y="1811"/>
                  <a:pt x="122406" y="1645"/>
                </a:cubicBezTo>
                <a:cubicBezTo>
                  <a:pt x="122247" y="1168"/>
                  <a:pt x="121094" y="232"/>
                  <a:pt x="120709" y="232"/>
                </a:cubicBezTo>
                <a:cubicBezTo>
                  <a:pt x="120693" y="232"/>
                  <a:pt x="120679" y="233"/>
                  <a:pt x="120665" y="237"/>
                </a:cubicBezTo>
                <a:cubicBezTo>
                  <a:pt x="120583" y="237"/>
                  <a:pt x="120417" y="237"/>
                  <a:pt x="120251" y="154"/>
                </a:cubicBezTo>
                <a:cubicBezTo>
                  <a:pt x="120117" y="47"/>
                  <a:pt x="119664" y="0"/>
                  <a:pt x="11905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" name="Google Shape;12;p2"/>
          <p:cNvSpPr/>
          <p:nvPr/>
        </p:nvSpPr>
        <p:spPr>
          <a:xfrm rot="-4827583">
            <a:off x="5911504" y="46891"/>
            <a:ext cx="2748665" cy="3136673"/>
          </a:xfrm>
          <a:custGeom>
            <a:avLst/>
            <a:gdLst/>
            <a:ahLst/>
            <a:cxnLst/>
            <a:rect l="l" t="t" r="r" b="b"/>
            <a:pathLst>
              <a:path w="109643" h="100833" extrusionOk="0">
                <a:moveTo>
                  <a:pt x="61355" y="1240"/>
                </a:moveTo>
                <a:cubicBezTo>
                  <a:pt x="61397" y="1240"/>
                  <a:pt x="61420" y="1248"/>
                  <a:pt x="61415" y="1262"/>
                </a:cubicBezTo>
                <a:cubicBezTo>
                  <a:pt x="61406" y="1410"/>
                  <a:pt x="60998" y="1632"/>
                  <a:pt x="60823" y="1632"/>
                </a:cubicBezTo>
                <a:cubicBezTo>
                  <a:pt x="60780" y="1632"/>
                  <a:pt x="60751" y="1618"/>
                  <a:pt x="60746" y="1586"/>
                </a:cubicBezTo>
                <a:cubicBezTo>
                  <a:pt x="60734" y="1482"/>
                  <a:pt x="60873" y="1355"/>
                  <a:pt x="61081" y="1297"/>
                </a:cubicBezTo>
                <a:cubicBezTo>
                  <a:pt x="61196" y="1256"/>
                  <a:pt x="61295" y="1240"/>
                  <a:pt x="61355" y="1240"/>
                </a:cubicBezTo>
                <a:close/>
                <a:moveTo>
                  <a:pt x="62029" y="2928"/>
                </a:moveTo>
                <a:cubicBezTo>
                  <a:pt x="62063" y="2928"/>
                  <a:pt x="62094" y="2938"/>
                  <a:pt x="62120" y="2959"/>
                </a:cubicBezTo>
                <a:cubicBezTo>
                  <a:pt x="62189" y="3017"/>
                  <a:pt x="62177" y="3132"/>
                  <a:pt x="62096" y="3225"/>
                </a:cubicBezTo>
                <a:cubicBezTo>
                  <a:pt x="62082" y="3244"/>
                  <a:pt x="62059" y="3253"/>
                  <a:pt x="62033" y="3253"/>
                </a:cubicBezTo>
                <a:cubicBezTo>
                  <a:pt x="61996" y="3253"/>
                  <a:pt x="61952" y="3235"/>
                  <a:pt x="61912" y="3202"/>
                </a:cubicBezTo>
                <a:cubicBezTo>
                  <a:pt x="61843" y="3144"/>
                  <a:pt x="61796" y="3086"/>
                  <a:pt x="61854" y="3017"/>
                </a:cubicBezTo>
                <a:cubicBezTo>
                  <a:pt x="61905" y="2958"/>
                  <a:pt x="61970" y="2928"/>
                  <a:pt x="62029" y="2928"/>
                </a:cubicBezTo>
                <a:close/>
                <a:moveTo>
                  <a:pt x="62831" y="3953"/>
                </a:moveTo>
                <a:cubicBezTo>
                  <a:pt x="62853" y="3953"/>
                  <a:pt x="62874" y="3960"/>
                  <a:pt x="62893" y="3975"/>
                </a:cubicBezTo>
                <a:cubicBezTo>
                  <a:pt x="62951" y="4021"/>
                  <a:pt x="63031" y="4183"/>
                  <a:pt x="63066" y="4310"/>
                </a:cubicBezTo>
                <a:cubicBezTo>
                  <a:pt x="63107" y="4464"/>
                  <a:pt x="63107" y="4521"/>
                  <a:pt x="63035" y="4521"/>
                </a:cubicBezTo>
                <a:cubicBezTo>
                  <a:pt x="63005" y="4521"/>
                  <a:pt x="62962" y="4511"/>
                  <a:pt x="62904" y="4494"/>
                </a:cubicBezTo>
                <a:cubicBezTo>
                  <a:pt x="62777" y="4460"/>
                  <a:pt x="62639" y="4379"/>
                  <a:pt x="62604" y="4310"/>
                </a:cubicBezTo>
                <a:cubicBezTo>
                  <a:pt x="62535" y="4182"/>
                  <a:pt x="62702" y="3953"/>
                  <a:pt x="62831" y="3953"/>
                </a:cubicBezTo>
                <a:close/>
                <a:moveTo>
                  <a:pt x="56378" y="4628"/>
                </a:moveTo>
                <a:cubicBezTo>
                  <a:pt x="56446" y="4628"/>
                  <a:pt x="56512" y="4646"/>
                  <a:pt x="56556" y="4679"/>
                </a:cubicBezTo>
                <a:cubicBezTo>
                  <a:pt x="56660" y="4748"/>
                  <a:pt x="56683" y="4898"/>
                  <a:pt x="56625" y="4991"/>
                </a:cubicBezTo>
                <a:cubicBezTo>
                  <a:pt x="56590" y="5044"/>
                  <a:pt x="56526" y="5070"/>
                  <a:pt x="56455" y="5070"/>
                </a:cubicBezTo>
                <a:cubicBezTo>
                  <a:pt x="56387" y="5070"/>
                  <a:pt x="56312" y="5047"/>
                  <a:pt x="56244" y="5002"/>
                </a:cubicBezTo>
                <a:cubicBezTo>
                  <a:pt x="56071" y="4898"/>
                  <a:pt x="56048" y="4783"/>
                  <a:pt x="56175" y="4691"/>
                </a:cubicBezTo>
                <a:cubicBezTo>
                  <a:pt x="56229" y="4649"/>
                  <a:pt x="56305" y="4628"/>
                  <a:pt x="56378" y="4628"/>
                </a:cubicBezTo>
                <a:close/>
                <a:moveTo>
                  <a:pt x="55142" y="4285"/>
                </a:moveTo>
                <a:cubicBezTo>
                  <a:pt x="55156" y="4285"/>
                  <a:pt x="55169" y="4289"/>
                  <a:pt x="55182" y="4298"/>
                </a:cubicBezTo>
                <a:cubicBezTo>
                  <a:pt x="55298" y="4379"/>
                  <a:pt x="55263" y="4506"/>
                  <a:pt x="55044" y="4760"/>
                </a:cubicBezTo>
                <a:cubicBezTo>
                  <a:pt x="54998" y="4806"/>
                  <a:pt x="55009" y="4933"/>
                  <a:pt x="55055" y="5048"/>
                </a:cubicBezTo>
                <a:cubicBezTo>
                  <a:pt x="55083" y="5109"/>
                  <a:pt x="55074" y="5138"/>
                  <a:pt x="55034" y="5138"/>
                </a:cubicBezTo>
                <a:cubicBezTo>
                  <a:pt x="54990" y="5138"/>
                  <a:pt x="54910" y="5103"/>
                  <a:pt x="54801" y="5037"/>
                </a:cubicBezTo>
                <a:cubicBezTo>
                  <a:pt x="54605" y="4910"/>
                  <a:pt x="54490" y="4748"/>
                  <a:pt x="54536" y="4679"/>
                </a:cubicBezTo>
                <a:cubicBezTo>
                  <a:pt x="54562" y="4640"/>
                  <a:pt x="54603" y="4619"/>
                  <a:pt x="54651" y="4619"/>
                </a:cubicBezTo>
                <a:cubicBezTo>
                  <a:pt x="54687" y="4619"/>
                  <a:pt x="54727" y="4631"/>
                  <a:pt x="54767" y="4656"/>
                </a:cubicBezTo>
                <a:cubicBezTo>
                  <a:pt x="54785" y="4669"/>
                  <a:pt x="54804" y="4675"/>
                  <a:pt x="54823" y="4675"/>
                </a:cubicBezTo>
                <a:cubicBezTo>
                  <a:pt x="54890" y="4675"/>
                  <a:pt x="54959" y="4600"/>
                  <a:pt x="54986" y="4483"/>
                </a:cubicBezTo>
                <a:cubicBezTo>
                  <a:pt x="55024" y="4361"/>
                  <a:pt x="55084" y="4285"/>
                  <a:pt x="55142" y="4285"/>
                </a:cubicBezTo>
                <a:close/>
                <a:moveTo>
                  <a:pt x="58999" y="4793"/>
                </a:moveTo>
                <a:cubicBezTo>
                  <a:pt x="59046" y="4793"/>
                  <a:pt x="59060" y="4817"/>
                  <a:pt x="59026" y="4864"/>
                </a:cubicBezTo>
                <a:cubicBezTo>
                  <a:pt x="58968" y="4945"/>
                  <a:pt x="58888" y="5152"/>
                  <a:pt x="58853" y="5291"/>
                </a:cubicBezTo>
                <a:cubicBezTo>
                  <a:pt x="58828" y="5389"/>
                  <a:pt x="58797" y="5439"/>
                  <a:pt x="58758" y="5439"/>
                </a:cubicBezTo>
                <a:cubicBezTo>
                  <a:pt x="58723" y="5439"/>
                  <a:pt x="58682" y="5401"/>
                  <a:pt x="58634" y="5325"/>
                </a:cubicBezTo>
                <a:cubicBezTo>
                  <a:pt x="58461" y="5071"/>
                  <a:pt x="58507" y="4979"/>
                  <a:pt x="58853" y="4829"/>
                </a:cubicBezTo>
                <a:cubicBezTo>
                  <a:pt x="58915" y="4805"/>
                  <a:pt x="58966" y="4793"/>
                  <a:pt x="58999" y="4793"/>
                </a:cubicBezTo>
                <a:close/>
                <a:moveTo>
                  <a:pt x="60979" y="4885"/>
                </a:moveTo>
                <a:cubicBezTo>
                  <a:pt x="61021" y="4885"/>
                  <a:pt x="61069" y="4963"/>
                  <a:pt x="61104" y="5095"/>
                </a:cubicBezTo>
                <a:cubicBezTo>
                  <a:pt x="61150" y="5268"/>
                  <a:pt x="61161" y="5452"/>
                  <a:pt x="61104" y="5510"/>
                </a:cubicBezTo>
                <a:cubicBezTo>
                  <a:pt x="61092" y="5527"/>
                  <a:pt x="61080" y="5534"/>
                  <a:pt x="61067" y="5534"/>
                </a:cubicBezTo>
                <a:cubicBezTo>
                  <a:pt x="60967" y="5534"/>
                  <a:pt x="60850" y="5053"/>
                  <a:pt x="60942" y="4910"/>
                </a:cubicBezTo>
                <a:cubicBezTo>
                  <a:pt x="60953" y="4893"/>
                  <a:pt x="60966" y="4885"/>
                  <a:pt x="60979" y="4885"/>
                </a:cubicBezTo>
                <a:close/>
                <a:moveTo>
                  <a:pt x="66822" y="5076"/>
                </a:moveTo>
                <a:cubicBezTo>
                  <a:pt x="66882" y="5076"/>
                  <a:pt x="66921" y="5098"/>
                  <a:pt x="66921" y="5152"/>
                </a:cubicBezTo>
                <a:cubicBezTo>
                  <a:pt x="66921" y="5187"/>
                  <a:pt x="66760" y="5325"/>
                  <a:pt x="66575" y="5464"/>
                </a:cubicBezTo>
                <a:cubicBezTo>
                  <a:pt x="66452" y="5542"/>
                  <a:pt x="66370" y="5582"/>
                  <a:pt x="66323" y="5582"/>
                </a:cubicBezTo>
                <a:cubicBezTo>
                  <a:pt x="66273" y="5582"/>
                  <a:pt x="66263" y="5536"/>
                  <a:pt x="66286" y="5441"/>
                </a:cubicBezTo>
                <a:cubicBezTo>
                  <a:pt x="66321" y="5261"/>
                  <a:pt x="66652" y="5076"/>
                  <a:pt x="66822" y="5076"/>
                </a:cubicBezTo>
                <a:close/>
                <a:moveTo>
                  <a:pt x="56216" y="5214"/>
                </a:moveTo>
                <a:cubicBezTo>
                  <a:pt x="56251" y="5214"/>
                  <a:pt x="56303" y="5271"/>
                  <a:pt x="56360" y="5395"/>
                </a:cubicBezTo>
                <a:cubicBezTo>
                  <a:pt x="56406" y="5487"/>
                  <a:pt x="56394" y="5637"/>
                  <a:pt x="56348" y="5706"/>
                </a:cubicBezTo>
                <a:cubicBezTo>
                  <a:pt x="56337" y="5723"/>
                  <a:pt x="56324" y="5731"/>
                  <a:pt x="56311" y="5731"/>
                </a:cubicBezTo>
                <a:cubicBezTo>
                  <a:pt x="56270" y="5731"/>
                  <a:pt x="56221" y="5655"/>
                  <a:pt x="56187" y="5533"/>
                </a:cubicBezTo>
                <a:cubicBezTo>
                  <a:pt x="56146" y="5330"/>
                  <a:pt x="56165" y="5214"/>
                  <a:pt x="56216" y="5214"/>
                </a:cubicBezTo>
                <a:close/>
                <a:moveTo>
                  <a:pt x="57895" y="4483"/>
                </a:moveTo>
                <a:cubicBezTo>
                  <a:pt x="57978" y="4483"/>
                  <a:pt x="58063" y="4531"/>
                  <a:pt x="58126" y="4621"/>
                </a:cubicBezTo>
                <a:cubicBezTo>
                  <a:pt x="58310" y="4898"/>
                  <a:pt x="57964" y="5591"/>
                  <a:pt x="57560" y="5752"/>
                </a:cubicBezTo>
                <a:cubicBezTo>
                  <a:pt x="57469" y="5791"/>
                  <a:pt x="57397" y="5809"/>
                  <a:pt x="57345" y="5809"/>
                </a:cubicBezTo>
                <a:cubicBezTo>
                  <a:pt x="57161" y="5809"/>
                  <a:pt x="57227" y="5576"/>
                  <a:pt x="57560" y="5152"/>
                </a:cubicBezTo>
                <a:cubicBezTo>
                  <a:pt x="57745" y="4910"/>
                  <a:pt x="57837" y="4691"/>
                  <a:pt x="57768" y="4644"/>
                </a:cubicBezTo>
                <a:cubicBezTo>
                  <a:pt x="57699" y="4598"/>
                  <a:pt x="57722" y="4541"/>
                  <a:pt x="57826" y="4494"/>
                </a:cubicBezTo>
                <a:cubicBezTo>
                  <a:pt x="57848" y="4487"/>
                  <a:pt x="57871" y="4483"/>
                  <a:pt x="57895" y="4483"/>
                </a:cubicBezTo>
                <a:close/>
                <a:moveTo>
                  <a:pt x="81357" y="6662"/>
                </a:moveTo>
                <a:cubicBezTo>
                  <a:pt x="81415" y="6662"/>
                  <a:pt x="81447" y="6692"/>
                  <a:pt x="81430" y="6734"/>
                </a:cubicBezTo>
                <a:cubicBezTo>
                  <a:pt x="81415" y="6773"/>
                  <a:pt x="81372" y="6796"/>
                  <a:pt x="81318" y="6796"/>
                </a:cubicBezTo>
                <a:cubicBezTo>
                  <a:pt x="81292" y="6796"/>
                  <a:pt x="81264" y="6791"/>
                  <a:pt x="81234" y="6780"/>
                </a:cubicBezTo>
                <a:cubicBezTo>
                  <a:pt x="81142" y="6745"/>
                  <a:pt x="81165" y="6699"/>
                  <a:pt x="81280" y="6676"/>
                </a:cubicBezTo>
                <a:cubicBezTo>
                  <a:pt x="81309" y="6666"/>
                  <a:pt x="81335" y="6662"/>
                  <a:pt x="81357" y="6662"/>
                </a:cubicBezTo>
                <a:close/>
                <a:moveTo>
                  <a:pt x="54288" y="6088"/>
                </a:moveTo>
                <a:cubicBezTo>
                  <a:pt x="54302" y="6088"/>
                  <a:pt x="54309" y="6103"/>
                  <a:pt x="54305" y="6133"/>
                </a:cubicBezTo>
                <a:cubicBezTo>
                  <a:pt x="54284" y="6311"/>
                  <a:pt x="54363" y="6419"/>
                  <a:pt x="54460" y="6419"/>
                </a:cubicBezTo>
                <a:cubicBezTo>
                  <a:pt x="54520" y="6419"/>
                  <a:pt x="54587" y="6377"/>
                  <a:pt x="54640" y="6283"/>
                </a:cubicBezTo>
                <a:cubicBezTo>
                  <a:pt x="54687" y="6208"/>
                  <a:pt x="54729" y="6175"/>
                  <a:pt x="54761" y="6175"/>
                </a:cubicBezTo>
                <a:cubicBezTo>
                  <a:pt x="54808" y="6175"/>
                  <a:pt x="54836" y="6244"/>
                  <a:pt x="54836" y="6353"/>
                </a:cubicBezTo>
                <a:cubicBezTo>
                  <a:pt x="54871" y="6514"/>
                  <a:pt x="54848" y="6768"/>
                  <a:pt x="54744" y="6964"/>
                </a:cubicBezTo>
                <a:cubicBezTo>
                  <a:pt x="54668" y="7122"/>
                  <a:pt x="54610" y="7197"/>
                  <a:pt x="54525" y="7197"/>
                </a:cubicBezTo>
                <a:cubicBezTo>
                  <a:pt x="54455" y="7197"/>
                  <a:pt x="54367" y="7145"/>
                  <a:pt x="54236" y="7045"/>
                </a:cubicBezTo>
                <a:cubicBezTo>
                  <a:pt x="54051" y="6907"/>
                  <a:pt x="53878" y="6780"/>
                  <a:pt x="53855" y="6757"/>
                </a:cubicBezTo>
                <a:cubicBezTo>
                  <a:pt x="53843" y="6745"/>
                  <a:pt x="53947" y="6549"/>
                  <a:pt x="54074" y="6330"/>
                </a:cubicBezTo>
                <a:cubicBezTo>
                  <a:pt x="54172" y="6174"/>
                  <a:pt x="54253" y="6088"/>
                  <a:pt x="54288" y="6088"/>
                </a:cubicBezTo>
                <a:close/>
                <a:moveTo>
                  <a:pt x="53159" y="6363"/>
                </a:moveTo>
                <a:cubicBezTo>
                  <a:pt x="53174" y="6363"/>
                  <a:pt x="53181" y="6401"/>
                  <a:pt x="53174" y="6468"/>
                </a:cubicBezTo>
                <a:cubicBezTo>
                  <a:pt x="53162" y="6560"/>
                  <a:pt x="53266" y="6676"/>
                  <a:pt x="53393" y="6699"/>
                </a:cubicBezTo>
                <a:cubicBezTo>
                  <a:pt x="53670" y="6757"/>
                  <a:pt x="53636" y="6861"/>
                  <a:pt x="53243" y="7138"/>
                </a:cubicBezTo>
                <a:cubicBezTo>
                  <a:pt x="53148" y="7205"/>
                  <a:pt x="53089" y="7245"/>
                  <a:pt x="53053" y="7245"/>
                </a:cubicBezTo>
                <a:cubicBezTo>
                  <a:pt x="52999" y="7245"/>
                  <a:pt x="53003" y="7150"/>
                  <a:pt x="53024" y="6918"/>
                </a:cubicBezTo>
                <a:cubicBezTo>
                  <a:pt x="53035" y="6711"/>
                  <a:pt x="53093" y="6468"/>
                  <a:pt x="53128" y="6399"/>
                </a:cubicBezTo>
                <a:cubicBezTo>
                  <a:pt x="53140" y="6374"/>
                  <a:pt x="53151" y="6363"/>
                  <a:pt x="53159" y="6363"/>
                </a:cubicBezTo>
                <a:close/>
                <a:moveTo>
                  <a:pt x="57556" y="6987"/>
                </a:moveTo>
                <a:cubicBezTo>
                  <a:pt x="57569" y="6987"/>
                  <a:pt x="57581" y="6987"/>
                  <a:pt x="57595" y="6988"/>
                </a:cubicBezTo>
                <a:cubicBezTo>
                  <a:pt x="57699" y="6988"/>
                  <a:pt x="57779" y="7068"/>
                  <a:pt x="57779" y="7172"/>
                </a:cubicBezTo>
                <a:cubicBezTo>
                  <a:pt x="57772" y="7237"/>
                  <a:pt x="57734" y="7275"/>
                  <a:pt x="57678" y="7275"/>
                </a:cubicBezTo>
                <a:cubicBezTo>
                  <a:pt x="57644" y="7275"/>
                  <a:pt x="57604" y="7261"/>
                  <a:pt x="57560" y="7230"/>
                </a:cubicBezTo>
                <a:cubicBezTo>
                  <a:pt x="57330" y="7088"/>
                  <a:pt x="57329" y="6987"/>
                  <a:pt x="57556" y="6987"/>
                </a:cubicBezTo>
                <a:close/>
                <a:moveTo>
                  <a:pt x="56689" y="6703"/>
                </a:moveTo>
                <a:cubicBezTo>
                  <a:pt x="56721" y="6703"/>
                  <a:pt x="56770" y="6733"/>
                  <a:pt x="56845" y="6780"/>
                </a:cubicBezTo>
                <a:cubicBezTo>
                  <a:pt x="56937" y="6849"/>
                  <a:pt x="56948" y="7034"/>
                  <a:pt x="56856" y="7195"/>
                </a:cubicBezTo>
                <a:cubicBezTo>
                  <a:pt x="56781" y="7324"/>
                  <a:pt x="56746" y="7393"/>
                  <a:pt x="56723" y="7393"/>
                </a:cubicBezTo>
                <a:cubicBezTo>
                  <a:pt x="56721" y="7393"/>
                  <a:pt x="56719" y="7392"/>
                  <a:pt x="56718" y="7392"/>
                </a:cubicBezTo>
                <a:cubicBezTo>
                  <a:pt x="56683" y="7392"/>
                  <a:pt x="56671" y="7311"/>
                  <a:pt x="56660" y="7126"/>
                </a:cubicBezTo>
                <a:cubicBezTo>
                  <a:pt x="56637" y="6814"/>
                  <a:pt x="56629" y="6703"/>
                  <a:pt x="56689" y="6703"/>
                </a:cubicBezTo>
                <a:close/>
                <a:moveTo>
                  <a:pt x="81295" y="7313"/>
                </a:moveTo>
                <a:cubicBezTo>
                  <a:pt x="81356" y="7313"/>
                  <a:pt x="81390" y="7337"/>
                  <a:pt x="81373" y="7380"/>
                </a:cubicBezTo>
                <a:cubicBezTo>
                  <a:pt x="81358" y="7424"/>
                  <a:pt x="81319" y="7445"/>
                  <a:pt x="81272" y="7445"/>
                </a:cubicBezTo>
                <a:cubicBezTo>
                  <a:pt x="81246" y="7445"/>
                  <a:pt x="81217" y="7439"/>
                  <a:pt x="81188" y="7426"/>
                </a:cubicBezTo>
                <a:cubicBezTo>
                  <a:pt x="81096" y="7392"/>
                  <a:pt x="81119" y="7357"/>
                  <a:pt x="81223" y="7322"/>
                </a:cubicBezTo>
                <a:cubicBezTo>
                  <a:pt x="81249" y="7316"/>
                  <a:pt x="81274" y="7313"/>
                  <a:pt x="81295" y="7313"/>
                </a:cubicBezTo>
                <a:close/>
                <a:moveTo>
                  <a:pt x="56537" y="7530"/>
                </a:moveTo>
                <a:cubicBezTo>
                  <a:pt x="56568" y="7530"/>
                  <a:pt x="56577" y="7630"/>
                  <a:pt x="56591" y="7853"/>
                </a:cubicBezTo>
                <a:cubicBezTo>
                  <a:pt x="56601" y="8121"/>
                  <a:pt x="56568" y="8219"/>
                  <a:pt x="56470" y="8219"/>
                </a:cubicBezTo>
                <a:cubicBezTo>
                  <a:pt x="56454" y="8219"/>
                  <a:pt x="56437" y="8216"/>
                  <a:pt x="56417" y="8211"/>
                </a:cubicBezTo>
                <a:cubicBezTo>
                  <a:pt x="56381" y="8203"/>
                  <a:pt x="56337" y="8199"/>
                  <a:pt x="56290" y="8199"/>
                </a:cubicBezTo>
                <a:cubicBezTo>
                  <a:pt x="56205" y="8199"/>
                  <a:pt x="56111" y="8212"/>
                  <a:pt x="56037" y="8234"/>
                </a:cubicBezTo>
                <a:cubicBezTo>
                  <a:pt x="56014" y="8242"/>
                  <a:pt x="55996" y="8246"/>
                  <a:pt x="55983" y="8246"/>
                </a:cubicBezTo>
                <a:cubicBezTo>
                  <a:pt x="55938" y="8246"/>
                  <a:pt x="55958" y="8200"/>
                  <a:pt x="56048" y="8119"/>
                </a:cubicBezTo>
                <a:cubicBezTo>
                  <a:pt x="56164" y="8026"/>
                  <a:pt x="56325" y="7842"/>
                  <a:pt x="56417" y="7692"/>
                </a:cubicBezTo>
                <a:cubicBezTo>
                  <a:pt x="56477" y="7587"/>
                  <a:pt x="56513" y="7530"/>
                  <a:pt x="56537" y="7530"/>
                </a:cubicBezTo>
                <a:close/>
                <a:moveTo>
                  <a:pt x="54577" y="8256"/>
                </a:moveTo>
                <a:cubicBezTo>
                  <a:pt x="54654" y="8256"/>
                  <a:pt x="54731" y="8336"/>
                  <a:pt x="54778" y="8477"/>
                </a:cubicBezTo>
                <a:cubicBezTo>
                  <a:pt x="54856" y="8709"/>
                  <a:pt x="54866" y="8812"/>
                  <a:pt x="54790" y="8812"/>
                </a:cubicBezTo>
                <a:cubicBezTo>
                  <a:pt x="54753" y="8812"/>
                  <a:pt x="54696" y="8787"/>
                  <a:pt x="54617" y="8742"/>
                </a:cubicBezTo>
                <a:cubicBezTo>
                  <a:pt x="54501" y="8684"/>
                  <a:pt x="54467" y="8604"/>
                  <a:pt x="54536" y="8569"/>
                </a:cubicBezTo>
                <a:cubicBezTo>
                  <a:pt x="54605" y="8534"/>
                  <a:pt x="54594" y="8465"/>
                  <a:pt x="54513" y="8430"/>
                </a:cubicBezTo>
                <a:cubicBezTo>
                  <a:pt x="54432" y="8384"/>
                  <a:pt x="54444" y="8303"/>
                  <a:pt x="54524" y="8269"/>
                </a:cubicBezTo>
                <a:cubicBezTo>
                  <a:pt x="54542" y="8260"/>
                  <a:pt x="54559" y="8256"/>
                  <a:pt x="54577" y="8256"/>
                </a:cubicBezTo>
                <a:close/>
                <a:moveTo>
                  <a:pt x="58493" y="8680"/>
                </a:moveTo>
                <a:cubicBezTo>
                  <a:pt x="58523" y="8680"/>
                  <a:pt x="58555" y="8689"/>
                  <a:pt x="58587" y="8707"/>
                </a:cubicBezTo>
                <a:cubicBezTo>
                  <a:pt x="58668" y="8754"/>
                  <a:pt x="58691" y="8834"/>
                  <a:pt x="58657" y="8904"/>
                </a:cubicBezTo>
                <a:cubicBezTo>
                  <a:pt x="58636" y="8945"/>
                  <a:pt x="58594" y="8966"/>
                  <a:pt x="58547" y="8966"/>
                </a:cubicBezTo>
                <a:cubicBezTo>
                  <a:pt x="58515" y="8966"/>
                  <a:pt x="58481" y="8957"/>
                  <a:pt x="58449" y="8938"/>
                </a:cubicBezTo>
                <a:cubicBezTo>
                  <a:pt x="58380" y="8892"/>
                  <a:pt x="58345" y="8811"/>
                  <a:pt x="58380" y="8742"/>
                </a:cubicBezTo>
                <a:cubicBezTo>
                  <a:pt x="58407" y="8700"/>
                  <a:pt x="58448" y="8680"/>
                  <a:pt x="58493" y="8680"/>
                </a:cubicBezTo>
                <a:close/>
                <a:moveTo>
                  <a:pt x="55424" y="8936"/>
                </a:moveTo>
                <a:cubicBezTo>
                  <a:pt x="55429" y="8936"/>
                  <a:pt x="55433" y="8937"/>
                  <a:pt x="55436" y="8938"/>
                </a:cubicBezTo>
                <a:cubicBezTo>
                  <a:pt x="55471" y="8961"/>
                  <a:pt x="55448" y="9042"/>
                  <a:pt x="55390" y="9146"/>
                </a:cubicBezTo>
                <a:cubicBezTo>
                  <a:pt x="55348" y="9223"/>
                  <a:pt x="55286" y="9268"/>
                  <a:pt x="55225" y="9268"/>
                </a:cubicBezTo>
                <a:cubicBezTo>
                  <a:pt x="55203" y="9268"/>
                  <a:pt x="55181" y="9262"/>
                  <a:pt x="55159" y="9250"/>
                </a:cubicBezTo>
                <a:cubicBezTo>
                  <a:pt x="55079" y="9204"/>
                  <a:pt x="55102" y="9123"/>
                  <a:pt x="55205" y="9042"/>
                </a:cubicBezTo>
                <a:cubicBezTo>
                  <a:pt x="55296" y="8971"/>
                  <a:pt x="55387" y="8936"/>
                  <a:pt x="55424" y="8936"/>
                </a:cubicBezTo>
                <a:close/>
                <a:moveTo>
                  <a:pt x="53602" y="7098"/>
                </a:moveTo>
                <a:cubicBezTo>
                  <a:pt x="53611" y="7098"/>
                  <a:pt x="53618" y="7099"/>
                  <a:pt x="53624" y="7103"/>
                </a:cubicBezTo>
                <a:cubicBezTo>
                  <a:pt x="53693" y="7138"/>
                  <a:pt x="53751" y="7299"/>
                  <a:pt x="53763" y="7461"/>
                </a:cubicBezTo>
                <a:cubicBezTo>
                  <a:pt x="53771" y="7579"/>
                  <a:pt x="53798" y="7654"/>
                  <a:pt x="53830" y="7654"/>
                </a:cubicBezTo>
                <a:cubicBezTo>
                  <a:pt x="53842" y="7654"/>
                  <a:pt x="53854" y="7644"/>
                  <a:pt x="53867" y="7622"/>
                </a:cubicBezTo>
                <a:cubicBezTo>
                  <a:pt x="53887" y="7586"/>
                  <a:pt x="53920" y="7568"/>
                  <a:pt x="53958" y="7568"/>
                </a:cubicBezTo>
                <a:cubicBezTo>
                  <a:pt x="54004" y="7568"/>
                  <a:pt x="54058" y="7595"/>
                  <a:pt x="54109" y="7645"/>
                </a:cubicBezTo>
                <a:cubicBezTo>
                  <a:pt x="54224" y="7784"/>
                  <a:pt x="54167" y="7911"/>
                  <a:pt x="53867" y="8223"/>
                </a:cubicBezTo>
                <a:cubicBezTo>
                  <a:pt x="53624" y="8477"/>
                  <a:pt x="53463" y="8788"/>
                  <a:pt x="53439" y="9031"/>
                </a:cubicBezTo>
                <a:cubicBezTo>
                  <a:pt x="53417" y="9254"/>
                  <a:pt x="53379" y="9367"/>
                  <a:pt x="53328" y="9367"/>
                </a:cubicBezTo>
                <a:cubicBezTo>
                  <a:pt x="53276" y="9367"/>
                  <a:pt x="53209" y="9251"/>
                  <a:pt x="53128" y="9019"/>
                </a:cubicBezTo>
                <a:cubicBezTo>
                  <a:pt x="53067" y="8842"/>
                  <a:pt x="53029" y="8766"/>
                  <a:pt x="52964" y="8766"/>
                </a:cubicBezTo>
                <a:cubicBezTo>
                  <a:pt x="52919" y="8766"/>
                  <a:pt x="52860" y="8803"/>
                  <a:pt x="52770" y="8869"/>
                </a:cubicBezTo>
                <a:cubicBezTo>
                  <a:pt x="52703" y="8918"/>
                  <a:pt x="52651" y="8944"/>
                  <a:pt x="52625" y="8944"/>
                </a:cubicBezTo>
                <a:cubicBezTo>
                  <a:pt x="52602" y="8944"/>
                  <a:pt x="52598" y="8924"/>
                  <a:pt x="52620" y="8881"/>
                </a:cubicBezTo>
                <a:cubicBezTo>
                  <a:pt x="52655" y="8800"/>
                  <a:pt x="52851" y="8638"/>
                  <a:pt x="53024" y="8546"/>
                </a:cubicBezTo>
                <a:cubicBezTo>
                  <a:pt x="53278" y="8407"/>
                  <a:pt x="53312" y="8350"/>
                  <a:pt x="53197" y="8234"/>
                </a:cubicBezTo>
                <a:cubicBezTo>
                  <a:pt x="53128" y="8153"/>
                  <a:pt x="53139" y="8038"/>
                  <a:pt x="53232" y="7992"/>
                </a:cubicBezTo>
                <a:cubicBezTo>
                  <a:pt x="53324" y="7946"/>
                  <a:pt x="53301" y="7888"/>
                  <a:pt x="53151" y="7865"/>
                </a:cubicBezTo>
                <a:cubicBezTo>
                  <a:pt x="52966" y="7830"/>
                  <a:pt x="52978" y="7738"/>
                  <a:pt x="53209" y="7426"/>
                </a:cubicBezTo>
                <a:cubicBezTo>
                  <a:pt x="53364" y="7229"/>
                  <a:pt x="53529" y="7098"/>
                  <a:pt x="53602" y="7098"/>
                </a:cubicBezTo>
                <a:close/>
                <a:moveTo>
                  <a:pt x="57712" y="9005"/>
                </a:moveTo>
                <a:cubicBezTo>
                  <a:pt x="57735" y="9005"/>
                  <a:pt x="57781" y="9074"/>
                  <a:pt x="57849" y="9215"/>
                </a:cubicBezTo>
                <a:cubicBezTo>
                  <a:pt x="57906" y="9354"/>
                  <a:pt x="57930" y="9527"/>
                  <a:pt x="57883" y="9596"/>
                </a:cubicBezTo>
                <a:cubicBezTo>
                  <a:pt x="57876" y="9612"/>
                  <a:pt x="57866" y="9619"/>
                  <a:pt x="57856" y="9619"/>
                </a:cubicBezTo>
                <a:cubicBezTo>
                  <a:pt x="57819" y="9619"/>
                  <a:pt x="57772" y="9532"/>
                  <a:pt x="57745" y="9388"/>
                </a:cubicBezTo>
                <a:cubicBezTo>
                  <a:pt x="57691" y="9135"/>
                  <a:pt x="57681" y="9005"/>
                  <a:pt x="57712" y="9005"/>
                </a:cubicBezTo>
                <a:close/>
                <a:moveTo>
                  <a:pt x="55675" y="9412"/>
                </a:moveTo>
                <a:cubicBezTo>
                  <a:pt x="55686" y="9412"/>
                  <a:pt x="55696" y="9419"/>
                  <a:pt x="55702" y="9435"/>
                </a:cubicBezTo>
                <a:cubicBezTo>
                  <a:pt x="55736" y="9504"/>
                  <a:pt x="55679" y="9608"/>
                  <a:pt x="55586" y="9677"/>
                </a:cubicBezTo>
                <a:cubicBezTo>
                  <a:pt x="55558" y="9698"/>
                  <a:pt x="55536" y="9709"/>
                  <a:pt x="55521" y="9709"/>
                </a:cubicBezTo>
                <a:cubicBezTo>
                  <a:pt x="55489" y="9709"/>
                  <a:pt x="55492" y="9657"/>
                  <a:pt x="55540" y="9562"/>
                </a:cubicBezTo>
                <a:cubicBezTo>
                  <a:pt x="55591" y="9468"/>
                  <a:pt x="55642" y="9412"/>
                  <a:pt x="55675" y="9412"/>
                </a:cubicBezTo>
                <a:close/>
                <a:moveTo>
                  <a:pt x="54409" y="9562"/>
                </a:moveTo>
                <a:cubicBezTo>
                  <a:pt x="54513" y="9562"/>
                  <a:pt x="54559" y="9619"/>
                  <a:pt x="54524" y="9689"/>
                </a:cubicBezTo>
                <a:cubicBezTo>
                  <a:pt x="54501" y="9736"/>
                  <a:pt x="54444" y="9762"/>
                  <a:pt x="54388" y="9762"/>
                </a:cubicBezTo>
                <a:cubicBezTo>
                  <a:pt x="54363" y="9762"/>
                  <a:pt x="54338" y="9757"/>
                  <a:pt x="54317" y="9746"/>
                </a:cubicBezTo>
                <a:cubicBezTo>
                  <a:pt x="54236" y="9700"/>
                  <a:pt x="54178" y="9642"/>
                  <a:pt x="54201" y="9619"/>
                </a:cubicBezTo>
                <a:cubicBezTo>
                  <a:pt x="54213" y="9585"/>
                  <a:pt x="54305" y="9562"/>
                  <a:pt x="54409" y="9562"/>
                </a:cubicBezTo>
                <a:close/>
                <a:moveTo>
                  <a:pt x="57776" y="9957"/>
                </a:moveTo>
                <a:cubicBezTo>
                  <a:pt x="57801" y="9957"/>
                  <a:pt x="57825" y="9964"/>
                  <a:pt x="57849" y="9977"/>
                </a:cubicBezTo>
                <a:cubicBezTo>
                  <a:pt x="57930" y="10023"/>
                  <a:pt x="57918" y="10104"/>
                  <a:pt x="57814" y="10173"/>
                </a:cubicBezTo>
                <a:cubicBezTo>
                  <a:pt x="57731" y="10238"/>
                  <a:pt x="57656" y="10273"/>
                  <a:pt x="57605" y="10273"/>
                </a:cubicBezTo>
                <a:cubicBezTo>
                  <a:pt x="57593" y="10273"/>
                  <a:pt x="57581" y="10270"/>
                  <a:pt x="57572" y="10266"/>
                </a:cubicBezTo>
                <a:cubicBezTo>
                  <a:pt x="57549" y="10254"/>
                  <a:pt x="57560" y="10162"/>
                  <a:pt x="57618" y="10069"/>
                </a:cubicBezTo>
                <a:cubicBezTo>
                  <a:pt x="57659" y="9996"/>
                  <a:pt x="57717" y="9957"/>
                  <a:pt x="57776" y="9957"/>
                </a:cubicBezTo>
                <a:close/>
                <a:moveTo>
                  <a:pt x="54116" y="10184"/>
                </a:moveTo>
                <a:cubicBezTo>
                  <a:pt x="54281" y="10184"/>
                  <a:pt x="54233" y="10265"/>
                  <a:pt x="54017" y="10416"/>
                </a:cubicBezTo>
                <a:cubicBezTo>
                  <a:pt x="53950" y="10458"/>
                  <a:pt x="53858" y="10487"/>
                  <a:pt x="53791" y="10487"/>
                </a:cubicBezTo>
                <a:cubicBezTo>
                  <a:pt x="53766" y="10487"/>
                  <a:pt x="53744" y="10483"/>
                  <a:pt x="53728" y="10473"/>
                </a:cubicBezTo>
                <a:cubicBezTo>
                  <a:pt x="53532" y="10370"/>
                  <a:pt x="53659" y="10243"/>
                  <a:pt x="53970" y="10196"/>
                </a:cubicBezTo>
                <a:cubicBezTo>
                  <a:pt x="54030" y="10188"/>
                  <a:pt x="54079" y="10184"/>
                  <a:pt x="54116" y="10184"/>
                </a:cubicBezTo>
                <a:close/>
                <a:moveTo>
                  <a:pt x="57158" y="10368"/>
                </a:moveTo>
                <a:cubicBezTo>
                  <a:pt x="57188" y="10368"/>
                  <a:pt x="57219" y="10376"/>
                  <a:pt x="57249" y="10393"/>
                </a:cubicBezTo>
                <a:cubicBezTo>
                  <a:pt x="57329" y="10439"/>
                  <a:pt x="57352" y="10520"/>
                  <a:pt x="57318" y="10589"/>
                </a:cubicBezTo>
                <a:cubicBezTo>
                  <a:pt x="57296" y="10625"/>
                  <a:pt x="57251" y="10648"/>
                  <a:pt x="57200" y="10648"/>
                </a:cubicBezTo>
                <a:cubicBezTo>
                  <a:pt x="57171" y="10648"/>
                  <a:pt x="57140" y="10640"/>
                  <a:pt x="57110" y="10623"/>
                </a:cubicBezTo>
                <a:cubicBezTo>
                  <a:pt x="57029" y="10577"/>
                  <a:pt x="57006" y="10497"/>
                  <a:pt x="57041" y="10427"/>
                </a:cubicBezTo>
                <a:cubicBezTo>
                  <a:pt x="57063" y="10391"/>
                  <a:pt x="57108" y="10368"/>
                  <a:pt x="57158" y="10368"/>
                </a:cubicBezTo>
                <a:close/>
                <a:moveTo>
                  <a:pt x="53936" y="10762"/>
                </a:moveTo>
                <a:cubicBezTo>
                  <a:pt x="54028" y="10774"/>
                  <a:pt x="54074" y="10854"/>
                  <a:pt x="54028" y="10935"/>
                </a:cubicBezTo>
                <a:cubicBezTo>
                  <a:pt x="54002" y="10988"/>
                  <a:pt x="53960" y="11014"/>
                  <a:pt x="53919" y="11014"/>
                </a:cubicBezTo>
                <a:cubicBezTo>
                  <a:pt x="53888" y="11014"/>
                  <a:pt x="53857" y="10999"/>
                  <a:pt x="53832" y="10970"/>
                </a:cubicBezTo>
                <a:cubicBezTo>
                  <a:pt x="53763" y="10889"/>
                  <a:pt x="53728" y="10820"/>
                  <a:pt x="53740" y="10797"/>
                </a:cubicBezTo>
                <a:cubicBezTo>
                  <a:pt x="53751" y="10774"/>
                  <a:pt x="53832" y="10762"/>
                  <a:pt x="53936" y="10762"/>
                </a:cubicBezTo>
                <a:close/>
                <a:moveTo>
                  <a:pt x="54255" y="11376"/>
                </a:moveTo>
                <a:cubicBezTo>
                  <a:pt x="54275" y="11376"/>
                  <a:pt x="54300" y="11383"/>
                  <a:pt x="54328" y="11397"/>
                </a:cubicBezTo>
                <a:cubicBezTo>
                  <a:pt x="54516" y="11501"/>
                  <a:pt x="54317" y="11728"/>
                  <a:pt x="54081" y="11728"/>
                </a:cubicBezTo>
                <a:cubicBezTo>
                  <a:pt x="54056" y="11728"/>
                  <a:pt x="54031" y="11726"/>
                  <a:pt x="54005" y="11720"/>
                </a:cubicBezTo>
                <a:cubicBezTo>
                  <a:pt x="53901" y="11685"/>
                  <a:pt x="53832" y="11616"/>
                  <a:pt x="53867" y="11558"/>
                </a:cubicBezTo>
                <a:cubicBezTo>
                  <a:pt x="53880" y="11525"/>
                  <a:pt x="53921" y="11507"/>
                  <a:pt x="53969" y="11507"/>
                </a:cubicBezTo>
                <a:cubicBezTo>
                  <a:pt x="54003" y="11507"/>
                  <a:pt x="54041" y="11516"/>
                  <a:pt x="54074" y="11535"/>
                </a:cubicBezTo>
                <a:cubicBezTo>
                  <a:pt x="54096" y="11545"/>
                  <a:pt x="54116" y="11549"/>
                  <a:pt x="54133" y="11549"/>
                </a:cubicBezTo>
                <a:cubicBezTo>
                  <a:pt x="54181" y="11549"/>
                  <a:pt x="54210" y="11517"/>
                  <a:pt x="54201" y="11466"/>
                </a:cubicBezTo>
                <a:cubicBezTo>
                  <a:pt x="54185" y="11410"/>
                  <a:pt x="54208" y="11376"/>
                  <a:pt x="54255" y="11376"/>
                </a:cubicBezTo>
                <a:close/>
                <a:moveTo>
                  <a:pt x="56089" y="11945"/>
                </a:moveTo>
                <a:cubicBezTo>
                  <a:pt x="56119" y="11945"/>
                  <a:pt x="56153" y="11955"/>
                  <a:pt x="56187" y="11974"/>
                </a:cubicBezTo>
                <a:cubicBezTo>
                  <a:pt x="56267" y="12009"/>
                  <a:pt x="56302" y="12089"/>
                  <a:pt x="56279" y="12147"/>
                </a:cubicBezTo>
                <a:cubicBezTo>
                  <a:pt x="56258" y="12175"/>
                  <a:pt x="56220" y="12190"/>
                  <a:pt x="56175" y="12190"/>
                </a:cubicBezTo>
                <a:cubicBezTo>
                  <a:pt x="56146" y="12190"/>
                  <a:pt x="56115" y="12184"/>
                  <a:pt x="56083" y="12170"/>
                </a:cubicBezTo>
                <a:cubicBezTo>
                  <a:pt x="56002" y="12124"/>
                  <a:pt x="55967" y="12055"/>
                  <a:pt x="55990" y="11997"/>
                </a:cubicBezTo>
                <a:cubicBezTo>
                  <a:pt x="56011" y="11963"/>
                  <a:pt x="56046" y="11945"/>
                  <a:pt x="56089" y="11945"/>
                </a:cubicBezTo>
                <a:close/>
                <a:moveTo>
                  <a:pt x="59191" y="11921"/>
                </a:moveTo>
                <a:cubicBezTo>
                  <a:pt x="59205" y="11921"/>
                  <a:pt x="59215" y="11930"/>
                  <a:pt x="59222" y="11951"/>
                </a:cubicBezTo>
                <a:cubicBezTo>
                  <a:pt x="59257" y="12009"/>
                  <a:pt x="59211" y="12112"/>
                  <a:pt x="59118" y="12170"/>
                </a:cubicBezTo>
                <a:cubicBezTo>
                  <a:pt x="59091" y="12190"/>
                  <a:pt x="59070" y="12200"/>
                  <a:pt x="59056" y="12200"/>
                </a:cubicBezTo>
                <a:cubicBezTo>
                  <a:pt x="59020" y="12200"/>
                  <a:pt x="59023" y="12145"/>
                  <a:pt x="59072" y="12055"/>
                </a:cubicBezTo>
                <a:cubicBezTo>
                  <a:pt x="59113" y="11974"/>
                  <a:pt x="59159" y="11921"/>
                  <a:pt x="59191" y="11921"/>
                </a:cubicBezTo>
                <a:close/>
                <a:moveTo>
                  <a:pt x="56100" y="13574"/>
                </a:moveTo>
                <a:cubicBezTo>
                  <a:pt x="56115" y="13574"/>
                  <a:pt x="56129" y="13583"/>
                  <a:pt x="56140" y="13601"/>
                </a:cubicBezTo>
                <a:cubicBezTo>
                  <a:pt x="56175" y="13648"/>
                  <a:pt x="56129" y="13740"/>
                  <a:pt x="56060" y="13786"/>
                </a:cubicBezTo>
                <a:cubicBezTo>
                  <a:pt x="56033" y="13803"/>
                  <a:pt x="56012" y="13811"/>
                  <a:pt x="55997" y="13811"/>
                </a:cubicBezTo>
                <a:cubicBezTo>
                  <a:pt x="55961" y="13811"/>
                  <a:pt x="55961" y="13764"/>
                  <a:pt x="56002" y="13682"/>
                </a:cubicBezTo>
                <a:cubicBezTo>
                  <a:pt x="56033" y="13612"/>
                  <a:pt x="56069" y="13574"/>
                  <a:pt x="56100" y="13574"/>
                </a:cubicBezTo>
                <a:close/>
                <a:moveTo>
                  <a:pt x="64073" y="13034"/>
                </a:moveTo>
                <a:cubicBezTo>
                  <a:pt x="64110" y="13034"/>
                  <a:pt x="64144" y="13042"/>
                  <a:pt x="64174" y="13059"/>
                </a:cubicBezTo>
                <a:cubicBezTo>
                  <a:pt x="64266" y="13105"/>
                  <a:pt x="64093" y="13440"/>
                  <a:pt x="63770" y="13809"/>
                </a:cubicBezTo>
                <a:cubicBezTo>
                  <a:pt x="63740" y="13842"/>
                  <a:pt x="63707" y="13857"/>
                  <a:pt x="63677" y="13857"/>
                </a:cubicBezTo>
                <a:cubicBezTo>
                  <a:pt x="63568" y="13857"/>
                  <a:pt x="63476" y="13675"/>
                  <a:pt x="63539" y="13486"/>
                </a:cubicBezTo>
                <a:cubicBezTo>
                  <a:pt x="63617" y="13244"/>
                  <a:pt x="63881" y="13034"/>
                  <a:pt x="64073" y="13034"/>
                </a:cubicBezTo>
                <a:close/>
                <a:moveTo>
                  <a:pt x="53839" y="13566"/>
                </a:moveTo>
                <a:cubicBezTo>
                  <a:pt x="53845" y="13566"/>
                  <a:pt x="53850" y="13566"/>
                  <a:pt x="53855" y="13567"/>
                </a:cubicBezTo>
                <a:cubicBezTo>
                  <a:pt x="53924" y="13578"/>
                  <a:pt x="53924" y="13705"/>
                  <a:pt x="53867" y="13844"/>
                </a:cubicBezTo>
                <a:cubicBezTo>
                  <a:pt x="53823" y="13953"/>
                  <a:pt x="53677" y="14041"/>
                  <a:pt x="53515" y="14041"/>
                </a:cubicBezTo>
                <a:cubicBezTo>
                  <a:pt x="53505" y="14041"/>
                  <a:pt x="53495" y="14041"/>
                  <a:pt x="53486" y="14040"/>
                </a:cubicBezTo>
                <a:cubicBezTo>
                  <a:pt x="53116" y="14005"/>
                  <a:pt x="52828" y="13798"/>
                  <a:pt x="53024" y="13694"/>
                </a:cubicBezTo>
                <a:cubicBezTo>
                  <a:pt x="53066" y="13673"/>
                  <a:pt x="53097" y="13661"/>
                  <a:pt x="53122" y="13661"/>
                </a:cubicBezTo>
                <a:cubicBezTo>
                  <a:pt x="53167" y="13661"/>
                  <a:pt x="53195" y="13698"/>
                  <a:pt x="53232" y="13786"/>
                </a:cubicBezTo>
                <a:cubicBezTo>
                  <a:pt x="53252" y="13832"/>
                  <a:pt x="53281" y="13855"/>
                  <a:pt x="53321" y="13855"/>
                </a:cubicBezTo>
                <a:cubicBezTo>
                  <a:pt x="53373" y="13855"/>
                  <a:pt x="53441" y="13818"/>
                  <a:pt x="53532" y="13740"/>
                </a:cubicBezTo>
                <a:cubicBezTo>
                  <a:pt x="53650" y="13633"/>
                  <a:pt x="53767" y="13566"/>
                  <a:pt x="53839" y="13566"/>
                </a:cubicBezTo>
                <a:close/>
                <a:moveTo>
                  <a:pt x="57975" y="13874"/>
                </a:moveTo>
                <a:cubicBezTo>
                  <a:pt x="58001" y="13874"/>
                  <a:pt x="58029" y="13880"/>
                  <a:pt x="58057" y="13890"/>
                </a:cubicBezTo>
                <a:cubicBezTo>
                  <a:pt x="58137" y="13936"/>
                  <a:pt x="58160" y="14029"/>
                  <a:pt x="58114" y="14109"/>
                </a:cubicBezTo>
                <a:cubicBezTo>
                  <a:pt x="58082" y="14165"/>
                  <a:pt x="58028" y="14199"/>
                  <a:pt x="57971" y="14199"/>
                </a:cubicBezTo>
                <a:cubicBezTo>
                  <a:pt x="57945" y="14199"/>
                  <a:pt x="57920" y="14193"/>
                  <a:pt x="57895" y="14179"/>
                </a:cubicBezTo>
                <a:cubicBezTo>
                  <a:pt x="57814" y="14132"/>
                  <a:pt x="57791" y="14052"/>
                  <a:pt x="57826" y="13959"/>
                </a:cubicBezTo>
                <a:cubicBezTo>
                  <a:pt x="57858" y="13903"/>
                  <a:pt x="57913" y="13874"/>
                  <a:pt x="57975" y="13874"/>
                </a:cubicBezTo>
                <a:close/>
                <a:moveTo>
                  <a:pt x="58396" y="13625"/>
                </a:moveTo>
                <a:cubicBezTo>
                  <a:pt x="58433" y="13625"/>
                  <a:pt x="58514" y="13722"/>
                  <a:pt x="58611" y="13867"/>
                </a:cubicBezTo>
                <a:cubicBezTo>
                  <a:pt x="58714" y="14052"/>
                  <a:pt x="58772" y="14225"/>
                  <a:pt x="58749" y="14283"/>
                </a:cubicBezTo>
                <a:cubicBezTo>
                  <a:pt x="58743" y="14294"/>
                  <a:pt x="58734" y="14299"/>
                  <a:pt x="58724" y="14299"/>
                </a:cubicBezTo>
                <a:cubicBezTo>
                  <a:pt x="58619" y="14299"/>
                  <a:pt x="58327" y="13762"/>
                  <a:pt x="58380" y="13636"/>
                </a:cubicBezTo>
                <a:cubicBezTo>
                  <a:pt x="58383" y="13629"/>
                  <a:pt x="58389" y="13625"/>
                  <a:pt x="58396" y="13625"/>
                </a:cubicBezTo>
                <a:close/>
                <a:moveTo>
                  <a:pt x="54802" y="12841"/>
                </a:moveTo>
                <a:cubicBezTo>
                  <a:pt x="55058" y="12841"/>
                  <a:pt x="55140" y="12946"/>
                  <a:pt x="54963" y="13094"/>
                </a:cubicBezTo>
                <a:cubicBezTo>
                  <a:pt x="54859" y="13174"/>
                  <a:pt x="54825" y="13451"/>
                  <a:pt x="54894" y="13728"/>
                </a:cubicBezTo>
                <a:cubicBezTo>
                  <a:pt x="54998" y="14202"/>
                  <a:pt x="54986" y="14225"/>
                  <a:pt x="54651" y="14294"/>
                </a:cubicBezTo>
                <a:cubicBezTo>
                  <a:pt x="54474" y="14340"/>
                  <a:pt x="54370" y="14363"/>
                  <a:pt x="54313" y="14363"/>
                </a:cubicBezTo>
                <a:cubicBezTo>
                  <a:pt x="54241" y="14363"/>
                  <a:pt x="54245" y="14325"/>
                  <a:pt x="54271" y="14248"/>
                </a:cubicBezTo>
                <a:cubicBezTo>
                  <a:pt x="54328" y="14052"/>
                  <a:pt x="54467" y="13209"/>
                  <a:pt x="54409" y="13117"/>
                </a:cubicBezTo>
                <a:cubicBezTo>
                  <a:pt x="54328" y="12967"/>
                  <a:pt x="54386" y="12897"/>
                  <a:pt x="54651" y="12851"/>
                </a:cubicBezTo>
                <a:cubicBezTo>
                  <a:pt x="54707" y="12844"/>
                  <a:pt x="54757" y="12841"/>
                  <a:pt x="54802" y="12841"/>
                </a:cubicBezTo>
                <a:close/>
                <a:moveTo>
                  <a:pt x="75790" y="15820"/>
                </a:moveTo>
                <a:cubicBezTo>
                  <a:pt x="75808" y="15820"/>
                  <a:pt x="75823" y="15831"/>
                  <a:pt x="75832" y="15852"/>
                </a:cubicBezTo>
                <a:cubicBezTo>
                  <a:pt x="75855" y="15910"/>
                  <a:pt x="75821" y="15968"/>
                  <a:pt x="75740" y="16002"/>
                </a:cubicBezTo>
                <a:cubicBezTo>
                  <a:pt x="75724" y="16007"/>
                  <a:pt x="75710" y="16009"/>
                  <a:pt x="75698" y="16009"/>
                </a:cubicBezTo>
                <a:cubicBezTo>
                  <a:pt x="75653" y="16009"/>
                  <a:pt x="75648" y="15972"/>
                  <a:pt x="75694" y="15898"/>
                </a:cubicBezTo>
                <a:cubicBezTo>
                  <a:pt x="75722" y="15848"/>
                  <a:pt x="75760" y="15820"/>
                  <a:pt x="75790" y="15820"/>
                </a:cubicBezTo>
                <a:close/>
                <a:moveTo>
                  <a:pt x="56970" y="16000"/>
                </a:moveTo>
                <a:cubicBezTo>
                  <a:pt x="57015" y="16000"/>
                  <a:pt x="57074" y="16015"/>
                  <a:pt x="57145" y="16049"/>
                </a:cubicBezTo>
                <a:cubicBezTo>
                  <a:pt x="57260" y="16106"/>
                  <a:pt x="57329" y="16210"/>
                  <a:pt x="57295" y="16279"/>
                </a:cubicBezTo>
                <a:cubicBezTo>
                  <a:pt x="57269" y="16323"/>
                  <a:pt x="57226" y="16343"/>
                  <a:pt x="57177" y="16343"/>
                </a:cubicBezTo>
                <a:cubicBezTo>
                  <a:pt x="57096" y="16343"/>
                  <a:pt x="56997" y="16288"/>
                  <a:pt x="56925" y="16187"/>
                </a:cubicBezTo>
                <a:cubicBezTo>
                  <a:pt x="56847" y="16069"/>
                  <a:pt x="56875" y="16000"/>
                  <a:pt x="56970" y="16000"/>
                </a:cubicBezTo>
                <a:close/>
                <a:moveTo>
                  <a:pt x="56472" y="16555"/>
                </a:moveTo>
                <a:cubicBezTo>
                  <a:pt x="56504" y="16555"/>
                  <a:pt x="56542" y="16563"/>
                  <a:pt x="56579" y="16579"/>
                </a:cubicBezTo>
                <a:cubicBezTo>
                  <a:pt x="56660" y="16626"/>
                  <a:pt x="56694" y="16683"/>
                  <a:pt x="56671" y="16730"/>
                </a:cubicBezTo>
                <a:cubicBezTo>
                  <a:pt x="56659" y="16754"/>
                  <a:pt x="56630" y="16766"/>
                  <a:pt x="56593" y="16766"/>
                </a:cubicBezTo>
                <a:cubicBezTo>
                  <a:pt x="56562" y="16766"/>
                  <a:pt x="56524" y="16757"/>
                  <a:pt x="56487" y="16741"/>
                </a:cubicBezTo>
                <a:cubicBezTo>
                  <a:pt x="56406" y="16695"/>
                  <a:pt x="56360" y="16637"/>
                  <a:pt x="56394" y="16591"/>
                </a:cubicBezTo>
                <a:cubicBezTo>
                  <a:pt x="56407" y="16566"/>
                  <a:pt x="56436" y="16555"/>
                  <a:pt x="56472" y="16555"/>
                </a:cubicBezTo>
                <a:close/>
                <a:moveTo>
                  <a:pt x="53657" y="16419"/>
                </a:moveTo>
                <a:cubicBezTo>
                  <a:pt x="53698" y="16419"/>
                  <a:pt x="53745" y="16426"/>
                  <a:pt x="53797" y="16441"/>
                </a:cubicBezTo>
                <a:cubicBezTo>
                  <a:pt x="53982" y="16499"/>
                  <a:pt x="54017" y="16556"/>
                  <a:pt x="53936" y="16683"/>
                </a:cubicBezTo>
                <a:cubicBezTo>
                  <a:pt x="53888" y="16752"/>
                  <a:pt x="53829" y="16787"/>
                  <a:pt x="53765" y="16787"/>
                </a:cubicBezTo>
                <a:cubicBezTo>
                  <a:pt x="53689" y="16787"/>
                  <a:pt x="53607" y="16738"/>
                  <a:pt x="53532" y="16637"/>
                </a:cubicBezTo>
                <a:cubicBezTo>
                  <a:pt x="53441" y="16510"/>
                  <a:pt x="53507" y="16419"/>
                  <a:pt x="53657" y="16419"/>
                </a:cubicBezTo>
                <a:close/>
                <a:moveTo>
                  <a:pt x="53985" y="17356"/>
                </a:moveTo>
                <a:cubicBezTo>
                  <a:pt x="54010" y="17356"/>
                  <a:pt x="54036" y="17358"/>
                  <a:pt x="54063" y="17364"/>
                </a:cubicBezTo>
                <a:cubicBezTo>
                  <a:pt x="54155" y="17376"/>
                  <a:pt x="54201" y="17434"/>
                  <a:pt x="54167" y="17491"/>
                </a:cubicBezTo>
                <a:cubicBezTo>
                  <a:pt x="54138" y="17539"/>
                  <a:pt x="54061" y="17563"/>
                  <a:pt x="53983" y="17563"/>
                </a:cubicBezTo>
                <a:cubicBezTo>
                  <a:pt x="53967" y="17563"/>
                  <a:pt x="53951" y="17563"/>
                  <a:pt x="53936" y="17561"/>
                </a:cubicBezTo>
                <a:cubicBezTo>
                  <a:pt x="53832" y="17538"/>
                  <a:pt x="53797" y="17480"/>
                  <a:pt x="53832" y="17422"/>
                </a:cubicBezTo>
                <a:cubicBezTo>
                  <a:pt x="53858" y="17379"/>
                  <a:pt x="53915" y="17356"/>
                  <a:pt x="53985" y="17356"/>
                </a:cubicBezTo>
                <a:close/>
                <a:moveTo>
                  <a:pt x="53230" y="17547"/>
                </a:moveTo>
                <a:cubicBezTo>
                  <a:pt x="53268" y="17547"/>
                  <a:pt x="53312" y="17598"/>
                  <a:pt x="53393" y="17711"/>
                </a:cubicBezTo>
                <a:cubicBezTo>
                  <a:pt x="53474" y="17838"/>
                  <a:pt x="53474" y="17965"/>
                  <a:pt x="53405" y="17999"/>
                </a:cubicBezTo>
                <a:cubicBezTo>
                  <a:pt x="53375" y="18010"/>
                  <a:pt x="53346" y="18015"/>
                  <a:pt x="53318" y="18015"/>
                </a:cubicBezTo>
                <a:cubicBezTo>
                  <a:pt x="53141" y="18015"/>
                  <a:pt x="53018" y="17813"/>
                  <a:pt x="53128" y="17653"/>
                </a:cubicBezTo>
                <a:cubicBezTo>
                  <a:pt x="53170" y="17584"/>
                  <a:pt x="53198" y="17547"/>
                  <a:pt x="53230" y="17547"/>
                </a:cubicBezTo>
                <a:close/>
                <a:moveTo>
                  <a:pt x="53076" y="18682"/>
                </a:moveTo>
                <a:cubicBezTo>
                  <a:pt x="53093" y="18682"/>
                  <a:pt x="53107" y="18692"/>
                  <a:pt x="53116" y="18715"/>
                </a:cubicBezTo>
                <a:cubicBezTo>
                  <a:pt x="53151" y="18749"/>
                  <a:pt x="53116" y="18819"/>
                  <a:pt x="53047" y="18842"/>
                </a:cubicBezTo>
                <a:cubicBezTo>
                  <a:pt x="53033" y="18847"/>
                  <a:pt x="53021" y="18849"/>
                  <a:pt x="53010" y="18849"/>
                </a:cubicBezTo>
                <a:cubicBezTo>
                  <a:pt x="52971" y="18849"/>
                  <a:pt x="52962" y="18814"/>
                  <a:pt x="52989" y="18749"/>
                </a:cubicBezTo>
                <a:cubicBezTo>
                  <a:pt x="53017" y="18707"/>
                  <a:pt x="53050" y="18682"/>
                  <a:pt x="53076" y="18682"/>
                </a:cubicBezTo>
                <a:close/>
                <a:moveTo>
                  <a:pt x="55282" y="19230"/>
                </a:moveTo>
                <a:cubicBezTo>
                  <a:pt x="55338" y="19230"/>
                  <a:pt x="55402" y="19238"/>
                  <a:pt x="55459" y="19257"/>
                </a:cubicBezTo>
                <a:cubicBezTo>
                  <a:pt x="55671" y="19328"/>
                  <a:pt x="55640" y="19412"/>
                  <a:pt x="55486" y="19412"/>
                </a:cubicBezTo>
                <a:cubicBezTo>
                  <a:pt x="55438" y="19412"/>
                  <a:pt x="55378" y="19404"/>
                  <a:pt x="55309" y="19384"/>
                </a:cubicBezTo>
                <a:cubicBezTo>
                  <a:pt x="55159" y="19327"/>
                  <a:pt x="55102" y="19280"/>
                  <a:pt x="55171" y="19246"/>
                </a:cubicBezTo>
                <a:cubicBezTo>
                  <a:pt x="55197" y="19235"/>
                  <a:pt x="55237" y="19230"/>
                  <a:pt x="55282" y="19230"/>
                </a:cubicBezTo>
                <a:close/>
                <a:moveTo>
                  <a:pt x="52091" y="19107"/>
                </a:moveTo>
                <a:cubicBezTo>
                  <a:pt x="52098" y="19107"/>
                  <a:pt x="52105" y="19107"/>
                  <a:pt x="52112" y="19107"/>
                </a:cubicBezTo>
                <a:cubicBezTo>
                  <a:pt x="52320" y="19119"/>
                  <a:pt x="52378" y="19431"/>
                  <a:pt x="52193" y="19534"/>
                </a:cubicBezTo>
                <a:cubicBezTo>
                  <a:pt x="52120" y="19578"/>
                  <a:pt x="52067" y="19602"/>
                  <a:pt x="52021" y="19602"/>
                </a:cubicBezTo>
                <a:cubicBezTo>
                  <a:pt x="51958" y="19602"/>
                  <a:pt x="51908" y="19558"/>
                  <a:pt x="51835" y="19465"/>
                </a:cubicBezTo>
                <a:cubicBezTo>
                  <a:pt x="51712" y="19297"/>
                  <a:pt x="51850" y="19107"/>
                  <a:pt x="52091" y="19107"/>
                </a:cubicBezTo>
                <a:close/>
                <a:moveTo>
                  <a:pt x="58778" y="19610"/>
                </a:moveTo>
                <a:cubicBezTo>
                  <a:pt x="58823" y="19610"/>
                  <a:pt x="58804" y="19655"/>
                  <a:pt x="58738" y="19765"/>
                </a:cubicBezTo>
                <a:cubicBezTo>
                  <a:pt x="58682" y="19858"/>
                  <a:pt x="58596" y="19914"/>
                  <a:pt x="58529" y="19914"/>
                </a:cubicBezTo>
                <a:cubicBezTo>
                  <a:pt x="58512" y="19914"/>
                  <a:pt x="58497" y="19911"/>
                  <a:pt x="58484" y="19904"/>
                </a:cubicBezTo>
                <a:cubicBezTo>
                  <a:pt x="58310" y="19811"/>
                  <a:pt x="58345" y="19754"/>
                  <a:pt x="58634" y="19650"/>
                </a:cubicBezTo>
                <a:cubicBezTo>
                  <a:pt x="58705" y="19625"/>
                  <a:pt x="58752" y="19610"/>
                  <a:pt x="58778" y="19610"/>
                </a:cubicBezTo>
                <a:close/>
                <a:moveTo>
                  <a:pt x="52548" y="18977"/>
                </a:moveTo>
                <a:cubicBezTo>
                  <a:pt x="52612" y="18977"/>
                  <a:pt x="52723" y="19059"/>
                  <a:pt x="52966" y="19257"/>
                </a:cubicBezTo>
                <a:cubicBezTo>
                  <a:pt x="53357" y="19568"/>
                  <a:pt x="53426" y="19731"/>
                  <a:pt x="53166" y="19731"/>
                </a:cubicBezTo>
                <a:cubicBezTo>
                  <a:pt x="53126" y="19731"/>
                  <a:pt x="53079" y="19727"/>
                  <a:pt x="53024" y="19719"/>
                </a:cubicBezTo>
                <a:cubicBezTo>
                  <a:pt x="53008" y="19716"/>
                  <a:pt x="52991" y="19715"/>
                  <a:pt x="52975" y="19715"/>
                </a:cubicBezTo>
                <a:cubicBezTo>
                  <a:pt x="52703" y="19715"/>
                  <a:pt x="52444" y="20065"/>
                  <a:pt x="52585" y="20250"/>
                </a:cubicBezTo>
                <a:cubicBezTo>
                  <a:pt x="52709" y="20391"/>
                  <a:pt x="52610" y="20539"/>
                  <a:pt x="52458" y="20539"/>
                </a:cubicBezTo>
                <a:cubicBezTo>
                  <a:pt x="52412" y="20539"/>
                  <a:pt x="52360" y="20525"/>
                  <a:pt x="52308" y="20492"/>
                </a:cubicBezTo>
                <a:cubicBezTo>
                  <a:pt x="52158" y="20400"/>
                  <a:pt x="52147" y="20308"/>
                  <a:pt x="52285" y="20123"/>
                </a:cubicBezTo>
                <a:cubicBezTo>
                  <a:pt x="52389" y="19985"/>
                  <a:pt x="52412" y="19800"/>
                  <a:pt x="52343" y="19708"/>
                </a:cubicBezTo>
                <a:cubicBezTo>
                  <a:pt x="52293" y="19622"/>
                  <a:pt x="52278" y="19580"/>
                  <a:pt x="52304" y="19580"/>
                </a:cubicBezTo>
                <a:cubicBezTo>
                  <a:pt x="52321" y="19580"/>
                  <a:pt x="52352" y="19596"/>
                  <a:pt x="52401" y="19627"/>
                </a:cubicBezTo>
                <a:cubicBezTo>
                  <a:pt x="52441" y="19650"/>
                  <a:pt x="52479" y="19660"/>
                  <a:pt x="52513" y="19660"/>
                </a:cubicBezTo>
                <a:cubicBezTo>
                  <a:pt x="52667" y="19660"/>
                  <a:pt x="52746" y="19457"/>
                  <a:pt x="52585" y="19315"/>
                </a:cubicBezTo>
                <a:cubicBezTo>
                  <a:pt x="52493" y="19246"/>
                  <a:pt x="52447" y="19119"/>
                  <a:pt x="52470" y="19050"/>
                </a:cubicBezTo>
                <a:cubicBezTo>
                  <a:pt x="52491" y="19004"/>
                  <a:pt x="52512" y="18977"/>
                  <a:pt x="52548" y="18977"/>
                </a:cubicBezTo>
                <a:close/>
                <a:moveTo>
                  <a:pt x="52200" y="20557"/>
                </a:moveTo>
                <a:cubicBezTo>
                  <a:pt x="52219" y="20557"/>
                  <a:pt x="52237" y="20566"/>
                  <a:pt x="52251" y="20585"/>
                </a:cubicBezTo>
                <a:cubicBezTo>
                  <a:pt x="52285" y="20631"/>
                  <a:pt x="52239" y="20689"/>
                  <a:pt x="52170" y="20712"/>
                </a:cubicBezTo>
                <a:cubicBezTo>
                  <a:pt x="52153" y="20716"/>
                  <a:pt x="52139" y="20719"/>
                  <a:pt x="52128" y="20719"/>
                </a:cubicBezTo>
                <a:cubicBezTo>
                  <a:pt x="52082" y="20719"/>
                  <a:pt x="52075" y="20684"/>
                  <a:pt x="52112" y="20619"/>
                </a:cubicBezTo>
                <a:cubicBezTo>
                  <a:pt x="52140" y="20578"/>
                  <a:pt x="52172" y="20557"/>
                  <a:pt x="52200" y="20557"/>
                </a:cubicBezTo>
                <a:close/>
                <a:moveTo>
                  <a:pt x="51478" y="20486"/>
                </a:moveTo>
                <a:cubicBezTo>
                  <a:pt x="51510" y="20486"/>
                  <a:pt x="51546" y="20495"/>
                  <a:pt x="51581" y="20516"/>
                </a:cubicBezTo>
                <a:cubicBezTo>
                  <a:pt x="51662" y="20562"/>
                  <a:pt x="51673" y="20666"/>
                  <a:pt x="51616" y="20735"/>
                </a:cubicBezTo>
                <a:cubicBezTo>
                  <a:pt x="51586" y="20777"/>
                  <a:pt x="51546" y="20797"/>
                  <a:pt x="51507" y="20797"/>
                </a:cubicBezTo>
                <a:cubicBezTo>
                  <a:pt x="51471" y="20797"/>
                  <a:pt x="51436" y="20780"/>
                  <a:pt x="51408" y="20746"/>
                </a:cubicBezTo>
                <a:cubicBezTo>
                  <a:pt x="51350" y="20677"/>
                  <a:pt x="51339" y="20585"/>
                  <a:pt x="51373" y="20527"/>
                </a:cubicBezTo>
                <a:cubicBezTo>
                  <a:pt x="51399" y="20501"/>
                  <a:pt x="51436" y="20486"/>
                  <a:pt x="51478" y="20486"/>
                </a:cubicBezTo>
                <a:close/>
                <a:moveTo>
                  <a:pt x="53841" y="21071"/>
                </a:moveTo>
                <a:cubicBezTo>
                  <a:pt x="53894" y="21071"/>
                  <a:pt x="53957" y="21082"/>
                  <a:pt x="54017" y="21104"/>
                </a:cubicBezTo>
                <a:cubicBezTo>
                  <a:pt x="54155" y="21150"/>
                  <a:pt x="54224" y="21231"/>
                  <a:pt x="54190" y="21289"/>
                </a:cubicBezTo>
                <a:cubicBezTo>
                  <a:pt x="54167" y="21312"/>
                  <a:pt x="54123" y="21324"/>
                  <a:pt x="54069" y="21324"/>
                </a:cubicBezTo>
                <a:cubicBezTo>
                  <a:pt x="54014" y="21324"/>
                  <a:pt x="53947" y="21312"/>
                  <a:pt x="53878" y="21289"/>
                </a:cubicBezTo>
                <a:cubicBezTo>
                  <a:pt x="53751" y="21243"/>
                  <a:pt x="53670" y="21162"/>
                  <a:pt x="53716" y="21116"/>
                </a:cubicBezTo>
                <a:cubicBezTo>
                  <a:pt x="53735" y="21085"/>
                  <a:pt x="53782" y="21071"/>
                  <a:pt x="53841" y="21071"/>
                </a:cubicBezTo>
                <a:close/>
                <a:moveTo>
                  <a:pt x="55548" y="21378"/>
                </a:moveTo>
                <a:cubicBezTo>
                  <a:pt x="55577" y="21378"/>
                  <a:pt x="55612" y="21383"/>
                  <a:pt x="55656" y="21393"/>
                </a:cubicBezTo>
                <a:cubicBezTo>
                  <a:pt x="55748" y="21404"/>
                  <a:pt x="55760" y="21508"/>
                  <a:pt x="55690" y="21624"/>
                </a:cubicBezTo>
                <a:cubicBezTo>
                  <a:pt x="55643" y="21700"/>
                  <a:pt x="55605" y="21738"/>
                  <a:pt x="55573" y="21738"/>
                </a:cubicBezTo>
                <a:cubicBezTo>
                  <a:pt x="55542" y="21738"/>
                  <a:pt x="55517" y="21703"/>
                  <a:pt x="55494" y="21635"/>
                </a:cubicBezTo>
                <a:cubicBezTo>
                  <a:pt x="55430" y="21452"/>
                  <a:pt x="55438" y="21378"/>
                  <a:pt x="55548" y="21378"/>
                </a:cubicBezTo>
                <a:close/>
                <a:moveTo>
                  <a:pt x="50228" y="21568"/>
                </a:moveTo>
                <a:cubicBezTo>
                  <a:pt x="50257" y="21568"/>
                  <a:pt x="50310" y="21590"/>
                  <a:pt x="50369" y="21624"/>
                </a:cubicBezTo>
                <a:cubicBezTo>
                  <a:pt x="50438" y="21670"/>
                  <a:pt x="50473" y="21751"/>
                  <a:pt x="50450" y="21785"/>
                </a:cubicBezTo>
                <a:cubicBezTo>
                  <a:pt x="50443" y="21796"/>
                  <a:pt x="50430" y="21801"/>
                  <a:pt x="50414" y="21801"/>
                </a:cubicBezTo>
                <a:cubicBezTo>
                  <a:pt x="50379" y="21801"/>
                  <a:pt x="50328" y="21775"/>
                  <a:pt x="50288" y="21727"/>
                </a:cubicBezTo>
                <a:cubicBezTo>
                  <a:pt x="50231" y="21658"/>
                  <a:pt x="50196" y="21589"/>
                  <a:pt x="50208" y="21577"/>
                </a:cubicBezTo>
                <a:cubicBezTo>
                  <a:pt x="50211" y="21571"/>
                  <a:pt x="50218" y="21568"/>
                  <a:pt x="50228" y="21568"/>
                </a:cubicBezTo>
                <a:close/>
                <a:moveTo>
                  <a:pt x="49698" y="21530"/>
                </a:moveTo>
                <a:cubicBezTo>
                  <a:pt x="49732" y="21530"/>
                  <a:pt x="49770" y="21553"/>
                  <a:pt x="49804" y="21601"/>
                </a:cubicBezTo>
                <a:cubicBezTo>
                  <a:pt x="49861" y="21670"/>
                  <a:pt x="49884" y="21762"/>
                  <a:pt x="49838" y="21820"/>
                </a:cubicBezTo>
                <a:cubicBezTo>
                  <a:pt x="49825" y="21842"/>
                  <a:pt x="49806" y="21853"/>
                  <a:pt x="49784" y="21853"/>
                </a:cubicBezTo>
                <a:cubicBezTo>
                  <a:pt x="49750" y="21853"/>
                  <a:pt x="49707" y="21827"/>
                  <a:pt x="49665" y="21785"/>
                </a:cubicBezTo>
                <a:cubicBezTo>
                  <a:pt x="49607" y="21716"/>
                  <a:pt x="49596" y="21624"/>
                  <a:pt x="49630" y="21566"/>
                </a:cubicBezTo>
                <a:cubicBezTo>
                  <a:pt x="49650" y="21542"/>
                  <a:pt x="49673" y="21530"/>
                  <a:pt x="49698" y="21530"/>
                </a:cubicBezTo>
                <a:close/>
                <a:moveTo>
                  <a:pt x="50239" y="21862"/>
                </a:moveTo>
                <a:cubicBezTo>
                  <a:pt x="50267" y="21862"/>
                  <a:pt x="50306" y="21879"/>
                  <a:pt x="50358" y="21912"/>
                </a:cubicBezTo>
                <a:cubicBezTo>
                  <a:pt x="50438" y="21958"/>
                  <a:pt x="50450" y="22062"/>
                  <a:pt x="50392" y="22143"/>
                </a:cubicBezTo>
                <a:cubicBezTo>
                  <a:pt x="50356" y="22194"/>
                  <a:pt x="50329" y="22221"/>
                  <a:pt x="50307" y="22221"/>
                </a:cubicBezTo>
                <a:cubicBezTo>
                  <a:pt x="50278" y="22221"/>
                  <a:pt x="50256" y="22180"/>
                  <a:pt x="50231" y="22097"/>
                </a:cubicBezTo>
                <a:cubicBezTo>
                  <a:pt x="50175" y="21939"/>
                  <a:pt x="50179" y="21862"/>
                  <a:pt x="50239" y="21862"/>
                </a:cubicBezTo>
                <a:close/>
                <a:moveTo>
                  <a:pt x="55256" y="21802"/>
                </a:moveTo>
                <a:cubicBezTo>
                  <a:pt x="55282" y="21802"/>
                  <a:pt x="55311" y="21811"/>
                  <a:pt x="55344" y="21831"/>
                </a:cubicBezTo>
                <a:cubicBezTo>
                  <a:pt x="55517" y="21935"/>
                  <a:pt x="55483" y="22282"/>
                  <a:pt x="55286" y="22305"/>
                </a:cubicBezTo>
                <a:cubicBezTo>
                  <a:pt x="55270" y="22308"/>
                  <a:pt x="55254" y="22310"/>
                  <a:pt x="55241" y="22310"/>
                </a:cubicBezTo>
                <a:cubicBezTo>
                  <a:pt x="55158" y="22310"/>
                  <a:pt x="55123" y="22252"/>
                  <a:pt x="55113" y="22143"/>
                </a:cubicBezTo>
                <a:cubicBezTo>
                  <a:pt x="55113" y="21926"/>
                  <a:pt x="55163" y="21802"/>
                  <a:pt x="55256" y="21802"/>
                </a:cubicBezTo>
                <a:close/>
                <a:moveTo>
                  <a:pt x="53291" y="21985"/>
                </a:moveTo>
                <a:cubicBezTo>
                  <a:pt x="53305" y="21985"/>
                  <a:pt x="53320" y="21987"/>
                  <a:pt x="53336" y="21993"/>
                </a:cubicBezTo>
                <a:cubicBezTo>
                  <a:pt x="53416" y="22028"/>
                  <a:pt x="53497" y="22120"/>
                  <a:pt x="53520" y="22201"/>
                </a:cubicBezTo>
                <a:cubicBezTo>
                  <a:pt x="53549" y="22309"/>
                  <a:pt x="53505" y="22368"/>
                  <a:pt x="53420" y="22368"/>
                </a:cubicBezTo>
                <a:cubicBezTo>
                  <a:pt x="53370" y="22368"/>
                  <a:pt x="53305" y="22348"/>
                  <a:pt x="53232" y="22305"/>
                </a:cubicBezTo>
                <a:cubicBezTo>
                  <a:pt x="53086" y="22211"/>
                  <a:pt x="53156" y="21985"/>
                  <a:pt x="53291" y="21985"/>
                </a:cubicBezTo>
                <a:close/>
                <a:moveTo>
                  <a:pt x="57486" y="22152"/>
                </a:moveTo>
                <a:cubicBezTo>
                  <a:pt x="57533" y="22152"/>
                  <a:pt x="57602" y="22175"/>
                  <a:pt x="57687" y="22224"/>
                </a:cubicBezTo>
                <a:cubicBezTo>
                  <a:pt x="57791" y="22282"/>
                  <a:pt x="57860" y="22374"/>
                  <a:pt x="57837" y="22409"/>
                </a:cubicBezTo>
                <a:cubicBezTo>
                  <a:pt x="57818" y="22440"/>
                  <a:pt x="57776" y="22454"/>
                  <a:pt x="57726" y="22454"/>
                </a:cubicBezTo>
                <a:cubicBezTo>
                  <a:pt x="57629" y="22454"/>
                  <a:pt x="57502" y="22400"/>
                  <a:pt x="57456" y="22316"/>
                </a:cubicBezTo>
                <a:cubicBezTo>
                  <a:pt x="57393" y="22210"/>
                  <a:pt x="57411" y="22152"/>
                  <a:pt x="57486" y="22152"/>
                </a:cubicBezTo>
                <a:close/>
                <a:moveTo>
                  <a:pt x="49343" y="22318"/>
                </a:moveTo>
                <a:cubicBezTo>
                  <a:pt x="49360" y="22318"/>
                  <a:pt x="49371" y="22333"/>
                  <a:pt x="49376" y="22362"/>
                </a:cubicBezTo>
                <a:cubicBezTo>
                  <a:pt x="49388" y="22432"/>
                  <a:pt x="49330" y="22512"/>
                  <a:pt x="49261" y="22524"/>
                </a:cubicBezTo>
                <a:cubicBezTo>
                  <a:pt x="49249" y="22527"/>
                  <a:pt x="49239" y="22529"/>
                  <a:pt x="49230" y="22529"/>
                </a:cubicBezTo>
                <a:cubicBezTo>
                  <a:pt x="49182" y="22529"/>
                  <a:pt x="49191" y="22476"/>
                  <a:pt x="49249" y="22397"/>
                </a:cubicBezTo>
                <a:cubicBezTo>
                  <a:pt x="49289" y="22344"/>
                  <a:pt x="49321" y="22318"/>
                  <a:pt x="49343" y="22318"/>
                </a:cubicBezTo>
                <a:close/>
                <a:moveTo>
                  <a:pt x="50909" y="22030"/>
                </a:moveTo>
                <a:cubicBezTo>
                  <a:pt x="50950" y="22030"/>
                  <a:pt x="50994" y="22076"/>
                  <a:pt x="51062" y="22178"/>
                </a:cubicBezTo>
                <a:cubicBezTo>
                  <a:pt x="51142" y="22305"/>
                  <a:pt x="51119" y="22432"/>
                  <a:pt x="51004" y="22512"/>
                </a:cubicBezTo>
                <a:cubicBezTo>
                  <a:pt x="50902" y="22583"/>
                  <a:pt x="50870" y="22611"/>
                  <a:pt x="50916" y="22611"/>
                </a:cubicBezTo>
                <a:cubicBezTo>
                  <a:pt x="50939" y="22611"/>
                  <a:pt x="50979" y="22604"/>
                  <a:pt x="51039" y="22593"/>
                </a:cubicBezTo>
                <a:cubicBezTo>
                  <a:pt x="51095" y="22580"/>
                  <a:pt x="51136" y="22572"/>
                  <a:pt x="51163" y="22572"/>
                </a:cubicBezTo>
                <a:cubicBezTo>
                  <a:pt x="51231" y="22572"/>
                  <a:pt x="51213" y="22620"/>
                  <a:pt x="51131" y="22743"/>
                </a:cubicBezTo>
                <a:cubicBezTo>
                  <a:pt x="51050" y="22859"/>
                  <a:pt x="50900" y="22951"/>
                  <a:pt x="50808" y="22963"/>
                </a:cubicBezTo>
                <a:cubicBezTo>
                  <a:pt x="50803" y="22963"/>
                  <a:pt x="50799" y="22963"/>
                  <a:pt x="50795" y="22963"/>
                </a:cubicBezTo>
                <a:cubicBezTo>
                  <a:pt x="50468" y="22963"/>
                  <a:pt x="50257" y="22522"/>
                  <a:pt x="50508" y="22362"/>
                </a:cubicBezTo>
                <a:cubicBezTo>
                  <a:pt x="50635" y="22282"/>
                  <a:pt x="50773" y="22166"/>
                  <a:pt x="50819" y="22097"/>
                </a:cubicBezTo>
                <a:cubicBezTo>
                  <a:pt x="50853" y="22054"/>
                  <a:pt x="50880" y="22030"/>
                  <a:pt x="50909" y="22030"/>
                </a:cubicBezTo>
                <a:close/>
                <a:moveTo>
                  <a:pt x="57182" y="22890"/>
                </a:moveTo>
                <a:cubicBezTo>
                  <a:pt x="57215" y="22890"/>
                  <a:pt x="57254" y="22912"/>
                  <a:pt x="57295" y="22963"/>
                </a:cubicBezTo>
                <a:cubicBezTo>
                  <a:pt x="57341" y="23020"/>
                  <a:pt x="57341" y="23147"/>
                  <a:pt x="57272" y="23240"/>
                </a:cubicBezTo>
                <a:cubicBezTo>
                  <a:pt x="57230" y="23297"/>
                  <a:pt x="57203" y="23326"/>
                  <a:pt x="57181" y="23326"/>
                </a:cubicBezTo>
                <a:cubicBezTo>
                  <a:pt x="57154" y="23326"/>
                  <a:pt x="57135" y="23282"/>
                  <a:pt x="57110" y="23193"/>
                </a:cubicBezTo>
                <a:cubicBezTo>
                  <a:pt x="57053" y="23021"/>
                  <a:pt x="57100" y="22890"/>
                  <a:pt x="57182" y="22890"/>
                </a:cubicBezTo>
                <a:close/>
                <a:moveTo>
                  <a:pt x="51586" y="22448"/>
                </a:moveTo>
                <a:cubicBezTo>
                  <a:pt x="51615" y="22448"/>
                  <a:pt x="51637" y="22489"/>
                  <a:pt x="51662" y="22570"/>
                </a:cubicBezTo>
                <a:cubicBezTo>
                  <a:pt x="51690" y="22654"/>
                  <a:pt x="51717" y="22707"/>
                  <a:pt x="51739" y="22707"/>
                </a:cubicBezTo>
                <a:cubicBezTo>
                  <a:pt x="51745" y="22707"/>
                  <a:pt x="51750" y="22704"/>
                  <a:pt x="51754" y="22697"/>
                </a:cubicBezTo>
                <a:cubicBezTo>
                  <a:pt x="51756" y="22695"/>
                  <a:pt x="51759" y="22694"/>
                  <a:pt x="51762" y="22694"/>
                </a:cubicBezTo>
                <a:cubicBezTo>
                  <a:pt x="51795" y="22694"/>
                  <a:pt x="51879" y="22793"/>
                  <a:pt x="51974" y="22939"/>
                </a:cubicBezTo>
                <a:cubicBezTo>
                  <a:pt x="52154" y="23221"/>
                  <a:pt x="52117" y="23415"/>
                  <a:pt x="51883" y="23415"/>
                </a:cubicBezTo>
                <a:cubicBezTo>
                  <a:pt x="51848" y="23415"/>
                  <a:pt x="51809" y="23410"/>
                  <a:pt x="51766" y="23401"/>
                </a:cubicBezTo>
                <a:cubicBezTo>
                  <a:pt x="51489" y="23355"/>
                  <a:pt x="51385" y="23193"/>
                  <a:pt x="51581" y="23136"/>
                </a:cubicBezTo>
                <a:cubicBezTo>
                  <a:pt x="51650" y="23101"/>
                  <a:pt x="51650" y="23043"/>
                  <a:pt x="51581" y="22997"/>
                </a:cubicBezTo>
                <a:cubicBezTo>
                  <a:pt x="51500" y="22939"/>
                  <a:pt x="51512" y="22882"/>
                  <a:pt x="51604" y="22847"/>
                </a:cubicBezTo>
                <a:cubicBezTo>
                  <a:pt x="51697" y="22813"/>
                  <a:pt x="51697" y="22778"/>
                  <a:pt x="51570" y="22743"/>
                </a:cubicBezTo>
                <a:cubicBezTo>
                  <a:pt x="51443" y="22697"/>
                  <a:pt x="51408" y="22628"/>
                  <a:pt x="51489" y="22535"/>
                </a:cubicBezTo>
                <a:cubicBezTo>
                  <a:pt x="51531" y="22477"/>
                  <a:pt x="51561" y="22448"/>
                  <a:pt x="51586" y="22448"/>
                </a:cubicBezTo>
                <a:close/>
                <a:moveTo>
                  <a:pt x="55354" y="23489"/>
                </a:moveTo>
                <a:cubicBezTo>
                  <a:pt x="55386" y="23489"/>
                  <a:pt x="55431" y="23515"/>
                  <a:pt x="55471" y="23563"/>
                </a:cubicBezTo>
                <a:cubicBezTo>
                  <a:pt x="55529" y="23632"/>
                  <a:pt x="55552" y="23724"/>
                  <a:pt x="55529" y="23759"/>
                </a:cubicBezTo>
                <a:cubicBezTo>
                  <a:pt x="55517" y="23775"/>
                  <a:pt x="55501" y="23783"/>
                  <a:pt x="55483" y="23783"/>
                </a:cubicBezTo>
                <a:cubicBezTo>
                  <a:pt x="55448" y="23783"/>
                  <a:pt x="55405" y="23754"/>
                  <a:pt x="55367" y="23701"/>
                </a:cubicBezTo>
                <a:cubicBezTo>
                  <a:pt x="55309" y="23632"/>
                  <a:pt x="55286" y="23540"/>
                  <a:pt x="55321" y="23505"/>
                </a:cubicBezTo>
                <a:cubicBezTo>
                  <a:pt x="55328" y="23494"/>
                  <a:pt x="55340" y="23489"/>
                  <a:pt x="55354" y="23489"/>
                </a:cubicBezTo>
                <a:close/>
                <a:moveTo>
                  <a:pt x="51676" y="23987"/>
                </a:moveTo>
                <a:cubicBezTo>
                  <a:pt x="51710" y="23987"/>
                  <a:pt x="51746" y="23998"/>
                  <a:pt x="51777" y="24024"/>
                </a:cubicBezTo>
                <a:cubicBezTo>
                  <a:pt x="51858" y="24071"/>
                  <a:pt x="51893" y="24140"/>
                  <a:pt x="51870" y="24175"/>
                </a:cubicBezTo>
                <a:cubicBezTo>
                  <a:pt x="51851" y="24194"/>
                  <a:pt x="51814" y="24202"/>
                  <a:pt x="51770" y="24202"/>
                </a:cubicBezTo>
                <a:cubicBezTo>
                  <a:pt x="51733" y="24202"/>
                  <a:pt x="51692" y="24196"/>
                  <a:pt x="51650" y="24186"/>
                </a:cubicBezTo>
                <a:cubicBezTo>
                  <a:pt x="51558" y="24163"/>
                  <a:pt x="51523" y="24094"/>
                  <a:pt x="51570" y="24036"/>
                </a:cubicBezTo>
                <a:cubicBezTo>
                  <a:pt x="51595" y="24004"/>
                  <a:pt x="51634" y="23987"/>
                  <a:pt x="51676" y="23987"/>
                </a:cubicBezTo>
                <a:close/>
                <a:moveTo>
                  <a:pt x="49874" y="22728"/>
                </a:moveTo>
                <a:cubicBezTo>
                  <a:pt x="49959" y="22728"/>
                  <a:pt x="50073" y="22761"/>
                  <a:pt x="50208" y="22836"/>
                </a:cubicBezTo>
                <a:cubicBezTo>
                  <a:pt x="50681" y="23090"/>
                  <a:pt x="51131" y="23574"/>
                  <a:pt x="51004" y="23724"/>
                </a:cubicBezTo>
                <a:cubicBezTo>
                  <a:pt x="50958" y="23782"/>
                  <a:pt x="51004" y="23886"/>
                  <a:pt x="51119" y="23967"/>
                </a:cubicBezTo>
                <a:cubicBezTo>
                  <a:pt x="51327" y="24105"/>
                  <a:pt x="51304" y="24198"/>
                  <a:pt x="51062" y="24267"/>
                </a:cubicBezTo>
                <a:cubicBezTo>
                  <a:pt x="51043" y="24272"/>
                  <a:pt x="51023" y="24274"/>
                  <a:pt x="51002" y="24274"/>
                </a:cubicBezTo>
                <a:cubicBezTo>
                  <a:pt x="50920" y="24274"/>
                  <a:pt x="50828" y="24239"/>
                  <a:pt x="50773" y="24175"/>
                </a:cubicBezTo>
                <a:cubicBezTo>
                  <a:pt x="50669" y="24064"/>
                  <a:pt x="50478" y="24005"/>
                  <a:pt x="50339" y="24005"/>
                </a:cubicBezTo>
                <a:cubicBezTo>
                  <a:pt x="50230" y="24005"/>
                  <a:pt x="50153" y="24041"/>
                  <a:pt x="50173" y="24117"/>
                </a:cubicBezTo>
                <a:cubicBezTo>
                  <a:pt x="50178" y="24155"/>
                  <a:pt x="50158" y="24175"/>
                  <a:pt x="50117" y="24175"/>
                </a:cubicBezTo>
                <a:cubicBezTo>
                  <a:pt x="50069" y="24175"/>
                  <a:pt x="49994" y="24149"/>
                  <a:pt x="49896" y="24094"/>
                </a:cubicBezTo>
                <a:cubicBezTo>
                  <a:pt x="49795" y="24043"/>
                  <a:pt x="49708" y="24016"/>
                  <a:pt x="49659" y="24016"/>
                </a:cubicBezTo>
                <a:cubicBezTo>
                  <a:pt x="49630" y="24016"/>
                  <a:pt x="49614" y="24026"/>
                  <a:pt x="49619" y="24048"/>
                </a:cubicBezTo>
                <a:cubicBezTo>
                  <a:pt x="49642" y="24117"/>
                  <a:pt x="49573" y="24186"/>
                  <a:pt x="49469" y="24209"/>
                </a:cubicBezTo>
                <a:cubicBezTo>
                  <a:pt x="49429" y="24219"/>
                  <a:pt x="49397" y="24225"/>
                  <a:pt x="49372" y="24225"/>
                </a:cubicBezTo>
                <a:cubicBezTo>
                  <a:pt x="49310" y="24225"/>
                  <a:pt x="49286" y="24189"/>
                  <a:pt x="49261" y="24082"/>
                </a:cubicBezTo>
                <a:cubicBezTo>
                  <a:pt x="49199" y="23834"/>
                  <a:pt x="49582" y="23382"/>
                  <a:pt x="49803" y="23382"/>
                </a:cubicBezTo>
                <a:cubicBezTo>
                  <a:pt x="49829" y="23382"/>
                  <a:pt x="49852" y="23388"/>
                  <a:pt x="49873" y="23401"/>
                </a:cubicBezTo>
                <a:cubicBezTo>
                  <a:pt x="49895" y="23418"/>
                  <a:pt x="49911" y="23426"/>
                  <a:pt x="49920" y="23426"/>
                </a:cubicBezTo>
                <a:cubicBezTo>
                  <a:pt x="49948" y="23426"/>
                  <a:pt x="49914" y="23350"/>
                  <a:pt x="49827" y="23228"/>
                </a:cubicBezTo>
                <a:cubicBezTo>
                  <a:pt x="49622" y="22926"/>
                  <a:pt x="49667" y="22728"/>
                  <a:pt x="49874" y="22728"/>
                </a:cubicBezTo>
                <a:close/>
                <a:moveTo>
                  <a:pt x="50214" y="25500"/>
                </a:moveTo>
                <a:cubicBezTo>
                  <a:pt x="50261" y="25500"/>
                  <a:pt x="50313" y="25508"/>
                  <a:pt x="50369" y="25525"/>
                </a:cubicBezTo>
                <a:cubicBezTo>
                  <a:pt x="50450" y="25560"/>
                  <a:pt x="50496" y="25594"/>
                  <a:pt x="50473" y="25629"/>
                </a:cubicBezTo>
                <a:cubicBezTo>
                  <a:pt x="50333" y="25883"/>
                  <a:pt x="50239" y="25997"/>
                  <a:pt x="50162" y="25997"/>
                </a:cubicBezTo>
                <a:cubicBezTo>
                  <a:pt x="50137" y="25997"/>
                  <a:pt x="50114" y="25986"/>
                  <a:pt x="50092" y="25964"/>
                </a:cubicBezTo>
                <a:cubicBezTo>
                  <a:pt x="49847" y="25748"/>
                  <a:pt x="49951" y="25500"/>
                  <a:pt x="50214" y="25500"/>
                </a:cubicBezTo>
                <a:close/>
                <a:moveTo>
                  <a:pt x="49265" y="25642"/>
                </a:moveTo>
                <a:cubicBezTo>
                  <a:pt x="49299" y="25642"/>
                  <a:pt x="49333" y="25652"/>
                  <a:pt x="49365" y="25675"/>
                </a:cubicBezTo>
                <a:cubicBezTo>
                  <a:pt x="49619" y="25871"/>
                  <a:pt x="49688" y="26125"/>
                  <a:pt x="49515" y="26206"/>
                </a:cubicBezTo>
                <a:cubicBezTo>
                  <a:pt x="49411" y="26252"/>
                  <a:pt x="49319" y="26414"/>
                  <a:pt x="49319" y="26552"/>
                </a:cubicBezTo>
                <a:lnTo>
                  <a:pt x="49307" y="26818"/>
                </a:lnTo>
                <a:lnTo>
                  <a:pt x="49746" y="26714"/>
                </a:lnTo>
                <a:cubicBezTo>
                  <a:pt x="49965" y="26656"/>
                  <a:pt x="50125" y="26627"/>
                  <a:pt x="50227" y="26627"/>
                </a:cubicBezTo>
                <a:cubicBezTo>
                  <a:pt x="50390" y="26627"/>
                  <a:pt x="50409" y="26699"/>
                  <a:pt x="50288" y="26841"/>
                </a:cubicBezTo>
                <a:cubicBezTo>
                  <a:pt x="50218" y="26931"/>
                  <a:pt x="50078" y="26995"/>
                  <a:pt x="49959" y="26995"/>
                </a:cubicBezTo>
                <a:cubicBezTo>
                  <a:pt x="49941" y="26995"/>
                  <a:pt x="49924" y="26994"/>
                  <a:pt x="49907" y="26991"/>
                </a:cubicBezTo>
                <a:cubicBezTo>
                  <a:pt x="49876" y="26987"/>
                  <a:pt x="49849" y="26985"/>
                  <a:pt x="49826" y="26985"/>
                </a:cubicBezTo>
                <a:cubicBezTo>
                  <a:pt x="49717" y="26985"/>
                  <a:pt x="49708" y="27038"/>
                  <a:pt x="49746" y="27210"/>
                </a:cubicBezTo>
                <a:cubicBezTo>
                  <a:pt x="49780" y="27418"/>
                  <a:pt x="49746" y="27464"/>
                  <a:pt x="49515" y="27464"/>
                </a:cubicBezTo>
                <a:cubicBezTo>
                  <a:pt x="49180" y="27453"/>
                  <a:pt x="49088" y="27303"/>
                  <a:pt x="49249" y="27106"/>
                </a:cubicBezTo>
                <a:cubicBezTo>
                  <a:pt x="49307" y="27037"/>
                  <a:pt x="49296" y="26968"/>
                  <a:pt x="49226" y="26956"/>
                </a:cubicBezTo>
                <a:cubicBezTo>
                  <a:pt x="49199" y="26952"/>
                  <a:pt x="49175" y="26949"/>
                  <a:pt x="49155" y="26949"/>
                </a:cubicBezTo>
                <a:cubicBezTo>
                  <a:pt x="49063" y="26949"/>
                  <a:pt x="49011" y="27001"/>
                  <a:pt x="48776" y="27199"/>
                </a:cubicBezTo>
                <a:cubicBezTo>
                  <a:pt x="48709" y="27254"/>
                  <a:pt x="48653" y="27278"/>
                  <a:pt x="48609" y="27278"/>
                </a:cubicBezTo>
                <a:cubicBezTo>
                  <a:pt x="48478" y="27278"/>
                  <a:pt x="48459" y="27062"/>
                  <a:pt x="48615" y="26795"/>
                </a:cubicBezTo>
                <a:cubicBezTo>
                  <a:pt x="48719" y="26587"/>
                  <a:pt x="48834" y="26287"/>
                  <a:pt x="48892" y="26091"/>
                </a:cubicBezTo>
                <a:cubicBezTo>
                  <a:pt x="48966" y="25821"/>
                  <a:pt x="49122" y="25642"/>
                  <a:pt x="49265" y="25642"/>
                </a:cubicBezTo>
                <a:close/>
                <a:moveTo>
                  <a:pt x="47352" y="27321"/>
                </a:moveTo>
                <a:cubicBezTo>
                  <a:pt x="47381" y="27321"/>
                  <a:pt x="47437" y="27334"/>
                  <a:pt x="47507" y="27360"/>
                </a:cubicBezTo>
                <a:cubicBezTo>
                  <a:pt x="47599" y="27395"/>
                  <a:pt x="47633" y="27464"/>
                  <a:pt x="47576" y="27522"/>
                </a:cubicBezTo>
                <a:cubicBezTo>
                  <a:pt x="47557" y="27540"/>
                  <a:pt x="47533" y="27550"/>
                  <a:pt x="47508" y="27550"/>
                </a:cubicBezTo>
                <a:cubicBezTo>
                  <a:pt x="47471" y="27550"/>
                  <a:pt x="47430" y="27529"/>
                  <a:pt x="47403" y="27487"/>
                </a:cubicBezTo>
                <a:cubicBezTo>
                  <a:pt x="47345" y="27406"/>
                  <a:pt x="47322" y="27337"/>
                  <a:pt x="47333" y="27326"/>
                </a:cubicBezTo>
                <a:cubicBezTo>
                  <a:pt x="47336" y="27323"/>
                  <a:pt x="47343" y="27321"/>
                  <a:pt x="47352" y="27321"/>
                </a:cubicBezTo>
                <a:close/>
                <a:moveTo>
                  <a:pt x="49020" y="27859"/>
                </a:moveTo>
                <a:cubicBezTo>
                  <a:pt x="49053" y="27859"/>
                  <a:pt x="49114" y="27878"/>
                  <a:pt x="49180" y="27903"/>
                </a:cubicBezTo>
                <a:cubicBezTo>
                  <a:pt x="49261" y="27926"/>
                  <a:pt x="49296" y="28007"/>
                  <a:pt x="49238" y="28064"/>
                </a:cubicBezTo>
                <a:cubicBezTo>
                  <a:pt x="49219" y="28083"/>
                  <a:pt x="49195" y="28092"/>
                  <a:pt x="49170" y="28092"/>
                </a:cubicBezTo>
                <a:cubicBezTo>
                  <a:pt x="49131" y="28092"/>
                  <a:pt x="49088" y="28071"/>
                  <a:pt x="49053" y="28030"/>
                </a:cubicBezTo>
                <a:cubicBezTo>
                  <a:pt x="49007" y="27949"/>
                  <a:pt x="48984" y="27880"/>
                  <a:pt x="48996" y="27868"/>
                </a:cubicBezTo>
                <a:cubicBezTo>
                  <a:pt x="48999" y="27862"/>
                  <a:pt x="49007" y="27859"/>
                  <a:pt x="49020" y="27859"/>
                </a:cubicBezTo>
                <a:close/>
                <a:moveTo>
                  <a:pt x="48090" y="27948"/>
                </a:moveTo>
                <a:cubicBezTo>
                  <a:pt x="48103" y="27948"/>
                  <a:pt x="48116" y="27948"/>
                  <a:pt x="48130" y="27949"/>
                </a:cubicBezTo>
                <a:cubicBezTo>
                  <a:pt x="48395" y="27961"/>
                  <a:pt x="48407" y="27972"/>
                  <a:pt x="48372" y="28168"/>
                </a:cubicBezTo>
                <a:cubicBezTo>
                  <a:pt x="48349" y="28284"/>
                  <a:pt x="48211" y="28445"/>
                  <a:pt x="48049" y="28538"/>
                </a:cubicBezTo>
                <a:cubicBezTo>
                  <a:pt x="47947" y="28594"/>
                  <a:pt x="47874" y="28623"/>
                  <a:pt x="47817" y="28623"/>
                </a:cubicBezTo>
                <a:cubicBezTo>
                  <a:pt x="47744" y="28623"/>
                  <a:pt x="47697" y="28577"/>
                  <a:pt x="47645" y="28480"/>
                </a:cubicBezTo>
                <a:cubicBezTo>
                  <a:pt x="47512" y="28224"/>
                  <a:pt x="47753" y="27948"/>
                  <a:pt x="48090" y="27948"/>
                </a:cubicBezTo>
                <a:close/>
                <a:moveTo>
                  <a:pt x="48548" y="28698"/>
                </a:moveTo>
                <a:cubicBezTo>
                  <a:pt x="48583" y="28698"/>
                  <a:pt x="48620" y="28698"/>
                  <a:pt x="48661" y="28699"/>
                </a:cubicBezTo>
                <a:lnTo>
                  <a:pt x="49076" y="28711"/>
                </a:lnTo>
                <a:lnTo>
                  <a:pt x="48776" y="29046"/>
                </a:lnTo>
                <a:cubicBezTo>
                  <a:pt x="48626" y="29208"/>
                  <a:pt x="48545" y="29285"/>
                  <a:pt x="48478" y="29285"/>
                </a:cubicBezTo>
                <a:cubicBezTo>
                  <a:pt x="48417" y="29285"/>
                  <a:pt x="48369" y="29219"/>
                  <a:pt x="48291" y="29092"/>
                </a:cubicBezTo>
                <a:cubicBezTo>
                  <a:pt x="48088" y="28771"/>
                  <a:pt x="48113" y="28698"/>
                  <a:pt x="48548" y="28698"/>
                </a:cubicBezTo>
                <a:close/>
                <a:moveTo>
                  <a:pt x="48854" y="29500"/>
                </a:moveTo>
                <a:cubicBezTo>
                  <a:pt x="48881" y="29500"/>
                  <a:pt x="48910" y="29509"/>
                  <a:pt x="48938" y="29530"/>
                </a:cubicBezTo>
                <a:cubicBezTo>
                  <a:pt x="49111" y="29669"/>
                  <a:pt x="49122" y="29819"/>
                  <a:pt x="48972" y="29854"/>
                </a:cubicBezTo>
                <a:cubicBezTo>
                  <a:pt x="48962" y="29855"/>
                  <a:pt x="48952" y="29856"/>
                  <a:pt x="48941" y="29856"/>
                </a:cubicBezTo>
                <a:cubicBezTo>
                  <a:pt x="48866" y="29856"/>
                  <a:pt x="48782" y="29822"/>
                  <a:pt x="48742" y="29761"/>
                </a:cubicBezTo>
                <a:cubicBezTo>
                  <a:pt x="48668" y="29642"/>
                  <a:pt x="48748" y="29500"/>
                  <a:pt x="48854" y="29500"/>
                </a:cubicBezTo>
                <a:close/>
                <a:moveTo>
                  <a:pt x="48501" y="29879"/>
                </a:moveTo>
                <a:cubicBezTo>
                  <a:pt x="48520" y="29879"/>
                  <a:pt x="48536" y="29889"/>
                  <a:pt x="48545" y="29911"/>
                </a:cubicBezTo>
                <a:cubicBezTo>
                  <a:pt x="48568" y="29969"/>
                  <a:pt x="48522" y="30027"/>
                  <a:pt x="48441" y="30050"/>
                </a:cubicBezTo>
                <a:cubicBezTo>
                  <a:pt x="48431" y="30051"/>
                  <a:pt x="48422" y="30052"/>
                  <a:pt x="48414" y="30052"/>
                </a:cubicBezTo>
                <a:cubicBezTo>
                  <a:pt x="48356" y="30052"/>
                  <a:pt x="48346" y="30017"/>
                  <a:pt x="48407" y="29946"/>
                </a:cubicBezTo>
                <a:cubicBezTo>
                  <a:pt x="48435" y="29904"/>
                  <a:pt x="48472" y="29879"/>
                  <a:pt x="48501" y="29879"/>
                </a:cubicBezTo>
                <a:close/>
                <a:moveTo>
                  <a:pt x="44672" y="29529"/>
                </a:moveTo>
                <a:cubicBezTo>
                  <a:pt x="44709" y="29529"/>
                  <a:pt x="44750" y="29533"/>
                  <a:pt x="44794" y="29542"/>
                </a:cubicBezTo>
                <a:cubicBezTo>
                  <a:pt x="45036" y="29600"/>
                  <a:pt x="45106" y="29646"/>
                  <a:pt x="45117" y="29773"/>
                </a:cubicBezTo>
                <a:cubicBezTo>
                  <a:pt x="45129" y="29854"/>
                  <a:pt x="45210" y="29980"/>
                  <a:pt x="45302" y="30038"/>
                </a:cubicBezTo>
                <a:cubicBezTo>
                  <a:pt x="45369" y="30080"/>
                  <a:pt x="45399" y="30110"/>
                  <a:pt x="45385" y="30110"/>
                </a:cubicBezTo>
                <a:cubicBezTo>
                  <a:pt x="45379" y="30110"/>
                  <a:pt x="45367" y="30105"/>
                  <a:pt x="45348" y="30096"/>
                </a:cubicBezTo>
                <a:cubicBezTo>
                  <a:pt x="45326" y="30089"/>
                  <a:pt x="45302" y="30085"/>
                  <a:pt x="45278" y="30085"/>
                </a:cubicBezTo>
                <a:cubicBezTo>
                  <a:pt x="45225" y="30085"/>
                  <a:pt x="45172" y="30103"/>
                  <a:pt x="45140" y="30142"/>
                </a:cubicBezTo>
                <a:cubicBezTo>
                  <a:pt x="45114" y="30168"/>
                  <a:pt x="45093" y="30182"/>
                  <a:pt x="45073" y="30182"/>
                </a:cubicBezTo>
                <a:cubicBezTo>
                  <a:pt x="45030" y="30182"/>
                  <a:pt x="44992" y="30118"/>
                  <a:pt x="44921" y="29969"/>
                </a:cubicBezTo>
                <a:cubicBezTo>
                  <a:pt x="44848" y="29796"/>
                  <a:pt x="44811" y="29738"/>
                  <a:pt x="44737" y="29738"/>
                </a:cubicBezTo>
                <a:cubicBezTo>
                  <a:pt x="44717" y="29738"/>
                  <a:pt x="44694" y="29742"/>
                  <a:pt x="44667" y="29750"/>
                </a:cubicBezTo>
                <a:cubicBezTo>
                  <a:pt x="44644" y="29755"/>
                  <a:pt x="44623" y="29758"/>
                  <a:pt x="44605" y="29758"/>
                </a:cubicBezTo>
                <a:cubicBezTo>
                  <a:pt x="44544" y="29758"/>
                  <a:pt x="44514" y="29724"/>
                  <a:pt x="44505" y="29634"/>
                </a:cubicBezTo>
                <a:cubicBezTo>
                  <a:pt x="44497" y="29565"/>
                  <a:pt x="44565" y="29529"/>
                  <a:pt x="44672" y="29529"/>
                </a:cubicBezTo>
                <a:close/>
                <a:moveTo>
                  <a:pt x="47938" y="29735"/>
                </a:moveTo>
                <a:cubicBezTo>
                  <a:pt x="47955" y="29735"/>
                  <a:pt x="47999" y="29821"/>
                  <a:pt x="48061" y="29934"/>
                </a:cubicBezTo>
                <a:cubicBezTo>
                  <a:pt x="48152" y="30125"/>
                  <a:pt x="48154" y="30250"/>
                  <a:pt x="48083" y="30250"/>
                </a:cubicBezTo>
                <a:cubicBezTo>
                  <a:pt x="48056" y="30250"/>
                  <a:pt x="48017" y="30231"/>
                  <a:pt x="47968" y="30188"/>
                </a:cubicBezTo>
                <a:cubicBezTo>
                  <a:pt x="47899" y="30142"/>
                  <a:pt x="47876" y="30027"/>
                  <a:pt x="47899" y="29934"/>
                </a:cubicBezTo>
                <a:cubicBezTo>
                  <a:pt x="47911" y="29854"/>
                  <a:pt x="47934" y="29761"/>
                  <a:pt x="47934" y="29738"/>
                </a:cubicBezTo>
                <a:cubicBezTo>
                  <a:pt x="47935" y="29736"/>
                  <a:pt x="47936" y="29735"/>
                  <a:pt x="47938" y="29735"/>
                </a:cubicBezTo>
                <a:close/>
                <a:moveTo>
                  <a:pt x="48000" y="30465"/>
                </a:moveTo>
                <a:cubicBezTo>
                  <a:pt x="48054" y="30465"/>
                  <a:pt x="48131" y="30490"/>
                  <a:pt x="48222" y="30546"/>
                </a:cubicBezTo>
                <a:cubicBezTo>
                  <a:pt x="48315" y="30592"/>
                  <a:pt x="48338" y="30696"/>
                  <a:pt x="48268" y="30765"/>
                </a:cubicBezTo>
                <a:cubicBezTo>
                  <a:pt x="48235" y="30803"/>
                  <a:pt x="48200" y="30822"/>
                  <a:pt x="48164" y="30822"/>
                </a:cubicBezTo>
                <a:cubicBezTo>
                  <a:pt x="48110" y="30822"/>
                  <a:pt x="48053" y="30783"/>
                  <a:pt x="47991" y="30708"/>
                </a:cubicBezTo>
                <a:cubicBezTo>
                  <a:pt x="47878" y="30557"/>
                  <a:pt x="47898" y="30465"/>
                  <a:pt x="48000" y="30465"/>
                </a:cubicBezTo>
                <a:close/>
                <a:moveTo>
                  <a:pt x="44995" y="30330"/>
                </a:moveTo>
                <a:cubicBezTo>
                  <a:pt x="45026" y="30330"/>
                  <a:pt x="45052" y="30357"/>
                  <a:pt x="45071" y="30408"/>
                </a:cubicBezTo>
                <a:cubicBezTo>
                  <a:pt x="45141" y="30616"/>
                  <a:pt x="45048" y="30893"/>
                  <a:pt x="44940" y="30893"/>
                </a:cubicBezTo>
                <a:cubicBezTo>
                  <a:pt x="44922" y="30893"/>
                  <a:pt x="44904" y="30885"/>
                  <a:pt x="44886" y="30869"/>
                </a:cubicBezTo>
                <a:cubicBezTo>
                  <a:pt x="44748" y="30754"/>
                  <a:pt x="44759" y="30558"/>
                  <a:pt x="44909" y="30384"/>
                </a:cubicBezTo>
                <a:cubicBezTo>
                  <a:pt x="44941" y="30348"/>
                  <a:pt x="44969" y="30330"/>
                  <a:pt x="44995" y="30330"/>
                </a:cubicBezTo>
                <a:close/>
                <a:moveTo>
                  <a:pt x="44652" y="30851"/>
                </a:moveTo>
                <a:cubicBezTo>
                  <a:pt x="44699" y="30851"/>
                  <a:pt x="44748" y="30922"/>
                  <a:pt x="44840" y="31089"/>
                </a:cubicBezTo>
                <a:cubicBezTo>
                  <a:pt x="44971" y="31304"/>
                  <a:pt x="44994" y="31432"/>
                  <a:pt x="44927" y="31432"/>
                </a:cubicBezTo>
                <a:cubicBezTo>
                  <a:pt x="44893" y="31432"/>
                  <a:pt x="44836" y="31400"/>
                  <a:pt x="44759" y="31331"/>
                </a:cubicBezTo>
                <a:cubicBezTo>
                  <a:pt x="44552" y="31146"/>
                  <a:pt x="44494" y="30985"/>
                  <a:pt x="44598" y="30881"/>
                </a:cubicBezTo>
                <a:cubicBezTo>
                  <a:pt x="44617" y="30862"/>
                  <a:pt x="44634" y="30851"/>
                  <a:pt x="44652" y="30851"/>
                </a:cubicBezTo>
                <a:close/>
                <a:moveTo>
                  <a:pt x="47502" y="31433"/>
                </a:moveTo>
                <a:cubicBezTo>
                  <a:pt x="47524" y="31433"/>
                  <a:pt x="47543" y="31445"/>
                  <a:pt x="47553" y="31469"/>
                </a:cubicBezTo>
                <a:cubicBezTo>
                  <a:pt x="47564" y="31516"/>
                  <a:pt x="47518" y="31585"/>
                  <a:pt x="47437" y="31596"/>
                </a:cubicBezTo>
                <a:cubicBezTo>
                  <a:pt x="47427" y="31598"/>
                  <a:pt x="47418" y="31599"/>
                  <a:pt x="47410" y="31599"/>
                </a:cubicBezTo>
                <a:cubicBezTo>
                  <a:pt x="47352" y="31599"/>
                  <a:pt x="47342" y="31563"/>
                  <a:pt x="47403" y="31493"/>
                </a:cubicBezTo>
                <a:cubicBezTo>
                  <a:pt x="47435" y="31453"/>
                  <a:pt x="47472" y="31433"/>
                  <a:pt x="47502" y="31433"/>
                </a:cubicBezTo>
                <a:close/>
                <a:moveTo>
                  <a:pt x="43575" y="32645"/>
                </a:moveTo>
                <a:cubicBezTo>
                  <a:pt x="43596" y="32645"/>
                  <a:pt x="43612" y="32657"/>
                  <a:pt x="43617" y="32681"/>
                </a:cubicBezTo>
                <a:cubicBezTo>
                  <a:pt x="43640" y="32739"/>
                  <a:pt x="43582" y="32797"/>
                  <a:pt x="43513" y="32808"/>
                </a:cubicBezTo>
                <a:cubicBezTo>
                  <a:pt x="43499" y="32812"/>
                  <a:pt x="43487" y="32814"/>
                  <a:pt x="43477" y="32814"/>
                </a:cubicBezTo>
                <a:cubicBezTo>
                  <a:pt x="43430" y="32814"/>
                  <a:pt x="43430" y="32771"/>
                  <a:pt x="43478" y="32705"/>
                </a:cubicBezTo>
                <a:cubicBezTo>
                  <a:pt x="43511" y="32665"/>
                  <a:pt x="43547" y="32645"/>
                  <a:pt x="43575" y="32645"/>
                </a:cubicBezTo>
                <a:close/>
                <a:moveTo>
                  <a:pt x="45320" y="32695"/>
                </a:moveTo>
                <a:cubicBezTo>
                  <a:pt x="45362" y="32695"/>
                  <a:pt x="45417" y="32708"/>
                  <a:pt x="45463" y="32728"/>
                </a:cubicBezTo>
                <a:cubicBezTo>
                  <a:pt x="45556" y="32762"/>
                  <a:pt x="45556" y="32808"/>
                  <a:pt x="45452" y="32832"/>
                </a:cubicBezTo>
                <a:cubicBezTo>
                  <a:pt x="45415" y="32838"/>
                  <a:pt x="45381" y="32842"/>
                  <a:pt x="45352" y="32842"/>
                </a:cubicBezTo>
                <a:cubicBezTo>
                  <a:pt x="45234" y="32842"/>
                  <a:pt x="45182" y="32790"/>
                  <a:pt x="45256" y="32716"/>
                </a:cubicBezTo>
                <a:cubicBezTo>
                  <a:pt x="45265" y="32702"/>
                  <a:pt x="45289" y="32695"/>
                  <a:pt x="45320" y="32695"/>
                </a:cubicBezTo>
                <a:close/>
                <a:moveTo>
                  <a:pt x="47350" y="29875"/>
                </a:moveTo>
                <a:cubicBezTo>
                  <a:pt x="47360" y="29875"/>
                  <a:pt x="47370" y="29875"/>
                  <a:pt x="47380" y="29877"/>
                </a:cubicBezTo>
                <a:cubicBezTo>
                  <a:pt x="47483" y="29900"/>
                  <a:pt x="47507" y="29957"/>
                  <a:pt x="47449" y="30015"/>
                </a:cubicBezTo>
                <a:cubicBezTo>
                  <a:pt x="47403" y="30073"/>
                  <a:pt x="47356" y="30327"/>
                  <a:pt x="47345" y="30592"/>
                </a:cubicBezTo>
                <a:cubicBezTo>
                  <a:pt x="47338" y="30876"/>
                  <a:pt x="47271" y="31055"/>
                  <a:pt x="47213" y="31055"/>
                </a:cubicBezTo>
                <a:cubicBezTo>
                  <a:pt x="47180" y="31055"/>
                  <a:pt x="47150" y="30994"/>
                  <a:pt x="47137" y="30858"/>
                </a:cubicBezTo>
                <a:cubicBezTo>
                  <a:pt x="47127" y="30808"/>
                  <a:pt x="47109" y="30784"/>
                  <a:pt x="47079" y="30784"/>
                </a:cubicBezTo>
                <a:cubicBezTo>
                  <a:pt x="47039" y="30784"/>
                  <a:pt x="46980" y="30825"/>
                  <a:pt x="46895" y="30904"/>
                </a:cubicBezTo>
                <a:cubicBezTo>
                  <a:pt x="46774" y="31024"/>
                  <a:pt x="46623" y="31124"/>
                  <a:pt x="46548" y="31124"/>
                </a:cubicBezTo>
                <a:cubicBezTo>
                  <a:pt x="46544" y="31124"/>
                  <a:pt x="46540" y="31124"/>
                  <a:pt x="46537" y="31123"/>
                </a:cubicBezTo>
                <a:cubicBezTo>
                  <a:pt x="46456" y="31123"/>
                  <a:pt x="46433" y="31181"/>
                  <a:pt x="46479" y="31262"/>
                </a:cubicBezTo>
                <a:cubicBezTo>
                  <a:pt x="46540" y="31371"/>
                  <a:pt x="46469" y="31430"/>
                  <a:pt x="46367" y="31430"/>
                </a:cubicBezTo>
                <a:cubicBezTo>
                  <a:pt x="46275" y="31430"/>
                  <a:pt x="46158" y="31383"/>
                  <a:pt x="46087" y="31285"/>
                </a:cubicBezTo>
                <a:cubicBezTo>
                  <a:pt x="46052" y="31241"/>
                  <a:pt x="46017" y="31222"/>
                  <a:pt x="45985" y="31222"/>
                </a:cubicBezTo>
                <a:cubicBezTo>
                  <a:pt x="45848" y="31222"/>
                  <a:pt x="45757" y="31568"/>
                  <a:pt x="45879" y="31793"/>
                </a:cubicBezTo>
                <a:cubicBezTo>
                  <a:pt x="45937" y="31885"/>
                  <a:pt x="45948" y="32024"/>
                  <a:pt x="45902" y="32070"/>
                </a:cubicBezTo>
                <a:cubicBezTo>
                  <a:pt x="45833" y="32139"/>
                  <a:pt x="45994" y="32370"/>
                  <a:pt x="46295" y="32601"/>
                </a:cubicBezTo>
                <a:cubicBezTo>
                  <a:pt x="46341" y="32635"/>
                  <a:pt x="46352" y="32739"/>
                  <a:pt x="46329" y="32820"/>
                </a:cubicBezTo>
                <a:cubicBezTo>
                  <a:pt x="46308" y="32872"/>
                  <a:pt x="46278" y="32899"/>
                  <a:pt x="46235" y="32899"/>
                </a:cubicBezTo>
                <a:cubicBezTo>
                  <a:pt x="46185" y="32899"/>
                  <a:pt x="46117" y="32861"/>
                  <a:pt x="46029" y="32785"/>
                </a:cubicBezTo>
                <a:cubicBezTo>
                  <a:pt x="45902" y="32681"/>
                  <a:pt x="45637" y="32578"/>
                  <a:pt x="45475" y="32566"/>
                </a:cubicBezTo>
                <a:cubicBezTo>
                  <a:pt x="45244" y="32543"/>
                  <a:pt x="45140" y="32485"/>
                  <a:pt x="45094" y="32358"/>
                </a:cubicBezTo>
                <a:cubicBezTo>
                  <a:pt x="45066" y="32255"/>
                  <a:pt x="45099" y="32213"/>
                  <a:pt x="45217" y="32213"/>
                </a:cubicBezTo>
                <a:cubicBezTo>
                  <a:pt x="45244" y="32213"/>
                  <a:pt x="45276" y="32215"/>
                  <a:pt x="45313" y="32220"/>
                </a:cubicBezTo>
                <a:cubicBezTo>
                  <a:pt x="45405" y="32233"/>
                  <a:pt x="45464" y="32241"/>
                  <a:pt x="45491" y="32241"/>
                </a:cubicBezTo>
                <a:cubicBezTo>
                  <a:pt x="45535" y="32241"/>
                  <a:pt x="45493" y="32219"/>
                  <a:pt x="45371" y="32162"/>
                </a:cubicBezTo>
                <a:cubicBezTo>
                  <a:pt x="45198" y="32093"/>
                  <a:pt x="45198" y="32047"/>
                  <a:pt x="45371" y="31966"/>
                </a:cubicBezTo>
                <a:cubicBezTo>
                  <a:pt x="45533" y="31885"/>
                  <a:pt x="45544" y="31827"/>
                  <a:pt x="45394" y="31747"/>
                </a:cubicBezTo>
                <a:cubicBezTo>
                  <a:pt x="45256" y="31666"/>
                  <a:pt x="45256" y="31573"/>
                  <a:pt x="45394" y="31446"/>
                </a:cubicBezTo>
                <a:cubicBezTo>
                  <a:pt x="45498" y="31343"/>
                  <a:pt x="45533" y="31169"/>
                  <a:pt x="45463" y="31065"/>
                </a:cubicBezTo>
                <a:cubicBezTo>
                  <a:pt x="45337" y="30846"/>
                  <a:pt x="45348" y="30627"/>
                  <a:pt x="45510" y="30454"/>
                </a:cubicBezTo>
                <a:cubicBezTo>
                  <a:pt x="45545" y="30409"/>
                  <a:pt x="45572" y="30385"/>
                  <a:pt x="45597" y="30385"/>
                </a:cubicBezTo>
                <a:cubicBezTo>
                  <a:pt x="45637" y="30385"/>
                  <a:pt x="45672" y="30446"/>
                  <a:pt x="45729" y="30581"/>
                </a:cubicBezTo>
                <a:cubicBezTo>
                  <a:pt x="45779" y="30692"/>
                  <a:pt x="45813" y="30750"/>
                  <a:pt x="45852" y="30750"/>
                </a:cubicBezTo>
                <a:cubicBezTo>
                  <a:pt x="45893" y="30750"/>
                  <a:pt x="45940" y="30683"/>
                  <a:pt x="46018" y="30546"/>
                </a:cubicBezTo>
                <a:cubicBezTo>
                  <a:pt x="46085" y="30418"/>
                  <a:pt x="46144" y="30354"/>
                  <a:pt x="46195" y="30354"/>
                </a:cubicBezTo>
                <a:cubicBezTo>
                  <a:pt x="46222" y="30354"/>
                  <a:pt x="46247" y="30372"/>
                  <a:pt x="46271" y="30408"/>
                </a:cubicBezTo>
                <a:cubicBezTo>
                  <a:pt x="46303" y="30458"/>
                  <a:pt x="46324" y="30485"/>
                  <a:pt x="46335" y="30485"/>
                </a:cubicBezTo>
                <a:cubicBezTo>
                  <a:pt x="46344" y="30485"/>
                  <a:pt x="46346" y="30467"/>
                  <a:pt x="46341" y="30431"/>
                </a:cubicBezTo>
                <a:cubicBezTo>
                  <a:pt x="46341" y="30286"/>
                  <a:pt x="47078" y="29875"/>
                  <a:pt x="47350" y="29875"/>
                </a:cubicBezTo>
                <a:close/>
                <a:moveTo>
                  <a:pt x="44476" y="33538"/>
                </a:moveTo>
                <a:cubicBezTo>
                  <a:pt x="44539" y="33538"/>
                  <a:pt x="44629" y="33575"/>
                  <a:pt x="44702" y="33640"/>
                </a:cubicBezTo>
                <a:cubicBezTo>
                  <a:pt x="44838" y="33760"/>
                  <a:pt x="44806" y="33847"/>
                  <a:pt x="44696" y="33847"/>
                </a:cubicBezTo>
                <a:cubicBezTo>
                  <a:pt x="44638" y="33847"/>
                  <a:pt x="44559" y="33822"/>
                  <a:pt x="44471" y="33766"/>
                </a:cubicBezTo>
                <a:cubicBezTo>
                  <a:pt x="44378" y="33709"/>
                  <a:pt x="44355" y="33616"/>
                  <a:pt x="44413" y="33559"/>
                </a:cubicBezTo>
                <a:cubicBezTo>
                  <a:pt x="44427" y="33545"/>
                  <a:pt x="44449" y="33538"/>
                  <a:pt x="44476" y="33538"/>
                </a:cubicBezTo>
                <a:close/>
                <a:moveTo>
                  <a:pt x="43559" y="33747"/>
                </a:moveTo>
                <a:cubicBezTo>
                  <a:pt x="43600" y="33747"/>
                  <a:pt x="43641" y="33777"/>
                  <a:pt x="43663" y="33836"/>
                </a:cubicBezTo>
                <a:cubicBezTo>
                  <a:pt x="43709" y="33917"/>
                  <a:pt x="43697" y="34020"/>
                  <a:pt x="43640" y="34067"/>
                </a:cubicBezTo>
                <a:cubicBezTo>
                  <a:pt x="43619" y="34088"/>
                  <a:pt x="43596" y="34098"/>
                  <a:pt x="43573" y="34098"/>
                </a:cubicBezTo>
                <a:cubicBezTo>
                  <a:pt x="43534" y="34098"/>
                  <a:pt x="43496" y="34067"/>
                  <a:pt x="43467" y="34009"/>
                </a:cubicBezTo>
                <a:cubicBezTo>
                  <a:pt x="43432" y="33928"/>
                  <a:pt x="43432" y="33824"/>
                  <a:pt x="43490" y="33778"/>
                </a:cubicBezTo>
                <a:cubicBezTo>
                  <a:pt x="43511" y="33757"/>
                  <a:pt x="43535" y="33747"/>
                  <a:pt x="43559" y="33747"/>
                </a:cubicBezTo>
                <a:close/>
                <a:moveTo>
                  <a:pt x="43288" y="34785"/>
                </a:moveTo>
                <a:cubicBezTo>
                  <a:pt x="43342" y="34785"/>
                  <a:pt x="43397" y="34798"/>
                  <a:pt x="43444" y="34828"/>
                </a:cubicBezTo>
                <a:cubicBezTo>
                  <a:pt x="43536" y="34886"/>
                  <a:pt x="43501" y="34978"/>
                  <a:pt x="43340" y="35059"/>
                </a:cubicBezTo>
                <a:cubicBezTo>
                  <a:pt x="43270" y="35100"/>
                  <a:pt x="43201" y="35120"/>
                  <a:pt x="43143" y="35120"/>
                </a:cubicBezTo>
                <a:cubicBezTo>
                  <a:pt x="43086" y="35120"/>
                  <a:pt x="43040" y="35100"/>
                  <a:pt x="43016" y="35059"/>
                </a:cubicBezTo>
                <a:cubicBezTo>
                  <a:pt x="42946" y="34919"/>
                  <a:pt x="43117" y="34785"/>
                  <a:pt x="43288" y="34785"/>
                </a:cubicBezTo>
                <a:close/>
                <a:moveTo>
                  <a:pt x="45237" y="35258"/>
                </a:moveTo>
                <a:cubicBezTo>
                  <a:pt x="45303" y="35258"/>
                  <a:pt x="45383" y="35286"/>
                  <a:pt x="45440" y="35336"/>
                </a:cubicBezTo>
                <a:cubicBezTo>
                  <a:pt x="45637" y="35521"/>
                  <a:pt x="45637" y="35521"/>
                  <a:pt x="45406" y="35567"/>
                </a:cubicBezTo>
                <a:cubicBezTo>
                  <a:pt x="45379" y="35572"/>
                  <a:pt x="45353" y="35574"/>
                  <a:pt x="45328" y="35574"/>
                </a:cubicBezTo>
                <a:cubicBezTo>
                  <a:pt x="45121" y="35574"/>
                  <a:pt x="45006" y="35414"/>
                  <a:pt x="45140" y="35290"/>
                </a:cubicBezTo>
                <a:cubicBezTo>
                  <a:pt x="45162" y="35268"/>
                  <a:pt x="45197" y="35258"/>
                  <a:pt x="45237" y="35258"/>
                </a:cubicBezTo>
                <a:close/>
                <a:moveTo>
                  <a:pt x="43028" y="35578"/>
                </a:moveTo>
                <a:cubicBezTo>
                  <a:pt x="43070" y="35578"/>
                  <a:pt x="43112" y="35593"/>
                  <a:pt x="43143" y="35625"/>
                </a:cubicBezTo>
                <a:cubicBezTo>
                  <a:pt x="43201" y="35683"/>
                  <a:pt x="43213" y="35763"/>
                  <a:pt x="43155" y="35821"/>
                </a:cubicBezTo>
                <a:cubicBezTo>
                  <a:pt x="43122" y="35854"/>
                  <a:pt x="43075" y="35868"/>
                  <a:pt x="43024" y="35868"/>
                </a:cubicBezTo>
                <a:cubicBezTo>
                  <a:pt x="42984" y="35868"/>
                  <a:pt x="42941" y="35859"/>
                  <a:pt x="42901" y="35844"/>
                </a:cubicBezTo>
                <a:cubicBezTo>
                  <a:pt x="42820" y="35798"/>
                  <a:pt x="42809" y="35706"/>
                  <a:pt x="42889" y="35636"/>
                </a:cubicBezTo>
                <a:cubicBezTo>
                  <a:pt x="42927" y="35599"/>
                  <a:pt x="42978" y="35578"/>
                  <a:pt x="43028" y="35578"/>
                </a:cubicBezTo>
                <a:close/>
                <a:moveTo>
                  <a:pt x="41818" y="36890"/>
                </a:moveTo>
                <a:cubicBezTo>
                  <a:pt x="41841" y="36890"/>
                  <a:pt x="41864" y="36898"/>
                  <a:pt x="41885" y="36918"/>
                </a:cubicBezTo>
                <a:cubicBezTo>
                  <a:pt x="41920" y="36952"/>
                  <a:pt x="41978" y="37079"/>
                  <a:pt x="42012" y="37218"/>
                </a:cubicBezTo>
                <a:cubicBezTo>
                  <a:pt x="42063" y="37404"/>
                  <a:pt x="41890" y="37565"/>
                  <a:pt x="41726" y="37565"/>
                </a:cubicBezTo>
                <a:cubicBezTo>
                  <a:pt x="41667" y="37565"/>
                  <a:pt x="41608" y="37544"/>
                  <a:pt x="41562" y="37495"/>
                </a:cubicBezTo>
                <a:cubicBezTo>
                  <a:pt x="41481" y="37425"/>
                  <a:pt x="41504" y="37368"/>
                  <a:pt x="41597" y="37345"/>
                </a:cubicBezTo>
                <a:cubicBezTo>
                  <a:pt x="41701" y="37333"/>
                  <a:pt x="41735" y="37264"/>
                  <a:pt x="41701" y="37172"/>
                </a:cubicBezTo>
                <a:cubicBezTo>
                  <a:pt x="41635" y="37050"/>
                  <a:pt x="41722" y="36890"/>
                  <a:pt x="41818" y="36890"/>
                </a:cubicBezTo>
                <a:close/>
                <a:moveTo>
                  <a:pt x="64401" y="37324"/>
                </a:moveTo>
                <a:cubicBezTo>
                  <a:pt x="64429" y="37324"/>
                  <a:pt x="64481" y="37348"/>
                  <a:pt x="64532" y="37391"/>
                </a:cubicBezTo>
                <a:cubicBezTo>
                  <a:pt x="64601" y="37437"/>
                  <a:pt x="64624" y="37529"/>
                  <a:pt x="64590" y="37576"/>
                </a:cubicBezTo>
                <a:cubicBezTo>
                  <a:pt x="64579" y="37590"/>
                  <a:pt x="64565" y="37596"/>
                  <a:pt x="64550" y="37596"/>
                </a:cubicBezTo>
                <a:cubicBezTo>
                  <a:pt x="64515" y="37596"/>
                  <a:pt x="64472" y="37562"/>
                  <a:pt x="64440" y="37506"/>
                </a:cubicBezTo>
                <a:cubicBezTo>
                  <a:pt x="64393" y="37425"/>
                  <a:pt x="64359" y="37345"/>
                  <a:pt x="64382" y="37333"/>
                </a:cubicBezTo>
                <a:cubicBezTo>
                  <a:pt x="64385" y="37327"/>
                  <a:pt x="64392" y="37324"/>
                  <a:pt x="64401" y="37324"/>
                </a:cubicBezTo>
                <a:close/>
                <a:moveTo>
                  <a:pt x="42760" y="37569"/>
                </a:moveTo>
                <a:cubicBezTo>
                  <a:pt x="42800" y="37569"/>
                  <a:pt x="42842" y="37578"/>
                  <a:pt x="42878" y="37599"/>
                </a:cubicBezTo>
                <a:cubicBezTo>
                  <a:pt x="42970" y="37633"/>
                  <a:pt x="42982" y="37726"/>
                  <a:pt x="42901" y="37795"/>
                </a:cubicBezTo>
                <a:cubicBezTo>
                  <a:pt x="42855" y="37834"/>
                  <a:pt x="42802" y="37855"/>
                  <a:pt x="42752" y="37855"/>
                </a:cubicBezTo>
                <a:cubicBezTo>
                  <a:pt x="42713" y="37855"/>
                  <a:pt x="42677" y="37843"/>
                  <a:pt x="42647" y="37818"/>
                </a:cubicBezTo>
                <a:cubicBezTo>
                  <a:pt x="42589" y="37749"/>
                  <a:pt x="42578" y="37656"/>
                  <a:pt x="42636" y="37610"/>
                </a:cubicBezTo>
                <a:cubicBezTo>
                  <a:pt x="42661" y="37584"/>
                  <a:pt x="42709" y="37569"/>
                  <a:pt x="42760" y="37569"/>
                </a:cubicBezTo>
                <a:close/>
                <a:moveTo>
                  <a:pt x="43000" y="38197"/>
                </a:moveTo>
                <a:cubicBezTo>
                  <a:pt x="43022" y="38197"/>
                  <a:pt x="43041" y="38209"/>
                  <a:pt x="43051" y="38233"/>
                </a:cubicBezTo>
                <a:cubicBezTo>
                  <a:pt x="43063" y="38291"/>
                  <a:pt x="43005" y="38349"/>
                  <a:pt x="42924" y="38372"/>
                </a:cubicBezTo>
                <a:cubicBezTo>
                  <a:pt x="42916" y="38373"/>
                  <a:pt x="42908" y="38374"/>
                  <a:pt x="42902" y="38374"/>
                </a:cubicBezTo>
                <a:cubicBezTo>
                  <a:pt x="42842" y="38374"/>
                  <a:pt x="42839" y="38329"/>
                  <a:pt x="42901" y="38257"/>
                </a:cubicBezTo>
                <a:cubicBezTo>
                  <a:pt x="42934" y="38217"/>
                  <a:pt x="42970" y="38197"/>
                  <a:pt x="43000" y="38197"/>
                </a:cubicBezTo>
                <a:close/>
                <a:moveTo>
                  <a:pt x="40424" y="38975"/>
                </a:moveTo>
                <a:cubicBezTo>
                  <a:pt x="40477" y="38975"/>
                  <a:pt x="40575" y="38996"/>
                  <a:pt x="40685" y="39030"/>
                </a:cubicBezTo>
                <a:cubicBezTo>
                  <a:pt x="40927" y="39099"/>
                  <a:pt x="40939" y="39122"/>
                  <a:pt x="40812" y="39226"/>
                </a:cubicBezTo>
                <a:cubicBezTo>
                  <a:pt x="40778" y="39255"/>
                  <a:pt x="40735" y="39270"/>
                  <a:pt x="40688" y="39270"/>
                </a:cubicBezTo>
                <a:cubicBezTo>
                  <a:pt x="40624" y="39270"/>
                  <a:pt x="40554" y="39241"/>
                  <a:pt x="40500" y="39180"/>
                </a:cubicBezTo>
                <a:cubicBezTo>
                  <a:pt x="40408" y="39088"/>
                  <a:pt x="40362" y="39007"/>
                  <a:pt x="40385" y="38984"/>
                </a:cubicBezTo>
                <a:cubicBezTo>
                  <a:pt x="40391" y="38978"/>
                  <a:pt x="40405" y="38975"/>
                  <a:pt x="40424" y="38975"/>
                </a:cubicBezTo>
                <a:close/>
                <a:moveTo>
                  <a:pt x="86451" y="38855"/>
                </a:moveTo>
                <a:cubicBezTo>
                  <a:pt x="86486" y="38855"/>
                  <a:pt x="86538" y="38901"/>
                  <a:pt x="86590" y="38984"/>
                </a:cubicBezTo>
                <a:cubicBezTo>
                  <a:pt x="86623" y="39037"/>
                  <a:pt x="86656" y="39063"/>
                  <a:pt x="86682" y="39063"/>
                </a:cubicBezTo>
                <a:cubicBezTo>
                  <a:pt x="86702" y="39063"/>
                  <a:pt x="86719" y="39048"/>
                  <a:pt x="86728" y="39018"/>
                </a:cubicBezTo>
                <a:cubicBezTo>
                  <a:pt x="86740" y="38984"/>
                  <a:pt x="86757" y="38966"/>
                  <a:pt x="86778" y="38966"/>
                </a:cubicBezTo>
                <a:cubicBezTo>
                  <a:pt x="86798" y="38966"/>
                  <a:pt x="86821" y="38984"/>
                  <a:pt x="86844" y="39018"/>
                </a:cubicBezTo>
                <a:cubicBezTo>
                  <a:pt x="86925" y="39145"/>
                  <a:pt x="86902" y="39192"/>
                  <a:pt x="86775" y="39215"/>
                </a:cubicBezTo>
                <a:cubicBezTo>
                  <a:pt x="86740" y="39215"/>
                  <a:pt x="86752" y="39307"/>
                  <a:pt x="86786" y="39399"/>
                </a:cubicBezTo>
                <a:cubicBezTo>
                  <a:pt x="86797" y="39432"/>
                  <a:pt x="86798" y="39447"/>
                  <a:pt x="86790" y="39447"/>
                </a:cubicBezTo>
                <a:cubicBezTo>
                  <a:pt x="86772" y="39447"/>
                  <a:pt x="86712" y="39372"/>
                  <a:pt x="86625" y="39238"/>
                </a:cubicBezTo>
                <a:cubicBezTo>
                  <a:pt x="86498" y="39041"/>
                  <a:pt x="86417" y="38868"/>
                  <a:pt x="86440" y="38857"/>
                </a:cubicBezTo>
                <a:cubicBezTo>
                  <a:pt x="86443" y="38856"/>
                  <a:pt x="86447" y="38855"/>
                  <a:pt x="86451" y="38855"/>
                </a:cubicBezTo>
                <a:close/>
                <a:moveTo>
                  <a:pt x="39288" y="39309"/>
                </a:moveTo>
                <a:cubicBezTo>
                  <a:pt x="39321" y="39309"/>
                  <a:pt x="39382" y="39331"/>
                  <a:pt x="39450" y="39365"/>
                </a:cubicBezTo>
                <a:cubicBezTo>
                  <a:pt x="39531" y="39411"/>
                  <a:pt x="39565" y="39469"/>
                  <a:pt x="39531" y="39503"/>
                </a:cubicBezTo>
                <a:cubicBezTo>
                  <a:pt x="39516" y="39514"/>
                  <a:pt x="39497" y="39519"/>
                  <a:pt x="39477" y="39519"/>
                </a:cubicBezTo>
                <a:cubicBezTo>
                  <a:pt x="39435" y="39519"/>
                  <a:pt x="39385" y="39496"/>
                  <a:pt x="39346" y="39457"/>
                </a:cubicBezTo>
                <a:cubicBezTo>
                  <a:pt x="39277" y="39388"/>
                  <a:pt x="39242" y="39330"/>
                  <a:pt x="39265" y="39318"/>
                </a:cubicBezTo>
                <a:cubicBezTo>
                  <a:pt x="39268" y="39312"/>
                  <a:pt x="39276" y="39309"/>
                  <a:pt x="39288" y="39309"/>
                </a:cubicBezTo>
                <a:close/>
                <a:moveTo>
                  <a:pt x="85524" y="39011"/>
                </a:moveTo>
                <a:cubicBezTo>
                  <a:pt x="85543" y="39011"/>
                  <a:pt x="85549" y="39042"/>
                  <a:pt x="85540" y="39088"/>
                </a:cubicBezTo>
                <a:cubicBezTo>
                  <a:pt x="85528" y="39134"/>
                  <a:pt x="85586" y="39261"/>
                  <a:pt x="85667" y="39353"/>
                </a:cubicBezTo>
                <a:cubicBezTo>
                  <a:pt x="85787" y="39497"/>
                  <a:pt x="85812" y="39564"/>
                  <a:pt x="85724" y="39564"/>
                </a:cubicBezTo>
                <a:cubicBezTo>
                  <a:pt x="85685" y="39564"/>
                  <a:pt x="85624" y="39551"/>
                  <a:pt x="85540" y="39526"/>
                </a:cubicBezTo>
                <a:cubicBezTo>
                  <a:pt x="85355" y="39469"/>
                  <a:pt x="85355" y="39457"/>
                  <a:pt x="85401" y="39261"/>
                </a:cubicBezTo>
                <a:cubicBezTo>
                  <a:pt x="85424" y="39145"/>
                  <a:pt x="85482" y="39030"/>
                  <a:pt x="85505" y="39018"/>
                </a:cubicBezTo>
                <a:cubicBezTo>
                  <a:pt x="85512" y="39013"/>
                  <a:pt x="85519" y="39011"/>
                  <a:pt x="85524" y="39011"/>
                </a:cubicBezTo>
                <a:close/>
                <a:moveTo>
                  <a:pt x="41597" y="39227"/>
                </a:moveTo>
                <a:cubicBezTo>
                  <a:pt x="41661" y="39227"/>
                  <a:pt x="41775" y="39264"/>
                  <a:pt x="41931" y="39342"/>
                </a:cubicBezTo>
                <a:cubicBezTo>
                  <a:pt x="42105" y="39434"/>
                  <a:pt x="42266" y="39549"/>
                  <a:pt x="42278" y="39596"/>
                </a:cubicBezTo>
                <a:cubicBezTo>
                  <a:pt x="42288" y="39640"/>
                  <a:pt x="42252" y="39659"/>
                  <a:pt x="42193" y="39659"/>
                </a:cubicBezTo>
                <a:cubicBezTo>
                  <a:pt x="42051" y="39659"/>
                  <a:pt x="41773" y="39552"/>
                  <a:pt x="41643" y="39422"/>
                </a:cubicBezTo>
                <a:cubicBezTo>
                  <a:pt x="41516" y="39296"/>
                  <a:pt x="41509" y="39227"/>
                  <a:pt x="41597" y="39227"/>
                </a:cubicBezTo>
                <a:close/>
                <a:moveTo>
                  <a:pt x="39068" y="39510"/>
                </a:moveTo>
                <a:cubicBezTo>
                  <a:pt x="39108" y="39510"/>
                  <a:pt x="39160" y="39533"/>
                  <a:pt x="39207" y="39572"/>
                </a:cubicBezTo>
                <a:cubicBezTo>
                  <a:pt x="39265" y="39642"/>
                  <a:pt x="39288" y="39722"/>
                  <a:pt x="39242" y="39757"/>
                </a:cubicBezTo>
                <a:cubicBezTo>
                  <a:pt x="39231" y="39768"/>
                  <a:pt x="39216" y="39773"/>
                  <a:pt x="39198" y="39773"/>
                </a:cubicBezTo>
                <a:cubicBezTo>
                  <a:pt x="39158" y="39773"/>
                  <a:pt x="39105" y="39747"/>
                  <a:pt x="39057" y="39699"/>
                </a:cubicBezTo>
                <a:cubicBezTo>
                  <a:pt x="39000" y="39630"/>
                  <a:pt x="38988" y="39561"/>
                  <a:pt x="39023" y="39526"/>
                </a:cubicBezTo>
                <a:cubicBezTo>
                  <a:pt x="39034" y="39515"/>
                  <a:pt x="39050" y="39510"/>
                  <a:pt x="39068" y="39510"/>
                </a:cubicBezTo>
                <a:close/>
                <a:moveTo>
                  <a:pt x="40286" y="39517"/>
                </a:moveTo>
                <a:cubicBezTo>
                  <a:pt x="40302" y="39517"/>
                  <a:pt x="40321" y="39558"/>
                  <a:pt x="40350" y="39630"/>
                </a:cubicBezTo>
                <a:cubicBezTo>
                  <a:pt x="40396" y="39722"/>
                  <a:pt x="40373" y="39838"/>
                  <a:pt x="40304" y="39884"/>
                </a:cubicBezTo>
                <a:cubicBezTo>
                  <a:pt x="40267" y="39913"/>
                  <a:pt x="40240" y="39929"/>
                  <a:pt x="40222" y="39929"/>
                </a:cubicBezTo>
                <a:cubicBezTo>
                  <a:pt x="40191" y="39929"/>
                  <a:pt x="40189" y="39879"/>
                  <a:pt x="40212" y="39769"/>
                </a:cubicBezTo>
                <a:cubicBezTo>
                  <a:pt x="40245" y="39594"/>
                  <a:pt x="40263" y="39517"/>
                  <a:pt x="40286" y="39517"/>
                </a:cubicBezTo>
                <a:close/>
                <a:moveTo>
                  <a:pt x="41060" y="39362"/>
                </a:moveTo>
                <a:cubicBezTo>
                  <a:pt x="41084" y="39362"/>
                  <a:pt x="41113" y="39363"/>
                  <a:pt x="41147" y="39365"/>
                </a:cubicBezTo>
                <a:cubicBezTo>
                  <a:pt x="41297" y="39376"/>
                  <a:pt x="41527" y="39480"/>
                  <a:pt x="41643" y="39596"/>
                </a:cubicBezTo>
                <a:cubicBezTo>
                  <a:pt x="41893" y="39826"/>
                  <a:pt x="41918" y="40013"/>
                  <a:pt x="41723" y="40013"/>
                </a:cubicBezTo>
                <a:cubicBezTo>
                  <a:pt x="41694" y="40013"/>
                  <a:pt x="41659" y="40009"/>
                  <a:pt x="41620" y="39999"/>
                </a:cubicBezTo>
                <a:cubicBezTo>
                  <a:pt x="41584" y="39993"/>
                  <a:pt x="41552" y="39990"/>
                  <a:pt x="41526" y="39990"/>
                </a:cubicBezTo>
                <a:cubicBezTo>
                  <a:pt x="41458" y="39990"/>
                  <a:pt x="41425" y="40009"/>
                  <a:pt x="41458" y="40034"/>
                </a:cubicBezTo>
                <a:cubicBezTo>
                  <a:pt x="41493" y="40080"/>
                  <a:pt x="41412" y="40115"/>
                  <a:pt x="41262" y="40115"/>
                </a:cubicBezTo>
                <a:cubicBezTo>
                  <a:pt x="40927" y="40115"/>
                  <a:pt x="40858" y="39815"/>
                  <a:pt x="41170" y="39722"/>
                </a:cubicBezTo>
                <a:cubicBezTo>
                  <a:pt x="41320" y="39676"/>
                  <a:pt x="41308" y="39630"/>
                  <a:pt x="41112" y="39503"/>
                </a:cubicBezTo>
                <a:cubicBezTo>
                  <a:pt x="40934" y="39395"/>
                  <a:pt x="40917" y="39362"/>
                  <a:pt x="41060" y="39362"/>
                </a:cubicBezTo>
                <a:close/>
                <a:moveTo>
                  <a:pt x="87467" y="39857"/>
                </a:moveTo>
                <a:cubicBezTo>
                  <a:pt x="87474" y="39857"/>
                  <a:pt x="87481" y="39858"/>
                  <a:pt x="87490" y="39861"/>
                </a:cubicBezTo>
                <a:cubicBezTo>
                  <a:pt x="87548" y="39873"/>
                  <a:pt x="87663" y="39976"/>
                  <a:pt x="87733" y="40080"/>
                </a:cubicBezTo>
                <a:cubicBezTo>
                  <a:pt x="87802" y="40184"/>
                  <a:pt x="87825" y="40288"/>
                  <a:pt x="87779" y="40311"/>
                </a:cubicBezTo>
                <a:cubicBezTo>
                  <a:pt x="87775" y="40313"/>
                  <a:pt x="87770" y="40314"/>
                  <a:pt x="87764" y="40314"/>
                </a:cubicBezTo>
                <a:cubicBezTo>
                  <a:pt x="87713" y="40314"/>
                  <a:pt x="87620" y="40217"/>
                  <a:pt x="87536" y="40092"/>
                </a:cubicBezTo>
                <a:cubicBezTo>
                  <a:pt x="87444" y="39938"/>
                  <a:pt x="87416" y="39857"/>
                  <a:pt x="87467" y="39857"/>
                </a:cubicBezTo>
                <a:close/>
                <a:moveTo>
                  <a:pt x="86270" y="39539"/>
                </a:moveTo>
                <a:cubicBezTo>
                  <a:pt x="86303" y="39539"/>
                  <a:pt x="86319" y="39553"/>
                  <a:pt x="86313" y="39584"/>
                </a:cubicBezTo>
                <a:cubicBezTo>
                  <a:pt x="86272" y="39716"/>
                  <a:pt x="86384" y="39894"/>
                  <a:pt x="86483" y="39894"/>
                </a:cubicBezTo>
                <a:cubicBezTo>
                  <a:pt x="86496" y="39894"/>
                  <a:pt x="86509" y="39891"/>
                  <a:pt x="86521" y="39884"/>
                </a:cubicBezTo>
                <a:cubicBezTo>
                  <a:pt x="86535" y="39877"/>
                  <a:pt x="86548" y="39874"/>
                  <a:pt x="86560" y="39874"/>
                </a:cubicBezTo>
                <a:cubicBezTo>
                  <a:pt x="86695" y="39874"/>
                  <a:pt x="86692" y="40262"/>
                  <a:pt x="86544" y="40357"/>
                </a:cubicBezTo>
                <a:cubicBezTo>
                  <a:pt x="86510" y="40381"/>
                  <a:pt x="86483" y="40395"/>
                  <a:pt x="86456" y="40395"/>
                </a:cubicBezTo>
                <a:cubicBezTo>
                  <a:pt x="86390" y="40395"/>
                  <a:pt x="86328" y="40313"/>
                  <a:pt x="86198" y="40092"/>
                </a:cubicBezTo>
                <a:cubicBezTo>
                  <a:pt x="86082" y="39884"/>
                  <a:pt x="85978" y="39699"/>
                  <a:pt x="85967" y="39688"/>
                </a:cubicBezTo>
                <a:cubicBezTo>
                  <a:pt x="85967" y="39665"/>
                  <a:pt x="86047" y="39619"/>
                  <a:pt x="86151" y="39572"/>
                </a:cubicBezTo>
                <a:cubicBezTo>
                  <a:pt x="86200" y="39551"/>
                  <a:pt x="86242" y="39539"/>
                  <a:pt x="86270" y="39539"/>
                </a:cubicBezTo>
                <a:close/>
                <a:moveTo>
                  <a:pt x="87508" y="40196"/>
                </a:moveTo>
                <a:cubicBezTo>
                  <a:pt x="87529" y="40196"/>
                  <a:pt x="87570" y="40262"/>
                  <a:pt x="87617" y="40392"/>
                </a:cubicBezTo>
                <a:cubicBezTo>
                  <a:pt x="87640" y="40484"/>
                  <a:pt x="87640" y="40565"/>
                  <a:pt x="87617" y="40588"/>
                </a:cubicBezTo>
                <a:cubicBezTo>
                  <a:pt x="87615" y="40589"/>
                  <a:pt x="87613" y="40589"/>
                  <a:pt x="87611" y="40589"/>
                </a:cubicBezTo>
                <a:cubicBezTo>
                  <a:pt x="87577" y="40589"/>
                  <a:pt x="87535" y="40500"/>
                  <a:pt x="87513" y="40380"/>
                </a:cubicBezTo>
                <a:cubicBezTo>
                  <a:pt x="87485" y="40256"/>
                  <a:pt x="87487" y="40196"/>
                  <a:pt x="87508" y="40196"/>
                </a:cubicBezTo>
                <a:close/>
                <a:moveTo>
                  <a:pt x="90331" y="40364"/>
                </a:moveTo>
                <a:cubicBezTo>
                  <a:pt x="90356" y="40364"/>
                  <a:pt x="90395" y="40382"/>
                  <a:pt x="90445" y="40415"/>
                </a:cubicBezTo>
                <a:cubicBezTo>
                  <a:pt x="90561" y="40484"/>
                  <a:pt x="90641" y="40565"/>
                  <a:pt x="90641" y="40588"/>
                </a:cubicBezTo>
                <a:cubicBezTo>
                  <a:pt x="90647" y="40613"/>
                  <a:pt x="90634" y="40623"/>
                  <a:pt x="90610" y="40623"/>
                </a:cubicBezTo>
                <a:cubicBezTo>
                  <a:pt x="90532" y="40623"/>
                  <a:pt x="90342" y="40515"/>
                  <a:pt x="90307" y="40427"/>
                </a:cubicBezTo>
                <a:cubicBezTo>
                  <a:pt x="90295" y="40385"/>
                  <a:pt x="90305" y="40364"/>
                  <a:pt x="90331" y="40364"/>
                </a:cubicBezTo>
                <a:close/>
                <a:moveTo>
                  <a:pt x="39277" y="40402"/>
                </a:moveTo>
                <a:cubicBezTo>
                  <a:pt x="39325" y="40402"/>
                  <a:pt x="39394" y="40440"/>
                  <a:pt x="39473" y="40519"/>
                </a:cubicBezTo>
                <a:cubicBezTo>
                  <a:pt x="39565" y="40611"/>
                  <a:pt x="39577" y="40727"/>
                  <a:pt x="39519" y="40773"/>
                </a:cubicBezTo>
                <a:cubicBezTo>
                  <a:pt x="39491" y="40801"/>
                  <a:pt x="39459" y="40814"/>
                  <a:pt x="39426" y="40814"/>
                </a:cubicBezTo>
                <a:cubicBezTo>
                  <a:pt x="39337" y="40814"/>
                  <a:pt x="39241" y="40717"/>
                  <a:pt x="39207" y="40565"/>
                </a:cubicBezTo>
                <a:cubicBezTo>
                  <a:pt x="39188" y="40458"/>
                  <a:pt x="39218" y="40402"/>
                  <a:pt x="39277" y="40402"/>
                </a:cubicBezTo>
                <a:close/>
                <a:moveTo>
                  <a:pt x="85575" y="39669"/>
                </a:moveTo>
                <a:cubicBezTo>
                  <a:pt x="85675" y="39669"/>
                  <a:pt x="85766" y="39700"/>
                  <a:pt x="85794" y="39746"/>
                </a:cubicBezTo>
                <a:cubicBezTo>
                  <a:pt x="85828" y="39803"/>
                  <a:pt x="85863" y="39942"/>
                  <a:pt x="85851" y="40046"/>
                </a:cubicBezTo>
                <a:cubicBezTo>
                  <a:pt x="85851" y="40142"/>
                  <a:pt x="85871" y="40209"/>
                  <a:pt x="85902" y="40209"/>
                </a:cubicBezTo>
                <a:cubicBezTo>
                  <a:pt x="85904" y="40209"/>
                  <a:pt x="85906" y="40208"/>
                  <a:pt x="85909" y="40207"/>
                </a:cubicBezTo>
                <a:cubicBezTo>
                  <a:pt x="85913" y="40204"/>
                  <a:pt x="85918" y="40203"/>
                  <a:pt x="85924" y="40203"/>
                </a:cubicBezTo>
                <a:cubicBezTo>
                  <a:pt x="85961" y="40203"/>
                  <a:pt x="86020" y="40268"/>
                  <a:pt x="86071" y="40369"/>
                </a:cubicBezTo>
                <a:cubicBezTo>
                  <a:pt x="86140" y="40519"/>
                  <a:pt x="86082" y="40565"/>
                  <a:pt x="85863" y="40565"/>
                </a:cubicBezTo>
                <a:cubicBezTo>
                  <a:pt x="85678" y="40565"/>
                  <a:pt x="85540" y="40646"/>
                  <a:pt x="85505" y="40773"/>
                </a:cubicBezTo>
                <a:cubicBezTo>
                  <a:pt x="85478" y="40867"/>
                  <a:pt x="85451" y="40914"/>
                  <a:pt x="85424" y="40914"/>
                </a:cubicBezTo>
                <a:cubicBezTo>
                  <a:pt x="85382" y="40914"/>
                  <a:pt x="85340" y="40798"/>
                  <a:pt x="85297" y="40565"/>
                </a:cubicBezTo>
                <a:cubicBezTo>
                  <a:pt x="85263" y="40323"/>
                  <a:pt x="85239" y="40300"/>
                  <a:pt x="85078" y="40253"/>
                </a:cubicBezTo>
                <a:cubicBezTo>
                  <a:pt x="84986" y="40230"/>
                  <a:pt x="84939" y="40184"/>
                  <a:pt x="84974" y="40161"/>
                </a:cubicBezTo>
                <a:cubicBezTo>
                  <a:pt x="84982" y="40156"/>
                  <a:pt x="84994" y="40154"/>
                  <a:pt x="85011" y="40154"/>
                </a:cubicBezTo>
                <a:cubicBezTo>
                  <a:pt x="85069" y="40154"/>
                  <a:pt x="85175" y="40183"/>
                  <a:pt x="85274" y="40219"/>
                </a:cubicBezTo>
                <a:cubicBezTo>
                  <a:pt x="85349" y="40252"/>
                  <a:pt x="85398" y="40269"/>
                  <a:pt x="85425" y="40269"/>
                </a:cubicBezTo>
                <a:cubicBezTo>
                  <a:pt x="85464" y="40269"/>
                  <a:pt x="85458" y="40232"/>
                  <a:pt x="85424" y="40150"/>
                </a:cubicBezTo>
                <a:cubicBezTo>
                  <a:pt x="85386" y="40063"/>
                  <a:pt x="85387" y="40017"/>
                  <a:pt x="85429" y="40017"/>
                </a:cubicBezTo>
                <a:cubicBezTo>
                  <a:pt x="85437" y="40017"/>
                  <a:pt x="85447" y="40019"/>
                  <a:pt x="85459" y="40023"/>
                </a:cubicBezTo>
                <a:cubicBezTo>
                  <a:pt x="85474" y="40030"/>
                  <a:pt x="85485" y="40034"/>
                  <a:pt x="85491" y="40034"/>
                </a:cubicBezTo>
                <a:cubicBezTo>
                  <a:pt x="85514" y="40034"/>
                  <a:pt x="85485" y="39988"/>
                  <a:pt x="85413" y="39907"/>
                </a:cubicBezTo>
                <a:cubicBezTo>
                  <a:pt x="85297" y="39757"/>
                  <a:pt x="85309" y="39711"/>
                  <a:pt x="85493" y="39676"/>
                </a:cubicBezTo>
                <a:cubicBezTo>
                  <a:pt x="85521" y="39671"/>
                  <a:pt x="85548" y="39669"/>
                  <a:pt x="85575" y="39669"/>
                </a:cubicBezTo>
                <a:close/>
                <a:moveTo>
                  <a:pt x="45537" y="40851"/>
                </a:moveTo>
                <a:cubicBezTo>
                  <a:pt x="45558" y="40851"/>
                  <a:pt x="45574" y="40863"/>
                  <a:pt x="45579" y="40888"/>
                </a:cubicBezTo>
                <a:cubicBezTo>
                  <a:pt x="45602" y="40946"/>
                  <a:pt x="45544" y="41015"/>
                  <a:pt x="45463" y="41027"/>
                </a:cubicBezTo>
                <a:cubicBezTo>
                  <a:pt x="45454" y="41028"/>
                  <a:pt x="45445" y="41029"/>
                  <a:pt x="45438" y="41029"/>
                </a:cubicBezTo>
                <a:cubicBezTo>
                  <a:pt x="45370" y="41029"/>
                  <a:pt x="45368" y="40984"/>
                  <a:pt x="45440" y="40911"/>
                </a:cubicBezTo>
                <a:cubicBezTo>
                  <a:pt x="45473" y="40872"/>
                  <a:pt x="45510" y="40851"/>
                  <a:pt x="45537" y="40851"/>
                </a:cubicBezTo>
                <a:close/>
                <a:moveTo>
                  <a:pt x="42422" y="40833"/>
                </a:moveTo>
                <a:cubicBezTo>
                  <a:pt x="42468" y="40833"/>
                  <a:pt x="42517" y="40850"/>
                  <a:pt x="42555" y="40888"/>
                </a:cubicBezTo>
                <a:cubicBezTo>
                  <a:pt x="42612" y="40946"/>
                  <a:pt x="42636" y="41027"/>
                  <a:pt x="42589" y="41061"/>
                </a:cubicBezTo>
                <a:cubicBezTo>
                  <a:pt x="42576" y="41075"/>
                  <a:pt x="42553" y="41082"/>
                  <a:pt x="42525" y="41082"/>
                </a:cubicBezTo>
                <a:cubicBezTo>
                  <a:pt x="42482" y="41082"/>
                  <a:pt x="42426" y="41066"/>
                  <a:pt x="42370" y="41038"/>
                </a:cubicBezTo>
                <a:cubicBezTo>
                  <a:pt x="42289" y="41004"/>
                  <a:pt x="42266" y="40923"/>
                  <a:pt x="42324" y="40865"/>
                </a:cubicBezTo>
                <a:cubicBezTo>
                  <a:pt x="42350" y="40844"/>
                  <a:pt x="42385" y="40833"/>
                  <a:pt x="42422" y="40833"/>
                </a:cubicBezTo>
                <a:close/>
                <a:moveTo>
                  <a:pt x="41378" y="41081"/>
                </a:moveTo>
                <a:cubicBezTo>
                  <a:pt x="41406" y="41081"/>
                  <a:pt x="41475" y="41102"/>
                  <a:pt x="41551" y="41131"/>
                </a:cubicBezTo>
                <a:cubicBezTo>
                  <a:pt x="41631" y="41177"/>
                  <a:pt x="41666" y="41235"/>
                  <a:pt x="41631" y="41281"/>
                </a:cubicBezTo>
                <a:cubicBezTo>
                  <a:pt x="41617" y="41291"/>
                  <a:pt x="41599" y="41297"/>
                  <a:pt x="41580" y="41297"/>
                </a:cubicBezTo>
                <a:cubicBezTo>
                  <a:pt x="41537" y="41297"/>
                  <a:pt x="41486" y="41271"/>
                  <a:pt x="41447" y="41223"/>
                </a:cubicBezTo>
                <a:cubicBezTo>
                  <a:pt x="41377" y="41154"/>
                  <a:pt x="41343" y="41096"/>
                  <a:pt x="41366" y="41085"/>
                </a:cubicBezTo>
                <a:cubicBezTo>
                  <a:pt x="41368" y="41082"/>
                  <a:pt x="41372" y="41081"/>
                  <a:pt x="41378" y="41081"/>
                </a:cubicBezTo>
                <a:close/>
                <a:moveTo>
                  <a:pt x="88504" y="40711"/>
                </a:moveTo>
                <a:cubicBezTo>
                  <a:pt x="88515" y="40711"/>
                  <a:pt x="88531" y="40716"/>
                  <a:pt x="88552" y="40727"/>
                </a:cubicBezTo>
                <a:cubicBezTo>
                  <a:pt x="88610" y="40761"/>
                  <a:pt x="88691" y="40865"/>
                  <a:pt x="88737" y="40969"/>
                </a:cubicBezTo>
                <a:cubicBezTo>
                  <a:pt x="88836" y="41195"/>
                  <a:pt x="88730" y="41386"/>
                  <a:pt x="88552" y="41386"/>
                </a:cubicBezTo>
                <a:cubicBezTo>
                  <a:pt x="88503" y="41386"/>
                  <a:pt x="88448" y="41371"/>
                  <a:pt x="88391" y="41338"/>
                </a:cubicBezTo>
                <a:cubicBezTo>
                  <a:pt x="88125" y="41200"/>
                  <a:pt x="88114" y="41050"/>
                  <a:pt x="88379" y="40969"/>
                </a:cubicBezTo>
                <a:cubicBezTo>
                  <a:pt x="88495" y="40934"/>
                  <a:pt x="88552" y="40854"/>
                  <a:pt x="88518" y="40784"/>
                </a:cubicBezTo>
                <a:cubicBezTo>
                  <a:pt x="88486" y="40737"/>
                  <a:pt x="88481" y="40711"/>
                  <a:pt x="88504" y="40711"/>
                </a:cubicBezTo>
                <a:close/>
                <a:moveTo>
                  <a:pt x="86258" y="40992"/>
                </a:moveTo>
                <a:cubicBezTo>
                  <a:pt x="86266" y="40992"/>
                  <a:pt x="86277" y="40996"/>
                  <a:pt x="86290" y="41004"/>
                </a:cubicBezTo>
                <a:cubicBezTo>
                  <a:pt x="86359" y="41038"/>
                  <a:pt x="86417" y="41154"/>
                  <a:pt x="86440" y="41292"/>
                </a:cubicBezTo>
                <a:cubicBezTo>
                  <a:pt x="86470" y="41438"/>
                  <a:pt x="86475" y="41511"/>
                  <a:pt x="86451" y="41511"/>
                </a:cubicBezTo>
                <a:cubicBezTo>
                  <a:pt x="86429" y="41511"/>
                  <a:pt x="86384" y="41453"/>
                  <a:pt x="86313" y="41338"/>
                </a:cubicBezTo>
                <a:cubicBezTo>
                  <a:pt x="86256" y="41253"/>
                  <a:pt x="86238" y="41191"/>
                  <a:pt x="86259" y="41191"/>
                </a:cubicBezTo>
                <a:cubicBezTo>
                  <a:pt x="86264" y="41191"/>
                  <a:pt x="86270" y="41194"/>
                  <a:pt x="86278" y="41200"/>
                </a:cubicBezTo>
                <a:cubicBezTo>
                  <a:pt x="86285" y="41203"/>
                  <a:pt x="86291" y="41205"/>
                  <a:pt x="86296" y="41205"/>
                </a:cubicBezTo>
                <a:cubicBezTo>
                  <a:pt x="86323" y="41205"/>
                  <a:pt x="86317" y="41155"/>
                  <a:pt x="86278" y="41096"/>
                </a:cubicBezTo>
                <a:cubicBezTo>
                  <a:pt x="86234" y="41034"/>
                  <a:pt x="86230" y="40992"/>
                  <a:pt x="86258" y="40992"/>
                </a:cubicBezTo>
                <a:close/>
                <a:moveTo>
                  <a:pt x="39265" y="41439"/>
                </a:moveTo>
                <a:cubicBezTo>
                  <a:pt x="39293" y="41439"/>
                  <a:pt x="39360" y="41462"/>
                  <a:pt x="39427" y="41500"/>
                </a:cubicBezTo>
                <a:cubicBezTo>
                  <a:pt x="39507" y="41535"/>
                  <a:pt x="39531" y="41615"/>
                  <a:pt x="39473" y="41673"/>
                </a:cubicBezTo>
                <a:cubicBezTo>
                  <a:pt x="39449" y="41693"/>
                  <a:pt x="39424" y="41702"/>
                  <a:pt x="39400" y="41702"/>
                </a:cubicBezTo>
                <a:cubicBezTo>
                  <a:pt x="39354" y="41702"/>
                  <a:pt x="39311" y="41669"/>
                  <a:pt x="39288" y="41615"/>
                </a:cubicBezTo>
                <a:cubicBezTo>
                  <a:pt x="39254" y="41535"/>
                  <a:pt x="39230" y="41454"/>
                  <a:pt x="39254" y="41442"/>
                </a:cubicBezTo>
                <a:cubicBezTo>
                  <a:pt x="39256" y="41440"/>
                  <a:pt x="39260" y="41439"/>
                  <a:pt x="39265" y="41439"/>
                </a:cubicBezTo>
                <a:close/>
                <a:moveTo>
                  <a:pt x="87815" y="41392"/>
                </a:moveTo>
                <a:cubicBezTo>
                  <a:pt x="87831" y="41392"/>
                  <a:pt x="87866" y="41446"/>
                  <a:pt x="87929" y="41546"/>
                </a:cubicBezTo>
                <a:cubicBezTo>
                  <a:pt x="87998" y="41639"/>
                  <a:pt x="87998" y="41754"/>
                  <a:pt x="87940" y="41800"/>
                </a:cubicBezTo>
                <a:cubicBezTo>
                  <a:pt x="87904" y="41829"/>
                  <a:pt x="87880" y="41846"/>
                  <a:pt x="87864" y="41846"/>
                </a:cubicBezTo>
                <a:cubicBezTo>
                  <a:pt x="87834" y="41846"/>
                  <a:pt x="87828" y="41788"/>
                  <a:pt x="87813" y="41639"/>
                </a:cubicBezTo>
                <a:cubicBezTo>
                  <a:pt x="87801" y="41469"/>
                  <a:pt x="87795" y="41392"/>
                  <a:pt x="87815" y="41392"/>
                </a:cubicBezTo>
                <a:close/>
                <a:moveTo>
                  <a:pt x="85955" y="41604"/>
                </a:moveTo>
                <a:lnTo>
                  <a:pt x="85955" y="41604"/>
                </a:lnTo>
                <a:cubicBezTo>
                  <a:pt x="85967" y="41604"/>
                  <a:pt x="86036" y="41650"/>
                  <a:pt x="86105" y="41708"/>
                </a:cubicBezTo>
                <a:cubicBezTo>
                  <a:pt x="86163" y="41777"/>
                  <a:pt x="86198" y="41846"/>
                  <a:pt x="86163" y="41858"/>
                </a:cubicBezTo>
                <a:cubicBezTo>
                  <a:pt x="86159" y="41859"/>
                  <a:pt x="86155" y="41860"/>
                  <a:pt x="86151" y="41860"/>
                </a:cubicBezTo>
                <a:cubicBezTo>
                  <a:pt x="86114" y="41860"/>
                  <a:pt x="86054" y="41816"/>
                  <a:pt x="86013" y="41754"/>
                </a:cubicBezTo>
                <a:cubicBezTo>
                  <a:pt x="85967" y="41673"/>
                  <a:pt x="85944" y="41615"/>
                  <a:pt x="85955" y="41604"/>
                </a:cubicBezTo>
                <a:close/>
                <a:moveTo>
                  <a:pt x="89057" y="41472"/>
                </a:moveTo>
                <a:cubicBezTo>
                  <a:pt x="89090" y="41472"/>
                  <a:pt x="89145" y="41494"/>
                  <a:pt x="89222" y="41535"/>
                </a:cubicBezTo>
                <a:cubicBezTo>
                  <a:pt x="89326" y="41581"/>
                  <a:pt x="89372" y="41639"/>
                  <a:pt x="89326" y="41662"/>
                </a:cubicBezTo>
                <a:cubicBezTo>
                  <a:pt x="89291" y="41673"/>
                  <a:pt x="89245" y="41754"/>
                  <a:pt x="89222" y="41823"/>
                </a:cubicBezTo>
                <a:cubicBezTo>
                  <a:pt x="89213" y="41857"/>
                  <a:pt x="89202" y="41874"/>
                  <a:pt x="89187" y="41874"/>
                </a:cubicBezTo>
                <a:cubicBezTo>
                  <a:pt x="89162" y="41874"/>
                  <a:pt x="89127" y="41822"/>
                  <a:pt x="89083" y="41719"/>
                </a:cubicBezTo>
                <a:cubicBezTo>
                  <a:pt x="89008" y="41547"/>
                  <a:pt x="88997" y="41472"/>
                  <a:pt x="89057" y="41472"/>
                </a:cubicBezTo>
                <a:close/>
                <a:moveTo>
                  <a:pt x="84710" y="40794"/>
                </a:moveTo>
                <a:cubicBezTo>
                  <a:pt x="84757" y="40794"/>
                  <a:pt x="84829" y="40849"/>
                  <a:pt x="84882" y="40923"/>
                </a:cubicBezTo>
                <a:cubicBezTo>
                  <a:pt x="84928" y="40992"/>
                  <a:pt x="84882" y="41050"/>
                  <a:pt x="84778" y="41050"/>
                </a:cubicBezTo>
                <a:cubicBezTo>
                  <a:pt x="84771" y="41049"/>
                  <a:pt x="84765" y="41049"/>
                  <a:pt x="84758" y="41049"/>
                </a:cubicBezTo>
                <a:cubicBezTo>
                  <a:pt x="84665" y="41049"/>
                  <a:pt x="84607" y="41125"/>
                  <a:pt x="84639" y="41211"/>
                </a:cubicBezTo>
                <a:cubicBezTo>
                  <a:pt x="84674" y="41315"/>
                  <a:pt x="84766" y="41396"/>
                  <a:pt x="84859" y="41396"/>
                </a:cubicBezTo>
                <a:cubicBezTo>
                  <a:pt x="85055" y="41408"/>
                  <a:pt x="85228" y="41627"/>
                  <a:pt x="85101" y="41685"/>
                </a:cubicBezTo>
                <a:cubicBezTo>
                  <a:pt x="85066" y="41708"/>
                  <a:pt x="85066" y="41812"/>
                  <a:pt x="85101" y="41916"/>
                </a:cubicBezTo>
                <a:cubicBezTo>
                  <a:pt x="85127" y="41968"/>
                  <a:pt x="85134" y="41994"/>
                  <a:pt x="85126" y="41994"/>
                </a:cubicBezTo>
                <a:cubicBezTo>
                  <a:pt x="85115" y="41994"/>
                  <a:pt x="85082" y="41956"/>
                  <a:pt x="85032" y="41881"/>
                </a:cubicBezTo>
                <a:cubicBezTo>
                  <a:pt x="84951" y="41754"/>
                  <a:pt x="84801" y="41639"/>
                  <a:pt x="84709" y="41615"/>
                </a:cubicBezTo>
                <a:cubicBezTo>
                  <a:pt x="84558" y="41604"/>
                  <a:pt x="84524" y="41558"/>
                  <a:pt x="84535" y="41442"/>
                </a:cubicBezTo>
                <a:cubicBezTo>
                  <a:pt x="84535" y="41350"/>
                  <a:pt x="84523" y="41312"/>
                  <a:pt x="84485" y="41312"/>
                </a:cubicBezTo>
                <a:cubicBezTo>
                  <a:pt x="84471" y="41312"/>
                  <a:pt x="84453" y="41318"/>
                  <a:pt x="84431" y="41327"/>
                </a:cubicBezTo>
                <a:cubicBezTo>
                  <a:pt x="84418" y="41333"/>
                  <a:pt x="84404" y="41336"/>
                  <a:pt x="84391" y="41336"/>
                </a:cubicBezTo>
                <a:cubicBezTo>
                  <a:pt x="84324" y="41336"/>
                  <a:pt x="84256" y="41265"/>
                  <a:pt x="84189" y="41131"/>
                </a:cubicBezTo>
                <a:cubicBezTo>
                  <a:pt x="84178" y="41108"/>
                  <a:pt x="84143" y="41061"/>
                  <a:pt x="84120" y="41027"/>
                </a:cubicBezTo>
                <a:cubicBezTo>
                  <a:pt x="84154" y="40969"/>
                  <a:pt x="84189" y="40911"/>
                  <a:pt x="84224" y="40854"/>
                </a:cubicBezTo>
                <a:cubicBezTo>
                  <a:pt x="84252" y="40863"/>
                  <a:pt x="84280" y="40880"/>
                  <a:pt x="84302" y="40880"/>
                </a:cubicBezTo>
                <a:cubicBezTo>
                  <a:pt x="84307" y="40880"/>
                  <a:pt x="84312" y="40879"/>
                  <a:pt x="84316" y="40877"/>
                </a:cubicBezTo>
                <a:cubicBezTo>
                  <a:pt x="84374" y="40865"/>
                  <a:pt x="84455" y="40842"/>
                  <a:pt x="84512" y="40831"/>
                </a:cubicBezTo>
                <a:cubicBezTo>
                  <a:pt x="84570" y="40819"/>
                  <a:pt x="84651" y="40807"/>
                  <a:pt x="84697" y="40796"/>
                </a:cubicBezTo>
                <a:cubicBezTo>
                  <a:pt x="84701" y="40795"/>
                  <a:pt x="84705" y="40794"/>
                  <a:pt x="84710" y="40794"/>
                </a:cubicBezTo>
                <a:close/>
                <a:moveTo>
                  <a:pt x="40402" y="41257"/>
                </a:moveTo>
                <a:cubicBezTo>
                  <a:pt x="40450" y="41257"/>
                  <a:pt x="40480" y="41293"/>
                  <a:pt x="40500" y="41362"/>
                </a:cubicBezTo>
                <a:cubicBezTo>
                  <a:pt x="40535" y="41465"/>
                  <a:pt x="40639" y="41592"/>
                  <a:pt x="40708" y="41639"/>
                </a:cubicBezTo>
                <a:cubicBezTo>
                  <a:pt x="40835" y="41696"/>
                  <a:pt x="40673" y="41835"/>
                  <a:pt x="40466" y="41846"/>
                </a:cubicBezTo>
                <a:cubicBezTo>
                  <a:pt x="40385" y="41858"/>
                  <a:pt x="40235" y="41916"/>
                  <a:pt x="40119" y="41985"/>
                </a:cubicBezTo>
                <a:cubicBezTo>
                  <a:pt x="40106" y="41993"/>
                  <a:pt x="40090" y="41996"/>
                  <a:pt x="40072" y="41996"/>
                </a:cubicBezTo>
                <a:cubicBezTo>
                  <a:pt x="40011" y="41996"/>
                  <a:pt x="39930" y="41955"/>
                  <a:pt x="39877" y="41892"/>
                </a:cubicBezTo>
                <a:cubicBezTo>
                  <a:pt x="39773" y="41789"/>
                  <a:pt x="39842" y="41662"/>
                  <a:pt x="40085" y="41454"/>
                </a:cubicBezTo>
                <a:cubicBezTo>
                  <a:pt x="40237" y="41321"/>
                  <a:pt x="40336" y="41257"/>
                  <a:pt x="40402" y="41257"/>
                </a:cubicBezTo>
                <a:close/>
                <a:moveTo>
                  <a:pt x="85514" y="41683"/>
                </a:moveTo>
                <a:cubicBezTo>
                  <a:pt x="85557" y="41683"/>
                  <a:pt x="85639" y="41727"/>
                  <a:pt x="85747" y="41812"/>
                </a:cubicBezTo>
                <a:cubicBezTo>
                  <a:pt x="85899" y="41938"/>
                  <a:pt x="85940" y="41997"/>
                  <a:pt x="85870" y="41997"/>
                </a:cubicBezTo>
                <a:cubicBezTo>
                  <a:pt x="85844" y="41997"/>
                  <a:pt x="85803" y="41989"/>
                  <a:pt x="85747" y="41973"/>
                </a:cubicBezTo>
                <a:cubicBezTo>
                  <a:pt x="85667" y="41962"/>
                  <a:pt x="85563" y="41892"/>
                  <a:pt x="85528" y="41823"/>
                </a:cubicBezTo>
                <a:cubicBezTo>
                  <a:pt x="85469" y="41729"/>
                  <a:pt x="85470" y="41683"/>
                  <a:pt x="85514" y="41683"/>
                </a:cubicBezTo>
                <a:close/>
                <a:moveTo>
                  <a:pt x="86640" y="41897"/>
                </a:moveTo>
                <a:cubicBezTo>
                  <a:pt x="86652" y="41897"/>
                  <a:pt x="86666" y="41899"/>
                  <a:pt x="86682" y="41904"/>
                </a:cubicBezTo>
                <a:cubicBezTo>
                  <a:pt x="86752" y="41916"/>
                  <a:pt x="86821" y="41950"/>
                  <a:pt x="86844" y="41985"/>
                </a:cubicBezTo>
                <a:cubicBezTo>
                  <a:pt x="86867" y="42008"/>
                  <a:pt x="86844" y="42054"/>
                  <a:pt x="86798" y="42077"/>
                </a:cubicBezTo>
                <a:cubicBezTo>
                  <a:pt x="86786" y="42082"/>
                  <a:pt x="86773" y="42084"/>
                  <a:pt x="86760" y="42084"/>
                </a:cubicBezTo>
                <a:cubicBezTo>
                  <a:pt x="86712" y="42084"/>
                  <a:pt x="86661" y="42051"/>
                  <a:pt x="86625" y="41996"/>
                </a:cubicBezTo>
                <a:cubicBezTo>
                  <a:pt x="86588" y="41932"/>
                  <a:pt x="86595" y="41897"/>
                  <a:pt x="86640" y="41897"/>
                </a:cubicBezTo>
                <a:close/>
                <a:moveTo>
                  <a:pt x="87696" y="41806"/>
                </a:moveTo>
                <a:cubicBezTo>
                  <a:pt x="87737" y="41806"/>
                  <a:pt x="87737" y="41863"/>
                  <a:pt x="87721" y="42031"/>
                </a:cubicBezTo>
                <a:cubicBezTo>
                  <a:pt x="87706" y="42156"/>
                  <a:pt x="87687" y="42215"/>
                  <a:pt x="87651" y="42215"/>
                </a:cubicBezTo>
                <a:cubicBezTo>
                  <a:pt x="87631" y="42215"/>
                  <a:pt x="87605" y="42196"/>
                  <a:pt x="87571" y="42158"/>
                </a:cubicBezTo>
                <a:cubicBezTo>
                  <a:pt x="87502" y="42066"/>
                  <a:pt x="87398" y="41973"/>
                  <a:pt x="87317" y="41927"/>
                </a:cubicBezTo>
                <a:cubicBezTo>
                  <a:pt x="87250" y="41889"/>
                  <a:pt x="87247" y="41866"/>
                  <a:pt x="87293" y="41866"/>
                </a:cubicBezTo>
                <a:cubicBezTo>
                  <a:pt x="87303" y="41866"/>
                  <a:pt x="87315" y="41867"/>
                  <a:pt x="87329" y="41869"/>
                </a:cubicBezTo>
                <a:cubicBezTo>
                  <a:pt x="87352" y="41872"/>
                  <a:pt x="87376" y="41874"/>
                  <a:pt x="87401" y="41874"/>
                </a:cubicBezTo>
                <a:cubicBezTo>
                  <a:pt x="87477" y="41874"/>
                  <a:pt x="87557" y="41861"/>
                  <a:pt x="87617" y="41835"/>
                </a:cubicBezTo>
                <a:cubicBezTo>
                  <a:pt x="87653" y="41817"/>
                  <a:pt x="87678" y="41806"/>
                  <a:pt x="87696" y="41806"/>
                </a:cubicBezTo>
                <a:close/>
                <a:moveTo>
                  <a:pt x="91204" y="41956"/>
                </a:moveTo>
                <a:cubicBezTo>
                  <a:pt x="91239" y="41956"/>
                  <a:pt x="91286" y="41999"/>
                  <a:pt x="91334" y="42066"/>
                </a:cubicBezTo>
                <a:cubicBezTo>
                  <a:pt x="91380" y="42146"/>
                  <a:pt x="91392" y="42216"/>
                  <a:pt x="91357" y="42227"/>
                </a:cubicBezTo>
                <a:cubicBezTo>
                  <a:pt x="91353" y="42229"/>
                  <a:pt x="91348" y="42229"/>
                  <a:pt x="91343" y="42229"/>
                </a:cubicBezTo>
                <a:cubicBezTo>
                  <a:pt x="91308" y="42229"/>
                  <a:pt x="91259" y="42194"/>
                  <a:pt x="91219" y="42123"/>
                </a:cubicBezTo>
                <a:cubicBezTo>
                  <a:pt x="91161" y="42043"/>
                  <a:pt x="91149" y="41973"/>
                  <a:pt x="91184" y="41962"/>
                </a:cubicBezTo>
                <a:cubicBezTo>
                  <a:pt x="91190" y="41958"/>
                  <a:pt x="91197" y="41956"/>
                  <a:pt x="91204" y="41956"/>
                </a:cubicBezTo>
                <a:close/>
                <a:moveTo>
                  <a:pt x="85479" y="42041"/>
                </a:moveTo>
                <a:cubicBezTo>
                  <a:pt x="85505" y="42041"/>
                  <a:pt x="85558" y="42084"/>
                  <a:pt x="85620" y="42146"/>
                </a:cubicBezTo>
                <a:cubicBezTo>
                  <a:pt x="85678" y="42204"/>
                  <a:pt x="85701" y="42285"/>
                  <a:pt x="85643" y="42308"/>
                </a:cubicBezTo>
                <a:cubicBezTo>
                  <a:pt x="85635" y="42312"/>
                  <a:pt x="85627" y="42314"/>
                  <a:pt x="85618" y="42314"/>
                </a:cubicBezTo>
                <a:cubicBezTo>
                  <a:pt x="85575" y="42314"/>
                  <a:pt x="85524" y="42271"/>
                  <a:pt x="85505" y="42204"/>
                </a:cubicBezTo>
                <a:cubicBezTo>
                  <a:pt x="85470" y="42112"/>
                  <a:pt x="85459" y="42043"/>
                  <a:pt x="85470" y="42043"/>
                </a:cubicBezTo>
                <a:cubicBezTo>
                  <a:pt x="85473" y="42041"/>
                  <a:pt x="85475" y="42041"/>
                  <a:pt x="85479" y="42041"/>
                </a:cubicBezTo>
                <a:close/>
                <a:moveTo>
                  <a:pt x="83577" y="41996"/>
                </a:moveTo>
                <a:cubicBezTo>
                  <a:pt x="83644" y="42197"/>
                  <a:pt x="83553" y="42366"/>
                  <a:pt x="83448" y="42366"/>
                </a:cubicBezTo>
                <a:cubicBezTo>
                  <a:pt x="83426" y="42366"/>
                  <a:pt x="83403" y="42359"/>
                  <a:pt x="83381" y="42343"/>
                </a:cubicBezTo>
                <a:cubicBezTo>
                  <a:pt x="83450" y="42216"/>
                  <a:pt x="83508" y="42100"/>
                  <a:pt x="83577" y="41996"/>
                </a:cubicBezTo>
                <a:close/>
                <a:moveTo>
                  <a:pt x="88295" y="42032"/>
                </a:moveTo>
                <a:cubicBezTo>
                  <a:pt x="88313" y="42032"/>
                  <a:pt x="88352" y="42062"/>
                  <a:pt x="88414" y="42123"/>
                </a:cubicBezTo>
                <a:cubicBezTo>
                  <a:pt x="88483" y="42193"/>
                  <a:pt x="88529" y="42285"/>
                  <a:pt x="88529" y="42354"/>
                </a:cubicBezTo>
                <a:cubicBezTo>
                  <a:pt x="88529" y="42373"/>
                  <a:pt x="88523" y="42382"/>
                  <a:pt x="88513" y="42382"/>
                </a:cubicBezTo>
                <a:cubicBezTo>
                  <a:pt x="88490" y="42382"/>
                  <a:pt x="88446" y="42340"/>
                  <a:pt x="88391" y="42262"/>
                </a:cubicBezTo>
                <a:cubicBezTo>
                  <a:pt x="88298" y="42112"/>
                  <a:pt x="88267" y="42032"/>
                  <a:pt x="88295" y="42032"/>
                </a:cubicBezTo>
                <a:close/>
                <a:moveTo>
                  <a:pt x="86917" y="42403"/>
                </a:moveTo>
                <a:cubicBezTo>
                  <a:pt x="86944" y="42403"/>
                  <a:pt x="86964" y="42419"/>
                  <a:pt x="86971" y="42447"/>
                </a:cubicBezTo>
                <a:cubicBezTo>
                  <a:pt x="86981" y="42505"/>
                  <a:pt x="86950" y="42530"/>
                  <a:pt x="86899" y="42530"/>
                </a:cubicBezTo>
                <a:cubicBezTo>
                  <a:pt x="86889" y="42530"/>
                  <a:pt x="86878" y="42529"/>
                  <a:pt x="86867" y="42527"/>
                </a:cubicBezTo>
                <a:cubicBezTo>
                  <a:pt x="86798" y="42504"/>
                  <a:pt x="86798" y="42458"/>
                  <a:pt x="86855" y="42423"/>
                </a:cubicBezTo>
                <a:cubicBezTo>
                  <a:pt x="86878" y="42410"/>
                  <a:pt x="86899" y="42403"/>
                  <a:pt x="86917" y="42403"/>
                </a:cubicBezTo>
                <a:close/>
                <a:moveTo>
                  <a:pt x="41475" y="42686"/>
                </a:moveTo>
                <a:cubicBezTo>
                  <a:pt x="41509" y="42686"/>
                  <a:pt x="41576" y="42708"/>
                  <a:pt x="41643" y="42747"/>
                </a:cubicBezTo>
                <a:cubicBezTo>
                  <a:pt x="41735" y="42781"/>
                  <a:pt x="41770" y="42851"/>
                  <a:pt x="41724" y="42885"/>
                </a:cubicBezTo>
                <a:cubicBezTo>
                  <a:pt x="41713" y="42896"/>
                  <a:pt x="41697" y="42901"/>
                  <a:pt x="41678" y="42901"/>
                </a:cubicBezTo>
                <a:cubicBezTo>
                  <a:pt x="41638" y="42901"/>
                  <a:pt x="41586" y="42878"/>
                  <a:pt x="41539" y="42839"/>
                </a:cubicBezTo>
                <a:cubicBezTo>
                  <a:pt x="41481" y="42770"/>
                  <a:pt x="41447" y="42712"/>
                  <a:pt x="41458" y="42689"/>
                </a:cubicBezTo>
                <a:cubicBezTo>
                  <a:pt x="41462" y="42687"/>
                  <a:pt x="41468" y="42686"/>
                  <a:pt x="41475" y="42686"/>
                </a:cubicBezTo>
                <a:close/>
                <a:moveTo>
                  <a:pt x="85422" y="42595"/>
                </a:moveTo>
                <a:cubicBezTo>
                  <a:pt x="85459" y="42595"/>
                  <a:pt x="85520" y="42649"/>
                  <a:pt x="85563" y="42712"/>
                </a:cubicBezTo>
                <a:cubicBezTo>
                  <a:pt x="85596" y="42759"/>
                  <a:pt x="85626" y="42783"/>
                  <a:pt x="85645" y="42783"/>
                </a:cubicBezTo>
                <a:cubicBezTo>
                  <a:pt x="85659" y="42783"/>
                  <a:pt x="85667" y="42771"/>
                  <a:pt x="85667" y="42747"/>
                </a:cubicBezTo>
                <a:cubicBezTo>
                  <a:pt x="85667" y="42723"/>
                  <a:pt x="85674" y="42711"/>
                  <a:pt x="85687" y="42711"/>
                </a:cubicBezTo>
                <a:cubicBezTo>
                  <a:pt x="85706" y="42711"/>
                  <a:pt x="85736" y="42738"/>
                  <a:pt x="85770" y="42793"/>
                </a:cubicBezTo>
                <a:cubicBezTo>
                  <a:pt x="85834" y="42891"/>
                  <a:pt x="85802" y="42940"/>
                  <a:pt x="85734" y="42940"/>
                </a:cubicBezTo>
                <a:cubicBezTo>
                  <a:pt x="85667" y="42940"/>
                  <a:pt x="85563" y="42891"/>
                  <a:pt x="85482" y="42793"/>
                </a:cubicBezTo>
                <a:cubicBezTo>
                  <a:pt x="85413" y="42700"/>
                  <a:pt x="85378" y="42620"/>
                  <a:pt x="85413" y="42597"/>
                </a:cubicBezTo>
                <a:cubicBezTo>
                  <a:pt x="85416" y="42596"/>
                  <a:pt x="85419" y="42595"/>
                  <a:pt x="85422" y="42595"/>
                </a:cubicBezTo>
                <a:close/>
                <a:moveTo>
                  <a:pt x="38028" y="42038"/>
                </a:moveTo>
                <a:cubicBezTo>
                  <a:pt x="38104" y="42038"/>
                  <a:pt x="38165" y="42050"/>
                  <a:pt x="38203" y="42077"/>
                </a:cubicBezTo>
                <a:cubicBezTo>
                  <a:pt x="38421" y="42241"/>
                  <a:pt x="38351" y="42425"/>
                  <a:pt x="38079" y="42425"/>
                </a:cubicBezTo>
                <a:cubicBezTo>
                  <a:pt x="38063" y="42425"/>
                  <a:pt x="38047" y="42425"/>
                  <a:pt x="38030" y="42423"/>
                </a:cubicBezTo>
                <a:cubicBezTo>
                  <a:pt x="38011" y="42422"/>
                  <a:pt x="37994" y="42422"/>
                  <a:pt x="37977" y="42422"/>
                </a:cubicBezTo>
                <a:cubicBezTo>
                  <a:pt x="37830" y="42422"/>
                  <a:pt x="37768" y="42467"/>
                  <a:pt x="37799" y="42550"/>
                </a:cubicBezTo>
                <a:cubicBezTo>
                  <a:pt x="37886" y="42802"/>
                  <a:pt x="37738" y="42948"/>
                  <a:pt x="37416" y="42948"/>
                </a:cubicBezTo>
                <a:cubicBezTo>
                  <a:pt x="37354" y="42948"/>
                  <a:pt x="37285" y="42943"/>
                  <a:pt x="37210" y="42931"/>
                </a:cubicBezTo>
                <a:cubicBezTo>
                  <a:pt x="36957" y="42897"/>
                  <a:pt x="36726" y="42793"/>
                  <a:pt x="36691" y="42712"/>
                </a:cubicBezTo>
                <a:cubicBezTo>
                  <a:pt x="36667" y="42638"/>
                  <a:pt x="36683" y="42600"/>
                  <a:pt x="36735" y="42600"/>
                </a:cubicBezTo>
                <a:cubicBezTo>
                  <a:pt x="36757" y="42600"/>
                  <a:pt x="36784" y="42606"/>
                  <a:pt x="36818" y="42620"/>
                </a:cubicBezTo>
                <a:cubicBezTo>
                  <a:pt x="36840" y="42626"/>
                  <a:pt x="36862" y="42630"/>
                  <a:pt x="36882" y="42630"/>
                </a:cubicBezTo>
                <a:cubicBezTo>
                  <a:pt x="36966" y="42630"/>
                  <a:pt x="37028" y="42574"/>
                  <a:pt x="37037" y="42481"/>
                </a:cubicBezTo>
                <a:cubicBezTo>
                  <a:pt x="37056" y="42283"/>
                  <a:pt x="37686" y="42038"/>
                  <a:pt x="38028" y="42038"/>
                </a:cubicBezTo>
                <a:close/>
                <a:moveTo>
                  <a:pt x="90611" y="42792"/>
                </a:moveTo>
                <a:cubicBezTo>
                  <a:pt x="90635" y="42792"/>
                  <a:pt x="90678" y="42881"/>
                  <a:pt x="90711" y="43001"/>
                </a:cubicBezTo>
                <a:cubicBezTo>
                  <a:pt x="90745" y="43139"/>
                  <a:pt x="90745" y="43255"/>
                  <a:pt x="90722" y="43278"/>
                </a:cubicBezTo>
                <a:cubicBezTo>
                  <a:pt x="90720" y="43279"/>
                  <a:pt x="90717" y="43279"/>
                  <a:pt x="90715" y="43279"/>
                </a:cubicBezTo>
                <a:cubicBezTo>
                  <a:pt x="90645" y="43279"/>
                  <a:pt x="90540" y="42837"/>
                  <a:pt x="90607" y="42793"/>
                </a:cubicBezTo>
                <a:cubicBezTo>
                  <a:pt x="90608" y="42792"/>
                  <a:pt x="90610" y="42792"/>
                  <a:pt x="90611" y="42792"/>
                </a:cubicBezTo>
                <a:close/>
                <a:moveTo>
                  <a:pt x="35127" y="43275"/>
                </a:moveTo>
                <a:cubicBezTo>
                  <a:pt x="35191" y="43275"/>
                  <a:pt x="35264" y="43307"/>
                  <a:pt x="35294" y="43347"/>
                </a:cubicBezTo>
                <a:cubicBezTo>
                  <a:pt x="35372" y="43446"/>
                  <a:pt x="35355" y="43506"/>
                  <a:pt x="35290" y="43506"/>
                </a:cubicBezTo>
                <a:cubicBezTo>
                  <a:pt x="35249" y="43506"/>
                  <a:pt x="35189" y="43481"/>
                  <a:pt x="35121" y="43428"/>
                </a:cubicBezTo>
                <a:cubicBezTo>
                  <a:pt x="35040" y="43370"/>
                  <a:pt x="35017" y="43301"/>
                  <a:pt x="35098" y="43278"/>
                </a:cubicBezTo>
                <a:cubicBezTo>
                  <a:pt x="35107" y="43276"/>
                  <a:pt x="35117" y="43275"/>
                  <a:pt x="35127" y="43275"/>
                </a:cubicBezTo>
                <a:close/>
                <a:moveTo>
                  <a:pt x="91788" y="43112"/>
                </a:moveTo>
                <a:cubicBezTo>
                  <a:pt x="91829" y="43112"/>
                  <a:pt x="91871" y="43130"/>
                  <a:pt x="91900" y="43174"/>
                </a:cubicBezTo>
                <a:cubicBezTo>
                  <a:pt x="91934" y="43243"/>
                  <a:pt x="91980" y="43393"/>
                  <a:pt x="91992" y="43520"/>
                </a:cubicBezTo>
                <a:cubicBezTo>
                  <a:pt x="92005" y="43622"/>
                  <a:pt x="92003" y="43671"/>
                  <a:pt x="91976" y="43671"/>
                </a:cubicBezTo>
                <a:cubicBezTo>
                  <a:pt x="91954" y="43671"/>
                  <a:pt x="91915" y="43640"/>
                  <a:pt x="91853" y="43578"/>
                </a:cubicBezTo>
                <a:cubicBezTo>
                  <a:pt x="91761" y="43497"/>
                  <a:pt x="91669" y="43370"/>
                  <a:pt x="91646" y="43312"/>
                </a:cubicBezTo>
                <a:cubicBezTo>
                  <a:pt x="91606" y="43201"/>
                  <a:pt x="91697" y="43112"/>
                  <a:pt x="91788" y="43112"/>
                </a:cubicBezTo>
                <a:close/>
                <a:moveTo>
                  <a:pt x="36879" y="43031"/>
                </a:moveTo>
                <a:cubicBezTo>
                  <a:pt x="36906" y="43031"/>
                  <a:pt x="36941" y="43051"/>
                  <a:pt x="36980" y="43093"/>
                </a:cubicBezTo>
                <a:cubicBezTo>
                  <a:pt x="37026" y="43151"/>
                  <a:pt x="37107" y="43312"/>
                  <a:pt x="37164" y="43485"/>
                </a:cubicBezTo>
                <a:cubicBezTo>
                  <a:pt x="37215" y="43647"/>
                  <a:pt x="37216" y="43721"/>
                  <a:pt x="37162" y="43721"/>
                </a:cubicBezTo>
                <a:cubicBezTo>
                  <a:pt x="37143" y="43721"/>
                  <a:pt x="37117" y="43711"/>
                  <a:pt x="37084" y="43693"/>
                </a:cubicBezTo>
                <a:cubicBezTo>
                  <a:pt x="36980" y="43635"/>
                  <a:pt x="36864" y="43485"/>
                  <a:pt x="36830" y="43358"/>
                </a:cubicBezTo>
                <a:cubicBezTo>
                  <a:pt x="36780" y="43159"/>
                  <a:pt x="36808" y="43031"/>
                  <a:pt x="36879" y="43031"/>
                </a:cubicBezTo>
                <a:close/>
                <a:moveTo>
                  <a:pt x="36333" y="43284"/>
                </a:moveTo>
                <a:cubicBezTo>
                  <a:pt x="36360" y="43284"/>
                  <a:pt x="36391" y="43289"/>
                  <a:pt x="36426" y="43301"/>
                </a:cubicBezTo>
                <a:cubicBezTo>
                  <a:pt x="36599" y="43358"/>
                  <a:pt x="36772" y="43728"/>
                  <a:pt x="36656" y="43809"/>
                </a:cubicBezTo>
                <a:cubicBezTo>
                  <a:pt x="36642" y="43823"/>
                  <a:pt x="36624" y="43829"/>
                  <a:pt x="36601" y="43829"/>
                </a:cubicBezTo>
                <a:cubicBezTo>
                  <a:pt x="36533" y="43829"/>
                  <a:pt x="36432" y="43766"/>
                  <a:pt x="36345" y="43670"/>
                </a:cubicBezTo>
                <a:cubicBezTo>
                  <a:pt x="36167" y="43473"/>
                  <a:pt x="36175" y="43284"/>
                  <a:pt x="36333" y="43284"/>
                </a:cubicBezTo>
                <a:close/>
                <a:moveTo>
                  <a:pt x="88364" y="43436"/>
                </a:moveTo>
                <a:cubicBezTo>
                  <a:pt x="88379" y="43436"/>
                  <a:pt x="88404" y="43505"/>
                  <a:pt x="88437" y="43647"/>
                </a:cubicBezTo>
                <a:cubicBezTo>
                  <a:pt x="88471" y="43762"/>
                  <a:pt x="88460" y="43889"/>
                  <a:pt x="88425" y="43901"/>
                </a:cubicBezTo>
                <a:cubicBezTo>
                  <a:pt x="88422" y="43903"/>
                  <a:pt x="88418" y="43904"/>
                  <a:pt x="88415" y="43904"/>
                </a:cubicBezTo>
                <a:cubicBezTo>
                  <a:pt x="88384" y="43904"/>
                  <a:pt x="88356" y="43817"/>
                  <a:pt x="88356" y="43693"/>
                </a:cubicBezTo>
                <a:cubicBezTo>
                  <a:pt x="88344" y="43523"/>
                  <a:pt x="88348" y="43436"/>
                  <a:pt x="88364" y="43436"/>
                </a:cubicBezTo>
                <a:close/>
                <a:moveTo>
                  <a:pt x="88864" y="43680"/>
                </a:moveTo>
                <a:cubicBezTo>
                  <a:pt x="88899" y="43680"/>
                  <a:pt x="88951" y="43724"/>
                  <a:pt x="89002" y="43797"/>
                </a:cubicBezTo>
                <a:cubicBezTo>
                  <a:pt x="89049" y="43866"/>
                  <a:pt x="89060" y="43936"/>
                  <a:pt x="89025" y="43959"/>
                </a:cubicBezTo>
                <a:cubicBezTo>
                  <a:pt x="89022" y="43960"/>
                  <a:pt x="89018" y="43960"/>
                  <a:pt x="89014" y="43960"/>
                </a:cubicBezTo>
                <a:cubicBezTo>
                  <a:pt x="88979" y="43960"/>
                  <a:pt x="88928" y="43917"/>
                  <a:pt x="88887" y="43855"/>
                </a:cubicBezTo>
                <a:cubicBezTo>
                  <a:pt x="88841" y="43774"/>
                  <a:pt x="88818" y="43705"/>
                  <a:pt x="88852" y="43682"/>
                </a:cubicBezTo>
                <a:cubicBezTo>
                  <a:pt x="88856" y="43680"/>
                  <a:pt x="88860" y="43680"/>
                  <a:pt x="88864" y="43680"/>
                </a:cubicBezTo>
                <a:close/>
                <a:moveTo>
                  <a:pt x="84309" y="43458"/>
                </a:moveTo>
                <a:cubicBezTo>
                  <a:pt x="84318" y="43458"/>
                  <a:pt x="84328" y="43459"/>
                  <a:pt x="84339" y="43462"/>
                </a:cubicBezTo>
                <a:cubicBezTo>
                  <a:pt x="84455" y="43485"/>
                  <a:pt x="84478" y="43520"/>
                  <a:pt x="84466" y="43647"/>
                </a:cubicBezTo>
                <a:cubicBezTo>
                  <a:pt x="84466" y="43751"/>
                  <a:pt x="84535" y="43797"/>
                  <a:pt x="84709" y="43797"/>
                </a:cubicBezTo>
                <a:cubicBezTo>
                  <a:pt x="84730" y="43795"/>
                  <a:pt x="84750" y="43794"/>
                  <a:pt x="84770" y="43794"/>
                </a:cubicBezTo>
                <a:cubicBezTo>
                  <a:pt x="85013" y="43794"/>
                  <a:pt x="85099" y="43924"/>
                  <a:pt x="84928" y="44063"/>
                </a:cubicBezTo>
                <a:cubicBezTo>
                  <a:pt x="84904" y="44087"/>
                  <a:pt x="84870" y="44098"/>
                  <a:pt x="84831" y="44098"/>
                </a:cubicBezTo>
                <a:cubicBezTo>
                  <a:pt x="84757" y="44098"/>
                  <a:pt x="84664" y="44057"/>
                  <a:pt x="84582" y="43982"/>
                </a:cubicBezTo>
                <a:cubicBezTo>
                  <a:pt x="84333" y="43755"/>
                  <a:pt x="84186" y="43458"/>
                  <a:pt x="84309" y="43458"/>
                </a:cubicBezTo>
                <a:close/>
                <a:moveTo>
                  <a:pt x="87779" y="43888"/>
                </a:moveTo>
                <a:cubicBezTo>
                  <a:pt x="87814" y="43888"/>
                  <a:pt x="87864" y="43931"/>
                  <a:pt x="87906" y="43993"/>
                </a:cubicBezTo>
                <a:cubicBezTo>
                  <a:pt x="87952" y="44074"/>
                  <a:pt x="87964" y="44143"/>
                  <a:pt x="87940" y="44166"/>
                </a:cubicBezTo>
                <a:cubicBezTo>
                  <a:pt x="87937" y="44168"/>
                  <a:pt x="87933" y="44168"/>
                  <a:pt x="87929" y="44168"/>
                </a:cubicBezTo>
                <a:cubicBezTo>
                  <a:pt x="87892" y="44168"/>
                  <a:pt x="87832" y="44124"/>
                  <a:pt x="87790" y="44051"/>
                </a:cubicBezTo>
                <a:cubicBezTo>
                  <a:pt x="87744" y="43982"/>
                  <a:pt x="87733" y="43912"/>
                  <a:pt x="87767" y="43889"/>
                </a:cubicBezTo>
                <a:cubicBezTo>
                  <a:pt x="87771" y="43888"/>
                  <a:pt x="87775" y="43888"/>
                  <a:pt x="87779" y="43888"/>
                </a:cubicBezTo>
                <a:close/>
                <a:moveTo>
                  <a:pt x="88225" y="44021"/>
                </a:moveTo>
                <a:cubicBezTo>
                  <a:pt x="88268" y="44021"/>
                  <a:pt x="88322" y="44056"/>
                  <a:pt x="88368" y="44120"/>
                </a:cubicBezTo>
                <a:cubicBezTo>
                  <a:pt x="88408" y="44191"/>
                  <a:pt x="88395" y="44226"/>
                  <a:pt x="88345" y="44226"/>
                </a:cubicBezTo>
                <a:cubicBezTo>
                  <a:pt x="88338" y="44226"/>
                  <a:pt x="88330" y="44226"/>
                  <a:pt x="88321" y="44224"/>
                </a:cubicBezTo>
                <a:cubicBezTo>
                  <a:pt x="88241" y="44201"/>
                  <a:pt x="88171" y="44166"/>
                  <a:pt x="88148" y="44132"/>
                </a:cubicBezTo>
                <a:cubicBezTo>
                  <a:pt x="88125" y="44097"/>
                  <a:pt x="88148" y="44051"/>
                  <a:pt x="88194" y="44028"/>
                </a:cubicBezTo>
                <a:cubicBezTo>
                  <a:pt x="88204" y="44023"/>
                  <a:pt x="88214" y="44021"/>
                  <a:pt x="88225" y="44021"/>
                </a:cubicBezTo>
                <a:close/>
                <a:moveTo>
                  <a:pt x="35916" y="43855"/>
                </a:moveTo>
                <a:cubicBezTo>
                  <a:pt x="35958" y="43855"/>
                  <a:pt x="36004" y="43936"/>
                  <a:pt x="36068" y="44097"/>
                </a:cubicBezTo>
                <a:cubicBezTo>
                  <a:pt x="36142" y="44284"/>
                  <a:pt x="36142" y="44350"/>
                  <a:pt x="36041" y="44350"/>
                </a:cubicBezTo>
                <a:cubicBezTo>
                  <a:pt x="36017" y="44350"/>
                  <a:pt x="35988" y="44346"/>
                  <a:pt x="35952" y="44340"/>
                </a:cubicBezTo>
                <a:cubicBezTo>
                  <a:pt x="35768" y="44305"/>
                  <a:pt x="35745" y="44259"/>
                  <a:pt x="35791" y="44097"/>
                </a:cubicBezTo>
                <a:cubicBezTo>
                  <a:pt x="35837" y="43936"/>
                  <a:pt x="35874" y="43855"/>
                  <a:pt x="35916" y="43855"/>
                </a:cubicBezTo>
                <a:close/>
                <a:moveTo>
                  <a:pt x="86841" y="44207"/>
                </a:moveTo>
                <a:cubicBezTo>
                  <a:pt x="86875" y="44207"/>
                  <a:pt x="86921" y="44250"/>
                  <a:pt x="86959" y="44316"/>
                </a:cubicBezTo>
                <a:cubicBezTo>
                  <a:pt x="87006" y="44386"/>
                  <a:pt x="87017" y="44455"/>
                  <a:pt x="86994" y="44478"/>
                </a:cubicBezTo>
                <a:cubicBezTo>
                  <a:pt x="86990" y="44479"/>
                  <a:pt x="86986" y="44480"/>
                  <a:pt x="86982" y="44480"/>
                </a:cubicBezTo>
                <a:cubicBezTo>
                  <a:pt x="86945" y="44480"/>
                  <a:pt x="86885" y="44436"/>
                  <a:pt x="86844" y="44374"/>
                </a:cubicBezTo>
                <a:cubicBezTo>
                  <a:pt x="86798" y="44293"/>
                  <a:pt x="86786" y="44224"/>
                  <a:pt x="86821" y="44213"/>
                </a:cubicBezTo>
                <a:cubicBezTo>
                  <a:pt x="86827" y="44209"/>
                  <a:pt x="86834" y="44207"/>
                  <a:pt x="86841" y="44207"/>
                </a:cubicBezTo>
                <a:close/>
                <a:moveTo>
                  <a:pt x="38082" y="44498"/>
                </a:moveTo>
                <a:cubicBezTo>
                  <a:pt x="38116" y="44498"/>
                  <a:pt x="38183" y="44519"/>
                  <a:pt x="38249" y="44547"/>
                </a:cubicBezTo>
                <a:cubicBezTo>
                  <a:pt x="38342" y="44593"/>
                  <a:pt x="38376" y="44663"/>
                  <a:pt x="38330" y="44697"/>
                </a:cubicBezTo>
                <a:cubicBezTo>
                  <a:pt x="38316" y="44708"/>
                  <a:pt x="38298" y="44713"/>
                  <a:pt x="38279" y="44713"/>
                </a:cubicBezTo>
                <a:cubicBezTo>
                  <a:pt x="38236" y="44713"/>
                  <a:pt x="38185" y="44687"/>
                  <a:pt x="38145" y="44640"/>
                </a:cubicBezTo>
                <a:cubicBezTo>
                  <a:pt x="38088" y="44582"/>
                  <a:pt x="38053" y="44513"/>
                  <a:pt x="38065" y="44501"/>
                </a:cubicBezTo>
                <a:cubicBezTo>
                  <a:pt x="38069" y="44499"/>
                  <a:pt x="38075" y="44498"/>
                  <a:pt x="38082" y="44498"/>
                </a:cubicBezTo>
                <a:close/>
                <a:moveTo>
                  <a:pt x="84051" y="41154"/>
                </a:moveTo>
                <a:cubicBezTo>
                  <a:pt x="84201" y="41338"/>
                  <a:pt x="84224" y="41419"/>
                  <a:pt x="84178" y="41523"/>
                </a:cubicBezTo>
                <a:cubicBezTo>
                  <a:pt x="84131" y="41604"/>
                  <a:pt x="84027" y="41708"/>
                  <a:pt x="83947" y="41754"/>
                </a:cubicBezTo>
                <a:cubicBezTo>
                  <a:pt x="83750" y="41858"/>
                  <a:pt x="83820" y="42100"/>
                  <a:pt x="84062" y="42146"/>
                </a:cubicBezTo>
                <a:cubicBezTo>
                  <a:pt x="84154" y="42158"/>
                  <a:pt x="84270" y="42250"/>
                  <a:pt x="84305" y="42343"/>
                </a:cubicBezTo>
                <a:cubicBezTo>
                  <a:pt x="84351" y="42435"/>
                  <a:pt x="84431" y="42643"/>
                  <a:pt x="84489" y="42781"/>
                </a:cubicBezTo>
                <a:cubicBezTo>
                  <a:pt x="84569" y="42961"/>
                  <a:pt x="84563" y="43028"/>
                  <a:pt x="84455" y="43028"/>
                </a:cubicBezTo>
                <a:cubicBezTo>
                  <a:pt x="84438" y="43028"/>
                  <a:pt x="84419" y="43027"/>
                  <a:pt x="84397" y="43024"/>
                </a:cubicBezTo>
                <a:cubicBezTo>
                  <a:pt x="84376" y="43022"/>
                  <a:pt x="84353" y="43021"/>
                  <a:pt x="84328" y="43021"/>
                </a:cubicBezTo>
                <a:cubicBezTo>
                  <a:pt x="84210" y="43021"/>
                  <a:pt x="84051" y="43041"/>
                  <a:pt x="83947" y="43070"/>
                </a:cubicBezTo>
                <a:cubicBezTo>
                  <a:pt x="83762" y="43116"/>
                  <a:pt x="83739" y="43174"/>
                  <a:pt x="83866" y="43312"/>
                </a:cubicBezTo>
                <a:cubicBezTo>
                  <a:pt x="84015" y="43485"/>
                  <a:pt x="84031" y="43610"/>
                  <a:pt x="83942" y="43610"/>
                </a:cubicBezTo>
                <a:cubicBezTo>
                  <a:pt x="83900" y="43610"/>
                  <a:pt x="83835" y="43583"/>
                  <a:pt x="83750" y="43520"/>
                </a:cubicBezTo>
                <a:cubicBezTo>
                  <a:pt x="83554" y="43370"/>
                  <a:pt x="83531" y="43324"/>
                  <a:pt x="83543" y="43185"/>
                </a:cubicBezTo>
                <a:cubicBezTo>
                  <a:pt x="83543" y="43093"/>
                  <a:pt x="83508" y="42943"/>
                  <a:pt x="83462" y="42862"/>
                </a:cubicBezTo>
                <a:cubicBezTo>
                  <a:pt x="83444" y="42837"/>
                  <a:pt x="83429" y="42825"/>
                  <a:pt x="83418" y="42825"/>
                </a:cubicBezTo>
                <a:cubicBezTo>
                  <a:pt x="83393" y="42825"/>
                  <a:pt x="83385" y="42882"/>
                  <a:pt x="83393" y="42977"/>
                </a:cubicBezTo>
                <a:cubicBezTo>
                  <a:pt x="83416" y="43128"/>
                  <a:pt x="83416" y="43266"/>
                  <a:pt x="83393" y="43289"/>
                </a:cubicBezTo>
                <a:cubicBezTo>
                  <a:pt x="83326" y="43366"/>
                  <a:pt x="83346" y="43451"/>
                  <a:pt x="83414" y="43451"/>
                </a:cubicBezTo>
                <a:cubicBezTo>
                  <a:pt x="83428" y="43451"/>
                  <a:pt x="83444" y="43447"/>
                  <a:pt x="83462" y="43439"/>
                </a:cubicBezTo>
                <a:cubicBezTo>
                  <a:pt x="83478" y="43430"/>
                  <a:pt x="83495" y="43426"/>
                  <a:pt x="83511" y="43426"/>
                </a:cubicBezTo>
                <a:cubicBezTo>
                  <a:pt x="83600" y="43426"/>
                  <a:pt x="83687" y="43551"/>
                  <a:pt x="83716" y="43716"/>
                </a:cubicBezTo>
                <a:cubicBezTo>
                  <a:pt x="83722" y="43745"/>
                  <a:pt x="83707" y="43760"/>
                  <a:pt x="83680" y="43760"/>
                </a:cubicBezTo>
                <a:cubicBezTo>
                  <a:pt x="83652" y="43760"/>
                  <a:pt x="83612" y="43745"/>
                  <a:pt x="83566" y="43716"/>
                </a:cubicBezTo>
                <a:cubicBezTo>
                  <a:pt x="83517" y="43682"/>
                  <a:pt x="83484" y="43664"/>
                  <a:pt x="83469" y="43664"/>
                </a:cubicBezTo>
                <a:cubicBezTo>
                  <a:pt x="83447" y="43664"/>
                  <a:pt x="83457" y="43696"/>
                  <a:pt x="83497" y="43762"/>
                </a:cubicBezTo>
                <a:cubicBezTo>
                  <a:pt x="83598" y="43914"/>
                  <a:pt x="83348" y="44084"/>
                  <a:pt x="83139" y="44084"/>
                </a:cubicBezTo>
                <a:cubicBezTo>
                  <a:pt x="83061" y="44084"/>
                  <a:pt x="82989" y="44061"/>
                  <a:pt x="82942" y="44005"/>
                </a:cubicBezTo>
                <a:cubicBezTo>
                  <a:pt x="82902" y="43959"/>
                  <a:pt x="82873" y="43936"/>
                  <a:pt x="82856" y="43936"/>
                </a:cubicBezTo>
                <a:cubicBezTo>
                  <a:pt x="82839" y="43936"/>
                  <a:pt x="82833" y="43959"/>
                  <a:pt x="82839" y="44005"/>
                </a:cubicBezTo>
                <a:cubicBezTo>
                  <a:pt x="82862" y="44086"/>
                  <a:pt x="82908" y="44155"/>
                  <a:pt x="82977" y="44166"/>
                </a:cubicBezTo>
                <a:cubicBezTo>
                  <a:pt x="83150" y="44213"/>
                  <a:pt x="83312" y="44536"/>
                  <a:pt x="83231" y="44674"/>
                </a:cubicBezTo>
                <a:cubicBezTo>
                  <a:pt x="83210" y="44724"/>
                  <a:pt x="83184" y="44747"/>
                  <a:pt x="83165" y="44747"/>
                </a:cubicBezTo>
                <a:cubicBezTo>
                  <a:pt x="83153" y="44747"/>
                  <a:pt x="83143" y="44738"/>
                  <a:pt x="83139" y="44720"/>
                </a:cubicBezTo>
                <a:cubicBezTo>
                  <a:pt x="83117" y="44570"/>
                  <a:pt x="82746" y="44230"/>
                  <a:pt x="82620" y="44230"/>
                </a:cubicBezTo>
                <a:cubicBezTo>
                  <a:pt x="82611" y="44230"/>
                  <a:pt x="82603" y="44232"/>
                  <a:pt x="82596" y="44236"/>
                </a:cubicBezTo>
                <a:cubicBezTo>
                  <a:pt x="82515" y="44282"/>
                  <a:pt x="82527" y="44305"/>
                  <a:pt x="82665" y="44374"/>
                </a:cubicBezTo>
                <a:cubicBezTo>
                  <a:pt x="82816" y="44443"/>
                  <a:pt x="82827" y="44466"/>
                  <a:pt x="82792" y="44582"/>
                </a:cubicBezTo>
                <a:cubicBezTo>
                  <a:pt x="82785" y="44608"/>
                  <a:pt x="82763" y="44621"/>
                  <a:pt x="82729" y="44621"/>
                </a:cubicBezTo>
                <a:cubicBezTo>
                  <a:pt x="82658" y="44621"/>
                  <a:pt x="82533" y="44564"/>
                  <a:pt x="82377" y="44455"/>
                </a:cubicBezTo>
                <a:cubicBezTo>
                  <a:pt x="82308" y="44409"/>
                  <a:pt x="82261" y="44374"/>
                  <a:pt x="82204" y="44351"/>
                </a:cubicBezTo>
                <a:cubicBezTo>
                  <a:pt x="82435" y="43993"/>
                  <a:pt x="82665" y="43624"/>
                  <a:pt x="82792" y="43381"/>
                </a:cubicBezTo>
                <a:cubicBezTo>
                  <a:pt x="82908" y="43162"/>
                  <a:pt x="83104" y="42816"/>
                  <a:pt x="83312" y="42458"/>
                </a:cubicBezTo>
                <a:cubicBezTo>
                  <a:pt x="83335" y="42531"/>
                  <a:pt x="83375" y="42562"/>
                  <a:pt x="83421" y="42562"/>
                </a:cubicBezTo>
                <a:cubicBezTo>
                  <a:pt x="83555" y="42562"/>
                  <a:pt x="83739" y="42295"/>
                  <a:pt x="83704" y="42054"/>
                </a:cubicBezTo>
                <a:cubicBezTo>
                  <a:pt x="83681" y="41985"/>
                  <a:pt x="83670" y="41916"/>
                  <a:pt x="83647" y="41858"/>
                </a:cubicBezTo>
                <a:cubicBezTo>
                  <a:pt x="83658" y="41835"/>
                  <a:pt x="83670" y="41812"/>
                  <a:pt x="83681" y="41800"/>
                </a:cubicBezTo>
                <a:cubicBezTo>
                  <a:pt x="83808" y="41581"/>
                  <a:pt x="83924" y="41362"/>
                  <a:pt x="84051" y="41154"/>
                </a:cubicBezTo>
                <a:close/>
                <a:moveTo>
                  <a:pt x="35844" y="44513"/>
                </a:moveTo>
                <a:cubicBezTo>
                  <a:pt x="35970" y="44513"/>
                  <a:pt x="36114" y="44547"/>
                  <a:pt x="36172" y="44617"/>
                </a:cubicBezTo>
                <a:cubicBezTo>
                  <a:pt x="36229" y="44663"/>
                  <a:pt x="36160" y="44755"/>
                  <a:pt x="36033" y="44801"/>
                </a:cubicBezTo>
                <a:cubicBezTo>
                  <a:pt x="35963" y="44829"/>
                  <a:pt x="35901" y="44844"/>
                  <a:pt x="35848" y="44844"/>
                </a:cubicBezTo>
                <a:cubicBezTo>
                  <a:pt x="35728" y="44844"/>
                  <a:pt x="35653" y="44769"/>
                  <a:pt x="35629" y="44617"/>
                </a:cubicBezTo>
                <a:cubicBezTo>
                  <a:pt x="35612" y="44547"/>
                  <a:pt x="35719" y="44513"/>
                  <a:pt x="35844" y="44513"/>
                </a:cubicBezTo>
                <a:close/>
                <a:moveTo>
                  <a:pt x="85506" y="43810"/>
                </a:moveTo>
                <a:cubicBezTo>
                  <a:pt x="85542" y="43810"/>
                  <a:pt x="85605" y="43845"/>
                  <a:pt x="85701" y="43912"/>
                </a:cubicBezTo>
                <a:cubicBezTo>
                  <a:pt x="85951" y="44097"/>
                  <a:pt x="86037" y="44261"/>
                  <a:pt x="85893" y="44261"/>
                </a:cubicBezTo>
                <a:cubicBezTo>
                  <a:pt x="85884" y="44261"/>
                  <a:pt x="85874" y="44260"/>
                  <a:pt x="85863" y="44259"/>
                </a:cubicBezTo>
                <a:cubicBezTo>
                  <a:pt x="85860" y="44258"/>
                  <a:pt x="85857" y="44258"/>
                  <a:pt x="85854" y="44258"/>
                </a:cubicBezTo>
                <a:cubicBezTo>
                  <a:pt x="85776" y="44258"/>
                  <a:pt x="85701" y="44405"/>
                  <a:pt x="85690" y="44617"/>
                </a:cubicBezTo>
                <a:cubicBezTo>
                  <a:pt x="85675" y="44850"/>
                  <a:pt x="85660" y="44941"/>
                  <a:pt x="85582" y="44941"/>
                </a:cubicBezTo>
                <a:cubicBezTo>
                  <a:pt x="85536" y="44941"/>
                  <a:pt x="85468" y="44910"/>
                  <a:pt x="85366" y="44859"/>
                </a:cubicBezTo>
                <a:cubicBezTo>
                  <a:pt x="85032" y="44686"/>
                  <a:pt x="85020" y="44674"/>
                  <a:pt x="85101" y="44593"/>
                </a:cubicBezTo>
                <a:cubicBezTo>
                  <a:pt x="85239" y="44466"/>
                  <a:pt x="85493" y="44028"/>
                  <a:pt x="85470" y="43924"/>
                </a:cubicBezTo>
                <a:cubicBezTo>
                  <a:pt x="85459" y="43847"/>
                  <a:pt x="85468" y="43810"/>
                  <a:pt x="85506" y="43810"/>
                </a:cubicBezTo>
                <a:close/>
                <a:moveTo>
                  <a:pt x="86528" y="45267"/>
                </a:moveTo>
                <a:cubicBezTo>
                  <a:pt x="86558" y="45267"/>
                  <a:pt x="86583" y="45285"/>
                  <a:pt x="86590" y="45321"/>
                </a:cubicBezTo>
                <a:cubicBezTo>
                  <a:pt x="86600" y="45369"/>
                  <a:pt x="86569" y="45393"/>
                  <a:pt x="86519" y="45393"/>
                </a:cubicBezTo>
                <a:cubicBezTo>
                  <a:pt x="86509" y="45393"/>
                  <a:pt x="86498" y="45392"/>
                  <a:pt x="86486" y="45390"/>
                </a:cubicBezTo>
                <a:cubicBezTo>
                  <a:pt x="86417" y="45367"/>
                  <a:pt x="86405" y="45332"/>
                  <a:pt x="86475" y="45286"/>
                </a:cubicBezTo>
                <a:cubicBezTo>
                  <a:pt x="86492" y="45273"/>
                  <a:pt x="86511" y="45267"/>
                  <a:pt x="86528" y="45267"/>
                </a:cubicBezTo>
                <a:close/>
                <a:moveTo>
                  <a:pt x="35490" y="45222"/>
                </a:moveTo>
                <a:cubicBezTo>
                  <a:pt x="35540" y="45222"/>
                  <a:pt x="35611" y="45263"/>
                  <a:pt x="35687" y="45344"/>
                </a:cubicBezTo>
                <a:cubicBezTo>
                  <a:pt x="35768" y="45436"/>
                  <a:pt x="35802" y="45540"/>
                  <a:pt x="35768" y="45575"/>
                </a:cubicBezTo>
                <a:cubicBezTo>
                  <a:pt x="35750" y="45588"/>
                  <a:pt x="35727" y="45594"/>
                  <a:pt x="35701" y="45594"/>
                </a:cubicBezTo>
                <a:cubicBezTo>
                  <a:pt x="35593" y="45594"/>
                  <a:pt x="35440" y="45490"/>
                  <a:pt x="35421" y="45378"/>
                </a:cubicBezTo>
                <a:cubicBezTo>
                  <a:pt x="35403" y="45274"/>
                  <a:pt x="35433" y="45222"/>
                  <a:pt x="35490" y="45222"/>
                </a:cubicBezTo>
                <a:close/>
                <a:moveTo>
                  <a:pt x="36869" y="45722"/>
                </a:moveTo>
                <a:cubicBezTo>
                  <a:pt x="36903" y="45722"/>
                  <a:pt x="36970" y="45744"/>
                  <a:pt x="37037" y="45782"/>
                </a:cubicBezTo>
                <a:cubicBezTo>
                  <a:pt x="37130" y="45817"/>
                  <a:pt x="37164" y="45886"/>
                  <a:pt x="37118" y="45921"/>
                </a:cubicBezTo>
                <a:cubicBezTo>
                  <a:pt x="37103" y="45932"/>
                  <a:pt x="37085" y="45937"/>
                  <a:pt x="37065" y="45937"/>
                </a:cubicBezTo>
                <a:cubicBezTo>
                  <a:pt x="37023" y="45937"/>
                  <a:pt x="36973" y="45914"/>
                  <a:pt x="36933" y="45875"/>
                </a:cubicBezTo>
                <a:cubicBezTo>
                  <a:pt x="36876" y="45805"/>
                  <a:pt x="36841" y="45736"/>
                  <a:pt x="36853" y="45725"/>
                </a:cubicBezTo>
                <a:cubicBezTo>
                  <a:pt x="36857" y="45723"/>
                  <a:pt x="36862" y="45722"/>
                  <a:pt x="36869" y="45722"/>
                </a:cubicBezTo>
                <a:close/>
                <a:moveTo>
                  <a:pt x="82158" y="44432"/>
                </a:moveTo>
                <a:cubicBezTo>
                  <a:pt x="82192" y="44455"/>
                  <a:pt x="82227" y="44513"/>
                  <a:pt x="82296" y="44628"/>
                </a:cubicBezTo>
                <a:cubicBezTo>
                  <a:pt x="82481" y="44917"/>
                  <a:pt x="82469" y="44974"/>
                  <a:pt x="82273" y="45182"/>
                </a:cubicBezTo>
                <a:cubicBezTo>
                  <a:pt x="82146" y="45321"/>
                  <a:pt x="81961" y="45413"/>
                  <a:pt x="81846" y="45413"/>
                </a:cubicBezTo>
                <a:cubicBezTo>
                  <a:pt x="81719" y="45413"/>
                  <a:pt x="81650" y="45517"/>
                  <a:pt x="81638" y="45702"/>
                </a:cubicBezTo>
                <a:cubicBezTo>
                  <a:pt x="81638" y="45872"/>
                  <a:pt x="81630" y="45942"/>
                  <a:pt x="81581" y="45942"/>
                </a:cubicBezTo>
                <a:cubicBezTo>
                  <a:pt x="81546" y="45942"/>
                  <a:pt x="81492" y="45908"/>
                  <a:pt x="81407" y="45852"/>
                </a:cubicBezTo>
                <a:cubicBezTo>
                  <a:pt x="81361" y="45817"/>
                  <a:pt x="81315" y="45794"/>
                  <a:pt x="81269" y="45782"/>
                </a:cubicBezTo>
                <a:cubicBezTo>
                  <a:pt x="81407" y="45552"/>
                  <a:pt x="81604" y="45251"/>
                  <a:pt x="81800" y="44951"/>
                </a:cubicBezTo>
                <a:cubicBezTo>
                  <a:pt x="81915" y="44790"/>
                  <a:pt x="82031" y="44617"/>
                  <a:pt x="82158" y="44432"/>
                </a:cubicBezTo>
                <a:close/>
                <a:moveTo>
                  <a:pt x="94242" y="45889"/>
                </a:moveTo>
                <a:cubicBezTo>
                  <a:pt x="94342" y="45889"/>
                  <a:pt x="94504" y="45974"/>
                  <a:pt x="94520" y="46071"/>
                </a:cubicBezTo>
                <a:cubicBezTo>
                  <a:pt x="94529" y="46090"/>
                  <a:pt x="94477" y="46109"/>
                  <a:pt x="94401" y="46109"/>
                </a:cubicBezTo>
                <a:cubicBezTo>
                  <a:pt x="94384" y="46109"/>
                  <a:pt x="94366" y="46108"/>
                  <a:pt x="94347" y="46106"/>
                </a:cubicBezTo>
                <a:cubicBezTo>
                  <a:pt x="94220" y="46094"/>
                  <a:pt x="94162" y="46048"/>
                  <a:pt x="94162" y="45944"/>
                </a:cubicBezTo>
                <a:cubicBezTo>
                  <a:pt x="94165" y="45905"/>
                  <a:pt x="94198" y="45889"/>
                  <a:pt x="94242" y="45889"/>
                </a:cubicBezTo>
                <a:close/>
                <a:moveTo>
                  <a:pt x="83827" y="45759"/>
                </a:moveTo>
                <a:cubicBezTo>
                  <a:pt x="83880" y="45759"/>
                  <a:pt x="83958" y="45805"/>
                  <a:pt x="84039" y="45898"/>
                </a:cubicBezTo>
                <a:cubicBezTo>
                  <a:pt x="84154" y="46036"/>
                  <a:pt x="84154" y="46106"/>
                  <a:pt x="84051" y="46152"/>
                </a:cubicBezTo>
                <a:cubicBezTo>
                  <a:pt x="84023" y="46169"/>
                  <a:pt x="83995" y="46178"/>
                  <a:pt x="83969" y="46178"/>
                </a:cubicBezTo>
                <a:cubicBezTo>
                  <a:pt x="83873" y="46178"/>
                  <a:pt x="83789" y="46070"/>
                  <a:pt x="83762" y="45898"/>
                </a:cubicBezTo>
                <a:cubicBezTo>
                  <a:pt x="83745" y="45805"/>
                  <a:pt x="83774" y="45759"/>
                  <a:pt x="83827" y="45759"/>
                </a:cubicBezTo>
                <a:close/>
                <a:moveTo>
                  <a:pt x="34249" y="45976"/>
                </a:moveTo>
                <a:cubicBezTo>
                  <a:pt x="34283" y="45976"/>
                  <a:pt x="34350" y="45998"/>
                  <a:pt x="34417" y="46036"/>
                </a:cubicBezTo>
                <a:cubicBezTo>
                  <a:pt x="34509" y="46082"/>
                  <a:pt x="34544" y="46152"/>
                  <a:pt x="34498" y="46186"/>
                </a:cubicBezTo>
                <a:cubicBezTo>
                  <a:pt x="34484" y="46197"/>
                  <a:pt x="34466" y="46202"/>
                  <a:pt x="34447" y="46202"/>
                </a:cubicBezTo>
                <a:cubicBezTo>
                  <a:pt x="34404" y="46202"/>
                  <a:pt x="34353" y="46176"/>
                  <a:pt x="34313" y="46129"/>
                </a:cubicBezTo>
                <a:cubicBezTo>
                  <a:pt x="34256" y="46059"/>
                  <a:pt x="34221" y="46002"/>
                  <a:pt x="34232" y="45979"/>
                </a:cubicBezTo>
                <a:cubicBezTo>
                  <a:pt x="34236" y="45977"/>
                  <a:pt x="34242" y="45976"/>
                  <a:pt x="34249" y="45976"/>
                </a:cubicBezTo>
                <a:close/>
                <a:moveTo>
                  <a:pt x="88998" y="46144"/>
                </a:moveTo>
                <a:cubicBezTo>
                  <a:pt x="89028" y="46144"/>
                  <a:pt x="89053" y="46162"/>
                  <a:pt x="89060" y="46198"/>
                </a:cubicBezTo>
                <a:cubicBezTo>
                  <a:pt x="89070" y="46246"/>
                  <a:pt x="89039" y="46270"/>
                  <a:pt x="88989" y="46270"/>
                </a:cubicBezTo>
                <a:cubicBezTo>
                  <a:pt x="88979" y="46270"/>
                  <a:pt x="88968" y="46269"/>
                  <a:pt x="88956" y="46267"/>
                </a:cubicBezTo>
                <a:cubicBezTo>
                  <a:pt x="88887" y="46244"/>
                  <a:pt x="88875" y="46209"/>
                  <a:pt x="88945" y="46163"/>
                </a:cubicBezTo>
                <a:cubicBezTo>
                  <a:pt x="88962" y="46150"/>
                  <a:pt x="88981" y="46144"/>
                  <a:pt x="88998" y="46144"/>
                </a:cubicBezTo>
                <a:close/>
                <a:moveTo>
                  <a:pt x="33074" y="44096"/>
                </a:moveTo>
                <a:cubicBezTo>
                  <a:pt x="33116" y="44096"/>
                  <a:pt x="33149" y="44107"/>
                  <a:pt x="33171" y="44132"/>
                </a:cubicBezTo>
                <a:cubicBezTo>
                  <a:pt x="33224" y="44194"/>
                  <a:pt x="33291" y="44236"/>
                  <a:pt x="33335" y="44236"/>
                </a:cubicBezTo>
                <a:cubicBezTo>
                  <a:pt x="33348" y="44236"/>
                  <a:pt x="33359" y="44232"/>
                  <a:pt x="33367" y="44224"/>
                </a:cubicBezTo>
                <a:cubicBezTo>
                  <a:pt x="33373" y="44221"/>
                  <a:pt x="33381" y="44220"/>
                  <a:pt x="33392" y="44220"/>
                </a:cubicBezTo>
                <a:cubicBezTo>
                  <a:pt x="33467" y="44220"/>
                  <a:pt x="33649" y="44285"/>
                  <a:pt x="33840" y="44386"/>
                </a:cubicBezTo>
                <a:cubicBezTo>
                  <a:pt x="34221" y="44582"/>
                  <a:pt x="34244" y="44605"/>
                  <a:pt x="34244" y="44859"/>
                </a:cubicBezTo>
                <a:cubicBezTo>
                  <a:pt x="34244" y="45023"/>
                  <a:pt x="34215" y="45082"/>
                  <a:pt x="34066" y="45082"/>
                </a:cubicBezTo>
                <a:cubicBezTo>
                  <a:pt x="34005" y="45082"/>
                  <a:pt x="33924" y="45072"/>
                  <a:pt x="33817" y="45055"/>
                </a:cubicBezTo>
                <a:cubicBezTo>
                  <a:pt x="33700" y="45035"/>
                  <a:pt x="33616" y="45022"/>
                  <a:pt x="33557" y="45022"/>
                </a:cubicBezTo>
                <a:cubicBezTo>
                  <a:pt x="33417" y="45022"/>
                  <a:pt x="33415" y="45091"/>
                  <a:pt x="33448" y="45286"/>
                </a:cubicBezTo>
                <a:cubicBezTo>
                  <a:pt x="33474" y="45442"/>
                  <a:pt x="33489" y="45514"/>
                  <a:pt x="33507" y="45514"/>
                </a:cubicBezTo>
                <a:cubicBezTo>
                  <a:pt x="33521" y="45514"/>
                  <a:pt x="33538" y="45471"/>
                  <a:pt x="33563" y="45390"/>
                </a:cubicBezTo>
                <a:cubicBezTo>
                  <a:pt x="33587" y="45317"/>
                  <a:pt x="33606" y="45276"/>
                  <a:pt x="33628" y="45276"/>
                </a:cubicBezTo>
                <a:cubicBezTo>
                  <a:pt x="33659" y="45276"/>
                  <a:pt x="33698" y="45351"/>
                  <a:pt x="33771" y="45517"/>
                </a:cubicBezTo>
                <a:cubicBezTo>
                  <a:pt x="33840" y="45690"/>
                  <a:pt x="33852" y="45886"/>
                  <a:pt x="33782" y="45944"/>
                </a:cubicBezTo>
                <a:cubicBezTo>
                  <a:pt x="33738" y="45975"/>
                  <a:pt x="33709" y="45992"/>
                  <a:pt x="33691" y="45992"/>
                </a:cubicBezTo>
                <a:cubicBezTo>
                  <a:pt x="33661" y="45992"/>
                  <a:pt x="33660" y="45947"/>
                  <a:pt x="33667" y="45840"/>
                </a:cubicBezTo>
                <a:cubicBezTo>
                  <a:pt x="33674" y="45733"/>
                  <a:pt x="33668" y="45688"/>
                  <a:pt x="33635" y="45688"/>
                </a:cubicBezTo>
                <a:cubicBezTo>
                  <a:pt x="33615" y="45688"/>
                  <a:pt x="33584" y="45705"/>
                  <a:pt x="33540" y="45736"/>
                </a:cubicBezTo>
                <a:cubicBezTo>
                  <a:pt x="33480" y="45786"/>
                  <a:pt x="33314" y="45819"/>
                  <a:pt x="33173" y="45819"/>
                </a:cubicBezTo>
                <a:cubicBezTo>
                  <a:pt x="33153" y="45819"/>
                  <a:pt x="33132" y="45818"/>
                  <a:pt x="33113" y="45817"/>
                </a:cubicBezTo>
                <a:cubicBezTo>
                  <a:pt x="33085" y="45816"/>
                  <a:pt x="33059" y="45815"/>
                  <a:pt x="33036" y="45815"/>
                </a:cubicBezTo>
                <a:cubicBezTo>
                  <a:pt x="32864" y="45815"/>
                  <a:pt x="32845" y="45856"/>
                  <a:pt x="32917" y="45979"/>
                </a:cubicBezTo>
                <a:cubicBezTo>
                  <a:pt x="33018" y="46165"/>
                  <a:pt x="32847" y="46351"/>
                  <a:pt x="32676" y="46351"/>
                </a:cubicBezTo>
                <a:cubicBezTo>
                  <a:pt x="32613" y="46351"/>
                  <a:pt x="32550" y="46326"/>
                  <a:pt x="32501" y="46267"/>
                </a:cubicBezTo>
                <a:cubicBezTo>
                  <a:pt x="32424" y="46181"/>
                  <a:pt x="32340" y="46134"/>
                  <a:pt x="32293" y="46134"/>
                </a:cubicBezTo>
                <a:cubicBezTo>
                  <a:pt x="32284" y="46134"/>
                  <a:pt x="32276" y="46136"/>
                  <a:pt x="32270" y="46140"/>
                </a:cubicBezTo>
                <a:cubicBezTo>
                  <a:pt x="32261" y="46147"/>
                  <a:pt x="32249" y="46150"/>
                  <a:pt x="32233" y="46150"/>
                </a:cubicBezTo>
                <a:cubicBezTo>
                  <a:pt x="32170" y="46150"/>
                  <a:pt x="32056" y="46095"/>
                  <a:pt x="31935" y="46002"/>
                </a:cubicBezTo>
                <a:cubicBezTo>
                  <a:pt x="31824" y="45916"/>
                  <a:pt x="31707" y="45869"/>
                  <a:pt x="31625" y="45869"/>
                </a:cubicBezTo>
                <a:cubicBezTo>
                  <a:pt x="31597" y="45869"/>
                  <a:pt x="31572" y="45874"/>
                  <a:pt x="31555" y="45886"/>
                </a:cubicBezTo>
                <a:cubicBezTo>
                  <a:pt x="31517" y="45912"/>
                  <a:pt x="31489" y="45928"/>
                  <a:pt x="31469" y="45928"/>
                </a:cubicBezTo>
                <a:cubicBezTo>
                  <a:pt x="31427" y="45928"/>
                  <a:pt x="31416" y="45862"/>
                  <a:pt x="31416" y="45690"/>
                </a:cubicBezTo>
                <a:cubicBezTo>
                  <a:pt x="31416" y="45471"/>
                  <a:pt x="31520" y="45332"/>
                  <a:pt x="31855" y="45159"/>
                </a:cubicBezTo>
                <a:cubicBezTo>
                  <a:pt x="32120" y="45021"/>
                  <a:pt x="32282" y="44859"/>
                  <a:pt x="32236" y="44767"/>
                </a:cubicBezTo>
                <a:cubicBezTo>
                  <a:pt x="32165" y="44566"/>
                  <a:pt x="32799" y="44096"/>
                  <a:pt x="33074" y="44096"/>
                </a:cubicBezTo>
                <a:close/>
                <a:moveTo>
                  <a:pt x="31664" y="46235"/>
                </a:moveTo>
                <a:cubicBezTo>
                  <a:pt x="31700" y="46235"/>
                  <a:pt x="31760" y="46259"/>
                  <a:pt x="31820" y="46302"/>
                </a:cubicBezTo>
                <a:cubicBezTo>
                  <a:pt x="31901" y="46336"/>
                  <a:pt x="31935" y="46406"/>
                  <a:pt x="31889" y="46440"/>
                </a:cubicBezTo>
                <a:cubicBezTo>
                  <a:pt x="31879" y="46451"/>
                  <a:pt x="31863" y="46456"/>
                  <a:pt x="31846" y="46456"/>
                </a:cubicBezTo>
                <a:cubicBezTo>
                  <a:pt x="31806" y="46456"/>
                  <a:pt x="31752" y="46430"/>
                  <a:pt x="31705" y="46383"/>
                </a:cubicBezTo>
                <a:cubicBezTo>
                  <a:pt x="31647" y="46313"/>
                  <a:pt x="31624" y="46256"/>
                  <a:pt x="31635" y="46244"/>
                </a:cubicBezTo>
                <a:cubicBezTo>
                  <a:pt x="31641" y="46238"/>
                  <a:pt x="31651" y="46235"/>
                  <a:pt x="31664" y="46235"/>
                </a:cubicBezTo>
                <a:close/>
                <a:moveTo>
                  <a:pt x="35497" y="46207"/>
                </a:moveTo>
                <a:cubicBezTo>
                  <a:pt x="35517" y="46207"/>
                  <a:pt x="35569" y="46241"/>
                  <a:pt x="35629" y="46302"/>
                </a:cubicBezTo>
                <a:cubicBezTo>
                  <a:pt x="35687" y="46371"/>
                  <a:pt x="35698" y="46452"/>
                  <a:pt x="35652" y="46486"/>
                </a:cubicBezTo>
                <a:cubicBezTo>
                  <a:pt x="35642" y="46494"/>
                  <a:pt x="35630" y="46498"/>
                  <a:pt x="35619" y="46498"/>
                </a:cubicBezTo>
                <a:cubicBezTo>
                  <a:pt x="35581" y="46498"/>
                  <a:pt x="35540" y="46456"/>
                  <a:pt x="35514" y="46394"/>
                </a:cubicBezTo>
                <a:cubicBezTo>
                  <a:pt x="35479" y="46302"/>
                  <a:pt x="35468" y="46221"/>
                  <a:pt x="35491" y="46209"/>
                </a:cubicBezTo>
                <a:cubicBezTo>
                  <a:pt x="35492" y="46208"/>
                  <a:pt x="35494" y="46207"/>
                  <a:pt x="35497" y="46207"/>
                </a:cubicBezTo>
                <a:close/>
                <a:moveTo>
                  <a:pt x="87735" y="46606"/>
                </a:moveTo>
                <a:cubicBezTo>
                  <a:pt x="87783" y="46606"/>
                  <a:pt x="87834" y="46641"/>
                  <a:pt x="87871" y="46706"/>
                </a:cubicBezTo>
                <a:cubicBezTo>
                  <a:pt x="87917" y="46787"/>
                  <a:pt x="87917" y="46856"/>
                  <a:pt x="87871" y="46879"/>
                </a:cubicBezTo>
                <a:cubicBezTo>
                  <a:pt x="87862" y="46884"/>
                  <a:pt x="87851" y="46886"/>
                  <a:pt x="87840" y="46886"/>
                </a:cubicBezTo>
                <a:cubicBezTo>
                  <a:pt x="87797" y="46886"/>
                  <a:pt x="87744" y="46851"/>
                  <a:pt x="87698" y="46787"/>
                </a:cubicBezTo>
                <a:cubicBezTo>
                  <a:pt x="87652" y="46717"/>
                  <a:pt x="87652" y="46637"/>
                  <a:pt x="87698" y="46613"/>
                </a:cubicBezTo>
                <a:cubicBezTo>
                  <a:pt x="87710" y="46609"/>
                  <a:pt x="87722" y="46606"/>
                  <a:pt x="87735" y="46606"/>
                </a:cubicBezTo>
                <a:close/>
                <a:moveTo>
                  <a:pt x="83162" y="46462"/>
                </a:moveTo>
                <a:cubicBezTo>
                  <a:pt x="83208" y="46462"/>
                  <a:pt x="83223" y="46522"/>
                  <a:pt x="83254" y="46694"/>
                </a:cubicBezTo>
                <a:cubicBezTo>
                  <a:pt x="83276" y="46826"/>
                  <a:pt x="83236" y="46926"/>
                  <a:pt x="83172" y="46926"/>
                </a:cubicBezTo>
                <a:cubicBezTo>
                  <a:pt x="83169" y="46926"/>
                  <a:pt x="83165" y="46926"/>
                  <a:pt x="83162" y="46925"/>
                </a:cubicBezTo>
                <a:cubicBezTo>
                  <a:pt x="82966" y="46867"/>
                  <a:pt x="82896" y="46579"/>
                  <a:pt x="83069" y="46498"/>
                </a:cubicBezTo>
                <a:cubicBezTo>
                  <a:pt x="83111" y="46476"/>
                  <a:pt x="83140" y="46462"/>
                  <a:pt x="83162" y="46462"/>
                </a:cubicBezTo>
                <a:close/>
                <a:moveTo>
                  <a:pt x="83739" y="46687"/>
                </a:moveTo>
                <a:cubicBezTo>
                  <a:pt x="83788" y="46687"/>
                  <a:pt x="83857" y="46720"/>
                  <a:pt x="83912" y="46775"/>
                </a:cubicBezTo>
                <a:cubicBezTo>
                  <a:pt x="83981" y="46833"/>
                  <a:pt x="83993" y="46902"/>
                  <a:pt x="83947" y="46925"/>
                </a:cubicBezTo>
                <a:cubicBezTo>
                  <a:pt x="83934" y="46934"/>
                  <a:pt x="83919" y="46939"/>
                  <a:pt x="83901" y="46939"/>
                </a:cubicBezTo>
                <a:cubicBezTo>
                  <a:pt x="83853" y="46939"/>
                  <a:pt x="83790" y="46907"/>
                  <a:pt x="83739" y="46856"/>
                </a:cubicBezTo>
                <a:cubicBezTo>
                  <a:pt x="83670" y="46787"/>
                  <a:pt x="83658" y="46717"/>
                  <a:pt x="83704" y="46694"/>
                </a:cubicBezTo>
                <a:cubicBezTo>
                  <a:pt x="83714" y="46689"/>
                  <a:pt x="83726" y="46687"/>
                  <a:pt x="83739" y="46687"/>
                </a:cubicBezTo>
                <a:close/>
                <a:moveTo>
                  <a:pt x="41099" y="46790"/>
                </a:moveTo>
                <a:cubicBezTo>
                  <a:pt x="41146" y="46790"/>
                  <a:pt x="41206" y="46805"/>
                  <a:pt x="41262" y="46833"/>
                </a:cubicBezTo>
                <a:cubicBezTo>
                  <a:pt x="41343" y="46879"/>
                  <a:pt x="41377" y="46937"/>
                  <a:pt x="41343" y="46971"/>
                </a:cubicBezTo>
                <a:cubicBezTo>
                  <a:pt x="41323" y="46986"/>
                  <a:pt x="41294" y="46992"/>
                  <a:pt x="41260" y="46992"/>
                </a:cubicBezTo>
                <a:cubicBezTo>
                  <a:pt x="41214" y="46992"/>
                  <a:pt x="41159" y="46980"/>
                  <a:pt x="41112" y="46960"/>
                </a:cubicBezTo>
                <a:cubicBezTo>
                  <a:pt x="41020" y="46914"/>
                  <a:pt x="40985" y="46844"/>
                  <a:pt x="41031" y="46810"/>
                </a:cubicBezTo>
                <a:cubicBezTo>
                  <a:pt x="41045" y="46796"/>
                  <a:pt x="41069" y="46790"/>
                  <a:pt x="41099" y="46790"/>
                </a:cubicBezTo>
                <a:close/>
                <a:moveTo>
                  <a:pt x="32754" y="47042"/>
                </a:moveTo>
                <a:cubicBezTo>
                  <a:pt x="32798" y="47042"/>
                  <a:pt x="32844" y="47053"/>
                  <a:pt x="32882" y="47075"/>
                </a:cubicBezTo>
                <a:cubicBezTo>
                  <a:pt x="32974" y="47121"/>
                  <a:pt x="32986" y="47202"/>
                  <a:pt x="32928" y="47248"/>
                </a:cubicBezTo>
                <a:cubicBezTo>
                  <a:pt x="32889" y="47274"/>
                  <a:pt x="32839" y="47289"/>
                  <a:pt x="32787" y="47289"/>
                </a:cubicBezTo>
                <a:cubicBezTo>
                  <a:pt x="32746" y="47289"/>
                  <a:pt x="32703" y="47280"/>
                  <a:pt x="32663" y="47260"/>
                </a:cubicBezTo>
                <a:cubicBezTo>
                  <a:pt x="32570" y="47214"/>
                  <a:pt x="32559" y="47133"/>
                  <a:pt x="32628" y="47087"/>
                </a:cubicBezTo>
                <a:cubicBezTo>
                  <a:pt x="32659" y="47056"/>
                  <a:pt x="32705" y="47042"/>
                  <a:pt x="32754" y="47042"/>
                </a:cubicBezTo>
                <a:close/>
                <a:moveTo>
                  <a:pt x="88163" y="46740"/>
                </a:moveTo>
                <a:cubicBezTo>
                  <a:pt x="88187" y="46740"/>
                  <a:pt x="88231" y="46853"/>
                  <a:pt x="88275" y="47029"/>
                </a:cubicBezTo>
                <a:cubicBezTo>
                  <a:pt x="88310" y="47214"/>
                  <a:pt x="88310" y="47364"/>
                  <a:pt x="88275" y="47387"/>
                </a:cubicBezTo>
                <a:cubicBezTo>
                  <a:pt x="88273" y="47388"/>
                  <a:pt x="88271" y="47388"/>
                  <a:pt x="88269" y="47388"/>
                </a:cubicBezTo>
                <a:cubicBezTo>
                  <a:pt x="88200" y="47388"/>
                  <a:pt x="88092" y="46797"/>
                  <a:pt x="88160" y="46740"/>
                </a:cubicBezTo>
                <a:cubicBezTo>
                  <a:pt x="88161" y="46740"/>
                  <a:pt x="88162" y="46740"/>
                  <a:pt x="88163" y="46740"/>
                </a:cubicBezTo>
                <a:close/>
                <a:moveTo>
                  <a:pt x="82624" y="47275"/>
                </a:moveTo>
                <a:cubicBezTo>
                  <a:pt x="82656" y="47275"/>
                  <a:pt x="82681" y="47293"/>
                  <a:pt x="82689" y="47329"/>
                </a:cubicBezTo>
                <a:cubicBezTo>
                  <a:pt x="82689" y="47374"/>
                  <a:pt x="82660" y="47406"/>
                  <a:pt x="82620" y="47406"/>
                </a:cubicBezTo>
                <a:cubicBezTo>
                  <a:pt x="82609" y="47406"/>
                  <a:pt x="82597" y="47403"/>
                  <a:pt x="82585" y="47398"/>
                </a:cubicBezTo>
                <a:cubicBezTo>
                  <a:pt x="82515" y="47375"/>
                  <a:pt x="82504" y="47341"/>
                  <a:pt x="82562" y="47294"/>
                </a:cubicBezTo>
                <a:cubicBezTo>
                  <a:pt x="82583" y="47281"/>
                  <a:pt x="82605" y="47275"/>
                  <a:pt x="82624" y="47275"/>
                </a:cubicBezTo>
                <a:close/>
                <a:moveTo>
                  <a:pt x="81530" y="47040"/>
                </a:moveTo>
                <a:cubicBezTo>
                  <a:pt x="81589" y="47040"/>
                  <a:pt x="81659" y="47062"/>
                  <a:pt x="81731" y="47110"/>
                </a:cubicBezTo>
                <a:cubicBezTo>
                  <a:pt x="81889" y="47223"/>
                  <a:pt x="81826" y="47491"/>
                  <a:pt x="81649" y="47491"/>
                </a:cubicBezTo>
                <a:cubicBezTo>
                  <a:pt x="81646" y="47491"/>
                  <a:pt x="81642" y="47491"/>
                  <a:pt x="81638" y="47491"/>
                </a:cubicBezTo>
                <a:cubicBezTo>
                  <a:pt x="81465" y="47479"/>
                  <a:pt x="81419" y="47433"/>
                  <a:pt x="81373" y="47248"/>
                </a:cubicBezTo>
                <a:cubicBezTo>
                  <a:pt x="81342" y="47120"/>
                  <a:pt x="81416" y="47040"/>
                  <a:pt x="81530" y="47040"/>
                </a:cubicBezTo>
                <a:close/>
                <a:moveTo>
                  <a:pt x="28526" y="47102"/>
                </a:moveTo>
                <a:cubicBezTo>
                  <a:pt x="28565" y="47102"/>
                  <a:pt x="28604" y="47118"/>
                  <a:pt x="28634" y="47156"/>
                </a:cubicBezTo>
                <a:cubicBezTo>
                  <a:pt x="28746" y="47288"/>
                  <a:pt x="28679" y="47528"/>
                  <a:pt x="28559" y="47528"/>
                </a:cubicBezTo>
                <a:cubicBezTo>
                  <a:pt x="28542" y="47528"/>
                  <a:pt x="28525" y="47523"/>
                  <a:pt x="28507" y="47514"/>
                </a:cubicBezTo>
                <a:cubicBezTo>
                  <a:pt x="28427" y="47468"/>
                  <a:pt x="28369" y="47387"/>
                  <a:pt x="28357" y="47318"/>
                </a:cubicBezTo>
                <a:cubicBezTo>
                  <a:pt x="28341" y="47195"/>
                  <a:pt x="28434" y="47102"/>
                  <a:pt x="28526" y="47102"/>
                </a:cubicBezTo>
                <a:close/>
                <a:moveTo>
                  <a:pt x="85955" y="47512"/>
                </a:moveTo>
                <a:cubicBezTo>
                  <a:pt x="85990" y="47512"/>
                  <a:pt x="86042" y="47556"/>
                  <a:pt x="86094" y="47618"/>
                </a:cubicBezTo>
                <a:cubicBezTo>
                  <a:pt x="86140" y="47698"/>
                  <a:pt x="86151" y="47768"/>
                  <a:pt x="86117" y="47791"/>
                </a:cubicBezTo>
                <a:cubicBezTo>
                  <a:pt x="86113" y="47792"/>
                  <a:pt x="86109" y="47793"/>
                  <a:pt x="86105" y="47793"/>
                </a:cubicBezTo>
                <a:cubicBezTo>
                  <a:pt x="86070" y="47793"/>
                  <a:pt x="86020" y="47748"/>
                  <a:pt x="85978" y="47675"/>
                </a:cubicBezTo>
                <a:cubicBezTo>
                  <a:pt x="85920" y="47606"/>
                  <a:pt x="85909" y="47537"/>
                  <a:pt x="85944" y="47514"/>
                </a:cubicBezTo>
                <a:cubicBezTo>
                  <a:pt x="85947" y="47513"/>
                  <a:pt x="85951" y="47512"/>
                  <a:pt x="85955" y="47512"/>
                </a:cubicBezTo>
                <a:close/>
                <a:moveTo>
                  <a:pt x="86506" y="47418"/>
                </a:moveTo>
                <a:cubicBezTo>
                  <a:pt x="86543" y="47418"/>
                  <a:pt x="86604" y="47473"/>
                  <a:pt x="86671" y="47583"/>
                </a:cubicBezTo>
                <a:cubicBezTo>
                  <a:pt x="86752" y="47698"/>
                  <a:pt x="86763" y="47802"/>
                  <a:pt x="86717" y="47837"/>
                </a:cubicBezTo>
                <a:cubicBezTo>
                  <a:pt x="86707" y="47843"/>
                  <a:pt x="86696" y="47845"/>
                  <a:pt x="86685" y="47845"/>
                </a:cubicBezTo>
                <a:cubicBezTo>
                  <a:pt x="86606" y="47845"/>
                  <a:pt x="86505" y="47710"/>
                  <a:pt x="86475" y="47548"/>
                </a:cubicBezTo>
                <a:cubicBezTo>
                  <a:pt x="86458" y="47461"/>
                  <a:pt x="86473" y="47418"/>
                  <a:pt x="86506" y="47418"/>
                </a:cubicBezTo>
                <a:close/>
                <a:moveTo>
                  <a:pt x="27948" y="47340"/>
                </a:moveTo>
                <a:cubicBezTo>
                  <a:pt x="27990" y="47340"/>
                  <a:pt x="28006" y="47404"/>
                  <a:pt x="28034" y="47560"/>
                </a:cubicBezTo>
                <a:cubicBezTo>
                  <a:pt x="28057" y="47710"/>
                  <a:pt x="28057" y="47848"/>
                  <a:pt x="28034" y="47860"/>
                </a:cubicBezTo>
                <a:cubicBezTo>
                  <a:pt x="28030" y="47863"/>
                  <a:pt x="28024" y="47865"/>
                  <a:pt x="28018" y="47865"/>
                </a:cubicBezTo>
                <a:cubicBezTo>
                  <a:pt x="27978" y="47865"/>
                  <a:pt x="27906" y="47802"/>
                  <a:pt x="27826" y="47722"/>
                </a:cubicBezTo>
                <a:cubicBezTo>
                  <a:pt x="27734" y="47618"/>
                  <a:pt x="27745" y="47479"/>
                  <a:pt x="27826" y="47410"/>
                </a:cubicBezTo>
                <a:cubicBezTo>
                  <a:pt x="27884" y="47365"/>
                  <a:pt x="27922" y="47340"/>
                  <a:pt x="27948" y="47340"/>
                </a:cubicBezTo>
                <a:close/>
                <a:moveTo>
                  <a:pt x="81138" y="46075"/>
                </a:moveTo>
                <a:cubicBezTo>
                  <a:pt x="81169" y="46075"/>
                  <a:pt x="81176" y="46112"/>
                  <a:pt x="81176" y="46221"/>
                </a:cubicBezTo>
                <a:cubicBezTo>
                  <a:pt x="81176" y="46307"/>
                  <a:pt x="81196" y="46372"/>
                  <a:pt x="81218" y="46372"/>
                </a:cubicBezTo>
                <a:cubicBezTo>
                  <a:pt x="81219" y="46372"/>
                  <a:pt x="81221" y="46372"/>
                  <a:pt x="81223" y="46371"/>
                </a:cubicBezTo>
                <a:cubicBezTo>
                  <a:pt x="81226" y="46370"/>
                  <a:pt x="81228" y="46370"/>
                  <a:pt x="81231" y="46370"/>
                </a:cubicBezTo>
                <a:cubicBezTo>
                  <a:pt x="81263" y="46370"/>
                  <a:pt x="81294" y="46427"/>
                  <a:pt x="81315" y="46533"/>
                </a:cubicBezTo>
                <a:cubicBezTo>
                  <a:pt x="81329" y="46615"/>
                  <a:pt x="81318" y="46652"/>
                  <a:pt x="81280" y="46652"/>
                </a:cubicBezTo>
                <a:cubicBezTo>
                  <a:pt x="81255" y="46652"/>
                  <a:pt x="81217" y="46635"/>
                  <a:pt x="81165" y="46602"/>
                </a:cubicBezTo>
                <a:cubicBezTo>
                  <a:pt x="81119" y="46571"/>
                  <a:pt x="81077" y="46558"/>
                  <a:pt x="81042" y="46558"/>
                </a:cubicBezTo>
                <a:cubicBezTo>
                  <a:pt x="80916" y="46558"/>
                  <a:pt x="80871" y="46723"/>
                  <a:pt x="81015" y="46867"/>
                </a:cubicBezTo>
                <a:cubicBezTo>
                  <a:pt x="81076" y="46929"/>
                  <a:pt x="81078" y="46957"/>
                  <a:pt x="81025" y="46957"/>
                </a:cubicBezTo>
                <a:cubicBezTo>
                  <a:pt x="81008" y="46957"/>
                  <a:pt x="80985" y="46954"/>
                  <a:pt x="80957" y="46948"/>
                </a:cubicBezTo>
                <a:cubicBezTo>
                  <a:pt x="80937" y="46946"/>
                  <a:pt x="80920" y="46945"/>
                  <a:pt x="80905" y="46945"/>
                </a:cubicBezTo>
                <a:cubicBezTo>
                  <a:pt x="80825" y="46945"/>
                  <a:pt x="80820" y="46972"/>
                  <a:pt x="80888" y="47041"/>
                </a:cubicBezTo>
                <a:cubicBezTo>
                  <a:pt x="80957" y="47098"/>
                  <a:pt x="80980" y="47225"/>
                  <a:pt x="80946" y="47306"/>
                </a:cubicBezTo>
                <a:cubicBezTo>
                  <a:pt x="80876" y="47444"/>
                  <a:pt x="80888" y="47456"/>
                  <a:pt x="81096" y="47583"/>
                </a:cubicBezTo>
                <a:cubicBezTo>
                  <a:pt x="81303" y="47710"/>
                  <a:pt x="81315" y="47733"/>
                  <a:pt x="81165" y="47802"/>
                </a:cubicBezTo>
                <a:cubicBezTo>
                  <a:pt x="81084" y="47848"/>
                  <a:pt x="80992" y="47906"/>
                  <a:pt x="80980" y="47929"/>
                </a:cubicBezTo>
                <a:cubicBezTo>
                  <a:pt x="80978" y="47930"/>
                  <a:pt x="80975" y="47931"/>
                  <a:pt x="80972" y="47931"/>
                </a:cubicBezTo>
                <a:cubicBezTo>
                  <a:pt x="80943" y="47931"/>
                  <a:pt x="80882" y="47886"/>
                  <a:pt x="80830" y="47814"/>
                </a:cubicBezTo>
                <a:cubicBezTo>
                  <a:pt x="80761" y="47745"/>
                  <a:pt x="80761" y="47652"/>
                  <a:pt x="80819" y="47618"/>
                </a:cubicBezTo>
                <a:cubicBezTo>
                  <a:pt x="80899" y="47571"/>
                  <a:pt x="80888" y="47548"/>
                  <a:pt x="80761" y="47491"/>
                </a:cubicBezTo>
                <a:cubicBezTo>
                  <a:pt x="80745" y="47485"/>
                  <a:pt x="80726" y="47482"/>
                  <a:pt x="80706" y="47482"/>
                </a:cubicBezTo>
                <a:cubicBezTo>
                  <a:pt x="80610" y="47482"/>
                  <a:pt x="80475" y="47547"/>
                  <a:pt x="80380" y="47652"/>
                </a:cubicBezTo>
                <a:cubicBezTo>
                  <a:pt x="80242" y="47801"/>
                  <a:pt x="80114" y="47861"/>
                  <a:pt x="80005" y="47861"/>
                </a:cubicBezTo>
                <a:cubicBezTo>
                  <a:pt x="79995" y="47861"/>
                  <a:pt x="79985" y="47861"/>
                  <a:pt x="79976" y="47860"/>
                </a:cubicBezTo>
                <a:cubicBezTo>
                  <a:pt x="80045" y="47768"/>
                  <a:pt x="80103" y="47687"/>
                  <a:pt x="80161" y="47606"/>
                </a:cubicBezTo>
                <a:cubicBezTo>
                  <a:pt x="80599" y="46971"/>
                  <a:pt x="81003" y="46313"/>
                  <a:pt x="81073" y="46152"/>
                </a:cubicBezTo>
                <a:cubicBezTo>
                  <a:pt x="81073" y="46129"/>
                  <a:pt x="81096" y="46094"/>
                  <a:pt x="81107" y="46082"/>
                </a:cubicBezTo>
                <a:cubicBezTo>
                  <a:pt x="81120" y="46077"/>
                  <a:pt x="81130" y="46075"/>
                  <a:pt x="81138" y="46075"/>
                </a:cubicBezTo>
                <a:close/>
                <a:moveTo>
                  <a:pt x="28633" y="47800"/>
                </a:moveTo>
                <a:cubicBezTo>
                  <a:pt x="28660" y="47800"/>
                  <a:pt x="28711" y="47834"/>
                  <a:pt x="28761" y="47895"/>
                </a:cubicBezTo>
                <a:cubicBezTo>
                  <a:pt x="28819" y="47964"/>
                  <a:pt x="28831" y="48045"/>
                  <a:pt x="28784" y="48079"/>
                </a:cubicBezTo>
                <a:cubicBezTo>
                  <a:pt x="28773" y="48088"/>
                  <a:pt x="28760" y="48093"/>
                  <a:pt x="28747" y="48093"/>
                </a:cubicBezTo>
                <a:cubicBezTo>
                  <a:pt x="28710" y="48093"/>
                  <a:pt x="28672" y="48056"/>
                  <a:pt x="28646" y="47987"/>
                </a:cubicBezTo>
                <a:cubicBezTo>
                  <a:pt x="28611" y="47895"/>
                  <a:pt x="28600" y="47814"/>
                  <a:pt x="28623" y="47802"/>
                </a:cubicBezTo>
                <a:cubicBezTo>
                  <a:pt x="28626" y="47801"/>
                  <a:pt x="28629" y="47800"/>
                  <a:pt x="28633" y="47800"/>
                </a:cubicBezTo>
                <a:close/>
                <a:moveTo>
                  <a:pt x="80694" y="47865"/>
                </a:moveTo>
                <a:cubicBezTo>
                  <a:pt x="80742" y="47865"/>
                  <a:pt x="80793" y="47900"/>
                  <a:pt x="80830" y="47964"/>
                </a:cubicBezTo>
                <a:cubicBezTo>
                  <a:pt x="80876" y="48045"/>
                  <a:pt x="80865" y="48126"/>
                  <a:pt x="80796" y="48160"/>
                </a:cubicBezTo>
                <a:cubicBezTo>
                  <a:pt x="80780" y="48168"/>
                  <a:pt x="80763" y="48172"/>
                  <a:pt x="80747" y="48172"/>
                </a:cubicBezTo>
                <a:cubicBezTo>
                  <a:pt x="80692" y="48172"/>
                  <a:pt x="80640" y="48130"/>
                  <a:pt x="80622" y="48068"/>
                </a:cubicBezTo>
                <a:cubicBezTo>
                  <a:pt x="80599" y="47975"/>
                  <a:pt x="80611" y="47895"/>
                  <a:pt x="80657" y="47872"/>
                </a:cubicBezTo>
                <a:cubicBezTo>
                  <a:pt x="80669" y="47867"/>
                  <a:pt x="80681" y="47865"/>
                  <a:pt x="80694" y="47865"/>
                </a:cubicBezTo>
                <a:close/>
                <a:moveTo>
                  <a:pt x="81293" y="48302"/>
                </a:moveTo>
                <a:cubicBezTo>
                  <a:pt x="81322" y="48302"/>
                  <a:pt x="81342" y="48320"/>
                  <a:pt x="81350" y="48356"/>
                </a:cubicBezTo>
                <a:cubicBezTo>
                  <a:pt x="81360" y="48396"/>
                  <a:pt x="81326" y="48428"/>
                  <a:pt x="81272" y="48428"/>
                </a:cubicBezTo>
                <a:cubicBezTo>
                  <a:pt x="81264" y="48428"/>
                  <a:pt x="81255" y="48427"/>
                  <a:pt x="81246" y="48426"/>
                </a:cubicBezTo>
                <a:cubicBezTo>
                  <a:pt x="81176" y="48403"/>
                  <a:pt x="81176" y="48356"/>
                  <a:pt x="81234" y="48322"/>
                </a:cubicBezTo>
                <a:cubicBezTo>
                  <a:pt x="81256" y="48309"/>
                  <a:pt x="81276" y="48302"/>
                  <a:pt x="81293" y="48302"/>
                </a:cubicBezTo>
                <a:close/>
                <a:moveTo>
                  <a:pt x="82090" y="47228"/>
                </a:moveTo>
                <a:cubicBezTo>
                  <a:pt x="82146" y="47228"/>
                  <a:pt x="82202" y="47331"/>
                  <a:pt x="82365" y="47675"/>
                </a:cubicBezTo>
                <a:cubicBezTo>
                  <a:pt x="82527" y="48022"/>
                  <a:pt x="82566" y="48199"/>
                  <a:pt x="82480" y="48199"/>
                </a:cubicBezTo>
                <a:cubicBezTo>
                  <a:pt x="82438" y="48199"/>
                  <a:pt x="82365" y="48156"/>
                  <a:pt x="82261" y="48068"/>
                </a:cubicBezTo>
                <a:cubicBezTo>
                  <a:pt x="82185" y="48007"/>
                  <a:pt x="82092" y="47980"/>
                  <a:pt x="82005" y="47980"/>
                </a:cubicBezTo>
                <a:cubicBezTo>
                  <a:pt x="81828" y="47980"/>
                  <a:pt x="81673" y="48090"/>
                  <a:pt x="81719" y="48252"/>
                </a:cubicBezTo>
                <a:cubicBezTo>
                  <a:pt x="81764" y="48381"/>
                  <a:pt x="81709" y="48452"/>
                  <a:pt x="81627" y="48452"/>
                </a:cubicBezTo>
                <a:cubicBezTo>
                  <a:pt x="81562" y="48452"/>
                  <a:pt x="81480" y="48407"/>
                  <a:pt x="81419" y="48310"/>
                </a:cubicBezTo>
                <a:cubicBezTo>
                  <a:pt x="81327" y="48160"/>
                  <a:pt x="81350" y="48079"/>
                  <a:pt x="81511" y="47999"/>
                </a:cubicBezTo>
                <a:cubicBezTo>
                  <a:pt x="81638" y="47941"/>
                  <a:pt x="81719" y="47802"/>
                  <a:pt x="81707" y="47698"/>
                </a:cubicBezTo>
                <a:cubicBezTo>
                  <a:pt x="81695" y="47617"/>
                  <a:pt x="81693" y="47577"/>
                  <a:pt x="81706" y="47577"/>
                </a:cubicBezTo>
                <a:cubicBezTo>
                  <a:pt x="81717" y="47577"/>
                  <a:pt x="81740" y="47606"/>
                  <a:pt x="81777" y="47664"/>
                </a:cubicBezTo>
                <a:cubicBezTo>
                  <a:pt x="81827" y="47743"/>
                  <a:pt x="81888" y="47777"/>
                  <a:pt x="81940" y="47777"/>
                </a:cubicBezTo>
                <a:cubicBezTo>
                  <a:pt x="82032" y="47777"/>
                  <a:pt x="82097" y="47672"/>
                  <a:pt x="82031" y="47525"/>
                </a:cubicBezTo>
                <a:cubicBezTo>
                  <a:pt x="81984" y="47410"/>
                  <a:pt x="81984" y="47294"/>
                  <a:pt x="82042" y="47248"/>
                </a:cubicBezTo>
                <a:cubicBezTo>
                  <a:pt x="82059" y="47236"/>
                  <a:pt x="82075" y="47228"/>
                  <a:pt x="82090" y="47228"/>
                </a:cubicBezTo>
                <a:close/>
                <a:moveTo>
                  <a:pt x="44554" y="48484"/>
                </a:moveTo>
                <a:cubicBezTo>
                  <a:pt x="44576" y="48484"/>
                  <a:pt x="44593" y="48499"/>
                  <a:pt x="44598" y="48530"/>
                </a:cubicBezTo>
                <a:cubicBezTo>
                  <a:pt x="44609" y="48587"/>
                  <a:pt x="44552" y="48645"/>
                  <a:pt x="44471" y="48656"/>
                </a:cubicBezTo>
                <a:cubicBezTo>
                  <a:pt x="44461" y="48658"/>
                  <a:pt x="44453" y="48658"/>
                  <a:pt x="44445" y="48658"/>
                </a:cubicBezTo>
                <a:cubicBezTo>
                  <a:pt x="44377" y="48658"/>
                  <a:pt x="44375" y="48615"/>
                  <a:pt x="44448" y="48553"/>
                </a:cubicBezTo>
                <a:cubicBezTo>
                  <a:pt x="44486" y="48508"/>
                  <a:pt x="44525" y="48484"/>
                  <a:pt x="44554" y="48484"/>
                </a:cubicBezTo>
                <a:close/>
                <a:moveTo>
                  <a:pt x="84120" y="48851"/>
                </a:moveTo>
                <a:cubicBezTo>
                  <a:pt x="84123" y="48851"/>
                  <a:pt x="84127" y="48852"/>
                  <a:pt x="84131" y="48853"/>
                </a:cubicBezTo>
                <a:cubicBezTo>
                  <a:pt x="84189" y="48864"/>
                  <a:pt x="84293" y="48933"/>
                  <a:pt x="84351" y="49014"/>
                </a:cubicBezTo>
                <a:cubicBezTo>
                  <a:pt x="84445" y="49133"/>
                  <a:pt x="84455" y="49193"/>
                  <a:pt x="84416" y="49193"/>
                </a:cubicBezTo>
                <a:cubicBezTo>
                  <a:pt x="84378" y="49193"/>
                  <a:pt x="84296" y="49138"/>
                  <a:pt x="84201" y="49026"/>
                </a:cubicBezTo>
                <a:cubicBezTo>
                  <a:pt x="84104" y="48919"/>
                  <a:pt x="84077" y="48851"/>
                  <a:pt x="84120" y="48851"/>
                </a:cubicBezTo>
                <a:close/>
                <a:moveTo>
                  <a:pt x="33763" y="49081"/>
                </a:moveTo>
                <a:cubicBezTo>
                  <a:pt x="33785" y="49081"/>
                  <a:pt x="33800" y="49093"/>
                  <a:pt x="33805" y="49118"/>
                </a:cubicBezTo>
                <a:cubicBezTo>
                  <a:pt x="33817" y="49176"/>
                  <a:pt x="33748" y="49245"/>
                  <a:pt x="33678" y="49245"/>
                </a:cubicBezTo>
                <a:cubicBezTo>
                  <a:pt x="33669" y="49246"/>
                  <a:pt x="33660" y="49247"/>
                  <a:pt x="33652" y="49247"/>
                </a:cubicBezTo>
                <a:cubicBezTo>
                  <a:pt x="33585" y="49247"/>
                  <a:pt x="33583" y="49203"/>
                  <a:pt x="33655" y="49141"/>
                </a:cubicBezTo>
                <a:cubicBezTo>
                  <a:pt x="33695" y="49102"/>
                  <a:pt x="33734" y="49081"/>
                  <a:pt x="33763" y="49081"/>
                </a:cubicBezTo>
                <a:close/>
                <a:moveTo>
                  <a:pt x="29068" y="48902"/>
                </a:moveTo>
                <a:cubicBezTo>
                  <a:pt x="29111" y="48902"/>
                  <a:pt x="29167" y="48917"/>
                  <a:pt x="29223" y="48945"/>
                </a:cubicBezTo>
                <a:cubicBezTo>
                  <a:pt x="29304" y="48991"/>
                  <a:pt x="29408" y="49141"/>
                  <a:pt x="29465" y="49280"/>
                </a:cubicBezTo>
                <a:cubicBezTo>
                  <a:pt x="29516" y="49417"/>
                  <a:pt x="29530" y="49473"/>
                  <a:pt x="29477" y="49473"/>
                </a:cubicBezTo>
                <a:cubicBezTo>
                  <a:pt x="29446" y="49473"/>
                  <a:pt x="29390" y="49453"/>
                  <a:pt x="29304" y="49418"/>
                </a:cubicBezTo>
                <a:cubicBezTo>
                  <a:pt x="29050" y="49303"/>
                  <a:pt x="28877" y="49014"/>
                  <a:pt x="29004" y="48922"/>
                </a:cubicBezTo>
                <a:cubicBezTo>
                  <a:pt x="29017" y="48908"/>
                  <a:pt x="29040" y="48902"/>
                  <a:pt x="29068" y="48902"/>
                </a:cubicBezTo>
                <a:close/>
                <a:moveTo>
                  <a:pt x="79794" y="48834"/>
                </a:moveTo>
                <a:cubicBezTo>
                  <a:pt x="79844" y="48834"/>
                  <a:pt x="79872" y="48891"/>
                  <a:pt x="79907" y="49037"/>
                </a:cubicBezTo>
                <a:cubicBezTo>
                  <a:pt x="79930" y="49176"/>
                  <a:pt x="79884" y="49280"/>
                  <a:pt x="79757" y="49280"/>
                </a:cubicBezTo>
                <a:cubicBezTo>
                  <a:pt x="79607" y="49291"/>
                  <a:pt x="79607" y="49303"/>
                  <a:pt x="79768" y="49361"/>
                </a:cubicBezTo>
                <a:cubicBezTo>
                  <a:pt x="79941" y="49430"/>
                  <a:pt x="79941" y="49441"/>
                  <a:pt x="79791" y="49522"/>
                </a:cubicBezTo>
                <a:cubicBezTo>
                  <a:pt x="79743" y="49553"/>
                  <a:pt x="79678" y="49567"/>
                  <a:pt x="79614" y="49567"/>
                </a:cubicBezTo>
                <a:cubicBezTo>
                  <a:pt x="79557" y="49567"/>
                  <a:pt x="79500" y="49556"/>
                  <a:pt x="79457" y="49534"/>
                </a:cubicBezTo>
                <a:cubicBezTo>
                  <a:pt x="79180" y="49384"/>
                  <a:pt x="79133" y="48922"/>
                  <a:pt x="79399" y="48910"/>
                </a:cubicBezTo>
                <a:cubicBezTo>
                  <a:pt x="79514" y="48910"/>
                  <a:pt x="79676" y="48887"/>
                  <a:pt x="79734" y="48853"/>
                </a:cubicBezTo>
                <a:cubicBezTo>
                  <a:pt x="79757" y="48841"/>
                  <a:pt x="79777" y="48834"/>
                  <a:pt x="79794" y="48834"/>
                </a:cubicBezTo>
                <a:close/>
                <a:moveTo>
                  <a:pt x="82383" y="49518"/>
                </a:moveTo>
                <a:cubicBezTo>
                  <a:pt x="82429" y="49518"/>
                  <a:pt x="82526" y="49582"/>
                  <a:pt x="82596" y="49672"/>
                </a:cubicBezTo>
                <a:cubicBezTo>
                  <a:pt x="82689" y="49776"/>
                  <a:pt x="82735" y="49880"/>
                  <a:pt x="82689" y="49903"/>
                </a:cubicBezTo>
                <a:cubicBezTo>
                  <a:pt x="82683" y="49906"/>
                  <a:pt x="82675" y="49908"/>
                  <a:pt x="82667" y="49908"/>
                </a:cubicBezTo>
                <a:cubicBezTo>
                  <a:pt x="82613" y="49908"/>
                  <a:pt x="82516" y="49843"/>
                  <a:pt x="82446" y="49753"/>
                </a:cubicBezTo>
                <a:cubicBezTo>
                  <a:pt x="82354" y="49638"/>
                  <a:pt x="82319" y="49545"/>
                  <a:pt x="82365" y="49522"/>
                </a:cubicBezTo>
                <a:cubicBezTo>
                  <a:pt x="82370" y="49519"/>
                  <a:pt x="82376" y="49518"/>
                  <a:pt x="82383" y="49518"/>
                </a:cubicBezTo>
                <a:close/>
                <a:moveTo>
                  <a:pt x="28297" y="49210"/>
                </a:moveTo>
                <a:cubicBezTo>
                  <a:pt x="28324" y="49210"/>
                  <a:pt x="28363" y="49218"/>
                  <a:pt x="28415" y="49234"/>
                </a:cubicBezTo>
                <a:cubicBezTo>
                  <a:pt x="28542" y="49268"/>
                  <a:pt x="28634" y="49337"/>
                  <a:pt x="28623" y="49395"/>
                </a:cubicBezTo>
                <a:cubicBezTo>
                  <a:pt x="28600" y="49441"/>
                  <a:pt x="28657" y="49534"/>
                  <a:pt x="28750" y="49591"/>
                </a:cubicBezTo>
                <a:cubicBezTo>
                  <a:pt x="28854" y="49672"/>
                  <a:pt x="28831" y="49799"/>
                  <a:pt x="28680" y="49949"/>
                </a:cubicBezTo>
                <a:cubicBezTo>
                  <a:pt x="28590" y="50040"/>
                  <a:pt x="28524" y="50086"/>
                  <a:pt x="28460" y="50086"/>
                </a:cubicBezTo>
                <a:cubicBezTo>
                  <a:pt x="28394" y="50086"/>
                  <a:pt x="28330" y="50037"/>
                  <a:pt x="28242" y="49938"/>
                </a:cubicBezTo>
                <a:cubicBezTo>
                  <a:pt x="28046" y="49695"/>
                  <a:pt x="28046" y="49580"/>
                  <a:pt x="28276" y="49464"/>
                </a:cubicBezTo>
                <a:cubicBezTo>
                  <a:pt x="28346" y="49441"/>
                  <a:pt x="28346" y="49361"/>
                  <a:pt x="28276" y="49291"/>
                </a:cubicBezTo>
                <a:cubicBezTo>
                  <a:pt x="28239" y="49238"/>
                  <a:pt x="28245" y="49210"/>
                  <a:pt x="28297" y="49210"/>
                </a:cubicBezTo>
                <a:close/>
                <a:moveTo>
                  <a:pt x="91981" y="49754"/>
                </a:moveTo>
                <a:cubicBezTo>
                  <a:pt x="92105" y="49754"/>
                  <a:pt x="92253" y="49820"/>
                  <a:pt x="92327" y="49938"/>
                </a:cubicBezTo>
                <a:cubicBezTo>
                  <a:pt x="92384" y="50019"/>
                  <a:pt x="92200" y="50134"/>
                  <a:pt x="91923" y="50180"/>
                </a:cubicBezTo>
                <a:cubicBezTo>
                  <a:pt x="91920" y="50180"/>
                  <a:pt x="91917" y="50180"/>
                  <a:pt x="91914" y="50180"/>
                </a:cubicBezTo>
                <a:cubicBezTo>
                  <a:pt x="91792" y="50180"/>
                  <a:pt x="91717" y="49935"/>
                  <a:pt x="91807" y="49822"/>
                </a:cubicBezTo>
                <a:cubicBezTo>
                  <a:pt x="91845" y="49776"/>
                  <a:pt x="91909" y="49754"/>
                  <a:pt x="91981" y="49754"/>
                </a:cubicBezTo>
                <a:close/>
                <a:moveTo>
                  <a:pt x="30566" y="49932"/>
                </a:moveTo>
                <a:cubicBezTo>
                  <a:pt x="30616" y="49932"/>
                  <a:pt x="30693" y="49978"/>
                  <a:pt x="30770" y="50065"/>
                </a:cubicBezTo>
                <a:cubicBezTo>
                  <a:pt x="30862" y="50169"/>
                  <a:pt x="30874" y="50284"/>
                  <a:pt x="30804" y="50330"/>
                </a:cubicBezTo>
                <a:cubicBezTo>
                  <a:pt x="30789" y="50346"/>
                  <a:pt x="30770" y="50353"/>
                  <a:pt x="30750" y="50353"/>
                </a:cubicBezTo>
                <a:cubicBezTo>
                  <a:pt x="30694" y="50353"/>
                  <a:pt x="30627" y="50299"/>
                  <a:pt x="30585" y="50215"/>
                </a:cubicBezTo>
                <a:cubicBezTo>
                  <a:pt x="30516" y="50088"/>
                  <a:pt x="30504" y="49972"/>
                  <a:pt x="30539" y="49938"/>
                </a:cubicBezTo>
                <a:cubicBezTo>
                  <a:pt x="30547" y="49934"/>
                  <a:pt x="30556" y="49932"/>
                  <a:pt x="30566" y="49932"/>
                </a:cubicBezTo>
                <a:close/>
                <a:moveTo>
                  <a:pt x="81710" y="49989"/>
                </a:moveTo>
                <a:cubicBezTo>
                  <a:pt x="81742" y="49989"/>
                  <a:pt x="81778" y="50005"/>
                  <a:pt x="81811" y="50042"/>
                </a:cubicBezTo>
                <a:cubicBezTo>
                  <a:pt x="81857" y="50099"/>
                  <a:pt x="81892" y="50203"/>
                  <a:pt x="81892" y="50296"/>
                </a:cubicBezTo>
                <a:cubicBezTo>
                  <a:pt x="81887" y="50365"/>
                  <a:pt x="81861" y="50398"/>
                  <a:pt x="81823" y="50398"/>
                </a:cubicBezTo>
                <a:cubicBezTo>
                  <a:pt x="81772" y="50398"/>
                  <a:pt x="81699" y="50339"/>
                  <a:pt x="81627" y="50226"/>
                </a:cubicBezTo>
                <a:cubicBezTo>
                  <a:pt x="81559" y="50108"/>
                  <a:pt x="81622" y="49989"/>
                  <a:pt x="81710" y="49989"/>
                </a:cubicBezTo>
                <a:close/>
                <a:moveTo>
                  <a:pt x="80231" y="49512"/>
                </a:moveTo>
                <a:cubicBezTo>
                  <a:pt x="80276" y="49512"/>
                  <a:pt x="80288" y="49553"/>
                  <a:pt x="80288" y="49649"/>
                </a:cubicBezTo>
                <a:cubicBezTo>
                  <a:pt x="80277" y="49735"/>
                  <a:pt x="80286" y="49800"/>
                  <a:pt x="80315" y="49800"/>
                </a:cubicBezTo>
                <a:cubicBezTo>
                  <a:pt x="80317" y="49800"/>
                  <a:pt x="80320" y="49800"/>
                  <a:pt x="80322" y="49799"/>
                </a:cubicBezTo>
                <a:cubicBezTo>
                  <a:pt x="80323" y="49799"/>
                  <a:pt x="80324" y="49798"/>
                  <a:pt x="80325" y="49798"/>
                </a:cubicBezTo>
                <a:cubicBezTo>
                  <a:pt x="80349" y="49798"/>
                  <a:pt x="80393" y="49922"/>
                  <a:pt x="80426" y="50099"/>
                </a:cubicBezTo>
                <a:cubicBezTo>
                  <a:pt x="80480" y="50337"/>
                  <a:pt x="80442" y="50468"/>
                  <a:pt x="80336" y="50468"/>
                </a:cubicBezTo>
                <a:cubicBezTo>
                  <a:pt x="80282" y="50468"/>
                  <a:pt x="80211" y="50434"/>
                  <a:pt x="80126" y="50365"/>
                </a:cubicBezTo>
                <a:cubicBezTo>
                  <a:pt x="79931" y="50201"/>
                  <a:pt x="79882" y="50046"/>
                  <a:pt x="79995" y="50046"/>
                </a:cubicBezTo>
                <a:cubicBezTo>
                  <a:pt x="80009" y="50046"/>
                  <a:pt x="80026" y="50048"/>
                  <a:pt x="80045" y="50053"/>
                </a:cubicBezTo>
                <a:cubicBezTo>
                  <a:pt x="80052" y="50054"/>
                  <a:pt x="80059" y="50055"/>
                  <a:pt x="80065" y="50055"/>
                </a:cubicBezTo>
                <a:cubicBezTo>
                  <a:pt x="80119" y="50055"/>
                  <a:pt x="80133" y="50011"/>
                  <a:pt x="80091" y="49949"/>
                </a:cubicBezTo>
                <a:cubicBezTo>
                  <a:pt x="80050" y="49877"/>
                  <a:pt x="80064" y="49832"/>
                  <a:pt x="80126" y="49832"/>
                </a:cubicBezTo>
                <a:cubicBezTo>
                  <a:pt x="80133" y="49832"/>
                  <a:pt x="80141" y="49833"/>
                  <a:pt x="80149" y="49834"/>
                </a:cubicBezTo>
                <a:cubicBezTo>
                  <a:pt x="80170" y="49842"/>
                  <a:pt x="80187" y="49845"/>
                  <a:pt x="80198" y="49845"/>
                </a:cubicBezTo>
                <a:cubicBezTo>
                  <a:pt x="80237" y="49845"/>
                  <a:pt x="80220" y="49804"/>
                  <a:pt x="80149" y="49741"/>
                </a:cubicBezTo>
                <a:cubicBezTo>
                  <a:pt x="80057" y="49649"/>
                  <a:pt x="80057" y="49580"/>
                  <a:pt x="80149" y="49534"/>
                </a:cubicBezTo>
                <a:cubicBezTo>
                  <a:pt x="80184" y="49520"/>
                  <a:pt x="80211" y="49512"/>
                  <a:pt x="80231" y="49512"/>
                </a:cubicBezTo>
                <a:close/>
                <a:moveTo>
                  <a:pt x="26733" y="50185"/>
                </a:moveTo>
                <a:cubicBezTo>
                  <a:pt x="26765" y="50185"/>
                  <a:pt x="26802" y="50187"/>
                  <a:pt x="26845" y="50192"/>
                </a:cubicBezTo>
                <a:cubicBezTo>
                  <a:pt x="27007" y="50215"/>
                  <a:pt x="27076" y="50272"/>
                  <a:pt x="27088" y="50434"/>
                </a:cubicBezTo>
                <a:cubicBezTo>
                  <a:pt x="27100" y="50518"/>
                  <a:pt x="27090" y="50558"/>
                  <a:pt x="27044" y="50558"/>
                </a:cubicBezTo>
                <a:cubicBezTo>
                  <a:pt x="27001" y="50558"/>
                  <a:pt x="26927" y="50524"/>
                  <a:pt x="26811" y="50457"/>
                </a:cubicBezTo>
                <a:cubicBezTo>
                  <a:pt x="26539" y="50286"/>
                  <a:pt x="26513" y="50185"/>
                  <a:pt x="26733" y="50185"/>
                </a:cubicBezTo>
                <a:close/>
                <a:moveTo>
                  <a:pt x="79053" y="49199"/>
                </a:moveTo>
                <a:cubicBezTo>
                  <a:pt x="79341" y="49626"/>
                  <a:pt x="79537" y="50180"/>
                  <a:pt x="79410" y="50238"/>
                </a:cubicBezTo>
                <a:cubicBezTo>
                  <a:pt x="79353" y="50261"/>
                  <a:pt x="79364" y="50376"/>
                  <a:pt x="79445" y="50492"/>
                </a:cubicBezTo>
                <a:cubicBezTo>
                  <a:pt x="79543" y="50653"/>
                  <a:pt x="79545" y="50731"/>
                  <a:pt x="79444" y="50731"/>
                </a:cubicBezTo>
                <a:cubicBezTo>
                  <a:pt x="79414" y="50731"/>
                  <a:pt x="79376" y="50724"/>
                  <a:pt x="79330" y="50711"/>
                </a:cubicBezTo>
                <a:cubicBezTo>
                  <a:pt x="79249" y="50700"/>
                  <a:pt x="79156" y="50596"/>
                  <a:pt x="79110" y="50503"/>
                </a:cubicBezTo>
                <a:cubicBezTo>
                  <a:pt x="79039" y="50316"/>
                  <a:pt x="78801" y="50128"/>
                  <a:pt x="78698" y="50128"/>
                </a:cubicBezTo>
                <a:cubicBezTo>
                  <a:pt x="78667" y="50128"/>
                  <a:pt x="78649" y="50144"/>
                  <a:pt x="78649" y="50180"/>
                </a:cubicBezTo>
                <a:cubicBezTo>
                  <a:pt x="78645" y="50205"/>
                  <a:pt x="78635" y="50216"/>
                  <a:pt x="78620" y="50216"/>
                </a:cubicBezTo>
                <a:cubicBezTo>
                  <a:pt x="78584" y="50216"/>
                  <a:pt x="78518" y="50154"/>
                  <a:pt x="78429" y="50042"/>
                </a:cubicBezTo>
                <a:cubicBezTo>
                  <a:pt x="78429" y="50030"/>
                  <a:pt x="78429" y="50030"/>
                  <a:pt x="78418" y="50030"/>
                </a:cubicBezTo>
                <a:cubicBezTo>
                  <a:pt x="78487" y="49938"/>
                  <a:pt x="78568" y="49845"/>
                  <a:pt x="78626" y="49765"/>
                </a:cubicBezTo>
                <a:cubicBezTo>
                  <a:pt x="78752" y="49615"/>
                  <a:pt x="78891" y="49418"/>
                  <a:pt x="79053" y="49199"/>
                </a:cubicBezTo>
                <a:close/>
                <a:moveTo>
                  <a:pt x="83680" y="50661"/>
                </a:moveTo>
                <a:cubicBezTo>
                  <a:pt x="83712" y="50661"/>
                  <a:pt x="83756" y="50694"/>
                  <a:pt x="83820" y="50757"/>
                </a:cubicBezTo>
                <a:cubicBezTo>
                  <a:pt x="83889" y="50815"/>
                  <a:pt x="83866" y="50907"/>
                  <a:pt x="83774" y="50953"/>
                </a:cubicBezTo>
                <a:cubicBezTo>
                  <a:pt x="83731" y="50973"/>
                  <a:pt x="83699" y="50983"/>
                  <a:pt x="83675" y="50983"/>
                </a:cubicBezTo>
                <a:cubicBezTo>
                  <a:pt x="83627" y="50983"/>
                  <a:pt x="83612" y="50942"/>
                  <a:pt x="83612" y="50850"/>
                </a:cubicBezTo>
                <a:cubicBezTo>
                  <a:pt x="83619" y="50723"/>
                  <a:pt x="83637" y="50661"/>
                  <a:pt x="83680" y="50661"/>
                </a:cubicBezTo>
                <a:close/>
                <a:moveTo>
                  <a:pt x="79819" y="50751"/>
                </a:moveTo>
                <a:cubicBezTo>
                  <a:pt x="79865" y="50751"/>
                  <a:pt x="79926" y="50793"/>
                  <a:pt x="79964" y="50850"/>
                </a:cubicBezTo>
                <a:cubicBezTo>
                  <a:pt x="80011" y="50930"/>
                  <a:pt x="80022" y="51000"/>
                  <a:pt x="79988" y="51011"/>
                </a:cubicBezTo>
                <a:cubicBezTo>
                  <a:pt x="79985" y="51013"/>
                  <a:pt x="79981" y="51013"/>
                  <a:pt x="79976" y="51013"/>
                </a:cubicBezTo>
                <a:cubicBezTo>
                  <a:pt x="79944" y="51013"/>
                  <a:pt x="79875" y="50979"/>
                  <a:pt x="79814" y="50919"/>
                </a:cubicBezTo>
                <a:cubicBezTo>
                  <a:pt x="79757" y="50861"/>
                  <a:pt x="79745" y="50780"/>
                  <a:pt x="79791" y="50757"/>
                </a:cubicBezTo>
                <a:cubicBezTo>
                  <a:pt x="79800" y="50753"/>
                  <a:pt x="79809" y="50751"/>
                  <a:pt x="79819" y="50751"/>
                </a:cubicBezTo>
                <a:close/>
                <a:moveTo>
                  <a:pt x="104458" y="51017"/>
                </a:moveTo>
                <a:cubicBezTo>
                  <a:pt x="104487" y="51017"/>
                  <a:pt x="104509" y="51035"/>
                  <a:pt x="104516" y="51069"/>
                </a:cubicBezTo>
                <a:cubicBezTo>
                  <a:pt x="104525" y="51114"/>
                  <a:pt x="104498" y="51145"/>
                  <a:pt x="104453" y="51145"/>
                </a:cubicBezTo>
                <a:cubicBezTo>
                  <a:pt x="104440" y="51145"/>
                  <a:pt x="104427" y="51143"/>
                  <a:pt x="104412" y="51138"/>
                </a:cubicBezTo>
                <a:cubicBezTo>
                  <a:pt x="104343" y="51127"/>
                  <a:pt x="104331" y="51080"/>
                  <a:pt x="104389" y="51046"/>
                </a:cubicBezTo>
                <a:cubicBezTo>
                  <a:pt x="104413" y="51027"/>
                  <a:pt x="104437" y="51017"/>
                  <a:pt x="104458" y="51017"/>
                </a:cubicBezTo>
                <a:close/>
                <a:moveTo>
                  <a:pt x="30221" y="51008"/>
                </a:moveTo>
                <a:cubicBezTo>
                  <a:pt x="30255" y="51008"/>
                  <a:pt x="30322" y="51031"/>
                  <a:pt x="30389" y="51069"/>
                </a:cubicBezTo>
                <a:cubicBezTo>
                  <a:pt x="30481" y="51115"/>
                  <a:pt x="30504" y="51184"/>
                  <a:pt x="30470" y="51219"/>
                </a:cubicBezTo>
                <a:cubicBezTo>
                  <a:pt x="30455" y="51230"/>
                  <a:pt x="30437" y="51235"/>
                  <a:pt x="30416" y="51235"/>
                </a:cubicBezTo>
                <a:cubicBezTo>
                  <a:pt x="30370" y="51235"/>
                  <a:pt x="30313" y="51209"/>
                  <a:pt x="30273" y="51161"/>
                </a:cubicBezTo>
                <a:cubicBezTo>
                  <a:pt x="30216" y="51092"/>
                  <a:pt x="30193" y="51034"/>
                  <a:pt x="30204" y="51011"/>
                </a:cubicBezTo>
                <a:cubicBezTo>
                  <a:pt x="30208" y="51009"/>
                  <a:pt x="30214" y="51008"/>
                  <a:pt x="30221" y="51008"/>
                </a:cubicBezTo>
                <a:close/>
                <a:moveTo>
                  <a:pt x="86492" y="51024"/>
                </a:moveTo>
                <a:cubicBezTo>
                  <a:pt x="86531" y="51024"/>
                  <a:pt x="86593" y="51039"/>
                  <a:pt x="86682" y="51069"/>
                </a:cubicBezTo>
                <a:cubicBezTo>
                  <a:pt x="86855" y="51115"/>
                  <a:pt x="86855" y="51138"/>
                  <a:pt x="86728" y="51207"/>
                </a:cubicBezTo>
                <a:cubicBezTo>
                  <a:pt x="86692" y="51230"/>
                  <a:pt x="86655" y="51240"/>
                  <a:pt x="86619" y="51240"/>
                </a:cubicBezTo>
                <a:cubicBezTo>
                  <a:pt x="86564" y="51240"/>
                  <a:pt x="86514" y="51215"/>
                  <a:pt x="86486" y="51173"/>
                </a:cubicBezTo>
                <a:cubicBezTo>
                  <a:pt x="86428" y="51070"/>
                  <a:pt x="86425" y="51024"/>
                  <a:pt x="86492" y="51024"/>
                </a:cubicBezTo>
                <a:close/>
                <a:moveTo>
                  <a:pt x="83332" y="50847"/>
                </a:moveTo>
                <a:cubicBezTo>
                  <a:pt x="83368" y="50847"/>
                  <a:pt x="83404" y="50874"/>
                  <a:pt x="83439" y="50930"/>
                </a:cubicBezTo>
                <a:cubicBezTo>
                  <a:pt x="83529" y="51081"/>
                  <a:pt x="83445" y="51292"/>
                  <a:pt x="83323" y="51292"/>
                </a:cubicBezTo>
                <a:cubicBezTo>
                  <a:pt x="83305" y="51292"/>
                  <a:pt x="83285" y="51287"/>
                  <a:pt x="83266" y="51277"/>
                </a:cubicBezTo>
                <a:cubicBezTo>
                  <a:pt x="83173" y="51230"/>
                  <a:pt x="83139" y="51161"/>
                  <a:pt x="83173" y="51057"/>
                </a:cubicBezTo>
                <a:cubicBezTo>
                  <a:pt x="83216" y="50921"/>
                  <a:pt x="83273" y="50847"/>
                  <a:pt x="83332" y="50847"/>
                </a:cubicBezTo>
                <a:close/>
                <a:moveTo>
                  <a:pt x="78219" y="51294"/>
                </a:moveTo>
                <a:cubicBezTo>
                  <a:pt x="78289" y="51294"/>
                  <a:pt x="78379" y="51335"/>
                  <a:pt x="78475" y="51427"/>
                </a:cubicBezTo>
                <a:cubicBezTo>
                  <a:pt x="78533" y="51484"/>
                  <a:pt x="78556" y="51542"/>
                  <a:pt x="78533" y="51565"/>
                </a:cubicBezTo>
                <a:cubicBezTo>
                  <a:pt x="78395" y="51675"/>
                  <a:pt x="78303" y="51728"/>
                  <a:pt x="78238" y="51728"/>
                </a:cubicBezTo>
                <a:cubicBezTo>
                  <a:pt x="78195" y="51728"/>
                  <a:pt x="78164" y="51704"/>
                  <a:pt x="78141" y="51658"/>
                </a:cubicBezTo>
                <a:cubicBezTo>
                  <a:pt x="78028" y="51439"/>
                  <a:pt x="78087" y="51294"/>
                  <a:pt x="78219" y="51294"/>
                </a:cubicBezTo>
                <a:close/>
                <a:moveTo>
                  <a:pt x="104696" y="51614"/>
                </a:moveTo>
                <a:cubicBezTo>
                  <a:pt x="104725" y="51614"/>
                  <a:pt x="104747" y="51630"/>
                  <a:pt x="104747" y="51658"/>
                </a:cubicBezTo>
                <a:cubicBezTo>
                  <a:pt x="104756" y="51716"/>
                  <a:pt x="104734" y="51741"/>
                  <a:pt x="104678" y="51741"/>
                </a:cubicBezTo>
                <a:cubicBezTo>
                  <a:pt x="104668" y="51741"/>
                  <a:pt x="104656" y="51740"/>
                  <a:pt x="104643" y="51738"/>
                </a:cubicBezTo>
                <a:cubicBezTo>
                  <a:pt x="104573" y="51715"/>
                  <a:pt x="104562" y="51681"/>
                  <a:pt x="104631" y="51634"/>
                </a:cubicBezTo>
                <a:cubicBezTo>
                  <a:pt x="104654" y="51621"/>
                  <a:pt x="104677" y="51614"/>
                  <a:pt x="104696" y="51614"/>
                </a:cubicBezTo>
                <a:close/>
                <a:moveTo>
                  <a:pt x="82970" y="52230"/>
                </a:moveTo>
                <a:cubicBezTo>
                  <a:pt x="83002" y="52230"/>
                  <a:pt x="83040" y="52283"/>
                  <a:pt x="83069" y="52362"/>
                </a:cubicBezTo>
                <a:cubicBezTo>
                  <a:pt x="83093" y="52442"/>
                  <a:pt x="83093" y="52523"/>
                  <a:pt x="83058" y="52535"/>
                </a:cubicBezTo>
                <a:cubicBezTo>
                  <a:pt x="83053" y="52538"/>
                  <a:pt x="83047" y="52540"/>
                  <a:pt x="83042" y="52540"/>
                </a:cubicBezTo>
                <a:cubicBezTo>
                  <a:pt x="83010" y="52540"/>
                  <a:pt x="82974" y="52486"/>
                  <a:pt x="82954" y="52408"/>
                </a:cubicBezTo>
                <a:cubicBezTo>
                  <a:pt x="82919" y="52327"/>
                  <a:pt x="82931" y="52246"/>
                  <a:pt x="82954" y="52235"/>
                </a:cubicBezTo>
                <a:cubicBezTo>
                  <a:pt x="82959" y="52231"/>
                  <a:pt x="82965" y="52230"/>
                  <a:pt x="82970" y="52230"/>
                </a:cubicBezTo>
                <a:close/>
                <a:moveTo>
                  <a:pt x="77610" y="51092"/>
                </a:moveTo>
                <a:cubicBezTo>
                  <a:pt x="77768" y="51351"/>
                  <a:pt x="77771" y="51589"/>
                  <a:pt x="77621" y="51589"/>
                </a:cubicBezTo>
                <a:cubicBezTo>
                  <a:pt x="77617" y="51589"/>
                  <a:pt x="77613" y="51589"/>
                  <a:pt x="77610" y="51588"/>
                </a:cubicBezTo>
                <a:cubicBezTo>
                  <a:pt x="77605" y="51588"/>
                  <a:pt x="77599" y="51587"/>
                  <a:pt x="77594" y="51587"/>
                </a:cubicBezTo>
                <a:cubicBezTo>
                  <a:pt x="77505" y="51587"/>
                  <a:pt x="77400" y="51676"/>
                  <a:pt x="77367" y="51785"/>
                </a:cubicBezTo>
                <a:lnTo>
                  <a:pt x="77298" y="51992"/>
                </a:lnTo>
                <a:lnTo>
                  <a:pt x="77691" y="52108"/>
                </a:lnTo>
                <a:cubicBezTo>
                  <a:pt x="78187" y="52246"/>
                  <a:pt x="78314" y="52362"/>
                  <a:pt x="78106" y="52454"/>
                </a:cubicBezTo>
                <a:cubicBezTo>
                  <a:pt x="78073" y="52470"/>
                  <a:pt x="78032" y="52478"/>
                  <a:pt x="77988" y="52478"/>
                </a:cubicBezTo>
                <a:cubicBezTo>
                  <a:pt x="77908" y="52478"/>
                  <a:pt x="77819" y="52453"/>
                  <a:pt x="77760" y="52408"/>
                </a:cubicBezTo>
                <a:cubicBezTo>
                  <a:pt x="77700" y="52366"/>
                  <a:pt x="77658" y="52343"/>
                  <a:pt x="77630" y="52343"/>
                </a:cubicBezTo>
                <a:cubicBezTo>
                  <a:pt x="77588" y="52343"/>
                  <a:pt x="77575" y="52394"/>
                  <a:pt x="77575" y="52512"/>
                </a:cubicBezTo>
                <a:cubicBezTo>
                  <a:pt x="77568" y="52621"/>
                  <a:pt x="77549" y="52670"/>
                  <a:pt x="77497" y="52670"/>
                </a:cubicBezTo>
                <a:cubicBezTo>
                  <a:pt x="77460" y="52670"/>
                  <a:pt x="77408" y="52646"/>
                  <a:pt x="77333" y="52604"/>
                </a:cubicBezTo>
                <a:cubicBezTo>
                  <a:pt x="77067" y="52454"/>
                  <a:pt x="77010" y="52281"/>
                  <a:pt x="77183" y="52200"/>
                </a:cubicBezTo>
                <a:cubicBezTo>
                  <a:pt x="77252" y="52165"/>
                  <a:pt x="77263" y="52108"/>
                  <a:pt x="77206" y="52062"/>
                </a:cubicBezTo>
                <a:cubicBezTo>
                  <a:pt x="77155" y="52023"/>
                  <a:pt x="77115" y="52006"/>
                  <a:pt x="77060" y="52006"/>
                </a:cubicBezTo>
                <a:cubicBezTo>
                  <a:pt x="77015" y="52006"/>
                  <a:pt x="76960" y="52018"/>
                  <a:pt x="76883" y="52038"/>
                </a:cubicBezTo>
                <a:cubicBezTo>
                  <a:pt x="76952" y="51958"/>
                  <a:pt x="77021" y="51865"/>
                  <a:pt x="77079" y="51785"/>
                </a:cubicBezTo>
                <a:cubicBezTo>
                  <a:pt x="77229" y="51588"/>
                  <a:pt x="77425" y="51334"/>
                  <a:pt x="77610" y="51092"/>
                </a:cubicBezTo>
                <a:close/>
                <a:moveTo>
                  <a:pt x="84998" y="52310"/>
                </a:moveTo>
                <a:cubicBezTo>
                  <a:pt x="85037" y="52310"/>
                  <a:pt x="85100" y="52369"/>
                  <a:pt x="85170" y="52477"/>
                </a:cubicBezTo>
                <a:cubicBezTo>
                  <a:pt x="85239" y="52581"/>
                  <a:pt x="85263" y="52685"/>
                  <a:pt x="85239" y="52708"/>
                </a:cubicBezTo>
                <a:cubicBezTo>
                  <a:pt x="85234" y="52711"/>
                  <a:pt x="85227" y="52712"/>
                  <a:pt x="85220" y="52712"/>
                </a:cubicBezTo>
                <a:cubicBezTo>
                  <a:pt x="85141" y="52712"/>
                  <a:pt x="84984" y="52547"/>
                  <a:pt x="84962" y="52431"/>
                </a:cubicBezTo>
                <a:cubicBezTo>
                  <a:pt x="84952" y="52348"/>
                  <a:pt x="84967" y="52310"/>
                  <a:pt x="84998" y="52310"/>
                </a:cubicBezTo>
                <a:close/>
                <a:moveTo>
                  <a:pt x="76841" y="52718"/>
                </a:moveTo>
                <a:cubicBezTo>
                  <a:pt x="76860" y="52718"/>
                  <a:pt x="76913" y="52761"/>
                  <a:pt x="76975" y="52823"/>
                </a:cubicBezTo>
                <a:cubicBezTo>
                  <a:pt x="77044" y="52893"/>
                  <a:pt x="77056" y="52962"/>
                  <a:pt x="77010" y="52985"/>
                </a:cubicBezTo>
                <a:cubicBezTo>
                  <a:pt x="76999" y="52989"/>
                  <a:pt x="76989" y="52991"/>
                  <a:pt x="76979" y="52991"/>
                </a:cubicBezTo>
                <a:cubicBezTo>
                  <a:pt x="76929" y="52991"/>
                  <a:pt x="76879" y="52948"/>
                  <a:pt x="76860" y="52881"/>
                </a:cubicBezTo>
                <a:cubicBezTo>
                  <a:pt x="76836" y="52800"/>
                  <a:pt x="76825" y="52719"/>
                  <a:pt x="76836" y="52719"/>
                </a:cubicBezTo>
                <a:cubicBezTo>
                  <a:pt x="76838" y="52718"/>
                  <a:pt x="76839" y="52718"/>
                  <a:pt x="76841" y="52718"/>
                </a:cubicBezTo>
                <a:close/>
                <a:moveTo>
                  <a:pt x="84552" y="52704"/>
                </a:moveTo>
                <a:cubicBezTo>
                  <a:pt x="84589" y="52704"/>
                  <a:pt x="84627" y="52742"/>
                  <a:pt x="84651" y="52823"/>
                </a:cubicBezTo>
                <a:cubicBezTo>
                  <a:pt x="84674" y="52904"/>
                  <a:pt x="84639" y="52997"/>
                  <a:pt x="84570" y="53031"/>
                </a:cubicBezTo>
                <a:cubicBezTo>
                  <a:pt x="84532" y="53050"/>
                  <a:pt x="84506" y="53060"/>
                  <a:pt x="84487" y="53060"/>
                </a:cubicBezTo>
                <a:cubicBezTo>
                  <a:pt x="84448" y="53060"/>
                  <a:pt x="84443" y="53017"/>
                  <a:pt x="84443" y="52916"/>
                </a:cubicBezTo>
                <a:cubicBezTo>
                  <a:pt x="84450" y="52780"/>
                  <a:pt x="84500" y="52704"/>
                  <a:pt x="84552" y="52704"/>
                </a:cubicBezTo>
                <a:close/>
                <a:moveTo>
                  <a:pt x="46389" y="52971"/>
                </a:moveTo>
                <a:cubicBezTo>
                  <a:pt x="46412" y="52971"/>
                  <a:pt x="46428" y="52983"/>
                  <a:pt x="46433" y="53008"/>
                </a:cubicBezTo>
                <a:cubicBezTo>
                  <a:pt x="46445" y="53077"/>
                  <a:pt x="46387" y="53135"/>
                  <a:pt x="46295" y="53147"/>
                </a:cubicBezTo>
                <a:cubicBezTo>
                  <a:pt x="46285" y="53148"/>
                  <a:pt x="46277" y="53148"/>
                  <a:pt x="46269" y="53148"/>
                </a:cubicBezTo>
                <a:cubicBezTo>
                  <a:pt x="46201" y="53148"/>
                  <a:pt x="46199" y="53104"/>
                  <a:pt x="46271" y="53031"/>
                </a:cubicBezTo>
                <a:cubicBezTo>
                  <a:pt x="46317" y="52992"/>
                  <a:pt x="46359" y="52971"/>
                  <a:pt x="46389" y="52971"/>
                </a:cubicBezTo>
                <a:close/>
                <a:moveTo>
                  <a:pt x="29702" y="53273"/>
                </a:moveTo>
                <a:cubicBezTo>
                  <a:pt x="29729" y="53273"/>
                  <a:pt x="29749" y="53288"/>
                  <a:pt x="29754" y="53320"/>
                </a:cubicBezTo>
                <a:cubicBezTo>
                  <a:pt x="29754" y="53377"/>
                  <a:pt x="29696" y="53435"/>
                  <a:pt x="29604" y="53447"/>
                </a:cubicBezTo>
                <a:cubicBezTo>
                  <a:pt x="29594" y="53448"/>
                  <a:pt x="29586" y="53448"/>
                  <a:pt x="29578" y="53448"/>
                </a:cubicBezTo>
                <a:cubicBezTo>
                  <a:pt x="29510" y="53448"/>
                  <a:pt x="29509" y="53404"/>
                  <a:pt x="29592" y="53331"/>
                </a:cubicBezTo>
                <a:cubicBezTo>
                  <a:pt x="29630" y="53294"/>
                  <a:pt x="29671" y="53273"/>
                  <a:pt x="29702" y="53273"/>
                </a:cubicBezTo>
                <a:close/>
                <a:moveTo>
                  <a:pt x="76071" y="53133"/>
                </a:moveTo>
                <a:cubicBezTo>
                  <a:pt x="76133" y="53133"/>
                  <a:pt x="76244" y="53180"/>
                  <a:pt x="76421" y="53274"/>
                </a:cubicBezTo>
                <a:lnTo>
                  <a:pt x="76756" y="53458"/>
                </a:lnTo>
                <a:lnTo>
                  <a:pt x="76456" y="53608"/>
                </a:lnTo>
                <a:cubicBezTo>
                  <a:pt x="76341" y="53663"/>
                  <a:pt x="76269" y="53694"/>
                  <a:pt x="76217" y="53694"/>
                </a:cubicBezTo>
                <a:cubicBezTo>
                  <a:pt x="76138" y="53694"/>
                  <a:pt x="76107" y="53621"/>
                  <a:pt x="76052" y="53447"/>
                </a:cubicBezTo>
                <a:cubicBezTo>
                  <a:pt x="76005" y="53308"/>
                  <a:pt x="76005" y="53227"/>
                  <a:pt x="76017" y="53181"/>
                </a:cubicBezTo>
                <a:cubicBezTo>
                  <a:pt x="76028" y="53158"/>
                  <a:pt x="76040" y="53147"/>
                  <a:pt x="76052" y="53135"/>
                </a:cubicBezTo>
                <a:cubicBezTo>
                  <a:pt x="76057" y="53134"/>
                  <a:pt x="76064" y="53133"/>
                  <a:pt x="76071" y="53133"/>
                </a:cubicBezTo>
                <a:close/>
                <a:moveTo>
                  <a:pt x="22757" y="52942"/>
                </a:moveTo>
                <a:cubicBezTo>
                  <a:pt x="22794" y="52942"/>
                  <a:pt x="22820" y="52953"/>
                  <a:pt x="22828" y="52973"/>
                </a:cubicBezTo>
                <a:cubicBezTo>
                  <a:pt x="22849" y="53036"/>
                  <a:pt x="22925" y="53079"/>
                  <a:pt x="23016" y="53079"/>
                </a:cubicBezTo>
                <a:cubicBezTo>
                  <a:pt x="23026" y="53079"/>
                  <a:pt x="23037" y="53078"/>
                  <a:pt x="23048" y="53077"/>
                </a:cubicBezTo>
                <a:cubicBezTo>
                  <a:pt x="23054" y="53077"/>
                  <a:pt x="23061" y="53076"/>
                  <a:pt x="23068" y="53076"/>
                </a:cubicBezTo>
                <a:cubicBezTo>
                  <a:pt x="23167" y="53076"/>
                  <a:pt x="23282" y="53154"/>
                  <a:pt x="23336" y="53262"/>
                </a:cubicBezTo>
                <a:cubicBezTo>
                  <a:pt x="23374" y="53347"/>
                  <a:pt x="23443" y="53410"/>
                  <a:pt x="23493" y="53410"/>
                </a:cubicBezTo>
                <a:cubicBezTo>
                  <a:pt x="23503" y="53410"/>
                  <a:pt x="23513" y="53407"/>
                  <a:pt x="23521" y="53400"/>
                </a:cubicBezTo>
                <a:cubicBezTo>
                  <a:pt x="23541" y="53384"/>
                  <a:pt x="23565" y="53376"/>
                  <a:pt x="23589" y="53376"/>
                </a:cubicBezTo>
                <a:cubicBezTo>
                  <a:pt x="23634" y="53376"/>
                  <a:pt x="23684" y="53402"/>
                  <a:pt x="23729" y="53447"/>
                </a:cubicBezTo>
                <a:cubicBezTo>
                  <a:pt x="23856" y="53608"/>
                  <a:pt x="23152" y="53943"/>
                  <a:pt x="22597" y="53978"/>
                </a:cubicBezTo>
                <a:cubicBezTo>
                  <a:pt x="22538" y="53982"/>
                  <a:pt x="22487" y="53984"/>
                  <a:pt x="22442" y="53984"/>
                </a:cubicBezTo>
                <a:cubicBezTo>
                  <a:pt x="22225" y="53984"/>
                  <a:pt x="22163" y="53931"/>
                  <a:pt x="22124" y="53758"/>
                </a:cubicBezTo>
                <a:cubicBezTo>
                  <a:pt x="22090" y="53608"/>
                  <a:pt x="22159" y="53493"/>
                  <a:pt x="22297" y="53458"/>
                </a:cubicBezTo>
                <a:cubicBezTo>
                  <a:pt x="22447" y="53424"/>
                  <a:pt x="22459" y="53377"/>
                  <a:pt x="22355" y="53320"/>
                </a:cubicBezTo>
                <a:cubicBezTo>
                  <a:pt x="22228" y="53262"/>
                  <a:pt x="22274" y="53170"/>
                  <a:pt x="22482" y="53043"/>
                </a:cubicBezTo>
                <a:cubicBezTo>
                  <a:pt x="22586" y="52976"/>
                  <a:pt x="22690" y="52942"/>
                  <a:pt x="22757" y="52942"/>
                </a:cubicBezTo>
                <a:close/>
                <a:moveTo>
                  <a:pt x="27946" y="53808"/>
                </a:moveTo>
                <a:cubicBezTo>
                  <a:pt x="27964" y="53808"/>
                  <a:pt x="27982" y="53817"/>
                  <a:pt x="27999" y="53839"/>
                </a:cubicBezTo>
                <a:cubicBezTo>
                  <a:pt x="28023" y="53862"/>
                  <a:pt x="28011" y="53966"/>
                  <a:pt x="27976" y="54047"/>
                </a:cubicBezTo>
                <a:cubicBezTo>
                  <a:pt x="27957" y="54098"/>
                  <a:pt x="27931" y="54124"/>
                  <a:pt x="27908" y="54124"/>
                </a:cubicBezTo>
                <a:cubicBezTo>
                  <a:pt x="27889" y="54124"/>
                  <a:pt x="27871" y="54106"/>
                  <a:pt x="27861" y="54070"/>
                </a:cubicBezTo>
                <a:cubicBezTo>
                  <a:pt x="27815" y="53942"/>
                  <a:pt x="27878" y="53808"/>
                  <a:pt x="27946" y="53808"/>
                </a:cubicBezTo>
                <a:close/>
                <a:moveTo>
                  <a:pt x="76056" y="54177"/>
                </a:moveTo>
                <a:cubicBezTo>
                  <a:pt x="76088" y="54177"/>
                  <a:pt x="76114" y="54195"/>
                  <a:pt x="76121" y="54232"/>
                </a:cubicBezTo>
                <a:cubicBezTo>
                  <a:pt x="76121" y="54277"/>
                  <a:pt x="76092" y="54308"/>
                  <a:pt x="76046" y="54308"/>
                </a:cubicBezTo>
                <a:cubicBezTo>
                  <a:pt x="76034" y="54308"/>
                  <a:pt x="76020" y="54306"/>
                  <a:pt x="76005" y="54301"/>
                </a:cubicBezTo>
                <a:cubicBezTo>
                  <a:pt x="75936" y="54278"/>
                  <a:pt x="75936" y="54243"/>
                  <a:pt x="75994" y="54197"/>
                </a:cubicBezTo>
                <a:cubicBezTo>
                  <a:pt x="76015" y="54184"/>
                  <a:pt x="76037" y="54177"/>
                  <a:pt x="76056" y="54177"/>
                </a:cubicBezTo>
                <a:close/>
                <a:moveTo>
                  <a:pt x="75659" y="53827"/>
                </a:moveTo>
                <a:cubicBezTo>
                  <a:pt x="75662" y="53827"/>
                  <a:pt x="75684" y="53916"/>
                  <a:pt x="75717" y="54047"/>
                </a:cubicBezTo>
                <a:cubicBezTo>
                  <a:pt x="75753" y="54223"/>
                  <a:pt x="75743" y="54325"/>
                  <a:pt x="75702" y="54325"/>
                </a:cubicBezTo>
                <a:cubicBezTo>
                  <a:pt x="75678" y="54325"/>
                  <a:pt x="75643" y="54291"/>
                  <a:pt x="75601" y="54220"/>
                </a:cubicBezTo>
                <a:cubicBezTo>
                  <a:pt x="75555" y="54151"/>
                  <a:pt x="75544" y="54035"/>
                  <a:pt x="75578" y="53978"/>
                </a:cubicBezTo>
                <a:cubicBezTo>
                  <a:pt x="75613" y="53908"/>
                  <a:pt x="75648" y="53851"/>
                  <a:pt x="75659" y="53828"/>
                </a:cubicBezTo>
                <a:cubicBezTo>
                  <a:pt x="75659" y="53827"/>
                  <a:pt x="75659" y="53827"/>
                  <a:pt x="75659" y="53827"/>
                </a:cubicBezTo>
                <a:close/>
                <a:moveTo>
                  <a:pt x="76388" y="54009"/>
                </a:moveTo>
                <a:cubicBezTo>
                  <a:pt x="76425" y="54009"/>
                  <a:pt x="76468" y="54034"/>
                  <a:pt x="76502" y="54093"/>
                </a:cubicBezTo>
                <a:cubicBezTo>
                  <a:pt x="76604" y="54257"/>
                  <a:pt x="76607" y="54376"/>
                  <a:pt x="76517" y="54376"/>
                </a:cubicBezTo>
                <a:cubicBezTo>
                  <a:pt x="76505" y="54376"/>
                  <a:pt x="76493" y="54374"/>
                  <a:pt x="76479" y="54370"/>
                </a:cubicBezTo>
                <a:cubicBezTo>
                  <a:pt x="76409" y="54347"/>
                  <a:pt x="76329" y="54266"/>
                  <a:pt x="76305" y="54197"/>
                </a:cubicBezTo>
                <a:cubicBezTo>
                  <a:pt x="76269" y="54087"/>
                  <a:pt x="76321" y="54009"/>
                  <a:pt x="76388" y="54009"/>
                </a:cubicBezTo>
                <a:close/>
                <a:moveTo>
                  <a:pt x="22854" y="54383"/>
                </a:moveTo>
                <a:cubicBezTo>
                  <a:pt x="22900" y="54383"/>
                  <a:pt x="22959" y="54420"/>
                  <a:pt x="23048" y="54486"/>
                </a:cubicBezTo>
                <a:cubicBezTo>
                  <a:pt x="23267" y="54647"/>
                  <a:pt x="23255" y="54682"/>
                  <a:pt x="22863" y="54786"/>
                </a:cubicBezTo>
                <a:cubicBezTo>
                  <a:pt x="22778" y="54810"/>
                  <a:pt x="22720" y="54824"/>
                  <a:pt x="22684" y="54824"/>
                </a:cubicBezTo>
                <a:cubicBezTo>
                  <a:pt x="22617" y="54824"/>
                  <a:pt x="22626" y="54775"/>
                  <a:pt x="22678" y="54647"/>
                </a:cubicBezTo>
                <a:cubicBezTo>
                  <a:pt x="22747" y="54462"/>
                  <a:pt x="22787" y="54383"/>
                  <a:pt x="22854" y="54383"/>
                </a:cubicBezTo>
                <a:close/>
                <a:moveTo>
                  <a:pt x="75535" y="54450"/>
                </a:moveTo>
                <a:cubicBezTo>
                  <a:pt x="75580" y="54450"/>
                  <a:pt x="75658" y="54508"/>
                  <a:pt x="75751" y="54624"/>
                </a:cubicBezTo>
                <a:cubicBezTo>
                  <a:pt x="75809" y="54705"/>
                  <a:pt x="75809" y="54786"/>
                  <a:pt x="75751" y="54820"/>
                </a:cubicBezTo>
                <a:cubicBezTo>
                  <a:pt x="75731" y="54831"/>
                  <a:pt x="75712" y="54836"/>
                  <a:pt x="75694" y="54836"/>
                </a:cubicBezTo>
                <a:cubicBezTo>
                  <a:pt x="75633" y="54836"/>
                  <a:pt x="75586" y="54775"/>
                  <a:pt x="75532" y="54659"/>
                </a:cubicBezTo>
                <a:cubicBezTo>
                  <a:pt x="75478" y="54520"/>
                  <a:pt x="75487" y="54450"/>
                  <a:pt x="75535" y="54450"/>
                </a:cubicBezTo>
                <a:close/>
                <a:moveTo>
                  <a:pt x="74994" y="55043"/>
                </a:moveTo>
                <a:cubicBezTo>
                  <a:pt x="75025" y="55043"/>
                  <a:pt x="75047" y="55061"/>
                  <a:pt x="75047" y="55097"/>
                </a:cubicBezTo>
                <a:cubicBezTo>
                  <a:pt x="75057" y="55145"/>
                  <a:pt x="75026" y="55169"/>
                  <a:pt x="74976" y="55169"/>
                </a:cubicBezTo>
                <a:cubicBezTo>
                  <a:pt x="74966" y="55169"/>
                  <a:pt x="74955" y="55168"/>
                  <a:pt x="74943" y="55167"/>
                </a:cubicBezTo>
                <a:cubicBezTo>
                  <a:pt x="74874" y="55143"/>
                  <a:pt x="74874" y="55097"/>
                  <a:pt x="74932" y="55063"/>
                </a:cubicBezTo>
                <a:cubicBezTo>
                  <a:pt x="74954" y="55050"/>
                  <a:pt x="74975" y="55043"/>
                  <a:pt x="74994" y="55043"/>
                </a:cubicBezTo>
                <a:close/>
                <a:moveTo>
                  <a:pt x="21457" y="55415"/>
                </a:moveTo>
                <a:cubicBezTo>
                  <a:pt x="21560" y="55415"/>
                  <a:pt x="21584" y="55594"/>
                  <a:pt x="21466" y="55732"/>
                </a:cubicBezTo>
                <a:cubicBezTo>
                  <a:pt x="21420" y="55790"/>
                  <a:pt x="21339" y="55940"/>
                  <a:pt x="21282" y="56044"/>
                </a:cubicBezTo>
                <a:cubicBezTo>
                  <a:pt x="21243" y="56131"/>
                  <a:pt x="21170" y="56171"/>
                  <a:pt x="21093" y="56171"/>
                </a:cubicBezTo>
                <a:cubicBezTo>
                  <a:pt x="20984" y="56171"/>
                  <a:pt x="20867" y="56093"/>
                  <a:pt x="20820" y="55951"/>
                </a:cubicBezTo>
                <a:cubicBezTo>
                  <a:pt x="20785" y="55836"/>
                  <a:pt x="21005" y="55640"/>
                  <a:pt x="21397" y="55432"/>
                </a:cubicBezTo>
                <a:cubicBezTo>
                  <a:pt x="21419" y="55420"/>
                  <a:pt x="21439" y="55415"/>
                  <a:pt x="21457" y="55415"/>
                </a:cubicBezTo>
                <a:close/>
                <a:moveTo>
                  <a:pt x="22041" y="56061"/>
                </a:moveTo>
                <a:cubicBezTo>
                  <a:pt x="22116" y="56061"/>
                  <a:pt x="22266" y="56170"/>
                  <a:pt x="22436" y="56367"/>
                </a:cubicBezTo>
                <a:cubicBezTo>
                  <a:pt x="22647" y="56617"/>
                  <a:pt x="22694" y="56724"/>
                  <a:pt x="22548" y="56724"/>
                </a:cubicBezTo>
                <a:cubicBezTo>
                  <a:pt x="22478" y="56724"/>
                  <a:pt x="22365" y="56700"/>
                  <a:pt x="22205" y="56656"/>
                </a:cubicBezTo>
                <a:cubicBezTo>
                  <a:pt x="21755" y="56517"/>
                  <a:pt x="21651" y="56436"/>
                  <a:pt x="21893" y="56413"/>
                </a:cubicBezTo>
                <a:cubicBezTo>
                  <a:pt x="21986" y="56402"/>
                  <a:pt x="22032" y="56309"/>
                  <a:pt x="22009" y="56228"/>
                </a:cubicBezTo>
                <a:cubicBezTo>
                  <a:pt x="21971" y="56114"/>
                  <a:pt x="21988" y="56061"/>
                  <a:pt x="22041" y="56061"/>
                </a:cubicBezTo>
                <a:close/>
                <a:moveTo>
                  <a:pt x="21350" y="56803"/>
                </a:moveTo>
                <a:cubicBezTo>
                  <a:pt x="21386" y="56803"/>
                  <a:pt x="21421" y="56811"/>
                  <a:pt x="21455" y="56829"/>
                </a:cubicBezTo>
                <a:cubicBezTo>
                  <a:pt x="21660" y="56937"/>
                  <a:pt x="21562" y="57401"/>
                  <a:pt x="21358" y="57401"/>
                </a:cubicBezTo>
                <a:cubicBezTo>
                  <a:pt x="21344" y="57401"/>
                  <a:pt x="21331" y="57399"/>
                  <a:pt x="21316" y="57394"/>
                </a:cubicBezTo>
                <a:cubicBezTo>
                  <a:pt x="21212" y="57360"/>
                  <a:pt x="21097" y="57256"/>
                  <a:pt x="21074" y="57163"/>
                </a:cubicBezTo>
                <a:cubicBezTo>
                  <a:pt x="21007" y="56991"/>
                  <a:pt x="21178" y="56803"/>
                  <a:pt x="21350" y="56803"/>
                </a:cubicBezTo>
                <a:close/>
                <a:moveTo>
                  <a:pt x="72683" y="57367"/>
                </a:moveTo>
                <a:cubicBezTo>
                  <a:pt x="72742" y="57367"/>
                  <a:pt x="72829" y="57431"/>
                  <a:pt x="72889" y="57521"/>
                </a:cubicBezTo>
                <a:cubicBezTo>
                  <a:pt x="72982" y="57684"/>
                  <a:pt x="73012" y="57738"/>
                  <a:pt x="72966" y="57738"/>
                </a:cubicBezTo>
                <a:cubicBezTo>
                  <a:pt x="72944" y="57738"/>
                  <a:pt x="72903" y="57725"/>
                  <a:pt x="72843" y="57706"/>
                </a:cubicBezTo>
                <a:cubicBezTo>
                  <a:pt x="72646" y="57648"/>
                  <a:pt x="72531" y="57429"/>
                  <a:pt x="72658" y="57371"/>
                </a:cubicBezTo>
                <a:cubicBezTo>
                  <a:pt x="72665" y="57368"/>
                  <a:pt x="72674" y="57367"/>
                  <a:pt x="72683" y="57367"/>
                </a:cubicBezTo>
                <a:close/>
                <a:moveTo>
                  <a:pt x="19085" y="57537"/>
                </a:moveTo>
                <a:cubicBezTo>
                  <a:pt x="19136" y="57537"/>
                  <a:pt x="19185" y="57554"/>
                  <a:pt x="19215" y="57590"/>
                </a:cubicBezTo>
                <a:cubicBezTo>
                  <a:pt x="19285" y="57671"/>
                  <a:pt x="19215" y="57798"/>
                  <a:pt x="19077" y="57867"/>
                </a:cubicBezTo>
                <a:cubicBezTo>
                  <a:pt x="18938" y="57948"/>
                  <a:pt x="18811" y="58098"/>
                  <a:pt x="18800" y="58214"/>
                </a:cubicBezTo>
                <a:cubicBezTo>
                  <a:pt x="18788" y="58280"/>
                  <a:pt x="18776" y="58315"/>
                  <a:pt x="18760" y="58315"/>
                </a:cubicBezTo>
                <a:cubicBezTo>
                  <a:pt x="18746" y="58315"/>
                  <a:pt x="18730" y="58286"/>
                  <a:pt x="18708" y="58225"/>
                </a:cubicBezTo>
                <a:cubicBezTo>
                  <a:pt x="18673" y="58133"/>
                  <a:pt x="18569" y="58052"/>
                  <a:pt x="18465" y="58041"/>
                </a:cubicBezTo>
                <a:cubicBezTo>
                  <a:pt x="18223" y="58018"/>
                  <a:pt x="17669" y="57787"/>
                  <a:pt x="17738" y="57741"/>
                </a:cubicBezTo>
                <a:cubicBezTo>
                  <a:pt x="17761" y="57717"/>
                  <a:pt x="18027" y="57694"/>
                  <a:pt x="18304" y="57694"/>
                </a:cubicBezTo>
                <a:cubicBezTo>
                  <a:pt x="18569" y="57694"/>
                  <a:pt x="18881" y="57648"/>
                  <a:pt x="18950" y="57579"/>
                </a:cubicBezTo>
                <a:cubicBezTo>
                  <a:pt x="18989" y="57551"/>
                  <a:pt x="19038" y="57537"/>
                  <a:pt x="19085" y="57537"/>
                </a:cubicBezTo>
                <a:close/>
                <a:moveTo>
                  <a:pt x="100388" y="58321"/>
                </a:moveTo>
                <a:cubicBezTo>
                  <a:pt x="100420" y="58321"/>
                  <a:pt x="100445" y="58339"/>
                  <a:pt x="100453" y="58375"/>
                </a:cubicBezTo>
                <a:cubicBezTo>
                  <a:pt x="100462" y="58423"/>
                  <a:pt x="100432" y="58448"/>
                  <a:pt x="100381" y="58448"/>
                </a:cubicBezTo>
                <a:cubicBezTo>
                  <a:pt x="100371" y="58448"/>
                  <a:pt x="100360" y="58447"/>
                  <a:pt x="100349" y="58445"/>
                </a:cubicBezTo>
                <a:cubicBezTo>
                  <a:pt x="100268" y="58422"/>
                  <a:pt x="100268" y="58387"/>
                  <a:pt x="100326" y="58341"/>
                </a:cubicBezTo>
                <a:cubicBezTo>
                  <a:pt x="100347" y="58328"/>
                  <a:pt x="100369" y="58321"/>
                  <a:pt x="100388" y="58321"/>
                </a:cubicBezTo>
                <a:close/>
                <a:moveTo>
                  <a:pt x="17792" y="58129"/>
                </a:moveTo>
                <a:cubicBezTo>
                  <a:pt x="17824" y="58129"/>
                  <a:pt x="17849" y="58134"/>
                  <a:pt x="17865" y="58145"/>
                </a:cubicBezTo>
                <a:cubicBezTo>
                  <a:pt x="17934" y="58202"/>
                  <a:pt x="17969" y="58364"/>
                  <a:pt x="17946" y="58479"/>
                </a:cubicBezTo>
                <a:cubicBezTo>
                  <a:pt x="17835" y="59100"/>
                  <a:pt x="17779" y="59369"/>
                  <a:pt x="17675" y="59369"/>
                </a:cubicBezTo>
                <a:cubicBezTo>
                  <a:pt x="17594" y="59369"/>
                  <a:pt x="17485" y="59210"/>
                  <a:pt x="17299" y="58929"/>
                </a:cubicBezTo>
                <a:cubicBezTo>
                  <a:pt x="17034" y="58525"/>
                  <a:pt x="17034" y="58491"/>
                  <a:pt x="17369" y="58271"/>
                </a:cubicBezTo>
                <a:cubicBezTo>
                  <a:pt x="17519" y="58183"/>
                  <a:pt x="17689" y="58129"/>
                  <a:pt x="17792" y="58129"/>
                </a:cubicBezTo>
                <a:close/>
                <a:moveTo>
                  <a:pt x="20490" y="59641"/>
                </a:moveTo>
                <a:cubicBezTo>
                  <a:pt x="20533" y="59641"/>
                  <a:pt x="20584" y="59666"/>
                  <a:pt x="20624" y="59714"/>
                </a:cubicBezTo>
                <a:cubicBezTo>
                  <a:pt x="20693" y="59784"/>
                  <a:pt x="20693" y="59864"/>
                  <a:pt x="20647" y="59899"/>
                </a:cubicBezTo>
                <a:cubicBezTo>
                  <a:pt x="20632" y="59910"/>
                  <a:pt x="20615" y="59915"/>
                  <a:pt x="20596" y="59915"/>
                </a:cubicBezTo>
                <a:cubicBezTo>
                  <a:pt x="20553" y="59915"/>
                  <a:pt x="20502" y="59889"/>
                  <a:pt x="20462" y="59841"/>
                </a:cubicBezTo>
                <a:cubicBezTo>
                  <a:pt x="20404" y="59772"/>
                  <a:pt x="20393" y="59691"/>
                  <a:pt x="20439" y="59657"/>
                </a:cubicBezTo>
                <a:cubicBezTo>
                  <a:pt x="20453" y="59646"/>
                  <a:pt x="20471" y="59641"/>
                  <a:pt x="20490" y="59641"/>
                </a:cubicBezTo>
                <a:close/>
                <a:moveTo>
                  <a:pt x="16651" y="59159"/>
                </a:moveTo>
                <a:cubicBezTo>
                  <a:pt x="16663" y="59159"/>
                  <a:pt x="16675" y="59159"/>
                  <a:pt x="16688" y="59160"/>
                </a:cubicBezTo>
                <a:cubicBezTo>
                  <a:pt x="16930" y="59172"/>
                  <a:pt x="17634" y="59911"/>
                  <a:pt x="17565" y="60072"/>
                </a:cubicBezTo>
                <a:cubicBezTo>
                  <a:pt x="17551" y="60107"/>
                  <a:pt x="17499" y="60122"/>
                  <a:pt x="17423" y="60122"/>
                </a:cubicBezTo>
                <a:cubicBezTo>
                  <a:pt x="17075" y="60122"/>
                  <a:pt x="16220" y="59798"/>
                  <a:pt x="16191" y="59599"/>
                </a:cubicBezTo>
                <a:cubicBezTo>
                  <a:pt x="16158" y="59379"/>
                  <a:pt x="16398" y="59159"/>
                  <a:pt x="16651" y="59159"/>
                </a:cubicBezTo>
                <a:close/>
                <a:moveTo>
                  <a:pt x="17968" y="60035"/>
                </a:moveTo>
                <a:cubicBezTo>
                  <a:pt x="18015" y="60035"/>
                  <a:pt x="18063" y="60056"/>
                  <a:pt x="18096" y="60095"/>
                </a:cubicBezTo>
                <a:cubicBezTo>
                  <a:pt x="18154" y="60164"/>
                  <a:pt x="18165" y="60245"/>
                  <a:pt x="18130" y="60280"/>
                </a:cubicBezTo>
                <a:cubicBezTo>
                  <a:pt x="18112" y="60294"/>
                  <a:pt x="18085" y="60300"/>
                  <a:pt x="18054" y="60300"/>
                </a:cubicBezTo>
                <a:cubicBezTo>
                  <a:pt x="18006" y="60300"/>
                  <a:pt x="17949" y="60285"/>
                  <a:pt x="17900" y="60257"/>
                </a:cubicBezTo>
                <a:cubicBezTo>
                  <a:pt x="17807" y="60211"/>
                  <a:pt x="17796" y="60130"/>
                  <a:pt x="17865" y="60072"/>
                </a:cubicBezTo>
                <a:cubicBezTo>
                  <a:pt x="17895" y="60047"/>
                  <a:pt x="17931" y="60035"/>
                  <a:pt x="17968" y="60035"/>
                </a:cubicBezTo>
                <a:close/>
                <a:moveTo>
                  <a:pt x="69268" y="60948"/>
                </a:moveTo>
                <a:cubicBezTo>
                  <a:pt x="69286" y="60948"/>
                  <a:pt x="69340" y="61001"/>
                  <a:pt x="69403" y="61053"/>
                </a:cubicBezTo>
                <a:cubicBezTo>
                  <a:pt x="69472" y="61123"/>
                  <a:pt x="69495" y="61192"/>
                  <a:pt x="69461" y="61203"/>
                </a:cubicBezTo>
                <a:cubicBezTo>
                  <a:pt x="69455" y="61207"/>
                  <a:pt x="69449" y="61208"/>
                  <a:pt x="69443" y="61208"/>
                </a:cubicBezTo>
                <a:cubicBezTo>
                  <a:pt x="69406" y="61208"/>
                  <a:pt x="69351" y="61158"/>
                  <a:pt x="69322" y="61099"/>
                </a:cubicBezTo>
                <a:cubicBezTo>
                  <a:pt x="69276" y="61019"/>
                  <a:pt x="69253" y="60949"/>
                  <a:pt x="69264" y="60949"/>
                </a:cubicBezTo>
                <a:cubicBezTo>
                  <a:pt x="69265" y="60948"/>
                  <a:pt x="69267" y="60948"/>
                  <a:pt x="69268" y="60948"/>
                </a:cubicBezTo>
                <a:close/>
                <a:moveTo>
                  <a:pt x="70063" y="61104"/>
                </a:moveTo>
                <a:cubicBezTo>
                  <a:pt x="70111" y="61104"/>
                  <a:pt x="70163" y="61139"/>
                  <a:pt x="70199" y="61203"/>
                </a:cubicBezTo>
                <a:cubicBezTo>
                  <a:pt x="70246" y="61284"/>
                  <a:pt x="70257" y="61353"/>
                  <a:pt x="70222" y="61365"/>
                </a:cubicBezTo>
                <a:cubicBezTo>
                  <a:pt x="70220" y="61366"/>
                  <a:pt x="70216" y="61367"/>
                  <a:pt x="70211" y="61367"/>
                </a:cubicBezTo>
                <a:cubicBezTo>
                  <a:pt x="70179" y="61367"/>
                  <a:pt x="70110" y="61333"/>
                  <a:pt x="70049" y="61273"/>
                </a:cubicBezTo>
                <a:cubicBezTo>
                  <a:pt x="69992" y="61203"/>
                  <a:pt x="69980" y="61134"/>
                  <a:pt x="70026" y="61111"/>
                </a:cubicBezTo>
                <a:cubicBezTo>
                  <a:pt x="70038" y="61106"/>
                  <a:pt x="70050" y="61104"/>
                  <a:pt x="70063" y="61104"/>
                </a:cubicBezTo>
                <a:close/>
                <a:moveTo>
                  <a:pt x="54711" y="61153"/>
                </a:moveTo>
                <a:cubicBezTo>
                  <a:pt x="54748" y="61153"/>
                  <a:pt x="54812" y="61168"/>
                  <a:pt x="54882" y="61203"/>
                </a:cubicBezTo>
                <a:cubicBezTo>
                  <a:pt x="54963" y="61238"/>
                  <a:pt x="54998" y="61307"/>
                  <a:pt x="54952" y="61353"/>
                </a:cubicBezTo>
                <a:cubicBezTo>
                  <a:pt x="54937" y="61364"/>
                  <a:pt x="54918" y="61370"/>
                  <a:pt x="54898" y="61370"/>
                </a:cubicBezTo>
                <a:cubicBezTo>
                  <a:pt x="54855" y="61370"/>
                  <a:pt x="54802" y="61346"/>
                  <a:pt x="54755" y="61307"/>
                </a:cubicBezTo>
                <a:cubicBezTo>
                  <a:pt x="54698" y="61238"/>
                  <a:pt x="54663" y="61169"/>
                  <a:pt x="54686" y="61157"/>
                </a:cubicBezTo>
                <a:cubicBezTo>
                  <a:pt x="54692" y="61154"/>
                  <a:pt x="54700" y="61153"/>
                  <a:pt x="54711" y="61153"/>
                </a:cubicBezTo>
                <a:close/>
                <a:moveTo>
                  <a:pt x="72501" y="62246"/>
                </a:moveTo>
                <a:cubicBezTo>
                  <a:pt x="72533" y="62246"/>
                  <a:pt x="72558" y="62264"/>
                  <a:pt x="72566" y="62300"/>
                </a:cubicBezTo>
                <a:cubicBezTo>
                  <a:pt x="72566" y="62348"/>
                  <a:pt x="72534" y="62372"/>
                  <a:pt x="72489" y="62372"/>
                </a:cubicBezTo>
                <a:cubicBezTo>
                  <a:pt x="72481" y="62372"/>
                  <a:pt x="72471" y="62371"/>
                  <a:pt x="72462" y="62369"/>
                </a:cubicBezTo>
                <a:cubicBezTo>
                  <a:pt x="72392" y="62346"/>
                  <a:pt x="72381" y="62300"/>
                  <a:pt x="72439" y="62265"/>
                </a:cubicBezTo>
                <a:cubicBezTo>
                  <a:pt x="72460" y="62252"/>
                  <a:pt x="72482" y="62246"/>
                  <a:pt x="72501" y="62246"/>
                </a:cubicBezTo>
                <a:close/>
                <a:moveTo>
                  <a:pt x="69258" y="62344"/>
                </a:moveTo>
                <a:cubicBezTo>
                  <a:pt x="69276" y="62344"/>
                  <a:pt x="69329" y="62388"/>
                  <a:pt x="69391" y="62450"/>
                </a:cubicBezTo>
                <a:cubicBezTo>
                  <a:pt x="69461" y="62519"/>
                  <a:pt x="69484" y="62588"/>
                  <a:pt x="69449" y="62600"/>
                </a:cubicBezTo>
                <a:cubicBezTo>
                  <a:pt x="69444" y="62604"/>
                  <a:pt x="69438" y="62605"/>
                  <a:pt x="69431" y="62605"/>
                </a:cubicBezTo>
                <a:cubicBezTo>
                  <a:pt x="69394" y="62605"/>
                  <a:pt x="69340" y="62555"/>
                  <a:pt x="69311" y="62496"/>
                </a:cubicBezTo>
                <a:cubicBezTo>
                  <a:pt x="69264" y="62415"/>
                  <a:pt x="69241" y="62358"/>
                  <a:pt x="69253" y="62346"/>
                </a:cubicBezTo>
                <a:cubicBezTo>
                  <a:pt x="69254" y="62345"/>
                  <a:pt x="69256" y="62344"/>
                  <a:pt x="69258" y="62344"/>
                </a:cubicBezTo>
                <a:close/>
                <a:moveTo>
                  <a:pt x="68779" y="65699"/>
                </a:moveTo>
                <a:cubicBezTo>
                  <a:pt x="68819" y="65699"/>
                  <a:pt x="68882" y="65740"/>
                  <a:pt x="68930" y="65797"/>
                </a:cubicBezTo>
                <a:cubicBezTo>
                  <a:pt x="68999" y="65867"/>
                  <a:pt x="69022" y="65924"/>
                  <a:pt x="68987" y="65947"/>
                </a:cubicBezTo>
                <a:cubicBezTo>
                  <a:pt x="68984" y="65949"/>
                  <a:pt x="68980" y="65949"/>
                  <a:pt x="68976" y="65949"/>
                </a:cubicBezTo>
                <a:cubicBezTo>
                  <a:pt x="68938" y="65949"/>
                  <a:pt x="68876" y="65906"/>
                  <a:pt x="68814" y="65843"/>
                </a:cubicBezTo>
                <a:cubicBezTo>
                  <a:pt x="68745" y="65774"/>
                  <a:pt x="68722" y="65716"/>
                  <a:pt x="68757" y="65705"/>
                </a:cubicBezTo>
                <a:cubicBezTo>
                  <a:pt x="68763" y="65701"/>
                  <a:pt x="68770" y="65699"/>
                  <a:pt x="68779" y="65699"/>
                </a:cubicBezTo>
                <a:close/>
                <a:moveTo>
                  <a:pt x="87335" y="67389"/>
                </a:moveTo>
                <a:cubicBezTo>
                  <a:pt x="87360" y="67389"/>
                  <a:pt x="87402" y="67443"/>
                  <a:pt x="87444" y="67517"/>
                </a:cubicBezTo>
                <a:cubicBezTo>
                  <a:pt x="87490" y="67586"/>
                  <a:pt x="87502" y="67667"/>
                  <a:pt x="87467" y="67679"/>
                </a:cubicBezTo>
                <a:cubicBezTo>
                  <a:pt x="87462" y="67682"/>
                  <a:pt x="87456" y="67684"/>
                  <a:pt x="87450" y="67684"/>
                </a:cubicBezTo>
                <a:cubicBezTo>
                  <a:pt x="87416" y="67684"/>
                  <a:pt x="87371" y="67632"/>
                  <a:pt x="87352" y="67563"/>
                </a:cubicBezTo>
                <a:cubicBezTo>
                  <a:pt x="87329" y="67471"/>
                  <a:pt x="87317" y="67402"/>
                  <a:pt x="87329" y="67390"/>
                </a:cubicBezTo>
                <a:cubicBezTo>
                  <a:pt x="87331" y="67389"/>
                  <a:pt x="87333" y="67389"/>
                  <a:pt x="87335" y="67389"/>
                </a:cubicBezTo>
                <a:close/>
                <a:moveTo>
                  <a:pt x="71404" y="68363"/>
                </a:moveTo>
                <a:cubicBezTo>
                  <a:pt x="71435" y="68363"/>
                  <a:pt x="71458" y="68381"/>
                  <a:pt x="71458" y="68417"/>
                </a:cubicBezTo>
                <a:cubicBezTo>
                  <a:pt x="71467" y="68454"/>
                  <a:pt x="71433" y="68483"/>
                  <a:pt x="71391" y="68483"/>
                </a:cubicBezTo>
                <a:cubicBezTo>
                  <a:pt x="71379" y="68483"/>
                  <a:pt x="71366" y="68480"/>
                  <a:pt x="71354" y="68475"/>
                </a:cubicBezTo>
                <a:cubicBezTo>
                  <a:pt x="71284" y="68464"/>
                  <a:pt x="71284" y="68417"/>
                  <a:pt x="71342" y="68383"/>
                </a:cubicBezTo>
                <a:cubicBezTo>
                  <a:pt x="71364" y="68370"/>
                  <a:pt x="71385" y="68363"/>
                  <a:pt x="71404" y="68363"/>
                </a:cubicBezTo>
                <a:close/>
                <a:moveTo>
                  <a:pt x="28408" y="68632"/>
                </a:moveTo>
                <a:cubicBezTo>
                  <a:pt x="28451" y="68632"/>
                  <a:pt x="28502" y="68658"/>
                  <a:pt x="28542" y="68706"/>
                </a:cubicBezTo>
                <a:cubicBezTo>
                  <a:pt x="28600" y="68775"/>
                  <a:pt x="28611" y="68856"/>
                  <a:pt x="28565" y="68891"/>
                </a:cubicBezTo>
                <a:cubicBezTo>
                  <a:pt x="28551" y="68901"/>
                  <a:pt x="28533" y="68907"/>
                  <a:pt x="28514" y="68907"/>
                </a:cubicBezTo>
                <a:cubicBezTo>
                  <a:pt x="28471" y="68907"/>
                  <a:pt x="28420" y="68881"/>
                  <a:pt x="28380" y="68833"/>
                </a:cubicBezTo>
                <a:cubicBezTo>
                  <a:pt x="28323" y="68764"/>
                  <a:pt x="28311" y="68683"/>
                  <a:pt x="28357" y="68648"/>
                </a:cubicBezTo>
                <a:cubicBezTo>
                  <a:pt x="28372" y="68638"/>
                  <a:pt x="28389" y="68632"/>
                  <a:pt x="28408" y="68632"/>
                </a:cubicBezTo>
                <a:close/>
                <a:moveTo>
                  <a:pt x="7043" y="68841"/>
                </a:moveTo>
                <a:cubicBezTo>
                  <a:pt x="7063" y="68841"/>
                  <a:pt x="7081" y="68847"/>
                  <a:pt x="7096" y="68856"/>
                </a:cubicBezTo>
                <a:cubicBezTo>
                  <a:pt x="7119" y="68891"/>
                  <a:pt x="7142" y="68972"/>
                  <a:pt x="7130" y="69064"/>
                </a:cubicBezTo>
                <a:cubicBezTo>
                  <a:pt x="7130" y="69101"/>
                  <a:pt x="7110" y="69122"/>
                  <a:pt x="7080" y="69122"/>
                </a:cubicBezTo>
                <a:cubicBezTo>
                  <a:pt x="7055" y="69122"/>
                  <a:pt x="7024" y="69107"/>
                  <a:pt x="6992" y="69075"/>
                </a:cubicBezTo>
                <a:cubicBezTo>
                  <a:pt x="6934" y="69018"/>
                  <a:pt x="6911" y="68914"/>
                  <a:pt x="6957" y="68879"/>
                </a:cubicBezTo>
                <a:cubicBezTo>
                  <a:pt x="6984" y="68852"/>
                  <a:pt x="7015" y="68841"/>
                  <a:pt x="7043" y="68841"/>
                </a:cubicBezTo>
                <a:close/>
                <a:moveTo>
                  <a:pt x="5261" y="70055"/>
                </a:moveTo>
                <a:cubicBezTo>
                  <a:pt x="5335" y="70055"/>
                  <a:pt x="5402" y="70141"/>
                  <a:pt x="5537" y="70334"/>
                </a:cubicBezTo>
                <a:cubicBezTo>
                  <a:pt x="5872" y="70807"/>
                  <a:pt x="5872" y="70830"/>
                  <a:pt x="5491" y="70957"/>
                </a:cubicBezTo>
                <a:cubicBezTo>
                  <a:pt x="5387" y="70993"/>
                  <a:pt x="5310" y="71014"/>
                  <a:pt x="5248" y="71014"/>
                </a:cubicBezTo>
                <a:cubicBezTo>
                  <a:pt x="5132" y="71014"/>
                  <a:pt x="5066" y="70941"/>
                  <a:pt x="4960" y="70761"/>
                </a:cubicBezTo>
                <a:cubicBezTo>
                  <a:pt x="4810" y="70518"/>
                  <a:pt x="4833" y="70380"/>
                  <a:pt x="5030" y="70207"/>
                </a:cubicBezTo>
                <a:cubicBezTo>
                  <a:pt x="5137" y="70109"/>
                  <a:pt x="5201" y="70055"/>
                  <a:pt x="5261" y="70055"/>
                </a:cubicBezTo>
                <a:close/>
                <a:moveTo>
                  <a:pt x="40281" y="71276"/>
                </a:moveTo>
                <a:cubicBezTo>
                  <a:pt x="40323" y="71276"/>
                  <a:pt x="40379" y="71301"/>
                  <a:pt x="40419" y="71349"/>
                </a:cubicBezTo>
                <a:cubicBezTo>
                  <a:pt x="40477" y="71419"/>
                  <a:pt x="40500" y="71476"/>
                  <a:pt x="40489" y="71499"/>
                </a:cubicBezTo>
                <a:cubicBezTo>
                  <a:pt x="40485" y="71501"/>
                  <a:pt x="40479" y="71502"/>
                  <a:pt x="40472" y="71502"/>
                </a:cubicBezTo>
                <a:cubicBezTo>
                  <a:pt x="40438" y="71502"/>
                  <a:pt x="40371" y="71480"/>
                  <a:pt x="40304" y="71442"/>
                </a:cubicBezTo>
                <a:cubicBezTo>
                  <a:pt x="40212" y="71395"/>
                  <a:pt x="40188" y="71326"/>
                  <a:pt x="40235" y="71292"/>
                </a:cubicBezTo>
                <a:cubicBezTo>
                  <a:pt x="40245" y="71281"/>
                  <a:pt x="40262" y="71276"/>
                  <a:pt x="40281" y="71276"/>
                </a:cubicBezTo>
                <a:close/>
                <a:moveTo>
                  <a:pt x="15365" y="72358"/>
                </a:moveTo>
                <a:cubicBezTo>
                  <a:pt x="15406" y="72358"/>
                  <a:pt x="15445" y="72375"/>
                  <a:pt x="15476" y="72411"/>
                </a:cubicBezTo>
                <a:cubicBezTo>
                  <a:pt x="15533" y="72469"/>
                  <a:pt x="15499" y="72538"/>
                  <a:pt x="15395" y="72561"/>
                </a:cubicBezTo>
                <a:cubicBezTo>
                  <a:pt x="15352" y="72566"/>
                  <a:pt x="15311" y="72569"/>
                  <a:pt x="15276" y="72569"/>
                </a:cubicBezTo>
                <a:cubicBezTo>
                  <a:pt x="15226" y="72569"/>
                  <a:pt x="15189" y="72563"/>
                  <a:pt x="15176" y="72550"/>
                </a:cubicBezTo>
                <a:cubicBezTo>
                  <a:pt x="15152" y="72527"/>
                  <a:pt x="15187" y="72457"/>
                  <a:pt x="15256" y="72400"/>
                </a:cubicBezTo>
                <a:cubicBezTo>
                  <a:pt x="15289" y="72372"/>
                  <a:pt x="15328" y="72358"/>
                  <a:pt x="15365" y="72358"/>
                </a:cubicBezTo>
                <a:close/>
                <a:moveTo>
                  <a:pt x="72707" y="72814"/>
                </a:moveTo>
                <a:cubicBezTo>
                  <a:pt x="72739" y="72814"/>
                  <a:pt x="72762" y="72836"/>
                  <a:pt x="72762" y="72873"/>
                </a:cubicBezTo>
                <a:cubicBezTo>
                  <a:pt x="72770" y="72916"/>
                  <a:pt x="72747" y="72939"/>
                  <a:pt x="72706" y="72939"/>
                </a:cubicBezTo>
                <a:cubicBezTo>
                  <a:pt x="72692" y="72939"/>
                  <a:pt x="72676" y="72937"/>
                  <a:pt x="72658" y="72931"/>
                </a:cubicBezTo>
                <a:cubicBezTo>
                  <a:pt x="72577" y="72919"/>
                  <a:pt x="72577" y="72873"/>
                  <a:pt x="72646" y="72838"/>
                </a:cubicBezTo>
                <a:cubicBezTo>
                  <a:pt x="72668" y="72821"/>
                  <a:pt x="72689" y="72814"/>
                  <a:pt x="72707" y="72814"/>
                </a:cubicBezTo>
                <a:close/>
                <a:moveTo>
                  <a:pt x="8030" y="73725"/>
                </a:moveTo>
                <a:cubicBezTo>
                  <a:pt x="8060" y="73725"/>
                  <a:pt x="8119" y="73759"/>
                  <a:pt x="8169" y="73819"/>
                </a:cubicBezTo>
                <a:cubicBezTo>
                  <a:pt x="8227" y="73877"/>
                  <a:pt x="8250" y="73958"/>
                  <a:pt x="8204" y="74004"/>
                </a:cubicBezTo>
                <a:cubicBezTo>
                  <a:pt x="8192" y="74013"/>
                  <a:pt x="8178" y="74017"/>
                  <a:pt x="8164" y="74017"/>
                </a:cubicBezTo>
                <a:cubicBezTo>
                  <a:pt x="8124" y="74017"/>
                  <a:pt x="8079" y="73983"/>
                  <a:pt x="8054" y="73923"/>
                </a:cubicBezTo>
                <a:cubicBezTo>
                  <a:pt x="8019" y="73831"/>
                  <a:pt x="8008" y="73750"/>
                  <a:pt x="8019" y="73727"/>
                </a:cubicBezTo>
                <a:cubicBezTo>
                  <a:pt x="8022" y="73726"/>
                  <a:pt x="8026" y="73725"/>
                  <a:pt x="8030" y="73725"/>
                </a:cubicBezTo>
                <a:close/>
                <a:moveTo>
                  <a:pt x="2036" y="74919"/>
                </a:moveTo>
                <a:cubicBezTo>
                  <a:pt x="2099" y="74919"/>
                  <a:pt x="2095" y="74994"/>
                  <a:pt x="2017" y="75101"/>
                </a:cubicBezTo>
                <a:cubicBezTo>
                  <a:pt x="1961" y="75171"/>
                  <a:pt x="1879" y="75211"/>
                  <a:pt x="1795" y="75211"/>
                </a:cubicBezTo>
                <a:cubicBezTo>
                  <a:pt x="1741" y="75211"/>
                  <a:pt x="1686" y="75195"/>
                  <a:pt x="1636" y="75158"/>
                </a:cubicBezTo>
                <a:cubicBezTo>
                  <a:pt x="1521" y="75066"/>
                  <a:pt x="1509" y="74985"/>
                  <a:pt x="1613" y="74985"/>
                </a:cubicBezTo>
                <a:cubicBezTo>
                  <a:pt x="1717" y="74985"/>
                  <a:pt x="1878" y="74962"/>
                  <a:pt x="1994" y="74928"/>
                </a:cubicBezTo>
                <a:cubicBezTo>
                  <a:pt x="2010" y="74922"/>
                  <a:pt x="2024" y="74919"/>
                  <a:pt x="2036" y="74919"/>
                </a:cubicBezTo>
                <a:close/>
                <a:moveTo>
                  <a:pt x="1192" y="75369"/>
                </a:moveTo>
                <a:cubicBezTo>
                  <a:pt x="1305" y="75369"/>
                  <a:pt x="1496" y="75425"/>
                  <a:pt x="1740" y="75551"/>
                </a:cubicBezTo>
                <a:cubicBezTo>
                  <a:pt x="2005" y="75678"/>
                  <a:pt x="2086" y="75793"/>
                  <a:pt x="1994" y="75920"/>
                </a:cubicBezTo>
                <a:cubicBezTo>
                  <a:pt x="1968" y="75954"/>
                  <a:pt x="1927" y="75971"/>
                  <a:pt x="1873" y="75971"/>
                </a:cubicBezTo>
                <a:cubicBezTo>
                  <a:pt x="1761" y="75971"/>
                  <a:pt x="1592" y="75899"/>
                  <a:pt x="1382" y="75759"/>
                </a:cubicBezTo>
                <a:cubicBezTo>
                  <a:pt x="1030" y="75521"/>
                  <a:pt x="1004" y="75369"/>
                  <a:pt x="1192" y="75369"/>
                </a:cubicBezTo>
                <a:close/>
                <a:moveTo>
                  <a:pt x="6395" y="76176"/>
                </a:moveTo>
                <a:cubicBezTo>
                  <a:pt x="6423" y="76176"/>
                  <a:pt x="6453" y="76179"/>
                  <a:pt x="6484" y="76186"/>
                </a:cubicBezTo>
                <a:cubicBezTo>
                  <a:pt x="6588" y="76197"/>
                  <a:pt x="6622" y="76278"/>
                  <a:pt x="6553" y="76347"/>
                </a:cubicBezTo>
                <a:cubicBezTo>
                  <a:pt x="6520" y="76387"/>
                  <a:pt x="6473" y="76407"/>
                  <a:pt x="6425" y="76407"/>
                </a:cubicBezTo>
                <a:cubicBezTo>
                  <a:pt x="6389" y="76407"/>
                  <a:pt x="6352" y="76395"/>
                  <a:pt x="6322" y="76370"/>
                </a:cubicBezTo>
                <a:cubicBezTo>
                  <a:pt x="6253" y="76313"/>
                  <a:pt x="6218" y="76243"/>
                  <a:pt x="6253" y="76209"/>
                </a:cubicBezTo>
                <a:cubicBezTo>
                  <a:pt x="6269" y="76192"/>
                  <a:pt x="6326" y="76176"/>
                  <a:pt x="6395" y="76176"/>
                </a:cubicBezTo>
                <a:close/>
                <a:moveTo>
                  <a:pt x="13308" y="76479"/>
                </a:moveTo>
                <a:cubicBezTo>
                  <a:pt x="13334" y="76479"/>
                  <a:pt x="13387" y="76512"/>
                  <a:pt x="13433" y="76567"/>
                </a:cubicBezTo>
                <a:cubicBezTo>
                  <a:pt x="13490" y="76624"/>
                  <a:pt x="13513" y="76717"/>
                  <a:pt x="13467" y="76751"/>
                </a:cubicBezTo>
                <a:cubicBezTo>
                  <a:pt x="13455" y="76760"/>
                  <a:pt x="13442" y="76765"/>
                  <a:pt x="13427" y="76765"/>
                </a:cubicBezTo>
                <a:cubicBezTo>
                  <a:pt x="13387" y="76765"/>
                  <a:pt x="13343" y="76730"/>
                  <a:pt x="13317" y="76670"/>
                </a:cubicBezTo>
                <a:cubicBezTo>
                  <a:pt x="13283" y="76578"/>
                  <a:pt x="13271" y="76497"/>
                  <a:pt x="13294" y="76486"/>
                </a:cubicBezTo>
                <a:cubicBezTo>
                  <a:pt x="13297" y="76481"/>
                  <a:pt x="13301" y="76479"/>
                  <a:pt x="13308" y="76479"/>
                </a:cubicBezTo>
                <a:close/>
                <a:moveTo>
                  <a:pt x="2197" y="77667"/>
                </a:moveTo>
                <a:cubicBezTo>
                  <a:pt x="2302" y="77667"/>
                  <a:pt x="2391" y="77699"/>
                  <a:pt x="2409" y="77744"/>
                </a:cubicBezTo>
                <a:cubicBezTo>
                  <a:pt x="2417" y="77788"/>
                  <a:pt x="2367" y="77809"/>
                  <a:pt x="2291" y="77809"/>
                </a:cubicBezTo>
                <a:cubicBezTo>
                  <a:pt x="2249" y="77809"/>
                  <a:pt x="2198" y="77803"/>
                  <a:pt x="2144" y="77790"/>
                </a:cubicBezTo>
                <a:cubicBezTo>
                  <a:pt x="1901" y="77744"/>
                  <a:pt x="1890" y="77709"/>
                  <a:pt x="2109" y="77675"/>
                </a:cubicBezTo>
                <a:cubicBezTo>
                  <a:pt x="2139" y="77670"/>
                  <a:pt x="2168" y="77667"/>
                  <a:pt x="2197" y="77667"/>
                </a:cubicBezTo>
                <a:close/>
                <a:moveTo>
                  <a:pt x="4014" y="79256"/>
                </a:moveTo>
                <a:cubicBezTo>
                  <a:pt x="4106" y="79268"/>
                  <a:pt x="4152" y="79325"/>
                  <a:pt x="4118" y="79406"/>
                </a:cubicBezTo>
                <a:cubicBezTo>
                  <a:pt x="4090" y="79448"/>
                  <a:pt x="4046" y="79468"/>
                  <a:pt x="4000" y="79468"/>
                </a:cubicBezTo>
                <a:cubicBezTo>
                  <a:pt x="3969" y="79468"/>
                  <a:pt x="3938" y="79459"/>
                  <a:pt x="3910" y="79441"/>
                </a:cubicBezTo>
                <a:cubicBezTo>
                  <a:pt x="3829" y="79395"/>
                  <a:pt x="3783" y="79337"/>
                  <a:pt x="3806" y="79302"/>
                </a:cubicBezTo>
                <a:cubicBezTo>
                  <a:pt x="3818" y="79268"/>
                  <a:pt x="3910" y="79256"/>
                  <a:pt x="4014" y="79256"/>
                </a:cubicBezTo>
                <a:close/>
                <a:moveTo>
                  <a:pt x="6571" y="79358"/>
                </a:moveTo>
                <a:cubicBezTo>
                  <a:pt x="6584" y="79358"/>
                  <a:pt x="6597" y="79358"/>
                  <a:pt x="6611" y="79360"/>
                </a:cubicBezTo>
                <a:cubicBezTo>
                  <a:pt x="6715" y="79371"/>
                  <a:pt x="6703" y="79441"/>
                  <a:pt x="6588" y="79510"/>
                </a:cubicBezTo>
                <a:cubicBezTo>
                  <a:pt x="6495" y="79564"/>
                  <a:pt x="6421" y="79591"/>
                  <a:pt x="6374" y="79591"/>
                </a:cubicBezTo>
                <a:cubicBezTo>
                  <a:pt x="6310" y="79591"/>
                  <a:pt x="6297" y="79541"/>
                  <a:pt x="6357" y="79441"/>
                </a:cubicBezTo>
                <a:cubicBezTo>
                  <a:pt x="6397" y="79390"/>
                  <a:pt x="6481" y="79358"/>
                  <a:pt x="6571" y="79358"/>
                </a:cubicBezTo>
                <a:close/>
                <a:moveTo>
                  <a:pt x="58934" y="80212"/>
                </a:moveTo>
                <a:cubicBezTo>
                  <a:pt x="58969" y="80212"/>
                  <a:pt x="59019" y="80257"/>
                  <a:pt x="59061" y="80329"/>
                </a:cubicBezTo>
                <a:cubicBezTo>
                  <a:pt x="59107" y="80410"/>
                  <a:pt x="59107" y="80480"/>
                  <a:pt x="59072" y="80491"/>
                </a:cubicBezTo>
                <a:cubicBezTo>
                  <a:pt x="59069" y="80492"/>
                  <a:pt x="59065" y="80493"/>
                  <a:pt x="59061" y="80493"/>
                </a:cubicBezTo>
                <a:cubicBezTo>
                  <a:pt x="59026" y="80493"/>
                  <a:pt x="58975" y="80448"/>
                  <a:pt x="58934" y="80376"/>
                </a:cubicBezTo>
                <a:cubicBezTo>
                  <a:pt x="58888" y="80295"/>
                  <a:pt x="58888" y="80226"/>
                  <a:pt x="58922" y="80214"/>
                </a:cubicBezTo>
                <a:cubicBezTo>
                  <a:pt x="58926" y="80213"/>
                  <a:pt x="58930" y="80212"/>
                  <a:pt x="58934" y="80212"/>
                </a:cubicBezTo>
                <a:close/>
                <a:moveTo>
                  <a:pt x="47363" y="81113"/>
                </a:moveTo>
                <a:cubicBezTo>
                  <a:pt x="47386" y="81113"/>
                  <a:pt x="47418" y="81167"/>
                  <a:pt x="47460" y="81241"/>
                </a:cubicBezTo>
                <a:cubicBezTo>
                  <a:pt x="47507" y="81311"/>
                  <a:pt x="47507" y="81391"/>
                  <a:pt x="47472" y="81403"/>
                </a:cubicBezTo>
                <a:cubicBezTo>
                  <a:pt x="47467" y="81406"/>
                  <a:pt x="47463" y="81407"/>
                  <a:pt x="47458" y="81407"/>
                </a:cubicBezTo>
                <a:cubicBezTo>
                  <a:pt x="47425" y="81407"/>
                  <a:pt x="47388" y="81346"/>
                  <a:pt x="47368" y="81276"/>
                </a:cubicBezTo>
                <a:cubicBezTo>
                  <a:pt x="47345" y="81184"/>
                  <a:pt x="47345" y="81114"/>
                  <a:pt x="47356" y="81114"/>
                </a:cubicBezTo>
                <a:cubicBezTo>
                  <a:pt x="47358" y="81113"/>
                  <a:pt x="47361" y="81113"/>
                  <a:pt x="47363" y="81113"/>
                </a:cubicBezTo>
                <a:close/>
                <a:moveTo>
                  <a:pt x="78914" y="82696"/>
                </a:moveTo>
                <a:cubicBezTo>
                  <a:pt x="78926" y="82696"/>
                  <a:pt x="78983" y="82742"/>
                  <a:pt x="79053" y="82811"/>
                </a:cubicBezTo>
                <a:cubicBezTo>
                  <a:pt x="79122" y="82880"/>
                  <a:pt x="79145" y="82950"/>
                  <a:pt x="79110" y="82961"/>
                </a:cubicBezTo>
                <a:cubicBezTo>
                  <a:pt x="79107" y="82962"/>
                  <a:pt x="79103" y="82963"/>
                  <a:pt x="79099" y="82963"/>
                </a:cubicBezTo>
                <a:cubicBezTo>
                  <a:pt x="79062" y="82963"/>
                  <a:pt x="79002" y="82918"/>
                  <a:pt x="78960" y="82846"/>
                </a:cubicBezTo>
                <a:cubicBezTo>
                  <a:pt x="78926" y="82776"/>
                  <a:pt x="78891" y="82707"/>
                  <a:pt x="78914" y="82696"/>
                </a:cubicBezTo>
                <a:close/>
                <a:moveTo>
                  <a:pt x="67926" y="86468"/>
                </a:moveTo>
                <a:cubicBezTo>
                  <a:pt x="67962" y="86468"/>
                  <a:pt x="68023" y="86513"/>
                  <a:pt x="68064" y="86586"/>
                </a:cubicBezTo>
                <a:cubicBezTo>
                  <a:pt x="68099" y="86666"/>
                  <a:pt x="68122" y="86724"/>
                  <a:pt x="68110" y="86736"/>
                </a:cubicBezTo>
                <a:cubicBezTo>
                  <a:pt x="68099" y="86736"/>
                  <a:pt x="68041" y="86689"/>
                  <a:pt x="67972" y="86620"/>
                </a:cubicBezTo>
                <a:cubicBezTo>
                  <a:pt x="67902" y="86562"/>
                  <a:pt x="67879" y="86493"/>
                  <a:pt x="67914" y="86470"/>
                </a:cubicBezTo>
                <a:cubicBezTo>
                  <a:pt x="67917" y="86469"/>
                  <a:pt x="67921" y="86468"/>
                  <a:pt x="67926" y="86468"/>
                </a:cubicBezTo>
                <a:close/>
                <a:moveTo>
                  <a:pt x="75697" y="92804"/>
                </a:moveTo>
                <a:cubicBezTo>
                  <a:pt x="75727" y="92804"/>
                  <a:pt x="75773" y="92876"/>
                  <a:pt x="75809" y="93015"/>
                </a:cubicBezTo>
                <a:cubicBezTo>
                  <a:pt x="75821" y="93107"/>
                  <a:pt x="75821" y="93188"/>
                  <a:pt x="75786" y="93211"/>
                </a:cubicBezTo>
                <a:cubicBezTo>
                  <a:pt x="75783" y="93212"/>
                  <a:pt x="75780" y="93212"/>
                  <a:pt x="75777" y="93212"/>
                </a:cubicBezTo>
                <a:cubicBezTo>
                  <a:pt x="75736" y="93212"/>
                  <a:pt x="75703" y="93132"/>
                  <a:pt x="75671" y="92992"/>
                </a:cubicBezTo>
                <a:cubicBezTo>
                  <a:pt x="75654" y="92865"/>
                  <a:pt x="75669" y="92804"/>
                  <a:pt x="75697" y="92804"/>
                </a:cubicBezTo>
                <a:close/>
                <a:moveTo>
                  <a:pt x="62377" y="0"/>
                </a:moveTo>
                <a:cubicBezTo>
                  <a:pt x="62362" y="0"/>
                  <a:pt x="62345" y="2"/>
                  <a:pt x="62327" y="4"/>
                </a:cubicBezTo>
                <a:cubicBezTo>
                  <a:pt x="62108" y="50"/>
                  <a:pt x="62073" y="120"/>
                  <a:pt x="62223" y="270"/>
                </a:cubicBezTo>
                <a:cubicBezTo>
                  <a:pt x="62350" y="385"/>
                  <a:pt x="62316" y="512"/>
                  <a:pt x="62166" y="593"/>
                </a:cubicBezTo>
                <a:cubicBezTo>
                  <a:pt x="61993" y="674"/>
                  <a:pt x="61981" y="708"/>
                  <a:pt x="62131" y="708"/>
                </a:cubicBezTo>
                <a:cubicBezTo>
                  <a:pt x="62258" y="708"/>
                  <a:pt x="62281" y="916"/>
                  <a:pt x="62177" y="1182"/>
                </a:cubicBezTo>
                <a:cubicBezTo>
                  <a:pt x="62070" y="1445"/>
                  <a:pt x="62004" y="1556"/>
                  <a:pt x="61933" y="1556"/>
                </a:cubicBezTo>
                <a:cubicBezTo>
                  <a:pt x="61905" y="1556"/>
                  <a:pt x="61876" y="1538"/>
                  <a:pt x="61843" y="1505"/>
                </a:cubicBezTo>
                <a:cubicBezTo>
                  <a:pt x="61750" y="1424"/>
                  <a:pt x="61704" y="1228"/>
                  <a:pt x="61727" y="1032"/>
                </a:cubicBezTo>
                <a:cubicBezTo>
                  <a:pt x="61754" y="888"/>
                  <a:pt x="61737" y="817"/>
                  <a:pt x="61668" y="817"/>
                </a:cubicBezTo>
                <a:cubicBezTo>
                  <a:pt x="61621" y="817"/>
                  <a:pt x="61549" y="850"/>
                  <a:pt x="61450" y="916"/>
                </a:cubicBezTo>
                <a:cubicBezTo>
                  <a:pt x="61325" y="997"/>
                  <a:pt x="61195" y="1040"/>
                  <a:pt x="61094" y="1040"/>
                </a:cubicBezTo>
                <a:cubicBezTo>
                  <a:pt x="61036" y="1040"/>
                  <a:pt x="60987" y="1026"/>
                  <a:pt x="60954" y="997"/>
                </a:cubicBezTo>
                <a:cubicBezTo>
                  <a:pt x="60940" y="983"/>
                  <a:pt x="60918" y="976"/>
                  <a:pt x="60891" y="976"/>
                </a:cubicBezTo>
                <a:cubicBezTo>
                  <a:pt x="60739" y="976"/>
                  <a:pt x="60401" y="1178"/>
                  <a:pt x="60088" y="1412"/>
                </a:cubicBezTo>
                <a:cubicBezTo>
                  <a:pt x="60007" y="1470"/>
                  <a:pt x="59880" y="1586"/>
                  <a:pt x="59846" y="1609"/>
                </a:cubicBezTo>
                <a:cubicBezTo>
                  <a:pt x="59811" y="1632"/>
                  <a:pt x="59776" y="1666"/>
                  <a:pt x="59742" y="1689"/>
                </a:cubicBezTo>
                <a:cubicBezTo>
                  <a:pt x="59696" y="1747"/>
                  <a:pt x="59672" y="1793"/>
                  <a:pt x="59707" y="1840"/>
                </a:cubicBezTo>
                <a:cubicBezTo>
                  <a:pt x="59820" y="1971"/>
                  <a:pt x="59465" y="2118"/>
                  <a:pt x="59130" y="2118"/>
                </a:cubicBezTo>
                <a:cubicBezTo>
                  <a:pt x="59054" y="2118"/>
                  <a:pt x="58979" y="2111"/>
                  <a:pt x="58911" y="2093"/>
                </a:cubicBezTo>
                <a:cubicBezTo>
                  <a:pt x="58862" y="2083"/>
                  <a:pt x="58818" y="2078"/>
                  <a:pt x="58781" y="2078"/>
                </a:cubicBezTo>
                <a:cubicBezTo>
                  <a:pt x="58693" y="2078"/>
                  <a:pt x="58644" y="2106"/>
                  <a:pt x="58668" y="2163"/>
                </a:cubicBezTo>
                <a:cubicBezTo>
                  <a:pt x="58689" y="2235"/>
                  <a:pt x="58784" y="2280"/>
                  <a:pt x="58879" y="2280"/>
                </a:cubicBezTo>
                <a:cubicBezTo>
                  <a:pt x="58889" y="2280"/>
                  <a:pt x="58900" y="2279"/>
                  <a:pt x="58911" y="2278"/>
                </a:cubicBezTo>
                <a:cubicBezTo>
                  <a:pt x="58936" y="2275"/>
                  <a:pt x="58959" y="2273"/>
                  <a:pt x="58981" y="2273"/>
                </a:cubicBezTo>
                <a:cubicBezTo>
                  <a:pt x="59102" y="2273"/>
                  <a:pt x="59157" y="2335"/>
                  <a:pt x="59245" y="2532"/>
                </a:cubicBezTo>
                <a:cubicBezTo>
                  <a:pt x="59328" y="2715"/>
                  <a:pt x="59381" y="2774"/>
                  <a:pt x="59508" y="2774"/>
                </a:cubicBezTo>
                <a:cubicBezTo>
                  <a:pt x="59541" y="2774"/>
                  <a:pt x="59580" y="2770"/>
                  <a:pt x="59626" y="2763"/>
                </a:cubicBezTo>
                <a:cubicBezTo>
                  <a:pt x="60007" y="2705"/>
                  <a:pt x="60296" y="2463"/>
                  <a:pt x="60134" y="2324"/>
                </a:cubicBezTo>
                <a:cubicBezTo>
                  <a:pt x="60065" y="2278"/>
                  <a:pt x="60065" y="2220"/>
                  <a:pt x="60134" y="2209"/>
                </a:cubicBezTo>
                <a:cubicBezTo>
                  <a:pt x="60151" y="2208"/>
                  <a:pt x="60166" y="2207"/>
                  <a:pt x="60181" y="2207"/>
                </a:cubicBezTo>
                <a:cubicBezTo>
                  <a:pt x="60430" y="2207"/>
                  <a:pt x="60479" y="2382"/>
                  <a:pt x="60273" y="2567"/>
                </a:cubicBezTo>
                <a:cubicBezTo>
                  <a:pt x="60146" y="2682"/>
                  <a:pt x="60100" y="2809"/>
                  <a:pt x="60146" y="2855"/>
                </a:cubicBezTo>
                <a:cubicBezTo>
                  <a:pt x="60192" y="2886"/>
                  <a:pt x="60233" y="2901"/>
                  <a:pt x="60269" y="2901"/>
                </a:cubicBezTo>
                <a:cubicBezTo>
                  <a:pt x="60287" y="2901"/>
                  <a:pt x="60303" y="2898"/>
                  <a:pt x="60319" y="2890"/>
                </a:cubicBezTo>
                <a:cubicBezTo>
                  <a:pt x="60354" y="2855"/>
                  <a:pt x="60446" y="2798"/>
                  <a:pt x="60527" y="2740"/>
                </a:cubicBezTo>
                <a:cubicBezTo>
                  <a:pt x="60619" y="2682"/>
                  <a:pt x="60642" y="2544"/>
                  <a:pt x="60584" y="2417"/>
                </a:cubicBezTo>
                <a:cubicBezTo>
                  <a:pt x="60538" y="2301"/>
                  <a:pt x="60550" y="2186"/>
                  <a:pt x="60654" y="2128"/>
                </a:cubicBezTo>
                <a:cubicBezTo>
                  <a:pt x="60786" y="2038"/>
                  <a:pt x="60884" y="1998"/>
                  <a:pt x="60947" y="1998"/>
                </a:cubicBezTo>
                <a:cubicBezTo>
                  <a:pt x="60988" y="1998"/>
                  <a:pt x="61014" y="2015"/>
                  <a:pt x="61023" y="2047"/>
                </a:cubicBezTo>
                <a:cubicBezTo>
                  <a:pt x="61046" y="2093"/>
                  <a:pt x="61035" y="2163"/>
                  <a:pt x="60988" y="2244"/>
                </a:cubicBezTo>
                <a:cubicBezTo>
                  <a:pt x="60977" y="2278"/>
                  <a:pt x="60942" y="2336"/>
                  <a:pt x="60919" y="2371"/>
                </a:cubicBezTo>
                <a:cubicBezTo>
                  <a:pt x="60908" y="2394"/>
                  <a:pt x="60896" y="2417"/>
                  <a:pt x="60873" y="2451"/>
                </a:cubicBezTo>
                <a:cubicBezTo>
                  <a:pt x="60781" y="2544"/>
                  <a:pt x="60769" y="2740"/>
                  <a:pt x="60827" y="2878"/>
                </a:cubicBezTo>
                <a:cubicBezTo>
                  <a:pt x="60896" y="3028"/>
                  <a:pt x="60850" y="3167"/>
                  <a:pt x="60677" y="3248"/>
                </a:cubicBezTo>
                <a:cubicBezTo>
                  <a:pt x="60446" y="3375"/>
                  <a:pt x="60457" y="3386"/>
                  <a:pt x="60723" y="3444"/>
                </a:cubicBezTo>
                <a:cubicBezTo>
                  <a:pt x="60988" y="3490"/>
                  <a:pt x="61011" y="3525"/>
                  <a:pt x="60884" y="3663"/>
                </a:cubicBezTo>
                <a:cubicBezTo>
                  <a:pt x="60792" y="3767"/>
                  <a:pt x="60827" y="3860"/>
                  <a:pt x="60977" y="3929"/>
                </a:cubicBezTo>
                <a:cubicBezTo>
                  <a:pt x="61138" y="4010"/>
                  <a:pt x="61150" y="4056"/>
                  <a:pt x="61023" y="4102"/>
                </a:cubicBezTo>
                <a:cubicBezTo>
                  <a:pt x="61000" y="4102"/>
                  <a:pt x="60977" y="4113"/>
                  <a:pt x="60954" y="4113"/>
                </a:cubicBezTo>
                <a:lnTo>
                  <a:pt x="60919" y="4113"/>
                </a:lnTo>
                <a:lnTo>
                  <a:pt x="60607" y="4552"/>
                </a:lnTo>
                <a:lnTo>
                  <a:pt x="60596" y="4552"/>
                </a:lnTo>
                <a:cubicBezTo>
                  <a:pt x="60584" y="4564"/>
                  <a:pt x="60561" y="4564"/>
                  <a:pt x="60550" y="4564"/>
                </a:cubicBezTo>
                <a:cubicBezTo>
                  <a:pt x="60504" y="4552"/>
                  <a:pt x="60457" y="4529"/>
                  <a:pt x="60446" y="4494"/>
                </a:cubicBezTo>
                <a:cubicBezTo>
                  <a:pt x="60431" y="4456"/>
                  <a:pt x="60405" y="4437"/>
                  <a:pt x="60373" y="4437"/>
                </a:cubicBezTo>
                <a:cubicBezTo>
                  <a:pt x="60329" y="4437"/>
                  <a:pt x="60274" y="4473"/>
                  <a:pt x="60227" y="4541"/>
                </a:cubicBezTo>
                <a:cubicBezTo>
                  <a:pt x="60182" y="4608"/>
                  <a:pt x="60123" y="4637"/>
                  <a:pt x="60059" y="4637"/>
                </a:cubicBezTo>
                <a:cubicBezTo>
                  <a:pt x="59958" y="4637"/>
                  <a:pt x="59845" y="4565"/>
                  <a:pt x="59753" y="4460"/>
                </a:cubicBezTo>
                <a:cubicBezTo>
                  <a:pt x="59672" y="4379"/>
                  <a:pt x="59615" y="4275"/>
                  <a:pt x="59580" y="4160"/>
                </a:cubicBezTo>
                <a:cubicBezTo>
                  <a:pt x="59569" y="4113"/>
                  <a:pt x="59569" y="4056"/>
                  <a:pt x="59569" y="3998"/>
                </a:cubicBezTo>
                <a:cubicBezTo>
                  <a:pt x="59569" y="3975"/>
                  <a:pt x="59580" y="3952"/>
                  <a:pt x="59580" y="3929"/>
                </a:cubicBezTo>
                <a:lnTo>
                  <a:pt x="59603" y="3894"/>
                </a:lnTo>
                <a:lnTo>
                  <a:pt x="59603" y="3883"/>
                </a:lnTo>
                <a:lnTo>
                  <a:pt x="59603" y="3871"/>
                </a:lnTo>
                <a:lnTo>
                  <a:pt x="59950" y="3398"/>
                </a:lnTo>
                <a:lnTo>
                  <a:pt x="59961" y="3386"/>
                </a:lnTo>
                <a:cubicBezTo>
                  <a:pt x="60100" y="3190"/>
                  <a:pt x="60123" y="3063"/>
                  <a:pt x="60030" y="3005"/>
                </a:cubicBezTo>
                <a:cubicBezTo>
                  <a:pt x="60001" y="2983"/>
                  <a:pt x="59962" y="2975"/>
                  <a:pt x="59915" y="2975"/>
                </a:cubicBezTo>
                <a:cubicBezTo>
                  <a:pt x="59887" y="2975"/>
                  <a:pt x="59856" y="2978"/>
                  <a:pt x="59823" y="2982"/>
                </a:cubicBezTo>
                <a:cubicBezTo>
                  <a:pt x="59776" y="2982"/>
                  <a:pt x="59730" y="2994"/>
                  <a:pt x="59672" y="3005"/>
                </a:cubicBezTo>
                <a:cubicBezTo>
                  <a:pt x="59638" y="3017"/>
                  <a:pt x="59603" y="3028"/>
                  <a:pt x="59569" y="3028"/>
                </a:cubicBezTo>
                <a:lnTo>
                  <a:pt x="59522" y="3052"/>
                </a:lnTo>
                <a:lnTo>
                  <a:pt x="59499" y="3063"/>
                </a:lnTo>
                <a:cubicBezTo>
                  <a:pt x="59475" y="3096"/>
                  <a:pt x="59466" y="3108"/>
                  <a:pt x="59465" y="3108"/>
                </a:cubicBezTo>
                <a:cubicBezTo>
                  <a:pt x="59464" y="3108"/>
                  <a:pt x="59528" y="3016"/>
                  <a:pt x="59527" y="3016"/>
                </a:cubicBezTo>
                <a:lnTo>
                  <a:pt x="59527" y="3016"/>
                </a:lnTo>
                <a:cubicBezTo>
                  <a:pt x="59527" y="3016"/>
                  <a:pt x="59452" y="3122"/>
                  <a:pt x="59142" y="3559"/>
                </a:cubicBezTo>
                <a:lnTo>
                  <a:pt x="59130" y="3559"/>
                </a:lnTo>
                <a:lnTo>
                  <a:pt x="59118" y="3571"/>
                </a:lnTo>
                <a:cubicBezTo>
                  <a:pt x="58724" y="3841"/>
                  <a:pt x="58465" y="3980"/>
                  <a:pt x="58331" y="3980"/>
                </a:cubicBezTo>
                <a:cubicBezTo>
                  <a:pt x="58189" y="3980"/>
                  <a:pt x="58186" y="3827"/>
                  <a:pt x="58310" y="3513"/>
                </a:cubicBezTo>
                <a:cubicBezTo>
                  <a:pt x="58423" y="3216"/>
                  <a:pt x="58418" y="3128"/>
                  <a:pt x="58246" y="3128"/>
                </a:cubicBezTo>
                <a:cubicBezTo>
                  <a:pt x="58224" y="3128"/>
                  <a:pt x="58199" y="3130"/>
                  <a:pt x="58172" y="3132"/>
                </a:cubicBezTo>
                <a:cubicBezTo>
                  <a:pt x="58146" y="3134"/>
                  <a:pt x="58122" y="3134"/>
                  <a:pt x="58101" y="3134"/>
                </a:cubicBezTo>
                <a:cubicBezTo>
                  <a:pt x="57943" y="3134"/>
                  <a:pt x="57916" y="3095"/>
                  <a:pt x="57987" y="2994"/>
                </a:cubicBezTo>
                <a:cubicBezTo>
                  <a:pt x="58057" y="2901"/>
                  <a:pt x="58022" y="2821"/>
                  <a:pt x="57918" y="2821"/>
                </a:cubicBezTo>
                <a:cubicBezTo>
                  <a:pt x="57872" y="2809"/>
                  <a:pt x="57837" y="2786"/>
                  <a:pt x="57837" y="2740"/>
                </a:cubicBezTo>
                <a:cubicBezTo>
                  <a:pt x="57826" y="2717"/>
                  <a:pt x="57837" y="2694"/>
                  <a:pt x="57837" y="2671"/>
                </a:cubicBezTo>
                <a:lnTo>
                  <a:pt x="58230" y="2128"/>
                </a:lnTo>
                <a:lnTo>
                  <a:pt x="58230" y="2117"/>
                </a:lnTo>
                <a:lnTo>
                  <a:pt x="58230" y="2105"/>
                </a:lnTo>
                <a:cubicBezTo>
                  <a:pt x="58241" y="2093"/>
                  <a:pt x="58241" y="2082"/>
                  <a:pt x="58253" y="2070"/>
                </a:cubicBezTo>
                <a:cubicBezTo>
                  <a:pt x="58310" y="2013"/>
                  <a:pt x="58276" y="1932"/>
                  <a:pt x="58183" y="1897"/>
                </a:cubicBezTo>
                <a:cubicBezTo>
                  <a:pt x="58170" y="1894"/>
                  <a:pt x="58156" y="1892"/>
                  <a:pt x="58143" y="1892"/>
                </a:cubicBezTo>
                <a:cubicBezTo>
                  <a:pt x="58111" y="1892"/>
                  <a:pt x="58081" y="1901"/>
                  <a:pt x="58057" y="1909"/>
                </a:cubicBezTo>
                <a:cubicBezTo>
                  <a:pt x="58033" y="1920"/>
                  <a:pt x="58022" y="1932"/>
                  <a:pt x="58010" y="1955"/>
                </a:cubicBezTo>
                <a:lnTo>
                  <a:pt x="57999" y="1955"/>
                </a:lnTo>
                <a:lnTo>
                  <a:pt x="57606" y="2509"/>
                </a:lnTo>
                <a:lnTo>
                  <a:pt x="57606" y="2521"/>
                </a:lnTo>
                <a:lnTo>
                  <a:pt x="57595" y="2544"/>
                </a:lnTo>
                <a:cubicBezTo>
                  <a:pt x="57583" y="2555"/>
                  <a:pt x="57583" y="2578"/>
                  <a:pt x="57572" y="2590"/>
                </a:cubicBezTo>
                <a:cubicBezTo>
                  <a:pt x="57522" y="2795"/>
                  <a:pt x="57263" y="2936"/>
                  <a:pt x="57090" y="2936"/>
                </a:cubicBezTo>
                <a:cubicBezTo>
                  <a:pt x="56981" y="2936"/>
                  <a:pt x="56906" y="2880"/>
                  <a:pt x="56937" y="2751"/>
                </a:cubicBezTo>
                <a:cubicBezTo>
                  <a:pt x="56953" y="2692"/>
                  <a:pt x="56949" y="2663"/>
                  <a:pt x="56928" y="2663"/>
                </a:cubicBezTo>
                <a:cubicBezTo>
                  <a:pt x="56905" y="2663"/>
                  <a:pt x="56860" y="2701"/>
                  <a:pt x="56798" y="2774"/>
                </a:cubicBezTo>
                <a:cubicBezTo>
                  <a:pt x="56660" y="2971"/>
                  <a:pt x="56694" y="3052"/>
                  <a:pt x="56937" y="3121"/>
                </a:cubicBezTo>
                <a:cubicBezTo>
                  <a:pt x="57329" y="3248"/>
                  <a:pt x="57468" y="3559"/>
                  <a:pt x="57179" y="3686"/>
                </a:cubicBezTo>
                <a:cubicBezTo>
                  <a:pt x="57075" y="3744"/>
                  <a:pt x="56902" y="3906"/>
                  <a:pt x="56798" y="4044"/>
                </a:cubicBezTo>
                <a:cubicBezTo>
                  <a:pt x="56687" y="4197"/>
                  <a:pt x="56571" y="4266"/>
                  <a:pt x="56482" y="4266"/>
                </a:cubicBezTo>
                <a:cubicBezTo>
                  <a:pt x="56349" y="4266"/>
                  <a:pt x="56279" y="4111"/>
                  <a:pt x="56383" y="3848"/>
                </a:cubicBezTo>
                <a:cubicBezTo>
                  <a:pt x="56495" y="3552"/>
                  <a:pt x="56490" y="3499"/>
                  <a:pt x="56191" y="3499"/>
                </a:cubicBezTo>
                <a:cubicBezTo>
                  <a:pt x="56152" y="3499"/>
                  <a:pt x="56108" y="3500"/>
                  <a:pt x="56060" y="3502"/>
                </a:cubicBezTo>
                <a:cubicBezTo>
                  <a:pt x="55794" y="3502"/>
                  <a:pt x="55540" y="3640"/>
                  <a:pt x="55459" y="3813"/>
                </a:cubicBezTo>
                <a:cubicBezTo>
                  <a:pt x="55379" y="3975"/>
                  <a:pt x="55125" y="4148"/>
                  <a:pt x="54871" y="4194"/>
                </a:cubicBezTo>
                <a:cubicBezTo>
                  <a:pt x="54351" y="4298"/>
                  <a:pt x="54097" y="4598"/>
                  <a:pt x="54294" y="4887"/>
                </a:cubicBezTo>
                <a:cubicBezTo>
                  <a:pt x="54363" y="4991"/>
                  <a:pt x="54397" y="5210"/>
                  <a:pt x="54374" y="5337"/>
                </a:cubicBezTo>
                <a:cubicBezTo>
                  <a:pt x="54349" y="5426"/>
                  <a:pt x="54317" y="5469"/>
                  <a:pt x="54277" y="5469"/>
                </a:cubicBezTo>
                <a:cubicBezTo>
                  <a:pt x="54245" y="5469"/>
                  <a:pt x="54208" y="5440"/>
                  <a:pt x="54167" y="5383"/>
                </a:cubicBezTo>
                <a:cubicBezTo>
                  <a:pt x="54084" y="5259"/>
                  <a:pt x="53892" y="5195"/>
                  <a:pt x="53731" y="5195"/>
                </a:cubicBezTo>
                <a:cubicBezTo>
                  <a:pt x="53578" y="5195"/>
                  <a:pt x="53452" y="5253"/>
                  <a:pt x="53474" y="5372"/>
                </a:cubicBezTo>
                <a:cubicBezTo>
                  <a:pt x="53474" y="5487"/>
                  <a:pt x="53359" y="5822"/>
                  <a:pt x="53186" y="6156"/>
                </a:cubicBezTo>
                <a:cubicBezTo>
                  <a:pt x="53012" y="6491"/>
                  <a:pt x="52770" y="7022"/>
                  <a:pt x="52655" y="7357"/>
                </a:cubicBezTo>
                <a:cubicBezTo>
                  <a:pt x="52470" y="7853"/>
                  <a:pt x="52493" y="7957"/>
                  <a:pt x="52747" y="8015"/>
                </a:cubicBezTo>
                <a:cubicBezTo>
                  <a:pt x="53116" y="8107"/>
                  <a:pt x="53105" y="8119"/>
                  <a:pt x="52655" y="8477"/>
                </a:cubicBezTo>
                <a:cubicBezTo>
                  <a:pt x="52274" y="8765"/>
                  <a:pt x="52285" y="9238"/>
                  <a:pt x="52678" y="9296"/>
                </a:cubicBezTo>
                <a:cubicBezTo>
                  <a:pt x="53040" y="9353"/>
                  <a:pt x="52958" y="9631"/>
                  <a:pt x="52596" y="9631"/>
                </a:cubicBezTo>
                <a:cubicBezTo>
                  <a:pt x="52589" y="9631"/>
                  <a:pt x="52581" y="9631"/>
                  <a:pt x="52574" y="9631"/>
                </a:cubicBezTo>
                <a:cubicBezTo>
                  <a:pt x="52544" y="9627"/>
                  <a:pt x="52515" y="9626"/>
                  <a:pt x="52487" y="9626"/>
                </a:cubicBezTo>
                <a:cubicBezTo>
                  <a:pt x="52325" y="9626"/>
                  <a:pt x="52184" y="9679"/>
                  <a:pt x="52135" y="9758"/>
                </a:cubicBezTo>
                <a:cubicBezTo>
                  <a:pt x="52089" y="9862"/>
                  <a:pt x="51939" y="10081"/>
                  <a:pt x="51789" y="10266"/>
                </a:cubicBezTo>
                <a:cubicBezTo>
                  <a:pt x="51604" y="10497"/>
                  <a:pt x="51593" y="10623"/>
                  <a:pt x="51731" y="10693"/>
                </a:cubicBezTo>
                <a:cubicBezTo>
                  <a:pt x="51775" y="10715"/>
                  <a:pt x="51822" y="10725"/>
                  <a:pt x="51866" y="10725"/>
                </a:cubicBezTo>
                <a:cubicBezTo>
                  <a:pt x="51940" y="10725"/>
                  <a:pt x="52007" y="10697"/>
                  <a:pt x="52043" y="10647"/>
                </a:cubicBezTo>
                <a:cubicBezTo>
                  <a:pt x="52101" y="10566"/>
                  <a:pt x="52193" y="10439"/>
                  <a:pt x="52251" y="10358"/>
                </a:cubicBezTo>
                <a:cubicBezTo>
                  <a:pt x="52308" y="10277"/>
                  <a:pt x="52389" y="10173"/>
                  <a:pt x="52447" y="10104"/>
                </a:cubicBezTo>
                <a:cubicBezTo>
                  <a:pt x="52476" y="10068"/>
                  <a:pt x="52533" y="10045"/>
                  <a:pt x="52591" y="10045"/>
                </a:cubicBezTo>
                <a:cubicBezTo>
                  <a:pt x="52625" y="10045"/>
                  <a:pt x="52660" y="10052"/>
                  <a:pt x="52689" y="10069"/>
                </a:cubicBezTo>
                <a:cubicBezTo>
                  <a:pt x="52770" y="10104"/>
                  <a:pt x="52735" y="10231"/>
                  <a:pt x="52620" y="10335"/>
                </a:cubicBezTo>
                <a:cubicBezTo>
                  <a:pt x="52493" y="10450"/>
                  <a:pt x="52447" y="10612"/>
                  <a:pt x="52516" y="10693"/>
                </a:cubicBezTo>
                <a:cubicBezTo>
                  <a:pt x="52554" y="10736"/>
                  <a:pt x="52602" y="10756"/>
                  <a:pt x="52654" y="10756"/>
                </a:cubicBezTo>
                <a:cubicBezTo>
                  <a:pt x="52713" y="10756"/>
                  <a:pt x="52778" y="10730"/>
                  <a:pt x="52839" y="10681"/>
                </a:cubicBezTo>
                <a:cubicBezTo>
                  <a:pt x="52924" y="10601"/>
                  <a:pt x="53021" y="10565"/>
                  <a:pt x="53098" y="10565"/>
                </a:cubicBezTo>
                <a:cubicBezTo>
                  <a:pt x="53208" y="10565"/>
                  <a:pt x="53277" y="10639"/>
                  <a:pt x="53209" y="10762"/>
                </a:cubicBezTo>
                <a:cubicBezTo>
                  <a:pt x="53162" y="10843"/>
                  <a:pt x="53197" y="10981"/>
                  <a:pt x="53278" y="11051"/>
                </a:cubicBezTo>
                <a:cubicBezTo>
                  <a:pt x="53335" y="11101"/>
                  <a:pt x="53350" y="11128"/>
                  <a:pt x="53327" y="11128"/>
                </a:cubicBezTo>
                <a:cubicBezTo>
                  <a:pt x="53309" y="11128"/>
                  <a:pt x="53265" y="11110"/>
                  <a:pt x="53197" y="11074"/>
                </a:cubicBezTo>
                <a:cubicBezTo>
                  <a:pt x="53146" y="11052"/>
                  <a:pt x="53086" y="11042"/>
                  <a:pt x="53025" y="11042"/>
                </a:cubicBezTo>
                <a:cubicBezTo>
                  <a:pt x="52919" y="11042"/>
                  <a:pt x="52808" y="11073"/>
                  <a:pt x="52735" y="11131"/>
                </a:cubicBezTo>
                <a:cubicBezTo>
                  <a:pt x="52654" y="11191"/>
                  <a:pt x="52601" y="11223"/>
                  <a:pt x="52563" y="11223"/>
                </a:cubicBezTo>
                <a:cubicBezTo>
                  <a:pt x="52521" y="11223"/>
                  <a:pt x="52500" y="11182"/>
                  <a:pt x="52481" y="11097"/>
                </a:cubicBezTo>
                <a:cubicBezTo>
                  <a:pt x="52457" y="11017"/>
                  <a:pt x="52436" y="10977"/>
                  <a:pt x="52409" y="10977"/>
                </a:cubicBezTo>
                <a:cubicBezTo>
                  <a:pt x="52386" y="10977"/>
                  <a:pt x="52358" y="11009"/>
                  <a:pt x="52320" y="11074"/>
                </a:cubicBezTo>
                <a:cubicBezTo>
                  <a:pt x="52283" y="11140"/>
                  <a:pt x="52238" y="11172"/>
                  <a:pt x="52180" y="11172"/>
                </a:cubicBezTo>
                <a:cubicBezTo>
                  <a:pt x="52129" y="11172"/>
                  <a:pt x="52068" y="11146"/>
                  <a:pt x="51997" y="11097"/>
                </a:cubicBezTo>
                <a:cubicBezTo>
                  <a:pt x="51895" y="11023"/>
                  <a:pt x="51705" y="10971"/>
                  <a:pt x="51532" y="10971"/>
                </a:cubicBezTo>
                <a:cubicBezTo>
                  <a:pt x="51489" y="10971"/>
                  <a:pt x="51447" y="10974"/>
                  <a:pt x="51408" y="10981"/>
                </a:cubicBezTo>
                <a:cubicBezTo>
                  <a:pt x="50992" y="11027"/>
                  <a:pt x="51108" y="11131"/>
                  <a:pt x="51731" y="11258"/>
                </a:cubicBezTo>
                <a:cubicBezTo>
                  <a:pt x="52077" y="11328"/>
                  <a:pt x="52135" y="11385"/>
                  <a:pt x="52112" y="11605"/>
                </a:cubicBezTo>
                <a:cubicBezTo>
                  <a:pt x="52089" y="11743"/>
                  <a:pt x="52008" y="11997"/>
                  <a:pt x="51939" y="12136"/>
                </a:cubicBezTo>
                <a:cubicBezTo>
                  <a:pt x="51804" y="12388"/>
                  <a:pt x="51854" y="12579"/>
                  <a:pt x="51998" y="12579"/>
                </a:cubicBezTo>
                <a:cubicBezTo>
                  <a:pt x="52051" y="12579"/>
                  <a:pt x="52118" y="12553"/>
                  <a:pt x="52193" y="12493"/>
                </a:cubicBezTo>
                <a:cubicBezTo>
                  <a:pt x="52256" y="12443"/>
                  <a:pt x="52334" y="12416"/>
                  <a:pt x="52402" y="12416"/>
                </a:cubicBezTo>
                <a:cubicBezTo>
                  <a:pt x="52458" y="12416"/>
                  <a:pt x="52508" y="12434"/>
                  <a:pt x="52539" y="12470"/>
                </a:cubicBezTo>
                <a:cubicBezTo>
                  <a:pt x="52620" y="12540"/>
                  <a:pt x="52793" y="12690"/>
                  <a:pt x="52908" y="12794"/>
                </a:cubicBezTo>
                <a:cubicBezTo>
                  <a:pt x="53082" y="12944"/>
                  <a:pt x="53070" y="13036"/>
                  <a:pt x="52885" y="13197"/>
                </a:cubicBezTo>
                <a:cubicBezTo>
                  <a:pt x="52770" y="13301"/>
                  <a:pt x="52574" y="13475"/>
                  <a:pt x="52470" y="13613"/>
                </a:cubicBezTo>
                <a:cubicBezTo>
                  <a:pt x="52308" y="13809"/>
                  <a:pt x="52308" y="13890"/>
                  <a:pt x="52493" y="13936"/>
                </a:cubicBezTo>
                <a:cubicBezTo>
                  <a:pt x="52828" y="14017"/>
                  <a:pt x="52816" y="14213"/>
                  <a:pt x="52481" y="14225"/>
                </a:cubicBezTo>
                <a:cubicBezTo>
                  <a:pt x="52445" y="14226"/>
                  <a:pt x="52412" y="14227"/>
                  <a:pt x="52383" y="14227"/>
                </a:cubicBezTo>
                <a:cubicBezTo>
                  <a:pt x="52203" y="14227"/>
                  <a:pt x="52162" y="14191"/>
                  <a:pt x="52112" y="14052"/>
                </a:cubicBezTo>
                <a:cubicBezTo>
                  <a:pt x="52077" y="13959"/>
                  <a:pt x="51985" y="13832"/>
                  <a:pt x="51893" y="13798"/>
                </a:cubicBezTo>
                <a:cubicBezTo>
                  <a:pt x="51877" y="13789"/>
                  <a:pt x="51864" y="13785"/>
                  <a:pt x="51854" y="13785"/>
                </a:cubicBezTo>
                <a:cubicBezTo>
                  <a:pt x="51811" y="13785"/>
                  <a:pt x="51818" y="13857"/>
                  <a:pt x="51893" y="13959"/>
                </a:cubicBezTo>
                <a:cubicBezTo>
                  <a:pt x="51974" y="14098"/>
                  <a:pt x="52031" y="14248"/>
                  <a:pt x="52020" y="14283"/>
                </a:cubicBezTo>
                <a:cubicBezTo>
                  <a:pt x="51998" y="14384"/>
                  <a:pt x="52026" y="14444"/>
                  <a:pt x="52070" y="14444"/>
                </a:cubicBezTo>
                <a:cubicBezTo>
                  <a:pt x="52096" y="14444"/>
                  <a:pt x="52128" y="14422"/>
                  <a:pt x="52158" y="14375"/>
                </a:cubicBezTo>
                <a:cubicBezTo>
                  <a:pt x="52186" y="14323"/>
                  <a:pt x="52233" y="14299"/>
                  <a:pt x="52287" y="14299"/>
                </a:cubicBezTo>
                <a:cubicBezTo>
                  <a:pt x="52366" y="14299"/>
                  <a:pt x="52459" y="14353"/>
                  <a:pt x="52528" y="14456"/>
                </a:cubicBezTo>
                <a:cubicBezTo>
                  <a:pt x="52562" y="14513"/>
                  <a:pt x="52504" y="14560"/>
                  <a:pt x="52378" y="14571"/>
                </a:cubicBezTo>
                <a:cubicBezTo>
                  <a:pt x="52227" y="14594"/>
                  <a:pt x="52216" y="14617"/>
                  <a:pt x="52331" y="14675"/>
                </a:cubicBezTo>
                <a:cubicBezTo>
                  <a:pt x="52551" y="14785"/>
                  <a:pt x="52197" y="15384"/>
                  <a:pt x="51943" y="15384"/>
                </a:cubicBezTo>
                <a:cubicBezTo>
                  <a:pt x="51930" y="15384"/>
                  <a:pt x="51917" y="15382"/>
                  <a:pt x="51904" y="15379"/>
                </a:cubicBezTo>
                <a:cubicBezTo>
                  <a:pt x="51869" y="15368"/>
                  <a:pt x="51839" y="15363"/>
                  <a:pt x="51818" y="15363"/>
                </a:cubicBezTo>
                <a:cubicBezTo>
                  <a:pt x="51770" y="15363"/>
                  <a:pt x="51761" y="15389"/>
                  <a:pt x="51800" y="15437"/>
                </a:cubicBezTo>
                <a:cubicBezTo>
                  <a:pt x="51844" y="15498"/>
                  <a:pt x="51901" y="15526"/>
                  <a:pt x="51956" y="15526"/>
                </a:cubicBezTo>
                <a:cubicBezTo>
                  <a:pt x="51974" y="15526"/>
                  <a:pt x="51991" y="15523"/>
                  <a:pt x="52008" y="15518"/>
                </a:cubicBezTo>
                <a:cubicBezTo>
                  <a:pt x="52041" y="15499"/>
                  <a:pt x="52077" y="15491"/>
                  <a:pt x="52115" y="15491"/>
                </a:cubicBezTo>
                <a:cubicBezTo>
                  <a:pt x="52290" y="15491"/>
                  <a:pt x="52491" y="15668"/>
                  <a:pt x="52481" y="15829"/>
                </a:cubicBezTo>
                <a:cubicBezTo>
                  <a:pt x="52481" y="15897"/>
                  <a:pt x="52463" y="15940"/>
                  <a:pt x="52439" y="15940"/>
                </a:cubicBezTo>
                <a:cubicBezTo>
                  <a:pt x="52431" y="15940"/>
                  <a:pt x="52421" y="15934"/>
                  <a:pt x="52412" y="15922"/>
                </a:cubicBezTo>
                <a:cubicBezTo>
                  <a:pt x="52349" y="15827"/>
                  <a:pt x="52059" y="15759"/>
                  <a:pt x="51859" y="15759"/>
                </a:cubicBezTo>
                <a:cubicBezTo>
                  <a:pt x="51768" y="15759"/>
                  <a:pt x="51695" y="15773"/>
                  <a:pt x="51673" y="15806"/>
                </a:cubicBezTo>
                <a:cubicBezTo>
                  <a:pt x="51627" y="15880"/>
                  <a:pt x="51633" y="15902"/>
                  <a:pt x="51720" y="15902"/>
                </a:cubicBezTo>
                <a:cubicBezTo>
                  <a:pt x="51741" y="15902"/>
                  <a:pt x="51768" y="15901"/>
                  <a:pt x="51800" y="15898"/>
                </a:cubicBezTo>
                <a:cubicBezTo>
                  <a:pt x="51845" y="15893"/>
                  <a:pt x="51879" y="15889"/>
                  <a:pt x="51907" y="15889"/>
                </a:cubicBezTo>
                <a:cubicBezTo>
                  <a:pt x="51985" y="15889"/>
                  <a:pt x="52003" y="15919"/>
                  <a:pt x="52020" y="16014"/>
                </a:cubicBezTo>
                <a:cubicBezTo>
                  <a:pt x="52030" y="16098"/>
                  <a:pt x="51886" y="16154"/>
                  <a:pt x="51632" y="16154"/>
                </a:cubicBezTo>
                <a:cubicBezTo>
                  <a:pt x="51608" y="16154"/>
                  <a:pt x="51584" y="16153"/>
                  <a:pt x="51558" y="16152"/>
                </a:cubicBezTo>
                <a:cubicBezTo>
                  <a:pt x="51523" y="16151"/>
                  <a:pt x="51491" y="16151"/>
                  <a:pt x="51460" y="16151"/>
                </a:cubicBezTo>
                <a:cubicBezTo>
                  <a:pt x="51145" y="16151"/>
                  <a:pt x="51036" y="16211"/>
                  <a:pt x="50889" y="16464"/>
                </a:cubicBezTo>
                <a:lnTo>
                  <a:pt x="50692" y="16787"/>
                </a:lnTo>
                <a:lnTo>
                  <a:pt x="50692" y="16787"/>
                </a:lnTo>
                <a:lnTo>
                  <a:pt x="51027" y="16683"/>
                </a:lnTo>
                <a:cubicBezTo>
                  <a:pt x="51269" y="16614"/>
                  <a:pt x="51350" y="16533"/>
                  <a:pt x="51293" y="16383"/>
                </a:cubicBezTo>
                <a:cubicBezTo>
                  <a:pt x="51263" y="16294"/>
                  <a:pt x="51258" y="16250"/>
                  <a:pt x="51300" y="16250"/>
                </a:cubicBezTo>
                <a:cubicBezTo>
                  <a:pt x="51339" y="16250"/>
                  <a:pt x="51419" y="16288"/>
                  <a:pt x="51558" y="16360"/>
                </a:cubicBezTo>
                <a:cubicBezTo>
                  <a:pt x="51858" y="16522"/>
                  <a:pt x="51893" y="16579"/>
                  <a:pt x="51789" y="16903"/>
                </a:cubicBezTo>
                <a:cubicBezTo>
                  <a:pt x="51731" y="17110"/>
                  <a:pt x="51593" y="17318"/>
                  <a:pt x="51489" y="17387"/>
                </a:cubicBezTo>
                <a:cubicBezTo>
                  <a:pt x="51362" y="17457"/>
                  <a:pt x="51339" y="17607"/>
                  <a:pt x="51419" y="17791"/>
                </a:cubicBezTo>
                <a:cubicBezTo>
                  <a:pt x="51521" y="18035"/>
                  <a:pt x="51524" y="18082"/>
                  <a:pt x="51343" y="18082"/>
                </a:cubicBezTo>
                <a:cubicBezTo>
                  <a:pt x="51318" y="18082"/>
                  <a:pt x="51290" y="18081"/>
                  <a:pt x="51258" y="18080"/>
                </a:cubicBezTo>
                <a:cubicBezTo>
                  <a:pt x="51253" y="18080"/>
                  <a:pt x="51248" y="18080"/>
                  <a:pt x="51243" y="18080"/>
                </a:cubicBezTo>
                <a:cubicBezTo>
                  <a:pt x="50937" y="18080"/>
                  <a:pt x="50638" y="18428"/>
                  <a:pt x="50854" y="18553"/>
                </a:cubicBezTo>
                <a:cubicBezTo>
                  <a:pt x="50880" y="18566"/>
                  <a:pt x="50909" y="18573"/>
                  <a:pt x="50938" y="18573"/>
                </a:cubicBezTo>
                <a:cubicBezTo>
                  <a:pt x="50986" y="18573"/>
                  <a:pt x="51033" y="18555"/>
                  <a:pt x="51062" y="18519"/>
                </a:cubicBezTo>
                <a:cubicBezTo>
                  <a:pt x="51087" y="18474"/>
                  <a:pt x="51105" y="18450"/>
                  <a:pt x="51124" y="18450"/>
                </a:cubicBezTo>
                <a:cubicBezTo>
                  <a:pt x="51148" y="18450"/>
                  <a:pt x="51172" y="18491"/>
                  <a:pt x="51212" y="18576"/>
                </a:cubicBezTo>
                <a:cubicBezTo>
                  <a:pt x="51239" y="18657"/>
                  <a:pt x="51280" y="18703"/>
                  <a:pt x="51307" y="18703"/>
                </a:cubicBezTo>
                <a:cubicBezTo>
                  <a:pt x="51315" y="18703"/>
                  <a:pt x="51322" y="18699"/>
                  <a:pt x="51327" y="18692"/>
                </a:cubicBezTo>
                <a:cubicBezTo>
                  <a:pt x="51332" y="18684"/>
                  <a:pt x="51339" y="18680"/>
                  <a:pt x="51348" y="18680"/>
                </a:cubicBezTo>
                <a:cubicBezTo>
                  <a:pt x="51377" y="18680"/>
                  <a:pt x="51424" y="18724"/>
                  <a:pt x="51477" y="18796"/>
                </a:cubicBezTo>
                <a:cubicBezTo>
                  <a:pt x="51550" y="18910"/>
                  <a:pt x="51529" y="18959"/>
                  <a:pt x="51406" y="18959"/>
                </a:cubicBezTo>
                <a:cubicBezTo>
                  <a:pt x="51392" y="18959"/>
                  <a:pt x="51378" y="18958"/>
                  <a:pt x="51362" y="18957"/>
                </a:cubicBezTo>
                <a:cubicBezTo>
                  <a:pt x="51108" y="18957"/>
                  <a:pt x="51096" y="19246"/>
                  <a:pt x="51350" y="19315"/>
                </a:cubicBezTo>
                <a:cubicBezTo>
                  <a:pt x="51454" y="19338"/>
                  <a:pt x="51443" y="19384"/>
                  <a:pt x="51316" y="19442"/>
                </a:cubicBezTo>
                <a:cubicBezTo>
                  <a:pt x="51189" y="19488"/>
                  <a:pt x="51177" y="19534"/>
                  <a:pt x="51281" y="19569"/>
                </a:cubicBezTo>
                <a:cubicBezTo>
                  <a:pt x="51373" y="19592"/>
                  <a:pt x="51443" y="19684"/>
                  <a:pt x="51443" y="19788"/>
                </a:cubicBezTo>
                <a:cubicBezTo>
                  <a:pt x="51431" y="19973"/>
                  <a:pt x="51443" y="19973"/>
                  <a:pt x="51708" y="19973"/>
                </a:cubicBezTo>
                <a:cubicBezTo>
                  <a:pt x="51962" y="19973"/>
                  <a:pt x="51974" y="19985"/>
                  <a:pt x="51858" y="20158"/>
                </a:cubicBezTo>
                <a:cubicBezTo>
                  <a:pt x="51789" y="20250"/>
                  <a:pt x="51720" y="20354"/>
                  <a:pt x="51708" y="20389"/>
                </a:cubicBezTo>
                <a:cubicBezTo>
                  <a:pt x="51703" y="20399"/>
                  <a:pt x="51681" y="20405"/>
                  <a:pt x="51652" y="20405"/>
                </a:cubicBezTo>
                <a:cubicBezTo>
                  <a:pt x="51616" y="20405"/>
                  <a:pt x="51568" y="20396"/>
                  <a:pt x="51523" y="20377"/>
                </a:cubicBezTo>
                <a:cubicBezTo>
                  <a:pt x="51431" y="20342"/>
                  <a:pt x="51385" y="20262"/>
                  <a:pt x="51431" y="20192"/>
                </a:cubicBezTo>
                <a:cubicBezTo>
                  <a:pt x="51484" y="20112"/>
                  <a:pt x="51483" y="20080"/>
                  <a:pt x="51411" y="20080"/>
                </a:cubicBezTo>
                <a:cubicBezTo>
                  <a:pt x="51389" y="20080"/>
                  <a:pt x="51362" y="20083"/>
                  <a:pt x="51327" y="20088"/>
                </a:cubicBezTo>
                <a:cubicBezTo>
                  <a:pt x="51223" y="20112"/>
                  <a:pt x="51085" y="20285"/>
                  <a:pt x="51015" y="20492"/>
                </a:cubicBezTo>
                <a:cubicBezTo>
                  <a:pt x="50902" y="20800"/>
                  <a:pt x="50761" y="20966"/>
                  <a:pt x="50606" y="20966"/>
                </a:cubicBezTo>
                <a:cubicBezTo>
                  <a:pt x="50541" y="20966"/>
                  <a:pt x="50473" y="20935"/>
                  <a:pt x="50404" y="20873"/>
                </a:cubicBezTo>
                <a:cubicBezTo>
                  <a:pt x="50347" y="20823"/>
                  <a:pt x="50296" y="20796"/>
                  <a:pt x="50253" y="20796"/>
                </a:cubicBezTo>
                <a:cubicBezTo>
                  <a:pt x="50218" y="20796"/>
                  <a:pt x="50187" y="20814"/>
                  <a:pt x="50161" y="20850"/>
                </a:cubicBezTo>
                <a:cubicBezTo>
                  <a:pt x="50134" y="20892"/>
                  <a:pt x="50052" y="20913"/>
                  <a:pt x="49951" y="20913"/>
                </a:cubicBezTo>
                <a:cubicBezTo>
                  <a:pt x="49884" y="20913"/>
                  <a:pt x="49808" y="20903"/>
                  <a:pt x="49734" y="20885"/>
                </a:cubicBezTo>
                <a:cubicBezTo>
                  <a:pt x="49606" y="20853"/>
                  <a:pt x="49526" y="20833"/>
                  <a:pt x="49489" y="20833"/>
                </a:cubicBezTo>
                <a:cubicBezTo>
                  <a:pt x="49433" y="20833"/>
                  <a:pt x="49473" y="20878"/>
                  <a:pt x="49584" y="20989"/>
                </a:cubicBezTo>
                <a:cubicBezTo>
                  <a:pt x="49692" y="21086"/>
                  <a:pt x="49841" y="21163"/>
                  <a:pt x="49935" y="21163"/>
                </a:cubicBezTo>
                <a:cubicBezTo>
                  <a:pt x="49941" y="21163"/>
                  <a:pt x="49948" y="21163"/>
                  <a:pt x="49954" y="21162"/>
                </a:cubicBezTo>
                <a:cubicBezTo>
                  <a:pt x="50069" y="21162"/>
                  <a:pt x="50092" y="21197"/>
                  <a:pt x="50023" y="21289"/>
                </a:cubicBezTo>
                <a:cubicBezTo>
                  <a:pt x="49977" y="21358"/>
                  <a:pt x="49700" y="21427"/>
                  <a:pt x="49423" y="21439"/>
                </a:cubicBezTo>
                <a:cubicBezTo>
                  <a:pt x="49157" y="21450"/>
                  <a:pt x="48996" y="21474"/>
                  <a:pt x="49076" y="21497"/>
                </a:cubicBezTo>
                <a:cubicBezTo>
                  <a:pt x="49330" y="21577"/>
                  <a:pt x="49203" y="21993"/>
                  <a:pt x="48903" y="22085"/>
                </a:cubicBezTo>
                <a:cubicBezTo>
                  <a:pt x="48730" y="22143"/>
                  <a:pt x="48672" y="22201"/>
                  <a:pt x="48765" y="22258"/>
                </a:cubicBezTo>
                <a:cubicBezTo>
                  <a:pt x="48845" y="22316"/>
                  <a:pt x="48822" y="22397"/>
                  <a:pt x="48707" y="22466"/>
                </a:cubicBezTo>
                <a:cubicBezTo>
                  <a:pt x="48603" y="22524"/>
                  <a:pt x="48557" y="22605"/>
                  <a:pt x="48626" y="22651"/>
                </a:cubicBezTo>
                <a:cubicBezTo>
                  <a:pt x="48684" y="22686"/>
                  <a:pt x="48684" y="22813"/>
                  <a:pt x="48638" y="22928"/>
                </a:cubicBezTo>
                <a:cubicBezTo>
                  <a:pt x="48621" y="22970"/>
                  <a:pt x="48616" y="22991"/>
                  <a:pt x="48622" y="22991"/>
                </a:cubicBezTo>
                <a:cubicBezTo>
                  <a:pt x="48633" y="22991"/>
                  <a:pt x="48676" y="22929"/>
                  <a:pt x="48742" y="22813"/>
                </a:cubicBezTo>
                <a:cubicBezTo>
                  <a:pt x="48841" y="22636"/>
                  <a:pt x="48915" y="22557"/>
                  <a:pt x="49001" y="22557"/>
                </a:cubicBezTo>
                <a:cubicBezTo>
                  <a:pt x="49045" y="22557"/>
                  <a:pt x="49091" y="22577"/>
                  <a:pt x="49146" y="22616"/>
                </a:cubicBezTo>
                <a:cubicBezTo>
                  <a:pt x="49405" y="22797"/>
                  <a:pt x="49411" y="23044"/>
                  <a:pt x="49163" y="23044"/>
                </a:cubicBezTo>
                <a:cubicBezTo>
                  <a:pt x="49157" y="23044"/>
                  <a:pt x="49151" y="23044"/>
                  <a:pt x="49146" y="23043"/>
                </a:cubicBezTo>
                <a:cubicBezTo>
                  <a:pt x="49134" y="23043"/>
                  <a:pt x="49124" y="23042"/>
                  <a:pt x="49114" y="23042"/>
                </a:cubicBezTo>
                <a:cubicBezTo>
                  <a:pt x="48981" y="23042"/>
                  <a:pt x="48966" y="23117"/>
                  <a:pt x="49030" y="23332"/>
                </a:cubicBezTo>
                <a:cubicBezTo>
                  <a:pt x="49088" y="23505"/>
                  <a:pt x="49007" y="23828"/>
                  <a:pt x="48857" y="24082"/>
                </a:cubicBezTo>
                <a:cubicBezTo>
                  <a:pt x="48684" y="24348"/>
                  <a:pt x="48638" y="24590"/>
                  <a:pt x="48719" y="24671"/>
                </a:cubicBezTo>
                <a:cubicBezTo>
                  <a:pt x="48761" y="24721"/>
                  <a:pt x="48817" y="24744"/>
                  <a:pt x="48864" y="24744"/>
                </a:cubicBezTo>
                <a:cubicBezTo>
                  <a:pt x="48894" y="24744"/>
                  <a:pt x="48920" y="24735"/>
                  <a:pt x="48938" y="24717"/>
                </a:cubicBezTo>
                <a:cubicBezTo>
                  <a:pt x="48962" y="24687"/>
                  <a:pt x="49003" y="24672"/>
                  <a:pt x="49046" y="24672"/>
                </a:cubicBezTo>
                <a:cubicBezTo>
                  <a:pt x="49084" y="24672"/>
                  <a:pt x="49124" y="24684"/>
                  <a:pt x="49157" y="24705"/>
                </a:cubicBezTo>
                <a:cubicBezTo>
                  <a:pt x="49308" y="24813"/>
                  <a:pt x="48946" y="25314"/>
                  <a:pt x="48747" y="25314"/>
                </a:cubicBezTo>
                <a:cubicBezTo>
                  <a:pt x="48732" y="25314"/>
                  <a:pt x="48719" y="25311"/>
                  <a:pt x="48707" y="25306"/>
                </a:cubicBezTo>
                <a:cubicBezTo>
                  <a:pt x="48691" y="25298"/>
                  <a:pt x="48673" y="25295"/>
                  <a:pt x="48652" y="25295"/>
                </a:cubicBezTo>
                <a:cubicBezTo>
                  <a:pt x="48382" y="25295"/>
                  <a:pt x="47727" y="25881"/>
                  <a:pt x="47887" y="26010"/>
                </a:cubicBezTo>
                <a:cubicBezTo>
                  <a:pt x="47980" y="26079"/>
                  <a:pt x="47968" y="26148"/>
                  <a:pt x="47853" y="26206"/>
                </a:cubicBezTo>
                <a:cubicBezTo>
                  <a:pt x="47668" y="26298"/>
                  <a:pt x="47668" y="26298"/>
                  <a:pt x="47945" y="26321"/>
                </a:cubicBezTo>
                <a:cubicBezTo>
                  <a:pt x="48222" y="26333"/>
                  <a:pt x="48234" y="26345"/>
                  <a:pt x="48095" y="26506"/>
                </a:cubicBezTo>
                <a:cubicBezTo>
                  <a:pt x="48003" y="26587"/>
                  <a:pt x="47991" y="26702"/>
                  <a:pt x="48049" y="26749"/>
                </a:cubicBezTo>
                <a:cubicBezTo>
                  <a:pt x="48195" y="26867"/>
                  <a:pt x="47939" y="26999"/>
                  <a:pt x="47665" y="26999"/>
                </a:cubicBezTo>
                <a:cubicBezTo>
                  <a:pt x="47592" y="26999"/>
                  <a:pt x="47517" y="26990"/>
                  <a:pt x="47449" y="26968"/>
                </a:cubicBezTo>
                <a:cubicBezTo>
                  <a:pt x="47381" y="26945"/>
                  <a:pt x="47323" y="26934"/>
                  <a:pt x="47273" y="26934"/>
                </a:cubicBezTo>
                <a:cubicBezTo>
                  <a:pt x="47170" y="26934"/>
                  <a:pt x="47103" y="26982"/>
                  <a:pt x="47056" y="27083"/>
                </a:cubicBezTo>
                <a:cubicBezTo>
                  <a:pt x="47010" y="27199"/>
                  <a:pt x="47033" y="27326"/>
                  <a:pt x="47137" y="27360"/>
                </a:cubicBezTo>
                <a:cubicBezTo>
                  <a:pt x="47241" y="27395"/>
                  <a:pt x="47218" y="27464"/>
                  <a:pt x="47079" y="27545"/>
                </a:cubicBezTo>
                <a:cubicBezTo>
                  <a:pt x="46952" y="27603"/>
                  <a:pt x="46906" y="27660"/>
                  <a:pt x="46964" y="27672"/>
                </a:cubicBezTo>
                <a:cubicBezTo>
                  <a:pt x="47079" y="27695"/>
                  <a:pt x="47345" y="28238"/>
                  <a:pt x="47276" y="28318"/>
                </a:cubicBezTo>
                <a:cubicBezTo>
                  <a:pt x="47273" y="28323"/>
                  <a:pt x="47268" y="28325"/>
                  <a:pt x="47262" y="28325"/>
                </a:cubicBezTo>
                <a:cubicBezTo>
                  <a:pt x="47216" y="28325"/>
                  <a:pt x="47084" y="28219"/>
                  <a:pt x="46952" y="28087"/>
                </a:cubicBezTo>
                <a:cubicBezTo>
                  <a:pt x="46812" y="27941"/>
                  <a:pt x="46701" y="27869"/>
                  <a:pt x="46630" y="27869"/>
                </a:cubicBezTo>
                <a:cubicBezTo>
                  <a:pt x="46549" y="27869"/>
                  <a:pt x="46518" y="27961"/>
                  <a:pt x="46548" y="28145"/>
                </a:cubicBezTo>
                <a:cubicBezTo>
                  <a:pt x="46569" y="28268"/>
                  <a:pt x="46607" y="28309"/>
                  <a:pt x="46743" y="28309"/>
                </a:cubicBezTo>
                <a:cubicBezTo>
                  <a:pt x="46761" y="28309"/>
                  <a:pt x="46781" y="28308"/>
                  <a:pt x="46802" y="28307"/>
                </a:cubicBezTo>
                <a:cubicBezTo>
                  <a:pt x="46810" y="28306"/>
                  <a:pt x="46817" y="28306"/>
                  <a:pt x="46824" y="28306"/>
                </a:cubicBezTo>
                <a:cubicBezTo>
                  <a:pt x="47256" y="28306"/>
                  <a:pt x="47014" y="28989"/>
                  <a:pt x="46525" y="29092"/>
                </a:cubicBezTo>
                <a:cubicBezTo>
                  <a:pt x="46375" y="29126"/>
                  <a:pt x="46121" y="29299"/>
                  <a:pt x="45971" y="29484"/>
                </a:cubicBezTo>
                <a:cubicBezTo>
                  <a:pt x="45826" y="29667"/>
                  <a:pt x="45711" y="29760"/>
                  <a:pt x="45605" y="29760"/>
                </a:cubicBezTo>
                <a:cubicBezTo>
                  <a:pt x="45483" y="29760"/>
                  <a:pt x="45374" y="29638"/>
                  <a:pt x="45244" y="29392"/>
                </a:cubicBezTo>
                <a:cubicBezTo>
                  <a:pt x="45036" y="29022"/>
                  <a:pt x="45083" y="28942"/>
                  <a:pt x="45556" y="28919"/>
                </a:cubicBezTo>
                <a:cubicBezTo>
                  <a:pt x="45833" y="28895"/>
                  <a:pt x="45879" y="28849"/>
                  <a:pt x="45798" y="28722"/>
                </a:cubicBezTo>
                <a:cubicBezTo>
                  <a:pt x="45742" y="28626"/>
                  <a:pt x="45753" y="28585"/>
                  <a:pt x="45851" y="28585"/>
                </a:cubicBezTo>
                <a:cubicBezTo>
                  <a:pt x="45893" y="28585"/>
                  <a:pt x="45952" y="28593"/>
                  <a:pt x="46029" y="28607"/>
                </a:cubicBezTo>
                <a:cubicBezTo>
                  <a:pt x="46214" y="28630"/>
                  <a:pt x="46398" y="28711"/>
                  <a:pt x="46445" y="28780"/>
                </a:cubicBezTo>
                <a:cubicBezTo>
                  <a:pt x="46465" y="28814"/>
                  <a:pt x="46501" y="28832"/>
                  <a:pt x="46538" y="28832"/>
                </a:cubicBezTo>
                <a:cubicBezTo>
                  <a:pt x="46566" y="28832"/>
                  <a:pt x="46594" y="28822"/>
                  <a:pt x="46618" y="28803"/>
                </a:cubicBezTo>
                <a:cubicBezTo>
                  <a:pt x="46687" y="28722"/>
                  <a:pt x="46641" y="28676"/>
                  <a:pt x="46456" y="28595"/>
                </a:cubicBezTo>
                <a:cubicBezTo>
                  <a:pt x="46306" y="28538"/>
                  <a:pt x="46110" y="28388"/>
                  <a:pt x="45994" y="28272"/>
                </a:cubicBezTo>
                <a:cubicBezTo>
                  <a:pt x="45901" y="28170"/>
                  <a:pt x="45808" y="28112"/>
                  <a:pt x="45757" y="28112"/>
                </a:cubicBezTo>
                <a:cubicBezTo>
                  <a:pt x="45745" y="28112"/>
                  <a:pt x="45736" y="28115"/>
                  <a:pt x="45729" y="28122"/>
                </a:cubicBezTo>
                <a:cubicBezTo>
                  <a:pt x="45718" y="28133"/>
                  <a:pt x="45702" y="28138"/>
                  <a:pt x="45682" y="28138"/>
                </a:cubicBezTo>
                <a:cubicBezTo>
                  <a:pt x="45638" y="28138"/>
                  <a:pt x="45577" y="28112"/>
                  <a:pt x="45521" y="28064"/>
                </a:cubicBezTo>
                <a:cubicBezTo>
                  <a:pt x="45444" y="28003"/>
                  <a:pt x="45429" y="27977"/>
                  <a:pt x="45478" y="27977"/>
                </a:cubicBezTo>
                <a:cubicBezTo>
                  <a:pt x="45503" y="27977"/>
                  <a:pt x="45544" y="27984"/>
                  <a:pt x="45602" y="27995"/>
                </a:cubicBezTo>
                <a:cubicBezTo>
                  <a:pt x="45650" y="28007"/>
                  <a:pt x="45694" y="28013"/>
                  <a:pt x="45732" y="28013"/>
                </a:cubicBezTo>
                <a:cubicBezTo>
                  <a:pt x="45913" y="28013"/>
                  <a:pt x="45968" y="27890"/>
                  <a:pt x="45787" y="27776"/>
                </a:cubicBezTo>
                <a:cubicBezTo>
                  <a:pt x="45683" y="27707"/>
                  <a:pt x="45660" y="27626"/>
                  <a:pt x="45717" y="27568"/>
                </a:cubicBezTo>
                <a:cubicBezTo>
                  <a:pt x="45787" y="27522"/>
                  <a:pt x="45717" y="27372"/>
                  <a:pt x="45579" y="27233"/>
                </a:cubicBezTo>
                <a:cubicBezTo>
                  <a:pt x="45452" y="27107"/>
                  <a:pt x="45369" y="27049"/>
                  <a:pt x="45252" y="27049"/>
                </a:cubicBezTo>
                <a:cubicBezTo>
                  <a:pt x="45177" y="27049"/>
                  <a:pt x="45089" y="27073"/>
                  <a:pt x="44967" y="27118"/>
                </a:cubicBezTo>
                <a:lnTo>
                  <a:pt x="44609" y="27256"/>
                </a:lnTo>
                <a:lnTo>
                  <a:pt x="44979" y="27291"/>
                </a:lnTo>
                <a:cubicBezTo>
                  <a:pt x="45475" y="27349"/>
                  <a:pt x="45521" y="27533"/>
                  <a:pt x="45071" y="27730"/>
                </a:cubicBezTo>
                <a:cubicBezTo>
                  <a:pt x="44771" y="27868"/>
                  <a:pt x="44725" y="27937"/>
                  <a:pt x="44829" y="28064"/>
                </a:cubicBezTo>
                <a:cubicBezTo>
                  <a:pt x="44898" y="28157"/>
                  <a:pt x="44921" y="28284"/>
                  <a:pt x="44875" y="28341"/>
                </a:cubicBezTo>
                <a:cubicBezTo>
                  <a:pt x="44854" y="28363"/>
                  <a:pt x="44831" y="28373"/>
                  <a:pt x="44808" y="28373"/>
                </a:cubicBezTo>
                <a:cubicBezTo>
                  <a:pt x="44768" y="28373"/>
                  <a:pt x="44727" y="28342"/>
                  <a:pt x="44690" y="28284"/>
                </a:cubicBezTo>
                <a:cubicBezTo>
                  <a:pt x="44632" y="28203"/>
                  <a:pt x="44505" y="28122"/>
                  <a:pt x="44402" y="28122"/>
                </a:cubicBezTo>
                <a:cubicBezTo>
                  <a:pt x="44383" y="28121"/>
                  <a:pt x="44366" y="28121"/>
                  <a:pt x="44350" y="28121"/>
                </a:cubicBezTo>
                <a:cubicBezTo>
                  <a:pt x="44144" y="28121"/>
                  <a:pt x="44127" y="28190"/>
                  <a:pt x="44309" y="28318"/>
                </a:cubicBezTo>
                <a:cubicBezTo>
                  <a:pt x="44413" y="28388"/>
                  <a:pt x="44413" y="28480"/>
                  <a:pt x="44321" y="28549"/>
                </a:cubicBezTo>
                <a:cubicBezTo>
                  <a:pt x="44125" y="28688"/>
                  <a:pt x="44090" y="29080"/>
                  <a:pt x="44286" y="29172"/>
                </a:cubicBezTo>
                <a:cubicBezTo>
                  <a:pt x="44494" y="29253"/>
                  <a:pt x="44378" y="29600"/>
                  <a:pt x="44136" y="29657"/>
                </a:cubicBezTo>
                <a:cubicBezTo>
                  <a:pt x="43986" y="29703"/>
                  <a:pt x="43986" y="29738"/>
                  <a:pt x="44101" y="29796"/>
                </a:cubicBezTo>
                <a:cubicBezTo>
                  <a:pt x="44194" y="29830"/>
                  <a:pt x="44240" y="29900"/>
                  <a:pt x="44205" y="29934"/>
                </a:cubicBezTo>
                <a:cubicBezTo>
                  <a:pt x="44194" y="29945"/>
                  <a:pt x="44178" y="29951"/>
                  <a:pt x="44160" y="29951"/>
                </a:cubicBezTo>
                <a:cubicBezTo>
                  <a:pt x="44120" y="29951"/>
                  <a:pt x="44068" y="29927"/>
                  <a:pt x="44021" y="29888"/>
                </a:cubicBezTo>
                <a:cubicBezTo>
                  <a:pt x="43974" y="29849"/>
                  <a:pt x="43927" y="29826"/>
                  <a:pt x="43890" y="29826"/>
                </a:cubicBezTo>
                <a:cubicBezTo>
                  <a:pt x="43873" y="29826"/>
                  <a:pt x="43859" y="29831"/>
                  <a:pt x="43848" y="29842"/>
                </a:cubicBezTo>
                <a:cubicBezTo>
                  <a:pt x="43813" y="29877"/>
                  <a:pt x="43905" y="29980"/>
                  <a:pt x="44044" y="30084"/>
                </a:cubicBezTo>
                <a:cubicBezTo>
                  <a:pt x="44217" y="30200"/>
                  <a:pt x="44251" y="30269"/>
                  <a:pt x="44148" y="30292"/>
                </a:cubicBezTo>
                <a:cubicBezTo>
                  <a:pt x="44067" y="30315"/>
                  <a:pt x="44067" y="30408"/>
                  <a:pt x="44136" y="30511"/>
                </a:cubicBezTo>
                <a:cubicBezTo>
                  <a:pt x="44228" y="30627"/>
                  <a:pt x="44194" y="30742"/>
                  <a:pt x="44021" y="30835"/>
                </a:cubicBezTo>
                <a:cubicBezTo>
                  <a:pt x="43790" y="30973"/>
                  <a:pt x="43790" y="30996"/>
                  <a:pt x="44055" y="31077"/>
                </a:cubicBezTo>
                <a:cubicBezTo>
                  <a:pt x="44321" y="31158"/>
                  <a:pt x="44321" y="31169"/>
                  <a:pt x="44067" y="31216"/>
                </a:cubicBezTo>
                <a:cubicBezTo>
                  <a:pt x="43836" y="31262"/>
                  <a:pt x="43824" y="31296"/>
                  <a:pt x="43998" y="31389"/>
                </a:cubicBezTo>
                <a:cubicBezTo>
                  <a:pt x="44125" y="31469"/>
                  <a:pt x="44171" y="31550"/>
                  <a:pt x="44113" y="31608"/>
                </a:cubicBezTo>
                <a:cubicBezTo>
                  <a:pt x="44087" y="31634"/>
                  <a:pt x="44049" y="31646"/>
                  <a:pt x="44006" y="31646"/>
                </a:cubicBezTo>
                <a:cubicBezTo>
                  <a:pt x="43954" y="31646"/>
                  <a:pt x="43893" y="31628"/>
                  <a:pt x="43836" y="31596"/>
                </a:cubicBezTo>
                <a:cubicBezTo>
                  <a:pt x="43800" y="31577"/>
                  <a:pt x="43773" y="31567"/>
                  <a:pt x="43753" y="31567"/>
                </a:cubicBezTo>
                <a:cubicBezTo>
                  <a:pt x="43703" y="31567"/>
                  <a:pt x="43705" y="31635"/>
                  <a:pt x="43755" y="31793"/>
                </a:cubicBezTo>
                <a:cubicBezTo>
                  <a:pt x="43814" y="31969"/>
                  <a:pt x="43840" y="32038"/>
                  <a:pt x="43875" y="32038"/>
                </a:cubicBezTo>
                <a:cubicBezTo>
                  <a:pt x="43895" y="32038"/>
                  <a:pt x="43918" y="32015"/>
                  <a:pt x="43951" y="31977"/>
                </a:cubicBezTo>
                <a:cubicBezTo>
                  <a:pt x="43981" y="31952"/>
                  <a:pt x="44013" y="31940"/>
                  <a:pt x="44043" y="31940"/>
                </a:cubicBezTo>
                <a:cubicBezTo>
                  <a:pt x="44082" y="31940"/>
                  <a:pt x="44116" y="31961"/>
                  <a:pt x="44136" y="32000"/>
                </a:cubicBezTo>
                <a:cubicBezTo>
                  <a:pt x="44210" y="32137"/>
                  <a:pt x="43843" y="32389"/>
                  <a:pt x="43628" y="32389"/>
                </a:cubicBezTo>
                <a:cubicBezTo>
                  <a:pt x="43607" y="32389"/>
                  <a:pt x="43588" y="32386"/>
                  <a:pt x="43570" y="32381"/>
                </a:cubicBezTo>
                <a:cubicBezTo>
                  <a:pt x="43524" y="32358"/>
                  <a:pt x="43340" y="32347"/>
                  <a:pt x="43190" y="32347"/>
                </a:cubicBezTo>
                <a:cubicBezTo>
                  <a:pt x="42947" y="32347"/>
                  <a:pt x="42913" y="32393"/>
                  <a:pt x="42982" y="32612"/>
                </a:cubicBezTo>
                <a:cubicBezTo>
                  <a:pt x="43028" y="32751"/>
                  <a:pt x="42982" y="32970"/>
                  <a:pt x="42878" y="33074"/>
                </a:cubicBezTo>
                <a:cubicBezTo>
                  <a:pt x="42792" y="33169"/>
                  <a:pt x="42769" y="33233"/>
                  <a:pt x="42816" y="33233"/>
                </a:cubicBezTo>
                <a:cubicBezTo>
                  <a:pt x="42826" y="33233"/>
                  <a:pt x="42839" y="33230"/>
                  <a:pt x="42855" y="33224"/>
                </a:cubicBezTo>
                <a:cubicBezTo>
                  <a:pt x="42895" y="33211"/>
                  <a:pt x="42932" y="33204"/>
                  <a:pt x="42967" y="33204"/>
                </a:cubicBezTo>
                <a:cubicBezTo>
                  <a:pt x="43112" y="33204"/>
                  <a:pt x="43210" y="33319"/>
                  <a:pt x="43247" y="33524"/>
                </a:cubicBezTo>
                <a:cubicBezTo>
                  <a:pt x="43280" y="33772"/>
                  <a:pt x="43049" y="34001"/>
                  <a:pt x="42764" y="34001"/>
                </a:cubicBezTo>
                <a:cubicBezTo>
                  <a:pt x="42745" y="34001"/>
                  <a:pt x="42725" y="34000"/>
                  <a:pt x="42705" y="33997"/>
                </a:cubicBezTo>
                <a:cubicBezTo>
                  <a:pt x="42694" y="33996"/>
                  <a:pt x="42683" y="33995"/>
                  <a:pt x="42672" y="33995"/>
                </a:cubicBezTo>
                <a:cubicBezTo>
                  <a:pt x="42400" y="33995"/>
                  <a:pt x="42067" y="34394"/>
                  <a:pt x="42278" y="34494"/>
                </a:cubicBezTo>
                <a:cubicBezTo>
                  <a:pt x="42497" y="34586"/>
                  <a:pt x="42197" y="34921"/>
                  <a:pt x="41816" y="34990"/>
                </a:cubicBezTo>
                <a:cubicBezTo>
                  <a:pt x="41711" y="35015"/>
                  <a:pt x="41619" y="35026"/>
                  <a:pt x="41562" y="35026"/>
                </a:cubicBezTo>
                <a:cubicBezTo>
                  <a:pt x="41512" y="35026"/>
                  <a:pt x="41488" y="35018"/>
                  <a:pt x="41504" y="35002"/>
                </a:cubicBezTo>
                <a:cubicBezTo>
                  <a:pt x="41527" y="34967"/>
                  <a:pt x="41447" y="34898"/>
                  <a:pt x="41308" y="34851"/>
                </a:cubicBezTo>
                <a:cubicBezTo>
                  <a:pt x="41275" y="34839"/>
                  <a:pt x="41241" y="34834"/>
                  <a:pt x="41208" y="34834"/>
                </a:cubicBezTo>
                <a:cubicBezTo>
                  <a:pt x="41115" y="34834"/>
                  <a:pt x="41034" y="34879"/>
                  <a:pt x="41008" y="34955"/>
                </a:cubicBezTo>
                <a:cubicBezTo>
                  <a:pt x="40985" y="35016"/>
                  <a:pt x="40962" y="35048"/>
                  <a:pt x="40928" y="35048"/>
                </a:cubicBezTo>
                <a:cubicBezTo>
                  <a:pt x="40878" y="35048"/>
                  <a:pt x="40805" y="34976"/>
                  <a:pt x="40673" y="34817"/>
                </a:cubicBezTo>
                <a:cubicBezTo>
                  <a:pt x="40516" y="34628"/>
                  <a:pt x="40378" y="34525"/>
                  <a:pt x="40276" y="34525"/>
                </a:cubicBezTo>
                <a:cubicBezTo>
                  <a:pt x="40266" y="34525"/>
                  <a:pt x="40256" y="34526"/>
                  <a:pt x="40246" y="34528"/>
                </a:cubicBezTo>
                <a:cubicBezTo>
                  <a:pt x="40004" y="34563"/>
                  <a:pt x="40004" y="34598"/>
                  <a:pt x="40212" y="34701"/>
                </a:cubicBezTo>
                <a:cubicBezTo>
                  <a:pt x="40535" y="34851"/>
                  <a:pt x="40719" y="35036"/>
                  <a:pt x="40627" y="35129"/>
                </a:cubicBezTo>
                <a:cubicBezTo>
                  <a:pt x="40546" y="35198"/>
                  <a:pt x="40754" y="35625"/>
                  <a:pt x="40893" y="35671"/>
                </a:cubicBezTo>
                <a:cubicBezTo>
                  <a:pt x="40895" y="35672"/>
                  <a:pt x="40897" y="35672"/>
                  <a:pt x="40900" y="35672"/>
                </a:cubicBezTo>
                <a:cubicBezTo>
                  <a:pt x="40950" y="35672"/>
                  <a:pt x="41134" y="35584"/>
                  <a:pt x="41308" y="35486"/>
                </a:cubicBezTo>
                <a:cubicBezTo>
                  <a:pt x="41517" y="35362"/>
                  <a:pt x="41666" y="35300"/>
                  <a:pt x="41763" y="35300"/>
                </a:cubicBezTo>
                <a:cubicBezTo>
                  <a:pt x="41891" y="35300"/>
                  <a:pt x="41930" y="35408"/>
                  <a:pt x="41897" y="35625"/>
                </a:cubicBezTo>
                <a:cubicBezTo>
                  <a:pt x="41870" y="35779"/>
                  <a:pt x="41878" y="35862"/>
                  <a:pt x="41922" y="35862"/>
                </a:cubicBezTo>
                <a:cubicBezTo>
                  <a:pt x="41934" y="35862"/>
                  <a:pt x="41949" y="35856"/>
                  <a:pt x="41966" y="35844"/>
                </a:cubicBezTo>
                <a:cubicBezTo>
                  <a:pt x="42001" y="35815"/>
                  <a:pt x="42044" y="35801"/>
                  <a:pt x="42086" y="35801"/>
                </a:cubicBezTo>
                <a:cubicBezTo>
                  <a:pt x="42128" y="35801"/>
                  <a:pt x="42168" y="35815"/>
                  <a:pt x="42197" y="35844"/>
                </a:cubicBezTo>
                <a:cubicBezTo>
                  <a:pt x="42324" y="35971"/>
                  <a:pt x="42232" y="36063"/>
                  <a:pt x="41862" y="36156"/>
                </a:cubicBezTo>
                <a:cubicBezTo>
                  <a:pt x="41805" y="36172"/>
                  <a:pt x="41761" y="36180"/>
                  <a:pt x="41731" y="36180"/>
                </a:cubicBezTo>
                <a:cubicBezTo>
                  <a:pt x="41676" y="36180"/>
                  <a:pt x="41667" y="36154"/>
                  <a:pt x="41712" y="36110"/>
                </a:cubicBezTo>
                <a:cubicBezTo>
                  <a:pt x="41844" y="35963"/>
                  <a:pt x="41762" y="35873"/>
                  <a:pt x="41594" y="35873"/>
                </a:cubicBezTo>
                <a:cubicBezTo>
                  <a:pt x="41497" y="35873"/>
                  <a:pt x="41370" y="35903"/>
                  <a:pt x="41239" y="35971"/>
                </a:cubicBezTo>
                <a:cubicBezTo>
                  <a:pt x="40800" y="36214"/>
                  <a:pt x="40673" y="36514"/>
                  <a:pt x="40950" y="36687"/>
                </a:cubicBezTo>
                <a:cubicBezTo>
                  <a:pt x="41089" y="36779"/>
                  <a:pt x="41100" y="36860"/>
                  <a:pt x="40985" y="36964"/>
                </a:cubicBezTo>
                <a:cubicBezTo>
                  <a:pt x="40858" y="37091"/>
                  <a:pt x="40858" y="37160"/>
                  <a:pt x="41020" y="37264"/>
                </a:cubicBezTo>
                <a:cubicBezTo>
                  <a:pt x="41135" y="37345"/>
                  <a:pt x="41204" y="37425"/>
                  <a:pt x="41158" y="37460"/>
                </a:cubicBezTo>
                <a:cubicBezTo>
                  <a:pt x="41152" y="37466"/>
                  <a:pt x="41142" y="37469"/>
                  <a:pt x="41129" y="37469"/>
                </a:cubicBezTo>
                <a:cubicBezTo>
                  <a:pt x="41067" y="37469"/>
                  <a:pt x="40937" y="37407"/>
                  <a:pt x="40823" y="37322"/>
                </a:cubicBezTo>
                <a:cubicBezTo>
                  <a:pt x="40466" y="37056"/>
                  <a:pt x="40327" y="36594"/>
                  <a:pt x="40362" y="35994"/>
                </a:cubicBezTo>
                <a:cubicBezTo>
                  <a:pt x="40385" y="35602"/>
                  <a:pt x="40362" y="35532"/>
                  <a:pt x="40165" y="35521"/>
                </a:cubicBezTo>
                <a:cubicBezTo>
                  <a:pt x="40004" y="35521"/>
                  <a:pt x="39946" y="35590"/>
                  <a:pt x="39981" y="35763"/>
                </a:cubicBezTo>
                <a:cubicBezTo>
                  <a:pt x="40015" y="35902"/>
                  <a:pt x="40015" y="36006"/>
                  <a:pt x="39981" y="36006"/>
                </a:cubicBezTo>
                <a:cubicBezTo>
                  <a:pt x="39978" y="36004"/>
                  <a:pt x="39974" y="36004"/>
                  <a:pt x="39969" y="36004"/>
                </a:cubicBezTo>
                <a:cubicBezTo>
                  <a:pt x="39940" y="36004"/>
                  <a:pt x="39882" y="36035"/>
                  <a:pt x="39842" y="36075"/>
                </a:cubicBezTo>
                <a:cubicBezTo>
                  <a:pt x="39784" y="36121"/>
                  <a:pt x="39831" y="36156"/>
                  <a:pt x="39992" y="36179"/>
                </a:cubicBezTo>
                <a:cubicBezTo>
                  <a:pt x="40154" y="36202"/>
                  <a:pt x="40212" y="36248"/>
                  <a:pt x="40177" y="36340"/>
                </a:cubicBezTo>
                <a:cubicBezTo>
                  <a:pt x="40165" y="36421"/>
                  <a:pt x="40177" y="36594"/>
                  <a:pt x="40223" y="36744"/>
                </a:cubicBezTo>
                <a:cubicBezTo>
                  <a:pt x="40269" y="36964"/>
                  <a:pt x="40235" y="37021"/>
                  <a:pt x="39992" y="37033"/>
                </a:cubicBezTo>
                <a:cubicBezTo>
                  <a:pt x="39577" y="37068"/>
                  <a:pt x="39507" y="37137"/>
                  <a:pt x="39750" y="37299"/>
                </a:cubicBezTo>
                <a:cubicBezTo>
                  <a:pt x="39828" y="37348"/>
                  <a:pt x="39910" y="37372"/>
                  <a:pt x="39973" y="37372"/>
                </a:cubicBezTo>
                <a:cubicBezTo>
                  <a:pt x="40012" y="37372"/>
                  <a:pt x="40044" y="37362"/>
                  <a:pt x="40062" y="37345"/>
                </a:cubicBezTo>
                <a:cubicBezTo>
                  <a:pt x="40083" y="37328"/>
                  <a:pt x="40110" y="37320"/>
                  <a:pt x="40139" y="37320"/>
                </a:cubicBezTo>
                <a:cubicBezTo>
                  <a:pt x="40189" y="37320"/>
                  <a:pt x="40244" y="37343"/>
                  <a:pt x="40281" y="37379"/>
                </a:cubicBezTo>
                <a:cubicBezTo>
                  <a:pt x="40408" y="37507"/>
                  <a:pt x="40187" y="37725"/>
                  <a:pt x="39990" y="37725"/>
                </a:cubicBezTo>
                <a:cubicBezTo>
                  <a:pt x="39954" y="37725"/>
                  <a:pt x="39920" y="37718"/>
                  <a:pt x="39888" y="37703"/>
                </a:cubicBezTo>
                <a:cubicBezTo>
                  <a:pt x="39873" y="37696"/>
                  <a:pt x="39857" y="37693"/>
                  <a:pt x="39841" y="37693"/>
                </a:cubicBezTo>
                <a:cubicBezTo>
                  <a:pt x="39659" y="37693"/>
                  <a:pt x="39420" y="38082"/>
                  <a:pt x="39473" y="38326"/>
                </a:cubicBezTo>
                <a:cubicBezTo>
                  <a:pt x="39484" y="38418"/>
                  <a:pt x="39438" y="38545"/>
                  <a:pt x="39346" y="38614"/>
                </a:cubicBezTo>
                <a:cubicBezTo>
                  <a:pt x="39265" y="38695"/>
                  <a:pt x="39242" y="38822"/>
                  <a:pt x="39288" y="38926"/>
                </a:cubicBezTo>
                <a:cubicBezTo>
                  <a:pt x="39336" y="39008"/>
                  <a:pt x="39347" y="39046"/>
                  <a:pt x="39320" y="39046"/>
                </a:cubicBezTo>
                <a:cubicBezTo>
                  <a:pt x="39301" y="39046"/>
                  <a:pt x="39264" y="39028"/>
                  <a:pt x="39207" y="38995"/>
                </a:cubicBezTo>
                <a:cubicBezTo>
                  <a:pt x="39168" y="38970"/>
                  <a:pt x="39135" y="38957"/>
                  <a:pt x="39108" y="38957"/>
                </a:cubicBezTo>
                <a:cubicBezTo>
                  <a:pt x="39049" y="38957"/>
                  <a:pt x="39019" y="39019"/>
                  <a:pt x="39011" y="39145"/>
                </a:cubicBezTo>
                <a:cubicBezTo>
                  <a:pt x="38998" y="39253"/>
                  <a:pt x="38984" y="39306"/>
                  <a:pt x="38966" y="39306"/>
                </a:cubicBezTo>
                <a:cubicBezTo>
                  <a:pt x="38953" y="39306"/>
                  <a:pt x="38938" y="39279"/>
                  <a:pt x="38919" y="39226"/>
                </a:cubicBezTo>
                <a:cubicBezTo>
                  <a:pt x="38894" y="39161"/>
                  <a:pt x="38847" y="39125"/>
                  <a:pt x="38802" y="39125"/>
                </a:cubicBezTo>
                <a:cubicBezTo>
                  <a:pt x="38782" y="39125"/>
                  <a:pt x="38763" y="39132"/>
                  <a:pt x="38746" y="39145"/>
                </a:cubicBezTo>
                <a:cubicBezTo>
                  <a:pt x="38688" y="39192"/>
                  <a:pt x="38515" y="39284"/>
                  <a:pt x="38353" y="39342"/>
                </a:cubicBezTo>
                <a:cubicBezTo>
                  <a:pt x="38076" y="39457"/>
                  <a:pt x="38076" y="39480"/>
                  <a:pt x="38330" y="39676"/>
                </a:cubicBezTo>
                <a:cubicBezTo>
                  <a:pt x="38492" y="39792"/>
                  <a:pt x="38584" y="39907"/>
                  <a:pt x="38538" y="39942"/>
                </a:cubicBezTo>
                <a:cubicBezTo>
                  <a:pt x="38527" y="39953"/>
                  <a:pt x="38511" y="39958"/>
                  <a:pt x="38493" y="39958"/>
                </a:cubicBezTo>
                <a:cubicBezTo>
                  <a:pt x="38454" y="39958"/>
                  <a:pt x="38404" y="39935"/>
                  <a:pt x="38365" y="39896"/>
                </a:cubicBezTo>
                <a:cubicBezTo>
                  <a:pt x="38325" y="39848"/>
                  <a:pt x="38269" y="39822"/>
                  <a:pt x="38226" y="39822"/>
                </a:cubicBezTo>
                <a:cubicBezTo>
                  <a:pt x="38207" y="39822"/>
                  <a:pt x="38191" y="39827"/>
                  <a:pt x="38180" y="39838"/>
                </a:cubicBezTo>
                <a:cubicBezTo>
                  <a:pt x="38134" y="39884"/>
                  <a:pt x="38180" y="39953"/>
                  <a:pt x="38284" y="39999"/>
                </a:cubicBezTo>
                <a:cubicBezTo>
                  <a:pt x="38399" y="40069"/>
                  <a:pt x="38388" y="40126"/>
                  <a:pt x="38226" y="40196"/>
                </a:cubicBezTo>
                <a:cubicBezTo>
                  <a:pt x="38042" y="40265"/>
                  <a:pt x="38030" y="40323"/>
                  <a:pt x="38192" y="40427"/>
                </a:cubicBezTo>
                <a:cubicBezTo>
                  <a:pt x="38353" y="40530"/>
                  <a:pt x="38342" y="40554"/>
                  <a:pt x="38145" y="40554"/>
                </a:cubicBezTo>
                <a:cubicBezTo>
                  <a:pt x="38007" y="40554"/>
                  <a:pt x="37880" y="40646"/>
                  <a:pt x="37834" y="40784"/>
                </a:cubicBezTo>
                <a:cubicBezTo>
                  <a:pt x="37808" y="40896"/>
                  <a:pt x="37750" y="40956"/>
                  <a:pt x="37675" y="40956"/>
                </a:cubicBezTo>
                <a:cubicBezTo>
                  <a:pt x="37649" y="40956"/>
                  <a:pt x="37621" y="40949"/>
                  <a:pt x="37591" y="40934"/>
                </a:cubicBezTo>
                <a:cubicBezTo>
                  <a:pt x="37491" y="40884"/>
                  <a:pt x="37478" y="40851"/>
                  <a:pt x="37545" y="40851"/>
                </a:cubicBezTo>
                <a:cubicBezTo>
                  <a:pt x="37555" y="40851"/>
                  <a:pt x="37566" y="40852"/>
                  <a:pt x="37580" y="40854"/>
                </a:cubicBezTo>
                <a:cubicBezTo>
                  <a:pt x="37588" y="40855"/>
                  <a:pt x="37595" y="40855"/>
                  <a:pt x="37602" y="40855"/>
                </a:cubicBezTo>
                <a:cubicBezTo>
                  <a:pt x="37675" y="40855"/>
                  <a:pt x="37689" y="40801"/>
                  <a:pt x="37626" y="40738"/>
                </a:cubicBezTo>
                <a:cubicBezTo>
                  <a:pt x="37597" y="40704"/>
                  <a:pt x="37554" y="40686"/>
                  <a:pt x="37508" y="40686"/>
                </a:cubicBezTo>
                <a:cubicBezTo>
                  <a:pt x="37462" y="40686"/>
                  <a:pt x="37412" y="40704"/>
                  <a:pt x="37372" y="40738"/>
                </a:cubicBezTo>
                <a:cubicBezTo>
                  <a:pt x="37291" y="40807"/>
                  <a:pt x="37268" y="40911"/>
                  <a:pt x="37326" y="40969"/>
                </a:cubicBezTo>
                <a:cubicBezTo>
                  <a:pt x="37384" y="41038"/>
                  <a:pt x="37314" y="41177"/>
                  <a:pt x="37164" y="41292"/>
                </a:cubicBezTo>
                <a:cubicBezTo>
                  <a:pt x="37076" y="41356"/>
                  <a:pt x="37004" y="41391"/>
                  <a:pt x="36958" y="41391"/>
                </a:cubicBezTo>
                <a:cubicBezTo>
                  <a:pt x="36920" y="41391"/>
                  <a:pt x="36899" y="41367"/>
                  <a:pt x="36899" y="41315"/>
                </a:cubicBezTo>
                <a:cubicBezTo>
                  <a:pt x="36899" y="41219"/>
                  <a:pt x="36827" y="41171"/>
                  <a:pt x="36662" y="41171"/>
                </a:cubicBezTo>
                <a:cubicBezTo>
                  <a:pt x="36629" y="41171"/>
                  <a:pt x="36593" y="41173"/>
                  <a:pt x="36553" y="41177"/>
                </a:cubicBezTo>
                <a:cubicBezTo>
                  <a:pt x="36521" y="41180"/>
                  <a:pt x="36491" y="41181"/>
                  <a:pt x="36462" y="41181"/>
                </a:cubicBezTo>
                <a:cubicBezTo>
                  <a:pt x="36259" y="41181"/>
                  <a:pt x="36120" y="41109"/>
                  <a:pt x="35998" y="40958"/>
                </a:cubicBezTo>
                <a:cubicBezTo>
                  <a:pt x="35901" y="40839"/>
                  <a:pt x="35833" y="40784"/>
                  <a:pt x="35766" y="40784"/>
                </a:cubicBezTo>
                <a:cubicBezTo>
                  <a:pt x="35723" y="40784"/>
                  <a:pt x="35680" y="40808"/>
                  <a:pt x="35629" y="40854"/>
                </a:cubicBezTo>
                <a:cubicBezTo>
                  <a:pt x="35491" y="40958"/>
                  <a:pt x="35502" y="41015"/>
                  <a:pt x="35652" y="41085"/>
                </a:cubicBezTo>
                <a:cubicBezTo>
                  <a:pt x="35951" y="41200"/>
                  <a:pt x="35719" y="41372"/>
                  <a:pt x="35372" y="41372"/>
                </a:cubicBezTo>
                <a:cubicBezTo>
                  <a:pt x="35304" y="41372"/>
                  <a:pt x="35230" y="41365"/>
                  <a:pt x="35156" y="41350"/>
                </a:cubicBezTo>
                <a:cubicBezTo>
                  <a:pt x="34775" y="41269"/>
                  <a:pt x="34763" y="41258"/>
                  <a:pt x="34902" y="41142"/>
                </a:cubicBezTo>
                <a:cubicBezTo>
                  <a:pt x="35006" y="41050"/>
                  <a:pt x="34983" y="40969"/>
                  <a:pt x="34787" y="40807"/>
                </a:cubicBezTo>
                <a:cubicBezTo>
                  <a:pt x="34692" y="40729"/>
                  <a:pt x="34609" y="40688"/>
                  <a:pt x="34565" y="40688"/>
                </a:cubicBezTo>
                <a:cubicBezTo>
                  <a:pt x="34544" y="40688"/>
                  <a:pt x="34533" y="40697"/>
                  <a:pt x="34533" y="40715"/>
                </a:cubicBezTo>
                <a:cubicBezTo>
                  <a:pt x="34533" y="40723"/>
                  <a:pt x="34529" y="40727"/>
                  <a:pt x="34523" y="40727"/>
                </a:cubicBezTo>
                <a:cubicBezTo>
                  <a:pt x="34493" y="40727"/>
                  <a:pt x="34397" y="40639"/>
                  <a:pt x="34302" y="40496"/>
                </a:cubicBezTo>
                <a:cubicBezTo>
                  <a:pt x="34175" y="40323"/>
                  <a:pt x="34094" y="40150"/>
                  <a:pt x="34129" y="40115"/>
                </a:cubicBezTo>
                <a:cubicBezTo>
                  <a:pt x="34163" y="40092"/>
                  <a:pt x="34152" y="40023"/>
                  <a:pt x="34094" y="39953"/>
                </a:cubicBezTo>
                <a:cubicBezTo>
                  <a:pt x="34073" y="39932"/>
                  <a:pt x="34050" y="39922"/>
                  <a:pt x="34029" y="39922"/>
                </a:cubicBezTo>
                <a:cubicBezTo>
                  <a:pt x="33992" y="39922"/>
                  <a:pt x="33959" y="39953"/>
                  <a:pt x="33944" y="40011"/>
                </a:cubicBezTo>
                <a:cubicBezTo>
                  <a:pt x="33922" y="40070"/>
                  <a:pt x="33863" y="40100"/>
                  <a:pt x="33793" y="40100"/>
                </a:cubicBezTo>
                <a:cubicBezTo>
                  <a:pt x="33753" y="40100"/>
                  <a:pt x="33709" y="40090"/>
                  <a:pt x="33667" y="40069"/>
                </a:cubicBezTo>
                <a:cubicBezTo>
                  <a:pt x="33606" y="40034"/>
                  <a:pt x="33566" y="40015"/>
                  <a:pt x="33549" y="40015"/>
                </a:cubicBezTo>
                <a:cubicBezTo>
                  <a:pt x="33521" y="40015"/>
                  <a:pt x="33555" y="40065"/>
                  <a:pt x="33655" y="40173"/>
                </a:cubicBezTo>
                <a:cubicBezTo>
                  <a:pt x="33805" y="40334"/>
                  <a:pt x="33805" y="40403"/>
                  <a:pt x="33644" y="40450"/>
                </a:cubicBezTo>
                <a:cubicBezTo>
                  <a:pt x="33494" y="40496"/>
                  <a:pt x="33494" y="40542"/>
                  <a:pt x="33621" y="40577"/>
                </a:cubicBezTo>
                <a:cubicBezTo>
                  <a:pt x="33736" y="40623"/>
                  <a:pt x="33875" y="40761"/>
                  <a:pt x="34002" y="40969"/>
                </a:cubicBezTo>
                <a:cubicBezTo>
                  <a:pt x="34117" y="41164"/>
                  <a:pt x="34185" y="41244"/>
                  <a:pt x="34246" y="41244"/>
                </a:cubicBezTo>
                <a:cubicBezTo>
                  <a:pt x="34265" y="41244"/>
                  <a:pt x="34283" y="41236"/>
                  <a:pt x="34302" y="41223"/>
                </a:cubicBezTo>
                <a:cubicBezTo>
                  <a:pt x="34313" y="41213"/>
                  <a:pt x="34329" y="41208"/>
                  <a:pt x="34348" y="41208"/>
                </a:cubicBezTo>
                <a:cubicBezTo>
                  <a:pt x="34477" y="41208"/>
                  <a:pt x="34762" y="41441"/>
                  <a:pt x="34994" y="41754"/>
                </a:cubicBezTo>
                <a:cubicBezTo>
                  <a:pt x="35015" y="41785"/>
                  <a:pt x="35033" y="41799"/>
                  <a:pt x="35047" y="41799"/>
                </a:cubicBezTo>
                <a:cubicBezTo>
                  <a:pt x="35064" y="41799"/>
                  <a:pt x="35075" y="41776"/>
                  <a:pt x="35075" y="41731"/>
                </a:cubicBezTo>
                <a:cubicBezTo>
                  <a:pt x="35075" y="41711"/>
                  <a:pt x="35091" y="41702"/>
                  <a:pt x="35119" y="41702"/>
                </a:cubicBezTo>
                <a:cubicBezTo>
                  <a:pt x="35189" y="41702"/>
                  <a:pt x="35337" y="41762"/>
                  <a:pt x="35502" y="41869"/>
                </a:cubicBezTo>
                <a:cubicBezTo>
                  <a:pt x="35791" y="42043"/>
                  <a:pt x="35895" y="42146"/>
                  <a:pt x="35825" y="42170"/>
                </a:cubicBezTo>
                <a:cubicBezTo>
                  <a:pt x="35768" y="42193"/>
                  <a:pt x="35802" y="42308"/>
                  <a:pt x="35906" y="42412"/>
                </a:cubicBezTo>
                <a:cubicBezTo>
                  <a:pt x="36105" y="42641"/>
                  <a:pt x="36142" y="42749"/>
                  <a:pt x="36007" y="42749"/>
                </a:cubicBezTo>
                <a:cubicBezTo>
                  <a:pt x="35938" y="42749"/>
                  <a:pt x="35824" y="42721"/>
                  <a:pt x="35664" y="42666"/>
                </a:cubicBezTo>
                <a:cubicBezTo>
                  <a:pt x="35493" y="42606"/>
                  <a:pt x="35316" y="42572"/>
                  <a:pt x="35217" y="42572"/>
                </a:cubicBezTo>
                <a:cubicBezTo>
                  <a:pt x="35182" y="42572"/>
                  <a:pt x="35156" y="42576"/>
                  <a:pt x="35144" y="42585"/>
                </a:cubicBezTo>
                <a:cubicBezTo>
                  <a:pt x="35125" y="42604"/>
                  <a:pt x="35094" y="42614"/>
                  <a:pt x="35057" y="42614"/>
                </a:cubicBezTo>
                <a:cubicBezTo>
                  <a:pt x="35006" y="42614"/>
                  <a:pt x="34944" y="42596"/>
                  <a:pt x="34890" y="42562"/>
                </a:cubicBezTo>
                <a:cubicBezTo>
                  <a:pt x="34800" y="42522"/>
                  <a:pt x="34780" y="42490"/>
                  <a:pt x="34829" y="42490"/>
                </a:cubicBezTo>
                <a:cubicBezTo>
                  <a:pt x="34836" y="42490"/>
                  <a:pt x="34845" y="42491"/>
                  <a:pt x="34856" y="42493"/>
                </a:cubicBezTo>
                <a:cubicBezTo>
                  <a:pt x="34858" y="42493"/>
                  <a:pt x="34859" y="42493"/>
                  <a:pt x="34861" y="42493"/>
                </a:cubicBezTo>
                <a:cubicBezTo>
                  <a:pt x="35085" y="42493"/>
                  <a:pt x="34958" y="41776"/>
                  <a:pt x="34729" y="41696"/>
                </a:cubicBezTo>
                <a:cubicBezTo>
                  <a:pt x="34701" y="41687"/>
                  <a:pt x="34675" y="41683"/>
                  <a:pt x="34651" y="41683"/>
                </a:cubicBezTo>
                <a:cubicBezTo>
                  <a:pt x="34394" y="41683"/>
                  <a:pt x="34349" y="42158"/>
                  <a:pt x="34602" y="42527"/>
                </a:cubicBezTo>
                <a:cubicBezTo>
                  <a:pt x="34750" y="42745"/>
                  <a:pt x="34771" y="42835"/>
                  <a:pt x="34681" y="42835"/>
                </a:cubicBezTo>
                <a:cubicBezTo>
                  <a:pt x="34665" y="42835"/>
                  <a:pt x="34647" y="42832"/>
                  <a:pt x="34625" y="42827"/>
                </a:cubicBezTo>
                <a:cubicBezTo>
                  <a:pt x="34600" y="42819"/>
                  <a:pt x="34577" y="42815"/>
                  <a:pt x="34557" y="42815"/>
                </a:cubicBezTo>
                <a:cubicBezTo>
                  <a:pt x="34468" y="42815"/>
                  <a:pt x="34433" y="42898"/>
                  <a:pt x="34452" y="43058"/>
                </a:cubicBezTo>
                <a:cubicBezTo>
                  <a:pt x="34463" y="43220"/>
                  <a:pt x="34359" y="43439"/>
                  <a:pt x="34232" y="43543"/>
                </a:cubicBezTo>
                <a:cubicBezTo>
                  <a:pt x="34106" y="43647"/>
                  <a:pt x="34025" y="43820"/>
                  <a:pt x="34059" y="43912"/>
                </a:cubicBezTo>
                <a:cubicBezTo>
                  <a:pt x="34086" y="43975"/>
                  <a:pt x="34112" y="44007"/>
                  <a:pt x="34140" y="44007"/>
                </a:cubicBezTo>
                <a:cubicBezTo>
                  <a:pt x="34174" y="44007"/>
                  <a:pt x="34211" y="43961"/>
                  <a:pt x="34256" y="43866"/>
                </a:cubicBezTo>
                <a:cubicBezTo>
                  <a:pt x="34317" y="43759"/>
                  <a:pt x="34410" y="43708"/>
                  <a:pt x="34488" y="43708"/>
                </a:cubicBezTo>
                <a:cubicBezTo>
                  <a:pt x="34585" y="43708"/>
                  <a:pt x="34658" y="43788"/>
                  <a:pt x="34613" y="43936"/>
                </a:cubicBezTo>
                <a:cubicBezTo>
                  <a:pt x="34579" y="44028"/>
                  <a:pt x="34625" y="44178"/>
                  <a:pt x="34717" y="44270"/>
                </a:cubicBezTo>
                <a:cubicBezTo>
                  <a:pt x="34810" y="44374"/>
                  <a:pt x="34833" y="44501"/>
                  <a:pt x="34763" y="44559"/>
                </a:cubicBezTo>
                <a:cubicBezTo>
                  <a:pt x="34723" y="44588"/>
                  <a:pt x="34688" y="44602"/>
                  <a:pt x="34662" y="44602"/>
                </a:cubicBezTo>
                <a:cubicBezTo>
                  <a:pt x="34636" y="44602"/>
                  <a:pt x="34619" y="44588"/>
                  <a:pt x="34613" y="44559"/>
                </a:cubicBezTo>
                <a:cubicBezTo>
                  <a:pt x="34602" y="44501"/>
                  <a:pt x="34383" y="44374"/>
                  <a:pt x="34140" y="44282"/>
                </a:cubicBezTo>
                <a:cubicBezTo>
                  <a:pt x="33609" y="44074"/>
                  <a:pt x="33413" y="43912"/>
                  <a:pt x="33528" y="43785"/>
                </a:cubicBezTo>
                <a:cubicBezTo>
                  <a:pt x="33690" y="43601"/>
                  <a:pt x="33794" y="43243"/>
                  <a:pt x="33702" y="43139"/>
                </a:cubicBezTo>
                <a:cubicBezTo>
                  <a:pt x="33655" y="43093"/>
                  <a:pt x="33540" y="43035"/>
                  <a:pt x="33448" y="43035"/>
                </a:cubicBezTo>
                <a:cubicBezTo>
                  <a:pt x="33434" y="43034"/>
                  <a:pt x="33423" y="43033"/>
                  <a:pt x="33414" y="43033"/>
                </a:cubicBezTo>
                <a:cubicBezTo>
                  <a:pt x="33349" y="43033"/>
                  <a:pt x="33373" y="43067"/>
                  <a:pt x="33494" y="43128"/>
                </a:cubicBezTo>
                <a:cubicBezTo>
                  <a:pt x="33644" y="43208"/>
                  <a:pt x="33632" y="43255"/>
                  <a:pt x="33436" y="43289"/>
                </a:cubicBezTo>
                <a:cubicBezTo>
                  <a:pt x="33286" y="43312"/>
                  <a:pt x="33101" y="43381"/>
                  <a:pt x="32997" y="43439"/>
                </a:cubicBezTo>
                <a:cubicBezTo>
                  <a:pt x="32915" y="43480"/>
                  <a:pt x="32694" y="43522"/>
                  <a:pt x="32483" y="43522"/>
                </a:cubicBezTo>
                <a:cubicBezTo>
                  <a:pt x="32458" y="43522"/>
                  <a:pt x="32433" y="43521"/>
                  <a:pt x="32409" y="43520"/>
                </a:cubicBezTo>
                <a:cubicBezTo>
                  <a:pt x="32361" y="43519"/>
                  <a:pt x="32317" y="43518"/>
                  <a:pt x="32276" y="43518"/>
                </a:cubicBezTo>
                <a:cubicBezTo>
                  <a:pt x="31909" y="43518"/>
                  <a:pt x="31853" y="43566"/>
                  <a:pt x="32051" y="43670"/>
                </a:cubicBezTo>
                <a:cubicBezTo>
                  <a:pt x="32301" y="43800"/>
                  <a:pt x="32377" y="44206"/>
                  <a:pt x="32174" y="44206"/>
                </a:cubicBezTo>
                <a:cubicBezTo>
                  <a:pt x="32161" y="44206"/>
                  <a:pt x="32147" y="44204"/>
                  <a:pt x="32132" y="44201"/>
                </a:cubicBezTo>
                <a:cubicBezTo>
                  <a:pt x="32104" y="44195"/>
                  <a:pt x="32080" y="44191"/>
                  <a:pt x="32058" y="44191"/>
                </a:cubicBezTo>
                <a:cubicBezTo>
                  <a:pt x="31958" y="44191"/>
                  <a:pt x="31906" y="44258"/>
                  <a:pt x="31878" y="44409"/>
                </a:cubicBezTo>
                <a:cubicBezTo>
                  <a:pt x="31866" y="44559"/>
                  <a:pt x="31785" y="44686"/>
                  <a:pt x="31716" y="44697"/>
                </a:cubicBezTo>
                <a:cubicBezTo>
                  <a:pt x="31647" y="44709"/>
                  <a:pt x="31474" y="44928"/>
                  <a:pt x="31324" y="45194"/>
                </a:cubicBezTo>
                <a:cubicBezTo>
                  <a:pt x="31145" y="45495"/>
                  <a:pt x="31069" y="45601"/>
                  <a:pt x="30931" y="45601"/>
                </a:cubicBezTo>
                <a:cubicBezTo>
                  <a:pt x="30873" y="45601"/>
                  <a:pt x="30804" y="45582"/>
                  <a:pt x="30712" y="45552"/>
                </a:cubicBezTo>
                <a:cubicBezTo>
                  <a:pt x="30273" y="45401"/>
                  <a:pt x="29939" y="45055"/>
                  <a:pt x="30204" y="45021"/>
                </a:cubicBezTo>
                <a:cubicBezTo>
                  <a:pt x="30296" y="45009"/>
                  <a:pt x="30320" y="44905"/>
                  <a:pt x="30262" y="44790"/>
                </a:cubicBezTo>
                <a:cubicBezTo>
                  <a:pt x="30204" y="44674"/>
                  <a:pt x="30227" y="44513"/>
                  <a:pt x="30320" y="44432"/>
                </a:cubicBezTo>
                <a:cubicBezTo>
                  <a:pt x="30412" y="44363"/>
                  <a:pt x="30470" y="44224"/>
                  <a:pt x="30435" y="44132"/>
                </a:cubicBezTo>
                <a:cubicBezTo>
                  <a:pt x="30421" y="44099"/>
                  <a:pt x="30400" y="44084"/>
                  <a:pt x="30375" y="44084"/>
                </a:cubicBezTo>
                <a:cubicBezTo>
                  <a:pt x="30233" y="44084"/>
                  <a:pt x="29948" y="44555"/>
                  <a:pt x="29939" y="44859"/>
                </a:cubicBezTo>
                <a:cubicBezTo>
                  <a:pt x="29939" y="44997"/>
                  <a:pt x="29846" y="45148"/>
                  <a:pt x="29731" y="45194"/>
                </a:cubicBezTo>
                <a:cubicBezTo>
                  <a:pt x="29595" y="45246"/>
                  <a:pt x="29548" y="45265"/>
                  <a:pt x="29609" y="45265"/>
                </a:cubicBezTo>
                <a:cubicBezTo>
                  <a:pt x="29641" y="45265"/>
                  <a:pt x="29704" y="45259"/>
                  <a:pt x="29800" y="45251"/>
                </a:cubicBezTo>
                <a:cubicBezTo>
                  <a:pt x="29811" y="45251"/>
                  <a:pt x="29822" y="45251"/>
                  <a:pt x="29833" y="45251"/>
                </a:cubicBezTo>
                <a:cubicBezTo>
                  <a:pt x="30124" y="45251"/>
                  <a:pt x="30282" y="45398"/>
                  <a:pt x="30216" y="45609"/>
                </a:cubicBezTo>
                <a:cubicBezTo>
                  <a:pt x="30181" y="45702"/>
                  <a:pt x="30239" y="45863"/>
                  <a:pt x="30331" y="45967"/>
                </a:cubicBezTo>
                <a:cubicBezTo>
                  <a:pt x="30392" y="46039"/>
                  <a:pt x="30437" y="46077"/>
                  <a:pt x="30475" y="46077"/>
                </a:cubicBezTo>
                <a:cubicBezTo>
                  <a:pt x="30516" y="46077"/>
                  <a:pt x="30549" y="46034"/>
                  <a:pt x="30585" y="45944"/>
                </a:cubicBezTo>
                <a:cubicBezTo>
                  <a:pt x="30625" y="45859"/>
                  <a:pt x="30651" y="45816"/>
                  <a:pt x="30673" y="45816"/>
                </a:cubicBezTo>
                <a:cubicBezTo>
                  <a:pt x="30697" y="45816"/>
                  <a:pt x="30717" y="45862"/>
                  <a:pt x="30747" y="45955"/>
                </a:cubicBezTo>
                <a:cubicBezTo>
                  <a:pt x="30770" y="46082"/>
                  <a:pt x="30954" y="46359"/>
                  <a:pt x="31151" y="46556"/>
                </a:cubicBezTo>
                <a:cubicBezTo>
                  <a:pt x="31474" y="46914"/>
                  <a:pt x="31485" y="46925"/>
                  <a:pt x="31174" y="46971"/>
                </a:cubicBezTo>
                <a:cubicBezTo>
                  <a:pt x="31131" y="46979"/>
                  <a:pt x="31090" y="46982"/>
                  <a:pt x="31053" y="46982"/>
                </a:cubicBezTo>
                <a:cubicBezTo>
                  <a:pt x="30917" y="46982"/>
                  <a:pt x="30817" y="46935"/>
                  <a:pt x="30781" y="46844"/>
                </a:cubicBezTo>
                <a:cubicBezTo>
                  <a:pt x="30769" y="46806"/>
                  <a:pt x="30757" y="46788"/>
                  <a:pt x="30749" y="46788"/>
                </a:cubicBezTo>
                <a:cubicBezTo>
                  <a:pt x="30734" y="46788"/>
                  <a:pt x="30728" y="46842"/>
                  <a:pt x="30735" y="46937"/>
                </a:cubicBezTo>
                <a:cubicBezTo>
                  <a:pt x="30735" y="47075"/>
                  <a:pt x="30654" y="47214"/>
                  <a:pt x="30539" y="47225"/>
                </a:cubicBezTo>
                <a:cubicBezTo>
                  <a:pt x="30496" y="47233"/>
                  <a:pt x="30462" y="47238"/>
                  <a:pt x="30436" y="47238"/>
                </a:cubicBezTo>
                <a:cubicBezTo>
                  <a:pt x="30351" y="47238"/>
                  <a:pt x="30348" y="47185"/>
                  <a:pt x="30366" y="47017"/>
                </a:cubicBezTo>
                <a:cubicBezTo>
                  <a:pt x="30389" y="46890"/>
                  <a:pt x="30516" y="46752"/>
                  <a:pt x="30654" y="46706"/>
                </a:cubicBezTo>
                <a:cubicBezTo>
                  <a:pt x="30862" y="46648"/>
                  <a:pt x="30862" y="46590"/>
                  <a:pt x="30689" y="46383"/>
                </a:cubicBezTo>
                <a:cubicBezTo>
                  <a:pt x="30590" y="46274"/>
                  <a:pt x="30483" y="46191"/>
                  <a:pt x="30425" y="46191"/>
                </a:cubicBezTo>
                <a:cubicBezTo>
                  <a:pt x="30415" y="46191"/>
                  <a:pt x="30407" y="46193"/>
                  <a:pt x="30400" y="46198"/>
                </a:cubicBezTo>
                <a:cubicBezTo>
                  <a:pt x="30390" y="46206"/>
                  <a:pt x="30377" y="46209"/>
                  <a:pt x="30362" y="46209"/>
                </a:cubicBezTo>
                <a:cubicBezTo>
                  <a:pt x="30309" y="46209"/>
                  <a:pt x="30230" y="46163"/>
                  <a:pt x="30158" y="46082"/>
                </a:cubicBezTo>
                <a:cubicBezTo>
                  <a:pt x="30102" y="46016"/>
                  <a:pt x="30037" y="45988"/>
                  <a:pt x="29976" y="45988"/>
                </a:cubicBezTo>
                <a:cubicBezTo>
                  <a:pt x="29826" y="45988"/>
                  <a:pt x="29701" y="46162"/>
                  <a:pt x="29800" y="46359"/>
                </a:cubicBezTo>
                <a:cubicBezTo>
                  <a:pt x="29865" y="46479"/>
                  <a:pt x="29869" y="46568"/>
                  <a:pt x="29802" y="46568"/>
                </a:cubicBezTo>
                <a:cubicBezTo>
                  <a:pt x="29797" y="46568"/>
                  <a:pt x="29793" y="46568"/>
                  <a:pt x="29789" y="46567"/>
                </a:cubicBezTo>
                <a:cubicBezTo>
                  <a:pt x="29731" y="46567"/>
                  <a:pt x="29638" y="46486"/>
                  <a:pt x="29604" y="46394"/>
                </a:cubicBezTo>
                <a:cubicBezTo>
                  <a:pt x="29594" y="46364"/>
                  <a:pt x="29575" y="46350"/>
                  <a:pt x="29548" y="46350"/>
                </a:cubicBezTo>
                <a:cubicBezTo>
                  <a:pt x="29425" y="46350"/>
                  <a:pt x="29146" y="46663"/>
                  <a:pt x="28946" y="47064"/>
                </a:cubicBezTo>
                <a:cubicBezTo>
                  <a:pt x="28902" y="47155"/>
                  <a:pt x="28873" y="47207"/>
                  <a:pt x="28834" y="47207"/>
                </a:cubicBezTo>
                <a:cubicBezTo>
                  <a:pt x="28780" y="47207"/>
                  <a:pt x="28708" y="47107"/>
                  <a:pt x="28553" y="46879"/>
                </a:cubicBezTo>
                <a:cubicBezTo>
                  <a:pt x="28401" y="46637"/>
                  <a:pt x="28282" y="46511"/>
                  <a:pt x="28219" y="46511"/>
                </a:cubicBezTo>
                <a:cubicBezTo>
                  <a:pt x="28176" y="46511"/>
                  <a:pt x="28159" y="46567"/>
                  <a:pt x="28173" y="46683"/>
                </a:cubicBezTo>
                <a:cubicBezTo>
                  <a:pt x="28184" y="46752"/>
                  <a:pt x="27988" y="46994"/>
                  <a:pt x="27757" y="47202"/>
                </a:cubicBezTo>
                <a:cubicBezTo>
                  <a:pt x="27533" y="47394"/>
                  <a:pt x="27419" y="47483"/>
                  <a:pt x="27338" y="47483"/>
                </a:cubicBezTo>
                <a:cubicBezTo>
                  <a:pt x="27273" y="47483"/>
                  <a:pt x="27230" y="47426"/>
                  <a:pt x="27168" y="47318"/>
                </a:cubicBezTo>
                <a:cubicBezTo>
                  <a:pt x="27087" y="47175"/>
                  <a:pt x="27024" y="47104"/>
                  <a:pt x="26978" y="47104"/>
                </a:cubicBezTo>
                <a:cubicBezTo>
                  <a:pt x="26920" y="47104"/>
                  <a:pt x="26891" y="47218"/>
                  <a:pt x="26891" y="47444"/>
                </a:cubicBezTo>
                <a:cubicBezTo>
                  <a:pt x="26891" y="47662"/>
                  <a:pt x="26907" y="47717"/>
                  <a:pt x="27008" y="47717"/>
                </a:cubicBezTo>
                <a:cubicBezTo>
                  <a:pt x="27030" y="47717"/>
                  <a:pt x="27056" y="47714"/>
                  <a:pt x="27088" y="47710"/>
                </a:cubicBezTo>
                <a:cubicBezTo>
                  <a:pt x="27107" y="47708"/>
                  <a:pt x="27125" y="47706"/>
                  <a:pt x="27143" y="47706"/>
                </a:cubicBezTo>
                <a:cubicBezTo>
                  <a:pt x="27385" y="47706"/>
                  <a:pt x="27508" y="47910"/>
                  <a:pt x="27261" y="47964"/>
                </a:cubicBezTo>
                <a:cubicBezTo>
                  <a:pt x="26939" y="48026"/>
                  <a:pt x="27187" y="48238"/>
                  <a:pt x="27517" y="48238"/>
                </a:cubicBezTo>
                <a:cubicBezTo>
                  <a:pt x="27554" y="48238"/>
                  <a:pt x="27592" y="48235"/>
                  <a:pt x="27630" y="48229"/>
                </a:cubicBezTo>
                <a:cubicBezTo>
                  <a:pt x="27692" y="48218"/>
                  <a:pt x="27753" y="48213"/>
                  <a:pt x="27810" y="48213"/>
                </a:cubicBezTo>
                <a:cubicBezTo>
                  <a:pt x="27922" y="48213"/>
                  <a:pt x="28015" y="48233"/>
                  <a:pt x="28046" y="48264"/>
                </a:cubicBezTo>
                <a:cubicBezTo>
                  <a:pt x="28149" y="48391"/>
                  <a:pt x="27907" y="48749"/>
                  <a:pt x="27480" y="49084"/>
                </a:cubicBezTo>
                <a:cubicBezTo>
                  <a:pt x="27295" y="49234"/>
                  <a:pt x="27076" y="49476"/>
                  <a:pt x="26984" y="49615"/>
                </a:cubicBezTo>
                <a:cubicBezTo>
                  <a:pt x="26908" y="49728"/>
                  <a:pt x="26856" y="49783"/>
                  <a:pt x="26816" y="49783"/>
                </a:cubicBezTo>
                <a:cubicBezTo>
                  <a:pt x="26782" y="49783"/>
                  <a:pt x="26756" y="49745"/>
                  <a:pt x="26730" y="49672"/>
                </a:cubicBezTo>
                <a:cubicBezTo>
                  <a:pt x="26620" y="49344"/>
                  <a:pt x="26485" y="49187"/>
                  <a:pt x="26324" y="49187"/>
                </a:cubicBezTo>
                <a:cubicBezTo>
                  <a:pt x="26298" y="49187"/>
                  <a:pt x="26272" y="49191"/>
                  <a:pt x="26245" y="49199"/>
                </a:cubicBezTo>
                <a:cubicBezTo>
                  <a:pt x="26038" y="49253"/>
                  <a:pt x="26057" y="49502"/>
                  <a:pt x="26253" y="49502"/>
                </a:cubicBezTo>
                <a:cubicBezTo>
                  <a:pt x="26265" y="49502"/>
                  <a:pt x="26278" y="49501"/>
                  <a:pt x="26291" y="49499"/>
                </a:cubicBezTo>
                <a:cubicBezTo>
                  <a:pt x="26298" y="49498"/>
                  <a:pt x="26304" y="49498"/>
                  <a:pt x="26310" y="49498"/>
                </a:cubicBezTo>
                <a:cubicBezTo>
                  <a:pt x="26386" y="49498"/>
                  <a:pt x="26403" y="49567"/>
                  <a:pt x="26360" y="49695"/>
                </a:cubicBezTo>
                <a:cubicBezTo>
                  <a:pt x="26326" y="49822"/>
                  <a:pt x="26130" y="49892"/>
                  <a:pt x="25876" y="49892"/>
                </a:cubicBezTo>
                <a:cubicBezTo>
                  <a:pt x="25856" y="49891"/>
                  <a:pt x="25835" y="49890"/>
                  <a:pt x="25814" y="49890"/>
                </a:cubicBezTo>
                <a:cubicBezTo>
                  <a:pt x="25594" y="49890"/>
                  <a:pt x="25332" y="49944"/>
                  <a:pt x="25195" y="50007"/>
                </a:cubicBezTo>
                <a:cubicBezTo>
                  <a:pt x="24985" y="50112"/>
                  <a:pt x="24818" y="50164"/>
                  <a:pt x="24683" y="50164"/>
                </a:cubicBezTo>
                <a:cubicBezTo>
                  <a:pt x="24521" y="50164"/>
                  <a:pt x="24405" y="50089"/>
                  <a:pt x="24317" y="49938"/>
                </a:cubicBezTo>
                <a:cubicBezTo>
                  <a:pt x="24241" y="49824"/>
                  <a:pt x="24150" y="49741"/>
                  <a:pt x="24094" y="49741"/>
                </a:cubicBezTo>
                <a:cubicBezTo>
                  <a:pt x="24082" y="49741"/>
                  <a:pt x="24072" y="49745"/>
                  <a:pt x="24063" y="49753"/>
                </a:cubicBezTo>
                <a:cubicBezTo>
                  <a:pt x="23960" y="49834"/>
                  <a:pt x="23902" y="50365"/>
                  <a:pt x="23960" y="50780"/>
                </a:cubicBezTo>
                <a:cubicBezTo>
                  <a:pt x="23974" y="50905"/>
                  <a:pt x="23989" y="50959"/>
                  <a:pt x="24030" y="50959"/>
                </a:cubicBezTo>
                <a:cubicBezTo>
                  <a:pt x="24054" y="50959"/>
                  <a:pt x="24086" y="50941"/>
                  <a:pt x="24133" y="50907"/>
                </a:cubicBezTo>
                <a:cubicBezTo>
                  <a:pt x="24202" y="50838"/>
                  <a:pt x="24294" y="50688"/>
                  <a:pt x="24340" y="50561"/>
                </a:cubicBezTo>
                <a:cubicBezTo>
                  <a:pt x="24398" y="50398"/>
                  <a:pt x="24697" y="50269"/>
                  <a:pt x="24921" y="50269"/>
                </a:cubicBezTo>
                <a:cubicBezTo>
                  <a:pt x="25013" y="50269"/>
                  <a:pt x="25093" y="50291"/>
                  <a:pt x="25137" y="50342"/>
                </a:cubicBezTo>
                <a:cubicBezTo>
                  <a:pt x="25195" y="50411"/>
                  <a:pt x="25102" y="50561"/>
                  <a:pt x="24941" y="50700"/>
                </a:cubicBezTo>
                <a:lnTo>
                  <a:pt x="24664" y="50942"/>
                </a:lnTo>
                <a:lnTo>
                  <a:pt x="25206" y="50803"/>
                </a:lnTo>
                <a:cubicBezTo>
                  <a:pt x="25864" y="50630"/>
                  <a:pt x="26106" y="50457"/>
                  <a:pt x="25991" y="50226"/>
                </a:cubicBezTo>
                <a:cubicBezTo>
                  <a:pt x="25945" y="50134"/>
                  <a:pt x="25968" y="50076"/>
                  <a:pt x="26060" y="50076"/>
                </a:cubicBezTo>
                <a:cubicBezTo>
                  <a:pt x="26176" y="50088"/>
                  <a:pt x="26280" y="50203"/>
                  <a:pt x="26430" y="50492"/>
                </a:cubicBezTo>
                <a:cubicBezTo>
                  <a:pt x="26637" y="50873"/>
                  <a:pt x="26626" y="50907"/>
                  <a:pt x="26245" y="51138"/>
                </a:cubicBezTo>
                <a:cubicBezTo>
                  <a:pt x="26024" y="51276"/>
                  <a:pt x="25890" y="51342"/>
                  <a:pt x="25784" y="51342"/>
                </a:cubicBezTo>
                <a:cubicBezTo>
                  <a:pt x="25686" y="51342"/>
                  <a:pt x="25612" y="51284"/>
                  <a:pt x="25518" y="51173"/>
                </a:cubicBezTo>
                <a:cubicBezTo>
                  <a:pt x="25483" y="51138"/>
                  <a:pt x="25443" y="51121"/>
                  <a:pt x="25407" y="51121"/>
                </a:cubicBezTo>
                <a:cubicBezTo>
                  <a:pt x="25371" y="51121"/>
                  <a:pt x="25339" y="51138"/>
                  <a:pt x="25322" y="51173"/>
                </a:cubicBezTo>
                <a:cubicBezTo>
                  <a:pt x="25145" y="51486"/>
                  <a:pt x="25047" y="51603"/>
                  <a:pt x="24852" y="51603"/>
                </a:cubicBezTo>
                <a:cubicBezTo>
                  <a:pt x="24766" y="51603"/>
                  <a:pt x="24662" y="51581"/>
                  <a:pt x="24525" y="51542"/>
                </a:cubicBezTo>
                <a:cubicBezTo>
                  <a:pt x="24345" y="51492"/>
                  <a:pt x="24175" y="51464"/>
                  <a:pt x="24055" y="51464"/>
                </a:cubicBezTo>
                <a:cubicBezTo>
                  <a:pt x="23982" y="51464"/>
                  <a:pt x="23928" y="51474"/>
                  <a:pt x="23902" y="51496"/>
                </a:cubicBezTo>
                <a:cubicBezTo>
                  <a:pt x="23809" y="51565"/>
                  <a:pt x="23867" y="51600"/>
                  <a:pt x="24110" y="51634"/>
                </a:cubicBezTo>
                <a:cubicBezTo>
                  <a:pt x="24479" y="51692"/>
                  <a:pt x="24698" y="51877"/>
                  <a:pt x="24548" y="52004"/>
                </a:cubicBezTo>
                <a:cubicBezTo>
                  <a:pt x="24502" y="52038"/>
                  <a:pt x="24421" y="52235"/>
                  <a:pt x="24387" y="52408"/>
                </a:cubicBezTo>
                <a:cubicBezTo>
                  <a:pt x="24349" y="52604"/>
                  <a:pt x="24297" y="52687"/>
                  <a:pt x="24199" y="52687"/>
                </a:cubicBezTo>
                <a:cubicBezTo>
                  <a:pt x="24175" y="52687"/>
                  <a:pt x="24150" y="52682"/>
                  <a:pt x="24121" y="52673"/>
                </a:cubicBezTo>
                <a:cubicBezTo>
                  <a:pt x="24081" y="52661"/>
                  <a:pt x="24051" y="52654"/>
                  <a:pt x="24032" y="52654"/>
                </a:cubicBezTo>
                <a:cubicBezTo>
                  <a:pt x="23980" y="52654"/>
                  <a:pt x="24005" y="52702"/>
                  <a:pt x="24098" y="52812"/>
                </a:cubicBezTo>
                <a:cubicBezTo>
                  <a:pt x="24169" y="52900"/>
                  <a:pt x="24253" y="52955"/>
                  <a:pt x="24314" y="52955"/>
                </a:cubicBezTo>
                <a:cubicBezTo>
                  <a:pt x="24333" y="52955"/>
                  <a:pt x="24350" y="52950"/>
                  <a:pt x="24364" y="52939"/>
                </a:cubicBezTo>
                <a:cubicBezTo>
                  <a:pt x="24380" y="52926"/>
                  <a:pt x="24398" y="52920"/>
                  <a:pt x="24414" y="52920"/>
                </a:cubicBezTo>
                <a:cubicBezTo>
                  <a:pt x="24444" y="52920"/>
                  <a:pt x="24467" y="52941"/>
                  <a:pt x="24467" y="52985"/>
                </a:cubicBezTo>
                <a:cubicBezTo>
                  <a:pt x="24477" y="53040"/>
                  <a:pt x="24384" y="53073"/>
                  <a:pt x="24243" y="53073"/>
                </a:cubicBezTo>
                <a:cubicBezTo>
                  <a:pt x="24205" y="53073"/>
                  <a:pt x="24164" y="53071"/>
                  <a:pt x="24121" y="53066"/>
                </a:cubicBezTo>
                <a:cubicBezTo>
                  <a:pt x="24066" y="53060"/>
                  <a:pt x="24018" y="53057"/>
                  <a:pt x="23977" y="53057"/>
                </a:cubicBezTo>
                <a:cubicBezTo>
                  <a:pt x="23855" y="53057"/>
                  <a:pt x="23801" y="53083"/>
                  <a:pt x="23844" y="53135"/>
                </a:cubicBezTo>
                <a:cubicBezTo>
                  <a:pt x="23913" y="53204"/>
                  <a:pt x="23925" y="53285"/>
                  <a:pt x="23879" y="53320"/>
                </a:cubicBezTo>
                <a:cubicBezTo>
                  <a:pt x="23872" y="53325"/>
                  <a:pt x="23862" y="53328"/>
                  <a:pt x="23852" y="53328"/>
                </a:cubicBezTo>
                <a:cubicBezTo>
                  <a:pt x="23793" y="53328"/>
                  <a:pt x="23688" y="53252"/>
                  <a:pt x="23590" y="53135"/>
                </a:cubicBezTo>
                <a:cubicBezTo>
                  <a:pt x="23475" y="52997"/>
                  <a:pt x="23417" y="52870"/>
                  <a:pt x="23463" y="52835"/>
                </a:cubicBezTo>
                <a:cubicBezTo>
                  <a:pt x="23573" y="52742"/>
                  <a:pt x="23231" y="52637"/>
                  <a:pt x="22968" y="52637"/>
                </a:cubicBezTo>
                <a:cubicBezTo>
                  <a:pt x="22872" y="52637"/>
                  <a:pt x="22786" y="52651"/>
                  <a:pt x="22736" y="52685"/>
                </a:cubicBezTo>
                <a:cubicBezTo>
                  <a:pt x="22544" y="52809"/>
                  <a:pt x="22442" y="52866"/>
                  <a:pt x="22365" y="52866"/>
                </a:cubicBezTo>
                <a:cubicBezTo>
                  <a:pt x="22299" y="52866"/>
                  <a:pt x="22252" y="52823"/>
                  <a:pt x="22182" y="52743"/>
                </a:cubicBezTo>
                <a:cubicBezTo>
                  <a:pt x="22122" y="52675"/>
                  <a:pt x="22043" y="52637"/>
                  <a:pt x="21973" y="52637"/>
                </a:cubicBezTo>
                <a:cubicBezTo>
                  <a:pt x="21935" y="52637"/>
                  <a:pt x="21899" y="52649"/>
                  <a:pt x="21870" y="52673"/>
                </a:cubicBezTo>
                <a:cubicBezTo>
                  <a:pt x="21824" y="52708"/>
                  <a:pt x="21766" y="52725"/>
                  <a:pt x="21709" y="52725"/>
                </a:cubicBezTo>
                <a:cubicBezTo>
                  <a:pt x="21651" y="52725"/>
                  <a:pt x="21593" y="52708"/>
                  <a:pt x="21547" y="52673"/>
                </a:cubicBezTo>
                <a:cubicBezTo>
                  <a:pt x="21502" y="52640"/>
                  <a:pt x="21468" y="52623"/>
                  <a:pt x="21446" y="52623"/>
                </a:cubicBezTo>
                <a:cubicBezTo>
                  <a:pt x="21407" y="52623"/>
                  <a:pt x="21406" y="52678"/>
                  <a:pt x="21443" y="52789"/>
                </a:cubicBezTo>
                <a:cubicBezTo>
                  <a:pt x="21478" y="52916"/>
                  <a:pt x="21420" y="53043"/>
                  <a:pt x="21282" y="53077"/>
                </a:cubicBezTo>
                <a:cubicBezTo>
                  <a:pt x="21005" y="53158"/>
                  <a:pt x="21155" y="53366"/>
                  <a:pt x="21651" y="53608"/>
                </a:cubicBezTo>
                <a:cubicBezTo>
                  <a:pt x="22152" y="53845"/>
                  <a:pt x="22236" y="54154"/>
                  <a:pt x="21936" y="54154"/>
                </a:cubicBezTo>
                <a:cubicBezTo>
                  <a:pt x="21857" y="54154"/>
                  <a:pt x="21750" y="54132"/>
                  <a:pt x="21616" y="54082"/>
                </a:cubicBezTo>
                <a:cubicBezTo>
                  <a:pt x="21464" y="54020"/>
                  <a:pt x="21349" y="53992"/>
                  <a:pt x="21277" y="53992"/>
                </a:cubicBezTo>
                <a:cubicBezTo>
                  <a:pt x="21149" y="53992"/>
                  <a:pt x="21166" y="54083"/>
                  <a:pt x="21374" y="54232"/>
                </a:cubicBezTo>
                <a:cubicBezTo>
                  <a:pt x="21496" y="54315"/>
                  <a:pt x="21537" y="54354"/>
                  <a:pt x="21498" y="54354"/>
                </a:cubicBezTo>
                <a:cubicBezTo>
                  <a:pt x="21478" y="54354"/>
                  <a:pt x="21437" y="54344"/>
                  <a:pt x="21374" y="54324"/>
                </a:cubicBezTo>
                <a:cubicBezTo>
                  <a:pt x="21355" y="54318"/>
                  <a:pt x="21333" y="54314"/>
                  <a:pt x="21308" y="54314"/>
                </a:cubicBezTo>
                <a:cubicBezTo>
                  <a:pt x="21153" y="54314"/>
                  <a:pt x="20899" y="54433"/>
                  <a:pt x="20670" y="54612"/>
                </a:cubicBezTo>
                <a:cubicBezTo>
                  <a:pt x="20430" y="54796"/>
                  <a:pt x="20273" y="54880"/>
                  <a:pt x="20150" y="54880"/>
                </a:cubicBezTo>
                <a:cubicBezTo>
                  <a:pt x="20095" y="54880"/>
                  <a:pt x="20047" y="54864"/>
                  <a:pt x="20000" y="54832"/>
                </a:cubicBezTo>
                <a:cubicBezTo>
                  <a:pt x="19899" y="54758"/>
                  <a:pt x="19825" y="54724"/>
                  <a:pt x="19783" y="54724"/>
                </a:cubicBezTo>
                <a:cubicBezTo>
                  <a:pt x="19699" y="54724"/>
                  <a:pt x="19736" y="54852"/>
                  <a:pt x="19920" y="55051"/>
                </a:cubicBezTo>
                <a:cubicBezTo>
                  <a:pt x="20127" y="55282"/>
                  <a:pt x="20104" y="55340"/>
                  <a:pt x="19781" y="55617"/>
                </a:cubicBezTo>
                <a:cubicBezTo>
                  <a:pt x="19612" y="55758"/>
                  <a:pt x="19499" y="55825"/>
                  <a:pt x="19407" y="55825"/>
                </a:cubicBezTo>
                <a:cubicBezTo>
                  <a:pt x="19349" y="55825"/>
                  <a:pt x="19300" y="55798"/>
                  <a:pt x="19250" y="55744"/>
                </a:cubicBezTo>
                <a:cubicBezTo>
                  <a:pt x="19216" y="55709"/>
                  <a:pt x="19193" y="55693"/>
                  <a:pt x="19181" y="55693"/>
                </a:cubicBezTo>
                <a:cubicBezTo>
                  <a:pt x="19157" y="55693"/>
                  <a:pt x="19180" y="55762"/>
                  <a:pt x="19250" y="55894"/>
                </a:cubicBezTo>
                <a:cubicBezTo>
                  <a:pt x="19350" y="56093"/>
                  <a:pt x="19343" y="56218"/>
                  <a:pt x="19251" y="56218"/>
                </a:cubicBezTo>
                <a:cubicBezTo>
                  <a:pt x="19247" y="56218"/>
                  <a:pt x="19243" y="56217"/>
                  <a:pt x="19239" y="56217"/>
                </a:cubicBezTo>
                <a:cubicBezTo>
                  <a:pt x="19135" y="56217"/>
                  <a:pt x="19135" y="56263"/>
                  <a:pt x="19273" y="56355"/>
                </a:cubicBezTo>
                <a:cubicBezTo>
                  <a:pt x="19389" y="56436"/>
                  <a:pt x="19435" y="56529"/>
                  <a:pt x="19377" y="56575"/>
                </a:cubicBezTo>
                <a:cubicBezTo>
                  <a:pt x="19331" y="56621"/>
                  <a:pt x="19227" y="56782"/>
                  <a:pt x="19146" y="56933"/>
                </a:cubicBezTo>
                <a:cubicBezTo>
                  <a:pt x="19085" y="57047"/>
                  <a:pt x="19024" y="57106"/>
                  <a:pt x="18966" y="57106"/>
                </a:cubicBezTo>
                <a:cubicBezTo>
                  <a:pt x="18937" y="57106"/>
                  <a:pt x="18908" y="57091"/>
                  <a:pt x="18881" y="57060"/>
                </a:cubicBezTo>
                <a:cubicBezTo>
                  <a:pt x="18845" y="57009"/>
                  <a:pt x="18791" y="56981"/>
                  <a:pt x="18739" y="56981"/>
                </a:cubicBezTo>
                <a:cubicBezTo>
                  <a:pt x="18707" y="56981"/>
                  <a:pt x="18676" y="56992"/>
                  <a:pt x="18650" y="57013"/>
                </a:cubicBezTo>
                <a:cubicBezTo>
                  <a:pt x="18623" y="57035"/>
                  <a:pt x="18572" y="57047"/>
                  <a:pt x="18511" y="57047"/>
                </a:cubicBezTo>
                <a:cubicBezTo>
                  <a:pt x="18442" y="57047"/>
                  <a:pt x="18360" y="57032"/>
                  <a:pt x="18281" y="57002"/>
                </a:cubicBezTo>
                <a:cubicBezTo>
                  <a:pt x="18169" y="56958"/>
                  <a:pt x="18089" y="56937"/>
                  <a:pt x="18039" y="56937"/>
                </a:cubicBezTo>
                <a:cubicBezTo>
                  <a:pt x="17919" y="56937"/>
                  <a:pt x="17981" y="57061"/>
                  <a:pt x="18234" y="57290"/>
                </a:cubicBezTo>
                <a:lnTo>
                  <a:pt x="18534" y="57567"/>
                </a:lnTo>
                <a:lnTo>
                  <a:pt x="18107" y="57567"/>
                </a:lnTo>
                <a:cubicBezTo>
                  <a:pt x="17877" y="57567"/>
                  <a:pt x="17623" y="57498"/>
                  <a:pt x="17553" y="57429"/>
                </a:cubicBezTo>
                <a:cubicBezTo>
                  <a:pt x="17517" y="57388"/>
                  <a:pt x="17493" y="57367"/>
                  <a:pt x="17480" y="57367"/>
                </a:cubicBezTo>
                <a:cubicBezTo>
                  <a:pt x="17463" y="57367"/>
                  <a:pt x="17465" y="57399"/>
                  <a:pt x="17484" y="57464"/>
                </a:cubicBezTo>
                <a:cubicBezTo>
                  <a:pt x="17540" y="57698"/>
                  <a:pt x="17230" y="57972"/>
                  <a:pt x="16981" y="57972"/>
                </a:cubicBezTo>
                <a:cubicBezTo>
                  <a:pt x="16925" y="57972"/>
                  <a:pt x="16871" y="57957"/>
                  <a:pt x="16826" y="57925"/>
                </a:cubicBezTo>
                <a:cubicBezTo>
                  <a:pt x="16765" y="57882"/>
                  <a:pt x="16721" y="57858"/>
                  <a:pt x="16692" y="57858"/>
                </a:cubicBezTo>
                <a:cubicBezTo>
                  <a:pt x="16627" y="57858"/>
                  <a:pt x="16636" y="57977"/>
                  <a:pt x="16699" y="58271"/>
                </a:cubicBezTo>
                <a:cubicBezTo>
                  <a:pt x="16777" y="58609"/>
                  <a:pt x="16784" y="58719"/>
                  <a:pt x="16685" y="58719"/>
                </a:cubicBezTo>
                <a:cubicBezTo>
                  <a:pt x="16652" y="58719"/>
                  <a:pt x="16607" y="58707"/>
                  <a:pt x="16549" y="58687"/>
                </a:cubicBezTo>
                <a:cubicBezTo>
                  <a:pt x="16421" y="58633"/>
                  <a:pt x="16264" y="58609"/>
                  <a:pt x="16112" y="58609"/>
                </a:cubicBezTo>
                <a:cubicBezTo>
                  <a:pt x="15837" y="58609"/>
                  <a:pt x="15578" y="58688"/>
                  <a:pt x="15533" y="58814"/>
                </a:cubicBezTo>
                <a:cubicBezTo>
                  <a:pt x="15453" y="59022"/>
                  <a:pt x="15533" y="59126"/>
                  <a:pt x="15833" y="59218"/>
                </a:cubicBezTo>
                <a:cubicBezTo>
                  <a:pt x="15949" y="59253"/>
                  <a:pt x="16064" y="59356"/>
                  <a:pt x="16076" y="59437"/>
                </a:cubicBezTo>
                <a:cubicBezTo>
                  <a:pt x="16076" y="59475"/>
                  <a:pt x="16056" y="59495"/>
                  <a:pt x="16022" y="59495"/>
                </a:cubicBezTo>
                <a:cubicBezTo>
                  <a:pt x="15994" y="59495"/>
                  <a:pt x="15957" y="59481"/>
                  <a:pt x="15914" y="59449"/>
                </a:cubicBezTo>
                <a:cubicBezTo>
                  <a:pt x="15855" y="59398"/>
                  <a:pt x="15777" y="59366"/>
                  <a:pt x="15722" y="59366"/>
                </a:cubicBezTo>
                <a:cubicBezTo>
                  <a:pt x="15702" y="59366"/>
                  <a:pt x="15684" y="59370"/>
                  <a:pt x="15672" y="59380"/>
                </a:cubicBezTo>
                <a:cubicBezTo>
                  <a:pt x="15637" y="59414"/>
                  <a:pt x="15695" y="59507"/>
                  <a:pt x="15810" y="59587"/>
                </a:cubicBezTo>
                <a:cubicBezTo>
                  <a:pt x="15995" y="59716"/>
                  <a:pt x="15914" y="59889"/>
                  <a:pt x="15745" y="59889"/>
                </a:cubicBezTo>
                <a:cubicBezTo>
                  <a:pt x="15702" y="59889"/>
                  <a:pt x="15654" y="59878"/>
                  <a:pt x="15603" y="59853"/>
                </a:cubicBezTo>
                <a:cubicBezTo>
                  <a:pt x="15581" y="59842"/>
                  <a:pt x="15557" y="59837"/>
                  <a:pt x="15534" y="59837"/>
                </a:cubicBezTo>
                <a:cubicBezTo>
                  <a:pt x="15459" y="59837"/>
                  <a:pt x="15384" y="59889"/>
                  <a:pt x="15349" y="59968"/>
                </a:cubicBezTo>
                <a:cubicBezTo>
                  <a:pt x="15314" y="60042"/>
                  <a:pt x="15284" y="60080"/>
                  <a:pt x="15243" y="60080"/>
                </a:cubicBezTo>
                <a:cubicBezTo>
                  <a:pt x="15188" y="60080"/>
                  <a:pt x="15112" y="60010"/>
                  <a:pt x="14979" y="59864"/>
                </a:cubicBezTo>
                <a:cubicBezTo>
                  <a:pt x="14849" y="59714"/>
                  <a:pt x="14718" y="59615"/>
                  <a:pt x="14656" y="59615"/>
                </a:cubicBezTo>
                <a:cubicBezTo>
                  <a:pt x="14647" y="59615"/>
                  <a:pt x="14639" y="59617"/>
                  <a:pt x="14633" y="59622"/>
                </a:cubicBezTo>
                <a:cubicBezTo>
                  <a:pt x="14587" y="59657"/>
                  <a:pt x="14598" y="59737"/>
                  <a:pt x="14656" y="59807"/>
                </a:cubicBezTo>
                <a:cubicBezTo>
                  <a:pt x="14714" y="59876"/>
                  <a:pt x="14702" y="59980"/>
                  <a:pt x="14633" y="60038"/>
                </a:cubicBezTo>
                <a:cubicBezTo>
                  <a:pt x="14552" y="60095"/>
                  <a:pt x="14714" y="60176"/>
                  <a:pt x="15083" y="60268"/>
                </a:cubicBezTo>
                <a:cubicBezTo>
                  <a:pt x="15406" y="60338"/>
                  <a:pt x="15660" y="60430"/>
                  <a:pt x="15660" y="60476"/>
                </a:cubicBezTo>
                <a:cubicBezTo>
                  <a:pt x="15660" y="60522"/>
                  <a:pt x="15487" y="60672"/>
                  <a:pt x="15279" y="60799"/>
                </a:cubicBezTo>
                <a:cubicBezTo>
                  <a:pt x="15127" y="60886"/>
                  <a:pt x="15000" y="60930"/>
                  <a:pt x="14903" y="60930"/>
                </a:cubicBezTo>
                <a:cubicBezTo>
                  <a:pt x="14832" y="60930"/>
                  <a:pt x="14776" y="60906"/>
                  <a:pt x="14737" y="60857"/>
                </a:cubicBezTo>
                <a:cubicBezTo>
                  <a:pt x="14674" y="60785"/>
                  <a:pt x="14591" y="60742"/>
                  <a:pt x="14540" y="60742"/>
                </a:cubicBezTo>
                <a:cubicBezTo>
                  <a:pt x="14526" y="60742"/>
                  <a:pt x="14514" y="60745"/>
                  <a:pt x="14506" y="60753"/>
                </a:cubicBezTo>
                <a:cubicBezTo>
                  <a:pt x="14460" y="60788"/>
                  <a:pt x="14356" y="60822"/>
                  <a:pt x="14252" y="60845"/>
                </a:cubicBezTo>
                <a:cubicBezTo>
                  <a:pt x="14137" y="60869"/>
                  <a:pt x="14148" y="60996"/>
                  <a:pt x="14298" y="61226"/>
                </a:cubicBezTo>
                <a:cubicBezTo>
                  <a:pt x="14425" y="61423"/>
                  <a:pt x="14460" y="61619"/>
                  <a:pt x="14379" y="61677"/>
                </a:cubicBezTo>
                <a:cubicBezTo>
                  <a:pt x="14344" y="61705"/>
                  <a:pt x="14259" y="61718"/>
                  <a:pt x="14151" y="61718"/>
                </a:cubicBezTo>
                <a:cubicBezTo>
                  <a:pt x="13825" y="61718"/>
                  <a:pt x="13288" y="61607"/>
                  <a:pt x="13271" y="61503"/>
                </a:cubicBezTo>
                <a:cubicBezTo>
                  <a:pt x="13271" y="61457"/>
                  <a:pt x="13132" y="61400"/>
                  <a:pt x="12971" y="61365"/>
                </a:cubicBezTo>
                <a:cubicBezTo>
                  <a:pt x="12915" y="61358"/>
                  <a:pt x="12873" y="61354"/>
                  <a:pt x="12845" y="61354"/>
                </a:cubicBezTo>
                <a:cubicBezTo>
                  <a:pt x="12780" y="61354"/>
                  <a:pt x="12790" y="61374"/>
                  <a:pt x="12879" y="61423"/>
                </a:cubicBezTo>
                <a:cubicBezTo>
                  <a:pt x="13006" y="61480"/>
                  <a:pt x="13006" y="61573"/>
                  <a:pt x="12890" y="61677"/>
                </a:cubicBezTo>
                <a:lnTo>
                  <a:pt x="12705" y="61838"/>
                </a:lnTo>
                <a:lnTo>
                  <a:pt x="13029" y="61815"/>
                </a:lnTo>
                <a:cubicBezTo>
                  <a:pt x="13058" y="61814"/>
                  <a:pt x="13085" y="61813"/>
                  <a:pt x="13112" y="61813"/>
                </a:cubicBezTo>
                <a:cubicBezTo>
                  <a:pt x="13540" y="61813"/>
                  <a:pt x="13652" y="61989"/>
                  <a:pt x="13467" y="62369"/>
                </a:cubicBezTo>
                <a:cubicBezTo>
                  <a:pt x="13379" y="62560"/>
                  <a:pt x="13324" y="62643"/>
                  <a:pt x="13263" y="62643"/>
                </a:cubicBezTo>
                <a:cubicBezTo>
                  <a:pt x="13227" y="62643"/>
                  <a:pt x="13190" y="62616"/>
                  <a:pt x="13144" y="62565"/>
                </a:cubicBezTo>
                <a:cubicBezTo>
                  <a:pt x="13068" y="62481"/>
                  <a:pt x="13006" y="62444"/>
                  <a:pt x="12965" y="62444"/>
                </a:cubicBezTo>
                <a:cubicBezTo>
                  <a:pt x="12882" y="62444"/>
                  <a:pt x="12882" y="62595"/>
                  <a:pt x="13006" y="62819"/>
                </a:cubicBezTo>
                <a:cubicBezTo>
                  <a:pt x="13110" y="62994"/>
                  <a:pt x="13147" y="63067"/>
                  <a:pt x="13043" y="63067"/>
                </a:cubicBezTo>
                <a:cubicBezTo>
                  <a:pt x="12975" y="63067"/>
                  <a:pt x="12846" y="63036"/>
                  <a:pt x="12636" y="62981"/>
                </a:cubicBezTo>
                <a:cubicBezTo>
                  <a:pt x="12479" y="62946"/>
                  <a:pt x="12361" y="62929"/>
                  <a:pt x="12283" y="62929"/>
                </a:cubicBezTo>
                <a:cubicBezTo>
                  <a:pt x="12177" y="62929"/>
                  <a:pt x="12141" y="62961"/>
                  <a:pt x="12174" y="63027"/>
                </a:cubicBezTo>
                <a:cubicBezTo>
                  <a:pt x="12232" y="63131"/>
                  <a:pt x="12221" y="63246"/>
                  <a:pt x="12163" y="63304"/>
                </a:cubicBezTo>
                <a:cubicBezTo>
                  <a:pt x="12142" y="63319"/>
                  <a:pt x="12122" y="63326"/>
                  <a:pt x="12101" y="63326"/>
                </a:cubicBezTo>
                <a:cubicBezTo>
                  <a:pt x="12040" y="63326"/>
                  <a:pt x="11978" y="63263"/>
                  <a:pt x="11909" y="63142"/>
                </a:cubicBezTo>
                <a:cubicBezTo>
                  <a:pt x="11853" y="63037"/>
                  <a:pt x="11822" y="62982"/>
                  <a:pt x="11805" y="62982"/>
                </a:cubicBezTo>
                <a:cubicBezTo>
                  <a:pt x="11788" y="62982"/>
                  <a:pt x="11788" y="63045"/>
                  <a:pt x="11794" y="63177"/>
                </a:cubicBezTo>
                <a:cubicBezTo>
                  <a:pt x="11794" y="63443"/>
                  <a:pt x="11817" y="63466"/>
                  <a:pt x="12024" y="63466"/>
                </a:cubicBezTo>
                <a:cubicBezTo>
                  <a:pt x="12034" y="63465"/>
                  <a:pt x="12043" y="63465"/>
                  <a:pt x="12052" y="63465"/>
                </a:cubicBezTo>
                <a:cubicBezTo>
                  <a:pt x="12386" y="63465"/>
                  <a:pt x="12456" y="63668"/>
                  <a:pt x="12198" y="63881"/>
                </a:cubicBezTo>
                <a:cubicBezTo>
                  <a:pt x="12059" y="64008"/>
                  <a:pt x="12001" y="64147"/>
                  <a:pt x="12059" y="64216"/>
                </a:cubicBezTo>
                <a:cubicBezTo>
                  <a:pt x="12117" y="64285"/>
                  <a:pt x="12117" y="64378"/>
                  <a:pt x="12047" y="64435"/>
                </a:cubicBezTo>
                <a:cubicBezTo>
                  <a:pt x="12023" y="64456"/>
                  <a:pt x="11992" y="64466"/>
                  <a:pt x="11959" y="64466"/>
                </a:cubicBezTo>
                <a:cubicBezTo>
                  <a:pt x="11899" y="64466"/>
                  <a:pt x="11830" y="64433"/>
                  <a:pt x="11770" y="64366"/>
                </a:cubicBezTo>
                <a:cubicBezTo>
                  <a:pt x="11678" y="64262"/>
                  <a:pt x="11632" y="64170"/>
                  <a:pt x="11667" y="64135"/>
                </a:cubicBezTo>
                <a:cubicBezTo>
                  <a:pt x="11701" y="64112"/>
                  <a:pt x="11736" y="63962"/>
                  <a:pt x="11736" y="63812"/>
                </a:cubicBezTo>
                <a:cubicBezTo>
                  <a:pt x="11743" y="63659"/>
                  <a:pt x="11741" y="63594"/>
                  <a:pt x="11704" y="63594"/>
                </a:cubicBezTo>
                <a:cubicBezTo>
                  <a:pt x="11679" y="63594"/>
                  <a:pt x="11639" y="63623"/>
                  <a:pt x="11574" y="63673"/>
                </a:cubicBezTo>
                <a:cubicBezTo>
                  <a:pt x="11482" y="63754"/>
                  <a:pt x="11447" y="63870"/>
                  <a:pt x="11505" y="63927"/>
                </a:cubicBezTo>
                <a:cubicBezTo>
                  <a:pt x="11563" y="63985"/>
                  <a:pt x="11551" y="64020"/>
                  <a:pt x="11482" y="64020"/>
                </a:cubicBezTo>
                <a:cubicBezTo>
                  <a:pt x="11413" y="64020"/>
                  <a:pt x="11193" y="64147"/>
                  <a:pt x="10974" y="64297"/>
                </a:cubicBezTo>
                <a:cubicBezTo>
                  <a:pt x="10775" y="64443"/>
                  <a:pt x="10500" y="64542"/>
                  <a:pt x="10339" y="64542"/>
                </a:cubicBezTo>
                <a:cubicBezTo>
                  <a:pt x="10322" y="64542"/>
                  <a:pt x="10307" y="64541"/>
                  <a:pt x="10293" y="64539"/>
                </a:cubicBezTo>
                <a:cubicBezTo>
                  <a:pt x="10245" y="64531"/>
                  <a:pt x="10204" y="64526"/>
                  <a:pt x="10170" y="64526"/>
                </a:cubicBezTo>
                <a:cubicBezTo>
                  <a:pt x="10065" y="64526"/>
                  <a:pt x="10027" y="64567"/>
                  <a:pt x="10062" y="64655"/>
                </a:cubicBezTo>
                <a:cubicBezTo>
                  <a:pt x="10085" y="64730"/>
                  <a:pt x="9999" y="64766"/>
                  <a:pt x="9822" y="64766"/>
                </a:cubicBezTo>
                <a:cubicBezTo>
                  <a:pt x="9728" y="64766"/>
                  <a:pt x="9607" y="64755"/>
                  <a:pt x="9462" y="64735"/>
                </a:cubicBezTo>
                <a:cubicBezTo>
                  <a:pt x="9314" y="64717"/>
                  <a:pt x="9179" y="64708"/>
                  <a:pt x="9071" y="64708"/>
                </a:cubicBezTo>
                <a:cubicBezTo>
                  <a:pt x="8908" y="64708"/>
                  <a:pt x="8804" y="64728"/>
                  <a:pt x="8804" y="64770"/>
                </a:cubicBezTo>
                <a:cubicBezTo>
                  <a:pt x="8811" y="64812"/>
                  <a:pt x="8834" y="64832"/>
                  <a:pt x="8867" y="64832"/>
                </a:cubicBezTo>
                <a:cubicBezTo>
                  <a:pt x="8889" y="64832"/>
                  <a:pt x="8915" y="64823"/>
                  <a:pt x="8943" y="64805"/>
                </a:cubicBezTo>
                <a:cubicBezTo>
                  <a:pt x="8967" y="64780"/>
                  <a:pt x="8992" y="64768"/>
                  <a:pt x="9014" y="64768"/>
                </a:cubicBezTo>
                <a:cubicBezTo>
                  <a:pt x="9041" y="64768"/>
                  <a:pt x="9063" y="64788"/>
                  <a:pt x="9069" y="64828"/>
                </a:cubicBezTo>
                <a:cubicBezTo>
                  <a:pt x="9081" y="64897"/>
                  <a:pt x="9185" y="64989"/>
                  <a:pt x="9323" y="65035"/>
                </a:cubicBezTo>
                <a:cubicBezTo>
                  <a:pt x="9589" y="65128"/>
                  <a:pt x="9647" y="65289"/>
                  <a:pt x="9508" y="65497"/>
                </a:cubicBezTo>
                <a:cubicBezTo>
                  <a:pt x="9483" y="65522"/>
                  <a:pt x="9452" y="65534"/>
                  <a:pt x="9419" y="65534"/>
                </a:cubicBezTo>
                <a:cubicBezTo>
                  <a:pt x="9377" y="65534"/>
                  <a:pt x="9333" y="65513"/>
                  <a:pt x="9300" y="65474"/>
                </a:cubicBezTo>
                <a:cubicBezTo>
                  <a:pt x="9269" y="65423"/>
                  <a:pt x="9209" y="65397"/>
                  <a:pt x="9141" y="65397"/>
                </a:cubicBezTo>
                <a:cubicBezTo>
                  <a:pt x="9085" y="65397"/>
                  <a:pt x="9023" y="65415"/>
                  <a:pt x="8966" y="65451"/>
                </a:cubicBezTo>
                <a:cubicBezTo>
                  <a:pt x="8804" y="65532"/>
                  <a:pt x="8804" y="65601"/>
                  <a:pt x="8931" y="65670"/>
                </a:cubicBezTo>
                <a:cubicBezTo>
                  <a:pt x="9143" y="65761"/>
                  <a:pt x="8650" y="66010"/>
                  <a:pt x="8329" y="66010"/>
                </a:cubicBezTo>
                <a:cubicBezTo>
                  <a:pt x="8283" y="66010"/>
                  <a:pt x="8240" y="66005"/>
                  <a:pt x="8204" y="65994"/>
                </a:cubicBezTo>
                <a:cubicBezTo>
                  <a:pt x="8187" y="65989"/>
                  <a:pt x="8168" y="65986"/>
                  <a:pt x="8146" y="65986"/>
                </a:cubicBezTo>
                <a:cubicBezTo>
                  <a:pt x="8014" y="65986"/>
                  <a:pt x="7793" y="66073"/>
                  <a:pt x="7615" y="66201"/>
                </a:cubicBezTo>
                <a:cubicBezTo>
                  <a:pt x="7327" y="66397"/>
                  <a:pt x="7280" y="66513"/>
                  <a:pt x="7396" y="66651"/>
                </a:cubicBezTo>
                <a:cubicBezTo>
                  <a:pt x="7445" y="66701"/>
                  <a:pt x="7489" y="66727"/>
                  <a:pt x="7526" y="66727"/>
                </a:cubicBezTo>
                <a:cubicBezTo>
                  <a:pt x="7566" y="66727"/>
                  <a:pt x="7597" y="66695"/>
                  <a:pt x="7615" y="66628"/>
                </a:cubicBezTo>
                <a:cubicBezTo>
                  <a:pt x="7640" y="66555"/>
                  <a:pt x="7716" y="66516"/>
                  <a:pt x="7796" y="66516"/>
                </a:cubicBezTo>
                <a:cubicBezTo>
                  <a:pt x="7829" y="66516"/>
                  <a:pt x="7862" y="66523"/>
                  <a:pt x="7892" y="66536"/>
                </a:cubicBezTo>
                <a:cubicBezTo>
                  <a:pt x="7958" y="66565"/>
                  <a:pt x="8046" y="66578"/>
                  <a:pt x="8143" y="66578"/>
                </a:cubicBezTo>
                <a:cubicBezTo>
                  <a:pt x="8511" y="66578"/>
                  <a:pt x="9016" y="66398"/>
                  <a:pt x="8989" y="66224"/>
                </a:cubicBezTo>
                <a:cubicBezTo>
                  <a:pt x="8968" y="66045"/>
                  <a:pt x="9038" y="65943"/>
                  <a:pt x="9145" y="65943"/>
                </a:cubicBezTo>
                <a:cubicBezTo>
                  <a:pt x="9217" y="65943"/>
                  <a:pt x="9305" y="65989"/>
                  <a:pt x="9393" y="66086"/>
                </a:cubicBezTo>
                <a:cubicBezTo>
                  <a:pt x="9543" y="66247"/>
                  <a:pt x="9566" y="66363"/>
                  <a:pt x="9462" y="66455"/>
                </a:cubicBezTo>
                <a:cubicBezTo>
                  <a:pt x="9381" y="66524"/>
                  <a:pt x="9347" y="66663"/>
                  <a:pt x="9404" y="66767"/>
                </a:cubicBezTo>
                <a:cubicBezTo>
                  <a:pt x="9466" y="66863"/>
                  <a:pt x="9460" y="66906"/>
                  <a:pt x="9368" y="66906"/>
                </a:cubicBezTo>
                <a:cubicBezTo>
                  <a:pt x="9339" y="66906"/>
                  <a:pt x="9301" y="66902"/>
                  <a:pt x="9254" y="66894"/>
                </a:cubicBezTo>
                <a:cubicBezTo>
                  <a:pt x="9224" y="66890"/>
                  <a:pt x="9197" y="66888"/>
                  <a:pt x="9173" y="66888"/>
                </a:cubicBezTo>
                <a:cubicBezTo>
                  <a:pt x="9049" y="66888"/>
                  <a:pt x="9004" y="66939"/>
                  <a:pt x="9023" y="67055"/>
                </a:cubicBezTo>
                <a:cubicBezTo>
                  <a:pt x="9040" y="67147"/>
                  <a:pt x="8991" y="67190"/>
                  <a:pt x="8880" y="67190"/>
                </a:cubicBezTo>
                <a:cubicBezTo>
                  <a:pt x="8837" y="67190"/>
                  <a:pt x="8785" y="67184"/>
                  <a:pt x="8723" y="67171"/>
                </a:cubicBezTo>
                <a:cubicBezTo>
                  <a:pt x="8636" y="67148"/>
                  <a:pt x="8573" y="67135"/>
                  <a:pt x="8529" y="67135"/>
                </a:cubicBezTo>
                <a:cubicBezTo>
                  <a:pt x="8440" y="67135"/>
                  <a:pt x="8434" y="67189"/>
                  <a:pt x="8481" y="67321"/>
                </a:cubicBezTo>
                <a:cubicBezTo>
                  <a:pt x="8527" y="67448"/>
                  <a:pt x="8492" y="67621"/>
                  <a:pt x="8412" y="67713"/>
                </a:cubicBezTo>
                <a:cubicBezTo>
                  <a:pt x="8362" y="67763"/>
                  <a:pt x="8324" y="67790"/>
                  <a:pt x="8292" y="67790"/>
                </a:cubicBezTo>
                <a:cubicBezTo>
                  <a:pt x="8241" y="67790"/>
                  <a:pt x="8202" y="67726"/>
                  <a:pt x="8146" y="67586"/>
                </a:cubicBezTo>
                <a:cubicBezTo>
                  <a:pt x="8075" y="67424"/>
                  <a:pt x="7995" y="67351"/>
                  <a:pt x="7891" y="67351"/>
                </a:cubicBezTo>
                <a:cubicBezTo>
                  <a:pt x="7877" y="67351"/>
                  <a:pt x="7862" y="67353"/>
                  <a:pt x="7846" y="67356"/>
                </a:cubicBezTo>
                <a:cubicBezTo>
                  <a:pt x="7742" y="67390"/>
                  <a:pt x="7707" y="67459"/>
                  <a:pt x="7777" y="67529"/>
                </a:cubicBezTo>
                <a:cubicBezTo>
                  <a:pt x="7834" y="67586"/>
                  <a:pt x="7800" y="67679"/>
                  <a:pt x="7696" y="67713"/>
                </a:cubicBezTo>
                <a:cubicBezTo>
                  <a:pt x="7454" y="67783"/>
                  <a:pt x="7407" y="68013"/>
                  <a:pt x="7580" y="68314"/>
                </a:cubicBezTo>
                <a:cubicBezTo>
                  <a:pt x="7627" y="68389"/>
                  <a:pt x="7632" y="68426"/>
                  <a:pt x="7591" y="68426"/>
                </a:cubicBezTo>
                <a:cubicBezTo>
                  <a:pt x="7549" y="68426"/>
                  <a:pt x="7459" y="68389"/>
                  <a:pt x="7315" y="68314"/>
                </a:cubicBezTo>
                <a:cubicBezTo>
                  <a:pt x="7160" y="68228"/>
                  <a:pt x="7064" y="68184"/>
                  <a:pt x="7009" y="68184"/>
                </a:cubicBezTo>
                <a:cubicBezTo>
                  <a:pt x="6947" y="68184"/>
                  <a:pt x="6939" y="68242"/>
                  <a:pt x="6957" y="68360"/>
                </a:cubicBezTo>
                <a:cubicBezTo>
                  <a:pt x="6995" y="68586"/>
                  <a:pt x="6944" y="68724"/>
                  <a:pt x="6865" y="68724"/>
                </a:cubicBezTo>
                <a:cubicBezTo>
                  <a:pt x="6823" y="68724"/>
                  <a:pt x="6774" y="68686"/>
                  <a:pt x="6726" y="68602"/>
                </a:cubicBezTo>
                <a:cubicBezTo>
                  <a:pt x="6669" y="68498"/>
                  <a:pt x="6472" y="68383"/>
                  <a:pt x="6288" y="68360"/>
                </a:cubicBezTo>
                <a:cubicBezTo>
                  <a:pt x="6188" y="68348"/>
                  <a:pt x="6104" y="68342"/>
                  <a:pt x="6040" y="68342"/>
                </a:cubicBezTo>
                <a:cubicBezTo>
                  <a:pt x="5859" y="68342"/>
                  <a:pt x="5829" y="68387"/>
                  <a:pt x="5999" y="68464"/>
                </a:cubicBezTo>
                <a:cubicBezTo>
                  <a:pt x="6080" y="68498"/>
                  <a:pt x="6149" y="68602"/>
                  <a:pt x="6138" y="68683"/>
                </a:cubicBezTo>
                <a:cubicBezTo>
                  <a:pt x="6126" y="68775"/>
                  <a:pt x="6207" y="68891"/>
                  <a:pt x="6334" y="68972"/>
                </a:cubicBezTo>
                <a:cubicBezTo>
                  <a:pt x="6495" y="69064"/>
                  <a:pt x="6484" y="69122"/>
                  <a:pt x="6265" y="69214"/>
                </a:cubicBezTo>
                <a:cubicBezTo>
                  <a:pt x="6080" y="69295"/>
                  <a:pt x="6045" y="69352"/>
                  <a:pt x="6161" y="69410"/>
                </a:cubicBezTo>
                <a:cubicBezTo>
                  <a:pt x="6265" y="69456"/>
                  <a:pt x="6207" y="69502"/>
                  <a:pt x="5988" y="69526"/>
                </a:cubicBezTo>
                <a:cubicBezTo>
                  <a:pt x="5943" y="69533"/>
                  <a:pt x="5900" y="69537"/>
                  <a:pt x="5860" y="69537"/>
                </a:cubicBezTo>
                <a:cubicBezTo>
                  <a:pt x="5720" y="69537"/>
                  <a:pt x="5610" y="69493"/>
                  <a:pt x="5584" y="69422"/>
                </a:cubicBezTo>
                <a:cubicBezTo>
                  <a:pt x="5572" y="69386"/>
                  <a:pt x="5553" y="69368"/>
                  <a:pt x="5529" y="69368"/>
                </a:cubicBezTo>
                <a:cubicBezTo>
                  <a:pt x="5484" y="69368"/>
                  <a:pt x="5421" y="69432"/>
                  <a:pt x="5353" y="69560"/>
                </a:cubicBezTo>
                <a:cubicBezTo>
                  <a:pt x="5259" y="69707"/>
                  <a:pt x="5107" y="69806"/>
                  <a:pt x="4985" y="69806"/>
                </a:cubicBezTo>
                <a:cubicBezTo>
                  <a:pt x="4973" y="69806"/>
                  <a:pt x="4961" y="69805"/>
                  <a:pt x="4949" y="69803"/>
                </a:cubicBezTo>
                <a:cubicBezTo>
                  <a:pt x="4910" y="69794"/>
                  <a:pt x="4879" y="69789"/>
                  <a:pt x="4857" y="69789"/>
                </a:cubicBezTo>
                <a:cubicBezTo>
                  <a:pt x="4794" y="69789"/>
                  <a:pt x="4797" y="69824"/>
                  <a:pt x="4856" y="69883"/>
                </a:cubicBezTo>
                <a:cubicBezTo>
                  <a:pt x="4926" y="69953"/>
                  <a:pt x="4845" y="70195"/>
                  <a:pt x="4683" y="70414"/>
                </a:cubicBezTo>
                <a:cubicBezTo>
                  <a:pt x="4522" y="70645"/>
                  <a:pt x="4464" y="70853"/>
                  <a:pt x="4545" y="70888"/>
                </a:cubicBezTo>
                <a:cubicBezTo>
                  <a:pt x="4626" y="70911"/>
                  <a:pt x="4487" y="70991"/>
                  <a:pt x="4187" y="71107"/>
                </a:cubicBezTo>
                <a:cubicBezTo>
                  <a:pt x="3725" y="71268"/>
                  <a:pt x="3679" y="71315"/>
                  <a:pt x="3829" y="71453"/>
                </a:cubicBezTo>
                <a:cubicBezTo>
                  <a:pt x="3945" y="71580"/>
                  <a:pt x="3921" y="71696"/>
                  <a:pt x="3610" y="72030"/>
                </a:cubicBezTo>
                <a:cubicBezTo>
                  <a:pt x="3379" y="72296"/>
                  <a:pt x="3113" y="72619"/>
                  <a:pt x="3033" y="72757"/>
                </a:cubicBezTo>
                <a:cubicBezTo>
                  <a:pt x="2978" y="72843"/>
                  <a:pt x="2926" y="72886"/>
                  <a:pt x="2880" y="72886"/>
                </a:cubicBezTo>
                <a:cubicBezTo>
                  <a:pt x="2838" y="72886"/>
                  <a:pt x="2800" y="72851"/>
                  <a:pt x="2767" y="72781"/>
                </a:cubicBezTo>
                <a:cubicBezTo>
                  <a:pt x="2729" y="72705"/>
                  <a:pt x="2672" y="72659"/>
                  <a:pt x="2617" y="72659"/>
                </a:cubicBezTo>
                <a:cubicBezTo>
                  <a:pt x="2588" y="72659"/>
                  <a:pt x="2560" y="72672"/>
                  <a:pt x="2536" y="72700"/>
                </a:cubicBezTo>
                <a:cubicBezTo>
                  <a:pt x="2456" y="72792"/>
                  <a:pt x="2432" y="72988"/>
                  <a:pt x="2490" y="73127"/>
                </a:cubicBezTo>
                <a:cubicBezTo>
                  <a:pt x="2599" y="73410"/>
                  <a:pt x="2142" y="74034"/>
                  <a:pt x="1847" y="74034"/>
                </a:cubicBezTo>
                <a:cubicBezTo>
                  <a:pt x="1830" y="74034"/>
                  <a:pt x="1814" y="74032"/>
                  <a:pt x="1798" y="74027"/>
                </a:cubicBezTo>
                <a:cubicBezTo>
                  <a:pt x="1770" y="74020"/>
                  <a:pt x="1745" y="74016"/>
                  <a:pt x="1722" y="74016"/>
                </a:cubicBezTo>
                <a:cubicBezTo>
                  <a:pt x="1600" y="74016"/>
                  <a:pt x="1538" y="74123"/>
                  <a:pt x="1509" y="74385"/>
                </a:cubicBezTo>
                <a:cubicBezTo>
                  <a:pt x="1459" y="74764"/>
                  <a:pt x="1248" y="75155"/>
                  <a:pt x="1156" y="75155"/>
                </a:cubicBezTo>
                <a:cubicBezTo>
                  <a:pt x="1122" y="75155"/>
                  <a:pt x="1104" y="75102"/>
                  <a:pt x="1117" y="74974"/>
                </a:cubicBezTo>
                <a:cubicBezTo>
                  <a:pt x="1130" y="74823"/>
                  <a:pt x="1132" y="74754"/>
                  <a:pt x="1106" y="74754"/>
                </a:cubicBezTo>
                <a:cubicBezTo>
                  <a:pt x="1086" y="74754"/>
                  <a:pt x="1050" y="74795"/>
                  <a:pt x="990" y="74870"/>
                </a:cubicBezTo>
                <a:cubicBezTo>
                  <a:pt x="724" y="75205"/>
                  <a:pt x="897" y="76082"/>
                  <a:pt x="1220" y="76186"/>
                </a:cubicBezTo>
                <a:cubicBezTo>
                  <a:pt x="1532" y="76290"/>
                  <a:pt x="1648" y="76867"/>
                  <a:pt x="1382" y="76982"/>
                </a:cubicBezTo>
                <a:cubicBezTo>
                  <a:pt x="1345" y="76998"/>
                  <a:pt x="1301" y="77006"/>
                  <a:pt x="1255" y="77006"/>
                </a:cubicBezTo>
                <a:cubicBezTo>
                  <a:pt x="1171" y="77006"/>
                  <a:pt x="1080" y="76981"/>
                  <a:pt x="1013" y="76936"/>
                </a:cubicBezTo>
                <a:cubicBezTo>
                  <a:pt x="967" y="76905"/>
                  <a:pt x="922" y="76890"/>
                  <a:pt x="878" y="76890"/>
                </a:cubicBezTo>
                <a:cubicBezTo>
                  <a:pt x="741" y="76890"/>
                  <a:pt x="615" y="77033"/>
                  <a:pt x="528" y="77294"/>
                </a:cubicBezTo>
                <a:cubicBezTo>
                  <a:pt x="523" y="77311"/>
                  <a:pt x="515" y="77319"/>
                  <a:pt x="506" y="77319"/>
                </a:cubicBezTo>
                <a:cubicBezTo>
                  <a:pt x="471" y="77319"/>
                  <a:pt x="412" y="77209"/>
                  <a:pt x="366" y="77028"/>
                </a:cubicBezTo>
                <a:cubicBezTo>
                  <a:pt x="309" y="76809"/>
                  <a:pt x="216" y="76590"/>
                  <a:pt x="170" y="76555"/>
                </a:cubicBezTo>
                <a:cubicBezTo>
                  <a:pt x="166" y="76552"/>
                  <a:pt x="162" y="76551"/>
                  <a:pt x="158" y="76551"/>
                </a:cubicBezTo>
                <a:cubicBezTo>
                  <a:pt x="71" y="76551"/>
                  <a:pt x="0" y="77247"/>
                  <a:pt x="78" y="77478"/>
                </a:cubicBezTo>
                <a:cubicBezTo>
                  <a:pt x="89" y="77536"/>
                  <a:pt x="89" y="77698"/>
                  <a:pt x="66" y="77813"/>
                </a:cubicBezTo>
                <a:cubicBezTo>
                  <a:pt x="44" y="77910"/>
                  <a:pt x="104" y="77954"/>
                  <a:pt x="249" y="77954"/>
                </a:cubicBezTo>
                <a:cubicBezTo>
                  <a:pt x="328" y="77954"/>
                  <a:pt x="433" y="77941"/>
                  <a:pt x="563" y="77917"/>
                </a:cubicBezTo>
                <a:cubicBezTo>
                  <a:pt x="734" y="77879"/>
                  <a:pt x="888" y="77862"/>
                  <a:pt x="994" y="77862"/>
                </a:cubicBezTo>
                <a:cubicBezTo>
                  <a:pt x="1080" y="77862"/>
                  <a:pt x="1134" y="77873"/>
                  <a:pt x="1140" y="77894"/>
                </a:cubicBezTo>
                <a:cubicBezTo>
                  <a:pt x="1142" y="77906"/>
                  <a:pt x="1147" y="77911"/>
                  <a:pt x="1155" y="77911"/>
                </a:cubicBezTo>
                <a:cubicBezTo>
                  <a:pt x="1185" y="77911"/>
                  <a:pt x="1251" y="77826"/>
                  <a:pt x="1324" y="77698"/>
                </a:cubicBezTo>
                <a:cubicBezTo>
                  <a:pt x="1417" y="77523"/>
                  <a:pt x="1529" y="77444"/>
                  <a:pt x="1619" y="77444"/>
                </a:cubicBezTo>
                <a:cubicBezTo>
                  <a:pt x="1744" y="77444"/>
                  <a:pt x="1825" y="77594"/>
                  <a:pt x="1751" y="77848"/>
                </a:cubicBezTo>
                <a:cubicBezTo>
                  <a:pt x="1707" y="78037"/>
                  <a:pt x="1716" y="78183"/>
                  <a:pt x="1789" y="78183"/>
                </a:cubicBezTo>
                <a:cubicBezTo>
                  <a:pt x="1792" y="78183"/>
                  <a:pt x="1795" y="78183"/>
                  <a:pt x="1798" y="78183"/>
                </a:cubicBezTo>
                <a:cubicBezTo>
                  <a:pt x="1807" y="78181"/>
                  <a:pt x="1816" y="78180"/>
                  <a:pt x="1825" y="78180"/>
                </a:cubicBezTo>
                <a:cubicBezTo>
                  <a:pt x="2027" y="78180"/>
                  <a:pt x="2137" y="78668"/>
                  <a:pt x="1971" y="78944"/>
                </a:cubicBezTo>
                <a:cubicBezTo>
                  <a:pt x="1890" y="79083"/>
                  <a:pt x="1890" y="79360"/>
                  <a:pt x="1948" y="79545"/>
                </a:cubicBezTo>
                <a:cubicBezTo>
                  <a:pt x="2005" y="79729"/>
                  <a:pt x="2005" y="79983"/>
                  <a:pt x="1936" y="80133"/>
                </a:cubicBezTo>
                <a:cubicBezTo>
                  <a:pt x="1878" y="80272"/>
                  <a:pt x="1867" y="80456"/>
                  <a:pt x="1936" y="80549"/>
                </a:cubicBezTo>
                <a:cubicBezTo>
                  <a:pt x="1994" y="80641"/>
                  <a:pt x="1971" y="80814"/>
                  <a:pt x="1867" y="80930"/>
                </a:cubicBezTo>
                <a:cubicBezTo>
                  <a:pt x="1740" y="81068"/>
                  <a:pt x="1751" y="81172"/>
                  <a:pt x="1901" y="81264"/>
                </a:cubicBezTo>
                <a:cubicBezTo>
                  <a:pt x="1943" y="81287"/>
                  <a:pt x="1986" y="81297"/>
                  <a:pt x="2026" y="81297"/>
                </a:cubicBezTo>
                <a:cubicBezTo>
                  <a:pt x="2108" y="81297"/>
                  <a:pt x="2178" y="81254"/>
                  <a:pt x="2202" y="81184"/>
                </a:cubicBezTo>
                <a:cubicBezTo>
                  <a:pt x="2228" y="81110"/>
                  <a:pt x="2277" y="81079"/>
                  <a:pt x="2337" y="81079"/>
                </a:cubicBezTo>
                <a:cubicBezTo>
                  <a:pt x="2543" y="81079"/>
                  <a:pt x="2884" y="81447"/>
                  <a:pt x="2929" y="81795"/>
                </a:cubicBezTo>
                <a:cubicBezTo>
                  <a:pt x="2995" y="82220"/>
                  <a:pt x="3056" y="82380"/>
                  <a:pt x="3202" y="82380"/>
                </a:cubicBezTo>
                <a:cubicBezTo>
                  <a:pt x="3258" y="82380"/>
                  <a:pt x="3327" y="82357"/>
                  <a:pt x="3414" y="82315"/>
                </a:cubicBezTo>
                <a:cubicBezTo>
                  <a:pt x="3524" y="82267"/>
                  <a:pt x="3592" y="82241"/>
                  <a:pt x="3630" y="82241"/>
                </a:cubicBezTo>
                <a:cubicBezTo>
                  <a:pt x="3682" y="82241"/>
                  <a:pt x="3673" y="82292"/>
                  <a:pt x="3633" y="82407"/>
                </a:cubicBezTo>
                <a:cubicBezTo>
                  <a:pt x="3575" y="82592"/>
                  <a:pt x="3668" y="82684"/>
                  <a:pt x="4233" y="82938"/>
                </a:cubicBezTo>
                <a:cubicBezTo>
                  <a:pt x="4575" y="83088"/>
                  <a:pt x="4907" y="83218"/>
                  <a:pt x="4991" y="83218"/>
                </a:cubicBezTo>
                <a:cubicBezTo>
                  <a:pt x="4998" y="83218"/>
                  <a:pt x="5003" y="83217"/>
                  <a:pt x="5006" y="83215"/>
                </a:cubicBezTo>
                <a:cubicBezTo>
                  <a:pt x="5011" y="83214"/>
                  <a:pt x="5015" y="83214"/>
                  <a:pt x="5020" y="83214"/>
                </a:cubicBezTo>
                <a:cubicBezTo>
                  <a:pt x="5083" y="83214"/>
                  <a:pt x="5198" y="83279"/>
                  <a:pt x="5283" y="83354"/>
                </a:cubicBezTo>
                <a:cubicBezTo>
                  <a:pt x="5364" y="83446"/>
                  <a:pt x="5630" y="83527"/>
                  <a:pt x="5826" y="83538"/>
                </a:cubicBezTo>
                <a:cubicBezTo>
                  <a:pt x="6034" y="83561"/>
                  <a:pt x="6253" y="83608"/>
                  <a:pt x="6311" y="83654"/>
                </a:cubicBezTo>
                <a:cubicBezTo>
                  <a:pt x="6323" y="83663"/>
                  <a:pt x="6342" y="83667"/>
                  <a:pt x="6366" y="83667"/>
                </a:cubicBezTo>
                <a:cubicBezTo>
                  <a:pt x="6434" y="83667"/>
                  <a:pt x="6540" y="83633"/>
                  <a:pt x="6634" y="83573"/>
                </a:cubicBezTo>
                <a:cubicBezTo>
                  <a:pt x="6710" y="83521"/>
                  <a:pt x="6768" y="83494"/>
                  <a:pt x="6819" y="83494"/>
                </a:cubicBezTo>
                <a:cubicBezTo>
                  <a:pt x="6893" y="83494"/>
                  <a:pt x="6952" y="83550"/>
                  <a:pt x="7026" y="83665"/>
                </a:cubicBezTo>
                <a:cubicBezTo>
                  <a:pt x="7126" y="83822"/>
                  <a:pt x="7284" y="83913"/>
                  <a:pt x="7400" y="83913"/>
                </a:cubicBezTo>
                <a:cubicBezTo>
                  <a:pt x="7472" y="83913"/>
                  <a:pt x="7528" y="83879"/>
                  <a:pt x="7546" y="83804"/>
                </a:cubicBezTo>
                <a:cubicBezTo>
                  <a:pt x="7569" y="83735"/>
                  <a:pt x="7500" y="83688"/>
                  <a:pt x="7396" y="83688"/>
                </a:cubicBezTo>
                <a:cubicBezTo>
                  <a:pt x="7292" y="83677"/>
                  <a:pt x="7269" y="83642"/>
                  <a:pt x="7350" y="83596"/>
                </a:cubicBezTo>
                <a:cubicBezTo>
                  <a:pt x="7366" y="83588"/>
                  <a:pt x="7386" y="83584"/>
                  <a:pt x="7408" y="83584"/>
                </a:cubicBezTo>
                <a:cubicBezTo>
                  <a:pt x="7484" y="83584"/>
                  <a:pt x="7587" y="83626"/>
                  <a:pt x="7650" y="83688"/>
                </a:cubicBezTo>
                <a:cubicBezTo>
                  <a:pt x="7718" y="83757"/>
                  <a:pt x="7832" y="83794"/>
                  <a:pt x="7938" y="83794"/>
                </a:cubicBezTo>
                <a:cubicBezTo>
                  <a:pt x="7974" y="83794"/>
                  <a:pt x="8010" y="83790"/>
                  <a:pt x="8042" y="83781"/>
                </a:cubicBezTo>
                <a:cubicBezTo>
                  <a:pt x="8066" y="83775"/>
                  <a:pt x="8095" y="83772"/>
                  <a:pt x="8128" y="83772"/>
                </a:cubicBezTo>
                <a:cubicBezTo>
                  <a:pt x="8279" y="83772"/>
                  <a:pt x="8506" y="83836"/>
                  <a:pt x="8677" y="83931"/>
                </a:cubicBezTo>
                <a:cubicBezTo>
                  <a:pt x="8858" y="84036"/>
                  <a:pt x="9079" y="84101"/>
                  <a:pt x="9228" y="84101"/>
                </a:cubicBezTo>
                <a:cubicBezTo>
                  <a:pt x="9260" y="84101"/>
                  <a:pt x="9288" y="84098"/>
                  <a:pt x="9312" y="84092"/>
                </a:cubicBezTo>
                <a:cubicBezTo>
                  <a:pt x="9359" y="84079"/>
                  <a:pt x="9407" y="84073"/>
                  <a:pt x="9449" y="84073"/>
                </a:cubicBezTo>
                <a:cubicBezTo>
                  <a:pt x="9519" y="84073"/>
                  <a:pt x="9574" y="84091"/>
                  <a:pt x="9589" y="84127"/>
                </a:cubicBezTo>
                <a:cubicBezTo>
                  <a:pt x="9599" y="84146"/>
                  <a:pt x="9644" y="84155"/>
                  <a:pt x="9713" y="84155"/>
                </a:cubicBezTo>
                <a:cubicBezTo>
                  <a:pt x="9809" y="84155"/>
                  <a:pt x="9949" y="84138"/>
                  <a:pt x="10097" y="84104"/>
                </a:cubicBezTo>
                <a:cubicBezTo>
                  <a:pt x="10198" y="84085"/>
                  <a:pt x="10300" y="84076"/>
                  <a:pt x="10388" y="84076"/>
                </a:cubicBezTo>
                <a:cubicBezTo>
                  <a:pt x="10521" y="84076"/>
                  <a:pt x="10623" y="84097"/>
                  <a:pt x="10651" y="84139"/>
                </a:cubicBezTo>
                <a:cubicBezTo>
                  <a:pt x="10703" y="84201"/>
                  <a:pt x="10847" y="84244"/>
                  <a:pt x="10993" y="84244"/>
                </a:cubicBezTo>
                <a:cubicBezTo>
                  <a:pt x="11010" y="84244"/>
                  <a:pt x="11027" y="84244"/>
                  <a:pt x="11043" y="84242"/>
                </a:cubicBezTo>
                <a:cubicBezTo>
                  <a:pt x="11056" y="84241"/>
                  <a:pt x="11069" y="84241"/>
                  <a:pt x="11083" y="84241"/>
                </a:cubicBezTo>
                <a:cubicBezTo>
                  <a:pt x="11224" y="84241"/>
                  <a:pt x="11383" y="84296"/>
                  <a:pt x="11436" y="84369"/>
                </a:cubicBezTo>
                <a:cubicBezTo>
                  <a:pt x="11468" y="84417"/>
                  <a:pt x="11571" y="84443"/>
                  <a:pt x="11685" y="84443"/>
                </a:cubicBezTo>
                <a:cubicBezTo>
                  <a:pt x="11736" y="84443"/>
                  <a:pt x="11790" y="84438"/>
                  <a:pt x="11840" y="84427"/>
                </a:cubicBezTo>
                <a:cubicBezTo>
                  <a:pt x="11876" y="84417"/>
                  <a:pt x="11917" y="84413"/>
                  <a:pt x="11960" y="84413"/>
                </a:cubicBezTo>
                <a:cubicBezTo>
                  <a:pt x="12126" y="84413"/>
                  <a:pt x="12338" y="84479"/>
                  <a:pt x="12521" y="84589"/>
                </a:cubicBezTo>
                <a:cubicBezTo>
                  <a:pt x="12826" y="84771"/>
                  <a:pt x="13030" y="84854"/>
                  <a:pt x="13257" y="84854"/>
                </a:cubicBezTo>
                <a:cubicBezTo>
                  <a:pt x="13476" y="84854"/>
                  <a:pt x="13716" y="84777"/>
                  <a:pt x="14091" y="84635"/>
                </a:cubicBezTo>
                <a:cubicBezTo>
                  <a:pt x="14933" y="84346"/>
                  <a:pt x="14979" y="84312"/>
                  <a:pt x="15072" y="83700"/>
                </a:cubicBezTo>
                <a:cubicBezTo>
                  <a:pt x="15164" y="83119"/>
                  <a:pt x="15345" y="82825"/>
                  <a:pt x="15561" y="82825"/>
                </a:cubicBezTo>
                <a:cubicBezTo>
                  <a:pt x="15615" y="82825"/>
                  <a:pt x="15672" y="82843"/>
                  <a:pt x="15730" y="82880"/>
                </a:cubicBezTo>
                <a:cubicBezTo>
                  <a:pt x="15804" y="82926"/>
                  <a:pt x="15866" y="82951"/>
                  <a:pt x="15927" y="82951"/>
                </a:cubicBezTo>
                <a:cubicBezTo>
                  <a:pt x="16035" y="82951"/>
                  <a:pt x="16141" y="82873"/>
                  <a:pt x="16318" y="82696"/>
                </a:cubicBezTo>
                <a:cubicBezTo>
                  <a:pt x="16481" y="82533"/>
                  <a:pt x="16644" y="82424"/>
                  <a:pt x="16712" y="82424"/>
                </a:cubicBezTo>
                <a:cubicBezTo>
                  <a:pt x="16721" y="82424"/>
                  <a:pt x="16728" y="82426"/>
                  <a:pt x="16734" y="82430"/>
                </a:cubicBezTo>
                <a:cubicBezTo>
                  <a:pt x="16769" y="82471"/>
                  <a:pt x="16817" y="82492"/>
                  <a:pt x="16881" y="82492"/>
                </a:cubicBezTo>
                <a:cubicBezTo>
                  <a:pt x="17090" y="82492"/>
                  <a:pt x="17465" y="82267"/>
                  <a:pt x="18084" y="81772"/>
                </a:cubicBezTo>
                <a:cubicBezTo>
                  <a:pt x="18558" y="81391"/>
                  <a:pt x="19054" y="81010"/>
                  <a:pt x="19204" y="80930"/>
                </a:cubicBezTo>
                <a:cubicBezTo>
                  <a:pt x="19342" y="80837"/>
                  <a:pt x="19504" y="80745"/>
                  <a:pt x="19539" y="80722"/>
                </a:cubicBezTo>
                <a:cubicBezTo>
                  <a:pt x="19542" y="80720"/>
                  <a:pt x="19546" y="80719"/>
                  <a:pt x="19550" y="80719"/>
                </a:cubicBezTo>
                <a:cubicBezTo>
                  <a:pt x="19643" y="80719"/>
                  <a:pt x="19997" y="81155"/>
                  <a:pt x="20393" y="81738"/>
                </a:cubicBezTo>
                <a:cubicBezTo>
                  <a:pt x="20485" y="81865"/>
                  <a:pt x="20508" y="82003"/>
                  <a:pt x="20451" y="82049"/>
                </a:cubicBezTo>
                <a:cubicBezTo>
                  <a:pt x="20393" y="82107"/>
                  <a:pt x="20451" y="82211"/>
                  <a:pt x="20601" y="82326"/>
                </a:cubicBezTo>
                <a:cubicBezTo>
                  <a:pt x="20820" y="82488"/>
                  <a:pt x="20820" y="82534"/>
                  <a:pt x="20647" y="82592"/>
                </a:cubicBezTo>
                <a:cubicBezTo>
                  <a:pt x="20381" y="82684"/>
                  <a:pt x="20427" y="83111"/>
                  <a:pt x="20739" y="83342"/>
                </a:cubicBezTo>
                <a:cubicBezTo>
                  <a:pt x="20866" y="83434"/>
                  <a:pt x="20935" y="83550"/>
                  <a:pt x="20889" y="83584"/>
                </a:cubicBezTo>
                <a:cubicBezTo>
                  <a:pt x="20843" y="83631"/>
                  <a:pt x="20901" y="83677"/>
                  <a:pt x="21028" y="83677"/>
                </a:cubicBezTo>
                <a:cubicBezTo>
                  <a:pt x="21189" y="83700"/>
                  <a:pt x="21224" y="83723"/>
                  <a:pt x="21155" y="83781"/>
                </a:cubicBezTo>
                <a:cubicBezTo>
                  <a:pt x="20947" y="83965"/>
                  <a:pt x="21813" y="84981"/>
                  <a:pt x="23429" y="86447"/>
                </a:cubicBezTo>
                <a:cubicBezTo>
                  <a:pt x="24110" y="87059"/>
                  <a:pt x="25356" y="87867"/>
                  <a:pt x="25853" y="88017"/>
                </a:cubicBezTo>
                <a:cubicBezTo>
                  <a:pt x="26072" y="88086"/>
                  <a:pt x="26291" y="88190"/>
                  <a:pt x="26360" y="88259"/>
                </a:cubicBezTo>
                <a:cubicBezTo>
                  <a:pt x="26424" y="88323"/>
                  <a:pt x="26506" y="88376"/>
                  <a:pt x="26555" y="88376"/>
                </a:cubicBezTo>
                <a:cubicBezTo>
                  <a:pt x="26560" y="88376"/>
                  <a:pt x="26564" y="88376"/>
                  <a:pt x="26568" y="88375"/>
                </a:cubicBezTo>
                <a:cubicBezTo>
                  <a:pt x="26614" y="88375"/>
                  <a:pt x="26914" y="88525"/>
                  <a:pt x="27238" y="88698"/>
                </a:cubicBezTo>
                <a:cubicBezTo>
                  <a:pt x="27561" y="88883"/>
                  <a:pt x="28115" y="89113"/>
                  <a:pt x="28473" y="89206"/>
                </a:cubicBezTo>
                <a:cubicBezTo>
                  <a:pt x="28842" y="89310"/>
                  <a:pt x="29177" y="89437"/>
                  <a:pt x="29235" y="89506"/>
                </a:cubicBezTo>
                <a:cubicBezTo>
                  <a:pt x="29304" y="89564"/>
                  <a:pt x="29604" y="89702"/>
                  <a:pt x="29904" y="89806"/>
                </a:cubicBezTo>
                <a:cubicBezTo>
                  <a:pt x="30204" y="89898"/>
                  <a:pt x="30562" y="90095"/>
                  <a:pt x="30677" y="90210"/>
                </a:cubicBezTo>
                <a:cubicBezTo>
                  <a:pt x="30898" y="90441"/>
                  <a:pt x="31689" y="90751"/>
                  <a:pt x="31973" y="90751"/>
                </a:cubicBezTo>
                <a:cubicBezTo>
                  <a:pt x="32015" y="90751"/>
                  <a:pt x="32046" y="90744"/>
                  <a:pt x="32062" y="90729"/>
                </a:cubicBezTo>
                <a:cubicBezTo>
                  <a:pt x="32093" y="90699"/>
                  <a:pt x="32160" y="90683"/>
                  <a:pt x="32228" y="90683"/>
                </a:cubicBezTo>
                <a:cubicBezTo>
                  <a:pt x="32263" y="90683"/>
                  <a:pt x="32297" y="90687"/>
                  <a:pt x="32328" y="90695"/>
                </a:cubicBezTo>
                <a:cubicBezTo>
                  <a:pt x="32350" y="90701"/>
                  <a:pt x="32378" y="90704"/>
                  <a:pt x="32411" y="90704"/>
                </a:cubicBezTo>
                <a:cubicBezTo>
                  <a:pt x="32919" y="90704"/>
                  <a:pt x="34661" y="89991"/>
                  <a:pt x="35387" y="89471"/>
                </a:cubicBezTo>
                <a:cubicBezTo>
                  <a:pt x="35804" y="89155"/>
                  <a:pt x="36232" y="88917"/>
                  <a:pt x="36349" y="88917"/>
                </a:cubicBezTo>
                <a:cubicBezTo>
                  <a:pt x="36351" y="88917"/>
                  <a:pt x="36354" y="88917"/>
                  <a:pt x="36356" y="88917"/>
                </a:cubicBezTo>
                <a:cubicBezTo>
                  <a:pt x="36358" y="88917"/>
                  <a:pt x="36361" y="88918"/>
                  <a:pt x="36363" y="88918"/>
                </a:cubicBezTo>
                <a:cubicBezTo>
                  <a:pt x="36468" y="88918"/>
                  <a:pt x="36885" y="88679"/>
                  <a:pt x="37291" y="88386"/>
                </a:cubicBezTo>
                <a:cubicBezTo>
                  <a:pt x="37707" y="88075"/>
                  <a:pt x="38665" y="87417"/>
                  <a:pt x="39427" y="86920"/>
                </a:cubicBezTo>
                <a:cubicBezTo>
                  <a:pt x="40142" y="86436"/>
                  <a:pt x="41908" y="85154"/>
                  <a:pt x="43317" y="84046"/>
                </a:cubicBezTo>
                <a:cubicBezTo>
                  <a:pt x="43432" y="84254"/>
                  <a:pt x="43605" y="84485"/>
                  <a:pt x="43697" y="84554"/>
                </a:cubicBezTo>
                <a:cubicBezTo>
                  <a:pt x="43801" y="84635"/>
                  <a:pt x="43882" y="84727"/>
                  <a:pt x="43894" y="84773"/>
                </a:cubicBezTo>
                <a:cubicBezTo>
                  <a:pt x="43894" y="84820"/>
                  <a:pt x="44055" y="84981"/>
                  <a:pt x="44263" y="85131"/>
                </a:cubicBezTo>
                <a:cubicBezTo>
                  <a:pt x="44459" y="85281"/>
                  <a:pt x="44632" y="85466"/>
                  <a:pt x="44655" y="85535"/>
                </a:cubicBezTo>
                <a:cubicBezTo>
                  <a:pt x="44667" y="85604"/>
                  <a:pt x="44782" y="85754"/>
                  <a:pt x="44898" y="85858"/>
                </a:cubicBezTo>
                <a:cubicBezTo>
                  <a:pt x="45013" y="85951"/>
                  <a:pt x="45117" y="86101"/>
                  <a:pt x="45140" y="86182"/>
                </a:cubicBezTo>
                <a:cubicBezTo>
                  <a:pt x="45163" y="86262"/>
                  <a:pt x="45290" y="86401"/>
                  <a:pt x="45417" y="86493"/>
                </a:cubicBezTo>
                <a:cubicBezTo>
                  <a:pt x="45556" y="86574"/>
                  <a:pt x="45741" y="86805"/>
                  <a:pt x="45867" y="87024"/>
                </a:cubicBezTo>
                <a:cubicBezTo>
                  <a:pt x="46202" y="87636"/>
                  <a:pt x="46387" y="87798"/>
                  <a:pt x="47022" y="88028"/>
                </a:cubicBezTo>
                <a:cubicBezTo>
                  <a:pt x="47322" y="88142"/>
                  <a:pt x="47502" y="88204"/>
                  <a:pt x="47626" y="88204"/>
                </a:cubicBezTo>
                <a:cubicBezTo>
                  <a:pt x="47792" y="88204"/>
                  <a:pt x="47856" y="88090"/>
                  <a:pt x="47968" y="87832"/>
                </a:cubicBezTo>
                <a:cubicBezTo>
                  <a:pt x="48126" y="87486"/>
                  <a:pt x="48269" y="87312"/>
                  <a:pt x="48407" y="87312"/>
                </a:cubicBezTo>
                <a:cubicBezTo>
                  <a:pt x="48481" y="87312"/>
                  <a:pt x="48554" y="87362"/>
                  <a:pt x="48626" y="87463"/>
                </a:cubicBezTo>
                <a:cubicBezTo>
                  <a:pt x="48707" y="87578"/>
                  <a:pt x="48772" y="87629"/>
                  <a:pt x="48859" y="87629"/>
                </a:cubicBezTo>
                <a:cubicBezTo>
                  <a:pt x="48920" y="87629"/>
                  <a:pt x="48992" y="87603"/>
                  <a:pt x="49088" y="87555"/>
                </a:cubicBezTo>
                <a:cubicBezTo>
                  <a:pt x="49200" y="87510"/>
                  <a:pt x="49302" y="87485"/>
                  <a:pt x="49366" y="87485"/>
                </a:cubicBezTo>
                <a:cubicBezTo>
                  <a:pt x="49402" y="87485"/>
                  <a:pt x="49426" y="87493"/>
                  <a:pt x="49434" y="87509"/>
                </a:cubicBezTo>
                <a:cubicBezTo>
                  <a:pt x="49492" y="87619"/>
                  <a:pt x="49596" y="87673"/>
                  <a:pt x="49767" y="87673"/>
                </a:cubicBezTo>
                <a:cubicBezTo>
                  <a:pt x="49939" y="87673"/>
                  <a:pt x="50179" y="87619"/>
                  <a:pt x="50508" y="87509"/>
                </a:cubicBezTo>
                <a:cubicBezTo>
                  <a:pt x="50900" y="87382"/>
                  <a:pt x="51304" y="87267"/>
                  <a:pt x="51431" y="87255"/>
                </a:cubicBezTo>
                <a:cubicBezTo>
                  <a:pt x="51535" y="87232"/>
                  <a:pt x="51662" y="87220"/>
                  <a:pt x="51697" y="87220"/>
                </a:cubicBezTo>
                <a:cubicBezTo>
                  <a:pt x="51697" y="87220"/>
                  <a:pt x="51698" y="87220"/>
                  <a:pt x="51698" y="87220"/>
                </a:cubicBezTo>
                <a:cubicBezTo>
                  <a:pt x="51748" y="87220"/>
                  <a:pt x="52000" y="87736"/>
                  <a:pt x="52262" y="88409"/>
                </a:cubicBezTo>
                <a:cubicBezTo>
                  <a:pt x="52320" y="88548"/>
                  <a:pt x="52320" y="88675"/>
                  <a:pt x="52274" y="88698"/>
                </a:cubicBezTo>
                <a:cubicBezTo>
                  <a:pt x="52216" y="88721"/>
                  <a:pt x="52251" y="88825"/>
                  <a:pt x="52366" y="88998"/>
                </a:cubicBezTo>
                <a:cubicBezTo>
                  <a:pt x="52493" y="89174"/>
                  <a:pt x="52513" y="89234"/>
                  <a:pt x="52431" y="89234"/>
                </a:cubicBezTo>
                <a:cubicBezTo>
                  <a:pt x="52416" y="89234"/>
                  <a:pt x="52398" y="89232"/>
                  <a:pt x="52378" y="89229"/>
                </a:cubicBezTo>
                <a:cubicBezTo>
                  <a:pt x="52371" y="89228"/>
                  <a:pt x="52365" y="89228"/>
                  <a:pt x="52359" y="89228"/>
                </a:cubicBezTo>
                <a:cubicBezTo>
                  <a:pt x="52158" y="89228"/>
                  <a:pt x="52165" y="89596"/>
                  <a:pt x="52378" y="89910"/>
                </a:cubicBezTo>
                <a:cubicBezTo>
                  <a:pt x="52458" y="90037"/>
                  <a:pt x="52504" y="90164"/>
                  <a:pt x="52470" y="90175"/>
                </a:cubicBezTo>
                <a:cubicBezTo>
                  <a:pt x="52424" y="90198"/>
                  <a:pt x="52470" y="90256"/>
                  <a:pt x="52562" y="90314"/>
                </a:cubicBezTo>
                <a:cubicBezTo>
                  <a:pt x="52678" y="90383"/>
                  <a:pt x="52712" y="90418"/>
                  <a:pt x="52655" y="90441"/>
                </a:cubicBezTo>
                <a:cubicBezTo>
                  <a:pt x="52470" y="90522"/>
                  <a:pt x="53035" y="91734"/>
                  <a:pt x="54120" y="93615"/>
                </a:cubicBezTo>
                <a:cubicBezTo>
                  <a:pt x="54582" y="94411"/>
                  <a:pt x="55448" y="95589"/>
                  <a:pt x="55829" y="95912"/>
                </a:cubicBezTo>
                <a:cubicBezTo>
                  <a:pt x="55990" y="96051"/>
                  <a:pt x="56152" y="96224"/>
                  <a:pt x="56198" y="96316"/>
                </a:cubicBezTo>
                <a:cubicBezTo>
                  <a:pt x="56244" y="96397"/>
                  <a:pt x="56314" y="96489"/>
                  <a:pt x="56348" y="96501"/>
                </a:cubicBezTo>
                <a:cubicBezTo>
                  <a:pt x="56394" y="96512"/>
                  <a:pt x="56602" y="96755"/>
                  <a:pt x="56845" y="97032"/>
                </a:cubicBezTo>
                <a:cubicBezTo>
                  <a:pt x="57075" y="97309"/>
                  <a:pt x="57479" y="97713"/>
                  <a:pt x="57756" y="97944"/>
                </a:cubicBezTo>
                <a:cubicBezTo>
                  <a:pt x="58033" y="98163"/>
                  <a:pt x="58299" y="98405"/>
                  <a:pt x="58334" y="98486"/>
                </a:cubicBezTo>
                <a:cubicBezTo>
                  <a:pt x="58380" y="98567"/>
                  <a:pt x="58611" y="98798"/>
                  <a:pt x="58841" y="98994"/>
                </a:cubicBezTo>
                <a:cubicBezTo>
                  <a:pt x="59061" y="99190"/>
                  <a:pt x="59326" y="99490"/>
                  <a:pt x="59407" y="99640"/>
                </a:cubicBezTo>
                <a:cubicBezTo>
                  <a:pt x="59573" y="99940"/>
                  <a:pt x="60283" y="100602"/>
                  <a:pt x="60451" y="100602"/>
                </a:cubicBezTo>
                <a:cubicBezTo>
                  <a:pt x="60458" y="100602"/>
                  <a:pt x="60464" y="100601"/>
                  <a:pt x="60469" y="100598"/>
                </a:cubicBezTo>
                <a:cubicBezTo>
                  <a:pt x="60479" y="100593"/>
                  <a:pt x="60491" y="100591"/>
                  <a:pt x="60506" y="100591"/>
                </a:cubicBezTo>
                <a:cubicBezTo>
                  <a:pt x="60558" y="100591"/>
                  <a:pt x="60634" y="100622"/>
                  <a:pt x="60688" y="100668"/>
                </a:cubicBezTo>
                <a:cubicBezTo>
                  <a:pt x="60821" y="100777"/>
                  <a:pt x="61294" y="100832"/>
                  <a:pt x="61821" y="100832"/>
                </a:cubicBezTo>
                <a:cubicBezTo>
                  <a:pt x="62347" y="100832"/>
                  <a:pt x="62928" y="100777"/>
                  <a:pt x="63274" y="100668"/>
                </a:cubicBezTo>
                <a:cubicBezTo>
                  <a:pt x="63567" y="100570"/>
                  <a:pt x="63860" y="100513"/>
                  <a:pt x="64016" y="100513"/>
                </a:cubicBezTo>
                <a:cubicBezTo>
                  <a:pt x="64063" y="100513"/>
                  <a:pt x="64098" y="100518"/>
                  <a:pt x="64116" y="100529"/>
                </a:cubicBezTo>
                <a:cubicBezTo>
                  <a:pt x="64133" y="100539"/>
                  <a:pt x="64163" y="100543"/>
                  <a:pt x="64202" y="100543"/>
                </a:cubicBezTo>
                <a:cubicBezTo>
                  <a:pt x="64348" y="100543"/>
                  <a:pt x="64631" y="100479"/>
                  <a:pt x="64913" y="100379"/>
                </a:cubicBezTo>
                <a:cubicBezTo>
                  <a:pt x="65271" y="100252"/>
                  <a:pt x="66090" y="99998"/>
                  <a:pt x="66737" y="99813"/>
                </a:cubicBezTo>
                <a:cubicBezTo>
                  <a:pt x="67383" y="99640"/>
                  <a:pt x="68884" y="99075"/>
                  <a:pt x="70084" y="98567"/>
                </a:cubicBezTo>
                <a:cubicBezTo>
                  <a:pt x="71284" y="98082"/>
                  <a:pt x="72623" y="97447"/>
                  <a:pt x="73108" y="97239"/>
                </a:cubicBezTo>
                <a:cubicBezTo>
                  <a:pt x="73697" y="96974"/>
                  <a:pt x="73962" y="96789"/>
                  <a:pt x="73928" y="96674"/>
                </a:cubicBezTo>
                <a:cubicBezTo>
                  <a:pt x="73908" y="96596"/>
                  <a:pt x="73907" y="96559"/>
                  <a:pt x="73926" y="96559"/>
                </a:cubicBezTo>
                <a:cubicBezTo>
                  <a:pt x="73941" y="96559"/>
                  <a:pt x="73968" y="96582"/>
                  <a:pt x="74008" y="96628"/>
                </a:cubicBezTo>
                <a:cubicBezTo>
                  <a:pt x="74029" y="96648"/>
                  <a:pt x="74067" y="96658"/>
                  <a:pt x="74118" y="96658"/>
                </a:cubicBezTo>
                <a:cubicBezTo>
                  <a:pt x="74551" y="96658"/>
                  <a:pt x="75938" y="95979"/>
                  <a:pt x="75855" y="95762"/>
                </a:cubicBezTo>
                <a:cubicBezTo>
                  <a:pt x="75830" y="95681"/>
                  <a:pt x="75822" y="95640"/>
                  <a:pt x="75842" y="95640"/>
                </a:cubicBezTo>
                <a:cubicBezTo>
                  <a:pt x="75859" y="95640"/>
                  <a:pt x="75896" y="95669"/>
                  <a:pt x="75959" y="95727"/>
                </a:cubicBezTo>
                <a:cubicBezTo>
                  <a:pt x="75994" y="95762"/>
                  <a:pt x="76049" y="95777"/>
                  <a:pt x="76115" y="95777"/>
                </a:cubicBezTo>
                <a:cubicBezTo>
                  <a:pt x="76336" y="95777"/>
                  <a:pt x="76671" y="95608"/>
                  <a:pt x="76698" y="95439"/>
                </a:cubicBezTo>
                <a:cubicBezTo>
                  <a:pt x="76709" y="95393"/>
                  <a:pt x="77125" y="95173"/>
                  <a:pt x="77621" y="94954"/>
                </a:cubicBezTo>
                <a:cubicBezTo>
                  <a:pt x="78360" y="94642"/>
                  <a:pt x="78533" y="94515"/>
                  <a:pt x="78556" y="94273"/>
                </a:cubicBezTo>
                <a:cubicBezTo>
                  <a:pt x="78569" y="94136"/>
                  <a:pt x="78582" y="94073"/>
                  <a:pt x="78604" y="94073"/>
                </a:cubicBezTo>
                <a:cubicBezTo>
                  <a:pt x="78620" y="94073"/>
                  <a:pt x="78642" y="94110"/>
                  <a:pt x="78672" y="94181"/>
                </a:cubicBezTo>
                <a:cubicBezTo>
                  <a:pt x="78710" y="94266"/>
                  <a:pt x="78759" y="94314"/>
                  <a:pt x="78852" y="94314"/>
                </a:cubicBezTo>
                <a:cubicBezTo>
                  <a:pt x="79036" y="94314"/>
                  <a:pt x="79393" y="94122"/>
                  <a:pt x="80184" y="93638"/>
                </a:cubicBezTo>
                <a:cubicBezTo>
                  <a:pt x="81303" y="92946"/>
                  <a:pt x="82585" y="92230"/>
                  <a:pt x="84397" y="91283"/>
                </a:cubicBezTo>
                <a:cubicBezTo>
                  <a:pt x="85182" y="90868"/>
                  <a:pt x="85886" y="90475"/>
                  <a:pt x="85978" y="90395"/>
                </a:cubicBezTo>
                <a:cubicBezTo>
                  <a:pt x="86059" y="90302"/>
                  <a:pt x="86775" y="89910"/>
                  <a:pt x="87571" y="89471"/>
                </a:cubicBezTo>
                <a:cubicBezTo>
                  <a:pt x="88356" y="89033"/>
                  <a:pt x="89049" y="88617"/>
                  <a:pt x="89106" y="88536"/>
                </a:cubicBezTo>
                <a:cubicBezTo>
                  <a:pt x="89222" y="88398"/>
                  <a:pt x="90053" y="87890"/>
                  <a:pt x="91900" y="86828"/>
                </a:cubicBezTo>
                <a:cubicBezTo>
                  <a:pt x="92754" y="86343"/>
                  <a:pt x="93308" y="85985"/>
                  <a:pt x="94393" y="85235"/>
                </a:cubicBezTo>
                <a:cubicBezTo>
                  <a:pt x="94647" y="85062"/>
                  <a:pt x="95120" y="84762"/>
                  <a:pt x="95455" y="84554"/>
                </a:cubicBezTo>
                <a:cubicBezTo>
                  <a:pt x="95789" y="84335"/>
                  <a:pt x="96309" y="84012"/>
                  <a:pt x="96632" y="83804"/>
                </a:cubicBezTo>
                <a:cubicBezTo>
                  <a:pt x="96944" y="83596"/>
                  <a:pt x="97486" y="83250"/>
                  <a:pt x="97833" y="83030"/>
                </a:cubicBezTo>
                <a:cubicBezTo>
                  <a:pt x="98179" y="82811"/>
                  <a:pt x="98514" y="82557"/>
                  <a:pt x="98571" y="82476"/>
                </a:cubicBezTo>
                <a:cubicBezTo>
                  <a:pt x="98629" y="82396"/>
                  <a:pt x="98894" y="82188"/>
                  <a:pt x="99171" y="82015"/>
                </a:cubicBezTo>
                <a:cubicBezTo>
                  <a:pt x="99437" y="81842"/>
                  <a:pt x="99806" y="81599"/>
                  <a:pt x="99979" y="81461"/>
                </a:cubicBezTo>
                <a:cubicBezTo>
                  <a:pt x="100164" y="81322"/>
                  <a:pt x="100510" y="81068"/>
                  <a:pt x="100753" y="80895"/>
                </a:cubicBezTo>
                <a:cubicBezTo>
                  <a:pt x="101411" y="80445"/>
                  <a:pt x="101965" y="80052"/>
                  <a:pt x="102657" y="79498"/>
                </a:cubicBezTo>
                <a:cubicBezTo>
                  <a:pt x="102992" y="79221"/>
                  <a:pt x="103442" y="78875"/>
                  <a:pt x="103662" y="78725"/>
                </a:cubicBezTo>
                <a:cubicBezTo>
                  <a:pt x="104181" y="78356"/>
                  <a:pt x="105081" y="77559"/>
                  <a:pt x="105358" y="77224"/>
                </a:cubicBezTo>
                <a:cubicBezTo>
                  <a:pt x="105485" y="77063"/>
                  <a:pt x="105728" y="76890"/>
                  <a:pt x="105889" y="76820"/>
                </a:cubicBezTo>
                <a:cubicBezTo>
                  <a:pt x="106051" y="76763"/>
                  <a:pt x="106339" y="76567"/>
                  <a:pt x="106536" y="76382"/>
                </a:cubicBezTo>
                <a:cubicBezTo>
                  <a:pt x="106720" y="76209"/>
                  <a:pt x="107090" y="75874"/>
                  <a:pt x="107344" y="75655"/>
                </a:cubicBezTo>
                <a:cubicBezTo>
                  <a:pt x="107598" y="75424"/>
                  <a:pt x="108071" y="75020"/>
                  <a:pt x="108406" y="74731"/>
                </a:cubicBezTo>
                <a:cubicBezTo>
                  <a:pt x="108791" y="74395"/>
                  <a:pt x="108990" y="74271"/>
                  <a:pt x="109170" y="74271"/>
                </a:cubicBezTo>
                <a:cubicBezTo>
                  <a:pt x="109200" y="74271"/>
                  <a:pt x="109230" y="74274"/>
                  <a:pt x="109260" y="74281"/>
                </a:cubicBezTo>
                <a:cubicBezTo>
                  <a:pt x="109313" y="74294"/>
                  <a:pt x="109359" y="74301"/>
                  <a:pt x="109399" y="74301"/>
                </a:cubicBezTo>
                <a:cubicBezTo>
                  <a:pt x="109602" y="74301"/>
                  <a:pt x="109643" y="74121"/>
                  <a:pt x="109594" y="73658"/>
                </a:cubicBezTo>
                <a:cubicBezTo>
                  <a:pt x="109560" y="73300"/>
                  <a:pt x="109202" y="72238"/>
                  <a:pt x="109040" y="72042"/>
                </a:cubicBezTo>
                <a:cubicBezTo>
                  <a:pt x="109006" y="71996"/>
                  <a:pt x="108971" y="71869"/>
                  <a:pt x="108960" y="71742"/>
                </a:cubicBezTo>
                <a:cubicBezTo>
                  <a:pt x="108948" y="71615"/>
                  <a:pt x="108879" y="71430"/>
                  <a:pt x="108798" y="71303"/>
                </a:cubicBezTo>
                <a:cubicBezTo>
                  <a:pt x="108717" y="71176"/>
                  <a:pt x="108556" y="70818"/>
                  <a:pt x="108440" y="70484"/>
                </a:cubicBezTo>
                <a:cubicBezTo>
                  <a:pt x="108313" y="70137"/>
                  <a:pt x="107990" y="69502"/>
                  <a:pt x="107655" y="68948"/>
                </a:cubicBezTo>
                <a:cubicBezTo>
                  <a:pt x="107267" y="68292"/>
                  <a:pt x="107143" y="68095"/>
                  <a:pt x="107086" y="68095"/>
                </a:cubicBezTo>
                <a:cubicBezTo>
                  <a:pt x="107067" y="68095"/>
                  <a:pt x="107055" y="68117"/>
                  <a:pt x="107044" y="68152"/>
                </a:cubicBezTo>
                <a:cubicBezTo>
                  <a:pt x="107025" y="68207"/>
                  <a:pt x="107012" y="68240"/>
                  <a:pt x="107000" y="68240"/>
                </a:cubicBezTo>
                <a:cubicBezTo>
                  <a:pt x="106981" y="68240"/>
                  <a:pt x="106963" y="68163"/>
                  <a:pt x="106928" y="67967"/>
                </a:cubicBezTo>
                <a:cubicBezTo>
                  <a:pt x="106896" y="67796"/>
                  <a:pt x="106844" y="67665"/>
                  <a:pt x="106809" y="67665"/>
                </a:cubicBezTo>
                <a:cubicBezTo>
                  <a:pt x="106806" y="67665"/>
                  <a:pt x="106804" y="67665"/>
                  <a:pt x="106801" y="67667"/>
                </a:cubicBezTo>
                <a:cubicBezTo>
                  <a:pt x="106801" y="67667"/>
                  <a:pt x="106800" y="67667"/>
                  <a:pt x="106799" y="67667"/>
                </a:cubicBezTo>
                <a:cubicBezTo>
                  <a:pt x="106758" y="67667"/>
                  <a:pt x="106519" y="67335"/>
                  <a:pt x="106189" y="66790"/>
                </a:cubicBezTo>
                <a:cubicBezTo>
                  <a:pt x="105531" y="65693"/>
                  <a:pt x="105624" y="65832"/>
                  <a:pt x="104723" y="64585"/>
                </a:cubicBezTo>
                <a:cubicBezTo>
                  <a:pt x="104158" y="63812"/>
                  <a:pt x="103869" y="63466"/>
                  <a:pt x="103535" y="63189"/>
                </a:cubicBezTo>
                <a:cubicBezTo>
                  <a:pt x="103304" y="62981"/>
                  <a:pt x="103061" y="62762"/>
                  <a:pt x="103027" y="62692"/>
                </a:cubicBezTo>
                <a:cubicBezTo>
                  <a:pt x="102981" y="62635"/>
                  <a:pt x="102807" y="62473"/>
                  <a:pt x="102646" y="62358"/>
                </a:cubicBezTo>
                <a:cubicBezTo>
                  <a:pt x="102346" y="62138"/>
                  <a:pt x="101215" y="60938"/>
                  <a:pt x="101203" y="60834"/>
                </a:cubicBezTo>
                <a:cubicBezTo>
                  <a:pt x="101191" y="60799"/>
                  <a:pt x="101272" y="60695"/>
                  <a:pt x="101365" y="60592"/>
                </a:cubicBezTo>
                <a:cubicBezTo>
                  <a:pt x="101468" y="60499"/>
                  <a:pt x="101526" y="60303"/>
                  <a:pt x="101503" y="60164"/>
                </a:cubicBezTo>
                <a:cubicBezTo>
                  <a:pt x="101480" y="60026"/>
                  <a:pt x="101538" y="59922"/>
                  <a:pt x="101607" y="59922"/>
                </a:cubicBezTo>
                <a:cubicBezTo>
                  <a:pt x="101609" y="59922"/>
                  <a:pt x="101611" y="59923"/>
                  <a:pt x="101614" y="59923"/>
                </a:cubicBezTo>
                <a:cubicBezTo>
                  <a:pt x="101692" y="59923"/>
                  <a:pt x="101757" y="59731"/>
                  <a:pt x="101757" y="59495"/>
                </a:cubicBezTo>
                <a:cubicBezTo>
                  <a:pt x="101757" y="59055"/>
                  <a:pt x="101815" y="58826"/>
                  <a:pt x="101920" y="58826"/>
                </a:cubicBezTo>
                <a:cubicBezTo>
                  <a:pt x="101948" y="58826"/>
                  <a:pt x="101978" y="58841"/>
                  <a:pt x="102011" y="58872"/>
                </a:cubicBezTo>
                <a:cubicBezTo>
                  <a:pt x="102033" y="58894"/>
                  <a:pt x="102054" y="58905"/>
                  <a:pt x="102074" y="58905"/>
                </a:cubicBezTo>
                <a:cubicBezTo>
                  <a:pt x="102129" y="58905"/>
                  <a:pt x="102177" y="58827"/>
                  <a:pt x="102219" y="58675"/>
                </a:cubicBezTo>
                <a:cubicBezTo>
                  <a:pt x="102265" y="58514"/>
                  <a:pt x="102380" y="58341"/>
                  <a:pt x="102473" y="58283"/>
                </a:cubicBezTo>
                <a:cubicBezTo>
                  <a:pt x="102565" y="58237"/>
                  <a:pt x="102611" y="58121"/>
                  <a:pt x="102588" y="58041"/>
                </a:cubicBezTo>
                <a:cubicBezTo>
                  <a:pt x="102556" y="57956"/>
                  <a:pt x="102592" y="57901"/>
                  <a:pt x="102669" y="57901"/>
                </a:cubicBezTo>
                <a:cubicBezTo>
                  <a:pt x="102677" y="57901"/>
                  <a:pt x="102684" y="57901"/>
                  <a:pt x="102692" y="57902"/>
                </a:cubicBezTo>
                <a:cubicBezTo>
                  <a:pt x="102696" y="57903"/>
                  <a:pt x="102699" y="57903"/>
                  <a:pt x="102703" y="57903"/>
                </a:cubicBezTo>
                <a:cubicBezTo>
                  <a:pt x="102780" y="57903"/>
                  <a:pt x="102855" y="57791"/>
                  <a:pt x="102877" y="57648"/>
                </a:cubicBezTo>
                <a:cubicBezTo>
                  <a:pt x="102898" y="57475"/>
                  <a:pt x="102981" y="57393"/>
                  <a:pt x="103124" y="57393"/>
                </a:cubicBezTo>
                <a:cubicBezTo>
                  <a:pt x="103134" y="57393"/>
                  <a:pt x="103144" y="57394"/>
                  <a:pt x="103154" y="57394"/>
                </a:cubicBezTo>
                <a:cubicBezTo>
                  <a:pt x="103169" y="57395"/>
                  <a:pt x="103183" y="57396"/>
                  <a:pt x="103197" y="57396"/>
                </a:cubicBezTo>
                <a:cubicBezTo>
                  <a:pt x="103317" y="57396"/>
                  <a:pt x="103368" y="57350"/>
                  <a:pt x="103327" y="57267"/>
                </a:cubicBezTo>
                <a:cubicBezTo>
                  <a:pt x="103292" y="57175"/>
                  <a:pt x="103361" y="57060"/>
                  <a:pt x="103500" y="56990"/>
                </a:cubicBezTo>
                <a:cubicBezTo>
                  <a:pt x="103638" y="56921"/>
                  <a:pt x="103708" y="56817"/>
                  <a:pt x="103650" y="56771"/>
                </a:cubicBezTo>
                <a:cubicBezTo>
                  <a:pt x="103558" y="56690"/>
                  <a:pt x="103904" y="56044"/>
                  <a:pt x="104100" y="55928"/>
                </a:cubicBezTo>
                <a:cubicBezTo>
                  <a:pt x="104146" y="55905"/>
                  <a:pt x="104216" y="55744"/>
                  <a:pt x="104262" y="55582"/>
                </a:cubicBezTo>
                <a:cubicBezTo>
                  <a:pt x="104298" y="55435"/>
                  <a:pt x="104330" y="55368"/>
                  <a:pt x="104373" y="55368"/>
                </a:cubicBezTo>
                <a:cubicBezTo>
                  <a:pt x="104397" y="55368"/>
                  <a:pt x="104424" y="55390"/>
                  <a:pt x="104458" y="55432"/>
                </a:cubicBezTo>
                <a:cubicBezTo>
                  <a:pt x="104526" y="55508"/>
                  <a:pt x="104580" y="55545"/>
                  <a:pt x="104619" y="55545"/>
                </a:cubicBezTo>
                <a:cubicBezTo>
                  <a:pt x="104694" y="55545"/>
                  <a:pt x="104715" y="55412"/>
                  <a:pt x="104677" y="55155"/>
                </a:cubicBezTo>
                <a:cubicBezTo>
                  <a:pt x="104656" y="54975"/>
                  <a:pt x="104674" y="54863"/>
                  <a:pt x="104730" y="54863"/>
                </a:cubicBezTo>
                <a:cubicBezTo>
                  <a:pt x="104735" y="54863"/>
                  <a:pt x="104741" y="54864"/>
                  <a:pt x="104747" y="54866"/>
                </a:cubicBezTo>
                <a:cubicBezTo>
                  <a:pt x="104758" y="54871"/>
                  <a:pt x="104768" y="54873"/>
                  <a:pt x="104776" y="54873"/>
                </a:cubicBezTo>
                <a:cubicBezTo>
                  <a:pt x="104806" y="54873"/>
                  <a:pt x="104804" y="54838"/>
                  <a:pt x="104758" y="54774"/>
                </a:cubicBezTo>
                <a:cubicBezTo>
                  <a:pt x="104712" y="54693"/>
                  <a:pt x="104723" y="54612"/>
                  <a:pt x="104793" y="54601"/>
                </a:cubicBezTo>
                <a:cubicBezTo>
                  <a:pt x="104920" y="54578"/>
                  <a:pt x="105001" y="54393"/>
                  <a:pt x="105047" y="54082"/>
                </a:cubicBezTo>
                <a:cubicBezTo>
                  <a:pt x="105057" y="54001"/>
                  <a:pt x="105110" y="53939"/>
                  <a:pt x="105170" y="53939"/>
                </a:cubicBezTo>
                <a:cubicBezTo>
                  <a:pt x="105179" y="53939"/>
                  <a:pt x="105188" y="53940"/>
                  <a:pt x="105197" y="53943"/>
                </a:cubicBezTo>
                <a:cubicBezTo>
                  <a:pt x="105201" y="53944"/>
                  <a:pt x="105206" y="53944"/>
                  <a:pt x="105210" y="53944"/>
                </a:cubicBezTo>
                <a:cubicBezTo>
                  <a:pt x="105276" y="53944"/>
                  <a:pt x="105348" y="53866"/>
                  <a:pt x="105358" y="53758"/>
                </a:cubicBezTo>
                <a:cubicBezTo>
                  <a:pt x="105373" y="53656"/>
                  <a:pt x="105397" y="53609"/>
                  <a:pt x="105453" y="53609"/>
                </a:cubicBezTo>
                <a:cubicBezTo>
                  <a:pt x="105486" y="53609"/>
                  <a:pt x="105530" y="53625"/>
                  <a:pt x="105589" y="53654"/>
                </a:cubicBezTo>
                <a:cubicBezTo>
                  <a:pt x="105649" y="53693"/>
                  <a:pt x="105690" y="53714"/>
                  <a:pt x="105714" y="53714"/>
                </a:cubicBezTo>
                <a:cubicBezTo>
                  <a:pt x="105754" y="53714"/>
                  <a:pt x="105744" y="53654"/>
                  <a:pt x="105693" y="53516"/>
                </a:cubicBezTo>
                <a:cubicBezTo>
                  <a:pt x="105635" y="53377"/>
                  <a:pt x="105635" y="53239"/>
                  <a:pt x="105682" y="53216"/>
                </a:cubicBezTo>
                <a:cubicBezTo>
                  <a:pt x="105739" y="53193"/>
                  <a:pt x="105728" y="53077"/>
                  <a:pt x="105682" y="52950"/>
                </a:cubicBezTo>
                <a:cubicBezTo>
                  <a:pt x="105624" y="52835"/>
                  <a:pt x="105612" y="52719"/>
                  <a:pt x="105658" y="52696"/>
                </a:cubicBezTo>
                <a:cubicBezTo>
                  <a:pt x="105716" y="52673"/>
                  <a:pt x="105635" y="52489"/>
                  <a:pt x="105358" y="52062"/>
                </a:cubicBezTo>
                <a:cubicBezTo>
                  <a:pt x="105139" y="51738"/>
                  <a:pt x="104966" y="51427"/>
                  <a:pt x="104966" y="51357"/>
                </a:cubicBezTo>
                <a:cubicBezTo>
                  <a:pt x="104966" y="51288"/>
                  <a:pt x="104839" y="51069"/>
                  <a:pt x="104677" y="50873"/>
                </a:cubicBezTo>
                <a:cubicBezTo>
                  <a:pt x="104516" y="50665"/>
                  <a:pt x="104412" y="50492"/>
                  <a:pt x="104446" y="50469"/>
                </a:cubicBezTo>
                <a:cubicBezTo>
                  <a:pt x="104516" y="50434"/>
                  <a:pt x="104135" y="49753"/>
                  <a:pt x="104019" y="49695"/>
                </a:cubicBezTo>
                <a:cubicBezTo>
                  <a:pt x="103962" y="49672"/>
                  <a:pt x="103892" y="49580"/>
                  <a:pt x="103858" y="49499"/>
                </a:cubicBezTo>
                <a:cubicBezTo>
                  <a:pt x="103835" y="49407"/>
                  <a:pt x="103627" y="49060"/>
                  <a:pt x="103419" y="48737"/>
                </a:cubicBezTo>
                <a:cubicBezTo>
                  <a:pt x="103073" y="48183"/>
                  <a:pt x="103004" y="48102"/>
                  <a:pt x="102692" y="47964"/>
                </a:cubicBezTo>
                <a:cubicBezTo>
                  <a:pt x="102357" y="47814"/>
                  <a:pt x="102346" y="47791"/>
                  <a:pt x="102415" y="47652"/>
                </a:cubicBezTo>
                <a:cubicBezTo>
                  <a:pt x="102507" y="47491"/>
                  <a:pt x="102311" y="47087"/>
                  <a:pt x="102057" y="46914"/>
                </a:cubicBezTo>
                <a:cubicBezTo>
                  <a:pt x="101953" y="46844"/>
                  <a:pt x="101757" y="46625"/>
                  <a:pt x="101619" y="46406"/>
                </a:cubicBezTo>
                <a:cubicBezTo>
                  <a:pt x="101426" y="46117"/>
                  <a:pt x="101354" y="46053"/>
                  <a:pt x="101188" y="46053"/>
                </a:cubicBezTo>
                <a:cubicBezTo>
                  <a:pt x="101155" y="46053"/>
                  <a:pt x="101118" y="46056"/>
                  <a:pt x="101076" y="46059"/>
                </a:cubicBezTo>
                <a:cubicBezTo>
                  <a:pt x="101047" y="46064"/>
                  <a:pt x="101017" y="46065"/>
                  <a:pt x="100988" y="46065"/>
                </a:cubicBezTo>
                <a:cubicBezTo>
                  <a:pt x="100857" y="46065"/>
                  <a:pt x="100735" y="46026"/>
                  <a:pt x="100707" y="45979"/>
                </a:cubicBezTo>
                <a:cubicBezTo>
                  <a:pt x="100668" y="45921"/>
                  <a:pt x="100581" y="45895"/>
                  <a:pt x="100492" y="45895"/>
                </a:cubicBezTo>
                <a:cubicBezTo>
                  <a:pt x="100475" y="45895"/>
                  <a:pt x="100458" y="45896"/>
                  <a:pt x="100441" y="45898"/>
                </a:cubicBezTo>
                <a:cubicBezTo>
                  <a:pt x="100423" y="45902"/>
                  <a:pt x="100404" y="45904"/>
                  <a:pt x="100385" y="45904"/>
                </a:cubicBezTo>
                <a:cubicBezTo>
                  <a:pt x="100292" y="45904"/>
                  <a:pt x="100187" y="45859"/>
                  <a:pt x="100130" y="45782"/>
                </a:cubicBezTo>
                <a:cubicBezTo>
                  <a:pt x="100008" y="45609"/>
                  <a:pt x="99950" y="45529"/>
                  <a:pt x="99927" y="45529"/>
                </a:cubicBezTo>
                <a:cubicBezTo>
                  <a:pt x="99908" y="45529"/>
                  <a:pt x="99911" y="45581"/>
                  <a:pt x="99922" y="45678"/>
                </a:cubicBezTo>
                <a:cubicBezTo>
                  <a:pt x="99929" y="45784"/>
                  <a:pt x="99912" y="45831"/>
                  <a:pt x="99828" y="45831"/>
                </a:cubicBezTo>
                <a:cubicBezTo>
                  <a:pt x="99784" y="45831"/>
                  <a:pt x="99721" y="45818"/>
                  <a:pt x="99633" y="45794"/>
                </a:cubicBezTo>
                <a:cubicBezTo>
                  <a:pt x="99568" y="45779"/>
                  <a:pt x="99515" y="45771"/>
                  <a:pt x="99476" y="45771"/>
                </a:cubicBezTo>
                <a:cubicBezTo>
                  <a:pt x="99397" y="45771"/>
                  <a:pt x="99372" y="45802"/>
                  <a:pt x="99402" y="45863"/>
                </a:cubicBezTo>
                <a:cubicBezTo>
                  <a:pt x="99455" y="45976"/>
                  <a:pt x="99312" y="46054"/>
                  <a:pt x="99162" y="46054"/>
                </a:cubicBezTo>
                <a:cubicBezTo>
                  <a:pt x="99081" y="46054"/>
                  <a:pt x="98997" y="46031"/>
                  <a:pt x="98941" y="45979"/>
                </a:cubicBezTo>
                <a:cubicBezTo>
                  <a:pt x="98889" y="45936"/>
                  <a:pt x="98832" y="45912"/>
                  <a:pt x="98786" y="45912"/>
                </a:cubicBezTo>
                <a:cubicBezTo>
                  <a:pt x="98771" y="45912"/>
                  <a:pt x="98756" y="45915"/>
                  <a:pt x="98744" y="45921"/>
                </a:cubicBezTo>
                <a:cubicBezTo>
                  <a:pt x="98698" y="45944"/>
                  <a:pt x="98710" y="46002"/>
                  <a:pt x="98767" y="46071"/>
                </a:cubicBezTo>
                <a:cubicBezTo>
                  <a:pt x="98837" y="46129"/>
                  <a:pt x="98814" y="46163"/>
                  <a:pt x="98721" y="46163"/>
                </a:cubicBezTo>
                <a:cubicBezTo>
                  <a:pt x="98606" y="46163"/>
                  <a:pt x="98514" y="46071"/>
                  <a:pt x="98444" y="45932"/>
                </a:cubicBezTo>
                <a:cubicBezTo>
                  <a:pt x="98403" y="45843"/>
                  <a:pt x="98370" y="45797"/>
                  <a:pt x="98329" y="45797"/>
                </a:cubicBezTo>
                <a:cubicBezTo>
                  <a:pt x="98291" y="45797"/>
                  <a:pt x="98246" y="45837"/>
                  <a:pt x="98179" y="45921"/>
                </a:cubicBezTo>
                <a:cubicBezTo>
                  <a:pt x="98110" y="46005"/>
                  <a:pt x="98037" y="46048"/>
                  <a:pt x="97971" y="46048"/>
                </a:cubicBezTo>
                <a:cubicBezTo>
                  <a:pt x="97938" y="46048"/>
                  <a:pt x="97906" y="46037"/>
                  <a:pt x="97879" y="46013"/>
                </a:cubicBezTo>
                <a:cubicBezTo>
                  <a:pt x="97864" y="45999"/>
                  <a:pt x="97850" y="45992"/>
                  <a:pt x="97836" y="45992"/>
                </a:cubicBezTo>
                <a:cubicBezTo>
                  <a:pt x="97782" y="45992"/>
                  <a:pt x="97733" y="46095"/>
                  <a:pt x="97706" y="46279"/>
                </a:cubicBezTo>
                <a:cubicBezTo>
                  <a:pt x="97668" y="46580"/>
                  <a:pt x="97354" y="46897"/>
                  <a:pt x="97164" y="46897"/>
                </a:cubicBezTo>
                <a:cubicBezTo>
                  <a:pt x="97121" y="46897"/>
                  <a:pt x="97085" y="46880"/>
                  <a:pt x="97059" y="46844"/>
                </a:cubicBezTo>
                <a:cubicBezTo>
                  <a:pt x="97048" y="46825"/>
                  <a:pt x="97018" y="46816"/>
                  <a:pt x="96977" y="46816"/>
                </a:cubicBezTo>
                <a:cubicBezTo>
                  <a:pt x="96894" y="46816"/>
                  <a:pt x="96763" y="46852"/>
                  <a:pt x="96632" y="46914"/>
                </a:cubicBezTo>
                <a:cubicBezTo>
                  <a:pt x="96424" y="47017"/>
                  <a:pt x="96205" y="47087"/>
                  <a:pt x="96136" y="47087"/>
                </a:cubicBezTo>
                <a:cubicBezTo>
                  <a:pt x="96129" y="47086"/>
                  <a:pt x="96123" y="47085"/>
                  <a:pt x="96117" y="47085"/>
                </a:cubicBezTo>
                <a:cubicBezTo>
                  <a:pt x="96055" y="47085"/>
                  <a:pt x="96061" y="47141"/>
                  <a:pt x="96124" y="47225"/>
                </a:cubicBezTo>
                <a:cubicBezTo>
                  <a:pt x="96347" y="47504"/>
                  <a:pt x="95972" y="47977"/>
                  <a:pt x="95667" y="47977"/>
                </a:cubicBezTo>
                <a:cubicBezTo>
                  <a:pt x="95593" y="47977"/>
                  <a:pt x="95523" y="47949"/>
                  <a:pt x="95466" y="47883"/>
                </a:cubicBezTo>
                <a:cubicBezTo>
                  <a:pt x="95362" y="47768"/>
                  <a:pt x="95328" y="47687"/>
                  <a:pt x="95385" y="47652"/>
                </a:cubicBezTo>
                <a:cubicBezTo>
                  <a:pt x="95455" y="47618"/>
                  <a:pt x="95282" y="47260"/>
                  <a:pt x="95028" y="46902"/>
                </a:cubicBezTo>
                <a:cubicBezTo>
                  <a:pt x="94981" y="46856"/>
                  <a:pt x="94981" y="46787"/>
                  <a:pt x="95016" y="46763"/>
                </a:cubicBezTo>
                <a:cubicBezTo>
                  <a:pt x="95051" y="46740"/>
                  <a:pt x="95005" y="46694"/>
                  <a:pt x="94912" y="46683"/>
                </a:cubicBezTo>
                <a:cubicBezTo>
                  <a:pt x="94762" y="46637"/>
                  <a:pt x="94751" y="46625"/>
                  <a:pt x="94635" y="46221"/>
                </a:cubicBezTo>
                <a:cubicBezTo>
                  <a:pt x="94529" y="45814"/>
                  <a:pt x="94471" y="45676"/>
                  <a:pt x="94394" y="45676"/>
                </a:cubicBezTo>
                <a:cubicBezTo>
                  <a:pt x="94379" y="45676"/>
                  <a:pt x="94363" y="45681"/>
                  <a:pt x="94347" y="45690"/>
                </a:cubicBezTo>
                <a:cubicBezTo>
                  <a:pt x="94340" y="45693"/>
                  <a:pt x="94331" y="45695"/>
                  <a:pt x="94321" y="45695"/>
                </a:cubicBezTo>
                <a:cubicBezTo>
                  <a:pt x="94263" y="45695"/>
                  <a:pt x="94158" y="45643"/>
                  <a:pt x="94070" y="45575"/>
                </a:cubicBezTo>
                <a:cubicBezTo>
                  <a:pt x="93920" y="45448"/>
                  <a:pt x="93908" y="45401"/>
                  <a:pt x="94012" y="45286"/>
                </a:cubicBezTo>
                <a:cubicBezTo>
                  <a:pt x="94081" y="45217"/>
                  <a:pt x="94104" y="45090"/>
                  <a:pt x="94047" y="45009"/>
                </a:cubicBezTo>
                <a:cubicBezTo>
                  <a:pt x="93989" y="44917"/>
                  <a:pt x="93943" y="44824"/>
                  <a:pt x="93931" y="44767"/>
                </a:cubicBezTo>
                <a:cubicBezTo>
                  <a:pt x="93908" y="44619"/>
                  <a:pt x="93464" y="44039"/>
                  <a:pt x="93392" y="44039"/>
                </a:cubicBezTo>
                <a:cubicBezTo>
                  <a:pt x="93391" y="44039"/>
                  <a:pt x="93390" y="44039"/>
                  <a:pt x="93389" y="44039"/>
                </a:cubicBezTo>
                <a:cubicBezTo>
                  <a:pt x="93354" y="44063"/>
                  <a:pt x="93354" y="44132"/>
                  <a:pt x="93389" y="44224"/>
                </a:cubicBezTo>
                <a:cubicBezTo>
                  <a:pt x="93412" y="44305"/>
                  <a:pt x="93400" y="44386"/>
                  <a:pt x="93366" y="44409"/>
                </a:cubicBezTo>
                <a:cubicBezTo>
                  <a:pt x="93360" y="44412"/>
                  <a:pt x="93355" y="44414"/>
                  <a:pt x="93350" y="44414"/>
                </a:cubicBezTo>
                <a:cubicBezTo>
                  <a:pt x="93321" y="44414"/>
                  <a:pt x="93296" y="44359"/>
                  <a:pt x="93296" y="44270"/>
                </a:cubicBezTo>
                <a:cubicBezTo>
                  <a:pt x="93296" y="44172"/>
                  <a:pt x="93279" y="44115"/>
                  <a:pt x="93246" y="44115"/>
                </a:cubicBezTo>
                <a:cubicBezTo>
                  <a:pt x="93240" y="44115"/>
                  <a:pt x="93234" y="44117"/>
                  <a:pt x="93227" y="44120"/>
                </a:cubicBezTo>
                <a:cubicBezTo>
                  <a:pt x="93222" y="44123"/>
                  <a:pt x="93217" y="44124"/>
                  <a:pt x="93211" y="44124"/>
                </a:cubicBezTo>
                <a:cubicBezTo>
                  <a:pt x="93160" y="44124"/>
                  <a:pt x="93066" y="44036"/>
                  <a:pt x="92973" y="43901"/>
                </a:cubicBezTo>
                <a:cubicBezTo>
                  <a:pt x="92881" y="43739"/>
                  <a:pt x="92835" y="43612"/>
                  <a:pt x="92858" y="43601"/>
                </a:cubicBezTo>
                <a:cubicBezTo>
                  <a:pt x="92862" y="43598"/>
                  <a:pt x="92867" y="43596"/>
                  <a:pt x="92873" y="43596"/>
                </a:cubicBezTo>
                <a:cubicBezTo>
                  <a:pt x="92913" y="43596"/>
                  <a:pt x="92982" y="43662"/>
                  <a:pt x="93042" y="43762"/>
                </a:cubicBezTo>
                <a:cubicBezTo>
                  <a:pt x="93103" y="43853"/>
                  <a:pt x="93198" y="43917"/>
                  <a:pt x="93252" y="43917"/>
                </a:cubicBezTo>
                <a:cubicBezTo>
                  <a:pt x="93260" y="43917"/>
                  <a:pt x="93267" y="43915"/>
                  <a:pt x="93273" y="43912"/>
                </a:cubicBezTo>
                <a:cubicBezTo>
                  <a:pt x="93354" y="43866"/>
                  <a:pt x="93342" y="43843"/>
                  <a:pt x="93227" y="43785"/>
                </a:cubicBezTo>
                <a:cubicBezTo>
                  <a:pt x="93146" y="43739"/>
                  <a:pt x="93054" y="43659"/>
                  <a:pt x="93008" y="43589"/>
                </a:cubicBezTo>
                <a:cubicBezTo>
                  <a:pt x="92973" y="43532"/>
                  <a:pt x="92858" y="43462"/>
                  <a:pt x="92754" y="43451"/>
                </a:cubicBezTo>
                <a:cubicBezTo>
                  <a:pt x="92569" y="43428"/>
                  <a:pt x="92558" y="43428"/>
                  <a:pt x="92615" y="43278"/>
                </a:cubicBezTo>
                <a:cubicBezTo>
                  <a:pt x="92661" y="43174"/>
                  <a:pt x="92604" y="43001"/>
                  <a:pt x="92384" y="42654"/>
                </a:cubicBezTo>
                <a:cubicBezTo>
                  <a:pt x="92251" y="42418"/>
                  <a:pt x="92126" y="42254"/>
                  <a:pt x="92101" y="42254"/>
                </a:cubicBezTo>
                <a:cubicBezTo>
                  <a:pt x="92097" y="42254"/>
                  <a:pt x="92096" y="42257"/>
                  <a:pt x="92096" y="42262"/>
                </a:cubicBezTo>
                <a:cubicBezTo>
                  <a:pt x="92096" y="42275"/>
                  <a:pt x="92091" y="42281"/>
                  <a:pt x="92083" y="42281"/>
                </a:cubicBezTo>
                <a:cubicBezTo>
                  <a:pt x="92055" y="42281"/>
                  <a:pt x="91981" y="42206"/>
                  <a:pt x="91900" y="42089"/>
                </a:cubicBezTo>
                <a:cubicBezTo>
                  <a:pt x="91808" y="41943"/>
                  <a:pt x="91772" y="41879"/>
                  <a:pt x="91795" y="41879"/>
                </a:cubicBezTo>
                <a:cubicBezTo>
                  <a:pt x="91807" y="41879"/>
                  <a:pt x="91834" y="41896"/>
                  <a:pt x="91877" y="41927"/>
                </a:cubicBezTo>
                <a:cubicBezTo>
                  <a:pt x="91960" y="41986"/>
                  <a:pt x="92037" y="42013"/>
                  <a:pt x="92089" y="42013"/>
                </a:cubicBezTo>
                <a:cubicBezTo>
                  <a:pt x="92160" y="42013"/>
                  <a:pt x="92185" y="41962"/>
                  <a:pt x="92119" y="41869"/>
                </a:cubicBezTo>
                <a:cubicBezTo>
                  <a:pt x="92048" y="41759"/>
                  <a:pt x="91797" y="41664"/>
                  <a:pt x="91662" y="41664"/>
                </a:cubicBezTo>
                <a:cubicBezTo>
                  <a:pt x="91600" y="41664"/>
                  <a:pt x="91562" y="41684"/>
                  <a:pt x="91576" y="41731"/>
                </a:cubicBezTo>
                <a:cubicBezTo>
                  <a:pt x="91621" y="41864"/>
                  <a:pt x="91576" y="42053"/>
                  <a:pt x="91527" y="42053"/>
                </a:cubicBezTo>
                <a:cubicBezTo>
                  <a:pt x="91512" y="42053"/>
                  <a:pt x="91497" y="42036"/>
                  <a:pt x="91484" y="41996"/>
                </a:cubicBezTo>
                <a:cubicBezTo>
                  <a:pt x="91461" y="41927"/>
                  <a:pt x="91392" y="41858"/>
                  <a:pt x="91322" y="41846"/>
                </a:cubicBezTo>
                <a:cubicBezTo>
                  <a:pt x="91219" y="41835"/>
                  <a:pt x="91530" y="41350"/>
                  <a:pt x="91646" y="41338"/>
                </a:cubicBezTo>
                <a:cubicBezTo>
                  <a:pt x="91680" y="41338"/>
                  <a:pt x="91646" y="41246"/>
                  <a:pt x="91576" y="41131"/>
                </a:cubicBezTo>
                <a:cubicBezTo>
                  <a:pt x="91506" y="41022"/>
                  <a:pt x="91443" y="40970"/>
                  <a:pt x="91407" y="40970"/>
                </a:cubicBezTo>
                <a:cubicBezTo>
                  <a:pt x="91366" y="40970"/>
                  <a:pt x="91360" y="41037"/>
                  <a:pt x="91415" y="41165"/>
                </a:cubicBezTo>
                <a:cubicBezTo>
                  <a:pt x="91457" y="41250"/>
                  <a:pt x="91451" y="41305"/>
                  <a:pt x="91405" y="41305"/>
                </a:cubicBezTo>
                <a:cubicBezTo>
                  <a:pt x="91401" y="41305"/>
                  <a:pt x="91397" y="41305"/>
                  <a:pt x="91392" y="41304"/>
                </a:cubicBezTo>
                <a:cubicBezTo>
                  <a:pt x="91322" y="41292"/>
                  <a:pt x="91253" y="41119"/>
                  <a:pt x="91195" y="40831"/>
                </a:cubicBezTo>
                <a:cubicBezTo>
                  <a:pt x="91115" y="40496"/>
                  <a:pt x="91057" y="40346"/>
                  <a:pt x="90930" y="40253"/>
                </a:cubicBezTo>
                <a:cubicBezTo>
                  <a:pt x="90889" y="40220"/>
                  <a:pt x="90861" y="40204"/>
                  <a:pt x="90847" y="40204"/>
                </a:cubicBezTo>
                <a:cubicBezTo>
                  <a:pt x="90823" y="40204"/>
                  <a:pt x="90844" y="40258"/>
                  <a:pt x="90918" y="40369"/>
                </a:cubicBezTo>
                <a:cubicBezTo>
                  <a:pt x="90995" y="40484"/>
                  <a:pt x="91016" y="40551"/>
                  <a:pt x="90975" y="40551"/>
                </a:cubicBezTo>
                <a:cubicBezTo>
                  <a:pt x="90967" y="40551"/>
                  <a:pt x="90955" y="40548"/>
                  <a:pt x="90942" y="40542"/>
                </a:cubicBezTo>
                <a:cubicBezTo>
                  <a:pt x="90917" y="40532"/>
                  <a:pt x="90900" y="40526"/>
                  <a:pt x="90891" y="40526"/>
                </a:cubicBezTo>
                <a:cubicBezTo>
                  <a:pt x="90869" y="40526"/>
                  <a:pt x="90888" y="40555"/>
                  <a:pt x="90953" y="40611"/>
                </a:cubicBezTo>
                <a:cubicBezTo>
                  <a:pt x="91034" y="40681"/>
                  <a:pt x="91080" y="40831"/>
                  <a:pt x="91069" y="40946"/>
                </a:cubicBezTo>
                <a:cubicBezTo>
                  <a:pt x="91056" y="41031"/>
                  <a:pt x="91044" y="41075"/>
                  <a:pt x="91022" y="41075"/>
                </a:cubicBezTo>
                <a:cubicBezTo>
                  <a:pt x="91002" y="41075"/>
                  <a:pt x="90974" y="41040"/>
                  <a:pt x="90930" y="40969"/>
                </a:cubicBezTo>
                <a:cubicBezTo>
                  <a:pt x="90861" y="40865"/>
                  <a:pt x="90803" y="40715"/>
                  <a:pt x="90780" y="40611"/>
                </a:cubicBezTo>
                <a:cubicBezTo>
                  <a:pt x="90757" y="40461"/>
                  <a:pt x="90711" y="40403"/>
                  <a:pt x="90595" y="40380"/>
                </a:cubicBezTo>
                <a:cubicBezTo>
                  <a:pt x="90514" y="40357"/>
                  <a:pt x="90399" y="40265"/>
                  <a:pt x="90330" y="40161"/>
                </a:cubicBezTo>
                <a:cubicBezTo>
                  <a:pt x="90245" y="40027"/>
                  <a:pt x="89980" y="39941"/>
                  <a:pt x="89808" y="39941"/>
                </a:cubicBezTo>
                <a:cubicBezTo>
                  <a:pt x="89697" y="39941"/>
                  <a:pt x="89624" y="39976"/>
                  <a:pt x="89660" y="40057"/>
                </a:cubicBezTo>
                <a:cubicBezTo>
                  <a:pt x="89692" y="40120"/>
                  <a:pt x="89660" y="40148"/>
                  <a:pt x="89594" y="40148"/>
                </a:cubicBezTo>
                <a:cubicBezTo>
                  <a:pt x="89467" y="40148"/>
                  <a:pt x="89212" y="40044"/>
                  <a:pt x="89037" y="39884"/>
                </a:cubicBezTo>
                <a:cubicBezTo>
                  <a:pt x="88959" y="39820"/>
                  <a:pt x="88898" y="39787"/>
                  <a:pt x="88866" y="39787"/>
                </a:cubicBezTo>
                <a:cubicBezTo>
                  <a:pt x="88846" y="39787"/>
                  <a:pt x="88836" y="39800"/>
                  <a:pt x="88841" y="39826"/>
                </a:cubicBezTo>
                <a:cubicBezTo>
                  <a:pt x="88852" y="39896"/>
                  <a:pt x="88933" y="39999"/>
                  <a:pt x="89014" y="40034"/>
                </a:cubicBezTo>
                <a:cubicBezTo>
                  <a:pt x="89152" y="40092"/>
                  <a:pt x="89187" y="40150"/>
                  <a:pt x="89245" y="40380"/>
                </a:cubicBezTo>
                <a:cubicBezTo>
                  <a:pt x="89302" y="40611"/>
                  <a:pt x="89337" y="40657"/>
                  <a:pt x="89510" y="40738"/>
                </a:cubicBezTo>
                <a:cubicBezTo>
                  <a:pt x="89621" y="40785"/>
                  <a:pt x="89724" y="40807"/>
                  <a:pt x="89804" y="40807"/>
                </a:cubicBezTo>
                <a:cubicBezTo>
                  <a:pt x="89941" y="40807"/>
                  <a:pt x="90010" y="40744"/>
                  <a:pt x="89937" y="40634"/>
                </a:cubicBezTo>
                <a:cubicBezTo>
                  <a:pt x="89902" y="40572"/>
                  <a:pt x="89900" y="40530"/>
                  <a:pt x="89928" y="40530"/>
                </a:cubicBezTo>
                <a:cubicBezTo>
                  <a:pt x="89936" y="40530"/>
                  <a:pt x="89947" y="40534"/>
                  <a:pt x="89960" y="40542"/>
                </a:cubicBezTo>
                <a:cubicBezTo>
                  <a:pt x="90180" y="40646"/>
                  <a:pt x="90214" y="40819"/>
                  <a:pt x="90018" y="40877"/>
                </a:cubicBezTo>
                <a:cubicBezTo>
                  <a:pt x="89914" y="40911"/>
                  <a:pt x="89868" y="40992"/>
                  <a:pt x="89903" y="41050"/>
                </a:cubicBezTo>
                <a:cubicBezTo>
                  <a:pt x="89944" y="41102"/>
                  <a:pt x="89985" y="41144"/>
                  <a:pt x="90018" y="41144"/>
                </a:cubicBezTo>
                <a:cubicBezTo>
                  <a:pt x="90022" y="41144"/>
                  <a:pt x="90026" y="41143"/>
                  <a:pt x="90030" y="41142"/>
                </a:cubicBezTo>
                <a:cubicBezTo>
                  <a:pt x="90053" y="41142"/>
                  <a:pt x="90134" y="41131"/>
                  <a:pt x="90203" y="41131"/>
                </a:cubicBezTo>
                <a:cubicBezTo>
                  <a:pt x="90272" y="41131"/>
                  <a:pt x="90307" y="41027"/>
                  <a:pt x="90272" y="40911"/>
                </a:cubicBezTo>
                <a:cubicBezTo>
                  <a:pt x="90250" y="40802"/>
                  <a:pt x="90280" y="40714"/>
                  <a:pt x="90341" y="40714"/>
                </a:cubicBezTo>
                <a:cubicBezTo>
                  <a:pt x="90345" y="40714"/>
                  <a:pt x="90349" y="40714"/>
                  <a:pt x="90353" y="40715"/>
                </a:cubicBezTo>
                <a:cubicBezTo>
                  <a:pt x="90549" y="40773"/>
                  <a:pt x="90641" y="40981"/>
                  <a:pt x="90491" y="41061"/>
                </a:cubicBezTo>
                <a:cubicBezTo>
                  <a:pt x="90422" y="41096"/>
                  <a:pt x="90388" y="41235"/>
                  <a:pt x="90422" y="41373"/>
                </a:cubicBezTo>
                <a:cubicBezTo>
                  <a:pt x="90457" y="41523"/>
                  <a:pt x="90411" y="41604"/>
                  <a:pt x="90272" y="41604"/>
                </a:cubicBezTo>
                <a:cubicBezTo>
                  <a:pt x="90241" y="41602"/>
                  <a:pt x="90215" y="41601"/>
                  <a:pt x="90194" y="41601"/>
                </a:cubicBezTo>
                <a:cubicBezTo>
                  <a:pt x="90093" y="41601"/>
                  <a:pt x="90121" y="41631"/>
                  <a:pt x="90284" y="41766"/>
                </a:cubicBezTo>
                <a:cubicBezTo>
                  <a:pt x="90480" y="41927"/>
                  <a:pt x="90491" y="41962"/>
                  <a:pt x="90388" y="42008"/>
                </a:cubicBezTo>
                <a:cubicBezTo>
                  <a:pt x="90307" y="42054"/>
                  <a:pt x="90330" y="42135"/>
                  <a:pt x="90434" y="42262"/>
                </a:cubicBezTo>
                <a:cubicBezTo>
                  <a:pt x="90528" y="42375"/>
                  <a:pt x="90553" y="42418"/>
                  <a:pt x="90503" y="42418"/>
                </a:cubicBezTo>
                <a:cubicBezTo>
                  <a:pt x="90491" y="42418"/>
                  <a:pt x="90476" y="42416"/>
                  <a:pt x="90457" y="42412"/>
                </a:cubicBezTo>
                <a:cubicBezTo>
                  <a:pt x="90376" y="42400"/>
                  <a:pt x="90284" y="42320"/>
                  <a:pt x="90261" y="42239"/>
                </a:cubicBezTo>
                <a:cubicBezTo>
                  <a:pt x="90242" y="42182"/>
                  <a:pt x="90191" y="42140"/>
                  <a:pt x="90148" y="42140"/>
                </a:cubicBezTo>
                <a:cubicBezTo>
                  <a:pt x="90139" y="42140"/>
                  <a:pt x="90130" y="42142"/>
                  <a:pt x="90122" y="42146"/>
                </a:cubicBezTo>
                <a:cubicBezTo>
                  <a:pt x="90114" y="42150"/>
                  <a:pt x="90106" y="42152"/>
                  <a:pt x="90098" y="42152"/>
                </a:cubicBezTo>
                <a:cubicBezTo>
                  <a:pt x="89933" y="42152"/>
                  <a:pt x="89575" y="41461"/>
                  <a:pt x="89706" y="41373"/>
                </a:cubicBezTo>
                <a:cubicBezTo>
                  <a:pt x="89960" y="41200"/>
                  <a:pt x="89822" y="41004"/>
                  <a:pt x="89372" y="40900"/>
                </a:cubicBezTo>
                <a:cubicBezTo>
                  <a:pt x="88852" y="40784"/>
                  <a:pt x="88702" y="40634"/>
                  <a:pt x="88841" y="40392"/>
                </a:cubicBezTo>
                <a:cubicBezTo>
                  <a:pt x="88910" y="40265"/>
                  <a:pt x="88887" y="40207"/>
                  <a:pt x="88737" y="40080"/>
                </a:cubicBezTo>
                <a:cubicBezTo>
                  <a:pt x="88598" y="39965"/>
                  <a:pt x="88564" y="39907"/>
                  <a:pt x="88610" y="39884"/>
                </a:cubicBezTo>
                <a:cubicBezTo>
                  <a:pt x="88645" y="39861"/>
                  <a:pt x="88621" y="39803"/>
                  <a:pt x="88564" y="39734"/>
                </a:cubicBezTo>
                <a:cubicBezTo>
                  <a:pt x="88495" y="39676"/>
                  <a:pt x="88483" y="39596"/>
                  <a:pt x="88529" y="39572"/>
                </a:cubicBezTo>
                <a:cubicBezTo>
                  <a:pt x="88575" y="39549"/>
                  <a:pt x="88564" y="39469"/>
                  <a:pt x="88495" y="39399"/>
                </a:cubicBezTo>
                <a:cubicBezTo>
                  <a:pt x="88460" y="39370"/>
                  <a:pt x="88422" y="39356"/>
                  <a:pt x="88392" y="39356"/>
                </a:cubicBezTo>
                <a:cubicBezTo>
                  <a:pt x="88362" y="39356"/>
                  <a:pt x="88339" y="39370"/>
                  <a:pt x="88333" y="39399"/>
                </a:cubicBezTo>
                <a:cubicBezTo>
                  <a:pt x="88323" y="39430"/>
                  <a:pt x="88298" y="39444"/>
                  <a:pt x="88265" y="39444"/>
                </a:cubicBezTo>
                <a:cubicBezTo>
                  <a:pt x="88138" y="39444"/>
                  <a:pt x="87890" y="39250"/>
                  <a:pt x="87917" y="39122"/>
                </a:cubicBezTo>
                <a:cubicBezTo>
                  <a:pt x="87934" y="39079"/>
                  <a:pt x="87920" y="39056"/>
                  <a:pt x="87883" y="39056"/>
                </a:cubicBezTo>
                <a:cubicBezTo>
                  <a:pt x="87870" y="39056"/>
                  <a:pt x="87854" y="39059"/>
                  <a:pt x="87837" y="39065"/>
                </a:cubicBezTo>
                <a:cubicBezTo>
                  <a:pt x="87756" y="39088"/>
                  <a:pt x="87779" y="39157"/>
                  <a:pt x="87929" y="39353"/>
                </a:cubicBezTo>
                <a:cubicBezTo>
                  <a:pt x="88163" y="39617"/>
                  <a:pt x="88262" y="39864"/>
                  <a:pt x="88164" y="39864"/>
                </a:cubicBezTo>
                <a:cubicBezTo>
                  <a:pt x="88151" y="39864"/>
                  <a:pt x="88134" y="39859"/>
                  <a:pt x="88114" y="39849"/>
                </a:cubicBezTo>
                <a:cubicBezTo>
                  <a:pt x="88073" y="39829"/>
                  <a:pt x="88018" y="39817"/>
                  <a:pt x="87966" y="39817"/>
                </a:cubicBezTo>
                <a:cubicBezTo>
                  <a:pt x="87930" y="39817"/>
                  <a:pt x="87895" y="39823"/>
                  <a:pt x="87871" y="39838"/>
                </a:cubicBezTo>
                <a:cubicBezTo>
                  <a:pt x="87854" y="39845"/>
                  <a:pt x="87836" y="39849"/>
                  <a:pt x="87818" y="39849"/>
                </a:cubicBezTo>
                <a:cubicBezTo>
                  <a:pt x="87668" y="39849"/>
                  <a:pt x="87512" y="39613"/>
                  <a:pt x="87594" y="39469"/>
                </a:cubicBezTo>
                <a:cubicBezTo>
                  <a:pt x="87675" y="39342"/>
                  <a:pt x="87663" y="39318"/>
                  <a:pt x="87386" y="39065"/>
                </a:cubicBezTo>
                <a:cubicBezTo>
                  <a:pt x="87251" y="38948"/>
                  <a:pt x="87131" y="38873"/>
                  <a:pt x="87056" y="38873"/>
                </a:cubicBezTo>
                <a:cubicBezTo>
                  <a:pt x="87035" y="38873"/>
                  <a:pt x="87018" y="38879"/>
                  <a:pt x="87006" y="38891"/>
                </a:cubicBezTo>
                <a:cubicBezTo>
                  <a:pt x="86993" y="38907"/>
                  <a:pt x="86974" y="38914"/>
                  <a:pt x="86949" y="38914"/>
                </a:cubicBezTo>
                <a:cubicBezTo>
                  <a:pt x="86879" y="38914"/>
                  <a:pt x="86767" y="38858"/>
                  <a:pt x="86648" y="38764"/>
                </a:cubicBezTo>
                <a:cubicBezTo>
                  <a:pt x="86502" y="38650"/>
                  <a:pt x="86388" y="38594"/>
                  <a:pt x="86321" y="38594"/>
                </a:cubicBezTo>
                <a:cubicBezTo>
                  <a:pt x="86240" y="38594"/>
                  <a:pt x="86226" y="38676"/>
                  <a:pt x="86301" y="38834"/>
                </a:cubicBezTo>
                <a:cubicBezTo>
                  <a:pt x="86348" y="38938"/>
                  <a:pt x="86371" y="39088"/>
                  <a:pt x="86359" y="39145"/>
                </a:cubicBezTo>
                <a:cubicBezTo>
                  <a:pt x="86351" y="39174"/>
                  <a:pt x="86340" y="39188"/>
                  <a:pt x="86326" y="39188"/>
                </a:cubicBezTo>
                <a:cubicBezTo>
                  <a:pt x="86302" y="39188"/>
                  <a:pt x="86269" y="39142"/>
                  <a:pt x="86232" y="39053"/>
                </a:cubicBezTo>
                <a:cubicBezTo>
                  <a:pt x="86137" y="38844"/>
                  <a:pt x="85878" y="38573"/>
                  <a:pt x="85809" y="38573"/>
                </a:cubicBezTo>
                <a:cubicBezTo>
                  <a:pt x="85794" y="38573"/>
                  <a:pt x="85787" y="38586"/>
                  <a:pt x="85794" y="38614"/>
                </a:cubicBezTo>
                <a:cubicBezTo>
                  <a:pt x="85805" y="38684"/>
                  <a:pt x="85701" y="38811"/>
                  <a:pt x="85563" y="38903"/>
                </a:cubicBezTo>
                <a:cubicBezTo>
                  <a:pt x="85424" y="38995"/>
                  <a:pt x="85228" y="39157"/>
                  <a:pt x="85124" y="39284"/>
                </a:cubicBezTo>
                <a:cubicBezTo>
                  <a:pt x="84974" y="39457"/>
                  <a:pt x="84974" y="39526"/>
                  <a:pt x="85136" y="39734"/>
                </a:cubicBezTo>
                <a:cubicBezTo>
                  <a:pt x="85289" y="39919"/>
                  <a:pt x="85341" y="39985"/>
                  <a:pt x="85262" y="39985"/>
                </a:cubicBezTo>
                <a:cubicBezTo>
                  <a:pt x="85223" y="39985"/>
                  <a:pt x="85151" y="39969"/>
                  <a:pt x="85043" y="39942"/>
                </a:cubicBezTo>
                <a:cubicBezTo>
                  <a:pt x="85015" y="39935"/>
                  <a:pt x="84989" y="39931"/>
                  <a:pt x="84966" y="39931"/>
                </a:cubicBezTo>
                <a:cubicBezTo>
                  <a:pt x="84762" y="39931"/>
                  <a:pt x="84758" y="40189"/>
                  <a:pt x="84986" y="40438"/>
                </a:cubicBezTo>
                <a:cubicBezTo>
                  <a:pt x="85127" y="40608"/>
                  <a:pt x="85152" y="40718"/>
                  <a:pt x="85090" y="40718"/>
                </a:cubicBezTo>
                <a:cubicBezTo>
                  <a:pt x="85052" y="40718"/>
                  <a:pt x="84980" y="40675"/>
                  <a:pt x="84882" y="40577"/>
                </a:cubicBezTo>
                <a:cubicBezTo>
                  <a:pt x="84775" y="40460"/>
                  <a:pt x="84651" y="40384"/>
                  <a:pt x="84587" y="40384"/>
                </a:cubicBezTo>
                <a:cubicBezTo>
                  <a:pt x="84575" y="40384"/>
                  <a:pt x="84566" y="40387"/>
                  <a:pt x="84558" y="40392"/>
                </a:cubicBezTo>
                <a:cubicBezTo>
                  <a:pt x="84535" y="40403"/>
                  <a:pt x="84501" y="40415"/>
                  <a:pt x="84466" y="40415"/>
                </a:cubicBezTo>
                <a:cubicBezTo>
                  <a:pt x="84905" y="39642"/>
                  <a:pt x="85332" y="38868"/>
                  <a:pt x="85782" y="37922"/>
                </a:cubicBezTo>
                <a:cubicBezTo>
                  <a:pt x="85873" y="38043"/>
                  <a:pt x="86009" y="38147"/>
                  <a:pt x="86095" y="38147"/>
                </a:cubicBezTo>
                <a:cubicBezTo>
                  <a:pt x="86107" y="38147"/>
                  <a:pt x="86118" y="38145"/>
                  <a:pt x="86128" y="38141"/>
                </a:cubicBezTo>
                <a:cubicBezTo>
                  <a:pt x="86147" y="38130"/>
                  <a:pt x="86169" y="38125"/>
                  <a:pt x="86192" y="38125"/>
                </a:cubicBezTo>
                <a:cubicBezTo>
                  <a:pt x="86242" y="38125"/>
                  <a:pt x="86297" y="38148"/>
                  <a:pt x="86336" y="38187"/>
                </a:cubicBezTo>
                <a:cubicBezTo>
                  <a:pt x="86401" y="38247"/>
                  <a:pt x="86502" y="38275"/>
                  <a:pt x="86589" y="38275"/>
                </a:cubicBezTo>
                <a:cubicBezTo>
                  <a:pt x="86703" y="38275"/>
                  <a:pt x="86793" y="38227"/>
                  <a:pt x="86740" y="38141"/>
                </a:cubicBezTo>
                <a:cubicBezTo>
                  <a:pt x="86706" y="38098"/>
                  <a:pt x="86652" y="38075"/>
                  <a:pt x="86604" y="38075"/>
                </a:cubicBezTo>
                <a:cubicBezTo>
                  <a:pt x="86587" y="38075"/>
                  <a:pt x="86570" y="38077"/>
                  <a:pt x="86555" y="38083"/>
                </a:cubicBezTo>
                <a:cubicBezTo>
                  <a:pt x="86542" y="38092"/>
                  <a:pt x="86525" y="38096"/>
                  <a:pt x="86505" y="38096"/>
                </a:cubicBezTo>
                <a:cubicBezTo>
                  <a:pt x="86364" y="38096"/>
                  <a:pt x="86101" y="37890"/>
                  <a:pt x="86071" y="37737"/>
                </a:cubicBezTo>
                <a:cubicBezTo>
                  <a:pt x="86061" y="37692"/>
                  <a:pt x="86038" y="37661"/>
                  <a:pt x="86012" y="37661"/>
                </a:cubicBezTo>
                <a:cubicBezTo>
                  <a:pt x="86005" y="37661"/>
                  <a:pt x="85997" y="37663"/>
                  <a:pt x="85990" y="37668"/>
                </a:cubicBezTo>
                <a:cubicBezTo>
                  <a:pt x="85967" y="37668"/>
                  <a:pt x="85932" y="37679"/>
                  <a:pt x="85897" y="37679"/>
                </a:cubicBezTo>
                <a:cubicBezTo>
                  <a:pt x="85944" y="37564"/>
                  <a:pt x="86001" y="37460"/>
                  <a:pt x="86059" y="37345"/>
                </a:cubicBezTo>
                <a:cubicBezTo>
                  <a:pt x="86105" y="37391"/>
                  <a:pt x="86140" y="37414"/>
                  <a:pt x="86151" y="37414"/>
                </a:cubicBezTo>
                <a:cubicBezTo>
                  <a:pt x="86163" y="37402"/>
                  <a:pt x="86140" y="37345"/>
                  <a:pt x="86094" y="37264"/>
                </a:cubicBezTo>
                <a:cubicBezTo>
                  <a:pt x="86382" y="36641"/>
                  <a:pt x="86705" y="35983"/>
                  <a:pt x="86879" y="35636"/>
                </a:cubicBezTo>
                <a:cubicBezTo>
                  <a:pt x="87421" y="34540"/>
                  <a:pt x="88379" y="32358"/>
                  <a:pt x="88495" y="31712"/>
                </a:cubicBezTo>
                <a:cubicBezTo>
                  <a:pt x="88575" y="31389"/>
                  <a:pt x="88772" y="30915"/>
                  <a:pt x="88922" y="30661"/>
                </a:cubicBezTo>
                <a:cubicBezTo>
                  <a:pt x="89083" y="30419"/>
                  <a:pt x="89349" y="29830"/>
                  <a:pt x="89464" y="29473"/>
                </a:cubicBezTo>
                <a:cubicBezTo>
                  <a:pt x="89556" y="29161"/>
                  <a:pt x="89753" y="28572"/>
                  <a:pt x="89880" y="28168"/>
                </a:cubicBezTo>
                <a:cubicBezTo>
                  <a:pt x="89995" y="27834"/>
                  <a:pt x="90203" y="27210"/>
                  <a:pt x="90341" y="26783"/>
                </a:cubicBezTo>
                <a:cubicBezTo>
                  <a:pt x="90491" y="26333"/>
                  <a:pt x="90595" y="26171"/>
                  <a:pt x="90780" y="26148"/>
                </a:cubicBezTo>
                <a:cubicBezTo>
                  <a:pt x="90918" y="26137"/>
                  <a:pt x="90999" y="26068"/>
                  <a:pt x="90976" y="25998"/>
                </a:cubicBezTo>
                <a:cubicBezTo>
                  <a:pt x="90953" y="25952"/>
                  <a:pt x="90849" y="25860"/>
                  <a:pt x="90665" y="25698"/>
                </a:cubicBezTo>
                <a:cubicBezTo>
                  <a:pt x="90422" y="25490"/>
                  <a:pt x="89556" y="24844"/>
                  <a:pt x="89326" y="24717"/>
                </a:cubicBezTo>
                <a:cubicBezTo>
                  <a:pt x="89279" y="24682"/>
                  <a:pt x="89176" y="24602"/>
                  <a:pt x="89095" y="24521"/>
                </a:cubicBezTo>
                <a:cubicBezTo>
                  <a:pt x="89025" y="24452"/>
                  <a:pt x="88864" y="24325"/>
                  <a:pt x="88737" y="24244"/>
                </a:cubicBezTo>
                <a:cubicBezTo>
                  <a:pt x="88621" y="24163"/>
                  <a:pt x="88298" y="23932"/>
                  <a:pt x="88033" y="23713"/>
                </a:cubicBezTo>
                <a:cubicBezTo>
                  <a:pt x="87744" y="23482"/>
                  <a:pt x="87179" y="23055"/>
                  <a:pt x="86648" y="22686"/>
                </a:cubicBezTo>
                <a:cubicBezTo>
                  <a:pt x="86043" y="22266"/>
                  <a:pt x="85842" y="22127"/>
                  <a:pt x="85790" y="22127"/>
                </a:cubicBezTo>
                <a:cubicBezTo>
                  <a:pt x="85771" y="22127"/>
                  <a:pt x="85773" y="22146"/>
                  <a:pt x="85782" y="22178"/>
                </a:cubicBezTo>
                <a:cubicBezTo>
                  <a:pt x="85797" y="22231"/>
                  <a:pt x="85805" y="22262"/>
                  <a:pt x="85794" y="22262"/>
                </a:cubicBezTo>
                <a:cubicBezTo>
                  <a:pt x="85778" y="22262"/>
                  <a:pt x="85725" y="22203"/>
                  <a:pt x="85597" y="22062"/>
                </a:cubicBezTo>
                <a:cubicBezTo>
                  <a:pt x="85483" y="21938"/>
                  <a:pt x="85388" y="21851"/>
                  <a:pt x="85353" y="21851"/>
                </a:cubicBezTo>
                <a:cubicBezTo>
                  <a:pt x="85349" y="21851"/>
                  <a:pt x="85346" y="21852"/>
                  <a:pt x="85343" y="21854"/>
                </a:cubicBezTo>
                <a:cubicBezTo>
                  <a:pt x="85343" y="21856"/>
                  <a:pt x="85341" y="21856"/>
                  <a:pt x="85339" y="21856"/>
                </a:cubicBezTo>
                <a:cubicBezTo>
                  <a:pt x="85298" y="21856"/>
                  <a:pt x="84959" y="21640"/>
                  <a:pt x="84443" y="21277"/>
                </a:cubicBezTo>
                <a:cubicBezTo>
                  <a:pt x="83404" y="20550"/>
                  <a:pt x="83543" y="20642"/>
                  <a:pt x="82227" y="19846"/>
                </a:cubicBezTo>
                <a:cubicBezTo>
                  <a:pt x="81407" y="19361"/>
                  <a:pt x="80992" y="19153"/>
                  <a:pt x="80588" y="19038"/>
                </a:cubicBezTo>
                <a:cubicBezTo>
                  <a:pt x="80288" y="18946"/>
                  <a:pt x="79988" y="18842"/>
                  <a:pt x="79918" y="18807"/>
                </a:cubicBezTo>
                <a:cubicBezTo>
                  <a:pt x="79849" y="18761"/>
                  <a:pt x="79630" y="18692"/>
                  <a:pt x="79434" y="18657"/>
                </a:cubicBezTo>
                <a:cubicBezTo>
                  <a:pt x="79064" y="18576"/>
                  <a:pt x="77506" y="18034"/>
                  <a:pt x="77448" y="17942"/>
                </a:cubicBezTo>
                <a:cubicBezTo>
                  <a:pt x="77425" y="17918"/>
                  <a:pt x="77460" y="17757"/>
                  <a:pt x="77529" y="17607"/>
                </a:cubicBezTo>
                <a:cubicBezTo>
                  <a:pt x="77587" y="17457"/>
                  <a:pt x="77575" y="17226"/>
                  <a:pt x="77506" y="17099"/>
                </a:cubicBezTo>
                <a:cubicBezTo>
                  <a:pt x="77437" y="16972"/>
                  <a:pt x="77448" y="16833"/>
                  <a:pt x="77529" y="16799"/>
                </a:cubicBezTo>
                <a:cubicBezTo>
                  <a:pt x="77610" y="16753"/>
                  <a:pt x="77598" y="16522"/>
                  <a:pt x="77517" y="16256"/>
                </a:cubicBezTo>
                <a:cubicBezTo>
                  <a:pt x="77506" y="16188"/>
                  <a:pt x="77483" y="16119"/>
                  <a:pt x="77461" y="16051"/>
                </a:cubicBezTo>
                <a:lnTo>
                  <a:pt x="77461" y="16051"/>
                </a:lnTo>
                <a:cubicBezTo>
                  <a:pt x="77465" y="16044"/>
                  <a:pt x="77470" y="16038"/>
                  <a:pt x="77469" y="16038"/>
                </a:cubicBezTo>
                <a:lnTo>
                  <a:pt x="77469" y="16038"/>
                </a:lnTo>
                <a:cubicBezTo>
                  <a:pt x="77469" y="16038"/>
                  <a:pt x="77467" y="16041"/>
                  <a:pt x="77460" y="16049"/>
                </a:cubicBezTo>
                <a:lnTo>
                  <a:pt x="77460" y="16049"/>
                </a:lnTo>
                <a:cubicBezTo>
                  <a:pt x="77460" y="16049"/>
                  <a:pt x="77460" y="16049"/>
                  <a:pt x="77460" y="16049"/>
                </a:cubicBezTo>
                <a:cubicBezTo>
                  <a:pt x="77457" y="16052"/>
                  <a:pt x="77455" y="16055"/>
                  <a:pt x="77454" y="16057"/>
                </a:cubicBezTo>
                <a:lnTo>
                  <a:pt x="77454" y="16057"/>
                </a:lnTo>
                <a:cubicBezTo>
                  <a:pt x="77438" y="16078"/>
                  <a:pt x="77409" y="16117"/>
                  <a:pt x="77356" y="16187"/>
                </a:cubicBezTo>
                <a:lnTo>
                  <a:pt x="77356" y="16175"/>
                </a:lnTo>
                <a:lnTo>
                  <a:pt x="77356" y="16141"/>
                </a:lnTo>
                <a:lnTo>
                  <a:pt x="77344" y="16095"/>
                </a:lnTo>
                <a:cubicBezTo>
                  <a:pt x="77344" y="16060"/>
                  <a:pt x="77344" y="16025"/>
                  <a:pt x="77344" y="16002"/>
                </a:cubicBezTo>
                <a:cubicBezTo>
                  <a:pt x="77344" y="15875"/>
                  <a:pt x="77344" y="15783"/>
                  <a:pt x="77367" y="15702"/>
                </a:cubicBezTo>
                <a:cubicBezTo>
                  <a:pt x="77396" y="15578"/>
                  <a:pt x="77449" y="15509"/>
                  <a:pt x="77525" y="15509"/>
                </a:cubicBezTo>
                <a:cubicBezTo>
                  <a:pt x="77541" y="15509"/>
                  <a:pt x="77557" y="15512"/>
                  <a:pt x="77575" y="15518"/>
                </a:cubicBezTo>
                <a:cubicBezTo>
                  <a:pt x="77588" y="15522"/>
                  <a:pt x="77601" y="15524"/>
                  <a:pt x="77614" y="15524"/>
                </a:cubicBezTo>
                <a:cubicBezTo>
                  <a:pt x="77708" y="15524"/>
                  <a:pt x="77774" y="15405"/>
                  <a:pt x="77794" y="15160"/>
                </a:cubicBezTo>
                <a:cubicBezTo>
                  <a:pt x="77806" y="15044"/>
                  <a:pt x="77852" y="14894"/>
                  <a:pt x="77875" y="14802"/>
                </a:cubicBezTo>
                <a:cubicBezTo>
                  <a:pt x="77910" y="14733"/>
                  <a:pt x="77933" y="14675"/>
                  <a:pt x="77979" y="14640"/>
                </a:cubicBezTo>
                <a:cubicBezTo>
                  <a:pt x="78048" y="14571"/>
                  <a:pt x="78071" y="14456"/>
                  <a:pt x="78014" y="14375"/>
                </a:cubicBezTo>
                <a:cubicBezTo>
                  <a:pt x="77968" y="14306"/>
                  <a:pt x="77991" y="14225"/>
                  <a:pt x="78083" y="14213"/>
                </a:cubicBezTo>
                <a:cubicBezTo>
                  <a:pt x="78164" y="14202"/>
                  <a:pt x="78210" y="14075"/>
                  <a:pt x="78198" y="13913"/>
                </a:cubicBezTo>
                <a:cubicBezTo>
                  <a:pt x="78187" y="13728"/>
                  <a:pt x="78279" y="13613"/>
                  <a:pt x="78452" y="13578"/>
                </a:cubicBezTo>
                <a:cubicBezTo>
                  <a:pt x="78614" y="13555"/>
                  <a:pt x="78672" y="13486"/>
                  <a:pt x="78614" y="13405"/>
                </a:cubicBezTo>
                <a:cubicBezTo>
                  <a:pt x="78568" y="13324"/>
                  <a:pt x="78637" y="13163"/>
                  <a:pt x="78764" y="13059"/>
                </a:cubicBezTo>
                <a:cubicBezTo>
                  <a:pt x="78903" y="12955"/>
                  <a:pt x="78972" y="12851"/>
                  <a:pt x="78914" y="12805"/>
                </a:cubicBezTo>
                <a:cubicBezTo>
                  <a:pt x="78810" y="12747"/>
                  <a:pt x="79145" y="11997"/>
                  <a:pt x="79376" y="11847"/>
                </a:cubicBezTo>
                <a:cubicBezTo>
                  <a:pt x="79422" y="11824"/>
                  <a:pt x="79514" y="11651"/>
                  <a:pt x="79560" y="11478"/>
                </a:cubicBezTo>
                <a:cubicBezTo>
                  <a:pt x="79613" y="11319"/>
                  <a:pt x="79657" y="11244"/>
                  <a:pt x="79709" y="11244"/>
                </a:cubicBezTo>
                <a:cubicBezTo>
                  <a:pt x="79737" y="11244"/>
                  <a:pt x="79767" y="11265"/>
                  <a:pt x="79803" y="11305"/>
                </a:cubicBezTo>
                <a:cubicBezTo>
                  <a:pt x="79863" y="11379"/>
                  <a:pt x="79912" y="11414"/>
                  <a:pt x="79950" y="11414"/>
                </a:cubicBezTo>
                <a:cubicBezTo>
                  <a:pt x="80031" y="11414"/>
                  <a:pt x="80068" y="11262"/>
                  <a:pt x="80068" y="11004"/>
                </a:cubicBezTo>
                <a:cubicBezTo>
                  <a:pt x="80058" y="10830"/>
                  <a:pt x="80103" y="10710"/>
                  <a:pt x="80161" y="10710"/>
                </a:cubicBezTo>
                <a:cubicBezTo>
                  <a:pt x="80169" y="10710"/>
                  <a:pt x="80176" y="10712"/>
                  <a:pt x="80184" y="10716"/>
                </a:cubicBezTo>
                <a:cubicBezTo>
                  <a:pt x="80197" y="10724"/>
                  <a:pt x="80208" y="10727"/>
                  <a:pt x="80216" y="10727"/>
                </a:cubicBezTo>
                <a:cubicBezTo>
                  <a:pt x="80244" y="10727"/>
                  <a:pt x="80245" y="10686"/>
                  <a:pt x="80218" y="10623"/>
                </a:cubicBezTo>
                <a:cubicBezTo>
                  <a:pt x="80172" y="10543"/>
                  <a:pt x="80207" y="10450"/>
                  <a:pt x="80288" y="10439"/>
                </a:cubicBezTo>
                <a:cubicBezTo>
                  <a:pt x="80426" y="10427"/>
                  <a:pt x="80553" y="10219"/>
                  <a:pt x="80680" y="9919"/>
                </a:cubicBezTo>
                <a:cubicBezTo>
                  <a:pt x="80708" y="9846"/>
                  <a:pt x="80780" y="9794"/>
                  <a:pt x="80843" y="9794"/>
                </a:cubicBezTo>
                <a:cubicBezTo>
                  <a:pt x="80859" y="9794"/>
                  <a:pt x="80874" y="9797"/>
                  <a:pt x="80888" y="9804"/>
                </a:cubicBezTo>
                <a:cubicBezTo>
                  <a:pt x="80898" y="9807"/>
                  <a:pt x="80909" y="9808"/>
                  <a:pt x="80920" y="9808"/>
                </a:cubicBezTo>
                <a:cubicBezTo>
                  <a:pt x="80995" y="9808"/>
                  <a:pt x="81080" y="9743"/>
                  <a:pt x="81130" y="9642"/>
                </a:cubicBezTo>
                <a:cubicBezTo>
                  <a:pt x="81176" y="9544"/>
                  <a:pt x="81219" y="9497"/>
                  <a:pt x="81272" y="9497"/>
                </a:cubicBezTo>
                <a:cubicBezTo>
                  <a:pt x="81313" y="9497"/>
                  <a:pt x="81359" y="9524"/>
                  <a:pt x="81419" y="9573"/>
                </a:cubicBezTo>
                <a:cubicBezTo>
                  <a:pt x="81474" y="9624"/>
                  <a:pt x="81511" y="9650"/>
                  <a:pt x="81535" y="9650"/>
                </a:cubicBezTo>
                <a:cubicBezTo>
                  <a:pt x="81572" y="9650"/>
                  <a:pt x="81580" y="9590"/>
                  <a:pt x="81580" y="9458"/>
                </a:cubicBezTo>
                <a:cubicBezTo>
                  <a:pt x="81580" y="9308"/>
                  <a:pt x="81638" y="9169"/>
                  <a:pt x="81707" y="9169"/>
                </a:cubicBezTo>
                <a:cubicBezTo>
                  <a:pt x="81765" y="9158"/>
                  <a:pt x="81811" y="9054"/>
                  <a:pt x="81811" y="8915"/>
                </a:cubicBezTo>
                <a:cubicBezTo>
                  <a:pt x="81811" y="8777"/>
                  <a:pt x="81857" y="8673"/>
                  <a:pt x="81915" y="8661"/>
                </a:cubicBezTo>
                <a:cubicBezTo>
                  <a:pt x="81996" y="8650"/>
                  <a:pt x="81996" y="8442"/>
                  <a:pt x="81904" y="7946"/>
                </a:cubicBezTo>
                <a:cubicBezTo>
                  <a:pt x="81823" y="7565"/>
                  <a:pt x="81800" y="7195"/>
                  <a:pt x="81846" y="7126"/>
                </a:cubicBezTo>
                <a:cubicBezTo>
                  <a:pt x="81892" y="7068"/>
                  <a:pt x="81869" y="6814"/>
                  <a:pt x="81800" y="6560"/>
                </a:cubicBezTo>
                <a:cubicBezTo>
                  <a:pt x="81719" y="6318"/>
                  <a:pt x="81696" y="6110"/>
                  <a:pt x="81754" y="6099"/>
                </a:cubicBezTo>
                <a:cubicBezTo>
                  <a:pt x="81881" y="6076"/>
                  <a:pt x="81881" y="5291"/>
                  <a:pt x="81731" y="5198"/>
                </a:cubicBezTo>
                <a:cubicBezTo>
                  <a:pt x="81673" y="5164"/>
                  <a:pt x="81638" y="5048"/>
                  <a:pt x="81673" y="4956"/>
                </a:cubicBezTo>
                <a:cubicBezTo>
                  <a:pt x="81696" y="4852"/>
                  <a:pt x="81684" y="4448"/>
                  <a:pt x="81650" y="4056"/>
                </a:cubicBezTo>
                <a:cubicBezTo>
                  <a:pt x="81580" y="3398"/>
                  <a:pt x="81534" y="3305"/>
                  <a:pt x="81119" y="3109"/>
                </a:cubicBezTo>
                <a:cubicBezTo>
                  <a:pt x="80680" y="2890"/>
                  <a:pt x="80657" y="2867"/>
                  <a:pt x="80934" y="2728"/>
                </a:cubicBezTo>
                <a:cubicBezTo>
                  <a:pt x="81280" y="2555"/>
                  <a:pt x="81361" y="2082"/>
                  <a:pt x="81049" y="1863"/>
                </a:cubicBezTo>
                <a:cubicBezTo>
                  <a:pt x="80923" y="1770"/>
                  <a:pt x="80784" y="1505"/>
                  <a:pt x="80749" y="1251"/>
                </a:cubicBezTo>
                <a:cubicBezTo>
                  <a:pt x="80696" y="880"/>
                  <a:pt x="80634" y="811"/>
                  <a:pt x="80160" y="811"/>
                </a:cubicBezTo>
                <a:cubicBezTo>
                  <a:pt x="80117" y="811"/>
                  <a:pt x="80072" y="811"/>
                  <a:pt x="80022" y="812"/>
                </a:cubicBezTo>
                <a:cubicBezTo>
                  <a:pt x="79985" y="813"/>
                  <a:pt x="79949" y="814"/>
                  <a:pt x="79913" y="814"/>
                </a:cubicBezTo>
                <a:cubicBezTo>
                  <a:pt x="79601" y="814"/>
                  <a:pt x="79340" y="770"/>
                  <a:pt x="79330" y="708"/>
                </a:cubicBezTo>
                <a:cubicBezTo>
                  <a:pt x="79311" y="651"/>
                  <a:pt x="79159" y="610"/>
                  <a:pt x="78964" y="610"/>
                </a:cubicBezTo>
                <a:cubicBezTo>
                  <a:pt x="78922" y="610"/>
                  <a:pt x="78878" y="612"/>
                  <a:pt x="78833" y="616"/>
                </a:cubicBezTo>
                <a:cubicBezTo>
                  <a:pt x="78767" y="625"/>
                  <a:pt x="78703" y="629"/>
                  <a:pt x="78645" y="629"/>
                </a:cubicBezTo>
                <a:cubicBezTo>
                  <a:pt x="78469" y="629"/>
                  <a:pt x="78337" y="590"/>
                  <a:pt x="78302" y="512"/>
                </a:cubicBezTo>
                <a:cubicBezTo>
                  <a:pt x="78228" y="320"/>
                  <a:pt x="78183" y="231"/>
                  <a:pt x="78131" y="231"/>
                </a:cubicBezTo>
                <a:cubicBezTo>
                  <a:pt x="78087" y="231"/>
                  <a:pt x="78036" y="297"/>
                  <a:pt x="77956" y="420"/>
                </a:cubicBezTo>
                <a:cubicBezTo>
                  <a:pt x="77831" y="602"/>
                  <a:pt x="77723" y="657"/>
                  <a:pt x="77417" y="657"/>
                </a:cubicBezTo>
                <a:cubicBezTo>
                  <a:pt x="77356" y="657"/>
                  <a:pt x="77286" y="655"/>
                  <a:pt x="77206" y="651"/>
                </a:cubicBezTo>
                <a:cubicBezTo>
                  <a:pt x="77174" y="650"/>
                  <a:pt x="77143" y="649"/>
                  <a:pt x="77114" y="649"/>
                </a:cubicBezTo>
                <a:cubicBezTo>
                  <a:pt x="76793" y="649"/>
                  <a:pt x="76629" y="707"/>
                  <a:pt x="76629" y="812"/>
                </a:cubicBezTo>
                <a:cubicBezTo>
                  <a:pt x="76610" y="965"/>
                  <a:pt x="76019" y="1190"/>
                  <a:pt x="75693" y="1190"/>
                </a:cubicBezTo>
                <a:cubicBezTo>
                  <a:pt x="75626" y="1190"/>
                  <a:pt x="75570" y="1180"/>
                  <a:pt x="75532" y="1159"/>
                </a:cubicBezTo>
                <a:cubicBezTo>
                  <a:pt x="75496" y="1133"/>
                  <a:pt x="75445" y="1121"/>
                  <a:pt x="75389" y="1121"/>
                </a:cubicBezTo>
                <a:cubicBezTo>
                  <a:pt x="75321" y="1121"/>
                  <a:pt x="75244" y="1138"/>
                  <a:pt x="75174" y="1170"/>
                </a:cubicBezTo>
                <a:cubicBezTo>
                  <a:pt x="75047" y="1239"/>
                  <a:pt x="75024" y="1320"/>
                  <a:pt x="75105" y="1366"/>
                </a:cubicBezTo>
                <a:cubicBezTo>
                  <a:pt x="75186" y="1412"/>
                  <a:pt x="75093" y="1493"/>
                  <a:pt x="74909" y="1528"/>
                </a:cubicBezTo>
                <a:cubicBezTo>
                  <a:pt x="74857" y="1541"/>
                  <a:pt x="74810" y="1548"/>
                  <a:pt x="74768" y="1548"/>
                </a:cubicBezTo>
                <a:cubicBezTo>
                  <a:pt x="74631" y="1548"/>
                  <a:pt x="74548" y="1478"/>
                  <a:pt x="74539" y="1355"/>
                </a:cubicBezTo>
                <a:cubicBezTo>
                  <a:pt x="74530" y="1265"/>
                  <a:pt x="74503" y="1217"/>
                  <a:pt x="74441" y="1217"/>
                </a:cubicBezTo>
                <a:cubicBezTo>
                  <a:pt x="74359" y="1217"/>
                  <a:pt x="74217" y="1302"/>
                  <a:pt x="73974" y="1493"/>
                </a:cubicBezTo>
                <a:cubicBezTo>
                  <a:pt x="73722" y="1704"/>
                  <a:pt x="73488" y="1837"/>
                  <a:pt x="73364" y="1837"/>
                </a:cubicBezTo>
                <a:cubicBezTo>
                  <a:pt x="73345" y="1837"/>
                  <a:pt x="73329" y="1834"/>
                  <a:pt x="73316" y="1828"/>
                </a:cubicBezTo>
                <a:cubicBezTo>
                  <a:pt x="73304" y="1822"/>
                  <a:pt x="73291" y="1818"/>
                  <a:pt x="73277" y="1818"/>
                </a:cubicBezTo>
                <a:cubicBezTo>
                  <a:pt x="73166" y="1818"/>
                  <a:pt x="72980" y="2018"/>
                  <a:pt x="72785" y="2336"/>
                </a:cubicBezTo>
                <a:cubicBezTo>
                  <a:pt x="72436" y="2843"/>
                  <a:pt x="71585" y="3698"/>
                  <a:pt x="71319" y="3698"/>
                </a:cubicBezTo>
                <a:cubicBezTo>
                  <a:pt x="71295" y="3698"/>
                  <a:pt x="71275" y="3690"/>
                  <a:pt x="71261" y="3675"/>
                </a:cubicBezTo>
                <a:cubicBezTo>
                  <a:pt x="71257" y="3668"/>
                  <a:pt x="71249" y="3665"/>
                  <a:pt x="71236" y="3665"/>
                </a:cubicBezTo>
                <a:cubicBezTo>
                  <a:pt x="71136" y="3665"/>
                  <a:pt x="70779" y="3862"/>
                  <a:pt x="70430" y="4160"/>
                </a:cubicBezTo>
                <a:cubicBezTo>
                  <a:pt x="70049" y="4494"/>
                  <a:pt x="69634" y="4818"/>
                  <a:pt x="69518" y="4875"/>
                </a:cubicBezTo>
                <a:cubicBezTo>
                  <a:pt x="69391" y="4933"/>
                  <a:pt x="69368" y="5025"/>
                  <a:pt x="69461" y="5095"/>
                </a:cubicBezTo>
                <a:cubicBezTo>
                  <a:pt x="69634" y="5233"/>
                  <a:pt x="69414" y="5637"/>
                  <a:pt x="69080" y="6122"/>
                </a:cubicBezTo>
                <a:cubicBezTo>
                  <a:pt x="68770" y="6538"/>
                  <a:pt x="68392" y="6915"/>
                  <a:pt x="68163" y="6915"/>
                </a:cubicBezTo>
                <a:cubicBezTo>
                  <a:pt x="68145" y="6915"/>
                  <a:pt x="68127" y="6912"/>
                  <a:pt x="68110" y="6907"/>
                </a:cubicBezTo>
                <a:cubicBezTo>
                  <a:pt x="67949" y="6849"/>
                  <a:pt x="67914" y="6745"/>
                  <a:pt x="68018" y="6641"/>
                </a:cubicBezTo>
                <a:cubicBezTo>
                  <a:pt x="68156" y="6491"/>
                  <a:pt x="67949" y="6133"/>
                  <a:pt x="67579" y="5879"/>
                </a:cubicBezTo>
                <a:cubicBezTo>
                  <a:pt x="67521" y="5845"/>
                  <a:pt x="67533" y="5741"/>
                  <a:pt x="67614" y="5649"/>
                </a:cubicBezTo>
                <a:cubicBezTo>
                  <a:pt x="67651" y="5605"/>
                  <a:pt x="67648" y="5582"/>
                  <a:pt x="67613" y="5582"/>
                </a:cubicBezTo>
                <a:cubicBezTo>
                  <a:pt x="67582" y="5582"/>
                  <a:pt x="67527" y="5600"/>
                  <a:pt x="67452" y="5637"/>
                </a:cubicBezTo>
                <a:cubicBezTo>
                  <a:pt x="67353" y="5689"/>
                  <a:pt x="67286" y="5723"/>
                  <a:pt x="67239" y="5723"/>
                </a:cubicBezTo>
                <a:cubicBezTo>
                  <a:pt x="67149" y="5723"/>
                  <a:pt x="67128" y="5600"/>
                  <a:pt x="67083" y="5245"/>
                </a:cubicBezTo>
                <a:cubicBezTo>
                  <a:pt x="67044" y="4806"/>
                  <a:pt x="66999" y="4617"/>
                  <a:pt x="66902" y="4617"/>
                </a:cubicBezTo>
                <a:cubicBezTo>
                  <a:pt x="66857" y="4617"/>
                  <a:pt x="66799" y="4659"/>
                  <a:pt x="66725" y="4737"/>
                </a:cubicBezTo>
                <a:cubicBezTo>
                  <a:pt x="66633" y="4841"/>
                  <a:pt x="66402" y="4933"/>
                  <a:pt x="66240" y="4933"/>
                </a:cubicBezTo>
                <a:cubicBezTo>
                  <a:pt x="66223" y="4934"/>
                  <a:pt x="66206" y="4934"/>
                  <a:pt x="66191" y="4934"/>
                </a:cubicBezTo>
                <a:cubicBezTo>
                  <a:pt x="65976" y="4934"/>
                  <a:pt x="65992" y="4852"/>
                  <a:pt x="66229" y="4529"/>
                </a:cubicBezTo>
                <a:cubicBezTo>
                  <a:pt x="66402" y="4298"/>
                  <a:pt x="66483" y="4044"/>
                  <a:pt x="66413" y="3975"/>
                </a:cubicBezTo>
                <a:cubicBezTo>
                  <a:pt x="66344" y="3906"/>
                  <a:pt x="66286" y="3790"/>
                  <a:pt x="66298" y="3709"/>
                </a:cubicBezTo>
                <a:cubicBezTo>
                  <a:pt x="66308" y="3513"/>
                  <a:pt x="65834" y="3192"/>
                  <a:pt x="65607" y="3192"/>
                </a:cubicBezTo>
                <a:cubicBezTo>
                  <a:pt x="65566" y="3192"/>
                  <a:pt x="65534" y="3202"/>
                  <a:pt x="65513" y="3225"/>
                </a:cubicBezTo>
                <a:cubicBezTo>
                  <a:pt x="65444" y="3294"/>
                  <a:pt x="65409" y="3432"/>
                  <a:pt x="65432" y="3548"/>
                </a:cubicBezTo>
                <a:cubicBezTo>
                  <a:pt x="65455" y="3663"/>
                  <a:pt x="65398" y="3825"/>
                  <a:pt x="65305" y="3917"/>
                </a:cubicBezTo>
                <a:cubicBezTo>
                  <a:pt x="65275" y="3951"/>
                  <a:pt x="65252" y="3968"/>
                  <a:pt x="65236" y="3968"/>
                </a:cubicBezTo>
                <a:cubicBezTo>
                  <a:pt x="65204" y="3968"/>
                  <a:pt x="65201" y="3899"/>
                  <a:pt x="65225" y="3767"/>
                </a:cubicBezTo>
                <a:cubicBezTo>
                  <a:pt x="65262" y="3634"/>
                  <a:pt x="65261" y="3567"/>
                  <a:pt x="65227" y="3567"/>
                </a:cubicBezTo>
                <a:cubicBezTo>
                  <a:pt x="65209" y="3567"/>
                  <a:pt x="65181" y="3587"/>
                  <a:pt x="65144" y="3629"/>
                </a:cubicBezTo>
                <a:cubicBezTo>
                  <a:pt x="65102" y="3675"/>
                  <a:pt x="65044" y="3699"/>
                  <a:pt x="64980" y="3699"/>
                </a:cubicBezTo>
                <a:cubicBezTo>
                  <a:pt x="64903" y="3699"/>
                  <a:pt x="64816" y="3664"/>
                  <a:pt x="64740" y="3594"/>
                </a:cubicBezTo>
                <a:cubicBezTo>
                  <a:pt x="64613" y="3467"/>
                  <a:pt x="64567" y="3317"/>
                  <a:pt x="64647" y="3225"/>
                </a:cubicBezTo>
                <a:cubicBezTo>
                  <a:pt x="64686" y="3186"/>
                  <a:pt x="64736" y="3165"/>
                  <a:pt x="64789" y="3165"/>
                </a:cubicBezTo>
                <a:cubicBezTo>
                  <a:pt x="64846" y="3165"/>
                  <a:pt x="64905" y="3188"/>
                  <a:pt x="64959" y="3236"/>
                </a:cubicBezTo>
                <a:cubicBezTo>
                  <a:pt x="64992" y="3269"/>
                  <a:pt x="65036" y="3284"/>
                  <a:pt x="65085" y="3284"/>
                </a:cubicBezTo>
                <a:cubicBezTo>
                  <a:pt x="65175" y="3284"/>
                  <a:pt x="65281" y="3233"/>
                  <a:pt x="65363" y="3144"/>
                </a:cubicBezTo>
                <a:cubicBezTo>
                  <a:pt x="65491" y="3008"/>
                  <a:pt x="65525" y="2950"/>
                  <a:pt x="65464" y="2950"/>
                </a:cubicBezTo>
                <a:cubicBezTo>
                  <a:pt x="65438" y="2950"/>
                  <a:pt x="65392" y="2961"/>
                  <a:pt x="65328" y="2982"/>
                </a:cubicBezTo>
                <a:cubicBezTo>
                  <a:pt x="65251" y="3010"/>
                  <a:pt x="65174" y="3024"/>
                  <a:pt x="65110" y="3024"/>
                </a:cubicBezTo>
                <a:cubicBezTo>
                  <a:pt x="65039" y="3024"/>
                  <a:pt x="64983" y="3007"/>
                  <a:pt x="64959" y="2971"/>
                </a:cubicBezTo>
                <a:cubicBezTo>
                  <a:pt x="64950" y="2954"/>
                  <a:pt x="64930" y="2946"/>
                  <a:pt x="64901" y="2946"/>
                </a:cubicBezTo>
                <a:cubicBezTo>
                  <a:pt x="64812" y="2946"/>
                  <a:pt x="64642" y="3019"/>
                  <a:pt x="64486" y="3132"/>
                </a:cubicBezTo>
                <a:cubicBezTo>
                  <a:pt x="64305" y="3260"/>
                  <a:pt x="64208" y="3329"/>
                  <a:pt x="64174" y="3329"/>
                </a:cubicBezTo>
                <a:cubicBezTo>
                  <a:pt x="64135" y="3329"/>
                  <a:pt x="64184" y="3234"/>
                  <a:pt x="64290" y="3028"/>
                </a:cubicBezTo>
                <a:cubicBezTo>
                  <a:pt x="64440" y="2751"/>
                  <a:pt x="64393" y="2532"/>
                  <a:pt x="64128" y="2220"/>
                </a:cubicBezTo>
                <a:cubicBezTo>
                  <a:pt x="63980" y="2037"/>
                  <a:pt x="63831" y="1933"/>
                  <a:pt x="63753" y="1933"/>
                </a:cubicBezTo>
                <a:cubicBezTo>
                  <a:pt x="63727" y="1933"/>
                  <a:pt x="63709" y="1944"/>
                  <a:pt x="63701" y="1967"/>
                </a:cubicBezTo>
                <a:cubicBezTo>
                  <a:pt x="63685" y="2014"/>
                  <a:pt x="63647" y="2038"/>
                  <a:pt x="63596" y="2038"/>
                </a:cubicBezTo>
                <a:cubicBezTo>
                  <a:pt x="63536" y="2038"/>
                  <a:pt x="63459" y="2006"/>
                  <a:pt x="63378" y="1943"/>
                </a:cubicBezTo>
                <a:cubicBezTo>
                  <a:pt x="63181" y="1793"/>
                  <a:pt x="63181" y="1724"/>
                  <a:pt x="63412" y="1689"/>
                </a:cubicBezTo>
                <a:cubicBezTo>
                  <a:pt x="63759" y="1620"/>
                  <a:pt x="64151" y="1274"/>
                  <a:pt x="64013" y="1135"/>
                </a:cubicBezTo>
                <a:cubicBezTo>
                  <a:pt x="63998" y="1119"/>
                  <a:pt x="63973" y="1112"/>
                  <a:pt x="63940" y="1112"/>
                </a:cubicBezTo>
                <a:cubicBezTo>
                  <a:pt x="63666" y="1112"/>
                  <a:pt x="62848" y="1621"/>
                  <a:pt x="62858" y="1816"/>
                </a:cubicBezTo>
                <a:cubicBezTo>
                  <a:pt x="62878" y="2035"/>
                  <a:pt x="62615" y="2589"/>
                  <a:pt x="62520" y="2589"/>
                </a:cubicBezTo>
                <a:cubicBezTo>
                  <a:pt x="62505" y="2589"/>
                  <a:pt x="62494" y="2575"/>
                  <a:pt x="62489" y="2544"/>
                </a:cubicBezTo>
                <a:cubicBezTo>
                  <a:pt x="62483" y="2495"/>
                  <a:pt x="62444" y="2468"/>
                  <a:pt x="62392" y="2468"/>
                </a:cubicBezTo>
                <a:cubicBezTo>
                  <a:pt x="62346" y="2468"/>
                  <a:pt x="62289" y="2489"/>
                  <a:pt x="62235" y="2532"/>
                </a:cubicBezTo>
                <a:cubicBezTo>
                  <a:pt x="62224" y="2540"/>
                  <a:pt x="62215" y="2544"/>
                  <a:pt x="62209" y="2544"/>
                </a:cubicBezTo>
                <a:cubicBezTo>
                  <a:pt x="62098" y="2544"/>
                  <a:pt x="62988" y="1125"/>
                  <a:pt x="63274" y="916"/>
                </a:cubicBezTo>
                <a:cubicBezTo>
                  <a:pt x="63343" y="847"/>
                  <a:pt x="63332" y="731"/>
                  <a:pt x="63228" y="628"/>
                </a:cubicBezTo>
                <a:cubicBezTo>
                  <a:pt x="63183" y="580"/>
                  <a:pt x="63132" y="560"/>
                  <a:pt x="63081" y="560"/>
                </a:cubicBezTo>
                <a:cubicBezTo>
                  <a:pt x="62922" y="560"/>
                  <a:pt x="62768" y="764"/>
                  <a:pt x="62847" y="974"/>
                </a:cubicBezTo>
                <a:cubicBezTo>
                  <a:pt x="62893" y="1078"/>
                  <a:pt x="62824" y="1228"/>
                  <a:pt x="62697" y="1320"/>
                </a:cubicBezTo>
                <a:cubicBezTo>
                  <a:pt x="62673" y="1334"/>
                  <a:pt x="62652" y="1342"/>
                  <a:pt x="62634" y="1342"/>
                </a:cubicBezTo>
                <a:cubicBezTo>
                  <a:pt x="62531" y="1342"/>
                  <a:pt x="62496" y="1130"/>
                  <a:pt x="62535" y="720"/>
                </a:cubicBezTo>
                <a:cubicBezTo>
                  <a:pt x="62599" y="198"/>
                  <a:pt x="62565" y="0"/>
                  <a:pt x="623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" name="Google Shape;13;p2"/>
          <p:cNvSpPr/>
          <p:nvPr/>
        </p:nvSpPr>
        <p:spPr>
          <a:xfrm rot="506483">
            <a:off x="2436722" y="159515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4" name="Google Shape;14;p2"/>
          <p:cNvGrpSpPr/>
          <p:nvPr/>
        </p:nvGrpSpPr>
        <p:grpSpPr>
          <a:xfrm>
            <a:off x="28145" y="-900125"/>
            <a:ext cx="8829479" cy="6786971"/>
            <a:chOff x="28145" y="-900125"/>
            <a:chExt cx="8829479" cy="6786971"/>
          </a:xfrm>
        </p:grpSpPr>
        <p:sp>
          <p:nvSpPr>
            <p:cNvPr id="15" name="Google Shape;15;p2"/>
            <p:cNvSpPr/>
            <p:nvPr/>
          </p:nvSpPr>
          <p:spPr>
            <a:xfrm rot="-2101807">
              <a:off x="5687441" y="1842494"/>
              <a:ext cx="2586942" cy="2538447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" name="Google Shape;16;p2"/>
            <p:cNvGrpSpPr/>
            <p:nvPr/>
          </p:nvGrpSpPr>
          <p:grpSpPr>
            <a:xfrm>
              <a:off x="28145" y="-900125"/>
              <a:ext cx="8687031" cy="6786971"/>
              <a:chOff x="28145" y="-900125"/>
              <a:chExt cx="8687031" cy="6786971"/>
            </a:xfrm>
          </p:grpSpPr>
          <p:sp>
            <p:nvSpPr>
              <p:cNvPr id="17" name="Google Shape;17;p2"/>
              <p:cNvSpPr/>
              <p:nvPr/>
            </p:nvSpPr>
            <p:spPr>
              <a:xfrm rot="1666847">
                <a:off x="787324" y="344009"/>
                <a:ext cx="6767621" cy="4298703"/>
              </a:xfrm>
              <a:custGeom>
                <a:avLst/>
                <a:gdLst/>
                <a:ahLst/>
                <a:cxnLst/>
                <a:rect l="l" t="t" r="r" b="b"/>
                <a:pathLst>
                  <a:path w="181910" h="120446" extrusionOk="0">
                    <a:moveTo>
                      <a:pt x="138483" y="3634"/>
                    </a:moveTo>
                    <a:cubicBezTo>
                      <a:pt x="138649" y="3717"/>
                      <a:pt x="138815" y="3717"/>
                      <a:pt x="138898" y="3717"/>
                    </a:cubicBezTo>
                    <a:cubicBezTo>
                      <a:pt x="138949" y="3820"/>
                      <a:pt x="138747" y="3890"/>
                      <a:pt x="138566" y="3890"/>
                    </a:cubicBezTo>
                    <a:cubicBezTo>
                      <a:pt x="138453" y="3890"/>
                      <a:pt x="138349" y="3863"/>
                      <a:pt x="138318" y="3800"/>
                    </a:cubicBezTo>
                    <a:cubicBezTo>
                      <a:pt x="138235" y="3717"/>
                      <a:pt x="138318" y="3634"/>
                      <a:pt x="138483" y="3634"/>
                    </a:cubicBezTo>
                    <a:close/>
                    <a:moveTo>
                      <a:pt x="132363" y="4760"/>
                    </a:moveTo>
                    <a:cubicBezTo>
                      <a:pt x="132385" y="4760"/>
                      <a:pt x="132409" y="4770"/>
                      <a:pt x="132434" y="4795"/>
                    </a:cubicBezTo>
                    <a:cubicBezTo>
                      <a:pt x="132599" y="4960"/>
                      <a:pt x="132599" y="5043"/>
                      <a:pt x="132434" y="5209"/>
                    </a:cubicBezTo>
                    <a:cubicBezTo>
                      <a:pt x="132351" y="5209"/>
                      <a:pt x="132434" y="5375"/>
                      <a:pt x="132516" y="5458"/>
                    </a:cubicBezTo>
                    <a:cubicBezTo>
                      <a:pt x="132548" y="5521"/>
                      <a:pt x="132556" y="5548"/>
                      <a:pt x="132534" y="5548"/>
                    </a:cubicBezTo>
                    <a:cubicBezTo>
                      <a:pt x="132500" y="5548"/>
                      <a:pt x="132390" y="5477"/>
                      <a:pt x="132185" y="5375"/>
                    </a:cubicBezTo>
                    <a:cubicBezTo>
                      <a:pt x="131936" y="5126"/>
                      <a:pt x="131771" y="4960"/>
                      <a:pt x="131771" y="4960"/>
                    </a:cubicBezTo>
                    <a:cubicBezTo>
                      <a:pt x="131771" y="4919"/>
                      <a:pt x="131812" y="4898"/>
                      <a:pt x="131864" y="4898"/>
                    </a:cubicBezTo>
                    <a:cubicBezTo>
                      <a:pt x="131916" y="4898"/>
                      <a:pt x="131978" y="4919"/>
                      <a:pt x="132019" y="4960"/>
                    </a:cubicBezTo>
                    <a:cubicBezTo>
                      <a:pt x="132088" y="4995"/>
                      <a:pt x="132142" y="5015"/>
                      <a:pt x="132182" y="5015"/>
                    </a:cubicBezTo>
                    <a:cubicBezTo>
                      <a:pt x="132239" y="5015"/>
                      <a:pt x="132268" y="4975"/>
                      <a:pt x="132268" y="4877"/>
                    </a:cubicBezTo>
                    <a:cubicBezTo>
                      <a:pt x="132268" y="4819"/>
                      <a:pt x="132309" y="4760"/>
                      <a:pt x="132363" y="4760"/>
                    </a:cubicBezTo>
                    <a:close/>
                    <a:moveTo>
                      <a:pt x="140400" y="5313"/>
                    </a:moveTo>
                    <a:cubicBezTo>
                      <a:pt x="140452" y="5313"/>
                      <a:pt x="140514" y="5333"/>
                      <a:pt x="140555" y="5375"/>
                    </a:cubicBezTo>
                    <a:cubicBezTo>
                      <a:pt x="140638" y="5458"/>
                      <a:pt x="140721" y="5540"/>
                      <a:pt x="140638" y="5623"/>
                    </a:cubicBezTo>
                    <a:cubicBezTo>
                      <a:pt x="140638" y="5623"/>
                      <a:pt x="140472" y="5623"/>
                      <a:pt x="140389" y="5540"/>
                    </a:cubicBezTo>
                    <a:cubicBezTo>
                      <a:pt x="140307" y="5540"/>
                      <a:pt x="140224" y="5375"/>
                      <a:pt x="140307" y="5375"/>
                    </a:cubicBezTo>
                    <a:cubicBezTo>
                      <a:pt x="140307" y="5333"/>
                      <a:pt x="140348" y="5313"/>
                      <a:pt x="140400" y="5313"/>
                    </a:cubicBezTo>
                    <a:close/>
                    <a:moveTo>
                      <a:pt x="133869" y="5506"/>
                    </a:moveTo>
                    <a:cubicBezTo>
                      <a:pt x="133981" y="5506"/>
                      <a:pt x="134140" y="5565"/>
                      <a:pt x="134257" y="5623"/>
                    </a:cubicBezTo>
                    <a:cubicBezTo>
                      <a:pt x="134340" y="5789"/>
                      <a:pt x="134422" y="5872"/>
                      <a:pt x="134422" y="5955"/>
                    </a:cubicBezTo>
                    <a:cubicBezTo>
                      <a:pt x="134398" y="5979"/>
                      <a:pt x="134367" y="5989"/>
                      <a:pt x="134328" y="5989"/>
                    </a:cubicBezTo>
                    <a:cubicBezTo>
                      <a:pt x="134235" y="5989"/>
                      <a:pt x="134101" y="5931"/>
                      <a:pt x="133925" y="5872"/>
                    </a:cubicBezTo>
                    <a:cubicBezTo>
                      <a:pt x="133677" y="5706"/>
                      <a:pt x="133677" y="5540"/>
                      <a:pt x="133759" y="5540"/>
                    </a:cubicBezTo>
                    <a:cubicBezTo>
                      <a:pt x="133784" y="5516"/>
                      <a:pt x="133822" y="5506"/>
                      <a:pt x="133869" y="5506"/>
                    </a:cubicBezTo>
                    <a:close/>
                    <a:moveTo>
                      <a:pt x="164821" y="5674"/>
                    </a:moveTo>
                    <a:cubicBezTo>
                      <a:pt x="164831" y="5674"/>
                      <a:pt x="164837" y="5684"/>
                      <a:pt x="164837" y="5706"/>
                    </a:cubicBezTo>
                    <a:cubicBezTo>
                      <a:pt x="164920" y="5789"/>
                      <a:pt x="164837" y="5955"/>
                      <a:pt x="164754" y="5955"/>
                    </a:cubicBezTo>
                    <a:cubicBezTo>
                      <a:pt x="164706" y="5979"/>
                      <a:pt x="164672" y="5989"/>
                      <a:pt x="164649" y="5989"/>
                    </a:cubicBezTo>
                    <a:cubicBezTo>
                      <a:pt x="164596" y="5989"/>
                      <a:pt x="164613" y="5931"/>
                      <a:pt x="164672" y="5872"/>
                    </a:cubicBezTo>
                    <a:cubicBezTo>
                      <a:pt x="164732" y="5751"/>
                      <a:pt x="164793" y="5674"/>
                      <a:pt x="164821" y="5674"/>
                    </a:cubicBezTo>
                    <a:close/>
                    <a:moveTo>
                      <a:pt x="133936" y="6038"/>
                    </a:moveTo>
                    <a:lnTo>
                      <a:pt x="133936" y="6038"/>
                    </a:lnTo>
                    <a:cubicBezTo>
                      <a:pt x="133967" y="6038"/>
                      <a:pt x="134050" y="6121"/>
                      <a:pt x="134174" y="6286"/>
                    </a:cubicBezTo>
                    <a:cubicBezTo>
                      <a:pt x="134257" y="6369"/>
                      <a:pt x="134340" y="6452"/>
                      <a:pt x="134257" y="6535"/>
                    </a:cubicBezTo>
                    <a:cubicBezTo>
                      <a:pt x="134257" y="6550"/>
                      <a:pt x="134251" y="6557"/>
                      <a:pt x="134242" y="6557"/>
                    </a:cubicBezTo>
                    <a:cubicBezTo>
                      <a:pt x="134199" y="6557"/>
                      <a:pt x="134076" y="6422"/>
                      <a:pt x="134008" y="6286"/>
                    </a:cubicBezTo>
                    <a:cubicBezTo>
                      <a:pt x="133925" y="6121"/>
                      <a:pt x="133905" y="6038"/>
                      <a:pt x="133936" y="6038"/>
                    </a:cubicBezTo>
                    <a:close/>
                    <a:moveTo>
                      <a:pt x="165397" y="6398"/>
                    </a:moveTo>
                    <a:cubicBezTo>
                      <a:pt x="165432" y="6398"/>
                      <a:pt x="165466" y="6418"/>
                      <a:pt x="165500" y="6452"/>
                    </a:cubicBezTo>
                    <a:cubicBezTo>
                      <a:pt x="165500" y="6535"/>
                      <a:pt x="165500" y="6618"/>
                      <a:pt x="165335" y="6701"/>
                    </a:cubicBezTo>
                    <a:cubicBezTo>
                      <a:pt x="165252" y="6701"/>
                      <a:pt x="165252" y="6701"/>
                      <a:pt x="165252" y="6535"/>
                    </a:cubicBezTo>
                    <a:cubicBezTo>
                      <a:pt x="165300" y="6438"/>
                      <a:pt x="165349" y="6398"/>
                      <a:pt x="165397" y="6398"/>
                    </a:cubicBezTo>
                    <a:close/>
                    <a:moveTo>
                      <a:pt x="130415" y="5920"/>
                    </a:moveTo>
                    <a:cubicBezTo>
                      <a:pt x="130445" y="5920"/>
                      <a:pt x="130445" y="5979"/>
                      <a:pt x="130445" y="6038"/>
                    </a:cubicBezTo>
                    <a:cubicBezTo>
                      <a:pt x="130445" y="6121"/>
                      <a:pt x="130610" y="6286"/>
                      <a:pt x="130776" y="6369"/>
                    </a:cubicBezTo>
                    <a:cubicBezTo>
                      <a:pt x="131108" y="6535"/>
                      <a:pt x="131108" y="6618"/>
                      <a:pt x="130610" y="6701"/>
                    </a:cubicBezTo>
                    <a:cubicBezTo>
                      <a:pt x="130527" y="6728"/>
                      <a:pt x="130463" y="6747"/>
                      <a:pt x="130414" y="6747"/>
                    </a:cubicBezTo>
                    <a:cubicBezTo>
                      <a:pt x="130316" y="6747"/>
                      <a:pt x="130279" y="6673"/>
                      <a:pt x="130279" y="6452"/>
                    </a:cubicBezTo>
                    <a:cubicBezTo>
                      <a:pt x="130279" y="6203"/>
                      <a:pt x="130362" y="6038"/>
                      <a:pt x="130362" y="5955"/>
                    </a:cubicBezTo>
                    <a:cubicBezTo>
                      <a:pt x="130386" y="5931"/>
                      <a:pt x="130403" y="5920"/>
                      <a:pt x="130415" y="5920"/>
                    </a:cubicBezTo>
                    <a:close/>
                    <a:moveTo>
                      <a:pt x="135748" y="5872"/>
                    </a:moveTo>
                    <a:cubicBezTo>
                      <a:pt x="135831" y="5872"/>
                      <a:pt x="135997" y="5955"/>
                      <a:pt x="136163" y="6121"/>
                    </a:cubicBezTo>
                    <a:cubicBezTo>
                      <a:pt x="136411" y="6452"/>
                      <a:pt x="136246" y="6949"/>
                      <a:pt x="135748" y="7032"/>
                    </a:cubicBezTo>
                    <a:cubicBezTo>
                      <a:pt x="135334" y="7032"/>
                      <a:pt x="135251" y="6784"/>
                      <a:pt x="135583" y="6452"/>
                    </a:cubicBezTo>
                    <a:cubicBezTo>
                      <a:pt x="135748" y="6286"/>
                      <a:pt x="135831" y="6121"/>
                      <a:pt x="135748" y="6038"/>
                    </a:cubicBezTo>
                    <a:cubicBezTo>
                      <a:pt x="135583" y="5955"/>
                      <a:pt x="135666" y="5872"/>
                      <a:pt x="135748" y="5872"/>
                    </a:cubicBezTo>
                    <a:close/>
                    <a:moveTo>
                      <a:pt x="137074" y="6535"/>
                    </a:moveTo>
                    <a:cubicBezTo>
                      <a:pt x="137323" y="6535"/>
                      <a:pt x="137406" y="6535"/>
                      <a:pt x="137323" y="6618"/>
                    </a:cubicBezTo>
                    <a:cubicBezTo>
                      <a:pt x="137323" y="6701"/>
                      <a:pt x="137240" y="6866"/>
                      <a:pt x="137240" y="6949"/>
                    </a:cubicBezTo>
                    <a:cubicBezTo>
                      <a:pt x="137240" y="7032"/>
                      <a:pt x="137219" y="7074"/>
                      <a:pt x="137178" y="7074"/>
                    </a:cubicBezTo>
                    <a:cubicBezTo>
                      <a:pt x="137137" y="7074"/>
                      <a:pt x="137074" y="7032"/>
                      <a:pt x="136992" y="6949"/>
                    </a:cubicBezTo>
                    <a:cubicBezTo>
                      <a:pt x="136660" y="6618"/>
                      <a:pt x="136743" y="6535"/>
                      <a:pt x="137074" y="6535"/>
                    </a:cubicBezTo>
                    <a:close/>
                    <a:moveTo>
                      <a:pt x="141823" y="6522"/>
                    </a:moveTo>
                    <a:cubicBezTo>
                      <a:pt x="141844" y="6522"/>
                      <a:pt x="141863" y="6526"/>
                      <a:pt x="141881" y="6535"/>
                    </a:cubicBezTo>
                    <a:cubicBezTo>
                      <a:pt x="141964" y="6618"/>
                      <a:pt x="142130" y="6784"/>
                      <a:pt x="142213" y="7032"/>
                    </a:cubicBezTo>
                    <a:cubicBezTo>
                      <a:pt x="142296" y="7281"/>
                      <a:pt x="142296" y="7281"/>
                      <a:pt x="141964" y="7281"/>
                    </a:cubicBezTo>
                    <a:cubicBezTo>
                      <a:pt x="141798" y="7198"/>
                      <a:pt x="141633" y="7115"/>
                      <a:pt x="141550" y="7032"/>
                    </a:cubicBezTo>
                    <a:cubicBezTo>
                      <a:pt x="141402" y="6810"/>
                      <a:pt x="141650" y="6522"/>
                      <a:pt x="141823" y="6522"/>
                    </a:cubicBezTo>
                    <a:close/>
                    <a:moveTo>
                      <a:pt x="131836" y="6088"/>
                    </a:moveTo>
                    <a:cubicBezTo>
                      <a:pt x="131847" y="6088"/>
                      <a:pt x="131853" y="6098"/>
                      <a:pt x="131853" y="6121"/>
                    </a:cubicBezTo>
                    <a:cubicBezTo>
                      <a:pt x="131853" y="6363"/>
                      <a:pt x="132031" y="6517"/>
                      <a:pt x="132191" y="6517"/>
                    </a:cubicBezTo>
                    <a:cubicBezTo>
                      <a:pt x="132250" y="6517"/>
                      <a:pt x="132306" y="6496"/>
                      <a:pt x="132351" y="6452"/>
                    </a:cubicBezTo>
                    <a:cubicBezTo>
                      <a:pt x="132382" y="6389"/>
                      <a:pt x="132417" y="6362"/>
                      <a:pt x="132451" y="6362"/>
                    </a:cubicBezTo>
                    <a:cubicBezTo>
                      <a:pt x="132593" y="6362"/>
                      <a:pt x="132718" y="6847"/>
                      <a:pt x="132516" y="7115"/>
                    </a:cubicBezTo>
                    <a:cubicBezTo>
                      <a:pt x="132439" y="7230"/>
                      <a:pt x="132380" y="7292"/>
                      <a:pt x="132298" y="7292"/>
                    </a:cubicBezTo>
                    <a:cubicBezTo>
                      <a:pt x="132202" y="7292"/>
                      <a:pt x="132075" y="7210"/>
                      <a:pt x="131853" y="7032"/>
                    </a:cubicBezTo>
                    <a:cubicBezTo>
                      <a:pt x="131605" y="6784"/>
                      <a:pt x="131356" y="6618"/>
                      <a:pt x="131356" y="6618"/>
                    </a:cubicBezTo>
                    <a:cubicBezTo>
                      <a:pt x="131356" y="6535"/>
                      <a:pt x="131439" y="6452"/>
                      <a:pt x="131605" y="6286"/>
                    </a:cubicBezTo>
                    <a:cubicBezTo>
                      <a:pt x="131726" y="6165"/>
                      <a:pt x="131803" y="6088"/>
                      <a:pt x="131836" y="6088"/>
                    </a:cubicBezTo>
                    <a:close/>
                    <a:moveTo>
                      <a:pt x="139772" y="7176"/>
                    </a:moveTo>
                    <a:cubicBezTo>
                      <a:pt x="139840" y="7176"/>
                      <a:pt x="139907" y="7311"/>
                      <a:pt x="139975" y="7447"/>
                    </a:cubicBezTo>
                    <a:cubicBezTo>
                      <a:pt x="140141" y="7612"/>
                      <a:pt x="140141" y="7778"/>
                      <a:pt x="140141" y="7861"/>
                    </a:cubicBezTo>
                    <a:cubicBezTo>
                      <a:pt x="140135" y="7866"/>
                      <a:pt x="140128" y="7869"/>
                      <a:pt x="140120" y="7869"/>
                    </a:cubicBezTo>
                    <a:cubicBezTo>
                      <a:pt x="140005" y="7869"/>
                      <a:pt x="139649" y="7353"/>
                      <a:pt x="139726" y="7198"/>
                    </a:cubicBezTo>
                    <a:cubicBezTo>
                      <a:pt x="139742" y="7183"/>
                      <a:pt x="139757" y="7176"/>
                      <a:pt x="139772" y="7176"/>
                    </a:cubicBezTo>
                    <a:close/>
                    <a:moveTo>
                      <a:pt x="134929" y="7596"/>
                    </a:moveTo>
                    <a:lnTo>
                      <a:pt x="134929" y="7596"/>
                    </a:lnTo>
                    <a:cubicBezTo>
                      <a:pt x="134970" y="7596"/>
                      <a:pt x="135047" y="7634"/>
                      <a:pt x="135168" y="7695"/>
                    </a:cubicBezTo>
                    <a:cubicBezTo>
                      <a:pt x="135334" y="7861"/>
                      <a:pt x="135334" y="8027"/>
                      <a:pt x="135251" y="8110"/>
                    </a:cubicBezTo>
                    <a:cubicBezTo>
                      <a:pt x="135213" y="8225"/>
                      <a:pt x="135192" y="8287"/>
                      <a:pt x="135165" y="8287"/>
                    </a:cubicBezTo>
                    <a:cubicBezTo>
                      <a:pt x="135133" y="8287"/>
                      <a:pt x="135091" y="8204"/>
                      <a:pt x="135003" y="8027"/>
                    </a:cubicBezTo>
                    <a:cubicBezTo>
                      <a:pt x="134898" y="7711"/>
                      <a:pt x="134859" y="7596"/>
                      <a:pt x="134929" y="7596"/>
                    </a:cubicBezTo>
                    <a:close/>
                    <a:moveTo>
                      <a:pt x="135976" y="8161"/>
                    </a:moveTo>
                    <a:cubicBezTo>
                      <a:pt x="136018" y="8161"/>
                      <a:pt x="136080" y="8172"/>
                      <a:pt x="136163" y="8192"/>
                    </a:cubicBezTo>
                    <a:cubicBezTo>
                      <a:pt x="136246" y="8275"/>
                      <a:pt x="136411" y="8358"/>
                      <a:pt x="136411" y="8441"/>
                    </a:cubicBezTo>
                    <a:cubicBezTo>
                      <a:pt x="136411" y="8482"/>
                      <a:pt x="136391" y="8503"/>
                      <a:pt x="136349" y="8503"/>
                    </a:cubicBezTo>
                    <a:cubicBezTo>
                      <a:pt x="136308" y="8503"/>
                      <a:pt x="136246" y="8482"/>
                      <a:pt x="136163" y="8441"/>
                    </a:cubicBezTo>
                    <a:cubicBezTo>
                      <a:pt x="135914" y="8255"/>
                      <a:pt x="135852" y="8161"/>
                      <a:pt x="135976" y="8161"/>
                    </a:cubicBezTo>
                    <a:close/>
                    <a:moveTo>
                      <a:pt x="146961" y="8438"/>
                    </a:moveTo>
                    <a:cubicBezTo>
                      <a:pt x="147064" y="8438"/>
                      <a:pt x="147156" y="8465"/>
                      <a:pt x="147185" y="8524"/>
                    </a:cubicBezTo>
                    <a:cubicBezTo>
                      <a:pt x="147185" y="8607"/>
                      <a:pt x="147102" y="8690"/>
                      <a:pt x="146936" y="8773"/>
                    </a:cubicBezTo>
                    <a:cubicBezTo>
                      <a:pt x="146833" y="8807"/>
                      <a:pt x="146759" y="8827"/>
                      <a:pt x="146707" y="8827"/>
                    </a:cubicBezTo>
                    <a:cubicBezTo>
                      <a:pt x="146633" y="8827"/>
                      <a:pt x="146605" y="8787"/>
                      <a:pt x="146605" y="8690"/>
                    </a:cubicBezTo>
                    <a:cubicBezTo>
                      <a:pt x="146551" y="8529"/>
                      <a:pt x="146774" y="8438"/>
                      <a:pt x="146961" y="8438"/>
                    </a:cubicBezTo>
                    <a:close/>
                    <a:moveTo>
                      <a:pt x="130998" y="6832"/>
                    </a:moveTo>
                    <a:cubicBezTo>
                      <a:pt x="131045" y="6832"/>
                      <a:pt x="131083" y="6842"/>
                      <a:pt x="131108" y="6866"/>
                    </a:cubicBezTo>
                    <a:cubicBezTo>
                      <a:pt x="131190" y="6866"/>
                      <a:pt x="131273" y="7115"/>
                      <a:pt x="131356" y="7281"/>
                    </a:cubicBezTo>
                    <a:cubicBezTo>
                      <a:pt x="131356" y="7402"/>
                      <a:pt x="131401" y="7479"/>
                      <a:pt x="131424" y="7479"/>
                    </a:cubicBezTo>
                    <a:cubicBezTo>
                      <a:pt x="131433" y="7479"/>
                      <a:pt x="131439" y="7469"/>
                      <a:pt x="131439" y="7447"/>
                    </a:cubicBezTo>
                    <a:cubicBezTo>
                      <a:pt x="131463" y="7422"/>
                      <a:pt x="131495" y="7412"/>
                      <a:pt x="131529" y="7412"/>
                    </a:cubicBezTo>
                    <a:cubicBezTo>
                      <a:pt x="131612" y="7412"/>
                      <a:pt x="131712" y="7471"/>
                      <a:pt x="131771" y="7529"/>
                    </a:cubicBezTo>
                    <a:cubicBezTo>
                      <a:pt x="131936" y="7695"/>
                      <a:pt x="131853" y="7861"/>
                      <a:pt x="131522" y="8027"/>
                    </a:cubicBezTo>
                    <a:cubicBezTo>
                      <a:pt x="131273" y="8192"/>
                      <a:pt x="131108" y="8441"/>
                      <a:pt x="131108" y="8690"/>
                    </a:cubicBezTo>
                    <a:cubicBezTo>
                      <a:pt x="131072" y="8869"/>
                      <a:pt x="131036" y="8955"/>
                      <a:pt x="130987" y="8955"/>
                    </a:cubicBezTo>
                    <a:cubicBezTo>
                      <a:pt x="130922" y="8955"/>
                      <a:pt x="130834" y="8806"/>
                      <a:pt x="130693" y="8524"/>
                    </a:cubicBezTo>
                    <a:cubicBezTo>
                      <a:pt x="130567" y="8271"/>
                      <a:pt x="130488" y="8163"/>
                      <a:pt x="130348" y="8163"/>
                    </a:cubicBezTo>
                    <a:cubicBezTo>
                      <a:pt x="130304" y="8163"/>
                      <a:pt x="130255" y="8173"/>
                      <a:pt x="130196" y="8192"/>
                    </a:cubicBezTo>
                    <a:cubicBezTo>
                      <a:pt x="130141" y="8220"/>
                      <a:pt x="130095" y="8229"/>
                      <a:pt x="130061" y="8229"/>
                    </a:cubicBezTo>
                    <a:cubicBezTo>
                      <a:pt x="129993" y="8229"/>
                      <a:pt x="129975" y="8192"/>
                      <a:pt x="130030" y="8192"/>
                    </a:cubicBezTo>
                    <a:cubicBezTo>
                      <a:pt x="130030" y="8110"/>
                      <a:pt x="130279" y="8027"/>
                      <a:pt x="130527" y="8027"/>
                    </a:cubicBezTo>
                    <a:cubicBezTo>
                      <a:pt x="130776" y="7944"/>
                      <a:pt x="130859" y="7944"/>
                      <a:pt x="130693" y="7778"/>
                    </a:cubicBezTo>
                    <a:cubicBezTo>
                      <a:pt x="130610" y="7695"/>
                      <a:pt x="130610" y="7529"/>
                      <a:pt x="130693" y="7529"/>
                    </a:cubicBezTo>
                    <a:cubicBezTo>
                      <a:pt x="130859" y="7529"/>
                      <a:pt x="130776" y="7447"/>
                      <a:pt x="130610" y="7364"/>
                    </a:cubicBezTo>
                    <a:cubicBezTo>
                      <a:pt x="130362" y="7281"/>
                      <a:pt x="130362" y="7198"/>
                      <a:pt x="130610" y="6949"/>
                    </a:cubicBezTo>
                    <a:cubicBezTo>
                      <a:pt x="130727" y="6891"/>
                      <a:pt x="130886" y="6832"/>
                      <a:pt x="130998" y="6832"/>
                    </a:cubicBezTo>
                    <a:close/>
                    <a:moveTo>
                      <a:pt x="132351" y="8358"/>
                    </a:moveTo>
                    <a:cubicBezTo>
                      <a:pt x="132516" y="8358"/>
                      <a:pt x="132599" y="8441"/>
                      <a:pt x="132765" y="8607"/>
                    </a:cubicBezTo>
                    <a:cubicBezTo>
                      <a:pt x="132869" y="8866"/>
                      <a:pt x="132875" y="8995"/>
                      <a:pt x="132784" y="8995"/>
                    </a:cubicBezTo>
                    <a:cubicBezTo>
                      <a:pt x="132730" y="8995"/>
                      <a:pt x="132641" y="8949"/>
                      <a:pt x="132516" y="8855"/>
                    </a:cubicBezTo>
                    <a:cubicBezTo>
                      <a:pt x="132434" y="8773"/>
                      <a:pt x="132351" y="8607"/>
                      <a:pt x="132434" y="8607"/>
                    </a:cubicBezTo>
                    <a:cubicBezTo>
                      <a:pt x="132516" y="8607"/>
                      <a:pt x="132516" y="8524"/>
                      <a:pt x="132351" y="8524"/>
                    </a:cubicBezTo>
                    <a:cubicBezTo>
                      <a:pt x="132268" y="8441"/>
                      <a:pt x="132268" y="8358"/>
                      <a:pt x="132351" y="8358"/>
                    </a:cubicBezTo>
                    <a:close/>
                    <a:moveTo>
                      <a:pt x="134886" y="8337"/>
                    </a:moveTo>
                    <a:cubicBezTo>
                      <a:pt x="134932" y="8337"/>
                      <a:pt x="134952" y="8436"/>
                      <a:pt x="135003" y="8690"/>
                    </a:cubicBezTo>
                    <a:cubicBezTo>
                      <a:pt x="135066" y="8943"/>
                      <a:pt x="135032" y="9051"/>
                      <a:pt x="134939" y="9051"/>
                    </a:cubicBezTo>
                    <a:cubicBezTo>
                      <a:pt x="134910" y="9051"/>
                      <a:pt x="134876" y="9041"/>
                      <a:pt x="134837" y="9021"/>
                    </a:cubicBezTo>
                    <a:cubicBezTo>
                      <a:pt x="134671" y="8938"/>
                      <a:pt x="134505" y="8855"/>
                      <a:pt x="134340" y="8855"/>
                    </a:cubicBezTo>
                    <a:cubicBezTo>
                      <a:pt x="134174" y="8855"/>
                      <a:pt x="134174" y="8855"/>
                      <a:pt x="134340" y="8773"/>
                    </a:cubicBezTo>
                    <a:cubicBezTo>
                      <a:pt x="134505" y="8690"/>
                      <a:pt x="134671" y="8607"/>
                      <a:pt x="134754" y="8441"/>
                    </a:cubicBezTo>
                    <a:cubicBezTo>
                      <a:pt x="134818" y="8377"/>
                      <a:pt x="134858" y="8337"/>
                      <a:pt x="134886" y="8337"/>
                    </a:cubicBezTo>
                    <a:close/>
                    <a:moveTo>
                      <a:pt x="133594" y="9353"/>
                    </a:moveTo>
                    <a:cubicBezTo>
                      <a:pt x="133677" y="9353"/>
                      <a:pt x="133677" y="9436"/>
                      <a:pt x="133594" y="9518"/>
                    </a:cubicBezTo>
                    <a:cubicBezTo>
                      <a:pt x="133511" y="9601"/>
                      <a:pt x="133345" y="9601"/>
                      <a:pt x="133262" y="9601"/>
                    </a:cubicBezTo>
                    <a:cubicBezTo>
                      <a:pt x="133179" y="9518"/>
                      <a:pt x="133179" y="9436"/>
                      <a:pt x="133345" y="9353"/>
                    </a:cubicBezTo>
                    <a:close/>
                    <a:moveTo>
                      <a:pt x="129864" y="9353"/>
                    </a:moveTo>
                    <a:cubicBezTo>
                      <a:pt x="129864" y="9353"/>
                      <a:pt x="130030" y="9353"/>
                      <a:pt x="130113" y="9436"/>
                    </a:cubicBezTo>
                    <a:cubicBezTo>
                      <a:pt x="130279" y="9518"/>
                      <a:pt x="130196" y="9601"/>
                      <a:pt x="130030" y="9684"/>
                    </a:cubicBezTo>
                    <a:cubicBezTo>
                      <a:pt x="129947" y="9601"/>
                      <a:pt x="129864" y="9518"/>
                      <a:pt x="129782" y="9353"/>
                    </a:cubicBezTo>
                    <a:close/>
                    <a:moveTo>
                      <a:pt x="132102" y="9518"/>
                    </a:moveTo>
                    <a:cubicBezTo>
                      <a:pt x="132102" y="9518"/>
                      <a:pt x="132185" y="9518"/>
                      <a:pt x="132351" y="9601"/>
                    </a:cubicBezTo>
                    <a:cubicBezTo>
                      <a:pt x="132516" y="9601"/>
                      <a:pt x="132516" y="9684"/>
                      <a:pt x="132516" y="9767"/>
                    </a:cubicBezTo>
                    <a:cubicBezTo>
                      <a:pt x="132492" y="9791"/>
                      <a:pt x="132468" y="9801"/>
                      <a:pt x="132444" y="9801"/>
                    </a:cubicBezTo>
                    <a:cubicBezTo>
                      <a:pt x="132385" y="9801"/>
                      <a:pt x="132326" y="9743"/>
                      <a:pt x="132268" y="9684"/>
                    </a:cubicBezTo>
                    <a:cubicBezTo>
                      <a:pt x="132102" y="9684"/>
                      <a:pt x="132102" y="9601"/>
                      <a:pt x="132102" y="9518"/>
                    </a:cubicBezTo>
                    <a:close/>
                    <a:moveTo>
                      <a:pt x="134008" y="9933"/>
                    </a:moveTo>
                    <a:cubicBezTo>
                      <a:pt x="134008" y="10016"/>
                      <a:pt x="134008" y="10099"/>
                      <a:pt x="133842" y="10181"/>
                    </a:cubicBezTo>
                    <a:cubicBezTo>
                      <a:pt x="133759" y="10181"/>
                      <a:pt x="133759" y="10181"/>
                      <a:pt x="133759" y="10016"/>
                    </a:cubicBezTo>
                    <a:cubicBezTo>
                      <a:pt x="133842" y="9933"/>
                      <a:pt x="133925" y="9933"/>
                      <a:pt x="134008" y="9933"/>
                    </a:cubicBezTo>
                    <a:close/>
                    <a:moveTo>
                      <a:pt x="131651" y="9994"/>
                    </a:moveTo>
                    <a:cubicBezTo>
                      <a:pt x="131710" y="9994"/>
                      <a:pt x="131777" y="10000"/>
                      <a:pt x="131853" y="10016"/>
                    </a:cubicBezTo>
                    <a:cubicBezTo>
                      <a:pt x="132268" y="10099"/>
                      <a:pt x="132268" y="10181"/>
                      <a:pt x="131936" y="10264"/>
                    </a:cubicBezTo>
                    <a:cubicBezTo>
                      <a:pt x="131853" y="10306"/>
                      <a:pt x="131771" y="10326"/>
                      <a:pt x="131698" y="10326"/>
                    </a:cubicBezTo>
                    <a:cubicBezTo>
                      <a:pt x="131625" y="10326"/>
                      <a:pt x="131563" y="10306"/>
                      <a:pt x="131522" y="10264"/>
                    </a:cubicBezTo>
                    <a:cubicBezTo>
                      <a:pt x="131319" y="10129"/>
                      <a:pt x="131392" y="9994"/>
                      <a:pt x="131651" y="9994"/>
                    </a:cubicBezTo>
                    <a:close/>
                    <a:moveTo>
                      <a:pt x="137406" y="10181"/>
                    </a:moveTo>
                    <a:cubicBezTo>
                      <a:pt x="137489" y="10181"/>
                      <a:pt x="137572" y="10181"/>
                      <a:pt x="137737" y="10264"/>
                    </a:cubicBezTo>
                    <a:cubicBezTo>
                      <a:pt x="137820" y="10347"/>
                      <a:pt x="137820" y="10430"/>
                      <a:pt x="137820" y="10513"/>
                    </a:cubicBezTo>
                    <a:cubicBezTo>
                      <a:pt x="137737" y="10513"/>
                      <a:pt x="137655" y="10513"/>
                      <a:pt x="137572" y="10430"/>
                    </a:cubicBezTo>
                    <a:cubicBezTo>
                      <a:pt x="137406" y="10347"/>
                      <a:pt x="137406" y="10264"/>
                      <a:pt x="137406" y="10181"/>
                    </a:cubicBezTo>
                    <a:close/>
                    <a:moveTo>
                      <a:pt x="130546" y="10115"/>
                    </a:moveTo>
                    <a:cubicBezTo>
                      <a:pt x="130757" y="10115"/>
                      <a:pt x="130895" y="10251"/>
                      <a:pt x="130776" y="10430"/>
                    </a:cubicBezTo>
                    <a:cubicBezTo>
                      <a:pt x="130693" y="10430"/>
                      <a:pt x="130776" y="10596"/>
                      <a:pt x="130859" y="10761"/>
                    </a:cubicBezTo>
                    <a:cubicBezTo>
                      <a:pt x="130942" y="10844"/>
                      <a:pt x="130962" y="10886"/>
                      <a:pt x="130942" y="10886"/>
                    </a:cubicBezTo>
                    <a:cubicBezTo>
                      <a:pt x="130921" y="10886"/>
                      <a:pt x="130859" y="10844"/>
                      <a:pt x="130776" y="10761"/>
                    </a:cubicBezTo>
                    <a:cubicBezTo>
                      <a:pt x="130693" y="10679"/>
                      <a:pt x="130610" y="10679"/>
                      <a:pt x="130445" y="10679"/>
                    </a:cubicBezTo>
                    <a:cubicBezTo>
                      <a:pt x="130445" y="10596"/>
                      <a:pt x="130445" y="10513"/>
                      <a:pt x="130362" y="10430"/>
                    </a:cubicBezTo>
                    <a:cubicBezTo>
                      <a:pt x="130362" y="10347"/>
                      <a:pt x="130279" y="10264"/>
                      <a:pt x="130279" y="10181"/>
                    </a:cubicBezTo>
                    <a:cubicBezTo>
                      <a:pt x="130371" y="10135"/>
                      <a:pt x="130464" y="10115"/>
                      <a:pt x="130546" y="10115"/>
                    </a:cubicBezTo>
                    <a:close/>
                    <a:moveTo>
                      <a:pt x="136588" y="10248"/>
                    </a:moveTo>
                    <a:lnTo>
                      <a:pt x="136588" y="10248"/>
                    </a:lnTo>
                    <a:cubicBezTo>
                      <a:pt x="136615" y="10248"/>
                      <a:pt x="136671" y="10334"/>
                      <a:pt x="136743" y="10513"/>
                    </a:cubicBezTo>
                    <a:cubicBezTo>
                      <a:pt x="136826" y="10679"/>
                      <a:pt x="136909" y="10844"/>
                      <a:pt x="136826" y="10927"/>
                    </a:cubicBezTo>
                    <a:cubicBezTo>
                      <a:pt x="136826" y="10942"/>
                      <a:pt x="136820" y="10949"/>
                      <a:pt x="136811" y="10949"/>
                    </a:cubicBezTo>
                    <a:cubicBezTo>
                      <a:pt x="136771" y="10949"/>
                      <a:pt x="136660" y="10814"/>
                      <a:pt x="136660" y="10679"/>
                    </a:cubicBezTo>
                    <a:cubicBezTo>
                      <a:pt x="136566" y="10396"/>
                      <a:pt x="136552" y="10248"/>
                      <a:pt x="136588" y="10248"/>
                    </a:cubicBezTo>
                    <a:close/>
                    <a:moveTo>
                      <a:pt x="131522" y="10596"/>
                    </a:moveTo>
                    <a:cubicBezTo>
                      <a:pt x="131522" y="10596"/>
                      <a:pt x="131605" y="10596"/>
                      <a:pt x="131771" y="10679"/>
                    </a:cubicBezTo>
                    <a:cubicBezTo>
                      <a:pt x="131853" y="10679"/>
                      <a:pt x="131936" y="10844"/>
                      <a:pt x="131853" y="10927"/>
                    </a:cubicBezTo>
                    <a:cubicBezTo>
                      <a:pt x="131829" y="10952"/>
                      <a:pt x="131805" y="10962"/>
                      <a:pt x="131781" y="10962"/>
                    </a:cubicBezTo>
                    <a:cubicBezTo>
                      <a:pt x="131722" y="10962"/>
                      <a:pt x="131663" y="10903"/>
                      <a:pt x="131605" y="10844"/>
                    </a:cubicBezTo>
                    <a:cubicBezTo>
                      <a:pt x="131522" y="10761"/>
                      <a:pt x="131522" y="10679"/>
                      <a:pt x="131522" y="10596"/>
                    </a:cubicBezTo>
                    <a:close/>
                    <a:moveTo>
                      <a:pt x="136660" y="11279"/>
                    </a:moveTo>
                    <a:cubicBezTo>
                      <a:pt x="136722" y="11279"/>
                      <a:pt x="136784" y="11300"/>
                      <a:pt x="136826" y="11342"/>
                    </a:cubicBezTo>
                    <a:cubicBezTo>
                      <a:pt x="136909" y="11424"/>
                      <a:pt x="136909" y="11507"/>
                      <a:pt x="136743" y="11507"/>
                    </a:cubicBezTo>
                    <a:cubicBezTo>
                      <a:pt x="136702" y="11549"/>
                      <a:pt x="136639" y="11570"/>
                      <a:pt x="136588" y="11570"/>
                    </a:cubicBezTo>
                    <a:cubicBezTo>
                      <a:pt x="136536" y="11570"/>
                      <a:pt x="136494" y="11549"/>
                      <a:pt x="136494" y="11507"/>
                    </a:cubicBezTo>
                    <a:cubicBezTo>
                      <a:pt x="136411" y="11507"/>
                      <a:pt x="136411" y="11424"/>
                      <a:pt x="136494" y="11342"/>
                    </a:cubicBezTo>
                    <a:cubicBezTo>
                      <a:pt x="136536" y="11300"/>
                      <a:pt x="136598" y="11279"/>
                      <a:pt x="136660" y="11279"/>
                    </a:cubicBezTo>
                    <a:close/>
                    <a:moveTo>
                      <a:pt x="135834" y="11471"/>
                    </a:moveTo>
                    <a:cubicBezTo>
                      <a:pt x="135896" y="11471"/>
                      <a:pt x="135969" y="11507"/>
                      <a:pt x="136080" y="11507"/>
                    </a:cubicBezTo>
                    <a:cubicBezTo>
                      <a:pt x="136163" y="11590"/>
                      <a:pt x="136163" y="11756"/>
                      <a:pt x="136163" y="11756"/>
                    </a:cubicBezTo>
                    <a:cubicBezTo>
                      <a:pt x="136121" y="11797"/>
                      <a:pt x="136080" y="11818"/>
                      <a:pt x="136039" y="11818"/>
                    </a:cubicBezTo>
                    <a:cubicBezTo>
                      <a:pt x="135997" y="11818"/>
                      <a:pt x="135956" y="11797"/>
                      <a:pt x="135914" y="11756"/>
                    </a:cubicBezTo>
                    <a:cubicBezTo>
                      <a:pt x="135748" y="11673"/>
                      <a:pt x="135748" y="11590"/>
                      <a:pt x="135748" y="11507"/>
                    </a:cubicBezTo>
                    <a:cubicBezTo>
                      <a:pt x="135776" y="11480"/>
                      <a:pt x="135804" y="11471"/>
                      <a:pt x="135834" y="11471"/>
                    </a:cubicBezTo>
                    <a:close/>
                    <a:moveTo>
                      <a:pt x="132110" y="11453"/>
                    </a:moveTo>
                    <a:cubicBezTo>
                      <a:pt x="132145" y="11453"/>
                      <a:pt x="132199" y="11473"/>
                      <a:pt x="132268" y="11507"/>
                    </a:cubicBezTo>
                    <a:cubicBezTo>
                      <a:pt x="132447" y="11687"/>
                      <a:pt x="132282" y="11823"/>
                      <a:pt x="132051" y="11823"/>
                    </a:cubicBezTo>
                    <a:cubicBezTo>
                      <a:pt x="131962" y="11823"/>
                      <a:pt x="131863" y="11802"/>
                      <a:pt x="131771" y="11756"/>
                    </a:cubicBezTo>
                    <a:cubicBezTo>
                      <a:pt x="131688" y="11756"/>
                      <a:pt x="131605" y="11590"/>
                      <a:pt x="131605" y="11590"/>
                    </a:cubicBezTo>
                    <a:cubicBezTo>
                      <a:pt x="131646" y="11549"/>
                      <a:pt x="131688" y="11528"/>
                      <a:pt x="131739" y="11528"/>
                    </a:cubicBezTo>
                    <a:cubicBezTo>
                      <a:pt x="131791" y="11528"/>
                      <a:pt x="131853" y="11549"/>
                      <a:pt x="131936" y="11590"/>
                    </a:cubicBezTo>
                    <a:cubicBezTo>
                      <a:pt x="131978" y="11632"/>
                      <a:pt x="132019" y="11652"/>
                      <a:pt x="132050" y="11652"/>
                    </a:cubicBezTo>
                    <a:cubicBezTo>
                      <a:pt x="132081" y="11652"/>
                      <a:pt x="132102" y="11632"/>
                      <a:pt x="132102" y="11590"/>
                    </a:cubicBezTo>
                    <a:cubicBezTo>
                      <a:pt x="132053" y="11493"/>
                      <a:pt x="132062" y="11453"/>
                      <a:pt x="132110" y="11453"/>
                    </a:cubicBezTo>
                    <a:close/>
                    <a:moveTo>
                      <a:pt x="134469" y="12797"/>
                    </a:moveTo>
                    <a:cubicBezTo>
                      <a:pt x="134524" y="12797"/>
                      <a:pt x="134616" y="12833"/>
                      <a:pt x="134671" y="12833"/>
                    </a:cubicBezTo>
                    <a:cubicBezTo>
                      <a:pt x="134754" y="12916"/>
                      <a:pt x="134837" y="13082"/>
                      <a:pt x="134754" y="13082"/>
                    </a:cubicBezTo>
                    <a:cubicBezTo>
                      <a:pt x="134754" y="13123"/>
                      <a:pt x="134713" y="13144"/>
                      <a:pt x="134661" y="13144"/>
                    </a:cubicBezTo>
                    <a:cubicBezTo>
                      <a:pt x="134609" y="13144"/>
                      <a:pt x="134547" y="13123"/>
                      <a:pt x="134505" y="13082"/>
                    </a:cubicBezTo>
                    <a:cubicBezTo>
                      <a:pt x="134422" y="12999"/>
                      <a:pt x="134340" y="12916"/>
                      <a:pt x="134422" y="12833"/>
                    </a:cubicBezTo>
                    <a:cubicBezTo>
                      <a:pt x="134422" y="12806"/>
                      <a:pt x="134441" y="12797"/>
                      <a:pt x="134469" y="12797"/>
                    </a:cubicBezTo>
                    <a:close/>
                    <a:moveTo>
                      <a:pt x="138630" y="13876"/>
                    </a:moveTo>
                    <a:cubicBezTo>
                      <a:pt x="138642" y="13876"/>
                      <a:pt x="138649" y="13886"/>
                      <a:pt x="138649" y="13911"/>
                    </a:cubicBezTo>
                    <a:cubicBezTo>
                      <a:pt x="138732" y="13994"/>
                      <a:pt x="138649" y="14076"/>
                      <a:pt x="138566" y="14159"/>
                    </a:cubicBezTo>
                    <a:cubicBezTo>
                      <a:pt x="138400" y="14159"/>
                      <a:pt x="138400" y="14159"/>
                      <a:pt x="138483" y="13994"/>
                    </a:cubicBezTo>
                    <a:cubicBezTo>
                      <a:pt x="138542" y="13935"/>
                      <a:pt x="138601" y="13876"/>
                      <a:pt x="138630" y="13876"/>
                    </a:cubicBezTo>
                    <a:close/>
                    <a:moveTo>
                      <a:pt x="134422" y="14739"/>
                    </a:moveTo>
                    <a:cubicBezTo>
                      <a:pt x="134505" y="14822"/>
                      <a:pt x="134422" y="14988"/>
                      <a:pt x="134340" y="14988"/>
                    </a:cubicBezTo>
                    <a:cubicBezTo>
                      <a:pt x="134174" y="14988"/>
                      <a:pt x="134174" y="14988"/>
                      <a:pt x="134257" y="14822"/>
                    </a:cubicBezTo>
                    <a:cubicBezTo>
                      <a:pt x="134340" y="14739"/>
                      <a:pt x="134422" y="14739"/>
                      <a:pt x="134422" y="14739"/>
                    </a:cubicBezTo>
                    <a:close/>
                    <a:moveTo>
                      <a:pt x="132516" y="13331"/>
                    </a:moveTo>
                    <a:cubicBezTo>
                      <a:pt x="133014" y="13413"/>
                      <a:pt x="133262" y="13662"/>
                      <a:pt x="132931" y="13745"/>
                    </a:cubicBezTo>
                    <a:cubicBezTo>
                      <a:pt x="132765" y="13828"/>
                      <a:pt x="132765" y="14076"/>
                      <a:pt x="132765" y="14491"/>
                    </a:cubicBezTo>
                    <a:cubicBezTo>
                      <a:pt x="132848" y="15071"/>
                      <a:pt x="132848" y="15071"/>
                      <a:pt x="132351" y="15154"/>
                    </a:cubicBezTo>
                    <a:cubicBezTo>
                      <a:pt x="132102" y="15154"/>
                      <a:pt x="131936" y="15154"/>
                      <a:pt x="131853" y="15071"/>
                    </a:cubicBezTo>
                    <a:cubicBezTo>
                      <a:pt x="131936" y="15071"/>
                      <a:pt x="131936" y="14988"/>
                      <a:pt x="131936" y="14822"/>
                    </a:cubicBezTo>
                    <a:cubicBezTo>
                      <a:pt x="132102" y="14491"/>
                      <a:pt x="132268" y="13662"/>
                      <a:pt x="132185" y="13579"/>
                    </a:cubicBezTo>
                    <a:cubicBezTo>
                      <a:pt x="132102" y="13331"/>
                      <a:pt x="132185" y="13331"/>
                      <a:pt x="132516" y="13331"/>
                    </a:cubicBezTo>
                    <a:close/>
                    <a:moveTo>
                      <a:pt x="84108" y="14635"/>
                    </a:moveTo>
                    <a:cubicBezTo>
                      <a:pt x="84201" y="14635"/>
                      <a:pt x="84201" y="14783"/>
                      <a:pt x="84201" y="14988"/>
                    </a:cubicBezTo>
                    <a:cubicBezTo>
                      <a:pt x="84163" y="15175"/>
                      <a:pt x="84109" y="15260"/>
                      <a:pt x="84061" y="15260"/>
                    </a:cubicBezTo>
                    <a:cubicBezTo>
                      <a:pt x="84002" y="15260"/>
                      <a:pt x="83952" y="15133"/>
                      <a:pt x="83952" y="14905"/>
                    </a:cubicBezTo>
                    <a:cubicBezTo>
                      <a:pt x="83952" y="14822"/>
                      <a:pt x="83952" y="14657"/>
                      <a:pt x="84035" y="14657"/>
                    </a:cubicBezTo>
                    <a:cubicBezTo>
                      <a:pt x="84064" y="14642"/>
                      <a:pt x="84089" y="14635"/>
                      <a:pt x="84108" y="14635"/>
                    </a:cubicBezTo>
                    <a:close/>
                    <a:moveTo>
                      <a:pt x="136826" y="15755"/>
                    </a:moveTo>
                    <a:cubicBezTo>
                      <a:pt x="136888" y="15755"/>
                      <a:pt x="136950" y="15775"/>
                      <a:pt x="136992" y="15817"/>
                    </a:cubicBezTo>
                    <a:cubicBezTo>
                      <a:pt x="137074" y="15900"/>
                      <a:pt x="137074" y="15983"/>
                      <a:pt x="137074" y="16065"/>
                    </a:cubicBezTo>
                    <a:cubicBezTo>
                      <a:pt x="136992" y="16148"/>
                      <a:pt x="136826" y="16148"/>
                      <a:pt x="136743" y="16148"/>
                    </a:cubicBezTo>
                    <a:cubicBezTo>
                      <a:pt x="136660" y="16065"/>
                      <a:pt x="136577" y="15900"/>
                      <a:pt x="136660" y="15817"/>
                    </a:cubicBezTo>
                    <a:cubicBezTo>
                      <a:pt x="136702" y="15775"/>
                      <a:pt x="136764" y="15755"/>
                      <a:pt x="136826" y="15755"/>
                    </a:cubicBezTo>
                    <a:close/>
                    <a:moveTo>
                      <a:pt x="137450" y="15629"/>
                    </a:moveTo>
                    <a:cubicBezTo>
                      <a:pt x="137521" y="15629"/>
                      <a:pt x="137601" y="15778"/>
                      <a:pt x="137737" y="15983"/>
                    </a:cubicBezTo>
                    <a:cubicBezTo>
                      <a:pt x="137820" y="16231"/>
                      <a:pt x="137903" y="16480"/>
                      <a:pt x="137903" y="16563"/>
                    </a:cubicBezTo>
                    <a:cubicBezTo>
                      <a:pt x="137896" y="16566"/>
                      <a:pt x="137888" y="16568"/>
                      <a:pt x="137880" y="16568"/>
                    </a:cubicBezTo>
                    <a:cubicBezTo>
                      <a:pt x="137702" y="16568"/>
                      <a:pt x="137327" y="15730"/>
                      <a:pt x="137406" y="15651"/>
                    </a:cubicBezTo>
                    <a:cubicBezTo>
                      <a:pt x="137421" y="15636"/>
                      <a:pt x="137435" y="15629"/>
                      <a:pt x="137450" y="15629"/>
                    </a:cubicBezTo>
                    <a:close/>
                    <a:moveTo>
                      <a:pt x="145037" y="16746"/>
                    </a:moveTo>
                    <a:cubicBezTo>
                      <a:pt x="145128" y="16746"/>
                      <a:pt x="145212" y="16767"/>
                      <a:pt x="145279" y="16811"/>
                    </a:cubicBezTo>
                    <a:cubicBezTo>
                      <a:pt x="145362" y="16894"/>
                      <a:pt x="145113" y="17309"/>
                      <a:pt x="144699" y="17640"/>
                    </a:cubicBezTo>
                    <a:cubicBezTo>
                      <a:pt x="144672" y="17649"/>
                      <a:pt x="144647" y="17653"/>
                      <a:pt x="144622" y="17653"/>
                    </a:cubicBezTo>
                    <a:cubicBezTo>
                      <a:pt x="144418" y="17653"/>
                      <a:pt x="144293" y="17365"/>
                      <a:pt x="144367" y="17143"/>
                    </a:cubicBezTo>
                    <a:cubicBezTo>
                      <a:pt x="144489" y="16900"/>
                      <a:pt x="144788" y="16746"/>
                      <a:pt x="145037" y="16746"/>
                    </a:cubicBezTo>
                    <a:close/>
                    <a:moveTo>
                      <a:pt x="135094" y="18153"/>
                    </a:moveTo>
                    <a:cubicBezTo>
                      <a:pt x="135168" y="18153"/>
                      <a:pt x="135278" y="18199"/>
                      <a:pt x="135417" y="18303"/>
                    </a:cubicBezTo>
                    <a:cubicBezTo>
                      <a:pt x="135500" y="18386"/>
                      <a:pt x="135583" y="18552"/>
                      <a:pt x="135500" y="18635"/>
                    </a:cubicBezTo>
                    <a:cubicBezTo>
                      <a:pt x="135477" y="18681"/>
                      <a:pt x="135441" y="18701"/>
                      <a:pt x="135397" y="18701"/>
                    </a:cubicBezTo>
                    <a:cubicBezTo>
                      <a:pt x="135285" y="18701"/>
                      <a:pt x="135122" y="18565"/>
                      <a:pt x="135003" y="18386"/>
                    </a:cubicBezTo>
                    <a:cubicBezTo>
                      <a:pt x="134954" y="18241"/>
                      <a:pt x="134990" y="18153"/>
                      <a:pt x="135094" y="18153"/>
                    </a:cubicBezTo>
                    <a:close/>
                    <a:moveTo>
                      <a:pt x="134298" y="18738"/>
                    </a:moveTo>
                    <a:cubicBezTo>
                      <a:pt x="134340" y="18738"/>
                      <a:pt x="134381" y="18759"/>
                      <a:pt x="134422" y="18800"/>
                    </a:cubicBezTo>
                    <a:cubicBezTo>
                      <a:pt x="134505" y="18883"/>
                      <a:pt x="134588" y="19049"/>
                      <a:pt x="134505" y="19049"/>
                    </a:cubicBezTo>
                    <a:cubicBezTo>
                      <a:pt x="134505" y="19090"/>
                      <a:pt x="134464" y="19111"/>
                      <a:pt x="134412" y="19111"/>
                    </a:cubicBezTo>
                    <a:cubicBezTo>
                      <a:pt x="134360" y="19111"/>
                      <a:pt x="134298" y="19090"/>
                      <a:pt x="134257" y="19049"/>
                    </a:cubicBezTo>
                    <a:cubicBezTo>
                      <a:pt x="134174" y="18966"/>
                      <a:pt x="134091" y="18883"/>
                      <a:pt x="134174" y="18800"/>
                    </a:cubicBezTo>
                    <a:cubicBezTo>
                      <a:pt x="134215" y="18759"/>
                      <a:pt x="134257" y="18738"/>
                      <a:pt x="134298" y="18738"/>
                    </a:cubicBezTo>
                    <a:close/>
                    <a:moveTo>
                      <a:pt x="161367" y="22247"/>
                    </a:moveTo>
                    <a:cubicBezTo>
                      <a:pt x="161391" y="22247"/>
                      <a:pt x="161415" y="22257"/>
                      <a:pt x="161439" y="22281"/>
                    </a:cubicBezTo>
                    <a:cubicBezTo>
                      <a:pt x="161439" y="22364"/>
                      <a:pt x="161357" y="22447"/>
                      <a:pt x="161274" y="22530"/>
                    </a:cubicBezTo>
                    <a:cubicBezTo>
                      <a:pt x="161229" y="22552"/>
                      <a:pt x="161197" y="22562"/>
                      <a:pt x="161175" y="22562"/>
                    </a:cubicBezTo>
                    <a:cubicBezTo>
                      <a:pt x="161114" y="22562"/>
                      <a:pt x="161130" y="22485"/>
                      <a:pt x="161191" y="22364"/>
                    </a:cubicBezTo>
                    <a:cubicBezTo>
                      <a:pt x="161249" y="22305"/>
                      <a:pt x="161308" y="22247"/>
                      <a:pt x="161367" y="22247"/>
                    </a:cubicBezTo>
                    <a:close/>
                    <a:moveTo>
                      <a:pt x="96798" y="23690"/>
                    </a:moveTo>
                    <a:cubicBezTo>
                      <a:pt x="96798" y="23690"/>
                      <a:pt x="96963" y="23773"/>
                      <a:pt x="97046" y="23856"/>
                    </a:cubicBezTo>
                    <a:cubicBezTo>
                      <a:pt x="97129" y="23938"/>
                      <a:pt x="97129" y="24021"/>
                      <a:pt x="97046" y="24104"/>
                    </a:cubicBezTo>
                    <a:cubicBezTo>
                      <a:pt x="96963" y="24104"/>
                      <a:pt x="96881" y="24021"/>
                      <a:pt x="96798" y="23938"/>
                    </a:cubicBezTo>
                    <a:cubicBezTo>
                      <a:pt x="96798" y="23773"/>
                      <a:pt x="96715" y="23690"/>
                      <a:pt x="96798" y="23690"/>
                    </a:cubicBezTo>
                    <a:close/>
                    <a:moveTo>
                      <a:pt x="71438" y="31894"/>
                    </a:moveTo>
                    <a:cubicBezTo>
                      <a:pt x="71521" y="31894"/>
                      <a:pt x="71687" y="31977"/>
                      <a:pt x="71687" y="32060"/>
                    </a:cubicBezTo>
                    <a:cubicBezTo>
                      <a:pt x="71770" y="32143"/>
                      <a:pt x="71770" y="32309"/>
                      <a:pt x="71770" y="32309"/>
                    </a:cubicBezTo>
                    <a:cubicBezTo>
                      <a:pt x="71687" y="32309"/>
                      <a:pt x="71604" y="32226"/>
                      <a:pt x="71521" y="32143"/>
                    </a:cubicBezTo>
                    <a:cubicBezTo>
                      <a:pt x="71438" y="32060"/>
                      <a:pt x="71355" y="31977"/>
                      <a:pt x="71438" y="31894"/>
                    </a:cubicBezTo>
                    <a:close/>
                    <a:moveTo>
                      <a:pt x="112544" y="32143"/>
                    </a:moveTo>
                    <a:cubicBezTo>
                      <a:pt x="112627" y="32143"/>
                      <a:pt x="112709" y="32226"/>
                      <a:pt x="112792" y="32309"/>
                    </a:cubicBezTo>
                    <a:cubicBezTo>
                      <a:pt x="112875" y="32474"/>
                      <a:pt x="112792" y="32557"/>
                      <a:pt x="112709" y="32557"/>
                    </a:cubicBezTo>
                    <a:cubicBezTo>
                      <a:pt x="112687" y="32580"/>
                      <a:pt x="112665" y="32590"/>
                      <a:pt x="112643" y="32590"/>
                    </a:cubicBezTo>
                    <a:cubicBezTo>
                      <a:pt x="112582" y="32590"/>
                      <a:pt x="112522" y="32513"/>
                      <a:pt x="112461" y="32392"/>
                    </a:cubicBezTo>
                    <a:cubicBezTo>
                      <a:pt x="112461" y="32309"/>
                      <a:pt x="112461" y="32226"/>
                      <a:pt x="112544" y="32143"/>
                    </a:cubicBezTo>
                    <a:close/>
                    <a:moveTo>
                      <a:pt x="79643" y="46895"/>
                    </a:moveTo>
                    <a:cubicBezTo>
                      <a:pt x="79808" y="46895"/>
                      <a:pt x="79726" y="46977"/>
                      <a:pt x="79643" y="47060"/>
                    </a:cubicBezTo>
                    <a:cubicBezTo>
                      <a:pt x="79560" y="47102"/>
                      <a:pt x="79498" y="47122"/>
                      <a:pt x="79456" y="47122"/>
                    </a:cubicBezTo>
                    <a:cubicBezTo>
                      <a:pt x="79415" y="47122"/>
                      <a:pt x="79394" y="47102"/>
                      <a:pt x="79394" y="47060"/>
                    </a:cubicBezTo>
                    <a:cubicBezTo>
                      <a:pt x="79394" y="46895"/>
                      <a:pt x="79477" y="46895"/>
                      <a:pt x="79643" y="46895"/>
                    </a:cubicBezTo>
                    <a:close/>
                    <a:moveTo>
                      <a:pt x="140887" y="49961"/>
                    </a:moveTo>
                    <a:cubicBezTo>
                      <a:pt x="140970" y="49961"/>
                      <a:pt x="141052" y="50044"/>
                      <a:pt x="141135" y="50127"/>
                    </a:cubicBezTo>
                    <a:cubicBezTo>
                      <a:pt x="141218" y="50209"/>
                      <a:pt x="141218" y="50292"/>
                      <a:pt x="141135" y="50375"/>
                    </a:cubicBezTo>
                    <a:cubicBezTo>
                      <a:pt x="141135" y="50400"/>
                      <a:pt x="141128" y="50410"/>
                      <a:pt x="141116" y="50410"/>
                    </a:cubicBezTo>
                    <a:cubicBezTo>
                      <a:pt x="141087" y="50410"/>
                      <a:pt x="141028" y="50351"/>
                      <a:pt x="140970" y="50292"/>
                    </a:cubicBezTo>
                    <a:cubicBezTo>
                      <a:pt x="140887" y="50127"/>
                      <a:pt x="140887" y="50044"/>
                      <a:pt x="140887" y="49961"/>
                    </a:cubicBezTo>
                    <a:close/>
                    <a:moveTo>
                      <a:pt x="106359" y="52882"/>
                    </a:moveTo>
                    <a:cubicBezTo>
                      <a:pt x="106390" y="52882"/>
                      <a:pt x="106411" y="52903"/>
                      <a:pt x="106411" y="52944"/>
                    </a:cubicBezTo>
                    <a:cubicBezTo>
                      <a:pt x="106411" y="53027"/>
                      <a:pt x="106328" y="53110"/>
                      <a:pt x="106328" y="53193"/>
                    </a:cubicBezTo>
                    <a:lnTo>
                      <a:pt x="106080" y="53193"/>
                    </a:lnTo>
                    <a:cubicBezTo>
                      <a:pt x="106080" y="53110"/>
                      <a:pt x="106162" y="53027"/>
                      <a:pt x="106245" y="52944"/>
                    </a:cubicBezTo>
                    <a:cubicBezTo>
                      <a:pt x="106287" y="52903"/>
                      <a:pt x="106328" y="52882"/>
                      <a:pt x="106359" y="52882"/>
                    </a:cubicBezTo>
                    <a:close/>
                    <a:moveTo>
                      <a:pt x="103593" y="53110"/>
                    </a:moveTo>
                    <a:cubicBezTo>
                      <a:pt x="103676" y="53110"/>
                      <a:pt x="103676" y="53193"/>
                      <a:pt x="103676" y="53193"/>
                    </a:cubicBezTo>
                    <a:cubicBezTo>
                      <a:pt x="103676" y="53193"/>
                      <a:pt x="103676" y="53276"/>
                      <a:pt x="103593" y="53276"/>
                    </a:cubicBezTo>
                    <a:cubicBezTo>
                      <a:pt x="103510" y="53317"/>
                      <a:pt x="103448" y="53338"/>
                      <a:pt x="103407" y="53338"/>
                    </a:cubicBezTo>
                    <a:cubicBezTo>
                      <a:pt x="103365" y="53338"/>
                      <a:pt x="103345" y="53317"/>
                      <a:pt x="103345" y="53276"/>
                    </a:cubicBezTo>
                    <a:cubicBezTo>
                      <a:pt x="103345" y="53193"/>
                      <a:pt x="103510" y="53110"/>
                      <a:pt x="103593" y="53110"/>
                    </a:cubicBezTo>
                    <a:close/>
                    <a:moveTo>
                      <a:pt x="79974" y="53856"/>
                    </a:moveTo>
                    <a:cubicBezTo>
                      <a:pt x="80057" y="53939"/>
                      <a:pt x="80057" y="53939"/>
                      <a:pt x="79891" y="54022"/>
                    </a:cubicBezTo>
                    <a:cubicBezTo>
                      <a:pt x="79850" y="54063"/>
                      <a:pt x="79788" y="54084"/>
                      <a:pt x="79746" y="54084"/>
                    </a:cubicBezTo>
                    <a:cubicBezTo>
                      <a:pt x="79705" y="54084"/>
                      <a:pt x="79684" y="54063"/>
                      <a:pt x="79726" y="54022"/>
                    </a:cubicBezTo>
                    <a:cubicBezTo>
                      <a:pt x="79726" y="53939"/>
                      <a:pt x="79808" y="53856"/>
                      <a:pt x="79974" y="53856"/>
                    </a:cubicBezTo>
                    <a:close/>
                    <a:moveTo>
                      <a:pt x="95803" y="57337"/>
                    </a:moveTo>
                    <a:cubicBezTo>
                      <a:pt x="95886" y="57420"/>
                      <a:pt x="95886" y="57420"/>
                      <a:pt x="95720" y="57502"/>
                    </a:cubicBezTo>
                    <a:cubicBezTo>
                      <a:pt x="95637" y="57544"/>
                      <a:pt x="95575" y="57565"/>
                      <a:pt x="95534" y="57565"/>
                    </a:cubicBezTo>
                    <a:cubicBezTo>
                      <a:pt x="95492" y="57565"/>
                      <a:pt x="95472" y="57544"/>
                      <a:pt x="95472" y="57502"/>
                    </a:cubicBezTo>
                    <a:cubicBezTo>
                      <a:pt x="95555" y="57420"/>
                      <a:pt x="95637" y="57337"/>
                      <a:pt x="95803" y="57337"/>
                    </a:cubicBezTo>
                    <a:close/>
                    <a:moveTo>
                      <a:pt x="83538" y="57502"/>
                    </a:moveTo>
                    <a:cubicBezTo>
                      <a:pt x="83621" y="57502"/>
                      <a:pt x="83786" y="57585"/>
                      <a:pt x="83869" y="57668"/>
                    </a:cubicBezTo>
                    <a:cubicBezTo>
                      <a:pt x="83952" y="57751"/>
                      <a:pt x="84035" y="57834"/>
                      <a:pt x="83952" y="57917"/>
                    </a:cubicBezTo>
                    <a:cubicBezTo>
                      <a:pt x="83869" y="57917"/>
                      <a:pt x="83704" y="57834"/>
                      <a:pt x="83621" y="57751"/>
                    </a:cubicBezTo>
                    <a:cubicBezTo>
                      <a:pt x="83538" y="57668"/>
                      <a:pt x="83455" y="57585"/>
                      <a:pt x="83538" y="57502"/>
                    </a:cubicBezTo>
                    <a:close/>
                    <a:moveTo>
                      <a:pt x="45799" y="58796"/>
                    </a:moveTo>
                    <a:cubicBezTo>
                      <a:pt x="45836" y="58796"/>
                      <a:pt x="45852" y="58873"/>
                      <a:pt x="45913" y="58994"/>
                    </a:cubicBezTo>
                    <a:cubicBezTo>
                      <a:pt x="45913" y="59077"/>
                      <a:pt x="45830" y="59243"/>
                      <a:pt x="45830" y="59243"/>
                    </a:cubicBezTo>
                    <a:cubicBezTo>
                      <a:pt x="45830" y="59243"/>
                      <a:pt x="45747" y="59160"/>
                      <a:pt x="45664" y="59077"/>
                    </a:cubicBezTo>
                    <a:cubicBezTo>
                      <a:pt x="45581" y="58994"/>
                      <a:pt x="45664" y="58828"/>
                      <a:pt x="45747" y="58828"/>
                    </a:cubicBezTo>
                    <a:cubicBezTo>
                      <a:pt x="45769" y="58806"/>
                      <a:pt x="45786" y="58796"/>
                      <a:pt x="45799" y="58796"/>
                    </a:cubicBezTo>
                    <a:close/>
                    <a:moveTo>
                      <a:pt x="107654" y="60320"/>
                    </a:moveTo>
                    <a:cubicBezTo>
                      <a:pt x="107654" y="60320"/>
                      <a:pt x="107654" y="60320"/>
                      <a:pt x="107571" y="60403"/>
                    </a:cubicBezTo>
                    <a:lnTo>
                      <a:pt x="107488" y="60403"/>
                    </a:lnTo>
                    <a:cubicBezTo>
                      <a:pt x="107488" y="60320"/>
                      <a:pt x="107571" y="60320"/>
                      <a:pt x="107654" y="60320"/>
                    </a:cubicBezTo>
                    <a:close/>
                    <a:moveTo>
                      <a:pt x="96881" y="62060"/>
                    </a:moveTo>
                    <a:cubicBezTo>
                      <a:pt x="96963" y="62060"/>
                      <a:pt x="97046" y="62060"/>
                      <a:pt x="97046" y="62143"/>
                    </a:cubicBezTo>
                    <a:cubicBezTo>
                      <a:pt x="97046" y="62143"/>
                      <a:pt x="96963" y="62226"/>
                      <a:pt x="96963" y="62226"/>
                    </a:cubicBezTo>
                    <a:cubicBezTo>
                      <a:pt x="96881" y="62143"/>
                      <a:pt x="96881" y="62143"/>
                      <a:pt x="96881" y="62060"/>
                    </a:cubicBezTo>
                    <a:close/>
                    <a:moveTo>
                      <a:pt x="86687" y="61895"/>
                    </a:moveTo>
                    <a:cubicBezTo>
                      <a:pt x="86770" y="61895"/>
                      <a:pt x="86770" y="61895"/>
                      <a:pt x="86770" y="61978"/>
                    </a:cubicBezTo>
                    <a:cubicBezTo>
                      <a:pt x="86853" y="62060"/>
                      <a:pt x="86853" y="62143"/>
                      <a:pt x="86936" y="62309"/>
                    </a:cubicBezTo>
                    <a:cubicBezTo>
                      <a:pt x="86936" y="62309"/>
                      <a:pt x="86853" y="62226"/>
                      <a:pt x="86770" y="62143"/>
                    </a:cubicBezTo>
                    <a:cubicBezTo>
                      <a:pt x="86687" y="62060"/>
                      <a:pt x="86604" y="61978"/>
                      <a:pt x="86687" y="61895"/>
                    </a:cubicBezTo>
                    <a:close/>
                    <a:moveTo>
                      <a:pt x="111953" y="62910"/>
                    </a:moveTo>
                    <a:cubicBezTo>
                      <a:pt x="112005" y="62910"/>
                      <a:pt x="112046" y="62931"/>
                      <a:pt x="112046" y="62972"/>
                    </a:cubicBezTo>
                    <a:cubicBezTo>
                      <a:pt x="112046" y="63055"/>
                      <a:pt x="111964" y="63138"/>
                      <a:pt x="111798" y="63138"/>
                    </a:cubicBezTo>
                    <a:cubicBezTo>
                      <a:pt x="111715" y="63138"/>
                      <a:pt x="111715" y="63138"/>
                      <a:pt x="111798" y="62972"/>
                    </a:cubicBezTo>
                    <a:cubicBezTo>
                      <a:pt x="111839" y="62931"/>
                      <a:pt x="111901" y="62910"/>
                      <a:pt x="111953" y="62910"/>
                    </a:cubicBezTo>
                    <a:close/>
                    <a:moveTo>
                      <a:pt x="92903" y="63055"/>
                    </a:moveTo>
                    <a:cubicBezTo>
                      <a:pt x="92903" y="63138"/>
                      <a:pt x="92903" y="63138"/>
                      <a:pt x="92820" y="63221"/>
                    </a:cubicBezTo>
                    <a:cubicBezTo>
                      <a:pt x="92820" y="63138"/>
                      <a:pt x="92820" y="63138"/>
                      <a:pt x="92903" y="63055"/>
                    </a:cubicBezTo>
                    <a:close/>
                    <a:moveTo>
                      <a:pt x="80803" y="63055"/>
                    </a:moveTo>
                    <a:cubicBezTo>
                      <a:pt x="80886" y="63055"/>
                      <a:pt x="80969" y="63138"/>
                      <a:pt x="81052" y="63221"/>
                    </a:cubicBezTo>
                    <a:cubicBezTo>
                      <a:pt x="81052" y="63304"/>
                      <a:pt x="81052" y="63304"/>
                      <a:pt x="81052" y="63386"/>
                    </a:cubicBezTo>
                    <a:cubicBezTo>
                      <a:pt x="80969" y="63304"/>
                      <a:pt x="80886" y="63304"/>
                      <a:pt x="80886" y="63304"/>
                    </a:cubicBezTo>
                    <a:lnTo>
                      <a:pt x="80803" y="63304"/>
                    </a:lnTo>
                    <a:cubicBezTo>
                      <a:pt x="80720" y="63221"/>
                      <a:pt x="80720" y="63138"/>
                      <a:pt x="80803" y="63055"/>
                    </a:cubicBezTo>
                    <a:close/>
                    <a:moveTo>
                      <a:pt x="74339" y="64132"/>
                    </a:moveTo>
                    <a:cubicBezTo>
                      <a:pt x="74422" y="64132"/>
                      <a:pt x="74422" y="64215"/>
                      <a:pt x="74256" y="64298"/>
                    </a:cubicBezTo>
                    <a:cubicBezTo>
                      <a:pt x="74232" y="64322"/>
                      <a:pt x="74207" y="64332"/>
                      <a:pt x="74185" y="64332"/>
                    </a:cubicBezTo>
                    <a:cubicBezTo>
                      <a:pt x="74132" y="64332"/>
                      <a:pt x="74090" y="64274"/>
                      <a:pt x="74090" y="64215"/>
                    </a:cubicBezTo>
                    <a:cubicBezTo>
                      <a:pt x="74090" y="64132"/>
                      <a:pt x="74173" y="64132"/>
                      <a:pt x="74339" y="64132"/>
                    </a:cubicBezTo>
                    <a:close/>
                    <a:moveTo>
                      <a:pt x="91991" y="63967"/>
                    </a:moveTo>
                    <a:cubicBezTo>
                      <a:pt x="91991" y="63967"/>
                      <a:pt x="92074" y="64049"/>
                      <a:pt x="92240" y="64132"/>
                    </a:cubicBezTo>
                    <a:cubicBezTo>
                      <a:pt x="92322" y="64215"/>
                      <a:pt x="92322" y="64298"/>
                      <a:pt x="92322" y="64298"/>
                    </a:cubicBezTo>
                    <a:cubicBezTo>
                      <a:pt x="92298" y="64322"/>
                      <a:pt x="92267" y="64332"/>
                      <a:pt x="92235" y="64332"/>
                    </a:cubicBezTo>
                    <a:cubicBezTo>
                      <a:pt x="92157" y="64332"/>
                      <a:pt x="92074" y="64274"/>
                      <a:pt x="92074" y="64215"/>
                    </a:cubicBezTo>
                    <a:cubicBezTo>
                      <a:pt x="91991" y="64132"/>
                      <a:pt x="91908" y="63967"/>
                      <a:pt x="91991" y="63967"/>
                    </a:cubicBezTo>
                    <a:close/>
                    <a:moveTo>
                      <a:pt x="78557" y="65258"/>
                    </a:moveTo>
                    <a:cubicBezTo>
                      <a:pt x="78621" y="65258"/>
                      <a:pt x="78697" y="65317"/>
                      <a:pt x="78814" y="65375"/>
                    </a:cubicBezTo>
                    <a:cubicBezTo>
                      <a:pt x="78897" y="65458"/>
                      <a:pt x="78897" y="65624"/>
                      <a:pt x="78731" y="65624"/>
                    </a:cubicBezTo>
                    <a:cubicBezTo>
                      <a:pt x="78707" y="65648"/>
                      <a:pt x="78675" y="65658"/>
                      <a:pt x="78641" y="65658"/>
                    </a:cubicBezTo>
                    <a:cubicBezTo>
                      <a:pt x="78558" y="65658"/>
                      <a:pt x="78458" y="65600"/>
                      <a:pt x="78400" y="65541"/>
                    </a:cubicBezTo>
                    <a:cubicBezTo>
                      <a:pt x="78400" y="65375"/>
                      <a:pt x="78400" y="65293"/>
                      <a:pt x="78482" y="65293"/>
                    </a:cubicBezTo>
                    <a:cubicBezTo>
                      <a:pt x="78507" y="65268"/>
                      <a:pt x="78531" y="65258"/>
                      <a:pt x="78557" y="65258"/>
                    </a:cubicBezTo>
                    <a:close/>
                    <a:moveTo>
                      <a:pt x="80054" y="65343"/>
                    </a:moveTo>
                    <a:cubicBezTo>
                      <a:pt x="80134" y="65343"/>
                      <a:pt x="80223" y="65420"/>
                      <a:pt x="80223" y="65541"/>
                    </a:cubicBezTo>
                    <a:cubicBezTo>
                      <a:pt x="80306" y="65624"/>
                      <a:pt x="80306" y="65707"/>
                      <a:pt x="80306" y="65707"/>
                    </a:cubicBezTo>
                    <a:cubicBezTo>
                      <a:pt x="80281" y="65731"/>
                      <a:pt x="80257" y="65741"/>
                      <a:pt x="80233" y="65741"/>
                    </a:cubicBezTo>
                    <a:cubicBezTo>
                      <a:pt x="80174" y="65741"/>
                      <a:pt x="80116" y="65683"/>
                      <a:pt x="80057" y="65624"/>
                    </a:cubicBezTo>
                    <a:cubicBezTo>
                      <a:pt x="79974" y="65458"/>
                      <a:pt x="79891" y="65375"/>
                      <a:pt x="79974" y="65375"/>
                    </a:cubicBezTo>
                    <a:cubicBezTo>
                      <a:pt x="79996" y="65353"/>
                      <a:pt x="80025" y="65343"/>
                      <a:pt x="80054" y="65343"/>
                    </a:cubicBezTo>
                    <a:close/>
                    <a:moveTo>
                      <a:pt x="81860" y="65021"/>
                    </a:moveTo>
                    <a:cubicBezTo>
                      <a:pt x="81919" y="65021"/>
                      <a:pt x="81983" y="65028"/>
                      <a:pt x="82046" y="65044"/>
                    </a:cubicBezTo>
                    <a:lnTo>
                      <a:pt x="82460" y="65044"/>
                    </a:lnTo>
                    <a:cubicBezTo>
                      <a:pt x="82543" y="65127"/>
                      <a:pt x="82543" y="65127"/>
                      <a:pt x="82626" y="65210"/>
                    </a:cubicBezTo>
                    <a:cubicBezTo>
                      <a:pt x="82626" y="65345"/>
                      <a:pt x="82737" y="65480"/>
                      <a:pt x="82777" y="65480"/>
                    </a:cubicBezTo>
                    <a:cubicBezTo>
                      <a:pt x="82786" y="65480"/>
                      <a:pt x="82792" y="65473"/>
                      <a:pt x="82792" y="65458"/>
                    </a:cubicBezTo>
                    <a:lnTo>
                      <a:pt x="82875" y="65458"/>
                    </a:lnTo>
                    <a:cubicBezTo>
                      <a:pt x="82792" y="65541"/>
                      <a:pt x="82626" y="65707"/>
                      <a:pt x="82378" y="65790"/>
                    </a:cubicBezTo>
                    <a:cubicBezTo>
                      <a:pt x="82154" y="65864"/>
                      <a:pt x="81997" y="65905"/>
                      <a:pt x="81893" y="65905"/>
                    </a:cubicBezTo>
                    <a:cubicBezTo>
                      <a:pt x="81765" y="65905"/>
                      <a:pt x="81715" y="65844"/>
                      <a:pt x="81715" y="65707"/>
                    </a:cubicBezTo>
                    <a:cubicBezTo>
                      <a:pt x="81715" y="65541"/>
                      <a:pt x="81632" y="65375"/>
                      <a:pt x="81549" y="65210"/>
                    </a:cubicBezTo>
                    <a:cubicBezTo>
                      <a:pt x="81415" y="65143"/>
                      <a:pt x="81606" y="65021"/>
                      <a:pt x="81860" y="65021"/>
                    </a:cubicBezTo>
                    <a:close/>
                    <a:moveTo>
                      <a:pt x="90996" y="66950"/>
                    </a:moveTo>
                    <a:cubicBezTo>
                      <a:pt x="91079" y="66950"/>
                      <a:pt x="91079" y="67033"/>
                      <a:pt x="91079" y="67033"/>
                    </a:cubicBezTo>
                    <a:cubicBezTo>
                      <a:pt x="91079" y="67116"/>
                      <a:pt x="91079" y="67116"/>
                      <a:pt x="90996" y="67116"/>
                    </a:cubicBezTo>
                    <a:cubicBezTo>
                      <a:pt x="90996" y="67116"/>
                      <a:pt x="90996" y="67033"/>
                      <a:pt x="90996" y="66950"/>
                    </a:cubicBezTo>
                    <a:close/>
                    <a:moveTo>
                      <a:pt x="79808" y="67530"/>
                    </a:moveTo>
                    <a:cubicBezTo>
                      <a:pt x="79891" y="67530"/>
                      <a:pt x="79974" y="67613"/>
                      <a:pt x="79974" y="67696"/>
                    </a:cubicBezTo>
                    <a:lnTo>
                      <a:pt x="79808" y="67696"/>
                    </a:lnTo>
                    <a:cubicBezTo>
                      <a:pt x="79560" y="67779"/>
                      <a:pt x="79477" y="67779"/>
                      <a:pt x="79726" y="68027"/>
                    </a:cubicBezTo>
                    <a:cubicBezTo>
                      <a:pt x="79726" y="68110"/>
                      <a:pt x="79726" y="68110"/>
                      <a:pt x="79726" y="68110"/>
                    </a:cubicBezTo>
                    <a:cubicBezTo>
                      <a:pt x="79726" y="68193"/>
                      <a:pt x="79643" y="68193"/>
                      <a:pt x="79643" y="68276"/>
                    </a:cubicBezTo>
                    <a:lnTo>
                      <a:pt x="79560" y="68276"/>
                    </a:lnTo>
                    <a:cubicBezTo>
                      <a:pt x="79477" y="68193"/>
                      <a:pt x="79228" y="68027"/>
                      <a:pt x="79145" y="67862"/>
                    </a:cubicBezTo>
                    <a:cubicBezTo>
                      <a:pt x="79228" y="67779"/>
                      <a:pt x="79477" y="67613"/>
                      <a:pt x="79808" y="67530"/>
                    </a:cubicBezTo>
                    <a:close/>
                    <a:moveTo>
                      <a:pt x="80471" y="68856"/>
                    </a:moveTo>
                    <a:cubicBezTo>
                      <a:pt x="80471" y="69022"/>
                      <a:pt x="80554" y="69105"/>
                      <a:pt x="80471" y="69105"/>
                    </a:cubicBezTo>
                    <a:cubicBezTo>
                      <a:pt x="80471" y="69105"/>
                      <a:pt x="80389" y="69105"/>
                      <a:pt x="80306" y="69022"/>
                    </a:cubicBezTo>
                    <a:cubicBezTo>
                      <a:pt x="80389" y="69022"/>
                      <a:pt x="80471" y="68939"/>
                      <a:pt x="80471" y="68856"/>
                    </a:cubicBezTo>
                    <a:close/>
                    <a:moveTo>
                      <a:pt x="114180" y="69485"/>
                    </a:moveTo>
                    <a:cubicBezTo>
                      <a:pt x="114194" y="69485"/>
                      <a:pt x="114201" y="69495"/>
                      <a:pt x="114201" y="69519"/>
                    </a:cubicBezTo>
                    <a:cubicBezTo>
                      <a:pt x="114201" y="69685"/>
                      <a:pt x="114118" y="69768"/>
                      <a:pt x="113953" y="69768"/>
                    </a:cubicBezTo>
                    <a:cubicBezTo>
                      <a:pt x="113870" y="69768"/>
                      <a:pt x="113870" y="69685"/>
                      <a:pt x="113953" y="69602"/>
                    </a:cubicBezTo>
                    <a:cubicBezTo>
                      <a:pt x="114070" y="69543"/>
                      <a:pt x="114146" y="69485"/>
                      <a:pt x="114180" y="69485"/>
                    </a:cubicBezTo>
                    <a:close/>
                    <a:moveTo>
                      <a:pt x="76279" y="69713"/>
                    </a:moveTo>
                    <a:cubicBezTo>
                      <a:pt x="76368" y="69713"/>
                      <a:pt x="76445" y="69754"/>
                      <a:pt x="76493" y="69851"/>
                    </a:cubicBezTo>
                    <a:cubicBezTo>
                      <a:pt x="76493" y="69851"/>
                      <a:pt x="76493" y="69933"/>
                      <a:pt x="76493" y="70016"/>
                    </a:cubicBezTo>
                    <a:lnTo>
                      <a:pt x="76411" y="70016"/>
                    </a:lnTo>
                    <a:cubicBezTo>
                      <a:pt x="76328" y="70016"/>
                      <a:pt x="76245" y="70099"/>
                      <a:pt x="76162" y="70099"/>
                    </a:cubicBezTo>
                    <a:cubicBezTo>
                      <a:pt x="76079" y="70099"/>
                      <a:pt x="75996" y="70099"/>
                      <a:pt x="75996" y="70016"/>
                    </a:cubicBezTo>
                    <a:cubicBezTo>
                      <a:pt x="75913" y="69933"/>
                      <a:pt x="75913" y="69851"/>
                      <a:pt x="76079" y="69768"/>
                    </a:cubicBezTo>
                    <a:cubicBezTo>
                      <a:pt x="76148" y="69733"/>
                      <a:pt x="76216" y="69713"/>
                      <a:pt x="76279" y="69713"/>
                    </a:cubicBezTo>
                    <a:close/>
                    <a:moveTo>
                      <a:pt x="70738" y="71794"/>
                    </a:moveTo>
                    <a:cubicBezTo>
                      <a:pt x="70794" y="71794"/>
                      <a:pt x="70886" y="71812"/>
                      <a:pt x="71024" y="71840"/>
                    </a:cubicBezTo>
                    <a:cubicBezTo>
                      <a:pt x="71355" y="71840"/>
                      <a:pt x="71521" y="72171"/>
                      <a:pt x="71190" y="72337"/>
                    </a:cubicBezTo>
                    <a:cubicBezTo>
                      <a:pt x="71159" y="72352"/>
                      <a:pt x="71129" y="72359"/>
                      <a:pt x="71099" y="72359"/>
                    </a:cubicBezTo>
                    <a:cubicBezTo>
                      <a:pt x="70966" y="72359"/>
                      <a:pt x="70843" y="72224"/>
                      <a:pt x="70775" y="72088"/>
                    </a:cubicBezTo>
                    <a:cubicBezTo>
                      <a:pt x="70665" y="71867"/>
                      <a:pt x="70628" y="71794"/>
                      <a:pt x="70738" y="71794"/>
                    </a:cubicBezTo>
                    <a:close/>
                    <a:moveTo>
                      <a:pt x="74504" y="72420"/>
                    </a:moveTo>
                    <a:cubicBezTo>
                      <a:pt x="74587" y="72420"/>
                      <a:pt x="74753" y="72420"/>
                      <a:pt x="74753" y="72585"/>
                    </a:cubicBezTo>
                    <a:cubicBezTo>
                      <a:pt x="74836" y="72585"/>
                      <a:pt x="74836" y="72668"/>
                      <a:pt x="74836" y="72751"/>
                    </a:cubicBezTo>
                    <a:cubicBezTo>
                      <a:pt x="74753" y="72751"/>
                      <a:pt x="74753" y="72751"/>
                      <a:pt x="74753" y="72834"/>
                    </a:cubicBezTo>
                    <a:lnTo>
                      <a:pt x="74670" y="72834"/>
                    </a:lnTo>
                    <a:cubicBezTo>
                      <a:pt x="74670" y="72834"/>
                      <a:pt x="74587" y="72751"/>
                      <a:pt x="74504" y="72668"/>
                    </a:cubicBezTo>
                    <a:cubicBezTo>
                      <a:pt x="74422" y="72585"/>
                      <a:pt x="74422" y="72503"/>
                      <a:pt x="74504" y="72420"/>
                    </a:cubicBezTo>
                    <a:close/>
                    <a:moveTo>
                      <a:pt x="77902" y="72917"/>
                    </a:moveTo>
                    <a:cubicBezTo>
                      <a:pt x="77985" y="72917"/>
                      <a:pt x="78068" y="72917"/>
                      <a:pt x="78068" y="73000"/>
                    </a:cubicBezTo>
                    <a:cubicBezTo>
                      <a:pt x="78151" y="73166"/>
                      <a:pt x="78151" y="73248"/>
                      <a:pt x="78068" y="73248"/>
                    </a:cubicBezTo>
                    <a:cubicBezTo>
                      <a:pt x="78044" y="73273"/>
                      <a:pt x="78020" y="73283"/>
                      <a:pt x="77995" y="73283"/>
                    </a:cubicBezTo>
                    <a:cubicBezTo>
                      <a:pt x="77937" y="73283"/>
                      <a:pt x="77878" y="73224"/>
                      <a:pt x="77819" y="73166"/>
                    </a:cubicBezTo>
                    <a:cubicBezTo>
                      <a:pt x="77819" y="73000"/>
                      <a:pt x="77819" y="72917"/>
                      <a:pt x="77819" y="72917"/>
                    </a:cubicBezTo>
                    <a:close/>
                    <a:moveTo>
                      <a:pt x="14089" y="77475"/>
                    </a:moveTo>
                    <a:cubicBezTo>
                      <a:pt x="14172" y="77475"/>
                      <a:pt x="14172" y="77558"/>
                      <a:pt x="14006" y="77641"/>
                    </a:cubicBezTo>
                    <a:cubicBezTo>
                      <a:pt x="13965" y="77682"/>
                      <a:pt x="13903" y="77703"/>
                      <a:pt x="13851" y="77703"/>
                    </a:cubicBezTo>
                    <a:cubicBezTo>
                      <a:pt x="13799" y="77703"/>
                      <a:pt x="13758" y="77682"/>
                      <a:pt x="13758" y="77641"/>
                    </a:cubicBezTo>
                    <a:cubicBezTo>
                      <a:pt x="13841" y="77558"/>
                      <a:pt x="13923" y="77475"/>
                      <a:pt x="14089" y="77475"/>
                    </a:cubicBezTo>
                    <a:close/>
                    <a:moveTo>
                      <a:pt x="124975" y="82116"/>
                    </a:moveTo>
                    <a:cubicBezTo>
                      <a:pt x="125058" y="82116"/>
                      <a:pt x="125141" y="82116"/>
                      <a:pt x="125306" y="82199"/>
                    </a:cubicBezTo>
                    <a:cubicBezTo>
                      <a:pt x="125389" y="82282"/>
                      <a:pt x="125472" y="82365"/>
                      <a:pt x="125389" y="82447"/>
                    </a:cubicBezTo>
                    <a:cubicBezTo>
                      <a:pt x="125365" y="82472"/>
                      <a:pt x="125334" y="82482"/>
                      <a:pt x="125299" y="82482"/>
                    </a:cubicBezTo>
                    <a:cubicBezTo>
                      <a:pt x="125216" y="82482"/>
                      <a:pt x="125116" y="82423"/>
                      <a:pt x="125058" y="82365"/>
                    </a:cubicBezTo>
                    <a:cubicBezTo>
                      <a:pt x="124975" y="82282"/>
                      <a:pt x="124975" y="82199"/>
                      <a:pt x="124975" y="82116"/>
                    </a:cubicBezTo>
                    <a:close/>
                    <a:moveTo>
                      <a:pt x="44130" y="82315"/>
                    </a:moveTo>
                    <a:cubicBezTo>
                      <a:pt x="44211" y="82315"/>
                      <a:pt x="44225" y="82373"/>
                      <a:pt x="44173" y="82530"/>
                    </a:cubicBezTo>
                    <a:cubicBezTo>
                      <a:pt x="44076" y="82772"/>
                      <a:pt x="43923" y="82901"/>
                      <a:pt x="43812" y="82901"/>
                    </a:cubicBezTo>
                    <a:cubicBezTo>
                      <a:pt x="43733" y="82901"/>
                      <a:pt x="43675" y="82834"/>
                      <a:pt x="43675" y="82696"/>
                    </a:cubicBezTo>
                    <a:cubicBezTo>
                      <a:pt x="43675" y="82613"/>
                      <a:pt x="43758" y="82447"/>
                      <a:pt x="43924" y="82365"/>
                    </a:cubicBezTo>
                    <a:cubicBezTo>
                      <a:pt x="44015" y="82334"/>
                      <a:pt x="44084" y="82315"/>
                      <a:pt x="44130" y="82315"/>
                    </a:cubicBezTo>
                    <a:close/>
                    <a:moveTo>
                      <a:pt x="46825" y="82779"/>
                    </a:moveTo>
                    <a:cubicBezTo>
                      <a:pt x="46907" y="82779"/>
                      <a:pt x="46990" y="82862"/>
                      <a:pt x="46990" y="83028"/>
                    </a:cubicBezTo>
                    <a:cubicBezTo>
                      <a:pt x="46990" y="83110"/>
                      <a:pt x="46990" y="83276"/>
                      <a:pt x="46907" y="83276"/>
                    </a:cubicBezTo>
                    <a:cubicBezTo>
                      <a:pt x="46885" y="83298"/>
                      <a:pt x="46863" y="83309"/>
                      <a:pt x="46842" y="83309"/>
                    </a:cubicBezTo>
                    <a:cubicBezTo>
                      <a:pt x="46786" y="83309"/>
                      <a:pt x="46742" y="83232"/>
                      <a:pt x="46742" y="83110"/>
                    </a:cubicBezTo>
                    <a:cubicBezTo>
                      <a:pt x="46742" y="82945"/>
                      <a:pt x="46742" y="82862"/>
                      <a:pt x="46825" y="82779"/>
                    </a:cubicBezTo>
                    <a:close/>
                    <a:moveTo>
                      <a:pt x="42504" y="83094"/>
                    </a:moveTo>
                    <a:cubicBezTo>
                      <a:pt x="42661" y="83094"/>
                      <a:pt x="42847" y="83299"/>
                      <a:pt x="42847" y="83442"/>
                    </a:cubicBezTo>
                    <a:cubicBezTo>
                      <a:pt x="42805" y="83608"/>
                      <a:pt x="42743" y="83691"/>
                      <a:pt x="42670" y="83691"/>
                    </a:cubicBezTo>
                    <a:cubicBezTo>
                      <a:pt x="42598" y="83691"/>
                      <a:pt x="42515" y="83608"/>
                      <a:pt x="42432" y="83442"/>
                    </a:cubicBezTo>
                    <a:cubicBezTo>
                      <a:pt x="42349" y="83276"/>
                      <a:pt x="42349" y="83110"/>
                      <a:pt x="42432" y="83110"/>
                    </a:cubicBezTo>
                    <a:cubicBezTo>
                      <a:pt x="42455" y="83099"/>
                      <a:pt x="42479" y="83094"/>
                      <a:pt x="42504" y="83094"/>
                    </a:cubicBezTo>
                    <a:close/>
                    <a:moveTo>
                      <a:pt x="58344" y="85182"/>
                    </a:moveTo>
                    <a:cubicBezTo>
                      <a:pt x="58344" y="85182"/>
                      <a:pt x="58427" y="85265"/>
                      <a:pt x="58510" y="85348"/>
                    </a:cubicBezTo>
                    <a:cubicBezTo>
                      <a:pt x="58510" y="85514"/>
                      <a:pt x="58510" y="85597"/>
                      <a:pt x="58427" y="85597"/>
                    </a:cubicBezTo>
                    <a:cubicBezTo>
                      <a:pt x="58405" y="85619"/>
                      <a:pt x="58388" y="85629"/>
                      <a:pt x="58377" y="85629"/>
                    </a:cubicBezTo>
                    <a:cubicBezTo>
                      <a:pt x="58344" y="85629"/>
                      <a:pt x="58344" y="85552"/>
                      <a:pt x="58344" y="85431"/>
                    </a:cubicBezTo>
                    <a:cubicBezTo>
                      <a:pt x="58261" y="85265"/>
                      <a:pt x="58344" y="85182"/>
                      <a:pt x="58344" y="85182"/>
                    </a:cubicBezTo>
                    <a:close/>
                    <a:moveTo>
                      <a:pt x="45688" y="84924"/>
                    </a:moveTo>
                    <a:cubicBezTo>
                      <a:pt x="45709" y="84924"/>
                      <a:pt x="45728" y="84927"/>
                      <a:pt x="45747" y="84934"/>
                    </a:cubicBezTo>
                    <a:cubicBezTo>
                      <a:pt x="45913" y="85017"/>
                      <a:pt x="45913" y="85099"/>
                      <a:pt x="45830" y="85265"/>
                    </a:cubicBezTo>
                    <a:cubicBezTo>
                      <a:pt x="45660" y="85548"/>
                      <a:pt x="45490" y="85677"/>
                      <a:pt x="45347" y="85677"/>
                    </a:cubicBezTo>
                    <a:cubicBezTo>
                      <a:pt x="45280" y="85677"/>
                      <a:pt x="45220" y="85649"/>
                      <a:pt x="45167" y="85597"/>
                    </a:cubicBezTo>
                    <a:cubicBezTo>
                      <a:pt x="45090" y="85367"/>
                      <a:pt x="45439" y="84924"/>
                      <a:pt x="45688" y="84924"/>
                    </a:cubicBezTo>
                    <a:close/>
                    <a:moveTo>
                      <a:pt x="44747" y="85547"/>
                    </a:moveTo>
                    <a:cubicBezTo>
                      <a:pt x="44824" y="85547"/>
                      <a:pt x="44805" y="85605"/>
                      <a:pt x="44753" y="85762"/>
                    </a:cubicBezTo>
                    <a:cubicBezTo>
                      <a:pt x="44702" y="85963"/>
                      <a:pt x="44622" y="86073"/>
                      <a:pt x="44529" y="86073"/>
                    </a:cubicBezTo>
                    <a:cubicBezTo>
                      <a:pt x="44469" y="86073"/>
                      <a:pt x="44404" y="86026"/>
                      <a:pt x="44338" y="85928"/>
                    </a:cubicBezTo>
                    <a:cubicBezTo>
                      <a:pt x="44173" y="85845"/>
                      <a:pt x="44255" y="85680"/>
                      <a:pt x="44504" y="85597"/>
                    </a:cubicBezTo>
                    <a:cubicBezTo>
                      <a:pt x="44625" y="85566"/>
                      <a:pt x="44702" y="85547"/>
                      <a:pt x="44747" y="85547"/>
                    </a:cubicBezTo>
                    <a:close/>
                    <a:moveTo>
                      <a:pt x="38806" y="85866"/>
                    </a:moveTo>
                    <a:cubicBezTo>
                      <a:pt x="38889" y="85866"/>
                      <a:pt x="38951" y="85887"/>
                      <a:pt x="38951" y="85928"/>
                    </a:cubicBezTo>
                    <a:cubicBezTo>
                      <a:pt x="39076" y="86115"/>
                      <a:pt x="39014" y="86208"/>
                      <a:pt x="38800" y="86208"/>
                    </a:cubicBezTo>
                    <a:cubicBezTo>
                      <a:pt x="38729" y="86208"/>
                      <a:pt x="38641" y="86197"/>
                      <a:pt x="38537" y="86177"/>
                    </a:cubicBezTo>
                    <a:cubicBezTo>
                      <a:pt x="38206" y="86177"/>
                      <a:pt x="38206" y="86094"/>
                      <a:pt x="38537" y="85928"/>
                    </a:cubicBezTo>
                    <a:cubicBezTo>
                      <a:pt x="38620" y="85887"/>
                      <a:pt x="38724" y="85866"/>
                      <a:pt x="38806" y="85866"/>
                    </a:cubicBezTo>
                    <a:close/>
                    <a:moveTo>
                      <a:pt x="48316" y="86073"/>
                    </a:moveTo>
                    <a:cubicBezTo>
                      <a:pt x="48420" y="86073"/>
                      <a:pt x="48523" y="86135"/>
                      <a:pt x="48565" y="86260"/>
                    </a:cubicBezTo>
                    <a:cubicBezTo>
                      <a:pt x="48700" y="86462"/>
                      <a:pt x="48451" y="86719"/>
                      <a:pt x="48264" y="86719"/>
                    </a:cubicBezTo>
                    <a:cubicBezTo>
                      <a:pt x="48221" y="86719"/>
                      <a:pt x="48182" y="86705"/>
                      <a:pt x="48151" y="86674"/>
                    </a:cubicBezTo>
                    <a:cubicBezTo>
                      <a:pt x="48068" y="86591"/>
                      <a:pt x="48068" y="86343"/>
                      <a:pt x="48068" y="86260"/>
                    </a:cubicBezTo>
                    <a:cubicBezTo>
                      <a:pt x="48109" y="86135"/>
                      <a:pt x="48213" y="86073"/>
                      <a:pt x="48316" y="86073"/>
                    </a:cubicBezTo>
                    <a:close/>
                    <a:moveTo>
                      <a:pt x="56106" y="86840"/>
                    </a:moveTo>
                    <a:cubicBezTo>
                      <a:pt x="56189" y="86923"/>
                      <a:pt x="56189" y="87088"/>
                      <a:pt x="56106" y="87088"/>
                    </a:cubicBezTo>
                    <a:cubicBezTo>
                      <a:pt x="56024" y="87088"/>
                      <a:pt x="56024" y="87088"/>
                      <a:pt x="55941" y="87006"/>
                    </a:cubicBezTo>
                    <a:cubicBezTo>
                      <a:pt x="56024" y="86923"/>
                      <a:pt x="56024" y="86923"/>
                      <a:pt x="56106" y="86840"/>
                    </a:cubicBezTo>
                    <a:close/>
                    <a:moveTo>
                      <a:pt x="46327" y="87056"/>
                    </a:moveTo>
                    <a:cubicBezTo>
                      <a:pt x="46416" y="87056"/>
                      <a:pt x="46537" y="87133"/>
                      <a:pt x="46659" y="87254"/>
                    </a:cubicBezTo>
                    <a:cubicBezTo>
                      <a:pt x="46742" y="87420"/>
                      <a:pt x="46825" y="87586"/>
                      <a:pt x="46659" y="87669"/>
                    </a:cubicBezTo>
                    <a:cubicBezTo>
                      <a:pt x="46576" y="87669"/>
                      <a:pt x="46410" y="87586"/>
                      <a:pt x="46244" y="87420"/>
                    </a:cubicBezTo>
                    <a:cubicBezTo>
                      <a:pt x="46162" y="87254"/>
                      <a:pt x="46079" y="87171"/>
                      <a:pt x="46244" y="87088"/>
                    </a:cubicBezTo>
                    <a:cubicBezTo>
                      <a:pt x="46267" y="87066"/>
                      <a:pt x="46295" y="87056"/>
                      <a:pt x="46327" y="87056"/>
                    </a:cubicBezTo>
                    <a:close/>
                    <a:moveTo>
                      <a:pt x="52543" y="87503"/>
                    </a:moveTo>
                    <a:cubicBezTo>
                      <a:pt x="52626" y="87503"/>
                      <a:pt x="52709" y="87586"/>
                      <a:pt x="52791" y="87669"/>
                    </a:cubicBezTo>
                    <a:cubicBezTo>
                      <a:pt x="52791" y="87751"/>
                      <a:pt x="52791" y="87751"/>
                      <a:pt x="52791" y="87751"/>
                    </a:cubicBezTo>
                    <a:cubicBezTo>
                      <a:pt x="52791" y="87834"/>
                      <a:pt x="52709" y="87834"/>
                      <a:pt x="52709" y="87834"/>
                    </a:cubicBezTo>
                    <a:cubicBezTo>
                      <a:pt x="52626" y="87834"/>
                      <a:pt x="52626" y="87751"/>
                      <a:pt x="52626" y="87751"/>
                    </a:cubicBezTo>
                    <a:cubicBezTo>
                      <a:pt x="52543" y="87586"/>
                      <a:pt x="52543" y="87503"/>
                      <a:pt x="52543" y="87503"/>
                    </a:cubicBezTo>
                    <a:close/>
                    <a:moveTo>
                      <a:pt x="67797" y="87551"/>
                    </a:moveTo>
                    <a:cubicBezTo>
                      <a:pt x="67875" y="87551"/>
                      <a:pt x="67957" y="87610"/>
                      <a:pt x="67957" y="87669"/>
                    </a:cubicBezTo>
                    <a:cubicBezTo>
                      <a:pt x="68040" y="87751"/>
                      <a:pt x="67957" y="87834"/>
                      <a:pt x="67792" y="87834"/>
                    </a:cubicBezTo>
                    <a:cubicBezTo>
                      <a:pt x="67709" y="87834"/>
                      <a:pt x="67543" y="87751"/>
                      <a:pt x="67543" y="87669"/>
                    </a:cubicBezTo>
                    <a:cubicBezTo>
                      <a:pt x="67543" y="87669"/>
                      <a:pt x="67543" y="87586"/>
                      <a:pt x="67709" y="87586"/>
                    </a:cubicBezTo>
                    <a:cubicBezTo>
                      <a:pt x="67733" y="87561"/>
                      <a:pt x="67764" y="87551"/>
                      <a:pt x="67797" y="87551"/>
                    </a:cubicBezTo>
                    <a:close/>
                    <a:moveTo>
                      <a:pt x="86345" y="87800"/>
                    </a:moveTo>
                    <a:cubicBezTo>
                      <a:pt x="86404" y="87800"/>
                      <a:pt x="86463" y="87859"/>
                      <a:pt x="86521" y="87917"/>
                    </a:cubicBezTo>
                    <a:cubicBezTo>
                      <a:pt x="86604" y="88083"/>
                      <a:pt x="86604" y="88166"/>
                      <a:pt x="86521" y="88166"/>
                    </a:cubicBezTo>
                    <a:cubicBezTo>
                      <a:pt x="86497" y="88190"/>
                      <a:pt x="86473" y="88200"/>
                      <a:pt x="86448" y="88200"/>
                    </a:cubicBezTo>
                    <a:cubicBezTo>
                      <a:pt x="86390" y="88200"/>
                      <a:pt x="86331" y="88141"/>
                      <a:pt x="86273" y="88083"/>
                    </a:cubicBezTo>
                    <a:cubicBezTo>
                      <a:pt x="86190" y="87917"/>
                      <a:pt x="86190" y="87834"/>
                      <a:pt x="86273" y="87834"/>
                    </a:cubicBezTo>
                    <a:cubicBezTo>
                      <a:pt x="86297" y="87810"/>
                      <a:pt x="86321" y="87800"/>
                      <a:pt x="86345" y="87800"/>
                    </a:cubicBezTo>
                    <a:close/>
                    <a:moveTo>
                      <a:pt x="42279" y="88701"/>
                    </a:moveTo>
                    <a:cubicBezTo>
                      <a:pt x="42364" y="88701"/>
                      <a:pt x="42489" y="88766"/>
                      <a:pt x="42598" y="88912"/>
                    </a:cubicBezTo>
                    <a:cubicBezTo>
                      <a:pt x="42764" y="89077"/>
                      <a:pt x="42764" y="89243"/>
                      <a:pt x="42681" y="89243"/>
                    </a:cubicBezTo>
                    <a:cubicBezTo>
                      <a:pt x="42515" y="89160"/>
                      <a:pt x="42349" y="89077"/>
                      <a:pt x="42266" y="88994"/>
                    </a:cubicBezTo>
                    <a:cubicBezTo>
                      <a:pt x="42127" y="88808"/>
                      <a:pt x="42170" y="88701"/>
                      <a:pt x="42279" y="88701"/>
                    </a:cubicBezTo>
                    <a:close/>
                    <a:moveTo>
                      <a:pt x="48399" y="89160"/>
                    </a:moveTo>
                    <a:cubicBezTo>
                      <a:pt x="48565" y="89160"/>
                      <a:pt x="48565" y="89243"/>
                      <a:pt x="48399" y="89326"/>
                    </a:cubicBezTo>
                    <a:cubicBezTo>
                      <a:pt x="48316" y="89367"/>
                      <a:pt x="48254" y="89388"/>
                      <a:pt x="48213" y="89388"/>
                    </a:cubicBezTo>
                    <a:cubicBezTo>
                      <a:pt x="48171" y="89388"/>
                      <a:pt x="48151" y="89367"/>
                      <a:pt x="48151" y="89326"/>
                    </a:cubicBezTo>
                    <a:cubicBezTo>
                      <a:pt x="48151" y="89243"/>
                      <a:pt x="48316" y="89160"/>
                      <a:pt x="48399" y="89160"/>
                    </a:cubicBezTo>
                    <a:close/>
                    <a:moveTo>
                      <a:pt x="27183" y="88994"/>
                    </a:moveTo>
                    <a:cubicBezTo>
                      <a:pt x="27432" y="88994"/>
                      <a:pt x="27432" y="89409"/>
                      <a:pt x="27183" y="89575"/>
                    </a:cubicBezTo>
                    <a:cubicBezTo>
                      <a:pt x="27068" y="89690"/>
                      <a:pt x="26881" y="89752"/>
                      <a:pt x="26698" y="89752"/>
                    </a:cubicBezTo>
                    <a:cubicBezTo>
                      <a:pt x="26486" y="89752"/>
                      <a:pt x="26278" y="89669"/>
                      <a:pt x="26189" y="89492"/>
                    </a:cubicBezTo>
                    <a:cubicBezTo>
                      <a:pt x="26106" y="89409"/>
                      <a:pt x="26520" y="89160"/>
                      <a:pt x="27183" y="88994"/>
                    </a:cubicBezTo>
                    <a:close/>
                    <a:moveTo>
                      <a:pt x="49369" y="89457"/>
                    </a:moveTo>
                    <a:cubicBezTo>
                      <a:pt x="49476" y="89457"/>
                      <a:pt x="49559" y="89516"/>
                      <a:pt x="49559" y="89575"/>
                    </a:cubicBezTo>
                    <a:cubicBezTo>
                      <a:pt x="49559" y="89740"/>
                      <a:pt x="49476" y="89906"/>
                      <a:pt x="49394" y="89906"/>
                    </a:cubicBezTo>
                    <a:cubicBezTo>
                      <a:pt x="49345" y="89930"/>
                      <a:pt x="49304" y="89940"/>
                      <a:pt x="49267" y="89940"/>
                    </a:cubicBezTo>
                    <a:cubicBezTo>
                      <a:pt x="49179" y="89940"/>
                      <a:pt x="49121" y="89882"/>
                      <a:pt x="49062" y="89823"/>
                    </a:cubicBezTo>
                    <a:cubicBezTo>
                      <a:pt x="48979" y="89740"/>
                      <a:pt x="49062" y="89575"/>
                      <a:pt x="49228" y="89492"/>
                    </a:cubicBezTo>
                    <a:cubicBezTo>
                      <a:pt x="49276" y="89467"/>
                      <a:pt x="49325" y="89457"/>
                      <a:pt x="49369" y="89457"/>
                    </a:cubicBezTo>
                    <a:close/>
                    <a:moveTo>
                      <a:pt x="1741" y="90072"/>
                    </a:moveTo>
                    <a:cubicBezTo>
                      <a:pt x="1907" y="90072"/>
                      <a:pt x="1824" y="90155"/>
                      <a:pt x="1741" y="90238"/>
                    </a:cubicBezTo>
                    <a:cubicBezTo>
                      <a:pt x="1658" y="90279"/>
                      <a:pt x="1596" y="90300"/>
                      <a:pt x="1555" y="90300"/>
                    </a:cubicBezTo>
                    <a:cubicBezTo>
                      <a:pt x="1513" y="90300"/>
                      <a:pt x="1492" y="90279"/>
                      <a:pt x="1492" y="90238"/>
                    </a:cubicBezTo>
                    <a:cubicBezTo>
                      <a:pt x="1492" y="90072"/>
                      <a:pt x="1575" y="90072"/>
                      <a:pt x="1741" y="90072"/>
                    </a:cubicBezTo>
                    <a:close/>
                    <a:moveTo>
                      <a:pt x="54936" y="90120"/>
                    </a:moveTo>
                    <a:cubicBezTo>
                      <a:pt x="54995" y="90120"/>
                      <a:pt x="55053" y="90179"/>
                      <a:pt x="55112" y="90238"/>
                    </a:cubicBezTo>
                    <a:cubicBezTo>
                      <a:pt x="55195" y="90403"/>
                      <a:pt x="55195" y="90403"/>
                      <a:pt x="55029" y="90403"/>
                    </a:cubicBezTo>
                    <a:cubicBezTo>
                      <a:pt x="54780" y="90320"/>
                      <a:pt x="54698" y="90155"/>
                      <a:pt x="54863" y="90155"/>
                    </a:cubicBezTo>
                    <a:cubicBezTo>
                      <a:pt x="54888" y="90130"/>
                      <a:pt x="54912" y="90120"/>
                      <a:pt x="54936" y="90120"/>
                    </a:cubicBezTo>
                    <a:close/>
                    <a:moveTo>
                      <a:pt x="1907" y="90983"/>
                    </a:moveTo>
                    <a:cubicBezTo>
                      <a:pt x="2072" y="90983"/>
                      <a:pt x="2072" y="91066"/>
                      <a:pt x="1907" y="91149"/>
                    </a:cubicBezTo>
                    <a:cubicBezTo>
                      <a:pt x="1824" y="91191"/>
                      <a:pt x="1762" y="91211"/>
                      <a:pt x="1720" y="91211"/>
                    </a:cubicBezTo>
                    <a:cubicBezTo>
                      <a:pt x="1679" y="91211"/>
                      <a:pt x="1658" y="91191"/>
                      <a:pt x="1658" y="91149"/>
                    </a:cubicBezTo>
                    <a:cubicBezTo>
                      <a:pt x="1658" y="91066"/>
                      <a:pt x="1741" y="90983"/>
                      <a:pt x="1907" y="90983"/>
                    </a:cubicBezTo>
                    <a:close/>
                    <a:moveTo>
                      <a:pt x="47696" y="89228"/>
                    </a:moveTo>
                    <a:cubicBezTo>
                      <a:pt x="47810" y="89228"/>
                      <a:pt x="47921" y="89282"/>
                      <a:pt x="47985" y="89409"/>
                    </a:cubicBezTo>
                    <a:cubicBezTo>
                      <a:pt x="48151" y="89657"/>
                      <a:pt x="47985" y="89740"/>
                      <a:pt x="47653" y="89989"/>
                    </a:cubicBezTo>
                    <a:cubicBezTo>
                      <a:pt x="47322" y="90072"/>
                      <a:pt x="47073" y="90320"/>
                      <a:pt x="47073" y="90486"/>
                    </a:cubicBezTo>
                    <a:cubicBezTo>
                      <a:pt x="47073" y="90623"/>
                      <a:pt x="47048" y="90685"/>
                      <a:pt x="47012" y="90685"/>
                    </a:cubicBezTo>
                    <a:cubicBezTo>
                      <a:pt x="46982" y="90685"/>
                      <a:pt x="46945" y="90644"/>
                      <a:pt x="46907" y="90569"/>
                    </a:cubicBezTo>
                    <a:cubicBezTo>
                      <a:pt x="46854" y="90462"/>
                      <a:pt x="46766" y="90415"/>
                      <a:pt x="46674" y="90415"/>
                    </a:cubicBezTo>
                    <a:cubicBezTo>
                      <a:pt x="46481" y="90415"/>
                      <a:pt x="46271" y="90620"/>
                      <a:pt x="46327" y="90901"/>
                    </a:cubicBezTo>
                    <a:cubicBezTo>
                      <a:pt x="46327" y="91066"/>
                      <a:pt x="46244" y="91232"/>
                      <a:pt x="46162" y="91315"/>
                    </a:cubicBezTo>
                    <a:cubicBezTo>
                      <a:pt x="46092" y="91361"/>
                      <a:pt x="46042" y="91388"/>
                      <a:pt x="46000" y="91388"/>
                    </a:cubicBezTo>
                    <a:cubicBezTo>
                      <a:pt x="45893" y="91388"/>
                      <a:pt x="45843" y="91212"/>
                      <a:pt x="45664" y="90735"/>
                    </a:cubicBezTo>
                    <a:cubicBezTo>
                      <a:pt x="45546" y="90143"/>
                      <a:pt x="45554" y="89847"/>
                      <a:pt x="45780" y="89847"/>
                    </a:cubicBezTo>
                    <a:cubicBezTo>
                      <a:pt x="45871" y="89847"/>
                      <a:pt x="45996" y="89894"/>
                      <a:pt x="46162" y="89989"/>
                    </a:cubicBezTo>
                    <a:cubicBezTo>
                      <a:pt x="46253" y="90057"/>
                      <a:pt x="46388" y="90088"/>
                      <a:pt x="46534" y="90088"/>
                    </a:cubicBezTo>
                    <a:cubicBezTo>
                      <a:pt x="46920" y="90088"/>
                      <a:pt x="47382" y="89875"/>
                      <a:pt x="47322" y="89575"/>
                    </a:cubicBezTo>
                    <a:cubicBezTo>
                      <a:pt x="47322" y="89370"/>
                      <a:pt x="47512" y="89228"/>
                      <a:pt x="47696" y="89228"/>
                    </a:cubicBezTo>
                    <a:close/>
                    <a:moveTo>
                      <a:pt x="45084" y="91232"/>
                    </a:moveTo>
                    <a:cubicBezTo>
                      <a:pt x="45250" y="91232"/>
                      <a:pt x="45250" y="91315"/>
                      <a:pt x="45084" y="91398"/>
                    </a:cubicBezTo>
                    <a:cubicBezTo>
                      <a:pt x="45001" y="91439"/>
                      <a:pt x="44939" y="91460"/>
                      <a:pt x="44898" y="91460"/>
                    </a:cubicBezTo>
                    <a:cubicBezTo>
                      <a:pt x="44856" y="91460"/>
                      <a:pt x="44836" y="91439"/>
                      <a:pt x="44836" y="91398"/>
                    </a:cubicBezTo>
                    <a:cubicBezTo>
                      <a:pt x="44836" y="91315"/>
                      <a:pt x="45001" y="91232"/>
                      <a:pt x="45084" y="91232"/>
                    </a:cubicBezTo>
                    <a:close/>
                    <a:moveTo>
                      <a:pt x="47156" y="90818"/>
                    </a:moveTo>
                    <a:cubicBezTo>
                      <a:pt x="47488" y="90818"/>
                      <a:pt x="47570" y="90901"/>
                      <a:pt x="47570" y="91149"/>
                    </a:cubicBezTo>
                    <a:cubicBezTo>
                      <a:pt x="47510" y="91392"/>
                      <a:pt x="47271" y="91546"/>
                      <a:pt x="47018" y="91546"/>
                    </a:cubicBezTo>
                    <a:cubicBezTo>
                      <a:pt x="46925" y="91546"/>
                      <a:pt x="46830" y="91525"/>
                      <a:pt x="46742" y="91481"/>
                    </a:cubicBezTo>
                    <a:cubicBezTo>
                      <a:pt x="46410" y="91315"/>
                      <a:pt x="46742" y="90901"/>
                      <a:pt x="47156" y="90818"/>
                    </a:cubicBezTo>
                    <a:close/>
                    <a:moveTo>
                      <a:pt x="37957" y="91481"/>
                    </a:moveTo>
                    <a:cubicBezTo>
                      <a:pt x="38040" y="91481"/>
                      <a:pt x="38123" y="91481"/>
                      <a:pt x="38206" y="91646"/>
                    </a:cubicBezTo>
                    <a:cubicBezTo>
                      <a:pt x="38288" y="91729"/>
                      <a:pt x="38206" y="91895"/>
                      <a:pt x="38123" y="91895"/>
                    </a:cubicBezTo>
                    <a:cubicBezTo>
                      <a:pt x="38123" y="91917"/>
                      <a:pt x="38111" y="91928"/>
                      <a:pt x="38093" y="91928"/>
                    </a:cubicBezTo>
                    <a:cubicBezTo>
                      <a:pt x="38046" y="91928"/>
                      <a:pt x="37957" y="91851"/>
                      <a:pt x="37957" y="91729"/>
                    </a:cubicBezTo>
                    <a:cubicBezTo>
                      <a:pt x="37874" y="91646"/>
                      <a:pt x="37874" y="91564"/>
                      <a:pt x="37957" y="91481"/>
                    </a:cubicBezTo>
                    <a:close/>
                    <a:moveTo>
                      <a:pt x="36834" y="91542"/>
                    </a:moveTo>
                    <a:cubicBezTo>
                      <a:pt x="37012" y="91542"/>
                      <a:pt x="37114" y="91703"/>
                      <a:pt x="37045" y="91978"/>
                    </a:cubicBezTo>
                    <a:cubicBezTo>
                      <a:pt x="37045" y="92144"/>
                      <a:pt x="37004" y="92227"/>
                      <a:pt x="36942" y="92227"/>
                    </a:cubicBezTo>
                    <a:cubicBezTo>
                      <a:pt x="36880" y="92227"/>
                      <a:pt x="36797" y="92144"/>
                      <a:pt x="36714" y="91978"/>
                    </a:cubicBezTo>
                    <a:cubicBezTo>
                      <a:pt x="36631" y="91812"/>
                      <a:pt x="36631" y="91646"/>
                      <a:pt x="36714" y="91564"/>
                    </a:cubicBezTo>
                    <a:cubicBezTo>
                      <a:pt x="36757" y="91549"/>
                      <a:pt x="36797" y="91542"/>
                      <a:pt x="36834" y="91542"/>
                    </a:cubicBezTo>
                    <a:close/>
                    <a:moveTo>
                      <a:pt x="63482" y="91729"/>
                    </a:moveTo>
                    <a:cubicBezTo>
                      <a:pt x="63565" y="91729"/>
                      <a:pt x="63648" y="91812"/>
                      <a:pt x="63648" y="91978"/>
                    </a:cubicBezTo>
                    <a:cubicBezTo>
                      <a:pt x="63731" y="92061"/>
                      <a:pt x="63648" y="92227"/>
                      <a:pt x="63648" y="92227"/>
                    </a:cubicBezTo>
                    <a:cubicBezTo>
                      <a:pt x="63565" y="92227"/>
                      <a:pt x="63482" y="92144"/>
                      <a:pt x="63482" y="92061"/>
                    </a:cubicBezTo>
                    <a:cubicBezTo>
                      <a:pt x="63482" y="91895"/>
                      <a:pt x="63482" y="91812"/>
                      <a:pt x="63482" y="91729"/>
                    </a:cubicBezTo>
                    <a:close/>
                    <a:moveTo>
                      <a:pt x="42194" y="92330"/>
                    </a:moveTo>
                    <a:cubicBezTo>
                      <a:pt x="42266" y="92330"/>
                      <a:pt x="42349" y="92351"/>
                      <a:pt x="42432" y="92392"/>
                    </a:cubicBezTo>
                    <a:cubicBezTo>
                      <a:pt x="42515" y="92558"/>
                      <a:pt x="42515" y="92641"/>
                      <a:pt x="42432" y="92724"/>
                    </a:cubicBezTo>
                    <a:cubicBezTo>
                      <a:pt x="42266" y="92724"/>
                      <a:pt x="42101" y="92724"/>
                      <a:pt x="42018" y="92641"/>
                    </a:cubicBezTo>
                    <a:cubicBezTo>
                      <a:pt x="41935" y="92558"/>
                      <a:pt x="41935" y="92392"/>
                      <a:pt x="42018" y="92392"/>
                    </a:cubicBezTo>
                    <a:cubicBezTo>
                      <a:pt x="42059" y="92351"/>
                      <a:pt x="42121" y="92330"/>
                      <a:pt x="42194" y="92330"/>
                    </a:cubicBezTo>
                    <a:close/>
                    <a:moveTo>
                      <a:pt x="43675" y="92144"/>
                    </a:moveTo>
                    <a:cubicBezTo>
                      <a:pt x="44007" y="92227"/>
                      <a:pt x="44007" y="92641"/>
                      <a:pt x="43592" y="92890"/>
                    </a:cubicBezTo>
                    <a:cubicBezTo>
                      <a:pt x="43516" y="92915"/>
                      <a:pt x="43455" y="92933"/>
                      <a:pt x="43409" y="92933"/>
                    </a:cubicBezTo>
                    <a:cubicBezTo>
                      <a:pt x="43308" y="92933"/>
                      <a:pt x="43287" y="92844"/>
                      <a:pt x="43344" y="92558"/>
                    </a:cubicBezTo>
                    <a:cubicBezTo>
                      <a:pt x="43344" y="92309"/>
                      <a:pt x="43510" y="92144"/>
                      <a:pt x="43675" y="92144"/>
                    </a:cubicBezTo>
                    <a:close/>
                    <a:moveTo>
                      <a:pt x="33252" y="92719"/>
                    </a:moveTo>
                    <a:cubicBezTo>
                      <a:pt x="33392" y="92719"/>
                      <a:pt x="33309" y="93642"/>
                      <a:pt x="33150" y="93801"/>
                    </a:cubicBezTo>
                    <a:cubicBezTo>
                      <a:pt x="33067" y="93801"/>
                      <a:pt x="33067" y="93635"/>
                      <a:pt x="33067" y="93304"/>
                    </a:cubicBezTo>
                    <a:cubicBezTo>
                      <a:pt x="33067" y="92972"/>
                      <a:pt x="33150" y="92724"/>
                      <a:pt x="33233" y="92724"/>
                    </a:cubicBezTo>
                    <a:cubicBezTo>
                      <a:pt x="33240" y="92721"/>
                      <a:pt x="33246" y="92719"/>
                      <a:pt x="33252" y="92719"/>
                    </a:cubicBezTo>
                    <a:close/>
                    <a:moveTo>
                      <a:pt x="33903" y="93435"/>
                    </a:moveTo>
                    <a:cubicBezTo>
                      <a:pt x="33986" y="93435"/>
                      <a:pt x="34086" y="93494"/>
                      <a:pt x="34145" y="93553"/>
                    </a:cubicBezTo>
                    <a:cubicBezTo>
                      <a:pt x="34228" y="93718"/>
                      <a:pt x="34145" y="93801"/>
                      <a:pt x="34062" y="93884"/>
                    </a:cubicBezTo>
                    <a:cubicBezTo>
                      <a:pt x="33896" y="93884"/>
                      <a:pt x="33813" y="93884"/>
                      <a:pt x="33730" y="93718"/>
                    </a:cubicBezTo>
                    <a:cubicBezTo>
                      <a:pt x="33648" y="93635"/>
                      <a:pt x="33730" y="93553"/>
                      <a:pt x="33813" y="93470"/>
                    </a:cubicBezTo>
                    <a:cubicBezTo>
                      <a:pt x="33838" y="93445"/>
                      <a:pt x="33869" y="93435"/>
                      <a:pt x="33903" y="93435"/>
                    </a:cubicBezTo>
                    <a:close/>
                    <a:moveTo>
                      <a:pt x="41563" y="93607"/>
                    </a:moveTo>
                    <a:cubicBezTo>
                      <a:pt x="41781" y="93607"/>
                      <a:pt x="41916" y="93729"/>
                      <a:pt x="41852" y="94050"/>
                    </a:cubicBezTo>
                    <a:cubicBezTo>
                      <a:pt x="41852" y="94194"/>
                      <a:pt x="41740" y="94283"/>
                      <a:pt x="41598" y="94283"/>
                    </a:cubicBezTo>
                    <a:cubicBezTo>
                      <a:pt x="41495" y="94283"/>
                      <a:pt x="41376" y="94237"/>
                      <a:pt x="41272" y="94133"/>
                    </a:cubicBezTo>
                    <a:cubicBezTo>
                      <a:pt x="41106" y="93884"/>
                      <a:pt x="41106" y="93801"/>
                      <a:pt x="41355" y="93635"/>
                    </a:cubicBezTo>
                    <a:cubicBezTo>
                      <a:pt x="41429" y="93617"/>
                      <a:pt x="41500" y="93607"/>
                      <a:pt x="41563" y="93607"/>
                    </a:cubicBezTo>
                    <a:close/>
                    <a:moveTo>
                      <a:pt x="102469" y="94513"/>
                    </a:moveTo>
                    <a:cubicBezTo>
                      <a:pt x="102523" y="94513"/>
                      <a:pt x="102623" y="94571"/>
                      <a:pt x="102682" y="94630"/>
                    </a:cubicBezTo>
                    <a:cubicBezTo>
                      <a:pt x="102682" y="94796"/>
                      <a:pt x="102765" y="94879"/>
                      <a:pt x="102682" y="94879"/>
                    </a:cubicBezTo>
                    <a:cubicBezTo>
                      <a:pt x="102682" y="94879"/>
                      <a:pt x="102599" y="94879"/>
                      <a:pt x="102433" y="94796"/>
                    </a:cubicBezTo>
                    <a:cubicBezTo>
                      <a:pt x="102350" y="94713"/>
                      <a:pt x="102350" y="94547"/>
                      <a:pt x="102433" y="94547"/>
                    </a:cubicBezTo>
                    <a:cubicBezTo>
                      <a:pt x="102433" y="94523"/>
                      <a:pt x="102447" y="94513"/>
                      <a:pt x="102469" y="94513"/>
                    </a:cubicBezTo>
                    <a:close/>
                    <a:moveTo>
                      <a:pt x="31244" y="94796"/>
                    </a:moveTo>
                    <a:cubicBezTo>
                      <a:pt x="31410" y="94796"/>
                      <a:pt x="31327" y="94879"/>
                      <a:pt x="31244" y="94961"/>
                    </a:cubicBezTo>
                    <a:cubicBezTo>
                      <a:pt x="31196" y="94986"/>
                      <a:pt x="31154" y="94996"/>
                      <a:pt x="31120" y="94996"/>
                    </a:cubicBezTo>
                    <a:cubicBezTo>
                      <a:pt x="31037" y="94996"/>
                      <a:pt x="30996" y="94937"/>
                      <a:pt x="30996" y="94879"/>
                    </a:cubicBezTo>
                    <a:cubicBezTo>
                      <a:pt x="30996" y="94796"/>
                      <a:pt x="31078" y="94796"/>
                      <a:pt x="31244" y="94796"/>
                    </a:cubicBezTo>
                    <a:close/>
                    <a:moveTo>
                      <a:pt x="35885" y="95542"/>
                    </a:moveTo>
                    <a:cubicBezTo>
                      <a:pt x="36051" y="95624"/>
                      <a:pt x="36051" y="95624"/>
                      <a:pt x="35885" y="95707"/>
                    </a:cubicBezTo>
                    <a:cubicBezTo>
                      <a:pt x="35802" y="95749"/>
                      <a:pt x="35740" y="95769"/>
                      <a:pt x="35699" y="95769"/>
                    </a:cubicBezTo>
                    <a:cubicBezTo>
                      <a:pt x="35657" y="95769"/>
                      <a:pt x="35637" y="95749"/>
                      <a:pt x="35637" y="95707"/>
                    </a:cubicBezTo>
                    <a:cubicBezTo>
                      <a:pt x="35637" y="95624"/>
                      <a:pt x="35802" y="95542"/>
                      <a:pt x="35885" y="95542"/>
                    </a:cubicBezTo>
                    <a:close/>
                    <a:moveTo>
                      <a:pt x="19973" y="96536"/>
                    </a:moveTo>
                    <a:cubicBezTo>
                      <a:pt x="20305" y="96536"/>
                      <a:pt x="20388" y="96619"/>
                      <a:pt x="20305" y="96785"/>
                    </a:cubicBezTo>
                    <a:cubicBezTo>
                      <a:pt x="20275" y="96843"/>
                      <a:pt x="20184" y="96871"/>
                      <a:pt x="20077" y="96871"/>
                    </a:cubicBezTo>
                    <a:cubicBezTo>
                      <a:pt x="19884" y="96871"/>
                      <a:pt x="19642" y="96779"/>
                      <a:pt x="19642" y="96619"/>
                    </a:cubicBezTo>
                    <a:cubicBezTo>
                      <a:pt x="19642" y="96619"/>
                      <a:pt x="19808" y="96536"/>
                      <a:pt x="19973" y="96536"/>
                    </a:cubicBezTo>
                    <a:close/>
                    <a:moveTo>
                      <a:pt x="34393" y="97199"/>
                    </a:moveTo>
                    <a:cubicBezTo>
                      <a:pt x="34476" y="97199"/>
                      <a:pt x="34559" y="97282"/>
                      <a:pt x="34642" y="97365"/>
                    </a:cubicBezTo>
                    <a:cubicBezTo>
                      <a:pt x="34642" y="97448"/>
                      <a:pt x="34642" y="97613"/>
                      <a:pt x="34559" y="97613"/>
                    </a:cubicBezTo>
                    <a:cubicBezTo>
                      <a:pt x="34535" y="97638"/>
                      <a:pt x="34511" y="97648"/>
                      <a:pt x="34486" y="97648"/>
                    </a:cubicBezTo>
                    <a:cubicBezTo>
                      <a:pt x="34428" y="97648"/>
                      <a:pt x="34369" y="97589"/>
                      <a:pt x="34311" y="97531"/>
                    </a:cubicBezTo>
                    <a:cubicBezTo>
                      <a:pt x="34311" y="97365"/>
                      <a:pt x="34311" y="97282"/>
                      <a:pt x="34393" y="97199"/>
                    </a:cubicBezTo>
                    <a:close/>
                    <a:moveTo>
                      <a:pt x="37567" y="96109"/>
                    </a:moveTo>
                    <a:cubicBezTo>
                      <a:pt x="37661" y="96109"/>
                      <a:pt x="37784" y="96147"/>
                      <a:pt x="37957" y="96205"/>
                    </a:cubicBezTo>
                    <a:cubicBezTo>
                      <a:pt x="38537" y="96370"/>
                      <a:pt x="38620" y="96370"/>
                      <a:pt x="38371" y="96536"/>
                    </a:cubicBezTo>
                    <a:cubicBezTo>
                      <a:pt x="38040" y="96785"/>
                      <a:pt x="37294" y="97613"/>
                      <a:pt x="37211" y="97779"/>
                    </a:cubicBezTo>
                    <a:cubicBezTo>
                      <a:pt x="37211" y="97916"/>
                      <a:pt x="37161" y="97978"/>
                      <a:pt x="37074" y="97978"/>
                    </a:cubicBezTo>
                    <a:cubicBezTo>
                      <a:pt x="37004" y="97978"/>
                      <a:pt x="36909" y="97936"/>
                      <a:pt x="36797" y="97862"/>
                    </a:cubicBezTo>
                    <a:cubicBezTo>
                      <a:pt x="36300" y="97613"/>
                      <a:pt x="36217" y="97282"/>
                      <a:pt x="36631" y="97282"/>
                    </a:cubicBezTo>
                    <a:cubicBezTo>
                      <a:pt x="36797" y="97282"/>
                      <a:pt x="37045" y="97033"/>
                      <a:pt x="37211" y="96619"/>
                    </a:cubicBezTo>
                    <a:cubicBezTo>
                      <a:pt x="37319" y="96241"/>
                      <a:pt x="37392" y="96109"/>
                      <a:pt x="37567" y="96109"/>
                    </a:cubicBezTo>
                    <a:close/>
                    <a:moveTo>
                      <a:pt x="38722" y="97310"/>
                    </a:moveTo>
                    <a:cubicBezTo>
                      <a:pt x="38866" y="97310"/>
                      <a:pt x="39020" y="97351"/>
                      <a:pt x="39117" y="97448"/>
                    </a:cubicBezTo>
                    <a:cubicBezTo>
                      <a:pt x="39532" y="97779"/>
                      <a:pt x="39697" y="98276"/>
                      <a:pt x="39366" y="98276"/>
                    </a:cubicBezTo>
                    <a:cubicBezTo>
                      <a:pt x="39117" y="98193"/>
                      <a:pt x="39117" y="98193"/>
                      <a:pt x="39200" y="97945"/>
                    </a:cubicBezTo>
                    <a:cubicBezTo>
                      <a:pt x="39200" y="97824"/>
                      <a:pt x="39156" y="97747"/>
                      <a:pt x="39002" y="97747"/>
                    </a:cubicBezTo>
                    <a:cubicBezTo>
                      <a:pt x="38946" y="97747"/>
                      <a:pt x="38875" y="97757"/>
                      <a:pt x="38786" y="97779"/>
                    </a:cubicBezTo>
                    <a:cubicBezTo>
                      <a:pt x="38672" y="97793"/>
                      <a:pt x="38573" y="97800"/>
                      <a:pt x="38489" y="97800"/>
                    </a:cubicBezTo>
                    <a:cubicBezTo>
                      <a:pt x="38085" y="97800"/>
                      <a:pt x="38042" y="97639"/>
                      <a:pt x="38454" y="97365"/>
                    </a:cubicBezTo>
                    <a:cubicBezTo>
                      <a:pt x="38523" y="97330"/>
                      <a:pt x="38620" y="97310"/>
                      <a:pt x="38722" y="97310"/>
                    </a:cubicBezTo>
                    <a:close/>
                    <a:moveTo>
                      <a:pt x="31493" y="98028"/>
                    </a:moveTo>
                    <a:cubicBezTo>
                      <a:pt x="31659" y="98028"/>
                      <a:pt x="31741" y="98028"/>
                      <a:pt x="31824" y="98111"/>
                    </a:cubicBezTo>
                    <a:cubicBezTo>
                      <a:pt x="31824" y="98193"/>
                      <a:pt x="31741" y="98193"/>
                      <a:pt x="31659" y="98276"/>
                    </a:cubicBezTo>
                    <a:cubicBezTo>
                      <a:pt x="31610" y="98301"/>
                      <a:pt x="31569" y="98311"/>
                      <a:pt x="31532" y="98311"/>
                    </a:cubicBezTo>
                    <a:cubicBezTo>
                      <a:pt x="31444" y="98311"/>
                      <a:pt x="31386" y="98252"/>
                      <a:pt x="31327" y="98193"/>
                    </a:cubicBezTo>
                    <a:cubicBezTo>
                      <a:pt x="31244" y="98028"/>
                      <a:pt x="31327" y="98028"/>
                      <a:pt x="31493" y="98028"/>
                    </a:cubicBezTo>
                    <a:close/>
                    <a:moveTo>
                      <a:pt x="32311" y="97993"/>
                    </a:moveTo>
                    <a:cubicBezTo>
                      <a:pt x="32370" y="97993"/>
                      <a:pt x="32429" y="98052"/>
                      <a:pt x="32487" y="98111"/>
                    </a:cubicBezTo>
                    <a:cubicBezTo>
                      <a:pt x="32570" y="98276"/>
                      <a:pt x="32570" y="98359"/>
                      <a:pt x="32487" y="98442"/>
                    </a:cubicBezTo>
                    <a:cubicBezTo>
                      <a:pt x="32404" y="98442"/>
                      <a:pt x="32239" y="98359"/>
                      <a:pt x="32239" y="98276"/>
                    </a:cubicBezTo>
                    <a:cubicBezTo>
                      <a:pt x="32156" y="98193"/>
                      <a:pt x="32156" y="98028"/>
                      <a:pt x="32239" y="98028"/>
                    </a:cubicBezTo>
                    <a:cubicBezTo>
                      <a:pt x="32263" y="98003"/>
                      <a:pt x="32287" y="97993"/>
                      <a:pt x="32311" y="97993"/>
                    </a:cubicBezTo>
                    <a:close/>
                    <a:moveTo>
                      <a:pt x="29835" y="98608"/>
                    </a:moveTo>
                    <a:cubicBezTo>
                      <a:pt x="29918" y="98608"/>
                      <a:pt x="30001" y="98608"/>
                      <a:pt x="30084" y="98774"/>
                    </a:cubicBezTo>
                    <a:cubicBezTo>
                      <a:pt x="30167" y="98856"/>
                      <a:pt x="30167" y="99022"/>
                      <a:pt x="30084" y="99022"/>
                    </a:cubicBezTo>
                    <a:cubicBezTo>
                      <a:pt x="30062" y="99044"/>
                      <a:pt x="30040" y="99055"/>
                      <a:pt x="30017" y="99055"/>
                    </a:cubicBezTo>
                    <a:cubicBezTo>
                      <a:pt x="29957" y="99055"/>
                      <a:pt x="29896" y="98978"/>
                      <a:pt x="29835" y="98856"/>
                    </a:cubicBezTo>
                    <a:cubicBezTo>
                      <a:pt x="29752" y="98774"/>
                      <a:pt x="29752" y="98691"/>
                      <a:pt x="29835" y="98608"/>
                    </a:cubicBezTo>
                    <a:close/>
                    <a:moveTo>
                      <a:pt x="31078" y="98525"/>
                    </a:moveTo>
                    <a:cubicBezTo>
                      <a:pt x="31161" y="98525"/>
                      <a:pt x="31161" y="98691"/>
                      <a:pt x="31161" y="98856"/>
                    </a:cubicBezTo>
                    <a:cubicBezTo>
                      <a:pt x="31071" y="99171"/>
                      <a:pt x="31006" y="99315"/>
                      <a:pt x="30965" y="99315"/>
                    </a:cubicBezTo>
                    <a:cubicBezTo>
                      <a:pt x="30930" y="99315"/>
                      <a:pt x="30913" y="99212"/>
                      <a:pt x="30913" y="99022"/>
                    </a:cubicBezTo>
                    <a:cubicBezTo>
                      <a:pt x="30913" y="98774"/>
                      <a:pt x="30996" y="98608"/>
                      <a:pt x="31078" y="98525"/>
                    </a:cubicBezTo>
                    <a:close/>
                    <a:moveTo>
                      <a:pt x="36215" y="99467"/>
                    </a:moveTo>
                    <a:cubicBezTo>
                      <a:pt x="36346" y="99467"/>
                      <a:pt x="36515" y="99531"/>
                      <a:pt x="36631" y="99685"/>
                    </a:cubicBezTo>
                    <a:cubicBezTo>
                      <a:pt x="36714" y="99768"/>
                      <a:pt x="36714" y="99934"/>
                      <a:pt x="36631" y="99934"/>
                    </a:cubicBezTo>
                    <a:cubicBezTo>
                      <a:pt x="36631" y="99956"/>
                      <a:pt x="36619" y="99966"/>
                      <a:pt x="36600" y="99966"/>
                    </a:cubicBezTo>
                    <a:cubicBezTo>
                      <a:pt x="36548" y="99966"/>
                      <a:pt x="36443" y="99889"/>
                      <a:pt x="36382" y="99768"/>
                    </a:cubicBezTo>
                    <a:cubicBezTo>
                      <a:pt x="36382" y="99727"/>
                      <a:pt x="36341" y="99706"/>
                      <a:pt x="36300" y="99706"/>
                    </a:cubicBezTo>
                    <a:cubicBezTo>
                      <a:pt x="36258" y="99706"/>
                      <a:pt x="36217" y="99727"/>
                      <a:pt x="36217" y="99768"/>
                    </a:cubicBezTo>
                    <a:cubicBezTo>
                      <a:pt x="36217" y="99802"/>
                      <a:pt x="36202" y="99823"/>
                      <a:pt x="36180" y="99823"/>
                    </a:cubicBezTo>
                    <a:cubicBezTo>
                      <a:pt x="36148" y="99823"/>
                      <a:pt x="36099" y="99782"/>
                      <a:pt x="36051" y="99685"/>
                    </a:cubicBezTo>
                    <a:cubicBezTo>
                      <a:pt x="35962" y="99552"/>
                      <a:pt x="36063" y="99467"/>
                      <a:pt x="36215" y="99467"/>
                    </a:cubicBezTo>
                    <a:close/>
                    <a:moveTo>
                      <a:pt x="33565" y="100431"/>
                    </a:moveTo>
                    <a:cubicBezTo>
                      <a:pt x="33730" y="100431"/>
                      <a:pt x="33730" y="100514"/>
                      <a:pt x="33565" y="100597"/>
                    </a:cubicBezTo>
                    <a:cubicBezTo>
                      <a:pt x="33482" y="100638"/>
                      <a:pt x="33420" y="100659"/>
                      <a:pt x="33378" y="100659"/>
                    </a:cubicBezTo>
                    <a:cubicBezTo>
                      <a:pt x="33337" y="100659"/>
                      <a:pt x="33316" y="100638"/>
                      <a:pt x="33316" y="100597"/>
                    </a:cubicBezTo>
                    <a:cubicBezTo>
                      <a:pt x="33316" y="100514"/>
                      <a:pt x="33482" y="100431"/>
                      <a:pt x="33565" y="100431"/>
                    </a:cubicBezTo>
                    <a:close/>
                    <a:moveTo>
                      <a:pt x="23637" y="99949"/>
                    </a:moveTo>
                    <a:cubicBezTo>
                      <a:pt x="23689" y="99949"/>
                      <a:pt x="23764" y="99995"/>
                      <a:pt x="23868" y="100100"/>
                    </a:cubicBezTo>
                    <a:cubicBezTo>
                      <a:pt x="23951" y="100182"/>
                      <a:pt x="24117" y="100348"/>
                      <a:pt x="24117" y="100431"/>
                    </a:cubicBezTo>
                    <a:cubicBezTo>
                      <a:pt x="24117" y="100669"/>
                      <a:pt x="23862" y="100864"/>
                      <a:pt x="23687" y="100864"/>
                    </a:cubicBezTo>
                    <a:cubicBezTo>
                      <a:pt x="23617" y="100864"/>
                      <a:pt x="23560" y="100833"/>
                      <a:pt x="23537" y="100763"/>
                    </a:cubicBezTo>
                    <a:cubicBezTo>
                      <a:pt x="23454" y="100680"/>
                      <a:pt x="23454" y="100431"/>
                      <a:pt x="23537" y="100182"/>
                    </a:cubicBezTo>
                    <a:cubicBezTo>
                      <a:pt x="23537" y="100038"/>
                      <a:pt x="23565" y="99949"/>
                      <a:pt x="23637" y="99949"/>
                    </a:cubicBezTo>
                    <a:close/>
                    <a:moveTo>
                      <a:pt x="36124" y="100480"/>
                    </a:moveTo>
                    <a:cubicBezTo>
                      <a:pt x="36182" y="100480"/>
                      <a:pt x="36241" y="100538"/>
                      <a:pt x="36300" y="100597"/>
                    </a:cubicBezTo>
                    <a:cubicBezTo>
                      <a:pt x="36300" y="100763"/>
                      <a:pt x="36300" y="100845"/>
                      <a:pt x="36217" y="100928"/>
                    </a:cubicBezTo>
                    <a:cubicBezTo>
                      <a:pt x="36217" y="100928"/>
                      <a:pt x="36134" y="100845"/>
                      <a:pt x="35968" y="100763"/>
                    </a:cubicBezTo>
                    <a:cubicBezTo>
                      <a:pt x="35885" y="100680"/>
                      <a:pt x="35885" y="100514"/>
                      <a:pt x="36051" y="100514"/>
                    </a:cubicBezTo>
                    <a:cubicBezTo>
                      <a:pt x="36075" y="100490"/>
                      <a:pt x="36099" y="100480"/>
                      <a:pt x="36124" y="100480"/>
                    </a:cubicBezTo>
                    <a:close/>
                    <a:moveTo>
                      <a:pt x="26048" y="100259"/>
                    </a:moveTo>
                    <a:cubicBezTo>
                      <a:pt x="26188" y="100259"/>
                      <a:pt x="26180" y="100933"/>
                      <a:pt x="26023" y="101011"/>
                    </a:cubicBezTo>
                    <a:cubicBezTo>
                      <a:pt x="26008" y="101026"/>
                      <a:pt x="25994" y="101033"/>
                      <a:pt x="25980" y="101033"/>
                    </a:cubicBezTo>
                    <a:cubicBezTo>
                      <a:pt x="25913" y="101033"/>
                      <a:pt x="25857" y="100884"/>
                      <a:pt x="25857" y="100680"/>
                    </a:cubicBezTo>
                    <a:cubicBezTo>
                      <a:pt x="25857" y="100514"/>
                      <a:pt x="25940" y="100265"/>
                      <a:pt x="26023" y="100265"/>
                    </a:cubicBezTo>
                    <a:cubicBezTo>
                      <a:pt x="26032" y="100261"/>
                      <a:pt x="26040" y="100259"/>
                      <a:pt x="26048" y="100259"/>
                    </a:cubicBezTo>
                    <a:close/>
                    <a:moveTo>
                      <a:pt x="33608" y="101143"/>
                    </a:moveTo>
                    <a:cubicBezTo>
                      <a:pt x="33696" y="101143"/>
                      <a:pt x="33755" y="101201"/>
                      <a:pt x="33813" y="101260"/>
                    </a:cubicBezTo>
                    <a:cubicBezTo>
                      <a:pt x="33896" y="101343"/>
                      <a:pt x="33813" y="101426"/>
                      <a:pt x="33648" y="101426"/>
                    </a:cubicBezTo>
                    <a:cubicBezTo>
                      <a:pt x="33482" y="101426"/>
                      <a:pt x="33399" y="101426"/>
                      <a:pt x="33316" y="101343"/>
                    </a:cubicBezTo>
                    <a:cubicBezTo>
                      <a:pt x="33316" y="101260"/>
                      <a:pt x="33399" y="101260"/>
                      <a:pt x="33482" y="101177"/>
                    </a:cubicBezTo>
                    <a:cubicBezTo>
                      <a:pt x="33530" y="101153"/>
                      <a:pt x="33572" y="101143"/>
                      <a:pt x="33608" y="101143"/>
                    </a:cubicBezTo>
                    <a:close/>
                    <a:moveTo>
                      <a:pt x="35402" y="101063"/>
                    </a:moveTo>
                    <a:cubicBezTo>
                      <a:pt x="35455" y="101063"/>
                      <a:pt x="35533" y="101073"/>
                      <a:pt x="35637" y="101094"/>
                    </a:cubicBezTo>
                    <a:cubicBezTo>
                      <a:pt x="35802" y="101094"/>
                      <a:pt x="35968" y="101177"/>
                      <a:pt x="36051" y="101260"/>
                    </a:cubicBezTo>
                    <a:cubicBezTo>
                      <a:pt x="36099" y="101404"/>
                      <a:pt x="36035" y="101493"/>
                      <a:pt x="35908" y="101493"/>
                    </a:cubicBezTo>
                    <a:cubicBezTo>
                      <a:pt x="35817" y="101493"/>
                      <a:pt x="35692" y="101447"/>
                      <a:pt x="35554" y="101343"/>
                    </a:cubicBezTo>
                    <a:cubicBezTo>
                      <a:pt x="35305" y="101156"/>
                      <a:pt x="35243" y="101063"/>
                      <a:pt x="35402" y="101063"/>
                    </a:cubicBezTo>
                    <a:close/>
                    <a:moveTo>
                      <a:pt x="30121" y="101123"/>
                    </a:moveTo>
                    <a:cubicBezTo>
                      <a:pt x="30153" y="101123"/>
                      <a:pt x="30201" y="101163"/>
                      <a:pt x="30250" y="101260"/>
                    </a:cubicBezTo>
                    <a:cubicBezTo>
                      <a:pt x="30405" y="101519"/>
                      <a:pt x="30431" y="101648"/>
                      <a:pt x="30368" y="101648"/>
                    </a:cubicBezTo>
                    <a:cubicBezTo>
                      <a:pt x="30330" y="101648"/>
                      <a:pt x="30260" y="101602"/>
                      <a:pt x="30167" y="101508"/>
                    </a:cubicBezTo>
                    <a:cubicBezTo>
                      <a:pt x="30084" y="101426"/>
                      <a:pt x="30001" y="101260"/>
                      <a:pt x="30084" y="101177"/>
                    </a:cubicBezTo>
                    <a:cubicBezTo>
                      <a:pt x="30084" y="101143"/>
                      <a:pt x="30098" y="101123"/>
                      <a:pt x="30121" y="101123"/>
                    </a:cubicBezTo>
                    <a:close/>
                    <a:moveTo>
                      <a:pt x="34725" y="101343"/>
                    </a:moveTo>
                    <a:cubicBezTo>
                      <a:pt x="34808" y="101343"/>
                      <a:pt x="34891" y="101426"/>
                      <a:pt x="34974" y="101508"/>
                    </a:cubicBezTo>
                    <a:cubicBezTo>
                      <a:pt x="35056" y="101591"/>
                      <a:pt x="35056" y="101757"/>
                      <a:pt x="34974" y="101757"/>
                    </a:cubicBezTo>
                    <a:cubicBezTo>
                      <a:pt x="34974" y="101757"/>
                      <a:pt x="34891" y="101674"/>
                      <a:pt x="34725" y="101591"/>
                    </a:cubicBezTo>
                    <a:cubicBezTo>
                      <a:pt x="34642" y="101508"/>
                      <a:pt x="34642" y="101426"/>
                      <a:pt x="34725" y="101343"/>
                    </a:cubicBezTo>
                    <a:close/>
                    <a:moveTo>
                      <a:pt x="31821" y="101177"/>
                    </a:moveTo>
                    <a:cubicBezTo>
                      <a:pt x="31852" y="101177"/>
                      <a:pt x="31880" y="101205"/>
                      <a:pt x="31907" y="101260"/>
                    </a:cubicBezTo>
                    <a:cubicBezTo>
                      <a:pt x="32073" y="101343"/>
                      <a:pt x="32239" y="101508"/>
                      <a:pt x="32322" y="101591"/>
                    </a:cubicBezTo>
                    <a:cubicBezTo>
                      <a:pt x="32487" y="101591"/>
                      <a:pt x="32487" y="101674"/>
                      <a:pt x="32322" y="101674"/>
                    </a:cubicBezTo>
                    <a:cubicBezTo>
                      <a:pt x="32073" y="101674"/>
                      <a:pt x="31824" y="101757"/>
                      <a:pt x="31659" y="101757"/>
                    </a:cubicBezTo>
                    <a:cubicBezTo>
                      <a:pt x="31562" y="101821"/>
                      <a:pt x="31503" y="101861"/>
                      <a:pt x="31477" y="101861"/>
                    </a:cubicBezTo>
                    <a:cubicBezTo>
                      <a:pt x="31435" y="101861"/>
                      <a:pt x="31474" y="101762"/>
                      <a:pt x="31576" y="101508"/>
                    </a:cubicBezTo>
                    <a:cubicBezTo>
                      <a:pt x="31686" y="101287"/>
                      <a:pt x="31760" y="101177"/>
                      <a:pt x="31821" y="101177"/>
                    </a:cubicBezTo>
                    <a:close/>
                    <a:moveTo>
                      <a:pt x="116573" y="101198"/>
                    </a:moveTo>
                    <a:cubicBezTo>
                      <a:pt x="116646" y="101198"/>
                      <a:pt x="116729" y="101301"/>
                      <a:pt x="116770" y="101508"/>
                    </a:cubicBezTo>
                    <a:cubicBezTo>
                      <a:pt x="116770" y="101591"/>
                      <a:pt x="116687" y="101757"/>
                      <a:pt x="116605" y="101840"/>
                    </a:cubicBezTo>
                    <a:cubicBezTo>
                      <a:pt x="116590" y="101855"/>
                      <a:pt x="116578" y="101862"/>
                      <a:pt x="116567" y="101862"/>
                    </a:cubicBezTo>
                    <a:cubicBezTo>
                      <a:pt x="116519" y="101862"/>
                      <a:pt x="116507" y="101713"/>
                      <a:pt x="116439" y="101508"/>
                    </a:cubicBezTo>
                    <a:cubicBezTo>
                      <a:pt x="116439" y="101301"/>
                      <a:pt x="116501" y="101198"/>
                      <a:pt x="116573" y="101198"/>
                    </a:cubicBezTo>
                    <a:close/>
                    <a:moveTo>
                      <a:pt x="31182" y="101819"/>
                    </a:moveTo>
                    <a:cubicBezTo>
                      <a:pt x="31232" y="101819"/>
                      <a:pt x="31212" y="101918"/>
                      <a:pt x="31161" y="102171"/>
                    </a:cubicBezTo>
                    <a:cubicBezTo>
                      <a:pt x="31070" y="102445"/>
                      <a:pt x="31029" y="102568"/>
                      <a:pt x="30983" y="102568"/>
                    </a:cubicBezTo>
                    <a:cubicBezTo>
                      <a:pt x="30945" y="102568"/>
                      <a:pt x="30904" y="102486"/>
                      <a:pt x="30830" y="102337"/>
                    </a:cubicBezTo>
                    <a:cubicBezTo>
                      <a:pt x="30747" y="102254"/>
                      <a:pt x="30830" y="102006"/>
                      <a:pt x="30996" y="101923"/>
                    </a:cubicBezTo>
                    <a:cubicBezTo>
                      <a:pt x="31092" y="101859"/>
                      <a:pt x="31151" y="101819"/>
                      <a:pt x="31182" y="101819"/>
                    </a:cubicBezTo>
                    <a:close/>
                    <a:moveTo>
                      <a:pt x="24117" y="102171"/>
                    </a:moveTo>
                    <a:cubicBezTo>
                      <a:pt x="24200" y="102171"/>
                      <a:pt x="24366" y="102254"/>
                      <a:pt x="24366" y="102337"/>
                    </a:cubicBezTo>
                    <a:cubicBezTo>
                      <a:pt x="24449" y="102420"/>
                      <a:pt x="24449" y="102586"/>
                      <a:pt x="24366" y="102586"/>
                    </a:cubicBezTo>
                    <a:cubicBezTo>
                      <a:pt x="24341" y="102610"/>
                      <a:pt x="24317" y="102620"/>
                      <a:pt x="24293" y="102620"/>
                    </a:cubicBezTo>
                    <a:cubicBezTo>
                      <a:pt x="24234" y="102620"/>
                      <a:pt x="24176" y="102562"/>
                      <a:pt x="24117" y="102503"/>
                    </a:cubicBezTo>
                    <a:cubicBezTo>
                      <a:pt x="24034" y="102337"/>
                      <a:pt x="24034" y="102254"/>
                      <a:pt x="24117" y="102171"/>
                    </a:cubicBezTo>
                    <a:close/>
                    <a:moveTo>
                      <a:pt x="28432" y="102168"/>
                    </a:moveTo>
                    <a:cubicBezTo>
                      <a:pt x="28485" y="102168"/>
                      <a:pt x="28539" y="102260"/>
                      <a:pt x="28592" y="102420"/>
                    </a:cubicBezTo>
                    <a:cubicBezTo>
                      <a:pt x="28649" y="102706"/>
                      <a:pt x="28628" y="102795"/>
                      <a:pt x="28472" y="102795"/>
                    </a:cubicBezTo>
                    <a:cubicBezTo>
                      <a:pt x="28402" y="102795"/>
                      <a:pt x="28306" y="102777"/>
                      <a:pt x="28178" y="102752"/>
                    </a:cubicBezTo>
                    <a:cubicBezTo>
                      <a:pt x="28012" y="102669"/>
                      <a:pt x="27929" y="102586"/>
                      <a:pt x="28012" y="102586"/>
                    </a:cubicBezTo>
                    <a:cubicBezTo>
                      <a:pt x="28095" y="102503"/>
                      <a:pt x="28261" y="102420"/>
                      <a:pt x="28344" y="102254"/>
                    </a:cubicBezTo>
                    <a:cubicBezTo>
                      <a:pt x="28373" y="102196"/>
                      <a:pt x="28402" y="102168"/>
                      <a:pt x="28432" y="102168"/>
                    </a:cubicBezTo>
                    <a:close/>
                    <a:moveTo>
                      <a:pt x="33930" y="102023"/>
                    </a:moveTo>
                    <a:cubicBezTo>
                      <a:pt x="33972" y="102023"/>
                      <a:pt x="34033" y="102105"/>
                      <a:pt x="34145" y="102254"/>
                    </a:cubicBezTo>
                    <a:cubicBezTo>
                      <a:pt x="34228" y="102420"/>
                      <a:pt x="34228" y="102503"/>
                      <a:pt x="34145" y="102503"/>
                    </a:cubicBezTo>
                    <a:cubicBezTo>
                      <a:pt x="34062" y="102503"/>
                      <a:pt x="33979" y="102586"/>
                      <a:pt x="34062" y="102669"/>
                    </a:cubicBezTo>
                    <a:cubicBezTo>
                      <a:pt x="34145" y="102752"/>
                      <a:pt x="34062" y="102834"/>
                      <a:pt x="33979" y="102834"/>
                    </a:cubicBezTo>
                    <a:cubicBezTo>
                      <a:pt x="33896" y="102834"/>
                      <a:pt x="33813" y="102586"/>
                      <a:pt x="33813" y="102420"/>
                    </a:cubicBezTo>
                    <a:cubicBezTo>
                      <a:pt x="33859" y="102146"/>
                      <a:pt x="33879" y="102023"/>
                      <a:pt x="33930" y="102023"/>
                    </a:cubicBezTo>
                    <a:close/>
                    <a:moveTo>
                      <a:pt x="29604" y="102797"/>
                    </a:moveTo>
                    <a:cubicBezTo>
                      <a:pt x="29681" y="102797"/>
                      <a:pt x="29759" y="102809"/>
                      <a:pt x="29835" y="102834"/>
                    </a:cubicBezTo>
                    <a:cubicBezTo>
                      <a:pt x="30250" y="103000"/>
                      <a:pt x="30250" y="103249"/>
                      <a:pt x="29587" y="103497"/>
                    </a:cubicBezTo>
                    <a:cubicBezTo>
                      <a:pt x="29338" y="103580"/>
                      <a:pt x="29172" y="103746"/>
                      <a:pt x="29255" y="103829"/>
                    </a:cubicBezTo>
                    <a:cubicBezTo>
                      <a:pt x="29314" y="103888"/>
                      <a:pt x="29290" y="103946"/>
                      <a:pt x="29241" y="103946"/>
                    </a:cubicBezTo>
                    <a:cubicBezTo>
                      <a:pt x="29221" y="103946"/>
                      <a:pt x="29197" y="103936"/>
                      <a:pt x="29172" y="103912"/>
                    </a:cubicBezTo>
                    <a:cubicBezTo>
                      <a:pt x="29089" y="103912"/>
                      <a:pt x="28924" y="103746"/>
                      <a:pt x="28924" y="103580"/>
                    </a:cubicBezTo>
                    <a:cubicBezTo>
                      <a:pt x="28783" y="103159"/>
                      <a:pt x="29178" y="102797"/>
                      <a:pt x="29604" y="102797"/>
                    </a:cubicBezTo>
                    <a:close/>
                    <a:moveTo>
                      <a:pt x="31041" y="103890"/>
                    </a:moveTo>
                    <a:cubicBezTo>
                      <a:pt x="31106" y="103890"/>
                      <a:pt x="31161" y="104025"/>
                      <a:pt x="31161" y="104160"/>
                    </a:cubicBezTo>
                    <a:cubicBezTo>
                      <a:pt x="31120" y="104368"/>
                      <a:pt x="31078" y="104471"/>
                      <a:pt x="31037" y="104471"/>
                    </a:cubicBezTo>
                    <a:cubicBezTo>
                      <a:pt x="30996" y="104471"/>
                      <a:pt x="30954" y="104368"/>
                      <a:pt x="30913" y="104160"/>
                    </a:cubicBezTo>
                    <a:cubicBezTo>
                      <a:pt x="30913" y="104078"/>
                      <a:pt x="30913" y="103912"/>
                      <a:pt x="30996" y="103912"/>
                    </a:cubicBezTo>
                    <a:cubicBezTo>
                      <a:pt x="31011" y="103897"/>
                      <a:pt x="31026" y="103890"/>
                      <a:pt x="31041" y="103890"/>
                    </a:cubicBezTo>
                    <a:close/>
                    <a:moveTo>
                      <a:pt x="35756" y="102747"/>
                    </a:moveTo>
                    <a:cubicBezTo>
                      <a:pt x="35842" y="102747"/>
                      <a:pt x="35852" y="102936"/>
                      <a:pt x="35802" y="103332"/>
                    </a:cubicBezTo>
                    <a:cubicBezTo>
                      <a:pt x="35802" y="103663"/>
                      <a:pt x="35802" y="103746"/>
                      <a:pt x="36134" y="103746"/>
                    </a:cubicBezTo>
                    <a:cubicBezTo>
                      <a:pt x="36300" y="103746"/>
                      <a:pt x="36382" y="103829"/>
                      <a:pt x="36300" y="103912"/>
                    </a:cubicBezTo>
                    <a:cubicBezTo>
                      <a:pt x="36217" y="103912"/>
                      <a:pt x="35885" y="103912"/>
                      <a:pt x="35719" y="103829"/>
                    </a:cubicBezTo>
                    <a:cubicBezTo>
                      <a:pt x="35631" y="103807"/>
                      <a:pt x="35560" y="103796"/>
                      <a:pt x="35503" y="103796"/>
                    </a:cubicBezTo>
                    <a:cubicBezTo>
                      <a:pt x="35349" y="103796"/>
                      <a:pt x="35305" y="103873"/>
                      <a:pt x="35305" y="103995"/>
                    </a:cubicBezTo>
                    <a:cubicBezTo>
                      <a:pt x="35388" y="104160"/>
                      <a:pt x="35305" y="104243"/>
                      <a:pt x="35222" y="104243"/>
                    </a:cubicBezTo>
                    <a:cubicBezTo>
                      <a:pt x="35056" y="104243"/>
                      <a:pt x="35056" y="104326"/>
                      <a:pt x="35222" y="104409"/>
                    </a:cubicBezTo>
                    <a:cubicBezTo>
                      <a:pt x="35388" y="104658"/>
                      <a:pt x="35305" y="104741"/>
                      <a:pt x="34974" y="104823"/>
                    </a:cubicBezTo>
                    <a:cubicBezTo>
                      <a:pt x="34808" y="104865"/>
                      <a:pt x="34663" y="104886"/>
                      <a:pt x="34549" y="104886"/>
                    </a:cubicBezTo>
                    <a:cubicBezTo>
                      <a:pt x="34435" y="104886"/>
                      <a:pt x="34352" y="104865"/>
                      <a:pt x="34311" y="104823"/>
                    </a:cubicBezTo>
                    <a:cubicBezTo>
                      <a:pt x="34311" y="104741"/>
                      <a:pt x="34311" y="104492"/>
                      <a:pt x="34393" y="104326"/>
                    </a:cubicBezTo>
                    <a:cubicBezTo>
                      <a:pt x="34461" y="104191"/>
                      <a:pt x="34473" y="104055"/>
                      <a:pt x="34386" y="104055"/>
                    </a:cubicBezTo>
                    <a:cubicBezTo>
                      <a:pt x="34366" y="104055"/>
                      <a:pt x="34341" y="104062"/>
                      <a:pt x="34311" y="104078"/>
                    </a:cubicBezTo>
                    <a:cubicBezTo>
                      <a:pt x="34228" y="104078"/>
                      <a:pt x="34145" y="103995"/>
                      <a:pt x="34145" y="103829"/>
                    </a:cubicBezTo>
                    <a:cubicBezTo>
                      <a:pt x="34062" y="103580"/>
                      <a:pt x="34145" y="103497"/>
                      <a:pt x="34642" y="103415"/>
                    </a:cubicBezTo>
                    <a:cubicBezTo>
                      <a:pt x="35056" y="103415"/>
                      <a:pt x="35388" y="103249"/>
                      <a:pt x="35471" y="103000"/>
                    </a:cubicBezTo>
                    <a:cubicBezTo>
                      <a:pt x="35604" y="102833"/>
                      <a:pt x="35698" y="102747"/>
                      <a:pt x="35756" y="102747"/>
                    </a:cubicBezTo>
                    <a:close/>
                    <a:moveTo>
                      <a:pt x="24900" y="104672"/>
                    </a:moveTo>
                    <a:cubicBezTo>
                      <a:pt x="25070" y="104672"/>
                      <a:pt x="25360" y="104789"/>
                      <a:pt x="25360" y="104906"/>
                    </a:cubicBezTo>
                    <a:cubicBezTo>
                      <a:pt x="25360" y="105003"/>
                      <a:pt x="25332" y="105044"/>
                      <a:pt x="25275" y="105044"/>
                    </a:cubicBezTo>
                    <a:cubicBezTo>
                      <a:pt x="25235" y="105044"/>
                      <a:pt x="25180" y="105023"/>
                      <a:pt x="25111" y="104989"/>
                    </a:cubicBezTo>
                    <a:cubicBezTo>
                      <a:pt x="24863" y="104906"/>
                      <a:pt x="24780" y="104823"/>
                      <a:pt x="24780" y="104741"/>
                    </a:cubicBezTo>
                    <a:cubicBezTo>
                      <a:pt x="24780" y="104692"/>
                      <a:pt x="24830" y="104672"/>
                      <a:pt x="24900" y="104672"/>
                    </a:cubicBezTo>
                    <a:close/>
                    <a:moveTo>
                      <a:pt x="30589" y="104387"/>
                    </a:moveTo>
                    <a:cubicBezTo>
                      <a:pt x="30722" y="104387"/>
                      <a:pt x="30845" y="104522"/>
                      <a:pt x="30913" y="104658"/>
                    </a:cubicBezTo>
                    <a:cubicBezTo>
                      <a:pt x="31078" y="104906"/>
                      <a:pt x="31078" y="105072"/>
                      <a:pt x="30913" y="105072"/>
                    </a:cubicBezTo>
                    <a:cubicBezTo>
                      <a:pt x="30747" y="105072"/>
                      <a:pt x="30581" y="104906"/>
                      <a:pt x="30498" y="104741"/>
                    </a:cubicBezTo>
                    <a:cubicBezTo>
                      <a:pt x="30415" y="104575"/>
                      <a:pt x="30415" y="104409"/>
                      <a:pt x="30498" y="104409"/>
                    </a:cubicBezTo>
                    <a:cubicBezTo>
                      <a:pt x="30529" y="104394"/>
                      <a:pt x="30559" y="104387"/>
                      <a:pt x="30589" y="104387"/>
                    </a:cubicBezTo>
                    <a:close/>
                    <a:moveTo>
                      <a:pt x="33352" y="103896"/>
                    </a:moveTo>
                    <a:cubicBezTo>
                      <a:pt x="33482" y="103896"/>
                      <a:pt x="33573" y="104011"/>
                      <a:pt x="33730" y="104326"/>
                    </a:cubicBezTo>
                    <a:cubicBezTo>
                      <a:pt x="33813" y="104658"/>
                      <a:pt x="33979" y="104906"/>
                      <a:pt x="33979" y="104906"/>
                    </a:cubicBezTo>
                    <a:cubicBezTo>
                      <a:pt x="33979" y="104989"/>
                      <a:pt x="33730" y="105072"/>
                      <a:pt x="33482" y="105155"/>
                    </a:cubicBezTo>
                    <a:cubicBezTo>
                      <a:pt x="33357" y="105238"/>
                      <a:pt x="33275" y="105279"/>
                      <a:pt x="33223" y="105279"/>
                    </a:cubicBezTo>
                    <a:cubicBezTo>
                      <a:pt x="33171" y="105279"/>
                      <a:pt x="33150" y="105238"/>
                      <a:pt x="33150" y="105155"/>
                    </a:cubicBezTo>
                    <a:cubicBezTo>
                      <a:pt x="33294" y="104940"/>
                      <a:pt x="33189" y="104724"/>
                      <a:pt x="32997" y="104724"/>
                    </a:cubicBezTo>
                    <a:cubicBezTo>
                      <a:pt x="32967" y="104724"/>
                      <a:pt x="32935" y="104729"/>
                      <a:pt x="32902" y="104741"/>
                    </a:cubicBezTo>
                    <a:cubicBezTo>
                      <a:pt x="32861" y="104757"/>
                      <a:pt x="32826" y="104764"/>
                      <a:pt x="32798" y="104764"/>
                    </a:cubicBezTo>
                    <a:cubicBezTo>
                      <a:pt x="32537" y="104764"/>
                      <a:pt x="32769" y="104144"/>
                      <a:pt x="33067" y="103995"/>
                    </a:cubicBezTo>
                    <a:cubicBezTo>
                      <a:pt x="33189" y="103934"/>
                      <a:pt x="33277" y="103896"/>
                      <a:pt x="33352" y="103896"/>
                    </a:cubicBezTo>
                    <a:close/>
                    <a:moveTo>
                      <a:pt x="34808" y="105072"/>
                    </a:moveTo>
                    <a:cubicBezTo>
                      <a:pt x="35139" y="105155"/>
                      <a:pt x="35139" y="105155"/>
                      <a:pt x="34891" y="105486"/>
                    </a:cubicBezTo>
                    <a:cubicBezTo>
                      <a:pt x="34808" y="105735"/>
                      <a:pt x="34642" y="105901"/>
                      <a:pt x="34559" y="105901"/>
                    </a:cubicBezTo>
                    <a:cubicBezTo>
                      <a:pt x="34535" y="105925"/>
                      <a:pt x="34518" y="105935"/>
                      <a:pt x="34508" y="105935"/>
                    </a:cubicBezTo>
                    <a:cubicBezTo>
                      <a:pt x="34483" y="105935"/>
                      <a:pt x="34501" y="105876"/>
                      <a:pt x="34559" y="105818"/>
                    </a:cubicBezTo>
                    <a:cubicBezTo>
                      <a:pt x="34559" y="105735"/>
                      <a:pt x="34559" y="105569"/>
                      <a:pt x="34393" y="105404"/>
                    </a:cubicBezTo>
                    <a:cubicBezTo>
                      <a:pt x="34145" y="105072"/>
                      <a:pt x="34228" y="105072"/>
                      <a:pt x="34808" y="105072"/>
                    </a:cubicBezTo>
                    <a:close/>
                    <a:moveTo>
                      <a:pt x="32101" y="105569"/>
                    </a:moveTo>
                    <a:cubicBezTo>
                      <a:pt x="32137" y="105569"/>
                      <a:pt x="32211" y="105680"/>
                      <a:pt x="32322" y="105901"/>
                    </a:cubicBezTo>
                    <a:cubicBezTo>
                      <a:pt x="32487" y="106149"/>
                      <a:pt x="32570" y="106398"/>
                      <a:pt x="32487" y="106481"/>
                    </a:cubicBezTo>
                    <a:cubicBezTo>
                      <a:pt x="32487" y="106481"/>
                      <a:pt x="32322" y="106398"/>
                      <a:pt x="32322" y="106315"/>
                    </a:cubicBezTo>
                    <a:cubicBezTo>
                      <a:pt x="32273" y="106218"/>
                      <a:pt x="32196" y="106178"/>
                      <a:pt x="32124" y="106178"/>
                    </a:cubicBezTo>
                    <a:cubicBezTo>
                      <a:pt x="32073" y="106178"/>
                      <a:pt x="32024" y="106198"/>
                      <a:pt x="31990" y="106232"/>
                    </a:cubicBezTo>
                    <a:cubicBezTo>
                      <a:pt x="31942" y="106329"/>
                      <a:pt x="31893" y="106370"/>
                      <a:pt x="31844" y="106370"/>
                    </a:cubicBezTo>
                    <a:cubicBezTo>
                      <a:pt x="31810" y="106370"/>
                      <a:pt x="31776" y="106349"/>
                      <a:pt x="31741" y="106315"/>
                    </a:cubicBezTo>
                    <a:cubicBezTo>
                      <a:pt x="31659" y="106149"/>
                      <a:pt x="31741" y="105984"/>
                      <a:pt x="32073" y="105901"/>
                    </a:cubicBezTo>
                    <a:cubicBezTo>
                      <a:pt x="32073" y="105901"/>
                      <a:pt x="32156" y="105818"/>
                      <a:pt x="32073" y="105652"/>
                    </a:cubicBezTo>
                    <a:cubicBezTo>
                      <a:pt x="32073" y="105597"/>
                      <a:pt x="32082" y="105569"/>
                      <a:pt x="32101" y="105569"/>
                    </a:cubicBezTo>
                    <a:close/>
                    <a:moveTo>
                      <a:pt x="119058" y="0"/>
                    </a:moveTo>
                    <a:cubicBezTo>
                      <a:pt x="117787" y="0"/>
                      <a:pt x="115847" y="205"/>
                      <a:pt x="114781" y="485"/>
                    </a:cubicBezTo>
                    <a:cubicBezTo>
                      <a:pt x="114026" y="760"/>
                      <a:pt x="113328" y="921"/>
                      <a:pt x="113016" y="921"/>
                    </a:cubicBezTo>
                    <a:cubicBezTo>
                      <a:pt x="112952" y="921"/>
                      <a:pt x="112904" y="914"/>
                      <a:pt x="112875" y="899"/>
                    </a:cubicBezTo>
                    <a:cubicBezTo>
                      <a:pt x="112846" y="885"/>
                      <a:pt x="112798" y="878"/>
                      <a:pt x="112735" y="878"/>
                    </a:cubicBezTo>
                    <a:cubicBezTo>
                      <a:pt x="112443" y="878"/>
                      <a:pt x="111817" y="1026"/>
                      <a:pt x="111135" y="1231"/>
                    </a:cubicBezTo>
                    <a:cubicBezTo>
                      <a:pt x="110306" y="1562"/>
                      <a:pt x="108400" y="2060"/>
                      <a:pt x="106908" y="2474"/>
                    </a:cubicBezTo>
                    <a:cubicBezTo>
                      <a:pt x="105417" y="2888"/>
                      <a:pt x="101936" y="4049"/>
                      <a:pt x="99118" y="5043"/>
                    </a:cubicBezTo>
                    <a:cubicBezTo>
                      <a:pt x="96300" y="5955"/>
                      <a:pt x="93068" y="7281"/>
                      <a:pt x="91991" y="7695"/>
                    </a:cubicBezTo>
                    <a:cubicBezTo>
                      <a:pt x="90582" y="8192"/>
                      <a:pt x="89919" y="8524"/>
                      <a:pt x="89919" y="8773"/>
                    </a:cubicBezTo>
                    <a:cubicBezTo>
                      <a:pt x="89919" y="8855"/>
                      <a:pt x="89898" y="8897"/>
                      <a:pt x="89867" y="8897"/>
                    </a:cubicBezTo>
                    <a:cubicBezTo>
                      <a:pt x="89836" y="8897"/>
                      <a:pt x="89795" y="8855"/>
                      <a:pt x="89753" y="8773"/>
                    </a:cubicBezTo>
                    <a:cubicBezTo>
                      <a:pt x="89730" y="8755"/>
                      <a:pt x="89689" y="8747"/>
                      <a:pt x="89632" y="8747"/>
                    </a:cubicBezTo>
                    <a:cubicBezTo>
                      <a:pt x="88868" y="8747"/>
                      <a:pt x="85284" y="10204"/>
                      <a:pt x="85361" y="10513"/>
                    </a:cubicBezTo>
                    <a:cubicBezTo>
                      <a:pt x="85361" y="10650"/>
                      <a:pt x="85336" y="10711"/>
                      <a:pt x="85286" y="10711"/>
                    </a:cubicBezTo>
                    <a:cubicBezTo>
                      <a:pt x="85245" y="10711"/>
                      <a:pt x="85187" y="10670"/>
                      <a:pt x="85112" y="10596"/>
                    </a:cubicBezTo>
                    <a:cubicBezTo>
                      <a:pt x="85066" y="10549"/>
                      <a:pt x="84980" y="10529"/>
                      <a:pt x="84872" y="10529"/>
                    </a:cubicBezTo>
                    <a:cubicBezTo>
                      <a:pt x="84405" y="10529"/>
                      <a:pt x="83507" y="10907"/>
                      <a:pt x="83372" y="11176"/>
                    </a:cubicBezTo>
                    <a:cubicBezTo>
                      <a:pt x="83289" y="11259"/>
                      <a:pt x="82295" y="11673"/>
                      <a:pt x="81134" y="12087"/>
                    </a:cubicBezTo>
                    <a:cubicBezTo>
                      <a:pt x="79394" y="12750"/>
                      <a:pt x="78980" y="12999"/>
                      <a:pt x="78814" y="13413"/>
                    </a:cubicBezTo>
                    <a:cubicBezTo>
                      <a:pt x="78714" y="13614"/>
                      <a:pt x="78644" y="13724"/>
                      <a:pt x="78586" y="13724"/>
                    </a:cubicBezTo>
                    <a:cubicBezTo>
                      <a:pt x="78548" y="13724"/>
                      <a:pt x="78515" y="13677"/>
                      <a:pt x="78482" y="13579"/>
                    </a:cubicBezTo>
                    <a:cubicBezTo>
                      <a:pt x="78457" y="13453"/>
                      <a:pt x="78394" y="13381"/>
                      <a:pt x="78236" y="13381"/>
                    </a:cubicBezTo>
                    <a:cubicBezTo>
                      <a:pt x="77875" y="13381"/>
                      <a:pt x="77020" y="13759"/>
                      <a:pt x="75002" y="14739"/>
                    </a:cubicBezTo>
                    <a:cubicBezTo>
                      <a:pt x="72267" y="16065"/>
                      <a:pt x="69201" y="17557"/>
                      <a:pt x="64891" y="19463"/>
                    </a:cubicBezTo>
                    <a:cubicBezTo>
                      <a:pt x="62985" y="20292"/>
                      <a:pt x="61327" y="21121"/>
                      <a:pt x="61079" y="21204"/>
                    </a:cubicBezTo>
                    <a:cubicBezTo>
                      <a:pt x="60830" y="21369"/>
                      <a:pt x="59090" y="22198"/>
                      <a:pt x="57184" y="23027"/>
                    </a:cubicBezTo>
                    <a:cubicBezTo>
                      <a:pt x="55361" y="23938"/>
                      <a:pt x="53620" y="24767"/>
                      <a:pt x="53454" y="24933"/>
                    </a:cubicBezTo>
                    <a:cubicBezTo>
                      <a:pt x="53206" y="25182"/>
                      <a:pt x="51134" y="26176"/>
                      <a:pt x="46742" y="28331"/>
                    </a:cubicBezTo>
                    <a:cubicBezTo>
                      <a:pt x="44670" y="29325"/>
                      <a:pt x="43261" y="29988"/>
                      <a:pt x="40609" y="31480"/>
                    </a:cubicBezTo>
                    <a:cubicBezTo>
                      <a:pt x="40029" y="31811"/>
                      <a:pt x="38869" y="32392"/>
                      <a:pt x="38040" y="32806"/>
                    </a:cubicBezTo>
                    <a:cubicBezTo>
                      <a:pt x="37211" y="33303"/>
                      <a:pt x="35968" y="33966"/>
                      <a:pt x="35222" y="34381"/>
                    </a:cubicBezTo>
                    <a:cubicBezTo>
                      <a:pt x="34393" y="34795"/>
                      <a:pt x="33150" y="35458"/>
                      <a:pt x="32322" y="35955"/>
                    </a:cubicBezTo>
                    <a:cubicBezTo>
                      <a:pt x="31410" y="36452"/>
                      <a:pt x="30581" y="36950"/>
                      <a:pt x="30415" y="37033"/>
                    </a:cubicBezTo>
                    <a:cubicBezTo>
                      <a:pt x="30250" y="37198"/>
                      <a:pt x="29587" y="37613"/>
                      <a:pt x="28924" y="37944"/>
                    </a:cubicBezTo>
                    <a:cubicBezTo>
                      <a:pt x="28344" y="38359"/>
                      <a:pt x="27432" y="38856"/>
                      <a:pt x="26935" y="39104"/>
                    </a:cubicBezTo>
                    <a:cubicBezTo>
                      <a:pt x="26520" y="39353"/>
                      <a:pt x="25692" y="39850"/>
                      <a:pt x="25029" y="40265"/>
                    </a:cubicBezTo>
                    <a:cubicBezTo>
                      <a:pt x="23454" y="41176"/>
                      <a:pt x="22128" y="41922"/>
                      <a:pt x="20388" y="42999"/>
                    </a:cubicBezTo>
                    <a:cubicBezTo>
                      <a:pt x="19559" y="43580"/>
                      <a:pt x="18399" y="44243"/>
                      <a:pt x="17901" y="44574"/>
                    </a:cubicBezTo>
                    <a:cubicBezTo>
                      <a:pt x="16575" y="45320"/>
                      <a:pt x="14338" y="46895"/>
                      <a:pt x="13592" y="47475"/>
                    </a:cubicBezTo>
                    <a:cubicBezTo>
                      <a:pt x="13260" y="47806"/>
                      <a:pt x="12598" y="48138"/>
                      <a:pt x="12266" y="48303"/>
                    </a:cubicBezTo>
                    <a:cubicBezTo>
                      <a:pt x="11852" y="48469"/>
                      <a:pt x="11189" y="48884"/>
                      <a:pt x="10691" y="49215"/>
                    </a:cubicBezTo>
                    <a:cubicBezTo>
                      <a:pt x="10194" y="49546"/>
                      <a:pt x="9283" y="50209"/>
                      <a:pt x="8620" y="50624"/>
                    </a:cubicBezTo>
                    <a:cubicBezTo>
                      <a:pt x="7957" y="51038"/>
                      <a:pt x="6796" y="51867"/>
                      <a:pt x="5968" y="52447"/>
                    </a:cubicBezTo>
                    <a:cubicBezTo>
                      <a:pt x="4948" y="53102"/>
                      <a:pt x="4441" y="53374"/>
                      <a:pt x="4051" y="53374"/>
                    </a:cubicBezTo>
                    <a:cubicBezTo>
                      <a:pt x="3997" y="53374"/>
                      <a:pt x="3946" y="53369"/>
                      <a:pt x="3896" y="53359"/>
                    </a:cubicBezTo>
                    <a:cubicBezTo>
                      <a:pt x="3316" y="53359"/>
                      <a:pt x="3067" y="53607"/>
                      <a:pt x="2901" y="54519"/>
                    </a:cubicBezTo>
                    <a:cubicBezTo>
                      <a:pt x="2735" y="55099"/>
                      <a:pt x="2984" y="56757"/>
                      <a:pt x="3233" y="57088"/>
                    </a:cubicBezTo>
                    <a:cubicBezTo>
                      <a:pt x="3233" y="57171"/>
                      <a:pt x="3233" y="57337"/>
                      <a:pt x="3233" y="57585"/>
                    </a:cubicBezTo>
                    <a:cubicBezTo>
                      <a:pt x="3150" y="57751"/>
                      <a:pt x="3233" y="58083"/>
                      <a:pt x="3316" y="58248"/>
                    </a:cubicBezTo>
                    <a:cubicBezTo>
                      <a:pt x="3398" y="58414"/>
                      <a:pt x="3564" y="58994"/>
                      <a:pt x="3647" y="59491"/>
                    </a:cubicBezTo>
                    <a:cubicBezTo>
                      <a:pt x="3730" y="60071"/>
                      <a:pt x="4061" y="61066"/>
                      <a:pt x="4476" y="61895"/>
                    </a:cubicBezTo>
                    <a:cubicBezTo>
                      <a:pt x="4898" y="62859"/>
                      <a:pt x="5057" y="63166"/>
                      <a:pt x="5176" y="63166"/>
                    </a:cubicBezTo>
                    <a:cubicBezTo>
                      <a:pt x="5220" y="63166"/>
                      <a:pt x="5259" y="63123"/>
                      <a:pt x="5305" y="63055"/>
                    </a:cubicBezTo>
                    <a:cubicBezTo>
                      <a:pt x="5373" y="62952"/>
                      <a:pt x="5413" y="62892"/>
                      <a:pt x="5437" y="62892"/>
                    </a:cubicBezTo>
                    <a:cubicBezTo>
                      <a:pt x="5470" y="62892"/>
                      <a:pt x="5470" y="63012"/>
                      <a:pt x="5470" y="63304"/>
                    </a:cubicBezTo>
                    <a:cubicBezTo>
                      <a:pt x="5398" y="63591"/>
                      <a:pt x="5451" y="63817"/>
                      <a:pt x="5521" y="63817"/>
                    </a:cubicBezTo>
                    <a:cubicBezTo>
                      <a:pt x="5531" y="63817"/>
                      <a:pt x="5542" y="63812"/>
                      <a:pt x="5553" y="63801"/>
                    </a:cubicBezTo>
                    <a:cubicBezTo>
                      <a:pt x="5636" y="63801"/>
                      <a:pt x="5968" y="64298"/>
                      <a:pt x="6382" y="65127"/>
                    </a:cubicBezTo>
                    <a:cubicBezTo>
                      <a:pt x="7128" y="66784"/>
                      <a:pt x="7045" y="66536"/>
                      <a:pt x="8205" y="68359"/>
                    </a:cubicBezTo>
                    <a:cubicBezTo>
                      <a:pt x="8951" y="69519"/>
                      <a:pt x="9448" y="70016"/>
                      <a:pt x="9946" y="70431"/>
                    </a:cubicBezTo>
                    <a:cubicBezTo>
                      <a:pt x="10360" y="70679"/>
                      <a:pt x="10691" y="71011"/>
                      <a:pt x="10774" y="71094"/>
                    </a:cubicBezTo>
                    <a:cubicBezTo>
                      <a:pt x="10774" y="71177"/>
                      <a:pt x="11106" y="71425"/>
                      <a:pt x="11354" y="71508"/>
                    </a:cubicBezTo>
                    <a:cubicBezTo>
                      <a:pt x="11852" y="71840"/>
                      <a:pt x="13592" y="73497"/>
                      <a:pt x="13509" y="73663"/>
                    </a:cubicBezTo>
                    <a:cubicBezTo>
                      <a:pt x="13509" y="73746"/>
                      <a:pt x="13343" y="73911"/>
                      <a:pt x="13095" y="74160"/>
                    </a:cubicBezTo>
                    <a:cubicBezTo>
                      <a:pt x="12846" y="74326"/>
                      <a:pt x="12598" y="74657"/>
                      <a:pt x="12598" y="74906"/>
                    </a:cubicBezTo>
                    <a:cubicBezTo>
                      <a:pt x="12515" y="75155"/>
                      <a:pt x="12349" y="75320"/>
                      <a:pt x="12183" y="75320"/>
                    </a:cubicBezTo>
                    <a:cubicBezTo>
                      <a:pt x="12100" y="75320"/>
                      <a:pt x="11852" y="75735"/>
                      <a:pt x="11686" y="76149"/>
                    </a:cubicBezTo>
                    <a:cubicBezTo>
                      <a:pt x="11485" y="76886"/>
                      <a:pt x="11230" y="77297"/>
                      <a:pt x="11008" y="77297"/>
                    </a:cubicBezTo>
                    <a:cubicBezTo>
                      <a:pt x="10956" y="77297"/>
                      <a:pt x="10905" y="77274"/>
                      <a:pt x="10857" y="77226"/>
                    </a:cubicBezTo>
                    <a:cubicBezTo>
                      <a:pt x="10820" y="77208"/>
                      <a:pt x="10783" y="77198"/>
                      <a:pt x="10745" y="77198"/>
                    </a:cubicBezTo>
                    <a:cubicBezTo>
                      <a:pt x="10617" y="77198"/>
                      <a:pt x="10488" y="77320"/>
                      <a:pt x="10360" y="77641"/>
                    </a:cubicBezTo>
                    <a:cubicBezTo>
                      <a:pt x="10111" y="77889"/>
                      <a:pt x="9863" y="78221"/>
                      <a:pt x="9614" y="78387"/>
                    </a:cubicBezTo>
                    <a:cubicBezTo>
                      <a:pt x="9365" y="78469"/>
                      <a:pt x="9200" y="78635"/>
                      <a:pt x="9283" y="78801"/>
                    </a:cubicBezTo>
                    <a:cubicBezTo>
                      <a:pt x="9283" y="78967"/>
                      <a:pt x="9117" y="79050"/>
                      <a:pt x="8951" y="79050"/>
                    </a:cubicBezTo>
                    <a:cubicBezTo>
                      <a:pt x="8785" y="79050"/>
                      <a:pt x="8537" y="79298"/>
                      <a:pt x="8454" y="79547"/>
                    </a:cubicBezTo>
                    <a:cubicBezTo>
                      <a:pt x="8288" y="79878"/>
                      <a:pt x="8039" y="80044"/>
                      <a:pt x="7708" y="80044"/>
                    </a:cubicBezTo>
                    <a:cubicBezTo>
                      <a:pt x="7459" y="80044"/>
                      <a:pt x="7294" y="80210"/>
                      <a:pt x="7294" y="80293"/>
                    </a:cubicBezTo>
                    <a:cubicBezTo>
                      <a:pt x="7376" y="80458"/>
                      <a:pt x="7128" y="80707"/>
                      <a:pt x="6796" y="80873"/>
                    </a:cubicBezTo>
                    <a:cubicBezTo>
                      <a:pt x="6465" y="81039"/>
                      <a:pt x="6299" y="81204"/>
                      <a:pt x="6382" y="81287"/>
                    </a:cubicBezTo>
                    <a:cubicBezTo>
                      <a:pt x="6548" y="81370"/>
                      <a:pt x="5470" y="82530"/>
                      <a:pt x="5056" y="82779"/>
                    </a:cubicBezTo>
                    <a:cubicBezTo>
                      <a:pt x="4890" y="82862"/>
                      <a:pt x="4724" y="83110"/>
                      <a:pt x="4559" y="83442"/>
                    </a:cubicBezTo>
                    <a:cubicBezTo>
                      <a:pt x="4389" y="83725"/>
                      <a:pt x="4258" y="83853"/>
                      <a:pt x="4165" y="83853"/>
                    </a:cubicBezTo>
                    <a:cubicBezTo>
                      <a:pt x="4122" y="83853"/>
                      <a:pt x="4088" y="83826"/>
                      <a:pt x="4061" y="83773"/>
                    </a:cubicBezTo>
                    <a:cubicBezTo>
                      <a:pt x="3951" y="83663"/>
                      <a:pt x="3850" y="83608"/>
                      <a:pt x="3761" y="83608"/>
                    </a:cubicBezTo>
                    <a:cubicBezTo>
                      <a:pt x="3583" y="83608"/>
                      <a:pt x="3454" y="83829"/>
                      <a:pt x="3398" y="84271"/>
                    </a:cubicBezTo>
                    <a:cubicBezTo>
                      <a:pt x="3398" y="84559"/>
                      <a:pt x="3273" y="84784"/>
                      <a:pt x="3186" y="84784"/>
                    </a:cubicBezTo>
                    <a:cubicBezTo>
                      <a:pt x="3173" y="84784"/>
                      <a:pt x="3161" y="84779"/>
                      <a:pt x="3150" y="84768"/>
                    </a:cubicBezTo>
                    <a:cubicBezTo>
                      <a:pt x="3067" y="84768"/>
                      <a:pt x="2984" y="84851"/>
                      <a:pt x="3067" y="84934"/>
                    </a:cubicBezTo>
                    <a:cubicBezTo>
                      <a:pt x="3150" y="85099"/>
                      <a:pt x="3067" y="85182"/>
                      <a:pt x="2901" y="85265"/>
                    </a:cubicBezTo>
                    <a:cubicBezTo>
                      <a:pt x="2653" y="85348"/>
                      <a:pt x="2404" y="85680"/>
                      <a:pt x="2155" y="86177"/>
                    </a:cubicBezTo>
                    <a:cubicBezTo>
                      <a:pt x="2072" y="86343"/>
                      <a:pt x="1907" y="86508"/>
                      <a:pt x="1741" y="86508"/>
                    </a:cubicBezTo>
                    <a:cubicBezTo>
                      <a:pt x="1575" y="86508"/>
                      <a:pt x="1409" y="86674"/>
                      <a:pt x="1327" y="86840"/>
                    </a:cubicBezTo>
                    <a:cubicBezTo>
                      <a:pt x="1202" y="87026"/>
                      <a:pt x="1125" y="87119"/>
                      <a:pt x="989" y="87119"/>
                    </a:cubicBezTo>
                    <a:cubicBezTo>
                      <a:pt x="943" y="87119"/>
                      <a:pt x="892" y="87109"/>
                      <a:pt x="829" y="87088"/>
                    </a:cubicBezTo>
                    <a:cubicBezTo>
                      <a:pt x="719" y="87033"/>
                      <a:pt x="645" y="87006"/>
                      <a:pt x="596" y="87006"/>
                    </a:cubicBezTo>
                    <a:cubicBezTo>
                      <a:pt x="498" y="87006"/>
                      <a:pt x="498" y="87116"/>
                      <a:pt x="498" y="87337"/>
                    </a:cubicBezTo>
                    <a:cubicBezTo>
                      <a:pt x="581" y="87586"/>
                      <a:pt x="498" y="87834"/>
                      <a:pt x="332" y="87834"/>
                    </a:cubicBezTo>
                    <a:cubicBezTo>
                      <a:pt x="249" y="87917"/>
                      <a:pt x="166" y="88083"/>
                      <a:pt x="249" y="88249"/>
                    </a:cubicBezTo>
                    <a:cubicBezTo>
                      <a:pt x="332" y="88497"/>
                      <a:pt x="249" y="88663"/>
                      <a:pt x="166" y="88746"/>
                    </a:cubicBezTo>
                    <a:cubicBezTo>
                      <a:pt x="1" y="88746"/>
                      <a:pt x="84" y="89077"/>
                      <a:pt x="415" y="89657"/>
                    </a:cubicBezTo>
                    <a:cubicBezTo>
                      <a:pt x="747" y="90155"/>
                      <a:pt x="912" y="90652"/>
                      <a:pt x="912" y="90735"/>
                    </a:cubicBezTo>
                    <a:cubicBezTo>
                      <a:pt x="829" y="90901"/>
                      <a:pt x="995" y="91232"/>
                      <a:pt x="1244" y="91481"/>
                    </a:cubicBezTo>
                    <a:cubicBezTo>
                      <a:pt x="1409" y="91812"/>
                      <a:pt x="1575" y="92061"/>
                      <a:pt x="1492" y="92144"/>
                    </a:cubicBezTo>
                    <a:cubicBezTo>
                      <a:pt x="1327" y="92227"/>
                      <a:pt x="1741" y="93221"/>
                      <a:pt x="1990" y="93304"/>
                    </a:cubicBezTo>
                    <a:cubicBezTo>
                      <a:pt x="2072" y="93304"/>
                      <a:pt x="2155" y="93470"/>
                      <a:pt x="2155" y="93553"/>
                    </a:cubicBezTo>
                    <a:cubicBezTo>
                      <a:pt x="2238" y="93718"/>
                      <a:pt x="2404" y="94216"/>
                      <a:pt x="2735" y="94713"/>
                    </a:cubicBezTo>
                    <a:cubicBezTo>
                      <a:pt x="3150" y="95542"/>
                      <a:pt x="3233" y="95707"/>
                      <a:pt x="3813" y="95873"/>
                    </a:cubicBezTo>
                    <a:cubicBezTo>
                      <a:pt x="4393" y="96039"/>
                      <a:pt x="4393" y="96039"/>
                      <a:pt x="4227" y="96287"/>
                    </a:cubicBezTo>
                    <a:cubicBezTo>
                      <a:pt x="3896" y="96619"/>
                      <a:pt x="4144" y="97199"/>
                      <a:pt x="4559" y="97448"/>
                    </a:cubicBezTo>
                    <a:cubicBezTo>
                      <a:pt x="4724" y="97531"/>
                      <a:pt x="5056" y="97862"/>
                      <a:pt x="5222" y="98111"/>
                    </a:cubicBezTo>
                    <a:cubicBezTo>
                      <a:pt x="5402" y="98532"/>
                      <a:pt x="5495" y="98647"/>
                      <a:pt x="5755" y="98647"/>
                    </a:cubicBezTo>
                    <a:cubicBezTo>
                      <a:pt x="5852" y="98647"/>
                      <a:pt x="5974" y="98631"/>
                      <a:pt x="6133" y="98608"/>
                    </a:cubicBezTo>
                    <a:cubicBezTo>
                      <a:pt x="6299" y="98566"/>
                      <a:pt x="6465" y="98546"/>
                      <a:pt x="6599" y="98546"/>
                    </a:cubicBezTo>
                    <a:cubicBezTo>
                      <a:pt x="6734" y="98546"/>
                      <a:pt x="6838" y="98566"/>
                      <a:pt x="6879" y="98608"/>
                    </a:cubicBezTo>
                    <a:cubicBezTo>
                      <a:pt x="6879" y="98691"/>
                      <a:pt x="7128" y="98691"/>
                      <a:pt x="7376" y="98691"/>
                    </a:cubicBezTo>
                    <a:cubicBezTo>
                      <a:pt x="7479" y="98656"/>
                      <a:pt x="7582" y="98636"/>
                      <a:pt x="7674" y="98636"/>
                    </a:cubicBezTo>
                    <a:cubicBezTo>
                      <a:pt x="7803" y="98636"/>
                      <a:pt x="7908" y="98677"/>
                      <a:pt x="7957" y="98774"/>
                    </a:cubicBezTo>
                    <a:cubicBezTo>
                      <a:pt x="8087" y="99034"/>
                      <a:pt x="8171" y="99158"/>
                      <a:pt x="8222" y="99158"/>
                    </a:cubicBezTo>
                    <a:cubicBezTo>
                      <a:pt x="8269" y="99158"/>
                      <a:pt x="8288" y="99054"/>
                      <a:pt x="8288" y="98856"/>
                    </a:cubicBezTo>
                    <a:cubicBezTo>
                      <a:pt x="8350" y="98670"/>
                      <a:pt x="8459" y="98577"/>
                      <a:pt x="8684" y="98577"/>
                    </a:cubicBezTo>
                    <a:cubicBezTo>
                      <a:pt x="8759" y="98577"/>
                      <a:pt x="8847" y="98587"/>
                      <a:pt x="8951" y="98608"/>
                    </a:cubicBezTo>
                    <a:cubicBezTo>
                      <a:pt x="9365" y="98608"/>
                      <a:pt x="9531" y="98608"/>
                      <a:pt x="9448" y="98442"/>
                    </a:cubicBezTo>
                    <a:cubicBezTo>
                      <a:pt x="9389" y="98205"/>
                      <a:pt x="9840" y="98010"/>
                      <a:pt x="10192" y="98010"/>
                    </a:cubicBezTo>
                    <a:cubicBezTo>
                      <a:pt x="10331" y="98010"/>
                      <a:pt x="10455" y="98040"/>
                      <a:pt x="10526" y="98111"/>
                    </a:cubicBezTo>
                    <a:cubicBezTo>
                      <a:pt x="10567" y="98152"/>
                      <a:pt x="10629" y="98173"/>
                      <a:pt x="10691" y="98173"/>
                    </a:cubicBezTo>
                    <a:cubicBezTo>
                      <a:pt x="10754" y="98173"/>
                      <a:pt x="10816" y="98152"/>
                      <a:pt x="10857" y="98111"/>
                    </a:cubicBezTo>
                    <a:cubicBezTo>
                      <a:pt x="10940" y="98111"/>
                      <a:pt x="11023" y="97945"/>
                      <a:pt x="10857" y="97862"/>
                    </a:cubicBezTo>
                    <a:cubicBezTo>
                      <a:pt x="10774" y="97779"/>
                      <a:pt x="10857" y="97696"/>
                      <a:pt x="11023" y="97696"/>
                    </a:cubicBezTo>
                    <a:cubicBezTo>
                      <a:pt x="11272" y="97696"/>
                      <a:pt x="11437" y="97779"/>
                      <a:pt x="11520" y="98028"/>
                    </a:cubicBezTo>
                    <a:cubicBezTo>
                      <a:pt x="11520" y="98143"/>
                      <a:pt x="11556" y="98205"/>
                      <a:pt x="11627" y="98205"/>
                    </a:cubicBezTo>
                    <a:cubicBezTo>
                      <a:pt x="11710" y="98205"/>
                      <a:pt x="11840" y="98123"/>
                      <a:pt x="12017" y="97945"/>
                    </a:cubicBezTo>
                    <a:cubicBezTo>
                      <a:pt x="12204" y="97758"/>
                      <a:pt x="12437" y="97665"/>
                      <a:pt x="12577" y="97665"/>
                    </a:cubicBezTo>
                    <a:cubicBezTo>
                      <a:pt x="12623" y="97665"/>
                      <a:pt x="12660" y="97676"/>
                      <a:pt x="12680" y="97696"/>
                    </a:cubicBezTo>
                    <a:cubicBezTo>
                      <a:pt x="12708" y="97710"/>
                      <a:pt x="12736" y="97717"/>
                      <a:pt x="12763" y="97717"/>
                    </a:cubicBezTo>
                    <a:cubicBezTo>
                      <a:pt x="12901" y="97717"/>
                      <a:pt x="13040" y="97544"/>
                      <a:pt x="13178" y="97199"/>
                    </a:cubicBezTo>
                    <a:cubicBezTo>
                      <a:pt x="13457" y="96711"/>
                      <a:pt x="14323" y="96046"/>
                      <a:pt x="14689" y="96046"/>
                    </a:cubicBezTo>
                    <a:cubicBezTo>
                      <a:pt x="14758" y="96046"/>
                      <a:pt x="14809" y="96069"/>
                      <a:pt x="14835" y="96122"/>
                    </a:cubicBezTo>
                    <a:cubicBezTo>
                      <a:pt x="14835" y="96136"/>
                      <a:pt x="14848" y="96143"/>
                      <a:pt x="14872" y="96143"/>
                    </a:cubicBezTo>
                    <a:cubicBezTo>
                      <a:pt x="14984" y="96143"/>
                      <a:pt x="15338" y="95995"/>
                      <a:pt x="15747" y="95790"/>
                    </a:cubicBezTo>
                    <a:cubicBezTo>
                      <a:pt x="16244" y="95624"/>
                      <a:pt x="16741" y="95376"/>
                      <a:pt x="16824" y="95376"/>
                    </a:cubicBezTo>
                    <a:cubicBezTo>
                      <a:pt x="16990" y="95376"/>
                      <a:pt x="17073" y="95293"/>
                      <a:pt x="16907" y="95210"/>
                    </a:cubicBezTo>
                    <a:cubicBezTo>
                      <a:pt x="16629" y="94723"/>
                      <a:pt x="17752" y="93769"/>
                      <a:pt x="18365" y="93769"/>
                    </a:cubicBezTo>
                    <a:cubicBezTo>
                      <a:pt x="18482" y="93769"/>
                      <a:pt x="18581" y="93804"/>
                      <a:pt x="18647" y="93884"/>
                    </a:cubicBezTo>
                    <a:cubicBezTo>
                      <a:pt x="18813" y="94050"/>
                      <a:pt x="18813" y="94133"/>
                      <a:pt x="18730" y="94216"/>
                    </a:cubicBezTo>
                    <a:cubicBezTo>
                      <a:pt x="18482" y="94298"/>
                      <a:pt x="18647" y="94879"/>
                      <a:pt x="19062" y="95376"/>
                    </a:cubicBezTo>
                    <a:cubicBezTo>
                      <a:pt x="19062" y="95459"/>
                      <a:pt x="19062" y="95542"/>
                      <a:pt x="18979" y="95624"/>
                    </a:cubicBezTo>
                    <a:cubicBezTo>
                      <a:pt x="18896" y="95707"/>
                      <a:pt x="18979" y="95707"/>
                      <a:pt x="19145" y="95707"/>
                    </a:cubicBezTo>
                    <a:cubicBezTo>
                      <a:pt x="19476" y="95790"/>
                      <a:pt x="19476" y="95790"/>
                      <a:pt x="19476" y="96453"/>
                    </a:cubicBezTo>
                    <a:cubicBezTo>
                      <a:pt x="19476" y="97027"/>
                      <a:pt x="19525" y="97258"/>
                      <a:pt x="19661" y="97258"/>
                    </a:cubicBezTo>
                    <a:cubicBezTo>
                      <a:pt x="19702" y="97258"/>
                      <a:pt x="19750" y="97237"/>
                      <a:pt x="19808" y="97199"/>
                    </a:cubicBezTo>
                    <a:cubicBezTo>
                      <a:pt x="19890" y="97199"/>
                      <a:pt x="20139" y="97199"/>
                      <a:pt x="20305" y="97365"/>
                    </a:cubicBezTo>
                    <a:cubicBezTo>
                      <a:pt x="20553" y="97531"/>
                      <a:pt x="20553" y="97613"/>
                      <a:pt x="20305" y="97779"/>
                    </a:cubicBezTo>
                    <a:cubicBezTo>
                      <a:pt x="20056" y="97945"/>
                      <a:pt x="19973" y="98193"/>
                      <a:pt x="20056" y="98276"/>
                    </a:cubicBezTo>
                    <a:cubicBezTo>
                      <a:pt x="20139" y="98442"/>
                      <a:pt x="20222" y="98608"/>
                      <a:pt x="20139" y="98691"/>
                    </a:cubicBezTo>
                    <a:cubicBezTo>
                      <a:pt x="20139" y="98939"/>
                      <a:pt x="20802" y="99768"/>
                      <a:pt x="20968" y="99768"/>
                    </a:cubicBezTo>
                    <a:cubicBezTo>
                      <a:pt x="20968" y="99685"/>
                      <a:pt x="21051" y="99602"/>
                      <a:pt x="21051" y="99437"/>
                    </a:cubicBezTo>
                    <a:cubicBezTo>
                      <a:pt x="20968" y="99271"/>
                      <a:pt x="21051" y="99188"/>
                      <a:pt x="21134" y="99105"/>
                    </a:cubicBezTo>
                    <a:cubicBezTo>
                      <a:pt x="21149" y="99090"/>
                      <a:pt x="21164" y="99083"/>
                      <a:pt x="21178" y="99083"/>
                    </a:cubicBezTo>
                    <a:cubicBezTo>
                      <a:pt x="21241" y="99083"/>
                      <a:pt x="21284" y="99218"/>
                      <a:pt x="21216" y="99354"/>
                    </a:cubicBezTo>
                    <a:cubicBezTo>
                      <a:pt x="21156" y="99475"/>
                      <a:pt x="21184" y="99552"/>
                      <a:pt x="21236" y="99552"/>
                    </a:cubicBezTo>
                    <a:cubicBezTo>
                      <a:pt x="21255" y="99552"/>
                      <a:pt x="21277" y="99542"/>
                      <a:pt x="21299" y="99519"/>
                    </a:cubicBezTo>
                    <a:cubicBezTo>
                      <a:pt x="21382" y="99519"/>
                      <a:pt x="21548" y="99602"/>
                      <a:pt x="21714" y="99851"/>
                    </a:cubicBezTo>
                    <a:cubicBezTo>
                      <a:pt x="21797" y="100100"/>
                      <a:pt x="21879" y="100265"/>
                      <a:pt x="21797" y="100348"/>
                    </a:cubicBezTo>
                    <a:cubicBezTo>
                      <a:pt x="21714" y="100348"/>
                      <a:pt x="21548" y="100265"/>
                      <a:pt x="21465" y="100100"/>
                    </a:cubicBezTo>
                    <a:cubicBezTo>
                      <a:pt x="21404" y="99978"/>
                      <a:pt x="21299" y="99901"/>
                      <a:pt x="21182" y="99901"/>
                    </a:cubicBezTo>
                    <a:cubicBezTo>
                      <a:pt x="21139" y="99901"/>
                      <a:pt x="21095" y="99912"/>
                      <a:pt x="21051" y="99934"/>
                    </a:cubicBezTo>
                    <a:cubicBezTo>
                      <a:pt x="20885" y="100017"/>
                      <a:pt x="20885" y="100100"/>
                      <a:pt x="21134" y="100100"/>
                    </a:cubicBezTo>
                    <a:cubicBezTo>
                      <a:pt x="21299" y="100182"/>
                      <a:pt x="21382" y="100265"/>
                      <a:pt x="21465" y="100348"/>
                    </a:cubicBezTo>
                    <a:cubicBezTo>
                      <a:pt x="21465" y="100470"/>
                      <a:pt x="21598" y="100546"/>
                      <a:pt x="21767" y="100546"/>
                    </a:cubicBezTo>
                    <a:cubicBezTo>
                      <a:pt x="21829" y="100546"/>
                      <a:pt x="21896" y="100536"/>
                      <a:pt x="21962" y="100514"/>
                    </a:cubicBezTo>
                    <a:cubicBezTo>
                      <a:pt x="22294" y="100514"/>
                      <a:pt x="22294" y="100514"/>
                      <a:pt x="22128" y="100763"/>
                    </a:cubicBezTo>
                    <a:cubicBezTo>
                      <a:pt x="21962" y="101011"/>
                      <a:pt x="21962" y="101260"/>
                      <a:pt x="22294" y="101757"/>
                    </a:cubicBezTo>
                    <a:cubicBezTo>
                      <a:pt x="22438" y="102118"/>
                      <a:pt x="22582" y="102353"/>
                      <a:pt x="22617" y="102353"/>
                    </a:cubicBezTo>
                    <a:cubicBezTo>
                      <a:pt x="22623" y="102353"/>
                      <a:pt x="22625" y="102348"/>
                      <a:pt x="22625" y="102337"/>
                    </a:cubicBezTo>
                    <a:cubicBezTo>
                      <a:pt x="22646" y="102316"/>
                      <a:pt x="22667" y="102306"/>
                      <a:pt x="22689" y="102306"/>
                    </a:cubicBezTo>
                    <a:cubicBezTo>
                      <a:pt x="22755" y="102306"/>
                      <a:pt x="22832" y="102399"/>
                      <a:pt x="22957" y="102586"/>
                    </a:cubicBezTo>
                    <a:cubicBezTo>
                      <a:pt x="23067" y="102807"/>
                      <a:pt x="23104" y="102917"/>
                      <a:pt x="23067" y="102917"/>
                    </a:cubicBezTo>
                    <a:cubicBezTo>
                      <a:pt x="23049" y="102917"/>
                      <a:pt x="23012" y="102890"/>
                      <a:pt x="22957" y="102834"/>
                    </a:cubicBezTo>
                    <a:cubicBezTo>
                      <a:pt x="22839" y="102776"/>
                      <a:pt x="22722" y="102748"/>
                      <a:pt x="22623" y="102748"/>
                    </a:cubicBezTo>
                    <a:cubicBezTo>
                      <a:pt x="22442" y="102748"/>
                      <a:pt x="22323" y="102840"/>
                      <a:pt x="22377" y="103000"/>
                    </a:cubicBezTo>
                    <a:cubicBezTo>
                      <a:pt x="22473" y="103145"/>
                      <a:pt x="22821" y="103233"/>
                      <a:pt x="23096" y="103233"/>
                    </a:cubicBezTo>
                    <a:cubicBezTo>
                      <a:pt x="23294" y="103233"/>
                      <a:pt x="23454" y="103187"/>
                      <a:pt x="23454" y="103083"/>
                    </a:cubicBezTo>
                    <a:cubicBezTo>
                      <a:pt x="23454" y="102893"/>
                      <a:pt x="23647" y="102558"/>
                      <a:pt x="23739" y="102558"/>
                    </a:cubicBezTo>
                    <a:cubicBezTo>
                      <a:pt x="23767" y="102558"/>
                      <a:pt x="23786" y="102590"/>
                      <a:pt x="23786" y="102669"/>
                    </a:cubicBezTo>
                    <a:cubicBezTo>
                      <a:pt x="23786" y="102752"/>
                      <a:pt x="23951" y="102834"/>
                      <a:pt x="24034" y="102834"/>
                    </a:cubicBezTo>
                    <a:cubicBezTo>
                      <a:pt x="24200" y="102834"/>
                      <a:pt x="23371" y="103746"/>
                      <a:pt x="23123" y="103746"/>
                    </a:cubicBezTo>
                    <a:cubicBezTo>
                      <a:pt x="23040" y="103829"/>
                      <a:pt x="23040" y="103912"/>
                      <a:pt x="23123" y="104078"/>
                    </a:cubicBezTo>
                    <a:cubicBezTo>
                      <a:pt x="23235" y="104264"/>
                      <a:pt x="23347" y="104350"/>
                      <a:pt x="23421" y="104350"/>
                    </a:cubicBezTo>
                    <a:cubicBezTo>
                      <a:pt x="23511" y="104350"/>
                      <a:pt x="23545" y="104222"/>
                      <a:pt x="23454" y="103995"/>
                    </a:cubicBezTo>
                    <a:cubicBezTo>
                      <a:pt x="23454" y="103912"/>
                      <a:pt x="23537" y="103746"/>
                      <a:pt x="23620" y="103746"/>
                    </a:cubicBezTo>
                    <a:cubicBezTo>
                      <a:pt x="23786" y="103746"/>
                      <a:pt x="23786" y="104078"/>
                      <a:pt x="23786" y="104492"/>
                    </a:cubicBezTo>
                    <a:cubicBezTo>
                      <a:pt x="23786" y="105072"/>
                      <a:pt x="23786" y="105321"/>
                      <a:pt x="24034" y="105404"/>
                    </a:cubicBezTo>
                    <a:cubicBezTo>
                      <a:pt x="24095" y="105434"/>
                      <a:pt x="24133" y="105453"/>
                      <a:pt x="24154" y="105453"/>
                    </a:cubicBezTo>
                    <a:cubicBezTo>
                      <a:pt x="24189" y="105453"/>
                      <a:pt x="24170" y="105395"/>
                      <a:pt x="24117" y="105238"/>
                    </a:cubicBezTo>
                    <a:cubicBezTo>
                      <a:pt x="23951" y="104989"/>
                      <a:pt x="23951" y="104906"/>
                      <a:pt x="24117" y="104906"/>
                    </a:cubicBezTo>
                    <a:cubicBezTo>
                      <a:pt x="24166" y="104931"/>
                      <a:pt x="24200" y="104941"/>
                      <a:pt x="24220" y="104941"/>
                    </a:cubicBezTo>
                    <a:cubicBezTo>
                      <a:pt x="24269" y="104941"/>
                      <a:pt x="24234" y="104882"/>
                      <a:pt x="24117" y="104823"/>
                    </a:cubicBezTo>
                    <a:cubicBezTo>
                      <a:pt x="24034" y="104741"/>
                      <a:pt x="24034" y="104492"/>
                      <a:pt x="24117" y="104326"/>
                    </a:cubicBezTo>
                    <a:cubicBezTo>
                      <a:pt x="24166" y="104132"/>
                      <a:pt x="24214" y="104052"/>
                      <a:pt x="24263" y="104052"/>
                    </a:cubicBezTo>
                    <a:cubicBezTo>
                      <a:pt x="24297" y="104052"/>
                      <a:pt x="24331" y="104092"/>
                      <a:pt x="24366" y="104160"/>
                    </a:cubicBezTo>
                    <a:cubicBezTo>
                      <a:pt x="24449" y="104326"/>
                      <a:pt x="24531" y="104575"/>
                      <a:pt x="24531" y="104741"/>
                    </a:cubicBezTo>
                    <a:cubicBezTo>
                      <a:pt x="24449" y="104989"/>
                      <a:pt x="24531" y="105072"/>
                      <a:pt x="24780" y="105072"/>
                    </a:cubicBezTo>
                    <a:cubicBezTo>
                      <a:pt x="24946" y="105155"/>
                      <a:pt x="25111" y="105238"/>
                      <a:pt x="25194" y="105404"/>
                    </a:cubicBezTo>
                    <a:cubicBezTo>
                      <a:pt x="25277" y="105569"/>
                      <a:pt x="25629" y="105652"/>
                      <a:pt x="25951" y="105652"/>
                    </a:cubicBezTo>
                    <a:cubicBezTo>
                      <a:pt x="26272" y="105652"/>
                      <a:pt x="26562" y="105569"/>
                      <a:pt x="26520" y="105404"/>
                    </a:cubicBezTo>
                    <a:cubicBezTo>
                      <a:pt x="26484" y="105258"/>
                      <a:pt x="26623" y="105192"/>
                      <a:pt x="26832" y="105192"/>
                    </a:cubicBezTo>
                    <a:cubicBezTo>
                      <a:pt x="27100" y="105192"/>
                      <a:pt x="27484" y="105300"/>
                      <a:pt x="27763" y="105486"/>
                    </a:cubicBezTo>
                    <a:cubicBezTo>
                      <a:pt x="27846" y="105569"/>
                      <a:pt x="27929" y="105611"/>
                      <a:pt x="27991" y="105611"/>
                    </a:cubicBezTo>
                    <a:cubicBezTo>
                      <a:pt x="28054" y="105611"/>
                      <a:pt x="28095" y="105569"/>
                      <a:pt x="28095" y="105486"/>
                    </a:cubicBezTo>
                    <a:cubicBezTo>
                      <a:pt x="28095" y="105404"/>
                      <a:pt x="28012" y="105238"/>
                      <a:pt x="27846" y="105238"/>
                    </a:cubicBezTo>
                    <a:cubicBezTo>
                      <a:pt x="27598" y="105155"/>
                      <a:pt x="27598" y="105072"/>
                      <a:pt x="27598" y="104741"/>
                    </a:cubicBezTo>
                    <a:cubicBezTo>
                      <a:pt x="27515" y="104326"/>
                      <a:pt x="27515" y="104243"/>
                      <a:pt x="27183" y="104160"/>
                    </a:cubicBezTo>
                    <a:cubicBezTo>
                      <a:pt x="27081" y="104146"/>
                      <a:pt x="26980" y="104139"/>
                      <a:pt x="26886" y="104139"/>
                    </a:cubicBezTo>
                    <a:cubicBezTo>
                      <a:pt x="26448" y="104139"/>
                      <a:pt x="26135" y="104287"/>
                      <a:pt x="26272" y="104492"/>
                    </a:cubicBezTo>
                    <a:cubicBezTo>
                      <a:pt x="26355" y="104575"/>
                      <a:pt x="26272" y="104658"/>
                      <a:pt x="26189" y="104658"/>
                    </a:cubicBezTo>
                    <a:cubicBezTo>
                      <a:pt x="25774" y="104492"/>
                      <a:pt x="25774" y="104243"/>
                      <a:pt x="26189" y="104078"/>
                    </a:cubicBezTo>
                    <a:cubicBezTo>
                      <a:pt x="26437" y="103995"/>
                      <a:pt x="26603" y="103829"/>
                      <a:pt x="26520" y="103746"/>
                    </a:cubicBezTo>
                    <a:cubicBezTo>
                      <a:pt x="26520" y="103687"/>
                      <a:pt x="26479" y="103629"/>
                      <a:pt x="26425" y="103629"/>
                    </a:cubicBezTo>
                    <a:cubicBezTo>
                      <a:pt x="26403" y="103629"/>
                      <a:pt x="26379" y="103639"/>
                      <a:pt x="26355" y="103663"/>
                    </a:cubicBezTo>
                    <a:cubicBezTo>
                      <a:pt x="26272" y="103663"/>
                      <a:pt x="26106" y="103663"/>
                      <a:pt x="25940" y="103746"/>
                    </a:cubicBezTo>
                    <a:cubicBezTo>
                      <a:pt x="25774" y="103746"/>
                      <a:pt x="25692" y="103912"/>
                      <a:pt x="25692" y="104078"/>
                    </a:cubicBezTo>
                    <a:cubicBezTo>
                      <a:pt x="25692" y="104326"/>
                      <a:pt x="25609" y="104492"/>
                      <a:pt x="25443" y="104492"/>
                    </a:cubicBezTo>
                    <a:cubicBezTo>
                      <a:pt x="25029" y="104409"/>
                      <a:pt x="25029" y="104078"/>
                      <a:pt x="25360" y="103912"/>
                    </a:cubicBezTo>
                    <a:cubicBezTo>
                      <a:pt x="25526" y="103829"/>
                      <a:pt x="25609" y="103580"/>
                      <a:pt x="25609" y="103415"/>
                    </a:cubicBezTo>
                    <a:cubicBezTo>
                      <a:pt x="25609" y="103083"/>
                      <a:pt x="25774" y="103000"/>
                      <a:pt x="26106" y="102917"/>
                    </a:cubicBezTo>
                    <a:cubicBezTo>
                      <a:pt x="26437" y="102917"/>
                      <a:pt x="26437" y="102917"/>
                      <a:pt x="26106" y="102669"/>
                    </a:cubicBezTo>
                    <a:cubicBezTo>
                      <a:pt x="25774" y="102420"/>
                      <a:pt x="25774" y="102420"/>
                      <a:pt x="26023" y="102254"/>
                    </a:cubicBezTo>
                    <a:cubicBezTo>
                      <a:pt x="26272" y="102171"/>
                      <a:pt x="26272" y="102089"/>
                      <a:pt x="26106" y="101840"/>
                    </a:cubicBezTo>
                    <a:cubicBezTo>
                      <a:pt x="25940" y="101674"/>
                      <a:pt x="25940" y="101591"/>
                      <a:pt x="26106" y="101591"/>
                    </a:cubicBezTo>
                    <a:cubicBezTo>
                      <a:pt x="26272" y="101591"/>
                      <a:pt x="26437" y="101757"/>
                      <a:pt x="26437" y="101840"/>
                    </a:cubicBezTo>
                    <a:cubicBezTo>
                      <a:pt x="26437" y="102006"/>
                      <a:pt x="26520" y="102006"/>
                      <a:pt x="26686" y="102006"/>
                    </a:cubicBezTo>
                    <a:cubicBezTo>
                      <a:pt x="26716" y="101983"/>
                      <a:pt x="26747" y="101973"/>
                      <a:pt x="26777" y="101973"/>
                    </a:cubicBezTo>
                    <a:cubicBezTo>
                      <a:pt x="27086" y="101973"/>
                      <a:pt x="27402" y="103015"/>
                      <a:pt x="27100" y="103166"/>
                    </a:cubicBezTo>
                    <a:cubicBezTo>
                      <a:pt x="26520" y="103497"/>
                      <a:pt x="26686" y="103829"/>
                      <a:pt x="27598" y="103829"/>
                    </a:cubicBezTo>
                    <a:cubicBezTo>
                      <a:pt x="28592" y="103912"/>
                      <a:pt x="28841" y="104078"/>
                      <a:pt x="28426" y="104575"/>
                    </a:cubicBezTo>
                    <a:cubicBezTo>
                      <a:pt x="28178" y="104823"/>
                      <a:pt x="28178" y="104906"/>
                      <a:pt x="28426" y="105072"/>
                    </a:cubicBezTo>
                    <a:cubicBezTo>
                      <a:pt x="28675" y="105238"/>
                      <a:pt x="28758" y="105321"/>
                      <a:pt x="28592" y="105321"/>
                    </a:cubicBezTo>
                    <a:cubicBezTo>
                      <a:pt x="28509" y="105404"/>
                      <a:pt x="28509" y="105486"/>
                      <a:pt x="28675" y="105569"/>
                    </a:cubicBezTo>
                    <a:cubicBezTo>
                      <a:pt x="28758" y="105652"/>
                      <a:pt x="28758" y="105818"/>
                      <a:pt x="28592" y="105818"/>
                    </a:cubicBezTo>
                    <a:cubicBezTo>
                      <a:pt x="28509" y="105901"/>
                      <a:pt x="28509" y="106067"/>
                      <a:pt x="28592" y="106149"/>
                    </a:cubicBezTo>
                    <a:cubicBezTo>
                      <a:pt x="28627" y="106184"/>
                      <a:pt x="28675" y="106204"/>
                      <a:pt x="28726" y="106204"/>
                    </a:cubicBezTo>
                    <a:cubicBezTo>
                      <a:pt x="28798" y="106204"/>
                      <a:pt x="28875" y="106164"/>
                      <a:pt x="28924" y="106067"/>
                    </a:cubicBezTo>
                    <a:cubicBezTo>
                      <a:pt x="28965" y="106004"/>
                      <a:pt x="29043" y="105978"/>
                      <a:pt x="29133" y="105978"/>
                    </a:cubicBezTo>
                    <a:cubicBezTo>
                      <a:pt x="29405" y="105978"/>
                      <a:pt x="29794" y="106212"/>
                      <a:pt x="29670" y="106398"/>
                    </a:cubicBezTo>
                    <a:cubicBezTo>
                      <a:pt x="29621" y="106495"/>
                      <a:pt x="29601" y="106535"/>
                      <a:pt x="29626" y="106535"/>
                    </a:cubicBezTo>
                    <a:cubicBezTo>
                      <a:pt x="29644" y="106535"/>
                      <a:pt x="29684" y="106515"/>
                      <a:pt x="29752" y="106481"/>
                    </a:cubicBezTo>
                    <a:cubicBezTo>
                      <a:pt x="30001" y="106398"/>
                      <a:pt x="29918" y="106315"/>
                      <a:pt x="29752" y="106067"/>
                    </a:cubicBezTo>
                    <a:cubicBezTo>
                      <a:pt x="29374" y="105612"/>
                      <a:pt x="29272" y="105227"/>
                      <a:pt x="29510" y="105227"/>
                    </a:cubicBezTo>
                    <a:cubicBezTo>
                      <a:pt x="29532" y="105227"/>
                      <a:pt x="29558" y="105231"/>
                      <a:pt x="29587" y="105238"/>
                    </a:cubicBezTo>
                    <a:cubicBezTo>
                      <a:pt x="29670" y="105279"/>
                      <a:pt x="29773" y="105300"/>
                      <a:pt x="29866" y="105300"/>
                    </a:cubicBezTo>
                    <a:cubicBezTo>
                      <a:pt x="29960" y="105300"/>
                      <a:pt x="30043" y="105279"/>
                      <a:pt x="30084" y="105238"/>
                    </a:cubicBezTo>
                    <a:cubicBezTo>
                      <a:pt x="30150" y="105211"/>
                      <a:pt x="30212" y="105200"/>
                      <a:pt x="30268" y="105200"/>
                    </a:cubicBezTo>
                    <a:cubicBezTo>
                      <a:pt x="30565" y="105200"/>
                      <a:pt x="30707" y="105526"/>
                      <a:pt x="30498" y="105735"/>
                    </a:cubicBezTo>
                    <a:cubicBezTo>
                      <a:pt x="30250" y="105984"/>
                      <a:pt x="30250" y="106067"/>
                      <a:pt x="30664" y="106398"/>
                    </a:cubicBezTo>
                    <a:cubicBezTo>
                      <a:pt x="30907" y="106519"/>
                      <a:pt x="31105" y="106596"/>
                      <a:pt x="31259" y="106596"/>
                    </a:cubicBezTo>
                    <a:cubicBezTo>
                      <a:pt x="31315" y="106596"/>
                      <a:pt x="31366" y="106586"/>
                      <a:pt x="31410" y="106564"/>
                    </a:cubicBezTo>
                    <a:cubicBezTo>
                      <a:pt x="31444" y="106529"/>
                      <a:pt x="31521" y="106509"/>
                      <a:pt x="31617" y="106509"/>
                    </a:cubicBezTo>
                    <a:cubicBezTo>
                      <a:pt x="31753" y="106509"/>
                      <a:pt x="31927" y="106550"/>
                      <a:pt x="32073" y="106647"/>
                    </a:cubicBezTo>
                    <a:cubicBezTo>
                      <a:pt x="32315" y="106785"/>
                      <a:pt x="32499" y="106851"/>
                      <a:pt x="32626" y="106851"/>
                    </a:cubicBezTo>
                    <a:cubicBezTo>
                      <a:pt x="32803" y="106851"/>
                      <a:pt x="32867" y="106722"/>
                      <a:pt x="32819" y="106481"/>
                    </a:cubicBezTo>
                    <a:cubicBezTo>
                      <a:pt x="32819" y="106315"/>
                      <a:pt x="32819" y="106067"/>
                      <a:pt x="32902" y="105901"/>
                    </a:cubicBezTo>
                    <a:cubicBezTo>
                      <a:pt x="32932" y="105870"/>
                      <a:pt x="32962" y="105851"/>
                      <a:pt x="32989" y="105851"/>
                    </a:cubicBezTo>
                    <a:cubicBezTo>
                      <a:pt x="33034" y="105851"/>
                      <a:pt x="33067" y="105909"/>
                      <a:pt x="33067" y="106067"/>
                    </a:cubicBezTo>
                    <a:cubicBezTo>
                      <a:pt x="33131" y="106386"/>
                      <a:pt x="33491" y="106755"/>
                      <a:pt x="33652" y="106755"/>
                    </a:cubicBezTo>
                    <a:cubicBezTo>
                      <a:pt x="33700" y="106755"/>
                      <a:pt x="33730" y="106722"/>
                      <a:pt x="33730" y="106647"/>
                    </a:cubicBezTo>
                    <a:cubicBezTo>
                      <a:pt x="33730" y="106564"/>
                      <a:pt x="34062" y="106315"/>
                      <a:pt x="34393" y="106149"/>
                    </a:cubicBezTo>
                    <a:cubicBezTo>
                      <a:pt x="34725" y="105984"/>
                      <a:pt x="35222" y="105652"/>
                      <a:pt x="35471" y="105404"/>
                    </a:cubicBezTo>
                    <a:cubicBezTo>
                      <a:pt x="35885" y="105072"/>
                      <a:pt x="35968" y="104906"/>
                      <a:pt x="35719" y="104658"/>
                    </a:cubicBezTo>
                    <a:cubicBezTo>
                      <a:pt x="35388" y="104243"/>
                      <a:pt x="35388" y="104243"/>
                      <a:pt x="36051" y="104243"/>
                    </a:cubicBezTo>
                    <a:cubicBezTo>
                      <a:pt x="36088" y="104249"/>
                      <a:pt x="36124" y="104252"/>
                      <a:pt x="36158" y="104252"/>
                    </a:cubicBezTo>
                    <a:cubicBezTo>
                      <a:pt x="36582" y="104252"/>
                      <a:pt x="36766" y="103798"/>
                      <a:pt x="36382" y="103415"/>
                    </a:cubicBezTo>
                    <a:cubicBezTo>
                      <a:pt x="36173" y="103152"/>
                      <a:pt x="36195" y="102990"/>
                      <a:pt x="36345" y="102990"/>
                    </a:cubicBezTo>
                    <a:cubicBezTo>
                      <a:pt x="36432" y="102990"/>
                      <a:pt x="36562" y="103044"/>
                      <a:pt x="36714" y="103166"/>
                    </a:cubicBezTo>
                    <a:cubicBezTo>
                      <a:pt x="36849" y="103301"/>
                      <a:pt x="37040" y="103437"/>
                      <a:pt x="37195" y="103437"/>
                    </a:cubicBezTo>
                    <a:cubicBezTo>
                      <a:pt x="37230" y="103437"/>
                      <a:pt x="37264" y="103430"/>
                      <a:pt x="37294" y="103415"/>
                    </a:cubicBezTo>
                    <a:cubicBezTo>
                      <a:pt x="37377" y="103332"/>
                      <a:pt x="37708" y="103249"/>
                      <a:pt x="38040" y="103166"/>
                    </a:cubicBezTo>
                    <a:cubicBezTo>
                      <a:pt x="38454" y="103083"/>
                      <a:pt x="38537" y="102917"/>
                      <a:pt x="38454" y="102752"/>
                    </a:cubicBezTo>
                    <a:cubicBezTo>
                      <a:pt x="38371" y="102586"/>
                      <a:pt x="38206" y="102503"/>
                      <a:pt x="38040" y="102503"/>
                    </a:cubicBezTo>
                    <a:cubicBezTo>
                      <a:pt x="37957" y="102586"/>
                      <a:pt x="37708" y="102586"/>
                      <a:pt x="37625" y="102669"/>
                    </a:cubicBezTo>
                    <a:cubicBezTo>
                      <a:pt x="37460" y="102669"/>
                      <a:pt x="37294" y="102752"/>
                      <a:pt x="37211" y="102752"/>
                    </a:cubicBezTo>
                    <a:cubicBezTo>
                      <a:pt x="37128" y="102752"/>
                      <a:pt x="36963" y="102669"/>
                      <a:pt x="36880" y="102586"/>
                    </a:cubicBezTo>
                    <a:cubicBezTo>
                      <a:pt x="36797" y="102503"/>
                      <a:pt x="36963" y="102337"/>
                      <a:pt x="37211" y="102337"/>
                    </a:cubicBezTo>
                    <a:cubicBezTo>
                      <a:pt x="37377" y="102337"/>
                      <a:pt x="37543" y="102171"/>
                      <a:pt x="37543" y="102089"/>
                    </a:cubicBezTo>
                    <a:cubicBezTo>
                      <a:pt x="37543" y="101953"/>
                      <a:pt x="37432" y="101818"/>
                      <a:pt x="37301" y="101818"/>
                    </a:cubicBezTo>
                    <a:cubicBezTo>
                      <a:pt x="37272" y="101818"/>
                      <a:pt x="37242" y="101825"/>
                      <a:pt x="37211" y="101840"/>
                    </a:cubicBezTo>
                    <a:cubicBezTo>
                      <a:pt x="36797" y="101840"/>
                      <a:pt x="36548" y="101508"/>
                      <a:pt x="36797" y="101343"/>
                    </a:cubicBezTo>
                    <a:cubicBezTo>
                      <a:pt x="36963" y="101343"/>
                      <a:pt x="36963" y="101177"/>
                      <a:pt x="36963" y="101011"/>
                    </a:cubicBezTo>
                    <a:cubicBezTo>
                      <a:pt x="36921" y="100928"/>
                      <a:pt x="36921" y="100887"/>
                      <a:pt x="36942" y="100887"/>
                    </a:cubicBezTo>
                    <a:cubicBezTo>
                      <a:pt x="36963" y="100887"/>
                      <a:pt x="37004" y="100928"/>
                      <a:pt x="37045" y="101011"/>
                    </a:cubicBezTo>
                    <a:cubicBezTo>
                      <a:pt x="37128" y="101260"/>
                      <a:pt x="37460" y="101426"/>
                      <a:pt x="37625" y="101426"/>
                    </a:cubicBezTo>
                    <a:cubicBezTo>
                      <a:pt x="37874" y="101426"/>
                      <a:pt x="37957" y="101426"/>
                      <a:pt x="37874" y="101674"/>
                    </a:cubicBezTo>
                    <a:cubicBezTo>
                      <a:pt x="37813" y="101796"/>
                      <a:pt x="37842" y="101872"/>
                      <a:pt x="37926" y="101872"/>
                    </a:cubicBezTo>
                    <a:cubicBezTo>
                      <a:pt x="37957" y="101872"/>
                      <a:pt x="37995" y="101862"/>
                      <a:pt x="38040" y="101840"/>
                    </a:cubicBezTo>
                    <a:cubicBezTo>
                      <a:pt x="38081" y="101819"/>
                      <a:pt x="38123" y="101809"/>
                      <a:pt x="38163" y="101809"/>
                    </a:cubicBezTo>
                    <a:cubicBezTo>
                      <a:pt x="38283" y="101809"/>
                      <a:pt x="38392" y="101902"/>
                      <a:pt x="38454" y="102089"/>
                    </a:cubicBezTo>
                    <a:cubicBezTo>
                      <a:pt x="38454" y="102254"/>
                      <a:pt x="38786" y="102586"/>
                      <a:pt x="39034" y="102669"/>
                    </a:cubicBezTo>
                    <a:cubicBezTo>
                      <a:pt x="39183" y="102768"/>
                      <a:pt x="39279" y="102815"/>
                      <a:pt x="39327" y="102815"/>
                    </a:cubicBezTo>
                    <a:cubicBezTo>
                      <a:pt x="39438" y="102815"/>
                      <a:pt x="39276" y="102554"/>
                      <a:pt x="38869" y="102089"/>
                    </a:cubicBezTo>
                    <a:cubicBezTo>
                      <a:pt x="38537" y="101757"/>
                      <a:pt x="38454" y="101591"/>
                      <a:pt x="38703" y="101426"/>
                    </a:cubicBezTo>
                    <a:cubicBezTo>
                      <a:pt x="38786" y="101260"/>
                      <a:pt x="39034" y="101094"/>
                      <a:pt x="39283" y="101011"/>
                    </a:cubicBezTo>
                    <a:cubicBezTo>
                      <a:pt x="39697" y="100763"/>
                      <a:pt x="39697" y="100348"/>
                      <a:pt x="39200" y="100348"/>
                    </a:cubicBezTo>
                    <a:cubicBezTo>
                      <a:pt x="39034" y="100348"/>
                      <a:pt x="38869" y="100265"/>
                      <a:pt x="38869" y="100100"/>
                    </a:cubicBezTo>
                    <a:cubicBezTo>
                      <a:pt x="38786" y="99934"/>
                      <a:pt x="38703" y="99602"/>
                      <a:pt x="38703" y="99437"/>
                    </a:cubicBezTo>
                    <a:cubicBezTo>
                      <a:pt x="38620" y="99105"/>
                      <a:pt x="38703" y="99022"/>
                      <a:pt x="39034" y="98939"/>
                    </a:cubicBezTo>
                    <a:cubicBezTo>
                      <a:pt x="39200" y="98939"/>
                      <a:pt x="39697" y="98856"/>
                      <a:pt x="39946" y="98774"/>
                    </a:cubicBezTo>
                    <a:cubicBezTo>
                      <a:pt x="40360" y="98608"/>
                      <a:pt x="40443" y="98525"/>
                      <a:pt x="40277" y="98359"/>
                    </a:cubicBezTo>
                    <a:cubicBezTo>
                      <a:pt x="40037" y="98059"/>
                      <a:pt x="40102" y="97846"/>
                      <a:pt x="40313" y="97846"/>
                    </a:cubicBezTo>
                    <a:cubicBezTo>
                      <a:pt x="40393" y="97846"/>
                      <a:pt x="40495" y="97876"/>
                      <a:pt x="40609" y="97945"/>
                    </a:cubicBezTo>
                    <a:cubicBezTo>
                      <a:pt x="40940" y="98193"/>
                      <a:pt x="40940" y="98276"/>
                      <a:pt x="40858" y="98525"/>
                    </a:cubicBezTo>
                    <a:cubicBezTo>
                      <a:pt x="40775" y="98608"/>
                      <a:pt x="40775" y="98856"/>
                      <a:pt x="40858" y="99022"/>
                    </a:cubicBezTo>
                    <a:cubicBezTo>
                      <a:pt x="40878" y="99043"/>
                      <a:pt x="40899" y="99053"/>
                      <a:pt x="40918" y="99053"/>
                    </a:cubicBezTo>
                    <a:cubicBezTo>
                      <a:pt x="40977" y="99053"/>
                      <a:pt x="41023" y="98960"/>
                      <a:pt x="41023" y="98774"/>
                    </a:cubicBezTo>
                    <a:cubicBezTo>
                      <a:pt x="41106" y="98525"/>
                      <a:pt x="41189" y="98276"/>
                      <a:pt x="41272" y="98276"/>
                    </a:cubicBezTo>
                    <a:cubicBezTo>
                      <a:pt x="41407" y="98141"/>
                      <a:pt x="41432" y="98006"/>
                      <a:pt x="41301" y="98006"/>
                    </a:cubicBezTo>
                    <a:cubicBezTo>
                      <a:pt x="41272" y="98006"/>
                      <a:pt x="41235" y="98013"/>
                      <a:pt x="41189" y="98028"/>
                    </a:cubicBezTo>
                    <a:cubicBezTo>
                      <a:pt x="41135" y="98064"/>
                      <a:pt x="41084" y="98081"/>
                      <a:pt x="41038" y="98081"/>
                    </a:cubicBezTo>
                    <a:cubicBezTo>
                      <a:pt x="40876" y="98081"/>
                      <a:pt x="40775" y="97872"/>
                      <a:pt x="40775" y="97613"/>
                    </a:cubicBezTo>
                    <a:cubicBezTo>
                      <a:pt x="40775" y="97572"/>
                      <a:pt x="40816" y="97551"/>
                      <a:pt x="40878" y="97551"/>
                    </a:cubicBezTo>
                    <a:cubicBezTo>
                      <a:pt x="40940" y="97551"/>
                      <a:pt x="41023" y="97572"/>
                      <a:pt x="41106" y="97613"/>
                    </a:cubicBezTo>
                    <a:cubicBezTo>
                      <a:pt x="41175" y="97648"/>
                      <a:pt x="41229" y="97668"/>
                      <a:pt x="41264" y="97668"/>
                    </a:cubicBezTo>
                    <a:cubicBezTo>
                      <a:pt x="41312" y="97668"/>
                      <a:pt x="41321" y="97628"/>
                      <a:pt x="41272" y="97531"/>
                    </a:cubicBezTo>
                    <a:cubicBezTo>
                      <a:pt x="41137" y="97261"/>
                      <a:pt x="41876" y="96883"/>
                      <a:pt x="42293" y="96883"/>
                    </a:cubicBezTo>
                    <a:cubicBezTo>
                      <a:pt x="42389" y="96883"/>
                      <a:pt x="42468" y="96904"/>
                      <a:pt x="42515" y="96950"/>
                    </a:cubicBezTo>
                    <a:cubicBezTo>
                      <a:pt x="42598" y="97033"/>
                      <a:pt x="42660" y="97075"/>
                      <a:pt x="42702" y="97075"/>
                    </a:cubicBezTo>
                    <a:cubicBezTo>
                      <a:pt x="42743" y="97075"/>
                      <a:pt x="42764" y="97033"/>
                      <a:pt x="42764" y="96950"/>
                    </a:cubicBezTo>
                    <a:cubicBezTo>
                      <a:pt x="42764" y="96785"/>
                      <a:pt x="42681" y="96702"/>
                      <a:pt x="42598" y="96702"/>
                    </a:cubicBezTo>
                    <a:cubicBezTo>
                      <a:pt x="42266" y="96702"/>
                      <a:pt x="42101" y="96205"/>
                      <a:pt x="42349" y="95873"/>
                    </a:cubicBezTo>
                    <a:cubicBezTo>
                      <a:pt x="42408" y="95814"/>
                      <a:pt x="42467" y="95756"/>
                      <a:pt x="42496" y="95756"/>
                    </a:cubicBezTo>
                    <a:cubicBezTo>
                      <a:pt x="42508" y="95756"/>
                      <a:pt x="42515" y="95766"/>
                      <a:pt x="42515" y="95790"/>
                    </a:cubicBezTo>
                    <a:cubicBezTo>
                      <a:pt x="42515" y="96076"/>
                      <a:pt x="43009" y="96486"/>
                      <a:pt x="43304" y="96486"/>
                    </a:cubicBezTo>
                    <a:cubicBezTo>
                      <a:pt x="43351" y="96486"/>
                      <a:pt x="43393" y="96476"/>
                      <a:pt x="43427" y="96453"/>
                    </a:cubicBezTo>
                    <a:cubicBezTo>
                      <a:pt x="43592" y="96370"/>
                      <a:pt x="43592" y="96370"/>
                      <a:pt x="43344" y="96287"/>
                    </a:cubicBezTo>
                    <a:cubicBezTo>
                      <a:pt x="43095" y="96205"/>
                      <a:pt x="43012" y="96122"/>
                      <a:pt x="43178" y="95956"/>
                    </a:cubicBezTo>
                    <a:cubicBezTo>
                      <a:pt x="43210" y="95893"/>
                      <a:pt x="43278" y="95866"/>
                      <a:pt x="43373" y="95866"/>
                    </a:cubicBezTo>
                    <a:cubicBezTo>
                      <a:pt x="43526" y="95866"/>
                      <a:pt x="43751" y="95936"/>
                      <a:pt x="44007" y="96039"/>
                    </a:cubicBezTo>
                    <a:cubicBezTo>
                      <a:pt x="44255" y="96205"/>
                      <a:pt x="44442" y="96287"/>
                      <a:pt x="44639" y="96287"/>
                    </a:cubicBezTo>
                    <a:cubicBezTo>
                      <a:pt x="44836" y="96287"/>
                      <a:pt x="45043" y="96205"/>
                      <a:pt x="45333" y="96039"/>
                    </a:cubicBezTo>
                    <a:lnTo>
                      <a:pt x="45996" y="95707"/>
                    </a:lnTo>
                    <a:lnTo>
                      <a:pt x="45416" y="95624"/>
                    </a:lnTo>
                    <a:cubicBezTo>
                      <a:pt x="44918" y="95624"/>
                      <a:pt x="44753" y="95624"/>
                      <a:pt x="44670" y="95873"/>
                    </a:cubicBezTo>
                    <a:cubicBezTo>
                      <a:pt x="44592" y="96030"/>
                      <a:pt x="44532" y="96112"/>
                      <a:pt x="44473" y="96112"/>
                    </a:cubicBezTo>
                    <a:cubicBezTo>
                      <a:pt x="44407" y="96112"/>
                      <a:pt x="44343" y="96009"/>
                      <a:pt x="44255" y="95790"/>
                    </a:cubicBezTo>
                    <a:cubicBezTo>
                      <a:pt x="44007" y="95293"/>
                      <a:pt x="44007" y="95210"/>
                      <a:pt x="44587" y="94796"/>
                    </a:cubicBezTo>
                    <a:cubicBezTo>
                      <a:pt x="44918" y="94547"/>
                      <a:pt x="45333" y="94381"/>
                      <a:pt x="45581" y="94298"/>
                    </a:cubicBezTo>
                    <a:cubicBezTo>
                      <a:pt x="45830" y="94298"/>
                      <a:pt x="46079" y="94133"/>
                      <a:pt x="46162" y="93801"/>
                    </a:cubicBezTo>
                    <a:cubicBezTo>
                      <a:pt x="46267" y="93486"/>
                      <a:pt x="46305" y="93371"/>
                      <a:pt x="46425" y="93371"/>
                    </a:cubicBezTo>
                    <a:cubicBezTo>
                      <a:pt x="46494" y="93371"/>
                      <a:pt x="46590" y="93409"/>
                      <a:pt x="46742" y="93470"/>
                    </a:cubicBezTo>
                    <a:cubicBezTo>
                      <a:pt x="46843" y="93530"/>
                      <a:pt x="46974" y="93556"/>
                      <a:pt x="47111" y="93556"/>
                    </a:cubicBezTo>
                    <a:cubicBezTo>
                      <a:pt x="47537" y="93556"/>
                      <a:pt x="48027" y="93306"/>
                      <a:pt x="47902" y="93055"/>
                    </a:cubicBezTo>
                    <a:cubicBezTo>
                      <a:pt x="47819" y="92972"/>
                      <a:pt x="47653" y="92972"/>
                      <a:pt x="47570" y="92972"/>
                    </a:cubicBezTo>
                    <a:cubicBezTo>
                      <a:pt x="47482" y="93031"/>
                      <a:pt x="47425" y="93059"/>
                      <a:pt x="47392" y="93059"/>
                    </a:cubicBezTo>
                    <a:cubicBezTo>
                      <a:pt x="47332" y="93059"/>
                      <a:pt x="47351" y="92967"/>
                      <a:pt x="47405" y="92807"/>
                    </a:cubicBezTo>
                    <a:cubicBezTo>
                      <a:pt x="47488" y="92641"/>
                      <a:pt x="47488" y="92558"/>
                      <a:pt x="47405" y="92558"/>
                    </a:cubicBezTo>
                    <a:cubicBezTo>
                      <a:pt x="47389" y="92573"/>
                      <a:pt x="47374" y="92580"/>
                      <a:pt x="47360" y="92580"/>
                    </a:cubicBezTo>
                    <a:cubicBezTo>
                      <a:pt x="47297" y="92580"/>
                      <a:pt x="47254" y="92445"/>
                      <a:pt x="47322" y="92309"/>
                    </a:cubicBezTo>
                    <a:cubicBezTo>
                      <a:pt x="47322" y="92188"/>
                      <a:pt x="47366" y="92111"/>
                      <a:pt x="47488" y="92111"/>
                    </a:cubicBezTo>
                    <a:cubicBezTo>
                      <a:pt x="47532" y="92111"/>
                      <a:pt x="47587" y="92121"/>
                      <a:pt x="47653" y="92144"/>
                    </a:cubicBezTo>
                    <a:cubicBezTo>
                      <a:pt x="47715" y="92175"/>
                      <a:pt x="47780" y="92188"/>
                      <a:pt x="47843" y="92188"/>
                    </a:cubicBezTo>
                    <a:cubicBezTo>
                      <a:pt x="48114" y="92188"/>
                      <a:pt x="48337" y="91931"/>
                      <a:pt x="48068" y="91729"/>
                    </a:cubicBezTo>
                    <a:cubicBezTo>
                      <a:pt x="47985" y="91564"/>
                      <a:pt x="47985" y="91564"/>
                      <a:pt x="48233" y="91564"/>
                    </a:cubicBezTo>
                    <a:cubicBezTo>
                      <a:pt x="48482" y="91564"/>
                      <a:pt x="48565" y="91481"/>
                      <a:pt x="48482" y="91398"/>
                    </a:cubicBezTo>
                    <a:cubicBezTo>
                      <a:pt x="48316" y="91315"/>
                      <a:pt x="48316" y="91066"/>
                      <a:pt x="48482" y="90983"/>
                    </a:cubicBezTo>
                    <a:cubicBezTo>
                      <a:pt x="48648" y="90735"/>
                      <a:pt x="48648" y="90652"/>
                      <a:pt x="48316" y="90486"/>
                    </a:cubicBezTo>
                    <a:cubicBezTo>
                      <a:pt x="47902" y="90403"/>
                      <a:pt x="47902" y="90320"/>
                      <a:pt x="48233" y="90155"/>
                    </a:cubicBezTo>
                    <a:cubicBezTo>
                      <a:pt x="48482" y="90072"/>
                      <a:pt x="48648" y="89989"/>
                      <a:pt x="48731" y="89906"/>
                    </a:cubicBezTo>
                    <a:cubicBezTo>
                      <a:pt x="48814" y="89906"/>
                      <a:pt x="48896" y="89989"/>
                      <a:pt x="48979" y="90072"/>
                    </a:cubicBezTo>
                    <a:cubicBezTo>
                      <a:pt x="49062" y="90155"/>
                      <a:pt x="49062" y="90320"/>
                      <a:pt x="48896" y="90403"/>
                    </a:cubicBezTo>
                    <a:cubicBezTo>
                      <a:pt x="48731" y="90486"/>
                      <a:pt x="48731" y="90569"/>
                      <a:pt x="48979" y="90569"/>
                    </a:cubicBezTo>
                    <a:cubicBezTo>
                      <a:pt x="49009" y="90584"/>
                      <a:pt x="49043" y="90591"/>
                      <a:pt x="49082" y="90591"/>
                    </a:cubicBezTo>
                    <a:cubicBezTo>
                      <a:pt x="49262" y="90591"/>
                      <a:pt x="49535" y="90442"/>
                      <a:pt x="49808" y="90238"/>
                    </a:cubicBezTo>
                    <a:cubicBezTo>
                      <a:pt x="50139" y="89989"/>
                      <a:pt x="50388" y="89823"/>
                      <a:pt x="50637" y="89823"/>
                    </a:cubicBezTo>
                    <a:cubicBezTo>
                      <a:pt x="50471" y="89906"/>
                      <a:pt x="50554" y="90155"/>
                      <a:pt x="50802" y="90818"/>
                    </a:cubicBezTo>
                    <a:cubicBezTo>
                      <a:pt x="51051" y="91315"/>
                      <a:pt x="51300" y="91812"/>
                      <a:pt x="51383" y="91895"/>
                    </a:cubicBezTo>
                    <a:cubicBezTo>
                      <a:pt x="51383" y="91895"/>
                      <a:pt x="51465" y="92144"/>
                      <a:pt x="51465" y="92309"/>
                    </a:cubicBezTo>
                    <a:cubicBezTo>
                      <a:pt x="51548" y="92475"/>
                      <a:pt x="51714" y="92807"/>
                      <a:pt x="51880" y="93055"/>
                    </a:cubicBezTo>
                    <a:cubicBezTo>
                      <a:pt x="52046" y="93304"/>
                      <a:pt x="52211" y="93553"/>
                      <a:pt x="52211" y="93635"/>
                    </a:cubicBezTo>
                    <a:cubicBezTo>
                      <a:pt x="52294" y="93718"/>
                      <a:pt x="52377" y="93884"/>
                      <a:pt x="52626" y="93967"/>
                    </a:cubicBezTo>
                    <a:cubicBezTo>
                      <a:pt x="52874" y="94050"/>
                      <a:pt x="52957" y="94216"/>
                      <a:pt x="52874" y="94464"/>
                    </a:cubicBezTo>
                    <a:cubicBezTo>
                      <a:pt x="52874" y="94767"/>
                      <a:pt x="53081" y="95138"/>
                      <a:pt x="53243" y="95138"/>
                    </a:cubicBezTo>
                    <a:cubicBezTo>
                      <a:pt x="53259" y="95138"/>
                      <a:pt x="53274" y="95134"/>
                      <a:pt x="53289" y="95127"/>
                    </a:cubicBezTo>
                    <a:cubicBezTo>
                      <a:pt x="53372" y="95127"/>
                      <a:pt x="53372" y="95044"/>
                      <a:pt x="53289" y="94879"/>
                    </a:cubicBezTo>
                    <a:cubicBezTo>
                      <a:pt x="53172" y="94820"/>
                      <a:pt x="53179" y="94761"/>
                      <a:pt x="53222" y="94761"/>
                    </a:cubicBezTo>
                    <a:cubicBezTo>
                      <a:pt x="53240" y="94761"/>
                      <a:pt x="53264" y="94771"/>
                      <a:pt x="53289" y="94796"/>
                    </a:cubicBezTo>
                    <a:cubicBezTo>
                      <a:pt x="53372" y="94879"/>
                      <a:pt x="53537" y="95044"/>
                      <a:pt x="53537" y="95210"/>
                    </a:cubicBezTo>
                    <a:cubicBezTo>
                      <a:pt x="53537" y="95376"/>
                      <a:pt x="53703" y="95542"/>
                      <a:pt x="53869" y="95707"/>
                    </a:cubicBezTo>
                    <a:cubicBezTo>
                      <a:pt x="54035" y="95790"/>
                      <a:pt x="54283" y="96205"/>
                      <a:pt x="54366" y="96536"/>
                    </a:cubicBezTo>
                    <a:cubicBezTo>
                      <a:pt x="54449" y="96868"/>
                      <a:pt x="54698" y="97199"/>
                      <a:pt x="54863" y="97282"/>
                    </a:cubicBezTo>
                    <a:cubicBezTo>
                      <a:pt x="55029" y="97448"/>
                      <a:pt x="55195" y="97531"/>
                      <a:pt x="55112" y="97613"/>
                    </a:cubicBezTo>
                    <a:cubicBezTo>
                      <a:pt x="55112" y="97696"/>
                      <a:pt x="55361" y="97945"/>
                      <a:pt x="55692" y="98193"/>
                    </a:cubicBezTo>
                    <a:cubicBezTo>
                      <a:pt x="56024" y="98359"/>
                      <a:pt x="56272" y="98691"/>
                      <a:pt x="56272" y="98774"/>
                    </a:cubicBezTo>
                    <a:cubicBezTo>
                      <a:pt x="56272" y="98856"/>
                      <a:pt x="56438" y="99105"/>
                      <a:pt x="56604" y="99271"/>
                    </a:cubicBezTo>
                    <a:cubicBezTo>
                      <a:pt x="56769" y="99354"/>
                      <a:pt x="56935" y="99602"/>
                      <a:pt x="56935" y="99768"/>
                    </a:cubicBezTo>
                    <a:cubicBezTo>
                      <a:pt x="56935" y="99851"/>
                      <a:pt x="57101" y="100100"/>
                      <a:pt x="57350" y="100182"/>
                    </a:cubicBezTo>
                    <a:cubicBezTo>
                      <a:pt x="57598" y="100348"/>
                      <a:pt x="57847" y="100680"/>
                      <a:pt x="57930" y="101011"/>
                    </a:cubicBezTo>
                    <a:cubicBezTo>
                      <a:pt x="58344" y="101923"/>
                      <a:pt x="58593" y="102171"/>
                      <a:pt x="59753" y="102503"/>
                    </a:cubicBezTo>
                    <a:cubicBezTo>
                      <a:pt x="60283" y="102636"/>
                      <a:pt x="60615" y="102715"/>
                      <a:pt x="60859" y="102715"/>
                    </a:cubicBezTo>
                    <a:cubicBezTo>
                      <a:pt x="61225" y="102715"/>
                      <a:pt x="61394" y="102536"/>
                      <a:pt x="61742" y="102089"/>
                    </a:cubicBezTo>
                    <a:cubicBezTo>
                      <a:pt x="62228" y="101549"/>
                      <a:pt x="62608" y="101290"/>
                      <a:pt x="62883" y="101290"/>
                    </a:cubicBezTo>
                    <a:cubicBezTo>
                      <a:pt x="63030" y="101290"/>
                      <a:pt x="63147" y="101364"/>
                      <a:pt x="63234" y="101508"/>
                    </a:cubicBezTo>
                    <a:cubicBezTo>
                      <a:pt x="63378" y="101653"/>
                      <a:pt x="63495" y="101741"/>
                      <a:pt x="63664" y="101741"/>
                    </a:cubicBezTo>
                    <a:cubicBezTo>
                      <a:pt x="63787" y="101741"/>
                      <a:pt x="63937" y="101695"/>
                      <a:pt x="64145" y="101591"/>
                    </a:cubicBezTo>
                    <a:cubicBezTo>
                      <a:pt x="64438" y="101533"/>
                      <a:pt x="64690" y="101474"/>
                      <a:pt x="64812" y="101474"/>
                    </a:cubicBezTo>
                    <a:cubicBezTo>
                      <a:pt x="64863" y="101474"/>
                      <a:pt x="64891" y="101484"/>
                      <a:pt x="64891" y="101508"/>
                    </a:cubicBezTo>
                    <a:cubicBezTo>
                      <a:pt x="64928" y="101657"/>
                      <a:pt x="65083" y="101739"/>
                      <a:pt x="65370" y="101739"/>
                    </a:cubicBezTo>
                    <a:cubicBezTo>
                      <a:pt x="65721" y="101739"/>
                      <a:pt x="66270" y="101616"/>
                      <a:pt x="67046" y="101343"/>
                    </a:cubicBezTo>
                    <a:cubicBezTo>
                      <a:pt x="67875" y="101094"/>
                      <a:pt x="68703" y="100845"/>
                      <a:pt x="68952" y="100845"/>
                    </a:cubicBezTo>
                    <a:cubicBezTo>
                      <a:pt x="69201" y="100763"/>
                      <a:pt x="69449" y="100763"/>
                      <a:pt x="69532" y="100680"/>
                    </a:cubicBezTo>
                    <a:cubicBezTo>
                      <a:pt x="69615" y="100680"/>
                      <a:pt x="69864" y="101508"/>
                      <a:pt x="70112" y="102503"/>
                    </a:cubicBezTo>
                    <a:cubicBezTo>
                      <a:pt x="70195" y="102752"/>
                      <a:pt x="70112" y="102917"/>
                      <a:pt x="70029" y="102917"/>
                    </a:cubicBezTo>
                    <a:cubicBezTo>
                      <a:pt x="69946" y="103000"/>
                      <a:pt x="69946" y="103166"/>
                      <a:pt x="70112" y="103415"/>
                    </a:cubicBezTo>
                    <a:cubicBezTo>
                      <a:pt x="70239" y="103668"/>
                      <a:pt x="70269" y="103776"/>
                      <a:pt x="70165" y="103776"/>
                    </a:cubicBezTo>
                    <a:cubicBezTo>
                      <a:pt x="70133" y="103776"/>
                      <a:pt x="70088" y="103766"/>
                      <a:pt x="70029" y="103746"/>
                    </a:cubicBezTo>
                    <a:cubicBezTo>
                      <a:pt x="69615" y="103746"/>
                      <a:pt x="69449" y="104409"/>
                      <a:pt x="69698" y="104823"/>
                    </a:cubicBezTo>
                    <a:cubicBezTo>
                      <a:pt x="69864" y="105072"/>
                      <a:pt x="69864" y="105238"/>
                      <a:pt x="69781" y="105238"/>
                    </a:cubicBezTo>
                    <a:cubicBezTo>
                      <a:pt x="69698" y="105321"/>
                      <a:pt x="69781" y="105404"/>
                      <a:pt x="69946" y="105486"/>
                    </a:cubicBezTo>
                    <a:cubicBezTo>
                      <a:pt x="70112" y="105569"/>
                      <a:pt x="70112" y="105569"/>
                      <a:pt x="70029" y="105652"/>
                    </a:cubicBezTo>
                    <a:cubicBezTo>
                      <a:pt x="69615" y="105818"/>
                      <a:pt x="70195" y="107641"/>
                      <a:pt x="71604" y="110459"/>
                    </a:cubicBezTo>
                    <a:cubicBezTo>
                      <a:pt x="72184" y="111619"/>
                      <a:pt x="73427" y="113359"/>
                      <a:pt x="74007" y="113774"/>
                    </a:cubicBezTo>
                    <a:cubicBezTo>
                      <a:pt x="74256" y="113940"/>
                      <a:pt x="74587" y="114188"/>
                      <a:pt x="74587" y="114354"/>
                    </a:cubicBezTo>
                    <a:cubicBezTo>
                      <a:pt x="74670" y="114437"/>
                      <a:pt x="74753" y="114603"/>
                      <a:pt x="74836" y="114603"/>
                    </a:cubicBezTo>
                    <a:cubicBezTo>
                      <a:pt x="74919" y="114603"/>
                      <a:pt x="75250" y="114934"/>
                      <a:pt x="75582" y="115348"/>
                    </a:cubicBezTo>
                    <a:cubicBezTo>
                      <a:pt x="75913" y="115763"/>
                      <a:pt x="76659" y="116343"/>
                      <a:pt x="77074" y="116592"/>
                    </a:cubicBezTo>
                    <a:cubicBezTo>
                      <a:pt x="77571" y="116923"/>
                      <a:pt x="77985" y="117254"/>
                      <a:pt x="78068" y="117337"/>
                    </a:cubicBezTo>
                    <a:cubicBezTo>
                      <a:pt x="78068" y="117503"/>
                      <a:pt x="78482" y="117835"/>
                      <a:pt x="78897" y="118083"/>
                    </a:cubicBezTo>
                    <a:cubicBezTo>
                      <a:pt x="79228" y="118332"/>
                      <a:pt x="79643" y="118746"/>
                      <a:pt x="79726" y="118995"/>
                    </a:cubicBezTo>
                    <a:cubicBezTo>
                      <a:pt x="79963" y="119471"/>
                      <a:pt x="81188" y="120326"/>
                      <a:pt x="81511" y="120326"/>
                    </a:cubicBezTo>
                    <a:cubicBezTo>
                      <a:pt x="81525" y="120326"/>
                      <a:pt x="81538" y="120324"/>
                      <a:pt x="81549" y="120321"/>
                    </a:cubicBezTo>
                    <a:cubicBezTo>
                      <a:pt x="81632" y="120279"/>
                      <a:pt x="81715" y="120259"/>
                      <a:pt x="81787" y="120259"/>
                    </a:cubicBezTo>
                    <a:cubicBezTo>
                      <a:pt x="81860" y="120259"/>
                      <a:pt x="81922" y="120279"/>
                      <a:pt x="81963" y="120321"/>
                    </a:cubicBezTo>
                    <a:cubicBezTo>
                      <a:pt x="82087" y="120404"/>
                      <a:pt x="82398" y="120445"/>
                      <a:pt x="82823" y="120445"/>
                    </a:cubicBezTo>
                    <a:cubicBezTo>
                      <a:pt x="83248" y="120445"/>
                      <a:pt x="83786" y="120404"/>
                      <a:pt x="84367" y="120321"/>
                    </a:cubicBezTo>
                    <a:cubicBezTo>
                      <a:pt x="85527" y="120238"/>
                      <a:pt x="86770" y="119906"/>
                      <a:pt x="87516" y="119658"/>
                    </a:cubicBezTo>
                    <a:cubicBezTo>
                      <a:pt x="88307" y="119370"/>
                      <a:pt x="89037" y="119145"/>
                      <a:pt x="89323" y="119145"/>
                    </a:cubicBezTo>
                    <a:cubicBezTo>
                      <a:pt x="89367" y="119145"/>
                      <a:pt x="89400" y="119150"/>
                      <a:pt x="89422" y="119161"/>
                    </a:cubicBezTo>
                    <a:cubicBezTo>
                      <a:pt x="89588" y="119161"/>
                      <a:pt x="90333" y="118995"/>
                      <a:pt x="91162" y="118663"/>
                    </a:cubicBezTo>
                    <a:cubicBezTo>
                      <a:pt x="91991" y="118332"/>
                      <a:pt x="93897" y="117586"/>
                      <a:pt x="95306" y="117089"/>
                    </a:cubicBezTo>
                    <a:cubicBezTo>
                      <a:pt x="96798" y="116509"/>
                      <a:pt x="100195" y="115017"/>
                      <a:pt x="102930" y="113608"/>
                    </a:cubicBezTo>
                    <a:cubicBezTo>
                      <a:pt x="103593" y="113277"/>
                      <a:pt x="104339" y="112945"/>
                      <a:pt x="105002" y="112614"/>
                    </a:cubicBezTo>
                    <a:cubicBezTo>
                      <a:pt x="105665" y="112199"/>
                      <a:pt x="106411" y="111868"/>
                      <a:pt x="106991" y="111536"/>
                    </a:cubicBezTo>
                    <a:cubicBezTo>
                      <a:pt x="108234" y="110873"/>
                      <a:pt x="109229" y="110293"/>
                      <a:pt x="109809" y="109962"/>
                    </a:cubicBezTo>
                    <a:cubicBezTo>
                      <a:pt x="111135" y="109299"/>
                      <a:pt x="111798" y="108801"/>
                      <a:pt x="111715" y="108636"/>
                    </a:cubicBezTo>
                    <a:cubicBezTo>
                      <a:pt x="111715" y="108533"/>
                      <a:pt x="111747" y="108462"/>
                      <a:pt x="111810" y="108462"/>
                    </a:cubicBezTo>
                    <a:cubicBezTo>
                      <a:pt x="111849" y="108462"/>
                      <a:pt x="111900" y="108489"/>
                      <a:pt x="111964" y="108553"/>
                    </a:cubicBezTo>
                    <a:cubicBezTo>
                      <a:pt x="111976" y="108559"/>
                      <a:pt x="111993" y="108562"/>
                      <a:pt x="112015" y="108562"/>
                    </a:cubicBezTo>
                    <a:cubicBezTo>
                      <a:pt x="112288" y="108562"/>
                      <a:pt x="113280" y="108096"/>
                      <a:pt x="114201" y="107558"/>
                    </a:cubicBezTo>
                    <a:cubicBezTo>
                      <a:pt x="115196" y="106978"/>
                      <a:pt x="116107" y="106315"/>
                      <a:pt x="116107" y="106067"/>
                    </a:cubicBezTo>
                    <a:cubicBezTo>
                      <a:pt x="116059" y="105969"/>
                      <a:pt x="116039" y="105929"/>
                      <a:pt x="116080" y="105929"/>
                    </a:cubicBezTo>
                    <a:cubicBezTo>
                      <a:pt x="116110" y="105929"/>
                      <a:pt x="116170" y="105949"/>
                      <a:pt x="116273" y="105984"/>
                    </a:cubicBezTo>
                    <a:cubicBezTo>
                      <a:pt x="116309" y="106001"/>
                      <a:pt x="116354" y="106010"/>
                      <a:pt x="116406" y="106010"/>
                    </a:cubicBezTo>
                    <a:cubicBezTo>
                      <a:pt x="116843" y="106010"/>
                      <a:pt x="117783" y="105442"/>
                      <a:pt x="117931" y="105072"/>
                    </a:cubicBezTo>
                    <a:cubicBezTo>
                      <a:pt x="117931" y="104989"/>
                      <a:pt x="118925" y="104409"/>
                      <a:pt x="120002" y="103746"/>
                    </a:cubicBezTo>
                    <a:cubicBezTo>
                      <a:pt x="121577" y="102752"/>
                      <a:pt x="121991" y="102420"/>
                      <a:pt x="122157" y="102006"/>
                    </a:cubicBezTo>
                    <a:cubicBezTo>
                      <a:pt x="122204" y="101772"/>
                      <a:pt x="122224" y="101670"/>
                      <a:pt x="122263" y="101670"/>
                    </a:cubicBezTo>
                    <a:cubicBezTo>
                      <a:pt x="122293" y="101670"/>
                      <a:pt x="122333" y="101731"/>
                      <a:pt x="122406" y="101840"/>
                    </a:cubicBezTo>
                    <a:cubicBezTo>
                      <a:pt x="122447" y="101922"/>
                      <a:pt x="122508" y="101973"/>
                      <a:pt x="122615" y="101973"/>
                    </a:cubicBezTo>
                    <a:cubicBezTo>
                      <a:pt x="122943" y="101973"/>
                      <a:pt x="123703" y="101494"/>
                      <a:pt x="125638" y="99934"/>
                    </a:cubicBezTo>
                    <a:cubicBezTo>
                      <a:pt x="126881" y="98939"/>
                      <a:pt x="128207" y="97945"/>
                      <a:pt x="129699" y="96868"/>
                    </a:cubicBezTo>
                    <a:cubicBezTo>
                      <a:pt x="130445" y="96287"/>
                      <a:pt x="131190" y="95707"/>
                      <a:pt x="132019" y="95044"/>
                    </a:cubicBezTo>
                    <a:cubicBezTo>
                      <a:pt x="132931" y="94464"/>
                      <a:pt x="133759" y="93718"/>
                      <a:pt x="134754" y="92972"/>
                    </a:cubicBezTo>
                    <a:cubicBezTo>
                      <a:pt x="136329" y="91729"/>
                      <a:pt x="137820" y="90486"/>
                      <a:pt x="137986" y="90238"/>
                    </a:cubicBezTo>
                    <a:cubicBezTo>
                      <a:pt x="138152" y="90072"/>
                      <a:pt x="139726" y="88829"/>
                      <a:pt x="141384" y="87503"/>
                    </a:cubicBezTo>
                    <a:cubicBezTo>
                      <a:pt x="142959" y="86094"/>
                      <a:pt x="144367" y="84768"/>
                      <a:pt x="144533" y="84602"/>
                    </a:cubicBezTo>
                    <a:cubicBezTo>
                      <a:pt x="144616" y="84436"/>
                      <a:pt x="145113" y="83939"/>
                      <a:pt x="146025" y="83110"/>
                    </a:cubicBezTo>
                    <a:cubicBezTo>
                      <a:pt x="146936" y="82282"/>
                      <a:pt x="148428" y="81121"/>
                      <a:pt x="150169" y="79381"/>
                    </a:cubicBezTo>
                    <a:cubicBezTo>
                      <a:pt x="151909" y="77724"/>
                      <a:pt x="152986" y="76646"/>
                      <a:pt x="155141" y="74326"/>
                    </a:cubicBezTo>
                    <a:cubicBezTo>
                      <a:pt x="155638" y="73829"/>
                      <a:pt x="156550" y="72834"/>
                      <a:pt x="157130" y="72171"/>
                    </a:cubicBezTo>
                    <a:cubicBezTo>
                      <a:pt x="157793" y="71508"/>
                      <a:pt x="158787" y="70348"/>
                      <a:pt x="159368" y="69685"/>
                    </a:cubicBezTo>
                    <a:cubicBezTo>
                      <a:pt x="159948" y="69022"/>
                      <a:pt x="161025" y="67945"/>
                      <a:pt x="161688" y="67199"/>
                    </a:cubicBezTo>
                    <a:cubicBezTo>
                      <a:pt x="162351" y="66453"/>
                      <a:pt x="162931" y="65707"/>
                      <a:pt x="163014" y="65541"/>
                    </a:cubicBezTo>
                    <a:cubicBezTo>
                      <a:pt x="163180" y="65293"/>
                      <a:pt x="163677" y="64712"/>
                      <a:pt x="164091" y="64132"/>
                    </a:cubicBezTo>
                    <a:cubicBezTo>
                      <a:pt x="164589" y="63552"/>
                      <a:pt x="165252" y="62723"/>
                      <a:pt x="165583" y="62226"/>
                    </a:cubicBezTo>
                    <a:cubicBezTo>
                      <a:pt x="165915" y="61812"/>
                      <a:pt x="166495" y="61066"/>
                      <a:pt x="166992" y="60486"/>
                    </a:cubicBezTo>
                    <a:cubicBezTo>
                      <a:pt x="168152" y="58994"/>
                      <a:pt x="169147" y="57751"/>
                      <a:pt x="170307" y="56011"/>
                    </a:cubicBezTo>
                    <a:cubicBezTo>
                      <a:pt x="170887" y="55182"/>
                      <a:pt x="171633" y="54105"/>
                      <a:pt x="172047" y="53524"/>
                    </a:cubicBezTo>
                    <a:cubicBezTo>
                      <a:pt x="172959" y="52364"/>
                      <a:pt x="174451" y="49961"/>
                      <a:pt x="174865" y="49049"/>
                    </a:cubicBezTo>
                    <a:cubicBezTo>
                      <a:pt x="175114" y="48635"/>
                      <a:pt x="175528" y="48055"/>
                      <a:pt x="175777" y="47806"/>
                    </a:cubicBezTo>
                    <a:cubicBezTo>
                      <a:pt x="176108" y="47475"/>
                      <a:pt x="176523" y="46812"/>
                      <a:pt x="176854" y="46232"/>
                    </a:cubicBezTo>
                    <a:cubicBezTo>
                      <a:pt x="177186" y="45734"/>
                      <a:pt x="177766" y="44740"/>
                      <a:pt x="178097" y="43994"/>
                    </a:cubicBezTo>
                    <a:cubicBezTo>
                      <a:pt x="178512" y="43331"/>
                      <a:pt x="179257" y="42088"/>
                      <a:pt x="179755" y="41176"/>
                    </a:cubicBezTo>
                    <a:cubicBezTo>
                      <a:pt x="180501" y="39933"/>
                      <a:pt x="180832" y="39519"/>
                      <a:pt x="181163" y="39436"/>
                    </a:cubicBezTo>
                    <a:cubicBezTo>
                      <a:pt x="181826" y="39187"/>
                      <a:pt x="181909" y="38856"/>
                      <a:pt x="181661" y="37944"/>
                    </a:cubicBezTo>
                    <a:cubicBezTo>
                      <a:pt x="181495" y="37281"/>
                      <a:pt x="180583" y="35872"/>
                      <a:pt x="180252" y="35707"/>
                    </a:cubicBezTo>
                    <a:cubicBezTo>
                      <a:pt x="180169" y="35707"/>
                      <a:pt x="180003" y="35541"/>
                      <a:pt x="180003" y="35292"/>
                    </a:cubicBezTo>
                    <a:cubicBezTo>
                      <a:pt x="179920" y="35126"/>
                      <a:pt x="179755" y="34878"/>
                      <a:pt x="179589" y="34795"/>
                    </a:cubicBezTo>
                    <a:cubicBezTo>
                      <a:pt x="179423" y="34629"/>
                      <a:pt x="179009" y="34215"/>
                      <a:pt x="178677" y="33718"/>
                    </a:cubicBezTo>
                    <a:cubicBezTo>
                      <a:pt x="178429" y="33303"/>
                      <a:pt x="177683" y="32557"/>
                      <a:pt x="176937" y="31977"/>
                    </a:cubicBezTo>
                    <a:cubicBezTo>
                      <a:pt x="176184" y="31439"/>
                      <a:pt x="175885" y="31216"/>
                      <a:pt x="175745" y="31216"/>
                    </a:cubicBezTo>
                    <a:cubicBezTo>
                      <a:pt x="175669" y="31216"/>
                      <a:pt x="175640" y="31281"/>
                      <a:pt x="175611" y="31397"/>
                    </a:cubicBezTo>
                    <a:cubicBezTo>
                      <a:pt x="175611" y="31500"/>
                      <a:pt x="175611" y="31560"/>
                      <a:pt x="175593" y="31560"/>
                    </a:cubicBezTo>
                    <a:cubicBezTo>
                      <a:pt x="175568" y="31560"/>
                      <a:pt x="175508" y="31440"/>
                      <a:pt x="175362" y="31148"/>
                    </a:cubicBezTo>
                    <a:cubicBezTo>
                      <a:pt x="175294" y="30944"/>
                      <a:pt x="175170" y="30795"/>
                      <a:pt x="175082" y="30795"/>
                    </a:cubicBezTo>
                    <a:cubicBezTo>
                      <a:pt x="175063" y="30795"/>
                      <a:pt x="175045" y="30802"/>
                      <a:pt x="175031" y="30817"/>
                    </a:cubicBezTo>
                    <a:cubicBezTo>
                      <a:pt x="175031" y="30825"/>
                      <a:pt x="175026" y="30830"/>
                      <a:pt x="175016" y="30830"/>
                    </a:cubicBezTo>
                    <a:cubicBezTo>
                      <a:pt x="174927" y="30830"/>
                      <a:pt x="174457" y="30509"/>
                      <a:pt x="173788" y="29988"/>
                    </a:cubicBezTo>
                    <a:cubicBezTo>
                      <a:pt x="172296" y="28911"/>
                      <a:pt x="172462" y="29077"/>
                      <a:pt x="170556" y="27999"/>
                    </a:cubicBezTo>
                    <a:cubicBezTo>
                      <a:pt x="169395" y="27336"/>
                      <a:pt x="168815" y="27005"/>
                      <a:pt x="168152" y="26922"/>
                    </a:cubicBezTo>
                    <a:cubicBezTo>
                      <a:pt x="167655" y="26839"/>
                      <a:pt x="167241" y="26756"/>
                      <a:pt x="167158" y="26673"/>
                    </a:cubicBezTo>
                    <a:cubicBezTo>
                      <a:pt x="166992" y="26673"/>
                      <a:pt x="166661" y="26590"/>
                      <a:pt x="166412" y="26508"/>
                    </a:cubicBezTo>
                    <a:cubicBezTo>
                      <a:pt x="165832" y="26508"/>
                      <a:pt x="163594" y="25762"/>
                      <a:pt x="163511" y="25596"/>
                    </a:cubicBezTo>
                    <a:cubicBezTo>
                      <a:pt x="163511" y="25513"/>
                      <a:pt x="163594" y="25264"/>
                      <a:pt x="163677" y="25016"/>
                    </a:cubicBezTo>
                    <a:cubicBezTo>
                      <a:pt x="163843" y="24767"/>
                      <a:pt x="163843" y="24353"/>
                      <a:pt x="163760" y="24104"/>
                    </a:cubicBezTo>
                    <a:cubicBezTo>
                      <a:pt x="163677" y="23938"/>
                      <a:pt x="163677" y="23690"/>
                      <a:pt x="163843" y="23607"/>
                    </a:cubicBezTo>
                    <a:cubicBezTo>
                      <a:pt x="164009" y="23524"/>
                      <a:pt x="164009" y="23110"/>
                      <a:pt x="163926" y="22695"/>
                    </a:cubicBezTo>
                    <a:cubicBezTo>
                      <a:pt x="163760" y="21784"/>
                      <a:pt x="163760" y="21369"/>
                      <a:pt x="164091" y="21369"/>
                    </a:cubicBezTo>
                    <a:cubicBezTo>
                      <a:pt x="164119" y="21383"/>
                      <a:pt x="164144" y="21390"/>
                      <a:pt x="164168" y="21390"/>
                    </a:cubicBezTo>
                    <a:cubicBezTo>
                      <a:pt x="164285" y="21390"/>
                      <a:pt x="164354" y="21217"/>
                      <a:pt x="164423" y="20872"/>
                    </a:cubicBezTo>
                    <a:cubicBezTo>
                      <a:pt x="164423" y="20541"/>
                      <a:pt x="164506" y="20126"/>
                      <a:pt x="164672" y="19961"/>
                    </a:cubicBezTo>
                    <a:cubicBezTo>
                      <a:pt x="164754" y="19712"/>
                      <a:pt x="164837" y="19463"/>
                      <a:pt x="164754" y="19380"/>
                    </a:cubicBezTo>
                    <a:cubicBezTo>
                      <a:pt x="164672" y="19298"/>
                      <a:pt x="164754" y="19132"/>
                      <a:pt x="164837" y="19049"/>
                    </a:cubicBezTo>
                    <a:cubicBezTo>
                      <a:pt x="165003" y="18966"/>
                      <a:pt x="165086" y="18717"/>
                      <a:pt x="165086" y="18386"/>
                    </a:cubicBezTo>
                    <a:cubicBezTo>
                      <a:pt x="165086" y="18054"/>
                      <a:pt x="165169" y="17806"/>
                      <a:pt x="165417" y="17723"/>
                    </a:cubicBezTo>
                    <a:cubicBezTo>
                      <a:pt x="165666" y="17557"/>
                      <a:pt x="165749" y="17391"/>
                      <a:pt x="165666" y="17309"/>
                    </a:cubicBezTo>
                    <a:cubicBezTo>
                      <a:pt x="165583" y="17143"/>
                      <a:pt x="165666" y="16894"/>
                      <a:pt x="165832" y="16646"/>
                    </a:cubicBezTo>
                    <a:cubicBezTo>
                      <a:pt x="166080" y="16397"/>
                      <a:pt x="166163" y="16148"/>
                      <a:pt x="165998" y="16065"/>
                    </a:cubicBezTo>
                    <a:cubicBezTo>
                      <a:pt x="165832" y="16065"/>
                      <a:pt x="166080" y="14574"/>
                      <a:pt x="166329" y="14159"/>
                    </a:cubicBezTo>
                    <a:cubicBezTo>
                      <a:pt x="166412" y="14076"/>
                      <a:pt x="166495" y="13745"/>
                      <a:pt x="166495" y="13413"/>
                    </a:cubicBezTo>
                    <a:cubicBezTo>
                      <a:pt x="166426" y="13068"/>
                      <a:pt x="166472" y="12895"/>
                      <a:pt x="166633" y="12895"/>
                    </a:cubicBezTo>
                    <a:cubicBezTo>
                      <a:pt x="166665" y="12895"/>
                      <a:pt x="166702" y="12902"/>
                      <a:pt x="166743" y="12916"/>
                    </a:cubicBezTo>
                    <a:cubicBezTo>
                      <a:pt x="166802" y="12946"/>
                      <a:pt x="166856" y="12959"/>
                      <a:pt x="166902" y="12959"/>
                    </a:cubicBezTo>
                    <a:cubicBezTo>
                      <a:pt x="167118" y="12959"/>
                      <a:pt x="167182" y="12662"/>
                      <a:pt x="166909" y="12253"/>
                    </a:cubicBezTo>
                    <a:cubicBezTo>
                      <a:pt x="166826" y="11922"/>
                      <a:pt x="166826" y="11673"/>
                      <a:pt x="166909" y="11673"/>
                    </a:cubicBezTo>
                    <a:cubicBezTo>
                      <a:pt x="166992" y="11673"/>
                      <a:pt x="166992" y="11590"/>
                      <a:pt x="166909" y="11507"/>
                    </a:cubicBezTo>
                    <a:cubicBezTo>
                      <a:pt x="166826" y="11424"/>
                      <a:pt x="166743" y="11259"/>
                      <a:pt x="166909" y="11176"/>
                    </a:cubicBezTo>
                    <a:cubicBezTo>
                      <a:pt x="167075" y="11010"/>
                      <a:pt x="167158" y="10596"/>
                      <a:pt x="167075" y="10016"/>
                    </a:cubicBezTo>
                    <a:cubicBezTo>
                      <a:pt x="166992" y="9850"/>
                      <a:pt x="167075" y="9684"/>
                      <a:pt x="167241" y="9601"/>
                    </a:cubicBezTo>
                    <a:cubicBezTo>
                      <a:pt x="167324" y="9601"/>
                      <a:pt x="167406" y="9353"/>
                      <a:pt x="167406" y="9104"/>
                    </a:cubicBezTo>
                    <a:cubicBezTo>
                      <a:pt x="167324" y="8855"/>
                      <a:pt x="167406" y="8773"/>
                      <a:pt x="167738" y="8690"/>
                    </a:cubicBezTo>
                    <a:cubicBezTo>
                      <a:pt x="167987" y="8690"/>
                      <a:pt x="167987" y="8607"/>
                      <a:pt x="167821" y="8358"/>
                    </a:cubicBezTo>
                    <a:cubicBezTo>
                      <a:pt x="167655" y="8192"/>
                      <a:pt x="167572" y="7944"/>
                      <a:pt x="167655" y="7861"/>
                    </a:cubicBezTo>
                    <a:cubicBezTo>
                      <a:pt x="167738" y="7778"/>
                      <a:pt x="167655" y="7612"/>
                      <a:pt x="167489" y="7447"/>
                    </a:cubicBezTo>
                    <a:cubicBezTo>
                      <a:pt x="167406" y="7281"/>
                      <a:pt x="167324" y="7115"/>
                      <a:pt x="167406" y="7032"/>
                    </a:cubicBezTo>
                    <a:cubicBezTo>
                      <a:pt x="167489" y="6949"/>
                      <a:pt x="167241" y="6701"/>
                      <a:pt x="166661" y="6369"/>
                    </a:cubicBezTo>
                    <a:cubicBezTo>
                      <a:pt x="166163" y="6121"/>
                      <a:pt x="165749" y="5789"/>
                      <a:pt x="165666" y="5706"/>
                    </a:cubicBezTo>
                    <a:cubicBezTo>
                      <a:pt x="165666" y="5540"/>
                      <a:pt x="165335" y="5375"/>
                      <a:pt x="165003" y="5209"/>
                    </a:cubicBezTo>
                    <a:cubicBezTo>
                      <a:pt x="164672" y="5126"/>
                      <a:pt x="164423" y="4960"/>
                      <a:pt x="164506" y="4877"/>
                    </a:cubicBezTo>
                    <a:cubicBezTo>
                      <a:pt x="164584" y="4721"/>
                      <a:pt x="163780" y="4124"/>
                      <a:pt x="163478" y="4124"/>
                    </a:cubicBezTo>
                    <a:cubicBezTo>
                      <a:pt x="163460" y="4124"/>
                      <a:pt x="163443" y="4127"/>
                      <a:pt x="163428" y="4132"/>
                    </a:cubicBezTo>
                    <a:cubicBezTo>
                      <a:pt x="163346" y="4132"/>
                      <a:pt x="163180" y="4049"/>
                      <a:pt x="163097" y="3966"/>
                    </a:cubicBezTo>
                    <a:cubicBezTo>
                      <a:pt x="163014" y="3883"/>
                      <a:pt x="162517" y="3551"/>
                      <a:pt x="162102" y="3220"/>
                    </a:cubicBezTo>
                    <a:cubicBezTo>
                      <a:pt x="161514" y="2867"/>
                      <a:pt x="161260" y="2765"/>
                      <a:pt x="160984" y="2765"/>
                    </a:cubicBezTo>
                    <a:cubicBezTo>
                      <a:pt x="160871" y="2765"/>
                      <a:pt x="160755" y="2782"/>
                      <a:pt x="160611" y="2806"/>
                    </a:cubicBezTo>
                    <a:cubicBezTo>
                      <a:pt x="160370" y="2874"/>
                      <a:pt x="160215" y="2914"/>
                      <a:pt x="160122" y="2914"/>
                    </a:cubicBezTo>
                    <a:cubicBezTo>
                      <a:pt x="159990" y="2914"/>
                      <a:pt x="159982" y="2834"/>
                      <a:pt x="160031" y="2640"/>
                    </a:cubicBezTo>
                    <a:cubicBezTo>
                      <a:pt x="160113" y="2308"/>
                      <a:pt x="159616" y="1894"/>
                      <a:pt x="159119" y="1894"/>
                    </a:cubicBezTo>
                    <a:cubicBezTo>
                      <a:pt x="158953" y="1894"/>
                      <a:pt x="158539" y="1728"/>
                      <a:pt x="158207" y="1562"/>
                    </a:cubicBezTo>
                    <a:cubicBezTo>
                      <a:pt x="157977" y="1447"/>
                      <a:pt x="157835" y="1385"/>
                      <a:pt x="157708" y="1385"/>
                    </a:cubicBezTo>
                    <a:cubicBezTo>
                      <a:pt x="157562" y="1385"/>
                      <a:pt x="157435" y="1468"/>
                      <a:pt x="157213" y="1645"/>
                    </a:cubicBezTo>
                    <a:cubicBezTo>
                      <a:pt x="157010" y="1781"/>
                      <a:pt x="156807" y="1916"/>
                      <a:pt x="156694" y="1916"/>
                    </a:cubicBezTo>
                    <a:cubicBezTo>
                      <a:pt x="156669" y="1916"/>
                      <a:pt x="156648" y="1909"/>
                      <a:pt x="156633" y="1894"/>
                    </a:cubicBezTo>
                    <a:cubicBezTo>
                      <a:pt x="156588" y="1872"/>
                      <a:pt x="156544" y="1861"/>
                      <a:pt x="156500" y="1861"/>
                    </a:cubicBezTo>
                    <a:cubicBezTo>
                      <a:pt x="156378" y="1861"/>
                      <a:pt x="156257" y="1938"/>
                      <a:pt x="156136" y="2060"/>
                    </a:cubicBezTo>
                    <a:cubicBezTo>
                      <a:pt x="156014" y="2181"/>
                      <a:pt x="155893" y="2258"/>
                      <a:pt x="155771" y="2258"/>
                    </a:cubicBezTo>
                    <a:cubicBezTo>
                      <a:pt x="155727" y="2258"/>
                      <a:pt x="155683" y="2248"/>
                      <a:pt x="155638" y="2225"/>
                    </a:cubicBezTo>
                    <a:cubicBezTo>
                      <a:pt x="155407" y="2110"/>
                      <a:pt x="155284" y="2048"/>
                      <a:pt x="155226" y="2048"/>
                    </a:cubicBezTo>
                    <a:cubicBezTo>
                      <a:pt x="155159" y="2048"/>
                      <a:pt x="155179" y="2131"/>
                      <a:pt x="155224" y="2308"/>
                    </a:cubicBezTo>
                    <a:cubicBezTo>
                      <a:pt x="155390" y="2474"/>
                      <a:pt x="155307" y="2640"/>
                      <a:pt x="154892" y="2806"/>
                    </a:cubicBezTo>
                    <a:cubicBezTo>
                      <a:pt x="154561" y="2888"/>
                      <a:pt x="154478" y="3054"/>
                      <a:pt x="154561" y="3137"/>
                    </a:cubicBezTo>
                    <a:cubicBezTo>
                      <a:pt x="154793" y="3292"/>
                      <a:pt x="154302" y="3808"/>
                      <a:pt x="153967" y="3808"/>
                    </a:cubicBezTo>
                    <a:cubicBezTo>
                      <a:pt x="153943" y="3808"/>
                      <a:pt x="153920" y="3806"/>
                      <a:pt x="153898" y="3800"/>
                    </a:cubicBezTo>
                    <a:cubicBezTo>
                      <a:pt x="153815" y="3800"/>
                      <a:pt x="153649" y="3800"/>
                      <a:pt x="153566" y="3883"/>
                    </a:cubicBezTo>
                    <a:cubicBezTo>
                      <a:pt x="153566" y="4049"/>
                      <a:pt x="153566" y="4132"/>
                      <a:pt x="153732" y="4132"/>
                    </a:cubicBezTo>
                    <a:cubicBezTo>
                      <a:pt x="153815" y="4132"/>
                      <a:pt x="153815" y="4214"/>
                      <a:pt x="153649" y="4297"/>
                    </a:cubicBezTo>
                    <a:cubicBezTo>
                      <a:pt x="153579" y="4367"/>
                      <a:pt x="153509" y="4393"/>
                      <a:pt x="153439" y="4393"/>
                    </a:cubicBezTo>
                    <a:cubicBezTo>
                      <a:pt x="153343" y="4393"/>
                      <a:pt x="153248" y="4345"/>
                      <a:pt x="153152" y="4297"/>
                    </a:cubicBezTo>
                    <a:cubicBezTo>
                      <a:pt x="153059" y="4204"/>
                      <a:pt x="153001" y="4157"/>
                      <a:pt x="152955" y="4157"/>
                    </a:cubicBezTo>
                    <a:cubicBezTo>
                      <a:pt x="152880" y="4157"/>
                      <a:pt x="152841" y="4287"/>
                      <a:pt x="152738" y="4546"/>
                    </a:cubicBezTo>
                    <a:cubicBezTo>
                      <a:pt x="152666" y="4761"/>
                      <a:pt x="152532" y="4977"/>
                      <a:pt x="152390" y="4977"/>
                    </a:cubicBezTo>
                    <a:cubicBezTo>
                      <a:pt x="152368" y="4977"/>
                      <a:pt x="152346" y="4971"/>
                      <a:pt x="152323" y="4960"/>
                    </a:cubicBezTo>
                    <a:cubicBezTo>
                      <a:pt x="152158" y="4960"/>
                      <a:pt x="152158" y="5209"/>
                      <a:pt x="152158" y="5623"/>
                    </a:cubicBezTo>
                    <a:cubicBezTo>
                      <a:pt x="152235" y="6165"/>
                      <a:pt x="151806" y="7214"/>
                      <a:pt x="151546" y="7214"/>
                    </a:cubicBezTo>
                    <a:cubicBezTo>
                      <a:pt x="151528" y="7214"/>
                      <a:pt x="151511" y="7209"/>
                      <a:pt x="151495" y="7198"/>
                    </a:cubicBezTo>
                    <a:cubicBezTo>
                      <a:pt x="151484" y="7187"/>
                      <a:pt x="151470" y="7182"/>
                      <a:pt x="151454" y="7182"/>
                    </a:cubicBezTo>
                    <a:cubicBezTo>
                      <a:pt x="151346" y="7182"/>
                      <a:pt x="151120" y="7417"/>
                      <a:pt x="150832" y="7778"/>
                    </a:cubicBezTo>
                    <a:cubicBezTo>
                      <a:pt x="150583" y="8110"/>
                      <a:pt x="150251" y="8441"/>
                      <a:pt x="150169" y="8524"/>
                    </a:cubicBezTo>
                    <a:cubicBezTo>
                      <a:pt x="150003" y="8607"/>
                      <a:pt x="150003" y="8690"/>
                      <a:pt x="150169" y="8773"/>
                    </a:cubicBezTo>
                    <a:cubicBezTo>
                      <a:pt x="150708" y="9004"/>
                      <a:pt x="150100" y="10455"/>
                      <a:pt x="149545" y="10455"/>
                    </a:cubicBezTo>
                    <a:cubicBezTo>
                      <a:pt x="149504" y="10455"/>
                      <a:pt x="149463" y="10447"/>
                      <a:pt x="149423" y="10430"/>
                    </a:cubicBezTo>
                    <a:cubicBezTo>
                      <a:pt x="149174" y="10347"/>
                      <a:pt x="149091" y="10264"/>
                      <a:pt x="149174" y="10181"/>
                    </a:cubicBezTo>
                    <a:cubicBezTo>
                      <a:pt x="149257" y="10016"/>
                      <a:pt x="148843" y="9684"/>
                      <a:pt x="148345" y="9353"/>
                    </a:cubicBezTo>
                    <a:cubicBezTo>
                      <a:pt x="148262" y="9353"/>
                      <a:pt x="148180" y="9187"/>
                      <a:pt x="148262" y="9104"/>
                    </a:cubicBezTo>
                    <a:cubicBezTo>
                      <a:pt x="148262" y="9104"/>
                      <a:pt x="148226" y="9067"/>
                      <a:pt x="148177" y="9067"/>
                    </a:cubicBezTo>
                    <a:cubicBezTo>
                      <a:pt x="148152" y="9067"/>
                      <a:pt x="148124" y="9076"/>
                      <a:pt x="148097" y="9104"/>
                    </a:cubicBezTo>
                    <a:cubicBezTo>
                      <a:pt x="148001" y="9128"/>
                      <a:pt x="147932" y="9145"/>
                      <a:pt x="147876" y="9145"/>
                    </a:cubicBezTo>
                    <a:cubicBezTo>
                      <a:pt x="147737" y="9145"/>
                      <a:pt x="147669" y="9043"/>
                      <a:pt x="147434" y="8690"/>
                    </a:cubicBezTo>
                    <a:cubicBezTo>
                      <a:pt x="147136" y="8213"/>
                      <a:pt x="147009" y="8036"/>
                      <a:pt x="146900" y="8036"/>
                    </a:cubicBezTo>
                    <a:cubicBezTo>
                      <a:pt x="146857" y="8036"/>
                      <a:pt x="146817" y="8063"/>
                      <a:pt x="146771" y="8110"/>
                    </a:cubicBezTo>
                    <a:cubicBezTo>
                      <a:pt x="146688" y="8192"/>
                      <a:pt x="146439" y="8192"/>
                      <a:pt x="146273" y="8192"/>
                    </a:cubicBezTo>
                    <a:cubicBezTo>
                      <a:pt x="146025" y="8192"/>
                      <a:pt x="145942" y="8110"/>
                      <a:pt x="146108" y="7778"/>
                    </a:cubicBezTo>
                    <a:cubicBezTo>
                      <a:pt x="146191" y="7612"/>
                      <a:pt x="146108" y="7447"/>
                      <a:pt x="146025" y="7364"/>
                    </a:cubicBezTo>
                    <a:cubicBezTo>
                      <a:pt x="145859" y="7281"/>
                      <a:pt x="145776" y="7115"/>
                      <a:pt x="145693" y="7032"/>
                    </a:cubicBezTo>
                    <a:cubicBezTo>
                      <a:pt x="145617" y="6879"/>
                      <a:pt x="144762" y="6443"/>
                      <a:pt x="144567" y="6443"/>
                    </a:cubicBezTo>
                    <a:cubicBezTo>
                      <a:pt x="144551" y="6443"/>
                      <a:pt x="144539" y="6446"/>
                      <a:pt x="144533" y="6452"/>
                    </a:cubicBezTo>
                    <a:cubicBezTo>
                      <a:pt x="144533" y="6535"/>
                      <a:pt x="144533" y="6618"/>
                      <a:pt x="144616" y="6784"/>
                    </a:cubicBezTo>
                    <a:cubicBezTo>
                      <a:pt x="144699" y="6866"/>
                      <a:pt x="144782" y="7032"/>
                      <a:pt x="144699" y="7032"/>
                    </a:cubicBezTo>
                    <a:cubicBezTo>
                      <a:pt x="144665" y="7066"/>
                      <a:pt x="144630" y="7087"/>
                      <a:pt x="144602" y="7087"/>
                    </a:cubicBezTo>
                    <a:cubicBezTo>
                      <a:pt x="144562" y="7087"/>
                      <a:pt x="144533" y="7046"/>
                      <a:pt x="144533" y="6949"/>
                    </a:cubicBezTo>
                    <a:cubicBezTo>
                      <a:pt x="144481" y="6792"/>
                      <a:pt x="144461" y="6734"/>
                      <a:pt x="144433" y="6734"/>
                    </a:cubicBezTo>
                    <a:cubicBezTo>
                      <a:pt x="144417" y="6734"/>
                      <a:pt x="144398" y="6753"/>
                      <a:pt x="144367" y="6784"/>
                    </a:cubicBezTo>
                    <a:cubicBezTo>
                      <a:pt x="144345" y="6806"/>
                      <a:pt x="144317" y="6816"/>
                      <a:pt x="144283" y="6816"/>
                    </a:cubicBezTo>
                    <a:cubicBezTo>
                      <a:pt x="144190" y="6816"/>
                      <a:pt x="144052" y="6739"/>
                      <a:pt x="143870" y="6618"/>
                    </a:cubicBezTo>
                    <a:cubicBezTo>
                      <a:pt x="143622" y="6535"/>
                      <a:pt x="143539" y="6369"/>
                      <a:pt x="143539" y="6286"/>
                    </a:cubicBezTo>
                    <a:cubicBezTo>
                      <a:pt x="143563" y="6262"/>
                      <a:pt x="143594" y="6252"/>
                      <a:pt x="143631" y="6252"/>
                    </a:cubicBezTo>
                    <a:cubicBezTo>
                      <a:pt x="143719" y="6252"/>
                      <a:pt x="143836" y="6311"/>
                      <a:pt x="143953" y="6369"/>
                    </a:cubicBezTo>
                    <a:cubicBezTo>
                      <a:pt x="144036" y="6411"/>
                      <a:pt x="144119" y="6431"/>
                      <a:pt x="144191" y="6431"/>
                    </a:cubicBezTo>
                    <a:cubicBezTo>
                      <a:pt x="144264" y="6431"/>
                      <a:pt x="144326" y="6411"/>
                      <a:pt x="144367" y="6369"/>
                    </a:cubicBezTo>
                    <a:cubicBezTo>
                      <a:pt x="144450" y="6203"/>
                      <a:pt x="144450" y="6203"/>
                      <a:pt x="144202" y="6203"/>
                    </a:cubicBezTo>
                    <a:cubicBezTo>
                      <a:pt x="144036" y="6203"/>
                      <a:pt x="143870" y="6203"/>
                      <a:pt x="143787" y="6121"/>
                    </a:cubicBezTo>
                    <a:cubicBezTo>
                      <a:pt x="143763" y="6096"/>
                      <a:pt x="143732" y="6086"/>
                      <a:pt x="143695" y="6086"/>
                    </a:cubicBezTo>
                    <a:cubicBezTo>
                      <a:pt x="143607" y="6086"/>
                      <a:pt x="143490" y="6145"/>
                      <a:pt x="143373" y="6203"/>
                    </a:cubicBezTo>
                    <a:cubicBezTo>
                      <a:pt x="143252" y="6234"/>
                      <a:pt x="143175" y="6253"/>
                      <a:pt x="143126" y="6253"/>
                    </a:cubicBezTo>
                    <a:cubicBezTo>
                      <a:pt x="143041" y="6253"/>
                      <a:pt x="143041" y="6195"/>
                      <a:pt x="143041" y="6038"/>
                    </a:cubicBezTo>
                    <a:cubicBezTo>
                      <a:pt x="143041" y="5789"/>
                      <a:pt x="142876" y="5623"/>
                      <a:pt x="142461" y="5292"/>
                    </a:cubicBezTo>
                    <a:cubicBezTo>
                      <a:pt x="142120" y="5087"/>
                      <a:pt x="141892" y="4939"/>
                      <a:pt x="141821" y="4939"/>
                    </a:cubicBezTo>
                    <a:cubicBezTo>
                      <a:pt x="141806" y="4939"/>
                      <a:pt x="141798" y="4946"/>
                      <a:pt x="141798" y="4960"/>
                    </a:cubicBezTo>
                    <a:cubicBezTo>
                      <a:pt x="141798" y="4995"/>
                      <a:pt x="141770" y="5015"/>
                      <a:pt x="141725" y="5015"/>
                    </a:cubicBezTo>
                    <a:cubicBezTo>
                      <a:pt x="141661" y="5015"/>
                      <a:pt x="141564" y="4975"/>
                      <a:pt x="141467" y="4877"/>
                    </a:cubicBezTo>
                    <a:cubicBezTo>
                      <a:pt x="141135" y="4712"/>
                      <a:pt x="141135" y="4629"/>
                      <a:pt x="141301" y="4629"/>
                    </a:cubicBezTo>
                    <a:lnTo>
                      <a:pt x="141301" y="4629"/>
                    </a:lnTo>
                    <a:cubicBezTo>
                      <a:pt x="141358" y="4640"/>
                      <a:pt x="141410" y="4645"/>
                      <a:pt x="141457" y="4645"/>
                    </a:cubicBezTo>
                    <a:cubicBezTo>
                      <a:pt x="141755" y="4645"/>
                      <a:pt x="141859" y="4440"/>
                      <a:pt x="141715" y="4297"/>
                    </a:cubicBezTo>
                    <a:cubicBezTo>
                      <a:pt x="141668" y="4266"/>
                      <a:pt x="141599" y="4252"/>
                      <a:pt x="141520" y="4252"/>
                    </a:cubicBezTo>
                    <a:cubicBezTo>
                      <a:pt x="141187" y="4252"/>
                      <a:pt x="140670" y="4495"/>
                      <a:pt x="140804" y="4629"/>
                    </a:cubicBezTo>
                    <a:cubicBezTo>
                      <a:pt x="140938" y="4830"/>
                      <a:pt x="140909" y="5194"/>
                      <a:pt x="140806" y="5194"/>
                    </a:cubicBezTo>
                    <a:lnTo>
                      <a:pt x="140806" y="5194"/>
                    </a:lnTo>
                    <a:cubicBezTo>
                      <a:pt x="140781" y="5194"/>
                      <a:pt x="140753" y="5174"/>
                      <a:pt x="140721" y="5126"/>
                    </a:cubicBezTo>
                    <a:cubicBezTo>
                      <a:pt x="140721" y="5043"/>
                      <a:pt x="140555" y="5043"/>
                      <a:pt x="140472" y="5043"/>
                    </a:cubicBezTo>
                    <a:cubicBezTo>
                      <a:pt x="140466" y="5046"/>
                      <a:pt x="140461" y="5048"/>
                      <a:pt x="140456" y="5048"/>
                    </a:cubicBezTo>
                    <a:cubicBezTo>
                      <a:pt x="140325" y="5048"/>
                      <a:pt x="140561" y="4046"/>
                      <a:pt x="140721" y="3966"/>
                    </a:cubicBezTo>
                    <a:cubicBezTo>
                      <a:pt x="140804" y="3966"/>
                      <a:pt x="140721" y="3800"/>
                      <a:pt x="140555" y="3717"/>
                    </a:cubicBezTo>
                    <a:cubicBezTo>
                      <a:pt x="140440" y="3631"/>
                      <a:pt x="140344" y="3594"/>
                      <a:pt x="140279" y="3594"/>
                    </a:cubicBezTo>
                    <a:lnTo>
                      <a:pt x="140279" y="3594"/>
                    </a:lnTo>
                    <a:cubicBezTo>
                      <a:pt x="140158" y="3594"/>
                      <a:pt x="140145" y="3721"/>
                      <a:pt x="140307" y="3883"/>
                    </a:cubicBezTo>
                    <a:cubicBezTo>
                      <a:pt x="140389" y="3966"/>
                      <a:pt x="140389" y="4132"/>
                      <a:pt x="140307" y="4132"/>
                    </a:cubicBezTo>
                    <a:cubicBezTo>
                      <a:pt x="140296" y="4142"/>
                      <a:pt x="140283" y="4148"/>
                      <a:pt x="140270" y="4148"/>
                    </a:cubicBezTo>
                    <a:cubicBezTo>
                      <a:pt x="140179" y="4148"/>
                      <a:pt x="140025" y="3922"/>
                      <a:pt x="139809" y="3634"/>
                    </a:cubicBezTo>
                    <a:cubicBezTo>
                      <a:pt x="139561" y="3137"/>
                      <a:pt x="139395" y="2971"/>
                      <a:pt x="139146" y="2971"/>
                    </a:cubicBezTo>
                    <a:cubicBezTo>
                      <a:pt x="138898" y="2971"/>
                      <a:pt x="138898" y="2971"/>
                      <a:pt x="139229" y="3137"/>
                    </a:cubicBezTo>
                    <a:cubicBezTo>
                      <a:pt x="139395" y="3303"/>
                      <a:pt x="139478" y="3386"/>
                      <a:pt x="139312" y="3386"/>
                    </a:cubicBezTo>
                    <a:cubicBezTo>
                      <a:pt x="139146" y="3386"/>
                      <a:pt x="139146" y="3469"/>
                      <a:pt x="139312" y="3469"/>
                    </a:cubicBezTo>
                    <a:cubicBezTo>
                      <a:pt x="139478" y="3551"/>
                      <a:pt x="139644" y="3717"/>
                      <a:pt x="139644" y="3883"/>
                    </a:cubicBezTo>
                    <a:cubicBezTo>
                      <a:pt x="139697" y="4044"/>
                      <a:pt x="139681" y="4135"/>
                      <a:pt x="139619" y="4135"/>
                    </a:cubicBezTo>
                    <a:cubicBezTo>
                      <a:pt x="139585" y="4135"/>
                      <a:pt x="139537" y="4107"/>
                      <a:pt x="139478" y="4049"/>
                    </a:cubicBezTo>
                    <a:cubicBezTo>
                      <a:pt x="139312" y="3966"/>
                      <a:pt x="139146" y="3800"/>
                      <a:pt x="139063" y="3634"/>
                    </a:cubicBezTo>
                    <a:cubicBezTo>
                      <a:pt x="139003" y="3513"/>
                      <a:pt x="138942" y="3436"/>
                      <a:pt x="138849" y="3436"/>
                    </a:cubicBezTo>
                    <a:cubicBezTo>
                      <a:pt x="138815" y="3436"/>
                      <a:pt x="138776" y="3446"/>
                      <a:pt x="138732" y="3469"/>
                    </a:cubicBezTo>
                    <a:cubicBezTo>
                      <a:pt x="138683" y="3493"/>
                      <a:pt x="138628" y="3503"/>
                      <a:pt x="138569" y="3503"/>
                    </a:cubicBezTo>
                    <a:cubicBezTo>
                      <a:pt x="138428" y="3503"/>
                      <a:pt x="138269" y="3444"/>
                      <a:pt x="138152" y="3386"/>
                    </a:cubicBezTo>
                    <a:cubicBezTo>
                      <a:pt x="138112" y="3359"/>
                      <a:pt x="138054" y="3348"/>
                      <a:pt x="137984" y="3348"/>
                    </a:cubicBezTo>
                    <a:cubicBezTo>
                      <a:pt x="137618" y="3348"/>
                      <a:pt x="136948" y="3674"/>
                      <a:pt x="137157" y="3883"/>
                    </a:cubicBezTo>
                    <a:cubicBezTo>
                      <a:pt x="137285" y="4010"/>
                      <a:pt x="136923" y="4186"/>
                      <a:pt x="136486" y="4186"/>
                    </a:cubicBezTo>
                    <a:cubicBezTo>
                      <a:pt x="136354" y="4186"/>
                      <a:pt x="136215" y="4170"/>
                      <a:pt x="136080" y="4132"/>
                    </a:cubicBezTo>
                    <a:cubicBezTo>
                      <a:pt x="135914" y="4132"/>
                      <a:pt x="135748" y="4132"/>
                      <a:pt x="135748" y="4214"/>
                    </a:cubicBezTo>
                    <a:cubicBezTo>
                      <a:pt x="135809" y="4336"/>
                      <a:pt x="135914" y="4413"/>
                      <a:pt x="136031" y="4413"/>
                    </a:cubicBezTo>
                    <a:cubicBezTo>
                      <a:pt x="136074" y="4413"/>
                      <a:pt x="136118" y="4402"/>
                      <a:pt x="136163" y="4380"/>
                    </a:cubicBezTo>
                    <a:cubicBezTo>
                      <a:pt x="136411" y="4380"/>
                      <a:pt x="136494" y="4463"/>
                      <a:pt x="136660" y="4712"/>
                    </a:cubicBezTo>
                    <a:cubicBezTo>
                      <a:pt x="136826" y="5043"/>
                      <a:pt x="136909" y="5043"/>
                      <a:pt x="137240" y="5043"/>
                    </a:cubicBezTo>
                    <a:cubicBezTo>
                      <a:pt x="137737" y="4960"/>
                      <a:pt x="138069" y="4629"/>
                      <a:pt x="137820" y="4463"/>
                    </a:cubicBezTo>
                    <a:cubicBezTo>
                      <a:pt x="137737" y="4380"/>
                      <a:pt x="137737" y="4297"/>
                      <a:pt x="137820" y="4297"/>
                    </a:cubicBezTo>
                    <a:cubicBezTo>
                      <a:pt x="138152" y="4297"/>
                      <a:pt x="138318" y="4546"/>
                      <a:pt x="138069" y="4795"/>
                    </a:cubicBezTo>
                    <a:cubicBezTo>
                      <a:pt x="137903" y="4960"/>
                      <a:pt x="137820" y="5126"/>
                      <a:pt x="137903" y="5126"/>
                    </a:cubicBezTo>
                    <a:cubicBezTo>
                      <a:pt x="138069" y="5209"/>
                      <a:pt x="138152" y="5209"/>
                      <a:pt x="138152" y="5209"/>
                    </a:cubicBezTo>
                    <a:cubicBezTo>
                      <a:pt x="138235" y="5126"/>
                      <a:pt x="138318" y="5043"/>
                      <a:pt x="138400" y="4960"/>
                    </a:cubicBezTo>
                    <a:cubicBezTo>
                      <a:pt x="138566" y="4960"/>
                      <a:pt x="138566" y="4712"/>
                      <a:pt x="138483" y="4546"/>
                    </a:cubicBezTo>
                    <a:cubicBezTo>
                      <a:pt x="138318" y="4463"/>
                      <a:pt x="138400" y="4297"/>
                      <a:pt x="138483" y="4214"/>
                    </a:cubicBezTo>
                    <a:cubicBezTo>
                      <a:pt x="138528" y="4203"/>
                      <a:pt x="138571" y="4198"/>
                      <a:pt x="138611" y="4198"/>
                    </a:cubicBezTo>
                    <a:cubicBezTo>
                      <a:pt x="138873" y="4198"/>
                      <a:pt x="139030" y="4414"/>
                      <a:pt x="138815" y="4629"/>
                    </a:cubicBezTo>
                    <a:cubicBezTo>
                      <a:pt x="138732" y="4712"/>
                      <a:pt x="138732" y="4960"/>
                      <a:pt x="138898" y="5126"/>
                    </a:cubicBezTo>
                    <a:cubicBezTo>
                      <a:pt x="138981" y="5375"/>
                      <a:pt x="138981" y="5540"/>
                      <a:pt x="138732" y="5623"/>
                    </a:cubicBezTo>
                    <a:cubicBezTo>
                      <a:pt x="138483" y="5789"/>
                      <a:pt x="138483" y="5872"/>
                      <a:pt x="138815" y="5872"/>
                    </a:cubicBezTo>
                    <a:cubicBezTo>
                      <a:pt x="139229" y="5955"/>
                      <a:pt x="139229" y="6038"/>
                      <a:pt x="139063" y="6203"/>
                    </a:cubicBezTo>
                    <a:cubicBezTo>
                      <a:pt x="138981" y="6369"/>
                      <a:pt x="139063" y="6452"/>
                      <a:pt x="139312" y="6535"/>
                    </a:cubicBezTo>
                    <a:cubicBezTo>
                      <a:pt x="139478" y="6618"/>
                      <a:pt x="139561" y="6701"/>
                      <a:pt x="139395" y="6784"/>
                    </a:cubicBezTo>
                    <a:cubicBezTo>
                      <a:pt x="139229" y="6784"/>
                      <a:pt x="139063" y="6784"/>
                      <a:pt x="138981" y="6701"/>
                    </a:cubicBezTo>
                    <a:cubicBezTo>
                      <a:pt x="138932" y="6604"/>
                      <a:pt x="138883" y="6563"/>
                      <a:pt x="138835" y="6563"/>
                    </a:cubicBezTo>
                    <a:cubicBezTo>
                      <a:pt x="138801" y="6563"/>
                      <a:pt x="138766" y="6583"/>
                      <a:pt x="138732" y="6618"/>
                    </a:cubicBezTo>
                    <a:cubicBezTo>
                      <a:pt x="138705" y="6672"/>
                      <a:pt x="138656" y="6695"/>
                      <a:pt x="138594" y="6695"/>
                    </a:cubicBezTo>
                    <a:cubicBezTo>
                      <a:pt x="138273" y="6695"/>
                      <a:pt x="137599" y="6080"/>
                      <a:pt x="137737" y="5872"/>
                    </a:cubicBezTo>
                    <a:cubicBezTo>
                      <a:pt x="137955" y="5491"/>
                      <a:pt x="137923" y="5289"/>
                      <a:pt x="137663" y="5289"/>
                    </a:cubicBezTo>
                    <a:cubicBezTo>
                      <a:pt x="137528" y="5289"/>
                      <a:pt x="137330" y="5344"/>
                      <a:pt x="137074" y="5458"/>
                    </a:cubicBezTo>
                    <a:cubicBezTo>
                      <a:pt x="136777" y="5547"/>
                      <a:pt x="136544" y="5593"/>
                      <a:pt x="136370" y="5593"/>
                    </a:cubicBezTo>
                    <a:cubicBezTo>
                      <a:pt x="136061" y="5593"/>
                      <a:pt x="135944" y="5445"/>
                      <a:pt x="135997" y="5126"/>
                    </a:cubicBezTo>
                    <a:cubicBezTo>
                      <a:pt x="136080" y="4877"/>
                      <a:pt x="135997" y="4795"/>
                      <a:pt x="135748" y="4712"/>
                    </a:cubicBezTo>
                    <a:cubicBezTo>
                      <a:pt x="135500" y="4712"/>
                      <a:pt x="135417" y="4629"/>
                      <a:pt x="135500" y="4546"/>
                    </a:cubicBezTo>
                    <a:cubicBezTo>
                      <a:pt x="135500" y="4463"/>
                      <a:pt x="135500" y="4380"/>
                      <a:pt x="135334" y="4380"/>
                    </a:cubicBezTo>
                    <a:cubicBezTo>
                      <a:pt x="135168" y="4297"/>
                      <a:pt x="135168" y="4214"/>
                      <a:pt x="135251" y="4132"/>
                    </a:cubicBezTo>
                    <a:cubicBezTo>
                      <a:pt x="135251" y="4049"/>
                      <a:pt x="135251" y="3966"/>
                      <a:pt x="135085" y="3883"/>
                    </a:cubicBezTo>
                    <a:cubicBezTo>
                      <a:pt x="134920" y="3883"/>
                      <a:pt x="134837" y="3966"/>
                      <a:pt x="134837" y="4049"/>
                    </a:cubicBezTo>
                    <a:cubicBezTo>
                      <a:pt x="134837" y="4164"/>
                      <a:pt x="134676" y="4226"/>
                      <a:pt x="134504" y="4226"/>
                    </a:cubicBezTo>
                    <a:cubicBezTo>
                      <a:pt x="134305" y="4226"/>
                      <a:pt x="134091" y="4143"/>
                      <a:pt x="134091" y="3966"/>
                    </a:cubicBezTo>
                    <a:cubicBezTo>
                      <a:pt x="134091" y="3924"/>
                      <a:pt x="134070" y="3904"/>
                      <a:pt x="134039" y="3904"/>
                    </a:cubicBezTo>
                    <a:cubicBezTo>
                      <a:pt x="134008" y="3904"/>
                      <a:pt x="133967" y="3924"/>
                      <a:pt x="133925" y="3966"/>
                    </a:cubicBezTo>
                    <a:cubicBezTo>
                      <a:pt x="133842" y="4132"/>
                      <a:pt x="133925" y="4214"/>
                      <a:pt x="134257" y="4380"/>
                    </a:cubicBezTo>
                    <a:cubicBezTo>
                      <a:pt x="134754" y="4546"/>
                      <a:pt x="135003" y="4877"/>
                      <a:pt x="134671" y="4960"/>
                    </a:cubicBezTo>
                    <a:cubicBezTo>
                      <a:pt x="134588" y="4960"/>
                      <a:pt x="134422" y="5043"/>
                      <a:pt x="134340" y="5126"/>
                    </a:cubicBezTo>
                    <a:cubicBezTo>
                      <a:pt x="134260" y="5206"/>
                      <a:pt x="134163" y="5243"/>
                      <a:pt x="134071" y="5243"/>
                    </a:cubicBezTo>
                    <a:cubicBezTo>
                      <a:pt x="133876" y="5243"/>
                      <a:pt x="133703" y="5076"/>
                      <a:pt x="133759" y="4795"/>
                    </a:cubicBezTo>
                    <a:cubicBezTo>
                      <a:pt x="133842" y="4546"/>
                      <a:pt x="133759" y="4546"/>
                      <a:pt x="133262" y="4380"/>
                    </a:cubicBezTo>
                    <a:cubicBezTo>
                      <a:pt x="133165" y="4356"/>
                      <a:pt x="133075" y="4346"/>
                      <a:pt x="132994" y="4346"/>
                    </a:cubicBezTo>
                    <a:cubicBezTo>
                      <a:pt x="132799" y="4346"/>
                      <a:pt x="132658" y="4404"/>
                      <a:pt x="132599" y="4463"/>
                    </a:cubicBezTo>
                    <a:cubicBezTo>
                      <a:pt x="132599" y="4629"/>
                      <a:pt x="132351" y="4629"/>
                      <a:pt x="132019" y="4629"/>
                    </a:cubicBezTo>
                    <a:cubicBezTo>
                      <a:pt x="131920" y="4615"/>
                      <a:pt x="131830" y="4608"/>
                      <a:pt x="131751" y="4608"/>
                    </a:cubicBezTo>
                    <a:cubicBezTo>
                      <a:pt x="131371" y="4608"/>
                      <a:pt x="131247" y="4769"/>
                      <a:pt x="131522" y="5043"/>
                    </a:cubicBezTo>
                    <a:cubicBezTo>
                      <a:pt x="131688" y="5126"/>
                      <a:pt x="131771" y="5375"/>
                      <a:pt x="131771" y="5458"/>
                    </a:cubicBezTo>
                    <a:cubicBezTo>
                      <a:pt x="131771" y="5521"/>
                      <a:pt x="131758" y="5548"/>
                      <a:pt x="131734" y="5548"/>
                    </a:cubicBezTo>
                    <a:cubicBezTo>
                      <a:pt x="131695" y="5548"/>
                      <a:pt x="131624" y="5477"/>
                      <a:pt x="131522" y="5375"/>
                    </a:cubicBezTo>
                    <a:cubicBezTo>
                      <a:pt x="131346" y="5199"/>
                      <a:pt x="130922" y="5023"/>
                      <a:pt x="130747" y="5023"/>
                    </a:cubicBezTo>
                    <a:cubicBezTo>
                      <a:pt x="130674" y="5023"/>
                      <a:pt x="130645" y="5053"/>
                      <a:pt x="130693" y="5126"/>
                    </a:cubicBezTo>
                    <a:cubicBezTo>
                      <a:pt x="130693" y="5209"/>
                      <a:pt x="130610" y="5458"/>
                      <a:pt x="130445" y="5706"/>
                    </a:cubicBezTo>
                    <a:cubicBezTo>
                      <a:pt x="130279" y="6038"/>
                      <a:pt x="130030" y="6452"/>
                      <a:pt x="129947" y="6701"/>
                    </a:cubicBezTo>
                    <a:cubicBezTo>
                      <a:pt x="129699" y="7115"/>
                      <a:pt x="129782" y="7198"/>
                      <a:pt x="130113" y="7364"/>
                    </a:cubicBezTo>
                    <a:cubicBezTo>
                      <a:pt x="130610" y="7612"/>
                      <a:pt x="130610" y="7612"/>
                      <a:pt x="130030" y="7778"/>
                    </a:cubicBezTo>
                    <a:cubicBezTo>
                      <a:pt x="129616" y="7944"/>
                      <a:pt x="129616" y="8358"/>
                      <a:pt x="130113" y="8607"/>
                    </a:cubicBezTo>
                    <a:cubicBezTo>
                      <a:pt x="130495" y="8734"/>
                      <a:pt x="130535" y="8910"/>
                      <a:pt x="130308" y="8910"/>
                    </a:cubicBezTo>
                    <a:cubicBezTo>
                      <a:pt x="130239" y="8910"/>
                      <a:pt x="130146" y="8894"/>
                      <a:pt x="130030" y="8855"/>
                    </a:cubicBezTo>
                    <a:cubicBezTo>
                      <a:pt x="129906" y="8814"/>
                      <a:pt x="129802" y="8793"/>
                      <a:pt x="129719" y="8793"/>
                    </a:cubicBezTo>
                    <a:cubicBezTo>
                      <a:pt x="129637" y="8793"/>
                      <a:pt x="129574" y="8814"/>
                      <a:pt x="129533" y="8855"/>
                    </a:cubicBezTo>
                    <a:cubicBezTo>
                      <a:pt x="128953" y="8027"/>
                      <a:pt x="128373" y="7281"/>
                      <a:pt x="128041" y="7032"/>
                    </a:cubicBezTo>
                    <a:cubicBezTo>
                      <a:pt x="127710" y="6866"/>
                      <a:pt x="127461" y="6535"/>
                      <a:pt x="127461" y="6452"/>
                    </a:cubicBezTo>
                    <a:cubicBezTo>
                      <a:pt x="127378" y="6286"/>
                      <a:pt x="127295" y="6203"/>
                      <a:pt x="127212" y="6203"/>
                    </a:cubicBezTo>
                    <a:cubicBezTo>
                      <a:pt x="127130" y="6121"/>
                      <a:pt x="126798" y="5789"/>
                      <a:pt x="126467" y="5375"/>
                    </a:cubicBezTo>
                    <a:cubicBezTo>
                      <a:pt x="126135" y="4960"/>
                      <a:pt x="125472" y="4380"/>
                      <a:pt x="124975" y="4049"/>
                    </a:cubicBezTo>
                    <a:cubicBezTo>
                      <a:pt x="124560" y="3717"/>
                      <a:pt x="124146" y="3386"/>
                      <a:pt x="124063" y="3303"/>
                    </a:cubicBezTo>
                    <a:cubicBezTo>
                      <a:pt x="124063" y="3137"/>
                      <a:pt x="123649" y="2806"/>
                      <a:pt x="123317" y="2557"/>
                    </a:cubicBezTo>
                    <a:cubicBezTo>
                      <a:pt x="122903" y="2225"/>
                      <a:pt x="122489" y="1811"/>
                      <a:pt x="122406" y="1645"/>
                    </a:cubicBezTo>
                    <a:cubicBezTo>
                      <a:pt x="122247" y="1168"/>
                      <a:pt x="121094" y="232"/>
                      <a:pt x="120709" y="232"/>
                    </a:cubicBezTo>
                    <a:cubicBezTo>
                      <a:pt x="120693" y="232"/>
                      <a:pt x="120679" y="233"/>
                      <a:pt x="120665" y="237"/>
                    </a:cubicBezTo>
                    <a:cubicBezTo>
                      <a:pt x="120583" y="237"/>
                      <a:pt x="120417" y="237"/>
                      <a:pt x="120251" y="154"/>
                    </a:cubicBezTo>
                    <a:cubicBezTo>
                      <a:pt x="120117" y="47"/>
                      <a:pt x="119664" y="0"/>
                      <a:pt x="1190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" name="Google Shape;18;p2"/>
              <p:cNvSpPr/>
              <p:nvPr/>
            </p:nvSpPr>
            <p:spPr>
              <a:xfrm rot="-2101848">
                <a:off x="5946433" y="537259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9" name="Google Shape;19;p2"/>
          <p:cNvSpPr txBox="1">
            <a:spLocks noGrp="1"/>
          </p:cNvSpPr>
          <p:nvPr>
            <p:ph type="ctrTitle"/>
          </p:nvPr>
        </p:nvSpPr>
        <p:spPr>
          <a:xfrm>
            <a:off x="947325" y="1374875"/>
            <a:ext cx="7249200" cy="153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5700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Font typeface="Nunito Black"/>
              <a:buNone/>
              <a:defRPr sz="6000" b="0"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20" name="Google Shape;20;p2"/>
          <p:cNvSpPr txBox="1">
            <a:spLocks noGrp="1"/>
          </p:cNvSpPr>
          <p:nvPr>
            <p:ph type="subTitle" idx="1"/>
          </p:nvPr>
        </p:nvSpPr>
        <p:spPr>
          <a:xfrm>
            <a:off x="2876300" y="3110925"/>
            <a:ext cx="3391200" cy="508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Nunito SemiBold"/>
                <a:ea typeface="Nunito SemiBold"/>
                <a:cs typeface="Nunito SemiBold"/>
                <a:sym typeface="Nunito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Google Shape;70;p6"/>
          <p:cNvSpPr/>
          <p:nvPr/>
        </p:nvSpPr>
        <p:spPr>
          <a:xfrm rot="1186508">
            <a:off x="6660371" y="2422876"/>
            <a:ext cx="3187243" cy="2931143"/>
          </a:xfrm>
          <a:custGeom>
            <a:avLst/>
            <a:gdLst/>
            <a:ahLst/>
            <a:cxnLst/>
            <a:rect l="l" t="t" r="r" b="b"/>
            <a:pathLst>
              <a:path w="109643" h="100833" extrusionOk="0">
                <a:moveTo>
                  <a:pt x="61355" y="1240"/>
                </a:moveTo>
                <a:cubicBezTo>
                  <a:pt x="61397" y="1240"/>
                  <a:pt x="61420" y="1248"/>
                  <a:pt x="61415" y="1262"/>
                </a:cubicBezTo>
                <a:cubicBezTo>
                  <a:pt x="61406" y="1410"/>
                  <a:pt x="60998" y="1632"/>
                  <a:pt x="60823" y="1632"/>
                </a:cubicBezTo>
                <a:cubicBezTo>
                  <a:pt x="60780" y="1632"/>
                  <a:pt x="60751" y="1618"/>
                  <a:pt x="60746" y="1586"/>
                </a:cubicBezTo>
                <a:cubicBezTo>
                  <a:pt x="60734" y="1482"/>
                  <a:pt x="60873" y="1355"/>
                  <a:pt x="61081" y="1297"/>
                </a:cubicBezTo>
                <a:cubicBezTo>
                  <a:pt x="61196" y="1256"/>
                  <a:pt x="61295" y="1240"/>
                  <a:pt x="61355" y="1240"/>
                </a:cubicBezTo>
                <a:close/>
                <a:moveTo>
                  <a:pt x="62029" y="2928"/>
                </a:moveTo>
                <a:cubicBezTo>
                  <a:pt x="62063" y="2928"/>
                  <a:pt x="62094" y="2938"/>
                  <a:pt x="62120" y="2959"/>
                </a:cubicBezTo>
                <a:cubicBezTo>
                  <a:pt x="62189" y="3017"/>
                  <a:pt x="62177" y="3132"/>
                  <a:pt x="62096" y="3225"/>
                </a:cubicBezTo>
                <a:cubicBezTo>
                  <a:pt x="62082" y="3244"/>
                  <a:pt x="62059" y="3253"/>
                  <a:pt x="62033" y="3253"/>
                </a:cubicBezTo>
                <a:cubicBezTo>
                  <a:pt x="61996" y="3253"/>
                  <a:pt x="61952" y="3235"/>
                  <a:pt x="61912" y="3202"/>
                </a:cubicBezTo>
                <a:cubicBezTo>
                  <a:pt x="61843" y="3144"/>
                  <a:pt x="61796" y="3086"/>
                  <a:pt x="61854" y="3017"/>
                </a:cubicBezTo>
                <a:cubicBezTo>
                  <a:pt x="61905" y="2958"/>
                  <a:pt x="61970" y="2928"/>
                  <a:pt x="62029" y="2928"/>
                </a:cubicBezTo>
                <a:close/>
                <a:moveTo>
                  <a:pt x="62831" y="3953"/>
                </a:moveTo>
                <a:cubicBezTo>
                  <a:pt x="62853" y="3953"/>
                  <a:pt x="62874" y="3960"/>
                  <a:pt x="62893" y="3975"/>
                </a:cubicBezTo>
                <a:cubicBezTo>
                  <a:pt x="62951" y="4021"/>
                  <a:pt x="63031" y="4183"/>
                  <a:pt x="63066" y="4310"/>
                </a:cubicBezTo>
                <a:cubicBezTo>
                  <a:pt x="63107" y="4464"/>
                  <a:pt x="63107" y="4521"/>
                  <a:pt x="63035" y="4521"/>
                </a:cubicBezTo>
                <a:cubicBezTo>
                  <a:pt x="63005" y="4521"/>
                  <a:pt x="62962" y="4511"/>
                  <a:pt x="62904" y="4494"/>
                </a:cubicBezTo>
                <a:cubicBezTo>
                  <a:pt x="62777" y="4460"/>
                  <a:pt x="62639" y="4379"/>
                  <a:pt x="62604" y="4310"/>
                </a:cubicBezTo>
                <a:cubicBezTo>
                  <a:pt x="62535" y="4182"/>
                  <a:pt x="62702" y="3953"/>
                  <a:pt x="62831" y="3953"/>
                </a:cubicBezTo>
                <a:close/>
                <a:moveTo>
                  <a:pt x="56378" y="4628"/>
                </a:moveTo>
                <a:cubicBezTo>
                  <a:pt x="56446" y="4628"/>
                  <a:pt x="56512" y="4646"/>
                  <a:pt x="56556" y="4679"/>
                </a:cubicBezTo>
                <a:cubicBezTo>
                  <a:pt x="56660" y="4748"/>
                  <a:pt x="56683" y="4898"/>
                  <a:pt x="56625" y="4991"/>
                </a:cubicBezTo>
                <a:cubicBezTo>
                  <a:pt x="56590" y="5044"/>
                  <a:pt x="56526" y="5070"/>
                  <a:pt x="56455" y="5070"/>
                </a:cubicBezTo>
                <a:cubicBezTo>
                  <a:pt x="56387" y="5070"/>
                  <a:pt x="56312" y="5047"/>
                  <a:pt x="56244" y="5002"/>
                </a:cubicBezTo>
                <a:cubicBezTo>
                  <a:pt x="56071" y="4898"/>
                  <a:pt x="56048" y="4783"/>
                  <a:pt x="56175" y="4691"/>
                </a:cubicBezTo>
                <a:cubicBezTo>
                  <a:pt x="56229" y="4649"/>
                  <a:pt x="56305" y="4628"/>
                  <a:pt x="56378" y="4628"/>
                </a:cubicBezTo>
                <a:close/>
                <a:moveTo>
                  <a:pt x="55142" y="4285"/>
                </a:moveTo>
                <a:cubicBezTo>
                  <a:pt x="55156" y="4285"/>
                  <a:pt x="55169" y="4289"/>
                  <a:pt x="55182" y="4298"/>
                </a:cubicBezTo>
                <a:cubicBezTo>
                  <a:pt x="55298" y="4379"/>
                  <a:pt x="55263" y="4506"/>
                  <a:pt x="55044" y="4760"/>
                </a:cubicBezTo>
                <a:cubicBezTo>
                  <a:pt x="54998" y="4806"/>
                  <a:pt x="55009" y="4933"/>
                  <a:pt x="55055" y="5048"/>
                </a:cubicBezTo>
                <a:cubicBezTo>
                  <a:pt x="55083" y="5109"/>
                  <a:pt x="55074" y="5138"/>
                  <a:pt x="55034" y="5138"/>
                </a:cubicBezTo>
                <a:cubicBezTo>
                  <a:pt x="54990" y="5138"/>
                  <a:pt x="54910" y="5103"/>
                  <a:pt x="54801" y="5037"/>
                </a:cubicBezTo>
                <a:cubicBezTo>
                  <a:pt x="54605" y="4910"/>
                  <a:pt x="54490" y="4748"/>
                  <a:pt x="54536" y="4679"/>
                </a:cubicBezTo>
                <a:cubicBezTo>
                  <a:pt x="54562" y="4640"/>
                  <a:pt x="54603" y="4619"/>
                  <a:pt x="54651" y="4619"/>
                </a:cubicBezTo>
                <a:cubicBezTo>
                  <a:pt x="54687" y="4619"/>
                  <a:pt x="54727" y="4631"/>
                  <a:pt x="54767" y="4656"/>
                </a:cubicBezTo>
                <a:cubicBezTo>
                  <a:pt x="54785" y="4669"/>
                  <a:pt x="54804" y="4675"/>
                  <a:pt x="54823" y="4675"/>
                </a:cubicBezTo>
                <a:cubicBezTo>
                  <a:pt x="54890" y="4675"/>
                  <a:pt x="54959" y="4600"/>
                  <a:pt x="54986" y="4483"/>
                </a:cubicBezTo>
                <a:cubicBezTo>
                  <a:pt x="55024" y="4361"/>
                  <a:pt x="55084" y="4285"/>
                  <a:pt x="55142" y="4285"/>
                </a:cubicBezTo>
                <a:close/>
                <a:moveTo>
                  <a:pt x="58999" y="4793"/>
                </a:moveTo>
                <a:cubicBezTo>
                  <a:pt x="59046" y="4793"/>
                  <a:pt x="59060" y="4817"/>
                  <a:pt x="59026" y="4864"/>
                </a:cubicBezTo>
                <a:cubicBezTo>
                  <a:pt x="58968" y="4945"/>
                  <a:pt x="58888" y="5152"/>
                  <a:pt x="58853" y="5291"/>
                </a:cubicBezTo>
                <a:cubicBezTo>
                  <a:pt x="58828" y="5389"/>
                  <a:pt x="58797" y="5439"/>
                  <a:pt x="58758" y="5439"/>
                </a:cubicBezTo>
                <a:cubicBezTo>
                  <a:pt x="58723" y="5439"/>
                  <a:pt x="58682" y="5401"/>
                  <a:pt x="58634" y="5325"/>
                </a:cubicBezTo>
                <a:cubicBezTo>
                  <a:pt x="58461" y="5071"/>
                  <a:pt x="58507" y="4979"/>
                  <a:pt x="58853" y="4829"/>
                </a:cubicBezTo>
                <a:cubicBezTo>
                  <a:pt x="58915" y="4805"/>
                  <a:pt x="58966" y="4793"/>
                  <a:pt x="58999" y="4793"/>
                </a:cubicBezTo>
                <a:close/>
                <a:moveTo>
                  <a:pt x="60979" y="4885"/>
                </a:moveTo>
                <a:cubicBezTo>
                  <a:pt x="61021" y="4885"/>
                  <a:pt x="61069" y="4963"/>
                  <a:pt x="61104" y="5095"/>
                </a:cubicBezTo>
                <a:cubicBezTo>
                  <a:pt x="61150" y="5268"/>
                  <a:pt x="61161" y="5452"/>
                  <a:pt x="61104" y="5510"/>
                </a:cubicBezTo>
                <a:cubicBezTo>
                  <a:pt x="61092" y="5527"/>
                  <a:pt x="61080" y="5534"/>
                  <a:pt x="61067" y="5534"/>
                </a:cubicBezTo>
                <a:cubicBezTo>
                  <a:pt x="60967" y="5534"/>
                  <a:pt x="60850" y="5053"/>
                  <a:pt x="60942" y="4910"/>
                </a:cubicBezTo>
                <a:cubicBezTo>
                  <a:pt x="60953" y="4893"/>
                  <a:pt x="60966" y="4885"/>
                  <a:pt x="60979" y="4885"/>
                </a:cubicBezTo>
                <a:close/>
                <a:moveTo>
                  <a:pt x="66822" y="5076"/>
                </a:moveTo>
                <a:cubicBezTo>
                  <a:pt x="66882" y="5076"/>
                  <a:pt x="66921" y="5098"/>
                  <a:pt x="66921" y="5152"/>
                </a:cubicBezTo>
                <a:cubicBezTo>
                  <a:pt x="66921" y="5187"/>
                  <a:pt x="66760" y="5325"/>
                  <a:pt x="66575" y="5464"/>
                </a:cubicBezTo>
                <a:cubicBezTo>
                  <a:pt x="66452" y="5542"/>
                  <a:pt x="66370" y="5582"/>
                  <a:pt x="66323" y="5582"/>
                </a:cubicBezTo>
                <a:cubicBezTo>
                  <a:pt x="66273" y="5582"/>
                  <a:pt x="66263" y="5536"/>
                  <a:pt x="66286" y="5441"/>
                </a:cubicBezTo>
                <a:cubicBezTo>
                  <a:pt x="66321" y="5261"/>
                  <a:pt x="66652" y="5076"/>
                  <a:pt x="66822" y="5076"/>
                </a:cubicBezTo>
                <a:close/>
                <a:moveTo>
                  <a:pt x="56216" y="5214"/>
                </a:moveTo>
                <a:cubicBezTo>
                  <a:pt x="56251" y="5214"/>
                  <a:pt x="56303" y="5271"/>
                  <a:pt x="56360" y="5395"/>
                </a:cubicBezTo>
                <a:cubicBezTo>
                  <a:pt x="56406" y="5487"/>
                  <a:pt x="56394" y="5637"/>
                  <a:pt x="56348" y="5706"/>
                </a:cubicBezTo>
                <a:cubicBezTo>
                  <a:pt x="56337" y="5723"/>
                  <a:pt x="56324" y="5731"/>
                  <a:pt x="56311" y="5731"/>
                </a:cubicBezTo>
                <a:cubicBezTo>
                  <a:pt x="56270" y="5731"/>
                  <a:pt x="56221" y="5655"/>
                  <a:pt x="56187" y="5533"/>
                </a:cubicBezTo>
                <a:cubicBezTo>
                  <a:pt x="56146" y="5330"/>
                  <a:pt x="56165" y="5214"/>
                  <a:pt x="56216" y="5214"/>
                </a:cubicBezTo>
                <a:close/>
                <a:moveTo>
                  <a:pt x="57895" y="4483"/>
                </a:moveTo>
                <a:cubicBezTo>
                  <a:pt x="57978" y="4483"/>
                  <a:pt x="58063" y="4531"/>
                  <a:pt x="58126" y="4621"/>
                </a:cubicBezTo>
                <a:cubicBezTo>
                  <a:pt x="58310" y="4898"/>
                  <a:pt x="57964" y="5591"/>
                  <a:pt x="57560" y="5752"/>
                </a:cubicBezTo>
                <a:cubicBezTo>
                  <a:pt x="57469" y="5791"/>
                  <a:pt x="57397" y="5809"/>
                  <a:pt x="57345" y="5809"/>
                </a:cubicBezTo>
                <a:cubicBezTo>
                  <a:pt x="57161" y="5809"/>
                  <a:pt x="57227" y="5576"/>
                  <a:pt x="57560" y="5152"/>
                </a:cubicBezTo>
                <a:cubicBezTo>
                  <a:pt x="57745" y="4910"/>
                  <a:pt x="57837" y="4691"/>
                  <a:pt x="57768" y="4644"/>
                </a:cubicBezTo>
                <a:cubicBezTo>
                  <a:pt x="57699" y="4598"/>
                  <a:pt x="57722" y="4541"/>
                  <a:pt x="57826" y="4494"/>
                </a:cubicBezTo>
                <a:cubicBezTo>
                  <a:pt x="57848" y="4487"/>
                  <a:pt x="57871" y="4483"/>
                  <a:pt x="57895" y="4483"/>
                </a:cubicBezTo>
                <a:close/>
                <a:moveTo>
                  <a:pt x="81357" y="6662"/>
                </a:moveTo>
                <a:cubicBezTo>
                  <a:pt x="81415" y="6662"/>
                  <a:pt x="81447" y="6692"/>
                  <a:pt x="81430" y="6734"/>
                </a:cubicBezTo>
                <a:cubicBezTo>
                  <a:pt x="81415" y="6773"/>
                  <a:pt x="81372" y="6796"/>
                  <a:pt x="81318" y="6796"/>
                </a:cubicBezTo>
                <a:cubicBezTo>
                  <a:pt x="81292" y="6796"/>
                  <a:pt x="81264" y="6791"/>
                  <a:pt x="81234" y="6780"/>
                </a:cubicBezTo>
                <a:cubicBezTo>
                  <a:pt x="81142" y="6745"/>
                  <a:pt x="81165" y="6699"/>
                  <a:pt x="81280" y="6676"/>
                </a:cubicBezTo>
                <a:cubicBezTo>
                  <a:pt x="81309" y="6666"/>
                  <a:pt x="81335" y="6662"/>
                  <a:pt x="81357" y="6662"/>
                </a:cubicBezTo>
                <a:close/>
                <a:moveTo>
                  <a:pt x="54288" y="6088"/>
                </a:moveTo>
                <a:cubicBezTo>
                  <a:pt x="54302" y="6088"/>
                  <a:pt x="54309" y="6103"/>
                  <a:pt x="54305" y="6133"/>
                </a:cubicBezTo>
                <a:cubicBezTo>
                  <a:pt x="54284" y="6311"/>
                  <a:pt x="54363" y="6419"/>
                  <a:pt x="54460" y="6419"/>
                </a:cubicBezTo>
                <a:cubicBezTo>
                  <a:pt x="54520" y="6419"/>
                  <a:pt x="54587" y="6377"/>
                  <a:pt x="54640" y="6283"/>
                </a:cubicBezTo>
                <a:cubicBezTo>
                  <a:pt x="54687" y="6208"/>
                  <a:pt x="54729" y="6175"/>
                  <a:pt x="54761" y="6175"/>
                </a:cubicBezTo>
                <a:cubicBezTo>
                  <a:pt x="54808" y="6175"/>
                  <a:pt x="54836" y="6244"/>
                  <a:pt x="54836" y="6353"/>
                </a:cubicBezTo>
                <a:cubicBezTo>
                  <a:pt x="54871" y="6514"/>
                  <a:pt x="54848" y="6768"/>
                  <a:pt x="54744" y="6964"/>
                </a:cubicBezTo>
                <a:cubicBezTo>
                  <a:pt x="54668" y="7122"/>
                  <a:pt x="54610" y="7197"/>
                  <a:pt x="54525" y="7197"/>
                </a:cubicBezTo>
                <a:cubicBezTo>
                  <a:pt x="54455" y="7197"/>
                  <a:pt x="54367" y="7145"/>
                  <a:pt x="54236" y="7045"/>
                </a:cubicBezTo>
                <a:cubicBezTo>
                  <a:pt x="54051" y="6907"/>
                  <a:pt x="53878" y="6780"/>
                  <a:pt x="53855" y="6757"/>
                </a:cubicBezTo>
                <a:cubicBezTo>
                  <a:pt x="53843" y="6745"/>
                  <a:pt x="53947" y="6549"/>
                  <a:pt x="54074" y="6330"/>
                </a:cubicBezTo>
                <a:cubicBezTo>
                  <a:pt x="54172" y="6174"/>
                  <a:pt x="54253" y="6088"/>
                  <a:pt x="54288" y="6088"/>
                </a:cubicBezTo>
                <a:close/>
                <a:moveTo>
                  <a:pt x="53159" y="6363"/>
                </a:moveTo>
                <a:cubicBezTo>
                  <a:pt x="53174" y="6363"/>
                  <a:pt x="53181" y="6401"/>
                  <a:pt x="53174" y="6468"/>
                </a:cubicBezTo>
                <a:cubicBezTo>
                  <a:pt x="53162" y="6560"/>
                  <a:pt x="53266" y="6676"/>
                  <a:pt x="53393" y="6699"/>
                </a:cubicBezTo>
                <a:cubicBezTo>
                  <a:pt x="53670" y="6757"/>
                  <a:pt x="53636" y="6861"/>
                  <a:pt x="53243" y="7138"/>
                </a:cubicBezTo>
                <a:cubicBezTo>
                  <a:pt x="53148" y="7205"/>
                  <a:pt x="53089" y="7245"/>
                  <a:pt x="53053" y="7245"/>
                </a:cubicBezTo>
                <a:cubicBezTo>
                  <a:pt x="52999" y="7245"/>
                  <a:pt x="53003" y="7150"/>
                  <a:pt x="53024" y="6918"/>
                </a:cubicBezTo>
                <a:cubicBezTo>
                  <a:pt x="53035" y="6711"/>
                  <a:pt x="53093" y="6468"/>
                  <a:pt x="53128" y="6399"/>
                </a:cubicBezTo>
                <a:cubicBezTo>
                  <a:pt x="53140" y="6374"/>
                  <a:pt x="53151" y="6363"/>
                  <a:pt x="53159" y="6363"/>
                </a:cubicBezTo>
                <a:close/>
                <a:moveTo>
                  <a:pt x="57556" y="6987"/>
                </a:moveTo>
                <a:cubicBezTo>
                  <a:pt x="57569" y="6987"/>
                  <a:pt x="57581" y="6987"/>
                  <a:pt x="57595" y="6988"/>
                </a:cubicBezTo>
                <a:cubicBezTo>
                  <a:pt x="57699" y="6988"/>
                  <a:pt x="57779" y="7068"/>
                  <a:pt x="57779" y="7172"/>
                </a:cubicBezTo>
                <a:cubicBezTo>
                  <a:pt x="57772" y="7237"/>
                  <a:pt x="57734" y="7275"/>
                  <a:pt x="57678" y="7275"/>
                </a:cubicBezTo>
                <a:cubicBezTo>
                  <a:pt x="57644" y="7275"/>
                  <a:pt x="57604" y="7261"/>
                  <a:pt x="57560" y="7230"/>
                </a:cubicBezTo>
                <a:cubicBezTo>
                  <a:pt x="57330" y="7088"/>
                  <a:pt x="57329" y="6987"/>
                  <a:pt x="57556" y="6987"/>
                </a:cubicBezTo>
                <a:close/>
                <a:moveTo>
                  <a:pt x="56689" y="6703"/>
                </a:moveTo>
                <a:cubicBezTo>
                  <a:pt x="56721" y="6703"/>
                  <a:pt x="56770" y="6733"/>
                  <a:pt x="56845" y="6780"/>
                </a:cubicBezTo>
                <a:cubicBezTo>
                  <a:pt x="56937" y="6849"/>
                  <a:pt x="56948" y="7034"/>
                  <a:pt x="56856" y="7195"/>
                </a:cubicBezTo>
                <a:cubicBezTo>
                  <a:pt x="56781" y="7324"/>
                  <a:pt x="56746" y="7393"/>
                  <a:pt x="56723" y="7393"/>
                </a:cubicBezTo>
                <a:cubicBezTo>
                  <a:pt x="56721" y="7393"/>
                  <a:pt x="56719" y="7392"/>
                  <a:pt x="56718" y="7392"/>
                </a:cubicBezTo>
                <a:cubicBezTo>
                  <a:pt x="56683" y="7392"/>
                  <a:pt x="56671" y="7311"/>
                  <a:pt x="56660" y="7126"/>
                </a:cubicBezTo>
                <a:cubicBezTo>
                  <a:pt x="56637" y="6814"/>
                  <a:pt x="56629" y="6703"/>
                  <a:pt x="56689" y="6703"/>
                </a:cubicBezTo>
                <a:close/>
                <a:moveTo>
                  <a:pt x="81295" y="7313"/>
                </a:moveTo>
                <a:cubicBezTo>
                  <a:pt x="81356" y="7313"/>
                  <a:pt x="81390" y="7337"/>
                  <a:pt x="81373" y="7380"/>
                </a:cubicBezTo>
                <a:cubicBezTo>
                  <a:pt x="81358" y="7424"/>
                  <a:pt x="81319" y="7445"/>
                  <a:pt x="81272" y="7445"/>
                </a:cubicBezTo>
                <a:cubicBezTo>
                  <a:pt x="81246" y="7445"/>
                  <a:pt x="81217" y="7439"/>
                  <a:pt x="81188" y="7426"/>
                </a:cubicBezTo>
                <a:cubicBezTo>
                  <a:pt x="81096" y="7392"/>
                  <a:pt x="81119" y="7357"/>
                  <a:pt x="81223" y="7322"/>
                </a:cubicBezTo>
                <a:cubicBezTo>
                  <a:pt x="81249" y="7316"/>
                  <a:pt x="81274" y="7313"/>
                  <a:pt x="81295" y="7313"/>
                </a:cubicBezTo>
                <a:close/>
                <a:moveTo>
                  <a:pt x="56537" y="7530"/>
                </a:moveTo>
                <a:cubicBezTo>
                  <a:pt x="56568" y="7530"/>
                  <a:pt x="56577" y="7630"/>
                  <a:pt x="56591" y="7853"/>
                </a:cubicBezTo>
                <a:cubicBezTo>
                  <a:pt x="56601" y="8121"/>
                  <a:pt x="56568" y="8219"/>
                  <a:pt x="56470" y="8219"/>
                </a:cubicBezTo>
                <a:cubicBezTo>
                  <a:pt x="56454" y="8219"/>
                  <a:pt x="56437" y="8216"/>
                  <a:pt x="56417" y="8211"/>
                </a:cubicBezTo>
                <a:cubicBezTo>
                  <a:pt x="56381" y="8203"/>
                  <a:pt x="56337" y="8199"/>
                  <a:pt x="56290" y="8199"/>
                </a:cubicBezTo>
                <a:cubicBezTo>
                  <a:pt x="56205" y="8199"/>
                  <a:pt x="56111" y="8212"/>
                  <a:pt x="56037" y="8234"/>
                </a:cubicBezTo>
                <a:cubicBezTo>
                  <a:pt x="56014" y="8242"/>
                  <a:pt x="55996" y="8246"/>
                  <a:pt x="55983" y="8246"/>
                </a:cubicBezTo>
                <a:cubicBezTo>
                  <a:pt x="55938" y="8246"/>
                  <a:pt x="55958" y="8200"/>
                  <a:pt x="56048" y="8119"/>
                </a:cubicBezTo>
                <a:cubicBezTo>
                  <a:pt x="56164" y="8026"/>
                  <a:pt x="56325" y="7842"/>
                  <a:pt x="56417" y="7692"/>
                </a:cubicBezTo>
                <a:cubicBezTo>
                  <a:pt x="56477" y="7587"/>
                  <a:pt x="56513" y="7530"/>
                  <a:pt x="56537" y="7530"/>
                </a:cubicBezTo>
                <a:close/>
                <a:moveTo>
                  <a:pt x="54577" y="8256"/>
                </a:moveTo>
                <a:cubicBezTo>
                  <a:pt x="54654" y="8256"/>
                  <a:pt x="54731" y="8336"/>
                  <a:pt x="54778" y="8477"/>
                </a:cubicBezTo>
                <a:cubicBezTo>
                  <a:pt x="54856" y="8709"/>
                  <a:pt x="54866" y="8812"/>
                  <a:pt x="54790" y="8812"/>
                </a:cubicBezTo>
                <a:cubicBezTo>
                  <a:pt x="54753" y="8812"/>
                  <a:pt x="54696" y="8787"/>
                  <a:pt x="54617" y="8742"/>
                </a:cubicBezTo>
                <a:cubicBezTo>
                  <a:pt x="54501" y="8684"/>
                  <a:pt x="54467" y="8604"/>
                  <a:pt x="54536" y="8569"/>
                </a:cubicBezTo>
                <a:cubicBezTo>
                  <a:pt x="54605" y="8534"/>
                  <a:pt x="54594" y="8465"/>
                  <a:pt x="54513" y="8430"/>
                </a:cubicBezTo>
                <a:cubicBezTo>
                  <a:pt x="54432" y="8384"/>
                  <a:pt x="54444" y="8303"/>
                  <a:pt x="54524" y="8269"/>
                </a:cubicBezTo>
                <a:cubicBezTo>
                  <a:pt x="54542" y="8260"/>
                  <a:pt x="54559" y="8256"/>
                  <a:pt x="54577" y="8256"/>
                </a:cubicBezTo>
                <a:close/>
                <a:moveTo>
                  <a:pt x="58493" y="8680"/>
                </a:moveTo>
                <a:cubicBezTo>
                  <a:pt x="58523" y="8680"/>
                  <a:pt x="58555" y="8689"/>
                  <a:pt x="58587" y="8707"/>
                </a:cubicBezTo>
                <a:cubicBezTo>
                  <a:pt x="58668" y="8754"/>
                  <a:pt x="58691" y="8834"/>
                  <a:pt x="58657" y="8904"/>
                </a:cubicBezTo>
                <a:cubicBezTo>
                  <a:pt x="58636" y="8945"/>
                  <a:pt x="58594" y="8966"/>
                  <a:pt x="58547" y="8966"/>
                </a:cubicBezTo>
                <a:cubicBezTo>
                  <a:pt x="58515" y="8966"/>
                  <a:pt x="58481" y="8957"/>
                  <a:pt x="58449" y="8938"/>
                </a:cubicBezTo>
                <a:cubicBezTo>
                  <a:pt x="58380" y="8892"/>
                  <a:pt x="58345" y="8811"/>
                  <a:pt x="58380" y="8742"/>
                </a:cubicBezTo>
                <a:cubicBezTo>
                  <a:pt x="58407" y="8700"/>
                  <a:pt x="58448" y="8680"/>
                  <a:pt x="58493" y="8680"/>
                </a:cubicBezTo>
                <a:close/>
                <a:moveTo>
                  <a:pt x="55424" y="8936"/>
                </a:moveTo>
                <a:cubicBezTo>
                  <a:pt x="55429" y="8936"/>
                  <a:pt x="55433" y="8937"/>
                  <a:pt x="55436" y="8938"/>
                </a:cubicBezTo>
                <a:cubicBezTo>
                  <a:pt x="55471" y="8961"/>
                  <a:pt x="55448" y="9042"/>
                  <a:pt x="55390" y="9146"/>
                </a:cubicBezTo>
                <a:cubicBezTo>
                  <a:pt x="55348" y="9223"/>
                  <a:pt x="55286" y="9268"/>
                  <a:pt x="55225" y="9268"/>
                </a:cubicBezTo>
                <a:cubicBezTo>
                  <a:pt x="55203" y="9268"/>
                  <a:pt x="55181" y="9262"/>
                  <a:pt x="55159" y="9250"/>
                </a:cubicBezTo>
                <a:cubicBezTo>
                  <a:pt x="55079" y="9204"/>
                  <a:pt x="55102" y="9123"/>
                  <a:pt x="55205" y="9042"/>
                </a:cubicBezTo>
                <a:cubicBezTo>
                  <a:pt x="55296" y="8971"/>
                  <a:pt x="55387" y="8936"/>
                  <a:pt x="55424" y="8936"/>
                </a:cubicBezTo>
                <a:close/>
                <a:moveTo>
                  <a:pt x="53602" y="7098"/>
                </a:moveTo>
                <a:cubicBezTo>
                  <a:pt x="53611" y="7098"/>
                  <a:pt x="53618" y="7099"/>
                  <a:pt x="53624" y="7103"/>
                </a:cubicBezTo>
                <a:cubicBezTo>
                  <a:pt x="53693" y="7138"/>
                  <a:pt x="53751" y="7299"/>
                  <a:pt x="53763" y="7461"/>
                </a:cubicBezTo>
                <a:cubicBezTo>
                  <a:pt x="53771" y="7579"/>
                  <a:pt x="53798" y="7654"/>
                  <a:pt x="53830" y="7654"/>
                </a:cubicBezTo>
                <a:cubicBezTo>
                  <a:pt x="53842" y="7654"/>
                  <a:pt x="53854" y="7644"/>
                  <a:pt x="53867" y="7622"/>
                </a:cubicBezTo>
                <a:cubicBezTo>
                  <a:pt x="53887" y="7586"/>
                  <a:pt x="53920" y="7568"/>
                  <a:pt x="53958" y="7568"/>
                </a:cubicBezTo>
                <a:cubicBezTo>
                  <a:pt x="54004" y="7568"/>
                  <a:pt x="54058" y="7595"/>
                  <a:pt x="54109" y="7645"/>
                </a:cubicBezTo>
                <a:cubicBezTo>
                  <a:pt x="54224" y="7784"/>
                  <a:pt x="54167" y="7911"/>
                  <a:pt x="53867" y="8223"/>
                </a:cubicBezTo>
                <a:cubicBezTo>
                  <a:pt x="53624" y="8477"/>
                  <a:pt x="53463" y="8788"/>
                  <a:pt x="53439" y="9031"/>
                </a:cubicBezTo>
                <a:cubicBezTo>
                  <a:pt x="53417" y="9254"/>
                  <a:pt x="53379" y="9367"/>
                  <a:pt x="53328" y="9367"/>
                </a:cubicBezTo>
                <a:cubicBezTo>
                  <a:pt x="53276" y="9367"/>
                  <a:pt x="53209" y="9251"/>
                  <a:pt x="53128" y="9019"/>
                </a:cubicBezTo>
                <a:cubicBezTo>
                  <a:pt x="53067" y="8842"/>
                  <a:pt x="53029" y="8766"/>
                  <a:pt x="52964" y="8766"/>
                </a:cubicBezTo>
                <a:cubicBezTo>
                  <a:pt x="52919" y="8766"/>
                  <a:pt x="52860" y="8803"/>
                  <a:pt x="52770" y="8869"/>
                </a:cubicBezTo>
                <a:cubicBezTo>
                  <a:pt x="52703" y="8918"/>
                  <a:pt x="52651" y="8944"/>
                  <a:pt x="52625" y="8944"/>
                </a:cubicBezTo>
                <a:cubicBezTo>
                  <a:pt x="52602" y="8944"/>
                  <a:pt x="52598" y="8924"/>
                  <a:pt x="52620" y="8881"/>
                </a:cubicBezTo>
                <a:cubicBezTo>
                  <a:pt x="52655" y="8800"/>
                  <a:pt x="52851" y="8638"/>
                  <a:pt x="53024" y="8546"/>
                </a:cubicBezTo>
                <a:cubicBezTo>
                  <a:pt x="53278" y="8407"/>
                  <a:pt x="53312" y="8350"/>
                  <a:pt x="53197" y="8234"/>
                </a:cubicBezTo>
                <a:cubicBezTo>
                  <a:pt x="53128" y="8153"/>
                  <a:pt x="53139" y="8038"/>
                  <a:pt x="53232" y="7992"/>
                </a:cubicBezTo>
                <a:cubicBezTo>
                  <a:pt x="53324" y="7946"/>
                  <a:pt x="53301" y="7888"/>
                  <a:pt x="53151" y="7865"/>
                </a:cubicBezTo>
                <a:cubicBezTo>
                  <a:pt x="52966" y="7830"/>
                  <a:pt x="52978" y="7738"/>
                  <a:pt x="53209" y="7426"/>
                </a:cubicBezTo>
                <a:cubicBezTo>
                  <a:pt x="53364" y="7229"/>
                  <a:pt x="53529" y="7098"/>
                  <a:pt x="53602" y="7098"/>
                </a:cubicBezTo>
                <a:close/>
                <a:moveTo>
                  <a:pt x="57712" y="9005"/>
                </a:moveTo>
                <a:cubicBezTo>
                  <a:pt x="57735" y="9005"/>
                  <a:pt x="57781" y="9074"/>
                  <a:pt x="57849" y="9215"/>
                </a:cubicBezTo>
                <a:cubicBezTo>
                  <a:pt x="57906" y="9354"/>
                  <a:pt x="57930" y="9527"/>
                  <a:pt x="57883" y="9596"/>
                </a:cubicBezTo>
                <a:cubicBezTo>
                  <a:pt x="57876" y="9612"/>
                  <a:pt x="57866" y="9619"/>
                  <a:pt x="57856" y="9619"/>
                </a:cubicBezTo>
                <a:cubicBezTo>
                  <a:pt x="57819" y="9619"/>
                  <a:pt x="57772" y="9532"/>
                  <a:pt x="57745" y="9388"/>
                </a:cubicBezTo>
                <a:cubicBezTo>
                  <a:pt x="57691" y="9135"/>
                  <a:pt x="57681" y="9005"/>
                  <a:pt x="57712" y="9005"/>
                </a:cubicBezTo>
                <a:close/>
                <a:moveTo>
                  <a:pt x="55675" y="9412"/>
                </a:moveTo>
                <a:cubicBezTo>
                  <a:pt x="55686" y="9412"/>
                  <a:pt x="55696" y="9419"/>
                  <a:pt x="55702" y="9435"/>
                </a:cubicBezTo>
                <a:cubicBezTo>
                  <a:pt x="55736" y="9504"/>
                  <a:pt x="55679" y="9608"/>
                  <a:pt x="55586" y="9677"/>
                </a:cubicBezTo>
                <a:cubicBezTo>
                  <a:pt x="55558" y="9698"/>
                  <a:pt x="55536" y="9709"/>
                  <a:pt x="55521" y="9709"/>
                </a:cubicBezTo>
                <a:cubicBezTo>
                  <a:pt x="55489" y="9709"/>
                  <a:pt x="55492" y="9657"/>
                  <a:pt x="55540" y="9562"/>
                </a:cubicBezTo>
                <a:cubicBezTo>
                  <a:pt x="55591" y="9468"/>
                  <a:pt x="55642" y="9412"/>
                  <a:pt x="55675" y="9412"/>
                </a:cubicBezTo>
                <a:close/>
                <a:moveTo>
                  <a:pt x="54409" y="9562"/>
                </a:moveTo>
                <a:cubicBezTo>
                  <a:pt x="54513" y="9562"/>
                  <a:pt x="54559" y="9619"/>
                  <a:pt x="54524" y="9689"/>
                </a:cubicBezTo>
                <a:cubicBezTo>
                  <a:pt x="54501" y="9736"/>
                  <a:pt x="54444" y="9762"/>
                  <a:pt x="54388" y="9762"/>
                </a:cubicBezTo>
                <a:cubicBezTo>
                  <a:pt x="54363" y="9762"/>
                  <a:pt x="54338" y="9757"/>
                  <a:pt x="54317" y="9746"/>
                </a:cubicBezTo>
                <a:cubicBezTo>
                  <a:pt x="54236" y="9700"/>
                  <a:pt x="54178" y="9642"/>
                  <a:pt x="54201" y="9619"/>
                </a:cubicBezTo>
                <a:cubicBezTo>
                  <a:pt x="54213" y="9585"/>
                  <a:pt x="54305" y="9562"/>
                  <a:pt x="54409" y="9562"/>
                </a:cubicBezTo>
                <a:close/>
                <a:moveTo>
                  <a:pt x="57776" y="9957"/>
                </a:moveTo>
                <a:cubicBezTo>
                  <a:pt x="57801" y="9957"/>
                  <a:pt x="57825" y="9964"/>
                  <a:pt x="57849" y="9977"/>
                </a:cubicBezTo>
                <a:cubicBezTo>
                  <a:pt x="57930" y="10023"/>
                  <a:pt x="57918" y="10104"/>
                  <a:pt x="57814" y="10173"/>
                </a:cubicBezTo>
                <a:cubicBezTo>
                  <a:pt x="57731" y="10238"/>
                  <a:pt x="57656" y="10273"/>
                  <a:pt x="57605" y="10273"/>
                </a:cubicBezTo>
                <a:cubicBezTo>
                  <a:pt x="57593" y="10273"/>
                  <a:pt x="57581" y="10270"/>
                  <a:pt x="57572" y="10266"/>
                </a:cubicBezTo>
                <a:cubicBezTo>
                  <a:pt x="57549" y="10254"/>
                  <a:pt x="57560" y="10162"/>
                  <a:pt x="57618" y="10069"/>
                </a:cubicBezTo>
                <a:cubicBezTo>
                  <a:pt x="57659" y="9996"/>
                  <a:pt x="57717" y="9957"/>
                  <a:pt x="57776" y="9957"/>
                </a:cubicBezTo>
                <a:close/>
                <a:moveTo>
                  <a:pt x="54116" y="10184"/>
                </a:moveTo>
                <a:cubicBezTo>
                  <a:pt x="54281" y="10184"/>
                  <a:pt x="54233" y="10265"/>
                  <a:pt x="54017" y="10416"/>
                </a:cubicBezTo>
                <a:cubicBezTo>
                  <a:pt x="53950" y="10458"/>
                  <a:pt x="53858" y="10487"/>
                  <a:pt x="53791" y="10487"/>
                </a:cubicBezTo>
                <a:cubicBezTo>
                  <a:pt x="53766" y="10487"/>
                  <a:pt x="53744" y="10483"/>
                  <a:pt x="53728" y="10473"/>
                </a:cubicBezTo>
                <a:cubicBezTo>
                  <a:pt x="53532" y="10370"/>
                  <a:pt x="53659" y="10243"/>
                  <a:pt x="53970" y="10196"/>
                </a:cubicBezTo>
                <a:cubicBezTo>
                  <a:pt x="54030" y="10188"/>
                  <a:pt x="54079" y="10184"/>
                  <a:pt x="54116" y="10184"/>
                </a:cubicBezTo>
                <a:close/>
                <a:moveTo>
                  <a:pt x="57158" y="10368"/>
                </a:moveTo>
                <a:cubicBezTo>
                  <a:pt x="57188" y="10368"/>
                  <a:pt x="57219" y="10376"/>
                  <a:pt x="57249" y="10393"/>
                </a:cubicBezTo>
                <a:cubicBezTo>
                  <a:pt x="57329" y="10439"/>
                  <a:pt x="57352" y="10520"/>
                  <a:pt x="57318" y="10589"/>
                </a:cubicBezTo>
                <a:cubicBezTo>
                  <a:pt x="57296" y="10625"/>
                  <a:pt x="57251" y="10648"/>
                  <a:pt x="57200" y="10648"/>
                </a:cubicBezTo>
                <a:cubicBezTo>
                  <a:pt x="57171" y="10648"/>
                  <a:pt x="57140" y="10640"/>
                  <a:pt x="57110" y="10623"/>
                </a:cubicBezTo>
                <a:cubicBezTo>
                  <a:pt x="57029" y="10577"/>
                  <a:pt x="57006" y="10497"/>
                  <a:pt x="57041" y="10427"/>
                </a:cubicBezTo>
                <a:cubicBezTo>
                  <a:pt x="57063" y="10391"/>
                  <a:pt x="57108" y="10368"/>
                  <a:pt x="57158" y="10368"/>
                </a:cubicBezTo>
                <a:close/>
                <a:moveTo>
                  <a:pt x="53936" y="10762"/>
                </a:moveTo>
                <a:cubicBezTo>
                  <a:pt x="54028" y="10774"/>
                  <a:pt x="54074" y="10854"/>
                  <a:pt x="54028" y="10935"/>
                </a:cubicBezTo>
                <a:cubicBezTo>
                  <a:pt x="54002" y="10988"/>
                  <a:pt x="53960" y="11014"/>
                  <a:pt x="53919" y="11014"/>
                </a:cubicBezTo>
                <a:cubicBezTo>
                  <a:pt x="53888" y="11014"/>
                  <a:pt x="53857" y="10999"/>
                  <a:pt x="53832" y="10970"/>
                </a:cubicBezTo>
                <a:cubicBezTo>
                  <a:pt x="53763" y="10889"/>
                  <a:pt x="53728" y="10820"/>
                  <a:pt x="53740" y="10797"/>
                </a:cubicBezTo>
                <a:cubicBezTo>
                  <a:pt x="53751" y="10774"/>
                  <a:pt x="53832" y="10762"/>
                  <a:pt x="53936" y="10762"/>
                </a:cubicBezTo>
                <a:close/>
                <a:moveTo>
                  <a:pt x="54255" y="11376"/>
                </a:moveTo>
                <a:cubicBezTo>
                  <a:pt x="54275" y="11376"/>
                  <a:pt x="54300" y="11383"/>
                  <a:pt x="54328" y="11397"/>
                </a:cubicBezTo>
                <a:cubicBezTo>
                  <a:pt x="54516" y="11501"/>
                  <a:pt x="54317" y="11728"/>
                  <a:pt x="54081" y="11728"/>
                </a:cubicBezTo>
                <a:cubicBezTo>
                  <a:pt x="54056" y="11728"/>
                  <a:pt x="54031" y="11726"/>
                  <a:pt x="54005" y="11720"/>
                </a:cubicBezTo>
                <a:cubicBezTo>
                  <a:pt x="53901" y="11685"/>
                  <a:pt x="53832" y="11616"/>
                  <a:pt x="53867" y="11558"/>
                </a:cubicBezTo>
                <a:cubicBezTo>
                  <a:pt x="53880" y="11525"/>
                  <a:pt x="53921" y="11507"/>
                  <a:pt x="53969" y="11507"/>
                </a:cubicBezTo>
                <a:cubicBezTo>
                  <a:pt x="54003" y="11507"/>
                  <a:pt x="54041" y="11516"/>
                  <a:pt x="54074" y="11535"/>
                </a:cubicBezTo>
                <a:cubicBezTo>
                  <a:pt x="54096" y="11545"/>
                  <a:pt x="54116" y="11549"/>
                  <a:pt x="54133" y="11549"/>
                </a:cubicBezTo>
                <a:cubicBezTo>
                  <a:pt x="54181" y="11549"/>
                  <a:pt x="54210" y="11517"/>
                  <a:pt x="54201" y="11466"/>
                </a:cubicBezTo>
                <a:cubicBezTo>
                  <a:pt x="54185" y="11410"/>
                  <a:pt x="54208" y="11376"/>
                  <a:pt x="54255" y="11376"/>
                </a:cubicBezTo>
                <a:close/>
                <a:moveTo>
                  <a:pt x="56089" y="11945"/>
                </a:moveTo>
                <a:cubicBezTo>
                  <a:pt x="56119" y="11945"/>
                  <a:pt x="56153" y="11955"/>
                  <a:pt x="56187" y="11974"/>
                </a:cubicBezTo>
                <a:cubicBezTo>
                  <a:pt x="56267" y="12009"/>
                  <a:pt x="56302" y="12089"/>
                  <a:pt x="56279" y="12147"/>
                </a:cubicBezTo>
                <a:cubicBezTo>
                  <a:pt x="56258" y="12175"/>
                  <a:pt x="56220" y="12190"/>
                  <a:pt x="56175" y="12190"/>
                </a:cubicBezTo>
                <a:cubicBezTo>
                  <a:pt x="56146" y="12190"/>
                  <a:pt x="56115" y="12184"/>
                  <a:pt x="56083" y="12170"/>
                </a:cubicBezTo>
                <a:cubicBezTo>
                  <a:pt x="56002" y="12124"/>
                  <a:pt x="55967" y="12055"/>
                  <a:pt x="55990" y="11997"/>
                </a:cubicBezTo>
                <a:cubicBezTo>
                  <a:pt x="56011" y="11963"/>
                  <a:pt x="56046" y="11945"/>
                  <a:pt x="56089" y="11945"/>
                </a:cubicBezTo>
                <a:close/>
                <a:moveTo>
                  <a:pt x="59191" y="11921"/>
                </a:moveTo>
                <a:cubicBezTo>
                  <a:pt x="59205" y="11921"/>
                  <a:pt x="59215" y="11930"/>
                  <a:pt x="59222" y="11951"/>
                </a:cubicBezTo>
                <a:cubicBezTo>
                  <a:pt x="59257" y="12009"/>
                  <a:pt x="59211" y="12112"/>
                  <a:pt x="59118" y="12170"/>
                </a:cubicBezTo>
                <a:cubicBezTo>
                  <a:pt x="59091" y="12190"/>
                  <a:pt x="59070" y="12200"/>
                  <a:pt x="59056" y="12200"/>
                </a:cubicBezTo>
                <a:cubicBezTo>
                  <a:pt x="59020" y="12200"/>
                  <a:pt x="59023" y="12145"/>
                  <a:pt x="59072" y="12055"/>
                </a:cubicBezTo>
                <a:cubicBezTo>
                  <a:pt x="59113" y="11974"/>
                  <a:pt x="59159" y="11921"/>
                  <a:pt x="59191" y="11921"/>
                </a:cubicBezTo>
                <a:close/>
                <a:moveTo>
                  <a:pt x="56100" y="13574"/>
                </a:moveTo>
                <a:cubicBezTo>
                  <a:pt x="56115" y="13574"/>
                  <a:pt x="56129" y="13583"/>
                  <a:pt x="56140" y="13601"/>
                </a:cubicBezTo>
                <a:cubicBezTo>
                  <a:pt x="56175" y="13648"/>
                  <a:pt x="56129" y="13740"/>
                  <a:pt x="56060" y="13786"/>
                </a:cubicBezTo>
                <a:cubicBezTo>
                  <a:pt x="56033" y="13803"/>
                  <a:pt x="56012" y="13811"/>
                  <a:pt x="55997" y="13811"/>
                </a:cubicBezTo>
                <a:cubicBezTo>
                  <a:pt x="55961" y="13811"/>
                  <a:pt x="55961" y="13764"/>
                  <a:pt x="56002" y="13682"/>
                </a:cubicBezTo>
                <a:cubicBezTo>
                  <a:pt x="56033" y="13612"/>
                  <a:pt x="56069" y="13574"/>
                  <a:pt x="56100" y="13574"/>
                </a:cubicBezTo>
                <a:close/>
                <a:moveTo>
                  <a:pt x="64073" y="13034"/>
                </a:moveTo>
                <a:cubicBezTo>
                  <a:pt x="64110" y="13034"/>
                  <a:pt x="64144" y="13042"/>
                  <a:pt x="64174" y="13059"/>
                </a:cubicBezTo>
                <a:cubicBezTo>
                  <a:pt x="64266" y="13105"/>
                  <a:pt x="64093" y="13440"/>
                  <a:pt x="63770" y="13809"/>
                </a:cubicBezTo>
                <a:cubicBezTo>
                  <a:pt x="63740" y="13842"/>
                  <a:pt x="63707" y="13857"/>
                  <a:pt x="63677" y="13857"/>
                </a:cubicBezTo>
                <a:cubicBezTo>
                  <a:pt x="63568" y="13857"/>
                  <a:pt x="63476" y="13675"/>
                  <a:pt x="63539" y="13486"/>
                </a:cubicBezTo>
                <a:cubicBezTo>
                  <a:pt x="63617" y="13244"/>
                  <a:pt x="63881" y="13034"/>
                  <a:pt x="64073" y="13034"/>
                </a:cubicBezTo>
                <a:close/>
                <a:moveTo>
                  <a:pt x="53839" y="13566"/>
                </a:moveTo>
                <a:cubicBezTo>
                  <a:pt x="53845" y="13566"/>
                  <a:pt x="53850" y="13566"/>
                  <a:pt x="53855" y="13567"/>
                </a:cubicBezTo>
                <a:cubicBezTo>
                  <a:pt x="53924" y="13578"/>
                  <a:pt x="53924" y="13705"/>
                  <a:pt x="53867" y="13844"/>
                </a:cubicBezTo>
                <a:cubicBezTo>
                  <a:pt x="53823" y="13953"/>
                  <a:pt x="53677" y="14041"/>
                  <a:pt x="53515" y="14041"/>
                </a:cubicBezTo>
                <a:cubicBezTo>
                  <a:pt x="53505" y="14041"/>
                  <a:pt x="53495" y="14041"/>
                  <a:pt x="53486" y="14040"/>
                </a:cubicBezTo>
                <a:cubicBezTo>
                  <a:pt x="53116" y="14005"/>
                  <a:pt x="52828" y="13798"/>
                  <a:pt x="53024" y="13694"/>
                </a:cubicBezTo>
                <a:cubicBezTo>
                  <a:pt x="53066" y="13673"/>
                  <a:pt x="53097" y="13661"/>
                  <a:pt x="53122" y="13661"/>
                </a:cubicBezTo>
                <a:cubicBezTo>
                  <a:pt x="53167" y="13661"/>
                  <a:pt x="53195" y="13698"/>
                  <a:pt x="53232" y="13786"/>
                </a:cubicBezTo>
                <a:cubicBezTo>
                  <a:pt x="53252" y="13832"/>
                  <a:pt x="53281" y="13855"/>
                  <a:pt x="53321" y="13855"/>
                </a:cubicBezTo>
                <a:cubicBezTo>
                  <a:pt x="53373" y="13855"/>
                  <a:pt x="53441" y="13818"/>
                  <a:pt x="53532" y="13740"/>
                </a:cubicBezTo>
                <a:cubicBezTo>
                  <a:pt x="53650" y="13633"/>
                  <a:pt x="53767" y="13566"/>
                  <a:pt x="53839" y="13566"/>
                </a:cubicBezTo>
                <a:close/>
                <a:moveTo>
                  <a:pt x="57975" y="13874"/>
                </a:moveTo>
                <a:cubicBezTo>
                  <a:pt x="58001" y="13874"/>
                  <a:pt x="58029" y="13880"/>
                  <a:pt x="58057" y="13890"/>
                </a:cubicBezTo>
                <a:cubicBezTo>
                  <a:pt x="58137" y="13936"/>
                  <a:pt x="58160" y="14029"/>
                  <a:pt x="58114" y="14109"/>
                </a:cubicBezTo>
                <a:cubicBezTo>
                  <a:pt x="58082" y="14165"/>
                  <a:pt x="58028" y="14199"/>
                  <a:pt x="57971" y="14199"/>
                </a:cubicBezTo>
                <a:cubicBezTo>
                  <a:pt x="57945" y="14199"/>
                  <a:pt x="57920" y="14193"/>
                  <a:pt x="57895" y="14179"/>
                </a:cubicBezTo>
                <a:cubicBezTo>
                  <a:pt x="57814" y="14132"/>
                  <a:pt x="57791" y="14052"/>
                  <a:pt x="57826" y="13959"/>
                </a:cubicBezTo>
                <a:cubicBezTo>
                  <a:pt x="57858" y="13903"/>
                  <a:pt x="57913" y="13874"/>
                  <a:pt x="57975" y="13874"/>
                </a:cubicBezTo>
                <a:close/>
                <a:moveTo>
                  <a:pt x="58396" y="13625"/>
                </a:moveTo>
                <a:cubicBezTo>
                  <a:pt x="58433" y="13625"/>
                  <a:pt x="58514" y="13722"/>
                  <a:pt x="58611" y="13867"/>
                </a:cubicBezTo>
                <a:cubicBezTo>
                  <a:pt x="58714" y="14052"/>
                  <a:pt x="58772" y="14225"/>
                  <a:pt x="58749" y="14283"/>
                </a:cubicBezTo>
                <a:cubicBezTo>
                  <a:pt x="58743" y="14294"/>
                  <a:pt x="58734" y="14299"/>
                  <a:pt x="58724" y="14299"/>
                </a:cubicBezTo>
                <a:cubicBezTo>
                  <a:pt x="58619" y="14299"/>
                  <a:pt x="58327" y="13762"/>
                  <a:pt x="58380" y="13636"/>
                </a:cubicBezTo>
                <a:cubicBezTo>
                  <a:pt x="58383" y="13629"/>
                  <a:pt x="58389" y="13625"/>
                  <a:pt x="58396" y="13625"/>
                </a:cubicBezTo>
                <a:close/>
                <a:moveTo>
                  <a:pt x="54802" y="12841"/>
                </a:moveTo>
                <a:cubicBezTo>
                  <a:pt x="55058" y="12841"/>
                  <a:pt x="55140" y="12946"/>
                  <a:pt x="54963" y="13094"/>
                </a:cubicBezTo>
                <a:cubicBezTo>
                  <a:pt x="54859" y="13174"/>
                  <a:pt x="54825" y="13451"/>
                  <a:pt x="54894" y="13728"/>
                </a:cubicBezTo>
                <a:cubicBezTo>
                  <a:pt x="54998" y="14202"/>
                  <a:pt x="54986" y="14225"/>
                  <a:pt x="54651" y="14294"/>
                </a:cubicBezTo>
                <a:cubicBezTo>
                  <a:pt x="54474" y="14340"/>
                  <a:pt x="54370" y="14363"/>
                  <a:pt x="54313" y="14363"/>
                </a:cubicBezTo>
                <a:cubicBezTo>
                  <a:pt x="54241" y="14363"/>
                  <a:pt x="54245" y="14325"/>
                  <a:pt x="54271" y="14248"/>
                </a:cubicBezTo>
                <a:cubicBezTo>
                  <a:pt x="54328" y="14052"/>
                  <a:pt x="54467" y="13209"/>
                  <a:pt x="54409" y="13117"/>
                </a:cubicBezTo>
                <a:cubicBezTo>
                  <a:pt x="54328" y="12967"/>
                  <a:pt x="54386" y="12897"/>
                  <a:pt x="54651" y="12851"/>
                </a:cubicBezTo>
                <a:cubicBezTo>
                  <a:pt x="54707" y="12844"/>
                  <a:pt x="54757" y="12841"/>
                  <a:pt x="54802" y="12841"/>
                </a:cubicBezTo>
                <a:close/>
                <a:moveTo>
                  <a:pt x="75790" y="15820"/>
                </a:moveTo>
                <a:cubicBezTo>
                  <a:pt x="75808" y="15820"/>
                  <a:pt x="75823" y="15831"/>
                  <a:pt x="75832" y="15852"/>
                </a:cubicBezTo>
                <a:cubicBezTo>
                  <a:pt x="75855" y="15910"/>
                  <a:pt x="75821" y="15968"/>
                  <a:pt x="75740" y="16002"/>
                </a:cubicBezTo>
                <a:cubicBezTo>
                  <a:pt x="75724" y="16007"/>
                  <a:pt x="75710" y="16009"/>
                  <a:pt x="75698" y="16009"/>
                </a:cubicBezTo>
                <a:cubicBezTo>
                  <a:pt x="75653" y="16009"/>
                  <a:pt x="75648" y="15972"/>
                  <a:pt x="75694" y="15898"/>
                </a:cubicBezTo>
                <a:cubicBezTo>
                  <a:pt x="75722" y="15848"/>
                  <a:pt x="75760" y="15820"/>
                  <a:pt x="75790" y="15820"/>
                </a:cubicBezTo>
                <a:close/>
                <a:moveTo>
                  <a:pt x="56970" y="16000"/>
                </a:moveTo>
                <a:cubicBezTo>
                  <a:pt x="57015" y="16000"/>
                  <a:pt x="57074" y="16015"/>
                  <a:pt x="57145" y="16049"/>
                </a:cubicBezTo>
                <a:cubicBezTo>
                  <a:pt x="57260" y="16106"/>
                  <a:pt x="57329" y="16210"/>
                  <a:pt x="57295" y="16279"/>
                </a:cubicBezTo>
                <a:cubicBezTo>
                  <a:pt x="57269" y="16323"/>
                  <a:pt x="57226" y="16343"/>
                  <a:pt x="57177" y="16343"/>
                </a:cubicBezTo>
                <a:cubicBezTo>
                  <a:pt x="57096" y="16343"/>
                  <a:pt x="56997" y="16288"/>
                  <a:pt x="56925" y="16187"/>
                </a:cubicBezTo>
                <a:cubicBezTo>
                  <a:pt x="56847" y="16069"/>
                  <a:pt x="56875" y="16000"/>
                  <a:pt x="56970" y="16000"/>
                </a:cubicBezTo>
                <a:close/>
                <a:moveTo>
                  <a:pt x="56472" y="16555"/>
                </a:moveTo>
                <a:cubicBezTo>
                  <a:pt x="56504" y="16555"/>
                  <a:pt x="56542" y="16563"/>
                  <a:pt x="56579" y="16579"/>
                </a:cubicBezTo>
                <a:cubicBezTo>
                  <a:pt x="56660" y="16626"/>
                  <a:pt x="56694" y="16683"/>
                  <a:pt x="56671" y="16730"/>
                </a:cubicBezTo>
                <a:cubicBezTo>
                  <a:pt x="56659" y="16754"/>
                  <a:pt x="56630" y="16766"/>
                  <a:pt x="56593" y="16766"/>
                </a:cubicBezTo>
                <a:cubicBezTo>
                  <a:pt x="56562" y="16766"/>
                  <a:pt x="56524" y="16757"/>
                  <a:pt x="56487" y="16741"/>
                </a:cubicBezTo>
                <a:cubicBezTo>
                  <a:pt x="56406" y="16695"/>
                  <a:pt x="56360" y="16637"/>
                  <a:pt x="56394" y="16591"/>
                </a:cubicBezTo>
                <a:cubicBezTo>
                  <a:pt x="56407" y="16566"/>
                  <a:pt x="56436" y="16555"/>
                  <a:pt x="56472" y="16555"/>
                </a:cubicBezTo>
                <a:close/>
                <a:moveTo>
                  <a:pt x="53657" y="16419"/>
                </a:moveTo>
                <a:cubicBezTo>
                  <a:pt x="53698" y="16419"/>
                  <a:pt x="53745" y="16426"/>
                  <a:pt x="53797" y="16441"/>
                </a:cubicBezTo>
                <a:cubicBezTo>
                  <a:pt x="53982" y="16499"/>
                  <a:pt x="54017" y="16556"/>
                  <a:pt x="53936" y="16683"/>
                </a:cubicBezTo>
                <a:cubicBezTo>
                  <a:pt x="53888" y="16752"/>
                  <a:pt x="53829" y="16787"/>
                  <a:pt x="53765" y="16787"/>
                </a:cubicBezTo>
                <a:cubicBezTo>
                  <a:pt x="53689" y="16787"/>
                  <a:pt x="53607" y="16738"/>
                  <a:pt x="53532" y="16637"/>
                </a:cubicBezTo>
                <a:cubicBezTo>
                  <a:pt x="53441" y="16510"/>
                  <a:pt x="53507" y="16419"/>
                  <a:pt x="53657" y="16419"/>
                </a:cubicBezTo>
                <a:close/>
                <a:moveTo>
                  <a:pt x="53985" y="17356"/>
                </a:moveTo>
                <a:cubicBezTo>
                  <a:pt x="54010" y="17356"/>
                  <a:pt x="54036" y="17358"/>
                  <a:pt x="54063" y="17364"/>
                </a:cubicBezTo>
                <a:cubicBezTo>
                  <a:pt x="54155" y="17376"/>
                  <a:pt x="54201" y="17434"/>
                  <a:pt x="54167" y="17491"/>
                </a:cubicBezTo>
                <a:cubicBezTo>
                  <a:pt x="54138" y="17539"/>
                  <a:pt x="54061" y="17563"/>
                  <a:pt x="53983" y="17563"/>
                </a:cubicBezTo>
                <a:cubicBezTo>
                  <a:pt x="53967" y="17563"/>
                  <a:pt x="53951" y="17563"/>
                  <a:pt x="53936" y="17561"/>
                </a:cubicBezTo>
                <a:cubicBezTo>
                  <a:pt x="53832" y="17538"/>
                  <a:pt x="53797" y="17480"/>
                  <a:pt x="53832" y="17422"/>
                </a:cubicBezTo>
                <a:cubicBezTo>
                  <a:pt x="53858" y="17379"/>
                  <a:pt x="53915" y="17356"/>
                  <a:pt x="53985" y="17356"/>
                </a:cubicBezTo>
                <a:close/>
                <a:moveTo>
                  <a:pt x="53230" y="17547"/>
                </a:moveTo>
                <a:cubicBezTo>
                  <a:pt x="53268" y="17547"/>
                  <a:pt x="53312" y="17598"/>
                  <a:pt x="53393" y="17711"/>
                </a:cubicBezTo>
                <a:cubicBezTo>
                  <a:pt x="53474" y="17838"/>
                  <a:pt x="53474" y="17965"/>
                  <a:pt x="53405" y="17999"/>
                </a:cubicBezTo>
                <a:cubicBezTo>
                  <a:pt x="53375" y="18010"/>
                  <a:pt x="53346" y="18015"/>
                  <a:pt x="53318" y="18015"/>
                </a:cubicBezTo>
                <a:cubicBezTo>
                  <a:pt x="53141" y="18015"/>
                  <a:pt x="53018" y="17813"/>
                  <a:pt x="53128" y="17653"/>
                </a:cubicBezTo>
                <a:cubicBezTo>
                  <a:pt x="53170" y="17584"/>
                  <a:pt x="53198" y="17547"/>
                  <a:pt x="53230" y="17547"/>
                </a:cubicBezTo>
                <a:close/>
                <a:moveTo>
                  <a:pt x="53076" y="18682"/>
                </a:moveTo>
                <a:cubicBezTo>
                  <a:pt x="53093" y="18682"/>
                  <a:pt x="53107" y="18692"/>
                  <a:pt x="53116" y="18715"/>
                </a:cubicBezTo>
                <a:cubicBezTo>
                  <a:pt x="53151" y="18749"/>
                  <a:pt x="53116" y="18819"/>
                  <a:pt x="53047" y="18842"/>
                </a:cubicBezTo>
                <a:cubicBezTo>
                  <a:pt x="53033" y="18847"/>
                  <a:pt x="53021" y="18849"/>
                  <a:pt x="53010" y="18849"/>
                </a:cubicBezTo>
                <a:cubicBezTo>
                  <a:pt x="52971" y="18849"/>
                  <a:pt x="52962" y="18814"/>
                  <a:pt x="52989" y="18749"/>
                </a:cubicBezTo>
                <a:cubicBezTo>
                  <a:pt x="53017" y="18707"/>
                  <a:pt x="53050" y="18682"/>
                  <a:pt x="53076" y="18682"/>
                </a:cubicBezTo>
                <a:close/>
                <a:moveTo>
                  <a:pt x="55282" y="19230"/>
                </a:moveTo>
                <a:cubicBezTo>
                  <a:pt x="55338" y="19230"/>
                  <a:pt x="55402" y="19238"/>
                  <a:pt x="55459" y="19257"/>
                </a:cubicBezTo>
                <a:cubicBezTo>
                  <a:pt x="55671" y="19328"/>
                  <a:pt x="55640" y="19412"/>
                  <a:pt x="55486" y="19412"/>
                </a:cubicBezTo>
                <a:cubicBezTo>
                  <a:pt x="55438" y="19412"/>
                  <a:pt x="55378" y="19404"/>
                  <a:pt x="55309" y="19384"/>
                </a:cubicBezTo>
                <a:cubicBezTo>
                  <a:pt x="55159" y="19327"/>
                  <a:pt x="55102" y="19280"/>
                  <a:pt x="55171" y="19246"/>
                </a:cubicBezTo>
                <a:cubicBezTo>
                  <a:pt x="55197" y="19235"/>
                  <a:pt x="55237" y="19230"/>
                  <a:pt x="55282" y="19230"/>
                </a:cubicBezTo>
                <a:close/>
                <a:moveTo>
                  <a:pt x="52091" y="19107"/>
                </a:moveTo>
                <a:cubicBezTo>
                  <a:pt x="52098" y="19107"/>
                  <a:pt x="52105" y="19107"/>
                  <a:pt x="52112" y="19107"/>
                </a:cubicBezTo>
                <a:cubicBezTo>
                  <a:pt x="52320" y="19119"/>
                  <a:pt x="52378" y="19431"/>
                  <a:pt x="52193" y="19534"/>
                </a:cubicBezTo>
                <a:cubicBezTo>
                  <a:pt x="52120" y="19578"/>
                  <a:pt x="52067" y="19602"/>
                  <a:pt x="52021" y="19602"/>
                </a:cubicBezTo>
                <a:cubicBezTo>
                  <a:pt x="51958" y="19602"/>
                  <a:pt x="51908" y="19558"/>
                  <a:pt x="51835" y="19465"/>
                </a:cubicBezTo>
                <a:cubicBezTo>
                  <a:pt x="51712" y="19297"/>
                  <a:pt x="51850" y="19107"/>
                  <a:pt x="52091" y="19107"/>
                </a:cubicBezTo>
                <a:close/>
                <a:moveTo>
                  <a:pt x="58778" y="19610"/>
                </a:moveTo>
                <a:cubicBezTo>
                  <a:pt x="58823" y="19610"/>
                  <a:pt x="58804" y="19655"/>
                  <a:pt x="58738" y="19765"/>
                </a:cubicBezTo>
                <a:cubicBezTo>
                  <a:pt x="58682" y="19858"/>
                  <a:pt x="58596" y="19914"/>
                  <a:pt x="58529" y="19914"/>
                </a:cubicBezTo>
                <a:cubicBezTo>
                  <a:pt x="58512" y="19914"/>
                  <a:pt x="58497" y="19911"/>
                  <a:pt x="58484" y="19904"/>
                </a:cubicBezTo>
                <a:cubicBezTo>
                  <a:pt x="58310" y="19811"/>
                  <a:pt x="58345" y="19754"/>
                  <a:pt x="58634" y="19650"/>
                </a:cubicBezTo>
                <a:cubicBezTo>
                  <a:pt x="58705" y="19625"/>
                  <a:pt x="58752" y="19610"/>
                  <a:pt x="58778" y="19610"/>
                </a:cubicBezTo>
                <a:close/>
                <a:moveTo>
                  <a:pt x="52548" y="18977"/>
                </a:moveTo>
                <a:cubicBezTo>
                  <a:pt x="52612" y="18977"/>
                  <a:pt x="52723" y="19059"/>
                  <a:pt x="52966" y="19257"/>
                </a:cubicBezTo>
                <a:cubicBezTo>
                  <a:pt x="53357" y="19568"/>
                  <a:pt x="53426" y="19731"/>
                  <a:pt x="53166" y="19731"/>
                </a:cubicBezTo>
                <a:cubicBezTo>
                  <a:pt x="53126" y="19731"/>
                  <a:pt x="53079" y="19727"/>
                  <a:pt x="53024" y="19719"/>
                </a:cubicBezTo>
                <a:cubicBezTo>
                  <a:pt x="53008" y="19716"/>
                  <a:pt x="52991" y="19715"/>
                  <a:pt x="52975" y="19715"/>
                </a:cubicBezTo>
                <a:cubicBezTo>
                  <a:pt x="52703" y="19715"/>
                  <a:pt x="52444" y="20065"/>
                  <a:pt x="52585" y="20250"/>
                </a:cubicBezTo>
                <a:cubicBezTo>
                  <a:pt x="52709" y="20391"/>
                  <a:pt x="52610" y="20539"/>
                  <a:pt x="52458" y="20539"/>
                </a:cubicBezTo>
                <a:cubicBezTo>
                  <a:pt x="52412" y="20539"/>
                  <a:pt x="52360" y="20525"/>
                  <a:pt x="52308" y="20492"/>
                </a:cubicBezTo>
                <a:cubicBezTo>
                  <a:pt x="52158" y="20400"/>
                  <a:pt x="52147" y="20308"/>
                  <a:pt x="52285" y="20123"/>
                </a:cubicBezTo>
                <a:cubicBezTo>
                  <a:pt x="52389" y="19985"/>
                  <a:pt x="52412" y="19800"/>
                  <a:pt x="52343" y="19708"/>
                </a:cubicBezTo>
                <a:cubicBezTo>
                  <a:pt x="52293" y="19622"/>
                  <a:pt x="52278" y="19580"/>
                  <a:pt x="52304" y="19580"/>
                </a:cubicBezTo>
                <a:cubicBezTo>
                  <a:pt x="52321" y="19580"/>
                  <a:pt x="52352" y="19596"/>
                  <a:pt x="52401" y="19627"/>
                </a:cubicBezTo>
                <a:cubicBezTo>
                  <a:pt x="52441" y="19650"/>
                  <a:pt x="52479" y="19660"/>
                  <a:pt x="52513" y="19660"/>
                </a:cubicBezTo>
                <a:cubicBezTo>
                  <a:pt x="52667" y="19660"/>
                  <a:pt x="52746" y="19457"/>
                  <a:pt x="52585" y="19315"/>
                </a:cubicBezTo>
                <a:cubicBezTo>
                  <a:pt x="52493" y="19246"/>
                  <a:pt x="52447" y="19119"/>
                  <a:pt x="52470" y="19050"/>
                </a:cubicBezTo>
                <a:cubicBezTo>
                  <a:pt x="52491" y="19004"/>
                  <a:pt x="52512" y="18977"/>
                  <a:pt x="52548" y="18977"/>
                </a:cubicBezTo>
                <a:close/>
                <a:moveTo>
                  <a:pt x="52200" y="20557"/>
                </a:moveTo>
                <a:cubicBezTo>
                  <a:pt x="52219" y="20557"/>
                  <a:pt x="52237" y="20566"/>
                  <a:pt x="52251" y="20585"/>
                </a:cubicBezTo>
                <a:cubicBezTo>
                  <a:pt x="52285" y="20631"/>
                  <a:pt x="52239" y="20689"/>
                  <a:pt x="52170" y="20712"/>
                </a:cubicBezTo>
                <a:cubicBezTo>
                  <a:pt x="52153" y="20716"/>
                  <a:pt x="52139" y="20719"/>
                  <a:pt x="52128" y="20719"/>
                </a:cubicBezTo>
                <a:cubicBezTo>
                  <a:pt x="52082" y="20719"/>
                  <a:pt x="52075" y="20684"/>
                  <a:pt x="52112" y="20619"/>
                </a:cubicBezTo>
                <a:cubicBezTo>
                  <a:pt x="52140" y="20578"/>
                  <a:pt x="52172" y="20557"/>
                  <a:pt x="52200" y="20557"/>
                </a:cubicBezTo>
                <a:close/>
                <a:moveTo>
                  <a:pt x="51478" y="20486"/>
                </a:moveTo>
                <a:cubicBezTo>
                  <a:pt x="51510" y="20486"/>
                  <a:pt x="51546" y="20495"/>
                  <a:pt x="51581" y="20516"/>
                </a:cubicBezTo>
                <a:cubicBezTo>
                  <a:pt x="51662" y="20562"/>
                  <a:pt x="51673" y="20666"/>
                  <a:pt x="51616" y="20735"/>
                </a:cubicBezTo>
                <a:cubicBezTo>
                  <a:pt x="51586" y="20777"/>
                  <a:pt x="51546" y="20797"/>
                  <a:pt x="51507" y="20797"/>
                </a:cubicBezTo>
                <a:cubicBezTo>
                  <a:pt x="51471" y="20797"/>
                  <a:pt x="51436" y="20780"/>
                  <a:pt x="51408" y="20746"/>
                </a:cubicBezTo>
                <a:cubicBezTo>
                  <a:pt x="51350" y="20677"/>
                  <a:pt x="51339" y="20585"/>
                  <a:pt x="51373" y="20527"/>
                </a:cubicBezTo>
                <a:cubicBezTo>
                  <a:pt x="51399" y="20501"/>
                  <a:pt x="51436" y="20486"/>
                  <a:pt x="51478" y="20486"/>
                </a:cubicBezTo>
                <a:close/>
                <a:moveTo>
                  <a:pt x="53841" y="21071"/>
                </a:moveTo>
                <a:cubicBezTo>
                  <a:pt x="53894" y="21071"/>
                  <a:pt x="53957" y="21082"/>
                  <a:pt x="54017" y="21104"/>
                </a:cubicBezTo>
                <a:cubicBezTo>
                  <a:pt x="54155" y="21150"/>
                  <a:pt x="54224" y="21231"/>
                  <a:pt x="54190" y="21289"/>
                </a:cubicBezTo>
                <a:cubicBezTo>
                  <a:pt x="54167" y="21312"/>
                  <a:pt x="54123" y="21324"/>
                  <a:pt x="54069" y="21324"/>
                </a:cubicBezTo>
                <a:cubicBezTo>
                  <a:pt x="54014" y="21324"/>
                  <a:pt x="53947" y="21312"/>
                  <a:pt x="53878" y="21289"/>
                </a:cubicBezTo>
                <a:cubicBezTo>
                  <a:pt x="53751" y="21243"/>
                  <a:pt x="53670" y="21162"/>
                  <a:pt x="53716" y="21116"/>
                </a:cubicBezTo>
                <a:cubicBezTo>
                  <a:pt x="53735" y="21085"/>
                  <a:pt x="53782" y="21071"/>
                  <a:pt x="53841" y="21071"/>
                </a:cubicBezTo>
                <a:close/>
                <a:moveTo>
                  <a:pt x="55548" y="21378"/>
                </a:moveTo>
                <a:cubicBezTo>
                  <a:pt x="55577" y="21378"/>
                  <a:pt x="55612" y="21383"/>
                  <a:pt x="55656" y="21393"/>
                </a:cubicBezTo>
                <a:cubicBezTo>
                  <a:pt x="55748" y="21404"/>
                  <a:pt x="55760" y="21508"/>
                  <a:pt x="55690" y="21624"/>
                </a:cubicBezTo>
                <a:cubicBezTo>
                  <a:pt x="55643" y="21700"/>
                  <a:pt x="55605" y="21738"/>
                  <a:pt x="55573" y="21738"/>
                </a:cubicBezTo>
                <a:cubicBezTo>
                  <a:pt x="55542" y="21738"/>
                  <a:pt x="55517" y="21703"/>
                  <a:pt x="55494" y="21635"/>
                </a:cubicBezTo>
                <a:cubicBezTo>
                  <a:pt x="55430" y="21452"/>
                  <a:pt x="55438" y="21378"/>
                  <a:pt x="55548" y="21378"/>
                </a:cubicBezTo>
                <a:close/>
                <a:moveTo>
                  <a:pt x="50228" y="21568"/>
                </a:moveTo>
                <a:cubicBezTo>
                  <a:pt x="50257" y="21568"/>
                  <a:pt x="50310" y="21590"/>
                  <a:pt x="50369" y="21624"/>
                </a:cubicBezTo>
                <a:cubicBezTo>
                  <a:pt x="50438" y="21670"/>
                  <a:pt x="50473" y="21751"/>
                  <a:pt x="50450" y="21785"/>
                </a:cubicBezTo>
                <a:cubicBezTo>
                  <a:pt x="50443" y="21796"/>
                  <a:pt x="50430" y="21801"/>
                  <a:pt x="50414" y="21801"/>
                </a:cubicBezTo>
                <a:cubicBezTo>
                  <a:pt x="50379" y="21801"/>
                  <a:pt x="50328" y="21775"/>
                  <a:pt x="50288" y="21727"/>
                </a:cubicBezTo>
                <a:cubicBezTo>
                  <a:pt x="50231" y="21658"/>
                  <a:pt x="50196" y="21589"/>
                  <a:pt x="50208" y="21577"/>
                </a:cubicBezTo>
                <a:cubicBezTo>
                  <a:pt x="50211" y="21571"/>
                  <a:pt x="50218" y="21568"/>
                  <a:pt x="50228" y="21568"/>
                </a:cubicBezTo>
                <a:close/>
                <a:moveTo>
                  <a:pt x="49698" y="21530"/>
                </a:moveTo>
                <a:cubicBezTo>
                  <a:pt x="49732" y="21530"/>
                  <a:pt x="49770" y="21553"/>
                  <a:pt x="49804" y="21601"/>
                </a:cubicBezTo>
                <a:cubicBezTo>
                  <a:pt x="49861" y="21670"/>
                  <a:pt x="49884" y="21762"/>
                  <a:pt x="49838" y="21820"/>
                </a:cubicBezTo>
                <a:cubicBezTo>
                  <a:pt x="49825" y="21842"/>
                  <a:pt x="49806" y="21853"/>
                  <a:pt x="49784" y="21853"/>
                </a:cubicBezTo>
                <a:cubicBezTo>
                  <a:pt x="49750" y="21853"/>
                  <a:pt x="49707" y="21827"/>
                  <a:pt x="49665" y="21785"/>
                </a:cubicBezTo>
                <a:cubicBezTo>
                  <a:pt x="49607" y="21716"/>
                  <a:pt x="49596" y="21624"/>
                  <a:pt x="49630" y="21566"/>
                </a:cubicBezTo>
                <a:cubicBezTo>
                  <a:pt x="49650" y="21542"/>
                  <a:pt x="49673" y="21530"/>
                  <a:pt x="49698" y="21530"/>
                </a:cubicBezTo>
                <a:close/>
                <a:moveTo>
                  <a:pt x="50239" y="21862"/>
                </a:moveTo>
                <a:cubicBezTo>
                  <a:pt x="50267" y="21862"/>
                  <a:pt x="50306" y="21879"/>
                  <a:pt x="50358" y="21912"/>
                </a:cubicBezTo>
                <a:cubicBezTo>
                  <a:pt x="50438" y="21958"/>
                  <a:pt x="50450" y="22062"/>
                  <a:pt x="50392" y="22143"/>
                </a:cubicBezTo>
                <a:cubicBezTo>
                  <a:pt x="50356" y="22194"/>
                  <a:pt x="50329" y="22221"/>
                  <a:pt x="50307" y="22221"/>
                </a:cubicBezTo>
                <a:cubicBezTo>
                  <a:pt x="50278" y="22221"/>
                  <a:pt x="50256" y="22180"/>
                  <a:pt x="50231" y="22097"/>
                </a:cubicBezTo>
                <a:cubicBezTo>
                  <a:pt x="50175" y="21939"/>
                  <a:pt x="50179" y="21862"/>
                  <a:pt x="50239" y="21862"/>
                </a:cubicBezTo>
                <a:close/>
                <a:moveTo>
                  <a:pt x="55256" y="21802"/>
                </a:moveTo>
                <a:cubicBezTo>
                  <a:pt x="55282" y="21802"/>
                  <a:pt x="55311" y="21811"/>
                  <a:pt x="55344" y="21831"/>
                </a:cubicBezTo>
                <a:cubicBezTo>
                  <a:pt x="55517" y="21935"/>
                  <a:pt x="55483" y="22282"/>
                  <a:pt x="55286" y="22305"/>
                </a:cubicBezTo>
                <a:cubicBezTo>
                  <a:pt x="55270" y="22308"/>
                  <a:pt x="55254" y="22310"/>
                  <a:pt x="55241" y="22310"/>
                </a:cubicBezTo>
                <a:cubicBezTo>
                  <a:pt x="55158" y="22310"/>
                  <a:pt x="55123" y="22252"/>
                  <a:pt x="55113" y="22143"/>
                </a:cubicBezTo>
                <a:cubicBezTo>
                  <a:pt x="55113" y="21926"/>
                  <a:pt x="55163" y="21802"/>
                  <a:pt x="55256" y="21802"/>
                </a:cubicBezTo>
                <a:close/>
                <a:moveTo>
                  <a:pt x="53291" y="21985"/>
                </a:moveTo>
                <a:cubicBezTo>
                  <a:pt x="53305" y="21985"/>
                  <a:pt x="53320" y="21987"/>
                  <a:pt x="53336" y="21993"/>
                </a:cubicBezTo>
                <a:cubicBezTo>
                  <a:pt x="53416" y="22028"/>
                  <a:pt x="53497" y="22120"/>
                  <a:pt x="53520" y="22201"/>
                </a:cubicBezTo>
                <a:cubicBezTo>
                  <a:pt x="53549" y="22309"/>
                  <a:pt x="53505" y="22368"/>
                  <a:pt x="53420" y="22368"/>
                </a:cubicBezTo>
                <a:cubicBezTo>
                  <a:pt x="53370" y="22368"/>
                  <a:pt x="53305" y="22348"/>
                  <a:pt x="53232" y="22305"/>
                </a:cubicBezTo>
                <a:cubicBezTo>
                  <a:pt x="53086" y="22211"/>
                  <a:pt x="53156" y="21985"/>
                  <a:pt x="53291" y="21985"/>
                </a:cubicBezTo>
                <a:close/>
                <a:moveTo>
                  <a:pt x="57486" y="22152"/>
                </a:moveTo>
                <a:cubicBezTo>
                  <a:pt x="57533" y="22152"/>
                  <a:pt x="57602" y="22175"/>
                  <a:pt x="57687" y="22224"/>
                </a:cubicBezTo>
                <a:cubicBezTo>
                  <a:pt x="57791" y="22282"/>
                  <a:pt x="57860" y="22374"/>
                  <a:pt x="57837" y="22409"/>
                </a:cubicBezTo>
                <a:cubicBezTo>
                  <a:pt x="57818" y="22440"/>
                  <a:pt x="57776" y="22454"/>
                  <a:pt x="57726" y="22454"/>
                </a:cubicBezTo>
                <a:cubicBezTo>
                  <a:pt x="57629" y="22454"/>
                  <a:pt x="57502" y="22400"/>
                  <a:pt x="57456" y="22316"/>
                </a:cubicBezTo>
                <a:cubicBezTo>
                  <a:pt x="57393" y="22210"/>
                  <a:pt x="57411" y="22152"/>
                  <a:pt x="57486" y="22152"/>
                </a:cubicBezTo>
                <a:close/>
                <a:moveTo>
                  <a:pt x="49343" y="22318"/>
                </a:moveTo>
                <a:cubicBezTo>
                  <a:pt x="49360" y="22318"/>
                  <a:pt x="49371" y="22333"/>
                  <a:pt x="49376" y="22362"/>
                </a:cubicBezTo>
                <a:cubicBezTo>
                  <a:pt x="49388" y="22432"/>
                  <a:pt x="49330" y="22512"/>
                  <a:pt x="49261" y="22524"/>
                </a:cubicBezTo>
                <a:cubicBezTo>
                  <a:pt x="49249" y="22527"/>
                  <a:pt x="49239" y="22529"/>
                  <a:pt x="49230" y="22529"/>
                </a:cubicBezTo>
                <a:cubicBezTo>
                  <a:pt x="49182" y="22529"/>
                  <a:pt x="49191" y="22476"/>
                  <a:pt x="49249" y="22397"/>
                </a:cubicBezTo>
                <a:cubicBezTo>
                  <a:pt x="49289" y="22344"/>
                  <a:pt x="49321" y="22318"/>
                  <a:pt x="49343" y="22318"/>
                </a:cubicBezTo>
                <a:close/>
                <a:moveTo>
                  <a:pt x="50909" y="22030"/>
                </a:moveTo>
                <a:cubicBezTo>
                  <a:pt x="50950" y="22030"/>
                  <a:pt x="50994" y="22076"/>
                  <a:pt x="51062" y="22178"/>
                </a:cubicBezTo>
                <a:cubicBezTo>
                  <a:pt x="51142" y="22305"/>
                  <a:pt x="51119" y="22432"/>
                  <a:pt x="51004" y="22512"/>
                </a:cubicBezTo>
                <a:cubicBezTo>
                  <a:pt x="50902" y="22583"/>
                  <a:pt x="50870" y="22611"/>
                  <a:pt x="50916" y="22611"/>
                </a:cubicBezTo>
                <a:cubicBezTo>
                  <a:pt x="50939" y="22611"/>
                  <a:pt x="50979" y="22604"/>
                  <a:pt x="51039" y="22593"/>
                </a:cubicBezTo>
                <a:cubicBezTo>
                  <a:pt x="51095" y="22580"/>
                  <a:pt x="51136" y="22572"/>
                  <a:pt x="51163" y="22572"/>
                </a:cubicBezTo>
                <a:cubicBezTo>
                  <a:pt x="51231" y="22572"/>
                  <a:pt x="51213" y="22620"/>
                  <a:pt x="51131" y="22743"/>
                </a:cubicBezTo>
                <a:cubicBezTo>
                  <a:pt x="51050" y="22859"/>
                  <a:pt x="50900" y="22951"/>
                  <a:pt x="50808" y="22963"/>
                </a:cubicBezTo>
                <a:cubicBezTo>
                  <a:pt x="50803" y="22963"/>
                  <a:pt x="50799" y="22963"/>
                  <a:pt x="50795" y="22963"/>
                </a:cubicBezTo>
                <a:cubicBezTo>
                  <a:pt x="50468" y="22963"/>
                  <a:pt x="50257" y="22522"/>
                  <a:pt x="50508" y="22362"/>
                </a:cubicBezTo>
                <a:cubicBezTo>
                  <a:pt x="50635" y="22282"/>
                  <a:pt x="50773" y="22166"/>
                  <a:pt x="50819" y="22097"/>
                </a:cubicBezTo>
                <a:cubicBezTo>
                  <a:pt x="50853" y="22054"/>
                  <a:pt x="50880" y="22030"/>
                  <a:pt x="50909" y="22030"/>
                </a:cubicBezTo>
                <a:close/>
                <a:moveTo>
                  <a:pt x="57182" y="22890"/>
                </a:moveTo>
                <a:cubicBezTo>
                  <a:pt x="57215" y="22890"/>
                  <a:pt x="57254" y="22912"/>
                  <a:pt x="57295" y="22963"/>
                </a:cubicBezTo>
                <a:cubicBezTo>
                  <a:pt x="57341" y="23020"/>
                  <a:pt x="57341" y="23147"/>
                  <a:pt x="57272" y="23240"/>
                </a:cubicBezTo>
                <a:cubicBezTo>
                  <a:pt x="57230" y="23297"/>
                  <a:pt x="57203" y="23326"/>
                  <a:pt x="57181" y="23326"/>
                </a:cubicBezTo>
                <a:cubicBezTo>
                  <a:pt x="57154" y="23326"/>
                  <a:pt x="57135" y="23282"/>
                  <a:pt x="57110" y="23193"/>
                </a:cubicBezTo>
                <a:cubicBezTo>
                  <a:pt x="57053" y="23021"/>
                  <a:pt x="57100" y="22890"/>
                  <a:pt x="57182" y="22890"/>
                </a:cubicBezTo>
                <a:close/>
                <a:moveTo>
                  <a:pt x="51586" y="22448"/>
                </a:moveTo>
                <a:cubicBezTo>
                  <a:pt x="51615" y="22448"/>
                  <a:pt x="51637" y="22489"/>
                  <a:pt x="51662" y="22570"/>
                </a:cubicBezTo>
                <a:cubicBezTo>
                  <a:pt x="51690" y="22654"/>
                  <a:pt x="51717" y="22707"/>
                  <a:pt x="51739" y="22707"/>
                </a:cubicBezTo>
                <a:cubicBezTo>
                  <a:pt x="51745" y="22707"/>
                  <a:pt x="51750" y="22704"/>
                  <a:pt x="51754" y="22697"/>
                </a:cubicBezTo>
                <a:cubicBezTo>
                  <a:pt x="51756" y="22695"/>
                  <a:pt x="51759" y="22694"/>
                  <a:pt x="51762" y="22694"/>
                </a:cubicBezTo>
                <a:cubicBezTo>
                  <a:pt x="51795" y="22694"/>
                  <a:pt x="51879" y="22793"/>
                  <a:pt x="51974" y="22939"/>
                </a:cubicBezTo>
                <a:cubicBezTo>
                  <a:pt x="52154" y="23221"/>
                  <a:pt x="52117" y="23415"/>
                  <a:pt x="51883" y="23415"/>
                </a:cubicBezTo>
                <a:cubicBezTo>
                  <a:pt x="51848" y="23415"/>
                  <a:pt x="51809" y="23410"/>
                  <a:pt x="51766" y="23401"/>
                </a:cubicBezTo>
                <a:cubicBezTo>
                  <a:pt x="51489" y="23355"/>
                  <a:pt x="51385" y="23193"/>
                  <a:pt x="51581" y="23136"/>
                </a:cubicBezTo>
                <a:cubicBezTo>
                  <a:pt x="51650" y="23101"/>
                  <a:pt x="51650" y="23043"/>
                  <a:pt x="51581" y="22997"/>
                </a:cubicBezTo>
                <a:cubicBezTo>
                  <a:pt x="51500" y="22939"/>
                  <a:pt x="51512" y="22882"/>
                  <a:pt x="51604" y="22847"/>
                </a:cubicBezTo>
                <a:cubicBezTo>
                  <a:pt x="51697" y="22813"/>
                  <a:pt x="51697" y="22778"/>
                  <a:pt x="51570" y="22743"/>
                </a:cubicBezTo>
                <a:cubicBezTo>
                  <a:pt x="51443" y="22697"/>
                  <a:pt x="51408" y="22628"/>
                  <a:pt x="51489" y="22535"/>
                </a:cubicBezTo>
                <a:cubicBezTo>
                  <a:pt x="51531" y="22477"/>
                  <a:pt x="51561" y="22448"/>
                  <a:pt x="51586" y="22448"/>
                </a:cubicBezTo>
                <a:close/>
                <a:moveTo>
                  <a:pt x="55354" y="23489"/>
                </a:moveTo>
                <a:cubicBezTo>
                  <a:pt x="55386" y="23489"/>
                  <a:pt x="55431" y="23515"/>
                  <a:pt x="55471" y="23563"/>
                </a:cubicBezTo>
                <a:cubicBezTo>
                  <a:pt x="55529" y="23632"/>
                  <a:pt x="55552" y="23724"/>
                  <a:pt x="55529" y="23759"/>
                </a:cubicBezTo>
                <a:cubicBezTo>
                  <a:pt x="55517" y="23775"/>
                  <a:pt x="55501" y="23783"/>
                  <a:pt x="55483" y="23783"/>
                </a:cubicBezTo>
                <a:cubicBezTo>
                  <a:pt x="55448" y="23783"/>
                  <a:pt x="55405" y="23754"/>
                  <a:pt x="55367" y="23701"/>
                </a:cubicBezTo>
                <a:cubicBezTo>
                  <a:pt x="55309" y="23632"/>
                  <a:pt x="55286" y="23540"/>
                  <a:pt x="55321" y="23505"/>
                </a:cubicBezTo>
                <a:cubicBezTo>
                  <a:pt x="55328" y="23494"/>
                  <a:pt x="55340" y="23489"/>
                  <a:pt x="55354" y="23489"/>
                </a:cubicBezTo>
                <a:close/>
                <a:moveTo>
                  <a:pt x="51676" y="23987"/>
                </a:moveTo>
                <a:cubicBezTo>
                  <a:pt x="51710" y="23987"/>
                  <a:pt x="51746" y="23998"/>
                  <a:pt x="51777" y="24024"/>
                </a:cubicBezTo>
                <a:cubicBezTo>
                  <a:pt x="51858" y="24071"/>
                  <a:pt x="51893" y="24140"/>
                  <a:pt x="51870" y="24175"/>
                </a:cubicBezTo>
                <a:cubicBezTo>
                  <a:pt x="51851" y="24194"/>
                  <a:pt x="51814" y="24202"/>
                  <a:pt x="51770" y="24202"/>
                </a:cubicBezTo>
                <a:cubicBezTo>
                  <a:pt x="51733" y="24202"/>
                  <a:pt x="51692" y="24196"/>
                  <a:pt x="51650" y="24186"/>
                </a:cubicBezTo>
                <a:cubicBezTo>
                  <a:pt x="51558" y="24163"/>
                  <a:pt x="51523" y="24094"/>
                  <a:pt x="51570" y="24036"/>
                </a:cubicBezTo>
                <a:cubicBezTo>
                  <a:pt x="51595" y="24004"/>
                  <a:pt x="51634" y="23987"/>
                  <a:pt x="51676" y="23987"/>
                </a:cubicBezTo>
                <a:close/>
                <a:moveTo>
                  <a:pt x="49874" y="22728"/>
                </a:moveTo>
                <a:cubicBezTo>
                  <a:pt x="49959" y="22728"/>
                  <a:pt x="50073" y="22761"/>
                  <a:pt x="50208" y="22836"/>
                </a:cubicBezTo>
                <a:cubicBezTo>
                  <a:pt x="50681" y="23090"/>
                  <a:pt x="51131" y="23574"/>
                  <a:pt x="51004" y="23724"/>
                </a:cubicBezTo>
                <a:cubicBezTo>
                  <a:pt x="50958" y="23782"/>
                  <a:pt x="51004" y="23886"/>
                  <a:pt x="51119" y="23967"/>
                </a:cubicBezTo>
                <a:cubicBezTo>
                  <a:pt x="51327" y="24105"/>
                  <a:pt x="51304" y="24198"/>
                  <a:pt x="51062" y="24267"/>
                </a:cubicBezTo>
                <a:cubicBezTo>
                  <a:pt x="51043" y="24272"/>
                  <a:pt x="51023" y="24274"/>
                  <a:pt x="51002" y="24274"/>
                </a:cubicBezTo>
                <a:cubicBezTo>
                  <a:pt x="50920" y="24274"/>
                  <a:pt x="50828" y="24239"/>
                  <a:pt x="50773" y="24175"/>
                </a:cubicBezTo>
                <a:cubicBezTo>
                  <a:pt x="50669" y="24064"/>
                  <a:pt x="50478" y="24005"/>
                  <a:pt x="50339" y="24005"/>
                </a:cubicBezTo>
                <a:cubicBezTo>
                  <a:pt x="50230" y="24005"/>
                  <a:pt x="50153" y="24041"/>
                  <a:pt x="50173" y="24117"/>
                </a:cubicBezTo>
                <a:cubicBezTo>
                  <a:pt x="50178" y="24155"/>
                  <a:pt x="50158" y="24175"/>
                  <a:pt x="50117" y="24175"/>
                </a:cubicBezTo>
                <a:cubicBezTo>
                  <a:pt x="50069" y="24175"/>
                  <a:pt x="49994" y="24149"/>
                  <a:pt x="49896" y="24094"/>
                </a:cubicBezTo>
                <a:cubicBezTo>
                  <a:pt x="49795" y="24043"/>
                  <a:pt x="49708" y="24016"/>
                  <a:pt x="49659" y="24016"/>
                </a:cubicBezTo>
                <a:cubicBezTo>
                  <a:pt x="49630" y="24016"/>
                  <a:pt x="49614" y="24026"/>
                  <a:pt x="49619" y="24048"/>
                </a:cubicBezTo>
                <a:cubicBezTo>
                  <a:pt x="49642" y="24117"/>
                  <a:pt x="49573" y="24186"/>
                  <a:pt x="49469" y="24209"/>
                </a:cubicBezTo>
                <a:cubicBezTo>
                  <a:pt x="49429" y="24219"/>
                  <a:pt x="49397" y="24225"/>
                  <a:pt x="49372" y="24225"/>
                </a:cubicBezTo>
                <a:cubicBezTo>
                  <a:pt x="49310" y="24225"/>
                  <a:pt x="49286" y="24189"/>
                  <a:pt x="49261" y="24082"/>
                </a:cubicBezTo>
                <a:cubicBezTo>
                  <a:pt x="49199" y="23834"/>
                  <a:pt x="49582" y="23382"/>
                  <a:pt x="49803" y="23382"/>
                </a:cubicBezTo>
                <a:cubicBezTo>
                  <a:pt x="49829" y="23382"/>
                  <a:pt x="49852" y="23388"/>
                  <a:pt x="49873" y="23401"/>
                </a:cubicBezTo>
                <a:cubicBezTo>
                  <a:pt x="49895" y="23418"/>
                  <a:pt x="49911" y="23426"/>
                  <a:pt x="49920" y="23426"/>
                </a:cubicBezTo>
                <a:cubicBezTo>
                  <a:pt x="49948" y="23426"/>
                  <a:pt x="49914" y="23350"/>
                  <a:pt x="49827" y="23228"/>
                </a:cubicBezTo>
                <a:cubicBezTo>
                  <a:pt x="49622" y="22926"/>
                  <a:pt x="49667" y="22728"/>
                  <a:pt x="49874" y="22728"/>
                </a:cubicBezTo>
                <a:close/>
                <a:moveTo>
                  <a:pt x="50214" y="25500"/>
                </a:moveTo>
                <a:cubicBezTo>
                  <a:pt x="50261" y="25500"/>
                  <a:pt x="50313" y="25508"/>
                  <a:pt x="50369" y="25525"/>
                </a:cubicBezTo>
                <a:cubicBezTo>
                  <a:pt x="50450" y="25560"/>
                  <a:pt x="50496" y="25594"/>
                  <a:pt x="50473" y="25629"/>
                </a:cubicBezTo>
                <a:cubicBezTo>
                  <a:pt x="50333" y="25883"/>
                  <a:pt x="50239" y="25997"/>
                  <a:pt x="50162" y="25997"/>
                </a:cubicBezTo>
                <a:cubicBezTo>
                  <a:pt x="50137" y="25997"/>
                  <a:pt x="50114" y="25986"/>
                  <a:pt x="50092" y="25964"/>
                </a:cubicBezTo>
                <a:cubicBezTo>
                  <a:pt x="49847" y="25748"/>
                  <a:pt x="49951" y="25500"/>
                  <a:pt x="50214" y="25500"/>
                </a:cubicBezTo>
                <a:close/>
                <a:moveTo>
                  <a:pt x="49265" y="25642"/>
                </a:moveTo>
                <a:cubicBezTo>
                  <a:pt x="49299" y="25642"/>
                  <a:pt x="49333" y="25652"/>
                  <a:pt x="49365" y="25675"/>
                </a:cubicBezTo>
                <a:cubicBezTo>
                  <a:pt x="49619" y="25871"/>
                  <a:pt x="49688" y="26125"/>
                  <a:pt x="49515" y="26206"/>
                </a:cubicBezTo>
                <a:cubicBezTo>
                  <a:pt x="49411" y="26252"/>
                  <a:pt x="49319" y="26414"/>
                  <a:pt x="49319" y="26552"/>
                </a:cubicBezTo>
                <a:lnTo>
                  <a:pt x="49307" y="26818"/>
                </a:lnTo>
                <a:lnTo>
                  <a:pt x="49746" y="26714"/>
                </a:lnTo>
                <a:cubicBezTo>
                  <a:pt x="49965" y="26656"/>
                  <a:pt x="50125" y="26627"/>
                  <a:pt x="50227" y="26627"/>
                </a:cubicBezTo>
                <a:cubicBezTo>
                  <a:pt x="50390" y="26627"/>
                  <a:pt x="50409" y="26699"/>
                  <a:pt x="50288" y="26841"/>
                </a:cubicBezTo>
                <a:cubicBezTo>
                  <a:pt x="50218" y="26931"/>
                  <a:pt x="50078" y="26995"/>
                  <a:pt x="49959" y="26995"/>
                </a:cubicBezTo>
                <a:cubicBezTo>
                  <a:pt x="49941" y="26995"/>
                  <a:pt x="49924" y="26994"/>
                  <a:pt x="49907" y="26991"/>
                </a:cubicBezTo>
                <a:cubicBezTo>
                  <a:pt x="49876" y="26987"/>
                  <a:pt x="49849" y="26985"/>
                  <a:pt x="49826" y="26985"/>
                </a:cubicBezTo>
                <a:cubicBezTo>
                  <a:pt x="49717" y="26985"/>
                  <a:pt x="49708" y="27038"/>
                  <a:pt x="49746" y="27210"/>
                </a:cubicBezTo>
                <a:cubicBezTo>
                  <a:pt x="49780" y="27418"/>
                  <a:pt x="49746" y="27464"/>
                  <a:pt x="49515" y="27464"/>
                </a:cubicBezTo>
                <a:cubicBezTo>
                  <a:pt x="49180" y="27453"/>
                  <a:pt x="49088" y="27303"/>
                  <a:pt x="49249" y="27106"/>
                </a:cubicBezTo>
                <a:cubicBezTo>
                  <a:pt x="49307" y="27037"/>
                  <a:pt x="49296" y="26968"/>
                  <a:pt x="49226" y="26956"/>
                </a:cubicBezTo>
                <a:cubicBezTo>
                  <a:pt x="49199" y="26952"/>
                  <a:pt x="49175" y="26949"/>
                  <a:pt x="49155" y="26949"/>
                </a:cubicBezTo>
                <a:cubicBezTo>
                  <a:pt x="49063" y="26949"/>
                  <a:pt x="49011" y="27001"/>
                  <a:pt x="48776" y="27199"/>
                </a:cubicBezTo>
                <a:cubicBezTo>
                  <a:pt x="48709" y="27254"/>
                  <a:pt x="48653" y="27278"/>
                  <a:pt x="48609" y="27278"/>
                </a:cubicBezTo>
                <a:cubicBezTo>
                  <a:pt x="48478" y="27278"/>
                  <a:pt x="48459" y="27062"/>
                  <a:pt x="48615" y="26795"/>
                </a:cubicBezTo>
                <a:cubicBezTo>
                  <a:pt x="48719" y="26587"/>
                  <a:pt x="48834" y="26287"/>
                  <a:pt x="48892" y="26091"/>
                </a:cubicBezTo>
                <a:cubicBezTo>
                  <a:pt x="48966" y="25821"/>
                  <a:pt x="49122" y="25642"/>
                  <a:pt x="49265" y="25642"/>
                </a:cubicBezTo>
                <a:close/>
                <a:moveTo>
                  <a:pt x="47352" y="27321"/>
                </a:moveTo>
                <a:cubicBezTo>
                  <a:pt x="47381" y="27321"/>
                  <a:pt x="47437" y="27334"/>
                  <a:pt x="47507" y="27360"/>
                </a:cubicBezTo>
                <a:cubicBezTo>
                  <a:pt x="47599" y="27395"/>
                  <a:pt x="47633" y="27464"/>
                  <a:pt x="47576" y="27522"/>
                </a:cubicBezTo>
                <a:cubicBezTo>
                  <a:pt x="47557" y="27540"/>
                  <a:pt x="47533" y="27550"/>
                  <a:pt x="47508" y="27550"/>
                </a:cubicBezTo>
                <a:cubicBezTo>
                  <a:pt x="47471" y="27550"/>
                  <a:pt x="47430" y="27529"/>
                  <a:pt x="47403" y="27487"/>
                </a:cubicBezTo>
                <a:cubicBezTo>
                  <a:pt x="47345" y="27406"/>
                  <a:pt x="47322" y="27337"/>
                  <a:pt x="47333" y="27326"/>
                </a:cubicBezTo>
                <a:cubicBezTo>
                  <a:pt x="47336" y="27323"/>
                  <a:pt x="47343" y="27321"/>
                  <a:pt x="47352" y="27321"/>
                </a:cubicBezTo>
                <a:close/>
                <a:moveTo>
                  <a:pt x="49020" y="27859"/>
                </a:moveTo>
                <a:cubicBezTo>
                  <a:pt x="49053" y="27859"/>
                  <a:pt x="49114" y="27878"/>
                  <a:pt x="49180" y="27903"/>
                </a:cubicBezTo>
                <a:cubicBezTo>
                  <a:pt x="49261" y="27926"/>
                  <a:pt x="49296" y="28007"/>
                  <a:pt x="49238" y="28064"/>
                </a:cubicBezTo>
                <a:cubicBezTo>
                  <a:pt x="49219" y="28083"/>
                  <a:pt x="49195" y="28092"/>
                  <a:pt x="49170" y="28092"/>
                </a:cubicBezTo>
                <a:cubicBezTo>
                  <a:pt x="49131" y="28092"/>
                  <a:pt x="49088" y="28071"/>
                  <a:pt x="49053" y="28030"/>
                </a:cubicBezTo>
                <a:cubicBezTo>
                  <a:pt x="49007" y="27949"/>
                  <a:pt x="48984" y="27880"/>
                  <a:pt x="48996" y="27868"/>
                </a:cubicBezTo>
                <a:cubicBezTo>
                  <a:pt x="48999" y="27862"/>
                  <a:pt x="49007" y="27859"/>
                  <a:pt x="49020" y="27859"/>
                </a:cubicBezTo>
                <a:close/>
                <a:moveTo>
                  <a:pt x="48090" y="27948"/>
                </a:moveTo>
                <a:cubicBezTo>
                  <a:pt x="48103" y="27948"/>
                  <a:pt x="48116" y="27948"/>
                  <a:pt x="48130" y="27949"/>
                </a:cubicBezTo>
                <a:cubicBezTo>
                  <a:pt x="48395" y="27961"/>
                  <a:pt x="48407" y="27972"/>
                  <a:pt x="48372" y="28168"/>
                </a:cubicBezTo>
                <a:cubicBezTo>
                  <a:pt x="48349" y="28284"/>
                  <a:pt x="48211" y="28445"/>
                  <a:pt x="48049" y="28538"/>
                </a:cubicBezTo>
                <a:cubicBezTo>
                  <a:pt x="47947" y="28594"/>
                  <a:pt x="47874" y="28623"/>
                  <a:pt x="47817" y="28623"/>
                </a:cubicBezTo>
                <a:cubicBezTo>
                  <a:pt x="47744" y="28623"/>
                  <a:pt x="47697" y="28577"/>
                  <a:pt x="47645" y="28480"/>
                </a:cubicBezTo>
                <a:cubicBezTo>
                  <a:pt x="47512" y="28224"/>
                  <a:pt x="47753" y="27948"/>
                  <a:pt x="48090" y="27948"/>
                </a:cubicBezTo>
                <a:close/>
                <a:moveTo>
                  <a:pt x="48548" y="28698"/>
                </a:moveTo>
                <a:cubicBezTo>
                  <a:pt x="48583" y="28698"/>
                  <a:pt x="48620" y="28698"/>
                  <a:pt x="48661" y="28699"/>
                </a:cubicBezTo>
                <a:lnTo>
                  <a:pt x="49076" y="28711"/>
                </a:lnTo>
                <a:lnTo>
                  <a:pt x="48776" y="29046"/>
                </a:lnTo>
                <a:cubicBezTo>
                  <a:pt x="48626" y="29208"/>
                  <a:pt x="48545" y="29285"/>
                  <a:pt x="48478" y="29285"/>
                </a:cubicBezTo>
                <a:cubicBezTo>
                  <a:pt x="48417" y="29285"/>
                  <a:pt x="48369" y="29219"/>
                  <a:pt x="48291" y="29092"/>
                </a:cubicBezTo>
                <a:cubicBezTo>
                  <a:pt x="48088" y="28771"/>
                  <a:pt x="48113" y="28698"/>
                  <a:pt x="48548" y="28698"/>
                </a:cubicBezTo>
                <a:close/>
                <a:moveTo>
                  <a:pt x="48854" y="29500"/>
                </a:moveTo>
                <a:cubicBezTo>
                  <a:pt x="48881" y="29500"/>
                  <a:pt x="48910" y="29509"/>
                  <a:pt x="48938" y="29530"/>
                </a:cubicBezTo>
                <a:cubicBezTo>
                  <a:pt x="49111" y="29669"/>
                  <a:pt x="49122" y="29819"/>
                  <a:pt x="48972" y="29854"/>
                </a:cubicBezTo>
                <a:cubicBezTo>
                  <a:pt x="48962" y="29855"/>
                  <a:pt x="48952" y="29856"/>
                  <a:pt x="48941" y="29856"/>
                </a:cubicBezTo>
                <a:cubicBezTo>
                  <a:pt x="48866" y="29856"/>
                  <a:pt x="48782" y="29822"/>
                  <a:pt x="48742" y="29761"/>
                </a:cubicBezTo>
                <a:cubicBezTo>
                  <a:pt x="48668" y="29642"/>
                  <a:pt x="48748" y="29500"/>
                  <a:pt x="48854" y="29500"/>
                </a:cubicBezTo>
                <a:close/>
                <a:moveTo>
                  <a:pt x="48501" y="29879"/>
                </a:moveTo>
                <a:cubicBezTo>
                  <a:pt x="48520" y="29879"/>
                  <a:pt x="48536" y="29889"/>
                  <a:pt x="48545" y="29911"/>
                </a:cubicBezTo>
                <a:cubicBezTo>
                  <a:pt x="48568" y="29969"/>
                  <a:pt x="48522" y="30027"/>
                  <a:pt x="48441" y="30050"/>
                </a:cubicBezTo>
                <a:cubicBezTo>
                  <a:pt x="48431" y="30051"/>
                  <a:pt x="48422" y="30052"/>
                  <a:pt x="48414" y="30052"/>
                </a:cubicBezTo>
                <a:cubicBezTo>
                  <a:pt x="48356" y="30052"/>
                  <a:pt x="48346" y="30017"/>
                  <a:pt x="48407" y="29946"/>
                </a:cubicBezTo>
                <a:cubicBezTo>
                  <a:pt x="48435" y="29904"/>
                  <a:pt x="48472" y="29879"/>
                  <a:pt x="48501" y="29879"/>
                </a:cubicBezTo>
                <a:close/>
                <a:moveTo>
                  <a:pt x="44672" y="29529"/>
                </a:moveTo>
                <a:cubicBezTo>
                  <a:pt x="44709" y="29529"/>
                  <a:pt x="44750" y="29533"/>
                  <a:pt x="44794" y="29542"/>
                </a:cubicBezTo>
                <a:cubicBezTo>
                  <a:pt x="45036" y="29600"/>
                  <a:pt x="45106" y="29646"/>
                  <a:pt x="45117" y="29773"/>
                </a:cubicBezTo>
                <a:cubicBezTo>
                  <a:pt x="45129" y="29854"/>
                  <a:pt x="45210" y="29980"/>
                  <a:pt x="45302" y="30038"/>
                </a:cubicBezTo>
                <a:cubicBezTo>
                  <a:pt x="45369" y="30080"/>
                  <a:pt x="45399" y="30110"/>
                  <a:pt x="45385" y="30110"/>
                </a:cubicBezTo>
                <a:cubicBezTo>
                  <a:pt x="45379" y="30110"/>
                  <a:pt x="45367" y="30105"/>
                  <a:pt x="45348" y="30096"/>
                </a:cubicBezTo>
                <a:cubicBezTo>
                  <a:pt x="45326" y="30089"/>
                  <a:pt x="45302" y="30085"/>
                  <a:pt x="45278" y="30085"/>
                </a:cubicBezTo>
                <a:cubicBezTo>
                  <a:pt x="45225" y="30085"/>
                  <a:pt x="45172" y="30103"/>
                  <a:pt x="45140" y="30142"/>
                </a:cubicBezTo>
                <a:cubicBezTo>
                  <a:pt x="45114" y="30168"/>
                  <a:pt x="45093" y="30182"/>
                  <a:pt x="45073" y="30182"/>
                </a:cubicBezTo>
                <a:cubicBezTo>
                  <a:pt x="45030" y="30182"/>
                  <a:pt x="44992" y="30118"/>
                  <a:pt x="44921" y="29969"/>
                </a:cubicBezTo>
                <a:cubicBezTo>
                  <a:pt x="44848" y="29796"/>
                  <a:pt x="44811" y="29738"/>
                  <a:pt x="44737" y="29738"/>
                </a:cubicBezTo>
                <a:cubicBezTo>
                  <a:pt x="44717" y="29738"/>
                  <a:pt x="44694" y="29742"/>
                  <a:pt x="44667" y="29750"/>
                </a:cubicBezTo>
                <a:cubicBezTo>
                  <a:pt x="44644" y="29755"/>
                  <a:pt x="44623" y="29758"/>
                  <a:pt x="44605" y="29758"/>
                </a:cubicBezTo>
                <a:cubicBezTo>
                  <a:pt x="44544" y="29758"/>
                  <a:pt x="44514" y="29724"/>
                  <a:pt x="44505" y="29634"/>
                </a:cubicBezTo>
                <a:cubicBezTo>
                  <a:pt x="44497" y="29565"/>
                  <a:pt x="44565" y="29529"/>
                  <a:pt x="44672" y="29529"/>
                </a:cubicBezTo>
                <a:close/>
                <a:moveTo>
                  <a:pt x="47938" y="29735"/>
                </a:moveTo>
                <a:cubicBezTo>
                  <a:pt x="47955" y="29735"/>
                  <a:pt x="47999" y="29821"/>
                  <a:pt x="48061" y="29934"/>
                </a:cubicBezTo>
                <a:cubicBezTo>
                  <a:pt x="48152" y="30125"/>
                  <a:pt x="48154" y="30250"/>
                  <a:pt x="48083" y="30250"/>
                </a:cubicBezTo>
                <a:cubicBezTo>
                  <a:pt x="48056" y="30250"/>
                  <a:pt x="48017" y="30231"/>
                  <a:pt x="47968" y="30188"/>
                </a:cubicBezTo>
                <a:cubicBezTo>
                  <a:pt x="47899" y="30142"/>
                  <a:pt x="47876" y="30027"/>
                  <a:pt x="47899" y="29934"/>
                </a:cubicBezTo>
                <a:cubicBezTo>
                  <a:pt x="47911" y="29854"/>
                  <a:pt x="47934" y="29761"/>
                  <a:pt x="47934" y="29738"/>
                </a:cubicBezTo>
                <a:cubicBezTo>
                  <a:pt x="47935" y="29736"/>
                  <a:pt x="47936" y="29735"/>
                  <a:pt x="47938" y="29735"/>
                </a:cubicBezTo>
                <a:close/>
                <a:moveTo>
                  <a:pt x="48000" y="30465"/>
                </a:moveTo>
                <a:cubicBezTo>
                  <a:pt x="48054" y="30465"/>
                  <a:pt x="48131" y="30490"/>
                  <a:pt x="48222" y="30546"/>
                </a:cubicBezTo>
                <a:cubicBezTo>
                  <a:pt x="48315" y="30592"/>
                  <a:pt x="48338" y="30696"/>
                  <a:pt x="48268" y="30765"/>
                </a:cubicBezTo>
                <a:cubicBezTo>
                  <a:pt x="48235" y="30803"/>
                  <a:pt x="48200" y="30822"/>
                  <a:pt x="48164" y="30822"/>
                </a:cubicBezTo>
                <a:cubicBezTo>
                  <a:pt x="48110" y="30822"/>
                  <a:pt x="48053" y="30783"/>
                  <a:pt x="47991" y="30708"/>
                </a:cubicBezTo>
                <a:cubicBezTo>
                  <a:pt x="47878" y="30557"/>
                  <a:pt x="47898" y="30465"/>
                  <a:pt x="48000" y="30465"/>
                </a:cubicBezTo>
                <a:close/>
                <a:moveTo>
                  <a:pt x="44995" y="30330"/>
                </a:moveTo>
                <a:cubicBezTo>
                  <a:pt x="45026" y="30330"/>
                  <a:pt x="45052" y="30357"/>
                  <a:pt x="45071" y="30408"/>
                </a:cubicBezTo>
                <a:cubicBezTo>
                  <a:pt x="45141" y="30616"/>
                  <a:pt x="45048" y="30893"/>
                  <a:pt x="44940" y="30893"/>
                </a:cubicBezTo>
                <a:cubicBezTo>
                  <a:pt x="44922" y="30893"/>
                  <a:pt x="44904" y="30885"/>
                  <a:pt x="44886" y="30869"/>
                </a:cubicBezTo>
                <a:cubicBezTo>
                  <a:pt x="44748" y="30754"/>
                  <a:pt x="44759" y="30558"/>
                  <a:pt x="44909" y="30384"/>
                </a:cubicBezTo>
                <a:cubicBezTo>
                  <a:pt x="44941" y="30348"/>
                  <a:pt x="44969" y="30330"/>
                  <a:pt x="44995" y="30330"/>
                </a:cubicBezTo>
                <a:close/>
                <a:moveTo>
                  <a:pt x="44652" y="30851"/>
                </a:moveTo>
                <a:cubicBezTo>
                  <a:pt x="44699" y="30851"/>
                  <a:pt x="44748" y="30922"/>
                  <a:pt x="44840" y="31089"/>
                </a:cubicBezTo>
                <a:cubicBezTo>
                  <a:pt x="44971" y="31304"/>
                  <a:pt x="44994" y="31432"/>
                  <a:pt x="44927" y="31432"/>
                </a:cubicBezTo>
                <a:cubicBezTo>
                  <a:pt x="44893" y="31432"/>
                  <a:pt x="44836" y="31400"/>
                  <a:pt x="44759" y="31331"/>
                </a:cubicBezTo>
                <a:cubicBezTo>
                  <a:pt x="44552" y="31146"/>
                  <a:pt x="44494" y="30985"/>
                  <a:pt x="44598" y="30881"/>
                </a:cubicBezTo>
                <a:cubicBezTo>
                  <a:pt x="44617" y="30862"/>
                  <a:pt x="44634" y="30851"/>
                  <a:pt x="44652" y="30851"/>
                </a:cubicBezTo>
                <a:close/>
                <a:moveTo>
                  <a:pt x="47502" y="31433"/>
                </a:moveTo>
                <a:cubicBezTo>
                  <a:pt x="47524" y="31433"/>
                  <a:pt x="47543" y="31445"/>
                  <a:pt x="47553" y="31469"/>
                </a:cubicBezTo>
                <a:cubicBezTo>
                  <a:pt x="47564" y="31516"/>
                  <a:pt x="47518" y="31585"/>
                  <a:pt x="47437" y="31596"/>
                </a:cubicBezTo>
                <a:cubicBezTo>
                  <a:pt x="47427" y="31598"/>
                  <a:pt x="47418" y="31599"/>
                  <a:pt x="47410" y="31599"/>
                </a:cubicBezTo>
                <a:cubicBezTo>
                  <a:pt x="47352" y="31599"/>
                  <a:pt x="47342" y="31563"/>
                  <a:pt x="47403" y="31493"/>
                </a:cubicBezTo>
                <a:cubicBezTo>
                  <a:pt x="47435" y="31453"/>
                  <a:pt x="47472" y="31433"/>
                  <a:pt x="47502" y="31433"/>
                </a:cubicBezTo>
                <a:close/>
                <a:moveTo>
                  <a:pt x="43575" y="32645"/>
                </a:moveTo>
                <a:cubicBezTo>
                  <a:pt x="43596" y="32645"/>
                  <a:pt x="43612" y="32657"/>
                  <a:pt x="43617" y="32681"/>
                </a:cubicBezTo>
                <a:cubicBezTo>
                  <a:pt x="43640" y="32739"/>
                  <a:pt x="43582" y="32797"/>
                  <a:pt x="43513" y="32808"/>
                </a:cubicBezTo>
                <a:cubicBezTo>
                  <a:pt x="43499" y="32812"/>
                  <a:pt x="43487" y="32814"/>
                  <a:pt x="43477" y="32814"/>
                </a:cubicBezTo>
                <a:cubicBezTo>
                  <a:pt x="43430" y="32814"/>
                  <a:pt x="43430" y="32771"/>
                  <a:pt x="43478" y="32705"/>
                </a:cubicBezTo>
                <a:cubicBezTo>
                  <a:pt x="43511" y="32665"/>
                  <a:pt x="43547" y="32645"/>
                  <a:pt x="43575" y="32645"/>
                </a:cubicBezTo>
                <a:close/>
                <a:moveTo>
                  <a:pt x="45320" y="32695"/>
                </a:moveTo>
                <a:cubicBezTo>
                  <a:pt x="45362" y="32695"/>
                  <a:pt x="45417" y="32708"/>
                  <a:pt x="45463" y="32728"/>
                </a:cubicBezTo>
                <a:cubicBezTo>
                  <a:pt x="45556" y="32762"/>
                  <a:pt x="45556" y="32808"/>
                  <a:pt x="45452" y="32832"/>
                </a:cubicBezTo>
                <a:cubicBezTo>
                  <a:pt x="45415" y="32838"/>
                  <a:pt x="45381" y="32842"/>
                  <a:pt x="45352" y="32842"/>
                </a:cubicBezTo>
                <a:cubicBezTo>
                  <a:pt x="45234" y="32842"/>
                  <a:pt x="45182" y="32790"/>
                  <a:pt x="45256" y="32716"/>
                </a:cubicBezTo>
                <a:cubicBezTo>
                  <a:pt x="45265" y="32702"/>
                  <a:pt x="45289" y="32695"/>
                  <a:pt x="45320" y="32695"/>
                </a:cubicBezTo>
                <a:close/>
                <a:moveTo>
                  <a:pt x="47350" y="29875"/>
                </a:moveTo>
                <a:cubicBezTo>
                  <a:pt x="47360" y="29875"/>
                  <a:pt x="47370" y="29875"/>
                  <a:pt x="47380" y="29877"/>
                </a:cubicBezTo>
                <a:cubicBezTo>
                  <a:pt x="47483" y="29900"/>
                  <a:pt x="47507" y="29957"/>
                  <a:pt x="47449" y="30015"/>
                </a:cubicBezTo>
                <a:cubicBezTo>
                  <a:pt x="47403" y="30073"/>
                  <a:pt x="47356" y="30327"/>
                  <a:pt x="47345" y="30592"/>
                </a:cubicBezTo>
                <a:cubicBezTo>
                  <a:pt x="47338" y="30876"/>
                  <a:pt x="47271" y="31055"/>
                  <a:pt x="47213" y="31055"/>
                </a:cubicBezTo>
                <a:cubicBezTo>
                  <a:pt x="47180" y="31055"/>
                  <a:pt x="47150" y="30994"/>
                  <a:pt x="47137" y="30858"/>
                </a:cubicBezTo>
                <a:cubicBezTo>
                  <a:pt x="47127" y="30808"/>
                  <a:pt x="47109" y="30784"/>
                  <a:pt x="47079" y="30784"/>
                </a:cubicBezTo>
                <a:cubicBezTo>
                  <a:pt x="47039" y="30784"/>
                  <a:pt x="46980" y="30825"/>
                  <a:pt x="46895" y="30904"/>
                </a:cubicBezTo>
                <a:cubicBezTo>
                  <a:pt x="46774" y="31024"/>
                  <a:pt x="46623" y="31124"/>
                  <a:pt x="46548" y="31124"/>
                </a:cubicBezTo>
                <a:cubicBezTo>
                  <a:pt x="46544" y="31124"/>
                  <a:pt x="46540" y="31124"/>
                  <a:pt x="46537" y="31123"/>
                </a:cubicBezTo>
                <a:cubicBezTo>
                  <a:pt x="46456" y="31123"/>
                  <a:pt x="46433" y="31181"/>
                  <a:pt x="46479" y="31262"/>
                </a:cubicBezTo>
                <a:cubicBezTo>
                  <a:pt x="46540" y="31371"/>
                  <a:pt x="46469" y="31430"/>
                  <a:pt x="46367" y="31430"/>
                </a:cubicBezTo>
                <a:cubicBezTo>
                  <a:pt x="46275" y="31430"/>
                  <a:pt x="46158" y="31383"/>
                  <a:pt x="46087" y="31285"/>
                </a:cubicBezTo>
                <a:cubicBezTo>
                  <a:pt x="46052" y="31241"/>
                  <a:pt x="46017" y="31222"/>
                  <a:pt x="45985" y="31222"/>
                </a:cubicBezTo>
                <a:cubicBezTo>
                  <a:pt x="45848" y="31222"/>
                  <a:pt x="45757" y="31568"/>
                  <a:pt x="45879" y="31793"/>
                </a:cubicBezTo>
                <a:cubicBezTo>
                  <a:pt x="45937" y="31885"/>
                  <a:pt x="45948" y="32024"/>
                  <a:pt x="45902" y="32070"/>
                </a:cubicBezTo>
                <a:cubicBezTo>
                  <a:pt x="45833" y="32139"/>
                  <a:pt x="45994" y="32370"/>
                  <a:pt x="46295" y="32601"/>
                </a:cubicBezTo>
                <a:cubicBezTo>
                  <a:pt x="46341" y="32635"/>
                  <a:pt x="46352" y="32739"/>
                  <a:pt x="46329" y="32820"/>
                </a:cubicBezTo>
                <a:cubicBezTo>
                  <a:pt x="46308" y="32872"/>
                  <a:pt x="46278" y="32899"/>
                  <a:pt x="46235" y="32899"/>
                </a:cubicBezTo>
                <a:cubicBezTo>
                  <a:pt x="46185" y="32899"/>
                  <a:pt x="46117" y="32861"/>
                  <a:pt x="46029" y="32785"/>
                </a:cubicBezTo>
                <a:cubicBezTo>
                  <a:pt x="45902" y="32681"/>
                  <a:pt x="45637" y="32578"/>
                  <a:pt x="45475" y="32566"/>
                </a:cubicBezTo>
                <a:cubicBezTo>
                  <a:pt x="45244" y="32543"/>
                  <a:pt x="45140" y="32485"/>
                  <a:pt x="45094" y="32358"/>
                </a:cubicBezTo>
                <a:cubicBezTo>
                  <a:pt x="45066" y="32255"/>
                  <a:pt x="45099" y="32213"/>
                  <a:pt x="45217" y="32213"/>
                </a:cubicBezTo>
                <a:cubicBezTo>
                  <a:pt x="45244" y="32213"/>
                  <a:pt x="45276" y="32215"/>
                  <a:pt x="45313" y="32220"/>
                </a:cubicBezTo>
                <a:cubicBezTo>
                  <a:pt x="45405" y="32233"/>
                  <a:pt x="45464" y="32241"/>
                  <a:pt x="45491" y="32241"/>
                </a:cubicBezTo>
                <a:cubicBezTo>
                  <a:pt x="45535" y="32241"/>
                  <a:pt x="45493" y="32219"/>
                  <a:pt x="45371" y="32162"/>
                </a:cubicBezTo>
                <a:cubicBezTo>
                  <a:pt x="45198" y="32093"/>
                  <a:pt x="45198" y="32047"/>
                  <a:pt x="45371" y="31966"/>
                </a:cubicBezTo>
                <a:cubicBezTo>
                  <a:pt x="45533" y="31885"/>
                  <a:pt x="45544" y="31827"/>
                  <a:pt x="45394" y="31747"/>
                </a:cubicBezTo>
                <a:cubicBezTo>
                  <a:pt x="45256" y="31666"/>
                  <a:pt x="45256" y="31573"/>
                  <a:pt x="45394" y="31446"/>
                </a:cubicBezTo>
                <a:cubicBezTo>
                  <a:pt x="45498" y="31343"/>
                  <a:pt x="45533" y="31169"/>
                  <a:pt x="45463" y="31065"/>
                </a:cubicBezTo>
                <a:cubicBezTo>
                  <a:pt x="45337" y="30846"/>
                  <a:pt x="45348" y="30627"/>
                  <a:pt x="45510" y="30454"/>
                </a:cubicBezTo>
                <a:cubicBezTo>
                  <a:pt x="45545" y="30409"/>
                  <a:pt x="45572" y="30385"/>
                  <a:pt x="45597" y="30385"/>
                </a:cubicBezTo>
                <a:cubicBezTo>
                  <a:pt x="45637" y="30385"/>
                  <a:pt x="45672" y="30446"/>
                  <a:pt x="45729" y="30581"/>
                </a:cubicBezTo>
                <a:cubicBezTo>
                  <a:pt x="45779" y="30692"/>
                  <a:pt x="45813" y="30750"/>
                  <a:pt x="45852" y="30750"/>
                </a:cubicBezTo>
                <a:cubicBezTo>
                  <a:pt x="45893" y="30750"/>
                  <a:pt x="45940" y="30683"/>
                  <a:pt x="46018" y="30546"/>
                </a:cubicBezTo>
                <a:cubicBezTo>
                  <a:pt x="46085" y="30418"/>
                  <a:pt x="46144" y="30354"/>
                  <a:pt x="46195" y="30354"/>
                </a:cubicBezTo>
                <a:cubicBezTo>
                  <a:pt x="46222" y="30354"/>
                  <a:pt x="46247" y="30372"/>
                  <a:pt x="46271" y="30408"/>
                </a:cubicBezTo>
                <a:cubicBezTo>
                  <a:pt x="46303" y="30458"/>
                  <a:pt x="46324" y="30485"/>
                  <a:pt x="46335" y="30485"/>
                </a:cubicBezTo>
                <a:cubicBezTo>
                  <a:pt x="46344" y="30485"/>
                  <a:pt x="46346" y="30467"/>
                  <a:pt x="46341" y="30431"/>
                </a:cubicBezTo>
                <a:cubicBezTo>
                  <a:pt x="46341" y="30286"/>
                  <a:pt x="47078" y="29875"/>
                  <a:pt x="47350" y="29875"/>
                </a:cubicBezTo>
                <a:close/>
                <a:moveTo>
                  <a:pt x="44476" y="33538"/>
                </a:moveTo>
                <a:cubicBezTo>
                  <a:pt x="44539" y="33538"/>
                  <a:pt x="44629" y="33575"/>
                  <a:pt x="44702" y="33640"/>
                </a:cubicBezTo>
                <a:cubicBezTo>
                  <a:pt x="44838" y="33760"/>
                  <a:pt x="44806" y="33847"/>
                  <a:pt x="44696" y="33847"/>
                </a:cubicBezTo>
                <a:cubicBezTo>
                  <a:pt x="44638" y="33847"/>
                  <a:pt x="44559" y="33822"/>
                  <a:pt x="44471" y="33766"/>
                </a:cubicBezTo>
                <a:cubicBezTo>
                  <a:pt x="44378" y="33709"/>
                  <a:pt x="44355" y="33616"/>
                  <a:pt x="44413" y="33559"/>
                </a:cubicBezTo>
                <a:cubicBezTo>
                  <a:pt x="44427" y="33545"/>
                  <a:pt x="44449" y="33538"/>
                  <a:pt x="44476" y="33538"/>
                </a:cubicBezTo>
                <a:close/>
                <a:moveTo>
                  <a:pt x="43559" y="33747"/>
                </a:moveTo>
                <a:cubicBezTo>
                  <a:pt x="43600" y="33747"/>
                  <a:pt x="43641" y="33777"/>
                  <a:pt x="43663" y="33836"/>
                </a:cubicBezTo>
                <a:cubicBezTo>
                  <a:pt x="43709" y="33917"/>
                  <a:pt x="43697" y="34020"/>
                  <a:pt x="43640" y="34067"/>
                </a:cubicBezTo>
                <a:cubicBezTo>
                  <a:pt x="43619" y="34088"/>
                  <a:pt x="43596" y="34098"/>
                  <a:pt x="43573" y="34098"/>
                </a:cubicBezTo>
                <a:cubicBezTo>
                  <a:pt x="43534" y="34098"/>
                  <a:pt x="43496" y="34067"/>
                  <a:pt x="43467" y="34009"/>
                </a:cubicBezTo>
                <a:cubicBezTo>
                  <a:pt x="43432" y="33928"/>
                  <a:pt x="43432" y="33824"/>
                  <a:pt x="43490" y="33778"/>
                </a:cubicBezTo>
                <a:cubicBezTo>
                  <a:pt x="43511" y="33757"/>
                  <a:pt x="43535" y="33747"/>
                  <a:pt x="43559" y="33747"/>
                </a:cubicBezTo>
                <a:close/>
                <a:moveTo>
                  <a:pt x="43288" y="34785"/>
                </a:moveTo>
                <a:cubicBezTo>
                  <a:pt x="43342" y="34785"/>
                  <a:pt x="43397" y="34798"/>
                  <a:pt x="43444" y="34828"/>
                </a:cubicBezTo>
                <a:cubicBezTo>
                  <a:pt x="43536" y="34886"/>
                  <a:pt x="43501" y="34978"/>
                  <a:pt x="43340" y="35059"/>
                </a:cubicBezTo>
                <a:cubicBezTo>
                  <a:pt x="43270" y="35100"/>
                  <a:pt x="43201" y="35120"/>
                  <a:pt x="43143" y="35120"/>
                </a:cubicBezTo>
                <a:cubicBezTo>
                  <a:pt x="43086" y="35120"/>
                  <a:pt x="43040" y="35100"/>
                  <a:pt x="43016" y="35059"/>
                </a:cubicBezTo>
                <a:cubicBezTo>
                  <a:pt x="42946" y="34919"/>
                  <a:pt x="43117" y="34785"/>
                  <a:pt x="43288" y="34785"/>
                </a:cubicBezTo>
                <a:close/>
                <a:moveTo>
                  <a:pt x="45237" y="35258"/>
                </a:moveTo>
                <a:cubicBezTo>
                  <a:pt x="45303" y="35258"/>
                  <a:pt x="45383" y="35286"/>
                  <a:pt x="45440" y="35336"/>
                </a:cubicBezTo>
                <a:cubicBezTo>
                  <a:pt x="45637" y="35521"/>
                  <a:pt x="45637" y="35521"/>
                  <a:pt x="45406" y="35567"/>
                </a:cubicBezTo>
                <a:cubicBezTo>
                  <a:pt x="45379" y="35572"/>
                  <a:pt x="45353" y="35574"/>
                  <a:pt x="45328" y="35574"/>
                </a:cubicBezTo>
                <a:cubicBezTo>
                  <a:pt x="45121" y="35574"/>
                  <a:pt x="45006" y="35414"/>
                  <a:pt x="45140" y="35290"/>
                </a:cubicBezTo>
                <a:cubicBezTo>
                  <a:pt x="45162" y="35268"/>
                  <a:pt x="45197" y="35258"/>
                  <a:pt x="45237" y="35258"/>
                </a:cubicBezTo>
                <a:close/>
                <a:moveTo>
                  <a:pt x="43028" y="35578"/>
                </a:moveTo>
                <a:cubicBezTo>
                  <a:pt x="43070" y="35578"/>
                  <a:pt x="43112" y="35593"/>
                  <a:pt x="43143" y="35625"/>
                </a:cubicBezTo>
                <a:cubicBezTo>
                  <a:pt x="43201" y="35683"/>
                  <a:pt x="43213" y="35763"/>
                  <a:pt x="43155" y="35821"/>
                </a:cubicBezTo>
                <a:cubicBezTo>
                  <a:pt x="43122" y="35854"/>
                  <a:pt x="43075" y="35868"/>
                  <a:pt x="43024" y="35868"/>
                </a:cubicBezTo>
                <a:cubicBezTo>
                  <a:pt x="42984" y="35868"/>
                  <a:pt x="42941" y="35859"/>
                  <a:pt x="42901" y="35844"/>
                </a:cubicBezTo>
                <a:cubicBezTo>
                  <a:pt x="42820" y="35798"/>
                  <a:pt x="42809" y="35706"/>
                  <a:pt x="42889" y="35636"/>
                </a:cubicBezTo>
                <a:cubicBezTo>
                  <a:pt x="42927" y="35599"/>
                  <a:pt x="42978" y="35578"/>
                  <a:pt x="43028" y="35578"/>
                </a:cubicBezTo>
                <a:close/>
                <a:moveTo>
                  <a:pt x="41818" y="36890"/>
                </a:moveTo>
                <a:cubicBezTo>
                  <a:pt x="41841" y="36890"/>
                  <a:pt x="41864" y="36898"/>
                  <a:pt x="41885" y="36918"/>
                </a:cubicBezTo>
                <a:cubicBezTo>
                  <a:pt x="41920" y="36952"/>
                  <a:pt x="41978" y="37079"/>
                  <a:pt x="42012" y="37218"/>
                </a:cubicBezTo>
                <a:cubicBezTo>
                  <a:pt x="42063" y="37404"/>
                  <a:pt x="41890" y="37565"/>
                  <a:pt x="41726" y="37565"/>
                </a:cubicBezTo>
                <a:cubicBezTo>
                  <a:pt x="41667" y="37565"/>
                  <a:pt x="41608" y="37544"/>
                  <a:pt x="41562" y="37495"/>
                </a:cubicBezTo>
                <a:cubicBezTo>
                  <a:pt x="41481" y="37425"/>
                  <a:pt x="41504" y="37368"/>
                  <a:pt x="41597" y="37345"/>
                </a:cubicBezTo>
                <a:cubicBezTo>
                  <a:pt x="41701" y="37333"/>
                  <a:pt x="41735" y="37264"/>
                  <a:pt x="41701" y="37172"/>
                </a:cubicBezTo>
                <a:cubicBezTo>
                  <a:pt x="41635" y="37050"/>
                  <a:pt x="41722" y="36890"/>
                  <a:pt x="41818" y="36890"/>
                </a:cubicBezTo>
                <a:close/>
                <a:moveTo>
                  <a:pt x="64401" y="37324"/>
                </a:moveTo>
                <a:cubicBezTo>
                  <a:pt x="64429" y="37324"/>
                  <a:pt x="64481" y="37348"/>
                  <a:pt x="64532" y="37391"/>
                </a:cubicBezTo>
                <a:cubicBezTo>
                  <a:pt x="64601" y="37437"/>
                  <a:pt x="64624" y="37529"/>
                  <a:pt x="64590" y="37576"/>
                </a:cubicBezTo>
                <a:cubicBezTo>
                  <a:pt x="64579" y="37590"/>
                  <a:pt x="64565" y="37596"/>
                  <a:pt x="64550" y="37596"/>
                </a:cubicBezTo>
                <a:cubicBezTo>
                  <a:pt x="64515" y="37596"/>
                  <a:pt x="64472" y="37562"/>
                  <a:pt x="64440" y="37506"/>
                </a:cubicBezTo>
                <a:cubicBezTo>
                  <a:pt x="64393" y="37425"/>
                  <a:pt x="64359" y="37345"/>
                  <a:pt x="64382" y="37333"/>
                </a:cubicBezTo>
                <a:cubicBezTo>
                  <a:pt x="64385" y="37327"/>
                  <a:pt x="64392" y="37324"/>
                  <a:pt x="64401" y="37324"/>
                </a:cubicBezTo>
                <a:close/>
                <a:moveTo>
                  <a:pt x="42760" y="37569"/>
                </a:moveTo>
                <a:cubicBezTo>
                  <a:pt x="42800" y="37569"/>
                  <a:pt x="42842" y="37578"/>
                  <a:pt x="42878" y="37599"/>
                </a:cubicBezTo>
                <a:cubicBezTo>
                  <a:pt x="42970" y="37633"/>
                  <a:pt x="42982" y="37726"/>
                  <a:pt x="42901" y="37795"/>
                </a:cubicBezTo>
                <a:cubicBezTo>
                  <a:pt x="42855" y="37834"/>
                  <a:pt x="42802" y="37855"/>
                  <a:pt x="42752" y="37855"/>
                </a:cubicBezTo>
                <a:cubicBezTo>
                  <a:pt x="42713" y="37855"/>
                  <a:pt x="42677" y="37843"/>
                  <a:pt x="42647" y="37818"/>
                </a:cubicBezTo>
                <a:cubicBezTo>
                  <a:pt x="42589" y="37749"/>
                  <a:pt x="42578" y="37656"/>
                  <a:pt x="42636" y="37610"/>
                </a:cubicBezTo>
                <a:cubicBezTo>
                  <a:pt x="42661" y="37584"/>
                  <a:pt x="42709" y="37569"/>
                  <a:pt x="42760" y="37569"/>
                </a:cubicBezTo>
                <a:close/>
                <a:moveTo>
                  <a:pt x="43000" y="38197"/>
                </a:moveTo>
                <a:cubicBezTo>
                  <a:pt x="43022" y="38197"/>
                  <a:pt x="43041" y="38209"/>
                  <a:pt x="43051" y="38233"/>
                </a:cubicBezTo>
                <a:cubicBezTo>
                  <a:pt x="43063" y="38291"/>
                  <a:pt x="43005" y="38349"/>
                  <a:pt x="42924" y="38372"/>
                </a:cubicBezTo>
                <a:cubicBezTo>
                  <a:pt x="42916" y="38373"/>
                  <a:pt x="42908" y="38374"/>
                  <a:pt x="42902" y="38374"/>
                </a:cubicBezTo>
                <a:cubicBezTo>
                  <a:pt x="42842" y="38374"/>
                  <a:pt x="42839" y="38329"/>
                  <a:pt x="42901" y="38257"/>
                </a:cubicBezTo>
                <a:cubicBezTo>
                  <a:pt x="42934" y="38217"/>
                  <a:pt x="42970" y="38197"/>
                  <a:pt x="43000" y="38197"/>
                </a:cubicBezTo>
                <a:close/>
                <a:moveTo>
                  <a:pt x="40424" y="38975"/>
                </a:moveTo>
                <a:cubicBezTo>
                  <a:pt x="40477" y="38975"/>
                  <a:pt x="40575" y="38996"/>
                  <a:pt x="40685" y="39030"/>
                </a:cubicBezTo>
                <a:cubicBezTo>
                  <a:pt x="40927" y="39099"/>
                  <a:pt x="40939" y="39122"/>
                  <a:pt x="40812" y="39226"/>
                </a:cubicBezTo>
                <a:cubicBezTo>
                  <a:pt x="40778" y="39255"/>
                  <a:pt x="40735" y="39270"/>
                  <a:pt x="40688" y="39270"/>
                </a:cubicBezTo>
                <a:cubicBezTo>
                  <a:pt x="40624" y="39270"/>
                  <a:pt x="40554" y="39241"/>
                  <a:pt x="40500" y="39180"/>
                </a:cubicBezTo>
                <a:cubicBezTo>
                  <a:pt x="40408" y="39088"/>
                  <a:pt x="40362" y="39007"/>
                  <a:pt x="40385" y="38984"/>
                </a:cubicBezTo>
                <a:cubicBezTo>
                  <a:pt x="40391" y="38978"/>
                  <a:pt x="40405" y="38975"/>
                  <a:pt x="40424" y="38975"/>
                </a:cubicBezTo>
                <a:close/>
                <a:moveTo>
                  <a:pt x="86451" y="38855"/>
                </a:moveTo>
                <a:cubicBezTo>
                  <a:pt x="86486" y="38855"/>
                  <a:pt x="86538" y="38901"/>
                  <a:pt x="86590" y="38984"/>
                </a:cubicBezTo>
                <a:cubicBezTo>
                  <a:pt x="86623" y="39037"/>
                  <a:pt x="86656" y="39063"/>
                  <a:pt x="86682" y="39063"/>
                </a:cubicBezTo>
                <a:cubicBezTo>
                  <a:pt x="86702" y="39063"/>
                  <a:pt x="86719" y="39048"/>
                  <a:pt x="86728" y="39018"/>
                </a:cubicBezTo>
                <a:cubicBezTo>
                  <a:pt x="86740" y="38984"/>
                  <a:pt x="86757" y="38966"/>
                  <a:pt x="86778" y="38966"/>
                </a:cubicBezTo>
                <a:cubicBezTo>
                  <a:pt x="86798" y="38966"/>
                  <a:pt x="86821" y="38984"/>
                  <a:pt x="86844" y="39018"/>
                </a:cubicBezTo>
                <a:cubicBezTo>
                  <a:pt x="86925" y="39145"/>
                  <a:pt x="86902" y="39192"/>
                  <a:pt x="86775" y="39215"/>
                </a:cubicBezTo>
                <a:cubicBezTo>
                  <a:pt x="86740" y="39215"/>
                  <a:pt x="86752" y="39307"/>
                  <a:pt x="86786" y="39399"/>
                </a:cubicBezTo>
                <a:cubicBezTo>
                  <a:pt x="86797" y="39432"/>
                  <a:pt x="86798" y="39447"/>
                  <a:pt x="86790" y="39447"/>
                </a:cubicBezTo>
                <a:cubicBezTo>
                  <a:pt x="86772" y="39447"/>
                  <a:pt x="86712" y="39372"/>
                  <a:pt x="86625" y="39238"/>
                </a:cubicBezTo>
                <a:cubicBezTo>
                  <a:pt x="86498" y="39041"/>
                  <a:pt x="86417" y="38868"/>
                  <a:pt x="86440" y="38857"/>
                </a:cubicBezTo>
                <a:cubicBezTo>
                  <a:pt x="86443" y="38856"/>
                  <a:pt x="86447" y="38855"/>
                  <a:pt x="86451" y="38855"/>
                </a:cubicBezTo>
                <a:close/>
                <a:moveTo>
                  <a:pt x="39288" y="39309"/>
                </a:moveTo>
                <a:cubicBezTo>
                  <a:pt x="39321" y="39309"/>
                  <a:pt x="39382" y="39331"/>
                  <a:pt x="39450" y="39365"/>
                </a:cubicBezTo>
                <a:cubicBezTo>
                  <a:pt x="39531" y="39411"/>
                  <a:pt x="39565" y="39469"/>
                  <a:pt x="39531" y="39503"/>
                </a:cubicBezTo>
                <a:cubicBezTo>
                  <a:pt x="39516" y="39514"/>
                  <a:pt x="39497" y="39519"/>
                  <a:pt x="39477" y="39519"/>
                </a:cubicBezTo>
                <a:cubicBezTo>
                  <a:pt x="39435" y="39519"/>
                  <a:pt x="39385" y="39496"/>
                  <a:pt x="39346" y="39457"/>
                </a:cubicBezTo>
                <a:cubicBezTo>
                  <a:pt x="39277" y="39388"/>
                  <a:pt x="39242" y="39330"/>
                  <a:pt x="39265" y="39318"/>
                </a:cubicBezTo>
                <a:cubicBezTo>
                  <a:pt x="39268" y="39312"/>
                  <a:pt x="39276" y="39309"/>
                  <a:pt x="39288" y="39309"/>
                </a:cubicBezTo>
                <a:close/>
                <a:moveTo>
                  <a:pt x="85524" y="39011"/>
                </a:moveTo>
                <a:cubicBezTo>
                  <a:pt x="85543" y="39011"/>
                  <a:pt x="85549" y="39042"/>
                  <a:pt x="85540" y="39088"/>
                </a:cubicBezTo>
                <a:cubicBezTo>
                  <a:pt x="85528" y="39134"/>
                  <a:pt x="85586" y="39261"/>
                  <a:pt x="85667" y="39353"/>
                </a:cubicBezTo>
                <a:cubicBezTo>
                  <a:pt x="85787" y="39497"/>
                  <a:pt x="85812" y="39564"/>
                  <a:pt x="85724" y="39564"/>
                </a:cubicBezTo>
                <a:cubicBezTo>
                  <a:pt x="85685" y="39564"/>
                  <a:pt x="85624" y="39551"/>
                  <a:pt x="85540" y="39526"/>
                </a:cubicBezTo>
                <a:cubicBezTo>
                  <a:pt x="85355" y="39469"/>
                  <a:pt x="85355" y="39457"/>
                  <a:pt x="85401" y="39261"/>
                </a:cubicBezTo>
                <a:cubicBezTo>
                  <a:pt x="85424" y="39145"/>
                  <a:pt x="85482" y="39030"/>
                  <a:pt x="85505" y="39018"/>
                </a:cubicBezTo>
                <a:cubicBezTo>
                  <a:pt x="85512" y="39013"/>
                  <a:pt x="85519" y="39011"/>
                  <a:pt x="85524" y="39011"/>
                </a:cubicBezTo>
                <a:close/>
                <a:moveTo>
                  <a:pt x="41597" y="39227"/>
                </a:moveTo>
                <a:cubicBezTo>
                  <a:pt x="41661" y="39227"/>
                  <a:pt x="41775" y="39264"/>
                  <a:pt x="41931" y="39342"/>
                </a:cubicBezTo>
                <a:cubicBezTo>
                  <a:pt x="42105" y="39434"/>
                  <a:pt x="42266" y="39549"/>
                  <a:pt x="42278" y="39596"/>
                </a:cubicBezTo>
                <a:cubicBezTo>
                  <a:pt x="42288" y="39640"/>
                  <a:pt x="42252" y="39659"/>
                  <a:pt x="42193" y="39659"/>
                </a:cubicBezTo>
                <a:cubicBezTo>
                  <a:pt x="42051" y="39659"/>
                  <a:pt x="41773" y="39552"/>
                  <a:pt x="41643" y="39422"/>
                </a:cubicBezTo>
                <a:cubicBezTo>
                  <a:pt x="41516" y="39296"/>
                  <a:pt x="41509" y="39227"/>
                  <a:pt x="41597" y="39227"/>
                </a:cubicBezTo>
                <a:close/>
                <a:moveTo>
                  <a:pt x="39068" y="39510"/>
                </a:moveTo>
                <a:cubicBezTo>
                  <a:pt x="39108" y="39510"/>
                  <a:pt x="39160" y="39533"/>
                  <a:pt x="39207" y="39572"/>
                </a:cubicBezTo>
                <a:cubicBezTo>
                  <a:pt x="39265" y="39642"/>
                  <a:pt x="39288" y="39722"/>
                  <a:pt x="39242" y="39757"/>
                </a:cubicBezTo>
                <a:cubicBezTo>
                  <a:pt x="39231" y="39768"/>
                  <a:pt x="39216" y="39773"/>
                  <a:pt x="39198" y="39773"/>
                </a:cubicBezTo>
                <a:cubicBezTo>
                  <a:pt x="39158" y="39773"/>
                  <a:pt x="39105" y="39747"/>
                  <a:pt x="39057" y="39699"/>
                </a:cubicBezTo>
                <a:cubicBezTo>
                  <a:pt x="39000" y="39630"/>
                  <a:pt x="38988" y="39561"/>
                  <a:pt x="39023" y="39526"/>
                </a:cubicBezTo>
                <a:cubicBezTo>
                  <a:pt x="39034" y="39515"/>
                  <a:pt x="39050" y="39510"/>
                  <a:pt x="39068" y="39510"/>
                </a:cubicBezTo>
                <a:close/>
                <a:moveTo>
                  <a:pt x="40286" y="39517"/>
                </a:moveTo>
                <a:cubicBezTo>
                  <a:pt x="40302" y="39517"/>
                  <a:pt x="40321" y="39558"/>
                  <a:pt x="40350" y="39630"/>
                </a:cubicBezTo>
                <a:cubicBezTo>
                  <a:pt x="40396" y="39722"/>
                  <a:pt x="40373" y="39838"/>
                  <a:pt x="40304" y="39884"/>
                </a:cubicBezTo>
                <a:cubicBezTo>
                  <a:pt x="40267" y="39913"/>
                  <a:pt x="40240" y="39929"/>
                  <a:pt x="40222" y="39929"/>
                </a:cubicBezTo>
                <a:cubicBezTo>
                  <a:pt x="40191" y="39929"/>
                  <a:pt x="40189" y="39879"/>
                  <a:pt x="40212" y="39769"/>
                </a:cubicBezTo>
                <a:cubicBezTo>
                  <a:pt x="40245" y="39594"/>
                  <a:pt x="40263" y="39517"/>
                  <a:pt x="40286" y="39517"/>
                </a:cubicBezTo>
                <a:close/>
                <a:moveTo>
                  <a:pt x="41060" y="39362"/>
                </a:moveTo>
                <a:cubicBezTo>
                  <a:pt x="41084" y="39362"/>
                  <a:pt x="41113" y="39363"/>
                  <a:pt x="41147" y="39365"/>
                </a:cubicBezTo>
                <a:cubicBezTo>
                  <a:pt x="41297" y="39376"/>
                  <a:pt x="41527" y="39480"/>
                  <a:pt x="41643" y="39596"/>
                </a:cubicBezTo>
                <a:cubicBezTo>
                  <a:pt x="41893" y="39826"/>
                  <a:pt x="41918" y="40013"/>
                  <a:pt x="41723" y="40013"/>
                </a:cubicBezTo>
                <a:cubicBezTo>
                  <a:pt x="41694" y="40013"/>
                  <a:pt x="41659" y="40009"/>
                  <a:pt x="41620" y="39999"/>
                </a:cubicBezTo>
                <a:cubicBezTo>
                  <a:pt x="41584" y="39993"/>
                  <a:pt x="41552" y="39990"/>
                  <a:pt x="41526" y="39990"/>
                </a:cubicBezTo>
                <a:cubicBezTo>
                  <a:pt x="41458" y="39990"/>
                  <a:pt x="41425" y="40009"/>
                  <a:pt x="41458" y="40034"/>
                </a:cubicBezTo>
                <a:cubicBezTo>
                  <a:pt x="41493" y="40080"/>
                  <a:pt x="41412" y="40115"/>
                  <a:pt x="41262" y="40115"/>
                </a:cubicBezTo>
                <a:cubicBezTo>
                  <a:pt x="40927" y="40115"/>
                  <a:pt x="40858" y="39815"/>
                  <a:pt x="41170" y="39722"/>
                </a:cubicBezTo>
                <a:cubicBezTo>
                  <a:pt x="41320" y="39676"/>
                  <a:pt x="41308" y="39630"/>
                  <a:pt x="41112" y="39503"/>
                </a:cubicBezTo>
                <a:cubicBezTo>
                  <a:pt x="40934" y="39395"/>
                  <a:pt x="40917" y="39362"/>
                  <a:pt x="41060" y="39362"/>
                </a:cubicBezTo>
                <a:close/>
                <a:moveTo>
                  <a:pt x="87467" y="39857"/>
                </a:moveTo>
                <a:cubicBezTo>
                  <a:pt x="87474" y="39857"/>
                  <a:pt x="87481" y="39858"/>
                  <a:pt x="87490" y="39861"/>
                </a:cubicBezTo>
                <a:cubicBezTo>
                  <a:pt x="87548" y="39873"/>
                  <a:pt x="87663" y="39976"/>
                  <a:pt x="87733" y="40080"/>
                </a:cubicBezTo>
                <a:cubicBezTo>
                  <a:pt x="87802" y="40184"/>
                  <a:pt x="87825" y="40288"/>
                  <a:pt x="87779" y="40311"/>
                </a:cubicBezTo>
                <a:cubicBezTo>
                  <a:pt x="87775" y="40313"/>
                  <a:pt x="87770" y="40314"/>
                  <a:pt x="87764" y="40314"/>
                </a:cubicBezTo>
                <a:cubicBezTo>
                  <a:pt x="87713" y="40314"/>
                  <a:pt x="87620" y="40217"/>
                  <a:pt x="87536" y="40092"/>
                </a:cubicBezTo>
                <a:cubicBezTo>
                  <a:pt x="87444" y="39938"/>
                  <a:pt x="87416" y="39857"/>
                  <a:pt x="87467" y="39857"/>
                </a:cubicBezTo>
                <a:close/>
                <a:moveTo>
                  <a:pt x="86270" y="39539"/>
                </a:moveTo>
                <a:cubicBezTo>
                  <a:pt x="86303" y="39539"/>
                  <a:pt x="86319" y="39553"/>
                  <a:pt x="86313" y="39584"/>
                </a:cubicBezTo>
                <a:cubicBezTo>
                  <a:pt x="86272" y="39716"/>
                  <a:pt x="86384" y="39894"/>
                  <a:pt x="86483" y="39894"/>
                </a:cubicBezTo>
                <a:cubicBezTo>
                  <a:pt x="86496" y="39894"/>
                  <a:pt x="86509" y="39891"/>
                  <a:pt x="86521" y="39884"/>
                </a:cubicBezTo>
                <a:cubicBezTo>
                  <a:pt x="86535" y="39877"/>
                  <a:pt x="86548" y="39874"/>
                  <a:pt x="86560" y="39874"/>
                </a:cubicBezTo>
                <a:cubicBezTo>
                  <a:pt x="86695" y="39874"/>
                  <a:pt x="86692" y="40262"/>
                  <a:pt x="86544" y="40357"/>
                </a:cubicBezTo>
                <a:cubicBezTo>
                  <a:pt x="86510" y="40381"/>
                  <a:pt x="86483" y="40395"/>
                  <a:pt x="86456" y="40395"/>
                </a:cubicBezTo>
                <a:cubicBezTo>
                  <a:pt x="86390" y="40395"/>
                  <a:pt x="86328" y="40313"/>
                  <a:pt x="86198" y="40092"/>
                </a:cubicBezTo>
                <a:cubicBezTo>
                  <a:pt x="86082" y="39884"/>
                  <a:pt x="85978" y="39699"/>
                  <a:pt x="85967" y="39688"/>
                </a:cubicBezTo>
                <a:cubicBezTo>
                  <a:pt x="85967" y="39665"/>
                  <a:pt x="86047" y="39619"/>
                  <a:pt x="86151" y="39572"/>
                </a:cubicBezTo>
                <a:cubicBezTo>
                  <a:pt x="86200" y="39551"/>
                  <a:pt x="86242" y="39539"/>
                  <a:pt x="86270" y="39539"/>
                </a:cubicBezTo>
                <a:close/>
                <a:moveTo>
                  <a:pt x="87508" y="40196"/>
                </a:moveTo>
                <a:cubicBezTo>
                  <a:pt x="87529" y="40196"/>
                  <a:pt x="87570" y="40262"/>
                  <a:pt x="87617" y="40392"/>
                </a:cubicBezTo>
                <a:cubicBezTo>
                  <a:pt x="87640" y="40484"/>
                  <a:pt x="87640" y="40565"/>
                  <a:pt x="87617" y="40588"/>
                </a:cubicBezTo>
                <a:cubicBezTo>
                  <a:pt x="87615" y="40589"/>
                  <a:pt x="87613" y="40589"/>
                  <a:pt x="87611" y="40589"/>
                </a:cubicBezTo>
                <a:cubicBezTo>
                  <a:pt x="87577" y="40589"/>
                  <a:pt x="87535" y="40500"/>
                  <a:pt x="87513" y="40380"/>
                </a:cubicBezTo>
                <a:cubicBezTo>
                  <a:pt x="87485" y="40256"/>
                  <a:pt x="87487" y="40196"/>
                  <a:pt x="87508" y="40196"/>
                </a:cubicBezTo>
                <a:close/>
                <a:moveTo>
                  <a:pt x="90331" y="40364"/>
                </a:moveTo>
                <a:cubicBezTo>
                  <a:pt x="90356" y="40364"/>
                  <a:pt x="90395" y="40382"/>
                  <a:pt x="90445" y="40415"/>
                </a:cubicBezTo>
                <a:cubicBezTo>
                  <a:pt x="90561" y="40484"/>
                  <a:pt x="90641" y="40565"/>
                  <a:pt x="90641" y="40588"/>
                </a:cubicBezTo>
                <a:cubicBezTo>
                  <a:pt x="90647" y="40613"/>
                  <a:pt x="90634" y="40623"/>
                  <a:pt x="90610" y="40623"/>
                </a:cubicBezTo>
                <a:cubicBezTo>
                  <a:pt x="90532" y="40623"/>
                  <a:pt x="90342" y="40515"/>
                  <a:pt x="90307" y="40427"/>
                </a:cubicBezTo>
                <a:cubicBezTo>
                  <a:pt x="90295" y="40385"/>
                  <a:pt x="90305" y="40364"/>
                  <a:pt x="90331" y="40364"/>
                </a:cubicBezTo>
                <a:close/>
                <a:moveTo>
                  <a:pt x="39277" y="40402"/>
                </a:moveTo>
                <a:cubicBezTo>
                  <a:pt x="39325" y="40402"/>
                  <a:pt x="39394" y="40440"/>
                  <a:pt x="39473" y="40519"/>
                </a:cubicBezTo>
                <a:cubicBezTo>
                  <a:pt x="39565" y="40611"/>
                  <a:pt x="39577" y="40727"/>
                  <a:pt x="39519" y="40773"/>
                </a:cubicBezTo>
                <a:cubicBezTo>
                  <a:pt x="39491" y="40801"/>
                  <a:pt x="39459" y="40814"/>
                  <a:pt x="39426" y="40814"/>
                </a:cubicBezTo>
                <a:cubicBezTo>
                  <a:pt x="39337" y="40814"/>
                  <a:pt x="39241" y="40717"/>
                  <a:pt x="39207" y="40565"/>
                </a:cubicBezTo>
                <a:cubicBezTo>
                  <a:pt x="39188" y="40458"/>
                  <a:pt x="39218" y="40402"/>
                  <a:pt x="39277" y="40402"/>
                </a:cubicBezTo>
                <a:close/>
                <a:moveTo>
                  <a:pt x="85575" y="39669"/>
                </a:moveTo>
                <a:cubicBezTo>
                  <a:pt x="85675" y="39669"/>
                  <a:pt x="85766" y="39700"/>
                  <a:pt x="85794" y="39746"/>
                </a:cubicBezTo>
                <a:cubicBezTo>
                  <a:pt x="85828" y="39803"/>
                  <a:pt x="85863" y="39942"/>
                  <a:pt x="85851" y="40046"/>
                </a:cubicBezTo>
                <a:cubicBezTo>
                  <a:pt x="85851" y="40142"/>
                  <a:pt x="85871" y="40209"/>
                  <a:pt x="85902" y="40209"/>
                </a:cubicBezTo>
                <a:cubicBezTo>
                  <a:pt x="85904" y="40209"/>
                  <a:pt x="85906" y="40208"/>
                  <a:pt x="85909" y="40207"/>
                </a:cubicBezTo>
                <a:cubicBezTo>
                  <a:pt x="85913" y="40204"/>
                  <a:pt x="85918" y="40203"/>
                  <a:pt x="85924" y="40203"/>
                </a:cubicBezTo>
                <a:cubicBezTo>
                  <a:pt x="85961" y="40203"/>
                  <a:pt x="86020" y="40268"/>
                  <a:pt x="86071" y="40369"/>
                </a:cubicBezTo>
                <a:cubicBezTo>
                  <a:pt x="86140" y="40519"/>
                  <a:pt x="86082" y="40565"/>
                  <a:pt x="85863" y="40565"/>
                </a:cubicBezTo>
                <a:cubicBezTo>
                  <a:pt x="85678" y="40565"/>
                  <a:pt x="85540" y="40646"/>
                  <a:pt x="85505" y="40773"/>
                </a:cubicBezTo>
                <a:cubicBezTo>
                  <a:pt x="85478" y="40867"/>
                  <a:pt x="85451" y="40914"/>
                  <a:pt x="85424" y="40914"/>
                </a:cubicBezTo>
                <a:cubicBezTo>
                  <a:pt x="85382" y="40914"/>
                  <a:pt x="85340" y="40798"/>
                  <a:pt x="85297" y="40565"/>
                </a:cubicBezTo>
                <a:cubicBezTo>
                  <a:pt x="85263" y="40323"/>
                  <a:pt x="85239" y="40300"/>
                  <a:pt x="85078" y="40253"/>
                </a:cubicBezTo>
                <a:cubicBezTo>
                  <a:pt x="84986" y="40230"/>
                  <a:pt x="84939" y="40184"/>
                  <a:pt x="84974" y="40161"/>
                </a:cubicBezTo>
                <a:cubicBezTo>
                  <a:pt x="84982" y="40156"/>
                  <a:pt x="84994" y="40154"/>
                  <a:pt x="85011" y="40154"/>
                </a:cubicBezTo>
                <a:cubicBezTo>
                  <a:pt x="85069" y="40154"/>
                  <a:pt x="85175" y="40183"/>
                  <a:pt x="85274" y="40219"/>
                </a:cubicBezTo>
                <a:cubicBezTo>
                  <a:pt x="85349" y="40252"/>
                  <a:pt x="85398" y="40269"/>
                  <a:pt x="85425" y="40269"/>
                </a:cubicBezTo>
                <a:cubicBezTo>
                  <a:pt x="85464" y="40269"/>
                  <a:pt x="85458" y="40232"/>
                  <a:pt x="85424" y="40150"/>
                </a:cubicBezTo>
                <a:cubicBezTo>
                  <a:pt x="85386" y="40063"/>
                  <a:pt x="85387" y="40017"/>
                  <a:pt x="85429" y="40017"/>
                </a:cubicBezTo>
                <a:cubicBezTo>
                  <a:pt x="85437" y="40017"/>
                  <a:pt x="85447" y="40019"/>
                  <a:pt x="85459" y="40023"/>
                </a:cubicBezTo>
                <a:cubicBezTo>
                  <a:pt x="85474" y="40030"/>
                  <a:pt x="85485" y="40034"/>
                  <a:pt x="85491" y="40034"/>
                </a:cubicBezTo>
                <a:cubicBezTo>
                  <a:pt x="85514" y="40034"/>
                  <a:pt x="85485" y="39988"/>
                  <a:pt x="85413" y="39907"/>
                </a:cubicBezTo>
                <a:cubicBezTo>
                  <a:pt x="85297" y="39757"/>
                  <a:pt x="85309" y="39711"/>
                  <a:pt x="85493" y="39676"/>
                </a:cubicBezTo>
                <a:cubicBezTo>
                  <a:pt x="85521" y="39671"/>
                  <a:pt x="85548" y="39669"/>
                  <a:pt x="85575" y="39669"/>
                </a:cubicBezTo>
                <a:close/>
                <a:moveTo>
                  <a:pt x="45537" y="40851"/>
                </a:moveTo>
                <a:cubicBezTo>
                  <a:pt x="45558" y="40851"/>
                  <a:pt x="45574" y="40863"/>
                  <a:pt x="45579" y="40888"/>
                </a:cubicBezTo>
                <a:cubicBezTo>
                  <a:pt x="45602" y="40946"/>
                  <a:pt x="45544" y="41015"/>
                  <a:pt x="45463" y="41027"/>
                </a:cubicBezTo>
                <a:cubicBezTo>
                  <a:pt x="45454" y="41028"/>
                  <a:pt x="45445" y="41029"/>
                  <a:pt x="45438" y="41029"/>
                </a:cubicBezTo>
                <a:cubicBezTo>
                  <a:pt x="45370" y="41029"/>
                  <a:pt x="45368" y="40984"/>
                  <a:pt x="45440" y="40911"/>
                </a:cubicBezTo>
                <a:cubicBezTo>
                  <a:pt x="45473" y="40872"/>
                  <a:pt x="45510" y="40851"/>
                  <a:pt x="45537" y="40851"/>
                </a:cubicBezTo>
                <a:close/>
                <a:moveTo>
                  <a:pt x="42422" y="40833"/>
                </a:moveTo>
                <a:cubicBezTo>
                  <a:pt x="42468" y="40833"/>
                  <a:pt x="42517" y="40850"/>
                  <a:pt x="42555" y="40888"/>
                </a:cubicBezTo>
                <a:cubicBezTo>
                  <a:pt x="42612" y="40946"/>
                  <a:pt x="42636" y="41027"/>
                  <a:pt x="42589" y="41061"/>
                </a:cubicBezTo>
                <a:cubicBezTo>
                  <a:pt x="42576" y="41075"/>
                  <a:pt x="42553" y="41082"/>
                  <a:pt x="42525" y="41082"/>
                </a:cubicBezTo>
                <a:cubicBezTo>
                  <a:pt x="42482" y="41082"/>
                  <a:pt x="42426" y="41066"/>
                  <a:pt x="42370" y="41038"/>
                </a:cubicBezTo>
                <a:cubicBezTo>
                  <a:pt x="42289" y="41004"/>
                  <a:pt x="42266" y="40923"/>
                  <a:pt x="42324" y="40865"/>
                </a:cubicBezTo>
                <a:cubicBezTo>
                  <a:pt x="42350" y="40844"/>
                  <a:pt x="42385" y="40833"/>
                  <a:pt x="42422" y="40833"/>
                </a:cubicBezTo>
                <a:close/>
                <a:moveTo>
                  <a:pt x="41378" y="41081"/>
                </a:moveTo>
                <a:cubicBezTo>
                  <a:pt x="41406" y="41081"/>
                  <a:pt x="41475" y="41102"/>
                  <a:pt x="41551" y="41131"/>
                </a:cubicBezTo>
                <a:cubicBezTo>
                  <a:pt x="41631" y="41177"/>
                  <a:pt x="41666" y="41235"/>
                  <a:pt x="41631" y="41281"/>
                </a:cubicBezTo>
                <a:cubicBezTo>
                  <a:pt x="41617" y="41291"/>
                  <a:pt x="41599" y="41297"/>
                  <a:pt x="41580" y="41297"/>
                </a:cubicBezTo>
                <a:cubicBezTo>
                  <a:pt x="41537" y="41297"/>
                  <a:pt x="41486" y="41271"/>
                  <a:pt x="41447" y="41223"/>
                </a:cubicBezTo>
                <a:cubicBezTo>
                  <a:pt x="41377" y="41154"/>
                  <a:pt x="41343" y="41096"/>
                  <a:pt x="41366" y="41085"/>
                </a:cubicBezTo>
                <a:cubicBezTo>
                  <a:pt x="41368" y="41082"/>
                  <a:pt x="41372" y="41081"/>
                  <a:pt x="41378" y="41081"/>
                </a:cubicBezTo>
                <a:close/>
                <a:moveTo>
                  <a:pt x="88504" y="40711"/>
                </a:moveTo>
                <a:cubicBezTo>
                  <a:pt x="88515" y="40711"/>
                  <a:pt x="88531" y="40716"/>
                  <a:pt x="88552" y="40727"/>
                </a:cubicBezTo>
                <a:cubicBezTo>
                  <a:pt x="88610" y="40761"/>
                  <a:pt x="88691" y="40865"/>
                  <a:pt x="88737" y="40969"/>
                </a:cubicBezTo>
                <a:cubicBezTo>
                  <a:pt x="88836" y="41195"/>
                  <a:pt x="88730" y="41386"/>
                  <a:pt x="88552" y="41386"/>
                </a:cubicBezTo>
                <a:cubicBezTo>
                  <a:pt x="88503" y="41386"/>
                  <a:pt x="88448" y="41371"/>
                  <a:pt x="88391" y="41338"/>
                </a:cubicBezTo>
                <a:cubicBezTo>
                  <a:pt x="88125" y="41200"/>
                  <a:pt x="88114" y="41050"/>
                  <a:pt x="88379" y="40969"/>
                </a:cubicBezTo>
                <a:cubicBezTo>
                  <a:pt x="88495" y="40934"/>
                  <a:pt x="88552" y="40854"/>
                  <a:pt x="88518" y="40784"/>
                </a:cubicBezTo>
                <a:cubicBezTo>
                  <a:pt x="88486" y="40737"/>
                  <a:pt x="88481" y="40711"/>
                  <a:pt x="88504" y="40711"/>
                </a:cubicBezTo>
                <a:close/>
                <a:moveTo>
                  <a:pt x="86258" y="40992"/>
                </a:moveTo>
                <a:cubicBezTo>
                  <a:pt x="86266" y="40992"/>
                  <a:pt x="86277" y="40996"/>
                  <a:pt x="86290" y="41004"/>
                </a:cubicBezTo>
                <a:cubicBezTo>
                  <a:pt x="86359" y="41038"/>
                  <a:pt x="86417" y="41154"/>
                  <a:pt x="86440" y="41292"/>
                </a:cubicBezTo>
                <a:cubicBezTo>
                  <a:pt x="86470" y="41438"/>
                  <a:pt x="86475" y="41511"/>
                  <a:pt x="86451" y="41511"/>
                </a:cubicBezTo>
                <a:cubicBezTo>
                  <a:pt x="86429" y="41511"/>
                  <a:pt x="86384" y="41453"/>
                  <a:pt x="86313" y="41338"/>
                </a:cubicBezTo>
                <a:cubicBezTo>
                  <a:pt x="86256" y="41253"/>
                  <a:pt x="86238" y="41191"/>
                  <a:pt x="86259" y="41191"/>
                </a:cubicBezTo>
                <a:cubicBezTo>
                  <a:pt x="86264" y="41191"/>
                  <a:pt x="86270" y="41194"/>
                  <a:pt x="86278" y="41200"/>
                </a:cubicBezTo>
                <a:cubicBezTo>
                  <a:pt x="86285" y="41203"/>
                  <a:pt x="86291" y="41205"/>
                  <a:pt x="86296" y="41205"/>
                </a:cubicBezTo>
                <a:cubicBezTo>
                  <a:pt x="86323" y="41205"/>
                  <a:pt x="86317" y="41155"/>
                  <a:pt x="86278" y="41096"/>
                </a:cubicBezTo>
                <a:cubicBezTo>
                  <a:pt x="86234" y="41034"/>
                  <a:pt x="86230" y="40992"/>
                  <a:pt x="86258" y="40992"/>
                </a:cubicBezTo>
                <a:close/>
                <a:moveTo>
                  <a:pt x="39265" y="41439"/>
                </a:moveTo>
                <a:cubicBezTo>
                  <a:pt x="39293" y="41439"/>
                  <a:pt x="39360" y="41462"/>
                  <a:pt x="39427" y="41500"/>
                </a:cubicBezTo>
                <a:cubicBezTo>
                  <a:pt x="39507" y="41535"/>
                  <a:pt x="39531" y="41615"/>
                  <a:pt x="39473" y="41673"/>
                </a:cubicBezTo>
                <a:cubicBezTo>
                  <a:pt x="39449" y="41693"/>
                  <a:pt x="39424" y="41702"/>
                  <a:pt x="39400" y="41702"/>
                </a:cubicBezTo>
                <a:cubicBezTo>
                  <a:pt x="39354" y="41702"/>
                  <a:pt x="39311" y="41669"/>
                  <a:pt x="39288" y="41615"/>
                </a:cubicBezTo>
                <a:cubicBezTo>
                  <a:pt x="39254" y="41535"/>
                  <a:pt x="39230" y="41454"/>
                  <a:pt x="39254" y="41442"/>
                </a:cubicBezTo>
                <a:cubicBezTo>
                  <a:pt x="39256" y="41440"/>
                  <a:pt x="39260" y="41439"/>
                  <a:pt x="39265" y="41439"/>
                </a:cubicBezTo>
                <a:close/>
                <a:moveTo>
                  <a:pt x="87815" y="41392"/>
                </a:moveTo>
                <a:cubicBezTo>
                  <a:pt x="87831" y="41392"/>
                  <a:pt x="87866" y="41446"/>
                  <a:pt x="87929" y="41546"/>
                </a:cubicBezTo>
                <a:cubicBezTo>
                  <a:pt x="87998" y="41639"/>
                  <a:pt x="87998" y="41754"/>
                  <a:pt x="87940" y="41800"/>
                </a:cubicBezTo>
                <a:cubicBezTo>
                  <a:pt x="87904" y="41829"/>
                  <a:pt x="87880" y="41846"/>
                  <a:pt x="87864" y="41846"/>
                </a:cubicBezTo>
                <a:cubicBezTo>
                  <a:pt x="87834" y="41846"/>
                  <a:pt x="87828" y="41788"/>
                  <a:pt x="87813" y="41639"/>
                </a:cubicBezTo>
                <a:cubicBezTo>
                  <a:pt x="87801" y="41469"/>
                  <a:pt x="87795" y="41392"/>
                  <a:pt x="87815" y="41392"/>
                </a:cubicBezTo>
                <a:close/>
                <a:moveTo>
                  <a:pt x="85955" y="41604"/>
                </a:moveTo>
                <a:lnTo>
                  <a:pt x="85955" y="41604"/>
                </a:lnTo>
                <a:cubicBezTo>
                  <a:pt x="85967" y="41604"/>
                  <a:pt x="86036" y="41650"/>
                  <a:pt x="86105" y="41708"/>
                </a:cubicBezTo>
                <a:cubicBezTo>
                  <a:pt x="86163" y="41777"/>
                  <a:pt x="86198" y="41846"/>
                  <a:pt x="86163" y="41858"/>
                </a:cubicBezTo>
                <a:cubicBezTo>
                  <a:pt x="86159" y="41859"/>
                  <a:pt x="86155" y="41860"/>
                  <a:pt x="86151" y="41860"/>
                </a:cubicBezTo>
                <a:cubicBezTo>
                  <a:pt x="86114" y="41860"/>
                  <a:pt x="86054" y="41816"/>
                  <a:pt x="86013" y="41754"/>
                </a:cubicBezTo>
                <a:cubicBezTo>
                  <a:pt x="85967" y="41673"/>
                  <a:pt x="85944" y="41615"/>
                  <a:pt x="85955" y="41604"/>
                </a:cubicBezTo>
                <a:close/>
                <a:moveTo>
                  <a:pt x="89057" y="41472"/>
                </a:moveTo>
                <a:cubicBezTo>
                  <a:pt x="89090" y="41472"/>
                  <a:pt x="89145" y="41494"/>
                  <a:pt x="89222" y="41535"/>
                </a:cubicBezTo>
                <a:cubicBezTo>
                  <a:pt x="89326" y="41581"/>
                  <a:pt x="89372" y="41639"/>
                  <a:pt x="89326" y="41662"/>
                </a:cubicBezTo>
                <a:cubicBezTo>
                  <a:pt x="89291" y="41673"/>
                  <a:pt x="89245" y="41754"/>
                  <a:pt x="89222" y="41823"/>
                </a:cubicBezTo>
                <a:cubicBezTo>
                  <a:pt x="89213" y="41857"/>
                  <a:pt x="89202" y="41874"/>
                  <a:pt x="89187" y="41874"/>
                </a:cubicBezTo>
                <a:cubicBezTo>
                  <a:pt x="89162" y="41874"/>
                  <a:pt x="89127" y="41822"/>
                  <a:pt x="89083" y="41719"/>
                </a:cubicBezTo>
                <a:cubicBezTo>
                  <a:pt x="89008" y="41547"/>
                  <a:pt x="88997" y="41472"/>
                  <a:pt x="89057" y="41472"/>
                </a:cubicBezTo>
                <a:close/>
                <a:moveTo>
                  <a:pt x="84710" y="40794"/>
                </a:moveTo>
                <a:cubicBezTo>
                  <a:pt x="84757" y="40794"/>
                  <a:pt x="84829" y="40849"/>
                  <a:pt x="84882" y="40923"/>
                </a:cubicBezTo>
                <a:cubicBezTo>
                  <a:pt x="84928" y="40992"/>
                  <a:pt x="84882" y="41050"/>
                  <a:pt x="84778" y="41050"/>
                </a:cubicBezTo>
                <a:cubicBezTo>
                  <a:pt x="84771" y="41049"/>
                  <a:pt x="84765" y="41049"/>
                  <a:pt x="84758" y="41049"/>
                </a:cubicBezTo>
                <a:cubicBezTo>
                  <a:pt x="84665" y="41049"/>
                  <a:pt x="84607" y="41125"/>
                  <a:pt x="84639" y="41211"/>
                </a:cubicBezTo>
                <a:cubicBezTo>
                  <a:pt x="84674" y="41315"/>
                  <a:pt x="84766" y="41396"/>
                  <a:pt x="84859" y="41396"/>
                </a:cubicBezTo>
                <a:cubicBezTo>
                  <a:pt x="85055" y="41408"/>
                  <a:pt x="85228" y="41627"/>
                  <a:pt x="85101" y="41685"/>
                </a:cubicBezTo>
                <a:cubicBezTo>
                  <a:pt x="85066" y="41708"/>
                  <a:pt x="85066" y="41812"/>
                  <a:pt x="85101" y="41916"/>
                </a:cubicBezTo>
                <a:cubicBezTo>
                  <a:pt x="85127" y="41968"/>
                  <a:pt x="85134" y="41994"/>
                  <a:pt x="85126" y="41994"/>
                </a:cubicBezTo>
                <a:cubicBezTo>
                  <a:pt x="85115" y="41994"/>
                  <a:pt x="85082" y="41956"/>
                  <a:pt x="85032" y="41881"/>
                </a:cubicBezTo>
                <a:cubicBezTo>
                  <a:pt x="84951" y="41754"/>
                  <a:pt x="84801" y="41639"/>
                  <a:pt x="84709" y="41615"/>
                </a:cubicBezTo>
                <a:cubicBezTo>
                  <a:pt x="84558" y="41604"/>
                  <a:pt x="84524" y="41558"/>
                  <a:pt x="84535" y="41442"/>
                </a:cubicBezTo>
                <a:cubicBezTo>
                  <a:pt x="84535" y="41350"/>
                  <a:pt x="84523" y="41312"/>
                  <a:pt x="84485" y="41312"/>
                </a:cubicBezTo>
                <a:cubicBezTo>
                  <a:pt x="84471" y="41312"/>
                  <a:pt x="84453" y="41318"/>
                  <a:pt x="84431" y="41327"/>
                </a:cubicBezTo>
                <a:cubicBezTo>
                  <a:pt x="84418" y="41333"/>
                  <a:pt x="84404" y="41336"/>
                  <a:pt x="84391" y="41336"/>
                </a:cubicBezTo>
                <a:cubicBezTo>
                  <a:pt x="84324" y="41336"/>
                  <a:pt x="84256" y="41265"/>
                  <a:pt x="84189" y="41131"/>
                </a:cubicBezTo>
                <a:cubicBezTo>
                  <a:pt x="84178" y="41108"/>
                  <a:pt x="84143" y="41061"/>
                  <a:pt x="84120" y="41027"/>
                </a:cubicBezTo>
                <a:cubicBezTo>
                  <a:pt x="84154" y="40969"/>
                  <a:pt x="84189" y="40911"/>
                  <a:pt x="84224" y="40854"/>
                </a:cubicBezTo>
                <a:cubicBezTo>
                  <a:pt x="84252" y="40863"/>
                  <a:pt x="84280" y="40880"/>
                  <a:pt x="84302" y="40880"/>
                </a:cubicBezTo>
                <a:cubicBezTo>
                  <a:pt x="84307" y="40880"/>
                  <a:pt x="84312" y="40879"/>
                  <a:pt x="84316" y="40877"/>
                </a:cubicBezTo>
                <a:cubicBezTo>
                  <a:pt x="84374" y="40865"/>
                  <a:pt x="84455" y="40842"/>
                  <a:pt x="84512" y="40831"/>
                </a:cubicBezTo>
                <a:cubicBezTo>
                  <a:pt x="84570" y="40819"/>
                  <a:pt x="84651" y="40807"/>
                  <a:pt x="84697" y="40796"/>
                </a:cubicBezTo>
                <a:cubicBezTo>
                  <a:pt x="84701" y="40795"/>
                  <a:pt x="84705" y="40794"/>
                  <a:pt x="84710" y="40794"/>
                </a:cubicBezTo>
                <a:close/>
                <a:moveTo>
                  <a:pt x="40402" y="41257"/>
                </a:moveTo>
                <a:cubicBezTo>
                  <a:pt x="40450" y="41257"/>
                  <a:pt x="40480" y="41293"/>
                  <a:pt x="40500" y="41362"/>
                </a:cubicBezTo>
                <a:cubicBezTo>
                  <a:pt x="40535" y="41465"/>
                  <a:pt x="40639" y="41592"/>
                  <a:pt x="40708" y="41639"/>
                </a:cubicBezTo>
                <a:cubicBezTo>
                  <a:pt x="40835" y="41696"/>
                  <a:pt x="40673" y="41835"/>
                  <a:pt x="40466" y="41846"/>
                </a:cubicBezTo>
                <a:cubicBezTo>
                  <a:pt x="40385" y="41858"/>
                  <a:pt x="40235" y="41916"/>
                  <a:pt x="40119" y="41985"/>
                </a:cubicBezTo>
                <a:cubicBezTo>
                  <a:pt x="40106" y="41993"/>
                  <a:pt x="40090" y="41996"/>
                  <a:pt x="40072" y="41996"/>
                </a:cubicBezTo>
                <a:cubicBezTo>
                  <a:pt x="40011" y="41996"/>
                  <a:pt x="39930" y="41955"/>
                  <a:pt x="39877" y="41892"/>
                </a:cubicBezTo>
                <a:cubicBezTo>
                  <a:pt x="39773" y="41789"/>
                  <a:pt x="39842" y="41662"/>
                  <a:pt x="40085" y="41454"/>
                </a:cubicBezTo>
                <a:cubicBezTo>
                  <a:pt x="40237" y="41321"/>
                  <a:pt x="40336" y="41257"/>
                  <a:pt x="40402" y="41257"/>
                </a:cubicBezTo>
                <a:close/>
                <a:moveTo>
                  <a:pt x="85514" y="41683"/>
                </a:moveTo>
                <a:cubicBezTo>
                  <a:pt x="85557" y="41683"/>
                  <a:pt x="85639" y="41727"/>
                  <a:pt x="85747" y="41812"/>
                </a:cubicBezTo>
                <a:cubicBezTo>
                  <a:pt x="85899" y="41938"/>
                  <a:pt x="85940" y="41997"/>
                  <a:pt x="85870" y="41997"/>
                </a:cubicBezTo>
                <a:cubicBezTo>
                  <a:pt x="85844" y="41997"/>
                  <a:pt x="85803" y="41989"/>
                  <a:pt x="85747" y="41973"/>
                </a:cubicBezTo>
                <a:cubicBezTo>
                  <a:pt x="85667" y="41962"/>
                  <a:pt x="85563" y="41892"/>
                  <a:pt x="85528" y="41823"/>
                </a:cubicBezTo>
                <a:cubicBezTo>
                  <a:pt x="85469" y="41729"/>
                  <a:pt x="85470" y="41683"/>
                  <a:pt x="85514" y="41683"/>
                </a:cubicBezTo>
                <a:close/>
                <a:moveTo>
                  <a:pt x="86640" y="41897"/>
                </a:moveTo>
                <a:cubicBezTo>
                  <a:pt x="86652" y="41897"/>
                  <a:pt x="86666" y="41899"/>
                  <a:pt x="86682" y="41904"/>
                </a:cubicBezTo>
                <a:cubicBezTo>
                  <a:pt x="86752" y="41916"/>
                  <a:pt x="86821" y="41950"/>
                  <a:pt x="86844" y="41985"/>
                </a:cubicBezTo>
                <a:cubicBezTo>
                  <a:pt x="86867" y="42008"/>
                  <a:pt x="86844" y="42054"/>
                  <a:pt x="86798" y="42077"/>
                </a:cubicBezTo>
                <a:cubicBezTo>
                  <a:pt x="86786" y="42082"/>
                  <a:pt x="86773" y="42084"/>
                  <a:pt x="86760" y="42084"/>
                </a:cubicBezTo>
                <a:cubicBezTo>
                  <a:pt x="86712" y="42084"/>
                  <a:pt x="86661" y="42051"/>
                  <a:pt x="86625" y="41996"/>
                </a:cubicBezTo>
                <a:cubicBezTo>
                  <a:pt x="86588" y="41932"/>
                  <a:pt x="86595" y="41897"/>
                  <a:pt x="86640" y="41897"/>
                </a:cubicBezTo>
                <a:close/>
                <a:moveTo>
                  <a:pt x="87696" y="41806"/>
                </a:moveTo>
                <a:cubicBezTo>
                  <a:pt x="87737" y="41806"/>
                  <a:pt x="87737" y="41863"/>
                  <a:pt x="87721" y="42031"/>
                </a:cubicBezTo>
                <a:cubicBezTo>
                  <a:pt x="87706" y="42156"/>
                  <a:pt x="87687" y="42215"/>
                  <a:pt x="87651" y="42215"/>
                </a:cubicBezTo>
                <a:cubicBezTo>
                  <a:pt x="87631" y="42215"/>
                  <a:pt x="87605" y="42196"/>
                  <a:pt x="87571" y="42158"/>
                </a:cubicBezTo>
                <a:cubicBezTo>
                  <a:pt x="87502" y="42066"/>
                  <a:pt x="87398" y="41973"/>
                  <a:pt x="87317" y="41927"/>
                </a:cubicBezTo>
                <a:cubicBezTo>
                  <a:pt x="87250" y="41889"/>
                  <a:pt x="87247" y="41866"/>
                  <a:pt x="87293" y="41866"/>
                </a:cubicBezTo>
                <a:cubicBezTo>
                  <a:pt x="87303" y="41866"/>
                  <a:pt x="87315" y="41867"/>
                  <a:pt x="87329" y="41869"/>
                </a:cubicBezTo>
                <a:cubicBezTo>
                  <a:pt x="87352" y="41872"/>
                  <a:pt x="87376" y="41874"/>
                  <a:pt x="87401" y="41874"/>
                </a:cubicBezTo>
                <a:cubicBezTo>
                  <a:pt x="87477" y="41874"/>
                  <a:pt x="87557" y="41861"/>
                  <a:pt x="87617" y="41835"/>
                </a:cubicBezTo>
                <a:cubicBezTo>
                  <a:pt x="87653" y="41817"/>
                  <a:pt x="87678" y="41806"/>
                  <a:pt x="87696" y="41806"/>
                </a:cubicBezTo>
                <a:close/>
                <a:moveTo>
                  <a:pt x="91204" y="41956"/>
                </a:moveTo>
                <a:cubicBezTo>
                  <a:pt x="91239" y="41956"/>
                  <a:pt x="91286" y="41999"/>
                  <a:pt x="91334" y="42066"/>
                </a:cubicBezTo>
                <a:cubicBezTo>
                  <a:pt x="91380" y="42146"/>
                  <a:pt x="91392" y="42216"/>
                  <a:pt x="91357" y="42227"/>
                </a:cubicBezTo>
                <a:cubicBezTo>
                  <a:pt x="91353" y="42229"/>
                  <a:pt x="91348" y="42229"/>
                  <a:pt x="91343" y="42229"/>
                </a:cubicBezTo>
                <a:cubicBezTo>
                  <a:pt x="91308" y="42229"/>
                  <a:pt x="91259" y="42194"/>
                  <a:pt x="91219" y="42123"/>
                </a:cubicBezTo>
                <a:cubicBezTo>
                  <a:pt x="91161" y="42043"/>
                  <a:pt x="91149" y="41973"/>
                  <a:pt x="91184" y="41962"/>
                </a:cubicBezTo>
                <a:cubicBezTo>
                  <a:pt x="91190" y="41958"/>
                  <a:pt x="91197" y="41956"/>
                  <a:pt x="91204" y="41956"/>
                </a:cubicBezTo>
                <a:close/>
                <a:moveTo>
                  <a:pt x="85479" y="42041"/>
                </a:moveTo>
                <a:cubicBezTo>
                  <a:pt x="85505" y="42041"/>
                  <a:pt x="85558" y="42084"/>
                  <a:pt x="85620" y="42146"/>
                </a:cubicBezTo>
                <a:cubicBezTo>
                  <a:pt x="85678" y="42204"/>
                  <a:pt x="85701" y="42285"/>
                  <a:pt x="85643" y="42308"/>
                </a:cubicBezTo>
                <a:cubicBezTo>
                  <a:pt x="85635" y="42312"/>
                  <a:pt x="85627" y="42314"/>
                  <a:pt x="85618" y="42314"/>
                </a:cubicBezTo>
                <a:cubicBezTo>
                  <a:pt x="85575" y="42314"/>
                  <a:pt x="85524" y="42271"/>
                  <a:pt x="85505" y="42204"/>
                </a:cubicBezTo>
                <a:cubicBezTo>
                  <a:pt x="85470" y="42112"/>
                  <a:pt x="85459" y="42043"/>
                  <a:pt x="85470" y="42043"/>
                </a:cubicBezTo>
                <a:cubicBezTo>
                  <a:pt x="85473" y="42041"/>
                  <a:pt x="85475" y="42041"/>
                  <a:pt x="85479" y="42041"/>
                </a:cubicBezTo>
                <a:close/>
                <a:moveTo>
                  <a:pt x="83577" y="41996"/>
                </a:moveTo>
                <a:cubicBezTo>
                  <a:pt x="83644" y="42197"/>
                  <a:pt x="83553" y="42366"/>
                  <a:pt x="83448" y="42366"/>
                </a:cubicBezTo>
                <a:cubicBezTo>
                  <a:pt x="83426" y="42366"/>
                  <a:pt x="83403" y="42359"/>
                  <a:pt x="83381" y="42343"/>
                </a:cubicBezTo>
                <a:cubicBezTo>
                  <a:pt x="83450" y="42216"/>
                  <a:pt x="83508" y="42100"/>
                  <a:pt x="83577" y="41996"/>
                </a:cubicBezTo>
                <a:close/>
                <a:moveTo>
                  <a:pt x="88295" y="42032"/>
                </a:moveTo>
                <a:cubicBezTo>
                  <a:pt x="88313" y="42032"/>
                  <a:pt x="88352" y="42062"/>
                  <a:pt x="88414" y="42123"/>
                </a:cubicBezTo>
                <a:cubicBezTo>
                  <a:pt x="88483" y="42193"/>
                  <a:pt x="88529" y="42285"/>
                  <a:pt x="88529" y="42354"/>
                </a:cubicBezTo>
                <a:cubicBezTo>
                  <a:pt x="88529" y="42373"/>
                  <a:pt x="88523" y="42382"/>
                  <a:pt x="88513" y="42382"/>
                </a:cubicBezTo>
                <a:cubicBezTo>
                  <a:pt x="88490" y="42382"/>
                  <a:pt x="88446" y="42340"/>
                  <a:pt x="88391" y="42262"/>
                </a:cubicBezTo>
                <a:cubicBezTo>
                  <a:pt x="88298" y="42112"/>
                  <a:pt x="88267" y="42032"/>
                  <a:pt x="88295" y="42032"/>
                </a:cubicBezTo>
                <a:close/>
                <a:moveTo>
                  <a:pt x="86917" y="42403"/>
                </a:moveTo>
                <a:cubicBezTo>
                  <a:pt x="86944" y="42403"/>
                  <a:pt x="86964" y="42419"/>
                  <a:pt x="86971" y="42447"/>
                </a:cubicBezTo>
                <a:cubicBezTo>
                  <a:pt x="86981" y="42505"/>
                  <a:pt x="86950" y="42530"/>
                  <a:pt x="86899" y="42530"/>
                </a:cubicBezTo>
                <a:cubicBezTo>
                  <a:pt x="86889" y="42530"/>
                  <a:pt x="86878" y="42529"/>
                  <a:pt x="86867" y="42527"/>
                </a:cubicBezTo>
                <a:cubicBezTo>
                  <a:pt x="86798" y="42504"/>
                  <a:pt x="86798" y="42458"/>
                  <a:pt x="86855" y="42423"/>
                </a:cubicBezTo>
                <a:cubicBezTo>
                  <a:pt x="86878" y="42410"/>
                  <a:pt x="86899" y="42403"/>
                  <a:pt x="86917" y="42403"/>
                </a:cubicBezTo>
                <a:close/>
                <a:moveTo>
                  <a:pt x="41475" y="42686"/>
                </a:moveTo>
                <a:cubicBezTo>
                  <a:pt x="41509" y="42686"/>
                  <a:pt x="41576" y="42708"/>
                  <a:pt x="41643" y="42747"/>
                </a:cubicBezTo>
                <a:cubicBezTo>
                  <a:pt x="41735" y="42781"/>
                  <a:pt x="41770" y="42851"/>
                  <a:pt x="41724" y="42885"/>
                </a:cubicBezTo>
                <a:cubicBezTo>
                  <a:pt x="41713" y="42896"/>
                  <a:pt x="41697" y="42901"/>
                  <a:pt x="41678" y="42901"/>
                </a:cubicBezTo>
                <a:cubicBezTo>
                  <a:pt x="41638" y="42901"/>
                  <a:pt x="41586" y="42878"/>
                  <a:pt x="41539" y="42839"/>
                </a:cubicBezTo>
                <a:cubicBezTo>
                  <a:pt x="41481" y="42770"/>
                  <a:pt x="41447" y="42712"/>
                  <a:pt x="41458" y="42689"/>
                </a:cubicBezTo>
                <a:cubicBezTo>
                  <a:pt x="41462" y="42687"/>
                  <a:pt x="41468" y="42686"/>
                  <a:pt x="41475" y="42686"/>
                </a:cubicBezTo>
                <a:close/>
                <a:moveTo>
                  <a:pt x="85422" y="42595"/>
                </a:moveTo>
                <a:cubicBezTo>
                  <a:pt x="85459" y="42595"/>
                  <a:pt x="85520" y="42649"/>
                  <a:pt x="85563" y="42712"/>
                </a:cubicBezTo>
                <a:cubicBezTo>
                  <a:pt x="85596" y="42759"/>
                  <a:pt x="85626" y="42783"/>
                  <a:pt x="85645" y="42783"/>
                </a:cubicBezTo>
                <a:cubicBezTo>
                  <a:pt x="85659" y="42783"/>
                  <a:pt x="85667" y="42771"/>
                  <a:pt x="85667" y="42747"/>
                </a:cubicBezTo>
                <a:cubicBezTo>
                  <a:pt x="85667" y="42723"/>
                  <a:pt x="85674" y="42711"/>
                  <a:pt x="85687" y="42711"/>
                </a:cubicBezTo>
                <a:cubicBezTo>
                  <a:pt x="85706" y="42711"/>
                  <a:pt x="85736" y="42738"/>
                  <a:pt x="85770" y="42793"/>
                </a:cubicBezTo>
                <a:cubicBezTo>
                  <a:pt x="85834" y="42891"/>
                  <a:pt x="85802" y="42940"/>
                  <a:pt x="85734" y="42940"/>
                </a:cubicBezTo>
                <a:cubicBezTo>
                  <a:pt x="85667" y="42940"/>
                  <a:pt x="85563" y="42891"/>
                  <a:pt x="85482" y="42793"/>
                </a:cubicBezTo>
                <a:cubicBezTo>
                  <a:pt x="85413" y="42700"/>
                  <a:pt x="85378" y="42620"/>
                  <a:pt x="85413" y="42597"/>
                </a:cubicBezTo>
                <a:cubicBezTo>
                  <a:pt x="85416" y="42596"/>
                  <a:pt x="85419" y="42595"/>
                  <a:pt x="85422" y="42595"/>
                </a:cubicBezTo>
                <a:close/>
                <a:moveTo>
                  <a:pt x="38028" y="42038"/>
                </a:moveTo>
                <a:cubicBezTo>
                  <a:pt x="38104" y="42038"/>
                  <a:pt x="38165" y="42050"/>
                  <a:pt x="38203" y="42077"/>
                </a:cubicBezTo>
                <a:cubicBezTo>
                  <a:pt x="38421" y="42241"/>
                  <a:pt x="38351" y="42425"/>
                  <a:pt x="38079" y="42425"/>
                </a:cubicBezTo>
                <a:cubicBezTo>
                  <a:pt x="38063" y="42425"/>
                  <a:pt x="38047" y="42425"/>
                  <a:pt x="38030" y="42423"/>
                </a:cubicBezTo>
                <a:cubicBezTo>
                  <a:pt x="38011" y="42422"/>
                  <a:pt x="37994" y="42422"/>
                  <a:pt x="37977" y="42422"/>
                </a:cubicBezTo>
                <a:cubicBezTo>
                  <a:pt x="37830" y="42422"/>
                  <a:pt x="37768" y="42467"/>
                  <a:pt x="37799" y="42550"/>
                </a:cubicBezTo>
                <a:cubicBezTo>
                  <a:pt x="37886" y="42802"/>
                  <a:pt x="37738" y="42948"/>
                  <a:pt x="37416" y="42948"/>
                </a:cubicBezTo>
                <a:cubicBezTo>
                  <a:pt x="37354" y="42948"/>
                  <a:pt x="37285" y="42943"/>
                  <a:pt x="37210" y="42931"/>
                </a:cubicBezTo>
                <a:cubicBezTo>
                  <a:pt x="36957" y="42897"/>
                  <a:pt x="36726" y="42793"/>
                  <a:pt x="36691" y="42712"/>
                </a:cubicBezTo>
                <a:cubicBezTo>
                  <a:pt x="36667" y="42638"/>
                  <a:pt x="36683" y="42600"/>
                  <a:pt x="36735" y="42600"/>
                </a:cubicBezTo>
                <a:cubicBezTo>
                  <a:pt x="36757" y="42600"/>
                  <a:pt x="36784" y="42606"/>
                  <a:pt x="36818" y="42620"/>
                </a:cubicBezTo>
                <a:cubicBezTo>
                  <a:pt x="36840" y="42626"/>
                  <a:pt x="36862" y="42630"/>
                  <a:pt x="36882" y="42630"/>
                </a:cubicBezTo>
                <a:cubicBezTo>
                  <a:pt x="36966" y="42630"/>
                  <a:pt x="37028" y="42574"/>
                  <a:pt x="37037" y="42481"/>
                </a:cubicBezTo>
                <a:cubicBezTo>
                  <a:pt x="37056" y="42283"/>
                  <a:pt x="37686" y="42038"/>
                  <a:pt x="38028" y="42038"/>
                </a:cubicBezTo>
                <a:close/>
                <a:moveTo>
                  <a:pt x="90611" y="42792"/>
                </a:moveTo>
                <a:cubicBezTo>
                  <a:pt x="90635" y="42792"/>
                  <a:pt x="90678" y="42881"/>
                  <a:pt x="90711" y="43001"/>
                </a:cubicBezTo>
                <a:cubicBezTo>
                  <a:pt x="90745" y="43139"/>
                  <a:pt x="90745" y="43255"/>
                  <a:pt x="90722" y="43278"/>
                </a:cubicBezTo>
                <a:cubicBezTo>
                  <a:pt x="90720" y="43279"/>
                  <a:pt x="90717" y="43279"/>
                  <a:pt x="90715" y="43279"/>
                </a:cubicBezTo>
                <a:cubicBezTo>
                  <a:pt x="90645" y="43279"/>
                  <a:pt x="90540" y="42837"/>
                  <a:pt x="90607" y="42793"/>
                </a:cubicBezTo>
                <a:cubicBezTo>
                  <a:pt x="90608" y="42792"/>
                  <a:pt x="90610" y="42792"/>
                  <a:pt x="90611" y="42792"/>
                </a:cubicBezTo>
                <a:close/>
                <a:moveTo>
                  <a:pt x="35127" y="43275"/>
                </a:moveTo>
                <a:cubicBezTo>
                  <a:pt x="35191" y="43275"/>
                  <a:pt x="35264" y="43307"/>
                  <a:pt x="35294" y="43347"/>
                </a:cubicBezTo>
                <a:cubicBezTo>
                  <a:pt x="35372" y="43446"/>
                  <a:pt x="35355" y="43506"/>
                  <a:pt x="35290" y="43506"/>
                </a:cubicBezTo>
                <a:cubicBezTo>
                  <a:pt x="35249" y="43506"/>
                  <a:pt x="35189" y="43481"/>
                  <a:pt x="35121" y="43428"/>
                </a:cubicBezTo>
                <a:cubicBezTo>
                  <a:pt x="35040" y="43370"/>
                  <a:pt x="35017" y="43301"/>
                  <a:pt x="35098" y="43278"/>
                </a:cubicBezTo>
                <a:cubicBezTo>
                  <a:pt x="35107" y="43276"/>
                  <a:pt x="35117" y="43275"/>
                  <a:pt x="35127" y="43275"/>
                </a:cubicBezTo>
                <a:close/>
                <a:moveTo>
                  <a:pt x="91788" y="43112"/>
                </a:moveTo>
                <a:cubicBezTo>
                  <a:pt x="91829" y="43112"/>
                  <a:pt x="91871" y="43130"/>
                  <a:pt x="91900" y="43174"/>
                </a:cubicBezTo>
                <a:cubicBezTo>
                  <a:pt x="91934" y="43243"/>
                  <a:pt x="91980" y="43393"/>
                  <a:pt x="91992" y="43520"/>
                </a:cubicBezTo>
                <a:cubicBezTo>
                  <a:pt x="92005" y="43622"/>
                  <a:pt x="92003" y="43671"/>
                  <a:pt x="91976" y="43671"/>
                </a:cubicBezTo>
                <a:cubicBezTo>
                  <a:pt x="91954" y="43671"/>
                  <a:pt x="91915" y="43640"/>
                  <a:pt x="91853" y="43578"/>
                </a:cubicBezTo>
                <a:cubicBezTo>
                  <a:pt x="91761" y="43497"/>
                  <a:pt x="91669" y="43370"/>
                  <a:pt x="91646" y="43312"/>
                </a:cubicBezTo>
                <a:cubicBezTo>
                  <a:pt x="91606" y="43201"/>
                  <a:pt x="91697" y="43112"/>
                  <a:pt x="91788" y="43112"/>
                </a:cubicBezTo>
                <a:close/>
                <a:moveTo>
                  <a:pt x="36879" y="43031"/>
                </a:moveTo>
                <a:cubicBezTo>
                  <a:pt x="36906" y="43031"/>
                  <a:pt x="36941" y="43051"/>
                  <a:pt x="36980" y="43093"/>
                </a:cubicBezTo>
                <a:cubicBezTo>
                  <a:pt x="37026" y="43151"/>
                  <a:pt x="37107" y="43312"/>
                  <a:pt x="37164" y="43485"/>
                </a:cubicBezTo>
                <a:cubicBezTo>
                  <a:pt x="37215" y="43647"/>
                  <a:pt x="37216" y="43721"/>
                  <a:pt x="37162" y="43721"/>
                </a:cubicBezTo>
                <a:cubicBezTo>
                  <a:pt x="37143" y="43721"/>
                  <a:pt x="37117" y="43711"/>
                  <a:pt x="37084" y="43693"/>
                </a:cubicBezTo>
                <a:cubicBezTo>
                  <a:pt x="36980" y="43635"/>
                  <a:pt x="36864" y="43485"/>
                  <a:pt x="36830" y="43358"/>
                </a:cubicBezTo>
                <a:cubicBezTo>
                  <a:pt x="36780" y="43159"/>
                  <a:pt x="36808" y="43031"/>
                  <a:pt x="36879" y="43031"/>
                </a:cubicBezTo>
                <a:close/>
                <a:moveTo>
                  <a:pt x="36333" y="43284"/>
                </a:moveTo>
                <a:cubicBezTo>
                  <a:pt x="36360" y="43284"/>
                  <a:pt x="36391" y="43289"/>
                  <a:pt x="36426" y="43301"/>
                </a:cubicBezTo>
                <a:cubicBezTo>
                  <a:pt x="36599" y="43358"/>
                  <a:pt x="36772" y="43728"/>
                  <a:pt x="36656" y="43809"/>
                </a:cubicBezTo>
                <a:cubicBezTo>
                  <a:pt x="36642" y="43823"/>
                  <a:pt x="36624" y="43829"/>
                  <a:pt x="36601" y="43829"/>
                </a:cubicBezTo>
                <a:cubicBezTo>
                  <a:pt x="36533" y="43829"/>
                  <a:pt x="36432" y="43766"/>
                  <a:pt x="36345" y="43670"/>
                </a:cubicBezTo>
                <a:cubicBezTo>
                  <a:pt x="36167" y="43473"/>
                  <a:pt x="36175" y="43284"/>
                  <a:pt x="36333" y="43284"/>
                </a:cubicBezTo>
                <a:close/>
                <a:moveTo>
                  <a:pt x="88364" y="43436"/>
                </a:moveTo>
                <a:cubicBezTo>
                  <a:pt x="88379" y="43436"/>
                  <a:pt x="88404" y="43505"/>
                  <a:pt x="88437" y="43647"/>
                </a:cubicBezTo>
                <a:cubicBezTo>
                  <a:pt x="88471" y="43762"/>
                  <a:pt x="88460" y="43889"/>
                  <a:pt x="88425" y="43901"/>
                </a:cubicBezTo>
                <a:cubicBezTo>
                  <a:pt x="88422" y="43903"/>
                  <a:pt x="88418" y="43904"/>
                  <a:pt x="88415" y="43904"/>
                </a:cubicBezTo>
                <a:cubicBezTo>
                  <a:pt x="88384" y="43904"/>
                  <a:pt x="88356" y="43817"/>
                  <a:pt x="88356" y="43693"/>
                </a:cubicBezTo>
                <a:cubicBezTo>
                  <a:pt x="88344" y="43523"/>
                  <a:pt x="88348" y="43436"/>
                  <a:pt x="88364" y="43436"/>
                </a:cubicBezTo>
                <a:close/>
                <a:moveTo>
                  <a:pt x="88864" y="43680"/>
                </a:moveTo>
                <a:cubicBezTo>
                  <a:pt x="88899" y="43680"/>
                  <a:pt x="88951" y="43724"/>
                  <a:pt x="89002" y="43797"/>
                </a:cubicBezTo>
                <a:cubicBezTo>
                  <a:pt x="89049" y="43866"/>
                  <a:pt x="89060" y="43936"/>
                  <a:pt x="89025" y="43959"/>
                </a:cubicBezTo>
                <a:cubicBezTo>
                  <a:pt x="89022" y="43960"/>
                  <a:pt x="89018" y="43960"/>
                  <a:pt x="89014" y="43960"/>
                </a:cubicBezTo>
                <a:cubicBezTo>
                  <a:pt x="88979" y="43960"/>
                  <a:pt x="88928" y="43917"/>
                  <a:pt x="88887" y="43855"/>
                </a:cubicBezTo>
                <a:cubicBezTo>
                  <a:pt x="88841" y="43774"/>
                  <a:pt x="88818" y="43705"/>
                  <a:pt x="88852" y="43682"/>
                </a:cubicBezTo>
                <a:cubicBezTo>
                  <a:pt x="88856" y="43680"/>
                  <a:pt x="88860" y="43680"/>
                  <a:pt x="88864" y="43680"/>
                </a:cubicBezTo>
                <a:close/>
                <a:moveTo>
                  <a:pt x="84309" y="43458"/>
                </a:moveTo>
                <a:cubicBezTo>
                  <a:pt x="84318" y="43458"/>
                  <a:pt x="84328" y="43459"/>
                  <a:pt x="84339" y="43462"/>
                </a:cubicBezTo>
                <a:cubicBezTo>
                  <a:pt x="84455" y="43485"/>
                  <a:pt x="84478" y="43520"/>
                  <a:pt x="84466" y="43647"/>
                </a:cubicBezTo>
                <a:cubicBezTo>
                  <a:pt x="84466" y="43751"/>
                  <a:pt x="84535" y="43797"/>
                  <a:pt x="84709" y="43797"/>
                </a:cubicBezTo>
                <a:cubicBezTo>
                  <a:pt x="84730" y="43795"/>
                  <a:pt x="84750" y="43794"/>
                  <a:pt x="84770" y="43794"/>
                </a:cubicBezTo>
                <a:cubicBezTo>
                  <a:pt x="85013" y="43794"/>
                  <a:pt x="85099" y="43924"/>
                  <a:pt x="84928" y="44063"/>
                </a:cubicBezTo>
                <a:cubicBezTo>
                  <a:pt x="84904" y="44087"/>
                  <a:pt x="84870" y="44098"/>
                  <a:pt x="84831" y="44098"/>
                </a:cubicBezTo>
                <a:cubicBezTo>
                  <a:pt x="84757" y="44098"/>
                  <a:pt x="84664" y="44057"/>
                  <a:pt x="84582" y="43982"/>
                </a:cubicBezTo>
                <a:cubicBezTo>
                  <a:pt x="84333" y="43755"/>
                  <a:pt x="84186" y="43458"/>
                  <a:pt x="84309" y="43458"/>
                </a:cubicBezTo>
                <a:close/>
                <a:moveTo>
                  <a:pt x="87779" y="43888"/>
                </a:moveTo>
                <a:cubicBezTo>
                  <a:pt x="87814" y="43888"/>
                  <a:pt x="87864" y="43931"/>
                  <a:pt x="87906" y="43993"/>
                </a:cubicBezTo>
                <a:cubicBezTo>
                  <a:pt x="87952" y="44074"/>
                  <a:pt x="87964" y="44143"/>
                  <a:pt x="87940" y="44166"/>
                </a:cubicBezTo>
                <a:cubicBezTo>
                  <a:pt x="87937" y="44168"/>
                  <a:pt x="87933" y="44168"/>
                  <a:pt x="87929" y="44168"/>
                </a:cubicBezTo>
                <a:cubicBezTo>
                  <a:pt x="87892" y="44168"/>
                  <a:pt x="87832" y="44124"/>
                  <a:pt x="87790" y="44051"/>
                </a:cubicBezTo>
                <a:cubicBezTo>
                  <a:pt x="87744" y="43982"/>
                  <a:pt x="87733" y="43912"/>
                  <a:pt x="87767" y="43889"/>
                </a:cubicBezTo>
                <a:cubicBezTo>
                  <a:pt x="87771" y="43888"/>
                  <a:pt x="87775" y="43888"/>
                  <a:pt x="87779" y="43888"/>
                </a:cubicBezTo>
                <a:close/>
                <a:moveTo>
                  <a:pt x="88225" y="44021"/>
                </a:moveTo>
                <a:cubicBezTo>
                  <a:pt x="88268" y="44021"/>
                  <a:pt x="88322" y="44056"/>
                  <a:pt x="88368" y="44120"/>
                </a:cubicBezTo>
                <a:cubicBezTo>
                  <a:pt x="88408" y="44191"/>
                  <a:pt x="88395" y="44226"/>
                  <a:pt x="88345" y="44226"/>
                </a:cubicBezTo>
                <a:cubicBezTo>
                  <a:pt x="88338" y="44226"/>
                  <a:pt x="88330" y="44226"/>
                  <a:pt x="88321" y="44224"/>
                </a:cubicBezTo>
                <a:cubicBezTo>
                  <a:pt x="88241" y="44201"/>
                  <a:pt x="88171" y="44166"/>
                  <a:pt x="88148" y="44132"/>
                </a:cubicBezTo>
                <a:cubicBezTo>
                  <a:pt x="88125" y="44097"/>
                  <a:pt x="88148" y="44051"/>
                  <a:pt x="88194" y="44028"/>
                </a:cubicBezTo>
                <a:cubicBezTo>
                  <a:pt x="88204" y="44023"/>
                  <a:pt x="88214" y="44021"/>
                  <a:pt x="88225" y="44021"/>
                </a:cubicBezTo>
                <a:close/>
                <a:moveTo>
                  <a:pt x="35916" y="43855"/>
                </a:moveTo>
                <a:cubicBezTo>
                  <a:pt x="35958" y="43855"/>
                  <a:pt x="36004" y="43936"/>
                  <a:pt x="36068" y="44097"/>
                </a:cubicBezTo>
                <a:cubicBezTo>
                  <a:pt x="36142" y="44284"/>
                  <a:pt x="36142" y="44350"/>
                  <a:pt x="36041" y="44350"/>
                </a:cubicBezTo>
                <a:cubicBezTo>
                  <a:pt x="36017" y="44350"/>
                  <a:pt x="35988" y="44346"/>
                  <a:pt x="35952" y="44340"/>
                </a:cubicBezTo>
                <a:cubicBezTo>
                  <a:pt x="35768" y="44305"/>
                  <a:pt x="35745" y="44259"/>
                  <a:pt x="35791" y="44097"/>
                </a:cubicBezTo>
                <a:cubicBezTo>
                  <a:pt x="35837" y="43936"/>
                  <a:pt x="35874" y="43855"/>
                  <a:pt x="35916" y="43855"/>
                </a:cubicBezTo>
                <a:close/>
                <a:moveTo>
                  <a:pt x="86841" y="44207"/>
                </a:moveTo>
                <a:cubicBezTo>
                  <a:pt x="86875" y="44207"/>
                  <a:pt x="86921" y="44250"/>
                  <a:pt x="86959" y="44316"/>
                </a:cubicBezTo>
                <a:cubicBezTo>
                  <a:pt x="87006" y="44386"/>
                  <a:pt x="87017" y="44455"/>
                  <a:pt x="86994" y="44478"/>
                </a:cubicBezTo>
                <a:cubicBezTo>
                  <a:pt x="86990" y="44479"/>
                  <a:pt x="86986" y="44480"/>
                  <a:pt x="86982" y="44480"/>
                </a:cubicBezTo>
                <a:cubicBezTo>
                  <a:pt x="86945" y="44480"/>
                  <a:pt x="86885" y="44436"/>
                  <a:pt x="86844" y="44374"/>
                </a:cubicBezTo>
                <a:cubicBezTo>
                  <a:pt x="86798" y="44293"/>
                  <a:pt x="86786" y="44224"/>
                  <a:pt x="86821" y="44213"/>
                </a:cubicBezTo>
                <a:cubicBezTo>
                  <a:pt x="86827" y="44209"/>
                  <a:pt x="86834" y="44207"/>
                  <a:pt x="86841" y="44207"/>
                </a:cubicBezTo>
                <a:close/>
                <a:moveTo>
                  <a:pt x="38082" y="44498"/>
                </a:moveTo>
                <a:cubicBezTo>
                  <a:pt x="38116" y="44498"/>
                  <a:pt x="38183" y="44519"/>
                  <a:pt x="38249" y="44547"/>
                </a:cubicBezTo>
                <a:cubicBezTo>
                  <a:pt x="38342" y="44593"/>
                  <a:pt x="38376" y="44663"/>
                  <a:pt x="38330" y="44697"/>
                </a:cubicBezTo>
                <a:cubicBezTo>
                  <a:pt x="38316" y="44708"/>
                  <a:pt x="38298" y="44713"/>
                  <a:pt x="38279" y="44713"/>
                </a:cubicBezTo>
                <a:cubicBezTo>
                  <a:pt x="38236" y="44713"/>
                  <a:pt x="38185" y="44687"/>
                  <a:pt x="38145" y="44640"/>
                </a:cubicBezTo>
                <a:cubicBezTo>
                  <a:pt x="38088" y="44582"/>
                  <a:pt x="38053" y="44513"/>
                  <a:pt x="38065" y="44501"/>
                </a:cubicBezTo>
                <a:cubicBezTo>
                  <a:pt x="38069" y="44499"/>
                  <a:pt x="38075" y="44498"/>
                  <a:pt x="38082" y="44498"/>
                </a:cubicBezTo>
                <a:close/>
                <a:moveTo>
                  <a:pt x="84051" y="41154"/>
                </a:moveTo>
                <a:cubicBezTo>
                  <a:pt x="84201" y="41338"/>
                  <a:pt x="84224" y="41419"/>
                  <a:pt x="84178" y="41523"/>
                </a:cubicBezTo>
                <a:cubicBezTo>
                  <a:pt x="84131" y="41604"/>
                  <a:pt x="84027" y="41708"/>
                  <a:pt x="83947" y="41754"/>
                </a:cubicBezTo>
                <a:cubicBezTo>
                  <a:pt x="83750" y="41858"/>
                  <a:pt x="83820" y="42100"/>
                  <a:pt x="84062" y="42146"/>
                </a:cubicBezTo>
                <a:cubicBezTo>
                  <a:pt x="84154" y="42158"/>
                  <a:pt x="84270" y="42250"/>
                  <a:pt x="84305" y="42343"/>
                </a:cubicBezTo>
                <a:cubicBezTo>
                  <a:pt x="84351" y="42435"/>
                  <a:pt x="84431" y="42643"/>
                  <a:pt x="84489" y="42781"/>
                </a:cubicBezTo>
                <a:cubicBezTo>
                  <a:pt x="84569" y="42961"/>
                  <a:pt x="84563" y="43028"/>
                  <a:pt x="84455" y="43028"/>
                </a:cubicBezTo>
                <a:cubicBezTo>
                  <a:pt x="84438" y="43028"/>
                  <a:pt x="84419" y="43027"/>
                  <a:pt x="84397" y="43024"/>
                </a:cubicBezTo>
                <a:cubicBezTo>
                  <a:pt x="84376" y="43022"/>
                  <a:pt x="84353" y="43021"/>
                  <a:pt x="84328" y="43021"/>
                </a:cubicBezTo>
                <a:cubicBezTo>
                  <a:pt x="84210" y="43021"/>
                  <a:pt x="84051" y="43041"/>
                  <a:pt x="83947" y="43070"/>
                </a:cubicBezTo>
                <a:cubicBezTo>
                  <a:pt x="83762" y="43116"/>
                  <a:pt x="83739" y="43174"/>
                  <a:pt x="83866" y="43312"/>
                </a:cubicBezTo>
                <a:cubicBezTo>
                  <a:pt x="84015" y="43485"/>
                  <a:pt x="84031" y="43610"/>
                  <a:pt x="83942" y="43610"/>
                </a:cubicBezTo>
                <a:cubicBezTo>
                  <a:pt x="83900" y="43610"/>
                  <a:pt x="83835" y="43583"/>
                  <a:pt x="83750" y="43520"/>
                </a:cubicBezTo>
                <a:cubicBezTo>
                  <a:pt x="83554" y="43370"/>
                  <a:pt x="83531" y="43324"/>
                  <a:pt x="83543" y="43185"/>
                </a:cubicBezTo>
                <a:cubicBezTo>
                  <a:pt x="83543" y="43093"/>
                  <a:pt x="83508" y="42943"/>
                  <a:pt x="83462" y="42862"/>
                </a:cubicBezTo>
                <a:cubicBezTo>
                  <a:pt x="83444" y="42837"/>
                  <a:pt x="83429" y="42825"/>
                  <a:pt x="83418" y="42825"/>
                </a:cubicBezTo>
                <a:cubicBezTo>
                  <a:pt x="83393" y="42825"/>
                  <a:pt x="83385" y="42882"/>
                  <a:pt x="83393" y="42977"/>
                </a:cubicBezTo>
                <a:cubicBezTo>
                  <a:pt x="83416" y="43128"/>
                  <a:pt x="83416" y="43266"/>
                  <a:pt x="83393" y="43289"/>
                </a:cubicBezTo>
                <a:cubicBezTo>
                  <a:pt x="83326" y="43366"/>
                  <a:pt x="83346" y="43451"/>
                  <a:pt x="83414" y="43451"/>
                </a:cubicBezTo>
                <a:cubicBezTo>
                  <a:pt x="83428" y="43451"/>
                  <a:pt x="83444" y="43447"/>
                  <a:pt x="83462" y="43439"/>
                </a:cubicBezTo>
                <a:cubicBezTo>
                  <a:pt x="83478" y="43430"/>
                  <a:pt x="83495" y="43426"/>
                  <a:pt x="83511" y="43426"/>
                </a:cubicBezTo>
                <a:cubicBezTo>
                  <a:pt x="83600" y="43426"/>
                  <a:pt x="83687" y="43551"/>
                  <a:pt x="83716" y="43716"/>
                </a:cubicBezTo>
                <a:cubicBezTo>
                  <a:pt x="83722" y="43745"/>
                  <a:pt x="83707" y="43760"/>
                  <a:pt x="83680" y="43760"/>
                </a:cubicBezTo>
                <a:cubicBezTo>
                  <a:pt x="83652" y="43760"/>
                  <a:pt x="83612" y="43745"/>
                  <a:pt x="83566" y="43716"/>
                </a:cubicBezTo>
                <a:cubicBezTo>
                  <a:pt x="83517" y="43682"/>
                  <a:pt x="83484" y="43664"/>
                  <a:pt x="83469" y="43664"/>
                </a:cubicBezTo>
                <a:cubicBezTo>
                  <a:pt x="83447" y="43664"/>
                  <a:pt x="83457" y="43696"/>
                  <a:pt x="83497" y="43762"/>
                </a:cubicBezTo>
                <a:cubicBezTo>
                  <a:pt x="83598" y="43914"/>
                  <a:pt x="83348" y="44084"/>
                  <a:pt x="83139" y="44084"/>
                </a:cubicBezTo>
                <a:cubicBezTo>
                  <a:pt x="83061" y="44084"/>
                  <a:pt x="82989" y="44061"/>
                  <a:pt x="82942" y="44005"/>
                </a:cubicBezTo>
                <a:cubicBezTo>
                  <a:pt x="82902" y="43959"/>
                  <a:pt x="82873" y="43936"/>
                  <a:pt x="82856" y="43936"/>
                </a:cubicBezTo>
                <a:cubicBezTo>
                  <a:pt x="82839" y="43936"/>
                  <a:pt x="82833" y="43959"/>
                  <a:pt x="82839" y="44005"/>
                </a:cubicBezTo>
                <a:cubicBezTo>
                  <a:pt x="82862" y="44086"/>
                  <a:pt x="82908" y="44155"/>
                  <a:pt x="82977" y="44166"/>
                </a:cubicBezTo>
                <a:cubicBezTo>
                  <a:pt x="83150" y="44213"/>
                  <a:pt x="83312" y="44536"/>
                  <a:pt x="83231" y="44674"/>
                </a:cubicBezTo>
                <a:cubicBezTo>
                  <a:pt x="83210" y="44724"/>
                  <a:pt x="83184" y="44747"/>
                  <a:pt x="83165" y="44747"/>
                </a:cubicBezTo>
                <a:cubicBezTo>
                  <a:pt x="83153" y="44747"/>
                  <a:pt x="83143" y="44738"/>
                  <a:pt x="83139" y="44720"/>
                </a:cubicBezTo>
                <a:cubicBezTo>
                  <a:pt x="83117" y="44570"/>
                  <a:pt x="82746" y="44230"/>
                  <a:pt x="82620" y="44230"/>
                </a:cubicBezTo>
                <a:cubicBezTo>
                  <a:pt x="82611" y="44230"/>
                  <a:pt x="82603" y="44232"/>
                  <a:pt x="82596" y="44236"/>
                </a:cubicBezTo>
                <a:cubicBezTo>
                  <a:pt x="82515" y="44282"/>
                  <a:pt x="82527" y="44305"/>
                  <a:pt x="82665" y="44374"/>
                </a:cubicBezTo>
                <a:cubicBezTo>
                  <a:pt x="82816" y="44443"/>
                  <a:pt x="82827" y="44466"/>
                  <a:pt x="82792" y="44582"/>
                </a:cubicBezTo>
                <a:cubicBezTo>
                  <a:pt x="82785" y="44608"/>
                  <a:pt x="82763" y="44621"/>
                  <a:pt x="82729" y="44621"/>
                </a:cubicBezTo>
                <a:cubicBezTo>
                  <a:pt x="82658" y="44621"/>
                  <a:pt x="82533" y="44564"/>
                  <a:pt x="82377" y="44455"/>
                </a:cubicBezTo>
                <a:cubicBezTo>
                  <a:pt x="82308" y="44409"/>
                  <a:pt x="82261" y="44374"/>
                  <a:pt x="82204" y="44351"/>
                </a:cubicBezTo>
                <a:cubicBezTo>
                  <a:pt x="82435" y="43993"/>
                  <a:pt x="82665" y="43624"/>
                  <a:pt x="82792" y="43381"/>
                </a:cubicBezTo>
                <a:cubicBezTo>
                  <a:pt x="82908" y="43162"/>
                  <a:pt x="83104" y="42816"/>
                  <a:pt x="83312" y="42458"/>
                </a:cubicBezTo>
                <a:cubicBezTo>
                  <a:pt x="83335" y="42531"/>
                  <a:pt x="83375" y="42562"/>
                  <a:pt x="83421" y="42562"/>
                </a:cubicBezTo>
                <a:cubicBezTo>
                  <a:pt x="83555" y="42562"/>
                  <a:pt x="83739" y="42295"/>
                  <a:pt x="83704" y="42054"/>
                </a:cubicBezTo>
                <a:cubicBezTo>
                  <a:pt x="83681" y="41985"/>
                  <a:pt x="83670" y="41916"/>
                  <a:pt x="83647" y="41858"/>
                </a:cubicBezTo>
                <a:cubicBezTo>
                  <a:pt x="83658" y="41835"/>
                  <a:pt x="83670" y="41812"/>
                  <a:pt x="83681" y="41800"/>
                </a:cubicBezTo>
                <a:cubicBezTo>
                  <a:pt x="83808" y="41581"/>
                  <a:pt x="83924" y="41362"/>
                  <a:pt x="84051" y="41154"/>
                </a:cubicBezTo>
                <a:close/>
                <a:moveTo>
                  <a:pt x="35844" y="44513"/>
                </a:moveTo>
                <a:cubicBezTo>
                  <a:pt x="35970" y="44513"/>
                  <a:pt x="36114" y="44547"/>
                  <a:pt x="36172" y="44617"/>
                </a:cubicBezTo>
                <a:cubicBezTo>
                  <a:pt x="36229" y="44663"/>
                  <a:pt x="36160" y="44755"/>
                  <a:pt x="36033" y="44801"/>
                </a:cubicBezTo>
                <a:cubicBezTo>
                  <a:pt x="35963" y="44829"/>
                  <a:pt x="35901" y="44844"/>
                  <a:pt x="35848" y="44844"/>
                </a:cubicBezTo>
                <a:cubicBezTo>
                  <a:pt x="35728" y="44844"/>
                  <a:pt x="35653" y="44769"/>
                  <a:pt x="35629" y="44617"/>
                </a:cubicBezTo>
                <a:cubicBezTo>
                  <a:pt x="35612" y="44547"/>
                  <a:pt x="35719" y="44513"/>
                  <a:pt x="35844" y="44513"/>
                </a:cubicBezTo>
                <a:close/>
                <a:moveTo>
                  <a:pt x="85506" y="43810"/>
                </a:moveTo>
                <a:cubicBezTo>
                  <a:pt x="85542" y="43810"/>
                  <a:pt x="85605" y="43845"/>
                  <a:pt x="85701" y="43912"/>
                </a:cubicBezTo>
                <a:cubicBezTo>
                  <a:pt x="85951" y="44097"/>
                  <a:pt x="86037" y="44261"/>
                  <a:pt x="85893" y="44261"/>
                </a:cubicBezTo>
                <a:cubicBezTo>
                  <a:pt x="85884" y="44261"/>
                  <a:pt x="85874" y="44260"/>
                  <a:pt x="85863" y="44259"/>
                </a:cubicBezTo>
                <a:cubicBezTo>
                  <a:pt x="85860" y="44258"/>
                  <a:pt x="85857" y="44258"/>
                  <a:pt x="85854" y="44258"/>
                </a:cubicBezTo>
                <a:cubicBezTo>
                  <a:pt x="85776" y="44258"/>
                  <a:pt x="85701" y="44405"/>
                  <a:pt x="85690" y="44617"/>
                </a:cubicBezTo>
                <a:cubicBezTo>
                  <a:pt x="85675" y="44850"/>
                  <a:pt x="85660" y="44941"/>
                  <a:pt x="85582" y="44941"/>
                </a:cubicBezTo>
                <a:cubicBezTo>
                  <a:pt x="85536" y="44941"/>
                  <a:pt x="85468" y="44910"/>
                  <a:pt x="85366" y="44859"/>
                </a:cubicBezTo>
                <a:cubicBezTo>
                  <a:pt x="85032" y="44686"/>
                  <a:pt x="85020" y="44674"/>
                  <a:pt x="85101" y="44593"/>
                </a:cubicBezTo>
                <a:cubicBezTo>
                  <a:pt x="85239" y="44466"/>
                  <a:pt x="85493" y="44028"/>
                  <a:pt x="85470" y="43924"/>
                </a:cubicBezTo>
                <a:cubicBezTo>
                  <a:pt x="85459" y="43847"/>
                  <a:pt x="85468" y="43810"/>
                  <a:pt x="85506" y="43810"/>
                </a:cubicBezTo>
                <a:close/>
                <a:moveTo>
                  <a:pt x="86528" y="45267"/>
                </a:moveTo>
                <a:cubicBezTo>
                  <a:pt x="86558" y="45267"/>
                  <a:pt x="86583" y="45285"/>
                  <a:pt x="86590" y="45321"/>
                </a:cubicBezTo>
                <a:cubicBezTo>
                  <a:pt x="86600" y="45369"/>
                  <a:pt x="86569" y="45393"/>
                  <a:pt x="86519" y="45393"/>
                </a:cubicBezTo>
                <a:cubicBezTo>
                  <a:pt x="86509" y="45393"/>
                  <a:pt x="86498" y="45392"/>
                  <a:pt x="86486" y="45390"/>
                </a:cubicBezTo>
                <a:cubicBezTo>
                  <a:pt x="86417" y="45367"/>
                  <a:pt x="86405" y="45332"/>
                  <a:pt x="86475" y="45286"/>
                </a:cubicBezTo>
                <a:cubicBezTo>
                  <a:pt x="86492" y="45273"/>
                  <a:pt x="86511" y="45267"/>
                  <a:pt x="86528" y="45267"/>
                </a:cubicBezTo>
                <a:close/>
                <a:moveTo>
                  <a:pt x="35490" y="45222"/>
                </a:moveTo>
                <a:cubicBezTo>
                  <a:pt x="35540" y="45222"/>
                  <a:pt x="35611" y="45263"/>
                  <a:pt x="35687" y="45344"/>
                </a:cubicBezTo>
                <a:cubicBezTo>
                  <a:pt x="35768" y="45436"/>
                  <a:pt x="35802" y="45540"/>
                  <a:pt x="35768" y="45575"/>
                </a:cubicBezTo>
                <a:cubicBezTo>
                  <a:pt x="35750" y="45588"/>
                  <a:pt x="35727" y="45594"/>
                  <a:pt x="35701" y="45594"/>
                </a:cubicBezTo>
                <a:cubicBezTo>
                  <a:pt x="35593" y="45594"/>
                  <a:pt x="35440" y="45490"/>
                  <a:pt x="35421" y="45378"/>
                </a:cubicBezTo>
                <a:cubicBezTo>
                  <a:pt x="35403" y="45274"/>
                  <a:pt x="35433" y="45222"/>
                  <a:pt x="35490" y="45222"/>
                </a:cubicBezTo>
                <a:close/>
                <a:moveTo>
                  <a:pt x="36869" y="45722"/>
                </a:moveTo>
                <a:cubicBezTo>
                  <a:pt x="36903" y="45722"/>
                  <a:pt x="36970" y="45744"/>
                  <a:pt x="37037" y="45782"/>
                </a:cubicBezTo>
                <a:cubicBezTo>
                  <a:pt x="37130" y="45817"/>
                  <a:pt x="37164" y="45886"/>
                  <a:pt x="37118" y="45921"/>
                </a:cubicBezTo>
                <a:cubicBezTo>
                  <a:pt x="37103" y="45932"/>
                  <a:pt x="37085" y="45937"/>
                  <a:pt x="37065" y="45937"/>
                </a:cubicBezTo>
                <a:cubicBezTo>
                  <a:pt x="37023" y="45937"/>
                  <a:pt x="36973" y="45914"/>
                  <a:pt x="36933" y="45875"/>
                </a:cubicBezTo>
                <a:cubicBezTo>
                  <a:pt x="36876" y="45805"/>
                  <a:pt x="36841" y="45736"/>
                  <a:pt x="36853" y="45725"/>
                </a:cubicBezTo>
                <a:cubicBezTo>
                  <a:pt x="36857" y="45723"/>
                  <a:pt x="36862" y="45722"/>
                  <a:pt x="36869" y="45722"/>
                </a:cubicBezTo>
                <a:close/>
                <a:moveTo>
                  <a:pt x="82158" y="44432"/>
                </a:moveTo>
                <a:cubicBezTo>
                  <a:pt x="82192" y="44455"/>
                  <a:pt x="82227" y="44513"/>
                  <a:pt x="82296" y="44628"/>
                </a:cubicBezTo>
                <a:cubicBezTo>
                  <a:pt x="82481" y="44917"/>
                  <a:pt x="82469" y="44974"/>
                  <a:pt x="82273" y="45182"/>
                </a:cubicBezTo>
                <a:cubicBezTo>
                  <a:pt x="82146" y="45321"/>
                  <a:pt x="81961" y="45413"/>
                  <a:pt x="81846" y="45413"/>
                </a:cubicBezTo>
                <a:cubicBezTo>
                  <a:pt x="81719" y="45413"/>
                  <a:pt x="81650" y="45517"/>
                  <a:pt x="81638" y="45702"/>
                </a:cubicBezTo>
                <a:cubicBezTo>
                  <a:pt x="81638" y="45872"/>
                  <a:pt x="81630" y="45942"/>
                  <a:pt x="81581" y="45942"/>
                </a:cubicBezTo>
                <a:cubicBezTo>
                  <a:pt x="81546" y="45942"/>
                  <a:pt x="81492" y="45908"/>
                  <a:pt x="81407" y="45852"/>
                </a:cubicBezTo>
                <a:cubicBezTo>
                  <a:pt x="81361" y="45817"/>
                  <a:pt x="81315" y="45794"/>
                  <a:pt x="81269" y="45782"/>
                </a:cubicBezTo>
                <a:cubicBezTo>
                  <a:pt x="81407" y="45552"/>
                  <a:pt x="81604" y="45251"/>
                  <a:pt x="81800" y="44951"/>
                </a:cubicBezTo>
                <a:cubicBezTo>
                  <a:pt x="81915" y="44790"/>
                  <a:pt x="82031" y="44617"/>
                  <a:pt x="82158" y="44432"/>
                </a:cubicBezTo>
                <a:close/>
                <a:moveTo>
                  <a:pt x="94242" y="45889"/>
                </a:moveTo>
                <a:cubicBezTo>
                  <a:pt x="94342" y="45889"/>
                  <a:pt x="94504" y="45974"/>
                  <a:pt x="94520" y="46071"/>
                </a:cubicBezTo>
                <a:cubicBezTo>
                  <a:pt x="94529" y="46090"/>
                  <a:pt x="94477" y="46109"/>
                  <a:pt x="94401" y="46109"/>
                </a:cubicBezTo>
                <a:cubicBezTo>
                  <a:pt x="94384" y="46109"/>
                  <a:pt x="94366" y="46108"/>
                  <a:pt x="94347" y="46106"/>
                </a:cubicBezTo>
                <a:cubicBezTo>
                  <a:pt x="94220" y="46094"/>
                  <a:pt x="94162" y="46048"/>
                  <a:pt x="94162" y="45944"/>
                </a:cubicBezTo>
                <a:cubicBezTo>
                  <a:pt x="94165" y="45905"/>
                  <a:pt x="94198" y="45889"/>
                  <a:pt x="94242" y="45889"/>
                </a:cubicBezTo>
                <a:close/>
                <a:moveTo>
                  <a:pt x="83827" y="45759"/>
                </a:moveTo>
                <a:cubicBezTo>
                  <a:pt x="83880" y="45759"/>
                  <a:pt x="83958" y="45805"/>
                  <a:pt x="84039" y="45898"/>
                </a:cubicBezTo>
                <a:cubicBezTo>
                  <a:pt x="84154" y="46036"/>
                  <a:pt x="84154" y="46106"/>
                  <a:pt x="84051" y="46152"/>
                </a:cubicBezTo>
                <a:cubicBezTo>
                  <a:pt x="84023" y="46169"/>
                  <a:pt x="83995" y="46178"/>
                  <a:pt x="83969" y="46178"/>
                </a:cubicBezTo>
                <a:cubicBezTo>
                  <a:pt x="83873" y="46178"/>
                  <a:pt x="83789" y="46070"/>
                  <a:pt x="83762" y="45898"/>
                </a:cubicBezTo>
                <a:cubicBezTo>
                  <a:pt x="83745" y="45805"/>
                  <a:pt x="83774" y="45759"/>
                  <a:pt x="83827" y="45759"/>
                </a:cubicBezTo>
                <a:close/>
                <a:moveTo>
                  <a:pt x="34249" y="45976"/>
                </a:moveTo>
                <a:cubicBezTo>
                  <a:pt x="34283" y="45976"/>
                  <a:pt x="34350" y="45998"/>
                  <a:pt x="34417" y="46036"/>
                </a:cubicBezTo>
                <a:cubicBezTo>
                  <a:pt x="34509" y="46082"/>
                  <a:pt x="34544" y="46152"/>
                  <a:pt x="34498" y="46186"/>
                </a:cubicBezTo>
                <a:cubicBezTo>
                  <a:pt x="34484" y="46197"/>
                  <a:pt x="34466" y="46202"/>
                  <a:pt x="34447" y="46202"/>
                </a:cubicBezTo>
                <a:cubicBezTo>
                  <a:pt x="34404" y="46202"/>
                  <a:pt x="34353" y="46176"/>
                  <a:pt x="34313" y="46129"/>
                </a:cubicBezTo>
                <a:cubicBezTo>
                  <a:pt x="34256" y="46059"/>
                  <a:pt x="34221" y="46002"/>
                  <a:pt x="34232" y="45979"/>
                </a:cubicBezTo>
                <a:cubicBezTo>
                  <a:pt x="34236" y="45977"/>
                  <a:pt x="34242" y="45976"/>
                  <a:pt x="34249" y="45976"/>
                </a:cubicBezTo>
                <a:close/>
                <a:moveTo>
                  <a:pt x="88998" y="46144"/>
                </a:moveTo>
                <a:cubicBezTo>
                  <a:pt x="89028" y="46144"/>
                  <a:pt x="89053" y="46162"/>
                  <a:pt x="89060" y="46198"/>
                </a:cubicBezTo>
                <a:cubicBezTo>
                  <a:pt x="89070" y="46246"/>
                  <a:pt x="89039" y="46270"/>
                  <a:pt x="88989" y="46270"/>
                </a:cubicBezTo>
                <a:cubicBezTo>
                  <a:pt x="88979" y="46270"/>
                  <a:pt x="88968" y="46269"/>
                  <a:pt x="88956" y="46267"/>
                </a:cubicBezTo>
                <a:cubicBezTo>
                  <a:pt x="88887" y="46244"/>
                  <a:pt x="88875" y="46209"/>
                  <a:pt x="88945" y="46163"/>
                </a:cubicBezTo>
                <a:cubicBezTo>
                  <a:pt x="88962" y="46150"/>
                  <a:pt x="88981" y="46144"/>
                  <a:pt x="88998" y="46144"/>
                </a:cubicBezTo>
                <a:close/>
                <a:moveTo>
                  <a:pt x="33074" y="44096"/>
                </a:moveTo>
                <a:cubicBezTo>
                  <a:pt x="33116" y="44096"/>
                  <a:pt x="33149" y="44107"/>
                  <a:pt x="33171" y="44132"/>
                </a:cubicBezTo>
                <a:cubicBezTo>
                  <a:pt x="33224" y="44194"/>
                  <a:pt x="33291" y="44236"/>
                  <a:pt x="33335" y="44236"/>
                </a:cubicBezTo>
                <a:cubicBezTo>
                  <a:pt x="33348" y="44236"/>
                  <a:pt x="33359" y="44232"/>
                  <a:pt x="33367" y="44224"/>
                </a:cubicBezTo>
                <a:cubicBezTo>
                  <a:pt x="33373" y="44221"/>
                  <a:pt x="33381" y="44220"/>
                  <a:pt x="33392" y="44220"/>
                </a:cubicBezTo>
                <a:cubicBezTo>
                  <a:pt x="33467" y="44220"/>
                  <a:pt x="33649" y="44285"/>
                  <a:pt x="33840" y="44386"/>
                </a:cubicBezTo>
                <a:cubicBezTo>
                  <a:pt x="34221" y="44582"/>
                  <a:pt x="34244" y="44605"/>
                  <a:pt x="34244" y="44859"/>
                </a:cubicBezTo>
                <a:cubicBezTo>
                  <a:pt x="34244" y="45023"/>
                  <a:pt x="34215" y="45082"/>
                  <a:pt x="34066" y="45082"/>
                </a:cubicBezTo>
                <a:cubicBezTo>
                  <a:pt x="34005" y="45082"/>
                  <a:pt x="33924" y="45072"/>
                  <a:pt x="33817" y="45055"/>
                </a:cubicBezTo>
                <a:cubicBezTo>
                  <a:pt x="33700" y="45035"/>
                  <a:pt x="33616" y="45022"/>
                  <a:pt x="33557" y="45022"/>
                </a:cubicBezTo>
                <a:cubicBezTo>
                  <a:pt x="33417" y="45022"/>
                  <a:pt x="33415" y="45091"/>
                  <a:pt x="33448" y="45286"/>
                </a:cubicBezTo>
                <a:cubicBezTo>
                  <a:pt x="33474" y="45442"/>
                  <a:pt x="33489" y="45514"/>
                  <a:pt x="33507" y="45514"/>
                </a:cubicBezTo>
                <a:cubicBezTo>
                  <a:pt x="33521" y="45514"/>
                  <a:pt x="33538" y="45471"/>
                  <a:pt x="33563" y="45390"/>
                </a:cubicBezTo>
                <a:cubicBezTo>
                  <a:pt x="33587" y="45317"/>
                  <a:pt x="33606" y="45276"/>
                  <a:pt x="33628" y="45276"/>
                </a:cubicBezTo>
                <a:cubicBezTo>
                  <a:pt x="33659" y="45276"/>
                  <a:pt x="33698" y="45351"/>
                  <a:pt x="33771" y="45517"/>
                </a:cubicBezTo>
                <a:cubicBezTo>
                  <a:pt x="33840" y="45690"/>
                  <a:pt x="33852" y="45886"/>
                  <a:pt x="33782" y="45944"/>
                </a:cubicBezTo>
                <a:cubicBezTo>
                  <a:pt x="33738" y="45975"/>
                  <a:pt x="33709" y="45992"/>
                  <a:pt x="33691" y="45992"/>
                </a:cubicBezTo>
                <a:cubicBezTo>
                  <a:pt x="33661" y="45992"/>
                  <a:pt x="33660" y="45947"/>
                  <a:pt x="33667" y="45840"/>
                </a:cubicBezTo>
                <a:cubicBezTo>
                  <a:pt x="33674" y="45733"/>
                  <a:pt x="33668" y="45688"/>
                  <a:pt x="33635" y="45688"/>
                </a:cubicBezTo>
                <a:cubicBezTo>
                  <a:pt x="33615" y="45688"/>
                  <a:pt x="33584" y="45705"/>
                  <a:pt x="33540" y="45736"/>
                </a:cubicBezTo>
                <a:cubicBezTo>
                  <a:pt x="33480" y="45786"/>
                  <a:pt x="33314" y="45819"/>
                  <a:pt x="33173" y="45819"/>
                </a:cubicBezTo>
                <a:cubicBezTo>
                  <a:pt x="33153" y="45819"/>
                  <a:pt x="33132" y="45818"/>
                  <a:pt x="33113" y="45817"/>
                </a:cubicBezTo>
                <a:cubicBezTo>
                  <a:pt x="33085" y="45816"/>
                  <a:pt x="33059" y="45815"/>
                  <a:pt x="33036" y="45815"/>
                </a:cubicBezTo>
                <a:cubicBezTo>
                  <a:pt x="32864" y="45815"/>
                  <a:pt x="32845" y="45856"/>
                  <a:pt x="32917" y="45979"/>
                </a:cubicBezTo>
                <a:cubicBezTo>
                  <a:pt x="33018" y="46165"/>
                  <a:pt x="32847" y="46351"/>
                  <a:pt x="32676" y="46351"/>
                </a:cubicBezTo>
                <a:cubicBezTo>
                  <a:pt x="32613" y="46351"/>
                  <a:pt x="32550" y="46326"/>
                  <a:pt x="32501" y="46267"/>
                </a:cubicBezTo>
                <a:cubicBezTo>
                  <a:pt x="32424" y="46181"/>
                  <a:pt x="32340" y="46134"/>
                  <a:pt x="32293" y="46134"/>
                </a:cubicBezTo>
                <a:cubicBezTo>
                  <a:pt x="32284" y="46134"/>
                  <a:pt x="32276" y="46136"/>
                  <a:pt x="32270" y="46140"/>
                </a:cubicBezTo>
                <a:cubicBezTo>
                  <a:pt x="32261" y="46147"/>
                  <a:pt x="32249" y="46150"/>
                  <a:pt x="32233" y="46150"/>
                </a:cubicBezTo>
                <a:cubicBezTo>
                  <a:pt x="32170" y="46150"/>
                  <a:pt x="32056" y="46095"/>
                  <a:pt x="31935" y="46002"/>
                </a:cubicBezTo>
                <a:cubicBezTo>
                  <a:pt x="31824" y="45916"/>
                  <a:pt x="31707" y="45869"/>
                  <a:pt x="31625" y="45869"/>
                </a:cubicBezTo>
                <a:cubicBezTo>
                  <a:pt x="31597" y="45869"/>
                  <a:pt x="31572" y="45874"/>
                  <a:pt x="31555" y="45886"/>
                </a:cubicBezTo>
                <a:cubicBezTo>
                  <a:pt x="31517" y="45912"/>
                  <a:pt x="31489" y="45928"/>
                  <a:pt x="31469" y="45928"/>
                </a:cubicBezTo>
                <a:cubicBezTo>
                  <a:pt x="31427" y="45928"/>
                  <a:pt x="31416" y="45862"/>
                  <a:pt x="31416" y="45690"/>
                </a:cubicBezTo>
                <a:cubicBezTo>
                  <a:pt x="31416" y="45471"/>
                  <a:pt x="31520" y="45332"/>
                  <a:pt x="31855" y="45159"/>
                </a:cubicBezTo>
                <a:cubicBezTo>
                  <a:pt x="32120" y="45021"/>
                  <a:pt x="32282" y="44859"/>
                  <a:pt x="32236" y="44767"/>
                </a:cubicBezTo>
                <a:cubicBezTo>
                  <a:pt x="32165" y="44566"/>
                  <a:pt x="32799" y="44096"/>
                  <a:pt x="33074" y="44096"/>
                </a:cubicBezTo>
                <a:close/>
                <a:moveTo>
                  <a:pt x="31664" y="46235"/>
                </a:moveTo>
                <a:cubicBezTo>
                  <a:pt x="31700" y="46235"/>
                  <a:pt x="31760" y="46259"/>
                  <a:pt x="31820" y="46302"/>
                </a:cubicBezTo>
                <a:cubicBezTo>
                  <a:pt x="31901" y="46336"/>
                  <a:pt x="31935" y="46406"/>
                  <a:pt x="31889" y="46440"/>
                </a:cubicBezTo>
                <a:cubicBezTo>
                  <a:pt x="31879" y="46451"/>
                  <a:pt x="31863" y="46456"/>
                  <a:pt x="31846" y="46456"/>
                </a:cubicBezTo>
                <a:cubicBezTo>
                  <a:pt x="31806" y="46456"/>
                  <a:pt x="31752" y="46430"/>
                  <a:pt x="31705" y="46383"/>
                </a:cubicBezTo>
                <a:cubicBezTo>
                  <a:pt x="31647" y="46313"/>
                  <a:pt x="31624" y="46256"/>
                  <a:pt x="31635" y="46244"/>
                </a:cubicBezTo>
                <a:cubicBezTo>
                  <a:pt x="31641" y="46238"/>
                  <a:pt x="31651" y="46235"/>
                  <a:pt x="31664" y="46235"/>
                </a:cubicBezTo>
                <a:close/>
                <a:moveTo>
                  <a:pt x="35497" y="46207"/>
                </a:moveTo>
                <a:cubicBezTo>
                  <a:pt x="35517" y="46207"/>
                  <a:pt x="35569" y="46241"/>
                  <a:pt x="35629" y="46302"/>
                </a:cubicBezTo>
                <a:cubicBezTo>
                  <a:pt x="35687" y="46371"/>
                  <a:pt x="35698" y="46452"/>
                  <a:pt x="35652" y="46486"/>
                </a:cubicBezTo>
                <a:cubicBezTo>
                  <a:pt x="35642" y="46494"/>
                  <a:pt x="35630" y="46498"/>
                  <a:pt x="35619" y="46498"/>
                </a:cubicBezTo>
                <a:cubicBezTo>
                  <a:pt x="35581" y="46498"/>
                  <a:pt x="35540" y="46456"/>
                  <a:pt x="35514" y="46394"/>
                </a:cubicBezTo>
                <a:cubicBezTo>
                  <a:pt x="35479" y="46302"/>
                  <a:pt x="35468" y="46221"/>
                  <a:pt x="35491" y="46209"/>
                </a:cubicBezTo>
                <a:cubicBezTo>
                  <a:pt x="35492" y="46208"/>
                  <a:pt x="35494" y="46207"/>
                  <a:pt x="35497" y="46207"/>
                </a:cubicBezTo>
                <a:close/>
                <a:moveTo>
                  <a:pt x="87735" y="46606"/>
                </a:moveTo>
                <a:cubicBezTo>
                  <a:pt x="87783" y="46606"/>
                  <a:pt x="87834" y="46641"/>
                  <a:pt x="87871" y="46706"/>
                </a:cubicBezTo>
                <a:cubicBezTo>
                  <a:pt x="87917" y="46787"/>
                  <a:pt x="87917" y="46856"/>
                  <a:pt x="87871" y="46879"/>
                </a:cubicBezTo>
                <a:cubicBezTo>
                  <a:pt x="87862" y="46884"/>
                  <a:pt x="87851" y="46886"/>
                  <a:pt x="87840" y="46886"/>
                </a:cubicBezTo>
                <a:cubicBezTo>
                  <a:pt x="87797" y="46886"/>
                  <a:pt x="87744" y="46851"/>
                  <a:pt x="87698" y="46787"/>
                </a:cubicBezTo>
                <a:cubicBezTo>
                  <a:pt x="87652" y="46717"/>
                  <a:pt x="87652" y="46637"/>
                  <a:pt x="87698" y="46613"/>
                </a:cubicBezTo>
                <a:cubicBezTo>
                  <a:pt x="87710" y="46609"/>
                  <a:pt x="87722" y="46606"/>
                  <a:pt x="87735" y="46606"/>
                </a:cubicBezTo>
                <a:close/>
                <a:moveTo>
                  <a:pt x="83162" y="46462"/>
                </a:moveTo>
                <a:cubicBezTo>
                  <a:pt x="83208" y="46462"/>
                  <a:pt x="83223" y="46522"/>
                  <a:pt x="83254" y="46694"/>
                </a:cubicBezTo>
                <a:cubicBezTo>
                  <a:pt x="83276" y="46826"/>
                  <a:pt x="83236" y="46926"/>
                  <a:pt x="83172" y="46926"/>
                </a:cubicBezTo>
                <a:cubicBezTo>
                  <a:pt x="83169" y="46926"/>
                  <a:pt x="83165" y="46926"/>
                  <a:pt x="83162" y="46925"/>
                </a:cubicBezTo>
                <a:cubicBezTo>
                  <a:pt x="82966" y="46867"/>
                  <a:pt x="82896" y="46579"/>
                  <a:pt x="83069" y="46498"/>
                </a:cubicBezTo>
                <a:cubicBezTo>
                  <a:pt x="83111" y="46476"/>
                  <a:pt x="83140" y="46462"/>
                  <a:pt x="83162" y="46462"/>
                </a:cubicBezTo>
                <a:close/>
                <a:moveTo>
                  <a:pt x="83739" y="46687"/>
                </a:moveTo>
                <a:cubicBezTo>
                  <a:pt x="83788" y="46687"/>
                  <a:pt x="83857" y="46720"/>
                  <a:pt x="83912" y="46775"/>
                </a:cubicBezTo>
                <a:cubicBezTo>
                  <a:pt x="83981" y="46833"/>
                  <a:pt x="83993" y="46902"/>
                  <a:pt x="83947" y="46925"/>
                </a:cubicBezTo>
                <a:cubicBezTo>
                  <a:pt x="83934" y="46934"/>
                  <a:pt x="83919" y="46939"/>
                  <a:pt x="83901" y="46939"/>
                </a:cubicBezTo>
                <a:cubicBezTo>
                  <a:pt x="83853" y="46939"/>
                  <a:pt x="83790" y="46907"/>
                  <a:pt x="83739" y="46856"/>
                </a:cubicBezTo>
                <a:cubicBezTo>
                  <a:pt x="83670" y="46787"/>
                  <a:pt x="83658" y="46717"/>
                  <a:pt x="83704" y="46694"/>
                </a:cubicBezTo>
                <a:cubicBezTo>
                  <a:pt x="83714" y="46689"/>
                  <a:pt x="83726" y="46687"/>
                  <a:pt x="83739" y="46687"/>
                </a:cubicBezTo>
                <a:close/>
                <a:moveTo>
                  <a:pt x="41099" y="46790"/>
                </a:moveTo>
                <a:cubicBezTo>
                  <a:pt x="41146" y="46790"/>
                  <a:pt x="41206" y="46805"/>
                  <a:pt x="41262" y="46833"/>
                </a:cubicBezTo>
                <a:cubicBezTo>
                  <a:pt x="41343" y="46879"/>
                  <a:pt x="41377" y="46937"/>
                  <a:pt x="41343" y="46971"/>
                </a:cubicBezTo>
                <a:cubicBezTo>
                  <a:pt x="41323" y="46986"/>
                  <a:pt x="41294" y="46992"/>
                  <a:pt x="41260" y="46992"/>
                </a:cubicBezTo>
                <a:cubicBezTo>
                  <a:pt x="41214" y="46992"/>
                  <a:pt x="41159" y="46980"/>
                  <a:pt x="41112" y="46960"/>
                </a:cubicBezTo>
                <a:cubicBezTo>
                  <a:pt x="41020" y="46914"/>
                  <a:pt x="40985" y="46844"/>
                  <a:pt x="41031" y="46810"/>
                </a:cubicBezTo>
                <a:cubicBezTo>
                  <a:pt x="41045" y="46796"/>
                  <a:pt x="41069" y="46790"/>
                  <a:pt x="41099" y="46790"/>
                </a:cubicBezTo>
                <a:close/>
                <a:moveTo>
                  <a:pt x="32754" y="47042"/>
                </a:moveTo>
                <a:cubicBezTo>
                  <a:pt x="32798" y="47042"/>
                  <a:pt x="32844" y="47053"/>
                  <a:pt x="32882" y="47075"/>
                </a:cubicBezTo>
                <a:cubicBezTo>
                  <a:pt x="32974" y="47121"/>
                  <a:pt x="32986" y="47202"/>
                  <a:pt x="32928" y="47248"/>
                </a:cubicBezTo>
                <a:cubicBezTo>
                  <a:pt x="32889" y="47274"/>
                  <a:pt x="32839" y="47289"/>
                  <a:pt x="32787" y="47289"/>
                </a:cubicBezTo>
                <a:cubicBezTo>
                  <a:pt x="32746" y="47289"/>
                  <a:pt x="32703" y="47280"/>
                  <a:pt x="32663" y="47260"/>
                </a:cubicBezTo>
                <a:cubicBezTo>
                  <a:pt x="32570" y="47214"/>
                  <a:pt x="32559" y="47133"/>
                  <a:pt x="32628" y="47087"/>
                </a:cubicBezTo>
                <a:cubicBezTo>
                  <a:pt x="32659" y="47056"/>
                  <a:pt x="32705" y="47042"/>
                  <a:pt x="32754" y="47042"/>
                </a:cubicBezTo>
                <a:close/>
                <a:moveTo>
                  <a:pt x="88163" y="46740"/>
                </a:moveTo>
                <a:cubicBezTo>
                  <a:pt x="88187" y="46740"/>
                  <a:pt x="88231" y="46853"/>
                  <a:pt x="88275" y="47029"/>
                </a:cubicBezTo>
                <a:cubicBezTo>
                  <a:pt x="88310" y="47214"/>
                  <a:pt x="88310" y="47364"/>
                  <a:pt x="88275" y="47387"/>
                </a:cubicBezTo>
                <a:cubicBezTo>
                  <a:pt x="88273" y="47388"/>
                  <a:pt x="88271" y="47388"/>
                  <a:pt x="88269" y="47388"/>
                </a:cubicBezTo>
                <a:cubicBezTo>
                  <a:pt x="88200" y="47388"/>
                  <a:pt x="88092" y="46797"/>
                  <a:pt x="88160" y="46740"/>
                </a:cubicBezTo>
                <a:cubicBezTo>
                  <a:pt x="88161" y="46740"/>
                  <a:pt x="88162" y="46740"/>
                  <a:pt x="88163" y="46740"/>
                </a:cubicBezTo>
                <a:close/>
                <a:moveTo>
                  <a:pt x="82624" y="47275"/>
                </a:moveTo>
                <a:cubicBezTo>
                  <a:pt x="82656" y="47275"/>
                  <a:pt x="82681" y="47293"/>
                  <a:pt x="82689" y="47329"/>
                </a:cubicBezTo>
                <a:cubicBezTo>
                  <a:pt x="82689" y="47374"/>
                  <a:pt x="82660" y="47406"/>
                  <a:pt x="82620" y="47406"/>
                </a:cubicBezTo>
                <a:cubicBezTo>
                  <a:pt x="82609" y="47406"/>
                  <a:pt x="82597" y="47403"/>
                  <a:pt x="82585" y="47398"/>
                </a:cubicBezTo>
                <a:cubicBezTo>
                  <a:pt x="82515" y="47375"/>
                  <a:pt x="82504" y="47341"/>
                  <a:pt x="82562" y="47294"/>
                </a:cubicBezTo>
                <a:cubicBezTo>
                  <a:pt x="82583" y="47281"/>
                  <a:pt x="82605" y="47275"/>
                  <a:pt x="82624" y="47275"/>
                </a:cubicBezTo>
                <a:close/>
                <a:moveTo>
                  <a:pt x="81530" y="47040"/>
                </a:moveTo>
                <a:cubicBezTo>
                  <a:pt x="81589" y="47040"/>
                  <a:pt x="81659" y="47062"/>
                  <a:pt x="81731" y="47110"/>
                </a:cubicBezTo>
                <a:cubicBezTo>
                  <a:pt x="81889" y="47223"/>
                  <a:pt x="81826" y="47491"/>
                  <a:pt x="81649" y="47491"/>
                </a:cubicBezTo>
                <a:cubicBezTo>
                  <a:pt x="81646" y="47491"/>
                  <a:pt x="81642" y="47491"/>
                  <a:pt x="81638" y="47491"/>
                </a:cubicBezTo>
                <a:cubicBezTo>
                  <a:pt x="81465" y="47479"/>
                  <a:pt x="81419" y="47433"/>
                  <a:pt x="81373" y="47248"/>
                </a:cubicBezTo>
                <a:cubicBezTo>
                  <a:pt x="81342" y="47120"/>
                  <a:pt x="81416" y="47040"/>
                  <a:pt x="81530" y="47040"/>
                </a:cubicBezTo>
                <a:close/>
                <a:moveTo>
                  <a:pt x="28526" y="47102"/>
                </a:moveTo>
                <a:cubicBezTo>
                  <a:pt x="28565" y="47102"/>
                  <a:pt x="28604" y="47118"/>
                  <a:pt x="28634" y="47156"/>
                </a:cubicBezTo>
                <a:cubicBezTo>
                  <a:pt x="28746" y="47288"/>
                  <a:pt x="28679" y="47528"/>
                  <a:pt x="28559" y="47528"/>
                </a:cubicBezTo>
                <a:cubicBezTo>
                  <a:pt x="28542" y="47528"/>
                  <a:pt x="28525" y="47523"/>
                  <a:pt x="28507" y="47514"/>
                </a:cubicBezTo>
                <a:cubicBezTo>
                  <a:pt x="28427" y="47468"/>
                  <a:pt x="28369" y="47387"/>
                  <a:pt x="28357" y="47318"/>
                </a:cubicBezTo>
                <a:cubicBezTo>
                  <a:pt x="28341" y="47195"/>
                  <a:pt x="28434" y="47102"/>
                  <a:pt x="28526" y="47102"/>
                </a:cubicBezTo>
                <a:close/>
                <a:moveTo>
                  <a:pt x="85955" y="47512"/>
                </a:moveTo>
                <a:cubicBezTo>
                  <a:pt x="85990" y="47512"/>
                  <a:pt x="86042" y="47556"/>
                  <a:pt x="86094" y="47618"/>
                </a:cubicBezTo>
                <a:cubicBezTo>
                  <a:pt x="86140" y="47698"/>
                  <a:pt x="86151" y="47768"/>
                  <a:pt x="86117" y="47791"/>
                </a:cubicBezTo>
                <a:cubicBezTo>
                  <a:pt x="86113" y="47792"/>
                  <a:pt x="86109" y="47793"/>
                  <a:pt x="86105" y="47793"/>
                </a:cubicBezTo>
                <a:cubicBezTo>
                  <a:pt x="86070" y="47793"/>
                  <a:pt x="86020" y="47748"/>
                  <a:pt x="85978" y="47675"/>
                </a:cubicBezTo>
                <a:cubicBezTo>
                  <a:pt x="85920" y="47606"/>
                  <a:pt x="85909" y="47537"/>
                  <a:pt x="85944" y="47514"/>
                </a:cubicBezTo>
                <a:cubicBezTo>
                  <a:pt x="85947" y="47513"/>
                  <a:pt x="85951" y="47512"/>
                  <a:pt x="85955" y="47512"/>
                </a:cubicBezTo>
                <a:close/>
                <a:moveTo>
                  <a:pt x="86506" y="47418"/>
                </a:moveTo>
                <a:cubicBezTo>
                  <a:pt x="86543" y="47418"/>
                  <a:pt x="86604" y="47473"/>
                  <a:pt x="86671" y="47583"/>
                </a:cubicBezTo>
                <a:cubicBezTo>
                  <a:pt x="86752" y="47698"/>
                  <a:pt x="86763" y="47802"/>
                  <a:pt x="86717" y="47837"/>
                </a:cubicBezTo>
                <a:cubicBezTo>
                  <a:pt x="86707" y="47843"/>
                  <a:pt x="86696" y="47845"/>
                  <a:pt x="86685" y="47845"/>
                </a:cubicBezTo>
                <a:cubicBezTo>
                  <a:pt x="86606" y="47845"/>
                  <a:pt x="86505" y="47710"/>
                  <a:pt x="86475" y="47548"/>
                </a:cubicBezTo>
                <a:cubicBezTo>
                  <a:pt x="86458" y="47461"/>
                  <a:pt x="86473" y="47418"/>
                  <a:pt x="86506" y="47418"/>
                </a:cubicBezTo>
                <a:close/>
                <a:moveTo>
                  <a:pt x="27948" y="47340"/>
                </a:moveTo>
                <a:cubicBezTo>
                  <a:pt x="27990" y="47340"/>
                  <a:pt x="28006" y="47404"/>
                  <a:pt x="28034" y="47560"/>
                </a:cubicBezTo>
                <a:cubicBezTo>
                  <a:pt x="28057" y="47710"/>
                  <a:pt x="28057" y="47848"/>
                  <a:pt x="28034" y="47860"/>
                </a:cubicBezTo>
                <a:cubicBezTo>
                  <a:pt x="28030" y="47863"/>
                  <a:pt x="28024" y="47865"/>
                  <a:pt x="28018" y="47865"/>
                </a:cubicBezTo>
                <a:cubicBezTo>
                  <a:pt x="27978" y="47865"/>
                  <a:pt x="27906" y="47802"/>
                  <a:pt x="27826" y="47722"/>
                </a:cubicBezTo>
                <a:cubicBezTo>
                  <a:pt x="27734" y="47618"/>
                  <a:pt x="27745" y="47479"/>
                  <a:pt x="27826" y="47410"/>
                </a:cubicBezTo>
                <a:cubicBezTo>
                  <a:pt x="27884" y="47365"/>
                  <a:pt x="27922" y="47340"/>
                  <a:pt x="27948" y="47340"/>
                </a:cubicBezTo>
                <a:close/>
                <a:moveTo>
                  <a:pt x="81138" y="46075"/>
                </a:moveTo>
                <a:cubicBezTo>
                  <a:pt x="81169" y="46075"/>
                  <a:pt x="81176" y="46112"/>
                  <a:pt x="81176" y="46221"/>
                </a:cubicBezTo>
                <a:cubicBezTo>
                  <a:pt x="81176" y="46307"/>
                  <a:pt x="81196" y="46372"/>
                  <a:pt x="81218" y="46372"/>
                </a:cubicBezTo>
                <a:cubicBezTo>
                  <a:pt x="81219" y="46372"/>
                  <a:pt x="81221" y="46372"/>
                  <a:pt x="81223" y="46371"/>
                </a:cubicBezTo>
                <a:cubicBezTo>
                  <a:pt x="81226" y="46370"/>
                  <a:pt x="81228" y="46370"/>
                  <a:pt x="81231" y="46370"/>
                </a:cubicBezTo>
                <a:cubicBezTo>
                  <a:pt x="81263" y="46370"/>
                  <a:pt x="81294" y="46427"/>
                  <a:pt x="81315" y="46533"/>
                </a:cubicBezTo>
                <a:cubicBezTo>
                  <a:pt x="81329" y="46615"/>
                  <a:pt x="81318" y="46652"/>
                  <a:pt x="81280" y="46652"/>
                </a:cubicBezTo>
                <a:cubicBezTo>
                  <a:pt x="81255" y="46652"/>
                  <a:pt x="81217" y="46635"/>
                  <a:pt x="81165" y="46602"/>
                </a:cubicBezTo>
                <a:cubicBezTo>
                  <a:pt x="81119" y="46571"/>
                  <a:pt x="81077" y="46558"/>
                  <a:pt x="81042" y="46558"/>
                </a:cubicBezTo>
                <a:cubicBezTo>
                  <a:pt x="80916" y="46558"/>
                  <a:pt x="80871" y="46723"/>
                  <a:pt x="81015" y="46867"/>
                </a:cubicBezTo>
                <a:cubicBezTo>
                  <a:pt x="81076" y="46929"/>
                  <a:pt x="81078" y="46957"/>
                  <a:pt x="81025" y="46957"/>
                </a:cubicBezTo>
                <a:cubicBezTo>
                  <a:pt x="81008" y="46957"/>
                  <a:pt x="80985" y="46954"/>
                  <a:pt x="80957" y="46948"/>
                </a:cubicBezTo>
                <a:cubicBezTo>
                  <a:pt x="80937" y="46946"/>
                  <a:pt x="80920" y="46945"/>
                  <a:pt x="80905" y="46945"/>
                </a:cubicBezTo>
                <a:cubicBezTo>
                  <a:pt x="80825" y="46945"/>
                  <a:pt x="80820" y="46972"/>
                  <a:pt x="80888" y="47041"/>
                </a:cubicBezTo>
                <a:cubicBezTo>
                  <a:pt x="80957" y="47098"/>
                  <a:pt x="80980" y="47225"/>
                  <a:pt x="80946" y="47306"/>
                </a:cubicBezTo>
                <a:cubicBezTo>
                  <a:pt x="80876" y="47444"/>
                  <a:pt x="80888" y="47456"/>
                  <a:pt x="81096" y="47583"/>
                </a:cubicBezTo>
                <a:cubicBezTo>
                  <a:pt x="81303" y="47710"/>
                  <a:pt x="81315" y="47733"/>
                  <a:pt x="81165" y="47802"/>
                </a:cubicBezTo>
                <a:cubicBezTo>
                  <a:pt x="81084" y="47848"/>
                  <a:pt x="80992" y="47906"/>
                  <a:pt x="80980" y="47929"/>
                </a:cubicBezTo>
                <a:cubicBezTo>
                  <a:pt x="80978" y="47930"/>
                  <a:pt x="80975" y="47931"/>
                  <a:pt x="80972" y="47931"/>
                </a:cubicBezTo>
                <a:cubicBezTo>
                  <a:pt x="80943" y="47931"/>
                  <a:pt x="80882" y="47886"/>
                  <a:pt x="80830" y="47814"/>
                </a:cubicBezTo>
                <a:cubicBezTo>
                  <a:pt x="80761" y="47745"/>
                  <a:pt x="80761" y="47652"/>
                  <a:pt x="80819" y="47618"/>
                </a:cubicBezTo>
                <a:cubicBezTo>
                  <a:pt x="80899" y="47571"/>
                  <a:pt x="80888" y="47548"/>
                  <a:pt x="80761" y="47491"/>
                </a:cubicBezTo>
                <a:cubicBezTo>
                  <a:pt x="80745" y="47485"/>
                  <a:pt x="80726" y="47482"/>
                  <a:pt x="80706" y="47482"/>
                </a:cubicBezTo>
                <a:cubicBezTo>
                  <a:pt x="80610" y="47482"/>
                  <a:pt x="80475" y="47547"/>
                  <a:pt x="80380" y="47652"/>
                </a:cubicBezTo>
                <a:cubicBezTo>
                  <a:pt x="80242" y="47801"/>
                  <a:pt x="80114" y="47861"/>
                  <a:pt x="80005" y="47861"/>
                </a:cubicBezTo>
                <a:cubicBezTo>
                  <a:pt x="79995" y="47861"/>
                  <a:pt x="79985" y="47861"/>
                  <a:pt x="79976" y="47860"/>
                </a:cubicBezTo>
                <a:cubicBezTo>
                  <a:pt x="80045" y="47768"/>
                  <a:pt x="80103" y="47687"/>
                  <a:pt x="80161" y="47606"/>
                </a:cubicBezTo>
                <a:cubicBezTo>
                  <a:pt x="80599" y="46971"/>
                  <a:pt x="81003" y="46313"/>
                  <a:pt x="81073" y="46152"/>
                </a:cubicBezTo>
                <a:cubicBezTo>
                  <a:pt x="81073" y="46129"/>
                  <a:pt x="81096" y="46094"/>
                  <a:pt x="81107" y="46082"/>
                </a:cubicBezTo>
                <a:cubicBezTo>
                  <a:pt x="81120" y="46077"/>
                  <a:pt x="81130" y="46075"/>
                  <a:pt x="81138" y="46075"/>
                </a:cubicBezTo>
                <a:close/>
                <a:moveTo>
                  <a:pt x="28633" y="47800"/>
                </a:moveTo>
                <a:cubicBezTo>
                  <a:pt x="28660" y="47800"/>
                  <a:pt x="28711" y="47834"/>
                  <a:pt x="28761" y="47895"/>
                </a:cubicBezTo>
                <a:cubicBezTo>
                  <a:pt x="28819" y="47964"/>
                  <a:pt x="28831" y="48045"/>
                  <a:pt x="28784" y="48079"/>
                </a:cubicBezTo>
                <a:cubicBezTo>
                  <a:pt x="28773" y="48088"/>
                  <a:pt x="28760" y="48093"/>
                  <a:pt x="28747" y="48093"/>
                </a:cubicBezTo>
                <a:cubicBezTo>
                  <a:pt x="28710" y="48093"/>
                  <a:pt x="28672" y="48056"/>
                  <a:pt x="28646" y="47987"/>
                </a:cubicBezTo>
                <a:cubicBezTo>
                  <a:pt x="28611" y="47895"/>
                  <a:pt x="28600" y="47814"/>
                  <a:pt x="28623" y="47802"/>
                </a:cubicBezTo>
                <a:cubicBezTo>
                  <a:pt x="28626" y="47801"/>
                  <a:pt x="28629" y="47800"/>
                  <a:pt x="28633" y="47800"/>
                </a:cubicBezTo>
                <a:close/>
                <a:moveTo>
                  <a:pt x="80694" y="47865"/>
                </a:moveTo>
                <a:cubicBezTo>
                  <a:pt x="80742" y="47865"/>
                  <a:pt x="80793" y="47900"/>
                  <a:pt x="80830" y="47964"/>
                </a:cubicBezTo>
                <a:cubicBezTo>
                  <a:pt x="80876" y="48045"/>
                  <a:pt x="80865" y="48126"/>
                  <a:pt x="80796" y="48160"/>
                </a:cubicBezTo>
                <a:cubicBezTo>
                  <a:pt x="80780" y="48168"/>
                  <a:pt x="80763" y="48172"/>
                  <a:pt x="80747" y="48172"/>
                </a:cubicBezTo>
                <a:cubicBezTo>
                  <a:pt x="80692" y="48172"/>
                  <a:pt x="80640" y="48130"/>
                  <a:pt x="80622" y="48068"/>
                </a:cubicBezTo>
                <a:cubicBezTo>
                  <a:pt x="80599" y="47975"/>
                  <a:pt x="80611" y="47895"/>
                  <a:pt x="80657" y="47872"/>
                </a:cubicBezTo>
                <a:cubicBezTo>
                  <a:pt x="80669" y="47867"/>
                  <a:pt x="80681" y="47865"/>
                  <a:pt x="80694" y="47865"/>
                </a:cubicBezTo>
                <a:close/>
                <a:moveTo>
                  <a:pt x="81293" y="48302"/>
                </a:moveTo>
                <a:cubicBezTo>
                  <a:pt x="81322" y="48302"/>
                  <a:pt x="81342" y="48320"/>
                  <a:pt x="81350" y="48356"/>
                </a:cubicBezTo>
                <a:cubicBezTo>
                  <a:pt x="81360" y="48396"/>
                  <a:pt x="81326" y="48428"/>
                  <a:pt x="81272" y="48428"/>
                </a:cubicBezTo>
                <a:cubicBezTo>
                  <a:pt x="81264" y="48428"/>
                  <a:pt x="81255" y="48427"/>
                  <a:pt x="81246" y="48426"/>
                </a:cubicBezTo>
                <a:cubicBezTo>
                  <a:pt x="81176" y="48403"/>
                  <a:pt x="81176" y="48356"/>
                  <a:pt x="81234" y="48322"/>
                </a:cubicBezTo>
                <a:cubicBezTo>
                  <a:pt x="81256" y="48309"/>
                  <a:pt x="81276" y="48302"/>
                  <a:pt x="81293" y="48302"/>
                </a:cubicBezTo>
                <a:close/>
                <a:moveTo>
                  <a:pt x="82090" y="47228"/>
                </a:moveTo>
                <a:cubicBezTo>
                  <a:pt x="82146" y="47228"/>
                  <a:pt x="82202" y="47331"/>
                  <a:pt x="82365" y="47675"/>
                </a:cubicBezTo>
                <a:cubicBezTo>
                  <a:pt x="82527" y="48022"/>
                  <a:pt x="82566" y="48199"/>
                  <a:pt x="82480" y="48199"/>
                </a:cubicBezTo>
                <a:cubicBezTo>
                  <a:pt x="82438" y="48199"/>
                  <a:pt x="82365" y="48156"/>
                  <a:pt x="82261" y="48068"/>
                </a:cubicBezTo>
                <a:cubicBezTo>
                  <a:pt x="82185" y="48007"/>
                  <a:pt x="82092" y="47980"/>
                  <a:pt x="82005" y="47980"/>
                </a:cubicBezTo>
                <a:cubicBezTo>
                  <a:pt x="81828" y="47980"/>
                  <a:pt x="81673" y="48090"/>
                  <a:pt x="81719" y="48252"/>
                </a:cubicBezTo>
                <a:cubicBezTo>
                  <a:pt x="81764" y="48381"/>
                  <a:pt x="81709" y="48452"/>
                  <a:pt x="81627" y="48452"/>
                </a:cubicBezTo>
                <a:cubicBezTo>
                  <a:pt x="81562" y="48452"/>
                  <a:pt x="81480" y="48407"/>
                  <a:pt x="81419" y="48310"/>
                </a:cubicBezTo>
                <a:cubicBezTo>
                  <a:pt x="81327" y="48160"/>
                  <a:pt x="81350" y="48079"/>
                  <a:pt x="81511" y="47999"/>
                </a:cubicBezTo>
                <a:cubicBezTo>
                  <a:pt x="81638" y="47941"/>
                  <a:pt x="81719" y="47802"/>
                  <a:pt x="81707" y="47698"/>
                </a:cubicBezTo>
                <a:cubicBezTo>
                  <a:pt x="81695" y="47617"/>
                  <a:pt x="81693" y="47577"/>
                  <a:pt x="81706" y="47577"/>
                </a:cubicBezTo>
                <a:cubicBezTo>
                  <a:pt x="81717" y="47577"/>
                  <a:pt x="81740" y="47606"/>
                  <a:pt x="81777" y="47664"/>
                </a:cubicBezTo>
                <a:cubicBezTo>
                  <a:pt x="81827" y="47743"/>
                  <a:pt x="81888" y="47777"/>
                  <a:pt x="81940" y="47777"/>
                </a:cubicBezTo>
                <a:cubicBezTo>
                  <a:pt x="82032" y="47777"/>
                  <a:pt x="82097" y="47672"/>
                  <a:pt x="82031" y="47525"/>
                </a:cubicBezTo>
                <a:cubicBezTo>
                  <a:pt x="81984" y="47410"/>
                  <a:pt x="81984" y="47294"/>
                  <a:pt x="82042" y="47248"/>
                </a:cubicBezTo>
                <a:cubicBezTo>
                  <a:pt x="82059" y="47236"/>
                  <a:pt x="82075" y="47228"/>
                  <a:pt x="82090" y="47228"/>
                </a:cubicBezTo>
                <a:close/>
                <a:moveTo>
                  <a:pt x="44554" y="48484"/>
                </a:moveTo>
                <a:cubicBezTo>
                  <a:pt x="44576" y="48484"/>
                  <a:pt x="44593" y="48499"/>
                  <a:pt x="44598" y="48530"/>
                </a:cubicBezTo>
                <a:cubicBezTo>
                  <a:pt x="44609" y="48587"/>
                  <a:pt x="44552" y="48645"/>
                  <a:pt x="44471" y="48656"/>
                </a:cubicBezTo>
                <a:cubicBezTo>
                  <a:pt x="44461" y="48658"/>
                  <a:pt x="44453" y="48658"/>
                  <a:pt x="44445" y="48658"/>
                </a:cubicBezTo>
                <a:cubicBezTo>
                  <a:pt x="44377" y="48658"/>
                  <a:pt x="44375" y="48615"/>
                  <a:pt x="44448" y="48553"/>
                </a:cubicBezTo>
                <a:cubicBezTo>
                  <a:pt x="44486" y="48508"/>
                  <a:pt x="44525" y="48484"/>
                  <a:pt x="44554" y="48484"/>
                </a:cubicBezTo>
                <a:close/>
                <a:moveTo>
                  <a:pt x="84120" y="48851"/>
                </a:moveTo>
                <a:cubicBezTo>
                  <a:pt x="84123" y="48851"/>
                  <a:pt x="84127" y="48852"/>
                  <a:pt x="84131" y="48853"/>
                </a:cubicBezTo>
                <a:cubicBezTo>
                  <a:pt x="84189" y="48864"/>
                  <a:pt x="84293" y="48933"/>
                  <a:pt x="84351" y="49014"/>
                </a:cubicBezTo>
                <a:cubicBezTo>
                  <a:pt x="84445" y="49133"/>
                  <a:pt x="84455" y="49193"/>
                  <a:pt x="84416" y="49193"/>
                </a:cubicBezTo>
                <a:cubicBezTo>
                  <a:pt x="84378" y="49193"/>
                  <a:pt x="84296" y="49138"/>
                  <a:pt x="84201" y="49026"/>
                </a:cubicBezTo>
                <a:cubicBezTo>
                  <a:pt x="84104" y="48919"/>
                  <a:pt x="84077" y="48851"/>
                  <a:pt x="84120" y="48851"/>
                </a:cubicBezTo>
                <a:close/>
                <a:moveTo>
                  <a:pt x="33763" y="49081"/>
                </a:moveTo>
                <a:cubicBezTo>
                  <a:pt x="33785" y="49081"/>
                  <a:pt x="33800" y="49093"/>
                  <a:pt x="33805" y="49118"/>
                </a:cubicBezTo>
                <a:cubicBezTo>
                  <a:pt x="33817" y="49176"/>
                  <a:pt x="33748" y="49245"/>
                  <a:pt x="33678" y="49245"/>
                </a:cubicBezTo>
                <a:cubicBezTo>
                  <a:pt x="33669" y="49246"/>
                  <a:pt x="33660" y="49247"/>
                  <a:pt x="33652" y="49247"/>
                </a:cubicBezTo>
                <a:cubicBezTo>
                  <a:pt x="33585" y="49247"/>
                  <a:pt x="33583" y="49203"/>
                  <a:pt x="33655" y="49141"/>
                </a:cubicBezTo>
                <a:cubicBezTo>
                  <a:pt x="33695" y="49102"/>
                  <a:pt x="33734" y="49081"/>
                  <a:pt x="33763" y="49081"/>
                </a:cubicBezTo>
                <a:close/>
                <a:moveTo>
                  <a:pt x="29068" y="48902"/>
                </a:moveTo>
                <a:cubicBezTo>
                  <a:pt x="29111" y="48902"/>
                  <a:pt x="29167" y="48917"/>
                  <a:pt x="29223" y="48945"/>
                </a:cubicBezTo>
                <a:cubicBezTo>
                  <a:pt x="29304" y="48991"/>
                  <a:pt x="29408" y="49141"/>
                  <a:pt x="29465" y="49280"/>
                </a:cubicBezTo>
                <a:cubicBezTo>
                  <a:pt x="29516" y="49417"/>
                  <a:pt x="29530" y="49473"/>
                  <a:pt x="29477" y="49473"/>
                </a:cubicBezTo>
                <a:cubicBezTo>
                  <a:pt x="29446" y="49473"/>
                  <a:pt x="29390" y="49453"/>
                  <a:pt x="29304" y="49418"/>
                </a:cubicBezTo>
                <a:cubicBezTo>
                  <a:pt x="29050" y="49303"/>
                  <a:pt x="28877" y="49014"/>
                  <a:pt x="29004" y="48922"/>
                </a:cubicBezTo>
                <a:cubicBezTo>
                  <a:pt x="29017" y="48908"/>
                  <a:pt x="29040" y="48902"/>
                  <a:pt x="29068" y="48902"/>
                </a:cubicBezTo>
                <a:close/>
                <a:moveTo>
                  <a:pt x="79794" y="48834"/>
                </a:moveTo>
                <a:cubicBezTo>
                  <a:pt x="79844" y="48834"/>
                  <a:pt x="79872" y="48891"/>
                  <a:pt x="79907" y="49037"/>
                </a:cubicBezTo>
                <a:cubicBezTo>
                  <a:pt x="79930" y="49176"/>
                  <a:pt x="79884" y="49280"/>
                  <a:pt x="79757" y="49280"/>
                </a:cubicBezTo>
                <a:cubicBezTo>
                  <a:pt x="79607" y="49291"/>
                  <a:pt x="79607" y="49303"/>
                  <a:pt x="79768" y="49361"/>
                </a:cubicBezTo>
                <a:cubicBezTo>
                  <a:pt x="79941" y="49430"/>
                  <a:pt x="79941" y="49441"/>
                  <a:pt x="79791" y="49522"/>
                </a:cubicBezTo>
                <a:cubicBezTo>
                  <a:pt x="79743" y="49553"/>
                  <a:pt x="79678" y="49567"/>
                  <a:pt x="79614" y="49567"/>
                </a:cubicBezTo>
                <a:cubicBezTo>
                  <a:pt x="79557" y="49567"/>
                  <a:pt x="79500" y="49556"/>
                  <a:pt x="79457" y="49534"/>
                </a:cubicBezTo>
                <a:cubicBezTo>
                  <a:pt x="79180" y="49384"/>
                  <a:pt x="79133" y="48922"/>
                  <a:pt x="79399" y="48910"/>
                </a:cubicBezTo>
                <a:cubicBezTo>
                  <a:pt x="79514" y="48910"/>
                  <a:pt x="79676" y="48887"/>
                  <a:pt x="79734" y="48853"/>
                </a:cubicBezTo>
                <a:cubicBezTo>
                  <a:pt x="79757" y="48841"/>
                  <a:pt x="79777" y="48834"/>
                  <a:pt x="79794" y="48834"/>
                </a:cubicBezTo>
                <a:close/>
                <a:moveTo>
                  <a:pt x="82383" y="49518"/>
                </a:moveTo>
                <a:cubicBezTo>
                  <a:pt x="82429" y="49518"/>
                  <a:pt x="82526" y="49582"/>
                  <a:pt x="82596" y="49672"/>
                </a:cubicBezTo>
                <a:cubicBezTo>
                  <a:pt x="82689" y="49776"/>
                  <a:pt x="82735" y="49880"/>
                  <a:pt x="82689" y="49903"/>
                </a:cubicBezTo>
                <a:cubicBezTo>
                  <a:pt x="82683" y="49906"/>
                  <a:pt x="82675" y="49908"/>
                  <a:pt x="82667" y="49908"/>
                </a:cubicBezTo>
                <a:cubicBezTo>
                  <a:pt x="82613" y="49908"/>
                  <a:pt x="82516" y="49843"/>
                  <a:pt x="82446" y="49753"/>
                </a:cubicBezTo>
                <a:cubicBezTo>
                  <a:pt x="82354" y="49638"/>
                  <a:pt x="82319" y="49545"/>
                  <a:pt x="82365" y="49522"/>
                </a:cubicBezTo>
                <a:cubicBezTo>
                  <a:pt x="82370" y="49519"/>
                  <a:pt x="82376" y="49518"/>
                  <a:pt x="82383" y="49518"/>
                </a:cubicBezTo>
                <a:close/>
                <a:moveTo>
                  <a:pt x="28297" y="49210"/>
                </a:moveTo>
                <a:cubicBezTo>
                  <a:pt x="28324" y="49210"/>
                  <a:pt x="28363" y="49218"/>
                  <a:pt x="28415" y="49234"/>
                </a:cubicBezTo>
                <a:cubicBezTo>
                  <a:pt x="28542" y="49268"/>
                  <a:pt x="28634" y="49337"/>
                  <a:pt x="28623" y="49395"/>
                </a:cubicBezTo>
                <a:cubicBezTo>
                  <a:pt x="28600" y="49441"/>
                  <a:pt x="28657" y="49534"/>
                  <a:pt x="28750" y="49591"/>
                </a:cubicBezTo>
                <a:cubicBezTo>
                  <a:pt x="28854" y="49672"/>
                  <a:pt x="28831" y="49799"/>
                  <a:pt x="28680" y="49949"/>
                </a:cubicBezTo>
                <a:cubicBezTo>
                  <a:pt x="28590" y="50040"/>
                  <a:pt x="28524" y="50086"/>
                  <a:pt x="28460" y="50086"/>
                </a:cubicBezTo>
                <a:cubicBezTo>
                  <a:pt x="28394" y="50086"/>
                  <a:pt x="28330" y="50037"/>
                  <a:pt x="28242" y="49938"/>
                </a:cubicBezTo>
                <a:cubicBezTo>
                  <a:pt x="28046" y="49695"/>
                  <a:pt x="28046" y="49580"/>
                  <a:pt x="28276" y="49464"/>
                </a:cubicBezTo>
                <a:cubicBezTo>
                  <a:pt x="28346" y="49441"/>
                  <a:pt x="28346" y="49361"/>
                  <a:pt x="28276" y="49291"/>
                </a:cubicBezTo>
                <a:cubicBezTo>
                  <a:pt x="28239" y="49238"/>
                  <a:pt x="28245" y="49210"/>
                  <a:pt x="28297" y="49210"/>
                </a:cubicBezTo>
                <a:close/>
                <a:moveTo>
                  <a:pt x="91981" y="49754"/>
                </a:moveTo>
                <a:cubicBezTo>
                  <a:pt x="92105" y="49754"/>
                  <a:pt x="92253" y="49820"/>
                  <a:pt x="92327" y="49938"/>
                </a:cubicBezTo>
                <a:cubicBezTo>
                  <a:pt x="92384" y="50019"/>
                  <a:pt x="92200" y="50134"/>
                  <a:pt x="91923" y="50180"/>
                </a:cubicBezTo>
                <a:cubicBezTo>
                  <a:pt x="91920" y="50180"/>
                  <a:pt x="91917" y="50180"/>
                  <a:pt x="91914" y="50180"/>
                </a:cubicBezTo>
                <a:cubicBezTo>
                  <a:pt x="91792" y="50180"/>
                  <a:pt x="91717" y="49935"/>
                  <a:pt x="91807" y="49822"/>
                </a:cubicBezTo>
                <a:cubicBezTo>
                  <a:pt x="91845" y="49776"/>
                  <a:pt x="91909" y="49754"/>
                  <a:pt x="91981" y="49754"/>
                </a:cubicBezTo>
                <a:close/>
                <a:moveTo>
                  <a:pt x="30566" y="49932"/>
                </a:moveTo>
                <a:cubicBezTo>
                  <a:pt x="30616" y="49932"/>
                  <a:pt x="30693" y="49978"/>
                  <a:pt x="30770" y="50065"/>
                </a:cubicBezTo>
                <a:cubicBezTo>
                  <a:pt x="30862" y="50169"/>
                  <a:pt x="30874" y="50284"/>
                  <a:pt x="30804" y="50330"/>
                </a:cubicBezTo>
                <a:cubicBezTo>
                  <a:pt x="30789" y="50346"/>
                  <a:pt x="30770" y="50353"/>
                  <a:pt x="30750" y="50353"/>
                </a:cubicBezTo>
                <a:cubicBezTo>
                  <a:pt x="30694" y="50353"/>
                  <a:pt x="30627" y="50299"/>
                  <a:pt x="30585" y="50215"/>
                </a:cubicBezTo>
                <a:cubicBezTo>
                  <a:pt x="30516" y="50088"/>
                  <a:pt x="30504" y="49972"/>
                  <a:pt x="30539" y="49938"/>
                </a:cubicBezTo>
                <a:cubicBezTo>
                  <a:pt x="30547" y="49934"/>
                  <a:pt x="30556" y="49932"/>
                  <a:pt x="30566" y="49932"/>
                </a:cubicBezTo>
                <a:close/>
                <a:moveTo>
                  <a:pt x="81710" y="49989"/>
                </a:moveTo>
                <a:cubicBezTo>
                  <a:pt x="81742" y="49989"/>
                  <a:pt x="81778" y="50005"/>
                  <a:pt x="81811" y="50042"/>
                </a:cubicBezTo>
                <a:cubicBezTo>
                  <a:pt x="81857" y="50099"/>
                  <a:pt x="81892" y="50203"/>
                  <a:pt x="81892" y="50296"/>
                </a:cubicBezTo>
                <a:cubicBezTo>
                  <a:pt x="81887" y="50365"/>
                  <a:pt x="81861" y="50398"/>
                  <a:pt x="81823" y="50398"/>
                </a:cubicBezTo>
                <a:cubicBezTo>
                  <a:pt x="81772" y="50398"/>
                  <a:pt x="81699" y="50339"/>
                  <a:pt x="81627" y="50226"/>
                </a:cubicBezTo>
                <a:cubicBezTo>
                  <a:pt x="81559" y="50108"/>
                  <a:pt x="81622" y="49989"/>
                  <a:pt x="81710" y="49989"/>
                </a:cubicBezTo>
                <a:close/>
                <a:moveTo>
                  <a:pt x="80231" y="49512"/>
                </a:moveTo>
                <a:cubicBezTo>
                  <a:pt x="80276" y="49512"/>
                  <a:pt x="80288" y="49553"/>
                  <a:pt x="80288" y="49649"/>
                </a:cubicBezTo>
                <a:cubicBezTo>
                  <a:pt x="80277" y="49735"/>
                  <a:pt x="80286" y="49800"/>
                  <a:pt x="80315" y="49800"/>
                </a:cubicBezTo>
                <a:cubicBezTo>
                  <a:pt x="80317" y="49800"/>
                  <a:pt x="80320" y="49800"/>
                  <a:pt x="80322" y="49799"/>
                </a:cubicBezTo>
                <a:cubicBezTo>
                  <a:pt x="80323" y="49799"/>
                  <a:pt x="80324" y="49798"/>
                  <a:pt x="80325" y="49798"/>
                </a:cubicBezTo>
                <a:cubicBezTo>
                  <a:pt x="80349" y="49798"/>
                  <a:pt x="80393" y="49922"/>
                  <a:pt x="80426" y="50099"/>
                </a:cubicBezTo>
                <a:cubicBezTo>
                  <a:pt x="80480" y="50337"/>
                  <a:pt x="80442" y="50468"/>
                  <a:pt x="80336" y="50468"/>
                </a:cubicBezTo>
                <a:cubicBezTo>
                  <a:pt x="80282" y="50468"/>
                  <a:pt x="80211" y="50434"/>
                  <a:pt x="80126" y="50365"/>
                </a:cubicBezTo>
                <a:cubicBezTo>
                  <a:pt x="79931" y="50201"/>
                  <a:pt x="79882" y="50046"/>
                  <a:pt x="79995" y="50046"/>
                </a:cubicBezTo>
                <a:cubicBezTo>
                  <a:pt x="80009" y="50046"/>
                  <a:pt x="80026" y="50048"/>
                  <a:pt x="80045" y="50053"/>
                </a:cubicBezTo>
                <a:cubicBezTo>
                  <a:pt x="80052" y="50054"/>
                  <a:pt x="80059" y="50055"/>
                  <a:pt x="80065" y="50055"/>
                </a:cubicBezTo>
                <a:cubicBezTo>
                  <a:pt x="80119" y="50055"/>
                  <a:pt x="80133" y="50011"/>
                  <a:pt x="80091" y="49949"/>
                </a:cubicBezTo>
                <a:cubicBezTo>
                  <a:pt x="80050" y="49877"/>
                  <a:pt x="80064" y="49832"/>
                  <a:pt x="80126" y="49832"/>
                </a:cubicBezTo>
                <a:cubicBezTo>
                  <a:pt x="80133" y="49832"/>
                  <a:pt x="80141" y="49833"/>
                  <a:pt x="80149" y="49834"/>
                </a:cubicBezTo>
                <a:cubicBezTo>
                  <a:pt x="80170" y="49842"/>
                  <a:pt x="80187" y="49845"/>
                  <a:pt x="80198" y="49845"/>
                </a:cubicBezTo>
                <a:cubicBezTo>
                  <a:pt x="80237" y="49845"/>
                  <a:pt x="80220" y="49804"/>
                  <a:pt x="80149" y="49741"/>
                </a:cubicBezTo>
                <a:cubicBezTo>
                  <a:pt x="80057" y="49649"/>
                  <a:pt x="80057" y="49580"/>
                  <a:pt x="80149" y="49534"/>
                </a:cubicBezTo>
                <a:cubicBezTo>
                  <a:pt x="80184" y="49520"/>
                  <a:pt x="80211" y="49512"/>
                  <a:pt x="80231" y="49512"/>
                </a:cubicBezTo>
                <a:close/>
                <a:moveTo>
                  <a:pt x="26733" y="50185"/>
                </a:moveTo>
                <a:cubicBezTo>
                  <a:pt x="26765" y="50185"/>
                  <a:pt x="26802" y="50187"/>
                  <a:pt x="26845" y="50192"/>
                </a:cubicBezTo>
                <a:cubicBezTo>
                  <a:pt x="27007" y="50215"/>
                  <a:pt x="27076" y="50272"/>
                  <a:pt x="27088" y="50434"/>
                </a:cubicBezTo>
                <a:cubicBezTo>
                  <a:pt x="27100" y="50518"/>
                  <a:pt x="27090" y="50558"/>
                  <a:pt x="27044" y="50558"/>
                </a:cubicBezTo>
                <a:cubicBezTo>
                  <a:pt x="27001" y="50558"/>
                  <a:pt x="26927" y="50524"/>
                  <a:pt x="26811" y="50457"/>
                </a:cubicBezTo>
                <a:cubicBezTo>
                  <a:pt x="26539" y="50286"/>
                  <a:pt x="26513" y="50185"/>
                  <a:pt x="26733" y="50185"/>
                </a:cubicBezTo>
                <a:close/>
                <a:moveTo>
                  <a:pt x="79053" y="49199"/>
                </a:moveTo>
                <a:cubicBezTo>
                  <a:pt x="79341" y="49626"/>
                  <a:pt x="79537" y="50180"/>
                  <a:pt x="79410" y="50238"/>
                </a:cubicBezTo>
                <a:cubicBezTo>
                  <a:pt x="79353" y="50261"/>
                  <a:pt x="79364" y="50376"/>
                  <a:pt x="79445" y="50492"/>
                </a:cubicBezTo>
                <a:cubicBezTo>
                  <a:pt x="79543" y="50653"/>
                  <a:pt x="79545" y="50731"/>
                  <a:pt x="79444" y="50731"/>
                </a:cubicBezTo>
                <a:cubicBezTo>
                  <a:pt x="79414" y="50731"/>
                  <a:pt x="79376" y="50724"/>
                  <a:pt x="79330" y="50711"/>
                </a:cubicBezTo>
                <a:cubicBezTo>
                  <a:pt x="79249" y="50700"/>
                  <a:pt x="79156" y="50596"/>
                  <a:pt x="79110" y="50503"/>
                </a:cubicBezTo>
                <a:cubicBezTo>
                  <a:pt x="79039" y="50316"/>
                  <a:pt x="78801" y="50128"/>
                  <a:pt x="78698" y="50128"/>
                </a:cubicBezTo>
                <a:cubicBezTo>
                  <a:pt x="78667" y="50128"/>
                  <a:pt x="78649" y="50144"/>
                  <a:pt x="78649" y="50180"/>
                </a:cubicBezTo>
                <a:cubicBezTo>
                  <a:pt x="78645" y="50205"/>
                  <a:pt x="78635" y="50216"/>
                  <a:pt x="78620" y="50216"/>
                </a:cubicBezTo>
                <a:cubicBezTo>
                  <a:pt x="78584" y="50216"/>
                  <a:pt x="78518" y="50154"/>
                  <a:pt x="78429" y="50042"/>
                </a:cubicBezTo>
                <a:cubicBezTo>
                  <a:pt x="78429" y="50030"/>
                  <a:pt x="78429" y="50030"/>
                  <a:pt x="78418" y="50030"/>
                </a:cubicBezTo>
                <a:cubicBezTo>
                  <a:pt x="78487" y="49938"/>
                  <a:pt x="78568" y="49845"/>
                  <a:pt x="78626" y="49765"/>
                </a:cubicBezTo>
                <a:cubicBezTo>
                  <a:pt x="78752" y="49615"/>
                  <a:pt x="78891" y="49418"/>
                  <a:pt x="79053" y="49199"/>
                </a:cubicBezTo>
                <a:close/>
                <a:moveTo>
                  <a:pt x="83680" y="50661"/>
                </a:moveTo>
                <a:cubicBezTo>
                  <a:pt x="83712" y="50661"/>
                  <a:pt x="83756" y="50694"/>
                  <a:pt x="83820" y="50757"/>
                </a:cubicBezTo>
                <a:cubicBezTo>
                  <a:pt x="83889" y="50815"/>
                  <a:pt x="83866" y="50907"/>
                  <a:pt x="83774" y="50953"/>
                </a:cubicBezTo>
                <a:cubicBezTo>
                  <a:pt x="83731" y="50973"/>
                  <a:pt x="83699" y="50983"/>
                  <a:pt x="83675" y="50983"/>
                </a:cubicBezTo>
                <a:cubicBezTo>
                  <a:pt x="83627" y="50983"/>
                  <a:pt x="83612" y="50942"/>
                  <a:pt x="83612" y="50850"/>
                </a:cubicBezTo>
                <a:cubicBezTo>
                  <a:pt x="83619" y="50723"/>
                  <a:pt x="83637" y="50661"/>
                  <a:pt x="83680" y="50661"/>
                </a:cubicBezTo>
                <a:close/>
                <a:moveTo>
                  <a:pt x="79819" y="50751"/>
                </a:moveTo>
                <a:cubicBezTo>
                  <a:pt x="79865" y="50751"/>
                  <a:pt x="79926" y="50793"/>
                  <a:pt x="79964" y="50850"/>
                </a:cubicBezTo>
                <a:cubicBezTo>
                  <a:pt x="80011" y="50930"/>
                  <a:pt x="80022" y="51000"/>
                  <a:pt x="79988" y="51011"/>
                </a:cubicBezTo>
                <a:cubicBezTo>
                  <a:pt x="79985" y="51013"/>
                  <a:pt x="79981" y="51013"/>
                  <a:pt x="79976" y="51013"/>
                </a:cubicBezTo>
                <a:cubicBezTo>
                  <a:pt x="79944" y="51013"/>
                  <a:pt x="79875" y="50979"/>
                  <a:pt x="79814" y="50919"/>
                </a:cubicBezTo>
                <a:cubicBezTo>
                  <a:pt x="79757" y="50861"/>
                  <a:pt x="79745" y="50780"/>
                  <a:pt x="79791" y="50757"/>
                </a:cubicBezTo>
                <a:cubicBezTo>
                  <a:pt x="79800" y="50753"/>
                  <a:pt x="79809" y="50751"/>
                  <a:pt x="79819" y="50751"/>
                </a:cubicBezTo>
                <a:close/>
                <a:moveTo>
                  <a:pt x="104458" y="51017"/>
                </a:moveTo>
                <a:cubicBezTo>
                  <a:pt x="104487" y="51017"/>
                  <a:pt x="104509" y="51035"/>
                  <a:pt x="104516" y="51069"/>
                </a:cubicBezTo>
                <a:cubicBezTo>
                  <a:pt x="104525" y="51114"/>
                  <a:pt x="104498" y="51145"/>
                  <a:pt x="104453" y="51145"/>
                </a:cubicBezTo>
                <a:cubicBezTo>
                  <a:pt x="104440" y="51145"/>
                  <a:pt x="104427" y="51143"/>
                  <a:pt x="104412" y="51138"/>
                </a:cubicBezTo>
                <a:cubicBezTo>
                  <a:pt x="104343" y="51127"/>
                  <a:pt x="104331" y="51080"/>
                  <a:pt x="104389" y="51046"/>
                </a:cubicBezTo>
                <a:cubicBezTo>
                  <a:pt x="104413" y="51027"/>
                  <a:pt x="104437" y="51017"/>
                  <a:pt x="104458" y="51017"/>
                </a:cubicBezTo>
                <a:close/>
                <a:moveTo>
                  <a:pt x="30221" y="51008"/>
                </a:moveTo>
                <a:cubicBezTo>
                  <a:pt x="30255" y="51008"/>
                  <a:pt x="30322" y="51031"/>
                  <a:pt x="30389" y="51069"/>
                </a:cubicBezTo>
                <a:cubicBezTo>
                  <a:pt x="30481" y="51115"/>
                  <a:pt x="30504" y="51184"/>
                  <a:pt x="30470" y="51219"/>
                </a:cubicBezTo>
                <a:cubicBezTo>
                  <a:pt x="30455" y="51230"/>
                  <a:pt x="30437" y="51235"/>
                  <a:pt x="30416" y="51235"/>
                </a:cubicBezTo>
                <a:cubicBezTo>
                  <a:pt x="30370" y="51235"/>
                  <a:pt x="30313" y="51209"/>
                  <a:pt x="30273" y="51161"/>
                </a:cubicBezTo>
                <a:cubicBezTo>
                  <a:pt x="30216" y="51092"/>
                  <a:pt x="30193" y="51034"/>
                  <a:pt x="30204" y="51011"/>
                </a:cubicBezTo>
                <a:cubicBezTo>
                  <a:pt x="30208" y="51009"/>
                  <a:pt x="30214" y="51008"/>
                  <a:pt x="30221" y="51008"/>
                </a:cubicBezTo>
                <a:close/>
                <a:moveTo>
                  <a:pt x="86492" y="51024"/>
                </a:moveTo>
                <a:cubicBezTo>
                  <a:pt x="86531" y="51024"/>
                  <a:pt x="86593" y="51039"/>
                  <a:pt x="86682" y="51069"/>
                </a:cubicBezTo>
                <a:cubicBezTo>
                  <a:pt x="86855" y="51115"/>
                  <a:pt x="86855" y="51138"/>
                  <a:pt x="86728" y="51207"/>
                </a:cubicBezTo>
                <a:cubicBezTo>
                  <a:pt x="86692" y="51230"/>
                  <a:pt x="86655" y="51240"/>
                  <a:pt x="86619" y="51240"/>
                </a:cubicBezTo>
                <a:cubicBezTo>
                  <a:pt x="86564" y="51240"/>
                  <a:pt x="86514" y="51215"/>
                  <a:pt x="86486" y="51173"/>
                </a:cubicBezTo>
                <a:cubicBezTo>
                  <a:pt x="86428" y="51070"/>
                  <a:pt x="86425" y="51024"/>
                  <a:pt x="86492" y="51024"/>
                </a:cubicBezTo>
                <a:close/>
                <a:moveTo>
                  <a:pt x="83332" y="50847"/>
                </a:moveTo>
                <a:cubicBezTo>
                  <a:pt x="83368" y="50847"/>
                  <a:pt x="83404" y="50874"/>
                  <a:pt x="83439" y="50930"/>
                </a:cubicBezTo>
                <a:cubicBezTo>
                  <a:pt x="83529" y="51081"/>
                  <a:pt x="83445" y="51292"/>
                  <a:pt x="83323" y="51292"/>
                </a:cubicBezTo>
                <a:cubicBezTo>
                  <a:pt x="83305" y="51292"/>
                  <a:pt x="83285" y="51287"/>
                  <a:pt x="83266" y="51277"/>
                </a:cubicBezTo>
                <a:cubicBezTo>
                  <a:pt x="83173" y="51230"/>
                  <a:pt x="83139" y="51161"/>
                  <a:pt x="83173" y="51057"/>
                </a:cubicBezTo>
                <a:cubicBezTo>
                  <a:pt x="83216" y="50921"/>
                  <a:pt x="83273" y="50847"/>
                  <a:pt x="83332" y="50847"/>
                </a:cubicBezTo>
                <a:close/>
                <a:moveTo>
                  <a:pt x="78219" y="51294"/>
                </a:moveTo>
                <a:cubicBezTo>
                  <a:pt x="78289" y="51294"/>
                  <a:pt x="78379" y="51335"/>
                  <a:pt x="78475" y="51427"/>
                </a:cubicBezTo>
                <a:cubicBezTo>
                  <a:pt x="78533" y="51484"/>
                  <a:pt x="78556" y="51542"/>
                  <a:pt x="78533" y="51565"/>
                </a:cubicBezTo>
                <a:cubicBezTo>
                  <a:pt x="78395" y="51675"/>
                  <a:pt x="78303" y="51728"/>
                  <a:pt x="78238" y="51728"/>
                </a:cubicBezTo>
                <a:cubicBezTo>
                  <a:pt x="78195" y="51728"/>
                  <a:pt x="78164" y="51704"/>
                  <a:pt x="78141" y="51658"/>
                </a:cubicBezTo>
                <a:cubicBezTo>
                  <a:pt x="78028" y="51439"/>
                  <a:pt x="78087" y="51294"/>
                  <a:pt x="78219" y="51294"/>
                </a:cubicBezTo>
                <a:close/>
                <a:moveTo>
                  <a:pt x="104696" y="51614"/>
                </a:moveTo>
                <a:cubicBezTo>
                  <a:pt x="104725" y="51614"/>
                  <a:pt x="104747" y="51630"/>
                  <a:pt x="104747" y="51658"/>
                </a:cubicBezTo>
                <a:cubicBezTo>
                  <a:pt x="104756" y="51716"/>
                  <a:pt x="104734" y="51741"/>
                  <a:pt x="104678" y="51741"/>
                </a:cubicBezTo>
                <a:cubicBezTo>
                  <a:pt x="104668" y="51741"/>
                  <a:pt x="104656" y="51740"/>
                  <a:pt x="104643" y="51738"/>
                </a:cubicBezTo>
                <a:cubicBezTo>
                  <a:pt x="104573" y="51715"/>
                  <a:pt x="104562" y="51681"/>
                  <a:pt x="104631" y="51634"/>
                </a:cubicBezTo>
                <a:cubicBezTo>
                  <a:pt x="104654" y="51621"/>
                  <a:pt x="104677" y="51614"/>
                  <a:pt x="104696" y="51614"/>
                </a:cubicBezTo>
                <a:close/>
                <a:moveTo>
                  <a:pt x="82970" y="52230"/>
                </a:moveTo>
                <a:cubicBezTo>
                  <a:pt x="83002" y="52230"/>
                  <a:pt x="83040" y="52283"/>
                  <a:pt x="83069" y="52362"/>
                </a:cubicBezTo>
                <a:cubicBezTo>
                  <a:pt x="83093" y="52442"/>
                  <a:pt x="83093" y="52523"/>
                  <a:pt x="83058" y="52535"/>
                </a:cubicBezTo>
                <a:cubicBezTo>
                  <a:pt x="83053" y="52538"/>
                  <a:pt x="83047" y="52540"/>
                  <a:pt x="83042" y="52540"/>
                </a:cubicBezTo>
                <a:cubicBezTo>
                  <a:pt x="83010" y="52540"/>
                  <a:pt x="82974" y="52486"/>
                  <a:pt x="82954" y="52408"/>
                </a:cubicBezTo>
                <a:cubicBezTo>
                  <a:pt x="82919" y="52327"/>
                  <a:pt x="82931" y="52246"/>
                  <a:pt x="82954" y="52235"/>
                </a:cubicBezTo>
                <a:cubicBezTo>
                  <a:pt x="82959" y="52231"/>
                  <a:pt x="82965" y="52230"/>
                  <a:pt x="82970" y="52230"/>
                </a:cubicBezTo>
                <a:close/>
                <a:moveTo>
                  <a:pt x="77610" y="51092"/>
                </a:moveTo>
                <a:cubicBezTo>
                  <a:pt x="77768" y="51351"/>
                  <a:pt x="77771" y="51589"/>
                  <a:pt x="77621" y="51589"/>
                </a:cubicBezTo>
                <a:cubicBezTo>
                  <a:pt x="77617" y="51589"/>
                  <a:pt x="77613" y="51589"/>
                  <a:pt x="77610" y="51588"/>
                </a:cubicBezTo>
                <a:cubicBezTo>
                  <a:pt x="77605" y="51588"/>
                  <a:pt x="77599" y="51587"/>
                  <a:pt x="77594" y="51587"/>
                </a:cubicBezTo>
                <a:cubicBezTo>
                  <a:pt x="77505" y="51587"/>
                  <a:pt x="77400" y="51676"/>
                  <a:pt x="77367" y="51785"/>
                </a:cubicBezTo>
                <a:lnTo>
                  <a:pt x="77298" y="51992"/>
                </a:lnTo>
                <a:lnTo>
                  <a:pt x="77691" y="52108"/>
                </a:lnTo>
                <a:cubicBezTo>
                  <a:pt x="78187" y="52246"/>
                  <a:pt x="78314" y="52362"/>
                  <a:pt x="78106" y="52454"/>
                </a:cubicBezTo>
                <a:cubicBezTo>
                  <a:pt x="78073" y="52470"/>
                  <a:pt x="78032" y="52478"/>
                  <a:pt x="77988" y="52478"/>
                </a:cubicBezTo>
                <a:cubicBezTo>
                  <a:pt x="77908" y="52478"/>
                  <a:pt x="77819" y="52453"/>
                  <a:pt x="77760" y="52408"/>
                </a:cubicBezTo>
                <a:cubicBezTo>
                  <a:pt x="77700" y="52366"/>
                  <a:pt x="77658" y="52343"/>
                  <a:pt x="77630" y="52343"/>
                </a:cubicBezTo>
                <a:cubicBezTo>
                  <a:pt x="77588" y="52343"/>
                  <a:pt x="77575" y="52394"/>
                  <a:pt x="77575" y="52512"/>
                </a:cubicBezTo>
                <a:cubicBezTo>
                  <a:pt x="77568" y="52621"/>
                  <a:pt x="77549" y="52670"/>
                  <a:pt x="77497" y="52670"/>
                </a:cubicBezTo>
                <a:cubicBezTo>
                  <a:pt x="77460" y="52670"/>
                  <a:pt x="77408" y="52646"/>
                  <a:pt x="77333" y="52604"/>
                </a:cubicBezTo>
                <a:cubicBezTo>
                  <a:pt x="77067" y="52454"/>
                  <a:pt x="77010" y="52281"/>
                  <a:pt x="77183" y="52200"/>
                </a:cubicBezTo>
                <a:cubicBezTo>
                  <a:pt x="77252" y="52165"/>
                  <a:pt x="77263" y="52108"/>
                  <a:pt x="77206" y="52062"/>
                </a:cubicBezTo>
                <a:cubicBezTo>
                  <a:pt x="77155" y="52023"/>
                  <a:pt x="77115" y="52006"/>
                  <a:pt x="77060" y="52006"/>
                </a:cubicBezTo>
                <a:cubicBezTo>
                  <a:pt x="77015" y="52006"/>
                  <a:pt x="76960" y="52018"/>
                  <a:pt x="76883" y="52038"/>
                </a:cubicBezTo>
                <a:cubicBezTo>
                  <a:pt x="76952" y="51958"/>
                  <a:pt x="77021" y="51865"/>
                  <a:pt x="77079" y="51785"/>
                </a:cubicBezTo>
                <a:cubicBezTo>
                  <a:pt x="77229" y="51588"/>
                  <a:pt x="77425" y="51334"/>
                  <a:pt x="77610" y="51092"/>
                </a:cubicBezTo>
                <a:close/>
                <a:moveTo>
                  <a:pt x="84998" y="52310"/>
                </a:moveTo>
                <a:cubicBezTo>
                  <a:pt x="85037" y="52310"/>
                  <a:pt x="85100" y="52369"/>
                  <a:pt x="85170" y="52477"/>
                </a:cubicBezTo>
                <a:cubicBezTo>
                  <a:pt x="85239" y="52581"/>
                  <a:pt x="85263" y="52685"/>
                  <a:pt x="85239" y="52708"/>
                </a:cubicBezTo>
                <a:cubicBezTo>
                  <a:pt x="85234" y="52711"/>
                  <a:pt x="85227" y="52712"/>
                  <a:pt x="85220" y="52712"/>
                </a:cubicBezTo>
                <a:cubicBezTo>
                  <a:pt x="85141" y="52712"/>
                  <a:pt x="84984" y="52547"/>
                  <a:pt x="84962" y="52431"/>
                </a:cubicBezTo>
                <a:cubicBezTo>
                  <a:pt x="84952" y="52348"/>
                  <a:pt x="84967" y="52310"/>
                  <a:pt x="84998" y="52310"/>
                </a:cubicBezTo>
                <a:close/>
                <a:moveTo>
                  <a:pt x="76841" y="52718"/>
                </a:moveTo>
                <a:cubicBezTo>
                  <a:pt x="76860" y="52718"/>
                  <a:pt x="76913" y="52761"/>
                  <a:pt x="76975" y="52823"/>
                </a:cubicBezTo>
                <a:cubicBezTo>
                  <a:pt x="77044" y="52893"/>
                  <a:pt x="77056" y="52962"/>
                  <a:pt x="77010" y="52985"/>
                </a:cubicBezTo>
                <a:cubicBezTo>
                  <a:pt x="76999" y="52989"/>
                  <a:pt x="76989" y="52991"/>
                  <a:pt x="76979" y="52991"/>
                </a:cubicBezTo>
                <a:cubicBezTo>
                  <a:pt x="76929" y="52991"/>
                  <a:pt x="76879" y="52948"/>
                  <a:pt x="76860" y="52881"/>
                </a:cubicBezTo>
                <a:cubicBezTo>
                  <a:pt x="76836" y="52800"/>
                  <a:pt x="76825" y="52719"/>
                  <a:pt x="76836" y="52719"/>
                </a:cubicBezTo>
                <a:cubicBezTo>
                  <a:pt x="76838" y="52718"/>
                  <a:pt x="76839" y="52718"/>
                  <a:pt x="76841" y="52718"/>
                </a:cubicBezTo>
                <a:close/>
                <a:moveTo>
                  <a:pt x="84552" y="52704"/>
                </a:moveTo>
                <a:cubicBezTo>
                  <a:pt x="84589" y="52704"/>
                  <a:pt x="84627" y="52742"/>
                  <a:pt x="84651" y="52823"/>
                </a:cubicBezTo>
                <a:cubicBezTo>
                  <a:pt x="84674" y="52904"/>
                  <a:pt x="84639" y="52997"/>
                  <a:pt x="84570" y="53031"/>
                </a:cubicBezTo>
                <a:cubicBezTo>
                  <a:pt x="84532" y="53050"/>
                  <a:pt x="84506" y="53060"/>
                  <a:pt x="84487" y="53060"/>
                </a:cubicBezTo>
                <a:cubicBezTo>
                  <a:pt x="84448" y="53060"/>
                  <a:pt x="84443" y="53017"/>
                  <a:pt x="84443" y="52916"/>
                </a:cubicBezTo>
                <a:cubicBezTo>
                  <a:pt x="84450" y="52780"/>
                  <a:pt x="84500" y="52704"/>
                  <a:pt x="84552" y="52704"/>
                </a:cubicBezTo>
                <a:close/>
                <a:moveTo>
                  <a:pt x="46389" y="52971"/>
                </a:moveTo>
                <a:cubicBezTo>
                  <a:pt x="46412" y="52971"/>
                  <a:pt x="46428" y="52983"/>
                  <a:pt x="46433" y="53008"/>
                </a:cubicBezTo>
                <a:cubicBezTo>
                  <a:pt x="46445" y="53077"/>
                  <a:pt x="46387" y="53135"/>
                  <a:pt x="46295" y="53147"/>
                </a:cubicBezTo>
                <a:cubicBezTo>
                  <a:pt x="46285" y="53148"/>
                  <a:pt x="46277" y="53148"/>
                  <a:pt x="46269" y="53148"/>
                </a:cubicBezTo>
                <a:cubicBezTo>
                  <a:pt x="46201" y="53148"/>
                  <a:pt x="46199" y="53104"/>
                  <a:pt x="46271" y="53031"/>
                </a:cubicBezTo>
                <a:cubicBezTo>
                  <a:pt x="46317" y="52992"/>
                  <a:pt x="46359" y="52971"/>
                  <a:pt x="46389" y="52971"/>
                </a:cubicBezTo>
                <a:close/>
                <a:moveTo>
                  <a:pt x="29702" y="53273"/>
                </a:moveTo>
                <a:cubicBezTo>
                  <a:pt x="29729" y="53273"/>
                  <a:pt x="29749" y="53288"/>
                  <a:pt x="29754" y="53320"/>
                </a:cubicBezTo>
                <a:cubicBezTo>
                  <a:pt x="29754" y="53377"/>
                  <a:pt x="29696" y="53435"/>
                  <a:pt x="29604" y="53447"/>
                </a:cubicBezTo>
                <a:cubicBezTo>
                  <a:pt x="29594" y="53448"/>
                  <a:pt x="29586" y="53448"/>
                  <a:pt x="29578" y="53448"/>
                </a:cubicBezTo>
                <a:cubicBezTo>
                  <a:pt x="29510" y="53448"/>
                  <a:pt x="29509" y="53404"/>
                  <a:pt x="29592" y="53331"/>
                </a:cubicBezTo>
                <a:cubicBezTo>
                  <a:pt x="29630" y="53294"/>
                  <a:pt x="29671" y="53273"/>
                  <a:pt x="29702" y="53273"/>
                </a:cubicBezTo>
                <a:close/>
                <a:moveTo>
                  <a:pt x="76071" y="53133"/>
                </a:moveTo>
                <a:cubicBezTo>
                  <a:pt x="76133" y="53133"/>
                  <a:pt x="76244" y="53180"/>
                  <a:pt x="76421" y="53274"/>
                </a:cubicBezTo>
                <a:lnTo>
                  <a:pt x="76756" y="53458"/>
                </a:lnTo>
                <a:lnTo>
                  <a:pt x="76456" y="53608"/>
                </a:lnTo>
                <a:cubicBezTo>
                  <a:pt x="76341" y="53663"/>
                  <a:pt x="76269" y="53694"/>
                  <a:pt x="76217" y="53694"/>
                </a:cubicBezTo>
                <a:cubicBezTo>
                  <a:pt x="76138" y="53694"/>
                  <a:pt x="76107" y="53621"/>
                  <a:pt x="76052" y="53447"/>
                </a:cubicBezTo>
                <a:cubicBezTo>
                  <a:pt x="76005" y="53308"/>
                  <a:pt x="76005" y="53227"/>
                  <a:pt x="76017" y="53181"/>
                </a:cubicBezTo>
                <a:cubicBezTo>
                  <a:pt x="76028" y="53158"/>
                  <a:pt x="76040" y="53147"/>
                  <a:pt x="76052" y="53135"/>
                </a:cubicBezTo>
                <a:cubicBezTo>
                  <a:pt x="76057" y="53134"/>
                  <a:pt x="76064" y="53133"/>
                  <a:pt x="76071" y="53133"/>
                </a:cubicBezTo>
                <a:close/>
                <a:moveTo>
                  <a:pt x="22757" y="52942"/>
                </a:moveTo>
                <a:cubicBezTo>
                  <a:pt x="22794" y="52942"/>
                  <a:pt x="22820" y="52953"/>
                  <a:pt x="22828" y="52973"/>
                </a:cubicBezTo>
                <a:cubicBezTo>
                  <a:pt x="22849" y="53036"/>
                  <a:pt x="22925" y="53079"/>
                  <a:pt x="23016" y="53079"/>
                </a:cubicBezTo>
                <a:cubicBezTo>
                  <a:pt x="23026" y="53079"/>
                  <a:pt x="23037" y="53078"/>
                  <a:pt x="23048" y="53077"/>
                </a:cubicBezTo>
                <a:cubicBezTo>
                  <a:pt x="23054" y="53077"/>
                  <a:pt x="23061" y="53076"/>
                  <a:pt x="23068" y="53076"/>
                </a:cubicBezTo>
                <a:cubicBezTo>
                  <a:pt x="23167" y="53076"/>
                  <a:pt x="23282" y="53154"/>
                  <a:pt x="23336" y="53262"/>
                </a:cubicBezTo>
                <a:cubicBezTo>
                  <a:pt x="23374" y="53347"/>
                  <a:pt x="23443" y="53410"/>
                  <a:pt x="23493" y="53410"/>
                </a:cubicBezTo>
                <a:cubicBezTo>
                  <a:pt x="23503" y="53410"/>
                  <a:pt x="23513" y="53407"/>
                  <a:pt x="23521" y="53400"/>
                </a:cubicBezTo>
                <a:cubicBezTo>
                  <a:pt x="23541" y="53384"/>
                  <a:pt x="23565" y="53376"/>
                  <a:pt x="23589" y="53376"/>
                </a:cubicBezTo>
                <a:cubicBezTo>
                  <a:pt x="23634" y="53376"/>
                  <a:pt x="23684" y="53402"/>
                  <a:pt x="23729" y="53447"/>
                </a:cubicBezTo>
                <a:cubicBezTo>
                  <a:pt x="23856" y="53608"/>
                  <a:pt x="23152" y="53943"/>
                  <a:pt x="22597" y="53978"/>
                </a:cubicBezTo>
                <a:cubicBezTo>
                  <a:pt x="22538" y="53982"/>
                  <a:pt x="22487" y="53984"/>
                  <a:pt x="22442" y="53984"/>
                </a:cubicBezTo>
                <a:cubicBezTo>
                  <a:pt x="22225" y="53984"/>
                  <a:pt x="22163" y="53931"/>
                  <a:pt x="22124" y="53758"/>
                </a:cubicBezTo>
                <a:cubicBezTo>
                  <a:pt x="22090" y="53608"/>
                  <a:pt x="22159" y="53493"/>
                  <a:pt x="22297" y="53458"/>
                </a:cubicBezTo>
                <a:cubicBezTo>
                  <a:pt x="22447" y="53424"/>
                  <a:pt x="22459" y="53377"/>
                  <a:pt x="22355" y="53320"/>
                </a:cubicBezTo>
                <a:cubicBezTo>
                  <a:pt x="22228" y="53262"/>
                  <a:pt x="22274" y="53170"/>
                  <a:pt x="22482" y="53043"/>
                </a:cubicBezTo>
                <a:cubicBezTo>
                  <a:pt x="22586" y="52976"/>
                  <a:pt x="22690" y="52942"/>
                  <a:pt x="22757" y="52942"/>
                </a:cubicBezTo>
                <a:close/>
                <a:moveTo>
                  <a:pt x="27946" y="53808"/>
                </a:moveTo>
                <a:cubicBezTo>
                  <a:pt x="27964" y="53808"/>
                  <a:pt x="27982" y="53817"/>
                  <a:pt x="27999" y="53839"/>
                </a:cubicBezTo>
                <a:cubicBezTo>
                  <a:pt x="28023" y="53862"/>
                  <a:pt x="28011" y="53966"/>
                  <a:pt x="27976" y="54047"/>
                </a:cubicBezTo>
                <a:cubicBezTo>
                  <a:pt x="27957" y="54098"/>
                  <a:pt x="27931" y="54124"/>
                  <a:pt x="27908" y="54124"/>
                </a:cubicBezTo>
                <a:cubicBezTo>
                  <a:pt x="27889" y="54124"/>
                  <a:pt x="27871" y="54106"/>
                  <a:pt x="27861" y="54070"/>
                </a:cubicBezTo>
                <a:cubicBezTo>
                  <a:pt x="27815" y="53942"/>
                  <a:pt x="27878" y="53808"/>
                  <a:pt x="27946" y="53808"/>
                </a:cubicBezTo>
                <a:close/>
                <a:moveTo>
                  <a:pt x="76056" y="54177"/>
                </a:moveTo>
                <a:cubicBezTo>
                  <a:pt x="76088" y="54177"/>
                  <a:pt x="76114" y="54195"/>
                  <a:pt x="76121" y="54232"/>
                </a:cubicBezTo>
                <a:cubicBezTo>
                  <a:pt x="76121" y="54277"/>
                  <a:pt x="76092" y="54308"/>
                  <a:pt x="76046" y="54308"/>
                </a:cubicBezTo>
                <a:cubicBezTo>
                  <a:pt x="76034" y="54308"/>
                  <a:pt x="76020" y="54306"/>
                  <a:pt x="76005" y="54301"/>
                </a:cubicBezTo>
                <a:cubicBezTo>
                  <a:pt x="75936" y="54278"/>
                  <a:pt x="75936" y="54243"/>
                  <a:pt x="75994" y="54197"/>
                </a:cubicBezTo>
                <a:cubicBezTo>
                  <a:pt x="76015" y="54184"/>
                  <a:pt x="76037" y="54177"/>
                  <a:pt x="76056" y="54177"/>
                </a:cubicBezTo>
                <a:close/>
                <a:moveTo>
                  <a:pt x="75659" y="53827"/>
                </a:moveTo>
                <a:cubicBezTo>
                  <a:pt x="75662" y="53827"/>
                  <a:pt x="75684" y="53916"/>
                  <a:pt x="75717" y="54047"/>
                </a:cubicBezTo>
                <a:cubicBezTo>
                  <a:pt x="75753" y="54223"/>
                  <a:pt x="75743" y="54325"/>
                  <a:pt x="75702" y="54325"/>
                </a:cubicBezTo>
                <a:cubicBezTo>
                  <a:pt x="75678" y="54325"/>
                  <a:pt x="75643" y="54291"/>
                  <a:pt x="75601" y="54220"/>
                </a:cubicBezTo>
                <a:cubicBezTo>
                  <a:pt x="75555" y="54151"/>
                  <a:pt x="75544" y="54035"/>
                  <a:pt x="75578" y="53978"/>
                </a:cubicBezTo>
                <a:cubicBezTo>
                  <a:pt x="75613" y="53908"/>
                  <a:pt x="75648" y="53851"/>
                  <a:pt x="75659" y="53828"/>
                </a:cubicBezTo>
                <a:cubicBezTo>
                  <a:pt x="75659" y="53827"/>
                  <a:pt x="75659" y="53827"/>
                  <a:pt x="75659" y="53827"/>
                </a:cubicBezTo>
                <a:close/>
                <a:moveTo>
                  <a:pt x="76388" y="54009"/>
                </a:moveTo>
                <a:cubicBezTo>
                  <a:pt x="76425" y="54009"/>
                  <a:pt x="76468" y="54034"/>
                  <a:pt x="76502" y="54093"/>
                </a:cubicBezTo>
                <a:cubicBezTo>
                  <a:pt x="76604" y="54257"/>
                  <a:pt x="76607" y="54376"/>
                  <a:pt x="76517" y="54376"/>
                </a:cubicBezTo>
                <a:cubicBezTo>
                  <a:pt x="76505" y="54376"/>
                  <a:pt x="76493" y="54374"/>
                  <a:pt x="76479" y="54370"/>
                </a:cubicBezTo>
                <a:cubicBezTo>
                  <a:pt x="76409" y="54347"/>
                  <a:pt x="76329" y="54266"/>
                  <a:pt x="76305" y="54197"/>
                </a:cubicBezTo>
                <a:cubicBezTo>
                  <a:pt x="76269" y="54087"/>
                  <a:pt x="76321" y="54009"/>
                  <a:pt x="76388" y="54009"/>
                </a:cubicBezTo>
                <a:close/>
                <a:moveTo>
                  <a:pt x="22854" y="54383"/>
                </a:moveTo>
                <a:cubicBezTo>
                  <a:pt x="22900" y="54383"/>
                  <a:pt x="22959" y="54420"/>
                  <a:pt x="23048" y="54486"/>
                </a:cubicBezTo>
                <a:cubicBezTo>
                  <a:pt x="23267" y="54647"/>
                  <a:pt x="23255" y="54682"/>
                  <a:pt x="22863" y="54786"/>
                </a:cubicBezTo>
                <a:cubicBezTo>
                  <a:pt x="22778" y="54810"/>
                  <a:pt x="22720" y="54824"/>
                  <a:pt x="22684" y="54824"/>
                </a:cubicBezTo>
                <a:cubicBezTo>
                  <a:pt x="22617" y="54824"/>
                  <a:pt x="22626" y="54775"/>
                  <a:pt x="22678" y="54647"/>
                </a:cubicBezTo>
                <a:cubicBezTo>
                  <a:pt x="22747" y="54462"/>
                  <a:pt x="22787" y="54383"/>
                  <a:pt x="22854" y="54383"/>
                </a:cubicBezTo>
                <a:close/>
                <a:moveTo>
                  <a:pt x="75535" y="54450"/>
                </a:moveTo>
                <a:cubicBezTo>
                  <a:pt x="75580" y="54450"/>
                  <a:pt x="75658" y="54508"/>
                  <a:pt x="75751" y="54624"/>
                </a:cubicBezTo>
                <a:cubicBezTo>
                  <a:pt x="75809" y="54705"/>
                  <a:pt x="75809" y="54786"/>
                  <a:pt x="75751" y="54820"/>
                </a:cubicBezTo>
                <a:cubicBezTo>
                  <a:pt x="75731" y="54831"/>
                  <a:pt x="75712" y="54836"/>
                  <a:pt x="75694" y="54836"/>
                </a:cubicBezTo>
                <a:cubicBezTo>
                  <a:pt x="75633" y="54836"/>
                  <a:pt x="75586" y="54775"/>
                  <a:pt x="75532" y="54659"/>
                </a:cubicBezTo>
                <a:cubicBezTo>
                  <a:pt x="75478" y="54520"/>
                  <a:pt x="75487" y="54450"/>
                  <a:pt x="75535" y="54450"/>
                </a:cubicBezTo>
                <a:close/>
                <a:moveTo>
                  <a:pt x="74994" y="55043"/>
                </a:moveTo>
                <a:cubicBezTo>
                  <a:pt x="75025" y="55043"/>
                  <a:pt x="75047" y="55061"/>
                  <a:pt x="75047" y="55097"/>
                </a:cubicBezTo>
                <a:cubicBezTo>
                  <a:pt x="75057" y="55145"/>
                  <a:pt x="75026" y="55169"/>
                  <a:pt x="74976" y="55169"/>
                </a:cubicBezTo>
                <a:cubicBezTo>
                  <a:pt x="74966" y="55169"/>
                  <a:pt x="74955" y="55168"/>
                  <a:pt x="74943" y="55167"/>
                </a:cubicBezTo>
                <a:cubicBezTo>
                  <a:pt x="74874" y="55143"/>
                  <a:pt x="74874" y="55097"/>
                  <a:pt x="74932" y="55063"/>
                </a:cubicBezTo>
                <a:cubicBezTo>
                  <a:pt x="74954" y="55050"/>
                  <a:pt x="74975" y="55043"/>
                  <a:pt x="74994" y="55043"/>
                </a:cubicBezTo>
                <a:close/>
                <a:moveTo>
                  <a:pt x="21457" y="55415"/>
                </a:moveTo>
                <a:cubicBezTo>
                  <a:pt x="21560" y="55415"/>
                  <a:pt x="21584" y="55594"/>
                  <a:pt x="21466" y="55732"/>
                </a:cubicBezTo>
                <a:cubicBezTo>
                  <a:pt x="21420" y="55790"/>
                  <a:pt x="21339" y="55940"/>
                  <a:pt x="21282" y="56044"/>
                </a:cubicBezTo>
                <a:cubicBezTo>
                  <a:pt x="21243" y="56131"/>
                  <a:pt x="21170" y="56171"/>
                  <a:pt x="21093" y="56171"/>
                </a:cubicBezTo>
                <a:cubicBezTo>
                  <a:pt x="20984" y="56171"/>
                  <a:pt x="20867" y="56093"/>
                  <a:pt x="20820" y="55951"/>
                </a:cubicBezTo>
                <a:cubicBezTo>
                  <a:pt x="20785" y="55836"/>
                  <a:pt x="21005" y="55640"/>
                  <a:pt x="21397" y="55432"/>
                </a:cubicBezTo>
                <a:cubicBezTo>
                  <a:pt x="21419" y="55420"/>
                  <a:pt x="21439" y="55415"/>
                  <a:pt x="21457" y="55415"/>
                </a:cubicBezTo>
                <a:close/>
                <a:moveTo>
                  <a:pt x="22041" y="56061"/>
                </a:moveTo>
                <a:cubicBezTo>
                  <a:pt x="22116" y="56061"/>
                  <a:pt x="22266" y="56170"/>
                  <a:pt x="22436" y="56367"/>
                </a:cubicBezTo>
                <a:cubicBezTo>
                  <a:pt x="22647" y="56617"/>
                  <a:pt x="22694" y="56724"/>
                  <a:pt x="22548" y="56724"/>
                </a:cubicBezTo>
                <a:cubicBezTo>
                  <a:pt x="22478" y="56724"/>
                  <a:pt x="22365" y="56700"/>
                  <a:pt x="22205" y="56656"/>
                </a:cubicBezTo>
                <a:cubicBezTo>
                  <a:pt x="21755" y="56517"/>
                  <a:pt x="21651" y="56436"/>
                  <a:pt x="21893" y="56413"/>
                </a:cubicBezTo>
                <a:cubicBezTo>
                  <a:pt x="21986" y="56402"/>
                  <a:pt x="22032" y="56309"/>
                  <a:pt x="22009" y="56228"/>
                </a:cubicBezTo>
                <a:cubicBezTo>
                  <a:pt x="21971" y="56114"/>
                  <a:pt x="21988" y="56061"/>
                  <a:pt x="22041" y="56061"/>
                </a:cubicBezTo>
                <a:close/>
                <a:moveTo>
                  <a:pt x="21350" y="56803"/>
                </a:moveTo>
                <a:cubicBezTo>
                  <a:pt x="21386" y="56803"/>
                  <a:pt x="21421" y="56811"/>
                  <a:pt x="21455" y="56829"/>
                </a:cubicBezTo>
                <a:cubicBezTo>
                  <a:pt x="21660" y="56937"/>
                  <a:pt x="21562" y="57401"/>
                  <a:pt x="21358" y="57401"/>
                </a:cubicBezTo>
                <a:cubicBezTo>
                  <a:pt x="21344" y="57401"/>
                  <a:pt x="21331" y="57399"/>
                  <a:pt x="21316" y="57394"/>
                </a:cubicBezTo>
                <a:cubicBezTo>
                  <a:pt x="21212" y="57360"/>
                  <a:pt x="21097" y="57256"/>
                  <a:pt x="21074" y="57163"/>
                </a:cubicBezTo>
                <a:cubicBezTo>
                  <a:pt x="21007" y="56991"/>
                  <a:pt x="21178" y="56803"/>
                  <a:pt x="21350" y="56803"/>
                </a:cubicBezTo>
                <a:close/>
                <a:moveTo>
                  <a:pt x="72683" y="57367"/>
                </a:moveTo>
                <a:cubicBezTo>
                  <a:pt x="72742" y="57367"/>
                  <a:pt x="72829" y="57431"/>
                  <a:pt x="72889" y="57521"/>
                </a:cubicBezTo>
                <a:cubicBezTo>
                  <a:pt x="72982" y="57684"/>
                  <a:pt x="73012" y="57738"/>
                  <a:pt x="72966" y="57738"/>
                </a:cubicBezTo>
                <a:cubicBezTo>
                  <a:pt x="72944" y="57738"/>
                  <a:pt x="72903" y="57725"/>
                  <a:pt x="72843" y="57706"/>
                </a:cubicBezTo>
                <a:cubicBezTo>
                  <a:pt x="72646" y="57648"/>
                  <a:pt x="72531" y="57429"/>
                  <a:pt x="72658" y="57371"/>
                </a:cubicBezTo>
                <a:cubicBezTo>
                  <a:pt x="72665" y="57368"/>
                  <a:pt x="72674" y="57367"/>
                  <a:pt x="72683" y="57367"/>
                </a:cubicBezTo>
                <a:close/>
                <a:moveTo>
                  <a:pt x="19085" y="57537"/>
                </a:moveTo>
                <a:cubicBezTo>
                  <a:pt x="19136" y="57537"/>
                  <a:pt x="19185" y="57554"/>
                  <a:pt x="19215" y="57590"/>
                </a:cubicBezTo>
                <a:cubicBezTo>
                  <a:pt x="19285" y="57671"/>
                  <a:pt x="19215" y="57798"/>
                  <a:pt x="19077" y="57867"/>
                </a:cubicBezTo>
                <a:cubicBezTo>
                  <a:pt x="18938" y="57948"/>
                  <a:pt x="18811" y="58098"/>
                  <a:pt x="18800" y="58214"/>
                </a:cubicBezTo>
                <a:cubicBezTo>
                  <a:pt x="18788" y="58280"/>
                  <a:pt x="18776" y="58315"/>
                  <a:pt x="18760" y="58315"/>
                </a:cubicBezTo>
                <a:cubicBezTo>
                  <a:pt x="18746" y="58315"/>
                  <a:pt x="18730" y="58286"/>
                  <a:pt x="18708" y="58225"/>
                </a:cubicBezTo>
                <a:cubicBezTo>
                  <a:pt x="18673" y="58133"/>
                  <a:pt x="18569" y="58052"/>
                  <a:pt x="18465" y="58041"/>
                </a:cubicBezTo>
                <a:cubicBezTo>
                  <a:pt x="18223" y="58018"/>
                  <a:pt x="17669" y="57787"/>
                  <a:pt x="17738" y="57741"/>
                </a:cubicBezTo>
                <a:cubicBezTo>
                  <a:pt x="17761" y="57717"/>
                  <a:pt x="18027" y="57694"/>
                  <a:pt x="18304" y="57694"/>
                </a:cubicBezTo>
                <a:cubicBezTo>
                  <a:pt x="18569" y="57694"/>
                  <a:pt x="18881" y="57648"/>
                  <a:pt x="18950" y="57579"/>
                </a:cubicBezTo>
                <a:cubicBezTo>
                  <a:pt x="18989" y="57551"/>
                  <a:pt x="19038" y="57537"/>
                  <a:pt x="19085" y="57537"/>
                </a:cubicBezTo>
                <a:close/>
                <a:moveTo>
                  <a:pt x="100388" y="58321"/>
                </a:moveTo>
                <a:cubicBezTo>
                  <a:pt x="100420" y="58321"/>
                  <a:pt x="100445" y="58339"/>
                  <a:pt x="100453" y="58375"/>
                </a:cubicBezTo>
                <a:cubicBezTo>
                  <a:pt x="100462" y="58423"/>
                  <a:pt x="100432" y="58448"/>
                  <a:pt x="100381" y="58448"/>
                </a:cubicBezTo>
                <a:cubicBezTo>
                  <a:pt x="100371" y="58448"/>
                  <a:pt x="100360" y="58447"/>
                  <a:pt x="100349" y="58445"/>
                </a:cubicBezTo>
                <a:cubicBezTo>
                  <a:pt x="100268" y="58422"/>
                  <a:pt x="100268" y="58387"/>
                  <a:pt x="100326" y="58341"/>
                </a:cubicBezTo>
                <a:cubicBezTo>
                  <a:pt x="100347" y="58328"/>
                  <a:pt x="100369" y="58321"/>
                  <a:pt x="100388" y="58321"/>
                </a:cubicBezTo>
                <a:close/>
                <a:moveTo>
                  <a:pt x="17792" y="58129"/>
                </a:moveTo>
                <a:cubicBezTo>
                  <a:pt x="17824" y="58129"/>
                  <a:pt x="17849" y="58134"/>
                  <a:pt x="17865" y="58145"/>
                </a:cubicBezTo>
                <a:cubicBezTo>
                  <a:pt x="17934" y="58202"/>
                  <a:pt x="17969" y="58364"/>
                  <a:pt x="17946" y="58479"/>
                </a:cubicBezTo>
                <a:cubicBezTo>
                  <a:pt x="17835" y="59100"/>
                  <a:pt x="17779" y="59369"/>
                  <a:pt x="17675" y="59369"/>
                </a:cubicBezTo>
                <a:cubicBezTo>
                  <a:pt x="17594" y="59369"/>
                  <a:pt x="17485" y="59210"/>
                  <a:pt x="17299" y="58929"/>
                </a:cubicBezTo>
                <a:cubicBezTo>
                  <a:pt x="17034" y="58525"/>
                  <a:pt x="17034" y="58491"/>
                  <a:pt x="17369" y="58271"/>
                </a:cubicBezTo>
                <a:cubicBezTo>
                  <a:pt x="17519" y="58183"/>
                  <a:pt x="17689" y="58129"/>
                  <a:pt x="17792" y="58129"/>
                </a:cubicBezTo>
                <a:close/>
                <a:moveTo>
                  <a:pt x="20490" y="59641"/>
                </a:moveTo>
                <a:cubicBezTo>
                  <a:pt x="20533" y="59641"/>
                  <a:pt x="20584" y="59666"/>
                  <a:pt x="20624" y="59714"/>
                </a:cubicBezTo>
                <a:cubicBezTo>
                  <a:pt x="20693" y="59784"/>
                  <a:pt x="20693" y="59864"/>
                  <a:pt x="20647" y="59899"/>
                </a:cubicBezTo>
                <a:cubicBezTo>
                  <a:pt x="20632" y="59910"/>
                  <a:pt x="20615" y="59915"/>
                  <a:pt x="20596" y="59915"/>
                </a:cubicBezTo>
                <a:cubicBezTo>
                  <a:pt x="20553" y="59915"/>
                  <a:pt x="20502" y="59889"/>
                  <a:pt x="20462" y="59841"/>
                </a:cubicBezTo>
                <a:cubicBezTo>
                  <a:pt x="20404" y="59772"/>
                  <a:pt x="20393" y="59691"/>
                  <a:pt x="20439" y="59657"/>
                </a:cubicBezTo>
                <a:cubicBezTo>
                  <a:pt x="20453" y="59646"/>
                  <a:pt x="20471" y="59641"/>
                  <a:pt x="20490" y="59641"/>
                </a:cubicBezTo>
                <a:close/>
                <a:moveTo>
                  <a:pt x="16651" y="59159"/>
                </a:moveTo>
                <a:cubicBezTo>
                  <a:pt x="16663" y="59159"/>
                  <a:pt x="16675" y="59159"/>
                  <a:pt x="16688" y="59160"/>
                </a:cubicBezTo>
                <a:cubicBezTo>
                  <a:pt x="16930" y="59172"/>
                  <a:pt x="17634" y="59911"/>
                  <a:pt x="17565" y="60072"/>
                </a:cubicBezTo>
                <a:cubicBezTo>
                  <a:pt x="17551" y="60107"/>
                  <a:pt x="17499" y="60122"/>
                  <a:pt x="17423" y="60122"/>
                </a:cubicBezTo>
                <a:cubicBezTo>
                  <a:pt x="17075" y="60122"/>
                  <a:pt x="16220" y="59798"/>
                  <a:pt x="16191" y="59599"/>
                </a:cubicBezTo>
                <a:cubicBezTo>
                  <a:pt x="16158" y="59379"/>
                  <a:pt x="16398" y="59159"/>
                  <a:pt x="16651" y="59159"/>
                </a:cubicBezTo>
                <a:close/>
                <a:moveTo>
                  <a:pt x="17968" y="60035"/>
                </a:moveTo>
                <a:cubicBezTo>
                  <a:pt x="18015" y="60035"/>
                  <a:pt x="18063" y="60056"/>
                  <a:pt x="18096" y="60095"/>
                </a:cubicBezTo>
                <a:cubicBezTo>
                  <a:pt x="18154" y="60164"/>
                  <a:pt x="18165" y="60245"/>
                  <a:pt x="18130" y="60280"/>
                </a:cubicBezTo>
                <a:cubicBezTo>
                  <a:pt x="18112" y="60294"/>
                  <a:pt x="18085" y="60300"/>
                  <a:pt x="18054" y="60300"/>
                </a:cubicBezTo>
                <a:cubicBezTo>
                  <a:pt x="18006" y="60300"/>
                  <a:pt x="17949" y="60285"/>
                  <a:pt x="17900" y="60257"/>
                </a:cubicBezTo>
                <a:cubicBezTo>
                  <a:pt x="17807" y="60211"/>
                  <a:pt x="17796" y="60130"/>
                  <a:pt x="17865" y="60072"/>
                </a:cubicBezTo>
                <a:cubicBezTo>
                  <a:pt x="17895" y="60047"/>
                  <a:pt x="17931" y="60035"/>
                  <a:pt x="17968" y="60035"/>
                </a:cubicBezTo>
                <a:close/>
                <a:moveTo>
                  <a:pt x="69268" y="60948"/>
                </a:moveTo>
                <a:cubicBezTo>
                  <a:pt x="69286" y="60948"/>
                  <a:pt x="69340" y="61001"/>
                  <a:pt x="69403" y="61053"/>
                </a:cubicBezTo>
                <a:cubicBezTo>
                  <a:pt x="69472" y="61123"/>
                  <a:pt x="69495" y="61192"/>
                  <a:pt x="69461" y="61203"/>
                </a:cubicBezTo>
                <a:cubicBezTo>
                  <a:pt x="69455" y="61207"/>
                  <a:pt x="69449" y="61208"/>
                  <a:pt x="69443" y="61208"/>
                </a:cubicBezTo>
                <a:cubicBezTo>
                  <a:pt x="69406" y="61208"/>
                  <a:pt x="69351" y="61158"/>
                  <a:pt x="69322" y="61099"/>
                </a:cubicBezTo>
                <a:cubicBezTo>
                  <a:pt x="69276" y="61019"/>
                  <a:pt x="69253" y="60949"/>
                  <a:pt x="69264" y="60949"/>
                </a:cubicBezTo>
                <a:cubicBezTo>
                  <a:pt x="69265" y="60948"/>
                  <a:pt x="69267" y="60948"/>
                  <a:pt x="69268" y="60948"/>
                </a:cubicBezTo>
                <a:close/>
                <a:moveTo>
                  <a:pt x="70063" y="61104"/>
                </a:moveTo>
                <a:cubicBezTo>
                  <a:pt x="70111" y="61104"/>
                  <a:pt x="70163" y="61139"/>
                  <a:pt x="70199" y="61203"/>
                </a:cubicBezTo>
                <a:cubicBezTo>
                  <a:pt x="70246" y="61284"/>
                  <a:pt x="70257" y="61353"/>
                  <a:pt x="70222" y="61365"/>
                </a:cubicBezTo>
                <a:cubicBezTo>
                  <a:pt x="70220" y="61366"/>
                  <a:pt x="70216" y="61367"/>
                  <a:pt x="70211" y="61367"/>
                </a:cubicBezTo>
                <a:cubicBezTo>
                  <a:pt x="70179" y="61367"/>
                  <a:pt x="70110" y="61333"/>
                  <a:pt x="70049" y="61273"/>
                </a:cubicBezTo>
                <a:cubicBezTo>
                  <a:pt x="69992" y="61203"/>
                  <a:pt x="69980" y="61134"/>
                  <a:pt x="70026" y="61111"/>
                </a:cubicBezTo>
                <a:cubicBezTo>
                  <a:pt x="70038" y="61106"/>
                  <a:pt x="70050" y="61104"/>
                  <a:pt x="70063" y="61104"/>
                </a:cubicBezTo>
                <a:close/>
                <a:moveTo>
                  <a:pt x="54711" y="61153"/>
                </a:moveTo>
                <a:cubicBezTo>
                  <a:pt x="54748" y="61153"/>
                  <a:pt x="54812" y="61168"/>
                  <a:pt x="54882" y="61203"/>
                </a:cubicBezTo>
                <a:cubicBezTo>
                  <a:pt x="54963" y="61238"/>
                  <a:pt x="54998" y="61307"/>
                  <a:pt x="54952" y="61353"/>
                </a:cubicBezTo>
                <a:cubicBezTo>
                  <a:pt x="54937" y="61364"/>
                  <a:pt x="54918" y="61370"/>
                  <a:pt x="54898" y="61370"/>
                </a:cubicBezTo>
                <a:cubicBezTo>
                  <a:pt x="54855" y="61370"/>
                  <a:pt x="54802" y="61346"/>
                  <a:pt x="54755" y="61307"/>
                </a:cubicBezTo>
                <a:cubicBezTo>
                  <a:pt x="54698" y="61238"/>
                  <a:pt x="54663" y="61169"/>
                  <a:pt x="54686" y="61157"/>
                </a:cubicBezTo>
                <a:cubicBezTo>
                  <a:pt x="54692" y="61154"/>
                  <a:pt x="54700" y="61153"/>
                  <a:pt x="54711" y="61153"/>
                </a:cubicBezTo>
                <a:close/>
                <a:moveTo>
                  <a:pt x="72501" y="62246"/>
                </a:moveTo>
                <a:cubicBezTo>
                  <a:pt x="72533" y="62246"/>
                  <a:pt x="72558" y="62264"/>
                  <a:pt x="72566" y="62300"/>
                </a:cubicBezTo>
                <a:cubicBezTo>
                  <a:pt x="72566" y="62348"/>
                  <a:pt x="72534" y="62372"/>
                  <a:pt x="72489" y="62372"/>
                </a:cubicBezTo>
                <a:cubicBezTo>
                  <a:pt x="72481" y="62372"/>
                  <a:pt x="72471" y="62371"/>
                  <a:pt x="72462" y="62369"/>
                </a:cubicBezTo>
                <a:cubicBezTo>
                  <a:pt x="72392" y="62346"/>
                  <a:pt x="72381" y="62300"/>
                  <a:pt x="72439" y="62265"/>
                </a:cubicBezTo>
                <a:cubicBezTo>
                  <a:pt x="72460" y="62252"/>
                  <a:pt x="72482" y="62246"/>
                  <a:pt x="72501" y="62246"/>
                </a:cubicBezTo>
                <a:close/>
                <a:moveTo>
                  <a:pt x="69258" y="62344"/>
                </a:moveTo>
                <a:cubicBezTo>
                  <a:pt x="69276" y="62344"/>
                  <a:pt x="69329" y="62388"/>
                  <a:pt x="69391" y="62450"/>
                </a:cubicBezTo>
                <a:cubicBezTo>
                  <a:pt x="69461" y="62519"/>
                  <a:pt x="69484" y="62588"/>
                  <a:pt x="69449" y="62600"/>
                </a:cubicBezTo>
                <a:cubicBezTo>
                  <a:pt x="69444" y="62604"/>
                  <a:pt x="69438" y="62605"/>
                  <a:pt x="69431" y="62605"/>
                </a:cubicBezTo>
                <a:cubicBezTo>
                  <a:pt x="69394" y="62605"/>
                  <a:pt x="69340" y="62555"/>
                  <a:pt x="69311" y="62496"/>
                </a:cubicBezTo>
                <a:cubicBezTo>
                  <a:pt x="69264" y="62415"/>
                  <a:pt x="69241" y="62358"/>
                  <a:pt x="69253" y="62346"/>
                </a:cubicBezTo>
                <a:cubicBezTo>
                  <a:pt x="69254" y="62345"/>
                  <a:pt x="69256" y="62344"/>
                  <a:pt x="69258" y="62344"/>
                </a:cubicBezTo>
                <a:close/>
                <a:moveTo>
                  <a:pt x="68779" y="65699"/>
                </a:moveTo>
                <a:cubicBezTo>
                  <a:pt x="68819" y="65699"/>
                  <a:pt x="68882" y="65740"/>
                  <a:pt x="68930" y="65797"/>
                </a:cubicBezTo>
                <a:cubicBezTo>
                  <a:pt x="68999" y="65867"/>
                  <a:pt x="69022" y="65924"/>
                  <a:pt x="68987" y="65947"/>
                </a:cubicBezTo>
                <a:cubicBezTo>
                  <a:pt x="68984" y="65949"/>
                  <a:pt x="68980" y="65949"/>
                  <a:pt x="68976" y="65949"/>
                </a:cubicBezTo>
                <a:cubicBezTo>
                  <a:pt x="68938" y="65949"/>
                  <a:pt x="68876" y="65906"/>
                  <a:pt x="68814" y="65843"/>
                </a:cubicBezTo>
                <a:cubicBezTo>
                  <a:pt x="68745" y="65774"/>
                  <a:pt x="68722" y="65716"/>
                  <a:pt x="68757" y="65705"/>
                </a:cubicBezTo>
                <a:cubicBezTo>
                  <a:pt x="68763" y="65701"/>
                  <a:pt x="68770" y="65699"/>
                  <a:pt x="68779" y="65699"/>
                </a:cubicBezTo>
                <a:close/>
                <a:moveTo>
                  <a:pt x="87335" y="67389"/>
                </a:moveTo>
                <a:cubicBezTo>
                  <a:pt x="87360" y="67389"/>
                  <a:pt x="87402" y="67443"/>
                  <a:pt x="87444" y="67517"/>
                </a:cubicBezTo>
                <a:cubicBezTo>
                  <a:pt x="87490" y="67586"/>
                  <a:pt x="87502" y="67667"/>
                  <a:pt x="87467" y="67679"/>
                </a:cubicBezTo>
                <a:cubicBezTo>
                  <a:pt x="87462" y="67682"/>
                  <a:pt x="87456" y="67684"/>
                  <a:pt x="87450" y="67684"/>
                </a:cubicBezTo>
                <a:cubicBezTo>
                  <a:pt x="87416" y="67684"/>
                  <a:pt x="87371" y="67632"/>
                  <a:pt x="87352" y="67563"/>
                </a:cubicBezTo>
                <a:cubicBezTo>
                  <a:pt x="87329" y="67471"/>
                  <a:pt x="87317" y="67402"/>
                  <a:pt x="87329" y="67390"/>
                </a:cubicBezTo>
                <a:cubicBezTo>
                  <a:pt x="87331" y="67389"/>
                  <a:pt x="87333" y="67389"/>
                  <a:pt x="87335" y="67389"/>
                </a:cubicBezTo>
                <a:close/>
                <a:moveTo>
                  <a:pt x="71404" y="68363"/>
                </a:moveTo>
                <a:cubicBezTo>
                  <a:pt x="71435" y="68363"/>
                  <a:pt x="71458" y="68381"/>
                  <a:pt x="71458" y="68417"/>
                </a:cubicBezTo>
                <a:cubicBezTo>
                  <a:pt x="71467" y="68454"/>
                  <a:pt x="71433" y="68483"/>
                  <a:pt x="71391" y="68483"/>
                </a:cubicBezTo>
                <a:cubicBezTo>
                  <a:pt x="71379" y="68483"/>
                  <a:pt x="71366" y="68480"/>
                  <a:pt x="71354" y="68475"/>
                </a:cubicBezTo>
                <a:cubicBezTo>
                  <a:pt x="71284" y="68464"/>
                  <a:pt x="71284" y="68417"/>
                  <a:pt x="71342" y="68383"/>
                </a:cubicBezTo>
                <a:cubicBezTo>
                  <a:pt x="71364" y="68370"/>
                  <a:pt x="71385" y="68363"/>
                  <a:pt x="71404" y="68363"/>
                </a:cubicBezTo>
                <a:close/>
                <a:moveTo>
                  <a:pt x="28408" y="68632"/>
                </a:moveTo>
                <a:cubicBezTo>
                  <a:pt x="28451" y="68632"/>
                  <a:pt x="28502" y="68658"/>
                  <a:pt x="28542" y="68706"/>
                </a:cubicBezTo>
                <a:cubicBezTo>
                  <a:pt x="28600" y="68775"/>
                  <a:pt x="28611" y="68856"/>
                  <a:pt x="28565" y="68891"/>
                </a:cubicBezTo>
                <a:cubicBezTo>
                  <a:pt x="28551" y="68901"/>
                  <a:pt x="28533" y="68907"/>
                  <a:pt x="28514" y="68907"/>
                </a:cubicBezTo>
                <a:cubicBezTo>
                  <a:pt x="28471" y="68907"/>
                  <a:pt x="28420" y="68881"/>
                  <a:pt x="28380" y="68833"/>
                </a:cubicBezTo>
                <a:cubicBezTo>
                  <a:pt x="28323" y="68764"/>
                  <a:pt x="28311" y="68683"/>
                  <a:pt x="28357" y="68648"/>
                </a:cubicBezTo>
                <a:cubicBezTo>
                  <a:pt x="28372" y="68638"/>
                  <a:pt x="28389" y="68632"/>
                  <a:pt x="28408" y="68632"/>
                </a:cubicBezTo>
                <a:close/>
                <a:moveTo>
                  <a:pt x="7043" y="68841"/>
                </a:moveTo>
                <a:cubicBezTo>
                  <a:pt x="7063" y="68841"/>
                  <a:pt x="7081" y="68847"/>
                  <a:pt x="7096" y="68856"/>
                </a:cubicBezTo>
                <a:cubicBezTo>
                  <a:pt x="7119" y="68891"/>
                  <a:pt x="7142" y="68972"/>
                  <a:pt x="7130" y="69064"/>
                </a:cubicBezTo>
                <a:cubicBezTo>
                  <a:pt x="7130" y="69101"/>
                  <a:pt x="7110" y="69122"/>
                  <a:pt x="7080" y="69122"/>
                </a:cubicBezTo>
                <a:cubicBezTo>
                  <a:pt x="7055" y="69122"/>
                  <a:pt x="7024" y="69107"/>
                  <a:pt x="6992" y="69075"/>
                </a:cubicBezTo>
                <a:cubicBezTo>
                  <a:pt x="6934" y="69018"/>
                  <a:pt x="6911" y="68914"/>
                  <a:pt x="6957" y="68879"/>
                </a:cubicBezTo>
                <a:cubicBezTo>
                  <a:pt x="6984" y="68852"/>
                  <a:pt x="7015" y="68841"/>
                  <a:pt x="7043" y="68841"/>
                </a:cubicBezTo>
                <a:close/>
                <a:moveTo>
                  <a:pt x="5261" y="70055"/>
                </a:moveTo>
                <a:cubicBezTo>
                  <a:pt x="5335" y="70055"/>
                  <a:pt x="5402" y="70141"/>
                  <a:pt x="5537" y="70334"/>
                </a:cubicBezTo>
                <a:cubicBezTo>
                  <a:pt x="5872" y="70807"/>
                  <a:pt x="5872" y="70830"/>
                  <a:pt x="5491" y="70957"/>
                </a:cubicBezTo>
                <a:cubicBezTo>
                  <a:pt x="5387" y="70993"/>
                  <a:pt x="5310" y="71014"/>
                  <a:pt x="5248" y="71014"/>
                </a:cubicBezTo>
                <a:cubicBezTo>
                  <a:pt x="5132" y="71014"/>
                  <a:pt x="5066" y="70941"/>
                  <a:pt x="4960" y="70761"/>
                </a:cubicBezTo>
                <a:cubicBezTo>
                  <a:pt x="4810" y="70518"/>
                  <a:pt x="4833" y="70380"/>
                  <a:pt x="5030" y="70207"/>
                </a:cubicBezTo>
                <a:cubicBezTo>
                  <a:pt x="5137" y="70109"/>
                  <a:pt x="5201" y="70055"/>
                  <a:pt x="5261" y="70055"/>
                </a:cubicBezTo>
                <a:close/>
                <a:moveTo>
                  <a:pt x="40281" y="71276"/>
                </a:moveTo>
                <a:cubicBezTo>
                  <a:pt x="40323" y="71276"/>
                  <a:pt x="40379" y="71301"/>
                  <a:pt x="40419" y="71349"/>
                </a:cubicBezTo>
                <a:cubicBezTo>
                  <a:pt x="40477" y="71419"/>
                  <a:pt x="40500" y="71476"/>
                  <a:pt x="40489" y="71499"/>
                </a:cubicBezTo>
                <a:cubicBezTo>
                  <a:pt x="40485" y="71501"/>
                  <a:pt x="40479" y="71502"/>
                  <a:pt x="40472" y="71502"/>
                </a:cubicBezTo>
                <a:cubicBezTo>
                  <a:pt x="40438" y="71502"/>
                  <a:pt x="40371" y="71480"/>
                  <a:pt x="40304" y="71442"/>
                </a:cubicBezTo>
                <a:cubicBezTo>
                  <a:pt x="40212" y="71395"/>
                  <a:pt x="40188" y="71326"/>
                  <a:pt x="40235" y="71292"/>
                </a:cubicBezTo>
                <a:cubicBezTo>
                  <a:pt x="40245" y="71281"/>
                  <a:pt x="40262" y="71276"/>
                  <a:pt x="40281" y="71276"/>
                </a:cubicBezTo>
                <a:close/>
                <a:moveTo>
                  <a:pt x="15365" y="72358"/>
                </a:moveTo>
                <a:cubicBezTo>
                  <a:pt x="15406" y="72358"/>
                  <a:pt x="15445" y="72375"/>
                  <a:pt x="15476" y="72411"/>
                </a:cubicBezTo>
                <a:cubicBezTo>
                  <a:pt x="15533" y="72469"/>
                  <a:pt x="15499" y="72538"/>
                  <a:pt x="15395" y="72561"/>
                </a:cubicBezTo>
                <a:cubicBezTo>
                  <a:pt x="15352" y="72566"/>
                  <a:pt x="15311" y="72569"/>
                  <a:pt x="15276" y="72569"/>
                </a:cubicBezTo>
                <a:cubicBezTo>
                  <a:pt x="15226" y="72569"/>
                  <a:pt x="15189" y="72563"/>
                  <a:pt x="15176" y="72550"/>
                </a:cubicBezTo>
                <a:cubicBezTo>
                  <a:pt x="15152" y="72527"/>
                  <a:pt x="15187" y="72457"/>
                  <a:pt x="15256" y="72400"/>
                </a:cubicBezTo>
                <a:cubicBezTo>
                  <a:pt x="15289" y="72372"/>
                  <a:pt x="15328" y="72358"/>
                  <a:pt x="15365" y="72358"/>
                </a:cubicBezTo>
                <a:close/>
                <a:moveTo>
                  <a:pt x="72707" y="72814"/>
                </a:moveTo>
                <a:cubicBezTo>
                  <a:pt x="72739" y="72814"/>
                  <a:pt x="72762" y="72836"/>
                  <a:pt x="72762" y="72873"/>
                </a:cubicBezTo>
                <a:cubicBezTo>
                  <a:pt x="72770" y="72916"/>
                  <a:pt x="72747" y="72939"/>
                  <a:pt x="72706" y="72939"/>
                </a:cubicBezTo>
                <a:cubicBezTo>
                  <a:pt x="72692" y="72939"/>
                  <a:pt x="72676" y="72937"/>
                  <a:pt x="72658" y="72931"/>
                </a:cubicBezTo>
                <a:cubicBezTo>
                  <a:pt x="72577" y="72919"/>
                  <a:pt x="72577" y="72873"/>
                  <a:pt x="72646" y="72838"/>
                </a:cubicBezTo>
                <a:cubicBezTo>
                  <a:pt x="72668" y="72821"/>
                  <a:pt x="72689" y="72814"/>
                  <a:pt x="72707" y="72814"/>
                </a:cubicBezTo>
                <a:close/>
                <a:moveTo>
                  <a:pt x="8030" y="73725"/>
                </a:moveTo>
                <a:cubicBezTo>
                  <a:pt x="8060" y="73725"/>
                  <a:pt x="8119" y="73759"/>
                  <a:pt x="8169" y="73819"/>
                </a:cubicBezTo>
                <a:cubicBezTo>
                  <a:pt x="8227" y="73877"/>
                  <a:pt x="8250" y="73958"/>
                  <a:pt x="8204" y="74004"/>
                </a:cubicBezTo>
                <a:cubicBezTo>
                  <a:pt x="8192" y="74013"/>
                  <a:pt x="8178" y="74017"/>
                  <a:pt x="8164" y="74017"/>
                </a:cubicBezTo>
                <a:cubicBezTo>
                  <a:pt x="8124" y="74017"/>
                  <a:pt x="8079" y="73983"/>
                  <a:pt x="8054" y="73923"/>
                </a:cubicBezTo>
                <a:cubicBezTo>
                  <a:pt x="8019" y="73831"/>
                  <a:pt x="8008" y="73750"/>
                  <a:pt x="8019" y="73727"/>
                </a:cubicBezTo>
                <a:cubicBezTo>
                  <a:pt x="8022" y="73726"/>
                  <a:pt x="8026" y="73725"/>
                  <a:pt x="8030" y="73725"/>
                </a:cubicBezTo>
                <a:close/>
                <a:moveTo>
                  <a:pt x="2036" y="74919"/>
                </a:moveTo>
                <a:cubicBezTo>
                  <a:pt x="2099" y="74919"/>
                  <a:pt x="2095" y="74994"/>
                  <a:pt x="2017" y="75101"/>
                </a:cubicBezTo>
                <a:cubicBezTo>
                  <a:pt x="1961" y="75171"/>
                  <a:pt x="1879" y="75211"/>
                  <a:pt x="1795" y="75211"/>
                </a:cubicBezTo>
                <a:cubicBezTo>
                  <a:pt x="1741" y="75211"/>
                  <a:pt x="1686" y="75195"/>
                  <a:pt x="1636" y="75158"/>
                </a:cubicBezTo>
                <a:cubicBezTo>
                  <a:pt x="1521" y="75066"/>
                  <a:pt x="1509" y="74985"/>
                  <a:pt x="1613" y="74985"/>
                </a:cubicBezTo>
                <a:cubicBezTo>
                  <a:pt x="1717" y="74985"/>
                  <a:pt x="1878" y="74962"/>
                  <a:pt x="1994" y="74928"/>
                </a:cubicBezTo>
                <a:cubicBezTo>
                  <a:pt x="2010" y="74922"/>
                  <a:pt x="2024" y="74919"/>
                  <a:pt x="2036" y="74919"/>
                </a:cubicBezTo>
                <a:close/>
                <a:moveTo>
                  <a:pt x="1192" y="75369"/>
                </a:moveTo>
                <a:cubicBezTo>
                  <a:pt x="1305" y="75369"/>
                  <a:pt x="1496" y="75425"/>
                  <a:pt x="1740" y="75551"/>
                </a:cubicBezTo>
                <a:cubicBezTo>
                  <a:pt x="2005" y="75678"/>
                  <a:pt x="2086" y="75793"/>
                  <a:pt x="1994" y="75920"/>
                </a:cubicBezTo>
                <a:cubicBezTo>
                  <a:pt x="1968" y="75954"/>
                  <a:pt x="1927" y="75971"/>
                  <a:pt x="1873" y="75971"/>
                </a:cubicBezTo>
                <a:cubicBezTo>
                  <a:pt x="1761" y="75971"/>
                  <a:pt x="1592" y="75899"/>
                  <a:pt x="1382" y="75759"/>
                </a:cubicBezTo>
                <a:cubicBezTo>
                  <a:pt x="1030" y="75521"/>
                  <a:pt x="1004" y="75369"/>
                  <a:pt x="1192" y="75369"/>
                </a:cubicBezTo>
                <a:close/>
                <a:moveTo>
                  <a:pt x="6395" y="76176"/>
                </a:moveTo>
                <a:cubicBezTo>
                  <a:pt x="6423" y="76176"/>
                  <a:pt x="6453" y="76179"/>
                  <a:pt x="6484" y="76186"/>
                </a:cubicBezTo>
                <a:cubicBezTo>
                  <a:pt x="6588" y="76197"/>
                  <a:pt x="6622" y="76278"/>
                  <a:pt x="6553" y="76347"/>
                </a:cubicBezTo>
                <a:cubicBezTo>
                  <a:pt x="6520" y="76387"/>
                  <a:pt x="6473" y="76407"/>
                  <a:pt x="6425" y="76407"/>
                </a:cubicBezTo>
                <a:cubicBezTo>
                  <a:pt x="6389" y="76407"/>
                  <a:pt x="6352" y="76395"/>
                  <a:pt x="6322" y="76370"/>
                </a:cubicBezTo>
                <a:cubicBezTo>
                  <a:pt x="6253" y="76313"/>
                  <a:pt x="6218" y="76243"/>
                  <a:pt x="6253" y="76209"/>
                </a:cubicBezTo>
                <a:cubicBezTo>
                  <a:pt x="6269" y="76192"/>
                  <a:pt x="6326" y="76176"/>
                  <a:pt x="6395" y="76176"/>
                </a:cubicBezTo>
                <a:close/>
                <a:moveTo>
                  <a:pt x="13308" y="76479"/>
                </a:moveTo>
                <a:cubicBezTo>
                  <a:pt x="13334" y="76479"/>
                  <a:pt x="13387" y="76512"/>
                  <a:pt x="13433" y="76567"/>
                </a:cubicBezTo>
                <a:cubicBezTo>
                  <a:pt x="13490" y="76624"/>
                  <a:pt x="13513" y="76717"/>
                  <a:pt x="13467" y="76751"/>
                </a:cubicBezTo>
                <a:cubicBezTo>
                  <a:pt x="13455" y="76760"/>
                  <a:pt x="13442" y="76765"/>
                  <a:pt x="13427" y="76765"/>
                </a:cubicBezTo>
                <a:cubicBezTo>
                  <a:pt x="13387" y="76765"/>
                  <a:pt x="13343" y="76730"/>
                  <a:pt x="13317" y="76670"/>
                </a:cubicBezTo>
                <a:cubicBezTo>
                  <a:pt x="13283" y="76578"/>
                  <a:pt x="13271" y="76497"/>
                  <a:pt x="13294" y="76486"/>
                </a:cubicBezTo>
                <a:cubicBezTo>
                  <a:pt x="13297" y="76481"/>
                  <a:pt x="13301" y="76479"/>
                  <a:pt x="13308" y="76479"/>
                </a:cubicBezTo>
                <a:close/>
                <a:moveTo>
                  <a:pt x="2197" y="77667"/>
                </a:moveTo>
                <a:cubicBezTo>
                  <a:pt x="2302" y="77667"/>
                  <a:pt x="2391" y="77699"/>
                  <a:pt x="2409" y="77744"/>
                </a:cubicBezTo>
                <a:cubicBezTo>
                  <a:pt x="2417" y="77788"/>
                  <a:pt x="2367" y="77809"/>
                  <a:pt x="2291" y="77809"/>
                </a:cubicBezTo>
                <a:cubicBezTo>
                  <a:pt x="2249" y="77809"/>
                  <a:pt x="2198" y="77803"/>
                  <a:pt x="2144" y="77790"/>
                </a:cubicBezTo>
                <a:cubicBezTo>
                  <a:pt x="1901" y="77744"/>
                  <a:pt x="1890" y="77709"/>
                  <a:pt x="2109" y="77675"/>
                </a:cubicBezTo>
                <a:cubicBezTo>
                  <a:pt x="2139" y="77670"/>
                  <a:pt x="2168" y="77667"/>
                  <a:pt x="2197" y="77667"/>
                </a:cubicBezTo>
                <a:close/>
                <a:moveTo>
                  <a:pt x="4014" y="79256"/>
                </a:moveTo>
                <a:cubicBezTo>
                  <a:pt x="4106" y="79268"/>
                  <a:pt x="4152" y="79325"/>
                  <a:pt x="4118" y="79406"/>
                </a:cubicBezTo>
                <a:cubicBezTo>
                  <a:pt x="4090" y="79448"/>
                  <a:pt x="4046" y="79468"/>
                  <a:pt x="4000" y="79468"/>
                </a:cubicBezTo>
                <a:cubicBezTo>
                  <a:pt x="3969" y="79468"/>
                  <a:pt x="3938" y="79459"/>
                  <a:pt x="3910" y="79441"/>
                </a:cubicBezTo>
                <a:cubicBezTo>
                  <a:pt x="3829" y="79395"/>
                  <a:pt x="3783" y="79337"/>
                  <a:pt x="3806" y="79302"/>
                </a:cubicBezTo>
                <a:cubicBezTo>
                  <a:pt x="3818" y="79268"/>
                  <a:pt x="3910" y="79256"/>
                  <a:pt x="4014" y="79256"/>
                </a:cubicBezTo>
                <a:close/>
                <a:moveTo>
                  <a:pt x="6571" y="79358"/>
                </a:moveTo>
                <a:cubicBezTo>
                  <a:pt x="6584" y="79358"/>
                  <a:pt x="6597" y="79358"/>
                  <a:pt x="6611" y="79360"/>
                </a:cubicBezTo>
                <a:cubicBezTo>
                  <a:pt x="6715" y="79371"/>
                  <a:pt x="6703" y="79441"/>
                  <a:pt x="6588" y="79510"/>
                </a:cubicBezTo>
                <a:cubicBezTo>
                  <a:pt x="6495" y="79564"/>
                  <a:pt x="6421" y="79591"/>
                  <a:pt x="6374" y="79591"/>
                </a:cubicBezTo>
                <a:cubicBezTo>
                  <a:pt x="6310" y="79591"/>
                  <a:pt x="6297" y="79541"/>
                  <a:pt x="6357" y="79441"/>
                </a:cubicBezTo>
                <a:cubicBezTo>
                  <a:pt x="6397" y="79390"/>
                  <a:pt x="6481" y="79358"/>
                  <a:pt x="6571" y="79358"/>
                </a:cubicBezTo>
                <a:close/>
                <a:moveTo>
                  <a:pt x="58934" y="80212"/>
                </a:moveTo>
                <a:cubicBezTo>
                  <a:pt x="58969" y="80212"/>
                  <a:pt x="59019" y="80257"/>
                  <a:pt x="59061" y="80329"/>
                </a:cubicBezTo>
                <a:cubicBezTo>
                  <a:pt x="59107" y="80410"/>
                  <a:pt x="59107" y="80480"/>
                  <a:pt x="59072" y="80491"/>
                </a:cubicBezTo>
                <a:cubicBezTo>
                  <a:pt x="59069" y="80492"/>
                  <a:pt x="59065" y="80493"/>
                  <a:pt x="59061" y="80493"/>
                </a:cubicBezTo>
                <a:cubicBezTo>
                  <a:pt x="59026" y="80493"/>
                  <a:pt x="58975" y="80448"/>
                  <a:pt x="58934" y="80376"/>
                </a:cubicBezTo>
                <a:cubicBezTo>
                  <a:pt x="58888" y="80295"/>
                  <a:pt x="58888" y="80226"/>
                  <a:pt x="58922" y="80214"/>
                </a:cubicBezTo>
                <a:cubicBezTo>
                  <a:pt x="58926" y="80213"/>
                  <a:pt x="58930" y="80212"/>
                  <a:pt x="58934" y="80212"/>
                </a:cubicBezTo>
                <a:close/>
                <a:moveTo>
                  <a:pt x="47363" y="81113"/>
                </a:moveTo>
                <a:cubicBezTo>
                  <a:pt x="47386" y="81113"/>
                  <a:pt x="47418" y="81167"/>
                  <a:pt x="47460" y="81241"/>
                </a:cubicBezTo>
                <a:cubicBezTo>
                  <a:pt x="47507" y="81311"/>
                  <a:pt x="47507" y="81391"/>
                  <a:pt x="47472" y="81403"/>
                </a:cubicBezTo>
                <a:cubicBezTo>
                  <a:pt x="47467" y="81406"/>
                  <a:pt x="47463" y="81407"/>
                  <a:pt x="47458" y="81407"/>
                </a:cubicBezTo>
                <a:cubicBezTo>
                  <a:pt x="47425" y="81407"/>
                  <a:pt x="47388" y="81346"/>
                  <a:pt x="47368" y="81276"/>
                </a:cubicBezTo>
                <a:cubicBezTo>
                  <a:pt x="47345" y="81184"/>
                  <a:pt x="47345" y="81114"/>
                  <a:pt x="47356" y="81114"/>
                </a:cubicBezTo>
                <a:cubicBezTo>
                  <a:pt x="47358" y="81113"/>
                  <a:pt x="47361" y="81113"/>
                  <a:pt x="47363" y="81113"/>
                </a:cubicBezTo>
                <a:close/>
                <a:moveTo>
                  <a:pt x="78914" y="82696"/>
                </a:moveTo>
                <a:cubicBezTo>
                  <a:pt x="78926" y="82696"/>
                  <a:pt x="78983" y="82742"/>
                  <a:pt x="79053" y="82811"/>
                </a:cubicBezTo>
                <a:cubicBezTo>
                  <a:pt x="79122" y="82880"/>
                  <a:pt x="79145" y="82950"/>
                  <a:pt x="79110" y="82961"/>
                </a:cubicBezTo>
                <a:cubicBezTo>
                  <a:pt x="79107" y="82962"/>
                  <a:pt x="79103" y="82963"/>
                  <a:pt x="79099" y="82963"/>
                </a:cubicBezTo>
                <a:cubicBezTo>
                  <a:pt x="79062" y="82963"/>
                  <a:pt x="79002" y="82918"/>
                  <a:pt x="78960" y="82846"/>
                </a:cubicBezTo>
                <a:cubicBezTo>
                  <a:pt x="78926" y="82776"/>
                  <a:pt x="78891" y="82707"/>
                  <a:pt x="78914" y="82696"/>
                </a:cubicBezTo>
                <a:close/>
                <a:moveTo>
                  <a:pt x="67926" y="86468"/>
                </a:moveTo>
                <a:cubicBezTo>
                  <a:pt x="67962" y="86468"/>
                  <a:pt x="68023" y="86513"/>
                  <a:pt x="68064" y="86586"/>
                </a:cubicBezTo>
                <a:cubicBezTo>
                  <a:pt x="68099" y="86666"/>
                  <a:pt x="68122" y="86724"/>
                  <a:pt x="68110" y="86736"/>
                </a:cubicBezTo>
                <a:cubicBezTo>
                  <a:pt x="68099" y="86736"/>
                  <a:pt x="68041" y="86689"/>
                  <a:pt x="67972" y="86620"/>
                </a:cubicBezTo>
                <a:cubicBezTo>
                  <a:pt x="67902" y="86562"/>
                  <a:pt x="67879" y="86493"/>
                  <a:pt x="67914" y="86470"/>
                </a:cubicBezTo>
                <a:cubicBezTo>
                  <a:pt x="67917" y="86469"/>
                  <a:pt x="67921" y="86468"/>
                  <a:pt x="67926" y="86468"/>
                </a:cubicBezTo>
                <a:close/>
                <a:moveTo>
                  <a:pt x="75697" y="92804"/>
                </a:moveTo>
                <a:cubicBezTo>
                  <a:pt x="75727" y="92804"/>
                  <a:pt x="75773" y="92876"/>
                  <a:pt x="75809" y="93015"/>
                </a:cubicBezTo>
                <a:cubicBezTo>
                  <a:pt x="75821" y="93107"/>
                  <a:pt x="75821" y="93188"/>
                  <a:pt x="75786" y="93211"/>
                </a:cubicBezTo>
                <a:cubicBezTo>
                  <a:pt x="75783" y="93212"/>
                  <a:pt x="75780" y="93212"/>
                  <a:pt x="75777" y="93212"/>
                </a:cubicBezTo>
                <a:cubicBezTo>
                  <a:pt x="75736" y="93212"/>
                  <a:pt x="75703" y="93132"/>
                  <a:pt x="75671" y="92992"/>
                </a:cubicBezTo>
                <a:cubicBezTo>
                  <a:pt x="75654" y="92865"/>
                  <a:pt x="75669" y="92804"/>
                  <a:pt x="75697" y="92804"/>
                </a:cubicBezTo>
                <a:close/>
                <a:moveTo>
                  <a:pt x="62377" y="0"/>
                </a:moveTo>
                <a:cubicBezTo>
                  <a:pt x="62362" y="0"/>
                  <a:pt x="62345" y="2"/>
                  <a:pt x="62327" y="4"/>
                </a:cubicBezTo>
                <a:cubicBezTo>
                  <a:pt x="62108" y="50"/>
                  <a:pt x="62073" y="120"/>
                  <a:pt x="62223" y="270"/>
                </a:cubicBezTo>
                <a:cubicBezTo>
                  <a:pt x="62350" y="385"/>
                  <a:pt x="62316" y="512"/>
                  <a:pt x="62166" y="593"/>
                </a:cubicBezTo>
                <a:cubicBezTo>
                  <a:pt x="61993" y="674"/>
                  <a:pt x="61981" y="708"/>
                  <a:pt x="62131" y="708"/>
                </a:cubicBezTo>
                <a:cubicBezTo>
                  <a:pt x="62258" y="708"/>
                  <a:pt x="62281" y="916"/>
                  <a:pt x="62177" y="1182"/>
                </a:cubicBezTo>
                <a:cubicBezTo>
                  <a:pt x="62070" y="1445"/>
                  <a:pt x="62004" y="1556"/>
                  <a:pt x="61933" y="1556"/>
                </a:cubicBezTo>
                <a:cubicBezTo>
                  <a:pt x="61905" y="1556"/>
                  <a:pt x="61876" y="1538"/>
                  <a:pt x="61843" y="1505"/>
                </a:cubicBezTo>
                <a:cubicBezTo>
                  <a:pt x="61750" y="1424"/>
                  <a:pt x="61704" y="1228"/>
                  <a:pt x="61727" y="1032"/>
                </a:cubicBezTo>
                <a:cubicBezTo>
                  <a:pt x="61754" y="888"/>
                  <a:pt x="61737" y="817"/>
                  <a:pt x="61668" y="817"/>
                </a:cubicBezTo>
                <a:cubicBezTo>
                  <a:pt x="61621" y="817"/>
                  <a:pt x="61549" y="850"/>
                  <a:pt x="61450" y="916"/>
                </a:cubicBezTo>
                <a:cubicBezTo>
                  <a:pt x="61325" y="997"/>
                  <a:pt x="61195" y="1040"/>
                  <a:pt x="61094" y="1040"/>
                </a:cubicBezTo>
                <a:cubicBezTo>
                  <a:pt x="61036" y="1040"/>
                  <a:pt x="60987" y="1026"/>
                  <a:pt x="60954" y="997"/>
                </a:cubicBezTo>
                <a:cubicBezTo>
                  <a:pt x="60940" y="983"/>
                  <a:pt x="60918" y="976"/>
                  <a:pt x="60891" y="976"/>
                </a:cubicBezTo>
                <a:cubicBezTo>
                  <a:pt x="60739" y="976"/>
                  <a:pt x="60401" y="1178"/>
                  <a:pt x="60088" y="1412"/>
                </a:cubicBezTo>
                <a:cubicBezTo>
                  <a:pt x="60007" y="1470"/>
                  <a:pt x="59880" y="1586"/>
                  <a:pt x="59846" y="1609"/>
                </a:cubicBezTo>
                <a:cubicBezTo>
                  <a:pt x="59811" y="1632"/>
                  <a:pt x="59776" y="1666"/>
                  <a:pt x="59742" y="1689"/>
                </a:cubicBezTo>
                <a:cubicBezTo>
                  <a:pt x="59696" y="1747"/>
                  <a:pt x="59672" y="1793"/>
                  <a:pt x="59707" y="1840"/>
                </a:cubicBezTo>
                <a:cubicBezTo>
                  <a:pt x="59820" y="1971"/>
                  <a:pt x="59465" y="2118"/>
                  <a:pt x="59130" y="2118"/>
                </a:cubicBezTo>
                <a:cubicBezTo>
                  <a:pt x="59054" y="2118"/>
                  <a:pt x="58979" y="2111"/>
                  <a:pt x="58911" y="2093"/>
                </a:cubicBezTo>
                <a:cubicBezTo>
                  <a:pt x="58862" y="2083"/>
                  <a:pt x="58818" y="2078"/>
                  <a:pt x="58781" y="2078"/>
                </a:cubicBezTo>
                <a:cubicBezTo>
                  <a:pt x="58693" y="2078"/>
                  <a:pt x="58644" y="2106"/>
                  <a:pt x="58668" y="2163"/>
                </a:cubicBezTo>
                <a:cubicBezTo>
                  <a:pt x="58689" y="2235"/>
                  <a:pt x="58784" y="2280"/>
                  <a:pt x="58879" y="2280"/>
                </a:cubicBezTo>
                <a:cubicBezTo>
                  <a:pt x="58889" y="2280"/>
                  <a:pt x="58900" y="2279"/>
                  <a:pt x="58911" y="2278"/>
                </a:cubicBezTo>
                <a:cubicBezTo>
                  <a:pt x="58936" y="2275"/>
                  <a:pt x="58959" y="2273"/>
                  <a:pt x="58981" y="2273"/>
                </a:cubicBezTo>
                <a:cubicBezTo>
                  <a:pt x="59102" y="2273"/>
                  <a:pt x="59157" y="2335"/>
                  <a:pt x="59245" y="2532"/>
                </a:cubicBezTo>
                <a:cubicBezTo>
                  <a:pt x="59328" y="2715"/>
                  <a:pt x="59381" y="2774"/>
                  <a:pt x="59508" y="2774"/>
                </a:cubicBezTo>
                <a:cubicBezTo>
                  <a:pt x="59541" y="2774"/>
                  <a:pt x="59580" y="2770"/>
                  <a:pt x="59626" y="2763"/>
                </a:cubicBezTo>
                <a:cubicBezTo>
                  <a:pt x="60007" y="2705"/>
                  <a:pt x="60296" y="2463"/>
                  <a:pt x="60134" y="2324"/>
                </a:cubicBezTo>
                <a:cubicBezTo>
                  <a:pt x="60065" y="2278"/>
                  <a:pt x="60065" y="2220"/>
                  <a:pt x="60134" y="2209"/>
                </a:cubicBezTo>
                <a:cubicBezTo>
                  <a:pt x="60151" y="2208"/>
                  <a:pt x="60166" y="2207"/>
                  <a:pt x="60181" y="2207"/>
                </a:cubicBezTo>
                <a:cubicBezTo>
                  <a:pt x="60430" y="2207"/>
                  <a:pt x="60479" y="2382"/>
                  <a:pt x="60273" y="2567"/>
                </a:cubicBezTo>
                <a:cubicBezTo>
                  <a:pt x="60146" y="2682"/>
                  <a:pt x="60100" y="2809"/>
                  <a:pt x="60146" y="2855"/>
                </a:cubicBezTo>
                <a:cubicBezTo>
                  <a:pt x="60192" y="2886"/>
                  <a:pt x="60233" y="2901"/>
                  <a:pt x="60269" y="2901"/>
                </a:cubicBezTo>
                <a:cubicBezTo>
                  <a:pt x="60287" y="2901"/>
                  <a:pt x="60303" y="2898"/>
                  <a:pt x="60319" y="2890"/>
                </a:cubicBezTo>
                <a:cubicBezTo>
                  <a:pt x="60354" y="2855"/>
                  <a:pt x="60446" y="2798"/>
                  <a:pt x="60527" y="2740"/>
                </a:cubicBezTo>
                <a:cubicBezTo>
                  <a:pt x="60619" y="2682"/>
                  <a:pt x="60642" y="2544"/>
                  <a:pt x="60584" y="2417"/>
                </a:cubicBezTo>
                <a:cubicBezTo>
                  <a:pt x="60538" y="2301"/>
                  <a:pt x="60550" y="2186"/>
                  <a:pt x="60654" y="2128"/>
                </a:cubicBezTo>
                <a:cubicBezTo>
                  <a:pt x="60786" y="2038"/>
                  <a:pt x="60884" y="1998"/>
                  <a:pt x="60947" y="1998"/>
                </a:cubicBezTo>
                <a:cubicBezTo>
                  <a:pt x="60988" y="1998"/>
                  <a:pt x="61014" y="2015"/>
                  <a:pt x="61023" y="2047"/>
                </a:cubicBezTo>
                <a:cubicBezTo>
                  <a:pt x="61046" y="2093"/>
                  <a:pt x="61035" y="2163"/>
                  <a:pt x="60988" y="2244"/>
                </a:cubicBezTo>
                <a:cubicBezTo>
                  <a:pt x="60977" y="2278"/>
                  <a:pt x="60942" y="2336"/>
                  <a:pt x="60919" y="2371"/>
                </a:cubicBezTo>
                <a:cubicBezTo>
                  <a:pt x="60908" y="2394"/>
                  <a:pt x="60896" y="2417"/>
                  <a:pt x="60873" y="2451"/>
                </a:cubicBezTo>
                <a:cubicBezTo>
                  <a:pt x="60781" y="2544"/>
                  <a:pt x="60769" y="2740"/>
                  <a:pt x="60827" y="2878"/>
                </a:cubicBezTo>
                <a:cubicBezTo>
                  <a:pt x="60896" y="3028"/>
                  <a:pt x="60850" y="3167"/>
                  <a:pt x="60677" y="3248"/>
                </a:cubicBezTo>
                <a:cubicBezTo>
                  <a:pt x="60446" y="3375"/>
                  <a:pt x="60457" y="3386"/>
                  <a:pt x="60723" y="3444"/>
                </a:cubicBezTo>
                <a:cubicBezTo>
                  <a:pt x="60988" y="3490"/>
                  <a:pt x="61011" y="3525"/>
                  <a:pt x="60884" y="3663"/>
                </a:cubicBezTo>
                <a:cubicBezTo>
                  <a:pt x="60792" y="3767"/>
                  <a:pt x="60827" y="3860"/>
                  <a:pt x="60977" y="3929"/>
                </a:cubicBezTo>
                <a:cubicBezTo>
                  <a:pt x="61138" y="4010"/>
                  <a:pt x="61150" y="4056"/>
                  <a:pt x="61023" y="4102"/>
                </a:cubicBezTo>
                <a:cubicBezTo>
                  <a:pt x="61000" y="4102"/>
                  <a:pt x="60977" y="4113"/>
                  <a:pt x="60954" y="4113"/>
                </a:cubicBezTo>
                <a:lnTo>
                  <a:pt x="60919" y="4113"/>
                </a:lnTo>
                <a:lnTo>
                  <a:pt x="60607" y="4552"/>
                </a:lnTo>
                <a:lnTo>
                  <a:pt x="60596" y="4552"/>
                </a:lnTo>
                <a:cubicBezTo>
                  <a:pt x="60584" y="4564"/>
                  <a:pt x="60561" y="4564"/>
                  <a:pt x="60550" y="4564"/>
                </a:cubicBezTo>
                <a:cubicBezTo>
                  <a:pt x="60504" y="4552"/>
                  <a:pt x="60457" y="4529"/>
                  <a:pt x="60446" y="4494"/>
                </a:cubicBezTo>
                <a:cubicBezTo>
                  <a:pt x="60431" y="4456"/>
                  <a:pt x="60405" y="4437"/>
                  <a:pt x="60373" y="4437"/>
                </a:cubicBezTo>
                <a:cubicBezTo>
                  <a:pt x="60329" y="4437"/>
                  <a:pt x="60274" y="4473"/>
                  <a:pt x="60227" y="4541"/>
                </a:cubicBezTo>
                <a:cubicBezTo>
                  <a:pt x="60182" y="4608"/>
                  <a:pt x="60123" y="4637"/>
                  <a:pt x="60059" y="4637"/>
                </a:cubicBezTo>
                <a:cubicBezTo>
                  <a:pt x="59958" y="4637"/>
                  <a:pt x="59845" y="4565"/>
                  <a:pt x="59753" y="4460"/>
                </a:cubicBezTo>
                <a:cubicBezTo>
                  <a:pt x="59672" y="4379"/>
                  <a:pt x="59615" y="4275"/>
                  <a:pt x="59580" y="4160"/>
                </a:cubicBezTo>
                <a:cubicBezTo>
                  <a:pt x="59569" y="4113"/>
                  <a:pt x="59569" y="4056"/>
                  <a:pt x="59569" y="3998"/>
                </a:cubicBezTo>
                <a:cubicBezTo>
                  <a:pt x="59569" y="3975"/>
                  <a:pt x="59580" y="3952"/>
                  <a:pt x="59580" y="3929"/>
                </a:cubicBezTo>
                <a:lnTo>
                  <a:pt x="59603" y="3894"/>
                </a:lnTo>
                <a:lnTo>
                  <a:pt x="59603" y="3883"/>
                </a:lnTo>
                <a:lnTo>
                  <a:pt x="59603" y="3871"/>
                </a:lnTo>
                <a:lnTo>
                  <a:pt x="59950" y="3398"/>
                </a:lnTo>
                <a:lnTo>
                  <a:pt x="59961" y="3386"/>
                </a:lnTo>
                <a:cubicBezTo>
                  <a:pt x="60100" y="3190"/>
                  <a:pt x="60123" y="3063"/>
                  <a:pt x="60030" y="3005"/>
                </a:cubicBezTo>
                <a:cubicBezTo>
                  <a:pt x="60001" y="2983"/>
                  <a:pt x="59962" y="2975"/>
                  <a:pt x="59915" y="2975"/>
                </a:cubicBezTo>
                <a:cubicBezTo>
                  <a:pt x="59887" y="2975"/>
                  <a:pt x="59856" y="2978"/>
                  <a:pt x="59823" y="2982"/>
                </a:cubicBezTo>
                <a:cubicBezTo>
                  <a:pt x="59776" y="2982"/>
                  <a:pt x="59730" y="2994"/>
                  <a:pt x="59672" y="3005"/>
                </a:cubicBezTo>
                <a:cubicBezTo>
                  <a:pt x="59638" y="3017"/>
                  <a:pt x="59603" y="3028"/>
                  <a:pt x="59569" y="3028"/>
                </a:cubicBezTo>
                <a:lnTo>
                  <a:pt x="59522" y="3052"/>
                </a:lnTo>
                <a:lnTo>
                  <a:pt x="59499" y="3063"/>
                </a:lnTo>
                <a:cubicBezTo>
                  <a:pt x="59475" y="3096"/>
                  <a:pt x="59466" y="3108"/>
                  <a:pt x="59465" y="3108"/>
                </a:cubicBezTo>
                <a:cubicBezTo>
                  <a:pt x="59464" y="3108"/>
                  <a:pt x="59528" y="3016"/>
                  <a:pt x="59527" y="3016"/>
                </a:cubicBezTo>
                <a:lnTo>
                  <a:pt x="59527" y="3016"/>
                </a:lnTo>
                <a:cubicBezTo>
                  <a:pt x="59527" y="3016"/>
                  <a:pt x="59452" y="3122"/>
                  <a:pt x="59142" y="3559"/>
                </a:cubicBezTo>
                <a:lnTo>
                  <a:pt x="59130" y="3559"/>
                </a:lnTo>
                <a:lnTo>
                  <a:pt x="59118" y="3571"/>
                </a:lnTo>
                <a:cubicBezTo>
                  <a:pt x="58724" y="3841"/>
                  <a:pt x="58465" y="3980"/>
                  <a:pt x="58331" y="3980"/>
                </a:cubicBezTo>
                <a:cubicBezTo>
                  <a:pt x="58189" y="3980"/>
                  <a:pt x="58186" y="3827"/>
                  <a:pt x="58310" y="3513"/>
                </a:cubicBezTo>
                <a:cubicBezTo>
                  <a:pt x="58423" y="3216"/>
                  <a:pt x="58418" y="3128"/>
                  <a:pt x="58246" y="3128"/>
                </a:cubicBezTo>
                <a:cubicBezTo>
                  <a:pt x="58224" y="3128"/>
                  <a:pt x="58199" y="3130"/>
                  <a:pt x="58172" y="3132"/>
                </a:cubicBezTo>
                <a:cubicBezTo>
                  <a:pt x="58146" y="3134"/>
                  <a:pt x="58122" y="3134"/>
                  <a:pt x="58101" y="3134"/>
                </a:cubicBezTo>
                <a:cubicBezTo>
                  <a:pt x="57943" y="3134"/>
                  <a:pt x="57916" y="3095"/>
                  <a:pt x="57987" y="2994"/>
                </a:cubicBezTo>
                <a:cubicBezTo>
                  <a:pt x="58057" y="2901"/>
                  <a:pt x="58022" y="2821"/>
                  <a:pt x="57918" y="2821"/>
                </a:cubicBezTo>
                <a:cubicBezTo>
                  <a:pt x="57872" y="2809"/>
                  <a:pt x="57837" y="2786"/>
                  <a:pt x="57837" y="2740"/>
                </a:cubicBezTo>
                <a:cubicBezTo>
                  <a:pt x="57826" y="2717"/>
                  <a:pt x="57837" y="2694"/>
                  <a:pt x="57837" y="2671"/>
                </a:cubicBezTo>
                <a:lnTo>
                  <a:pt x="58230" y="2128"/>
                </a:lnTo>
                <a:lnTo>
                  <a:pt x="58230" y="2117"/>
                </a:lnTo>
                <a:lnTo>
                  <a:pt x="58230" y="2105"/>
                </a:lnTo>
                <a:cubicBezTo>
                  <a:pt x="58241" y="2093"/>
                  <a:pt x="58241" y="2082"/>
                  <a:pt x="58253" y="2070"/>
                </a:cubicBezTo>
                <a:cubicBezTo>
                  <a:pt x="58310" y="2013"/>
                  <a:pt x="58276" y="1932"/>
                  <a:pt x="58183" y="1897"/>
                </a:cubicBezTo>
                <a:cubicBezTo>
                  <a:pt x="58170" y="1894"/>
                  <a:pt x="58156" y="1892"/>
                  <a:pt x="58143" y="1892"/>
                </a:cubicBezTo>
                <a:cubicBezTo>
                  <a:pt x="58111" y="1892"/>
                  <a:pt x="58081" y="1901"/>
                  <a:pt x="58057" y="1909"/>
                </a:cubicBezTo>
                <a:cubicBezTo>
                  <a:pt x="58033" y="1920"/>
                  <a:pt x="58022" y="1932"/>
                  <a:pt x="58010" y="1955"/>
                </a:cubicBezTo>
                <a:lnTo>
                  <a:pt x="57999" y="1955"/>
                </a:lnTo>
                <a:lnTo>
                  <a:pt x="57606" y="2509"/>
                </a:lnTo>
                <a:lnTo>
                  <a:pt x="57606" y="2521"/>
                </a:lnTo>
                <a:lnTo>
                  <a:pt x="57595" y="2544"/>
                </a:lnTo>
                <a:cubicBezTo>
                  <a:pt x="57583" y="2555"/>
                  <a:pt x="57583" y="2578"/>
                  <a:pt x="57572" y="2590"/>
                </a:cubicBezTo>
                <a:cubicBezTo>
                  <a:pt x="57522" y="2795"/>
                  <a:pt x="57263" y="2936"/>
                  <a:pt x="57090" y="2936"/>
                </a:cubicBezTo>
                <a:cubicBezTo>
                  <a:pt x="56981" y="2936"/>
                  <a:pt x="56906" y="2880"/>
                  <a:pt x="56937" y="2751"/>
                </a:cubicBezTo>
                <a:cubicBezTo>
                  <a:pt x="56953" y="2692"/>
                  <a:pt x="56949" y="2663"/>
                  <a:pt x="56928" y="2663"/>
                </a:cubicBezTo>
                <a:cubicBezTo>
                  <a:pt x="56905" y="2663"/>
                  <a:pt x="56860" y="2701"/>
                  <a:pt x="56798" y="2774"/>
                </a:cubicBezTo>
                <a:cubicBezTo>
                  <a:pt x="56660" y="2971"/>
                  <a:pt x="56694" y="3052"/>
                  <a:pt x="56937" y="3121"/>
                </a:cubicBezTo>
                <a:cubicBezTo>
                  <a:pt x="57329" y="3248"/>
                  <a:pt x="57468" y="3559"/>
                  <a:pt x="57179" y="3686"/>
                </a:cubicBezTo>
                <a:cubicBezTo>
                  <a:pt x="57075" y="3744"/>
                  <a:pt x="56902" y="3906"/>
                  <a:pt x="56798" y="4044"/>
                </a:cubicBezTo>
                <a:cubicBezTo>
                  <a:pt x="56687" y="4197"/>
                  <a:pt x="56571" y="4266"/>
                  <a:pt x="56482" y="4266"/>
                </a:cubicBezTo>
                <a:cubicBezTo>
                  <a:pt x="56349" y="4266"/>
                  <a:pt x="56279" y="4111"/>
                  <a:pt x="56383" y="3848"/>
                </a:cubicBezTo>
                <a:cubicBezTo>
                  <a:pt x="56495" y="3552"/>
                  <a:pt x="56490" y="3499"/>
                  <a:pt x="56191" y="3499"/>
                </a:cubicBezTo>
                <a:cubicBezTo>
                  <a:pt x="56152" y="3499"/>
                  <a:pt x="56108" y="3500"/>
                  <a:pt x="56060" y="3502"/>
                </a:cubicBezTo>
                <a:cubicBezTo>
                  <a:pt x="55794" y="3502"/>
                  <a:pt x="55540" y="3640"/>
                  <a:pt x="55459" y="3813"/>
                </a:cubicBezTo>
                <a:cubicBezTo>
                  <a:pt x="55379" y="3975"/>
                  <a:pt x="55125" y="4148"/>
                  <a:pt x="54871" y="4194"/>
                </a:cubicBezTo>
                <a:cubicBezTo>
                  <a:pt x="54351" y="4298"/>
                  <a:pt x="54097" y="4598"/>
                  <a:pt x="54294" y="4887"/>
                </a:cubicBezTo>
                <a:cubicBezTo>
                  <a:pt x="54363" y="4991"/>
                  <a:pt x="54397" y="5210"/>
                  <a:pt x="54374" y="5337"/>
                </a:cubicBezTo>
                <a:cubicBezTo>
                  <a:pt x="54349" y="5426"/>
                  <a:pt x="54317" y="5469"/>
                  <a:pt x="54277" y="5469"/>
                </a:cubicBezTo>
                <a:cubicBezTo>
                  <a:pt x="54245" y="5469"/>
                  <a:pt x="54208" y="5440"/>
                  <a:pt x="54167" y="5383"/>
                </a:cubicBezTo>
                <a:cubicBezTo>
                  <a:pt x="54084" y="5259"/>
                  <a:pt x="53892" y="5195"/>
                  <a:pt x="53731" y="5195"/>
                </a:cubicBezTo>
                <a:cubicBezTo>
                  <a:pt x="53578" y="5195"/>
                  <a:pt x="53452" y="5253"/>
                  <a:pt x="53474" y="5372"/>
                </a:cubicBezTo>
                <a:cubicBezTo>
                  <a:pt x="53474" y="5487"/>
                  <a:pt x="53359" y="5822"/>
                  <a:pt x="53186" y="6156"/>
                </a:cubicBezTo>
                <a:cubicBezTo>
                  <a:pt x="53012" y="6491"/>
                  <a:pt x="52770" y="7022"/>
                  <a:pt x="52655" y="7357"/>
                </a:cubicBezTo>
                <a:cubicBezTo>
                  <a:pt x="52470" y="7853"/>
                  <a:pt x="52493" y="7957"/>
                  <a:pt x="52747" y="8015"/>
                </a:cubicBezTo>
                <a:cubicBezTo>
                  <a:pt x="53116" y="8107"/>
                  <a:pt x="53105" y="8119"/>
                  <a:pt x="52655" y="8477"/>
                </a:cubicBezTo>
                <a:cubicBezTo>
                  <a:pt x="52274" y="8765"/>
                  <a:pt x="52285" y="9238"/>
                  <a:pt x="52678" y="9296"/>
                </a:cubicBezTo>
                <a:cubicBezTo>
                  <a:pt x="53040" y="9353"/>
                  <a:pt x="52958" y="9631"/>
                  <a:pt x="52596" y="9631"/>
                </a:cubicBezTo>
                <a:cubicBezTo>
                  <a:pt x="52589" y="9631"/>
                  <a:pt x="52581" y="9631"/>
                  <a:pt x="52574" y="9631"/>
                </a:cubicBezTo>
                <a:cubicBezTo>
                  <a:pt x="52544" y="9627"/>
                  <a:pt x="52515" y="9626"/>
                  <a:pt x="52487" y="9626"/>
                </a:cubicBezTo>
                <a:cubicBezTo>
                  <a:pt x="52325" y="9626"/>
                  <a:pt x="52184" y="9679"/>
                  <a:pt x="52135" y="9758"/>
                </a:cubicBezTo>
                <a:cubicBezTo>
                  <a:pt x="52089" y="9862"/>
                  <a:pt x="51939" y="10081"/>
                  <a:pt x="51789" y="10266"/>
                </a:cubicBezTo>
                <a:cubicBezTo>
                  <a:pt x="51604" y="10497"/>
                  <a:pt x="51593" y="10623"/>
                  <a:pt x="51731" y="10693"/>
                </a:cubicBezTo>
                <a:cubicBezTo>
                  <a:pt x="51775" y="10715"/>
                  <a:pt x="51822" y="10725"/>
                  <a:pt x="51866" y="10725"/>
                </a:cubicBezTo>
                <a:cubicBezTo>
                  <a:pt x="51940" y="10725"/>
                  <a:pt x="52007" y="10697"/>
                  <a:pt x="52043" y="10647"/>
                </a:cubicBezTo>
                <a:cubicBezTo>
                  <a:pt x="52101" y="10566"/>
                  <a:pt x="52193" y="10439"/>
                  <a:pt x="52251" y="10358"/>
                </a:cubicBezTo>
                <a:cubicBezTo>
                  <a:pt x="52308" y="10277"/>
                  <a:pt x="52389" y="10173"/>
                  <a:pt x="52447" y="10104"/>
                </a:cubicBezTo>
                <a:cubicBezTo>
                  <a:pt x="52476" y="10068"/>
                  <a:pt x="52533" y="10045"/>
                  <a:pt x="52591" y="10045"/>
                </a:cubicBezTo>
                <a:cubicBezTo>
                  <a:pt x="52625" y="10045"/>
                  <a:pt x="52660" y="10052"/>
                  <a:pt x="52689" y="10069"/>
                </a:cubicBezTo>
                <a:cubicBezTo>
                  <a:pt x="52770" y="10104"/>
                  <a:pt x="52735" y="10231"/>
                  <a:pt x="52620" y="10335"/>
                </a:cubicBezTo>
                <a:cubicBezTo>
                  <a:pt x="52493" y="10450"/>
                  <a:pt x="52447" y="10612"/>
                  <a:pt x="52516" y="10693"/>
                </a:cubicBezTo>
                <a:cubicBezTo>
                  <a:pt x="52554" y="10736"/>
                  <a:pt x="52602" y="10756"/>
                  <a:pt x="52654" y="10756"/>
                </a:cubicBezTo>
                <a:cubicBezTo>
                  <a:pt x="52713" y="10756"/>
                  <a:pt x="52778" y="10730"/>
                  <a:pt x="52839" y="10681"/>
                </a:cubicBezTo>
                <a:cubicBezTo>
                  <a:pt x="52924" y="10601"/>
                  <a:pt x="53021" y="10565"/>
                  <a:pt x="53098" y="10565"/>
                </a:cubicBezTo>
                <a:cubicBezTo>
                  <a:pt x="53208" y="10565"/>
                  <a:pt x="53277" y="10639"/>
                  <a:pt x="53209" y="10762"/>
                </a:cubicBezTo>
                <a:cubicBezTo>
                  <a:pt x="53162" y="10843"/>
                  <a:pt x="53197" y="10981"/>
                  <a:pt x="53278" y="11051"/>
                </a:cubicBezTo>
                <a:cubicBezTo>
                  <a:pt x="53335" y="11101"/>
                  <a:pt x="53350" y="11128"/>
                  <a:pt x="53327" y="11128"/>
                </a:cubicBezTo>
                <a:cubicBezTo>
                  <a:pt x="53309" y="11128"/>
                  <a:pt x="53265" y="11110"/>
                  <a:pt x="53197" y="11074"/>
                </a:cubicBezTo>
                <a:cubicBezTo>
                  <a:pt x="53146" y="11052"/>
                  <a:pt x="53086" y="11042"/>
                  <a:pt x="53025" y="11042"/>
                </a:cubicBezTo>
                <a:cubicBezTo>
                  <a:pt x="52919" y="11042"/>
                  <a:pt x="52808" y="11073"/>
                  <a:pt x="52735" y="11131"/>
                </a:cubicBezTo>
                <a:cubicBezTo>
                  <a:pt x="52654" y="11191"/>
                  <a:pt x="52601" y="11223"/>
                  <a:pt x="52563" y="11223"/>
                </a:cubicBezTo>
                <a:cubicBezTo>
                  <a:pt x="52521" y="11223"/>
                  <a:pt x="52500" y="11182"/>
                  <a:pt x="52481" y="11097"/>
                </a:cubicBezTo>
                <a:cubicBezTo>
                  <a:pt x="52457" y="11017"/>
                  <a:pt x="52436" y="10977"/>
                  <a:pt x="52409" y="10977"/>
                </a:cubicBezTo>
                <a:cubicBezTo>
                  <a:pt x="52386" y="10977"/>
                  <a:pt x="52358" y="11009"/>
                  <a:pt x="52320" y="11074"/>
                </a:cubicBezTo>
                <a:cubicBezTo>
                  <a:pt x="52283" y="11140"/>
                  <a:pt x="52238" y="11172"/>
                  <a:pt x="52180" y="11172"/>
                </a:cubicBezTo>
                <a:cubicBezTo>
                  <a:pt x="52129" y="11172"/>
                  <a:pt x="52068" y="11146"/>
                  <a:pt x="51997" y="11097"/>
                </a:cubicBezTo>
                <a:cubicBezTo>
                  <a:pt x="51895" y="11023"/>
                  <a:pt x="51705" y="10971"/>
                  <a:pt x="51532" y="10971"/>
                </a:cubicBezTo>
                <a:cubicBezTo>
                  <a:pt x="51489" y="10971"/>
                  <a:pt x="51447" y="10974"/>
                  <a:pt x="51408" y="10981"/>
                </a:cubicBezTo>
                <a:cubicBezTo>
                  <a:pt x="50992" y="11027"/>
                  <a:pt x="51108" y="11131"/>
                  <a:pt x="51731" y="11258"/>
                </a:cubicBezTo>
                <a:cubicBezTo>
                  <a:pt x="52077" y="11328"/>
                  <a:pt x="52135" y="11385"/>
                  <a:pt x="52112" y="11605"/>
                </a:cubicBezTo>
                <a:cubicBezTo>
                  <a:pt x="52089" y="11743"/>
                  <a:pt x="52008" y="11997"/>
                  <a:pt x="51939" y="12136"/>
                </a:cubicBezTo>
                <a:cubicBezTo>
                  <a:pt x="51804" y="12388"/>
                  <a:pt x="51854" y="12579"/>
                  <a:pt x="51998" y="12579"/>
                </a:cubicBezTo>
                <a:cubicBezTo>
                  <a:pt x="52051" y="12579"/>
                  <a:pt x="52118" y="12553"/>
                  <a:pt x="52193" y="12493"/>
                </a:cubicBezTo>
                <a:cubicBezTo>
                  <a:pt x="52256" y="12443"/>
                  <a:pt x="52334" y="12416"/>
                  <a:pt x="52402" y="12416"/>
                </a:cubicBezTo>
                <a:cubicBezTo>
                  <a:pt x="52458" y="12416"/>
                  <a:pt x="52508" y="12434"/>
                  <a:pt x="52539" y="12470"/>
                </a:cubicBezTo>
                <a:cubicBezTo>
                  <a:pt x="52620" y="12540"/>
                  <a:pt x="52793" y="12690"/>
                  <a:pt x="52908" y="12794"/>
                </a:cubicBezTo>
                <a:cubicBezTo>
                  <a:pt x="53082" y="12944"/>
                  <a:pt x="53070" y="13036"/>
                  <a:pt x="52885" y="13197"/>
                </a:cubicBezTo>
                <a:cubicBezTo>
                  <a:pt x="52770" y="13301"/>
                  <a:pt x="52574" y="13475"/>
                  <a:pt x="52470" y="13613"/>
                </a:cubicBezTo>
                <a:cubicBezTo>
                  <a:pt x="52308" y="13809"/>
                  <a:pt x="52308" y="13890"/>
                  <a:pt x="52493" y="13936"/>
                </a:cubicBezTo>
                <a:cubicBezTo>
                  <a:pt x="52828" y="14017"/>
                  <a:pt x="52816" y="14213"/>
                  <a:pt x="52481" y="14225"/>
                </a:cubicBezTo>
                <a:cubicBezTo>
                  <a:pt x="52445" y="14226"/>
                  <a:pt x="52412" y="14227"/>
                  <a:pt x="52383" y="14227"/>
                </a:cubicBezTo>
                <a:cubicBezTo>
                  <a:pt x="52203" y="14227"/>
                  <a:pt x="52162" y="14191"/>
                  <a:pt x="52112" y="14052"/>
                </a:cubicBezTo>
                <a:cubicBezTo>
                  <a:pt x="52077" y="13959"/>
                  <a:pt x="51985" y="13832"/>
                  <a:pt x="51893" y="13798"/>
                </a:cubicBezTo>
                <a:cubicBezTo>
                  <a:pt x="51877" y="13789"/>
                  <a:pt x="51864" y="13785"/>
                  <a:pt x="51854" y="13785"/>
                </a:cubicBezTo>
                <a:cubicBezTo>
                  <a:pt x="51811" y="13785"/>
                  <a:pt x="51818" y="13857"/>
                  <a:pt x="51893" y="13959"/>
                </a:cubicBezTo>
                <a:cubicBezTo>
                  <a:pt x="51974" y="14098"/>
                  <a:pt x="52031" y="14248"/>
                  <a:pt x="52020" y="14283"/>
                </a:cubicBezTo>
                <a:cubicBezTo>
                  <a:pt x="51998" y="14384"/>
                  <a:pt x="52026" y="14444"/>
                  <a:pt x="52070" y="14444"/>
                </a:cubicBezTo>
                <a:cubicBezTo>
                  <a:pt x="52096" y="14444"/>
                  <a:pt x="52128" y="14422"/>
                  <a:pt x="52158" y="14375"/>
                </a:cubicBezTo>
                <a:cubicBezTo>
                  <a:pt x="52186" y="14323"/>
                  <a:pt x="52233" y="14299"/>
                  <a:pt x="52287" y="14299"/>
                </a:cubicBezTo>
                <a:cubicBezTo>
                  <a:pt x="52366" y="14299"/>
                  <a:pt x="52459" y="14353"/>
                  <a:pt x="52528" y="14456"/>
                </a:cubicBezTo>
                <a:cubicBezTo>
                  <a:pt x="52562" y="14513"/>
                  <a:pt x="52504" y="14560"/>
                  <a:pt x="52378" y="14571"/>
                </a:cubicBezTo>
                <a:cubicBezTo>
                  <a:pt x="52227" y="14594"/>
                  <a:pt x="52216" y="14617"/>
                  <a:pt x="52331" y="14675"/>
                </a:cubicBezTo>
                <a:cubicBezTo>
                  <a:pt x="52551" y="14785"/>
                  <a:pt x="52197" y="15384"/>
                  <a:pt x="51943" y="15384"/>
                </a:cubicBezTo>
                <a:cubicBezTo>
                  <a:pt x="51930" y="15384"/>
                  <a:pt x="51917" y="15382"/>
                  <a:pt x="51904" y="15379"/>
                </a:cubicBezTo>
                <a:cubicBezTo>
                  <a:pt x="51869" y="15368"/>
                  <a:pt x="51839" y="15363"/>
                  <a:pt x="51818" y="15363"/>
                </a:cubicBezTo>
                <a:cubicBezTo>
                  <a:pt x="51770" y="15363"/>
                  <a:pt x="51761" y="15389"/>
                  <a:pt x="51800" y="15437"/>
                </a:cubicBezTo>
                <a:cubicBezTo>
                  <a:pt x="51844" y="15498"/>
                  <a:pt x="51901" y="15526"/>
                  <a:pt x="51956" y="15526"/>
                </a:cubicBezTo>
                <a:cubicBezTo>
                  <a:pt x="51974" y="15526"/>
                  <a:pt x="51991" y="15523"/>
                  <a:pt x="52008" y="15518"/>
                </a:cubicBezTo>
                <a:cubicBezTo>
                  <a:pt x="52041" y="15499"/>
                  <a:pt x="52077" y="15491"/>
                  <a:pt x="52115" y="15491"/>
                </a:cubicBezTo>
                <a:cubicBezTo>
                  <a:pt x="52290" y="15491"/>
                  <a:pt x="52491" y="15668"/>
                  <a:pt x="52481" y="15829"/>
                </a:cubicBezTo>
                <a:cubicBezTo>
                  <a:pt x="52481" y="15897"/>
                  <a:pt x="52463" y="15940"/>
                  <a:pt x="52439" y="15940"/>
                </a:cubicBezTo>
                <a:cubicBezTo>
                  <a:pt x="52431" y="15940"/>
                  <a:pt x="52421" y="15934"/>
                  <a:pt x="52412" y="15922"/>
                </a:cubicBezTo>
                <a:cubicBezTo>
                  <a:pt x="52349" y="15827"/>
                  <a:pt x="52059" y="15759"/>
                  <a:pt x="51859" y="15759"/>
                </a:cubicBezTo>
                <a:cubicBezTo>
                  <a:pt x="51768" y="15759"/>
                  <a:pt x="51695" y="15773"/>
                  <a:pt x="51673" y="15806"/>
                </a:cubicBezTo>
                <a:cubicBezTo>
                  <a:pt x="51627" y="15880"/>
                  <a:pt x="51633" y="15902"/>
                  <a:pt x="51720" y="15902"/>
                </a:cubicBezTo>
                <a:cubicBezTo>
                  <a:pt x="51741" y="15902"/>
                  <a:pt x="51768" y="15901"/>
                  <a:pt x="51800" y="15898"/>
                </a:cubicBezTo>
                <a:cubicBezTo>
                  <a:pt x="51845" y="15893"/>
                  <a:pt x="51879" y="15889"/>
                  <a:pt x="51907" y="15889"/>
                </a:cubicBezTo>
                <a:cubicBezTo>
                  <a:pt x="51985" y="15889"/>
                  <a:pt x="52003" y="15919"/>
                  <a:pt x="52020" y="16014"/>
                </a:cubicBezTo>
                <a:cubicBezTo>
                  <a:pt x="52030" y="16098"/>
                  <a:pt x="51886" y="16154"/>
                  <a:pt x="51632" y="16154"/>
                </a:cubicBezTo>
                <a:cubicBezTo>
                  <a:pt x="51608" y="16154"/>
                  <a:pt x="51584" y="16153"/>
                  <a:pt x="51558" y="16152"/>
                </a:cubicBezTo>
                <a:cubicBezTo>
                  <a:pt x="51523" y="16151"/>
                  <a:pt x="51491" y="16151"/>
                  <a:pt x="51460" y="16151"/>
                </a:cubicBezTo>
                <a:cubicBezTo>
                  <a:pt x="51145" y="16151"/>
                  <a:pt x="51036" y="16211"/>
                  <a:pt x="50889" y="16464"/>
                </a:cubicBezTo>
                <a:lnTo>
                  <a:pt x="50692" y="16787"/>
                </a:lnTo>
                <a:lnTo>
                  <a:pt x="50692" y="16787"/>
                </a:lnTo>
                <a:lnTo>
                  <a:pt x="51027" y="16683"/>
                </a:lnTo>
                <a:cubicBezTo>
                  <a:pt x="51269" y="16614"/>
                  <a:pt x="51350" y="16533"/>
                  <a:pt x="51293" y="16383"/>
                </a:cubicBezTo>
                <a:cubicBezTo>
                  <a:pt x="51263" y="16294"/>
                  <a:pt x="51258" y="16250"/>
                  <a:pt x="51300" y="16250"/>
                </a:cubicBezTo>
                <a:cubicBezTo>
                  <a:pt x="51339" y="16250"/>
                  <a:pt x="51419" y="16288"/>
                  <a:pt x="51558" y="16360"/>
                </a:cubicBezTo>
                <a:cubicBezTo>
                  <a:pt x="51858" y="16522"/>
                  <a:pt x="51893" y="16579"/>
                  <a:pt x="51789" y="16903"/>
                </a:cubicBezTo>
                <a:cubicBezTo>
                  <a:pt x="51731" y="17110"/>
                  <a:pt x="51593" y="17318"/>
                  <a:pt x="51489" y="17387"/>
                </a:cubicBezTo>
                <a:cubicBezTo>
                  <a:pt x="51362" y="17457"/>
                  <a:pt x="51339" y="17607"/>
                  <a:pt x="51419" y="17791"/>
                </a:cubicBezTo>
                <a:cubicBezTo>
                  <a:pt x="51521" y="18035"/>
                  <a:pt x="51524" y="18082"/>
                  <a:pt x="51343" y="18082"/>
                </a:cubicBezTo>
                <a:cubicBezTo>
                  <a:pt x="51318" y="18082"/>
                  <a:pt x="51290" y="18081"/>
                  <a:pt x="51258" y="18080"/>
                </a:cubicBezTo>
                <a:cubicBezTo>
                  <a:pt x="51253" y="18080"/>
                  <a:pt x="51248" y="18080"/>
                  <a:pt x="51243" y="18080"/>
                </a:cubicBezTo>
                <a:cubicBezTo>
                  <a:pt x="50937" y="18080"/>
                  <a:pt x="50638" y="18428"/>
                  <a:pt x="50854" y="18553"/>
                </a:cubicBezTo>
                <a:cubicBezTo>
                  <a:pt x="50880" y="18566"/>
                  <a:pt x="50909" y="18573"/>
                  <a:pt x="50938" y="18573"/>
                </a:cubicBezTo>
                <a:cubicBezTo>
                  <a:pt x="50986" y="18573"/>
                  <a:pt x="51033" y="18555"/>
                  <a:pt x="51062" y="18519"/>
                </a:cubicBezTo>
                <a:cubicBezTo>
                  <a:pt x="51087" y="18474"/>
                  <a:pt x="51105" y="18450"/>
                  <a:pt x="51124" y="18450"/>
                </a:cubicBezTo>
                <a:cubicBezTo>
                  <a:pt x="51148" y="18450"/>
                  <a:pt x="51172" y="18491"/>
                  <a:pt x="51212" y="18576"/>
                </a:cubicBezTo>
                <a:cubicBezTo>
                  <a:pt x="51239" y="18657"/>
                  <a:pt x="51280" y="18703"/>
                  <a:pt x="51307" y="18703"/>
                </a:cubicBezTo>
                <a:cubicBezTo>
                  <a:pt x="51315" y="18703"/>
                  <a:pt x="51322" y="18699"/>
                  <a:pt x="51327" y="18692"/>
                </a:cubicBezTo>
                <a:cubicBezTo>
                  <a:pt x="51332" y="18684"/>
                  <a:pt x="51339" y="18680"/>
                  <a:pt x="51348" y="18680"/>
                </a:cubicBezTo>
                <a:cubicBezTo>
                  <a:pt x="51377" y="18680"/>
                  <a:pt x="51424" y="18724"/>
                  <a:pt x="51477" y="18796"/>
                </a:cubicBezTo>
                <a:cubicBezTo>
                  <a:pt x="51550" y="18910"/>
                  <a:pt x="51529" y="18959"/>
                  <a:pt x="51406" y="18959"/>
                </a:cubicBezTo>
                <a:cubicBezTo>
                  <a:pt x="51392" y="18959"/>
                  <a:pt x="51378" y="18958"/>
                  <a:pt x="51362" y="18957"/>
                </a:cubicBezTo>
                <a:cubicBezTo>
                  <a:pt x="51108" y="18957"/>
                  <a:pt x="51096" y="19246"/>
                  <a:pt x="51350" y="19315"/>
                </a:cubicBezTo>
                <a:cubicBezTo>
                  <a:pt x="51454" y="19338"/>
                  <a:pt x="51443" y="19384"/>
                  <a:pt x="51316" y="19442"/>
                </a:cubicBezTo>
                <a:cubicBezTo>
                  <a:pt x="51189" y="19488"/>
                  <a:pt x="51177" y="19534"/>
                  <a:pt x="51281" y="19569"/>
                </a:cubicBezTo>
                <a:cubicBezTo>
                  <a:pt x="51373" y="19592"/>
                  <a:pt x="51443" y="19684"/>
                  <a:pt x="51443" y="19788"/>
                </a:cubicBezTo>
                <a:cubicBezTo>
                  <a:pt x="51431" y="19973"/>
                  <a:pt x="51443" y="19973"/>
                  <a:pt x="51708" y="19973"/>
                </a:cubicBezTo>
                <a:cubicBezTo>
                  <a:pt x="51962" y="19973"/>
                  <a:pt x="51974" y="19985"/>
                  <a:pt x="51858" y="20158"/>
                </a:cubicBezTo>
                <a:cubicBezTo>
                  <a:pt x="51789" y="20250"/>
                  <a:pt x="51720" y="20354"/>
                  <a:pt x="51708" y="20389"/>
                </a:cubicBezTo>
                <a:cubicBezTo>
                  <a:pt x="51703" y="20399"/>
                  <a:pt x="51681" y="20405"/>
                  <a:pt x="51652" y="20405"/>
                </a:cubicBezTo>
                <a:cubicBezTo>
                  <a:pt x="51616" y="20405"/>
                  <a:pt x="51568" y="20396"/>
                  <a:pt x="51523" y="20377"/>
                </a:cubicBezTo>
                <a:cubicBezTo>
                  <a:pt x="51431" y="20342"/>
                  <a:pt x="51385" y="20262"/>
                  <a:pt x="51431" y="20192"/>
                </a:cubicBezTo>
                <a:cubicBezTo>
                  <a:pt x="51484" y="20112"/>
                  <a:pt x="51483" y="20080"/>
                  <a:pt x="51411" y="20080"/>
                </a:cubicBezTo>
                <a:cubicBezTo>
                  <a:pt x="51389" y="20080"/>
                  <a:pt x="51362" y="20083"/>
                  <a:pt x="51327" y="20088"/>
                </a:cubicBezTo>
                <a:cubicBezTo>
                  <a:pt x="51223" y="20112"/>
                  <a:pt x="51085" y="20285"/>
                  <a:pt x="51015" y="20492"/>
                </a:cubicBezTo>
                <a:cubicBezTo>
                  <a:pt x="50902" y="20800"/>
                  <a:pt x="50761" y="20966"/>
                  <a:pt x="50606" y="20966"/>
                </a:cubicBezTo>
                <a:cubicBezTo>
                  <a:pt x="50541" y="20966"/>
                  <a:pt x="50473" y="20935"/>
                  <a:pt x="50404" y="20873"/>
                </a:cubicBezTo>
                <a:cubicBezTo>
                  <a:pt x="50347" y="20823"/>
                  <a:pt x="50296" y="20796"/>
                  <a:pt x="50253" y="20796"/>
                </a:cubicBezTo>
                <a:cubicBezTo>
                  <a:pt x="50218" y="20796"/>
                  <a:pt x="50187" y="20814"/>
                  <a:pt x="50161" y="20850"/>
                </a:cubicBezTo>
                <a:cubicBezTo>
                  <a:pt x="50134" y="20892"/>
                  <a:pt x="50052" y="20913"/>
                  <a:pt x="49951" y="20913"/>
                </a:cubicBezTo>
                <a:cubicBezTo>
                  <a:pt x="49884" y="20913"/>
                  <a:pt x="49808" y="20903"/>
                  <a:pt x="49734" y="20885"/>
                </a:cubicBezTo>
                <a:cubicBezTo>
                  <a:pt x="49606" y="20853"/>
                  <a:pt x="49526" y="20833"/>
                  <a:pt x="49489" y="20833"/>
                </a:cubicBezTo>
                <a:cubicBezTo>
                  <a:pt x="49433" y="20833"/>
                  <a:pt x="49473" y="20878"/>
                  <a:pt x="49584" y="20989"/>
                </a:cubicBezTo>
                <a:cubicBezTo>
                  <a:pt x="49692" y="21086"/>
                  <a:pt x="49841" y="21163"/>
                  <a:pt x="49935" y="21163"/>
                </a:cubicBezTo>
                <a:cubicBezTo>
                  <a:pt x="49941" y="21163"/>
                  <a:pt x="49948" y="21163"/>
                  <a:pt x="49954" y="21162"/>
                </a:cubicBezTo>
                <a:cubicBezTo>
                  <a:pt x="50069" y="21162"/>
                  <a:pt x="50092" y="21197"/>
                  <a:pt x="50023" y="21289"/>
                </a:cubicBezTo>
                <a:cubicBezTo>
                  <a:pt x="49977" y="21358"/>
                  <a:pt x="49700" y="21427"/>
                  <a:pt x="49423" y="21439"/>
                </a:cubicBezTo>
                <a:cubicBezTo>
                  <a:pt x="49157" y="21450"/>
                  <a:pt x="48996" y="21474"/>
                  <a:pt x="49076" y="21497"/>
                </a:cubicBezTo>
                <a:cubicBezTo>
                  <a:pt x="49330" y="21577"/>
                  <a:pt x="49203" y="21993"/>
                  <a:pt x="48903" y="22085"/>
                </a:cubicBezTo>
                <a:cubicBezTo>
                  <a:pt x="48730" y="22143"/>
                  <a:pt x="48672" y="22201"/>
                  <a:pt x="48765" y="22258"/>
                </a:cubicBezTo>
                <a:cubicBezTo>
                  <a:pt x="48845" y="22316"/>
                  <a:pt x="48822" y="22397"/>
                  <a:pt x="48707" y="22466"/>
                </a:cubicBezTo>
                <a:cubicBezTo>
                  <a:pt x="48603" y="22524"/>
                  <a:pt x="48557" y="22605"/>
                  <a:pt x="48626" y="22651"/>
                </a:cubicBezTo>
                <a:cubicBezTo>
                  <a:pt x="48684" y="22686"/>
                  <a:pt x="48684" y="22813"/>
                  <a:pt x="48638" y="22928"/>
                </a:cubicBezTo>
                <a:cubicBezTo>
                  <a:pt x="48621" y="22970"/>
                  <a:pt x="48616" y="22991"/>
                  <a:pt x="48622" y="22991"/>
                </a:cubicBezTo>
                <a:cubicBezTo>
                  <a:pt x="48633" y="22991"/>
                  <a:pt x="48676" y="22929"/>
                  <a:pt x="48742" y="22813"/>
                </a:cubicBezTo>
                <a:cubicBezTo>
                  <a:pt x="48841" y="22636"/>
                  <a:pt x="48915" y="22557"/>
                  <a:pt x="49001" y="22557"/>
                </a:cubicBezTo>
                <a:cubicBezTo>
                  <a:pt x="49045" y="22557"/>
                  <a:pt x="49091" y="22577"/>
                  <a:pt x="49146" y="22616"/>
                </a:cubicBezTo>
                <a:cubicBezTo>
                  <a:pt x="49405" y="22797"/>
                  <a:pt x="49411" y="23044"/>
                  <a:pt x="49163" y="23044"/>
                </a:cubicBezTo>
                <a:cubicBezTo>
                  <a:pt x="49157" y="23044"/>
                  <a:pt x="49151" y="23044"/>
                  <a:pt x="49146" y="23043"/>
                </a:cubicBezTo>
                <a:cubicBezTo>
                  <a:pt x="49134" y="23043"/>
                  <a:pt x="49124" y="23042"/>
                  <a:pt x="49114" y="23042"/>
                </a:cubicBezTo>
                <a:cubicBezTo>
                  <a:pt x="48981" y="23042"/>
                  <a:pt x="48966" y="23117"/>
                  <a:pt x="49030" y="23332"/>
                </a:cubicBezTo>
                <a:cubicBezTo>
                  <a:pt x="49088" y="23505"/>
                  <a:pt x="49007" y="23828"/>
                  <a:pt x="48857" y="24082"/>
                </a:cubicBezTo>
                <a:cubicBezTo>
                  <a:pt x="48684" y="24348"/>
                  <a:pt x="48638" y="24590"/>
                  <a:pt x="48719" y="24671"/>
                </a:cubicBezTo>
                <a:cubicBezTo>
                  <a:pt x="48761" y="24721"/>
                  <a:pt x="48817" y="24744"/>
                  <a:pt x="48864" y="24744"/>
                </a:cubicBezTo>
                <a:cubicBezTo>
                  <a:pt x="48894" y="24744"/>
                  <a:pt x="48920" y="24735"/>
                  <a:pt x="48938" y="24717"/>
                </a:cubicBezTo>
                <a:cubicBezTo>
                  <a:pt x="48962" y="24687"/>
                  <a:pt x="49003" y="24672"/>
                  <a:pt x="49046" y="24672"/>
                </a:cubicBezTo>
                <a:cubicBezTo>
                  <a:pt x="49084" y="24672"/>
                  <a:pt x="49124" y="24684"/>
                  <a:pt x="49157" y="24705"/>
                </a:cubicBezTo>
                <a:cubicBezTo>
                  <a:pt x="49308" y="24813"/>
                  <a:pt x="48946" y="25314"/>
                  <a:pt x="48747" y="25314"/>
                </a:cubicBezTo>
                <a:cubicBezTo>
                  <a:pt x="48732" y="25314"/>
                  <a:pt x="48719" y="25311"/>
                  <a:pt x="48707" y="25306"/>
                </a:cubicBezTo>
                <a:cubicBezTo>
                  <a:pt x="48691" y="25298"/>
                  <a:pt x="48673" y="25295"/>
                  <a:pt x="48652" y="25295"/>
                </a:cubicBezTo>
                <a:cubicBezTo>
                  <a:pt x="48382" y="25295"/>
                  <a:pt x="47727" y="25881"/>
                  <a:pt x="47887" y="26010"/>
                </a:cubicBezTo>
                <a:cubicBezTo>
                  <a:pt x="47980" y="26079"/>
                  <a:pt x="47968" y="26148"/>
                  <a:pt x="47853" y="26206"/>
                </a:cubicBezTo>
                <a:cubicBezTo>
                  <a:pt x="47668" y="26298"/>
                  <a:pt x="47668" y="26298"/>
                  <a:pt x="47945" y="26321"/>
                </a:cubicBezTo>
                <a:cubicBezTo>
                  <a:pt x="48222" y="26333"/>
                  <a:pt x="48234" y="26345"/>
                  <a:pt x="48095" y="26506"/>
                </a:cubicBezTo>
                <a:cubicBezTo>
                  <a:pt x="48003" y="26587"/>
                  <a:pt x="47991" y="26702"/>
                  <a:pt x="48049" y="26749"/>
                </a:cubicBezTo>
                <a:cubicBezTo>
                  <a:pt x="48195" y="26867"/>
                  <a:pt x="47939" y="26999"/>
                  <a:pt x="47665" y="26999"/>
                </a:cubicBezTo>
                <a:cubicBezTo>
                  <a:pt x="47592" y="26999"/>
                  <a:pt x="47517" y="26990"/>
                  <a:pt x="47449" y="26968"/>
                </a:cubicBezTo>
                <a:cubicBezTo>
                  <a:pt x="47381" y="26945"/>
                  <a:pt x="47323" y="26934"/>
                  <a:pt x="47273" y="26934"/>
                </a:cubicBezTo>
                <a:cubicBezTo>
                  <a:pt x="47170" y="26934"/>
                  <a:pt x="47103" y="26982"/>
                  <a:pt x="47056" y="27083"/>
                </a:cubicBezTo>
                <a:cubicBezTo>
                  <a:pt x="47010" y="27199"/>
                  <a:pt x="47033" y="27326"/>
                  <a:pt x="47137" y="27360"/>
                </a:cubicBezTo>
                <a:cubicBezTo>
                  <a:pt x="47241" y="27395"/>
                  <a:pt x="47218" y="27464"/>
                  <a:pt x="47079" y="27545"/>
                </a:cubicBezTo>
                <a:cubicBezTo>
                  <a:pt x="46952" y="27603"/>
                  <a:pt x="46906" y="27660"/>
                  <a:pt x="46964" y="27672"/>
                </a:cubicBezTo>
                <a:cubicBezTo>
                  <a:pt x="47079" y="27695"/>
                  <a:pt x="47345" y="28238"/>
                  <a:pt x="47276" y="28318"/>
                </a:cubicBezTo>
                <a:cubicBezTo>
                  <a:pt x="47273" y="28323"/>
                  <a:pt x="47268" y="28325"/>
                  <a:pt x="47262" y="28325"/>
                </a:cubicBezTo>
                <a:cubicBezTo>
                  <a:pt x="47216" y="28325"/>
                  <a:pt x="47084" y="28219"/>
                  <a:pt x="46952" y="28087"/>
                </a:cubicBezTo>
                <a:cubicBezTo>
                  <a:pt x="46812" y="27941"/>
                  <a:pt x="46701" y="27869"/>
                  <a:pt x="46630" y="27869"/>
                </a:cubicBezTo>
                <a:cubicBezTo>
                  <a:pt x="46549" y="27869"/>
                  <a:pt x="46518" y="27961"/>
                  <a:pt x="46548" y="28145"/>
                </a:cubicBezTo>
                <a:cubicBezTo>
                  <a:pt x="46569" y="28268"/>
                  <a:pt x="46607" y="28309"/>
                  <a:pt x="46743" y="28309"/>
                </a:cubicBezTo>
                <a:cubicBezTo>
                  <a:pt x="46761" y="28309"/>
                  <a:pt x="46781" y="28308"/>
                  <a:pt x="46802" y="28307"/>
                </a:cubicBezTo>
                <a:cubicBezTo>
                  <a:pt x="46810" y="28306"/>
                  <a:pt x="46817" y="28306"/>
                  <a:pt x="46824" y="28306"/>
                </a:cubicBezTo>
                <a:cubicBezTo>
                  <a:pt x="47256" y="28306"/>
                  <a:pt x="47014" y="28989"/>
                  <a:pt x="46525" y="29092"/>
                </a:cubicBezTo>
                <a:cubicBezTo>
                  <a:pt x="46375" y="29126"/>
                  <a:pt x="46121" y="29299"/>
                  <a:pt x="45971" y="29484"/>
                </a:cubicBezTo>
                <a:cubicBezTo>
                  <a:pt x="45826" y="29667"/>
                  <a:pt x="45711" y="29760"/>
                  <a:pt x="45605" y="29760"/>
                </a:cubicBezTo>
                <a:cubicBezTo>
                  <a:pt x="45483" y="29760"/>
                  <a:pt x="45374" y="29638"/>
                  <a:pt x="45244" y="29392"/>
                </a:cubicBezTo>
                <a:cubicBezTo>
                  <a:pt x="45036" y="29022"/>
                  <a:pt x="45083" y="28942"/>
                  <a:pt x="45556" y="28919"/>
                </a:cubicBezTo>
                <a:cubicBezTo>
                  <a:pt x="45833" y="28895"/>
                  <a:pt x="45879" y="28849"/>
                  <a:pt x="45798" y="28722"/>
                </a:cubicBezTo>
                <a:cubicBezTo>
                  <a:pt x="45742" y="28626"/>
                  <a:pt x="45753" y="28585"/>
                  <a:pt x="45851" y="28585"/>
                </a:cubicBezTo>
                <a:cubicBezTo>
                  <a:pt x="45893" y="28585"/>
                  <a:pt x="45952" y="28593"/>
                  <a:pt x="46029" y="28607"/>
                </a:cubicBezTo>
                <a:cubicBezTo>
                  <a:pt x="46214" y="28630"/>
                  <a:pt x="46398" y="28711"/>
                  <a:pt x="46445" y="28780"/>
                </a:cubicBezTo>
                <a:cubicBezTo>
                  <a:pt x="46465" y="28814"/>
                  <a:pt x="46501" y="28832"/>
                  <a:pt x="46538" y="28832"/>
                </a:cubicBezTo>
                <a:cubicBezTo>
                  <a:pt x="46566" y="28832"/>
                  <a:pt x="46594" y="28822"/>
                  <a:pt x="46618" y="28803"/>
                </a:cubicBezTo>
                <a:cubicBezTo>
                  <a:pt x="46687" y="28722"/>
                  <a:pt x="46641" y="28676"/>
                  <a:pt x="46456" y="28595"/>
                </a:cubicBezTo>
                <a:cubicBezTo>
                  <a:pt x="46306" y="28538"/>
                  <a:pt x="46110" y="28388"/>
                  <a:pt x="45994" y="28272"/>
                </a:cubicBezTo>
                <a:cubicBezTo>
                  <a:pt x="45901" y="28170"/>
                  <a:pt x="45808" y="28112"/>
                  <a:pt x="45757" y="28112"/>
                </a:cubicBezTo>
                <a:cubicBezTo>
                  <a:pt x="45745" y="28112"/>
                  <a:pt x="45736" y="28115"/>
                  <a:pt x="45729" y="28122"/>
                </a:cubicBezTo>
                <a:cubicBezTo>
                  <a:pt x="45718" y="28133"/>
                  <a:pt x="45702" y="28138"/>
                  <a:pt x="45682" y="28138"/>
                </a:cubicBezTo>
                <a:cubicBezTo>
                  <a:pt x="45638" y="28138"/>
                  <a:pt x="45577" y="28112"/>
                  <a:pt x="45521" y="28064"/>
                </a:cubicBezTo>
                <a:cubicBezTo>
                  <a:pt x="45444" y="28003"/>
                  <a:pt x="45429" y="27977"/>
                  <a:pt x="45478" y="27977"/>
                </a:cubicBezTo>
                <a:cubicBezTo>
                  <a:pt x="45503" y="27977"/>
                  <a:pt x="45544" y="27984"/>
                  <a:pt x="45602" y="27995"/>
                </a:cubicBezTo>
                <a:cubicBezTo>
                  <a:pt x="45650" y="28007"/>
                  <a:pt x="45694" y="28013"/>
                  <a:pt x="45732" y="28013"/>
                </a:cubicBezTo>
                <a:cubicBezTo>
                  <a:pt x="45913" y="28013"/>
                  <a:pt x="45968" y="27890"/>
                  <a:pt x="45787" y="27776"/>
                </a:cubicBezTo>
                <a:cubicBezTo>
                  <a:pt x="45683" y="27707"/>
                  <a:pt x="45660" y="27626"/>
                  <a:pt x="45717" y="27568"/>
                </a:cubicBezTo>
                <a:cubicBezTo>
                  <a:pt x="45787" y="27522"/>
                  <a:pt x="45717" y="27372"/>
                  <a:pt x="45579" y="27233"/>
                </a:cubicBezTo>
                <a:cubicBezTo>
                  <a:pt x="45452" y="27107"/>
                  <a:pt x="45369" y="27049"/>
                  <a:pt x="45252" y="27049"/>
                </a:cubicBezTo>
                <a:cubicBezTo>
                  <a:pt x="45177" y="27049"/>
                  <a:pt x="45089" y="27073"/>
                  <a:pt x="44967" y="27118"/>
                </a:cubicBezTo>
                <a:lnTo>
                  <a:pt x="44609" y="27256"/>
                </a:lnTo>
                <a:lnTo>
                  <a:pt x="44979" y="27291"/>
                </a:lnTo>
                <a:cubicBezTo>
                  <a:pt x="45475" y="27349"/>
                  <a:pt x="45521" y="27533"/>
                  <a:pt x="45071" y="27730"/>
                </a:cubicBezTo>
                <a:cubicBezTo>
                  <a:pt x="44771" y="27868"/>
                  <a:pt x="44725" y="27937"/>
                  <a:pt x="44829" y="28064"/>
                </a:cubicBezTo>
                <a:cubicBezTo>
                  <a:pt x="44898" y="28157"/>
                  <a:pt x="44921" y="28284"/>
                  <a:pt x="44875" y="28341"/>
                </a:cubicBezTo>
                <a:cubicBezTo>
                  <a:pt x="44854" y="28363"/>
                  <a:pt x="44831" y="28373"/>
                  <a:pt x="44808" y="28373"/>
                </a:cubicBezTo>
                <a:cubicBezTo>
                  <a:pt x="44768" y="28373"/>
                  <a:pt x="44727" y="28342"/>
                  <a:pt x="44690" y="28284"/>
                </a:cubicBezTo>
                <a:cubicBezTo>
                  <a:pt x="44632" y="28203"/>
                  <a:pt x="44505" y="28122"/>
                  <a:pt x="44402" y="28122"/>
                </a:cubicBezTo>
                <a:cubicBezTo>
                  <a:pt x="44383" y="28121"/>
                  <a:pt x="44366" y="28121"/>
                  <a:pt x="44350" y="28121"/>
                </a:cubicBezTo>
                <a:cubicBezTo>
                  <a:pt x="44144" y="28121"/>
                  <a:pt x="44127" y="28190"/>
                  <a:pt x="44309" y="28318"/>
                </a:cubicBezTo>
                <a:cubicBezTo>
                  <a:pt x="44413" y="28388"/>
                  <a:pt x="44413" y="28480"/>
                  <a:pt x="44321" y="28549"/>
                </a:cubicBezTo>
                <a:cubicBezTo>
                  <a:pt x="44125" y="28688"/>
                  <a:pt x="44090" y="29080"/>
                  <a:pt x="44286" y="29172"/>
                </a:cubicBezTo>
                <a:cubicBezTo>
                  <a:pt x="44494" y="29253"/>
                  <a:pt x="44378" y="29600"/>
                  <a:pt x="44136" y="29657"/>
                </a:cubicBezTo>
                <a:cubicBezTo>
                  <a:pt x="43986" y="29703"/>
                  <a:pt x="43986" y="29738"/>
                  <a:pt x="44101" y="29796"/>
                </a:cubicBezTo>
                <a:cubicBezTo>
                  <a:pt x="44194" y="29830"/>
                  <a:pt x="44240" y="29900"/>
                  <a:pt x="44205" y="29934"/>
                </a:cubicBezTo>
                <a:cubicBezTo>
                  <a:pt x="44194" y="29945"/>
                  <a:pt x="44178" y="29951"/>
                  <a:pt x="44160" y="29951"/>
                </a:cubicBezTo>
                <a:cubicBezTo>
                  <a:pt x="44120" y="29951"/>
                  <a:pt x="44068" y="29927"/>
                  <a:pt x="44021" y="29888"/>
                </a:cubicBezTo>
                <a:cubicBezTo>
                  <a:pt x="43974" y="29849"/>
                  <a:pt x="43927" y="29826"/>
                  <a:pt x="43890" y="29826"/>
                </a:cubicBezTo>
                <a:cubicBezTo>
                  <a:pt x="43873" y="29826"/>
                  <a:pt x="43859" y="29831"/>
                  <a:pt x="43848" y="29842"/>
                </a:cubicBezTo>
                <a:cubicBezTo>
                  <a:pt x="43813" y="29877"/>
                  <a:pt x="43905" y="29980"/>
                  <a:pt x="44044" y="30084"/>
                </a:cubicBezTo>
                <a:cubicBezTo>
                  <a:pt x="44217" y="30200"/>
                  <a:pt x="44251" y="30269"/>
                  <a:pt x="44148" y="30292"/>
                </a:cubicBezTo>
                <a:cubicBezTo>
                  <a:pt x="44067" y="30315"/>
                  <a:pt x="44067" y="30408"/>
                  <a:pt x="44136" y="30511"/>
                </a:cubicBezTo>
                <a:cubicBezTo>
                  <a:pt x="44228" y="30627"/>
                  <a:pt x="44194" y="30742"/>
                  <a:pt x="44021" y="30835"/>
                </a:cubicBezTo>
                <a:cubicBezTo>
                  <a:pt x="43790" y="30973"/>
                  <a:pt x="43790" y="30996"/>
                  <a:pt x="44055" y="31077"/>
                </a:cubicBezTo>
                <a:cubicBezTo>
                  <a:pt x="44321" y="31158"/>
                  <a:pt x="44321" y="31169"/>
                  <a:pt x="44067" y="31216"/>
                </a:cubicBezTo>
                <a:cubicBezTo>
                  <a:pt x="43836" y="31262"/>
                  <a:pt x="43824" y="31296"/>
                  <a:pt x="43998" y="31389"/>
                </a:cubicBezTo>
                <a:cubicBezTo>
                  <a:pt x="44125" y="31469"/>
                  <a:pt x="44171" y="31550"/>
                  <a:pt x="44113" y="31608"/>
                </a:cubicBezTo>
                <a:cubicBezTo>
                  <a:pt x="44087" y="31634"/>
                  <a:pt x="44049" y="31646"/>
                  <a:pt x="44006" y="31646"/>
                </a:cubicBezTo>
                <a:cubicBezTo>
                  <a:pt x="43954" y="31646"/>
                  <a:pt x="43893" y="31628"/>
                  <a:pt x="43836" y="31596"/>
                </a:cubicBezTo>
                <a:cubicBezTo>
                  <a:pt x="43800" y="31577"/>
                  <a:pt x="43773" y="31567"/>
                  <a:pt x="43753" y="31567"/>
                </a:cubicBezTo>
                <a:cubicBezTo>
                  <a:pt x="43703" y="31567"/>
                  <a:pt x="43705" y="31635"/>
                  <a:pt x="43755" y="31793"/>
                </a:cubicBezTo>
                <a:cubicBezTo>
                  <a:pt x="43814" y="31969"/>
                  <a:pt x="43840" y="32038"/>
                  <a:pt x="43875" y="32038"/>
                </a:cubicBezTo>
                <a:cubicBezTo>
                  <a:pt x="43895" y="32038"/>
                  <a:pt x="43918" y="32015"/>
                  <a:pt x="43951" y="31977"/>
                </a:cubicBezTo>
                <a:cubicBezTo>
                  <a:pt x="43981" y="31952"/>
                  <a:pt x="44013" y="31940"/>
                  <a:pt x="44043" y="31940"/>
                </a:cubicBezTo>
                <a:cubicBezTo>
                  <a:pt x="44082" y="31940"/>
                  <a:pt x="44116" y="31961"/>
                  <a:pt x="44136" y="32000"/>
                </a:cubicBezTo>
                <a:cubicBezTo>
                  <a:pt x="44210" y="32137"/>
                  <a:pt x="43843" y="32389"/>
                  <a:pt x="43628" y="32389"/>
                </a:cubicBezTo>
                <a:cubicBezTo>
                  <a:pt x="43607" y="32389"/>
                  <a:pt x="43588" y="32386"/>
                  <a:pt x="43570" y="32381"/>
                </a:cubicBezTo>
                <a:cubicBezTo>
                  <a:pt x="43524" y="32358"/>
                  <a:pt x="43340" y="32347"/>
                  <a:pt x="43190" y="32347"/>
                </a:cubicBezTo>
                <a:cubicBezTo>
                  <a:pt x="42947" y="32347"/>
                  <a:pt x="42913" y="32393"/>
                  <a:pt x="42982" y="32612"/>
                </a:cubicBezTo>
                <a:cubicBezTo>
                  <a:pt x="43028" y="32751"/>
                  <a:pt x="42982" y="32970"/>
                  <a:pt x="42878" y="33074"/>
                </a:cubicBezTo>
                <a:cubicBezTo>
                  <a:pt x="42792" y="33169"/>
                  <a:pt x="42769" y="33233"/>
                  <a:pt x="42816" y="33233"/>
                </a:cubicBezTo>
                <a:cubicBezTo>
                  <a:pt x="42826" y="33233"/>
                  <a:pt x="42839" y="33230"/>
                  <a:pt x="42855" y="33224"/>
                </a:cubicBezTo>
                <a:cubicBezTo>
                  <a:pt x="42895" y="33211"/>
                  <a:pt x="42932" y="33204"/>
                  <a:pt x="42967" y="33204"/>
                </a:cubicBezTo>
                <a:cubicBezTo>
                  <a:pt x="43112" y="33204"/>
                  <a:pt x="43210" y="33319"/>
                  <a:pt x="43247" y="33524"/>
                </a:cubicBezTo>
                <a:cubicBezTo>
                  <a:pt x="43280" y="33772"/>
                  <a:pt x="43049" y="34001"/>
                  <a:pt x="42764" y="34001"/>
                </a:cubicBezTo>
                <a:cubicBezTo>
                  <a:pt x="42745" y="34001"/>
                  <a:pt x="42725" y="34000"/>
                  <a:pt x="42705" y="33997"/>
                </a:cubicBezTo>
                <a:cubicBezTo>
                  <a:pt x="42694" y="33996"/>
                  <a:pt x="42683" y="33995"/>
                  <a:pt x="42672" y="33995"/>
                </a:cubicBezTo>
                <a:cubicBezTo>
                  <a:pt x="42400" y="33995"/>
                  <a:pt x="42067" y="34394"/>
                  <a:pt x="42278" y="34494"/>
                </a:cubicBezTo>
                <a:cubicBezTo>
                  <a:pt x="42497" y="34586"/>
                  <a:pt x="42197" y="34921"/>
                  <a:pt x="41816" y="34990"/>
                </a:cubicBezTo>
                <a:cubicBezTo>
                  <a:pt x="41711" y="35015"/>
                  <a:pt x="41619" y="35026"/>
                  <a:pt x="41562" y="35026"/>
                </a:cubicBezTo>
                <a:cubicBezTo>
                  <a:pt x="41512" y="35026"/>
                  <a:pt x="41488" y="35018"/>
                  <a:pt x="41504" y="35002"/>
                </a:cubicBezTo>
                <a:cubicBezTo>
                  <a:pt x="41527" y="34967"/>
                  <a:pt x="41447" y="34898"/>
                  <a:pt x="41308" y="34851"/>
                </a:cubicBezTo>
                <a:cubicBezTo>
                  <a:pt x="41275" y="34839"/>
                  <a:pt x="41241" y="34834"/>
                  <a:pt x="41208" y="34834"/>
                </a:cubicBezTo>
                <a:cubicBezTo>
                  <a:pt x="41115" y="34834"/>
                  <a:pt x="41034" y="34879"/>
                  <a:pt x="41008" y="34955"/>
                </a:cubicBezTo>
                <a:cubicBezTo>
                  <a:pt x="40985" y="35016"/>
                  <a:pt x="40962" y="35048"/>
                  <a:pt x="40928" y="35048"/>
                </a:cubicBezTo>
                <a:cubicBezTo>
                  <a:pt x="40878" y="35048"/>
                  <a:pt x="40805" y="34976"/>
                  <a:pt x="40673" y="34817"/>
                </a:cubicBezTo>
                <a:cubicBezTo>
                  <a:pt x="40516" y="34628"/>
                  <a:pt x="40378" y="34525"/>
                  <a:pt x="40276" y="34525"/>
                </a:cubicBezTo>
                <a:cubicBezTo>
                  <a:pt x="40266" y="34525"/>
                  <a:pt x="40256" y="34526"/>
                  <a:pt x="40246" y="34528"/>
                </a:cubicBezTo>
                <a:cubicBezTo>
                  <a:pt x="40004" y="34563"/>
                  <a:pt x="40004" y="34598"/>
                  <a:pt x="40212" y="34701"/>
                </a:cubicBezTo>
                <a:cubicBezTo>
                  <a:pt x="40535" y="34851"/>
                  <a:pt x="40719" y="35036"/>
                  <a:pt x="40627" y="35129"/>
                </a:cubicBezTo>
                <a:cubicBezTo>
                  <a:pt x="40546" y="35198"/>
                  <a:pt x="40754" y="35625"/>
                  <a:pt x="40893" y="35671"/>
                </a:cubicBezTo>
                <a:cubicBezTo>
                  <a:pt x="40895" y="35672"/>
                  <a:pt x="40897" y="35672"/>
                  <a:pt x="40900" y="35672"/>
                </a:cubicBezTo>
                <a:cubicBezTo>
                  <a:pt x="40950" y="35672"/>
                  <a:pt x="41134" y="35584"/>
                  <a:pt x="41308" y="35486"/>
                </a:cubicBezTo>
                <a:cubicBezTo>
                  <a:pt x="41517" y="35362"/>
                  <a:pt x="41666" y="35300"/>
                  <a:pt x="41763" y="35300"/>
                </a:cubicBezTo>
                <a:cubicBezTo>
                  <a:pt x="41891" y="35300"/>
                  <a:pt x="41930" y="35408"/>
                  <a:pt x="41897" y="35625"/>
                </a:cubicBezTo>
                <a:cubicBezTo>
                  <a:pt x="41870" y="35779"/>
                  <a:pt x="41878" y="35862"/>
                  <a:pt x="41922" y="35862"/>
                </a:cubicBezTo>
                <a:cubicBezTo>
                  <a:pt x="41934" y="35862"/>
                  <a:pt x="41949" y="35856"/>
                  <a:pt x="41966" y="35844"/>
                </a:cubicBezTo>
                <a:cubicBezTo>
                  <a:pt x="42001" y="35815"/>
                  <a:pt x="42044" y="35801"/>
                  <a:pt x="42086" y="35801"/>
                </a:cubicBezTo>
                <a:cubicBezTo>
                  <a:pt x="42128" y="35801"/>
                  <a:pt x="42168" y="35815"/>
                  <a:pt x="42197" y="35844"/>
                </a:cubicBezTo>
                <a:cubicBezTo>
                  <a:pt x="42324" y="35971"/>
                  <a:pt x="42232" y="36063"/>
                  <a:pt x="41862" y="36156"/>
                </a:cubicBezTo>
                <a:cubicBezTo>
                  <a:pt x="41805" y="36172"/>
                  <a:pt x="41761" y="36180"/>
                  <a:pt x="41731" y="36180"/>
                </a:cubicBezTo>
                <a:cubicBezTo>
                  <a:pt x="41676" y="36180"/>
                  <a:pt x="41667" y="36154"/>
                  <a:pt x="41712" y="36110"/>
                </a:cubicBezTo>
                <a:cubicBezTo>
                  <a:pt x="41844" y="35963"/>
                  <a:pt x="41762" y="35873"/>
                  <a:pt x="41594" y="35873"/>
                </a:cubicBezTo>
                <a:cubicBezTo>
                  <a:pt x="41497" y="35873"/>
                  <a:pt x="41370" y="35903"/>
                  <a:pt x="41239" y="35971"/>
                </a:cubicBezTo>
                <a:cubicBezTo>
                  <a:pt x="40800" y="36214"/>
                  <a:pt x="40673" y="36514"/>
                  <a:pt x="40950" y="36687"/>
                </a:cubicBezTo>
                <a:cubicBezTo>
                  <a:pt x="41089" y="36779"/>
                  <a:pt x="41100" y="36860"/>
                  <a:pt x="40985" y="36964"/>
                </a:cubicBezTo>
                <a:cubicBezTo>
                  <a:pt x="40858" y="37091"/>
                  <a:pt x="40858" y="37160"/>
                  <a:pt x="41020" y="37264"/>
                </a:cubicBezTo>
                <a:cubicBezTo>
                  <a:pt x="41135" y="37345"/>
                  <a:pt x="41204" y="37425"/>
                  <a:pt x="41158" y="37460"/>
                </a:cubicBezTo>
                <a:cubicBezTo>
                  <a:pt x="41152" y="37466"/>
                  <a:pt x="41142" y="37469"/>
                  <a:pt x="41129" y="37469"/>
                </a:cubicBezTo>
                <a:cubicBezTo>
                  <a:pt x="41067" y="37469"/>
                  <a:pt x="40937" y="37407"/>
                  <a:pt x="40823" y="37322"/>
                </a:cubicBezTo>
                <a:cubicBezTo>
                  <a:pt x="40466" y="37056"/>
                  <a:pt x="40327" y="36594"/>
                  <a:pt x="40362" y="35994"/>
                </a:cubicBezTo>
                <a:cubicBezTo>
                  <a:pt x="40385" y="35602"/>
                  <a:pt x="40362" y="35532"/>
                  <a:pt x="40165" y="35521"/>
                </a:cubicBezTo>
                <a:cubicBezTo>
                  <a:pt x="40004" y="35521"/>
                  <a:pt x="39946" y="35590"/>
                  <a:pt x="39981" y="35763"/>
                </a:cubicBezTo>
                <a:cubicBezTo>
                  <a:pt x="40015" y="35902"/>
                  <a:pt x="40015" y="36006"/>
                  <a:pt x="39981" y="36006"/>
                </a:cubicBezTo>
                <a:cubicBezTo>
                  <a:pt x="39978" y="36004"/>
                  <a:pt x="39974" y="36004"/>
                  <a:pt x="39969" y="36004"/>
                </a:cubicBezTo>
                <a:cubicBezTo>
                  <a:pt x="39940" y="36004"/>
                  <a:pt x="39882" y="36035"/>
                  <a:pt x="39842" y="36075"/>
                </a:cubicBezTo>
                <a:cubicBezTo>
                  <a:pt x="39784" y="36121"/>
                  <a:pt x="39831" y="36156"/>
                  <a:pt x="39992" y="36179"/>
                </a:cubicBezTo>
                <a:cubicBezTo>
                  <a:pt x="40154" y="36202"/>
                  <a:pt x="40212" y="36248"/>
                  <a:pt x="40177" y="36340"/>
                </a:cubicBezTo>
                <a:cubicBezTo>
                  <a:pt x="40165" y="36421"/>
                  <a:pt x="40177" y="36594"/>
                  <a:pt x="40223" y="36744"/>
                </a:cubicBezTo>
                <a:cubicBezTo>
                  <a:pt x="40269" y="36964"/>
                  <a:pt x="40235" y="37021"/>
                  <a:pt x="39992" y="37033"/>
                </a:cubicBezTo>
                <a:cubicBezTo>
                  <a:pt x="39577" y="37068"/>
                  <a:pt x="39507" y="37137"/>
                  <a:pt x="39750" y="37299"/>
                </a:cubicBezTo>
                <a:cubicBezTo>
                  <a:pt x="39828" y="37348"/>
                  <a:pt x="39910" y="37372"/>
                  <a:pt x="39973" y="37372"/>
                </a:cubicBezTo>
                <a:cubicBezTo>
                  <a:pt x="40012" y="37372"/>
                  <a:pt x="40044" y="37362"/>
                  <a:pt x="40062" y="37345"/>
                </a:cubicBezTo>
                <a:cubicBezTo>
                  <a:pt x="40083" y="37328"/>
                  <a:pt x="40110" y="37320"/>
                  <a:pt x="40139" y="37320"/>
                </a:cubicBezTo>
                <a:cubicBezTo>
                  <a:pt x="40189" y="37320"/>
                  <a:pt x="40244" y="37343"/>
                  <a:pt x="40281" y="37379"/>
                </a:cubicBezTo>
                <a:cubicBezTo>
                  <a:pt x="40408" y="37507"/>
                  <a:pt x="40187" y="37725"/>
                  <a:pt x="39990" y="37725"/>
                </a:cubicBezTo>
                <a:cubicBezTo>
                  <a:pt x="39954" y="37725"/>
                  <a:pt x="39920" y="37718"/>
                  <a:pt x="39888" y="37703"/>
                </a:cubicBezTo>
                <a:cubicBezTo>
                  <a:pt x="39873" y="37696"/>
                  <a:pt x="39857" y="37693"/>
                  <a:pt x="39841" y="37693"/>
                </a:cubicBezTo>
                <a:cubicBezTo>
                  <a:pt x="39659" y="37693"/>
                  <a:pt x="39420" y="38082"/>
                  <a:pt x="39473" y="38326"/>
                </a:cubicBezTo>
                <a:cubicBezTo>
                  <a:pt x="39484" y="38418"/>
                  <a:pt x="39438" y="38545"/>
                  <a:pt x="39346" y="38614"/>
                </a:cubicBezTo>
                <a:cubicBezTo>
                  <a:pt x="39265" y="38695"/>
                  <a:pt x="39242" y="38822"/>
                  <a:pt x="39288" y="38926"/>
                </a:cubicBezTo>
                <a:cubicBezTo>
                  <a:pt x="39336" y="39008"/>
                  <a:pt x="39347" y="39046"/>
                  <a:pt x="39320" y="39046"/>
                </a:cubicBezTo>
                <a:cubicBezTo>
                  <a:pt x="39301" y="39046"/>
                  <a:pt x="39264" y="39028"/>
                  <a:pt x="39207" y="38995"/>
                </a:cubicBezTo>
                <a:cubicBezTo>
                  <a:pt x="39168" y="38970"/>
                  <a:pt x="39135" y="38957"/>
                  <a:pt x="39108" y="38957"/>
                </a:cubicBezTo>
                <a:cubicBezTo>
                  <a:pt x="39049" y="38957"/>
                  <a:pt x="39019" y="39019"/>
                  <a:pt x="39011" y="39145"/>
                </a:cubicBezTo>
                <a:cubicBezTo>
                  <a:pt x="38998" y="39253"/>
                  <a:pt x="38984" y="39306"/>
                  <a:pt x="38966" y="39306"/>
                </a:cubicBezTo>
                <a:cubicBezTo>
                  <a:pt x="38953" y="39306"/>
                  <a:pt x="38938" y="39279"/>
                  <a:pt x="38919" y="39226"/>
                </a:cubicBezTo>
                <a:cubicBezTo>
                  <a:pt x="38894" y="39161"/>
                  <a:pt x="38847" y="39125"/>
                  <a:pt x="38802" y="39125"/>
                </a:cubicBezTo>
                <a:cubicBezTo>
                  <a:pt x="38782" y="39125"/>
                  <a:pt x="38763" y="39132"/>
                  <a:pt x="38746" y="39145"/>
                </a:cubicBezTo>
                <a:cubicBezTo>
                  <a:pt x="38688" y="39192"/>
                  <a:pt x="38515" y="39284"/>
                  <a:pt x="38353" y="39342"/>
                </a:cubicBezTo>
                <a:cubicBezTo>
                  <a:pt x="38076" y="39457"/>
                  <a:pt x="38076" y="39480"/>
                  <a:pt x="38330" y="39676"/>
                </a:cubicBezTo>
                <a:cubicBezTo>
                  <a:pt x="38492" y="39792"/>
                  <a:pt x="38584" y="39907"/>
                  <a:pt x="38538" y="39942"/>
                </a:cubicBezTo>
                <a:cubicBezTo>
                  <a:pt x="38527" y="39953"/>
                  <a:pt x="38511" y="39958"/>
                  <a:pt x="38493" y="39958"/>
                </a:cubicBezTo>
                <a:cubicBezTo>
                  <a:pt x="38454" y="39958"/>
                  <a:pt x="38404" y="39935"/>
                  <a:pt x="38365" y="39896"/>
                </a:cubicBezTo>
                <a:cubicBezTo>
                  <a:pt x="38325" y="39848"/>
                  <a:pt x="38269" y="39822"/>
                  <a:pt x="38226" y="39822"/>
                </a:cubicBezTo>
                <a:cubicBezTo>
                  <a:pt x="38207" y="39822"/>
                  <a:pt x="38191" y="39827"/>
                  <a:pt x="38180" y="39838"/>
                </a:cubicBezTo>
                <a:cubicBezTo>
                  <a:pt x="38134" y="39884"/>
                  <a:pt x="38180" y="39953"/>
                  <a:pt x="38284" y="39999"/>
                </a:cubicBezTo>
                <a:cubicBezTo>
                  <a:pt x="38399" y="40069"/>
                  <a:pt x="38388" y="40126"/>
                  <a:pt x="38226" y="40196"/>
                </a:cubicBezTo>
                <a:cubicBezTo>
                  <a:pt x="38042" y="40265"/>
                  <a:pt x="38030" y="40323"/>
                  <a:pt x="38192" y="40427"/>
                </a:cubicBezTo>
                <a:cubicBezTo>
                  <a:pt x="38353" y="40530"/>
                  <a:pt x="38342" y="40554"/>
                  <a:pt x="38145" y="40554"/>
                </a:cubicBezTo>
                <a:cubicBezTo>
                  <a:pt x="38007" y="40554"/>
                  <a:pt x="37880" y="40646"/>
                  <a:pt x="37834" y="40784"/>
                </a:cubicBezTo>
                <a:cubicBezTo>
                  <a:pt x="37808" y="40896"/>
                  <a:pt x="37750" y="40956"/>
                  <a:pt x="37675" y="40956"/>
                </a:cubicBezTo>
                <a:cubicBezTo>
                  <a:pt x="37649" y="40956"/>
                  <a:pt x="37621" y="40949"/>
                  <a:pt x="37591" y="40934"/>
                </a:cubicBezTo>
                <a:cubicBezTo>
                  <a:pt x="37491" y="40884"/>
                  <a:pt x="37478" y="40851"/>
                  <a:pt x="37545" y="40851"/>
                </a:cubicBezTo>
                <a:cubicBezTo>
                  <a:pt x="37555" y="40851"/>
                  <a:pt x="37566" y="40852"/>
                  <a:pt x="37580" y="40854"/>
                </a:cubicBezTo>
                <a:cubicBezTo>
                  <a:pt x="37588" y="40855"/>
                  <a:pt x="37595" y="40855"/>
                  <a:pt x="37602" y="40855"/>
                </a:cubicBezTo>
                <a:cubicBezTo>
                  <a:pt x="37675" y="40855"/>
                  <a:pt x="37689" y="40801"/>
                  <a:pt x="37626" y="40738"/>
                </a:cubicBezTo>
                <a:cubicBezTo>
                  <a:pt x="37597" y="40704"/>
                  <a:pt x="37554" y="40686"/>
                  <a:pt x="37508" y="40686"/>
                </a:cubicBezTo>
                <a:cubicBezTo>
                  <a:pt x="37462" y="40686"/>
                  <a:pt x="37412" y="40704"/>
                  <a:pt x="37372" y="40738"/>
                </a:cubicBezTo>
                <a:cubicBezTo>
                  <a:pt x="37291" y="40807"/>
                  <a:pt x="37268" y="40911"/>
                  <a:pt x="37326" y="40969"/>
                </a:cubicBezTo>
                <a:cubicBezTo>
                  <a:pt x="37384" y="41038"/>
                  <a:pt x="37314" y="41177"/>
                  <a:pt x="37164" y="41292"/>
                </a:cubicBezTo>
                <a:cubicBezTo>
                  <a:pt x="37076" y="41356"/>
                  <a:pt x="37004" y="41391"/>
                  <a:pt x="36958" y="41391"/>
                </a:cubicBezTo>
                <a:cubicBezTo>
                  <a:pt x="36920" y="41391"/>
                  <a:pt x="36899" y="41367"/>
                  <a:pt x="36899" y="41315"/>
                </a:cubicBezTo>
                <a:cubicBezTo>
                  <a:pt x="36899" y="41219"/>
                  <a:pt x="36827" y="41171"/>
                  <a:pt x="36662" y="41171"/>
                </a:cubicBezTo>
                <a:cubicBezTo>
                  <a:pt x="36629" y="41171"/>
                  <a:pt x="36593" y="41173"/>
                  <a:pt x="36553" y="41177"/>
                </a:cubicBezTo>
                <a:cubicBezTo>
                  <a:pt x="36521" y="41180"/>
                  <a:pt x="36491" y="41181"/>
                  <a:pt x="36462" y="41181"/>
                </a:cubicBezTo>
                <a:cubicBezTo>
                  <a:pt x="36259" y="41181"/>
                  <a:pt x="36120" y="41109"/>
                  <a:pt x="35998" y="40958"/>
                </a:cubicBezTo>
                <a:cubicBezTo>
                  <a:pt x="35901" y="40839"/>
                  <a:pt x="35833" y="40784"/>
                  <a:pt x="35766" y="40784"/>
                </a:cubicBezTo>
                <a:cubicBezTo>
                  <a:pt x="35723" y="40784"/>
                  <a:pt x="35680" y="40808"/>
                  <a:pt x="35629" y="40854"/>
                </a:cubicBezTo>
                <a:cubicBezTo>
                  <a:pt x="35491" y="40958"/>
                  <a:pt x="35502" y="41015"/>
                  <a:pt x="35652" y="41085"/>
                </a:cubicBezTo>
                <a:cubicBezTo>
                  <a:pt x="35951" y="41200"/>
                  <a:pt x="35719" y="41372"/>
                  <a:pt x="35372" y="41372"/>
                </a:cubicBezTo>
                <a:cubicBezTo>
                  <a:pt x="35304" y="41372"/>
                  <a:pt x="35230" y="41365"/>
                  <a:pt x="35156" y="41350"/>
                </a:cubicBezTo>
                <a:cubicBezTo>
                  <a:pt x="34775" y="41269"/>
                  <a:pt x="34763" y="41258"/>
                  <a:pt x="34902" y="41142"/>
                </a:cubicBezTo>
                <a:cubicBezTo>
                  <a:pt x="35006" y="41050"/>
                  <a:pt x="34983" y="40969"/>
                  <a:pt x="34787" y="40807"/>
                </a:cubicBezTo>
                <a:cubicBezTo>
                  <a:pt x="34692" y="40729"/>
                  <a:pt x="34609" y="40688"/>
                  <a:pt x="34565" y="40688"/>
                </a:cubicBezTo>
                <a:cubicBezTo>
                  <a:pt x="34544" y="40688"/>
                  <a:pt x="34533" y="40697"/>
                  <a:pt x="34533" y="40715"/>
                </a:cubicBezTo>
                <a:cubicBezTo>
                  <a:pt x="34533" y="40723"/>
                  <a:pt x="34529" y="40727"/>
                  <a:pt x="34523" y="40727"/>
                </a:cubicBezTo>
                <a:cubicBezTo>
                  <a:pt x="34493" y="40727"/>
                  <a:pt x="34397" y="40639"/>
                  <a:pt x="34302" y="40496"/>
                </a:cubicBezTo>
                <a:cubicBezTo>
                  <a:pt x="34175" y="40323"/>
                  <a:pt x="34094" y="40150"/>
                  <a:pt x="34129" y="40115"/>
                </a:cubicBezTo>
                <a:cubicBezTo>
                  <a:pt x="34163" y="40092"/>
                  <a:pt x="34152" y="40023"/>
                  <a:pt x="34094" y="39953"/>
                </a:cubicBezTo>
                <a:cubicBezTo>
                  <a:pt x="34073" y="39932"/>
                  <a:pt x="34050" y="39922"/>
                  <a:pt x="34029" y="39922"/>
                </a:cubicBezTo>
                <a:cubicBezTo>
                  <a:pt x="33992" y="39922"/>
                  <a:pt x="33959" y="39953"/>
                  <a:pt x="33944" y="40011"/>
                </a:cubicBezTo>
                <a:cubicBezTo>
                  <a:pt x="33922" y="40070"/>
                  <a:pt x="33863" y="40100"/>
                  <a:pt x="33793" y="40100"/>
                </a:cubicBezTo>
                <a:cubicBezTo>
                  <a:pt x="33753" y="40100"/>
                  <a:pt x="33709" y="40090"/>
                  <a:pt x="33667" y="40069"/>
                </a:cubicBezTo>
                <a:cubicBezTo>
                  <a:pt x="33606" y="40034"/>
                  <a:pt x="33566" y="40015"/>
                  <a:pt x="33549" y="40015"/>
                </a:cubicBezTo>
                <a:cubicBezTo>
                  <a:pt x="33521" y="40015"/>
                  <a:pt x="33555" y="40065"/>
                  <a:pt x="33655" y="40173"/>
                </a:cubicBezTo>
                <a:cubicBezTo>
                  <a:pt x="33805" y="40334"/>
                  <a:pt x="33805" y="40403"/>
                  <a:pt x="33644" y="40450"/>
                </a:cubicBezTo>
                <a:cubicBezTo>
                  <a:pt x="33494" y="40496"/>
                  <a:pt x="33494" y="40542"/>
                  <a:pt x="33621" y="40577"/>
                </a:cubicBezTo>
                <a:cubicBezTo>
                  <a:pt x="33736" y="40623"/>
                  <a:pt x="33875" y="40761"/>
                  <a:pt x="34002" y="40969"/>
                </a:cubicBezTo>
                <a:cubicBezTo>
                  <a:pt x="34117" y="41164"/>
                  <a:pt x="34185" y="41244"/>
                  <a:pt x="34246" y="41244"/>
                </a:cubicBezTo>
                <a:cubicBezTo>
                  <a:pt x="34265" y="41244"/>
                  <a:pt x="34283" y="41236"/>
                  <a:pt x="34302" y="41223"/>
                </a:cubicBezTo>
                <a:cubicBezTo>
                  <a:pt x="34313" y="41213"/>
                  <a:pt x="34329" y="41208"/>
                  <a:pt x="34348" y="41208"/>
                </a:cubicBezTo>
                <a:cubicBezTo>
                  <a:pt x="34477" y="41208"/>
                  <a:pt x="34762" y="41441"/>
                  <a:pt x="34994" y="41754"/>
                </a:cubicBezTo>
                <a:cubicBezTo>
                  <a:pt x="35015" y="41785"/>
                  <a:pt x="35033" y="41799"/>
                  <a:pt x="35047" y="41799"/>
                </a:cubicBezTo>
                <a:cubicBezTo>
                  <a:pt x="35064" y="41799"/>
                  <a:pt x="35075" y="41776"/>
                  <a:pt x="35075" y="41731"/>
                </a:cubicBezTo>
                <a:cubicBezTo>
                  <a:pt x="35075" y="41711"/>
                  <a:pt x="35091" y="41702"/>
                  <a:pt x="35119" y="41702"/>
                </a:cubicBezTo>
                <a:cubicBezTo>
                  <a:pt x="35189" y="41702"/>
                  <a:pt x="35337" y="41762"/>
                  <a:pt x="35502" y="41869"/>
                </a:cubicBezTo>
                <a:cubicBezTo>
                  <a:pt x="35791" y="42043"/>
                  <a:pt x="35895" y="42146"/>
                  <a:pt x="35825" y="42170"/>
                </a:cubicBezTo>
                <a:cubicBezTo>
                  <a:pt x="35768" y="42193"/>
                  <a:pt x="35802" y="42308"/>
                  <a:pt x="35906" y="42412"/>
                </a:cubicBezTo>
                <a:cubicBezTo>
                  <a:pt x="36105" y="42641"/>
                  <a:pt x="36142" y="42749"/>
                  <a:pt x="36007" y="42749"/>
                </a:cubicBezTo>
                <a:cubicBezTo>
                  <a:pt x="35938" y="42749"/>
                  <a:pt x="35824" y="42721"/>
                  <a:pt x="35664" y="42666"/>
                </a:cubicBezTo>
                <a:cubicBezTo>
                  <a:pt x="35493" y="42606"/>
                  <a:pt x="35316" y="42572"/>
                  <a:pt x="35217" y="42572"/>
                </a:cubicBezTo>
                <a:cubicBezTo>
                  <a:pt x="35182" y="42572"/>
                  <a:pt x="35156" y="42576"/>
                  <a:pt x="35144" y="42585"/>
                </a:cubicBezTo>
                <a:cubicBezTo>
                  <a:pt x="35125" y="42604"/>
                  <a:pt x="35094" y="42614"/>
                  <a:pt x="35057" y="42614"/>
                </a:cubicBezTo>
                <a:cubicBezTo>
                  <a:pt x="35006" y="42614"/>
                  <a:pt x="34944" y="42596"/>
                  <a:pt x="34890" y="42562"/>
                </a:cubicBezTo>
                <a:cubicBezTo>
                  <a:pt x="34800" y="42522"/>
                  <a:pt x="34780" y="42490"/>
                  <a:pt x="34829" y="42490"/>
                </a:cubicBezTo>
                <a:cubicBezTo>
                  <a:pt x="34836" y="42490"/>
                  <a:pt x="34845" y="42491"/>
                  <a:pt x="34856" y="42493"/>
                </a:cubicBezTo>
                <a:cubicBezTo>
                  <a:pt x="34858" y="42493"/>
                  <a:pt x="34859" y="42493"/>
                  <a:pt x="34861" y="42493"/>
                </a:cubicBezTo>
                <a:cubicBezTo>
                  <a:pt x="35085" y="42493"/>
                  <a:pt x="34958" y="41776"/>
                  <a:pt x="34729" y="41696"/>
                </a:cubicBezTo>
                <a:cubicBezTo>
                  <a:pt x="34701" y="41687"/>
                  <a:pt x="34675" y="41683"/>
                  <a:pt x="34651" y="41683"/>
                </a:cubicBezTo>
                <a:cubicBezTo>
                  <a:pt x="34394" y="41683"/>
                  <a:pt x="34349" y="42158"/>
                  <a:pt x="34602" y="42527"/>
                </a:cubicBezTo>
                <a:cubicBezTo>
                  <a:pt x="34750" y="42745"/>
                  <a:pt x="34771" y="42835"/>
                  <a:pt x="34681" y="42835"/>
                </a:cubicBezTo>
                <a:cubicBezTo>
                  <a:pt x="34665" y="42835"/>
                  <a:pt x="34647" y="42832"/>
                  <a:pt x="34625" y="42827"/>
                </a:cubicBezTo>
                <a:cubicBezTo>
                  <a:pt x="34600" y="42819"/>
                  <a:pt x="34577" y="42815"/>
                  <a:pt x="34557" y="42815"/>
                </a:cubicBezTo>
                <a:cubicBezTo>
                  <a:pt x="34468" y="42815"/>
                  <a:pt x="34433" y="42898"/>
                  <a:pt x="34452" y="43058"/>
                </a:cubicBezTo>
                <a:cubicBezTo>
                  <a:pt x="34463" y="43220"/>
                  <a:pt x="34359" y="43439"/>
                  <a:pt x="34232" y="43543"/>
                </a:cubicBezTo>
                <a:cubicBezTo>
                  <a:pt x="34106" y="43647"/>
                  <a:pt x="34025" y="43820"/>
                  <a:pt x="34059" y="43912"/>
                </a:cubicBezTo>
                <a:cubicBezTo>
                  <a:pt x="34086" y="43975"/>
                  <a:pt x="34112" y="44007"/>
                  <a:pt x="34140" y="44007"/>
                </a:cubicBezTo>
                <a:cubicBezTo>
                  <a:pt x="34174" y="44007"/>
                  <a:pt x="34211" y="43961"/>
                  <a:pt x="34256" y="43866"/>
                </a:cubicBezTo>
                <a:cubicBezTo>
                  <a:pt x="34317" y="43759"/>
                  <a:pt x="34410" y="43708"/>
                  <a:pt x="34488" y="43708"/>
                </a:cubicBezTo>
                <a:cubicBezTo>
                  <a:pt x="34585" y="43708"/>
                  <a:pt x="34658" y="43788"/>
                  <a:pt x="34613" y="43936"/>
                </a:cubicBezTo>
                <a:cubicBezTo>
                  <a:pt x="34579" y="44028"/>
                  <a:pt x="34625" y="44178"/>
                  <a:pt x="34717" y="44270"/>
                </a:cubicBezTo>
                <a:cubicBezTo>
                  <a:pt x="34810" y="44374"/>
                  <a:pt x="34833" y="44501"/>
                  <a:pt x="34763" y="44559"/>
                </a:cubicBezTo>
                <a:cubicBezTo>
                  <a:pt x="34723" y="44588"/>
                  <a:pt x="34688" y="44602"/>
                  <a:pt x="34662" y="44602"/>
                </a:cubicBezTo>
                <a:cubicBezTo>
                  <a:pt x="34636" y="44602"/>
                  <a:pt x="34619" y="44588"/>
                  <a:pt x="34613" y="44559"/>
                </a:cubicBezTo>
                <a:cubicBezTo>
                  <a:pt x="34602" y="44501"/>
                  <a:pt x="34383" y="44374"/>
                  <a:pt x="34140" y="44282"/>
                </a:cubicBezTo>
                <a:cubicBezTo>
                  <a:pt x="33609" y="44074"/>
                  <a:pt x="33413" y="43912"/>
                  <a:pt x="33528" y="43785"/>
                </a:cubicBezTo>
                <a:cubicBezTo>
                  <a:pt x="33690" y="43601"/>
                  <a:pt x="33794" y="43243"/>
                  <a:pt x="33702" y="43139"/>
                </a:cubicBezTo>
                <a:cubicBezTo>
                  <a:pt x="33655" y="43093"/>
                  <a:pt x="33540" y="43035"/>
                  <a:pt x="33448" y="43035"/>
                </a:cubicBezTo>
                <a:cubicBezTo>
                  <a:pt x="33434" y="43034"/>
                  <a:pt x="33423" y="43033"/>
                  <a:pt x="33414" y="43033"/>
                </a:cubicBezTo>
                <a:cubicBezTo>
                  <a:pt x="33349" y="43033"/>
                  <a:pt x="33373" y="43067"/>
                  <a:pt x="33494" y="43128"/>
                </a:cubicBezTo>
                <a:cubicBezTo>
                  <a:pt x="33644" y="43208"/>
                  <a:pt x="33632" y="43255"/>
                  <a:pt x="33436" y="43289"/>
                </a:cubicBezTo>
                <a:cubicBezTo>
                  <a:pt x="33286" y="43312"/>
                  <a:pt x="33101" y="43381"/>
                  <a:pt x="32997" y="43439"/>
                </a:cubicBezTo>
                <a:cubicBezTo>
                  <a:pt x="32915" y="43480"/>
                  <a:pt x="32694" y="43522"/>
                  <a:pt x="32483" y="43522"/>
                </a:cubicBezTo>
                <a:cubicBezTo>
                  <a:pt x="32458" y="43522"/>
                  <a:pt x="32433" y="43521"/>
                  <a:pt x="32409" y="43520"/>
                </a:cubicBezTo>
                <a:cubicBezTo>
                  <a:pt x="32361" y="43519"/>
                  <a:pt x="32317" y="43518"/>
                  <a:pt x="32276" y="43518"/>
                </a:cubicBezTo>
                <a:cubicBezTo>
                  <a:pt x="31909" y="43518"/>
                  <a:pt x="31853" y="43566"/>
                  <a:pt x="32051" y="43670"/>
                </a:cubicBezTo>
                <a:cubicBezTo>
                  <a:pt x="32301" y="43800"/>
                  <a:pt x="32377" y="44206"/>
                  <a:pt x="32174" y="44206"/>
                </a:cubicBezTo>
                <a:cubicBezTo>
                  <a:pt x="32161" y="44206"/>
                  <a:pt x="32147" y="44204"/>
                  <a:pt x="32132" y="44201"/>
                </a:cubicBezTo>
                <a:cubicBezTo>
                  <a:pt x="32104" y="44195"/>
                  <a:pt x="32080" y="44191"/>
                  <a:pt x="32058" y="44191"/>
                </a:cubicBezTo>
                <a:cubicBezTo>
                  <a:pt x="31958" y="44191"/>
                  <a:pt x="31906" y="44258"/>
                  <a:pt x="31878" y="44409"/>
                </a:cubicBezTo>
                <a:cubicBezTo>
                  <a:pt x="31866" y="44559"/>
                  <a:pt x="31785" y="44686"/>
                  <a:pt x="31716" y="44697"/>
                </a:cubicBezTo>
                <a:cubicBezTo>
                  <a:pt x="31647" y="44709"/>
                  <a:pt x="31474" y="44928"/>
                  <a:pt x="31324" y="45194"/>
                </a:cubicBezTo>
                <a:cubicBezTo>
                  <a:pt x="31145" y="45495"/>
                  <a:pt x="31069" y="45601"/>
                  <a:pt x="30931" y="45601"/>
                </a:cubicBezTo>
                <a:cubicBezTo>
                  <a:pt x="30873" y="45601"/>
                  <a:pt x="30804" y="45582"/>
                  <a:pt x="30712" y="45552"/>
                </a:cubicBezTo>
                <a:cubicBezTo>
                  <a:pt x="30273" y="45401"/>
                  <a:pt x="29939" y="45055"/>
                  <a:pt x="30204" y="45021"/>
                </a:cubicBezTo>
                <a:cubicBezTo>
                  <a:pt x="30296" y="45009"/>
                  <a:pt x="30320" y="44905"/>
                  <a:pt x="30262" y="44790"/>
                </a:cubicBezTo>
                <a:cubicBezTo>
                  <a:pt x="30204" y="44674"/>
                  <a:pt x="30227" y="44513"/>
                  <a:pt x="30320" y="44432"/>
                </a:cubicBezTo>
                <a:cubicBezTo>
                  <a:pt x="30412" y="44363"/>
                  <a:pt x="30470" y="44224"/>
                  <a:pt x="30435" y="44132"/>
                </a:cubicBezTo>
                <a:cubicBezTo>
                  <a:pt x="30421" y="44099"/>
                  <a:pt x="30400" y="44084"/>
                  <a:pt x="30375" y="44084"/>
                </a:cubicBezTo>
                <a:cubicBezTo>
                  <a:pt x="30233" y="44084"/>
                  <a:pt x="29948" y="44555"/>
                  <a:pt x="29939" y="44859"/>
                </a:cubicBezTo>
                <a:cubicBezTo>
                  <a:pt x="29939" y="44997"/>
                  <a:pt x="29846" y="45148"/>
                  <a:pt x="29731" y="45194"/>
                </a:cubicBezTo>
                <a:cubicBezTo>
                  <a:pt x="29595" y="45246"/>
                  <a:pt x="29548" y="45265"/>
                  <a:pt x="29609" y="45265"/>
                </a:cubicBezTo>
                <a:cubicBezTo>
                  <a:pt x="29641" y="45265"/>
                  <a:pt x="29704" y="45259"/>
                  <a:pt x="29800" y="45251"/>
                </a:cubicBezTo>
                <a:cubicBezTo>
                  <a:pt x="29811" y="45251"/>
                  <a:pt x="29822" y="45251"/>
                  <a:pt x="29833" y="45251"/>
                </a:cubicBezTo>
                <a:cubicBezTo>
                  <a:pt x="30124" y="45251"/>
                  <a:pt x="30282" y="45398"/>
                  <a:pt x="30216" y="45609"/>
                </a:cubicBezTo>
                <a:cubicBezTo>
                  <a:pt x="30181" y="45702"/>
                  <a:pt x="30239" y="45863"/>
                  <a:pt x="30331" y="45967"/>
                </a:cubicBezTo>
                <a:cubicBezTo>
                  <a:pt x="30392" y="46039"/>
                  <a:pt x="30437" y="46077"/>
                  <a:pt x="30475" y="46077"/>
                </a:cubicBezTo>
                <a:cubicBezTo>
                  <a:pt x="30516" y="46077"/>
                  <a:pt x="30549" y="46034"/>
                  <a:pt x="30585" y="45944"/>
                </a:cubicBezTo>
                <a:cubicBezTo>
                  <a:pt x="30625" y="45859"/>
                  <a:pt x="30651" y="45816"/>
                  <a:pt x="30673" y="45816"/>
                </a:cubicBezTo>
                <a:cubicBezTo>
                  <a:pt x="30697" y="45816"/>
                  <a:pt x="30717" y="45862"/>
                  <a:pt x="30747" y="45955"/>
                </a:cubicBezTo>
                <a:cubicBezTo>
                  <a:pt x="30770" y="46082"/>
                  <a:pt x="30954" y="46359"/>
                  <a:pt x="31151" y="46556"/>
                </a:cubicBezTo>
                <a:cubicBezTo>
                  <a:pt x="31474" y="46914"/>
                  <a:pt x="31485" y="46925"/>
                  <a:pt x="31174" y="46971"/>
                </a:cubicBezTo>
                <a:cubicBezTo>
                  <a:pt x="31131" y="46979"/>
                  <a:pt x="31090" y="46982"/>
                  <a:pt x="31053" y="46982"/>
                </a:cubicBezTo>
                <a:cubicBezTo>
                  <a:pt x="30917" y="46982"/>
                  <a:pt x="30817" y="46935"/>
                  <a:pt x="30781" y="46844"/>
                </a:cubicBezTo>
                <a:cubicBezTo>
                  <a:pt x="30769" y="46806"/>
                  <a:pt x="30757" y="46788"/>
                  <a:pt x="30749" y="46788"/>
                </a:cubicBezTo>
                <a:cubicBezTo>
                  <a:pt x="30734" y="46788"/>
                  <a:pt x="30728" y="46842"/>
                  <a:pt x="30735" y="46937"/>
                </a:cubicBezTo>
                <a:cubicBezTo>
                  <a:pt x="30735" y="47075"/>
                  <a:pt x="30654" y="47214"/>
                  <a:pt x="30539" y="47225"/>
                </a:cubicBezTo>
                <a:cubicBezTo>
                  <a:pt x="30496" y="47233"/>
                  <a:pt x="30462" y="47238"/>
                  <a:pt x="30436" y="47238"/>
                </a:cubicBezTo>
                <a:cubicBezTo>
                  <a:pt x="30351" y="47238"/>
                  <a:pt x="30348" y="47185"/>
                  <a:pt x="30366" y="47017"/>
                </a:cubicBezTo>
                <a:cubicBezTo>
                  <a:pt x="30389" y="46890"/>
                  <a:pt x="30516" y="46752"/>
                  <a:pt x="30654" y="46706"/>
                </a:cubicBezTo>
                <a:cubicBezTo>
                  <a:pt x="30862" y="46648"/>
                  <a:pt x="30862" y="46590"/>
                  <a:pt x="30689" y="46383"/>
                </a:cubicBezTo>
                <a:cubicBezTo>
                  <a:pt x="30590" y="46274"/>
                  <a:pt x="30483" y="46191"/>
                  <a:pt x="30425" y="46191"/>
                </a:cubicBezTo>
                <a:cubicBezTo>
                  <a:pt x="30415" y="46191"/>
                  <a:pt x="30407" y="46193"/>
                  <a:pt x="30400" y="46198"/>
                </a:cubicBezTo>
                <a:cubicBezTo>
                  <a:pt x="30390" y="46206"/>
                  <a:pt x="30377" y="46209"/>
                  <a:pt x="30362" y="46209"/>
                </a:cubicBezTo>
                <a:cubicBezTo>
                  <a:pt x="30309" y="46209"/>
                  <a:pt x="30230" y="46163"/>
                  <a:pt x="30158" y="46082"/>
                </a:cubicBezTo>
                <a:cubicBezTo>
                  <a:pt x="30102" y="46016"/>
                  <a:pt x="30037" y="45988"/>
                  <a:pt x="29976" y="45988"/>
                </a:cubicBezTo>
                <a:cubicBezTo>
                  <a:pt x="29826" y="45988"/>
                  <a:pt x="29701" y="46162"/>
                  <a:pt x="29800" y="46359"/>
                </a:cubicBezTo>
                <a:cubicBezTo>
                  <a:pt x="29865" y="46479"/>
                  <a:pt x="29869" y="46568"/>
                  <a:pt x="29802" y="46568"/>
                </a:cubicBezTo>
                <a:cubicBezTo>
                  <a:pt x="29797" y="46568"/>
                  <a:pt x="29793" y="46568"/>
                  <a:pt x="29789" y="46567"/>
                </a:cubicBezTo>
                <a:cubicBezTo>
                  <a:pt x="29731" y="46567"/>
                  <a:pt x="29638" y="46486"/>
                  <a:pt x="29604" y="46394"/>
                </a:cubicBezTo>
                <a:cubicBezTo>
                  <a:pt x="29594" y="46364"/>
                  <a:pt x="29575" y="46350"/>
                  <a:pt x="29548" y="46350"/>
                </a:cubicBezTo>
                <a:cubicBezTo>
                  <a:pt x="29425" y="46350"/>
                  <a:pt x="29146" y="46663"/>
                  <a:pt x="28946" y="47064"/>
                </a:cubicBezTo>
                <a:cubicBezTo>
                  <a:pt x="28902" y="47155"/>
                  <a:pt x="28873" y="47207"/>
                  <a:pt x="28834" y="47207"/>
                </a:cubicBezTo>
                <a:cubicBezTo>
                  <a:pt x="28780" y="47207"/>
                  <a:pt x="28708" y="47107"/>
                  <a:pt x="28553" y="46879"/>
                </a:cubicBezTo>
                <a:cubicBezTo>
                  <a:pt x="28401" y="46637"/>
                  <a:pt x="28282" y="46511"/>
                  <a:pt x="28219" y="46511"/>
                </a:cubicBezTo>
                <a:cubicBezTo>
                  <a:pt x="28176" y="46511"/>
                  <a:pt x="28159" y="46567"/>
                  <a:pt x="28173" y="46683"/>
                </a:cubicBezTo>
                <a:cubicBezTo>
                  <a:pt x="28184" y="46752"/>
                  <a:pt x="27988" y="46994"/>
                  <a:pt x="27757" y="47202"/>
                </a:cubicBezTo>
                <a:cubicBezTo>
                  <a:pt x="27533" y="47394"/>
                  <a:pt x="27419" y="47483"/>
                  <a:pt x="27338" y="47483"/>
                </a:cubicBezTo>
                <a:cubicBezTo>
                  <a:pt x="27273" y="47483"/>
                  <a:pt x="27230" y="47426"/>
                  <a:pt x="27168" y="47318"/>
                </a:cubicBezTo>
                <a:cubicBezTo>
                  <a:pt x="27087" y="47175"/>
                  <a:pt x="27024" y="47104"/>
                  <a:pt x="26978" y="47104"/>
                </a:cubicBezTo>
                <a:cubicBezTo>
                  <a:pt x="26920" y="47104"/>
                  <a:pt x="26891" y="47218"/>
                  <a:pt x="26891" y="47444"/>
                </a:cubicBezTo>
                <a:cubicBezTo>
                  <a:pt x="26891" y="47662"/>
                  <a:pt x="26907" y="47717"/>
                  <a:pt x="27008" y="47717"/>
                </a:cubicBezTo>
                <a:cubicBezTo>
                  <a:pt x="27030" y="47717"/>
                  <a:pt x="27056" y="47714"/>
                  <a:pt x="27088" y="47710"/>
                </a:cubicBezTo>
                <a:cubicBezTo>
                  <a:pt x="27107" y="47708"/>
                  <a:pt x="27125" y="47706"/>
                  <a:pt x="27143" y="47706"/>
                </a:cubicBezTo>
                <a:cubicBezTo>
                  <a:pt x="27385" y="47706"/>
                  <a:pt x="27508" y="47910"/>
                  <a:pt x="27261" y="47964"/>
                </a:cubicBezTo>
                <a:cubicBezTo>
                  <a:pt x="26939" y="48026"/>
                  <a:pt x="27187" y="48238"/>
                  <a:pt x="27517" y="48238"/>
                </a:cubicBezTo>
                <a:cubicBezTo>
                  <a:pt x="27554" y="48238"/>
                  <a:pt x="27592" y="48235"/>
                  <a:pt x="27630" y="48229"/>
                </a:cubicBezTo>
                <a:cubicBezTo>
                  <a:pt x="27692" y="48218"/>
                  <a:pt x="27753" y="48213"/>
                  <a:pt x="27810" y="48213"/>
                </a:cubicBezTo>
                <a:cubicBezTo>
                  <a:pt x="27922" y="48213"/>
                  <a:pt x="28015" y="48233"/>
                  <a:pt x="28046" y="48264"/>
                </a:cubicBezTo>
                <a:cubicBezTo>
                  <a:pt x="28149" y="48391"/>
                  <a:pt x="27907" y="48749"/>
                  <a:pt x="27480" y="49084"/>
                </a:cubicBezTo>
                <a:cubicBezTo>
                  <a:pt x="27295" y="49234"/>
                  <a:pt x="27076" y="49476"/>
                  <a:pt x="26984" y="49615"/>
                </a:cubicBezTo>
                <a:cubicBezTo>
                  <a:pt x="26908" y="49728"/>
                  <a:pt x="26856" y="49783"/>
                  <a:pt x="26816" y="49783"/>
                </a:cubicBezTo>
                <a:cubicBezTo>
                  <a:pt x="26782" y="49783"/>
                  <a:pt x="26756" y="49745"/>
                  <a:pt x="26730" y="49672"/>
                </a:cubicBezTo>
                <a:cubicBezTo>
                  <a:pt x="26620" y="49344"/>
                  <a:pt x="26485" y="49187"/>
                  <a:pt x="26324" y="49187"/>
                </a:cubicBezTo>
                <a:cubicBezTo>
                  <a:pt x="26298" y="49187"/>
                  <a:pt x="26272" y="49191"/>
                  <a:pt x="26245" y="49199"/>
                </a:cubicBezTo>
                <a:cubicBezTo>
                  <a:pt x="26038" y="49253"/>
                  <a:pt x="26057" y="49502"/>
                  <a:pt x="26253" y="49502"/>
                </a:cubicBezTo>
                <a:cubicBezTo>
                  <a:pt x="26265" y="49502"/>
                  <a:pt x="26278" y="49501"/>
                  <a:pt x="26291" y="49499"/>
                </a:cubicBezTo>
                <a:cubicBezTo>
                  <a:pt x="26298" y="49498"/>
                  <a:pt x="26304" y="49498"/>
                  <a:pt x="26310" y="49498"/>
                </a:cubicBezTo>
                <a:cubicBezTo>
                  <a:pt x="26386" y="49498"/>
                  <a:pt x="26403" y="49567"/>
                  <a:pt x="26360" y="49695"/>
                </a:cubicBezTo>
                <a:cubicBezTo>
                  <a:pt x="26326" y="49822"/>
                  <a:pt x="26130" y="49892"/>
                  <a:pt x="25876" y="49892"/>
                </a:cubicBezTo>
                <a:cubicBezTo>
                  <a:pt x="25856" y="49891"/>
                  <a:pt x="25835" y="49890"/>
                  <a:pt x="25814" y="49890"/>
                </a:cubicBezTo>
                <a:cubicBezTo>
                  <a:pt x="25594" y="49890"/>
                  <a:pt x="25332" y="49944"/>
                  <a:pt x="25195" y="50007"/>
                </a:cubicBezTo>
                <a:cubicBezTo>
                  <a:pt x="24985" y="50112"/>
                  <a:pt x="24818" y="50164"/>
                  <a:pt x="24683" y="50164"/>
                </a:cubicBezTo>
                <a:cubicBezTo>
                  <a:pt x="24521" y="50164"/>
                  <a:pt x="24405" y="50089"/>
                  <a:pt x="24317" y="49938"/>
                </a:cubicBezTo>
                <a:cubicBezTo>
                  <a:pt x="24241" y="49824"/>
                  <a:pt x="24150" y="49741"/>
                  <a:pt x="24094" y="49741"/>
                </a:cubicBezTo>
                <a:cubicBezTo>
                  <a:pt x="24082" y="49741"/>
                  <a:pt x="24072" y="49745"/>
                  <a:pt x="24063" y="49753"/>
                </a:cubicBezTo>
                <a:cubicBezTo>
                  <a:pt x="23960" y="49834"/>
                  <a:pt x="23902" y="50365"/>
                  <a:pt x="23960" y="50780"/>
                </a:cubicBezTo>
                <a:cubicBezTo>
                  <a:pt x="23974" y="50905"/>
                  <a:pt x="23989" y="50959"/>
                  <a:pt x="24030" y="50959"/>
                </a:cubicBezTo>
                <a:cubicBezTo>
                  <a:pt x="24054" y="50959"/>
                  <a:pt x="24086" y="50941"/>
                  <a:pt x="24133" y="50907"/>
                </a:cubicBezTo>
                <a:cubicBezTo>
                  <a:pt x="24202" y="50838"/>
                  <a:pt x="24294" y="50688"/>
                  <a:pt x="24340" y="50561"/>
                </a:cubicBezTo>
                <a:cubicBezTo>
                  <a:pt x="24398" y="50398"/>
                  <a:pt x="24697" y="50269"/>
                  <a:pt x="24921" y="50269"/>
                </a:cubicBezTo>
                <a:cubicBezTo>
                  <a:pt x="25013" y="50269"/>
                  <a:pt x="25093" y="50291"/>
                  <a:pt x="25137" y="50342"/>
                </a:cubicBezTo>
                <a:cubicBezTo>
                  <a:pt x="25195" y="50411"/>
                  <a:pt x="25102" y="50561"/>
                  <a:pt x="24941" y="50700"/>
                </a:cubicBezTo>
                <a:lnTo>
                  <a:pt x="24664" y="50942"/>
                </a:lnTo>
                <a:lnTo>
                  <a:pt x="25206" y="50803"/>
                </a:lnTo>
                <a:cubicBezTo>
                  <a:pt x="25864" y="50630"/>
                  <a:pt x="26106" y="50457"/>
                  <a:pt x="25991" y="50226"/>
                </a:cubicBezTo>
                <a:cubicBezTo>
                  <a:pt x="25945" y="50134"/>
                  <a:pt x="25968" y="50076"/>
                  <a:pt x="26060" y="50076"/>
                </a:cubicBezTo>
                <a:cubicBezTo>
                  <a:pt x="26176" y="50088"/>
                  <a:pt x="26280" y="50203"/>
                  <a:pt x="26430" y="50492"/>
                </a:cubicBezTo>
                <a:cubicBezTo>
                  <a:pt x="26637" y="50873"/>
                  <a:pt x="26626" y="50907"/>
                  <a:pt x="26245" y="51138"/>
                </a:cubicBezTo>
                <a:cubicBezTo>
                  <a:pt x="26024" y="51276"/>
                  <a:pt x="25890" y="51342"/>
                  <a:pt x="25784" y="51342"/>
                </a:cubicBezTo>
                <a:cubicBezTo>
                  <a:pt x="25686" y="51342"/>
                  <a:pt x="25612" y="51284"/>
                  <a:pt x="25518" y="51173"/>
                </a:cubicBezTo>
                <a:cubicBezTo>
                  <a:pt x="25483" y="51138"/>
                  <a:pt x="25443" y="51121"/>
                  <a:pt x="25407" y="51121"/>
                </a:cubicBezTo>
                <a:cubicBezTo>
                  <a:pt x="25371" y="51121"/>
                  <a:pt x="25339" y="51138"/>
                  <a:pt x="25322" y="51173"/>
                </a:cubicBezTo>
                <a:cubicBezTo>
                  <a:pt x="25145" y="51486"/>
                  <a:pt x="25047" y="51603"/>
                  <a:pt x="24852" y="51603"/>
                </a:cubicBezTo>
                <a:cubicBezTo>
                  <a:pt x="24766" y="51603"/>
                  <a:pt x="24662" y="51581"/>
                  <a:pt x="24525" y="51542"/>
                </a:cubicBezTo>
                <a:cubicBezTo>
                  <a:pt x="24345" y="51492"/>
                  <a:pt x="24175" y="51464"/>
                  <a:pt x="24055" y="51464"/>
                </a:cubicBezTo>
                <a:cubicBezTo>
                  <a:pt x="23982" y="51464"/>
                  <a:pt x="23928" y="51474"/>
                  <a:pt x="23902" y="51496"/>
                </a:cubicBezTo>
                <a:cubicBezTo>
                  <a:pt x="23809" y="51565"/>
                  <a:pt x="23867" y="51600"/>
                  <a:pt x="24110" y="51634"/>
                </a:cubicBezTo>
                <a:cubicBezTo>
                  <a:pt x="24479" y="51692"/>
                  <a:pt x="24698" y="51877"/>
                  <a:pt x="24548" y="52004"/>
                </a:cubicBezTo>
                <a:cubicBezTo>
                  <a:pt x="24502" y="52038"/>
                  <a:pt x="24421" y="52235"/>
                  <a:pt x="24387" y="52408"/>
                </a:cubicBezTo>
                <a:cubicBezTo>
                  <a:pt x="24349" y="52604"/>
                  <a:pt x="24297" y="52687"/>
                  <a:pt x="24199" y="52687"/>
                </a:cubicBezTo>
                <a:cubicBezTo>
                  <a:pt x="24175" y="52687"/>
                  <a:pt x="24150" y="52682"/>
                  <a:pt x="24121" y="52673"/>
                </a:cubicBezTo>
                <a:cubicBezTo>
                  <a:pt x="24081" y="52661"/>
                  <a:pt x="24051" y="52654"/>
                  <a:pt x="24032" y="52654"/>
                </a:cubicBezTo>
                <a:cubicBezTo>
                  <a:pt x="23980" y="52654"/>
                  <a:pt x="24005" y="52702"/>
                  <a:pt x="24098" y="52812"/>
                </a:cubicBezTo>
                <a:cubicBezTo>
                  <a:pt x="24169" y="52900"/>
                  <a:pt x="24253" y="52955"/>
                  <a:pt x="24314" y="52955"/>
                </a:cubicBezTo>
                <a:cubicBezTo>
                  <a:pt x="24333" y="52955"/>
                  <a:pt x="24350" y="52950"/>
                  <a:pt x="24364" y="52939"/>
                </a:cubicBezTo>
                <a:cubicBezTo>
                  <a:pt x="24380" y="52926"/>
                  <a:pt x="24398" y="52920"/>
                  <a:pt x="24414" y="52920"/>
                </a:cubicBezTo>
                <a:cubicBezTo>
                  <a:pt x="24444" y="52920"/>
                  <a:pt x="24467" y="52941"/>
                  <a:pt x="24467" y="52985"/>
                </a:cubicBezTo>
                <a:cubicBezTo>
                  <a:pt x="24477" y="53040"/>
                  <a:pt x="24384" y="53073"/>
                  <a:pt x="24243" y="53073"/>
                </a:cubicBezTo>
                <a:cubicBezTo>
                  <a:pt x="24205" y="53073"/>
                  <a:pt x="24164" y="53071"/>
                  <a:pt x="24121" y="53066"/>
                </a:cubicBezTo>
                <a:cubicBezTo>
                  <a:pt x="24066" y="53060"/>
                  <a:pt x="24018" y="53057"/>
                  <a:pt x="23977" y="53057"/>
                </a:cubicBezTo>
                <a:cubicBezTo>
                  <a:pt x="23855" y="53057"/>
                  <a:pt x="23801" y="53083"/>
                  <a:pt x="23844" y="53135"/>
                </a:cubicBezTo>
                <a:cubicBezTo>
                  <a:pt x="23913" y="53204"/>
                  <a:pt x="23925" y="53285"/>
                  <a:pt x="23879" y="53320"/>
                </a:cubicBezTo>
                <a:cubicBezTo>
                  <a:pt x="23872" y="53325"/>
                  <a:pt x="23862" y="53328"/>
                  <a:pt x="23852" y="53328"/>
                </a:cubicBezTo>
                <a:cubicBezTo>
                  <a:pt x="23793" y="53328"/>
                  <a:pt x="23688" y="53252"/>
                  <a:pt x="23590" y="53135"/>
                </a:cubicBezTo>
                <a:cubicBezTo>
                  <a:pt x="23475" y="52997"/>
                  <a:pt x="23417" y="52870"/>
                  <a:pt x="23463" y="52835"/>
                </a:cubicBezTo>
                <a:cubicBezTo>
                  <a:pt x="23573" y="52742"/>
                  <a:pt x="23231" y="52637"/>
                  <a:pt x="22968" y="52637"/>
                </a:cubicBezTo>
                <a:cubicBezTo>
                  <a:pt x="22872" y="52637"/>
                  <a:pt x="22786" y="52651"/>
                  <a:pt x="22736" y="52685"/>
                </a:cubicBezTo>
                <a:cubicBezTo>
                  <a:pt x="22544" y="52809"/>
                  <a:pt x="22442" y="52866"/>
                  <a:pt x="22365" y="52866"/>
                </a:cubicBezTo>
                <a:cubicBezTo>
                  <a:pt x="22299" y="52866"/>
                  <a:pt x="22252" y="52823"/>
                  <a:pt x="22182" y="52743"/>
                </a:cubicBezTo>
                <a:cubicBezTo>
                  <a:pt x="22122" y="52675"/>
                  <a:pt x="22043" y="52637"/>
                  <a:pt x="21973" y="52637"/>
                </a:cubicBezTo>
                <a:cubicBezTo>
                  <a:pt x="21935" y="52637"/>
                  <a:pt x="21899" y="52649"/>
                  <a:pt x="21870" y="52673"/>
                </a:cubicBezTo>
                <a:cubicBezTo>
                  <a:pt x="21824" y="52708"/>
                  <a:pt x="21766" y="52725"/>
                  <a:pt x="21709" y="52725"/>
                </a:cubicBezTo>
                <a:cubicBezTo>
                  <a:pt x="21651" y="52725"/>
                  <a:pt x="21593" y="52708"/>
                  <a:pt x="21547" y="52673"/>
                </a:cubicBezTo>
                <a:cubicBezTo>
                  <a:pt x="21502" y="52640"/>
                  <a:pt x="21468" y="52623"/>
                  <a:pt x="21446" y="52623"/>
                </a:cubicBezTo>
                <a:cubicBezTo>
                  <a:pt x="21407" y="52623"/>
                  <a:pt x="21406" y="52678"/>
                  <a:pt x="21443" y="52789"/>
                </a:cubicBezTo>
                <a:cubicBezTo>
                  <a:pt x="21478" y="52916"/>
                  <a:pt x="21420" y="53043"/>
                  <a:pt x="21282" y="53077"/>
                </a:cubicBezTo>
                <a:cubicBezTo>
                  <a:pt x="21005" y="53158"/>
                  <a:pt x="21155" y="53366"/>
                  <a:pt x="21651" y="53608"/>
                </a:cubicBezTo>
                <a:cubicBezTo>
                  <a:pt x="22152" y="53845"/>
                  <a:pt x="22236" y="54154"/>
                  <a:pt x="21936" y="54154"/>
                </a:cubicBezTo>
                <a:cubicBezTo>
                  <a:pt x="21857" y="54154"/>
                  <a:pt x="21750" y="54132"/>
                  <a:pt x="21616" y="54082"/>
                </a:cubicBezTo>
                <a:cubicBezTo>
                  <a:pt x="21464" y="54020"/>
                  <a:pt x="21349" y="53992"/>
                  <a:pt x="21277" y="53992"/>
                </a:cubicBezTo>
                <a:cubicBezTo>
                  <a:pt x="21149" y="53992"/>
                  <a:pt x="21166" y="54083"/>
                  <a:pt x="21374" y="54232"/>
                </a:cubicBezTo>
                <a:cubicBezTo>
                  <a:pt x="21496" y="54315"/>
                  <a:pt x="21537" y="54354"/>
                  <a:pt x="21498" y="54354"/>
                </a:cubicBezTo>
                <a:cubicBezTo>
                  <a:pt x="21478" y="54354"/>
                  <a:pt x="21437" y="54344"/>
                  <a:pt x="21374" y="54324"/>
                </a:cubicBezTo>
                <a:cubicBezTo>
                  <a:pt x="21355" y="54318"/>
                  <a:pt x="21333" y="54314"/>
                  <a:pt x="21308" y="54314"/>
                </a:cubicBezTo>
                <a:cubicBezTo>
                  <a:pt x="21153" y="54314"/>
                  <a:pt x="20899" y="54433"/>
                  <a:pt x="20670" y="54612"/>
                </a:cubicBezTo>
                <a:cubicBezTo>
                  <a:pt x="20430" y="54796"/>
                  <a:pt x="20273" y="54880"/>
                  <a:pt x="20150" y="54880"/>
                </a:cubicBezTo>
                <a:cubicBezTo>
                  <a:pt x="20095" y="54880"/>
                  <a:pt x="20047" y="54864"/>
                  <a:pt x="20000" y="54832"/>
                </a:cubicBezTo>
                <a:cubicBezTo>
                  <a:pt x="19899" y="54758"/>
                  <a:pt x="19825" y="54724"/>
                  <a:pt x="19783" y="54724"/>
                </a:cubicBezTo>
                <a:cubicBezTo>
                  <a:pt x="19699" y="54724"/>
                  <a:pt x="19736" y="54852"/>
                  <a:pt x="19920" y="55051"/>
                </a:cubicBezTo>
                <a:cubicBezTo>
                  <a:pt x="20127" y="55282"/>
                  <a:pt x="20104" y="55340"/>
                  <a:pt x="19781" y="55617"/>
                </a:cubicBezTo>
                <a:cubicBezTo>
                  <a:pt x="19612" y="55758"/>
                  <a:pt x="19499" y="55825"/>
                  <a:pt x="19407" y="55825"/>
                </a:cubicBezTo>
                <a:cubicBezTo>
                  <a:pt x="19349" y="55825"/>
                  <a:pt x="19300" y="55798"/>
                  <a:pt x="19250" y="55744"/>
                </a:cubicBezTo>
                <a:cubicBezTo>
                  <a:pt x="19216" y="55709"/>
                  <a:pt x="19193" y="55693"/>
                  <a:pt x="19181" y="55693"/>
                </a:cubicBezTo>
                <a:cubicBezTo>
                  <a:pt x="19157" y="55693"/>
                  <a:pt x="19180" y="55762"/>
                  <a:pt x="19250" y="55894"/>
                </a:cubicBezTo>
                <a:cubicBezTo>
                  <a:pt x="19350" y="56093"/>
                  <a:pt x="19343" y="56218"/>
                  <a:pt x="19251" y="56218"/>
                </a:cubicBezTo>
                <a:cubicBezTo>
                  <a:pt x="19247" y="56218"/>
                  <a:pt x="19243" y="56217"/>
                  <a:pt x="19239" y="56217"/>
                </a:cubicBezTo>
                <a:cubicBezTo>
                  <a:pt x="19135" y="56217"/>
                  <a:pt x="19135" y="56263"/>
                  <a:pt x="19273" y="56355"/>
                </a:cubicBezTo>
                <a:cubicBezTo>
                  <a:pt x="19389" y="56436"/>
                  <a:pt x="19435" y="56529"/>
                  <a:pt x="19377" y="56575"/>
                </a:cubicBezTo>
                <a:cubicBezTo>
                  <a:pt x="19331" y="56621"/>
                  <a:pt x="19227" y="56782"/>
                  <a:pt x="19146" y="56933"/>
                </a:cubicBezTo>
                <a:cubicBezTo>
                  <a:pt x="19085" y="57047"/>
                  <a:pt x="19024" y="57106"/>
                  <a:pt x="18966" y="57106"/>
                </a:cubicBezTo>
                <a:cubicBezTo>
                  <a:pt x="18937" y="57106"/>
                  <a:pt x="18908" y="57091"/>
                  <a:pt x="18881" y="57060"/>
                </a:cubicBezTo>
                <a:cubicBezTo>
                  <a:pt x="18845" y="57009"/>
                  <a:pt x="18791" y="56981"/>
                  <a:pt x="18739" y="56981"/>
                </a:cubicBezTo>
                <a:cubicBezTo>
                  <a:pt x="18707" y="56981"/>
                  <a:pt x="18676" y="56992"/>
                  <a:pt x="18650" y="57013"/>
                </a:cubicBezTo>
                <a:cubicBezTo>
                  <a:pt x="18623" y="57035"/>
                  <a:pt x="18572" y="57047"/>
                  <a:pt x="18511" y="57047"/>
                </a:cubicBezTo>
                <a:cubicBezTo>
                  <a:pt x="18442" y="57047"/>
                  <a:pt x="18360" y="57032"/>
                  <a:pt x="18281" y="57002"/>
                </a:cubicBezTo>
                <a:cubicBezTo>
                  <a:pt x="18169" y="56958"/>
                  <a:pt x="18089" y="56937"/>
                  <a:pt x="18039" y="56937"/>
                </a:cubicBezTo>
                <a:cubicBezTo>
                  <a:pt x="17919" y="56937"/>
                  <a:pt x="17981" y="57061"/>
                  <a:pt x="18234" y="57290"/>
                </a:cubicBezTo>
                <a:lnTo>
                  <a:pt x="18534" y="57567"/>
                </a:lnTo>
                <a:lnTo>
                  <a:pt x="18107" y="57567"/>
                </a:lnTo>
                <a:cubicBezTo>
                  <a:pt x="17877" y="57567"/>
                  <a:pt x="17623" y="57498"/>
                  <a:pt x="17553" y="57429"/>
                </a:cubicBezTo>
                <a:cubicBezTo>
                  <a:pt x="17517" y="57388"/>
                  <a:pt x="17493" y="57367"/>
                  <a:pt x="17480" y="57367"/>
                </a:cubicBezTo>
                <a:cubicBezTo>
                  <a:pt x="17463" y="57367"/>
                  <a:pt x="17465" y="57399"/>
                  <a:pt x="17484" y="57464"/>
                </a:cubicBezTo>
                <a:cubicBezTo>
                  <a:pt x="17540" y="57698"/>
                  <a:pt x="17230" y="57972"/>
                  <a:pt x="16981" y="57972"/>
                </a:cubicBezTo>
                <a:cubicBezTo>
                  <a:pt x="16925" y="57972"/>
                  <a:pt x="16871" y="57957"/>
                  <a:pt x="16826" y="57925"/>
                </a:cubicBezTo>
                <a:cubicBezTo>
                  <a:pt x="16765" y="57882"/>
                  <a:pt x="16721" y="57858"/>
                  <a:pt x="16692" y="57858"/>
                </a:cubicBezTo>
                <a:cubicBezTo>
                  <a:pt x="16627" y="57858"/>
                  <a:pt x="16636" y="57977"/>
                  <a:pt x="16699" y="58271"/>
                </a:cubicBezTo>
                <a:cubicBezTo>
                  <a:pt x="16777" y="58609"/>
                  <a:pt x="16784" y="58719"/>
                  <a:pt x="16685" y="58719"/>
                </a:cubicBezTo>
                <a:cubicBezTo>
                  <a:pt x="16652" y="58719"/>
                  <a:pt x="16607" y="58707"/>
                  <a:pt x="16549" y="58687"/>
                </a:cubicBezTo>
                <a:cubicBezTo>
                  <a:pt x="16421" y="58633"/>
                  <a:pt x="16264" y="58609"/>
                  <a:pt x="16112" y="58609"/>
                </a:cubicBezTo>
                <a:cubicBezTo>
                  <a:pt x="15837" y="58609"/>
                  <a:pt x="15578" y="58688"/>
                  <a:pt x="15533" y="58814"/>
                </a:cubicBezTo>
                <a:cubicBezTo>
                  <a:pt x="15453" y="59022"/>
                  <a:pt x="15533" y="59126"/>
                  <a:pt x="15833" y="59218"/>
                </a:cubicBezTo>
                <a:cubicBezTo>
                  <a:pt x="15949" y="59253"/>
                  <a:pt x="16064" y="59356"/>
                  <a:pt x="16076" y="59437"/>
                </a:cubicBezTo>
                <a:cubicBezTo>
                  <a:pt x="16076" y="59475"/>
                  <a:pt x="16056" y="59495"/>
                  <a:pt x="16022" y="59495"/>
                </a:cubicBezTo>
                <a:cubicBezTo>
                  <a:pt x="15994" y="59495"/>
                  <a:pt x="15957" y="59481"/>
                  <a:pt x="15914" y="59449"/>
                </a:cubicBezTo>
                <a:cubicBezTo>
                  <a:pt x="15855" y="59398"/>
                  <a:pt x="15777" y="59366"/>
                  <a:pt x="15722" y="59366"/>
                </a:cubicBezTo>
                <a:cubicBezTo>
                  <a:pt x="15702" y="59366"/>
                  <a:pt x="15684" y="59370"/>
                  <a:pt x="15672" y="59380"/>
                </a:cubicBezTo>
                <a:cubicBezTo>
                  <a:pt x="15637" y="59414"/>
                  <a:pt x="15695" y="59507"/>
                  <a:pt x="15810" y="59587"/>
                </a:cubicBezTo>
                <a:cubicBezTo>
                  <a:pt x="15995" y="59716"/>
                  <a:pt x="15914" y="59889"/>
                  <a:pt x="15745" y="59889"/>
                </a:cubicBezTo>
                <a:cubicBezTo>
                  <a:pt x="15702" y="59889"/>
                  <a:pt x="15654" y="59878"/>
                  <a:pt x="15603" y="59853"/>
                </a:cubicBezTo>
                <a:cubicBezTo>
                  <a:pt x="15581" y="59842"/>
                  <a:pt x="15557" y="59837"/>
                  <a:pt x="15534" y="59837"/>
                </a:cubicBezTo>
                <a:cubicBezTo>
                  <a:pt x="15459" y="59837"/>
                  <a:pt x="15384" y="59889"/>
                  <a:pt x="15349" y="59968"/>
                </a:cubicBezTo>
                <a:cubicBezTo>
                  <a:pt x="15314" y="60042"/>
                  <a:pt x="15284" y="60080"/>
                  <a:pt x="15243" y="60080"/>
                </a:cubicBezTo>
                <a:cubicBezTo>
                  <a:pt x="15188" y="60080"/>
                  <a:pt x="15112" y="60010"/>
                  <a:pt x="14979" y="59864"/>
                </a:cubicBezTo>
                <a:cubicBezTo>
                  <a:pt x="14849" y="59714"/>
                  <a:pt x="14718" y="59615"/>
                  <a:pt x="14656" y="59615"/>
                </a:cubicBezTo>
                <a:cubicBezTo>
                  <a:pt x="14647" y="59615"/>
                  <a:pt x="14639" y="59617"/>
                  <a:pt x="14633" y="59622"/>
                </a:cubicBezTo>
                <a:cubicBezTo>
                  <a:pt x="14587" y="59657"/>
                  <a:pt x="14598" y="59737"/>
                  <a:pt x="14656" y="59807"/>
                </a:cubicBezTo>
                <a:cubicBezTo>
                  <a:pt x="14714" y="59876"/>
                  <a:pt x="14702" y="59980"/>
                  <a:pt x="14633" y="60038"/>
                </a:cubicBezTo>
                <a:cubicBezTo>
                  <a:pt x="14552" y="60095"/>
                  <a:pt x="14714" y="60176"/>
                  <a:pt x="15083" y="60268"/>
                </a:cubicBezTo>
                <a:cubicBezTo>
                  <a:pt x="15406" y="60338"/>
                  <a:pt x="15660" y="60430"/>
                  <a:pt x="15660" y="60476"/>
                </a:cubicBezTo>
                <a:cubicBezTo>
                  <a:pt x="15660" y="60522"/>
                  <a:pt x="15487" y="60672"/>
                  <a:pt x="15279" y="60799"/>
                </a:cubicBezTo>
                <a:cubicBezTo>
                  <a:pt x="15127" y="60886"/>
                  <a:pt x="15000" y="60930"/>
                  <a:pt x="14903" y="60930"/>
                </a:cubicBezTo>
                <a:cubicBezTo>
                  <a:pt x="14832" y="60930"/>
                  <a:pt x="14776" y="60906"/>
                  <a:pt x="14737" y="60857"/>
                </a:cubicBezTo>
                <a:cubicBezTo>
                  <a:pt x="14674" y="60785"/>
                  <a:pt x="14591" y="60742"/>
                  <a:pt x="14540" y="60742"/>
                </a:cubicBezTo>
                <a:cubicBezTo>
                  <a:pt x="14526" y="60742"/>
                  <a:pt x="14514" y="60745"/>
                  <a:pt x="14506" y="60753"/>
                </a:cubicBezTo>
                <a:cubicBezTo>
                  <a:pt x="14460" y="60788"/>
                  <a:pt x="14356" y="60822"/>
                  <a:pt x="14252" y="60845"/>
                </a:cubicBezTo>
                <a:cubicBezTo>
                  <a:pt x="14137" y="60869"/>
                  <a:pt x="14148" y="60996"/>
                  <a:pt x="14298" y="61226"/>
                </a:cubicBezTo>
                <a:cubicBezTo>
                  <a:pt x="14425" y="61423"/>
                  <a:pt x="14460" y="61619"/>
                  <a:pt x="14379" y="61677"/>
                </a:cubicBezTo>
                <a:cubicBezTo>
                  <a:pt x="14344" y="61705"/>
                  <a:pt x="14259" y="61718"/>
                  <a:pt x="14151" y="61718"/>
                </a:cubicBezTo>
                <a:cubicBezTo>
                  <a:pt x="13825" y="61718"/>
                  <a:pt x="13288" y="61607"/>
                  <a:pt x="13271" y="61503"/>
                </a:cubicBezTo>
                <a:cubicBezTo>
                  <a:pt x="13271" y="61457"/>
                  <a:pt x="13132" y="61400"/>
                  <a:pt x="12971" y="61365"/>
                </a:cubicBezTo>
                <a:cubicBezTo>
                  <a:pt x="12915" y="61358"/>
                  <a:pt x="12873" y="61354"/>
                  <a:pt x="12845" y="61354"/>
                </a:cubicBezTo>
                <a:cubicBezTo>
                  <a:pt x="12780" y="61354"/>
                  <a:pt x="12790" y="61374"/>
                  <a:pt x="12879" y="61423"/>
                </a:cubicBezTo>
                <a:cubicBezTo>
                  <a:pt x="13006" y="61480"/>
                  <a:pt x="13006" y="61573"/>
                  <a:pt x="12890" y="61677"/>
                </a:cubicBezTo>
                <a:lnTo>
                  <a:pt x="12705" y="61838"/>
                </a:lnTo>
                <a:lnTo>
                  <a:pt x="13029" y="61815"/>
                </a:lnTo>
                <a:cubicBezTo>
                  <a:pt x="13058" y="61814"/>
                  <a:pt x="13085" y="61813"/>
                  <a:pt x="13112" y="61813"/>
                </a:cubicBezTo>
                <a:cubicBezTo>
                  <a:pt x="13540" y="61813"/>
                  <a:pt x="13652" y="61989"/>
                  <a:pt x="13467" y="62369"/>
                </a:cubicBezTo>
                <a:cubicBezTo>
                  <a:pt x="13379" y="62560"/>
                  <a:pt x="13324" y="62643"/>
                  <a:pt x="13263" y="62643"/>
                </a:cubicBezTo>
                <a:cubicBezTo>
                  <a:pt x="13227" y="62643"/>
                  <a:pt x="13190" y="62616"/>
                  <a:pt x="13144" y="62565"/>
                </a:cubicBezTo>
                <a:cubicBezTo>
                  <a:pt x="13068" y="62481"/>
                  <a:pt x="13006" y="62444"/>
                  <a:pt x="12965" y="62444"/>
                </a:cubicBezTo>
                <a:cubicBezTo>
                  <a:pt x="12882" y="62444"/>
                  <a:pt x="12882" y="62595"/>
                  <a:pt x="13006" y="62819"/>
                </a:cubicBezTo>
                <a:cubicBezTo>
                  <a:pt x="13110" y="62994"/>
                  <a:pt x="13147" y="63067"/>
                  <a:pt x="13043" y="63067"/>
                </a:cubicBezTo>
                <a:cubicBezTo>
                  <a:pt x="12975" y="63067"/>
                  <a:pt x="12846" y="63036"/>
                  <a:pt x="12636" y="62981"/>
                </a:cubicBezTo>
                <a:cubicBezTo>
                  <a:pt x="12479" y="62946"/>
                  <a:pt x="12361" y="62929"/>
                  <a:pt x="12283" y="62929"/>
                </a:cubicBezTo>
                <a:cubicBezTo>
                  <a:pt x="12177" y="62929"/>
                  <a:pt x="12141" y="62961"/>
                  <a:pt x="12174" y="63027"/>
                </a:cubicBezTo>
                <a:cubicBezTo>
                  <a:pt x="12232" y="63131"/>
                  <a:pt x="12221" y="63246"/>
                  <a:pt x="12163" y="63304"/>
                </a:cubicBezTo>
                <a:cubicBezTo>
                  <a:pt x="12142" y="63319"/>
                  <a:pt x="12122" y="63326"/>
                  <a:pt x="12101" y="63326"/>
                </a:cubicBezTo>
                <a:cubicBezTo>
                  <a:pt x="12040" y="63326"/>
                  <a:pt x="11978" y="63263"/>
                  <a:pt x="11909" y="63142"/>
                </a:cubicBezTo>
                <a:cubicBezTo>
                  <a:pt x="11853" y="63037"/>
                  <a:pt x="11822" y="62982"/>
                  <a:pt x="11805" y="62982"/>
                </a:cubicBezTo>
                <a:cubicBezTo>
                  <a:pt x="11788" y="62982"/>
                  <a:pt x="11788" y="63045"/>
                  <a:pt x="11794" y="63177"/>
                </a:cubicBezTo>
                <a:cubicBezTo>
                  <a:pt x="11794" y="63443"/>
                  <a:pt x="11817" y="63466"/>
                  <a:pt x="12024" y="63466"/>
                </a:cubicBezTo>
                <a:cubicBezTo>
                  <a:pt x="12034" y="63465"/>
                  <a:pt x="12043" y="63465"/>
                  <a:pt x="12052" y="63465"/>
                </a:cubicBezTo>
                <a:cubicBezTo>
                  <a:pt x="12386" y="63465"/>
                  <a:pt x="12456" y="63668"/>
                  <a:pt x="12198" y="63881"/>
                </a:cubicBezTo>
                <a:cubicBezTo>
                  <a:pt x="12059" y="64008"/>
                  <a:pt x="12001" y="64147"/>
                  <a:pt x="12059" y="64216"/>
                </a:cubicBezTo>
                <a:cubicBezTo>
                  <a:pt x="12117" y="64285"/>
                  <a:pt x="12117" y="64378"/>
                  <a:pt x="12047" y="64435"/>
                </a:cubicBezTo>
                <a:cubicBezTo>
                  <a:pt x="12023" y="64456"/>
                  <a:pt x="11992" y="64466"/>
                  <a:pt x="11959" y="64466"/>
                </a:cubicBezTo>
                <a:cubicBezTo>
                  <a:pt x="11899" y="64466"/>
                  <a:pt x="11830" y="64433"/>
                  <a:pt x="11770" y="64366"/>
                </a:cubicBezTo>
                <a:cubicBezTo>
                  <a:pt x="11678" y="64262"/>
                  <a:pt x="11632" y="64170"/>
                  <a:pt x="11667" y="64135"/>
                </a:cubicBezTo>
                <a:cubicBezTo>
                  <a:pt x="11701" y="64112"/>
                  <a:pt x="11736" y="63962"/>
                  <a:pt x="11736" y="63812"/>
                </a:cubicBezTo>
                <a:cubicBezTo>
                  <a:pt x="11743" y="63659"/>
                  <a:pt x="11741" y="63594"/>
                  <a:pt x="11704" y="63594"/>
                </a:cubicBezTo>
                <a:cubicBezTo>
                  <a:pt x="11679" y="63594"/>
                  <a:pt x="11639" y="63623"/>
                  <a:pt x="11574" y="63673"/>
                </a:cubicBezTo>
                <a:cubicBezTo>
                  <a:pt x="11482" y="63754"/>
                  <a:pt x="11447" y="63870"/>
                  <a:pt x="11505" y="63927"/>
                </a:cubicBezTo>
                <a:cubicBezTo>
                  <a:pt x="11563" y="63985"/>
                  <a:pt x="11551" y="64020"/>
                  <a:pt x="11482" y="64020"/>
                </a:cubicBezTo>
                <a:cubicBezTo>
                  <a:pt x="11413" y="64020"/>
                  <a:pt x="11193" y="64147"/>
                  <a:pt x="10974" y="64297"/>
                </a:cubicBezTo>
                <a:cubicBezTo>
                  <a:pt x="10775" y="64443"/>
                  <a:pt x="10500" y="64542"/>
                  <a:pt x="10339" y="64542"/>
                </a:cubicBezTo>
                <a:cubicBezTo>
                  <a:pt x="10322" y="64542"/>
                  <a:pt x="10307" y="64541"/>
                  <a:pt x="10293" y="64539"/>
                </a:cubicBezTo>
                <a:cubicBezTo>
                  <a:pt x="10245" y="64531"/>
                  <a:pt x="10204" y="64526"/>
                  <a:pt x="10170" y="64526"/>
                </a:cubicBezTo>
                <a:cubicBezTo>
                  <a:pt x="10065" y="64526"/>
                  <a:pt x="10027" y="64567"/>
                  <a:pt x="10062" y="64655"/>
                </a:cubicBezTo>
                <a:cubicBezTo>
                  <a:pt x="10085" y="64730"/>
                  <a:pt x="9999" y="64766"/>
                  <a:pt x="9822" y="64766"/>
                </a:cubicBezTo>
                <a:cubicBezTo>
                  <a:pt x="9728" y="64766"/>
                  <a:pt x="9607" y="64755"/>
                  <a:pt x="9462" y="64735"/>
                </a:cubicBezTo>
                <a:cubicBezTo>
                  <a:pt x="9314" y="64717"/>
                  <a:pt x="9179" y="64708"/>
                  <a:pt x="9071" y="64708"/>
                </a:cubicBezTo>
                <a:cubicBezTo>
                  <a:pt x="8908" y="64708"/>
                  <a:pt x="8804" y="64728"/>
                  <a:pt x="8804" y="64770"/>
                </a:cubicBezTo>
                <a:cubicBezTo>
                  <a:pt x="8811" y="64812"/>
                  <a:pt x="8834" y="64832"/>
                  <a:pt x="8867" y="64832"/>
                </a:cubicBezTo>
                <a:cubicBezTo>
                  <a:pt x="8889" y="64832"/>
                  <a:pt x="8915" y="64823"/>
                  <a:pt x="8943" y="64805"/>
                </a:cubicBezTo>
                <a:cubicBezTo>
                  <a:pt x="8967" y="64780"/>
                  <a:pt x="8992" y="64768"/>
                  <a:pt x="9014" y="64768"/>
                </a:cubicBezTo>
                <a:cubicBezTo>
                  <a:pt x="9041" y="64768"/>
                  <a:pt x="9063" y="64788"/>
                  <a:pt x="9069" y="64828"/>
                </a:cubicBezTo>
                <a:cubicBezTo>
                  <a:pt x="9081" y="64897"/>
                  <a:pt x="9185" y="64989"/>
                  <a:pt x="9323" y="65035"/>
                </a:cubicBezTo>
                <a:cubicBezTo>
                  <a:pt x="9589" y="65128"/>
                  <a:pt x="9647" y="65289"/>
                  <a:pt x="9508" y="65497"/>
                </a:cubicBezTo>
                <a:cubicBezTo>
                  <a:pt x="9483" y="65522"/>
                  <a:pt x="9452" y="65534"/>
                  <a:pt x="9419" y="65534"/>
                </a:cubicBezTo>
                <a:cubicBezTo>
                  <a:pt x="9377" y="65534"/>
                  <a:pt x="9333" y="65513"/>
                  <a:pt x="9300" y="65474"/>
                </a:cubicBezTo>
                <a:cubicBezTo>
                  <a:pt x="9269" y="65423"/>
                  <a:pt x="9209" y="65397"/>
                  <a:pt x="9141" y="65397"/>
                </a:cubicBezTo>
                <a:cubicBezTo>
                  <a:pt x="9085" y="65397"/>
                  <a:pt x="9023" y="65415"/>
                  <a:pt x="8966" y="65451"/>
                </a:cubicBezTo>
                <a:cubicBezTo>
                  <a:pt x="8804" y="65532"/>
                  <a:pt x="8804" y="65601"/>
                  <a:pt x="8931" y="65670"/>
                </a:cubicBezTo>
                <a:cubicBezTo>
                  <a:pt x="9143" y="65761"/>
                  <a:pt x="8650" y="66010"/>
                  <a:pt x="8329" y="66010"/>
                </a:cubicBezTo>
                <a:cubicBezTo>
                  <a:pt x="8283" y="66010"/>
                  <a:pt x="8240" y="66005"/>
                  <a:pt x="8204" y="65994"/>
                </a:cubicBezTo>
                <a:cubicBezTo>
                  <a:pt x="8187" y="65989"/>
                  <a:pt x="8168" y="65986"/>
                  <a:pt x="8146" y="65986"/>
                </a:cubicBezTo>
                <a:cubicBezTo>
                  <a:pt x="8014" y="65986"/>
                  <a:pt x="7793" y="66073"/>
                  <a:pt x="7615" y="66201"/>
                </a:cubicBezTo>
                <a:cubicBezTo>
                  <a:pt x="7327" y="66397"/>
                  <a:pt x="7280" y="66513"/>
                  <a:pt x="7396" y="66651"/>
                </a:cubicBezTo>
                <a:cubicBezTo>
                  <a:pt x="7445" y="66701"/>
                  <a:pt x="7489" y="66727"/>
                  <a:pt x="7526" y="66727"/>
                </a:cubicBezTo>
                <a:cubicBezTo>
                  <a:pt x="7566" y="66727"/>
                  <a:pt x="7597" y="66695"/>
                  <a:pt x="7615" y="66628"/>
                </a:cubicBezTo>
                <a:cubicBezTo>
                  <a:pt x="7640" y="66555"/>
                  <a:pt x="7716" y="66516"/>
                  <a:pt x="7796" y="66516"/>
                </a:cubicBezTo>
                <a:cubicBezTo>
                  <a:pt x="7829" y="66516"/>
                  <a:pt x="7862" y="66523"/>
                  <a:pt x="7892" y="66536"/>
                </a:cubicBezTo>
                <a:cubicBezTo>
                  <a:pt x="7958" y="66565"/>
                  <a:pt x="8046" y="66578"/>
                  <a:pt x="8143" y="66578"/>
                </a:cubicBezTo>
                <a:cubicBezTo>
                  <a:pt x="8511" y="66578"/>
                  <a:pt x="9016" y="66398"/>
                  <a:pt x="8989" y="66224"/>
                </a:cubicBezTo>
                <a:cubicBezTo>
                  <a:pt x="8968" y="66045"/>
                  <a:pt x="9038" y="65943"/>
                  <a:pt x="9145" y="65943"/>
                </a:cubicBezTo>
                <a:cubicBezTo>
                  <a:pt x="9217" y="65943"/>
                  <a:pt x="9305" y="65989"/>
                  <a:pt x="9393" y="66086"/>
                </a:cubicBezTo>
                <a:cubicBezTo>
                  <a:pt x="9543" y="66247"/>
                  <a:pt x="9566" y="66363"/>
                  <a:pt x="9462" y="66455"/>
                </a:cubicBezTo>
                <a:cubicBezTo>
                  <a:pt x="9381" y="66524"/>
                  <a:pt x="9347" y="66663"/>
                  <a:pt x="9404" y="66767"/>
                </a:cubicBezTo>
                <a:cubicBezTo>
                  <a:pt x="9466" y="66863"/>
                  <a:pt x="9460" y="66906"/>
                  <a:pt x="9368" y="66906"/>
                </a:cubicBezTo>
                <a:cubicBezTo>
                  <a:pt x="9339" y="66906"/>
                  <a:pt x="9301" y="66902"/>
                  <a:pt x="9254" y="66894"/>
                </a:cubicBezTo>
                <a:cubicBezTo>
                  <a:pt x="9224" y="66890"/>
                  <a:pt x="9197" y="66888"/>
                  <a:pt x="9173" y="66888"/>
                </a:cubicBezTo>
                <a:cubicBezTo>
                  <a:pt x="9049" y="66888"/>
                  <a:pt x="9004" y="66939"/>
                  <a:pt x="9023" y="67055"/>
                </a:cubicBezTo>
                <a:cubicBezTo>
                  <a:pt x="9040" y="67147"/>
                  <a:pt x="8991" y="67190"/>
                  <a:pt x="8880" y="67190"/>
                </a:cubicBezTo>
                <a:cubicBezTo>
                  <a:pt x="8837" y="67190"/>
                  <a:pt x="8785" y="67184"/>
                  <a:pt x="8723" y="67171"/>
                </a:cubicBezTo>
                <a:cubicBezTo>
                  <a:pt x="8636" y="67148"/>
                  <a:pt x="8573" y="67135"/>
                  <a:pt x="8529" y="67135"/>
                </a:cubicBezTo>
                <a:cubicBezTo>
                  <a:pt x="8440" y="67135"/>
                  <a:pt x="8434" y="67189"/>
                  <a:pt x="8481" y="67321"/>
                </a:cubicBezTo>
                <a:cubicBezTo>
                  <a:pt x="8527" y="67448"/>
                  <a:pt x="8492" y="67621"/>
                  <a:pt x="8412" y="67713"/>
                </a:cubicBezTo>
                <a:cubicBezTo>
                  <a:pt x="8362" y="67763"/>
                  <a:pt x="8324" y="67790"/>
                  <a:pt x="8292" y="67790"/>
                </a:cubicBezTo>
                <a:cubicBezTo>
                  <a:pt x="8241" y="67790"/>
                  <a:pt x="8202" y="67726"/>
                  <a:pt x="8146" y="67586"/>
                </a:cubicBezTo>
                <a:cubicBezTo>
                  <a:pt x="8075" y="67424"/>
                  <a:pt x="7995" y="67351"/>
                  <a:pt x="7891" y="67351"/>
                </a:cubicBezTo>
                <a:cubicBezTo>
                  <a:pt x="7877" y="67351"/>
                  <a:pt x="7862" y="67353"/>
                  <a:pt x="7846" y="67356"/>
                </a:cubicBezTo>
                <a:cubicBezTo>
                  <a:pt x="7742" y="67390"/>
                  <a:pt x="7707" y="67459"/>
                  <a:pt x="7777" y="67529"/>
                </a:cubicBezTo>
                <a:cubicBezTo>
                  <a:pt x="7834" y="67586"/>
                  <a:pt x="7800" y="67679"/>
                  <a:pt x="7696" y="67713"/>
                </a:cubicBezTo>
                <a:cubicBezTo>
                  <a:pt x="7454" y="67783"/>
                  <a:pt x="7407" y="68013"/>
                  <a:pt x="7580" y="68314"/>
                </a:cubicBezTo>
                <a:cubicBezTo>
                  <a:pt x="7627" y="68389"/>
                  <a:pt x="7632" y="68426"/>
                  <a:pt x="7591" y="68426"/>
                </a:cubicBezTo>
                <a:cubicBezTo>
                  <a:pt x="7549" y="68426"/>
                  <a:pt x="7459" y="68389"/>
                  <a:pt x="7315" y="68314"/>
                </a:cubicBezTo>
                <a:cubicBezTo>
                  <a:pt x="7160" y="68228"/>
                  <a:pt x="7064" y="68184"/>
                  <a:pt x="7009" y="68184"/>
                </a:cubicBezTo>
                <a:cubicBezTo>
                  <a:pt x="6947" y="68184"/>
                  <a:pt x="6939" y="68242"/>
                  <a:pt x="6957" y="68360"/>
                </a:cubicBezTo>
                <a:cubicBezTo>
                  <a:pt x="6995" y="68586"/>
                  <a:pt x="6944" y="68724"/>
                  <a:pt x="6865" y="68724"/>
                </a:cubicBezTo>
                <a:cubicBezTo>
                  <a:pt x="6823" y="68724"/>
                  <a:pt x="6774" y="68686"/>
                  <a:pt x="6726" y="68602"/>
                </a:cubicBezTo>
                <a:cubicBezTo>
                  <a:pt x="6669" y="68498"/>
                  <a:pt x="6472" y="68383"/>
                  <a:pt x="6288" y="68360"/>
                </a:cubicBezTo>
                <a:cubicBezTo>
                  <a:pt x="6188" y="68348"/>
                  <a:pt x="6104" y="68342"/>
                  <a:pt x="6040" y="68342"/>
                </a:cubicBezTo>
                <a:cubicBezTo>
                  <a:pt x="5859" y="68342"/>
                  <a:pt x="5829" y="68387"/>
                  <a:pt x="5999" y="68464"/>
                </a:cubicBezTo>
                <a:cubicBezTo>
                  <a:pt x="6080" y="68498"/>
                  <a:pt x="6149" y="68602"/>
                  <a:pt x="6138" y="68683"/>
                </a:cubicBezTo>
                <a:cubicBezTo>
                  <a:pt x="6126" y="68775"/>
                  <a:pt x="6207" y="68891"/>
                  <a:pt x="6334" y="68972"/>
                </a:cubicBezTo>
                <a:cubicBezTo>
                  <a:pt x="6495" y="69064"/>
                  <a:pt x="6484" y="69122"/>
                  <a:pt x="6265" y="69214"/>
                </a:cubicBezTo>
                <a:cubicBezTo>
                  <a:pt x="6080" y="69295"/>
                  <a:pt x="6045" y="69352"/>
                  <a:pt x="6161" y="69410"/>
                </a:cubicBezTo>
                <a:cubicBezTo>
                  <a:pt x="6265" y="69456"/>
                  <a:pt x="6207" y="69502"/>
                  <a:pt x="5988" y="69526"/>
                </a:cubicBezTo>
                <a:cubicBezTo>
                  <a:pt x="5943" y="69533"/>
                  <a:pt x="5900" y="69537"/>
                  <a:pt x="5860" y="69537"/>
                </a:cubicBezTo>
                <a:cubicBezTo>
                  <a:pt x="5720" y="69537"/>
                  <a:pt x="5610" y="69493"/>
                  <a:pt x="5584" y="69422"/>
                </a:cubicBezTo>
                <a:cubicBezTo>
                  <a:pt x="5572" y="69386"/>
                  <a:pt x="5553" y="69368"/>
                  <a:pt x="5529" y="69368"/>
                </a:cubicBezTo>
                <a:cubicBezTo>
                  <a:pt x="5484" y="69368"/>
                  <a:pt x="5421" y="69432"/>
                  <a:pt x="5353" y="69560"/>
                </a:cubicBezTo>
                <a:cubicBezTo>
                  <a:pt x="5259" y="69707"/>
                  <a:pt x="5107" y="69806"/>
                  <a:pt x="4985" y="69806"/>
                </a:cubicBezTo>
                <a:cubicBezTo>
                  <a:pt x="4973" y="69806"/>
                  <a:pt x="4961" y="69805"/>
                  <a:pt x="4949" y="69803"/>
                </a:cubicBezTo>
                <a:cubicBezTo>
                  <a:pt x="4910" y="69794"/>
                  <a:pt x="4879" y="69789"/>
                  <a:pt x="4857" y="69789"/>
                </a:cubicBezTo>
                <a:cubicBezTo>
                  <a:pt x="4794" y="69789"/>
                  <a:pt x="4797" y="69824"/>
                  <a:pt x="4856" y="69883"/>
                </a:cubicBezTo>
                <a:cubicBezTo>
                  <a:pt x="4926" y="69953"/>
                  <a:pt x="4845" y="70195"/>
                  <a:pt x="4683" y="70414"/>
                </a:cubicBezTo>
                <a:cubicBezTo>
                  <a:pt x="4522" y="70645"/>
                  <a:pt x="4464" y="70853"/>
                  <a:pt x="4545" y="70888"/>
                </a:cubicBezTo>
                <a:cubicBezTo>
                  <a:pt x="4626" y="70911"/>
                  <a:pt x="4487" y="70991"/>
                  <a:pt x="4187" y="71107"/>
                </a:cubicBezTo>
                <a:cubicBezTo>
                  <a:pt x="3725" y="71268"/>
                  <a:pt x="3679" y="71315"/>
                  <a:pt x="3829" y="71453"/>
                </a:cubicBezTo>
                <a:cubicBezTo>
                  <a:pt x="3945" y="71580"/>
                  <a:pt x="3921" y="71696"/>
                  <a:pt x="3610" y="72030"/>
                </a:cubicBezTo>
                <a:cubicBezTo>
                  <a:pt x="3379" y="72296"/>
                  <a:pt x="3113" y="72619"/>
                  <a:pt x="3033" y="72757"/>
                </a:cubicBezTo>
                <a:cubicBezTo>
                  <a:pt x="2978" y="72843"/>
                  <a:pt x="2926" y="72886"/>
                  <a:pt x="2880" y="72886"/>
                </a:cubicBezTo>
                <a:cubicBezTo>
                  <a:pt x="2838" y="72886"/>
                  <a:pt x="2800" y="72851"/>
                  <a:pt x="2767" y="72781"/>
                </a:cubicBezTo>
                <a:cubicBezTo>
                  <a:pt x="2729" y="72705"/>
                  <a:pt x="2672" y="72659"/>
                  <a:pt x="2617" y="72659"/>
                </a:cubicBezTo>
                <a:cubicBezTo>
                  <a:pt x="2588" y="72659"/>
                  <a:pt x="2560" y="72672"/>
                  <a:pt x="2536" y="72700"/>
                </a:cubicBezTo>
                <a:cubicBezTo>
                  <a:pt x="2456" y="72792"/>
                  <a:pt x="2432" y="72988"/>
                  <a:pt x="2490" y="73127"/>
                </a:cubicBezTo>
                <a:cubicBezTo>
                  <a:pt x="2599" y="73410"/>
                  <a:pt x="2142" y="74034"/>
                  <a:pt x="1847" y="74034"/>
                </a:cubicBezTo>
                <a:cubicBezTo>
                  <a:pt x="1830" y="74034"/>
                  <a:pt x="1814" y="74032"/>
                  <a:pt x="1798" y="74027"/>
                </a:cubicBezTo>
                <a:cubicBezTo>
                  <a:pt x="1770" y="74020"/>
                  <a:pt x="1745" y="74016"/>
                  <a:pt x="1722" y="74016"/>
                </a:cubicBezTo>
                <a:cubicBezTo>
                  <a:pt x="1600" y="74016"/>
                  <a:pt x="1538" y="74123"/>
                  <a:pt x="1509" y="74385"/>
                </a:cubicBezTo>
                <a:cubicBezTo>
                  <a:pt x="1459" y="74764"/>
                  <a:pt x="1248" y="75155"/>
                  <a:pt x="1156" y="75155"/>
                </a:cubicBezTo>
                <a:cubicBezTo>
                  <a:pt x="1122" y="75155"/>
                  <a:pt x="1104" y="75102"/>
                  <a:pt x="1117" y="74974"/>
                </a:cubicBezTo>
                <a:cubicBezTo>
                  <a:pt x="1130" y="74823"/>
                  <a:pt x="1132" y="74754"/>
                  <a:pt x="1106" y="74754"/>
                </a:cubicBezTo>
                <a:cubicBezTo>
                  <a:pt x="1086" y="74754"/>
                  <a:pt x="1050" y="74795"/>
                  <a:pt x="990" y="74870"/>
                </a:cubicBezTo>
                <a:cubicBezTo>
                  <a:pt x="724" y="75205"/>
                  <a:pt x="897" y="76082"/>
                  <a:pt x="1220" y="76186"/>
                </a:cubicBezTo>
                <a:cubicBezTo>
                  <a:pt x="1532" y="76290"/>
                  <a:pt x="1648" y="76867"/>
                  <a:pt x="1382" y="76982"/>
                </a:cubicBezTo>
                <a:cubicBezTo>
                  <a:pt x="1345" y="76998"/>
                  <a:pt x="1301" y="77006"/>
                  <a:pt x="1255" y="77006"/>
                </a:cubicBezTo>
                <a:cubicBezTo>
                  <a:pt x="1171" y="77006"/>
                  <a:pt x="1080" y="76981"/>
                  <a:pt x="1013" y="76936"/>
                </a:cubicBezTo>
                <a:cubicBezTo>
                  <a:pt x="967" y="76905"/>
                  <a:pt x="922" y="76890"/>
                  <a:pt x="878" y="76890"/>
                </a:cubicBezTo>
                <a:cubicBezTo>
                  <a:pt x="741" y="76890"/>
                  <a:pt x="615" y="77033"/>
                  <a:pt x="528" y="77294"/>
                </a:cubicBezTo>
                <a:cubicBezTo>
                  <a:pt x="523" y="77311"/>
                  <a:pt x="515" y="77319"/>
                  <a:pt x="506" y="77319"/>
                </a:cubicBezTo>
                <a:cubicBezTo>
                  <a:pt x="471" y="77319"/>
                  <a:pt x="412" y="77209"/>
                  <a:pt x="366" y="77028"/>
                </a:cubicBezTo>
                <a:cubicBezTo>
                  <a:pt x="309" y="76809"/>
                  <a:pt x="216" y="76590"/>
                  <a:pt x="170" y="76555"/>
                </a:cubicBezTo>
                <a:cubicBezTo>
                  <a:pt x="166" y="76552"/>
                  <a:pt x="162" y="76551"/>
                  <a:pt x="158" y="76551"/>
                </a:cubicBezTo>
                <a:cubicBezTo>
                  <a:pt x="71" y="76551"/>
                  <a:pt x="0" y="77247"/>
                  <a:pt x="78" y="77478"/>
                </a:cubicBezTo>
                <a:cubicBezTo>
                  <a:pt x="89" y="77536"/>
                  <a:pt x="89" y="77698"/>
                  <a:pt x="66" y="77813"/>
                </a:cubicBezTo>
                <a:cubicBezTo>
                  <a:pt x="44" y="77910"/>
                  <a:pt x="104" y="77954"/>
                  <a:pt x="249" y="77954"/>
                </a:cubicBezTo>
                <a:cubicBezTo>
                  <a:pt x="328" y="77954"/>
                  <a:pt x="433" y="77941"/>
                  <a:pt x="563" y="77917"/>
                </a:cubicBezTo>
                <a:cubicBezTo>
                  <a:pt x="734" y="77879"/>
                  <a:pt x="888" y="77862"/>
                  <a:pt x="994" y="77862"/>
                </a:cubicBezTo>
                <a:cubicBezTo>
                  <a:pt x="1080" y="77862"/>
                  <a:pt x="1134" y="77873"/>
                  <a:pt x="1140" y="77894"/>
                </a:cubicBezTo>
                <a:cubicBezTo>
                  <a:pt x="1142" y="77906"/>
                  <a:pt x="1147" y="77911"/>
                  <a:pt x="1155" y="77911"/>
                </a:cubicBezTo>
                <a:cubicBezTo>
                  <a:pt x="1185" y="77911"/>
                  <a:pt x="1251" y="77826"/>
                  <a:pt x="1324" y="77698"/>
                </a:cubicBezTo>
                <a:cubicBezTo>
                  <a:pt x="1417" y="77523"/>
                  <a:pt x="1529" y="77444"/>
                  <a:pt x="1619" y="77444"/>
                </a:cubicBezTo>
                <a:cubicBezTo>
                  <a:pt x="1744" y="77444"/>
                  <a:pt x="1825" y="77594"/>
                  <a:pt x="1751" y="77848"/>
                </a:cubicBezTo>
                <a:cubicBezTo>
                  <a:pt x="1707" y="78037"/>
                  <a:pt x="1716" y="78183"/>
                  <a:pt x="1789" y="78183"/>
                </a:cubicBezTo>
                <a:cubicBezTo>
                  <a:pt x="1792" y="78183"/>
                  <a:pt x="1795" y="78183"/>
                  <a:pt x="1798" y="78183"/>
                </a:cubicBezTo>
                <a:cubicBezTo>
                  <a:pt x="1807" y="78181"/>
                  <a:pt x="1816" y="78180"/>
                  <a:pt x="1825" y="78180"/>
                </a:cubicBezTo>
                <a:cubicBezTo>
                  <a:pt x="2027" y="78180"/>
                  <a:pt x="2137" y="78668"/>
                  <a:pt x="1971" y="78944"/>
                </a:cubicBezTo>
                <a:cubicBezTo>
                  <a:pt x="1890" y="79083"/>
                  <a:pt x="1890" y="79360"/>
                  <a:pt x="1948" y="79545"/>
                </a:cubicBezTo>
                <a:cubicBezTo>
                  <a:pt x="2005" y="79729"/>
                  <a:pt x="2005" y="79983"/>
                  <a:pt x="1936" y="80133"/>
                </a:cubicBezTo>
                <a:cubicBezTo>
                  <a:pt x="1878" y="80272"/>
                  <a:pt x="1867" y="80456"/>
                  <a:pt x="1936" y="80549"/>
                </a:cubicBezTo>
                <a:cubicBezTo>
                  <a:pt x="1994" y="80641"/>
                  <a:pt x="1971" y="80814"/>
                  <a:pt x="1867" y="80930"/>
                </a:cubicBezTo>
                <a:cubicBezTo>
                  <a:pt x="1740" y="81068"/>
                  <a:pt x="1751" y="81172"/>
                  <a:pt x="1901" y="81264"/>
                </a:cubicBezTo>
                <a:cubicBezTo>
                  <a:pt x="1943" y="81287"/>
                  <a:pt x="1986" y="81297"/>
                  <a:pt x="2026" y="81297"/>
                </a:cubicBezTo>
                <a:cubicBezTo>
                  <a:pt x="2108" y="81297"/>
                  <a:pt x="2178" y="81254"/>
                  <a:pt x="2202" y="81184"/>
                </a:cubicBezTo>
                <a:cubicBezTo>
                  <a:pt x="2228" y="81110"/>
                  <a:pt x="2277" y="81079"/>
                  <a:pt x="2337" y="81079"/>
                </a:cubicBezTo>
                <a:cubicBezTo>
                  <a:pt x="2543" y="81079"/>
                  <a:pt x="2884" y="81447"/>
                  <a:pt x="2929" y="81795"/>
                </a:cubicBezTo>
                <a:cubicBezTo>
                  <a:pt x="2995" y="82220"/>
                  <a:pt x="3056" y="82380"/>
                  <a:pt x="3202" y="82380"/>
                </a:cubicBezTo>
                <a:cubicBezTo>
                  <a:pt x="3258" y="82380"/>
                  <a:pt x="3327" y="82357"/>
                  <a:pt x="3414" y="82315"/>
                </a:cubicBezTo>
                <a:cubicBezTo>
                  <a:pt x="3524" y="82267"/>
                  <a:pt x="3592" y="82241"/>
                  <a:pt x="3630" y="82241"/>
                </a:cubicBezTo>
                <a:cubicBezTo>
                  <a:pt x="3682" y="82241"/>
                  <a:pt x="3673" y="82292"/>
                  <a:pt x="3633" y="82407"/>
                </a:cubicBezTo>
                <a:cubicBezTo>
                  <a:pt x="3575" y="82592"/>
                  <a:pt x="3668" y="82684"/>
                  <a:pt x="4233" y="82938"/>
                </a:cubicBezTo>
                <a:cubicBezTo>
                  <a:pt x="4575" y="83088"/>
                  <a:pt x="4907" y="83218"/>
                  <a:pt x="4991" y="83218"/>
                </a:cubicBezTo>
                <a:cubicBezTo>
                  <a:pt x="4998" y="83218"/>
                  <a:pt x="5003" y="83217"/>
                  <a:pt x="5006" y="83215"/>
                </a:cubicBezTo>
                <a:cubicBezTo>
                  <a:pt x="5011" y="83214"/>
                  <a:pt x="5015" y="83214"/>
                  <a:pt x="5020" y="83214"/>
                </a:cubicBezTo>
                <a:cubicBezTo>
                  <a:pt x="5083" y="83214"/>
                  <a:pt x="5198" y="83279"/>
                  <a:pt x="5283" y="83354"/>
                </a:cubicBezTo>
                <a:cubicBezTo>
                  <a:pt x="5364" y="83446"/>
                  <a:pt x="5630" y="83527"/>
                  <a:pt x="5826" y="83538"/>
                </a:cubicBezTo>
                <a:cubicBezTo>
                  <a:pt x="6034" y="83561"/>
                  <a:pt x="6253" y="83608"/>
                  <a:pt x="6311" y="83654"/>
                </a:cubicBezTo>
                <a:cubicBezTo>
                  <a:pt x="6323" y="83663"/>
                  <a:pt x="6342" y="83667"/>
                  <a:pt x="6366" y="83667"/>
                </a:cubicBezTo>
                <a:cubicBezTo>
                  <a:pt x="6434" y="83667"/>
                  <a:pt x="6540" y="83633"/>
                  <a:pt x="6634" y="83573"/>
                </a:cubicBezTo>
                <a:cubicBezTo>
                  <a:pt x="6710" y="83521"/>
                  <a:pt x="6768" y="83494"/>
                  <a:pt x="6819" y="83494"/>
                </a:cubicBezTo>
                <a:cubicBezTo>
                  <a:pt x="6893" y="83494"/>
                  <a:pt x="6952" y="83550"/>
                  <a:pt x="7026" y="83665"/>
                </a:cubicBezTo>
                <a:cubicBezTo>
                  <a:pt x="7126" y="83822"/>
                  <a:pt x="7284" y="83913"/>
                  <a:pt x="7400" y="83913"/>
                </a:cubicBezTo>
                <a:cubicBezTo>
                  <a:pt x="7472" y="83913"/>
                  <a:pt x="7528" y="83879"/>
                  <a:pt x="7546" y="83804"/>
                </a:cubicBezTo>
                <a:cubicBezTo>
                  <a:pt x="7569" y="83735"/>
                  <a:pt x="7500" y="83688"/>
                  <a:pt x="7396" y="83688"/>
                </a:cubicBezTo>
                <a:cubicBezTo>
                  <a:pt x="7292" y="83677"/>
                  <a:pt x="7269" y="83642"/>
                  <a:pt x="7350" y="83596"/>
                </a:cubicBezTo>
                <a:cubicBezTo>
                  <a:pt x="7366" y="83588"/>
                  <a:pt x="7386" y="83584"/>
                  <a:pt x="7408" y="83584"/>
                </a:cubicBezTo>
                <a:cubicBezTo>
                  <a:pt x="7484" y="83584"/>
                  <a:pt x="7587" y="83626"/>
                  <a:pt x="7650" y="83688"/>
                </a:cubicBezTo>
                <a:cubicBezTo>
                  <a:pt x="7718" y="83757"/>
                  <a:pt x="7832" y="83794"/>
                  <a:pt x="7938" y="83794"/>
                </a:cubicBezTo>
                <a:cubicBezTo>
                  <a:pt x="7974" y="83794"/>
                  <a:pt x="8010" y="83790"/>
                  <a:pt x="8042" y="83781"/>
                </a:cubicBezTo>
                <a:cubicBezTo>
                  <a:pt x="8066" y="83775"/>
                  <a:pt x="8095" y="83772"/>
                  <a:pt x="8128" y="83772"/>
                </a:cubicBezTo>
                <a:cubicBezTo>
                  <a:pt x="8279" y="83772"/>
                  <a:pt x="8506" y="83836"/>
                  <a:pt x="8677" y="83931"/>
                </a:cubicBezTo>
                <a:cubicBezTo>
                  <a:pt x="8858" y="84036"/>
                  <a:pt x="9079" y="84101"/>
                  <a:pt x="9228" y="84101"/>
                </a:cubicBezTo>
                <a:cubicBezTo>
                  <a:pt x="9260" y="84101"/>
                  <a:pt x="9288" y="84098"/>
                  <a:pt x="9312" y="84092"/>
                </a:cubicBezTo>
                <a:cubicBezTo>
                  <a:pt x="9359" y="84079"/>
                  <a:pt x="9407" y="84073"/>
                  <a:pt x="9449" y="84073"/>
                </a:cubicBezTo>
                <a:cubicBezTo>
                  <a:pt x="9519" y="84073"/>
                  <a:pt x="9574" y="84091"/>
                  <a:pt x="9589" y="84127"/>
                </a:cubicBezTo>
                <a:cubicBezTo>
                  <a:pt x="9599" y="84146"/>
                  <a:pt x="9644" y="84155"/>
                  <a:pt x="9713" y="84155"/>
                </a:cubicBezTo>
                <a:cubicBezTo>
                  <a:pt x="9809" y="84155"/>
                  <a:pt x="9949" y="84138"/>
                  <a:pt x="10097" y="84104"/>
                </a:cubicBezTo>
                <a:cubicBezTo>
                  <a:pt x="10198" y="84085"/>
                  <a:pt x="10300" y="84076"/>
                  <a:pt x="10388" y="84076"/>
                </a:cubicBezTo>
                <a:cubicBezTo>
                  <a:pt x="10521" y="84076"/>
                  <a:pt x="10623" y="84097"/>
                  <a:pt x="10651" y="84139"/>
                </a:cubicBezTo>
                <a:cubicBezTo>
                  <a:pt x="10703" y="84201"/>
                  <a:pt x="10847" y="84244"/>
                  <a:pt x="10993" y="84244"/>
                </a:cubicBezTo>
                <a:cubicBezTo>
                  <a:pt x="11010" y="84244"/>
                  <a:pt x="11027" y="84244"/>
                  <a:pt x="11043" y="84242"/>
                </a:cubicBezTo>
                <a:cubicBezTo>
                  <a:pt x="11056" y="84241"/>
                  <a:pt x="11069" y="84241"/>
                  <a:pt x="11083" y="84241"/>
                </a:cubicBezTo>
                <a:cubicBezTo>
                  <a:pt x="11224" y="84241"/>
                  <a:pt x="11383" y="84296"/>
                  <a:pt x="11436" y="84369"/>
                </a:cubicBezTo>
                <a:cubicBezTo>
                  <a:pt x="11468" y="84417"/>
                  <a:pt x="11571" y="84443"/>
                  <a:pt x="11685" y="84443"/>
                </a:cubicBezTo>
                <a:cubicBezTo>
                  <a:pt x="11736" y="84443"/>
                  <a:pt x="11790" y="84438"/>
                  <a:pt x="11840" y="84427"/>
                </a:cubicBezTo>
                <a:cubicBezTo>
                  <a:pt x="11876" y="84417"/>
                  <a:pt x="11917" y="84413"/>
                  <a:pt x="11960" y="84413"/>
                </a:cubicBezTo>
                <a:cubicBezTo>
                  <a:pt x="12126" y="84413"/>
                  <a:pt x="12338" y="84479"/>
                  <a:pt x="12521" y="84589"/>
                </a:cubicBezTo>
                <a:cubicBezTo>
                  <a:pt x="12826" y="84771"/>
                  <a:pt x="13030" y="84854"/>
                  <a:pt x="13257" y="84854"/>
                </a:cubicBezTo>
                <a:cubicBezTo>
                  <a:pt x="13476" y="84854"/>
                  <a:pt x="13716" y="84777"/>
                  <a:pt x="14091" y="84635"/>
                </a:cubicBezTo>
                <a:cubicBezTo>
                  <a:pt x="14933" y="84346"/>
                  <a:pt x="14979" y="84312"/>
                  <a:pt x="15072" y="83700"/>
                </a:cubicBezTo>
                <a:cubicBezTo>
                  <a:pt x="15164" y="83119"/>
                  <a:pt x="15345" y="82825"/>
                  <a:pt x="15561" y="82825"/>
                </a:cubicBezTo>
                <a:cubicBezTo>
                  <a:pt x="15615" y="82825"/>
                  <a:pt x="15672" y="82843"/>
                  <a:pt x="15730" y="82880"/>
                </a:cubicBezTo>
                <a:cubicBezTo>
                  <a:pt x="15804" y="82926"/>
                  <a:pt x="15866" y="82951"/>
                  <a:pt x="15927" y="82951"/>
                </a:cubicBezTo>
                <a:cubicBezTo>
                  <a:pt x="16035" y="82951"/>
                  <a:pt x="16141" y="82873"/>
                  <a:pt x="16318" y="82696"/>
                </a:cubicBezTo>
                <a:cubicBezTo>
                  <a:pt x="16481" y="82533"/>
                  <a:pt x="16644" y="82424"/>
                  <a:pt x="16712" y="82424"/>
                </a:cubicBezTo>
                <a:cubicBezTo>
                  <a:pt x="16721" y="82424"/>
                  <a:pt x="16728" y="82426"/>
                  <a:pt x="16734" y="82430"/>
                </a:cubicBezTo>
                <a:cubicBezTo>
                  <a:pt x="16769" y="82471"/>
                  <a:pt x="16817" y="82492"/>
                  <a:pt x="16881" y="82492"/>
                </a:cubicBezTo>
                <a:cubicBezTo>
                  <a:pt x="17090" y="82492"/>
                  <a:pt x="17465" y="82267"/>
                  <a:pt x="18084" y="81772"/>
                </a:cubicBezTo>
                <a:cubicBezTo>
                  <a:pt x="18558" y="81391"/>
                  <a:pt x="19054" y="81010"/>
                  <a:pt x="19204" y="80930"/>
                </a:cubicBezTo>
                <a:cubicBezTo>
                  <a:pt x="19342" y="80837"/>
                  <a:pt x="19504" y="80745"/>
                  <a:pt x="19539" y="80722"/>
                </a:cubicBezTo>
                <a:cubicBezTo>
                  <a:pt x="19542" y="80720"/>
                  <a:pt x="19546" y="80719"/>
                  <a:pt x="19550" y="80719"/>
                </a:cubicBezTo>
                <a:cubicBezTo>
                  <a:pt x="19643" y="80719"/>
                  <a:pt x="19997" y="81155"/>
                  <a:pt x="20393" y="81738"/>
                </a:cubicBezTo>
                <a:cubicBezTo>
                  <a:pt x="20485" y="81865"/>
                  <a:pt x="20508" y="82003"/>
                  <a:pt x="20451" y="82049"/>
                </a:cubicBezTo>
                <a:cubicBezTo>
                  <a:pt x="20393" y="82107"/>
                  <a:pt x="20451" y="82211"/>
                  <a:pt x="20601" y="82326"/>
                </a:cubicBezTo>
                <a:cubicBezTo>
                  <a:pt x="20820" y="82488"/>
                  <a:pt x="20820" y="82534"/>
                  <a:pt x="20647" y="82592"/>
                </a:cubicBezTo>
                <a:cubicBezTo>
                  <a:pt x="20381" y="82684"/>
                  <a:pt x="20427" y="83111"/>
                  <a:pt x="20739" y="83342"/>
                </a:cubicBezTo>
                <a:cubicBezTo>
                  <a:pt x="20866" y="83434"/>
                  <a:pt x="20935" y="83550"/>
                  <a:pt x="20889" y="83584"/>
                </a:cubicBezTo>
                <a:cubicBezTo>
                  <a:pt x="20843" y="83631"/>
                  <a:pt x="20901" y="83677"/>
                  <a:pt x="21028" y="83677"/>
                </a:cubicBezTo>
                <a:cubicBezTo>
                  <a:pt x="21189" y="83700"/>
                  <a:pt x="21224" y="83723"/>
                  <a:pt x="21155" y="83781"/>
                </a:cubicBezTo>
                <a:cubicBezTo>
                  <a:pt x="20947" y="83965"/>
                  <a:pt x="21813" y="84981"/>
                  <a:pt x="23429" y="86447"/>
                </a:cubicBezTo>
                <a:cubicBezTo>
                  <a:pt x="24110" y="87059"/>
                  <a:pt x="25356" y="87867"/>
                  <a:pt x="25853" y="88017"/>
                </a:cubicBezTo>
                <a:cubicBezTo>
                  <a:pt x="26072" y="88086"/>
                  <a:pt x="26291" y="88190"/>
                  <a:pt x="26360" y="88259"/>
                </a:cubicBezTo>
                <a:cubicBezTo>
                  <a:pt x="26424" y="88323"/>
                  <a:pt x="26506" y="88376"/>
                  <a:pt x="26555" y="88376"/>
                </a:cubicBezTo>
                <a:cubicBezTo>
                  <a:pt x="26560" y="88376"/>
                  <a:pt x="26564" y="88376"/>
                  <a:pt x="26568" y="88375"/>
                </a:cubicBezTo>
                <a:cubicBezTo>
                  <a:pt x="26614" y="88375"/>
                  <a:pt x="26914" y="88525"/>
                  <a:pt x="27238" y="88698"/>
                </a:cubicBezTo>
                <a:cubicBezTo>
                  <a:pt x="27561" y="88883"/>
                  <a:pt x="28115" y="89113"/>
                  <a:pt x="28473" y="89206"/>
                </a:cubicBezTo>
                <a:cubicBezTo>
                  <a:pt x="28842" y="89310"/>
                  <a:pt x="29177" y="89437"/>
                  <a:pt x="29235" y="89506"/>
                </a:cubicBezTo>
                <a:cubicBezTo>
                  <a:pt x="29304" y="89564"/>
                  <a:pt x="29604" y="89702"/>
                  <a:pt x="29904" y="89806"/>
                </a:cubicBezTo>
                <a:cubicBezTo>
                  <a:pt x="30204" y="89898"/>
                  <a:pt x="30562" y="90095"/>
                  <a:pt x="30677" y="90210"/>
                </a:cubicBezTo>
                <a:cubicBezTo>
                  <a:pt x="30898" y="90441"/>
                  <a:pt x="31689" y="90751"/>
                  <a:pt x="31973" y="90751"/>
                </a:cubicBezTo>
                <a:cubicBezTo>
                  <a:pt x="32015" y="90751"/>
                  <a:pt x="32046" y="90744"/>
                  <a:pt x="32062" y="90729"/>
                </a:cubicBezTo>
                <a:cubicBezTo>
                  <a:pt x="32093" y="90699"/>
                  <a:pt x="32160" y="90683"/>
                  <a:pt x="32228" y="90683"/>
                </a:cubicBezTo>
                <a:cubicBezTo>
                  <a:pt x="32263" y="90683"/>
                  <a:pt x="32297" y="90687"/>
                  <a:pt x="32328" y="90695"/>
                </a:cubicBezTo>
                <a:cubicBezTo>
                  <a:pt x="32350" y="90701"/>
                  <a:pt x="32378" y="90704"/>
                  <a:pt x="32411" y="90704"/>
                </a:cubicBezTo>
                <a:cubicBezTo>
                  <a:pt x="32919" y="90704"/>
                  <a:pt x="34661" y="89991"/>
                  <a:pt x="35387" y="89471"/>
                </a:cubicBezTo>
                <a:cubicBezTo>
                  <a:pt x="35804" y="89155"/>
                  <a:pt x="36232" y="88917"/>
                  <a:pt x="36349" y="88917"/>
                </a:cubicBezTo>
                <a:cubicBezTo>
                  <a:pt x="36351" y="88917"/>
                  <a:pt x="36354" y="88917"/>
                  <a:pt x="36356" y="88917"/>
                </a:cubicBezTo>
                <a:cubicBezTo>
                  <a:pt x="36358" y="88917"/>
                  <a:pt x="36361" y="88918"/>
                  <a:pt x="36363" y="88918"/>
                </a:cubicBezTo>
                <a:cubicBezTo>
                  <a:pt x="36468" y="88918"/>
                  <a:pt x="36885" y="88679"/>
                  <a:pt x="37291" y="88386"/>
                </a:cubicBezTo>
                <a:cubicBezTo>
                  <a:pt x="37707" y="88075"/>
                  <a:pt x="38665" y="87417"/>
                  <a:pt x="39427" y="86920"/>
                </a:cubicBezTo>
                <a:cubicBezTo>
                  <a:pt x="40142" y="86436"/>
                  <a:pt x="41908" y="85154"/>
                  <a:pt x="43317" y="84046"/>
                </a:cubicBezTo>
                <a:cubicBezTo>
                  <a:pt x="43432" y="84254"/>
                  <a:pt x="43605" y="84485"/>
                  <a:pt x="43697" y="84554"/>
                </a:cubicBezTo>
                <a:cubicBezTo>
                  <a:pt x="43801" y="84635"/>
                  <a:pt x="43882" y="84727"/>
                  <a:pt x="43894" y="84773"/>
                </a:cubicBezTo>
                <a:cubicBezTo>
                  <a:pt x="43894" y="84820"/>
                  <a:pt x="44055" y="84981"/>
                  <a:pt x="44263" y="85131"/>
                </a:cubicBezTo>
                <a:cubicBezTo>
                  <a:pt x="44459" y="85281"/>
                  <a:pt x="44632" y="85466"/>
                  <a:pt x="44655" y="85535"/>
                </a:cubicBezTo>
                <a:cubicBezTo>
                  <a:pt x="44667" y="85604"/>
                  <a:pt x="44782" y="85754"/>
                  <a:pt x="44898" y="85858"/>
                </a:cubicBezTo>
                <a:cubicBezTo>
                  <a:pt x="45013" y="85951"/>
                  <a:pt x="45117" y="86101"/>
                  <a:pt x="45140" y="86182"/>
                </a:cubicBezTo>
                <a:cubicBezTo>
                  <a:pt x="45163" y="86262"/>
                  <a:pt x="45290" y="86401"/>
                  <a:pt x="45417" y="86493"/>
                </a:cubicBezTo>
                <a:cubicBezTo>
                  <a:pt x="45556" y="86574"/>
                  <a:pt x="45741" y="86805"/>
                  <a:pt x="45867" y="87024"/>
                </a:cubicBezTo>
                <a:cubicBezTo>
                  <a:pt x="46202" y="87636"/>
                  <a:pt x="46387" y="87798"/>
                  <a:pt x="47022" y="88028"/>
                </a:cubicBezTo>
                <a:cubicBezTo>
                  <a:pt x="47322" y="88142"/>
                  <a:pt x="47502" y="88204"/>
                  <a:pt x="47626" y="88204"/>
                </a:cubicBezTo>
                <a:cubicBezTo>
                  <a:pt x="47792" y="88204"/>
                  <a:pt x="47856" y="88090"/>
                  <a:pt x="47968" y="87832"/>
                </a:cubicBezTo>
                <a:cubicBezTo>
                  <a:pt x="48126" y="87486"/>
                  <a:pt x="48269" y="87312"/>
                  <a:pt x="48407" y="87312"/>
                </a:cubicBezTo>
                <a:cubicBezTo>
                  <a:pt x="48481" y="87312"/>
                  <a:pt x="48554" y="87362"/>
                  <a:pt x="48626" y="87463"/>
                </a:cubicBezTo>
                <a:cubicBezTo>
                  <a:pt x="48707" y="87578"/>
                  <a:pt x="48772" y="87629"/>
                  <a:pt x="48859" y="87629"/>
                </a:cubicBezTo>
                <a:cubicBezTo>
                  <a:pt x="48920" y="87629"/>
                  <a:pt x="48992" y="87603"/>
                  <a:pt x="49088" y="87555"/>
                </a:cubicBezTo>
                <a:cubicBezTo>
                  <a:pt x="49200" y="87510"/>
                  <a:pt x="49302" y="87485"/>
                  <a:pt x="49366" y="87485"/>
                </a:cubicBezTo>
                <a:cubicBezTo>
                  <a:pt x="49402" y="87485"/>
                  <a:pt x="49426" y="87493"/>
                  <a:pt x="49434" y="87509"/>
                </a:cubicBezTo>
                <a:cubicBezTo>
                  <a:pt x="49492" y="87619"/>
                  <a:pt x="49596" y="87673"/>
                  <a:pt x="49767" y="87673"/>
                </a:cubicBezTo>
                <a:cubicBezTo>
                  <a:pt x="49939" y="87673"/>
                  <a:pt x="50179" y="87619"/>
                  <a:pt x="50508" y="87509"/>
                </a:cubicBezTo>
                <a:cubicBezTo>
                  <a:pt x="50900" y="87382"/>
                  <a:pt x="51304" y="87267"/>
                  <a:pt x="51431" y="87255"/>
                </a:cubicBezTo>
                <a:cubicBezTo>
                  <a:pt x="51535" y="87232"/>
                  <a:pt x="51662" y="87220"/>
                  <a:pt x="51697" y="87220"/>
                </a:cubicBezTo>
                <a:cubicBezTo>
                  <a:pt x="51697" y="87220"/>
                  <a:pt x="51698" y="87220"/>
                  <a:pt x="51698" y="87220"/>
                </a:cubicBezTo>
                <a:cubicBezTo>
                  <a:pt x="51748" y="87220"/>
                  <a:pt x="52000" y="87736"/>
                  <a:pt x="52262" y="88409"/>
                </a:cubicBezTo>
                <a:cubicBezTo>
                  <a:pt x="52320" y="88548"/>
                  <a:pt x="52320" y="88675"/>
                  <a:pt x="52274" y="88698"/>
                </a:cubicBezTo>
                <a:cubicBezTo>
                  <a:pt x="52216" y="88721"/>
                  <a:pt x="52251" y="88825"/>
                  <a:pt x="52366" y="88998"/>
                </a:cubicBezTo>
                <a:cubicBezTo>
                  <a:pt x="52493" y="89174"/>
                  <a:pt x="52513" y="89234"/>
                  <a:pt x="52431" y="89234"/>
                </a:cubicBezTo>
                <a:cubicBezTo>
                  <a:pt x="52416" y="89234"/>
                  <a:pt x="52398" y="89232"/>
                  <a:pt x="52378" y="89229"/>
                </a:cubicBezTo>
                <a:cubicBezTo>
                  <a:pt x="52371" y="89228"/>
                  <a:pt x="52365" y="89228"/>
                  <a:pt x="52359" y="89228"/>
                </a:cubicBezTo>
                <a:cubicBezTo>
                  <a:pt x="52158" y="89228"/>
                  <a:pt x="52165" y="89596"/>
                  <a:pt x="52378" y="89910"/>
                </a:cubicBezTo>
                <a:cubicBezTo>
                  <a:pt x="52458" y="90037"/>
                  <a:pt x="52504" y="90164"/>
                  <a:pt x="52470" y="90175"/>
                </a:cubicBezTo>
                <a:cubicBezTo>
                  <a:pt x="52424" y="90198"/>
                  <a:pt x="52470" y="90256"/>
                  <a:pt x="52562" y="90314"/>
                </a:cubicBezTo>
                <a:cubicBezTo>
                  <a:pt x="52678" y="90383"/>
                  <a:pt x="52712" y="90418"/>
                  <a:pt x="52655" y="90441"/>
                </a:cubicBezTo>
                <a:cubicBezTo>
                  <a:pt x="52470" y="90522"/>
                  <a:pt x="53035" y="91734"/>
                  <a:pt x="54120" y="93615"/>
                </a:cubicBezTo>
                <a:cubicBezTo>
                  <a:pt x="54582" y="94411"/>
                  <a:pt x="55448" y="95589"/>
                  <a:pt x="55829" y="95912"/>
                </a:cubicBezTo>
                <a:cubicBezTo>
                  <a:pt x="55990" y="96051"/>
                  <a:pt x="56152" y="96224"/>
                  <a:pt x="56198" y="96316"/>
                </a:cubicBezTo>
                <a:cubicBezTo>
                  <a:pt x="56244" y="96397"/>
                  <a:pt x="56314" y="96489"/>
                  <a:pt x="56348" y="96501"/>
                </a:cubicBezTo>
                <a:cubicBezTo>
                  <a:pt x="56394" y="96512"/>
                  <a:pt x="56602" y="96755"/>
                  <a:pt x="56845" y="97032"/>
                </a:cubicBezTo>
                <a:cubicBezTo>
                  <a:pt x="57075" y="97309"/>
                  <a:pt x="57479" y="97713"/>
                  <a:pt x="57756" y="97944"/>
                </a:cubicBezTo>
                <a:cubicBezTo>
                  <a:pt x="58033" y="98163"/>
                  <a:pt x="58299" y="98405"/>
                  <a:pt x="58334" y="98486"/>
                </a:cubicBezTo>
                <a:cubicBezTo>
                  <a:pt x="58380" y="98567"/>
                  <a:pt x="58611" y="98798"/>
                  <a:pt x="58841" y="98994"/>
                </a:cubicBezTo>
                <a:cubicBezTo>
                  <a:pt x="59061" y="99190"/>
                  <a:pt x="59326" y="99490"/>
                  <a:pt x="59407" y="99640"/>
                </a:cubicBezTo>
                <a:cubicBezTo>
                  <a:pt x="59573" y="99940"/>
                  <a:pt x="60283" y="100602"/>
                  <a:pt x="60451" y="100602"/>
                </a:cubicBezTo>
                <a:cubicBezTo>
                  <a:pt x="60458" y="100602"/>
                  <a:pt x="60464" y="100601"/>
                  <a:pt x="60469" y="100598"/>
                </a:cubicBezTo>
                <a:cubicBezTo>
                  <a:pt x="60479" y="100593"/>
                  <a:pt x="60491" y="100591"/>
                  <a:pt x="60506" y="100591"/>
                </a:cubicBezTo>
                <a:cubicBezTo>
                  <a:pt x="60558" y="100591"/>
                  <a:pt x="60634" y="100622"/>
                  <a:pt x="60688" y="100668"/>
                </a:cubicBezTo>
                <a:cubicBezTo>
                  <a:pt x="60821" y="100777"/>
                  <a:pt x="61294" y="100832"/>
                  <a:pt x="61821" y="100832"/>
                </a:cubicBezTo>
                <a:cubicBezTo>
                  <a:pt x="62347" y="100832"/>
                  <a:pt x="62928" y="100777"/>
                  <a:pt x="63274" y="100668"/>
                </a:cubicBezTo>
                <a:cubicBezTo>
                  <a:pt x="63567" y="100570"/>
                  <a:pt x="63860" y="100513"/>
                  <a:pt x="64016" y="100513"/>
                </a:cubicBezTo>
                <a:cubicBezTo>
                  <a:pt x="64063" y="100513"/>
                  <a:pt x="64098" y="100518"/>
                  <a:pt x="64116" y="100529"/>
                </a:cubicBezTo>
                <a:cubicBezTo>
                  <a:pt x="64133" y="100539"/>
                  <a:pt x="64163" y="100543"/>
                  <a:pt x="64202" y="100543"/>
                </a:cubicBezTo>
                <a:cubicBezTo>
                  <a:pt x="64348" y="100543"/>
                  <a:pt x="64631" y="100479"/>
                  <a:pt x="64913" y="100379"/>
                </a:cubicBezTo>
                <a:cubicBezTo>
                  <a:pt x="65271" y="100252"/>
                  <a:pt x="66090" y="99998"/>
                  <a:pt x="66737" y="99813"/>
                </a:cubicBezTo>
                <a:cubicBezTo>
                  <a:pt x="67383" y="99640"/>
                  <a:pt x="68884" y="99075"/>
                  <a:pt x="70084" y="98567"/>
                </a:cubicBezTo>
                <a:cubicBezTo>
                  <a:pt x="71284" y="98082"/>
                  <a:pt x="72623" y="97447"/>
                  <a:pt x="73108" y="97239"/>
                </a:cubicBezTo>
                <a:cubicBezTo>
                  <a:pt x="73697" y="96974"/>
                  <a:pt x="73962" y="96789"/>
                  <a:pt x="73928" y="96674"/>
                </a:cubicBezTo>
                <a:cubicBezTo>
                  <a:pt x="73908" y="96596"/>
                  <a:pt x="73907" y="96559"/>
                  <a:pt x="73926" y="96559"/>
                </a:cubicBezTo>
                <a:cubicBezTo>
                  <a:pt x="73941" y="96559"/>
                  <a:pt x="73968" y="96582"/>
                  <a:pt x="74008" y="96628"/>
                </a:cubicBezTo>
                <a:cubicBezTo>
                  <a:pt x="74029" y="96648"/>
                  <a:pt x="74067" y="96658"/>
                  <a:pt x="74118" y="96658"/>
                </a:cubicBezTo>
                <a:cubicBezTo>
                  <a:pt x="74551" y="96658"/>
                  <a:pt x="75938" y="95979"/>
                  <a:pt x="75855" y="95762"/>
                </a:cubicBezTo>
                <a:cubicBezTo>
                  <a:pt x="75830" y="95681"/>
                  <a:pt x="75822" y="95640"/>
                  <a:pt x="75842" y="95640"/>
                </a:cubicBezTo>
                <a:cubicBezTo>
                  <a:pt x="75859" y="95640"/>
                  <a:pt x="75896" y="95669"/>
                  <a:pt x="75959" y="95727"/>
                </a:cubicBezTo>
                <a:cubicBezTo>
                  <a:pt x="75994" y="95762"/>
                  <a:pt x="76049" y="95777"/>
                  <a:pt x="76115" y="95777"/>
                </a:cubicBezTo>
                <a:cubicBezTo>
                  <a:pt x="76336" y="95777"/>
                  <a:pt x="76671" y="95608"/>
                  <a:pt x="76698" y="95439"/>
                </a:cubicBezTo>
                <a:cubicBezTo>
                  <a:pt x="76709" y="95393"/>
                  <a:pt x="77125" y="95173"/>
                  <a:pt x="77621" y="94954"/>
                </a:cubicBezTo>
                <a:cubicBezTo>
                  <a:pt x="78360" y="94642"/>
                  <a:pt x="78533" y="94515"/>
                  <a:pt x="78556" y="94273"/>
                </a:cubicBezTo>
                <a:cubicBezTo>
                  <a:pt x="78569" y="94136"/>
                  <a:pt x="78582" y="94073"/>
                  <a:pt x="78604" y="94073"/>
                </a:cubicBezTo>
                <a:cubicBezTo>
                  <a:pt x="78620" y="94073"/>
                  <a:pt x="78642" y="94110"/>
                  <a:pt x="78672" y="94181"/>
                </a:cubicBezTo>
                <a:cubicBezTo>
                  <a:pt x="78710" y="94266"/>
                  <a:pt x="78759" y="94314"/>
                  <a:pt x="78852" y="94314"/>
                </a:cubicBezTo>
                <a:cubicBezTo>
                  <a:pt x="79036" y="94314"/>
                  <a:pt x="79393" y="94122"/>
                  <a:pt x="80184" y="93638"/>
                </a:cubicBezTo>
                <a:cubicBezTo>
                  <a:pt x="81303" y="92946"/>
                  <a:pt x="82585" y="92230"/>
                  <a:pt x="84397" y="91283"/>
                </a:cubicBezTo>
                <a:cubicBezTo>
                  <a:pt x="85182" y="90868"/>
                  <a:pt x="85886" y="90475"/>
                  <a:pt x="85978" y="90395"/>
                </a:cubicBezTo>
                <a:cubicBezTo>
                  <a:pt x="86059" y="90302"/>
                  <a:pt x="86775" y="89910"/>
                  <a:pt x="87571" y="89471"/>
                </a:cubicBezTo>
                <a:cubicBezTo>
                  <a:pt x="88356" y="89033"/>
                  <a:pt x="89049" y="88617"/>
                  <a:pt x="89106" y="88536"/>
                </a:cubicBezTo>
                <a:cubicBezTo>
                  <a:pt x="89222" y="88398"/>
                  <a:pt x="90053" y="87890"/>
                  <a:pt x="91900" y="86828"/>
                </a:cubicBezTo>
                <a:cubicBezTo>
                  <a:pt x="92754" y="86343"/>
                  <a:pt x="93308" y="85985"/>
                  <a:pt x="94393" y="85235"/>
                </a:cubicBezTo>
                <a:cubicBezTo>
                  <a:pt x="94647" y="85062"/>
                  <a:pt x="95120" y="84762"/>
                  <a:pt x="95455" y="84554"/>
                </a:cubicBezTo>
                <a:cubicBezTo>
                  <a:pt x="95789" y="84335"/>
                  <a:pt x="96309" y="84012"/>
                  <a:pt x="96632" y="83804"/>
                </a:cubicBezTo>
                <a:cubicBezTo>
                  <a:pt x="96944" y="83596"/>
                  <a:pt x="97486" y="83250"/>
                  <a:pt x="97833" y="83030"/>
                </a:cubicBezTo>
                <a:cubicBezTo>
                  <a:pt x="98179" y="82811"/>
                  <a:pt x="98514" y="82557"/>
                  <a:pt x="98571" y="82476"/>
                </a:cubicBezTo>
                <a:cubicBezTo>
                  <a:pt x="98629" y="82396"/>
                  <a:pt x="98894" y="82188"/>
                  <a:pt x="99171" y="82015"/>
                </a:cubicBezTo>
                <a:cubicBezTo>
                  <a:pt x="99437" y="81842"/>
                  <a:pt x="99806" y="81599"/>
                  <a:pt x="99979" y="81461"/>
                </a:cubicBezTo>
                <a:cubicBezTo>
                  <a:pt x="100164" y="81322"/>
                  <a:pt x="100510" y="81068"/>
                  <a:pt x="100753" y="80895"/>
                </a:cubicBezTo>
                <a:cubicBezTo>
                  <a:pt x="101411" y="80445"/>
                  <a:pt x="101965" y="80052"/>
                  <a:pt x="102657" y="79498"/>
                </a:cubicBezTo>
                <a:cubicBezTo>
                  <a:pt x="102992" y="79221"/>
                  <a:pt x="103442" y="78875"/>
                  <a:pt x="103662" y="78725"/>
                </a:cubicBezTo>
                <a:cubicBezTo>
                  <a:pt x="104181" y="78356"/>
                  <a:pt x="105081" y="77559"/>
                  <a:pt x="105358" y="77224"/>
                </a:cubicBezTo>
                <a:cubicBezTo>
                  <a:pt x="105485" y="77063"/>
                  <a:pt x="105728" y="76890"/>
                  <a:pt x="105889" y="76820"/>
                </a:cubicBezTo>
                <a:cubicBezTo>
                  <a:pt x="106051" y="76763"/>
                  <a:pt x="106339" y="76567"/>
                  <a:pt x="106536" y="76382"/>
                </a:cubicBezTo>
                <a:cubicBezTo>
                  <a:pt x="106720" y="76209"/>
                  <a:pt x="107090" y="75874"/>
                  <a:pt x="107344" y="75655"/>
                </a:cubicBezTo>
                <a:cubicBezTo>
                  <a:pt x="107598" y="75424"/>
                  <a:pt x="108071" y="75020"/>
                  <a:pt x="108406" y="74731"/>
                </a:cubicBezTo>
                <a:cubicBezTo>
                  <a:pt x="108791" y="74395"/>
                  <a:pt x="108990" y="74271"/>
                  <a:pt x="109170" y="74271"/>
                </a:cubicBezTo>
                <a:cubicBezTo>
                  <a:pt x="109200" y="74271"/>
                  <a:pt x="109230" y="74274"/>
                  <a:pt x="109260" y="74281"/>
                </a:cubicBezTo>
                <a:cubicBezTo>
                  <a:pt x="109313" y="74294"/>
                  <a:pt x="109359" y="74301"/>
                  <a:pt x="109399" y="74301"/>
                </a:cubicBezTo>
                <a:cubicBezTo>
                  <a:pt x="109602" y="74301"/>
                  <a:pt x="109643" y="74121"/>
                  <a:pt x="109594" y="73658"/>
                </a:cubicBezTo>
                <a:cubicBezTo>
                  <a:pt x="109560" y="73300"/>
                  <a:pt x="109202" y="72238"/>
                  <a:pt x="109040" y="72042"/>
                </a:cubicBezTo>
                <a:cubicBezTo>
                  <a:pt x="109006" y="71996"/>
                  <a:pt x="108971" y="71869"/>
                  <a:pt x="108960" y="71742"/>
                </a:cubicBezTo>
                <a:cubicBezTo>
                  <a:pt x="108948" y="71615"/>
                  <a:pt x="108879" y="71430"/>
                  <a:pt x="108798" y="71303"/>
                </a:cubicBezTo>
                <a:cubicBezTo>
                  <a:pt x="108717" y="71176"/>
                  <a:pt x="108556" y="70818"/>
                  <a:pt x="108440" y="70484"/>
                </a:cubicBezTo>
                <a:cubicBezTo>
                  <a:pt x="108313" y="70137"/>
                  <a:pt x="107990" y="69502"/>
                  <a:pt x="107655" y="68948"/>
                </a:cubicBezTo>
                <a:cubicBezTo>
                  <a:pt x="107267" y="68292"/>
                  <a:pt x="107143" y="68095"/>
                  <a:pt x="107086" y="68095"/>
                </a:cubicBezTo>
                <a:cubicBezTo>
                  <a:pt x="107067" y="68095"/>
                  <a:pt x="107055" y="68117"/>
                  <a:pt x="107044" y="68152"/>
                </a:cubicBezTo>
                <a:cubicBezTo>
                  <a:pt x="107025" y="68207"/>
                  <a:pt x="107012" y="68240"/>
                  <a:pt x="107000" y="68240"/>
                </a:cubicBezTo>
                <a:cubicBezTo>
                  <a:pt x="106981" y="68240"/>
                  <a:pt x="106963" y="68163"/>
                  <a:pt x="106928" y="67967"/>
                </a:cubicBezTo>
                <a:cubicBezTo>
                  <a:pt x="106896" y="67796"/>
                  <a:pt x="106844" y="67665"/>
                  <a:pt x="106809" y="67665"/>
                </a:cubicBezTo>
                <a:cubicBezTo>
                  <a:pt x="106806" y="67665"/>
                  <a:pt x="106804" y="67665"/>
                  <a:pt x="106801" y="67667"/>
                </a:cubicBezTo>
                <a:cubicBezTo>
                  <a:pt x="106801" y="67667"/>
                  <a:pt x="106800" y="67667"/>
                  <a:pt x="106799" y="67667"/>
                </a:cubicBezTo>
                <a:cubicBezTo>
                  <a:pt x="106758" y="67667"/>
                  <a:pt x="106519" y="67335"/>
                  <a:pt x="106189" y="66790"/>
                </a:cubicBezTo>
                <a:cubicBezTo>
                  <a:pt x="105531" y="65693"/>
                  <a:pt x="105624" y="65832"/>
                  <a:pt x="104723" y="64585"/>
                </a:cubicBezTo>
                <a:cubicBezTo>
                  <a:pt x="104158" y="63812"/>
                  <a:pt x="103869" y="63466"/>
                  <a:pt x="103535" y="63189"/>
                </a:cubicBezTo>
                <a:cubicBezTo>
                  <a:pt x="103304" y="62981"/>
                  <a:pt x="103061" y="62762"/>
                  <a:pt x="103027" y="62692"/>
                </a:cubicBezTo>
                <a:cubicBezTo>
                  <a:pt x="102981" y="62635"/>
                  <a:pt x="102807" y="62473"/>
                  <a:pt x="102646" y="62358"/>
                </a:cubicBezTo>
                <a:cubicBezTo>
                  <a:pt x="102346" y="62138"/>
                  <a:pt x="101215" y="60938"/>
                  <a:pt x="101203" y="60834"/>
                </a:cubicBezTo>
                <a:cubicBezTo>
                  <a:pt x="101191" y="60799"/>
                  <a:pt x="101272" y="60695"/>
                  <a:pt x="101365" y="60592"/>
                </a:cubicBezTo>
                <a:cubicBezTo>
                  <a:pt x="101468" y="60499"/>
                  <a:pt x="101526" y="60303"/>
                  <a:pt x="101503" y="60164"/>
                </a:cubicBezTo>
                <a:cubicBezTo>
                  <a:pt x="101480" y="60026"/>
                  <a:pt x="101538" y="59922"/>
                  <a:pt x="101607" y="59922"/>
                </a:cubicBezTo>
                <a:cubicBezTo>
                  <a:pt x="101609" y="59922"/>
                  <a:pt x="101611" y="59923"/>
                  <a:pt x="101614" y="59923"/>
                </a:cubicBezTo>
                <a:cubicBezTo>
                  <a:pt x="101692" y="59923"/>
                  <a:pt x="101757" y="59731"/>
                  <a:pt x="101757" y="59495"/>
                </a:cubicBezTo>
                <a:cubicBezTo>
                  <a:pt x="101757" y="59055"/>
                  <a:pt x="101815" y="58826"/>
                  <a:pt x="101920" y="58826"/>
                </a:cubicBezTo>
                <a:cubicBezTo>
                  <a:pt x="101948" y="58826"/>
                  <a:pt x="101978" y="58841"/>
                  <a:pt x="102011" y="58872"/>
                </a:cubicBezTo>
                <a:cubicBezTo>
                  <a:pt x="102033" y="58894"/>
                  <a:pt x="102054" y="58905"/>
                  <a:pt x="102074" y="58905"/>
                </a:cubicBezTo>
                <a:cubicBezTo>
                  <a:pt x="102129" y="58905"/>
                  <a:pt x="102177" y="58827"/>
                  <a:pt x="102219" y="58675"/>
                </a:cubicBezTo>
                <a:cubicBezTo>
                  <a:pt x="102265" y="58514"/>
                  <a:pt x="102380" y="58341"/>
                  <a:pt x="102473" y="58283"/>
                </a:cubicBezTo>
                <a:cubicBezTo>
                  <a:pt x="102565" y="58237"/>
                  <a:pt x="102611" y="58121"/>
                  <a:pt x="102588" y="58041"/>
                </a:cubicBezTo>
                <a:cubicBezTo>
                  <a:pt x="102556" y="57956"/>
                  <a:pt x="102592" y="57901"/>
                  <a:pt x="102669" y="57901"/>
                </a:cubicBezTo>
                <a:cubicBezTo>
                  <a:pt x="102677" y="57901"/>
                  <a:pt x="102684" y="57901"/>
                  <a:pt x="102692" y="57902"/>
                </a:cubicBezTo>
                <a:cubicBezTo>
                  <a:pt x="102696" y="57903"/>
                  <a:pt x="102699" y="57903"/>
                  <a:pt x="102703" y="57903"/>
                </a:cubicBezTo>
                <a:cubicBezTo>
                  <a:pt x="102780" y="57903"/>
                  <a:pt x="102855" y="57791"/>
                  <a:pt x="102877" y="57648"/>
                </a:cubicBezTo>
                <a:cubicBezTo>
                  <a:pt x="102898" y="57475"/>
                  <a:pt x="102981" y="57393"/>
                  <a:pt x="103124" y="57393"/>
                </a:cubicBezTo>
                <a:cubicBezTo>
                  <a:pt x="103134" y="57393"/>
                  <a:pt x="103144" y="57394"/>
                  <a:pt x="103154" y="57394"/>
                </a:cubicBezTo>
                <a:cubicBezTo>
                  <a:pt x="103169" y="57395"/>
                  <a:pt x="103183" y="57396"/>
                  <a:pt x="103197" y="57396"/>
                </a:cubicBezTo>
                <a:cubicBezTo>
                  <a:pt x="103317" y="57396"/>
                  <a:pt x="103368" y="57350"/>
                  <a:pt x="103327" y="57267"/>
                </a:cubicBezTo>
                <a:cubicBezTo>
                  <a:pt x="103292" y="57175"/>
                  <a:pt x="103361" y="57060"/>
                  <a:pt x="103500" y="56990"/>
                </a:cubicBezTo>
                <a:cubicBezTo>
                  <a:pt x="103638" y="56921"/>
                  <a:pt x="103708" y="56817"/>
                  <a:pt x="103650" y="56771"/>
                </a:cubicBezTo>
                <a:cubicBezTo>
                  <a:pt x="103558" y="56690"/>
                  <a:pt x="103904" y="56044"/>
                  <a:pt x="104100" y="55928"/>
                </a:cubicBezTo>
                <a:cubicBezTo>
                  <a:pt x="104146" y="55905"/>
                  <a:pt x="104216" y="55744"/>
                  <a:pt x="104262" y="55582"/>
                </a:cubicBezTo>
                <a:cubicBezTo>
                  <a:pt x="104298" y="55435"/>
                  <a:pt x="104330" y="55368"/>
                  <a:pt x="104373" y="55368"/>
                </a:cubicBezTo>
                <a:cubicBezTo>
                  <a:pt x="104397" y="55368"/>
                  <a:pt x="104424" y="55390"/>
                  <a:pt x="104458" y="55432"/>
                </a:cubicBezTo>
                <a:cubicBezTo>
                  <a:pt x="104526" y="55508"/>
                  <a:pt x="104580" y="55545"/>
                  <a:pt x="104619" y="55545"/>
                </a:cubicBezTo>
                <a:cubicBezTo>
                  <a:pt x="104694" y="55545"/>
                  <a:pt x="104715" y="55412"/>
                  <a:pt x="104677" y="55155"/>
                </a:cubicBezTo>
                <a:cubicBezTo>
                  <a:pt x="104656" y="54975"/>
                  <a:pt x="104674" y="54863"/>
                  <a:pt x="104730" y="54863"/>
                </a:cubicBezTo>
                <a:cubicBezTo>
                  <a:pt x="104735" y="54863"/>
                  <a:pt x="104741" y="54864"/>
                  <a:pt x="104747" y="54866"/>
                </a:cubicBezTo>
                <a:cubicBezTo>
                  <a:pt x="104758" y="54871"/>
                  <a:pt x="104768" y="54873"/>
                  <a:pt x="104776" y="54873"/>
                </a:cubicBezTo>
                <a:cubicBezTo>
                  <a:pt x="104806" y="54873"/>
                  <a:pt x="104804" y="54838"/>
                  <a:pt x="104758" y="54774"/>
                </a:cubicBezTo>
                <a:cubicBezTo>
                  <a:pt x="104712" y="54693"/>
                  <a:pt x="104723" y="54612"/>
                  <a:pt x="104793" y="54601"/>
                </a:cubicBezTo>
                <a:cubicBezTo>
                  <a:pt x="104920" y="54578"/>
                  <a:pt x="105001" y="54393"/>
                  <a:pt x="105047" y="54082"/>
                </a:cubicBezTo>
                <a:cubicBezTo>
                  <a:pt x="105057" y="54001"/>
                  <a:pt x="105110" y="53939"/>
                  <a:pt x="105170" y="53939"/>
                </a:cubicBezTo>
                <a:cubicBezTo>
                  <a:pt x="105179" y="53939"/>
                  <a:pt x="105188" y="53940"/>
                  <a:pt x="105197" y="53943"/>
                </a:cubicBezTo>
                <a:cubicBezTo>
                  <a:pt x="105201" y="53944"/>
                  <a:pt x="105206" y="53944"/>
                  <a:pt x="105210" y="53944"/>
                </a:cubicBezTo>
                <a:cubicBezTo>
                  <a:pt x="105276" y="53944"/>
                  <a:pt x="105348" y="53866"/>
                  <a:pt x="105358" y="53758"/>
                </a:cubicBezTo>
                <a:cubicBezTo>
                  <a:pt x="105373" y="53656"/>
                  <a:pt x="105397" y="53609"/>
                  <a:pt x="105453" y="53609"/>
                </a:cubicBezTo>
                <a:cubicBezTo>
                  <a:pt x="105486" y="53609"/>
                  <a:pt x="105530" y="53625"/>
                  <a:pt x="105589" y="53654"/>
                </a:cubicBezTo>
                <a:cubicBezTo>
                  <a:pt x="105649" y="53693"/>
                  <a:pt x="105690" y="53714"/>
                  <a:pt x="105714" y="53714"/>
                </a:cubicBezTo>
                <a:cubicBezTo>
                  <a:pt x="105754" y="53714"/>
                  <a:pt x="105744" y="53654"/>
                  <a:pt x="105693" y="53516"/>
                </a:cubicBezTo>
                <a:cubicBezTo>
                  <a:pt x="105635" y="53377"/>
                  <a:pt x="105635" y="53239"/>
                  <a:pt x="105682" y="53216"/>
                </a:cubicBezTo>
                <a:cubicBezTo>
                  <a:pt x="105739" y="53193"/>
                  <a:pt x="105728" y="53077"/>
                  <a:pt x="105682" y="52950"/>
                </a:cubicBezTo>
                <a:cubicBezTo>
                  <a:pt x="105624" y="52835"/>
                  <a:pt x="105612" y="52719"/>
                  <a:pt x="105658" y="52696"/>
                </a:cubicBezTo>
                <a:cubicBezTo>
                  <a:pt x="105716" y="52673"/>
                  <a:pt x="105635" y="52489"/>
                  <a:pt x="105358" y="52062"/>
                </a:cubicBezTo>
                <a:cubicBezTo>
                  <a:pt x="105139" y="51738"/>
                  <a:pt x="104966" y="51427"/>
                  <a:pt x="104966" y="51357"/>
                </a:cubicBezTo>
                <a:cubicBezTo>
                  <a:pt x="104966" y="51288"/>
                  <a:pt x="104839" y="51069"/>
                  <a:pt x="104677" y="50873"/>
                </a:cubicBezTo>
                <a:cubicBezTo>
                  <a:pt x="104516" y="50665"/>
                  <a:pt x="104412" y="50492"/>
                  <a:pt x="104446" y="50469"/>
                </a:cubicBezTo>
                <a:cubicBezTo>
                  <a:pt x="104516" y="50434"/>
                  <a:pt x="104135" y="49753"/>
                  <a:pt x="104019" y="49695"/>
                </a:cubicBezTo>
                <a:cubicBezTo>
                  <a:pt x="103962" y="49672"/>
                  <a:pt x="103892" y="49580"/>
                  <a:pt x="103858" y="49499"/>
                </a:cubicBezTo>
                <a:cubicBezTo>
                  <a:pt x="103835" y="49407"/>
                  <a:pt x="103627" y="49060"/>
                  <a:pt x="103419" y="48737"/>
                </a:cubicBezTo>
                <a:cubicBezTo>
                  <a:pt x="103073" y="48183"/>
                  <a:pt x="103004" y="48102"/>
                  <a:pt x="102692" y="47964"/>
                </a:cubicBezTo>
                <a:cubicBezTo>
                  <a:pt x="102357" y="47814"/>
                  <a:pt x="102346" y="47791"/>
                  <a:pt x="102415" y="47652"/>
                </a:cubicBezTo>
                <a:cubicBezTo>
                  <a:pt x="102507" y="47491"/>
                  <a:pt x="102311" y="47087"/>
                  <a:pt x="102057" y="46914"/>
                </a:cubicBezTo>
                <a:cubicBezTo>
                  <a:pt x="101953" y="46844"/>
                  <a:pt x="101757" y="46625"/>
                  <a:pt x="101619" y="46406"/>
                </a:cubicBezTo>
                <a:cubicBezTo>
                  <a:pt x="101426" y="46117"/>
                  <a:pt x="101354" y="46053"/>
                  <a:pt x="101188" y="46053"/>
                </a:cubicBezTo>
                <a:cubicBezTo>
                  <a:pt x="101155" y="46053"/>
                  <a:pt x="101118" y="46056"/>
                  <a:pt x="101076" y="46059"/>
                </a:cubicBezTo>
                <a:cubicBezTo>
                  <a:pt x="101047" y="46064"/>
                  <a:pt x="101017" y="46065"/>
                  <a:pt x="100988" y="46065"/>
                </a:cubicBezTo>
                <a:cubicBezTo>
                  <a:pt x="100857" y="46065"/>
                  <a:pt x="100735" y="46026"/>
                  <a:pt x="100707" y="45979"/>
                </a:cubicBezTo>
                <a:cubicBezTo>
                  <a:pt x="100668" y="45921"/>
                  <a:pt x="100581" y="45895"/>
                  <a:pt x="100492" y="45895"/>
                </a:cubicBezTo>
                <a:cubicBezTo>
                  <a:pt x="100475" y="45895"/>
                  <a:pt x="100458" y="45896"/>
                  <a:pt x="100441" y="45898"/>
                </a:cubicBezTo>
                <a:cubicBezTo>
                  <a:pt x="100423" y="45902"/>
                  <a:pt x="100404" y="45904"/>
                  <a:pt x="100385" y="45904"/>
                </a:cubicBezTo>
                <a:cubicBezTo>
                  <a:pt x="100292" y="45904"/>
                  <a:pt x="100187" y="45859"/>
                  <a:pt x="100130" y="45782"/>
                </a:cubicBezTo>
                <a:cubicBezTo>
                  <a:pt x="100008" y="45609"/>
                  <a:pt x="99950" y="45529"/>
                  <a:pt x="99927" y="45529"/>
                </a:cubicBezTo>
                <a:cubicBezTo>
                  <a:pt x="99908" y="45529"/>
                  <a:pt x="99911" y="45581"/>
                  <a:pt x="99922" y="45678"/>
                </a:cubicBezTo>
                <a:cubicBezTo>
                  <a:pt x="99929" y="45784"/>
                  <a:pt x="99912" y="45831"/>
                  <a:pt x="99828" y="45831"/>
                </a:cubicBezTo>
                <a:cubicBezTo>
                  <a:pt x="99784" y="45831"/>
                  <a:pt x="99721" y="45818"/>
                  <a:pt x="99633" y="45794"/>
                </a:cubicBezTo>
                <a:cubicBezTo>
                  <a:pt x="99568" y="45779"/>
                  <a:pt x="99515" y="45771"/>
                  <a:pt x="99476" y="45771"/>
                </a:cubicBezTo>
                <a:cubicBezTo>
                  <a:pt x="99397" y="45771"/>
                  <a:pt x="99372" y="45802"/>
                  <a:pt x="99402" y="45863"/>
                </a:cubicBezTo>
                <a:cubicBezTo>
                  <a:pt x="99455" y="45976"/>
                  <a:pt x="99312" y="46054"/>
                  <a:pt x="99162" y="46054"/>
                </a:cubicBezTo>
                <a:cubicBezTo>
                  <a:pt x="99081" y="46054"/>
                  <a:pt x="98997" y="46031"/>
                  <a:pt x="98941" y="45979"/>
                </a:cubicBezTo>
                <a:cubicBezTo>
                  <a:pt x="98889" y="45936"/>
                  <a:pt x="98832" y="45912"/>
                  <a:pt x="98786" y="45912"/>
                </a:cubicBezTo>
                <a:cubicBezTo>
                  <a:pt x="98771" y="45912"/>
                  <a:pt x="98756" y="45915"/>
                  <a:pt x="98744" y="45921"/>
                </a:cubicBezTo>
                <a:cubicBezTo>
                  <a:pt x="98698" y="45944"/>
                  <a:pt x="98710" y="46002"/>
                  <a:pt x="98767" y="46071"/>
                </a:cubicBezTo>
                <a:cubicBezTo>
                  <a:pt x="98837" y="46129"/>
                  <a:pt x="98814" y="46163"/>
                  <a:pt x="98721" y="46163"/>
                </a:cubicBezTo>
                <a:cubicBezTo>
                  <a:pt x="98606" y="46163"/>
                  <a:pt x="98514" y="46071"/>
                  <a:pt x="98444" y="45932"/>
                </a:cubicBezTo>
                <a:cubicBezTo>
                  <a:pt x="98403" y="45843"/>
                  <a:pt x="98370" y="45797"/>
                  <a:pt x="98329" y="45797"/>
                </a:cubicBezTo>
                <a:cubicBezTo>
                  <a:pt x="98291" y="45797"/>
                  <a:pt x="98246" y="45837"/>
                  <a:pt x="98179" y="45921"/>
                </a:cubicBezTo>
                <a:cubicBezTo>
                  <a:pt x="98110" y="46005"/>
                  <a:pt x="98037" y="46048"/>
                  <a:pt x="97971" y="46048"/>
                </a:cubicBezTo>
                <a:cubicBezTo>
                  <a:pt x="97938" y="46048"/>
                  <a:pt x="97906" y="46037"/>
                  <a:pt x="97879" y="46013"/>
                </a:cubicBezTo>
                <a:cubicBezTo>
                  <a:pt x="97864" y="45999"/>
                  <a:pt x="97850" y="45992"/>
                  <a:pt x="97836" y="45992"/>
                </a:cubicBezTo>
                <a:cubicBezTo>
                  <a:pt x="97782" y="45992"/>
                  <a:pt x="97733" y="46095"/>
                  <a:pt x="97706" y="46279"/>
                </a:cubicBezTo>
                <a:cubicBezTo>
                  <a:pt x="97668" y="46580"/>
                  <a:pt x="97354" y="46897"/>
                  <a:pt x="97164" y="46897"/>
                </a:cubicBezTo>
                <a:cubicBezTo>
                  <a:pt x="97121" y="46897"/>
                  <a:pt x="97085" y="46880"/>
                  <a:pt x="97059" y="46844"/>
                </a:cubicBezTo>
                <a:cubicBezTo>
                  <a:pt x="97048" y="46825"/>
                  <a:pt x="97018" y="46816"/>
                  <a:pt x="96977" y="46816"/>
                </a:cubicBezTo>
                <a:cubicBezTo>
                  <a:pt x="96894" y="46816"/>
                  <a:pt x="96763" y="46852"/>
                  <a:pt x="96632" y="46914"/>
                </a:cubicBezTo>
                <a:cubicBezTo>
                  <a:pt x="96424" y="47017"/>
                  <a:pt x="96205" y="47087"/>
                  <a:pt x="96136" y="47087"/>
                </a:cubicBezTo>
                <a:cubicBezTo>
                  <a:pt x="96129" y="47086"/>
                  <a:pt x="96123" y="47085"/>
                  <a:pt x="96117" y="47085"/>
                </a:cubicBezTo>
                <a:cubicBezTo>
                  <a:pt x="96055" y="47085"/>
                  <a:pt x="96061" y="47141"/>
                  <a:pt x="96124" y="47225"/>
                </a:cubicBezTo>
                <a:cubicBezTo>
                  <a:pt x="96347" y="47504"/>
                  <a:pt x="95972" y="47977"/>
                  <a:pt x="95667" y="47977"/>
                </a:cubicBezTo>
                <a:cubicBezTo>
                  <a:pt x="95593" y="47977"/>
                  <a:pt x="95523" y="47949"/>
                  <a:pt x="95466" y="47883"/>
                </a:cubicBezTo>
                <a:cubicBezTo>
                  <a:pt x="95362" y="47768"/>
                  <a:pt x="95328" y="47687"/>
                  <a:pt x="95385" y="47652"/>
                </a:cubicBezTo>
                <a:cubicBezTo>
                  <a:pt x="95455" y="47618"/>
                  <a:pt x="95282" y="47260"/>
                  <a:pt x="95028" y="46902"/>
                </a:cubicBezTo>
                <a:cubicBezTo>
                  <a:pt x="94981" y="46856"/>
                  <a:pt x="94981" y="46787"/>
                  <a:pt x="95016" y="46763"/>
                </a:cubicBezTo>
                <a:cubicBezTo>
                  <a:pt x="95051" y="46740"/>
                  <a:pt x="95005" y="46694"/>
                  <a:pt x="94912" y="46683"/>
                </a:cubicBezTo>
                <a:cubicBezTo>
                  <a:pt x="94762" y="46637"/>
                  <a:pt x="94751" y="46625"/>
                  <a:pt x="94635" y="46221"/>
                </a:cubicBezTo>
                <a:cubicBezTo>
                  <a:pt x="94529" y="45814"/>
                  <a:pt x="94471" y="45676"/>
                  <a:pt x="94394" y="45676"/>
                </a:cubicBezTo>
                <a:cubicBezTo>
                  <a:pt x="94379" y="45676"/>
                  <a:pt x="94363" y="45681"/>
                  <a:pt x="94347" y="45690"/>
                </a:cubicBezTo>
                <a:cubicBezTo>
                  <a:pt x="94340" y="45693"/>
                  <a:pt x="94331" y="45695"/>
                  <a:pt x="94321" y="45695"/>
                </a:cubicBezTo>
                <a:cubicBezTo>
                  <a:pt x="94263" y="45695"/>
                  <a:pt x="94158" y="45643"/>
                  <a:pt x="94070" y="45575"/>
                </a:cubicBezTo>
                <a:cubicBezTo>
                  <a:pt x="93920" y="45448"/>
                  <a:pt x="93908" y="45401"/>
                  <a:pt x="94012" y="45286"/>
                </a:cubicBezTo>
                <a:cubicBezTo>
                  <a:pt x="94081" y="45217"/>
                  <a:pt x="94104" y="45090"/>
                  <a:pt x="94047" y="45009"/>
                </a:cubicBezTo>
                <a:cubicBezTo>
                  <a:pt x="93989" y="44917"/>
                  <a:pt x="93943" y="44824"/>
                  <a:pt x="93931" y="44767"/>
                </a:cubicBezTo>
                <a:cubicBezTo>
                  <a:pt x="93908" y="44619"/>
                  <a:pt x="93464" y="44039"/>
                  <a:pt x="93392" y="44039"/>
                </a:cubicBezTo>
                <a:cubicBezTo>
                  <a:pt x="93391" y="44039"/>
                  <a:pt x="93390" y="44039"/>
                  <a:pt x="93389" y="44039"/>
                </a:cubicBezTo>
                <a:cubicBezTo>
                  <a:pt x="93354" y="44063"/>
                  <a:pt x="93354" y="44132"/>
                  <a:pt x="93389" y="44224"/>
                </a:cubicBezTo>
                <a:cubicBezTo>
                  <a:pt x="93412" y="44305"/>
                  <a:pt x="93400" y="44386"/>
                  <a:pt x="93366" y="44409"/>
                </a:cubicBezTo>
                <a:cubicBezTo>
                  <a:pt x="93360" y="44412"/>
                  <a:pt x="93355" y="44414"/>
                  <a:pt x="93350" y="44414"/>
                </a:cubicBezTo>
                <a:cubicBezTo>
                  <a:pt x="93321" y="44414"/>
                  <a:pt x="93296" y="44359"/>
                  <a:pt x="93296" y="44270"/>
                </a:cubicBezTo>
                <a:cubicBezTo>
                  <a:pt x="93296" y="44172"/>
                  <a:pt x="93279" y="44115"/>
                  <a:pt x="93246" y="44115"/>
                </a:cubicBezTo>
                <a:cubicBezTo>
                  <a:pt x="93240" y="44115"/>
                  <a:pt x="93234" y="44117"/>
                  <a:pt x="93227" y="44120"/>
                </a:cubicBezTo>
                <a:cubicBezTo>
                  <a:pt x="93222" y="44123"/>
                  <a:pt x="93217" y="44124"/>
                  <a:pt x="93211" y="44124"/>
                </a:cubicBezTo>
                <a:cubicBezTo>
                  <a:pt x="93160" y="44124"/>
                  <a:pt x="93066" y="44036"/>
                  <a:pt x="92973" y="43901"/>
                </a:cubicBezTo>
                <a:cubicBezTo>
                  <a:pt x="92881" y="43739"/>
                  <a:pt x="92835" y="43612"/>
                  <a:pt x="92858" y="43601"/>
                </a:cubicBezTo>
                <a:cubicBezTo>
                  <a:pt x="92862" y="43598"/>
                  <a:pt x="92867" y="43596"/>
                  <a:pt x="92873" y="43596"/>
                </a:cubicBezTo>
                <a:cubicBezTo>
                  <a:pt x="92913" y="43596"/>
                  <a:pt x="92982" y="43662"/>
                  <a:pt x="93042" y="43762"/>
                </a:cubicBezTo>
                <a:cubicBezTo>
                  <a:pt x="93103" y="43853"/>
                  <a:pt x="93198" y="43917"/>
                  <a:pt x="93252" y="43917"/>
                </a:cubicBezTo>
                <a:cubicBezTo>
                  <a:pt x="93260" y="43917"/>
                  <a:pt x="93267" y="43915"/>
                  <a:pt x="93273" y="43912"/>
                </a:cubicBezTo>
                <a:cubicBezTo>
                  <a:pt x="93354" y="43866"/>
                  <a:pt x="93342" y="43843"/>
                  <a:pt x="93227" y="43785"/>
                </a:cubicBezTo>
                <a:cubicBezTo>
                  <a:pt x="93146" y="43739"/>
                  <a:pt x="93054" y="43659"/>
                  <a:pt x="93008" y="43589"/>
                </a:cubicBezTo>
                <a:cubicBezTo>
                  <a:pt x="92973" y="43532"/>
                  <a:pt x="92858" y="43462"/>
                  <a:pt x="92754" y="43451"/>
                </a:cubicBezTo>
                <a:cubicBezTo>
                  <a:pt x="92569" y="43428"/>
                  <a:pt x="92558" y="43428"/>
                  <a:pt x="92615" y="43278"/>
                </a:cubicBezTo>
                <a:cubicBezTo>
                  <a:pt x="92661" y="43174"/>
                  <a:pt x="92604" y="43001"/>
                  <a:pt x="92384" y="42654"/>
                </a:cubicBezTo>
                <a:cubicBezTo>
                  <a:pt x="92251" y="42418"/>
                  <a:pt x="92126" y="42254"/>
                  <a:pt x="92101" y="42254"/>
                </a:cubicBezTo>
                <a:cubicBezTo>
                  <a:pt x="92097" y="42254"/>
                  <a:pt x="92096" y="42257"/>
                  <a:pt x="92096" y="42262"/>
                </a:cubicBezTo>
                <a:cubicBezTo>
                  <a:pt x="92096" y="42275"/>
                  <a:pt x="92091" y="42281"/>
                  <a:pt x="92083" y="42281"/>
                </a:cubicBezTo>
                <a:cubicBezTo>
                  <a:pt x="92055" y="42281"/>
                  <a:pt x="91981" y="42206"/>
                  <a:pt x="91900" y="42089"/>
                </a:cubicBezTo>
                <a:cubicBezTo>
                  <a:pt x="91808" y="41943"/>
                  <a:pt x="91772" y="41879"/>
                  <a:pt x="91795" y="41879"/>
                </a:cubicBezTo>
                <a:cubicBezTo>
                  <a:pt x="91807" y="41879"/>
                  <a:pt x="91834" y="41896"/>
                  <a:pt x="91877" y="41927"/>
                </a:cubicBezTo>
                <a:cubicBezTo>
                  <a:pt x="91960" y="41986"/>
                  <a:pt x="92037" y="42013"/>
                  <a:pt x="92089" y="42013"/>
                </a:cubicBezTo>
                <a:cubicBezTo>
                  <a:pt x="92160" y="42013"/>
                  <a:pt x="92185" y="41962"/>
                  <a:pt x="92119" y="41869"/>
                </a:cubicBezTo>
                <a:cubicBezTo>
                  <a:pt x="92048" y="41759"/>
                  <a:pt x="91797" y="41664"/>
                  <a:pt x="91662" y="41664"/>
                </a:cubicBezTo>
                <a:cubicBezTo>
                  <a:pt x="91600" y="41664"/>
                  <a:pt x="91562" y="41684"/>
                  <a:pt x="91576" y="41731"/>
                </a:cubicBezTo>
                <a:cubicBezTo>
                  <a:pt x="91621" y="41864"/>
                  <a:pt x="91576" y="42053"/>
                  <a:pt x="91527" y="42053"/>
                </a:cubicBezTo>
                <a:cubicBezTo>
                  <a:pt x="91512" y="42053"/>
                  <a:pt x="91497" y="42036"/>
                  <a:pt x="91484" y="41996"/>
                </a:cubicBezTo>
                <a:cubicBezTo>
                  <a:pt x="91461" y="41927"/>
                  <a:pt x="91392" y="41858"/>
                  <a:pt x="91322" y="41846"/>
                </a:cubicBezTo>
                <a:cubicBezTo>
                  <a:pt x="91219" y="41835"/>
                  <a:pt x="91530" y="41350"/>
                  <a:pt x="91646" y="41338"/>
                </a:cubicBezTo>
                <a:cubicBezTo>
                  <a:pt x="91680" y="41338"/>
                  <a:pt x="91646" y="41246"/>
                  <a:pt x="91576" y="41131"/>
                </a:cubicBezTo>
                <a:cubicBezTo>
                  <a:pt x="91506" y="41022"/>
                  <a:pt x="91443" y="40970"/>
                  <a:pt x="91407" y="40970"/>
                </a:cubicBezTo>
                <a:cubicBezTo>
                  <a:pt x="91366" y="40970"/>
                  <a:pt x="91360" y="41037"/>
                  <a:pt x="91415" y="41165"/>
                </a:cubicBezTo>
                <a:cubicBezTo>
                  <a:pt x="91457" y="41250"/>
                  <a:pt x="91451" y="41305"/>
                  <a:pt x="91405" y="41305"/>
                </a:cubicBezTo>
                <a:cubicBezTo>
                  <a:pt x="91401" y="41305"/>
                  <a:pt x="91397" y="41305"/>
                  <a:pt x="91392" y="41304"/>
                </a:cubicBezTo>
                <a:cubicBezTo>
                  <a:pt x="91322" y="41292"/>
                  <a:pt x="91253" y="41119"/>
                  <a:pt x="91195" y="40831"/>
                </a:cubicBezTo>
                <a:cubicBezTo>
                  <a:pt x="91115" y="40496"/>
                  <a:pt x="91057" y="40346"/>
                  <a:pt x="90930" y="40253"/>
                </a:cubicBezTo>
                <a:cubicBezTo>
                  <a:pt x="90889" y="40220"/>
                  <a:pt x="90861" y="40204"/>
                  <a:pt x="90847" y="40204"/>
                </a:cubicBezTo>
                <a:cubicBezTo>
                  <a:pt x="90823" y="40204"/>
                  <a:pt x="90844" y="40258"/>
                  <a:pt x="90918" y="40369"/>
                </a:cubicBezTo>
                <a:cubicBezTo>
                  <a:pt x="90995" y="40484"/>
                  <a:pt x="91016" y="40551"/>
                  <a:pt x="90975" y="40551"/>
                </a:cubicBezTo>
                <a:cubicBezTo>
                  <a:pt x="90967" y="40551"/>
                  <a:pt x="90955" y="40548"/>
                  <a:pt x="90942" y="40542"/>
                </a:cubicBezTo>
                <a:cubicBezTo>
                  <a:pt x="90917" y="40532"/>
                  <a:pt x="90900" y="40526"/>
                  <a:pt x="90891" y="40526"/>
                </a:cubicBezTo>
                <a:cubicBezTo>
                  <a:pt x="90869" y="40526"/>
                  <a:pt x="90888" y="40555"/>
                  <a:pt x="90953" y="40611"/>
                </a:cubicBezTo>
                <a:cubicBezTo>
                  <a:pt x="91034" y="40681"/>
                  <a:pt x="91080" y="40831"/>
                  <a:pt x="91069" y="40946"/>
                </a:cubicBezTo>
                <a:cubicBezTo>
                  <a:pt x="91056" y="41031"/>
                  <a:pt x="91044" y="41075"/>
                  <a:pt x="91022" y="41075"/>
                </a:cubicBezTo>
                <a:cubicBezTo>
                  <a:pt x="91002" y="41075"/>
                  <a:pt x="90974" y="41040"/>
                  <a:pt x="90930" y="40969"/>
                </a:cubicBezTo>
                <a:cubicBezTo>
                  <a:pt x="90861" y="40865"/>
                  <a:pt x="90803" y="40715"/>
                  <a:pt x="90780" y="40611"/>
                </a:cubicBezTo>
                <a:cubicBezTo>
                  <a:pt x="90757" y="40461"/>
                  <a:pt x="90711" y="40403"/>
                  <a:pt x="90595" y="40380"/>
                </a:cubicBezTo>
                <a:cubicBezTo>
                  <a:pt x="90514" y="40357"/>
                  <a:pt x="90399" y="40265"/>
                  <a:pt x="90330" y="40161"/>
                </a:cubicBezTo>
                <a:cubicBezTo>
                  <a:pt x="90245" y="40027"/>
                  <a:pt x="89980" y="39941"/>
                  <a:pt x="89808" y="39941"/>
                </a:cubicBezTo>
                <a:cubicBezTo>
                  <a:pt x="89697" y="39941"/>
                  <a:pt x="89624" y="39976"/>
                  <a:pt x="89660" y="40057"/>
                </a:cubicBezTo>
                <a:cubicBezTo>
                  <a:pt x="89692" y="40120"/>
                  <a:pt x="89660" y="40148"/>
                  <a:pt x="89594" y="40148"/>
                </a:cubicBezTo>
                <a:cubicBezTo>
                  <a:pt x="89467" y="40148"/>
                  <a:pt x="89212" y="40044"/>
                  <a:pt x="89037" y="39884"/>
                </a:cubicBezTo>
                <a:cubicBezTo>
                  <a:pt x="88959" y="39820"/>
                  <a:pt x="88898" y="39787"/>
                  <a:pt x="88866" y="39787"/>
                </a:cubicBezTo>
                <a:cubicBezTo>
                  <a:pt x="88846" y="39787"/>
                  <a:pt x="88836" y="39800"/>
                  <a:pt x="88841" y="39826"/>
                </a:cubicBezTo>
                <a:cubicBezTo>
                  <a:pt x="88852" y="39896"/>
                  <a:pt x="88933" y="39999"/>
                  <a:pt x="89014" y="40034"/>
                </a:cubicBezTo>
                <a:cubicBezTo>
                  <a:pt x="89152" y="40092"/>
                  <a:pt x="89187" y="40150"/>
                  <a:pt x="89245" y="40380"/>
                </a:cubicBezTo>
                <a:cubicBezTo>
                  <a:pt x="89302" y="40611"/>
                  <a:pt x="89337" y="40657"/>
                  <a:pt x="89510" y="40738"/>
                </a:cubicBezTo>
                <a:cubicBezTo>
                  <a:pt x="89621" y="40785"/>
                  <a:pt x="89724" y="40807"/>
                  <a:pt x="89804" y="40807"/>
                </a:cubicBezTo>
                <a:cubicBezTo>
                  <a:pt x="89941" y="40807"/>
                  <a:pt x="90010" y="40744"/>
                  <a:pt x="89937" y="40634"/>
                </a:cubicBezTo>
                <a:cubicBezTo>
                  <a:pt x="89902" y="40572"/>
                  <a:pt x="89900" y="40530"/>
                  <a:pt x="89928" y="40530"/>
                </a:cubicBezTo>
                <a:cubicBezTo>
                  <a:pt x="89936" y="40530"/>
                  <a:pt x="89947" y="40534"/>
                  <a:pt x="89960" y="40542"/>
                </a:cubicBezTo>
                <a:cubicBezTo>
                  <a:pt x="90180" y="40646"/>
                  <a:pt x="90214" y="40819"/>
                  <a:pt x="90018" y="40877"/>
                </a:cubicBezTo>
                <a:cubicBezTo>
                  <a:pt x="89914" y="40911"/>
                  <a:pt x="89868" y="40992"/>
                  <a:pt x="89903" y="41050"/>
                </a:cubicBezTo>
                <a:cubicBezTo>
                  <a:pt x="89944" y="41102"/>
                  <a:pt x="89985" y="41144"/>
                  <a:pt x="90018" y="41144"/>
                </a:cubicBezTo>
                <a:cubicBezTo>
                  <a:pt x="90022" y="41144"/>
                  <a:pt x="90026" y="41143"/>
                  <a:pt x="90030" y="41142"/>
                </a:cubicBezTo>
                <a:cubicBezTo>
                  <a:pt x="90053" y="41142"/>
                  <a:pt x="90134" y="41131"/>
                  <a:pt x="90203" y="41131"/>
                </a:cubicBezTo>
                <a:cubicBezTo>
                  <a:pt x="90272" y="41131"/>
                  <a:pt x="90307" y="41027"/>
                  <a:pt x="90272" y="40911"/>
                </a:cubicBezTo>
                <a:cubicBezTo>
                  <a:pt x="90250" y="40802"/>
                  <a:pt x="90280" y="40714"/>
                  <a:pt x="90341" y="40714"/>
                </a:cubicBezTo>
                <a:cubicBezTo>
                  <a:pt x="90345" y="40714"/>
                  <a:pt x="90349" y="40714"/>
                  <a:pt x="90353" y="40715"/>
                </a:cubicBezTo>
                <a:cubicBezTo>
                  <a:pt x="90549" y="40773"/>
                  <a:pt x="90641" y="40981"/>
                  <a:pt x="90491" y="41061"/>
                </a:cubicBezTo>
                <a:cubicBezTo>
                  <a:pt x="90422" y="41096"/>
                  <a:pt x="90388" y="41235"/>
                  <a:pt x="90422" y="41373"/>
                </a:cubicBezTo>
                <a:cubicBezTo>
                  <a:pt x="90457" y="41523"/>
                  <a:pt x="90411" y="41604"/>
                  <a:pt x="90272" y="41604"/>
                </a:cubicBezTo>
                <a:cubicBezTo>
                  <a:pt x="90241" y="41602"/>
                  <a:pt x="90215" y="41601"/>
                  <a:pt x="90194" y="41601"/>
                </a:cubicBezTo>
                <a:cubicBezTo>
                  <a:pt x="90093" y="41601"/>
                  <a:pt x="90121" y="41631"/>
                  <a:pt x="90284" y="41766"/>
                </a:cubicBezTo>
                <a:cubicBezTo>
                  <a:pt x="90480" y="41927"/>
                  <a:pt x="90491" y="41962"/>
                  <a:pt x="90388" y="42008"/>
                </a:cubicBezTo>
                <a:cubicBezTo>
                  <a:pt x="90307" y="42054"/>
                  <a:pt x="90330" y="42135"/>
                  <a:pt x="90434" y="42262"/>
                </a:cubicBezTo>
                <a:cubicBezTo>
                  <a:pt x="90528" y="42375"/>
                  <a:pt x="90553" y="42418"/>
                  <a:pt x="90503" y="42418"/>
                </a:cubicBezTo>
                <a:cubicBezTo>
                  <a:pt x="90491" y="42418"/>
                  <a:pt x="90476" y="42416"/>
                  <a:pt x="90457" y="42412"/>
                </a:cubicBezTo>
                <a:cubicBezTo>
                  <a:pt x="90376" y="42400"/>
                  <a:pt x="90284" y="42320"/>
                  <a:pt x="90261" y="42239"/>
                </a:cubicBezTo>
                <a:cubicBezTo>
                  <a:pt x="90242" y="42182"/>
                  <a:pt x="90191" y="42140"/>
                  <a:pt x="90148" y="42140"/>
                </a:cubicBezTo>
                <a:cubicBezTo>
                  <a:pt x="90139" y="42140"/>
                  <a:pt x="90130" y="42142"/>
                  <a:pt x="90122" y="42146"/>
                </a:cubicBezTo>
                <a:cubicBezTo>
                  <a:pt x="90114" y="42150"/>
                  <a:pt x="90106" y="42152"/>
                  <a:pt x="90098" y="42152"/>
                </a:cubicBezTo>
                <a:cubicBezTo>
                  <a:pt x="89933" y="42152"/>
                  <a:pt x="89575" y="41461"/>
                  <a:pt x="89706" y="41373"/>
                </a:cubicBezTo>
                <a:cubicBezTo>
                  <a:pt x="89960" y="41200"/>
                  <a:pt x="89822" y="41004"/>
                  <a:pt x="89372" y="40900"/>
                </a:cubicBezTo>
                <a:cubicBezTo>
                  <a:pt x="88852" y="40784"/>
                  <a:pt x="88702" y="40634"/>
                  <a:pt x="88841" y="40392"/>
                </a:cubicBezTo>
                <a:cubicBezTo>
                  <a:pt x="88910" y="40265"/>
                  <a:pt x="88887" y="40207"/>
                  <a:pt x="88737" y="40080"/>
                </a:cubicBezTo>
                <a:cubicBezTo>
                  <a:pt x="88598" y="39965"/>
                  <a:pt x="88564" y="39907"/>
                  <a:pt x="88610" y="39884"/>
                </a:cubicBezTo>
                <a:cubicBezTo>
                  <a:pt x="88645" y="39861"/>
                  <a:pt x="88621" y="39803"/>
                  <a:pt x="88564" y="39734"/>
                </a:cubicBezTo>
                <a:cubicBezTo>
                  <a:pt x="88495" y="39676"/>
                  <a:pt x="88483" y="39596"/>
                  <a:pt x="88529" y="39572"/>
                </a:cubicBezTo>
                <a:cubicBezTo>
                  <a:pt x="88575" y="39549"/>
                  <a:pt x="88564" y="39469"/>
                  <a:pt x="88495" y="39399"/>
                </a:cubicBezTo>
                <a:cubicBezTo>
                  <a:pt x="88460" y="39370"/>
                  <a:pt x="88422" y="39356"/>
                  <a:pt x="88392" y="39356"/>
                </a:cubicBezTo>
                <a:cubicBezTo>
                  <a:pt x="88362" y="39356"/>
                  <a:pt x="88339" y="39370"/>
                  <a:pt x="88333" y="39399"/>
                </a:cubicBezTo>
                <a:cubicBezTo>
                  <a:pt x="88323" y="39430"/>
                  <a:pt x="88298" y="39444"/>
                  <a:pt x="88265" y="39444"/>
                </a:cubicBezTo>
                <a:cubicBezTo>
                  <a:pt x="88138" y="39444"/>
                  <a:pt x="87890" y="39250"/>
                  <a:pt x="87917" y="39122"/>
                </a:cubicBezTo>
                <a:cubicBezTo>
                  <a:pt x="87934" y="39079"/>
                  <a:pt x="87920" y="39056"/>
                  <a:pt x="87883" y="39056"/>
                </a:cubicBezTo>
                <a:cubicBezTo>
                  <a:pt x="87870" y="39056"/>
                  <a:pt x="87854" y="39059"/>
                  <a:pt x="87837" y="39065"/>
                </a:cubicBezTo>
                <a:cubicBezTo>
                  <a:pt x="87756" y="39088"/>
                  <a:pt x="87779" y="39157"/>
                  <a:pt x="87929" y="39353"/>
                </a:cubicBezTo>
                <a:cubicBezTo>
                  <a:pt x="88163" y="39617"/>
                  <a:pt x="88262" y="39864"/>
                  <a:pt x="88164" y="39864"/>
                </a:cubicBezTo>
                <a:cubicBezTo>
                  <a:pt x="88151" y="39864"/>
                  <a:pt x="88134" y="39859"/>
                  <a:pt x="88114" y="39849"/>
                </a:cubicBezTo>
                <a:cubicBezTo>
                  <a:pt x="88073" y="39829"/>
                  <a:pt x="88018" y="39817"/>
                  <a:pt x="87966" y="39817"/>
                </a:cubicBezTo>
                <a:cubicBezTo>
                  <a:pt x="87930" y="39817"/>
                  <a:pt x="87895" y="39823"/>
                  <a:pt x="87871" y="39838"/>
                </a:cubicBezTo>
                <a:cubicBezTo>
                  <a:pt x="87854" y="39845"/>
                  <a:pt x="87836" y="39849"/>
                  <a:pt x="87818" y="39849"/>
                </a:cubicBezTo>
                <a:cubicBezTo>
                  <a:pt x="87668" y="39849"/>
                  <a:pt x="87512" y="39613"/>
                  <a:pt x="87594" y="39469"/>
                </a:cubicBezTo>
                <a:cubicBezTo>
                  <a:pt x="87675" y="39342"/>
                  <a:pt x="87663" y="39318"/>
                  <a:pt x="87386" y="39065"/>
                </a:cubicBezTo>
                <a:cubicBezTo>
                  <a:pt x="87251" y="38948"/>
                  <a:pt x="87131" y="38873"/>
                  <a:pt x="87056" y="38873"/>
                </a:cubicBezTo>
                <a:cubicBezTo>
                  <a:pt x="87035" y="38873"/>
                  <a:pt x="87018" y="38879"/>
                  <a:pt x="87006" y="38891"/>
                </a:cubicBezTo>
                <a:cubicBezTo>
                  <a:pt x="86993" y="38907"/>
                  <a:pt x="86974" y="38914"/>
                  <a:pt x="86949" y="38914"/>
                </a:cubicBezTo>
                <a:cubicBezTo>
                  <a:pt x="86879" y="38914"/>
                  <a:pt x="86767" y="38858"/>
                  <a:pt x="86648" y="38764"/>
                </a:cubicBezTo>
                <a:cubicBezTo>
                  <a:pt x="86502" y="38650"/>
                  <a:pt x="86388" y="38594"/>
                  <a:pt x="86321" y="38594"/>
                </a:cubicBezTo>
                <a:cubicBezTo>
                  <a:pt x="86240" y="38594"/>
                  <a:pt x="86226" y="38676"/>
                  <a:pt x="86301" y="38834"/>
                </a:cubicBezTo>
                <a:cubicBezTo>
                  <a:pt x="86348" y="38938"/>
                  <a:pt x="86371" y="39088"/>
                  <a:pt x="86359" y="39145"/>
                </a:cubicBezTo>
                <a:cubicBezTo>
                  <a:pt x="86351" y="39174"/>
                  <a:pt x="86340" y="39188"/>
                  <a:pt x="86326" y="39188"/>
                </a:cubicBezTo>
                <a:cubicBezTo>
                  <a:pt x="86302" y="39188"/>
                  <a:pt x="86269" y="39142"/>
                  <a:pt x="86232" y="39053"/>
                </a:cubicBezTo>
                <a:cubicBezTo>
                  <a:pt x="86137" y="38844"/>
                  <a:pt x="85878" y="38573"/>
                  <a:pt x="85809" y="38573"/>
                </a:cubicBezTo>
                <a:cubicBezTo>
                  <a:pt x="85794" y="38573"/>
                  <a:pt x="85787" y="38586"/>
                  <a:pt x="85794" y="38614"/>
                </a:cubicBezTo>
                <a:cubicBezTo>
                  <a:pt x="85805" y="38684"/>
                  <a:pt x="85701" y="38811"/>
                  <a:pt x="85563" y="38903"/>
                </a:cubicBezTo>
                <a:cubicBezTo>
                  <a:pt x="85424" y="38995"/>
                  <a:pt x="85228" y="39157"/>
                  <a:pt x="85124" y="39284"/>
                </a:cubicBezTo>
                <a:cubicBezTo>
                  <a:pt x="84974" y="39457"/>
                  <a:pt x="84974" y="39526"/>
                  <a:pt x="85136" y="39734"/>
                </a:cubicBezTo>
                <a:cubicBezTo>
                  <a:pt x="85289" y="39919"/>
                  <a:pt x="85341" y="39985"/>
                  <a:pt x="85262" y="39985"/>
                </a:cubicBezTo>
                <a:cubicBezTo>
                  <a:pt x="85223" y="39985"/>
                  <a:pt x="85151" y="39969"/>
                  <a:pt x="85043" y="39942"/>
                </a:cubicBezTo>
                <a:cubicBezTo>
                  <a:pt x="85015" y="39935"/>
                  <a:pt x="84989" y="39931"/>
                  <a:pt x="84966" y="39931"/>
                </a:cubicBezTo>
                <a:cubicBezTo>
                  <a:pt x="84762" y="39931"/>
                  <a:pt x="84758" y="40189"/>
                  <a:pt x="84986" y="40438"/>
                </a:cubicBezTo>
                <a:cubicBezTo>
                  <a:pt x="85127" y="40608"/>
                  <a:pt x="85152" y="40718"/>
                  <a:pt x="85090" y="40718"/>
                </a:cubicBezTo>
                <a:cubicBezTo>
                  <a:pt x="85052" y="40718"/>
                  <a:pt x="84980" y="40675"/>
                  <a:pt x="84882" y="40577"/>
                </a:cubicBezTo>
                <a:cubicBezTo>
                  <a:pt x="84775" y="40460"/>
                  <a:pt x="84651" y="40384"/>
                  <a:pt x="84587" y="40384"/>
                </a:cubicBezTo>
                <a:cubicBezTo>
                  <a:pt x="84575" y="40384"/>
                  <a:pt x="84566" y="40387"/>
                  <a:pt x="84558" y="40392"/>
                </a:cubicBezTo>
                <a:cubicBezTo>
                  <a:pt x="84535" y="40403"/>
                  <a:pt x="84501" y="40415"/>
                  <a:pt x="84466" y="40415"/>
                </a:cubicBezTo>
                <a:cubicBezTo>
                  <a:pt x="84905" y="39642"/>
                  <a:pt x="85332" y="38868"/>
                  <a:pt x="85782" y="37922"/>
                </a:cubicBezTo>
                <a:cubicBezTo>
                  <a:pt x="85873" y="38043"/>
                  <a:pt x="86009" y="38147"/>
                  <a:pt x="86095" y="38147"/>
                </a:cubicBezTo>
                <a:cubicBezTo>
                  <a:pt x="86107" y="38147"/>
                  <a:pt x="86118" y="38145"/>
                  <a:pt x="86128" y="38141"/>
                </a:cubicBezTo>
                <a:cubicBezTo>
                  <a:pt x="86147" y="38130"/>
                  <a:pt x="86169" y="38125"/>
                  <a:pt x="86192" y="38125"/>
                </a:cubicBezTo>
                <a:cubicBezTo>
                  <a:pt x="86242" y="38125"/>
                  <a:pt x="86297" y="38148"/>
                  <a:pt x="86336" y="38187"/>
                </a:cubicBezTo>
                <a:cubicBezTo>
                  <a:pt x="86401" y="38247"/>
                  <a:pt x="86502" y="38275"/>
                  <a:pt x="86589" y="38275"/>
                </a:cubicBezTo>
                <a:cubicBezTo>
                  <a:pt x="86703" y="38275"/>
                  <a:pt x="86793" y="38227"/>
                  <a:pt x="86740" y="38141"/>
                </a:cubicBezTo>
                <a:cubicBezTo>
                  <a:pt x="86706" y="38098"/>
                  <a:pt x="86652" y="38075"/>
                  <a:pt x="86604" y="38075"/>
                </a:cubicBezTo>
                <a:cubicBezTo>
                  <a:pt x="86587" y="38075"/>
                  <a:pt x="86570" y="38077"/>
                  <a:pt x="86555" y="38083"/>
                </a:cubicBezTo>
                <a:cubicBezTo>
                  <a:pt x="86542" y="38092"/>
                  <a:pt x="86525" y="38096"/>
                  <a:pt x="86505" y="38096"/>
                </a:cubicBezTo>
                <a:cubicBezTo>
                  <a:pt x="86364" y="38096"/>
                  <a:pt x="86101" y="37890"/>
                  <a:pt x="86071" y="37737"/>
                </a:cubicBezTo>
                <a:cubicBezTo>
                  <a:pt x="86061" y="37692"/>
                  <a:pt x="86038" y="37661"/>
                  <a:pt x="86012" y="37661"/>
                </a:cubicBezTo>
                <a:cubicBezTo>
                  <a:pt x="86005" y="37661"/>
                  <a:pt x="85997" y="37663"/>
                  <a:pt x="85990" y="37668"/>
                </a:cubicBezTo>
                <a:cubicBezTo>
                  <a:pt x="85967" y="37668"/>
                  <a:pt x="85932" y="37679"/>
                  <a:pt x="85897" y="37679"/>
                </a:cubicBezTo>
                <a:cubicBezTo>
                  <a:pt x="85944" y="37564"/>
                  <a:pt x="86001" y="37460"/>
                  <a:pt x="86059" y="37345"/>
                </a:cubicBezTo>
                <a:cubicBezTo>
                  <a:pt x="86105" y="37391"/>
                  <a:pt x="86140" y="37414"/>
                  <a:pt x="86151" y="37414"/>
                </a:cubicBezTo>
                <a:cubicBezTo>
                  <a:pt x="86163" y="37402"/>
                  <a:pt x="86140" y="37345"/>
                  <a:pt x="86094" y="37264"/>
                </a:cubicBezTo>
                <a:cubicBezTo>
                  <a:pt x="86382" y="36641"/>
                  <a:pt x="86705" y="35983"/>
                  <a:pt x="86879" y="35636"/>
                </a:cubicBezTo>
                <a:cubicBezTo>
                  <a:pt x="87421" y="34540"/>
                  <a:pt x="88379" y="32358"/>
                  <a:pt x="88495" y="31712"/>
                </a:cubicBezTo>
                <a:cubicBezTo>
                  <a:pt x="88575" y="31389"/>
                  <a:pt x="88772" y="30915"/>
                  <a:pt x="88922" y="30661"/>
                </a:cubicBezTo>
                <a:cubicBezTo>
                  <a:pt x="89083" y="30419"/>
                  <a:pt x="89349" y="29830"/>
                  <a:pt x="89464" y="29473"/>
                </a:cubicBezTo>
                <a:cubicBezTo>
                  <a:pt x="89556" y="29161"/>
                  <a:pt x="89753" y="28572"/>
                  <a:pt x="89880" y="28168"/>
                </a:cubicBezTo>
                <a:cubicBezTo>
                  <a:pt x="89995" y="27834"/>
                  <a:pt x="90203" y="27210"/>
                  <a:pt x="90341" y="26783"/>
                </a:cubicBezTo>
                <a:cubicBezTo>
                  <a:pt x="90491" y="26333"/>
                  <a:pt x="90595" y="26171"/>
                  <a:pt x="90780" y="26148"/>
                </a:cubicBezTo>
                <a:cubicBezTo>
                  <a:pt x="90918" y="26137"/>
                  <a:pt x="90999" y="26068"/>
                  <a:pt x="90976" y="25998"/>
                </a:cubicBezTo>
                <a:cubicBezTo>
                  <a:pt x="90953" y="25952"/>
                  <a:pt x="90849" y="25860"/>
                  <a:pt x="90665" y="25698"/>
                </a:cubicBezTo>
                <a:cubicBezTo>
                  <a:pt x="90422" y="25490"/>
                  <a:pt x="89556" y="24844"/>
                  <a:pt x="89326" y="24717"/>
                </a:cubicBezTo>
                <a:cubicBezTo>
                  <a:pt x="89279" y="24682"/>
                  <a:pt x="89176" y="24602"/>
                  <a:pt x="89095" y="24521"/>
                </a:cubicBezTo>
                <a:cubicBezTo>
                  <a:pt x="89025" y="24452"/>
                  <a:pt x="88864" y="24325"/>
                  <a:pt x="88737" y="24244"/>
                </a:cubicBezTo>
                <a:cubicBezTo>
                  <a:pt x="88621" y="24163"/>
                  <a:pt x="88298" y="23932"/>
                  <a:pt x="88033" y="23713"/>
                </a:cubicBezTo>
                <a:cubicBezTo>
                  <a:pt x="87744" y="23482"/>
                  <a:pt x="87179" y="23055"/>
                  <a:pt x="86648" y="22686"/>
                </a:cubicBezTo>
                <a:cubicBezTo>
                  <a:pt x="86043" y="22266"/>
                  <a:pt x="85842" y="22127"/>
                  <a:pt x="85790" y="22127"/>
                </a:cubicBezTo>
                <a:cubicBezTo>
                  <a:pt x="85771" y="22127"/>
                  <a:pt x="85773" y="22146"/>
                  <a:pt x="85782" y="22178"/>
                </a:cubicBezTo>
                <a:cubicBezTo>
                  <a:pt x="85797" y="22231"/>
                  <a:pt x="85805" y="22262"/>
                  <a:pt x="85794" y="22262"/>
                </a:cubicBezTo>
                <a:cubicBezTo>
                  <a:pt x="85778" y="22262"/>
                  <a:pt x="85725" y="22203"/>
                  <a:pt x="85597" y="22062"/>
                </a:cubicBezTo>
                <a:cubicBezTo>
                  <a:pt x="85483" y="21938"/>
                  <a:pt x="85388" y="21851"/>
                  <a:pt x="85353" y="21851"/>
                </a:cubicBezTo>
                <a:cubicBezTo>
                  <a:pt x="85349" y="21851"/>
                  <a:pt x="85346" y="21852"/>
                  <a:pt x="85343" y="21854"/>
                </a:cubicBezTo>
                <a:cubicBezTo>
                  <a:pt x="85343" y="21856"/>
                  <a:pt x="85341" y="21856"/>
                  <a:pt x="85339" y="21856"/>
                </a:cubicBezTo>
                <a:cubicBezTo>
                  <a:pt x="85298" y="21856"/>
                  <a:pt x="84959" y="21640"/>
                  <a:pt x="84443" y="21277"/>
                </a:cubicBezTo>
                <a:cubicBezTo>
                  <a:pt x="83404" y="20550"/>
                  <a:pt x="83543" y="20642"/>
                  <a:pt x="82227" y="19846"/>
                </a:cubicBezTo>
                <a:cubicBezTo>
                  <a:pt x="81407" y="19361"/>
                  <a:pt x="80992" y="19153"/>
                  <a:pt x="80588" y="19038"/>
                </a:cubicBezTo>
                <a:cubicBezTo>
                  <a:pt x="80288" y="18946"/>
                  <a:pt x="79988" y="18842"/>
                  <a:pt x="79918" y="18807"/>
                </a:cubicBezTo>
                <a:cubicBezTo>
                  <a:pt x="79849" y="18761"/>
                  <a:pt x="79630" y="18692"/>
                  <a:pt x="79434" y="18657"/>
                </a:cubicBezTo>
                <a:cubicBezTo>
                  <a:pt x="79064" y="18576"/>
                  <a:pt x="77506" y="18034"/>
                  <a:pt x="77448" y="17942"/>
                </a:cubicBezTo>
                <a:cubicBezTo>
                  <a:pt x="77425" y="17918"/>
                  <a:pt x="77460" y="17757"/>
                  <a:pt x="77529" y="17607"/>
                </a:cubicBezTo>
                <a:cubicBezTo>
                  <a:pt x="77587" y="17457"/>
                  <a:pt x="77575" y="17226"/>
                  <a:pt x="77506" y="17099"/>
                </a:cubicBezTo>
                <a:cubicBezTo>
                  <a:pt x="77437" y="16972"/>
                  <a:pt x="77448" y="16833"/>
                  <a:pt x="77529" y="16799"/>
                </a:cubicBezTo>
                <a:cubicBezTo>
                  <a:pt x="77610" y="16753"/>
                  <a:pt x="77598" y="16522"/>
                  <a:pt x="77517" y="16256"/>
                </a:cubicBezTo>
                <a:cubicBezTo>
                  <a:pt x="77506" y="16188"/>
                  <a:pt x="77483" y="16119"/>
                  <a:pt x="77461" y="16051"/>
                </a:cubicBezTo>
                <a:lnTo>
                  <a:pt x="77461" y="16051"/>
                </a:lnTo>
                <a:cubicBezTo>
                  <a:pt x="77465" y="16044"/>
                  <a:pt x="77470" y="16038"/>
                  <a:pt x="77469" y="16038"/>
                </a:cubicBezTo>
                <a:lnTo>
                  <a:pt x="77469" y="16038"/>
                </a:lnTo>
                <a:cubicBezTo>
                  <a:pt x="77469" y="16038"/>
                  <a:pt x="77467" y="16041"/>
                  <a:pt x="77460" y="16049"/>
                </a:cubicBezTo>
                <a:lnTo>
                  <a:pt x="77460" y="16049"/>
                </a:lnTo>
                <a:cubicBezTo>
                  <a:pt x="77460" y="16049"/>
                  <a:pt x="77460" y="16049"/>
                  <a:pt x="77460" y="16049"/>
                </a:cubicBezTo>
                <a:cubicBezTo>
                  <a:pt x="77457" y="16052"/>
                  <a:pt x="77455" y="16055"/>
                  <a:pt x="77454" y="16057"/>
                </a:cubicBezTo>
                <a:lnTo>
                  <a:pt x="77454" y="16057"/>
                </a:lnTo>
                <a:cubicBezTo>
                  <a:pt x="77438" y="16078"/>
                  <a:pt x="77409" y="16117"/>
                  <a:pt x="77356" y="16187"/>
                </a:cubicBezTo>
                <a:lnTo>
                  <a:pt x="77356" y="16175"/>
                </a:lnTo>
                <a:lnTo>
                  <a:pt x="77356" y="16141"/>
                </a:lnTo>
                <a:lnTo>
                  <a:pt x="77344" y="16095"/>
                </a:lnTo>
                <a:cubicBezTo>
                  <a:pt x="77344" y="16060"/>
                  <a:pt x="77344" y="16025"/>
                  <a:pt x="77344" y="16002"/>
                </a:cubicBezTo>
                <a:cubicBezTo>
                  <a:pt x="77344" y="15875"/>
                  <a:pt x="77344" y="15783"/>
                  <a:pt x="77367" y="15702"/>
                </a:cubicBezTo>
                <a:cubicBezTo>
                  <a:pt x="77396" y="15578"/>
                  <a:pt x="77449" y="15509"/>
                  <a:pt x="77525" y="15509"/>
                </a:cubicBezTo>
                <a:cubicBezTo>
                  <a:pt x="77541" y="15509"/>
                  <a:pt x="77557" y="15512"/>
                  <a:pt x="77575" y="15518"/>
                </a:cubicBezTo>
                <a:cubicBezTo>
                  <a:pt x="77588" y="15522"/>
                  <a:pt x="77601" y="15524"/>
                  <a:pt x="77614" y="15524"/>
                </a:cubicBezTo>
                <a:cubicBezTo>
                  <a:pt x="77708" y="15524"/>
                  <a:pt x="77774" y="15405"/>
                  <a:pt x="77794" y="15160"/>
                </a:cubicBezTo>
                <a:cubicBezTo>
                  <a:pt x="77806" y="15044"/>
                  <a:pt x="77852" y="14894"/>
                  <a:pt x="77875" y="14802"/>
                </a:cubicBezTo>
                <a:cubicBezTo>
                  <a:pt x="77910" y="14733"/>
                  <a:pt x="77933" y="14675"/>
                  <a:pt x="77979" y="14640"/>
                </a:cubicBezTo>
                <a:cubicBezTo>
                  <a:pt x="78048" y="14571"/>
                  <a:pt x="78071" y="14456"/>
                  <a:pt x="78014" y="14375"/>
                </a:cubicBezTo>
                <a:cubicBezTo>
                  <a:pt x="77968" y="14306"/>
                  <a:pt x="77991" y="14225"/>
                  <a:pt x="78083" y="14213"/>
                </a:cubicBezTo>
                <a:cubicBezTo>
                  <a:pt x="78164" y="14202"/>
                  <a:pt x="78210" y="14075"/>
                  <a:pt x="78198" y="13913"/>
                </a:cubicBezTo>
                <a:cubicBezTo>
                  <a:pt x="78187" y="13728"/>
                  <a:pt x="78279" y="13613"/>
                  <a:pt x="78452" y="13578"/>
                </a:cubicBezTo>
                <a:cubicBezTo>
                  <a:pt x="78614" y="13555"/>
                  <a:pt x="78672" y="13486"/>
                  <a:pt x="78614" y="13405"/>
                </a:cubicBezTo>
                <a:cubicBezTo>
                  <a:pt x="78568" y="13324"/>
                  <a:pt x="78637" y="13163"/>
                  <a:pt x="78764" y="13059"/>
                </a:cubicBezTo>
                <a:cubicBezTo>
                  <a:pt x="78903" y="12955"/>
                  <a:pt x="78972" y="12851"/>
                  <a:pt x="78914" y="12805"/>
                </a:cubicBezTo>
                <a:cubicBezTo>
                  <a:pt x="78810" y="12747"/>
                  <a:pt x="79145" y="11997"/>
                  <a:pt x="79376" y="11847"/>
                </a:cubicBezTo>
                <a:cubicBezTo>
                  <a:pt x="79422" y="11824"/>
                  <a:pt x="79514" y="11651"/>
                  <a:pt x="79560" y="11478"/>
                </a:cubicBezTo>
                <a:cubicBezTo>
                  <a:pt x="79613" y="11319"/>
                  <a:pt x="79657" y="11244"/>
                  <a:pt x="79709" y="11244"/>
                </a:cubicBezTo>
                <a:cubicBezTo>
                  <a:pt x="79737" y="11244"/>
                  <a:pt x="79767" y="11265"/>
                  <a:pt x="79803" y="11305"/>
                </a:cubicBezTo>
                <a:cubicBezTo>
                  <a:pt x="79863" y="11379"/>
                  <a:pt x="79912" y="11414"/>
                  <a:pt x="79950" y="11414"/>
                </a:cubicBezTo>
                <a:cubicBezTo>
                  <a:pt x="80031" y="11414"/>
                  <a:pt x="80068" y="11262"/>
                  <a:pt x="80068" y="11004"/>
                </a:cubicBezTo>
                <a:cubicBezTo>
                  <a:pt x="80058" y="10830"/>
                  <a:pt x="80103" y="10710"/>
                  <a:pt x="80161" y="10710"/>
                </a:cubicBezTo>
                <a:cubicBezTo>
                  <a:pt x="80169" y="10710"/>
                  <a:pt x="80176" y="10712"/>
                  <a:pt x="80184" y="10716"/>
                </a:cubicBezTo>
                <a:cubicBezTo>
                  <a:pt x="80197" y="10724"/>
                  <a:pt x="80208" y="10727"/>
                  <a:pt x="80216" y="10727"/>
                </a:cubicBezTo>
                <a:cubicBezTo>
                  <a:pt x="80244" y="10727"/>
                  <a:pt x="80245" y="10686"/>
                  <a:pt x="80218" y="10623"/>
                </a:cubicBezTo>
                <a:cubicBezTo>
                  <a:pt x="80172" y="10543"/>
                  <a:pt x="80207" y="10450"/>
                  <a:pt x="80288" y="10439"/>
                </a:cubicBezTo>
                <a:cubicBezTo>
                  <a:pt x="80426" y="10427"/>
                  <a:pt x="80553" y="10219"/>
                  <a:pt x="80680" y="9919"/>
                </a:cubicBezTo>
                <a:cubicBezTo>
                  <a:pt x="80708" y="9846"/>
                  <a:pt x="80780" y="9794"/>
                  <a:pt x="80843" y="9794"/>
                </a:cubicBezTo>
                <a:cubicBezTo>
                  <a:pt x="80859" y="9794"/>
                  <a:pt x="80874" y="9797"/>
                  <a:pt x="80888" y="9804"/>
                </a:cubicBezTo>
                <a:cubicBezTo>
                  <a:pt x="80898" y="9807"/>
                  <a:pt x="80909" y="9808"/>
                  <a:pt x="80920" y="9808"/>
                </a:cubicBezTo>
                <a:cubicBezTo>
                  <a:pt x="80995" y="9808"/>
                  <a:pt x="81080" y="9743"/>
                  <a:pt x="81130" y="9642"/>
                </a:cubicBezTo>
                <a:cubicBezTo>
                  <a:pt x="81176" y="9544"/>
                  <a:pt x="81219" y="9497"/>
                  <a:pt x="81272" y="9497"/>
                </a:cubicBezTo>
                <a:cubicBezTo>
                  <a:pt x="81313" y="9497"/>
                  <a:pt x="81359" y="9524"/>
                  <a:pt x="81419" y="9573"/>
                </a:cubicBezTo>
                <a:cubicBezTo>
                  <a:pt x="81474" y="9624"/>
                  <a:pt x="81511" y="9650"/>
                  <a:pt x="81535" y="9650"/>
                </a:cubicBezTo>
                <a:cubicBezTo>
                  <a:pt x="81572" y="9650"/>
                  <a:pt x="81580" y="9590"/>
                  <a:pt x="81580" y="9458"/>
                </a:cubicBezTo>
                <a:cubicBezTo>
                  <a:pt x="81580" y="9308"/>
                  <a:pt x="81638" y="9169"/>
                  <a:pt x="81707" y="9169"/>
                </a:cubicBezTo>
                <a:cubicBezTo>
                  <a:pt x="81765" y="9158"/>
                  <a:pt x="81811" y="9054"/>
                  <a:pt x="81811" y="8915"/>
                </a:cubicBezTo>
                <a:cubicBezTo>
                  <a:pt x="81811" y="8777"/>
                  <a:pt x="81857" y="8673"/>
                  <a:pt x="81915" y="8661"/>
                </a:cubicBezTo>
                <a:cubicBezTo>
                  <a:pt x="81996" y="8650"/>
                  <a:pt x="81996" y="8442"/>
                  <a:pt x="81904" y="7946"/>
                </a:cubicBezTo>
                <a:cubicBezTo>
                  <a:pt x="81823" y="7565"/>
                  <a:pt x="81800" y="7195"/>
                  <a:pt x="81846" y="7126"/>
                </a:cubicBezTo>
                <a:cubicBezTo>
                  <a:pt x="81892" y="7068"/>
                  <a:pt x="81869" y="6814"/>
                  <a:pt x="81800" y="6560"/>
                </a:cubicBezTo>
                <a:cubicBezTo>
                  <a:pt x="81719" y="6318"/>
                  <a:pt x="81696" y="6110"/>
                  <a:pt x="81754" y="6099"/>
                </a:cubicBezTo>
                <a:cubicBezTo>
                  <a:pt x="81881" y="6076"/>
                  <a:pt x="81881" y="5291"/>
                  <a:pt x="81731" y="5198"/>
                </a:cubicBezTo>
                <a:cubicBezTo>
                  <a:pt x="81673" y="5164"/>
                  <a:pt x="81638" y="5048"/>
                  <a:pt x="81673" y="4956"/>
                </a:cubicBezTo>
                <a:cubicBezTo>
                  <a:pt x="81696" y="4852"/>
                  <a:pt x="81684" y="4448"/>
                  <a:pt x="81650" y="4056"/>
                </a:cubicBezTo>
                <a:cubicBezTo>
                  <a:pt x="81580" y="3398"/>
                  <a:pt x="81534" y="3305"/>
                  <a:pt x="81119" y="3109"/>
                </a:cubicBezTo>
                <a:cubicBezTo>
                  <a:pt x="80680" y="2890"/>
                  <a:pt x="80657" y="2867"/>
                  <a:pt x="80934" y="2728"/>
                </a:cubicBezTo>
                <a:cubicBezTo>
                  <a:pt x="81280" y="2555"/>
                  <a:pt x="81361" y="2082"/>
                  <a:pt x="81049" y="1863"/>
                </a:cubicBezTo>
                <a:cubicBezTo>
                  <a:pt x="80923" y="1770"/>
                  <a:pt x="80784" y="1505"/>
                  <a:pt x="80749" y="1251"/>
                </a:cubicBezTo>
                <a:cubicBezTo>
                  <a:pt x="80696" y="880"/>
                  <a:pt x="80634" y="811"/>
                  <a:pt x="80160" y="811"/>
                </a:cubicBezTo>
                <a:cubicBezTo>
                  <a:pt x="80117" y="811"/>
                  <a:pt x="80072" y="811"/>
                  <a:pt x="80022" y="812"/>
                </a:cubicBezTo>
                <a:cubicBezTo>
                  <a:pt x="79985" y="813"/>
                  <a:pt x="79949" y="814"/>
                  <a:pt x="79913" y="814"/>
                </a:cubicBezTo>
                <a:cubicBezTo>
                  <a:pt x="79601" y="814"/>
                  <a:pt x="79340" y="770"/>
                  <a:pt x="79330" y="708"/>
                </a:cubicBezTo>
                <a:cubicBezTo>
                  <a:pt x="79311" y="651"/>
                  <a:pt x="79159" y="610"/>
                  <a:pt x="78964" y="610"/>
                </a:cubicBezTo>
                <a:cubicBezTo>
                  <a:pt x="78922" y="610"/>
                  <a:pt x="78878" y="612"/>
                  <a:pt x="78833" y="616"/>
                </a:cubicBezTo>
                <a:cubicBezTo>
                  <a:pt x="78767" y="625"/>
                  <a:pt x="78703" y="629"/>
                  <a:pt x="78645" y="629"/>
                </a:cubicBezTo>
                <a:cubicBezTo>
                  <a:pt x="78469" y="629"/>
                  <a:pt x="78337" y="590"/>
                  <a:pt x="78302" y="512"/>
                </a:cubicBezTo>
                <a:cubicBezTo>
                  <a:pt x="78228" y="320"/>
                  <a:pt x="78183" y="231"/>
                  <a:pt x="78131" y="231"/>
                </a:cubicBezTo>
                <a:cubicBezTo>
                  <a:pt x="78087" y="231"/>
                  <a:pt x="78036" y="297"/>
                  <a:pt x="77956" y="420"/>
                </a:cubicBezTo>
                <a:cubicBezTo>
                  <a:pt x="77831" y="602"/>
                  <a:pt x="77723" y="657"/>
                  <a:pt x="77417" y="657"/>
                </a:cubicBezTo>
                <a:cubicBezTo>
                  <a:pt x="77356" y="657"/>
                  <a:pt x="77286" y="655"/>
                  <a:pt x="77206" y="651"/>
                </a:cubicBezTo>
                <a:cubicBezTo>
                  <a:pt x="77174" y="650"/>
                  <a:pt x="77143" y="649"/>
                  <a:pt x="77114" y="649"/>
                </a:cubicBezTo>
                <a:cubicBezTo>
                  <a:pt x="76793" y="649"/>
                  <a:pt x="76629" y="707"/>
                  <a:pt x="76629" y="812"/>
                </a:cubicBezTo>
                <a:cubicBezTo>
                  <a:pt x="76610" y="965"/>
                  <a:pt x="76019" y="1190"/>
                  <a:pt x="75693" y="1190"/>
                </a:cubicBezTo>
                <a:cubicBezTo>
                  <a:pt x="75626" y="1190"/>
                  <a:pt x="75570" y="1180"/>
                  <a:pt x="75532" y="1159"/>
                </a:cubicBezTo>
                <a:cubicBezTo>
                  <a:pt x="75496" y="1133"/>
                  <a:pt x="75445" y="1121"/>
                  <a:pt x="75389" y="1121"/>
                </a:cubicBezTo>
                <a:cubicBezTo>
                  <a:pt x="75321" y="1121"/>
                  <a:pt x="75244" y="1138"/>
                  <a:pt x="75174" y="1170"/>
                </a:cubicBezTo>
                <a:cubicBezTo>
                  <a:pt x="75047" y="1239"/>
                  <a:pt x="75024" y="1320"/>
                  <a:pt x="75105" y="1366"/>
                </a:cubicBezTo>
                <a:cubicBezTo>
                  <a:pt x="75186" y="1412"/>
                  <a:pt x="75093" y="1493"/>
                  <a:pt x="74909" y="1528"/>
                </a:cubicBezTo>
                <a:cubicBezTo>
                  <a:pt x="74857" y="1541"/>
                  <a:pt x="74810" y="1548"/>
                  <a:pt x="74768" y="1548"/>
                </a:cubicBezTo>
                <a:cubicBezTo>
                  <a:pt x="74631" y="1548"/>
                  <a:pt x="74548" y="1478"/>
                  <a:pt x="74539" y="1355"/>
                </a:cubicBezTo>
                <a:cubicBezTo>
                  <a:pt x="74530" y="1265"/>
                  <a:pt x="74503" y="1217"/>
                  <a:pt x="74441" y="1217"/>
                </a:cubicBezTo>
                <a:cubicBezTo>
                  <a:pt x="74359" y="1217"/>
                  <a:pt x="74217" y="1302"/>
                  <a:pt x="73974" y="1493"/>
                </a:cubicBezTo>
                <a:cubicBezTo>
                  <a:pt x="73722" y="1704"/>
                  <a:pt x="73488" y="1837"/>
                  <a:pt x="73364" y="1837"/>
                </a:cubicBezTo>
                <a:cubicBezTo>
                  <a:pt x="73345" y="1837"/>
                  <a:pt x="73329" y="1834"/>
                  <a:pt x="73316" y="1828"/>
                </a:cubicBezTo>
                <a:cubicBezTo>
                  <a:pt x="73304" y="1822"/>
                  <a:pt x="73291" y="1818"/>
                  <a:pt x="73277" y="1818"/>
                </a:cubicBezTo>
                <a:cubicBezTo>
                  <a:pt x="73166" y="1818"/>
                  <a:pt x="72980" y="2018"/>
                  <a:pt x="72785" y="2336"/>
                </a:cubicBezTo>
                <a:cubicBezTo>
                  <a:pt x="72436" y="2843"/>
                  <a:pt x="71585" y="3698"/>
                  <a:pt x="71319" y="3698"/>
                </a:cubicBezTo>
                <a:cubicBezTo>
                  <a:pt x="71295" y="3698"/>
                  <a:pt x="71275" y="3690"/>
                  <a:pt x="71261" y="3675"/>
                </a:cubicBezTo>
                <a:cubicBezTo>
                  <a:pt x="71257" y="3668"/>
                  <a:pt x="71249" y="3665"/>
                  <a:pt x="71236" y="3665"/>
                </a:cubicBezTo>
                <a:cubicBezTo>
                  <a:pt x="71136" y="3665"/>
                  <a:pt x="70779" y="3862"/>
                  <a:pt x="70430" y="4160"/>
                </a:cubicBezTo>
                <a:cubicBezTo>
                  <a:pt x="70049" y="4494"/>
                  <a:pt x="69634" y="4818"/>
                  <a:pt x="69518" y="4875"/>
                </a:cubicBezTo>
                <a:cubicBezTo>
                  <a:pt x="69391" y="4933"/>
                  <a:pt x="69368" y="5025"/>
                  <a:pt x="69461" y="5095"/>
                </a:cubicBezTo>
                <a:cubicBezTo>
                  <a:pt x="69634" y="5233"/>
                  <a:pt x="69414" y="5637"/>
                  <a:pt x="69080" y="6122"/>
                </a:cubicBezTo>
                <a:cubicBezTo>
                  <a:pt x="68770" y="6538"/>
                  <a:pt x="68392" y="6915"/>
                  <a:pt x="68163" y="6915"/>
                </a:cubicBezTo>
                <a:cubicBezTo>
                  <a:pt x="68145" y="6915"/>
                  <a:pt x="68127" y="6912"/>
                  <a:pt x="68110" y="6907"/>
                </a:cubicBezTo>
                <a:cubicBezTo>
                  <a:pt x="67949" y="6849"/>
                  <a:pt x="67914" y="6745"/>
                  <a:pt x="68018" y="6641"/>
                </a:cubicBezTo>
                <a:cubicBezTo>
                  <a:pt x="68156" y="6491"/>
                  <a:pt x="67949" y="6133"/>
                  <a:pt x="67579" y="5879"/>
                </a:cubicBezTo>
                <a:cubicBezTo>
                  <a:pt x="67521" y="5845"/>
                  <a:pt x="67533" y="5741"/>
                  <a:pt x="67614" y="5649"/>
                </a:cubicBezTo>
                <a:cubicBezTo>
                  <a:pt x="67651" y="5605"/>
                  <a:pt x="67648" y="5582"/>
                  <a:pt x="67613" y="5582"/>
                </a:cubicBezTo>
                <a:cubicBezTo>
                  <a:pt x="67582" y="5582"/>
                  <a:pt x="67527" y="5600"/>
                  <a:pt x="67452" y="5637"/>
                </a:cubicBezTo>
                <a:cubicBezTo>
                  <a:pt x="67353" y="5689"/>
                  <a:pt x="67286" y="5723"/>
                  <a:pt x="67239" y="5723"/>
                </a:cubicBezTo>
                <a:cubicBezTo>
                  <a:pt x="67149" y="5723"/>
                  <a:pt x="67128" y="5600"/>
                  <a:pt x="67083" y="5245"/>
                </a:cubicBezTo>
                <a:cubicBezTo>
                  <a:pt x="67044" y="4806"/>
                  <a:pt x="66999" y="4617"/>
                  <a:pt x="66902" y="4617"/>
                </a:cubicBezTo>
                <a:cubicBezTo>
                  <a:pt x="66857" y="4617"/>
                  <a:pt x="66799" y="4659"/>
                  <a:pt x="66725" y="4737"/>
                </a:cubicBezTo>
                <a:cubicBezTo>
                  <a:pt x="66633" y="4841"/>
                  <a:pt x="66402" y="4933"/>
                  <a:pt x="66240" y="4933"/>
                </a:cubicBezTo>
                <a:cubicBezTo>
                  <a:pt x="66223" y="4934"/>
                  <a:pt x="66206" y="4934"/>
                  <a:pt x="66191" y="4934"/>
                </a:cubicBezTo>
                <a:cubicBezTo>
                  <a:pt x="65976" y="4934"/>
                  <a:pt x="65992" y="4852"/>
                  <a:pt x="66229" y="4529"/>
                </a:cubicBezTo>
                <a:cubicBezTo>
                  <a:pt x="66402" y="4298"/>
                  <a:pt x="66483" y="4044"/>
                  <a:pt x="66413" y="3975"/>
                </a:cubicBezTo>
                <a:cubicBezTo>
                  <a:pt x="66344" y="3906"/>
                  <a:pt x="66286" y="3790"/>
                  <a:pt x="66298" y="3709"/>
                </a:cubicBezTo>
                <a:cubicBezTo>
                  <a:pt x="66308" y="3513"/>
                  <a:pt x="65834" y="3192"/>
                  <a:pt x="65607" y="3192"/>
                </a:cubicBezTo>
                <a:cubicBezTo>
                  <a:pt x="65566" y="3192"/>
                  <a:pt x="65534" y="3202"/>
                  <a:pt x="65513" y="3225"/>
                </a:cubicBezTo>
                <a:cubicBezTo>
                  <a:pt x="65444" y="3294"/>
                  <a:pt x="65409" y="3432"/>
                  <a:pt x="65432" y="3548"/>
                </a:cubicBezTo>
                <a:cubicBezTo>
                  <a:pt x="65455" y="3663"/>
                  <a:pt x="65398" y="3825"/>
                  <a:pt x="65305" y="3917"/>
                </a:cubicBezTo>
                <a:cubicBezTo>
                  <a:pt x="65275" y="3951"/>
                  <a:pt x="65252" y="3968"/>
                  <a:pt x="65236" y="3968"/>
                </a:cubicBezTo>
                <a:cubicBezTo>
                  <a:pt x="65204" y="3968"/>
                  <a:pt x="65201" y="3899"/>
                  <a:pt x="65225" y="3767"/>
                </a:cubicBezTo>
                <a:cubicBezTo>
                  <a:pt x="65262" y="3634"/>
                  <a:pt x="65261" y="3567"/>
                  <a:pt x="65227" y="3567"/>
                </a:cubicBezTo>
                <a:cubicBezTo>
                  <a:pt x="65209" y="3567"/>
                  <a:pt x="65181" y="3587"/>
                  <a:pt x="65144" y="3629"/>
                </a:cubicBezTo>
                <a:cubicBezTo>
                  <a:pt x="65102" y="3675"/>
                  <a:pt x="65044" y="3699"/>
                  <a:pt x="64980" y="3699"/>
                </a:cubicBezTo>
                <a:cubicBezTo>
                  <a:pt x="64903" y="3699"/>
                  <a:pt x="64816" y="3664"/>
                  <a:pt x="64740" y="3594"/>
                </a:cubicBezTo>
                <a:cubicBezTo>
                  <a:pt x="64613" y="3467"/>
                  <a:pt x="64567" y="3317"/>
                  <a:pt x="64647" y="3225"/>
                </a:cubicBezTo>
                <a:cubicBezTo>
                  <a:pt x="64686" y="3186"/>
                  <a:pt x="64736" y="3165"/>
                  <a:pt x="64789" y="3165"/>
                </a:cubicBezTo>
                <a:cubicBezTo>
                  <a:pt x="64846" y="3165"/>
                  <a:pt x="64905" y="3188"/>
                  <a:pt x="64959" y="3236"/>
                </a:cubicBezTo>
                <a:cubicBezTo>
                  <a:pt x="64992" y="3269"/>
                  <a:pt x="65036" y="3284"/>
                  <a:pt x="65085" y="3284"/>
                </a:cubicBezTo>
                <a:cubicBezTo>
                  <a:pt x="65175" y="3284"/>
                  <a:pt x="65281" y="3233"/>
                  <a:pt x="65363" y="3144"/>
                </a:cubicBezTo>
                <a:cubicBezTo>
                  <a:pt x="65491" y="3008"/>
                  <a:pt x="65525" y="2950"/>
                  <a:pt x="65464" y="2950"/>
                </a:cubicBezTo>
                <a:cubicBezTo>
                  <a:pt x="65438" y="2950"/>
                  <a:pt x="65392" y="2961"/>
                  <a:pt x="65328" y="2982"/>
                </a:cubicBezTo>
                <a:cubicBezTo>
                  <a:pt x="65251" y="3010"/>
                  <a:pt x="65174" y="3024"/>
                  <a:pt x="65110" y="3024"/>
                </a:cubicBezTo>
                <a:cubicBezTo>
                  <a:pt x="65039" y="3024"/>
                  <a:pt x="64983" y="3007"/>
                  <a:pt x="64959" y="2971"/>
                </a:cubicBezTo>
                <a:cubicBezTo>
                  <a:pt x="64950" y="2954"/>
                  <a:pt x="64930" y="2946"/>
                  <a:pt x="64901" y="2946"/>
                </a:cubicBezTo>
                <a:cubicBezTo>
                  <a:pt x="64812" y="2946"/>
                  <a:pt x="64642" y="3019"/>
                  <a:pt x="64486" y="3132"/>
                </a:cubicBezTo>
                <a:cubicBezTo>
                  <a:pt x="64305" y="3260"/>
                  <a:pt x="64208" y="3329"/>
                  <a:pt x="64174" y="3329"/>
                </a:cubicBezTo>
                <a:cubicBezTo>
                  <a:pt x="64135" y="3329"/>
                  <a:pt x="64184" y="3234"/>
                  <a:pt x="64290" y="3028"/>
                </a:cubicBezTo>
                <a:cubicBezTo>
                  <a:pt x="64440" y="2751"/>
                  <a:pt x="64393" y="2532"/>
                  <a:pt x="64128" y="2220"/>
                </a:cubicBezTo>
                <a:cubicBezTo>
                  <a:pt x="63980" y="2037"/>
                  <a:pt x="63831" y="1933"/>
                  <a:pt x="63753" y="1933"/>
                </a:cubicBezTo>
                <a:cubicBezTo>
                  <a:pt x="63727" y="1933"/>
                  <a:pt x="63709" y="1944"/>
                  <a:pt x="63701" y="1967"/>
                </a:cubicBezTo>
                <a:cubicBezTo>
                  <a:pt x="63685" y="2014"/>
                  <a:pt x="63647" y="2038"/>
                  <a:pt x="63596" y="2038"/>
                </a:cubicBezTo>
                <a:cubicBezTo>
                  <a:pt x="63536" y="2038"/>
                  <a:pt x="63459" y="2006"/>
                  <a:pt x="63378" y="1943"/>
                </a:cubicBezTo>
                <a:cubicBezTo>
                  <a:pt x="63181" y="1793"/>
                  <a:pt x="63181" y="1724"/>
                  <a:pt x="63412" y="1689"/>
                </a:cubicBezTo>
                <a:cubicBezTo>
                  <a:pt x="63759" y="1620"/>
                  <a:pt x="64151" y="1274"/>
                  <a:pt x="64013" y="1135"/>
                </a:cubicBezTo>
                <a:cubicBezTo>
                  <a:pt x="63998" y="1119"/>
                  <a:pt x="63973" y="1112"/>
                  <a:pt x="63940" y="1112"/>
                </a:cubicBezTo>
                <a:cubicBezTo>
                  <a:pt x="63666" y="1112"/>
                  <a:pt x="62848" y="1621"/>
                  <a:pt x="62858" y="1816"/>
                </a:cubicBezTo>
                <a:cubicBezTo>
                  <a:pt x="62878" y="2035"/>
                  <a:pt x="62615" y="2589"/>
                  <a:pt x="62520" y="2589"/>
                </a:cubicBezTo>
                <a:cubicBezTo>
                  <a:pt x="62505" y="2589"/>
                  <a:pt x="62494" y="2575"/>
                  <a:pt x="62489" y="2544"/>
                </a:cubicBezTo>
                <a:cubicBezTo>
                  <a:pt x="62483" y="2495"/>
                  <a:pt x="62444" y="2468"/>
                  <a:pt x="62392" y="2468"/>
                </a:cubicBezTo>
                <a:cubicBezTo>
                  <a:pt x="62346" y="2468"/>
                  <a:pt x="62289" y="2489"/>
                  <a:pt x="62235" y="2532"/>
                </a:cubicBezTo>
                <a:cubicBezTo>
                  <a:pt x="62224" y="2540"/>
                  <a:pt x="62215" y="2544"/>
                  <a:pt x="62209" y="2544"/>
                </a:cubicBezTo>
                <a:cubicBezTo>
                  <a:pt x="62098" y="2544"/>
                  <a:pt x="62988" y="1125"/>
                  <a:pt x="63274" y="916"/>
                </a:cubicBezTo>
                <a:cubicBezTo>
                  <a:pt x="63343" y="847"/>
                  <a:pt x="63332" y="731"/>
                  <a:pt x="63228" y="628"/>
                </a:cubicBezTo>
                <a:cubicBezTo>
                  <a:pt x="63183" y="580"/>
                  <a:pt x="63132" y="560"/>
                  <a:pt x="63081" y="560"/>
                </a:cubicBezTo>
                <a:cubicBezTo>
                  <a:pt x="62922" y="560"/>
                  <a:pt x="62768" y="764"/>
                  <a:pt x="62847" y="974"/>
                </a:cubicBezTo>
                <a:cubicBezTo>
                  <a:pt x="62893" y="1078"/>
                  <a:pt x="62824" y="1228"/>
                  <a:pt x="62697" y="1320"/>
                </a:cubicBezTo>
                <a:cubicBezTo>
                  <a:pt x="62673" y="1334"/>
                  <a:pt x="62652" y="1342"/>
                  <a:pt x="62634" y="1342"/>
                </a:cubicBezTo>
                <a:cubicBezTo>
                  <a:pt x="62531" y="1342"/>
                  <a:pt x="62496" y="1130"/>
                  <a:pt x="62535" y="720"/>
                </a:cubicBezTo>
                <a:cubicBezTo>
                  <a:pt x="62599" y="198"/>
                  <a:pt x="62565" y="0"/>
                  <a:pt x="6237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71" name="Google Shape;71;p6"/>
          <p:cNvSpPr/>
          <p:nvPr/>
        </p:nvSpPr>
        <p:spPr>
          <a:xfrm>
            <a:off x="-658765" y="-516001"/>
            <a:ext cx="4072108" cy="2534390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72" name="Google Shape;72;p6"/>
          <p:cNvGrpSpPr/>
          <p:nvPr/>
        </p:nvGrpSpPr>
        <p:grpSpPr>
          <a:xfrm>
            <a:off x="-213502" y="-2028776"/>
            <a:ext cx="9570054" cy="9200617"/>
            <a:chOff x="-58851" y="-591651"/>
            <a:chExt cx="9202860" cy="6954359"/>
          </a:xfrm>
        </p:grpSpPr>
        <p:grpSp>
          <p:nvGrpSpPr>
            <p:cNvPr id="73" name="Google Shape;73;p6"/>
            <p:cNvGrpSpPr/>
            <p:nvPr/>
          </p:nvGrpSpPr>
          <p:grpSpPr>
            <a:xfrm>
              <a:off x="-58851" y="-591651"/>
              <a:ext cx="9202860" cy="6954359"/>
              <a:chOff x="-58851" y="-591651"/>
              <a:chExt cx="9202860" cy="6954359"/>
            </a:xfrm>
          </p:grpSpPr>
          <p:grpSp>
            <p:nvGrpSpPr>
              <p:cNvPr id="74" name="Google Shape;74;p6"/>
              <p:cNvGrpSpPr/>
              <p:nvPr/>
            </p:nvGrpSpPr>
            <p:grpSpPr>
              <a:xfrm>
                <a:off x="-58851" y="-591651"/>
                <a:ext cx="9202860" cy="6954359"/>
                <a:chOff x="-81526" y="-977601"/>
                <a:chExt cx="9202860" cy="6954359"/>
              </a:xfrm>
            </p:grpSpPr>
            <p:sp>
              <p:nvSpPr>
                <p:cNvPr id="75" name="Google Shape;75;p6"/>
                <p:cNvSpPr/>
                <p:nvPr/>
              </p:nvSpPr>
              <p:spPr>
                <a:xfrm rot="1666875">
                  <a:off x="693797" y="300689"/>
                  <a:ext cx="6947045" cy="4397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" name="Google Shape;76;p6"/>
                <p:cNvSpPr/>
                <p:nvPr/>
              </p:nvSpPr>
              <p:spPr>
                <a:xfrm rot="-2101882">
                  <a:off x="5190318" y="6849"/>
                  <a:ext cx="3228598" cy="3089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7" name="Google Shape;77;p6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 rot="-2101695">
                <a:off x="640416" y="2766506"/>
                <a:ext cx="2357824" cy="2322038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" name="Google Shape;79;p6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6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" name="Google Shape;81;p6"/>
          <p:cNvSpPr/>
          <p:nvPr/>
        </p:nvSpPr>
        <p:spPr>
          <a:xfrm rot="-2503877">
            <a:off x="6396320" y="2604614"/>
            <a:ext cx="2577805" cy="2690960"/>
          </a:xfrm>
          <a:custGeom>
            <a:avLst/>
            <a:gdLst/>
            <a:ahLst/>
            <a:cxnLst/>
            <a:rect l="l" t="t" r="r" b="b"/>
            <a:pathLst>
              <a:path w="93318" h="93756" extrusionOk="0">
                <a:moveTo>
                  <a:pt x="24334" y="1161"/>
                </a:moveTo>
                <a:cubicBezTo>
                  <a:pt x="24354" y="1161"/>
                  <a:pt x="24366" y="1188"/>
                  <a:pt x="24366" y="1251"/>
                </a:cubicBezTo>
                <a:cubicBezTo>
                  <a:pt x="24283" y="1334"/>
                  <a:pt x="24200" y="1500"/>
                  <a:pt x="24200" y="1583"/>
                </a:cubicBezTo>
                <a:cubicBezTo>
                  <a:pt x="24200" y="1748"/>
                  <a:pt x="24117" y="1748"/>
                  <a:pt x="24034" y="1748"/>
                </a:cubicBezTo>
                <a:cubicBezTo>
                  <a:pt x="23952" y="1665"/>
                  <a:pt x="24034" y="1500"/>
                  <a:pt x="24200" y="1334"/>
                </a:cubicBezTo>
                <a:cubicBezTo>
                  <a:pt x="24251" y="1231"/>
                  <a:pt x="24303" y="1161"/>
                  <a:pt x="24334" y="1161"/>
                </a:cubicBezTo>
                <a:close/>
                <a:moveTo>
                  <a:pt x="24204" y="729"/>
                </a:moveTo>
                <a:cubicBezTo>
                  <a:pt x="24272" y="729"/>
                  <a:pt x="24133" y="1037"/>
                  <a:pt x="23786" y="1583"/>
                </a:cubicBezTo>
                <a:cubicBezTo>
                  <a:pt x="23537" y="1914"/>
                  <a:pt x="23371" y="1997"/>
                  <a:pt x="23371" y="1997"/>
                </a:cubicBezTo>
                <a:cubicBezTo>
                  <a:pt x="23289" y="1914"/>
                  <a:pt x="23454" y="1665"/>
                  <a:pt x="23786" y="1168"/>
                </a:cubicBezTo>
                <a:cubicBezTo>
                  <a:pt x="24019" y="868"/>
                  <a:pt x="24158" y="729"/>
                  <a:pt x="24204" y="729"/>
                </a:cubicBezTo>
                <a:close/>
                <a:moveTo>
                  <a:pt x="21850" y="2400"/>
                </a:moveTo>
                <a:cubicBezTo>
                  <a:pt x="21856" y="2400"/>
                  <a:pt x="21835" y="2462"/>
                  <a:pt x="21797" y="2577"/>
                </a:cubicBezTo>
                <a:cubicBezTo>
                  <a:pt x="21714" y="2743"/>
                  <a:pt x="21631" y="2909"/>
                  <a:pt x="21548" y="2991"/>
                </a:cubicBezTo>
                <a:cubicBezTo>
                  <a:pt x="21548" y="2991"/>
                  <a:pt x="21548" y="2826"/>
                  <a:pt x="21714" y="2660"/>
                </a:cubicBezTo>
                <a:cubicBezTo>
                  <a:pt x="21803" y="2482"/>
                  <a:pt x="21844" y="2400"/>
                  <a:pt x="21850" y="2400"/>
                </a:cubicBezTo>
                <a:close/>
                <a:moveTo>
                  <a:pt x="27277" y="2793"/>
                </a:moveTo>
                <a:cubicBezTo>
                  <a:pt x="27366" y="2793"/>
                  <a:pt x="27441" y="2834"/>
                  <a:pt x="27515" y="2909"/>
                </a:cubicBezTo>
                <a:cubicBezTo>
                  <a:pt x="27681" y="3074"/>
                  <a:pt x="27681" y="3074"/>
                  <a:pt x="27267" y="3489"/>
                </a:cubicBezTo>
                <a:cubicBezTo>
                  <a:pt x="26936" y="3819"/>
                  <a:pt x="26767" y="3961"/>
                  <a:pt x="26667" y="3961"/>
                </a:cubicBezTo>
                <a:cubicBezTo>
                  <a:pt x="26592" y="3961"/>
                  <a:pt x="26556" y="3880"/>
                  <a:pt x="26521" y="3737"/>
                </a:cubicBezTo>
                <a:cubicBezTo>
                  <a:pt x="26521" y="3406"/>
                  <a:pt x="26521" y="3323"/>
                  <a:pt x="26852" y="2991"/>
                </a:cubicBezTo>
                <a:cubicBezTo>
                  <a:pt x="27035" y="2855"/>
                  <a:pt x="27167" y="2793"/>
                  <a:pt x="27277" y="2793"/>
                </a:cubicBezTo>
                <a:close/>
                <a:moveTo>
                  <a:pt x="28520" y="4615"/>
                </a:moveTo>
                <a:cubicBezTo>
                  <a:pt x="28544" y="4615"/>
                  <a:pt x="28568" y="4625"/>
                  <a:pt x="28593" y="4649"/>
                </a:cubicBezTo>
                <a:cubicBezTo>
                  <a:pt x="28593" y="4649"/>
                  <a:pt x="28593" y="4732"/>
                  <a:pt x="28593" y="4732"/>
                </a:cubicBezTo>
                <a:cubicBezTo>
                  <a:pt x="28510" y="4815"/>
                  <a:pt x="28427" y="4898"/>
                  <a:pt x="28344" y="4898"/>
                </a:cubicBezTo>
                <a:cubicBezTo>
                  <a:pt x="28261" y="4898"/>
                  <a:pt x="28261" y="4815"/>
                  <a:pt x="28344" y="4732"/>
                </a:cubicBezTo>
                <a:cubicBezTo>
                  <a:pt x="28403" y="4673"/>
                  <a:pt x="28461" y="4615"/>
                  <a:pt x="28520" y="4615"/>
                </a:cubicBezTo>
                <a:close/>
                <a:moveTo>
                  <a:pt x="19559" y="4898"/>
                </a:moveTo>
                <a:cubicBezTo>
                  <a:pt x="19559" y="4980"/>
                  <a:pt x="19559" y="5063"/>
                  <a:pt x="19476" y="5146"/>
                </a:cubicBezTo>
                <a:cubicBezTo>
                  <a:pt x="19416" y="5267"/>
                  <a:pt x="19399" y="5344"/>
                  <a:pt x="19363" y="5344"/>
                </a:cubicBezTo>
                <a:cubicBezTo>
                  <a:pt x="19349" y="5344"/>
                  <a:pt x="19333" y="5334"/>
                  <a:pt x="19311" y="5312"/>
                </a:cubicBezTo>
                <a:cubicBezTo>
                  <a:pt x="19311" y="5312"/>
                  <a:pt x="19311" y="5146"/>
                  <a:pt x="19394" y="5063"/>
                </a:cubicBezTo>
                <a:cubicBezTo>
                  <a:pt x="19476" y="4980"/>
                  <a:pt x="19559" y="4898"/>
                  <a:pt x="19559" y="4898"/>
                </a:cubicBezTo>
                <a:close/>
                <a:moveTo>
                  <a:pt x="21134" y="6804"/>
                </a:moveTo>
                <a:cubicBezTo>
                  <a:pt x="21134" y="6804"/>
                  <a:pt x="21134" y="6969"/>
                  <a:pt x="21051" y="7052"/>
                </a:cubicBezTo>
                <a:cubicBezTo>
                  <a:pt x="20968" y="7135"/>
                  <a:pt x="20885" y="7218"/>
                  <a:pt x="20885" y="7218"/>
                </a:cubicBezTo>
                <a:cubicBezTo>
                  <a:pt x="20885" y="7135"/>
                  <a:pt x="20885" y="7052"/>
                  <a:pt x="20968" y="6969"/>
                </a:cubicBezTo>
                <a:cubicBezTo>
                  <a:pt x="21051" y="6887"/>
                  <a:pt x="21134" y="6804"/>
                  <a:pt x="21134" y="6804"/>
                </a:cubicBezTo>
                <a:close/>
                <a:moveTo>
                  <a:pt x="23040" y="7715"/>
                </a:moveTo>
                <a:cubicBezTo>
                  <a:pt x="23040" y="7798"/>
                  <a:pt x="22957" y="7881"/>
                  <a:pt x="22874" y="7964"/>
                </a:cubicBezTo>
                <a:cubicBezTo>
                  <a:pt x="22816" y="8022"/>
                  <a:pt x="22757" y="8081"/>
                  <a:pt x="22728" y="8081"/>
                </a:cubicBezTo>
                <a:cubicBezTo>
                  <a:pt x="22716" y="8081"/>
                  <a:pt x="22709" y="8071"/>
                  <a:pt x="22709" y="8047"/>
                </a:cubicBezTo>
                <a:cubicBezTo>
                  <a:pt x="22626" y="8047"/>
                  <a:pt x="22709" y="7964"/>
                  <a:pt x="22791" y="7881"/>
                </a:cubicBezTo>
                <a:cubicBezTo>
                  <a:pt x="22874" y="7798"/>
                  <a:pt x="23040" y="7715"/>
                  <a:pt x="23040" y="7715"/>
                </a:cubicBezTo>
                <a:close/>
                <a:moveTo>
                  <a:pt x="18090" y="8016"/>
                </a:moveTo>
                <a:cubicBezTo>
                  <a:pt x="18109" y="8016"/>
                  <a:pt x="18130" y="8026"/>
                  <a:pt x="18150" y="8047"/>
                </a:cubicBezTo>
                <a:cubicBezTo>
                  <a:pt x="18233" y="8047"/>
                  <a:pt x="18150" y="8212"/>
                  <a:pt x="18150" y="8295"/>
                </a:cubicBezTo>
                <a:cubicBezTo>
                  <a:pt x="18109" y="8378"/>
                  <a:pt x="18068" y="8420"/>
                  <a:pt x="18036" y="8420"/>
                </a:cubicBezTo>
                <a:cubicBezTo>
                  <a:pt x="18005" y="8420"/>
                  <a:pt x="17985" y="8378"/>
                  <a:pt x="17985" y="8295"/>
                </a:cubicBezTo>
                <a:cubicBezTo>
                  <a:pt x="17985" y="8109"/>
                  <a:pt x="18031" y="8016"/>
                  <a:pt x="18090" y="8016"/>
                </a:cubicBezTo>
                <a:close/>
                <a:moveTo>
                  <a:pt x="38658" y="12125"/>
                </a:moveTo>
                <a:cubicBezTo>
                  <a:pt x="38737" y="12125"/>
                  <a:pt x="38794" y="12207"/>
                  <a:pt x="38869" y="12356"/>
                </a:cubicBezTo>
                <a:cubicBezTo>
                  <a:pt x="39035" y="12522"/>
                  <a:pt x="39035" y="12771"/>
                  <a:pt x="39035" y="12853"/>
                </a:cubicBezTo>
                <a:cubicBezTo>
                  <a:pt x="38952" y="12936"/>
                  <a:pt x="38786" y="13019"/>
                  <a:pt x="38620" y="13102"/>
                </a:cubicBezTo>
                <a:cubicBezTo>
                  <a:pt x="38219" y="13182"/>
                  <a:pt x="37947" y="13228"/>
                  <a:pt x="37791" y="13228"/>
                </a:cubicBezTo>
                <a:cubicBezTo>
                  <a:pt x="37464" y="13228"/>
                  <a:pt x="37645" y="13027"/>
                  <a:pt x="38206" y="12522"/>
                </a:cubicBezTo>
                <a:cubicBezTo>
                  <a:pt x="38434" y="12248"/>
                  <a:pt x="38562" y="12125"/>
                  <a:pt x="38658" y="12125"/>
                </a:cubicBezTo>
                <a:close/>
                <a:moveTo>
                  <a:pt x="37703" y="11475"/>
                </a:moveTo>
                <a:cubicBezTo>
                  <a:pt x="37885" y="11475"/>
                  <a:pt x="38022" y="11683"/>
                  <a:pt x="37957" y="11942"/>
                </a:cubicBezTo>
                <a:cubicBezTo>
                  <a:pt x="37957" y="12190"/>
                  <a:pt x="37046" y="13351"/>
                  <a:pt x="36880" y="13351"/>
                </a:cubicBezTo>
                <a:cubicBezTo>
                  <a:pt x="36631" y="13351"/>
                  <a:pt x="37211" y="11693"/>
                  <a:pt x="37543" y="11527"/>
                </a:cubicBezTo>
                <a:cubicBezTo>
                  <a:pt x="37597" y="11491"/>
                  <a:pt x="37652" y="11475"/>
                  <a:pt x="37703" y="11475"/>
                </a:cubicBezTo>
                <a:close/>
                <a:moveTo>
                  <a:pt x="36726" y="13648"/>
                </a:moveTo>
                <a:cubicBezTo>
                  <a:pt x="36749" y="13648"/>
                  <a:pt x="36773" y="13658"/>
                  <a:pt x="36797" y="13682"/>
                </a:cubicBezTo>
                <a:cubicBezTo>
                  <a:pt x="36880" y="13765"/>
                  <a:pt x="36880" y="13848"/>
                  <a:pt x="36797" y="13931"/>
                </a:cubicBezTo>
                <a:cubicBezTo>
                  <a:pt x="36714" y="14014"/>
                  <a:pt x="36548" y="14097"/>
                  <a:pt x="36548" y="14097"/>
                </a:cubicBezTo>
                <a:cubicBezTo>
                  <a:pt x="36548" y="14014"/>
                  <a:pt x="36548" y="13931"/>
                  <a:pt x="36631" y="13765"/>
                </a:cubicBezTo>
                <a:cubicBezTo>
                  <a:pt x="36631" y="13706"/>
                  <a:pt x="36673" y="13648"/>
                  <a:pt x="36726" y="13648"/>
                </a:cubicBezTo>
                <a:close/>
                <a:moveTo>
                  <a:pt x="39446" y="12516"/>
                </a:moveTo>
                <a:cubicBezTo>
                  <a:pt x="39448" y="12516"/>
                  <a:pt x="39449" y="12518"/>
                  <a:pt x="39449" y="12522"/>
                </a:cubicBezTo>
                <a:cubicBezTo>
                  <a:pt x="39532" y="12522"/>
                  <a:pt x="39532" y="12853"/>
                  <a:pt x="39449" y="13185"/>
                </a:cubicBezTo>
                <a:cubicBezTo>
                  <a:pt x="39449" y="13434"/>
                  <a:pt x="39449" y="13765"/>
                  <a:pt x="39532" y="13848"/>
                </a:cubicBezTo>
                <a:cubicBezTo>
                  <a:pt x="39615" y="13931"/>
                  <a:pt x="39532" y="14097"/>
                  <a:pt x="39449" y="14179"/>
                </a:cubicBezTo>
                <a:cubicBezTo>
                  <a:pt x="39415" y="14214"/>
                  <a:pt x="39380" y="14234"/>
                  <a:pt x="39346" y="14234"/>
                </a:cubicBezTo>
                <a:cubicBezTo>
                  <a:pt x="39298" y="14234"/>
                  <a:pt x="39249" y="14194"/>
                  <a:pt x="39200" y="14097"/>
                </a:cubicBezTo>
                <a:cubicBezTo>
                  <a:pt x="39118" y="14014"/>
                  <a:pt x="38952" y="13931"/>
                  <a:pt x="38786" y="13931"/>
                </a:cubicBezTo>
                <a:cubicBezTo>
                  <a:pt x="38762" y="13955"/>
                  <a:pt x="38745" y="13965"/>
                  <a:pt x="38735" y="13965"/>
                </a:cubicBezTo>
                <a:cubicBezTo>
                  <a:pt x="38710" y="13965"/>
                  <a:pt x="38727" y="13906"/>
                  <a:pt x="38786" y="13848"/>
                </a:cubicBezTo>
                <a:cubicBezTo>
                  <a:pt x="38952" y="13765"/>
                  <a:pt x="39035" y="13599"/>
                  <a:pt x="39035" y="13516"/>
                </a:cubicBezTo>
                <a:cubicBezTo>
                  <a:pt x="39113" y="13202"/>
                  <a:pt x="39415" y="12516"/>
                  <a:pt x="39446" y="12516"/>
                </a:cubicBezTo>
                <a:close/>
                <a:moveTo>
                  <a:pt x="19062" y="15008"/>
                </a:moveTo>
                <a:cubicBezTo>
                  <a:pt x="19062" y="15008"/>
                  <a:pt x="18979" y="15091"/>
                  <a:pt x="18896" y="15174"/>
                </a:cubicBezTo>
                <a:cubicBezTo>
                  <a:pt x="18813" y="15257"/>
                  <a:pt x="18731" y="15340"/>
                  <a:pt x="18731" y="15340"/>
                </a:cubicBezTo>
                <a:cubicBezTo>
                  <a:pt x="18648" y="15257"/>
                  <a:pt x="18731" y="15174"/>
                  <a:pt x="18813" y="15091"/>
                </a:cubicBezTo>
                <a:cubicBezTo>
                  <a:pt x="18896" y="15008"/>
                  <a:pt x="18979" y="15008"/>
                  <a:pt x="19062" y="15008"/>
                </a:cubicBezTo>
                <a:close/>
                <a:moveTo>
                  <a:pt x="41245" y="15319"/>
                </a:moveTo>
                <a:cubicBezTo>
                  <a:pt x="41355" y="15319"/>
                  <a:pt x="41549" y="15479"/>
                  <a:pt x="41687" y="15754"/>
                </a:cubicBezTo>
                <a:cubicBezTo>
                  <a:pt x="41754" y="15889"/>
                  <a:pt x="41601" y="16025"/>
                  <a:pt x="41452" y="16025"/>
                </a:cubicBezTo>
                <a:cubicBezTo>
                  <a:pt x="41419" y="16025"/>
                  <a:pt x="41386" y="16018"/>
                  <a:pt x="41355" y="16003"/>
                </a:cubicBezTo>
                <a:cubicBezTo>
                  <a:pt x="41272" y="16003"/>
                  <a:pt x="41107" y="15920"/>
                  <a:pt x="41024" y="15920"/>
                </a:cubicBezTo>
                <a:cubicBezTo>
                  <a:pt x="40775" y="15920"/>
                  <a:pt x="40858" y="15505"/>
                  <a:pt x="41189" y="15340"/>
                </a:cubicBezTo>
                <a:cubicBezTo>
                  <a:pt x="41204" y="15325"/>
                  <a:pt x="41223" y="15319"/>
                  <a:pt x="41245" y="15319"/>
                </a:cubicBezTo>
                <a:close/>
                <a:moveTo>
                  <a:pt x="23175" y="15692"/>
                </a:moveTo>
                <a:cubicBezTo>
                  <a:pt x="23206" y="15692"/>
                  <a:pt x="23247" y="15713"/>
                  <a:pt x="23289" y="15754"/>
                </a:cubicBezTo>
                <a:cubicBezTo>
                  <a:pt x="23371" y="15837"/>
                  <a:pt x="23289" y="15920"/>
                  <a:pt x="23206" y="16003"/>
                </a:cubicBezTo>
                <a:cubicBezTo>
                  <a:pt x="23164" y="16044"/>
                  <a:pt x="23144" y="16065"/>
                  <a:pt x="23133" y="16065"/>
                </a:cubicBezTo>
                <a:cubicBezTo>
                  <a:pt x="23123" y="16065"/>
                  <a:pt x="23123" y="16044"/>
                  <a:pt x="23123" y="16003"/>
                </a:cubicBezTo>
                <a:cubicBezTo>
                  <a:pt x="23040" y="15920"/>
                  <a:pt x="23123" y="15754"/>
                  <a:pt x="23123" y="15754"/>
                </a:cubicBezTo>
                <a:cubicBezTo>
                  <a:pt x="23123" y="15713"/>
                  <a:pt x="23144" y="15692"/>
                  <a:pt x="23175" y="15692"/>
                </a:cubicBezTo>
                <a:close/>
                <a:moveTo>
                  <a:pt x="39980" y="16102"/>
                </a:moveTo>
                <a:cubicBezTo>
                  <a:pt x="40136" y="16102"/>
                  <a:pt x="40232" y="16238"/>
                  <a:pt x="40112" y="16417"/>
                </a:cubicBezTo>
                <a:cubicBezTo>
                  <a:pt x="40019" y="16603"/>
                  <a:pt x="39795" y="16711"/>
                  <a:pt x="39632" y="16711"/>
                </a:cubicBezTo>
                <a:cubicBezTo>
                  <a:pt x="39504" y="16711"/>
                  <a:pt x="39413" y="16645"/>
                  <a:pt x="39449" y="16500"/>
                </a:cubicBezTo>
                <a:cubicBezTo>
                  <a:pt x="39532" y="16417"/>
                  <a:pt x="39698" y="16251"/>
                  <a:pt x="39781" y="16168"/>
                </a:cubicBezTo>
                <a:cubicBezTo>
                  <a:pt x="39850" y="16122"/>
                  <a:pt x="39919" y="16102"/>
                  <a:pt x="39980" y="16102"/>
                </a:cubicBezTo>
                <a:close/>
                <a:moveTo>
                  <a:pt x="36973" y="16466"/>
                </a:moveTo>
                <a:cubicBezTo>
                  <a:pt x="36997" y="16466"/>
                  <a:pt x="37021" y="16476"/>
                  <a:pt x="37046" y="16500"/>
                </a:cubicBezTo>
                <a:cubicBezTo>
                  <a:pt x="37046" y="16500"/>
                  <a:pt x="37046" y="16666"/>
                  <a:pt x="36963" y="16748"/>
                </a:cubicBezTo>
                <a:cubicBezTo>
                  <a:pt x="36904" y="16807"/>
                  <a:pt x="36804" y="16866"/>
                  <a:pt x="36751" y="16866"/>
                </a:cubicBezTo>
                <a:cubicBezTo>
                  <a:pt x="36728" y="16866"/>
                  <a:pt x="36714" y="16856"/>
                  <a:pt x="36714" y="16831"/>
                </a:cubicBezTo>
                <a:cubicBezTo>
                  <a:pt x="36714" y="16831"/>
                  <a:pt x="36714" y="16666"/>
                  <a:pt x="36797" y="16583"/>
                </a:cubicBezTo>
                <a:cubicBezTo>
                  <a:pt x="36856" y="16524"/>
                  <a:pt x="36914" y="16466"/>
                  <a:pt x="36973" y="16466"/>
                </a:cubicBezTo>
                <a:close/>
                <a:moveTo>
                  <a:pt x="42515" y="16914"/>
                </a:moveTo>
                <a:cubicBezTo>
                  <a:pt x="42847" y="16914"/>
                  <a:pt x="42847" y="16997"/>
                  <a:pt x="42681" y="17246"/>
                </a:cubicBezTo>
                <a:cubicBezTo>
                  <a:pt x="42564" y="17402"/>
                  <a:pt x="42502" y="17485"/>
                  <a:pt x="42460" y="17485"/>
                </a:cubicBezTo>
                <a:cubicBezTo>
                  <a:pt x="42414" y="17485"/>
                  <a:pt x="42393" y="17382"/>
                  <a:pt x="42350" y="17163"/>
                </a:cubicBezTo>
                <a:cubicBezTo>
                  <a:pt x="42267" y="16914"/>
                  <a:pt x="42267" y="16914"/>
                  <a:pt x="42515" y="16914"/>
                </a:cubicBezTo>
                <a:close/>
                <a:moveTo>
                  <a:pt x="43746" y="15829"/>
                </a:moveTo>
                <a:cubicBezTo>
                  <a:pt x="43810" y="15829"/>
                  <a:pt x="43841" y="15900"/>
                  <a:pt x="43841" y="16003"/>
                </a:cubicBezTo>
                <a:cubicBezTo>
                  <a:pt x="43889" y="16050"/>
                  <a:pt x="43909" y="16098"/>
                  <a:pt x="43934" y="16098"/>
                </a:cubicBezTo>
                <a:cubicBezTo>
                  <a:pt x="43952" y="16098"/>
                  <a:pt x="43972" y="16073"/>
                  <a:pt x="44007" y="16003"/>
                </a:cubicBezTo>
                <a:cubicBezTo>
                  <a:pt x="44049" y="15920"/>
                  <a:pt x="44090" y="15878"/>
                  <a:pt x="44142" y="15878"/>
                </a:cubicBezTo>
                <a:cubicBezTo>
                  <a:pt x="44194" y="15878"/>
                  <a:pt x="44256" y="15920"/>
                  <a:pt x="44339" y="16003"/>
                </a:cubicBezTo>
                <a:cubicBezTo>
                  <a:pt x="44422" y="16168"/>
                  <a:pt x="44422" y="16334"/>
                  <a:pt x="44339" y="16417"/>
                </a:cubicBezTo>
                <a:cubicBezTo>
                  <a:pt x="44339" y="16417"/>
                  <a:pt x="44256" y="16583"/>
                  <a:pt x="44256" y="16666"/>
                </a:cubicBezTo>
                <a:cubicBezTo>
                  <a:pt x="44256" y="16831"/>
                  <a:pt x="44173" y="16997"/>
                  <a:pt x="44007" y="17080"/>
                </a:cubicBezTo>
                <a:cubicBezTo>
                  <a:pt x="43841" y="17163"/>
                  <a:pt x="43759" y="17329"/>
                  <a:pt x="43841" y="17411"/>
                </a:cubicBezTo>
                <a:cubicBezTo>
                  <a:pt x="43841" y="17411"/>
                  <a:pt x="43841" y="17494"/>
                  <a:pt x="43759" y="17660"/>
                </a:cubicBezTo>
                <a:cubicBezTo>
                  <a:pt x="43741" y="17678"/>
                  <a:pt x="43721" y="17686"/>
                  <a:pt x="43701" y="17686"/>
                </a:cubicBezTo>
                <a:cubicBezTo>
                  <a:pt x="43526" y="17686"/>
                  <a:pt x="43261" y="17101"/>
                  <a:pt x="43261" y="16583"/>
                </a:cubicBezTo>
                <a:cubicBezTo>
                  <a:pt x="43261" y="16168"/>
                  <a:pt x="43344" y="16003"/>
                  <a:pt x="43593" y="15920"/>
                </a:cubicBezTo>
                <a:cubicBezTo>
                  <a:pt x="43656" y="15856"/>
                  <a:pt x="43707" y="15829"/>
                  <a:pt x="43746" y="15829"/>
                </a:cubicBezTo>
                <a:close/>
                <a:moveTo>
                  <a:pt x="40504" y="16637"/>
                </a:moveTo>
                <a:cubicBezTo>
                  <a:pt x="40519" y="16637"/>
                  <a:pt x="40526" y="16674"/>
                  <a:pt x="40526" y="16748"/>
                </a:cubicBezTo>
                <a:cubicBezTo>
                  <a:pt x="40526" y="16846"/>
                  <a:pt x="40555" y="16886"/>
                  <a:pt x="40612" y="16886"/>
                </a:cubicBezTo>
                <a:cubicBezTo>
                  <a:pt x="40652" y="16886"/>
                  <a:pt x="40706" y="16866"/>
                  <a:pt x="40775" y="16831"/>
                </a:cubicBezTo>
                <a:cubicBezTo>
                  <a:pt x="40853" y="16773"/>
                  <a:pt x="40903" y="16747"/>
                  <a:pt x="40929" y="16747"/>
                </a:cubicBezTo>
                <a:cubicBezTo>
                  <a:pt x="41015" y="16747"/>
                  <a:pt x="40844" y="17030"/>
                  <a:pt x="40526" y="17411"/>
                </a:cubicBezTo>
                <a:cubicBezTo>
                  <a:pt x="40334" y="17642"/>
                  <a:pt x="40213" y="17766"/>
                  <a:pt x="40164" y="17766"/>
                </a:cubicBezTo>
                <a:cubicBezTo>
                  <a:pt x="40107" y="17766"/>
                  <a:pt x="40145" y="17601"/>
                  <a:pt x="40278" y="17246"/>
                </a:cubicBezTo>
                <a:cubicBezTo>
                  <a:pt x="40394" y="16840"/>
                  <a:pt x="40469" y="16637"/>
                  <a:pt x="40504" y="16637"/>
                </a:cubicBezTo>
                <a:close/>
                <a:moveTo>
                  <a:pt x="50296" y="19863"/>
                </a:moveTo>
                <a:cubicBezTo>
                  <a:pt x="50333" y="19863"/>
                  <a:pt x="50364" y="19873"/>
                  <a:pt x="50388" y="19898"/>
                </a:cubicBezTo>
                <a:cubicBezTo>
                  <a:pt x="50471" y="19981"/>
                  <a:pt x="50471" y="20063"/>
                  <a:pt x="50140" y="20229"/>
                </a:cubicBezTo>
                <a:cubicBezTo>
                  <a:pt x="49974" y="20312"/>
                  <a:pt x="49808" y="20312"/>
                  <a:pt x="49808" y="20312"/>
                </a:cubicBezTo>
                <a:cubicBezTo>
                  <a:pt x="49808" y="20312"/>
                  <a:pt x="49891" y="20146"/>
                  <a:pt x="49974" y="19981"/>
                </a:cubicBezTo>
                <a:cubicBezTo>
                  <a:pt x="50091" y="19922"/>
                  <a:pt x="50208" y="19863"/>
                  <a:pt x="50296" y="19863"/>
                </a:cubicBezTo>
                <a:close/>
                <a:moveTo>
                  <a:pt x="47206" y="19597"/>
                </a:moveTo>
                <a:cubicBezTo>
                  <a:pt x="47262" y="19597"/>
                  <a:pt x="47279" y="19700"/>
                  <a:pt x="47239" y="19898"/>
                </a:cubicBezTo>
                <a:cubicBezTo>
                  <a:pt x="47156" y="20063"/>
                  <a:pt x="47074" y="20229"/>
                  <a:pt x="46908" y="20312"/>
                </a:cubicBezTo>
                <a:cubicBezTo>
                  <a:pt x="46869" y="20332"/>
                  <a:pt x="46839" y="20342"/>
                  <a:pt x="46818" y="20342"/>
                </a:cubicBezTo>
                <a:cubicBezTo>
                  <a:pt x="46751" y="20342"/>
                  <a:pt x="46781" y="20234"/>
                  <a:pt x="46908" y="19981"/>
                </a:cubicBezTo>
                <a:cubicBezTo>
                  <a:pt x="47038" y="19721"/>
                  <a:pt x="47145" y="19597"/>
                  <a:pt x="47206" y="19597"/>
                </a:cubicBezTo>
                <a:close/>
                <a:moveTo>
                  <a:pt x="50508" y="20456"/>
                </a:moveTo>
                <a:cubicBezTo>
                  <a:pt x="50659" y="20456"/>
                  <a:pt x="50690" y="20591"/>
                  <a:pt x="50554" y="20726"/>
                </a:cubicBezTo>
                <a:cubicBezTo>
                  <a:pt x="50471" y="20851"/>
                  <a:pt x="50347" y="20913"/>
                  <a:pt x="50254" y="20913"/>
                </a:cubicBezTo>
                <a:cubicBezTo>
                  <a:pt x="50161" y="20913"/>
                  <a:pt x="50098" y="20851"/>
                  <a:pt x="50140" y="20726"/>
                </a:cubicBezTo>
                <a:cubicBezTo>
                  <a:pt x="50223" y="20644"/>
                  <a:pt x="50306" y="20561"/>
                  <a:pt x="50388" y="20478"/>
                </a:cubicBezTo>
                <a:cubicBezTo>
                  <a:pt x="50434" y="20463"/>
                  <a:pt x="50474" y="20456"/>
                  <a:pt x="50508" y="20456"/>
                </a:cubicBezTo>
                <a:close/>
                <a:moveTo>
                  <a:pt x="49808" y="20975"/>
                </a:moveTo>
                <a:cubicBezTo>
                  <a:pt x="49808" y="20975"/>
                  <a:pt x="49808" y="21058"/>
                  <a:pt x="49725" y="21224"/>
                </a:cubicBezTo>
                <a:cubicBezTo>
                  <a:pt x="49643" y="21307"/>
                  <a:pt x="49560" y="21307"/>
                  <a:pt x="49477" y="21307"/>
                </a:cubicBezTo>
                <a:cubicBezTo>
                  <a:pt x="49477" y="21224"/>
                  <a:pt x="49477" y="21141"/>
                  <a:pt x="49643" y="21141"/>
                </a:cubicBezTo>
                <a:cubicBezTo>
                  <a:pt x="49725" y="21058"/>
                  <a:pt x="49808" y="20975"/>
                  <a:pt x="49808" y="20975"/>
                </a:cubicBezTo>
                <a:close/>
                <a:moveTo>
                  <a:pt x="48210" y="21133"/>
                </a:moveTo>
                <a:lnTo>
                  <a:pt x="48210" y="21133"/>
                </a:lnTo>
                <a:cubicBezTo>
                  <a:pt x="48222" y="21133"/>
                  <a:pt x="48202" y="21204"/>
                  <a:pt x="48151" y="21307"/>
                </a:cubicBezTo>
                <a:cubicBezTo>
                  <a:pt x="48151" y="21472"/>
                  <a:pt x="48068" y="21638"/>
                  <a:pt x="47985" y="21638"/>
                </a:cubicBezTo>
                <a:cubicBezTo>
                  <a:pt x="47902" y="21638"/>
                  <a:pt x="47819" y="21721"/>
                  <a:pt x="47736" y="21887"/>
                </a:cubicBezTo>
                <a:cubicBezTo>
                  <a:pt x="47688" y="21984"/>
                  <a:pt x="47611" y="22024"/>
                  <a:pt x="47522" y="22024"/>
                </a:cubicBezTo>
                <a:cubicBezTo>
                  <a:pt x="47459" y="22024"/>
                  <a:pt x="47391" y="22004"/>
                  <a:pt x="47322" y="21970"/>
                </a:cubicBezTo>
                <a:cubicBezTo>
                  <a:pt x="47156" y="21804"/>
                  <a:pt x="47156" y="21721"/>
                  <a:pt x="47405" y="21472"/>
                </a:cubicBezTo>
                <a:cubicBezTo>
                  <a:pt x="47545" y="21239"/>
                  <a:pt x="47659" y="21137"/>
                  <a:pt x="47746" y="21137"/>
                </a:cubicBezTo>
                <a:cubicBezTo>
                  <a:pt x="47814" y="21137"/>
                  <a:pt x="47866" y="21198"/>
                  <a:pt x="47902" y="21307"/>
                </a:cubicBezTo>
                <a:cubicBezTo>
                  <a:pt x="47985" y="21307"/>
                  <a:pt x="48068" y="21307"/>
                  <a:pt x="48151" y="21224"/>
                </a:cubicBezTo>
                <a:cubicBezTo>
                  <a:pt x="48183" y="21160"/>
                  <a:pt x="48202" y="21133"/>
                  <a:pt x="48210" y="21133"/>
                </a:cubicBezTo>
                <a:close/>
                <a:moveTo>
                  <a:pt x="48448" y="21874"/>
                </a:moveTo>
                <a:cubicBezTo>
                  <a:pt x="48462" y="21874"/>
                  <a:pt x="48474" y="21878"/>
                  <a:pt x="48482" y="21887"/>
                </a:cubicBezTo>
                <a:cubicBezTo>
                  <a:pt x="48565" y="21970"/>
                  <a:pt x="48482" y="22052"/>
                  <a:pt x="48482" y="22135"/>
                </a:cubicBezTo>
                <a:cubicBezTo>
                  <a:pt x="48399" y="22301"/>
                  <a:pt x="48234" y="22467"/>
                  <a:pt x="48068" y="22633"/>
                </a:cubicBezTo>
                <a:cubicBezTo>
                  <a:pt x="47965" y="22701"/>
                  <a:pt x="47890" y="22741"/>
                  <a:pt x="47850" y="22741"/>
                </a:cubicBezTo>
                <a:cubicBezTo>
                  <a:pt x="47793" y="22741"/>
                  <a:pt x="47805" y="22661"/>
                  <a:pt x="47902" y="22467"/>
                </a:cubicBezTo>
                <a:cubicBezTo>
                  <a:pt x="48050" y="22170"/>
                  <a:pt x="48331" y="21874"/>
                  <a:pt x="48448" y="21874"/>
                </a:cubicBezTo>
                <a:close/>
                <a:moveTo>
                  <a:pt x="42869" y="22661"/>
                </a:moveTo>
                <a:cubicBezTo>
                  <a:pt x="42942" y="22661"/>
                  <a:pt x="42978" y="22701"/>
                  <a:pt x="42930" y="22798"/>
                </a:cubicBezTo>
                <a:cubicBezTo>
                  <a:pt x="42930" y="22798"/>
                  <a:pt x="42764" y="22881"/>
                  <a:pt x="42681" y="22881"/>
                </a:cubicBezTo>
                <a:cubicBezTo>
                  <a:pt x="42598" y="22881"/>
                  <a:pt x="42598" y="22798"/>
                  <a:pt x="42681" y="22715"/>
                </a:cubicBezTo>
                <a:cubicBezTo>
                  <a:pt x="42750" y="22681"/>
                  <a:pt x="42818" y="22661"/>
                  <a:pt x="42869" y="22661"/>
                </a:cubicBezTo>
                <a:close/>
                <a:moveTo>
                  <a:pt x="51364" y="23924"/>
                </a:moveTo>
                <a:cubicBezTo>
                  <a:pt x="51376" y="23924"/>
                  <a:pt x="51383" y="23934"/>
                  <a:pt x="51383" y="23959"/>
                </a:cubicBezTo>
                <a:cubicBezTo>
                  <a:pt x="51383" y="23959"/>
                  <a:pt x="51383" y="24041"/>
                  <a:pt x="51300" y="24207"/>
                </a:cubicBezTo>
                <a:cubicBezTo>
                  <a:pt x="51241" y="24266"/>
                  <a:pt x="51183" y="24324"/>
                  <a:pt x="51154" y="24324"/>
                </a:cubicBezTo>
                <a:cubicBezTo>
                  <a:pt x="51141" y="24324"/>
                  <a:pt x="51134" y="24314"/>
                  <a:pt x="51134" y="24290"/>
                </a:cubicBezTo>
                <a:cubicBezTo>
                  <a:pt x="51051" y="24290"/>
                  <a:pt x="51134" y="24207"/>
                  <a:pt x="51217" y="24041"/>
                </a:cubicBezTo>
                <a:cubicBezTo>
                  <a:pt x="51276" y="23983"/>
                  <a:pt x="51334" y="23924"/>
                  <a:pt x="51364" y="23924"/>
                </a:cubicBezTo>
                <a:close/>
                <a:moveTo>
                  <a:pt x="43278" y="24401"/>
                </a:moveTo>
                <a:cubicBezTo>
                  <a:pt x="43290" y="24401"/>
                  <a:pt x="43310" y="24421"/>
                  <a:pt x="43344" y="24456"/>
                </a:cubicBezTo>
                <a:cubicBezTo>
                  <a:pt x="43427" y="24539"/>
                  <a:pt x="43427" y="24622"/>
                  <a:pt x="43344" y="24622"/>
                </a:cubicBezTo>
                <a:cubicBezTo>
                  <a:pt x="43261" y="24622"/>
                  <a:pt x="43261" y="24622"/>
                  <a:pt x="43261" y="24539"/>
                </a:cubicBezTo>
                <a:cubicBezTo>
                  <a:pt x="43261" y="24442"/>
                  <a:pt x="43261" y="24401"/>
                  <a:pt x="43278" y="24401"/>
                </a:cubicBezTo>
                <a:close/>
                <a:moveTo>
                  <a:pt x="45996" y="24207"/>
                </a:moveTo>
                <a:cubicBezTo>
                  <a:pt x="45996" y="24207"/>
                  <a:pt x="45913" y="24290"/>
                  <a:pt x="45913" y="24456"/>
                </a:cubicBezTo>
                <a:cubicBezTo>
                  <a:pt x="45830" y="24539"/>
                  <a:pt x="45748" y="24622"/>
                  <a:pt x="45748" y="24622"/>
                </a:cubicBezTo>
                <a:cubicBezTo>
                  <a:pt x="45665" y="24539"/>
                  <a:pt x="45748" y="24456"/>
                  <a:pt x="45830" y="24373"/>
                </a:cubicBezTo>
                <a:cubicBezTo>
                  <a:pt x="45913" y="24207"/>
                  <a:pt x="45996" y="24207"/>
                  <a:pt x="45996" y="24207"/>
                </a:cubicBezTo>
                <a:close/>
                <a:moveTo>
                  <a:pt x="47156" y="24124"/>
                </a:moveTo>
                <a:lnTo>
                  <a:pt x="47156" y="24124"/>
                </a:lnTo>
                <a:cubicBezTo>
                  <a:pt x="47239" y="24207"/>
                  <a:pt x="47156" y="24290"/>
                  <a:pt x="46991" y="24456"/>
                </a:cubicBezTo>
                <a:cubicBezTo>
                  <a:pt x="46930" y="24577"/>
                  <a:pt x="46825" y="24654"/>
                  <a:pt x="46773" y="24654"/>
                </a:cubicBezTo>
                <a:cubicBezTo>
                  <a:pt x="46754" y="24654"/>
                  <a:pt x="46742" y="24644"/>
                  <a:pt x="46742" y="24622"/>
                </a:cubicBezTo>
                <a:cubicBezTo>
                  <a:pt x="46659" y="24539"/>
                  <a:pt x="46742" y="24456"/>
                  <a:pt x="46908" y="24290"/>
                </a:cubicBezTo>
                <a:cubicBezTo>
                  <a:pt x="46991" y="24207"/>
                  <a:pt x="47156" y="24124"/>
                  <a:pt x="47156" y="24124"/>
                </a:cubicBezTo>
                <a:close/>
                <a:moveTo>
                  <a:pt x="50233" y="25416"/>
                </a:moveTo>
                <a:cubicBezTo>
                  <a:pt x="50257" y="25416"/>
                  <a:pt x="50281" y="25426"/>
                  <a:pt x="50306" y="25450"/>
                </a:cubicBezTo>
                <a:cubicBezTo>
                  <a:pt x="50388" y="25533"/>
                  <a:pt x="50306" y="25616"/>
                  <a:pt x="50306" y="25782"/>
                </a:cubicBezTo>
                <a:cubicBezTo>
                  <a:pt x="50247" y="25840"/>
                  <a:pt x="50188" y="25899"/>
                  <a:pt x="50130" y="25899"/>
                </a:cubicBezTo>
                <a:cubicBezTo>
                  <a:pt x="50106" y="25899"/>
                  <a:pt x="50081" y="25889"/>
                  <a:pt x="50057" y="25865"/>
                </a:cubicBezTo>
                <a:cubicBezTo>
                  <a:pt x="50057" y="25782"/>
                  <a:pt x="50057" y="25699"/>
                  <a:pt x="50057" y="25533"/>
                </a:cubicBezTo>
                <a:cubicBezTo>
                  <a:pt x="50116" y="25475"/>
                  <a:pt x="50174" y="25416"/>
                  <a:pt x="50233" y="25416"/>
                </a:cubicBezTo>
                <a:close/>
                <a:moveTo>
                  <a:pt x="52209" y="23431"/>
                </a:moveTo>
                <a:cubicBezTo>
                  <a:pt x="52373" y="23431"/>
                  <a:pt x="52499" y="23540"/>
                  <a:pt x="52626" y="23793"/>
                </a:cubicBezTo>
                <a:cubicBezTo>
                  <a:pt x="52688" y="23979"/>
                  <a:pt x="52797" y="24072"/>
                  <a:pt x="52917" y="24072"/>
                </a:cubicBezTo>
                <a:cubicBezTo>
                  <a:pt x="52958" y="24072"/>
                  <a:pt x="52999" y="24062"/>
                  <a:pt x="53040" y="24041"/>
                </a:cubicBezTo>
                <a:cubicBezTo>
                  <a:pt x="53063" y="24027"/>
                  <a:pt x="53088" y="24020"/>
                  <a:pt x="53115" y="24020"/>
                </a:cubicBezTo>
                <a:cubicBezTo>
                  <a:pt x="53387" y="24020"/>
                  <a:pt x="53854" y="24727"/>
                  <a:pt x="53703" y="24953"/>
                </a:cubicBezTo>
                <a:cubicBezTo>
                  <a:pt x="53538" y="25036"/>
                  <a:pt x="53538" y="25202"/>
                  <a:pt x="53538" y="25202"/>
                </a:cubicBezTo>
                <a:cubicBezTo>
                  <a:pt x="53621" y="25202"/>
                  <a:pt x="53455" y="25533"/>
                  <a:pt x="53289" y="25865"/>
                </a:cubicBezTo>
                <a:cubicBezTo>
                  <a:pt x="53040" y="26362"/>
                  <a:pt x="53040" y="26362"/>
                  <a:pt x="52709" y="26528"/>
                </a:cubicBezTo>
                <a:cubicBezTo>
                  <a:pt x="52655" y="26545"/>
                  <a:pt x="52613" y="26556"/>
                  <a:pt x="52581" y="26556"/>
                </a:cubicBezTo>
                <a:cubicBezTo>
                  <a:pt x="52464" y="26556"/>
                  <a:pt x="52478" y="26421"/>
                  <a:pt x="52543" y="26030"/>
                </a:cubicBezTo>
                <a:cubicBezTo>
                  <a:pt x="52596" y="25715"/>
                  <a:pt x="52615" y="25600"/>
                  <a:pt x="52538" y="25600"/>
                </a:cubicBezTo>
                <a:cubicBezTo>
                  <a:pt x="52493" y="25600"/>
                  <a:pt x="52416" y="25638"/>
                  <a:pt x="52295" y="25699"/>
                </a:cubicBezTo>
                <a:cubicBezTo>
                  <a:pt x="51963" y="25865"/>
                  <a:pt x="51963" y="25865"/>
                  <a:pt x="52212" y="25865"/>
                </a:cubicBezTo>
                <a:cubicBezTo>
                  <a:pt x="52377" y="25865"/>
                  <a:pt x="52377" y="25947"/>
                  <a:pt x="52046" y="26196"/>
                </a:cubicBezTo>
                <a:cubicBezTo>
                  <a:pt x="51864" y="26317"/>
                  <a:pt x="51682" y="26394"/>
                  <a:pt x="51597" y="26394"/>
                </a:cubicBezTo>
                <a:cubicBezTo>
                  <a:pt x="51567" y="26394"/>
                  <a:pt x="51549" y="26384"/>
                  <a:pt x="51549" y="26362"/>
                </a:cubicBezTo>
                <a:cubicBezTo>
                  <a:pt x="51383" y="26279"/>
                  <a:pt x="51466" y="26279"/>
                  <a:pt x="51632" y="26196"/>
                </a:cubicBezTo>
                <a:cubicBezTo>
                  <a:pt x="51880" y="26113"/>
                  <a:pt x="51880" y="26113"/>
                  <a:pt x="51797" y="26030"/>
                </a:cubicBezTo>
                <a:cubicBezTo>
                  <a:pt x="51714" y="25947"/>
                  <a:pt x="51714" y="25699"/>
                  <a:pt x="51714" y="25533"/>
                </a:cubicBezTo>
                <a:cubicBezTo>
                  <a:pt x="51763" y="25339"/>
                  <a:pt x="51755" y="25258"/>
                  <a:pt x="51706" y="25258"/>
                </a:cubicBezTo>
                <a:cubicBezTo>
                  <a:pt x="51672" y="25258"/>
                  <a:pt x="51617" y="25299"/>
                  <a:pt x="51549" y="25367"/>
                </a:cubicBezTo>
                <a:cubicBezTo>
                  <a:pt x="51468" y="25428"/>
                  <a:pt x="51392" y="25454"/>
                  <a:pt x="51327" y="25454"/>
                </a:cubicBezTo>
                <a:cubicBezTo>
                  <a:pt x="51125" y="25454"/>
                  <a:pt x="51029" y="25204"/>
                  <a:pt x="51217" y="24953"/>
                </a:cubicBezTo>
                <a:cubicBezTo>
                  <a:pt x="51383" y="24787"/>
                  <a:pt x="51466" y="24704"/>
                  <a:pt x="51383" y="24622"/>
                </a:cubicBezTo>
                <a:cubicBezTo>
                  <a:pt x="51383" y="24622"/>
                  <a:pt x="51466" y="24373"/>
                  <a:pt x="51632" y="24207"/>
                </a:cubicBezTo>
                <a:cubicBezTo>
                  <a:pt x="51797" y="23959"/>
                  <a:pt x="51797" y="23793"/>
                  <a:pt x="51797" y="23710"/>
                </a:cubicBezTo>
                <a:cubicBezTo>
                  <a:pt x="51714" y="23544"/>
                  <a:pt x="51714" y="23544"/>
                  <a:pt x="52046" y="23461"/>
                </a:cubicBezTo>
                <a:cubicBezTo>
                  <a:pt x="52105" y="23442"/>
                  <a:pt x="52159" y="23431"/>
                  <a:pt x="52209" y="23431"/>
                </a:cubicBezTo>
                <a:close/>
                <a:moveTo>
                  <a:pt x="54413" y="26888"/>
                </a:moveTo>
                <a:cubicBezTo>
                  <a:pt x="54435" y="26888"/>
                  <a:pt x="54449" y="26908"/>
                  <a:pt x="54449" y="26942"/>
                </a:cubicBezTo>
                <a:cubicBezTo>
                  <a:pt x="54532" y="27025"/>
                  <a:pt x="54449" y="27108"/>
                  <a:pt x="54366" y="27191"/>
                </a:cubicBezTo>
                <a:cubicBezTo>
                  <a:pt x="54308" y="27249"/>
                  <a:pt x="54259" y="27277"/>
                  <a:pt x="54229" y="27277"/>
                </a:cubicBezTo>
                <a:cubicBezTo>
                  <a:pt x="54173" y="27277"/>
                  <a:pt x="54177" y="27185"/>
                  <a:pt x="54284" y="27025"/>
                </a:cubicBezTo>
                <a:cubicBezTo>
                  <a:pt x="54332" y="26928"/>
                  <a:pt x="54381" y="26888"/>
                  <a:pt x="54413" y="26888"/>
                </a:cubicBezTo>
                <a:close/>
                <a:moveTo>
                  <a:pt x="51383" y="26942"/>
                </a:moveTo>
                <a:cubicBezTo>
                  <a:pt x="51466" y="26942"/>
                  <a:pt x="51383" y="27025"/>
                  <a:pt x="51300" y="27191"/>
                </a:cubicBezTo>
                <a:cubicBezTo>
                  <a:pt x="51300" y="27249"/>
                  <a:pt x="51259" y="27308"/>
                  <a:pt x="51205" y="27308"/>
                </a:cubicBezTo>
                <a:cubicBezTo>
                  <a:pt x="51183" y="27308"/>
                  <a:pt x="51159" y="27298"/>
                  <a:pt x="51134" y="27273"/>
                </a:cubicBezTo>
                <a:cubicBezTo>
                  <a:pt x="51134" y="27273"/>
                  <a:pt x="51134" y="27191"/>
                  <a:pt x="51217" y="27108"/>
                </a:cubicBezTo>
                <a:cubicBezTo>
                  <a:pt x="51300" y="26942"/>
                  <a:pt x="51383" y="26942"/>
                  <a:pt x="51383" y="26942"/>
                </a:cubicBezTo>
                <a:close/>
                <a:moveTo>
                  <a:pt x="47716" y="27460"/>
                </a:moveTo>
                <a:cubicBezTo>
                  <a:pt x="47736" y="27460"/>
                  <a:pt x="47778" y="27481"/>
                  <a:pt x="47819" y="27522"/>
                </a:cubicBezTo>
                <a:cubicBezTo>
                  <a:pt x="47902" y="27522"/>
                  <a:pt x="47902" y="27605"/>
                  <a:pt x="47819" y="27688"/>
                </a:cubicBezTo>
                <a:cubicBezTo>
                  <a:pt x="47736" y="27688"/>
                  <a:pt x="47736" y="27605"/>
                  <a:pt x="47736" y="27522"/>
                </a:cubicBezTo>
                <a:cubicBezTo>
                  <a:pt x="47695" y="27481"/>
                  <a:pt x="47695" y="27460"/>
                  <a:pt x="47716" y="27460"/>
                </a:cubicBezTo>
                <a:close/>
                <a:moveTo>
                  <a:pt x="53455" y="28019"/>
                </a:moveTo>
                <a:cubicBezTo>
                  <a:pt x="53869" y="28019"/>
                  <a:pt x="53786" y="28102"/>
                  <a:pt x="53455" y="28351"/>
                </a:cubicBezTo>
                <a:cubicBezTo>
                  <a:pt x="53289" y="28475"/>
                  <a:pt x="53206" y="28537"/>
                  <a:pt x="53165" y="28537"/>
                </a:cubicBezTo>
                <a:cubicBezTo>
                  <a:pt x="53123" y="28537"/>
                  <a:pt x="53123" y="28475"/>
                  <a:pt x="53123" y="28351"/>
                </a:cubicBezTo>
                <a:cubicBezTo>
                  <a:pt x="53206" y="28102"/>
                  <a:pt x="53289" y="28019"/>
                  <a:pt x="53455" y="28019"/>
                </a:cubicBezTo>
                <a:close/>
                <a:moveTo>
                  <a:pt x="52143" y="28037"/>
                </a:moveTo>
                <a:cubicBezTo>
                  <a:pt x="52200" y="28037"/>
                  <a:pt x="52167" y="28191"/>
                  <a:pt x="52046" y="28434"/>
                </a:cubicBezTo>
                <a:cubicBezTo>
                  <a:pt x="51880" y="28517"/>
                  <a:pt x="51797" y="28599"/>
                  <a:pt x="51714" y="28599"/>
                </a:cubicBezTo>
                <a:cubicBezTo>
                  <a:pt x="51632" y="28517"/>
                  <a:pt x="51880" y="28185"/>
                  <a:pt x="52046" y="28102"/>
                </a:cubicBezTo>
                <a:cubicBezTo>
                  <a:pt x="52090" y="28058"/>
                  <a:pt x="52123" y="28037"/>
                  <a:pt x="52143" y="28037"/>
                </a:cubicBezTo>
                <a:close/>
                <a:moveTo>
                  <a:pt x="52904" y="28011"/>
                </a:moveTo>
                <a:cubicBezTo>
                  <a:pt x="53029" y="28011"/>
                  <a:pt x="52947" y="28528"/>
                  <a:pt x="52792" y="28682"/>
                </a:cubicBezTo>
                <a:cubicBezTo>
                  <a:pt x="52792" y="28717"/>
                  <a:pt x="52763" y="28737"/>
                  <a:pt x="52730" y="28737"/>
                </a:cubicBezTo>
                <a:cubicBezTo>
                  <a:pt x="52683" y="28737"/>
                  <a:pt x="52626" y="28697"/>
                  <a:pt x="52626" y="28599"/>
                </a:cubicBezTo>
                <a:cubicBezTo>
                  <a:pt x="52543" y="28351"/>
                  <a:pt x="52626" y="28185"/>
                  <a:pt x="52875" y="28019"/>
                </a:cubicBezTo>
                <a:cubicBezTo>
                  <a:pt x="52886" y="28014"/>
                  <a:pt x="52895" y="28011"/>
                  <a:pt x="52904" y="28011"/>
                </a:cubicBezTo>
                <a:close/>
                <a:moveTo>
                  <a:pt x="51051" y="28517"/>
                </a:moveTo>
                <a:cubicBezTo>
                  <a:pt x="51051" y="28517"/>
                  <a:pt x="50969" y="28599"/>
                  <a:pt x="50886" y="28682"/>
                </a:cubicBezTo>
                <a:cubicBezTo>
                  <a:pt x="50827" y="28741"/>
                  <a:pt x="50769" y="28800"/>
                  <a:pt x="50739" y="28800"/>
                </a:cubicBezTo>
                <a:cubicBezTo>
                  <a:pt x="50727" y="28800"/>
                  <a:pt x="50720" y="28789"/>
                  <a:pt x="50720" y="28765"/>
                </a:cubicBezTo>
                <a:cubicBezTo>
                  <a:pt x="50637" y="28765"/>
                  <a:pt x="50720" y="28682"/>
                  <a:pt x="50803" y="28599"/>
                </a:cubicBezTo>
                <a:cubicBezTo>
                  <a:pt x="50969" y="28517"/>
                  <a:pt x="51051" y="28517"/>
                  <a:pt x="51051" y="28517"/>
                </a:cubicBezTo>
                <a:close/>
                <a:moveTo>
                  <a:pt x="54263" y="28268"/>
                </a:moveTo>
                <a:cubicBezTo>
                  <a:pt x="54346" y="28268"/>
                  <a:pt x="54366" y="28351"/>
                  <a:pt x="54284" y="28517"/>
                </a:cubicBezTo>
                <a:cubicBezTo>
                  <a:pt x="54210" y="28739"/>
                  <a:pt x="53871" y="29027"/>
                  <a:pt x="53741" y="29027"/>
                </a:cubicBezTo>
                <a:cubicBezTo>
                  <a:pt x="53725" y="29027"/>
                  <a:pt x="53712" y="29023"/>
                  <a:pt x="53703" y="29014"/>
                </a:cubicBezTo>
                <a:cubicBezTo>
                  <a:pt x="53621" y="28931"/>
                  <a:pt x="53703" y="28765"/>
                  <a:pt x="53869" y="28517"/>
                </a:cubicBezTo>
                <a:cubicBezTo>
                  <a:pt x="54035" y="28351"/>
                  <a:pt x="54180" y="28268"/>
                  <a:pt x="54263" y="28268"/>
                </a:cubicBezTo>
                <a:close/>
                <a:moveTo>
                  <a:pt x="54532" y="28898"/>
                </a:moveTo>
                <a:cubicBezTo>
                  <a:pt x="54614" y="28898"/>
                  <a:pt x="54623" y="28960"/>
                  <a:pt x="54532" y="29097"/>
                </a:cubicBezTo>
                <a:cubicBezTo>
                  <a:pt x="54449" y="29180"/>
                  <a:pt x="54201" y="29345"/>
                  <a:pt x="54035" y="29511"/>
                </a:cubicBezTo>
                <a:cubicBezTo>
                  <a:pt x="53923" y="29586"/>
                  <a:pt x="53845" y="29627"/>
                  <a:pt x="53800" y="29627"/>
                </a:cubicBezTo>
                <a:cubicBezTo>
                  <a:pt x="53745" y="29627"/>
                  <a:pt x="53741" y="29565"/>
                  <a:pt x="53786" y="29428"/>
                </a:cubicBezTo>
                <a:cubicBezTo>
                  <a:pt x="53869" y="29345"/>
                  <a:pt x="54035" y="29097"/>
                  <a:pt x="54201" y="29014"/>
                </a:cubicBezTo>
                <a:cubicBezTo>
                  <a:pt x="54350" y="28939"/>
                  <a:pt x="54465" y="28898"/>
                  <a:pt x="54532" y="28898"/>
                </a:cubicBezTo>
                <a:close/>
                <a:moveTo>
                  <a:pt x="25941" y="29594"/>
                </a:moveTo>
                <a:cubicBezTo>
                  <a:pt x="26023" y="29677"/>
                  <a:pt x="25941" y="29760"/>
                  <a:pt x="25858" y="29843"/>
                </a:cubicBezTo>
                <a:cubicBezTo>
                  <a:pt x="25799" y="29901"/>
                  <a:pt x="25741" y="29960"/>
                  <a:pt x="25711" y="29960"/>
                </a:cubicBezTo>
                <a:cubicBezTo>
                  <a:pt x="25699" y="29960"/>
                  <a:pt x="25692" y="29950"/>
                  <a:pt x="25692" y="29925"/>
                </a:cubicBezTo>
                <a:cubicBezTo>
                  <a:pt x="25609" y="29925"/>
                  <a:pt x="25692" y="29843"/>
                  <a:pt x="25775" y="29677"/>
                </a:cubicBezTo>
                <a:cubicBezTo>
                  <a:pt x="25858" y="29594"/>
                  <a:pt x="25941" y="29594"/>
                  <a:pt x="25941" y="29594"/>
                </a:cubicBezTo>
                <a:close/>
                <a:moveTo>
                  <a:pt x="51466" y="29925"/>
                </a:moveTo>
                <a:cubicBezTo>
                  <a:pt x="51466" y="29926"/>
                  <a:pt x="51466" y="30091"/>
                  <a:pt x="51383" y="30174"/>
                </a:cubicBezTo>
                <a:cubicBezTo>
                  <a:pt x="51300" y="30340"/>
                  <a:pt x="51217" y="30340"/>
                  <a:pt x="51217" y="30340"/>
                </a:cubicBezTo>
                <a:cubicBezTo>
                  <a:pt x="51134" y="30257"/>
                  <a:pt x="51217" y="30174"/>
                  <a:pt x="51300" y="30091"/>
                </a:cubicBezTo>
                <a:cubicBezTo>
                  <a:pt x="51383" y="30008"/>
                  <a:pt x="51466" y="29925"/>
                  <a:pt x="51466" y="29925"/>
                </a:cubicBezTo>
                <a:close/>
                <a:moveTo>
                  <a:pt x="55047" y="28567"/>
                </a:moveTo>
                <a:cubicBezTo>
                  <a:pt x="55112" y="28567"/>
                  <a:pt x="55112" y="28644"/>
                  <a:pt x="55112" y="28765"/>
                </a:cubicBezTo>
                <a:cubicBezTo>
                  <a:pt x="55052" y="28887"/>
                  <a:pt x="55080" y="28963"/>
                  <a:pt x="55132" y="28963"/>
                </a:cubicBezTo>
                <a:cubicBezTo>
                  <a:pt x="55151" y="28963"/>
                  <a:pt x="55173" y="28953"/>
                  <a:pt x="55195" y="28931"/>
                </a:cubicBezTo>
                <a:cubicBezTo>
                  <a:pt x="55527" y="28931"/>
                  <a:pt x="55775" y="29925"/>
                  <a:pt x="55527" y="30174"/>
                </a:cubicBezTo>
                <a:cubicBezTo>
                  <a:pt x="55448" y="30370"/>
                  <a:pt x="55352" y="30455"/>
                  <a:pt x="55280" y="30455"/>
                </a:cubicBezTo>
                <a:cubicBezTo>
                  <a:pt x="55200" y="30455"/>
                  <a:pt x="55151" y="30349"/>
                  <a:pt x="55195" y="30174"/>
                </a:cubicBezTo>
                <a:cubicBezTo>
                  <a:pt x="55195" y="29988"/>
                  <a:pt x="55195" y="29894"/>
                  <a:pt x="55125" y="29894"/>
                </a:cubicBezTo>
                <a:cubicBezTo>
                  <a:pt x="55102" y="29894"/>
                  <a:pt x="55071" y="29905"/>
                  <a:pt x="55029" y="29925"/>
                </a:cubicBezTo>
                <a:cubicBezTo>
                  <a:pt x="54943" y="29990"/>
                  <a:pt x="54867" y="30021"/>
                  <a:pt x="54806" y="30021"/>
                </a:cubicBezTo>
                <a:cubicBezTo>
                  <a:pt x="54634" y="30021"/>
                  <a:pt x="54575" y="29774"/>
                  <a:pt x="54698" y="29345"/>
                </a:cubicBezTo>
                <a:cubicBezTo>
                  <a:pt x="54698" y="29014"/>
                  <a:pt x="54864" y="28682"/>
                  <a:pt x="54947" y="28599"/>
                </a:cubicBezTo>
                <a:cubicBezTo>
                  <a:pt x="54991" y="28577"/>
                  <a:pt x="55023" y="28567"/>
                  <a:pt x="55047" y="28567"/>
                </a:cubicBezTo>
                <a:close/>
                <a:moveTo>
                  <a:pt x="58408" y="30305"/>
                </a:moveTo>
                <a:cubicBezTo>
                  <a:pt x="58420" y="30305"/>
                  <a:pt x="58427" y="30316"/>
                  <a:pt x="58427" y="30340"/>
                </a:cubicBezTo>
                <a:cubicBezTo>
                  <a:pt x="58510" y="30340"/>
                  <a:pt x="58427" y="30506"/>
                  <a:pt x="58344" y="30588"/>
                </a:cubicBezTo>
                <a:cubicBezTo>
                  <a:pt x="58286" y="30647"/>
                  <a:pt x="58227" y="30706"/>
                  <a:pt x="58198" y="30706"/>
                </a:cubicBezTo>
                <a:cubicBezTo>
                  <a:pt x="58186" y="30706"/>
                  <a:pt x="58179" y="30696"/>
                  <a:pt x="58179" y="30671"/>
                </a:cubicBezTo>
                <a:cubicBezTo>
                  <a:pt x="58096" y="30671"/>
                  <a:pt x="58179" y="30506"/>
                  <a:pt x="58262" y="30423"/>
                </a:cubicBezTo>
                <a:cubicBezTo>
                  <a:pt x="58320" y="30364"/>
                  <a:pt x="58379" y="30305"/>
                  <a:pt x="58408" y="30305"/>
                </a:cubicBezTo>
                <a:close/>
                <a:moveTo>
                  <a:pt x="58657" y="30554"/>
                </a:moveTo>
                <a:cubicBezTo>
                  <a:pt x="58669" y="30554"/>
                  <a:pt x="58676" y="30564"/>
                  <a:pt x="58676" y="30588"/>
                </a:cubicBezTo>
                <a:cubicBezTo>
                  <a:pt x="58676" y="30588"/>
                  <a:pt x="58676" y="30671"/>
                  <a:pt x="58593" y="30837"/>
                </a:cubicBezTo>
                <a:cubicBezTo>
                  <a:pt x="58534" y="30896"/>
                  <a:pt x="58476" y="30954"/>
                  <a:pt x="58447" y="30954"/>
                </a:cubicBezTo>
                <a:cubicBezTo>
                  <a:pt x="58434" y="30954"/>
                  <a:pt x="58427" y="30944"/>
                  <a:pt x="58427" y="30920"/>
                </a:cubicBezTo>
                <a:cubicBezTo>
                  <a:pt x="58344" y="30920"/>
                  <a:pt x="58427" y="30837"/>
                  <a:pt x="58510" y="30671"/>
                </a:cubicBezTo>
                <a:cubicBezTo>
                  <a:pt x="58569" y="30613"/>
                  <a:pt x="58627" y="30554"/>
                  <a:pt x="58657" y="30554"/>
                </a:cubicBezTo>
                <a:close/>
                <a:moveTo>
                  <a:pt x="52709" y="30920"/>
                </a:moveTo>
                <a:cubicBezTo>
                  <a:pt x="52792" y="30920"/>
                  <a:pt x="52709" y="31086"/>
                  <a:pt x="52626" y="31169"/>
                </a:cubicBezTo>
                <a:cubicBezTo>
                  <a:pt x="52626" y="31334"/>
                  <a:pt x="52543" y="31334"/>
                  <a:pt x="52460" y="31334"/>
                </a:cubicBezTo>
                <a:cubicBezTo>
                  <a:pt x="52460" y="31334"/>
                  <a:pt x="52460" y="31169"/>
                  <a:pt x="52543" y="31086"/>
                </a:cubicBezTo>
                <a:cubicBezTo>
                  <a:pt x="52626" y="31003"/>
                  <a:pt x="52709" y="30920"/>
                  <a:pt x="52709" y="30920"/>
                </a:cubicBezTo>
                <a:close/>
                <a:moveTo>
                  <a:pt x="57332" y="30855"/>
                </a:moveTo>
                <a:cubicBezTo>
                  <a:pt x="57421" y="30855"/>
                  <a:pt x="57388" y="31009"/>
                  <a:pt x="57267" y="31251"/>
                </a:cubicBezTo>
                <a:cubicBezTo>
                  <a:pt x="57150" y="31310"/>
                  <a:pt x="57033" y="31369"/>
                  <a:pt x="56974" y="31369"/>
                </a:cubicBezTo>
                <a:cubicBezTo>
                  <a:pt x="56950" y="31369"/>
                  <a:pt x="56936" y="31359"/>
                  <a:pt x="56936" y="31334"/>
                </a:cubicBezTo>
                <a:cubicBezTo>
                  <a:pt x="56853" y="31251"/>
                  <a:pt x="56936" y="31003"/>
                  <a:pt x="57184" y="30920"/>
                </a:cubicBezTo>
                <a:cubicBezTo>
                  <a:pt x="57251" y="30876"/>
                  <a:pt x="57300" y="30855"/>
                  <a:pt x="57332" y="30855"/>
                </a:cubicBezTo>
                <a:close/>
                <a:moveTo>
                  <a:pt x="56190" y="31251"/>
                </a:moveTo>
                <a:cubicBezTo>
                  <a:pt x="56190" y="31251"/>
                  <a:pt x="56190" y="31334"/>
                  <a:pt x="56107" y="31500"/>
                </a:cubicBezTo>
                <a:cubicBezTo>
                  <a:pt x="56048" y="31559"/>
                  <a:pt x="55990" y="31617"/>
                  <a:pt x="55931" y="31617"/>
                </a:cubicBezTo>
                <a:cubicBezTo>
                  <a:pt x="55907" y="31617"/>
                  <a:pt x="55882" y="31607"/>
                  <a:pt x="55858" y="31583"/>
                </a:cubicBezTo>
                <a:cubicBezTo>
                  <a:pt x="55858" y="31500"/>
                  <a:pt x="55858" y="31417"/>
                  <a:pt x="55941" y="31334"/>
                </a:cubicBezTo>
                <a:cubicBezTo>
                  <a:pt x="56107" y="31251"/>
                  <a:pt x="56190" y="31251"/>
                  <a:pt x="56190" y="31251"/>
                </a:cubicBezTo>
                <a:close/>
                <a:moveTo>
                  <a:pt x="58266" y="31860"/>
                </a:moveTo>
                <a:cubicBezTo>
                  <a:pt x="58316" y="31860"/>
                  <a:pt x="58276" y="31900"/>
                  <a:pt x="58179" y="31997"/>
                </a:cubicBezTo>
                <a:cubicBezTo>
                  <a:pt x="58096" y="32039"/>
                  <a:pt x="58034" y="32059"/>
                  <a:pt x="57982" y="32059"/>
                </a:cubicBezTo>
                <a:cubicBezTo>
                  <a:pt x="57930" y="32059"/>
                  <a:pt x="57889" y="32039"/>
                  <a:pt x="57847" y="31997"/>
                </a:cubicBezTo>
                <a:cubicBezTo>
                  <a:pt x="57764" y="31914"/>
                  <a:pt x="57847" y="31914"/>
                  <a:pt x="58013" y="31914"/>
                </a:cubicBezTo>
                <a:cubicBezTo>
                  <a:pt x="58150" y="31880"/>
                  <a:pt x="58231" y="31860"/>
                  <a:pt x="58266" y="31860"/>
                </a:cubicBezTo>
                <a:close/>
                <a:moveTo>
                  <a:pt x="58925" y="31832"/>
                </a:moveTo>
                <a:cubicBezTo>
                  <a:pt x="58925" y="31832"/>
                  <a:pt x="58924" y="31997"/>
                  <a:pt x="58842" y="32246"/>
                </a:cubicBezTo>
                <a:cubicBezTo>
                  <a:pt x="58735" y="32406"/>
                  <a:pt x="58697" y="32498"/>
                  <a:pt x="58661" y="32498"/>
                </a:cubicBezTo>
                <a:cubicBezTo>
                  <a:pt x="58641" y="32498"/>
                  <a:pt x="58622" y="32470"/>
                  <a:pt x="58593" y="32412"/>
                </a:cubicBezTo>
                <a:cubicBezTo>
                  <a:pt x="58510" y="32329"/>
                  <a:pt x="58510" y="32163"/>
                  <a:pt x="58676" y="31997"/>
                </a:cubicBezTo>
                <a:cubicBezTo>
                  <a:pt x="58759" y="31914"/>
                  <a:pt x="58924" y="31832"/>
                  <a:pt x="58925" y="31832"/>
                </a:cubicBezTo>
                <a:close/>
                <a:moveTo>
                  <a:pt x="55772" y="32048"/>
                </a:moveTo>
                <a:cubicBezTo>
                  <a:pt x="55858" y="32048"/>
                  <a:pt x="55970" y="32109"/>
                  <a:pt x="56107" y="32246"/>
                </a:cubicBezTo>
                <a:cubicBezTo>
                  <a:pt x="56273" y="32495"/>
                  <a:pt x="56273" y="32660"/>
                  <a:pt x="56107" y="32743"/>
                </a:cubicBezTo>
                <a:cubicBezTo>
                  <a:pt x="56024" y="32826"/>
                  <a:pt x="55858" y="32992"/>
                  <a:pt x="55775" y="33075"/>
                </a:cubicBezTo>
                <a:cubicBezTo>
                  <a:pt x="55746" y="33133"/>
                  <a:pt x="55706" y="33161"/>
                  <a:pt x="55667" y="33161"/>
                </a:cubicBezTo>
                <a:cubicBezTo>
                  <a:pt x="55596" y="33161"/>
                  <a:pt x="55527" y="33069"/>
                  <a:pt x="55527" y="32909"/>
                </a:cubicBezTo>
                <a:cubicBezTo>
                  <a:pt x="55527" y="32743"/>
                  <a:pt x="55527" y="32577"/>
                  <a:pt x="55444" y="32495"/>
                </a:cubicBezTo>
                <a:cubicBezTo>
                  <a:pt x="55444" y="32412"/>
                  <a:pt x="55444" y="32246"/>
                  <a:pt x="55610" y="32163"/>
                </a:cubicBezTo>
                <a:cubicBezTo>
                  <a:pt x="55647" y="32089"/>
                  <a:pt x="55701" y="32048"/>
                  <a:pt x="55772" y="32048"/>
                </a:cubicBezTo>
                <a:close/>
                <a:moveTo>
                  <a:pt x="60613" y="32681"/>
                </a:moveTo>
                <a:cubicBezTo>
                  <a:pt x="60644" y="32681"/>
                  <a:pt x="60665" y="32702"/>
                  <a:pt x="60665" y="32743"/>
                </a:cubicBezTo>
                <a:cubicBezTo>
                  <a:pt x="60665" y="32840"/>
                  <a:pt x="60693" y="32880"/>
                  <a:pt x="60734" y="32880"/>
                </a:cubicBezTo>
                <a:cubicBezTo>
                  <a:pt x="60762" y="32880"/>
                  <a:pt x="60796" y="32860"/>
                  <a:pt x="60831" y="32826"/>
                </a:cubicBezTo>
                <a:cubicBezTo>
                  <a:pt x="60897" y="32804"/>
                  <a:pt x="60958" y="32794"/>
                  <a:pt x="61009" y="32794"/>
                </a:cubicBezTo>
                <a:cubicBezTo>
                  <a:pt x="61150" y="32794"/>
                  <a:pt x="61223" y="32870"/>
                  <a:pt x="61162" y="32992"/>
                </a:cubicBezTo>
                <a:cubicBezTo>
                  <a:pt x="61079" y="33075"/>
                  <a:pt x="60913" y="33158"/>
                  <a:pt x="60748" y="33240"/>
                </a:cubicBezTo>
                <a:cubicBezTo>
                  <a:pt x="60702" y="33271"/>
                  <a:pt x="60656" y="33284"/>
                  <a:pt x="60614" y="33284"/>
                </a:cubicBezTo>
                <a:cubicBezTo>
                  <a:pt x="60425" y="33284"/>
                  <a:pt x="60296" y="33014"/>
                  <a:pt x="60499" y="32743"/>
                </a:cubicBezTo>
                <a:cubicBezTo>
                  <a:pt x="60541" y="32702"/>
                  <a:pt x="60582" y="32681"/>
                  <a:pt x="60613" y="32681"/>
                </a:cubicBezTo>
                <a:close/>
                <a:moveTo>
                  <a:pt x="58355" y="32660"/>
                </a:moveTo>
                <a:cubicBezTo>
                  <a:pt x="58386" y="32660"/>
                  <a:pt x="58386" y="32743"/>
                  <a:pt x="58344" y="32909"/>
                </a:cubicBezTo>
                <a:cubicBezTo>
                  <a:pt x="58344" y="33075"/>
                  <a:pt x="58179" y="33406"/>
                  <a:pt x="58013" y="33572"/>
                </a:cubicBezTo>
                <a:cubicBezTo>
                  <a:pt x="57831" y="33800"/>
                  <a:pt x="57674" y="33927"/>
                  <a:pt x="57583" y="33927"/>
                </a:cubicBezTo>
                <a:cubicBezTo>
                  <a:pt x="57508" y="33927"/>
                  <a:pt x="57478" y="33841"/>
                  <a:pt x="57516" y="33655"/>
                </a:cubicBezTo>
                <a:cubicBezTo>
                  <a:pt x="57576" y="33533"/>
                  <a:pt x="57593" y="33457"/>
                  <a:pt x="57564" y="33457"/>
                </a:cubicBezTo>
                <a:cubicBezTo>
                  <a:pt x="57554" y="33457"/>
                  <a:pt x="57538" y="33467"/>
                  <a:pt x="57516" y="33489"/>
                </a:cubicBezTo>
                <a:cubicBezTo>
                  <a:pt x="57516" y="33504"/>
                  <a:pt x="57513" y="33511"/>
                  <a:pt x="57508" y="33511"/>
                </a:cubicBezTo>
                <a:cubicBezTo>
                  <a:pt x="57488" y="33511"/>
                  <a:pt x="57433" y="33376"/>
                  <a:pt x="57433" y="33240"/>
                </a:cubicBezTo>
                <a:cubicBezTo>
                  <a:pt x="57485" y="32978"/>
                  <a:pt x="57637" y="32815"/>
                  <a:pt x="57763" y="32815"/>
                </a:cubicBezTo>
                <a:cubicBezTo>
                  <a:pt x="57836" y="32815"/>
                  <a:pt x="57900" y="32870"/>
                  <a:pt x="57930" y="32992"/>
                </a:cubicBezTo>
                <a:cubicBezTo>
                  <a:pt x="57967" y="33066"/>
                  <a:pt x="57988" y="33107"/>
                  <a:pt x="58014" y="33107"/>
                </a:cubicBezTo>
                <a:cubicBezTo>
                  <a:pt x="58046" y="33107"/>
                  <a:pt x="58087" y="33046"/>
                  <a:pt x="58179" y="32909"/>
                </a:cubicBezTo>
                <a:cubicBezTo>
                  <a:pt x="58262" y="32743"/>
                  <a:pt x="58324" y="32660"/>
                  <a:pt x="58355" y="32660"/>
                </a:cubicBezTo>
                <a:close/>
                <a:moveTo>
                  <a:pt x="65886" y="33821"/>
                </a:moveTo>
                <a:cubicBezTo>
                  <a:pt x="65969" y="33903"/>
                  <a:pt x="65969" y="33986"/>
                  <a:pt x="65886" y="33986"/>
                </a:cubicBezTo>
                <a:cubicBezTo>
                  <a:pt x="65862" y="34011"/>
                  <a:pt x="65837" y="34021"/>
                  <a:pt x="65815" y="34021"/>
                </a:cubicBezTo>
                <a:cubicBezTo>
                  <a:pt x="65762" y="34021"/>
                  <a:pt x="65720" y="33962"/>
                  <a:pt x="65720" y="33903"/>
                </a:cubicBezTo>
                <a:cubicBezTo>
                  <a:pt x="65720" y="33821"/>
                  <a:pt x="65803" y="33821"/>
                  <a:pt x="65886" y="33821"/>
                </a:cubicBezTo>
                <a:close/>
                <a:moveTo>
                  <a:pt x="56300" y="33703"/>
                </a:moveTo>
                <a:cubicBezTo>
                  <a:pt x="56314" y="33703"/>
                  <a:pt x="56331" y="33713"/>
                  <a:pt x="56355" y="33738"/>
                </a:cubicBezTo>
                <a:cubicBezTo>
                  <a:pt x="56355" y="33738"/>
                  <a:pt x="56273" y="33821"/>
                  <a:pt x="56273" y="33986"/>
                </a:cubicBezTo>
                <a:cubicBezTo>
                  <a:pt x="56214" y="34045"/>
                  <a:pt x="56155" y="34103"/>
                  <a:pt x="56126" y="34103"/>
                </a:cubicBezTo>
                <a:cubicBezTo>
                  <a:pt x="56114" y="34103"/>
                  <a:pt x="56107" y="34093"/>
                  <a:pt x="56107" y="34069"/>
                </a:cubicBezTo>
                <a:cubicBezTo>
                  <a:pt x="56024" y="34069"/>
                  <a:pt x="56107" y="33986"/>
                  <a:pt x="56190" y="33821"/>
                </a:cubicBezTo>
                <a:cubicBezTo>
                  <a:pt x="56248" y="33762"/>
                  <a:pt x="56265" y="33703"/>
                  <a:pt x="56300" y="33703"/>
                </a:cubicBezTo>
                <a:close/>
                <a:moveTo>
                  <a:pt x="62385" y="33849"/>
                </a:moveTo>
                <a:cubicBezTo>
                  <a:pt x="62419" y="33849"/>
                  <a:pt x="62454" y="33869"/>
                  <a:pt x="62488" y="33903"/>
                </a:cubicBezTo>
                <a:cubicBezTo>
                  <a:pt x="62571" y="33986"/>
                  <a:pt x="62571" y="34069"/>
                  <a:pt x="62488" y="34235"/>
                </a:cubicBezTo>
                <a:cubicBezTo>
                  <a:pt x="62405" y="34318"/>
                  <a:pt x="62322" y="34318"/>
                  <a:pt x="62239" y="34318"/>
                </a:cubicBezTo>
                <a:cubicBezTo>
                  <a:pt x="62157" y="34235"/>
                  <a:pt x="62157" y="34069"/>
                  <a:pt x="62239" y="33986"/>
                </a:cubicBezTo>
                <a:cubicBezTo>
                  <a:pt x="62288" y="33889"/>
                  <a:pt x="62337" y="33849"/>
                  <a:pt x="62385" y="33849"/>
                </a:cubicBezTo>
                <a:close/>
                <a:moveTo>
                  <a:pt x="58432" y="33317"/>
                </a:moveTo>
                <a:cubicBezTo>
                  <a:pt x="58479" y="33317"/>
                  <a:pt x="58422" y="33499"/>
                  <a:pt x="58262" y="33821"/>
                </a:cubicBezTo>
                <a:cubicBezTo>
                  <a:pt x="58179" y="34069"/>
                  <a:pt x="58013" y="34318"/>
                  <a:pt x="57930" y="34318"/>
                </a:cubicBezTo>
                <a:cubicBezTo>
                  <a:pt x="57919" y="34323"/>
                  <a:pt x="57910" y="34326"/>
                  <a:pt x="57903" y="34326"/>
                </a:cubicBezTo>
                <a:cubicBezTo>
                  <a:pt x="57797" y="34326"/>
                  <a:pt x="58029" y="33799"/>
                  <a:pt x="58262" y="33489"/>
                </a:cubicBezTo>
                <a:cubicBezTo>
                  <a:pt x="58350" y="33372"/>
                  <a:pt x="58406" y="33317"/>
                  <a:pt x="58432" y="33317"/>
                </a:cubicBezTo>
                <a:close/>
                <a:moveTo>
                  <a:pt x="64508" y="34090"/>
                </a:moveTo>
                <a:cubicBezTo>
                  <a:pt x="64560" y="34090"/>
                  <a:pt x="64601" y="34111"/>
                  <a:pt x="64643" y="34152"/>
                </a:cubicBezTo>
                <a:cubicBezTo>
                  <a:pt x="64643" y="34152"/>
                  <a:pt x="64643" y="34318"/>
                  <a:pt x="64477" y="34318"/>
                </a:cubicBezTo>
                <a:cubicBezTo>
                  <a:pt x="64418" y="34376"/>
                  <a:pt x="64360" y="34435"/>
                  <a:pt x="64301" y="34435"/>
                </a:cubicBezTo>
                <a:cubicBezTo>
                  <a:pt x="64277" y="34435"/>
                  <a:pt x="64253" y="34425"/>
                  <a:pt x="64228" y="34401"/>
                </a:cubicBezTo>
                <a:cubicBezTo>
                  <a:pt x="64146" y="34318"/>
                  <a:pt x="64228" y="34235"/>
                  <a:pt x="64311" y="34152"/>
                </a:cubicBezTo>
                <a:cubicBezTo>
                  <a:pt x="64394" y="34111"/>
                  <a:pt x="64456" y="34090"/>
                  <a:pt x="64508" y="34090"/>
                </a:cubicBezTo>
                <a:close/>
                <a:moveTo>
                  <a:pt x="63278" y="33859"/>
                </a:moveTo>
                <a:cubicBezTo>
                  <a:pt x="63449" y="33859"/>
                  <a:pt x="63535" y="34130"/>
                  <a:pt x="63400" y="34401"/>
                </a:cubicBezTo>
                <a:cubicBezTo>
                  <a:pt x="63365" y="34435"/>
                  <a:pt x="63317" y="34455"/>
                  <a:pt x="63266" y="34455"/>
                </a:cubicBezTo>
                <a:cubicBezTo>
                  <a:pt x="63194" y="34455"/>
                  <a:pt x="63117" y="34415"/>
                  <a:pt x="63068" y="34318"/>
                </a:cubicBezTo>
                <a:cubicBezTo>
                  <a:pt x="63068" y="34152"/>
                  <a:pt x="63068" y="33986"/>
                  <a:pt x="63151" y="33903"/>
                </a:cubicBezTo>
                <a:cubicBezTo>
                  <a:pt x="63197" y="33873"/>
                  <a:pt x="63240" y="33859"/>
                  <a:pt x="63278" y="33859"/>
                </a:cubicBezTo>
                <a:close/>
                <a:moveTo>
                  <a:pt x="60178" y="34118"/>
                </a:moveTo>
                <a:cubicBezTo>
                  <a:pt x="60202" y="34118"/>
                  <a:pt x="60226" y="34128"/>
                  <a:pt x="60250" y="34152"/>
                </a:cubicBezTo>
                <a:cubicBezTo>
                  <a:pt x="60250" y="34152"/>
                  <a:pt x="60250" y="34318"/>
                  <a:pt x="60168" y="34484"/>
                </a:cubicBezTo>
                <a:cubicBezTo>
                  <a:pt x="60168" y="34566"/>
                  <a:pt x="60002" y="34566"/>
                  <a:pt x="59919" y="34566"/>
                </a:cubicBezTo>
                <a:cubicBezTo>
                  <a:pt x="59919" y="34484"/>
                  <a:pt x="59919" y="34318"/>
                  <a:pt x="60002" y="34235"/>
                </a:cubicBezTo>
                <a:cubicBezTo>
                  <a:pt x="60060" y="34176"/>
                  <a:pt x="60119" y="34118"/>
                  <a:pt x="60178" y="34118"/>
                </a:cubicBezTo>
                <a:close/>
                <a:moveTo>
                  <a:pt x="54449" y="34401"/>
                </a:moveTo>
                <a:cubicBezTo>
                  <a:pt x="54449" y="34401"/>
                  <a:pt x="54449" y="34484"/>
                  <a:pt x="54366" y="34649"/>
                </a:cubicBezTo>
                <a:cubicBezTo>
                  <a:pt x="54308" y="34708"/>
                  <a:pt x="54249" y="34766"/>
                  <a:pt x="54220" y="34766"/>
                </a:cubicBezTo>
                <a:cubicBezTo>
                  <a:pt x="54208" y="34766"/>
                  <a:pt x="54201" y="34756"/>
                  <a:pt x="54201" y="34732"/>
                </a:cubicBezTo>
                <a:cubicBezTo>
                  <a:pt x="54118" y="34732"/>
                  <a:pt x="54201" y="34649"/>
                  <a:pt x="54284" y="34484"/>
                </a:cubicBezTo>
                <a:cubicBezTo>
                  <a:pt x="54366" y="34401"/>
                  <a:pt x="54449" y="34401"/>
                  <a:pt x="54449" y="34401"/>
                </a:cubicBezTo>
                <a:close/>
                <a:moveTo>
                  <a:pt x="59351" y="34615"/>
                </a:moveTo>
                <a:cubicBezTo>
                  <a:pt x="59373" y="34615"/>
                  <a:pt x="59397" y="34625"/>
                  <a:pt x="59422" y="34649"/>
                </a:cubicBezTo>
                <a:cubicBezTo>
                  <a:pt x="59505" y="34732"/>
                  <a:pt x="59505" y="34815"/>
                  <a:pt x="59422" y="34815"/>
                </a:cubicBezTo>
                <a:cubicBezTo>
                  <a:pt x="59397" y="34839"/>
                  <a:pt x="59373" y="34849"/>
                  <a:pt x="59351" y="34849"/>
                </a:cubicBezTo>
                <a:cubicBezTo>
                  <a:pt x="59297" y="34849"/>
                  <a:pt x="59256" y="34791"/>
                  <a:pt x="59256" y="34732"/>
                </a:cubicBezTo>
                <a:cubicBezTo>
                  <a:pt x="59256" y="34674"/>
                  <a:pt x="59297" y="34615"/>
                  <a:pt x="59351" y="34615"/>
                </a:cubicBezTo>
                <a:close/>
                <a:moveTo>
                  <a:pt x="56368" y="34781"/>
                </a:moveTo>
                <a:cubicBezTo>
                  <a:pt x="56390" y="34781"/>
                  <a:pt x="56414" y="34791"/>
                  <a:pt x="56438" y="34815"/>
                </a:cubicBezTo>
                <a:cubicBezTo>
                  <a:pt x="56521" y="34898"/>
                  <a:pt x="56438" y="34981"/>
                  <a:pt x="56438" y="35064"/>
                </a:cubicBezTo>
                <a:cubicBezTo>
                  <a:pt x="56355" y="35146"/>
                  <a:pt x="56190" y="35229"/>
                  <a:pt x="56190" y="35229"/>
                </a:cubicBezTo>
                <a:cubicBezTo>
                  <a:pt x="56190" y="35146"/>
                  <a:pt x="56190" y="35064"/>
                  <a:pt x="56273" y="34898"/>
                </a:cubicBezTo>
                <a:cubicBezTo>
                  <a:pt x="56273" y="34839"/>
                  <a:pt x="56314" y="34781"/>
                  <a:pt x="56368" y="34781"/>
                </a:cubicBezTo>
                <a:close/>
                <a:moveTo>
                  <a:pt x="68155" y="35056"/>
                </a:moveTo>
                <a:cubicBezTo>
                  <a:pt x="68233" y="35056"/>
                  <a:pt x="68309" y="35083"/>
                  <a:pt x="68372" y="35146"/>
                </a:cubicBezTo>
                <a:cubicBezTo>
                  <a:pt x="68455" y="35229"/>
                  <a:pt x="68455" y="35312"/>
                  <a:pt x="68372" y="35395"/>
                </a:cubicBezTo>
                <a:cubicBezTo>
                  <a:pt x="68283" y="35417"/>
                  <a:pt x="68189" y="35428"/>
                  <a:pt x="68101" y="35428"/>
                </a:cubicBezTo>
                <a:cubicBezTo>
                  <a:pt x="67860" y="35428"/>
                  <a:pt x="67671" y="35351"/>
                  <a:pt x="67792" y="35229"/>
                </a:cubicBezTo>
                <a:cubicBezTo>
                  <a:pt x="67894" y="35127"/>
                  <a:pt x="68029" y="35056"/>
                  <a:pt x="68155" y="35056"/>
                </a:cubicBezTo>
                <a:close/>
                <a:moveTo>
                  <a:pt x="67734" y="34831"/>
                </a:moveTo>
                <a:cubicBezTo>
                  <a:pt x="67782" y="34831"/>
                  <a:pt x="67829" y="34852"/>
                  <a:pt x="67875" y="34898"/>
                </a:cubicBezTo>
                <a:cubicBezTo>
                  <a:pt x="67958" y="34981"/>
                  <a:pt x="67875" y="34981"/>
                  <a:pt x="67543" y="35229"/>
                </a:cubicBezTo>
                <a:cubicBezTo>
                  <a:pt x="67362" y="35375"/>
                  <a:pt x="67244" y="35440"/>
                  <a:pt x="67190" y="35440"/>
                </a:cubicBezTo>
                <a:cubicBezTo>
                  <a:pt x="67120" y="35440"/>
                  <a:pt x="67155" y="35333"/>
                  <a:pt x="67295" y="35146"/>
                </a:cubicBezTo>
                <a:cubicBezTo>
                  <a:pt x="67474" y="34967"/>
                  <a:pt x="67610" y="34831"/>
                  <a:pt x="67734" y="34831"/>
                </a:cubicBezTo>
                <a:close/>
                <a:moveTo>
                  <a:pt x="69367" y="34484"/>
                </a:moveTo>
                <a:cubicBezTo>
                  <a:pt x="69450" y="34484"/>
                  <a:pt x="69532" y="34566"/>
                  <a:pt x="69450" y="34815"/>
                </a:cubicBezTo>
                <a:cubicBezTo>
                  <a:pt x="69284" y="35146"/>
                  <a:pt x="69284" y="35229"/>
                  <a:pt x="69118" y="35312"/>
                </a:cubicBezTo>
                <a:cubicBezTo>
                  <a:pt x="69035" y="35312"/>
                  <a:pt x="68869" y="35478"/>
                  <a:pt x="68704" y="35561"/>
                </a:cubicBezTo>
                <a:cubicBezTo>
                  <a:pt x="68703" y="35563"/>
                  <a:pt x="68702" y="35564"/>
                  <a:pt x="68701" y="35566"/>
                </a:cubicBezTo>
                <a:lnTo>
                  <a:pt x="68701" y="35566"/>
                </a:lnTo>
                <a:cubicBezTo>
                  <a:pt x="68696" y="35509"/>
                  <a:pt x="68678" y="35452"/>
                  <a:pt x="68621" y="35395"/>
                </a:cubicBezTo>
                <a:cubicBezTo>
                  <a:pt x="68538" y="35312"/>
                  <a:pt x="68621" y="35229"/>
                  <a:pt x="68869" y="35064"/>
                </a:cubicBezTo>
                <a:cubicBezTo>
                  <a:pt x="69201" y="34898"/>
                  <a:pt x="69201" y="34898"/>
                  <a:pt x="69201" y="34732"/>
                </a:cubicBezTo>
                <a:cubicBezTo>
                  <a:pt x="69201" y="34566"/>
                  <a:pt x="69201" y="34566"/>
                  <a:pt x="69367" y="34484"/>
                </a:cubicBezTo>
                <a:close/>
                <a:moveTo>
                  <a:pt x="64653" y="35195"/>
                </a:moveTo>
                <a:cubicBezTo>
                  <a:pt x="64677" y="35195"/>
                  <a:pt x="64701" y="35205"/>
                  <a:pt x="64726" y="35229"/>
                </a:cubicBezTo>
                <a:cubicBezTo>
                  <a:pt x="64726" y="35312"/>
                  <a:pt x="64726" y="35478"/>
                  <a:pt x="64560" y="35644"/>
                </a:cubicBezTo>
                <a:cubicBezTo>
                  <a:pt x="64480" y="35723"/>
                  <a:pt x="64418" y="35761"/>
                  <a:pt x="64377" y="35761"/>
                </a:cubicBezTo>
                <a:cubicBezTo>
                  <a:pt x="64292" y="35761"/>
                  <a:pt x="64308" y="35594"/>
                  <a:pt x="64477" y="35312"/>
                </a:cubicBezTo>
                <a:cubicBezTo>
                  <a:pt x="64536" y="35254"/>
                  <a:pt x="64594" y="35195"/>
                  <a:pt x="64653" y="35195"/>
                </a:cubicBezTo>
                <a:close/>
                <a:moveTo>
                  <a:pt x="49725" y="35312"/>
                </a:moveTo>
                <a:cubicBezTo>
                  <a:pt x="49725" y="35395"/>
                  <a:pt x="49725" y="35478"/>
                  <a:pt x="49643" y="35644"/>
                </a:cubicBezTo>
                <a:cubicBezTo>
                  <a:pt x="49643" y="35727"/>
                  <a:pt x="49560" y="35809"/>
                  <a:pt x="49477" y="35809"/>
                </a:cubicBezTo>
                <a:cubicBezTo>
                  <a:pt x="49477" y="35727"/>
                  <a:pt x="49477" y="35644"/>
                  <a:pt x="49560" y="35478"/>
                </a:cubicBezTo>
                <a:cubicBezTo>
                  <a:pt x="49643" y="35395"/>
                  <a:pt x="49725" y="35312"/>
                  <a:pt x="49725" y="35312"/>
                </a:cubicBezTo>
                <a:close/>
                <a:moveTo>
                  <a:pt x="65487" y="36074"/>
                </a:moveTo>
                <a:cubicBezTo>
                  <a:pt x="65508" y="36074"/>
                  <a:pt x="65531" y="36095"/>
                  <a:pt x="65554" y="36141"/>
                </a:cubicBezTo>
                <a:cubicBezTo>
                  <a:pt x="65554" y="36141"/>
                  <a:pt x="65554" y="36224"/>
                  <a:pt x="65472" y="36390"/>
                </a:cubicBezTo>
                <a:cubicBezTo>
                  <a:pt x="65472" y="36431"/>
                  <a:pt x="65451" y="36452"/>
                  <a:pt x="65430" y="36452"/>
                </a:cubicBezTo>
                <a:cubicBezTo>
                  <a:pt x="65409" y="36452"/>
                  <a:pt x="65389" y="36431"/>
                  <a:pt x="65389" y="36390"/>
                </a:cubicBezTo>
                <a:cubicBezTo>
                  <a:pt x="65389" y="36210"/>
                  <a:pt x="65432" y="36074"/>
                  <a:pt x="65487" y="36074"/>
                </a:cubicBezTo>
                <a:close/>
                <a:moveTo>
                  <a:pt x="62471" y="36511"/>
                </a:moveTo>
                <a:cubicBezTo>
                  <a:pt x="62506" y="36511"/>
                  <a:pt x="62540" y="36524"/>
                  <a:pt x="62571" y="36555"/>
                </a:cubicBezTo>
                <a:cubicBezTo>
                  <a:pt x="62654" y="36638"/>
                  <a:pt x="62571" y="36804"/>
                  <a:pt x="62405" y="36970"/>
                </a:cubicBezTo>
                <a:cubicBezTo>
                  <a:pt x="62281" y="37094"/>
                  <a:pt x="62219" y="37156"/>
                  <a:pt x="62188" y="37156"/>
                </a:cubicBezTo>
                <a:cubicBezTo>
                  <a:pt x="62157" y="37156"/>
                  <a:pt x="62157" y="37094"/>
                  <a:pt x="62157" y="36970"/>
                </a:cubicBezTo>
                <a:cubicBezTo>
                  <a:pt x="62157" y="36768"/>
                  <a:pt x="62321" y="36511"/>
                  <a:pt x="62471" y="36511"/>
                </a:cubicBezTo>
                <a:close/>
                <a:moveTo>
                  <a:pt x="71604" y="37716"/>
                </a:moveTo>
                <a:cubicBezTo>
                  <a:pt x="71604" y="37798"/>
                  <a:pt x="71521" y="37881"/>
                  <a:pt x="71521" y="37964"/>
                </a:cubicBezTo>
                <a:cubicBezTo>
                  <a:pt x="71438" y="38130"/>
                  <a:pt x="71356" y="38130"/>
                  <a:pt x="71273" y="38130"/>
                </a:cubicBezTo>
                <a:cubicBezTo>
                  <a:pt x="71190" y="38047"/>
                  <a:pt x="71273" y="37964"/>
                  <a:pt x="71356" y="37881"/>
                </a:cubicBezTo>
                <a:cubicBezTo>
                  <a:pt x="71438" y="37798"/>
                  <a:pt x="71521" y="37716"/>
                  <a:pt x="71604" y="37716"/>
                </a:cubicBezTo>
                <a:close/>
                <a:moveTo>
                  <a:pt x="66111" y="35778"/>
                </a:moveTo>
                <a:cubicBezTo>
                  <a:pt x="66166" y="35778"/>
                  <a:pt x="66197" y="35872"/>
                  <a:pt x="66135" y="36058"/>
                </a:cubicBezTo>
                <a:cubicBezTo>
                  <a:pt x="66090" y="36236"/>
                  <a:pt x="66070" y="36318"/>
                  <a:pt x="66085" y="36318"/>
                </a:cubicBezTo>
                <a:cubicBezTo>
                  <a:pt x="66099" y="36318"/>
                  <a:pt x="66141" y="36256"/>
                  <a:pt x="66217" y="36141"/>
                </a:cubicBezTo>
                <a:cubicBezTo>
                  <a:pt x="66263" y="36004"/>
                  <a:pt x="66309" y="35943"/>
                  <a:pt x="66354" y="35943"/>
                </a:cubicBezTo>
                <a:cubicBezTo>
                  <a:pt x="66392" y="35943"/>
                  <a:pt x="66429" y="35984"/>
                  <a:pt x="66466" y="36058"/>
                </a:cubicBezTo>
                <a:cubicBezTo>
                  <a:pt x="66466" y="36182"/>
                  <a:pt x="66487" y="36245"/>
                  <a:pt x="66528" y="36245"/>
                </a:cubicBezTo>
                <a:cubicBezTo>
                  <a:pt x="66570" y="36245"/>
                  <a:pt x="66632" y="36182"/>
                  <a:pt x="66715" y="36058"/>
                </a:cubicBezTo>
                <a:cubicBezTo>
                  <a:pt x="66763" y="35961"/>
                  <a:pt x="66812" y="35921"/>
                  <a:pt x="66877" y="35921"/>
                </a:cubicBezTo>
                <a:cubicBezTo>
                  <a:pt x="66923" y="35921"/>
                  <a:pt x="66978" y="35941"/>
                  <a:pt x="67046" y="35975"/>
                </a:cubicBezTo>
                <a:cubicBezTo>
                  <a:pt x="67088" y="36058"/>
                  <a:pt x="67170" y="36100"/>
                  <a:pt x="67253" y="36100"/>
                </a:cubicBezTo>
                <a:cubicBezTo>
                  <a:pt x="67336" y="36100"/>
                  <a:pt x="67419" y="36058"/>
                  <a:pt x="67461" y="35975"/>
                </a:cubicBezTo>
                <a:cubicBezTo>
                  <a:pt x="67655" y="35878"/>
                  <a:pt x="67820" y="35838"/>
                  <a:pt x="67958" y="35838"/>
                </a:cubicBezTo>
                <a:cubicBezTo>
                  <a:pt x="68055" y="35838"/>
                  <a:pt x="68138" y="35858"/>
                  <a:pt x="68206" y="35892"/>
                </a:cubicBezTo>
                <a:cubicBezTo>
                  <a:pt x="68289" y="35975"/>
                  <a:pt x="68289" y="36058"/>
                  <a:pt x="68041" y="36224"/>
                </a:cubicBezTo>
                <a:cubicBezTo>
                  <a:pt x="67709" y="36390"/>
                  <a:pt x="67709" y="36472"/>
                  <a:pt x="68041" y="36555"/>
                </a:cubicBezTo>
                <a:cubicBezTo>
                  <a:pt x="68206" y="36638"/>
                  <a:pt x="68289" y="36804"/>
                  <a:pt x="68124" y="36887"/>
                </a:cubicBezTo>
                <a:cubicBezTo>
                  <a:pt x="67958" y="36970"/>
                  <a:pt x="67958" y="36970"/>
                  <a:pt x="68041" y="36970"/>
                </a:cubicBezTo>
                <a:cubicBezTo>
                  <a:pt x="68051" y="36966"/>
                  <a:pt x="68061" y="36965"/>
                  <a:pt x="68071" y="36965"/>
                </a:cubicBezTo>
                <a:cubicBezTo>
                  <a:pt x="68315" y="36965"/>
                  <a:pt x="68617" y="37895"/>
                  <a:pt x="68538" y="38213"/>
                </a:cubicBezTo>
                <a:cubicBezTo>
                  <a:pt x="68489" y="38310"/>
                  <a:pt x="68441" y="38350"/>
                  <a:pt x="68409" y="38350"/>
                </a:cubicBezTo>
                <a:cubicBezTo>
                  <a:pt x="68386" y="38350"/>
                  <a:pt x="68372" y="38330"/>
                  <a:pt x="68372" y="38296"/>
                </a:cubicBezTo>
                <a:cubicBezTo>
                  <a:pt x="68317" y="38296"/>
                  <a:pt x="68151" y="38259"/>
                  <a:pt x="67973" y="38259"/>
                </a:cubicBezTo>
                <a:cubicBezTo>
                  <a:pt x="67884" y="38259"/>
                  <a:pt x="67792" y="38268"/>
                  <a:pt x="67709" y="38296"/>
                </a:cubicBezTo>
                <a:cubicBezTo>
                  <a:pt x="67603" y="38311"/>
                  <a:pt x="67510" y="38318"/>
                  <a:pt x="67433" y="38318"/>
                </a:cubicBezTo>
                <a:cubicBezTo>
                  <a:pt x="67091" y="38318"/>
                  <a:pt x="67055" y="38182"/>
                  <a:pt x="67461" y="38047"/>
                </a:cubicBezTo>
                <a:cubicBezTo>
                  <a:pt x="67543" y="38047"/>
                  <a:pt x="67543" y="37881"/>
                  <a:pt x="67378" y="37798"/>
                </a:cubicBezTo>
                <a:cubicBezTo>
                  <a:pt x="67295" y="37633"/>
                  <a:pt x="67212" y="37467"/>
                  <a:pt x="67212" y="37384"/>
                </a:cubicBezTo>
                <a:cubicBezTo>
                  <a:pt x="67212" y="37325"/>
                  <a:pt x="67170" y="37267"/>
                  <a:pt x="67117" y="37267"/>
                </a:cubicBezTo>
                <a:cubicBezTo>
                  <a:pt x="67095" y="37267"/>
                  <a:pt x="67070" y="37277"/>
                  <a:pt x="67046" y="37301"/>
                </a:cubicBezTo>
                <a:cubicBezTo>
                  <a:pt x="66999" y="37349"/>
                  <a:pt x="66960" y="37369"/>
                  <a:pt x="66932" y="37369"/>
                </a:cubicBezTo>
                <a:cubicBezTo>
                  <a:pt x="66810" y="37369"/>
                  <a:pt x="66861" y="37005"/>
                  <a:pt x="67129" y="36804"/>
                </a:cubicBezTo>
                <a:cubicBezTo>
                  <a:pt x="67274" y="36659"/>
                  <a:pt x="67166" y="36571"/>
                  <a:pt x="66986" y="36571"/>
                </a:cubicBezTo>
                <a:cubicBezTo>
                  <a:pt x="66856" y="36571"/>
                  <a:pt x="66688" y="36617"/>
                  <a:pt x="66549" y="36721"/>
                </a:cubicBezTo>
                <a:cubicBezTo>
                  <a:pt x="66383" y="36804"/>
                  <a:pt x="66300" y="36804"/>
                  <a:pt x="66217" y="36804"/>
                </a:cubicBezTo>
                <a:cubicBezTo>
                  <a:pt x="66207" y="36793"/>
                  <a:pt x="66192" y="36788"/>
                  <a:pt x="66173" y="36788"/>
                </a:cubicBezTo>
                <a:cubicBezTo>
                  <a:pt x="66049" y="36788"/>
                  <a:pt x="65760" y="37023"/>
                  <a:pt x="65472" y="37384"/>
                </a:cubicBezTo>
                <a:cubicBezTo>
                  <a:pt x="65472" y="37467"/>
                  <a:pt x="65306" y="37467"/>
                  <a:pt x="65223" y="37467"/>
                </a:cubicBezTo>
                <a:cubicBezTo>
                  <a:pt x="65140" y="37467"/>
                  <a:pt x="65140" y="37301"/>
                  <a:pt x="65306" y="37135"/>
                </a:cubicBezTo>
                <a:cubicBezTo>
                  <a:pt x="65472" y="36887"/>
                  <a:pt x="65637" y="36555"/>
                  <a:pt x="65720" y="36307"/>
                </a:cubicBezTo>
                <a:cubicBezTo>
                  <a:pt x="65803" y="36058"/>
                  <a:pt x="65886" y="35892"/>
                  <a:pt x="66052" y="35809"/>
                </a:cubicBezTo>
                <a:cubicBezTo>
                  <a:pt x="66072" y="35789"/>
                  <a:pt x="66093" y="35778"/>
                  <a:pt x="66111" y="35778"/>
                </a:cubicBezTo>
                <a:close/>
                <a:moveTo>
                  <a:pt x="66535" y="38490"/>
                </a:moveTo>
                <a:cubicBezTo>
                  <a:pt x="66563" y="38490"/>
                  <a:pt x="66597" y="38510"/>
                  <a:pt x="66632" y="38544"/>
                </a:cubicBezTo>
                <a:cubicBezTo>
                  <a:pt x="66715" y="38544"/>
                  <a:pt x="66715" y="38627"/>
                  <a:pt x="66632" y="38710"/>
                </a:cubicBezTo>
                <a:cubicBezTo>
                  <a:pt x="66549" y="38710"/>
                  <a:pt x="66466" y="38710"/>
                  <a:pt x="66466" y="38627"/>
                </a:cubicBezTo>
                <a:cubicBezTo>
                  <a:pt x="66466" y="38530"/>
                  <a:pt x="66494" y="38490"/>
                  <a:pt x="66535" y="38490"/>
                </a:cubicBezTo>
                <a:close/>
                <a:moveTo>
                  <a:pt x="55827" y="38565"/>
                </a:moveTo>
                <a:cubicBezTo>
                  <a:pt x="55858" y="38565"/>
                  <a:pt x="55900" y="38586"/>
                  <a:pt x="55941" y="38627"/>
                </a:cubicBezTo>
                <a:cubicBezTo>
                  <a:pt x="56024" y="38627"/>
                  <a:pt x="56024" y="38710"/>
                  <a:pt x="55941" y="38793"/>
                </a:cubicBezTo>
                <a:cubicBezTo>
                  <a:pt x="55858" y="38793"/>
                  <a:pt x="55775" y="38710"/>
                  <a:pt x="55775" y="38627"/>
                </a:cubicBezTo>
                <a:cubicBezTo>
                  <a:pt x="55775" y="38586"/>
                  <a:pt x="55796" y="38565"/>
                  <a:pt x="55827" y="38565"/>
                </a:cubicBezTo>
                <a:close/>
                <a:moveTo>
                  <a:pt x="70316" y="38245"/>
                </a:moveTo>
                <a:cubicBezTo>
                  <a:pt x="70561" y="38245"/>
                  <a:pt x="70741" y="38482"/>
                  <a:pt x="70610" y="38876"/>
                </a:cubicBezTo>
                <a:cubicBezTo>
                  <a:pt x="70527" y="39207"/>
                  <a:pt x="70527" y="39207"/>
                  <a:pt x="70361" y="39207"/>
                </a:cubicBezTo>
                <a:cubicBezTo>
                  <a:pt x="70195" y="39207"/>
                  <a:pt x="70030" y="39042"/>
                  <a:pt x="69947" y="38876"/>
                </a:cubicBezTo>
                <a:cubicBezTo>
                  <a:pt x="69864" y="38544"/>
                  <a:pt x="69864" y="38461"/>
                  <a:pt x="70113" y="38296"/>
                </a:cubicBezTo>
                <a:cubicBezTo>
                  <a:pt x="70182" y="38261"/>
                  <a:pt x="70251" y="38245"/>
                  <a:pt x="70316" y="38245"/>
                </a:cubicBezTo>
                <a:close/>
                <a:moveTo>
                  <a:pt x="68538" y="38876"/>
                </a:moveTo>
                <a:cubicBezTo>
                  <a:pt x="68621" y="38876"/>
                  <a:pt x="68455" y="38959"/>
                  <a:pt x="68289" y="39124"/>
                </a:cubicBezTo>
                <a:cubicBezTo>
                  <a:pt x="68140" y="39199"/>
                  <a:pt x="68025" y="39240"/>
                  <a:pt x="67965" y="39240"/>
                </a:cubicBezTo>
                <a:cubicBezTo>
                  <a:pt x="67892" y="39240"/>
                  <a:pt x="67904" y="39178"/>
                  <a:pt x="68041" y="39042"/>
                </a:cubicBezTo>
                <a:cubicBezTo>
                  <a:pt x="68124" y="38959"/>
                  <a:pt x="68206" y="38876"/>
                  <a:pt x="68372" y="38876"/>
                </a:cubicBezTo>
                <a:close/>
                <a:moveTo>
                  <a:pt x="67623" y="39005"/>
                </a:moveTo>
                <a:cubicBezTo>
                  <a:pt x="67728" y="39005"/>
                  <a:pt x="67709" y="39152"/>
                  <a:pt x="67543" y="39373"/>
                </a:cubicBezTo>
                <a:cubicBezTo>
                  <a:pt x="67495" y="39470"/>
                  <a:pt x="67446" y="39510"/>
                  <a:pt x="67398" y="39510"/>
                </a:cubicBezTo>
                <a:cubicBezTo>
                  <a:pt x="67363" y="39510"/>
                  <a:pt x="67329" y="39490"/>
                  <a:pt x="67295" y="39456"/>
                </a:cubicBezTo>
                <a:cubicBezTo>
                  <a:pt x="67212" y="39373"/>
                  <a:pt x="67212" y="39290"/>
                  <a:pt x="67378" y="39124"/>
                </a:cubicBezTo>
                <a:cubicBezTo>
                  <a:pt x="67488" y="39042"/>
                  <a:pt x="67571" y="39005"/>
                  <a:pt x="67623" y="39005"/>
                </a:cubicBezTo>
                <a:close/>
                <a:moveTo>
                  <a:pt x="68115" y="39484"/>
                </a:moveTo>
                <a:cubicBezTo>
                  <a:pt x="68138" y="39484"/>
                  <a:pt x="68172" y="39504"/>
                  <a:pt x="68206" y="39539"/>
                </a:cubicBezTo>
                <a:cubicBezTo>
                  <a:pt x="68289" y="39622"/>
                  <a:pt x="68289" y="39705"/>
                  <a:pt x="68206" y="39705"/>
                </a:cubicBezTo>
                <a:cubicBezTo>
                  <a:pt x="68182" y="39729"/>
                  <a:pt x="68165" y="39739"/>
                  <a:pt x="68153" y="39739"/>
                </a:cubicBezTo>
                <a:cubicBezTo>
                  <a:pt x="68124" y="39739"/>
                  <a:pt x="68124" y="39680"/>
                  <a:pt x="68124" y="39622"/>
                </a:cubicBezTo>
                <a:cubicBezTo>
                  <a:pt x="68075" y="39525"/>
                  <a:pt x="68083" y="39484"/>
                  <a:pt x="68115" y="39484"/>
                </a:cubicBezTo>
                <a:close/>
                <a:moveTo>
                  <a:pt x="76977" y="39733"/>
                </a:moveTo>
                <a:cubicBezTo>
                  <a:pt x="77005" y="39733"/>
                  <a:pt x="77040" y="39753"/>
                  <a:pt x="77074" y="39787"/>
                </a:cubicBezTo>
                <a:cubicBezTo>
                  <a:pt x="77157" y="39870"/>
                  <a:pt x="77157" y="39953"/>
                  <a:pt x="77074" y="39953"/>
                </a:cubicBezTo>
                <a:cubicBezTo>
                  <a:pt x="77050" y="39977"/>
                  <a:pt x="77025" y="39988"/>
                  <a:pt x="77003" y="39988"/>
                </a:cubicBezTo>
                <a:cubicBezTo>
                  <a:pt x="76950" y="39988"/>
                  <a:pt x="76908" y="39929"/>
                  <a:pt x="76908" y="39870"/>
                </a:cubicBezTo>
                <a:cubicBezTo>
                  <a:pt x="76908" y="39773"/>
                  <a:pt x="76937" y="39733"/>
                  <a:pt x="76977" y="39733"/>
                </a:cubicBezTo>
                <a:close/>
                <a:moveTo>
                  <a:pt x="69611" y="39037"/>
                </a:moveTo>
                <a:cubicBezTo>
                  <a:pt x="69725" y="39037"/>
                  <a:pt x="69714" y="39226"/>
                  <a:pt x="69615" y="39622"/>
                </a:cubicBezTo>
                <a:lnTo>
                  <a:pt x="69532" y="40202"/>
                </a:lnTo>
                <a:lnTo>
                  <a:pt x="69201" y="39870"/>
                </a:lnTo>
                <a:cubicBezTo>
                  <a:pt x="68869" y="39539"/>
                  <a:pt x="68869" y="39539"/>
                  <a:pt x="69201" y="39290"/>
                </a:cubicBezTo>
                <a:cubicBezTo>
                  <a:pt x="69401" y="39123"/>
                  <a:pt x="69534" y="39037"/>
                  <a:pt x="69611" y="39037"/>
                </a:cubicBezTo>
                <a:close/>
                <a:moveTo>
                  <a:pt x="47322" y="40036"/>
                </a:moveTo>
                <a:cubicBezTo>
                  <a:pt x="47405" y="40119"/>
                  <a:pt x="47405" y="40202"/>
                  <a:pt x="47322" y="40285"/>
                </a:cubicBezTo>
                <a:cubicBezTo>
                  <a:pt x="47239" y="40285"/>
                  <a:pt x="47156" y="40202"/>
                  <a:pt x="47156" y="40119"/>
                </a:cubicBezTo>
                <a:cubicBezTo>
                  <a:pt x="47156" y="40036"/>
                  <a:pt x="47239" y="40036"/>
                  <a:pt x="47322" y="40036"/>
                </a:cubicBezTo>
                <a:close/>
                <a:moveTo>
                  <a:pt x="70527" y="39953"/>
                </a:moveTo>
                <a:cubicBezTo>
                  <a:pt x="70527" y="39953"/>
                  <a:pt x="70527" y="40036"/>
                  <a:pt x="70444" y="40202"/>
                </a:cubicBezTo>
                <a:cubicBezTo>
                  <a:pt x="70444" y="40260"/>
                  <a:pt x="70361" y="40319"/>
                  <a:pt x="70313" y="40319"/>
                </a:cubicBezTo>
                <a:cubicBezTo>
                  <a:pt x="70292" y="40319"/>
                  <a:pt x="70278" y="40309"/>
                  <a:pt x="70278" y="40285"/>
                </a:cubicBezTo>
                <a:cubicBezTo>
                  <a:pt x="70195" y="40202"/>
                  <a:pt x="70278" y="40119"/>
                  <a:pt x="70361" y="40036"/>
                </a:cubicBezTo>
                <a:cubicBezTo>
                  <a:pt x="70444" y="39953"/>
                  <a:pt x="70527" y="39953"/>
                  <a:pt x="70527" y="39953"/>
                </a:cubicBezTo>
                <a:close/>
                <a:moveTo>
                  <a:pt x="68509" y="39885"/>
                </a:moveTo>
                <a:cubicBezTo>
                  <a:pt x="68607" y="39885"/>
                  <a:pt x="68655" y="40002"/>
                  <a:pt x="68538" y="40119"/>
                </a:cubicBezTo>
                <a:cubicBezTo>
                  <a:pt x="68431" y="40279"/>
                  <a:pt x="68324" y="40371"/>
                  <a:pt x="68261" y="40371"/>
                </a:cubicBezTo>
                <a:cubicBezTo>
                  <a:pt x="68227" y="40371"/>
                  <a:pt x="68206" y="40343"/>
                  <a:pt x="68206" y="40285"/>
                </a:cubicBezTo>
                <a:cubicBezTo>
                  <a:pt x="68206" y="40119"/>
                  <a:pt x="68289" y="40036"/>
                  <a:pt x="68372" y="39953"/>
                </a:cubicBezTo>
                <a:cubicBezTo>
                  <a:pt x="68421" y="39905"/>
                  <a:pt x="68469" y="39885"/>
                  <a:pt x="68509" y="39885"/>
                </a:cubicBezTo>
                <a:close/>
                <a:moveTo>
                  <a:pt x="77809" y="40305"/>
                </a:moveTo>
                <a:cubicBezTo>
                  <a:pt x="77861" y="40305"/>
                  <a:pt x="77903" y="40326"/>
                  <a:pt x="77903" y="40368"/>
                </a:cubicBezTo>
                <a:cubicBezTo>
                  <a:pt x="77986" y="40368"/>
                  <a:pt x="77986" y="40533"/>
                  <a:pt x="77820" y="40616"/>
                </a:cubicBezTo>
                <a:cubicBezTo>
                  <a:pt x="77778" y="40658"/>
                  <a:pt x="77737" y="40678"/>
                  <a:pt x="77695" y="40678"/>
                </a:cubicBezTo>
                <a:cubicBezTo>
                  <a:pt x="77654" y="40678"/>
                  <a:pt x="77613" y="40658"/>
                  <a:pt x="77571" y="40616"/>
                </a:cubicBezTo>
                <a:cubicBezTo>
                  <a:pt x="77488" y="40533"/>
                  <a:pt x="77571" y="40450"/>
                  <a:pt x="77654" y="40368"/>
                </a:cubicBezTo>
                <a:cubicBezTo>
                  <a:pt x="77695" y="40326"/>
                  <a:pt x="77758" y="40305"/>
                  <a:pt x="77809" y="40305"/>
                </a:cubicBezTo>
                <a:close/>
                <a:moveTo>
                  <a:pt x="77319" y="41081"/>
                </a:moveTo>
                <a:cubicBezTo>
                  <a:pt x="77432" y="41081"/>
                  <a:pt x="77444" y="41158"/>
                  <a:pt x="77323" y="41279"/>
                </a:cubicBezTo>
                <a:cubicBezTo>
                  <a:pt x="77274" y="41376"/>
                  <a:pt x="77197" y="41416"/>
                  <a:pt x="77125" y="41416"/>
                </a:cubicBezTo>
                <a:cubicBezTo>
                  <a:pt x="77074" y="41416"/>
                  <a:pt x="77025" y="41396"/>
                  <a:pt x="76991" y="41362"/>
                </a:cubicBezTo>
                <a:cubicBezTo>
                  <a:pt x="76908" y="41196"/>
                  <a:pt x="76908" y="41196"/>
                  <a:pt x="77157" y="41113"/>
                </a:cubicBezTo>
                <a:cubicBezTo>
                  <a:pt x="77223" y="41091"/>
                  <a:pt x="77278" y="41081"/>
                  <a:pt x="77319" y="41081"/>
                </a:cubicBezTo>
                <a:close/>
                <a:moveTo>
                  <a:pt x="77737" y="41113"/>
                </a:moveTo>
                <a:cubicBezTo>
                  <a:pt x="77737" y="41113"/>
                  <a:pt x="77737" y="41196"/>
                  <a:pt x="77654" y="41362"/>
                </a:cubicBezTo>
                <a:cubicBezTo>
                  <a:pt x="77571" y="41445"/>
                  <a:pt x="77488" y="41445"/>
                  <a:pt x="77405" y="41445"/>
                </a:cubicBezTo>
                <a:cubicBezTo>
                  <a:pt x="77405" y="41362"/>
                  <a:pt x="77488" y="41279"/>
                  <a:pt x="77571" y="41196"/>
                </a:cubicBezTo>
                <a:cubicBezTo>
                  <a:pt x="77654" y="41113"/>
                  <a:pt x="77737" y="41113"/>
                  <a:pt x="77737" y="41113"/>
                </a:cubicBezTo>
                <a:close/>
                <a:moveTo>
                  <a:pt x="71619" y="39223"/>
                </a:moveTo>
                <a:cubicBezTo>
                  <a:pt x="71711" y="39223"/>
                  <a:pt x="71820" y="39244"/>
                  <a:pt x="71936" y="39290"/>
                </a:cubicBezTo>
                <a:cubicBezTo>
                  <a:pt x="72101" y="39456"/>
                  <a:pt x="72433" y="39539"/>
                  <a:pt x="72682" y="39622"/>
                </a:cubicBezTo>
                <a:cubicBezTo>
                  <a:pt x="73096" y="39705"/>
                  <a:pt x="73262" y="39953"/>
                  <a:pt x="73096" y="40202"/>
                </a:cubicBezTo>
                <a:cubicBezTo>
                  <a:pt x="72875" y="40423"/>
                  <a:pt x="72654" y="40570"/>
                  <a:pt x="72507" y="40570"/>
                </a:cubicBezTo>
                <a:cubicBezTo>
                  <a:pt x="72433" y="40570"/>
                  <a:pt x="72378" y="40533"/>
                  <a:pt x="72350" y="40450"/>
                </a:cubicBezTo>
                <a:cubicBezTo>
                  <a:pt x="72350" y="40285"/>
                  <a:pt x="72184" y="40202"/>
                  <a:pt x="72019" y="40202"/>
                </a:cubicBezTo>
                <a:lnTo>
                  <a:pt x="71687" y="40202"/>
                </a:lnTo>
                <a:lnTo>
                  <a:pt x="71770" y="40782"/>
                </a:lnTo>
                <a:cubicBezTo>
                  <a:pt x="71770" y="41356"/>
                  <a:pt x="71721" y="41587"/>
                  <a:pt x="71585" y="41587"/>
                </a:cubicBezTo>
                <a:cubicBezTo>
                  <a:pt x="71544" y="41587"/>
                  <a:pt x="71496" y="41566"/>
                  <a:pt x="71438" y="41528"/>
                </a:cubicBezTo>
                <a:cubicBezTo>
                  <a:pt x="71356" y="41362"/>
                  <a:pt x="71273" y="41196"/>
                  <a:pt x="71356" y="41031"/>
                </a:cubicBezTo>
                <a:cubicBezTo>
                  <a:pt x="71418" y="40844"/>
                  <a:pt x="71433" y="40751"/>
                  <a:pt x="71297" y="40751"/>
                </a:cubicBezTo>
                <a:cubicBezTo>
                  <a:pt x="71252" y="40751"/>
                  <a:pt x="71190" y="40761"/>
                  <a:pt x="71107" y="40782"/>
                </a:cubicBezTo>
                <a:cubicBezTo>
                  <a:pt x="71024" y="40810"/>
                  <a:pt x="70969" y="40828"/>
                  <a:pt x="70935" y="40828"/>
                </a:cubicBezTo>
                <a:cubicBezTo>
                  <a:pt x="70868" y="40828"/>
                  <a:pt x="70886" y="40754"/>
                  <a:pt x="70941" y="40533"/>
                </a:cubicBezTo>
                <a:cubicBezTo>
                  <a:pt x="70998" y="40252"/>
                  <a:pt x="71092" y="40085"/>
                  <a:pt x="71199" y="40085"/>
                </a:cubicBezTo>
                <a:cubicBezTo>
                  <a:pt x="71249" y="40085"/>
                  <a:pt x="71302" y="40122"/>
                  <a:pt x="71356" y="40202"/>
                </a:cubicBezTo>
                <a:cubicBezTo>
                  <a:pt x="71438" y="40202"/>
                  <a:pt x="71521" y="40202"/>
                  <a:pt x="71604" y="40119"/>
                </a:cubicBezTo>
                <a:cubicBezTo>
                  <a:pt x="71604" y="39953"/>
                  <a:pt x="71604" y="39870"/>
                  <a:pt x="71438" y="39539"/>
                </a:cubicBezTo>
                <a:cubicBezTo>
                  <a:pt x="71259" y="39360"/>
                  <a:pt x="71381" y="39223"/>
                  <a:pt x="71619" y="39223"/>
                </a:cubicBezTo>
                <a:close/>
                <a:moveTo>
                  <a:pt x="72877" y="40987"/>
                </a:moveTo>
                <a:cubicBezTo>
                  <a:pt x="73044" y="40987"/>
                  <a:pt x="73092" y="41205"/>
                  <a:pt x="72930" y="41528"/>
                </a:cubicBezTo>
                <a:cubicBezTo>
                  <a:pt x="72930" y="41586"/>
                  <a:pt x="72889" y="41645"/>
                  <a:pt x="72865" y="41645"/>
                </a:cubicBezTo>
                <a:cubicBezTo>
                  <a:pt x="72854" y="41645"/>
                  <a:pt x="72847" y="41635"/>
                  <a:pt x="72847" y="41611"/>
                </a:cubicBezTo>
                <a:cubicBezTo>
                  <a:pt x="72433" y="41445"/>
                  <a:pt x="72433" y="41279"/>
                  <a:pt x="72516" y="41196"/>
                </a:cubicBezTo>
                <a:cubicBezTo>
                  <a:pt x="72661" y="41051"/>
                  <a:pt x="72786" y="40987"/>
                  <a:pt x="72877" y="40987"/>
                </a:cubicBezTo>
                <a:close/>
                <a:moveTo>
                  <a:pt x="76483" y="41374"/>
                </a:moveTo>
                <a:cubicBezTo>
                  <a:pt x="76592" y="41374"/>
                  <a:pt x="76689" y="41421"/>
                  <a:pt x="76742" y="41528"/>
                </a:cubicBezTo>
                <a:cubicBezTo>
                  <a:pt x="76742" y="41694"/>
                  <a:pt x="76908" y="41859"/>
                  <a:pt x="76908" y="41942"/>
                </a:cubicBezTo>
                <a:cubicBezTo>
                  <a:pt x="77074" y="42025"/>
                  <a:pt x="76991" y="42108"/>
                  <a:pt x="76742" y="42191"/>
                </a:cubicBezTo>
                <a:cubicBezTo>
                  <a:pt x="76660" y="42274"/>
                  <a:pt x="76577" y="42315"/>
                  <a:pt x="76515" y="42315"/>
                </a:cubicBezTo>
                <a:cubicBezTo>
                  <a:pt x="76452" y="42315"/>
                  <a:pt x="76411" y="42274"/>
                  <a:pt x="76411" y="42191"/>
                </a:cubicBezTo>
                <a:cubicBezTo>
                  <a:pt x="76370" y="42066"/>
                  <a:pt x="76349" y="42004"/>
                  <a:pt x="76328" y="42004"/>
                </a:cubicBezTo>
                <a:cubicBezTo>
                  <a:pt x="76307" y="42004"/>
                  <a:pt x="76287" y="42066"/>
                  <a:pt x="76245" y="42191"/>
                </a:cubicBezTo>
                <a:cubicBezTo>
                  <a:pt x="76245" y="42348"/>
                  <a:pt x="76245" y="42406"/>
                  <a:pt x="76203" y="42406"/>
                </a:cubicBezTo>
                <a:cubicBezTo>
                  <a:pt x="76179" y="42406"/>
                  <a:pt x="76140" y="42387"/>
                  <a:pt x="76079" y="42357"/>
                </a:cubicBezTo>
                <a:cubicBezTo>
                  <a:pt x="75997" y="42191"/>
                  <a:pt x="75914" y="42025"/>
                  <a:pt x="75914" y="41859"/>
                </a:cubicBezTo>
                <a:cubicBezTo>
                  <a:pt x="75970" y="41579"/>
                  <a:pt x="76254" y="41374"/>
                  <a:pt x="76483" y="41374"/>
                </a:cubicBezTo>
                <a:close/>
                <a:moveTo>
                  <a:pt x="75070" y="39945"/>
                </a:moveTo>
                <a:cubicBezTo>
                  <a:pt x="75406" y="39945"/>
                  <a:pt x="75897" y="40467"/>
                  <a:pt x="75665" y="40699"/>
                </a:cubicBezTo>
                <a:cubicBezTo>
                  <a:pt x="75631" y="40733"/>
                  <a:pt x="75625" y="40753"/>
                  <a:pt x="75647" y="40753"/>
                </a:cubicBezTo>
                <a:cubicBezTo>
                  <a:pt x="75679" y="40753"/>
                  <a:pt x="75768" y="40713"/>
                  <a:pt x="75914" y="40616"/>
                </a:cubicBezTo>
                <a:cubicBezTo>
                  <a:pt x="76107" y="40478"/>
                  <a:pt x="76254" y="40414"/>
                  <a:pt x="76350" y="40414"/>
                </a:cubicBezTo>
                <a:cubicBezTo>
                  <a:pt x="76540" y="40414"/>
                  <a:pt x="76521" y="40671"/>
                  <a:pt x="76245" y="41113"/>
                </a:cubicBezTo>
                <a:cubicBezTo>
                  <a:pt x="75858" y="41656"/>
                  <a:pt x="75180" y="42199"/>
                  <a:pt x="75026" y="42199"/>
                </a:cubicBezTo>
                <a:cubicBezTo>
                  <a:pt x="75016" y="42199"/>
                  <a:pt x="75007" y="42196"/>
                  <a:pt x="75002" y="42191"/>
                </a:cubicBezTo>
                <a:cubicBezTo>
                  <a:pt x="74980" y="42169"/>
                  <a:pt x="74952" y="42158"/>
                  <a:pt x="74921" y="42158"/>
                </a:cubicBezTo>
                <a:cubicBezTo>
                  <a:pt x="74836" y="42158"/>
                  <a:pt x="74731" y="42235"/>
                  <a:pt x="74671" y="42357"/>
                </a:cubicBezTo>
                <a:cubicBezTo>
                  <a:pt x="74555" y="42472"/>
                  <a:pt x="74476" y="42534"/>
                  <a:pt x="74415" y="42534"/>
                </a:cubicBezTo>
                <a:cubicBezTo>
                  <a:pt x="74345" y="42534"/>
                  <a:pt x="74301" y="42451"/>
                  <a:pt x="74256" y="42274"/>
                </a:cubicBezTo>
                <a:cubicBezTo>
                  <a:pt x="74256" y="42191"/>
                  <a:pt x="74339" y="42025"/>
                  <a:pt x="74505" y="41859"/>
                </a:cubicBezTo>
                <a:cubicBezTo>
                  <a:pt x="74737" y="41627"/>
                  <a:pt x="74897" y="41105"/>
                  <a:pt x="74714" y="41105"/>
                </a:cubicBezTo>
                <a:cubicBezTo>
                  <a:pt x="74701" y="41105"/>
                  <a:pt x="74687" y="41108"/>
                  <a:pt x="74671" y="41113"/>
                </a:cubicBezTo>
                <a:cubicBezTo>
                  <a:pt x="74588" y="41113"/>
                  <a:pt x="74671" y="41031"/>
                  <a:pt x="74836" y="40782"/>
                </a:cubicBezTo>
                <a:cubicBezTo>
                  <a:pt x="74919" y="40533"/>
                  <a:pt x="75002" y="40368"/>
                  <a:pt x="74919" y="40368"/>
                </a:cubicBezTo>
                <a:cubicBezTo>
                  <a:pt x="74897" y="40390"/>
                  <a:pt x="74875" y="40400"/>
                  <a:pt x="74854" y="40400"/>
                </a:cubicBezTo>
                <a:cubicBezTo>
                  <a:pt x="74798" y="40400"/>
                  <a:pt x="74753" y="40323"/>
                  <a:pt x="74753" y="40202"/>
                </a:cubicBezTo>
                <a:cubicBezTo>
                  <a:pt x="74753" y="40036"/>
                  <a:pt x="74836" y="40036"/>
                  <a:pt x="75002" y="39953"/>
                </a:cubicBezTo>
                <a:cubicBezTo>
                  <a:pt x="75024" y="39948"/>
                  <a:pt x="75047" y="39945"/>
                  <a:pt x="75070" y="39945"/>
                </a:cubicBezTo>
                <a:close/>
                <a:moveTo>
                  <a:pt x="78524" y="42626"/>
                </a:moveTo>
                <a:cubicBezTo>
                  <a:pt x="78566" y="42626"/>
                  <a:pt x="78607" y="42647"/>
                  <a:pt x="78649" y="42688"/>
                </a:cubicBezTo>
                <a:cubicBezTo>
                  <a:pt x="78731" y="42688"/>
                  <a:pt x="78649" y="42854"/>
                  <a:pt x="78566" y="42937"/>
                </a:cubicBezTo>
                <a:cubicBezTo>
                  <a:pt x="78483" y="43020"/>
                  <a:pt x="78400" y="43020"/>
                  <a:pt x="78317" y="43020"/>
                </a:cubicBezTo>
                <a:cubicBezTo>
                  <a:pt x="78234" y="42937"/>
                  <a:pt x="78317" y="42771"/>
                  <a:pt x="78400" y="42688"/>
                </a:cubicBezTo>
                <a:cubicBezTo>
                  <a:pt x="78441" y="42647"/>
                  <a:pt x="78483" y="42626"/>
                  <a:pt x="78524" y="42626"/>
                </a:cubicBezTo>
                <a:close/>
                <a:moveTo>
                  <a:pt x="74351" y="42902"/>
                </a:moveTo>
                <a:cubicBezTo>
                  <a:pt x="74373" y="42902"/>
                  <a:pt x="74398" y="42912"/>
                  <a:pt x="74422" y="42937"/>
                </a:cubicBezTo>
                <a:cubicBezTo>
                  <a:pt x="74505" y="42937"/>
                  <a:pt x="74422" y="43102"/>
                  <a:pt x="74339" y="43185"/>
                </a:cubicBezTo>
                <a:cubicBezTo>
                  <a:pt x="74280" y="43244"/>
                  <a:pt x="74222" y="43302"/>
                  <a:pt x="74193" y="43302"/>
                </a:cubicBezTo>
                <a:cubicBezTo>
                  <a:pt x="74180" y="43302"/>
                  <a:pt x="74173" y="43292"/>
                  <a:pt x="74173" y="43268"/>
                </a:cubicBezTo>
                <a:cubicBezTo>
                  <a:pt x="74173" y="43268"/>
                  <a:pt x="74173" y="43185"/>
                  <a:pt x="74256" y="43020"/>
                </a:cubicBezTo>
                <a:cubicBezTo>
                  <a:pt x="74256" y="42961"/>
                  <a:pt x="74298" y="42902"/>
                  <a:pt x="74351" y="42902"/>
                </a:cubicBezTo>
                <a:close/>
                <a:moveTo>
                  <a:pt x="76164" y="42738"/>
                </a:moveTo>
                <a:cubicBezTo>
                  <a:pt x="76195" y="42738"/>
                  <a:pt x="76223" y="42749"/>
                  <a:pt x="76245" y="42771"/>
                </a:cubicBezTo>
                <a:cubicBezTo>
                  <a:pt x="76328" y="42937"/>
                  <a:pt x="76328" y="42937"/>
                  <a:pt x="76162" y="43020"/>
                </a:cubicBezTo>
                <a:cubicBezTo>
                  <a:pt x="75997" y="43102"/>
                  <a:pt x="75914" y="43102"/>
                  <a:pt x="75914" y="43185"/>
                </a:cubicBezTo>
                <a:cubicBezTo>
                  <a:pt x="75997" y="43185"/>
                  <a:pt x="75831" y="43268"/>
                  <a:pt x="75582" y="43434"/>
                </a:cubicBezTo>
                <a:cubicBezTo>
                  <a:pt x="75427" y="43527"/>
                  <a:pt x="75295" y="43574"/>
                  <a:pt x="75199" y="43574"/>
                </a:cubicBezTo>
                <a:cubicBezTo>
                  <a:pt x="75040" y="43574"/>
                  <a:pt x="74981" y="43444"/>
                  <a:pt x="75085" y="43185"/>
                </a:cubicBezTo>
                <a:cubicBezTo>
                  <a:pt x="75189" y="42926"/>
                  <a:pt x="75325" y="42797"/>
                  <a:pt x="75412" y="42797"/>
                </a:cubicBezTo>
                <a:cubicBezTo>
                  <a:pt x="75464" y="42797"/>
                  <a:pt x="75499" y="42843"/>
                  <a:pt x="75499" y="42937"/>
                </a:cubicBezTo>
                <a:cubicBezTo>
                  <a:pt x="75499" y="42978"/>
                  <a:pt x="75520" y="42999"/>
                  <a:pt x="75551" y="42999"/>
                </a:cubicBezTo>
                <a:cubicBezTo>
                  <a:pt x="75582" y="42999"/>
                  <a:pt x="75624" y="42978"/>
                  <a:pt x="75665" y="42937"/>
                </a:cubicBezTo>
                <a:cubicBezTo>
                  <a:pt x="75707" y="42895"/>
                  <a:pt x="75748" y="42874"/>
                  <a:pt x="75779" y="42874"/>
                </a:cubicBezTo>
                <a:cubicBezTo>
                  <a:pt x="75810" y="42874"/>
                  <a:pt x="75831" y="42895"/>
                  <a:pt x="75831" y="42937"/>
                </a:cubicBezTo>
                <a:cubicBezTo>
                  <a:pt x="75831" y="43020"/>
                  <a:pt x="75831" y="43061"/>
                  <a:pt x="75841" y="43061"/>
                </a:cubicBezTo>
                <a:cubicBezTo>
                  <a:pt x="75852" y="43061"/>
                  <a:pt x="75872" y="43020"/>
                  <a:pt x="75914" y="42937"/>
                </a:cubicBezTo>
                <a:cubicBezTo>
                  <a:pt x="75974" y="42815"/>
                  <a:pt x="76079" y="42738"/>
                  <a:pt x="76164" y="42738"/>
                </a:cubicBezTo>
                <a:close/>
                <a:moveTo>
                  <a:pt x="78317" y="43600"/>
                </a:moveTo>
                <a:cubicBezTo>
                  <a:pt x="78400" y="43683"/>
                  <a:pt x="78400" y="43765"/>
                  <a:pt x="78317" y="43765"/>
                </a:cubicBezTo>
                <a:cubicBezTo>
                  <a:pt x="78293" y="43790"/>
                  <a:pt x="78269" y="43800"/>
                  <a:pt x="78246" y="43800"/>
                </a:cubicBezTo>
                <a:cubicBezTo>
                  <a:pt x="78193" y="43800"/>
                  <a:pt x="78151" y="43741"/>
                  <a:pt x="78151" y="43683"/>
                </a:cubicBezTo>
                <a:cubicBezTo>
                  <a:pt x="78151" y="43600"/>
                  <a:pt x="78234" y="43600"/>
                  <a:pt x="78317" y="43600"/>
                </a:cubicBezTo>
                <a:close/>
                <a:moveTo>
                  <a:pt x="79959" y="43215"/>
                </a:moveTo>
                <a:cubicBezTo>
                  <a:pt x="80118" y="43215"/>
                  <a:pt x="80205" y="43424"/>
                  <a:pt x="80140" y="43683"/>
                </a:cubicBezTo>
                <a:cubicBezTo>
                  <a:pt x="80092" y="43827"/>
                  <a:pt x="79932" y="43915"/>
                  <a:pt x="79790" y="43915"/>
                </a:cubicBezTo>
                <a:cubicBezTo>
                  <a:pt x="79688" y="43915"/>
                  <a:pt x="79595" y="43870"/>
                  <a:pt x="79560" y="43765"/>
                </a:cubicBezTo>
                <a:cubicBezTo>
                  <a:pt x="79560" y="43517"/>
                  <a:pt x="79560" y="43434"/>
                  <a:pt x="79809" y="43268"/>
                </a:cubicBezTo>
                <a:cubicBezTo>
                  <a:pt x="79863" y="43232"/>
                  <a:pt x="79914" y="43215"/>
                  <a:pt x="79959" y="43215"/>
                </a:cubicBezTo>
                <a:close/>
                <a:moveTo>
                  <a:pt x="41935" y="43931"/>
                </a:moveTo>
                <a:cubicBezTo>
                  <a:pt x="42018" y="44014"/>
                  <a:pt x="42018" y="44097"/>
                  <a:pt x="41935" y="44180"/>
                </a:cubicBezTo>
                <a:cubicBezTo>
                  <a:pt x="41852" y="44180"/>
                  <a:pt x="41770" y="44097"/>
                  <a:pt x="41770" y="44014"/>
                </a:cubicBezTo>
                <a:cubicBezTo>
                  <a:pt x="41770" y="43931"/>
                  <a:pt x="41852" y="43931"/>
                  <a:pt x="41935" y="43931"/>
                </a:cubicBezTo>
                <a:close/>
                <a:moveTo>
                  <a:pt x="21797" y="44594"/>
                </a:moveTo>
                <a:lnTo>
                  <a:pt x="21797" y="44594"/>
                </a:lnTo>
                <a:cubicBezTo>
                  <a:pt x="21880" y="44677"/>
                  <a:pt x="21797" y="44760"/>
                  <a:pt x="21714" y="44843"/>
                </a:cubicBezTo>
                <a:cubicBezTo>
                  <a:pt x="21631" y="44926"/>
                  <a:pt x="21548" y="45008"/>
                  <a:pt x="21548" y="45008"/>
                </a:cubicBezTo>
                <a:cubicBezTo>
                  <a:pt x="21548" y="45008"/>
                  <a:pt x="21548" y="44843"/>
                  <a:pt x="21631" y="44760"/>
                </a:cubicBezTo>
                <a:cubicBezTo>
                  <a:pt x="21714" y="44677"/>
                  <a:pt x="21797" y="44594"/>
                  <a:pt x="21797" y="44594"/>
                </a:cubicBezTo>
                <a:close/>
                <a:moveTo>
                  <a:pt x="80126" y="44871"/>
                </a:moveTo>
                <a:cubicBezTo>
                  <a:pt x="80154" y="44871"/>
                  <a:pt x="80189" y="44891"/>
                  <a:pt x="80223" y="44926"/>
                </a:cubicBezTo>
                <a:cubicBezTo>
                  <a:pt x="80306" y="44926"/>
                  <a:pt x="80306" y="45008"/>
                  <a:pt x="80223" y="45091"/>
                </a:cubicBezTo>
                <a:cubicBezTo>
                  <a:pt x="80140" y="45091"/>
                  <a:pt x="80057" y="45091"/>
                  <a:pt x="80057" y="45008"/>
                </a:cubicBezTo>
                <a:cubicBezTo>
                  <a:pt x="80057" y="44911"/>
                  <a:pt x="80086" y="44871"/>
                  <a:pt x="80126" y="44871"/>
                </a:cubicBezTo>
                <a:close/>
                <a:moveTo>
                  <a:pt x="78607" y="43724"/>
                </a:moveTo>
                <a:cubicBezTo>
                  <a:pt x="78669" y="43724"/>
                  <a:pt x="78731" y="43765"/>
                  <a:pt x="78814" y="43848"/>
                </a:cubicBezTo>
                <a:cubicBezTo>
                  <a:pt x="78911" y="43945"/>
                  <a:pt x="79037" y="43986"/>
                  <a:pt x="79141" y="43986"/>
                </a:cubicBezTo>
                <a:cubicBezTo>
                  <a:pt x="79214" y="43986"/>
                  <a:pt x="79277" y="43965"/>
                  <a:pt x="79312" y="43931"/>
                </a:cubicBezTo>
                <a:cubicBezTo>
                  <a:pt x="79415" y="43897"/>
                  <a:pt x="79475" y="43877"/>
                  <a:pt x="79498" y="43877"/>
                </a:cubicBezTo>
                <a:cubicBezTo>
                  <a:pt x="79532" y="43877"/>
                  <a:pt x="79492" y="43917"/>
                  <a:pt x="79394" y="44014"/>
                </a:cubicBezTo>
                <a:cubicBezTo>
                  <a:pt x="79229" y="44235"/>
                  <a:pt x="79284" y="44382"/>
                  <a:pt x="79437" y="44382"/>
                </a:cubicBezTo>
                <a:cubicBezTo>
                  <a:pt x="79514" y="44382"/>
                  <a:pt x="79615" y="44345"/>
                  <a:pt x="79726" y="44263"/>
                </a:cubicBezTo>
                <a:cubicBezTo>
                  <a:pt x="79785" y="44204"/>
                  <a:pt x="79885" y="44145"/>
                  <a:pt x="79967" y="44145"/>
                </a:cubicBezTo>
                <a:cubicBezTo>
                  <a:pt x="80002" y="44145"/>
                  <a:pt x="80033" y="44155"/>
                  <a:pt x="80057" y="44180"/>
                </a:cubicBezTo>
                <a:cubicBezTo>
                  <a:pt x="80223" y="44263"/>
                  <a:pt x="80140" y="44345"/>
                  <a:pt x="79643" y="44843"/>
                </a:cubicBezTo>
                <a:cubicBezTo>
                  <a:pt x="79353" y="45133"/>
                  <a:pt x="79146" y="45278"/>
                  <a:pt x="79042" y="45278"/>
                </a:cubicBezTo>
                <a:cubicBezTo>
                  <a:pt x="78939" y="45278"/>
                  <a:pt x="78939" y="45133"/>
                  <a:pt x="79063" y="44843"/>
                </a:cubicBezTo>
                <a:cubicBezTo>
                  <a:pt x="79194" y="44515"/>
                  <a:pt x="79014" y="44188"/>
                  <a:pt x="78769" y="44188"/>
                </a:cubicBezTo>
                <a:cubicBezTo>
                  <a:pt x="78705" y="44188"/>
                  <a:pt x="78635" y="44211"/>
                  <a:pt x="78566" y="44263"/>
                </a:cubicBezTo>
                <a:cubicBezTo>
                  <a:pt x="78511" y="44299"/>
                  <a:pt x="78461" y="44315"/>
                  <a:pt x="78418" y="44315"/>
                </a:cubicBezTo>
                <a:cubicBezTo>
                  <a:pt x="78264" y="44315"/>
                  <a:pt x="78206" y="44107"/>
                  <a:pt x="78400" y="43848"/>
                </a:cubicBezTo>
                <a:cubicBezTo>
                  <a:pt x="78483" y="43765"/>
                  <a:pt x="78545" y="43724"/>
                  <a:pt x="78607" y="43724"/>
                </a:cubicBezTo>
                <a:close/>
                <a:moveTo>
                  <a:pt x="91991" y="44760"/>
                </a:moveTo>
                <a:cubicBezTo>
                  <a:pt x="92157" y="44760"/>
                  <a:pt x="92323" y="44760"/>
                  <a:pt x="92323" y="44843"/>
                </a:cubicBezTo>
                <a:lnTo>
                  <a:pt x="92240" y="44843"/>
                </a:lnTo>
                <a:cubicBezTo>
                  <a:pt x="92157" y="44843"/>
                  <a:pt x="92074" y="45008"/>
                  <a:pt x="91991" y="45174"/>
                </a:cubicBezTo>
                <a:cubicBezTo>
                  <a:pt x="91874" y="45331"/>
                  <a:pt x="91793" y="45413"/>
                  <a:pt x="91741" y="45413"/>
                </a:cubicBezTo>
                <a:cubicBezTo>
                  <a:pt x="91683" y="45413"/>
                  <a:pt x="91660" y="45310"/>
                  <a:pt x="91660" y="45091"/>
                </a:cubicBezTo>
                <a:cubicBezTo>
                  <a:pt x="91660" y="44843"/>
                  <a:pt x="91660" y="44843"/>
                  <a:pt x="91991" y="44760"/>
                </a:cubicBezTo>
                <a:close/>
                <a:moveTo>
                  <a:pt x="76119" y="44968"/>
                </a:moveTo>
                <a:cubicBezTo>
                  <a:pt x="76250" y="44968"/>
                  <a:pt x="76353" y="45095"/>
                  <a:pt x="76245" y="45257"/>
                </a:cubicBezTo>
                <a:cubicBezTo>
                  <a:pt x="76162" y="45340"/>
                  <a:pt x="76079" y="45423"/>
                  <a:pt x="75914" y="45423"/>
                </a:cubicBezTo>
                <a:cubicBezTo>
                  <a:pt x="75884" y="45438"/>
                  <a:pt x="75860" y="45444"/>
                  <a:pt x="75841" y="45444"/>
                </a:cubicBezTo>
                <a:cubicBezTo>
                  <a:pt x="75753" y="45444"/>
                  <a:pt x="75777" y="45296"/>
                  <a:pt x="75914" y="45091"/>
                </a:cubicBezTo>
                <a:cubicBezTo>
                  <a:pt x="75971" y="45005"/>
                  <a:pt x="76049" y="44968"/>
                  <a:pt x="76119" y="44968"/>
                </a:cubicBezTo>
                <a:close/>
                <a:moveTo>
                  <a:pt x="81335" y="45121"/>
                </a:moveTo>
                <a:cubicBezTo>
                  <a:pt x="81383" y="45121"/>
                  <a:pt x="81429" y="45137"/>
                  <a:pt x="81466" y="45174"/>
                </a:cubicBezTo>
                <a:cubicBezTo>
                  <a:pt x="81632" y="45340"/>
                  <a:pt x="81632" y="45340"/>
                  <a:pt x="81301" y="45506"/>
                </a:cubicBezTo>
                <a:cubicBezTo>
                  <a:pt x="81230" y="45576"/>
                  <a:pt x="81160" y="45601"/>
                  <a:pt x="81103" y="45601"/>
                </a:cubicBezTo>
                <a:cubicBezTo>
                  <a:pt x="81024" y="45601"/>
                  <a:pt x="80969" y="45554"/>
                  <a:pt x="80969" y="45506"/>
                </a:cubicBezTo>
                <a:cubicBezTo>
                  <a:pt x="80969" y="45313"/>
                  <a:pt x="81168" y="45121"/>
                  <a:pt x="81335" y="45121"/>
                </a:cubicBezTo>
                <a:close/>
                <a:moveTo>
                  <a:pt x="90568" y="44644"/>
                </a:moveTo>
                <a:cubicBezTo>
                  <a:pt x="90576" y="44644"/>
                  <a:pt x="90582" y="44655"/>
                  <a:pt x="90582" y="44677"/>
                </a:cubicBezTo>
                <a:cubicBezTo>
                  <a:pt x="90665" y="44677"/>
                  <a:pt x="90665" y="44926"/>
                  <a:pt x="90665" y="45091"/>
                </a:cubicBezTo>
                <a:cubicBezTo>
                  <a:pt x="90612" y="45252"/>
                  <a:pt x="90627" y="45343"/>
                  <a:pt x="90690" y="45343"/>
                </a:cubicBezTo>
                <a:cubicBezTo>
                  <a:pt x="90724" y="45343"/>
                  <a:pt x="90772" y="45316"/>
                  <a:pt x="90831" y="45257"/>
                </a:cubicBezTo>
                <a:cubicBezTo>
                  <a:pt x="90879" y="45209"/>
                  <a:pt x="90927" y="45161"/>
                  <a:pt x="90959" y="45161"/>
                </a:cubicBezTo>
                <a:cubicBezTo>
                  <a:pt x="90982" y="45161"/>
                  <a:pt x="90997" y="45187"/>
                  <a:pt x="90997" y="45257"/>
                </a:cubicBezTo>
                <a:cubicBezTo>
                  <a:pt x="90997" y="45279"/>
                  <a:pt x="90997" y="45290"/>
                  <a:pt x="91000" y="45290"/>
                </a:cubicBezTo>
                <a:cubicBezTo>
                  <a:pt x="91009" y="45290"/>
                  <a:pt x="91041" y="45213"/>
                  <a:pt x="91163" y="45091"/>
                </a:cubicBezTo>
                <a:cubicBezTo>
                  <a:pt x="91208" y="45000"/>
                  <a:pt x="91253" y="44934"/>
                  <a:pt x="91313" y="44934"/>
                </a:cubicBezTo>
                <a:cubicBezTo>
                  <a:pt x="91361" y="44934"/>
                  <a:pt x="91419" y="44979"/>
                  <a:pt x="91494" y="45091"/>
                </a:cubicBezTo>
                <a:cubicBezTo>
                  <a:pt x="91577" y="45257"/>
                  <a:pt x="91577" y="45423"/>
                  <a:pt x="91494" y="45506"/>
                </a:cubicBezTo>
                <a:cubicBezTo>
                  <a:pt x="91411" y="45589"/>
                  <a:pt x="91245" y="45754"/>
                  <a:pt x="91163" y="45754"/>
                </a:cubicBezTo>
                <a:cubicBezTo>
                  <a:pt x="90997" y="45837"/>
                  <a:pt x="90914" y="45837"/>
                  <a:pt x="90914" y="45920"/>
                </a:cubicBezTo>
                <a:cubicBezTo>
                  <a:pt x="90997" y="45920"/>
                  <a:pt x="90914" y="46086"/>
                  <a:pt x="90831" y="46169"/>
                </a:cubicBezTo>
                <a:cubicBezTo>
                  <a:pt x="90728" y="46237"/>
                  <a:pt x="90654" y="46278"/>
                  <a:pt x="90596" y="46278"/>
                </a:cubicBezTo>
                <a:cubicBezTo>
                  <a:pt x="90514" y="46278"/>
                  <a:pt x="90465" y="46197"/>
                  <a:pt x="90417" y="46003"/>
                </a:cubicBezTo>
                <a:cubicBezTo>
                  <a:pt x="90334" y="45754"/>
                  <a:pt x="90251" y="45671"/>
                  <a:pt x="90002" y="45671"/>
                </a:cubicBezTo>
                <a:cubicBezTo>
                  <a:pt x="89671" y="45671"/>
                  <a:pt x="89754" y="45589"/>
                  <a:pt x="90251" y="45257"/>
                </a:cubicBezTo>
                <a:cubicBezTo>
                  <a:pt x="90500" y="45091"/>
                  <a:pt x="90582" y="45091"/>
                  <a:pt x="90500" y="44843"/>
                </a:cubicBezTo>
                <a:cubicBezTo>
                  <a:pt x="90500" y="44721"/>
                  <a:pt x="90544" y="44644"/>
                  <a:pt x="90568" y="44644"/>
                </a:cubicBezTo>
                <a:close/>
                <a:moveTo>
                  <a:pt x="77157" y="45671"/>
                </a:moveTo>
                <a:lnTo>
                  <a:pt x="77157" y="45671"/>
                </a:lnTo>
                <a:cubicBezTo>
                  <a:pt x="77240" y="45754"/>
                  <a:pt x="77157" y="45920"/>
                  <a:pt x="77074" y="46086"/>
                </a:cubicBezTo>
                <a:cubicBezTo>
                  <a:pt x="76991" y="46252"/>
                  <a:pt x="76825" y="46334"/>
                  <a:pt x="76825" y="46334"/>
                </a:cubicBezTo>
                <a:cubicBezTo>
                  <a:pt x="76742" y="46252"/>
                  <a:pt x="76825" y="46086"/>
                  <a:pt x="76908" y="45920"/>
                </a:cubicBezTo>
                <a:cubicBezTo>
                  <a:pt x="76991" y="45754"/>
                  <a:pt x="77157" y="45672"/>
                  <a:pt x="77157" y="45671"/>
                </a:cubicBezTo>
                <a:close/>
                <a:moveTo>
                  <a:pt x="82685" y="45784"/>
                </a:moveTo>
                <a:cubicBezTo>
                  <a:pt x="82813" y="45784"/>
                  <a:pt x="82819" y="45976"/>
                  <a:pt x="82627" y="46169"/>
                </a:cubicBezTo>
                <a:cubicBezTo>
                  <a:pt x="82573" y="46329"/>
                  <a:pt x="82519" y="46421"/>
                  <a:pt x="82444" y="46421"/>
                </a:cubicBezTo>
                <a:cubicBezTo>
                  <a:pt x="82402" y="46421"/>
                  <a:pt x="82354" y="46393"/>
                  <a:pt x="82295" y="46334"/>
                </a:cubicBezTo>
                <a:cubicBezTo>
                  <a:pt x="82212" y="46169"/>
                  <a:pt x="82295" y="46003"/>
                  <a:pt x="82544" y="45837"/>
                </a:cubicBezTo>
                <a:cubicBezTo>
                  <a:pt x="82600" y="45800"/>
                  <a:pt x="82647" y="45784"/>
                  <a:pt x="82685" y="45784"/>
                </a:cubicBezTo>
                <a:close/>
                <a:moveTo>
                  <a:pt x="85965" y="45338"/>
                </a:moveTo>
                <a:cubicBezTo>
                  <a:pt x="86002" y="45338"/>
                  <a:pt x="86024" y="45365"/>
                  <a:pt x="86024" y="45423"/>
                </a:cubicBezTo>
                <a:cubicBezTo>
                  <a:pt x="86024" y="45589"/>
                  <a:pt x="86024" y="45671"/>
                  <a:pt x="85859" y="45671"/>
                </a:cubicBezTo>
                <a:cubicBezTo>
                  <a:pt x="85693" y="45754"/>
                  <a:pt x="85610" y="45837"/>
                  <a:pt x="85693" y="46086"/>
                </a:cubicBezTo>
                <a:cubicBezTo>
                  <a:pt x="85822" y="46345"/>
                  <a:pt x="85750" y="46553"/>
                  <a:pt x="85593" y="46553"/>
                </a:cubicBezTo>
                <a:cubicBezTo>
                  <a:pt x="85549" y="46553"/>
                  <a:pt x="85499" y="46537"/>
                  <a:pt x="85444" y="46500"/>
                </a:cubicBezTo>
                <a:cubicBezTo>
                  <a:pt x="85361" y="46417"/>
                  <a:pt x="85361" y="46252"/>
                  <a:pt x="85444" y="46003"/>
                </a:cubicBezTo>
                <a:cubicBezTo>
                  <a:pt x="85571" y="45622"/>
                  <a:pt x="85844" y="45338"/>
                  <a:pt x="85965" y="45338"/>
                </a:cubicBezTo>
                <a:close/>
                <a:moveTo>
                  <a:pt x="81396" y="46134"/>
                </a:moveTo>
                <a:cubicBezTo>
                  <a:pt x="81418" y="46134"/>
                  <a:pt x="81442" y="46144"/>
                  <a:pt x="81466" y="46169"/>
                </a:cubicBezTo>
                <a:cubicBezTo>
                  <a:pt x="81549" y="46169"/>
                  <a:pt x="81549" y="46334"/>
                  <a:pt x="81466" y="46417"/>
                </a:cubicBezTo>
                <a:cubicBezTo>
                  <a:pt x="81383" y="46583"/>
                  <a:pt x="81301" y="46583"/>
                  <a:pt x="81301" y="46583"/>
                </a:cubicBezTo>
                <a:cubicBezTo>
                  <a:pt x="81218" y="46500"/>
                  <a:pt x="81218" y="46417"/>
                  <a:pt x="81301" y="46252"/>
                </a:cubicBezTo>
                <a:cubicBezTo>
                  <a:pt x="81301" y="46193"/>
                  <a:pt x="81342" y="46134"/>
                  <a:pt x="81396" y="46134"/>
                </a:cubicBezTo>
                <a:close/>
                <a:moveTo>
                  <a:pt x="88345" y="46252"/>
                </a:moveTo>
                <a:cubicBezTo>
                  <a:pt x="88345" y="46252"/>
                  <a:pt x="88345" y="46334"/>
                  <a:pt x="88262" y="46500"/>
                </a:cubicBezTo>
                <a:cubicBezTo>
                  <a:pt x="88203" y="46559"/>
                  <a:pt x="88145" y="46617"/>
                  <a:pt x="88115" y="46617"/>
                </a:cubicBezTo>
                <a:cubicBezTo>
                  <a:pt x="88103" y="46617"/>
                  <a:pt x="88096" y="46607"/>
                  <a:pt x="88096" y="46583"/>
                </a:cubicBezTo>
                <a:cubicBezTo>
                  <a:pt x="88013" y="46583"/>
                  <a:pt x="88013" y="46417"/>
                  <a:pt x="88179" y="46334"/>
                </a:cubicBezTo>
                <a:cubicBezTo>
                  <a:pt x="88262" y="46252"/>
                  <a:pt x="88345" y="46252"/>
                  <a:pt x="88345" y="46252"/>
                </a:cubicBezTo>
                <a:close/>
                <a:moveTo>
                  <a:pt x="92903" y="45920"/>
                </a:moveTo>
                <a:cubicBezTo>
                  <a:pt x="92986" y="46003"/>
                  <a:pt x="92903" y="46086"/>
                  <a:pt x="92820" y="46169"/>
                </a:cubicBezTo>
                <a:cubicBezTo>
                  <a:pt x="92737" y="46334"/>
                  <a:pt x="92737" y="46417"/>
                  <a:pt x="92820" y="46417"/>
                </a:cubicBezTo>
                <a:cubicBezTo>
                  <a:pt x="92903" y="46417"/>
                  <a:pt x="92986" y="46500"/>
                  <a:pt x="92903" y="46583"/>
                </a:cubicBezTo>
                <a:cubicBezTo>
                  <a:pt x="92820" y="46666"/>
                  <a:pt x="92758" y="46707"/>
                  <a:pt x="92706" y="46707"/>
                </a:cubicBezTo>
                <a:cubicBezTo>
                  <a:pt x="92654" y="46707"/>
                  <a:pt x="92613" y="46666"/>
                  <a:pt x="92571" y="46583"/>
                </a:cubicBezTo>
                <a:cubicBezTo>
                  <a:pt x="92571" y="46559"/>
                  <a:pt x="92564" y="46549"/>
                  <a:pt x="92550" y="46549"/>
                </a:cubicBezTo>
                <a:cubicBezTo>
                  <a:pt x="92516" y="46549"/>
                  <a:pt x="92440" y="46607"/>
                  <a:pt x="92323" y="46666"/>
                </a:cubicBezTo>
                <a:cubicBezTo>
                  <a:pt x="92303" y="46686"/>
                  <a:pt x="92293" y="46696"/>
                  <a:pt x="92291" y="46696"/>
                </a:cubicBezTo>
                <a:cubicBezTo>
                  <a:pt x="92284" y="46696"/>
                  <a:pt x="92362" y="46588"/>
                  <a:pt x="92489" y="46334"/>
                </a:cubicBezTo>
                <a:cubicBezTo>
                  <a:pt x="92737" y="46086"/>
                  <a:pt x="92903" y="45920"/>
                  <a:pt x="92903" y="45920"/>
                </a:cubicBezTo>
                <a:close/>
                <a:moveTo>
                  <a:pt x="88804" y="46089"/>
                </a:moveTo>
                <a:cubicBezTo>
                  <a:pt x="88870" y="46089"/>
                  <a:pt x="88872" y="46217"/>
                  <a:pt x="88759" y="46500"/>
                </a:cubicBezTo>
                <a:cubicBezTo>
                  <a:pt x="88666" y="46686"/>
                  <a:pt x="88625" y="46794"/>
                  <a:pt x="88593" y="46794"/>
                </a:cubicBezTo>
                <a:cubicBezTo>
                  <a:pt x="88567" y="46794"/>
                  <a:pt x="88547" y="46728"/>
                  <a:pt x="88511" y="46583"/>
                </a:cubicBezTo>
                <a:cubicBezTo>
                  <a:pt x="88511" y="46500"/>
                  <a:pt x="88593" y="46252"/>
                  <a:pt x="88676" y="46169"/>
                </a:cubicBezTo>
                <a:cubicBezTo>
                  <a:pt x="88729" y="46116"/>
                  <a:pt x="88773" y="46089"/>
                  <a:pt x="88804" y="46089"/>
                </a:cubicBezTo>
                <a:close/>
                <a:moveTo>
                  <a:pt x="91660" y="45754"/>
                </a:moveTo>
                <a:cubicBezTo>
                  <a:pt x="91660" y="45754"/>
                  <a:pt x="91743" y="45837"/>
                  <a:pt x="91908" y="45920"/>
                </a:cubicBezTo>
                <a:cubicBezTo>
                  <a:pt x="91991" y="46003"/>
                  <a:pt x="91991" y="46169"/>
                  <a:pt x="91908" y="46169"/>
                </a:cubicBezTo>
                <a:cubicBezTo>
                  <a:pt x="91743" y="46169"/>
                  <a:pt x="91494" y="46417"/>
                  <a:pt x="91577" y="46583"/>
                </a:cubicBezTo>
                <a:cubicBezTo>
                  <a:pt x="91768" y="46710"/>
                  <a:pt x="91470" y="46886"/>
                  <a:pt x="91209" y="46886"/>
                </a:cubicBezTo>
                <a:cubicBezTo>
                  <a:pt x="91130" y="46886"/>
                  <a:pt x="91055" y="46870"/>
                  <a:pt x="90997" y="46832"/>
                </a:cubicBezTo>
                <a:cubicBezTo>
                  <a:pt x="90831" y="46749"/>
                  <a:pt x="90914" y="46666"/>
                  <a:pt x="91245" y="46252"/>
                </a:cubicBezTo>
                <a:cubicBezTo>
                  <a:pt x="91411" y="46003"/>
                  <a:pt x="91660" y="45754"/>
                  <a:pt x="91660" y="45754"/>
                </a:cubicBezTo>
                <a:close/>
                <a:moveTo>
                  <a:pt x="89091" y="46666"/>
                </a:moveTo>
                <a:cubicBezTo>
                  <a:pt x="89091" y="46666"/>
                  <a:pt x="89091" y="46749"/>
                  <a:pt x="89008" y="46915"/>
                </a:cubicBezTo>
                <a:cubicBezTo>
                  <a:pt x="89008" y="46997"/>
                  <a:pt x="88925" y="47080"/>
                  <a:pt x="88842" y="47080"/>
                </a:cubicBezTo>
                <a:cubicBezTo>
                  <a:pt x="88842" y="46997"/>
                  <a:pt x="88842" y="46915"/>
                  <a:pt x="88925" y="46832"/>
                </a:cubicBezTo>
                <a:cubicBezTo>
                  <a:pt x="89008" y="46749"/>
                  <a:pt x="89091" y="46666"/>
                  <a:pt x="89091" y="46666"/>
                </a:cubicBezTo>
                <a:close/>
                <a:moveTo>
                  <a:pt x="87599" y="46417"/>
                </a:moveTo>
                <a:cubicBezTo>
                  <a:pt x="87599" y="46500"/>
                  <a:pt x="87599" y="46583"/>
                  <a:pt x="87516" y="46666"/>
                </a:cubicBezTo>
                <a:cubicBezTo>
                  <a:pt x="87433" y="46832"/>
                  <a:pt x="87433" y="46832"/>
                  <a:pt x="87516" y="46832"/>
                </a:cubicBezTo>
                <a:cubicBezTo>
                  <a:pt x="87599" y="46832"/>
                  <a:pt x="87599" y="46915"/>
                  <a:pt x="87516" y="46997"/>
                </a:cubicBezTo>
                <a:cubicBezTo>
                  <a:pt x="87455" y="47058"/>
                  <a:pt x="87405" y="47084"/>
                  <a:pt x="87365" y="47084"/>
                </a:cubicBezTo>
                <a:cubicBezTo>
                  <a:pt x="87242" y="47084"/>
                  <a:pt x="87225" y="46834"/>
                  <a:pt x="87350" y="46583"/>
                </a:cubicBezTo>
                <a:cubicBezTo>
                  <a:pt x="87433" y="46500"/>
                  <a:pt x="87516" y="46417"/>
                  <a:pt x="87599" y="46417"/>
                </a:cubicBezTo>
                <a:close/>
                <a:moveTo>
                  <a:pt x="90033" y="46770"/>
                </a:moveTo>
                <a:cubicBezTo>
                  <a:pt x="90064" y="46770"/>
                  <a:pt x="90085" y="46790"/>
                  <a:pt x="90085" y="46832"/>
                </a:cubicBezTo>
                <a:cubicBezTo>
                  <a:pt x="90002" y="46915"/>
                  <a:pt x="89919" y="47080"/>
                  <a:pt x="89754" y="47163"/>
                </a:cubicBezTo>
                <a:cubicBezTo>
                  <a:pt x="89616" y="47232"/>
                  <a:pt x="89522" y="47272"/>
                  <a:pt x="89476" y="47272"/>
                </a:cubicBezTo>
                <a:cubicBezTo>
                  <a:pt x="89410" y="47272"/>
                  <a:pt x="89442" y="47192"/>
                  <a:pt x="89588" y="46997"/>
                </a:cubicBezTo>
                <a:cubicBezTo>
                  <a:pt x="89685" y="46900"/>
                  <a:pt x="89754" y="46860"/>
                  <a:pt x="89777" y="46860"/>
                </a:cubicBezTo>
                <a:cubicBezTo>
                  <a:pt x="89794" y="46860"/>
                  <a:pt x="89788" y="46880"/>
                  <a:pt x="89754" y="46915"/>
                </a:cubicBezTo>
                <a:cubicBezTo>
                  <a:pt x="89754" y="46939"/>
                  <a:pt x="89761" y="46949"/>
                  <a:pt x="89773" y="46949"/>
                </a:cubicBezTo>
                <a:cubicBezTo>
                  <a:pt x="89802" y="46949"/>
                  <a:pt x="89861" y="46890"/>
                  <a:pt x="89919" y="46832"/>
                </a:cubicBezTo>
                <a:cubicBezTo>
                  <a:pt x="89961" y="46790"/>
                  <a:pt x="90002" y="46770"/>
                  <a:pt x="90033" y="46770"/>
                </a:cubicBezTo>
                <a:close/>
                <a:moveTo>
                  <a:pt x="84760" y="46958"/>
                </a:moveTo>
                <a:cubicBezTo>
                  <a:pt x="84786" y="46958"/>
                  <a:pt x="84819" y="46975"/>
                  <a:pt x="84864" y="46997"/>
                </a:cubicBezTo>
                <a:cubicBezTo>
                  <a:pt x="84998" y="47065"/>
                  <a:pt x="85512" y="47186"/>
                  <a:pt x="85747" y="47186"/>
                </a:cubicBezTo>
                <a:cubicBezTo>
                  <a:pt x="85803" y="47186"/>
                  <a:pt x="85843" y="47179"/>
                  <a:pt x="85859" y="47163"/>
                </a:cubicBezTo>
                <a:cubicBezTo>
                  <a:pt x="85900" y="47142"/>
                  <a:pt x="85936" y="47132"/>
                  <a:pt x="85965" y="47132"/>
                </a:cubicBezTo>
                <a:cubicBezTo>
                  <a:pt x="86050" y="47132"/>
                  <a:pt x="86066" y="47225"/>
                  <a:pt x="85941" y="47412"/>
                </a:cubicBezTo>
                <a:cubicBezTo>
                  <a:pt x="85827" y="47755"/>
                  <a:pt x="85713" y="47940"/>
                  <a:pt x="85653" y="47940"/>
                </a:cubicBezTo>
                <a:cubicBezTo>
                  <a:pt x="85626" y="47940"/>
                  <a:pt x="85610" y="47903"/>
                  <a:pt x="85610" y="47826"/>
                </a:cubicBezTo>
                <a:cubicBezTo>
                  <a:pt x="85551" y="47768"/>
                  <a:pt x="85451" y="47709"/>
                  <a:pt x="85281" y="47709"/>
                </a:cubicBezTo>
                <a:cubicBezTo>
                  <a:pt x="85210" y="47709"/>
                  <a:pt x="85127" y="47719"/>
                  <a:pt x="85030" y="47743"/>
                </a:cubicBezTo>
                <a:cubicBezTo>
                  <a:pt x="84837" y="47808"/>
                  <a:pt x="84719" y="47847"/>
                  <a:pt x="84652" y="47847"/>
                </a:cubicBezTo>
                <a:cubicBezTo>
                  <a:pt x="84545" y="47847"/>
                  <a:pt x="84565" y="47749"/>
                  <a:pt x="84615" y="47495"/>
                </a:cubicBezTo>
                <a:cubicBezTo>
                  <a:pt x="84676" y="47074"/>
                  <a:pt x="84692" y="46958"/>
                  <a:pt x="84760" y="46958"/>
                </a:cubicBezTo>
                <a:close/>
                <a:moveTo>
                  <a:pt x="75499" y="47495"/>
                </a:moveTo>
                <a:cubicBezTo>
                  <a:pt x="75831" y="47495"/>
                  <a:pt x="75914" y="47578"/>
                  <a:pt x="75748" y="47826"/>
                </a:cubicBezTo>
                <a:cubicBezTo>
                  <a:pt x="75673" y="47901"/>
                  <a:pt x="75549" y="47942"/>
                  <a:pt x="75441" y="47942"/>
                </a:cubicBezTo>
                <a:cubicBezTo>
                  <a:pt x="75310" y="47942"/>
                  <a:pt x="75205" y="47880"/>
                  <a:pt x="75251" y="47743"/>
                </a:cubicBezTo>
                <a:cubicBezTo>
                  <a:pt x="75251" y="47578"/>
                  <a:pt x="75334" y="47495"/>
                  <a:pt x="75499" y="47495"/>
                </a:cubicBezTo>
                <a:close/>
                <a:moveTo>
                  <a:pt x="88956" y="47681"/>
                </a:moveTo>
                <a:cubicBezTo>
                  <a:pt x="88987" y="47681"/>
                  <a:pt x="89008" y="47702"/>
                  <a:pt x="89008" y="47743"/>
                </a:cubicBezTo>
                <a:cubicBezTo>
                  <a:pt x="89008" y="47909"/>
                  <a:pt x="89008" y="47992"/>
                  <a:pt x="89008" y="47992"/>
                </a:cubicBezTo>
                <a:cubicBezTo>
                  <a:pt x="88966" y="48033"/>
                  <a:pt x="88946" y="48054"/>
                  <a:pt x="88925" y="48054"/>
                </a:cubicBezTo>
                <a:cubicBezTo>
                  <a:pt x="88904" y="48054"/>
                  <a:pt x="88883" y="48033"/>
                  <a:pt x="88842" y="47992"/>
                </a:cubicBezTo>
                <a:cubicBezTo>
                  <a:pt x="88759" y="47909"/>
                  <a:pt x="88842" y="47826"/>
                  <a:pt x="88842" y="47743"/>
                </a:cubicBezTo>
                <a:cubicBezTo>
                  <a:pt x="88883" y="47702"/>
                  <a:pt x="88925" y="47681"/>
                  <a:pt x="88956" y="47681"/>
                </a:cubicBezTo>
                <a:close/>
                <a:moveTo>
                  <a:pt x="73769" y="47792"/>
                </a:moveTo>
                <a:cubicBezTo>
                  <a:pt x="73793" y="47792"/>
                  <a:pt x="73818" y="47802"/>
                  <a:pt x="73842" y="47826"/>
                </a:cubicBezTo>
                <a:cubicBezTo>
                  <a:pt x="73842" y="47826"/>
                  <a:pt x="73759" y="47909"/>
                  <a:pt x="73676" y="47992"/>
                </a:cubicBezTo>
                <a:cubicBezTo>
                  <a:pt x="73593" y="48075"/>
                  <a:pt x="73510" y="48075"/>
                  <a:pt x="73427" y="48075"/>
                </a:cubicBezTo>
                <a:cubicBezTo>
                  <a:pt x="73427" y="48075"/>
                  <a:pt x="73427" y="47909"/>
                  <a:pt x="73593" y="47909"/>
                </a:cubicBezTo>
                <a:cubicBezTo>
                  <a:pt x="73652" y="47850"/>
                  <a:pt x="73710" y="47792"/>
                  <a:pt x="73769" y="47792"/>
                </a:cubicBezTo>
                <a:close/>
                <a:moveTo>
                  <a:pt x="78796" y="47711"/>
                </a:moveTo>
                <a:cubicBezTo>
                  <a:pt x="78808" y="47711"/>
                  <a:pt x="78814" y="47721"/>
                  <a:pt x="78814" y="47743"/>
                </a:cubicBezTo>
                <a:cubicBezTo>
                  <a:pt x="78814" y="47826"/>
                  <a:pt x="78731" y="47992"/>
                  <a:pt x="78649" y="48075"/>
                </a:cubicBezTo>
                <a:cubicBezTo>
                  <a:pt x="78587" y="48230"/>
                  <a:pt x="78536" y="48292"/>
                  <a:pt x="78506" y="48292"/>
                </a:cubicBezTo>
                <a:cubicBezTo>
                  <a:pt x="78456" y="48292"/>
                  <a:pt x="78462" y="48117"/>
                  <a:pt x="78566" y="47909"/>
                </a:cubicBezTo>
                <a:cubicBezTo>
                  <a:pt x="78687" y="47788"/>
                  <a:pt x="78764" y="47711"/>
                  <a:pt x="78796" y="47711"/>
                </a:cubicBezTo>
                <a:close/>
                <a:moveTo>
                  <a:pt x="76144" y="47946"/>
                </a:moveTo>
                <a:cubicBezTo>
                  <a:pt x="76236" y="47946"/>
                  <a:pt x="76218" y="48020"/>
                  <a:pt x="76162" y="48241"/>
                </a:cubicBezTo>
                <a:cubicBezTo>
                  <a:pt x="76121" y="48282"/>
                  <a:pt x="76079" y="48303"/>
                  <a:pt x="76038" y="48303"/>
                </a:cubicBezTo>
                <a:cubicBezTo>
                  <a:pt x="75997" y="48303"/>
                  <a:pt x="75955" y="48282"/>
                  <a:pt x="75914" y="48241"/>
                </a:cubicBezTo>
                <a:cubicBezTo>
                  <a:pt x="75748" y="48075"/>
                  <a:pt x="75748" y="48075"/>
                  <a:pt x="75914" y="47992"/>
                </a:cubicBezTo>
                <a:cubicBezTo>
                  <a:pt x="76024" y="47964"/>
                  <a:pt x="76098" y="47946"/>
                  <a:pt x="76144" y="47946"/>
                </a:cubicBezTo>
                <a:close/>
                <a:moveTo>
                  <a:pt x="91559" y="47989"/>
                </a:moveTo>
                <a:cubicBezTo>
                  <a:pt x="91629" y="47989"/>
                  <a:pt x="91572" y="48080"/>
                  <a:pt x="91411" y="48241"/>
                </a:cubicBezTo>
                <a:cubicBezTo>
                  <a:pt x="91353" y="48299"/>
                  <a:pt x="91253" y="48358"/>
                  <a:pt x="91199" y="48358"/>
                </a:cubicBezTo>
                <a:cubicBezTo>
                  <a:pt x="91177" y="48358"/>
                  <a:pt x="91163" y="48348"/>
                  <a:pt x="91163" y="48323"/>
                </a:cubicBezTo>
                <a:cubicBezTo>
                  <a:pt x="91080" y="48323"/>
                  <a:pt x="91245" y="48241"/>
                  <a:pt x="91328" y="48075"/>
                </a:cubicBezTo>
                <a:cubicBezTo>
                  <a:pt x="91446" y="48016"/>
                  <a:pt x="91522" y="47989"/>
                  <a:pt x="91559" y="47989"/>
                </a:cubicBezTo>
                <a:close/>
                <a:moveTo>
                  <a:pt x="92016" y="47777"/>
                </a:moveTo>
                <a:cubicBezTo>
                  <a:pt x="92052" y="47777"/>
                  <a:pt x="92074" y="47796"/>
                  <a:pt x="92074" y="47826"/>
                </a:cubicBezTo>
                <a:cubicBezTo>
                  <a:pt x="92074" y="47909"/>
                  <a:pt x="91991" y="48075"/>
                  <a:pt x="91826" y="48241"/>
                </a:cubicBezTo>
                <a:cubicBezTo>
                  <a:pt x="91765" y="48362"/>
                  <a:pt x="91660" y="48439"/>
                  <a:pt x="91608" y="48439"/>
                </a:cubicBezTo>
                <a:cubicBezTo>
                  <a:pt x="91589" y="48439"/>
                  <a:pt x="91577" y="48429"/>
                  <a:pt x="91577" y="48406"/>
                </a:cubicBezTo>
                <a:cubicBezTo>
                  <a:pt x="91494" y="48406"/>
                  <a:pt x="91577" y="48158"/>
                  <a:pt x="91743" y="47992"/>
                </a:cubicBezTo>
                <a:cubicBezTo>
                  <a:pt x="91848" y="47834"/>
                  <a:pt x="91953" y="47777"/>
                  <a:pt x="92016" y="47777"/>
                </a:cubicBezTo>
                <a:close/>
                <a:moveTo>
                  <a:pt x="88357" y="48206"/>
                </a:moveTo>
                <a:cubicBezTo>
                  <a:pt x="88379" y="48206"/>
                  <a:pt x="88403" y="48216"/>
                  <a:pt x="88428" y="48241"/>
                </a:cubicBezTo>
                <a:cubicBezTo>
                  <a:pt x="88511" y="48323"/>
                  <a:pt x="88511" y="48406"/>
                  <a:pt x="88428" y="48406"/>
                </a:cubicBezTo>
                <a:cubicBezTo>
                  <a:pt x="88403" y="48431"/>
                  <a:pt x="88379" y="48441"/>
                  <a:pt x="88357" y="48441"/>
                </a:cubicBezTo>
                <a:cubicBezTo>
                  <a:pt x="88303" y="48441"/>
                  <a:pt x="88262" y="48382"/>
                  <a:pt x="88262" y="48323"/>
                </a:cubicBezTo>
                <a:cubicBezTo>
                  <a:pt x="88262" y="48265"/>
                  <a:pt x="88303" y="48206"/>
                  <a:pt x="88357" y="48206"/>
                </a:cubicBezTo>
                <a:close/>
                <a:moveTo>
                  <a:pt x="89298" y="48510"/>
                </a:moveTo>
                <a:cubicBezTo>
                  <a:pt x="89319" y="48510"/>
                  <a:pt x="89339" y="48531"/>
                  <a:pt x="89339" y="48572"/>
                </a:cubicBezTo>
                <a:cubicBezTo>
                  <a:pt x="89339" y="48738"/>
                  <a:pt x="89422" y="48904"/>
                  <a:pt x="89505" y="48986"/>
                </a:cubicBezTo>
                <a:cubicBezTo>
                  <a:pt x="89588" y="49069"/>
                  <a:pt x="89588" y="49069"/>
                  <a:pt x="89256" y="49152"/>
                </a:cubicBezTo>
                <a:cubicBezTo>
                  <a:pt x="89153" y="49187"/>
                  <a:pt x="89079" y="49207"/>
                  <a:pt x="89039" y="49207"/>
                </a:cubicBezTo>
                <a:cubicBezTo>
                  <a:pt x="88982" y="49207"/>
                  <a:pt x="88994" y="49166"/>
                  <a:pt x="89091" y="49069"/>
                </a:cubicBezTo>
                <a:cubicBezTo>
                  <a:pt x="89174" y="48904"/>
                  <a:pt x="89256" y="48738"/>
                  <a:pt x="89256" y="48572"/>
                </a:cubicBezTo>
                <a:cubicBezTo>
                  <a:pt x="89256" y="48531"/>
                  <a:pt x="89277" y="48510"/>
                  <a:pt x="89298" y="48510"/>
                </a:cubicBezTo>
                <a:close/>
                <a:moveTo>
                  <a:pt x="84384" y="49098"/>
                </a:moveTo>
                <a:cubicBezTo>
                  <a:pt x="84395" y="49098"/>
                  <a:pt x="84415" y="49118"/>
                  <a:pt x="84450" y="49152"/>
                </a:cubicBezTo>
                <a:cubicBezTo>
                  <a:pt x="84533" y="49152"/>
                  <a:pt x="84533" y="49235"/>
                  <a:pt x="84450" y="49318"/>
                </a:cubicBezTo>
                <a:cubicBezTo>
                  <a:pt x="84450" y="49318"/>
                  <a:pt x="84367" y="49318"/>
                  <a:pt x="84367" y="49235"/>
                </a:cubicBezTo>
                <a:cubicBezTo>
                  <a:pt x="84367" y="49138"/>
                  <a:pt x="84367" y="49098"/>
                  <a:pt x="84384" y="49098"/>
                </a:cubicBezTo>
                <a:close/>
                <a:moveTo>
                  <a:pt x="90162" y="48975"/>
                </a:moveTo>
                <a:cubicBezTo>
                  <a:pt x="90197" y="48975"/>
                  <a:pt x="90136" y="49057"/>
                  <a:pt x="90002" y="49235"/>
                </a:cubicBezTo>
                <a:cubicBezTo>
                  <a:pt x="89919" y="49401"/>
                  <a:pt x="89754" y="49401"/>
                  <a:pt x="89671" y="49401"/>
                </a:cubicBezTo>
                <a:cubicBezTo>
                  <a:pt x="89505" y="49235"/>
                  <a:pt x="89505" y="49235"/>
                  <a:pt x="89837" y="49152"/>
                </a:cubicBezTo>
                <a:cubicBezTo>
                  <a:pt x="90029" y="49037"/>
                  <a:pt x="90132" y="48975"/>
                  <a:pt x="90162" y="48975"/>
                </a:cubicBezTo>
                <a:close/>
                <a:moveTo>
                  <a:pt x="86024" y="49069"/>
                </a:moveTo>
                <a:cubicBezTo>
                  <a:pt x="86107" y="49069"/>
                  <a:pt x="86024" y="49235"/>
                  <a:pt x="85941" y="49318"/>
                </a:cubicBezTo>
                <a:cubicBezTo>
                  <a:pt x="85883" y="49377"/>
                  <a:pt x="85824" y="49435"/>
                  <a:pt x="85795" y="49435"/>
                </a:cubicBezTo>
                <a:cubicBezTo>
                  <a:pt x="85783" y="49435"/>
                  <a:pt x="85776" y="49425"/>
                  <a:pt x="85776" y="49401"/>
                </a:cubicBezTo>
                <a:cubicBezTo>
                  <a:pt x="85693" y="49401"/>
                  <a:pt x="85776" y="49318"/>
                  <a:pt x="85859" y="49152"/>
                </a:cubicBezTo>
                <a:cubicBezTo>
                  <a:pt x="85941" y="49069"/>
                  <a:pt x="86024" y="49069"/>
                  <a:pt x="86024" y="49069"/>
                </a:cubicBezTo>
                <a:close/>
                <a:moveTo>
                  <a:pt x="81301" y="49484"/>
                </a:moveTo>
                <a:lnTo>
                  <a:pt x="81301" y="49484"/>
                </a:lnTo>
                <a:cubicBezTo>
                  <a:pt x="81383" y="49567"/>
                  <a:pt x="81301" y="49649"/>
                  <a:pt x="81218" y="49732"/>
                </a:cubicBezTo>
                <a:cubicBezTo>
                  <a:pt x="81135" y="49815"/>
                  <a:pt x="81052" y="49898"/>
                  <a:pt x="81052" y="49898"/>
                </a:cubicBezTo>
                <a:cubicBezTo>
                  <a:pt x="80969" y="49815"/>
                  <a:pt x="81052" y="49732"/>
                  <a:pt x="81135" y="49649"/>
                </a:cubicBezTo>
                <a:cubicBezTo>
                  <a:pt x="81218" y="49484"/>
                  <a:pt x="81300" y="49484"/>
                  <a:pt x="81301" y="49484"/>
                </a:cubicBezTo>
                <a:close/>
                <a:moveTo>
                  <a:pt x="90729" y="49362"/>
                </a:moveTo>
                <a:cubicBezTo>
                  <a:pt x="90804" y="49362"/>
                  <a:pt x="90893" y="49428"/>
                  <a:pt x="90997" y="49567"/>
                </a:cubicBezTo>
                <a:cubicBezTo>
                  <a:pt x="91055" y="49625"/>
                  <a:pt x="91114" y="49684"/>
                  <a:pt x="91173" y="49684"/>
                </a:cubicBezTo>
                <a:cubicBezTo>
                  <a:pt x="91197" y="49684"/>
                  <a:pt x="91221" y="49674"/>
                  <a:pt x="91245" y="49649"/>
                </a:cubicBezTo>
                <a:cubicBezTo>
                  <a:pt x="91280" y="49579"/>
                  <a:pt x="91301" y="49554"/>
                  <a:pt x="91312" y="49554"/>
                </a:cubicBezTo>
                <a:cubicBezTo>
                  <a:pt x="91328" y="49554"/>
                  <a:pt x="91328" y="49602"/>
                  <a:pt x="91328" y="49649"/>
                </a:cubicBezTo>
                <a:cubicBezTo>
                  <a:pt x="91328" y="49732"/>
                  <a:pt x="91245" y="49898"/>
                  <a:pt x="91080" y="49981"/>
                </a:cubicBezTo>
                <a:cubicBezTo>
                  <a:pt x="90958" y="50103"/>
                  <a:pt x="90836" y="50157"/>
                  <a:pt x="90735" y="50157"/>
                </a:cubicBezTo>
                <a:cubicBezTo>
                  <a:pt x="90561" y="50157"/>
                  <a:pt x="90447" y="49995"/>
                  <a:pt x="90500" y="49732"/>
                </a:cubicBezTo>
                <a:cubicBezTo>
                  <a:pt x="90548" y="49491"/>
                  <a:pt x="90624" y="49362"/>
                  <a:pt x="90729" y="49362"/>
                </a:cubicBezTo>
                <a:close/>
                <a:moveTo>
                  <a:pt x="73675" y="50042"/>
                </a:moveTo>
                <a:cubicBezTo>
                  <a:pt x="73889" y="50042"/>
                  <a:pt x="73962" y="50177"/>
                  <a:pt x="73759" y="50312"/>
                </a:cubicBezTo>
                <a:cubicBezTo>
                  <a:pt x="73718" y="50354"/>
                  <a:pt x="73655" y="50375"/>
                  <a:pt x="73593" y="50375"/>
                </a:cubicBezTo>
                <a:cubicBezTo>
                  <a:pt x="73531" y="50375"/>
                  <a:pt x="73469" y="50354"/>
                  <a:pt x="73427" y="50312"/>
                </a:cubicBezTo>
                <a:cubicBezTo>
                  <a:pt x="73345" y="50147"/>
                  <a:pt x="73345" y="50147"/>
                  <a:pt x="73510" y="50064"/>
                </a:cubicBezTo>
                <a:cubicBezTo>
                  <a:pt x="73571" y="50049"/>
                  <a:pt x="73626" y="50042"/>
                  <a:pt x="73675" y="50042"/>
                </a:cubicBezTo>
                <a:close/>
                <a:moveTo>
                  <a:pt x="89504" y="49936"/>
                </a:moveTo>
                <a:cubicBezTo>
                  <a:pt x="89520" y="49936"/>
                  <a:pt x="89495" y="50001"/>
                  <a:pt x="89422" y="50147"/>
                </a:cubicBezTo>
                <a:cubicBezTo>
                  <a:pt x="89422" y="50312"/>
                  <a:pt x="89256" y="50395"/>
                  <a:pt x="89174" y="50395"/>
                </a:cubicBezTo>
                <a:cubicBezTo>
                  <a:pt x="89158" y="50411"/>
                  <a:pt x="89148" y="50418"/>
                  <a:pt x="89143" y="50418"/>
                </a:cubicBezTo>
                <a:cubicBezTo>
                  <a:pt x="89122" y="50418"/>
                  <a:pt x="89189" y="50297"/>
                  <a:pt x="89256" y="50230"/>
                </a:cubicBezTo>
                <a:cubicBezTo>
                  <a:pt x="89396" y="50043"/>
                  <a:pt x="89483" y="49936"/>
                  <a:pt x="89504" y="49936"/>
                </a:cubicBezTo>
                <a:close/>
                <a:moveTo>
                  <a:pt x="86853" y="50147"/>
                </a:moveTo>
                <a:cubicBezTo>
                  <a:pt x="86853" y="50230"/>
                  <a:pt x="86853" y="50312"/>
                  <a:pt x="86770" y="50395"/>
                </a:cubicBezTo>
                <a:cubicBezTo>
                  <a:pt x="86687" y="50478"/>
                  <a:pt x="86604" y="50561"/>
                  <a:pt x="86604" y="50561"/>
                </a:cubicBezTo>
                <a:cubicBezTo>
                  <a:pt x="86522" y="50478"/>
                  <a:pt x="86604" y="50395"/>
                  <a:pt x="86604" y="50312"/>
                </a:cubicBezTo>
                <a:cubicBezTo>
                  <a:pt x="86687" y="50147"/>
                  <a:pt x="86853" y="50147"/>
                  <a:pt x="86853" y="50147"/>
                </a:cubicBezTo>
                <a:close/>
                <a:moveTo>
                  <a:pt x="81618" y="50163"/>
                </a:moveTo>
                <a:cubicBezTo>
                  <a:pt x="81702" y="50163"/>
                  <a:pt x="81669" y="50299"/>
                  <a:pt x="81549" y="50478"/>
                </a:cubicBezTo>
                <a:cubicBezTo>
                  <a:pt x="81383" y="50644"/>
                  <a:pt x="81301" y="50727"/>
                  <a:pt x="81218" y="50727"/>
                </a:cubicBezTo>
                <a:cubicBezTo>
                  <a:pt x="81135" y="50561"/>
                  <a:pt x="81218" y="50395"/>
                  <a:pt x="81466" y="50230"/>
                </a:cubicBezTo>
                <a:cubicBezTo>
                  <a:pt x="81536" y="50183"/>
                  <a:pt x="81586" y="50163"/>
                  <a:pt x="81618" y="50163"/>
                </a:cubicBezTo>
                <a:close/>
                <a:moveTo>
                  <a:pt x="74572" y="50494"/>
                </a:moveTo>
                <a:cubicBezTo>
                  <a:pt x="74651" y="50494"/>
                  <a:pt x="74601" y="50630"/>
                  <a:pt x="74422" y="50810"/>
                </a:cubicBezTo>
                <a:cubicBezTo>
                  <a:pt x="74339" y="50975"/>
                  <a:pt x="74173" y="51058"/>
                  <a:pt x="74173" y="51058"/>
                </a:cubicBezTo>
                <a:cubicBezTo>
                  <a:pt x="74090" y="50975"/>
                  <a:pt x="74256" y="50644"/>
                  <a:pt x="74422" y="50561"/>
                </a:cubicBezTo>
                <a:cubicBezTo>
                  <a:pt x="74491" y="50515"/>
                  <a:pt x="74541" y="50494"/>
                  <a:pt x="74572" y="50494"/>
                </a:cubicBezTo>
                <a:close/>
                <a:moveTo>
                  <a:pt x="87671" y="50719"/>
                </a:moveTo>
                <a:cubicBezTo>
                  <a:pt x="87755" y="50719"/>
                  <a:pt x="87689" y="50790"/>
                  <a:pt x="87433" y="50893"/>
                </a:cubicBezTo>
                <a:cubicBezTo>
                  <a:pt x="87267" y="51058"/>
                  <a:pt x="87102" y="51058"/>
                  <a:pt x="87102" y="51058"/>
                </a:cubicBezTo>
                <a:cubicBezTo>
                  <a:pt x="87102" y="50975"/>
                  <a:pt x="87185" y="50893"/>
                  <a:pt x="87350" y="50810"/>
                </a:cubicBezTo>
                <a:cubicBezTo>
                  <a:pt x="87509" y="50746"/>
                  <a:pt x="87619" y="50719"/>
                  <a:pt x="87671" y="50719"/>
                </a:cubicBezTo>
                <a:close/>
                <a:moveTo>
                  <a:pt x="86770" y="50748"/>
                </a:moveTo>
                <a:cubicBezTo>
                  <a:pt x="86791" y="50748"/>
                  <a:pt x="86812" y="50768"/>
                  <a:pt x="86853" y="50810"/>
                </a:cubicBezTo>
                <a:cubicBezTo>
                  <a:pt x="86936" y="50810"/>
                  <a:pt x="86853" y="50975"/>
                  <a:pt x="86770" y="51058"/>
                </a:cubicBezTo>
                <a:cubicBezTo>
                  <a:pt x="86729" y="51100"/>
                  <a:pt x="86708" y="51120"/>
                  <a:pt x="86698" y="51120"/>
                </a:cubicBezTo>
                <a:cubicBezTo>
                  <a:pt x="86687" y="51120"/>
                  <a:pt x="86687" y="51100"/>
                  <a:pt x="86687" y="51058"/>
                </a:cubicBezTo>
                <a:cubicBezTo>
                  <a:pt x="86604" y="50975"/>
                  <a:pt x="86687" y="50810"/>
                  <a:pt x="86687" y="50810"/>
                </a:cubicBezTo>
                <a:cubicBezTo>
                  <a:pt x="86729" y="50768"/>
                  <a:pt x="86749" y="50748"/>
                  <a:pt x="86770" y="50748"/>
                </a:cubicBezTo>
                <a:close/>
                <a:moveTo>
                  <a:pt x="90531" y="50632"/>
                </a:moveTo>
                <a:cubicBezTo>
                  <a:pt x="90582" y="50632"/>
                  <a:pt x="90582" y="50715"/>
                  <a:pt x="90582" y="50893"/>
                </a:cubicBezTo>
                <a:cubicBezTo>
                  <a:pt x="90500" y="51058"/>
                  <a:pt x="90500" y="51141"/>
                  <a:pt x="90417" y="51141"/>
                </a:cubicBezTo>
                <a:cubicBezTo>
                  <a:pt x="90417" y="51058"/>
                  <a:pt x="90251" y="51058"/>
                  <a:pt x="90168" y="51058"/>
                </a:cubicBezTo>
                <a:cubicBezTo>
                  <a:pt x="90085" y="51058"/>
                  <a:pt x="90085" y="50975"/>
                  <a:pt x="90251" y="50810"/>
                </a:cubicBezTo>
                <a:cubicBezTo>
                  <a:pt x="90405" y="50694"/>
                  <a:pt x="90487" y="50632"/>
                  <a:pt x="90531" y="50632"/>
                </a:cubicBezTo>
                <a:close/>
                <a:moveTo>
                  <a:pt x="83170" y="51355"/>
                </a:moveTo>
                <a:cubicBezTo>
                  <a:pt x="83192" y="51355"/>
                  <a:pt x="83207" y="51366"/>
                  <a:pt x="83207" y="51390"/>
                </a:cubicBezTo>
                <a:cubicBezTo>
                  <a:pt x="83289" y="51473"/>
                  <a:pt x="83289" y="51556"/>
                  <a:pt x="83207" y="51638"/>
                </a:cubicBezTo>
                <a:cubicBezTo>
                  <a:pt x="83158" y="51735"/>
                  <a:pt x="83110" y="51776"/>
                  <a:pt x="83061" y="51776"/>
                </a:cubicBezTo>
                <a:cubicBezTo>
                  <a:pt x="83027" y="51776"/>
                  <a:pt x="82992" y="51756"/>
                  <a:pt x="82958" y="51721"/>
                </a:cubicBezTo>
                <a:cubicBezTo>
                  <a:pt x="82875" y="51721"/>
                  <a:pt x="82875" y="51556"/>
                  <a:pt x="82958" y="51473"/>
                </a:cubicBezTo>
                <a:cubicBezTo>
                  <a:pt x="83017" y="51414"/>
                  <a:pt x="83117" y="51355"/>
                  <a:pt x="83170" y="51355"/>
                </a:cubicBezTo>
                <a:close/>
                <a:moveTo>
                  <a:pt x="87599" y="51473"/>
                </a:moveTo>
                <a:cubicBezTo>
                  <a:pt x="87599" y="51556"/>
                  <a:pt x="87599" y="51638"/>
                  <a:pt x="87516" y="51721"/>
                </a:cubicBezTo>
                <a:cubicBezTo>
                  <a:pt x="87433" y="51804"/>
                  <a:pt x="87350" y="51887"/>
                  <a:pt x="87267" y="51887"/>
                </a:cubicBezTo>
                <a:cubicBezTo>
                  <a:pt x="87267" y="51804"/>
                  <a:pt x="87267" y="51721"/>
                  <a:pt x="87350" y="51638"/>
                </a:cubicBezTo>
                <a:cubicBezTo>
                  <a:pt x="87433" y="51556"/>
                  <a:pt x="87516" y="51473"/>
                  <a:pt x="87599" y="51473"/>
                </a:cubicBezTo>
                <a:close/>
                <a:moveTo>
                  <a:pt x="92539" y="51772"/>
                </a:moveTo>
                <a:cubicBezTo>
                  <a:pt x="92571" y="51772"/>
                  <a:pt x="92571" y="51849"/>
                  <a:pt x="92571" y="51970"/>
                </a:cubicBezTo>
                <a:cubicBezTo>
                  <a:pt x="92489" y="52136"/>
                  <a:pt x="92406" y="52301"/>
                  <a:pt x="92406" y="52301"/>
                </a:cubicBezTo>
                <a:cubicBezTo>
                  <a:pt x="92393" y="52308"/>
                  <a:pt x="92382" y="52311"/>
                  <a:pt x="92372" y="52311"/>
                </a:cubicBezTo>
                <a:cubicBezTo>
                  <a:pt x="92253" y="52311"/>
                  <a:pt x="92335" y="51881"/>
                  <a:pt x="92489" y="51804"/>
                </a:cubicBezTo>
                <a:cubicBezTo>
                  <a:pt x="92511" y="51782"/>
                  <a:pt x="92527" y="51772"/>
                  <a:pt x="92539" y="51772"/>
                </a:cubicBezTo>
                <a:close/>
                <a:moveTo>
                  <a:pt x="76870" y="51866"/>
                </a:moveTo>
                <a:cubicBezTo>
                  <a:pt x="76908" y="51866"/>
                  <a:pt x="76908" y="51965"/>
                  <a:pt x="76908" y="52219"/>
                </a:cubicBezTo>
                <a:cubicBezTo>
                  <a:pt x="76908" y="52355"/>
                  <a:pt x="76908" y="52417"/>
                  <a:pt x="76881" y="52417"/>
                </a:cubicBezTo>
                <a:cubicBezTo>
                  <a:pt x="76858" y="52417"/>
                  <a:pt x="76817" y="52376"/>
                  <a:pt x="76742" y="52301"/>
                </a:cubicBezTo>
                <a:cubicBezTo>
                  <a:pt x="76660" y="52219"/>
                  <a:pt x="76660" y="52053"/>
                  <a:pt x="76742" y="51970"/>
                </a:cubicBezTo>
                <a:cubicBezTo>
                  <a:pt x="76807" y="51906"/>
                  <a:pt x="76846" y="51866"/>
                  <a:pt x="76870" y="51866"/>
                </a:cubicBezTo>
                <a:close/>
                <a:moveTo>
                  <a:pt x="83242" y="52043"/>
                </a:moveTo>
                <a:cubicBezTo>
                  <a:pt x="83261" y="52043"/>
                  <a:pt x="83277" y="52046"/>
                  <a:pt x="83289" y="52053"/>
                </a:cubicBezTo>
                <a:cubicBezTo>
                  <a:pt x="83289" y="52136"/>
                  <a:pt x="83124" y="52219"/>
                  <a:pt x="82875" y="52384"/>
                </a:cubicBezTo>
                <a:cubicBezTo>
                  <a:pt x="82709" y="52467"/>
                  <a:pt x="82461" y="52550"/>
                  <a:pt x="82461" y="52550"/>
                </a:cubicBezTo>
                <a:cubicBezTo>
                  <a:pt x="82384" y="52473"/>
                  <a:pt x="83015" y="52043"/>
                  <a:pt x="83242" y="52043"/>
                </a:cubicBezTo>
                <a:close/>
                <a:moveTo>
                  <a:pt x="84367" y="52799"/>
                </a:moveTo>
                <a:cubicBezTo>
                  <a:pt x="84450" y="52882"/>
                  <a:pt x="84450" y="52964"/>
                  <a:pt x="84367" y="52964"/>
                </a:cubicBezTo>
                <a:cubicBezTo>
                  <a:pt x="84343" y="52989"/>
                  <a:pt x="84318" y="52999"/>
                  <a:pt x="84296" y="52999"/>
                </a:cubicBezTo>
                <a:cubicBezTo>
                  <a:pt x="84243" y="52999"/>
                  <a:pt x="84201" y="52940"/>
                  <a:pt x="84201" y="52882"/>
                </a:cubicBezTo>
                <a:cubicBezTo>
                  <a:pt x="84201" y="52799"/>
                  <a:pt x="84284" y="52799"/>
                  <a:pt x="84367" y="52799"/>
                </a:cubicBezTo>
                <a:close/>
                <a:moveTo>
                  <a:pt x="89461" y="53366"/>
                </a:moveTo>
                <a:cubicBezTo>
                  <a:pt x="89481" y="53366"/>
                  <a:pt x="89496" y="53370"/>
                  <a:pt x="89505" y="53379"/>
                </a:cubicBezTo>
                <a:cubicBezTo>
                  <a:pt x="89505" y="53379"/>
                  <a:pt x="89422" y="53462"/>
                  <a:pt x="89256" y="53627"/>
                </a:cubicBezTo>
                <a:cubicBezTo>
                  <a:pt x="89139" y="53686"/>
                  <a:pt x="89022" y="53745"/>
                  <a:pt x="88963" y="53745"/>
                </a:cubicBezTo>
                <a:cubicBezTo>
                  <a:pt x="88939" y="53745"/>
                  <a:pt x="88925" y="53735"/>
                  <a:pt x="88925" y="53710"/>
                </a:cubicBezTo>
                <a:cubicBezTo>
                  <a:pt x="88851" y="53636"/>
                  <a:pt x="89303" y="53366"/>
                  <a:pt x="89461" y="53366"/>
                </a:cubicBezTo>
                <a:close/>
                <a:moveTo>
                  <a:pt x="90758" y="53676"/>
                </a:moveTo>
                <a:cubicBezTo>
                  <a:pt x="90782" y="53676"/>
                  <a:pt x="90807" y="53686"/>
                  <a:pt x="90831" y="53710"/>
                </a:cubicBezTo>
                <a:cubicBezTo>
                  <a:pt x="90831" y="53710"/>
                  <a:pt x="90831" y="53876"/>
                  <a:pt x="90748" y="53959"/>
                </a:cubicBezTo>
                <a:cubicBezTo>
                  <a:pt x="90690" y="54017"/>
                  <a:pt x="90631" y="54076"/>
                  <a:pt x="90602" y="54076"/>
                </a:cubicBezTo>
                <a:cubicBezTo>
                  <a:pt x="90590" y="54076"/>
                  <a:pt x="90582" y="54066"/>
                  <a:pt x="90582" y="54042"/>
                </a:cubicBezTo>
                <a:cubicBezTo>
                  <a:pt x="90500" y="54042"/>
                  <a:pt x="90500" y="53959"/>
                  <a:pt x="90582" y="53793"/>
                </a:cubicBezTo>
                <a:cubicBezTo>
                  <a:pt x="90641" y="53735"/>
                  <a:pt x="90700" y="53676"/>
                  <a:pt x="90758" y="53676"/>
                </a:cubicBezTo>
                <a:close/>
                <a:moveTo>
                  <a:pt x="89379" y="54899"/>
                </a:moveTo>
                <a:cubicBezTo>
                  <a:pt x="89515" y="54899"/>
                  <a:pt x="89632" y="55075"/>
                  <a:pt x="89505" y="55202"/>
                </a:cubicBezTo>
                <a:cubicBezTo>
                  <a:pt x="89422" y="55285"/>
                  <a:pt x="89256" y="55451"/>
                  <a:pt x="89091" y="55533"/>
                </a:cubicBezTo>
                <a:cubicBezTo>
                  <a:pt x="89003" y="55592"/>
                  <a:pt x="88946" y="55620"/>
                  <a:pt x="88913" y="55620"/>
                </a:cubicBezTo>
                <a:cubicBezTo>
                  <a:pt x="88852" y="55620"/>
                  <a:pt x="88871" y="55528"/>
                  <a:pt x="88925" y="55368"/>
                </a:cubicBezTo>
                <a:cubicBezTo>
                  <a:pt x="89008" y="55202"/>
                  <a:pt x="89174" y="55036"/>
                  <a:pt x="89256" y="54953"/>
                </a:cubicBezTo>
                <a:cubicBezTo>
                  <a:pt x="89295" y="54915"/>
                  <a:pt x="89338" y="54899"/>
                  <a:pt x="89379" y="54899"/>
                </a:cubicBezTo>
                <a:close/>
                <a:moveTo>
                  <a:pt x="31474" y="57074"/>
                </a:moveTo>
                <a:cubicBezTo>
                  <a:pt x="31486" y="57074"/>
                  <a:pt x="31493" y="57084"/>
                  <a:pt x="31493" y="57108"/>
                </a:cubicBezTo>
                <a:cubicBezTo>
                  <a:pt x="31576" y="57108"/>
                  <a:pt x="31493" y="57191"/>
                  <a:pt x="31410" y="57274"/>
                </a:cubicBezTo>
                <a:cubicBezTo>
                  <a:pt x="31410" y="57395"/>
                  <a:pt x="31366" y="57472"/>
                  <a:pt x="31310" y="57472"/>
                </a:cubicBezTo>
                <a:cubicBezTo>
                  <a:pt x="31289" y="57472"/>
                  <a:pt x="31267" y="57462"/>
                  <a:pt x="31245" y="57440"/>
                </a:cubicBezTo>
                <a:cubicBezTo>
                  <a:pt x="31245" y="57440"/>
                  <a:pt x="31245" y="57274"/>
                  <a:pt x="31327" y="57191"/>
                </a:cubicBezTo>
                <a:cubicBezTo>
                  <a:pt x="31386" y="57132"/>
                  <a:pt x="31445" y="57074"/>
                  <a:pt x="31474" y="57074"/>
                </a:cubicBezTo>
                <a:close/>
                <a:moveTo>
                  <a:pt x="16778" y="57953"/>
                </a:moveTo>
                <a:cubicBezTo>
                  <a:pt x="16888" y="57953"/>
                  <a:pt x="16838" y="58089"/>
                  <a:pt x="16659" y="58268"/>
                </a:cubicBezTo>
                <a:cubicBezTo>
                  <a:pt x="16548" y="58268"/>
                  <a:pt x="16475" y="58305"/>
                  <a:pt x="16413" y="58305"/>
                </a:cubicBezTo>
                <a:cubicBezTo>
                  <a:pt x="16382" y="58305"/>
                  <a:pt x="16355" y="58296"/>
                  <a:pt x="16327" y="58268"/>
                </a:cubicBezTo>
                <a:cubicBezTo>
                  <a:pt x="16327" y="58268"/>
                  <a:pt x="16410" y="58185"/>
                  <a:pt x="16576" y="58020"/>
                </a:cubicBezTo>
                <a:cubicBezTo>
                  <a:pt x="16668" y="57973"/>
                  <a:pt x="16735" y="57953"/>
                  <a:pt x="16778" y="57953"/>
                </a:cubicBezTo>
                <a:close/>
                <a:moveTo>
                  <a:pt x="80720" y="58351"/>
                </a:moveTo>
                <a:cubicBezTo>
                  <a:pt x="80886" y="58434"/>
                  <a:pt x="80969" y="58848"/>
                  <a:pt x="80803" y="59097"/>
                </a:cubicBezTo>
                <a:cubicBezTo>
                  <a:pt x="80760" y="59140"/>
                  <a:pt x="80718" y="59161"/>
                  <a:pt x="80675" y="59161"/>
                </a:cubicBezTo>
                <a:cubicBezTo>
                  <a:pt x="80552" y="59161"/>
                  <a:pt x="80429" y="58990"/>
                  <a:pt x="80306" y="58683"/>
                </a:cubicBezTo>
                <a:cubicBezTo>
                  <a:pt x="80223" y="58517"/>
                  <a:pt x="80555" y="58351"/>
                  <a:pt x="80720" y="58351"/>
                </a:cubicBezTo>
                <a:close/>
                <a:moveTo>
                  <a:pt x="86888" y="59585"/>
                </a:moveTo>
                <a:cubicBezTo>
                  <a:pt x="87018" y="59585"/>
                  <a:pt x="87006" y="60015"/>
                  <a:pt x="86853" y="60092"/>
                </a:cubicBezTo>
                <a:cubicBezTo>
                  <a:pt x="86837" y="60107"/>
                  <a:pt x="86821" y="60114"/>
                  <a:pt x="86806" y="60114"/>
                </a:cubicBezTo>
                <a:cubicBezTo>
                  <a:pt x="86742" y="60114"/>
                  <a:pt x="86687" y="59993"/>
                  <a:pt x="86687" y="59926"/>
                </a:cubicBezTo>
                <a:cubicBezTo>
                  <a:pt x="86687" y="59760"/>
                  <a:pt x="86687" y="59677"/>
                  <a:pt x="86853" y="59594"/>
                </a:cubicBezTo>
                <a:cubicBezTo>
                  <a:pt x="86866" y="59588"/>
                  <a:pt x="86877" y="59585"/>
                  <a:pt x="86888" y="59585"/>
                </a:cubicBezTo>
                <a:close/>
                <a:moveTo>
                  <a:pt x="55444" y="60837"/>
                </a:moveTo>
                <a:cubicBezTo>
                  <a:pt x="55444" y="60837"/>
                  <a:pt x="55361" y="60920"/>
                  <a:pt x="55278" y="61086"/>
                </a:cubicBezTo>
                <a:cubicBezTo>
                  <a:pt x="55195" y="61169"/>
                  <a:pt x="55112" y="61169"/>
                  <a:pt x="55112" y="61169"/>
                </a:cubicBezTo>
                <a:cubicBezTo>
                  <a:pt x="55029" y="61086"/>
                  <a:pt x="55112" y="61003"/>
                  <a:pt x="55195" y="60920"/>
                </a:cubicBezTo>
                <a:cubicBezTo>
                  <a:pt x="55278" y="60837"/>
                  <a:pt x="55444" y="60837"/>
                  <a:pt x="55444" y="60837"/>
                </a:cubicBezTo>
                <a:close/>
                <a:moveTo>
                  <a:pt x="72941" y="73786"/>
                </a:moveTo>
                <a:cubicBezTo>
                  <a:pt x="72951" y="73786"/>
                  <a:pt x="72972" y="73807"/>
                  <a:pt x="73013" y="73849"/>
                </a:cubicBezTo>
                <a:cubicBezTo>
                  <a:pt x="73096" y="73849"/>
                  <a:pt x="73096" y="73931"/>
                  <a:pt x="73096" y="74014"/>
                </a:cubicBezTo>
                <a:cubicBezTo>
                  <a:pt x="73013" y="74014"/>
                  <a:pt x="72930" y="74014"/>
                  <a:pt x="72930" y="73849"/>
                </a:cubicBezTo>
                <a:cubicBezTo>
                  <a:pt x="72930" y="73807"/>
                  <a:pt x="72930" y="73786"/>
                  <a:pt x="72941" y="73786"/>
                </a:cubicBezTo>
                <a:close/>
                <a:moveTo>
                  <a:pt x="84502" y="75527"/>
                </a:moveTo>
                <a:cubicBezTo>
                  <a:pt x="84533" y="75527"/>
                  <a:pt x="84574" y="75548"/>
                  <a:pt x="84615" y="75589"/>
                </a:cubicBezTo>
                <a:cubicBezTo>
                  <a:pt x="84615" y="75589"/>
                  <a:pt x="84698" y="75672"/>
                  <a:pt x="84615" y="75755"/>
                </a:cubicBezTo>
                <a:cubicBezTo>
                  <a:pt x="84533" y="75755"/>
                  <a:pt x="84450" y="75755"/>
                  <a:pt x="84450" y="75589"/>
                </a:cubicBezTo>
                <a:cubicBezTo>
                  <a:pt x="84450" y="75548"/>
                  <a:pt x="84470" y="75527"/>
                  <a:pt x="84502" y="75527"/>
                </a:cubicBezTo>
                <a:close/>
                <a:moveTo>
                  <a:pt x="83816" y="76135"/>
                </a:moveTo>
                <a:cubicBezTo>
                  <a:pt x="83828" y="76135"/>
                  <a:pt x="83845" y="76145"/>
                  <a:pt x="83870" y="76169"/>
                </a:cubicBezTo>
                <a:cubicBezTo>
                  <a:pt x="83952" y="76252"/>
                  <a:pt x="83952" y="76335"/>
                  <a:pt x="83952" y="76335"/>
                </a:cubicBezTo>
                <a:cubicBezTo>
                  <a:pt x="83928" y="76359"/>
                  <a:pt x="83904" y="76369"/>
                  <a:pt x="83882" y="76369"/>
                </a:cubicBezTo>
                <a:cubicBezTo>
                  <a:pt x="83828" y="76369"/>
                  <a:pt x="83787" y="76311"/>
                  <a:pt x="83787" y="76252"/>
                </a:cubicBezTo>
                <a:cubicBezTo>
                  <a:pt x="83787" y="76193"/>
                  <a:pt x="83787" y="76135"/>
                  <a:pt x="83816" y="76135"/>
                </a:cubicBezTo>
                <a:close/>
                <a:moveTo>
                  <a:pt x="23646" y="0"/>
                </a:moveTo>
                <a:cubicBezTo>
                  <a:pt x="23474" y="0"/>
                  <a:pt x="23194" y="71"/>
                  <a:pt x="23040" y="174"/>
                </a:cubicBezTo>
                <a:lnTo>
                  <a:pt x="22791" y="174"/>
                </a:lnTo>
                <a:cubicBezTo>
                  <a:pt x="22709" y="174"/>
                  <a:pt x="22626" y="422"/>
                  <a:pt x="22460" y="837"/>
                </a:cubicBezTo>
                <a:cubicBezTo>
                  <a:pt x="22377" y="1168"/>
                  <a:pt x="22211" y="1500"/>
                  <a:pt x="22128" y="1500"/>
                </a:cubicBezTo>
                <a:cubicBezTo>
                  <a:pt x="22128" y="1500"/>
                  <a:pt x="22128" y="1583"/>
                  <a:pt x="22211" y="1665"/>
                </a:cubicBezTo>
                <a:cubicBezTo>
                  <a:pt x="22460" y="1831"/>
                  <a:pt x="22128" y="2246"/>
                  <a:pt x="21880" y="2246"/>
                </a:cubicBezTo>
                <a:cubicBezTo>
                  <a:pt x="21831" y="2221"/>
                  <a:pt x="21790" y="2211"/>
                  <a:pt x="21753" y="2211"/>
                </a:cubicBezTo>
                <a:cubicBezTo>
                  <a:pt x="21665" y="2211"/>
                  <a:pt x="21607" y="2270"/>
                  <a:pt x="21548" y="2328"/>
                </a:cubicBezTo>
                <a:cubicBezTo>
                  <a:pt x="21484" y="2521"/>
                  <a:pt x="21171" y="2714"/>
                  <a:pt x="20995" y="2714"/>
                </a:cubicBezTo>
                <a:cubicBezTo>
                  <a:pt x="20944" y="2714"/>
                  <a:pt x="20904" y="2697"/>
                  <a:pt x="20885" y="2660"/>
                </a:cubicBezTo>
                <a:cubicBezTo>
                  <a:pt x="20861" y="2636"/>
                  <a:pt x="20823" y="2626"/>
                  <a:pt x="20776" y="2626"/>
                </a:cubicBezTo>
                <a:cubicBezTo>
                  <a:pt x="20664" y="2626"/>
                  <a:pt x="20505" y="2684"/>
                  <a:pt x="20388" y="2743"/>
                </a:cubicBezTo>
                <a:cubicBezTo>
                  <a:pt x="20305" y="2784"/>
                  <a:pt x="20222" y="2805"/>
                  <a:pt x="20150" y="2805"/>
                </a:cubicBezTo>
                <a:cubicBezTo>
                  <a:pt x="20077" y="2805"/>
                  <a:pt x="20015" y="2784"/>
                  <a:pt x="19974" y="2743"/>
                </a:cubicBezTo>
                <a:cubicBezTo>
                  <a:pt x="19891" y="2743"/>
                  <a:pt x="19725" y="2743"/>
                  <a:pt x="19642" y="2826"/>
                </a:cubicBezTo>
                <a:cubicBezTo>
                  <a:pt x="19618" y="2850"/>
                  <a:pt x="19587" y="2860"/>
                  <a:pt x="19554" y="2860"/>
                </a:cubicBezTo>
                <a:cubicBezTo>
                  <a:pt x="19476" y="2860"/>
                  <a:pt x="19394" y="2801"/>
                  <a:pt x="19394" y="2743"/>
                </a:cubicBezTo>
                <a:cubicBezTo>
                  <a:pt x="19394" y="2660"/>
                  <a:pt x="19373" y="2618"/>
                  <a:pt x="19331" y="2618"/>
                </a:cubicBezTo>
                <a:cubicBezTo>
                  <a:pt x="19290" y="2618"/>
                  <a:pt x="19228" y="2660"/>
                  <a:pt x="19145" y="2743"/>
                </a:cubicBezTo>
                <a:cubicBezTo>
                  <a:pt x="19062" y="2909"/>
                  <a:pt x="18979" y="3074"/>
                  <a:pt x="19062" y="3157"/>
                </a:cubicBezTo>
                <a:cubicBezTo>
                  <a:pt x="19145" y="3323"/>
                  <a:pt x="18482" y="3986"/>
                  <a:pt x="18150" y="4069"/>
                </a:cubicBezTo>
                <a:cubicBezTo>
                  <a:pt x="17653" y="4069"/>
                  <a:pt x="17570" y="4235"/>
                  <a:pt x="17487" y="4649"/>
                </a:cubicBezTo>
                <a:cubicBezTo>
                  <a:pt x="17432" y="4870"/>
                  <a:pt x="17414" y="4944"/>
                  <a:pt x="17359" y="4944"/>
                </a:cubicBezTo>
                <a:cubicBezTo>
                  <a:pt x="17331" y="4944"/>
                  <a:pt x="17294" y="4925"/>
                  <a:pt x="17239" y="4898"/>
                </a:cubicBezTo>
                <a:cubicBezTo>
                  <a:pt x="17223" y="4881"/>
                  <a:pt x="17207" y="4872"/>
                  <a:pt x="17187" y="4872"/>
                </a:cubicBezTo>
                <a:cubicBezTo>
                  <a:pt x="17105" y="4872"/>
                  <a:pt x="16961" y="5042"/>
                  <a:pt x="16493" y="5643"/>
                </a:cubicBezTo>
                <a:cubicBezTo>
                  <a:pt x="16161" y="6058"/>
                  <a:pt x="15830" y="6472"/>
                  <a:pt x="15830" y="6555"/>
                </a:cubicBezTo>
                <a:cubicBezTo>
                  <a:pt x="15830" y="6638"/>
                  <a:pt x="15664" y="6804"/>
                  <a:pt x="15581" y="6886"/>
                </a:cubicBezTo>
                <a:cubicBezTo>
                  <a:pt x="15416" y="6969"/>
                  <a:pt x="15250" y="7301"/>
                  <a:pt x="15084" y="7632"/>
                </a:cubicBezTo>
                <a:cubicBezTo>
                  <a:pt x="15001" y="7881"/>
                  <a:pt x="14753" y="8130"/>
                  <a:pt x="14753" y="8212"/>
                </a:cubicBezTo>
                <a:cubicBezTo>
                  <a:pt x="14670" y="8295"/>
                  <a:pt x="14587" y="8461"/>
                  <a:pt x="14587" y="8627"/>
                </a:cubicBezTo>
                <a:cubicBezTo>
                  <a:pt x="14587" y="8875"/>
                  <a:pt x="14504" y="9041"/>
                  <a:pt x="14255" y="9124"/>
                </a:cubicBezTo>
                <a:cubicBezTo>
                  <a:pt x="14007" y="9290"/>
                  <a:pt x="13758" y="9704"/>
                  <a:pt x="13841" y="9870"/>
                </a:cubicBezTo>
                <a:cubicBezTo>
                  <a:pt x="13924" y="9870"/>
                  <a:pt x="14007" y="9787"/>
                  <a:pt x="14007" y="9621"/>
                </a:cubicBezTo>
                <a:cubicBezTo>
                  <a:pt x="14055" y="9573"/>
                  <a:pt x="14102" y="9526"/>
                  <a:pt x="14134" y="9526"/>
                </a:cubicBezTo>
                <a:cubicBezTo>
                  <a:pt x="14158" y="9526"/>
                  <a:pt x="14172" y="9551"/>
                  <a:pt x="14172" y="9621"/>
                </a:cubicBezTo>
                <a:cubicBezTo>
                  <a:pt x="14090" y="9704"/>
                  <a:pt x="14007" y="9870"/>
                  <a:pt x="13924" y="9953"/>
                </a:cubicBezTo>
                <a:cubicBezTo>
                  <a:pt x="13758" y="10119"/>
                  <a:pt x="13592" y="10367"/>
                  <a:pt x="13592" y="10533"/>
                </a:cubicBezTo>
                <a:cubicBezTo>
                  <a:pt x="13509" y="10699"/>
                  <a:pt x="13344" y="11030"/>
                  <a:pt x="13095" y="11362"/>
                </a:cubicBezTo>
                <a:cubicBezTo>
                  <a:pt x="12846" y="11610"/>
                  <a:pt x="12681" y="11942"/>
                  <a:pt x="12598" y="12108"/>
                </a:cubicBezTo>
                <a:cubicBezTo>
                  <a:pt x="12598" y="12273"/>
                  <a:pt x="12515" y="12439"/>
                  <a:pt x="12432" y="12522"/>
                </a:cubicBezTo>
                <a:cubicBezTo>
                  <a:pt x="12349" y="12522"/>
                  <a:pt x="12266" y="12853"/>
                  <a:pt x="12183" y="13185"/>
                </a:cubicBezTo>
                <a:cubicBezTo>
                  <a:pt x="12101" y="13516"/>
                  <a:pt x="11935" y="13848"/>
                  <a:pt x="11852" y="13931"/>
                </a:cubicBezTo>
                <a:cubicBezTo>
                  <a:pt x="11769" y="14014"/>
                  <a:pt x="11603" y="14262"/>
                  <a:pt x="11603" y="14428"/>
                </a:cubicBezTo>
                <a:cubicBezTo>
                  <a:pt x="11520" y="14677"/>
                  <a:pt x="11355" y="14842"/>
                  <a:pt x="11272" y="14925"/>
                </a:cubicBezTo>
                <a:cubicBezTo>
                  <a:pt x="11189" y="15008"/>
                  <a:pt x="11106" y="15257"/>
                  <a:pt x="11023" y="15505"/>
                </a:cubicBezTo>
                <a:cubicBezTo>
                  <a:pt x="11023" y="15671"/>
                  <a:pt x="10775" y="16085"/>
                  <a:pt x="10526" y="16334"/>
                </a:cubicBezTo>
                <a:cubicBezTo>
                  <a:pt x="9946" y="17163"/>
                  <a:pt x="9863" y="17494"/>
                  <a:pt x="9863" y="18406"/>
                </a:cubicBezTo>
                <a:cubicBezTo>
                  <a:pt x="9863" y="19483"/>
                  <a:pt x="9946" y="19566"/>
                  <a:pt x="10609" y="19566"/>
                </a:cubicBezTo>
                <a:cubicBezTo>
                  <a:pt x="11438" y="19566"/>
                  <a:pt x="11686" y="19732"/>
                  <a:pt x="11438" y="20229"/>
                </a:cubicBezTo>
                <a:cubicBezTo>
                  <a:pt x="11272" y="20478"/>
                  <a:pt x="11272" y="20644"/>
                  <a:pt x="11520" y="20892"/>
                </a:cubicBezTo>
                <a:cubicBezTo>
                  <a:pt x="11686" y="21058"/>
                  <a:pt x="11852" y="21224"/>
                  <a:pt x="11769" y="21307"/>
                </a:cubicBezTo>
                <a:cubicBezTo>
                  <a:pt x="11520" y="21555"/>
                  <a:pt x="11686" y="21887"/>
                  <a:pt x="12266" y="22633"/>
                </a:cubicBezTo>
                <a:cubicBezTo>
                  <a:pt x="12681" y="23130"/>
                  <a:pt x="13012" y="23544"/>
                  <a:pt x="13095" y="23710"/>
                </a:cubicBezTo>
                <a:cubicBezTo>
                  <a:pt x="13178" y="23876"/>
                  <a:pt x="13261" y="23959"/>
                  <a:pt x="13261" y="24041"/>
                </a:cubicBezTo>
                <a:cubicBezTo>
                  <a:pt x="13344" y="24124"/>
                  <a:pt x="12764" y="24704"/>
                  <a:pt x="12018" y="25450"/>
                </a:cubicBezTo>
                <a:cubicBezTo>
                  <a:pt x="11852" y="25616"/>
                  <a:pt x="11686" y="25616"/>
                  <a:pt x="11603" y="25616"/>
                </a:cubicBezTo>
                <a:cubicBezTo>
                  <a:pt x="11603" y="25595"/>
                  <a:pt x="11593" y="25585"/>
                  <a:pt x="11575" y="25585"/>
                </a:cubicBezTo>
                <a:cubicBezTo>
                  <a:pt x="11520" y="25585"/>
                  <a:pt x="11396" y="25678"/>
                  <a:pt x="11272" y="25865"/>
                </a:cubicBezTo>
                <a:cubicBezTo>
                  <a:pt x="11175" y="26059"/>
                  <a:pt x="11106" y="26139"/>
                  <a:pt x="11066" y="26139"/>
                </a:cubicBezTo>
                <a:cubicBezTo>
                  <a:pt x="11037" y="26139"/>
                  <a:pt x="11023" y="26099"/>
                  <a:pt x="11023" y="26030"/>
                </a:cubicBezTo>
                <a:cubicBezTo>
                  <a:pt x="10998" y="25953"/>
                  <a:pt x="10932" y="25916"/>
                  <a:pt x="10844" y="25916"/>
                </a:cubicBezTo>
                <a:cubicBezTo>
                  <a:pt x="10648" y="25916"/>
                  <a:pt x="10341" y="26101"/>
                  <a:pt x="10112" y="26445"/>
                </a:cubicBezTo>
                <a:cubicBezTo>
                  <a:pt x="10029" y="26610"/>
                  <a:pt x="9863" y="26693"/>
                  <a:pt x="9780" y="26693"/>
                </a:cubicBezTo>
                <a:cubicBezTo>
                  <a:pt x="9780" y="26671"/>
                  <a:pt x="9774" y="26661"/>
                  <a:pt x="9765" y="26661"/>
                </a:cubicBezTo>
                <a:cubicBezTo>
                  <a:pt x="9742" y="26661"/>
                  <a:pt x="9697" y="26738"/>
                  <a:pt x="9697" y="26859"/>
                </a:cubicBezTo>
                <a:cubicBezTo>
                  <a:pt x="9614" y="27108"/>
                  <a:pt x="9614" y="27108"/>
                  <a:pt x="9532" y="27108"/>
                </a:cubicBezTo>
                <a:cubicBezTo>
                  <a:pt x="9519" y="27089"/>
                  <a:pt x="9500" y="27080"/>
                  <a:pt x="9475" y="27080"/>
                </a:cubicBezTo>
                <a:cubicBezTo>
                  <a:pt x="9172" y="27080"/>
                  <a:pt x="7971" y="28457"/>
                  <a:pt x="6134" y="30754"/>
                </a:cubicBezTo>
                <a:cubicBezTo>
                  <a:pt x="5388" y="31832"/>
                  <a:pt x="4310" y="33572"/>
                  <a:pt x="4062" y="34235"/>
                </a:cubicBezTo>
                <a:cubicBezTo>
                  <a:pt x="3896" y="34566"/>
                  <a:pt x="3813" y="34815"/>
                  <a:pt x="3730" y="34981"/>
                </a:cubicBezTo>
                <a:cubicBezTo>
                  <a:pt x="3647" y="35064"/>
                  <a:pt x="3565" y="35229"/>
                  <a:pt x="3565" y="35229"/>
                </a:cubicBezTo>
                <a:cubicBezTo>
                  <a:pt x="3565" y="35312"/>
                  <a:pt x="3316" y="35727"/>
                  <a:pt x="3067" y="36141"/>
                </a:cubicBezTo>
                <a:cubicBezTo>
                  <a:pt x="2819" y="36638"/>
                  <a:pt x="2487" y="37384"/>
                  <a:pt x="2321" y="37881"/>
                </a:cubicBezTo>
                <a:cubicBezTo>
                  <a:pt x="2156" y="38379"/>
                  <a:pt x="1990" y="38793"/>
                  <a:pt x="1907" y="38876"/>
                </a:cubicBezTo>
                <a:cubicBezTo>
                  <a:pt x="1824" y="38959"/>
                  <a:pt x="1658" y="39456"/>
                  <a:pt x="1493" y="39787"/>
                </a:cubicBezTo>
                <a:cubicBezTo>
                  <a:pt x="1327" y="40202"/>
                  <a:pt x="1078" y="40699"/>
                  <a:pt x="913" y="40948"/>
                </a:cubicBezTo>
                <a:cubicBezTo>
                  <a:pt x="581" y="41279"/>
                  <a:pt x="84" y="42688"/>
                  <a:pt x="167" y="42771"/>
                </a:cubicBezTo>
                <a:cubicBezTo>
                  <a:pt x="250" y="42854"/>
                  <a:pt x="250" y="43020"/>
                  <a:pt x="167" y="43102"/>
                </a:cubicBezTo>
                <a:cubicBezTo>
                  <a:pt x="1" y="43600"/>
                  <a:pt x="747" y="45589"/>
                  <a:pt x="1327" y="46334"/>
                </a:cubicBezTo>
                <a:cubicBezTo>
                  <a:pt x="1658" y="46749"/>
                  <a:pt x="1907" y="47246"/>
                  <a:pt x="1907" y="47329"/>
                </a:cubicBezTo>
                <a:cubicBezTo>
                  <a:pt x="1824" y="47495"/>
                  <a:pt x="2073" y="47909"/>
                  <a:pt x="2404" y="48241"/>
                </a:cubicBezTo>
                <a:cubicBezTo>
                  <a:pt x="2736" y="48655"/>
                  <a:pt x="3399" y="49567"/>
                  <a:pt x="3979" y="50230"/>
                </a:cubicBezTo>
                <a:cubicBezTo>
                  <a:pt x="4476" y="50975"/>
                  <a:pt x="5885" y="52550"/>
                  <a:pt x="7045" y="53793"/>
                </a:cubicBezTo>
                <a:cubicBezTo>
                  <a:pt x="8206" y="55036"/>
                  <a:pt x="9532" y="56445"/>
                  <a:pt x="10029" y="56942"/>
                </a:cubicBezTo>
                <a:cubicBezTo>
                  <a:pt x="10493" y="57473"/>
                  <a:pt x="10798" y="57738"/>
                  <a:pt x="10986" y="57738"/>
                </a:cubicBezTo>
                <a:cubicBezTo>
                  <a:pt x="11033" y="57738"/>
                  <a:pt x="11073" y="57721"/>
                  <a:pt x="11106" y="57688"/>
                </a:cubicBezTo>
                <a:cubicBezTo>
                  <a:pt x="11175" y="57654"/>
                  <a:pt x="11215" y="57634"/>
                  <a:pt x="11233" y="57634"/>
                </a:cubicBezTo>
                <a:cubicBezTo>
                  <a:pt x="11258" y="57634"/>
                  <a:pt x="11238" y="57674"/>
                  <a:pt x="11189" y="57771"/>
                </a:cubicBezTo>
                <a:cubicBezTo>
                  <a:pt x="11030" y="58088"/>
                  <a:pt x="12616" y="59771"/>
                  <a:pt x="13044" y="59771"/>
                </a:cubicBezTo>
                <a:cubicBezTo>
                  <a:pt x="13064" y="59771"/>
                  <a:pt x="13081" y="59767"/>
                  <a:pt x="13095" y="59760"/>
                </a:cubicBezTo>
                <a:cubicBezTo>
                  <a:pt x="13170" y="59686"/>
                  <a:pt x="13211" y="59645"/>
                  <a:pt x="13226" y="59645"/>
                </a:cubicBezTo>
                <a:cubicBezTo>
                  <a:pt x="13244" y="59645"/>
                  <a:pt x="13224" y="59706"/>
                  <a:pt x="13178" y="59843"/>
                </a:cubicBezTo>
                <a:cubicBezTo>
                  <a:pt x="13012" y="60092"/>
                  <a:pt x="13509" y="60672"/>
                  <a:pt x="13841" y="60672"/>
                </a:cubicBezTo>
                <a:cubicBezTo>
                  <a:pt x="13847" y="60666"/>
                  <a:pt x="13855" y="60663"/>
                  <a:pt x="13865" y="60663"/>
                </a:cubicBezTo>
                <a:cubicBezTo>
                  <a:pt x="13986" y="60663"/>
                  <a:pt x="14375" y="61123"/>
                  <a:pt x="14835" y="61583"/>
                </a:cubicBezTo>
                <a:cubicBezTo>
                  <a:pt x="15414" y="62226"/>
                  <a:pt x="15693" y="62470"/>
                  <a:pt x="15944" y="62470"/>
                </a:cubicBezTo>
                <a:cubicBezTo>
                  <a:pt x="16017" y="62470"/>
                  <a:pt x="16087" y="62449"/>
                  <a:pt x="16161" y="62412"/>
                </a:cubicBezTo>
                <a:cubicBezTo>
                  <a:pt x="16252" y="62382"/>
                  <a:pt x="16321" y="62362"/>
                  <a:pt x="16364" y="62362"/>
                </a:cubicBezTo>
                <a:cubicBezTo>
                  <a:pt x="16437" y="62362"/>
                  <a:pt x="16432" y="62420"/>
                  <a:pt x="16327" y="62578"/>
                </a:cubicBezTo>
                <a:cubicBezTo>
                  <a:pt x="15996" y="62826"/>
                  <a:pt x="16161" y="63075"/>
                  <a:pt x="17653" y="64235"/>
                </a:cubicBezTo>
                <a:cubicBezTo>
                  <a:pt x="18979" y="65313"/>
                  <a:pt x="20471" y="66639"/>
                  <a:pt x="22460" y="68462"/>
                </a:cubicBezTo>
                <a:cubicBezTo>
                  <a:pt x="23371" y="69291"/>
                  <a:pt x="24200" y="70036"/>
                  <a:pt x="24366" y="70119"/>
                </a:cubicBezTo>
                <a:cubicBezTo>
                  <a:pt x="24449" y="70119"/>
                  <a:pt x="25278" y="70865"/>
                  <a:pt x="26189" y="71694"/>
                </a:cubicBezTo>
                <a:cubicBezTo>
                  <a:pt x="27101" y="72523"/>
                  <a:pt x="27930" y="73268"/>
                  <a:pt x="28095" y="73268"/>
                </a:cubicBezTo>
                <a:cubicBezTo>
                  <a:pt x="28261" y="73351"/>
                  <a:pt x="29338" y="74263"/>
                  <a:pt x="31493" y="76169"/>
                </a:cubicBezTo>
                <a:cubicBezTo>
                  <a:pt x="32488" y="77081"/>
                  <a:pt x="33151" y="77661"/>
                  <a:pt x="34642" y="78738"/>
                </a:cubicBezTo>
                <a:cubicBezTo>
                  <a:pt x="34974" y="78987"/>
                  <a:pt x="35554" y="79401"/>
                  <a:pt x="35968" y="79816"/>
                </a:cubicBezTo>
                <a:cubicBezTo>
                  <a:pt x="36383" y="80147"/>
                  <a:pt x="37046" y="80644"/>
                  <a:pt x="37460" y="80976"/>
                </a:cubicBezTo>
                <a:cubicBezTo>
                  <a:pt x="37874" y="81307"/>
                  <a:pt x="38537" y="81887"/>
                  <a:pt x="39035" y="82219"/>
                </a:cubicBezTo>
                <a:cubicBezTo>
                  <a:pt x="39449" y="82550"/>
                  <a:pt x="39946" y="82882"/>
                  <a:pt x="40112" y="82965"/>
                </a:cubicBezTo>
                <a:cubicBezTo>
                  <a:pt x="40195" y="82965"/>
                  <a:pt x="40609" y="83213"/>
                  <a:pt x="40941" y="83462"/>
                </a:cubicBezTo>
                <a:cubicBezTo>
                  <a:pt x="41272" y="83793"/>
                  <a:pt x="41770" y="84125"/>
                  <a:pt x="42018" y="84291"/>
                </a:cubicBezTo>
                <a:cubicBezTo>
                  <a:pt x="42267" y="84456"/>
                  <a:pt x="42764" y="84788"/>
                  <a:pt x="43096" y="85037"/>
                </a:cubicBezTo>
                <a:cubicBezTo>
                  <a:pt x="44007" y="85700"/>
                  <a:pt x="44836" y="86280"/>
                  <a:pt x="45830" y="86943"/>
                </a:cubicBezTo>
                <a:cubicBezTo>
                  <a:pt x="46328" y="87274"/>
                  <a:pt x="46991" y="87689"/>
                  <a:pt x="47322" y="87937"/>
                </a:cubicBezTo>
                <a:cubicBezTo>
                  <a:pt x="47985" y="88434"/>
                  <a:pt x="49477" y="89263"/>
                  <a:pt x="50057" y="89512"/>
                </a:cubicBezTo>
                <a:cubicBezTo>
                  <a:pt x="50306" y="89595"/>
                  <a:pt x="50637" y="89843"/>
                  <a:pt x="50803" y="90009"/>
                </a:cubicBezTo>
                <a:cubicBezTo>
                  <a:pt x="50969" y="90175"/>
                  <a:pt x="51383" y="90506"/>
                  <a:pt x="51714" y="90672"/>
                </a:cubicBezTo>
                <a:cubicBezTo>
                  <a:pt x="51963" y="90838"/>
                  <a:pt x="52626" y="91169"/>
                  <a:pt x="53040" y="91418"/>
                </a:cubicBezTo>
                <a:cubicBezTo>
                  <a:pt x="53455" y="91667"/>
                  <a:pt x="54201" y="92081"/>
                  <a:pt x="54698" y="92412"/>
                </a:cubicBezTo>
                <a:cubicBezTo>
                  <a:pt x="55444" y="92827"/>
                  <a:pt x="55692" y="93075"/>
                  <a:pt x="55692" y="93324"/>
                </a:cubicBezTo>
                <a:cubicBezTo>
                  <a:pt x="55739" y="93606"/>
                  <a:pt x="55813" y="93755"/>
                  <a:pt x="56005" y="93755"/>
                </a:cubicBezTo>
                <a:cubicBezTo>
                  <a:pt x="56151" y="93755"/>
                  <a:pt x="56365" y="93669"/>
                  <a:pt x="56687" y="93490"/>
                </a:cubicBezTo>
                <a:cubicBezTo>
                  <a:pt x="57184" y="93324"/>
                  <a:pt x="58427" y="92330"/>
                  <a:pt x="58593" y="91998"/>
                </a:cubicBezTo>
                <a:cubicBezTo>
                  <a:pt x="58676" y="91915"/>
                  <a:pt x="58842" y="91832"/>
                  <a:pt x="59007" y="91749"/>
                </a:cubicBezTo>
                <a:cubicBezTo>
                  <a:pt x="59173" y="91667"/>
                  <a:pt x="59339" y="91501"/>
                  <a:pt x="59505" y="91335"/>
                </a:cubicBezTo>
                <a:cubicBezTo>
                  <a:pt x="59587" y="91169"/>
                  <a:pt x="60002" y="90755"/>
                  <a:pt x="60416" y="90423"/>
                </a:cubicBezTo>
                <a:cubicBezTo>
                  <a:pt x="60831" y="90092"/>
                  <a:pt x="61576" y="89429"/>
                  <a:pt x="62157" y="88683"/>
                </a:cubicBezTo>
                <a:cubicBezTo>
                  <a:pt x="63068" y="87606"/>
                  <a:pt x="63151" y="87440"/>
                  <a:pt x="62902" y="87440"/>
                </a:cubicBezTo>
                <a:cubicBezTo>
                  <a:pt x="62737" y="87440"/>
                  <a:pt x="62737" y="87440"/>
                  <a:pt x="63151" y="87191"/>
                </a:cubicBezTo>
                <a:cubicBezTo>
                  <a:pt x="63400" y="87108"/>
                  <a:pt x="63483" y="86943"/>
                  <a:pt x="63483" y="86943"/>
                </a:cubicBezTo>
                <a:cubicBezTo>
                  <a:pt x="63400" y="86860"/>
                  <a:pt x="63814" y="86363"/>
                  <a:pt x="64394" y="85700"/>
                </a:cubicBezTo>
                <a:cubicBezTo>
                  <a:pt x="65554" y="84291"/>
                  <a:pt x="65389" y="84456"/>
                  <a:pt x="66632" y="82633"/>
                </a:cubicBezTo>
                <a:cubicBezTo>
                  <a:pt x="67461" y="81556"/>
                  <a:pt x="67792" y="80976"/>
                  <a:pt x="68041" y="80396"/>
                </a:cubicBezTo>
                <a:cubicBezTo>
                  <a:pt x="68206" y="79981"/>
                  <a:pt x="68372" y="79567"/>
                  <a:pt x="68455" y="79484"/>
                </a:cubicBezTo>
                <a:cubicBezTo>
                  <a:pt x="68538" y="79401"/>
                  <a:pt x="68621" y="79070"/>
                  <a:pt x="68704" y="78821"/>
                </a:cubicBezTo>
                <a:cubicBezTo>
                  <a:pt x="68869" y="78324"/>
                  <a:pt x="69947" y="76252"/>
                  <a:pt x="70113" y="76169"/>
                </a:cubicBezTo>
                <a:cubicBezTo>
                  <a:pt x="70113" y="76169"/>
                  <a:pt x="70361" y="76169"/>
                  <a:pt x="70527" y="76252"/>
                </a:cubicBezTo>
                <a:cubicBezTo>
                  <a:pt x="70610" y="76293"/>
                  <a:pt x="70713" y="76314"/>
                  <a:pt x="70817" y="76314"/>
                </a:cubicBezTo>
                <a:cubicBezTo>
                  <a:pt x="70921" y="76314"/>
                  <a:pt x="71024" y="76293"/>
                  <a:pt x="71107" y="76252"/>
                </a:cubicBezTo>
                <a:cubicBezTo>
                  <a:pt x="71190" y="76211"/>
                  <a:pt x="71273" y="76190"/>
                  <a:pt x="71345" y="76190"/>
                </a:cubicBezTo>
                <a:cubicBezTo>
                  <a:pt x="71418" y="76190"/>
                  <a:pt x="71480" y="76211"/>
                  <a:pt x="71521" y="76252"/>
                </a:cubicBezTo>
                <a:cubicBezTo>
                  <a:pt x="71521" y="76335"/>
                  <a:pt x="71604" y="76376"/>
                  <a:pt x="71729" y="76376"/>
                </a:cubicBezTo>
                <a:cubicBezTo>
                  <a:pt x="71853" y="76376"/>
                  <a:pt x="72019" y="76335"/>
                  <a:pt x="72184" y="76252"/>
                </a:cubicBezTo>
                <a:cubicBezTo>
                  <a:pt x="72492" y="76137"/>
                  <a:pt x="72728" y="76075"/>
                  <a:pt x="72885" y="76075"/>
                </a:cubicBezTo>
                <a:cubicBezTo>
                  <a:pt x="73066" y="76075"/>
                  <a:pt x="73140" y="76157"/>
                  <a:pt x="73096" y="76335"/>
                </a:cubicBezTo>
                <a:cubicBezTo>
                  <a:pt x="73013" y="76418"/>
                  <a:pt x="73096" y="76501"/>
                  <a:pt x="73427" y="76501"/>
                </a:cubicBezTo>
                <a:cubicBezTo>
                  <a:pt x="73676" y="76501"/>
                  <a:pt x="73925" y="76501"/>
                  <a:pt x="74090" y="76666"/>
                </a:cubicBezTo>
                <a:cubicBezTo>
                  <a:pt x="74132" y="76708"/>
                  <a:pt x="74194" y="76728"/>
                  <a:pt x="74256" y="76728"/>
                </a:cubicBezTo>
                <a:cubicBezTo>
                  <a:pt x="74318" y="76728"/>
                  <a:pt x="74381" y="76708"/>
                  <a:pt x="74422" y="76666"/>
                </a:cubicBezTo>
                <a:cubicBezTo>
                  <a:pt x="74491" y="76632"/>
                  <a:pt x="74545" y="76612"/>
                  <a:pt x="74585" y="76612"/>
                </a:cubicBezTo>
                <a:cubicBezTo>
                  <a:pt x="74642" y="76612"/>
                  <a:pt x="74671" y="76652"/>
                  <a:pt x="74671" y="76749"/>
                </a:cubicBezTo>
                <a:cubicBezTo>
                  <a:pt x="74671" y="76808"/>
                  <a:pt x="74795" y="76866"/>
                  <a:pt x="74926" y="76866"/>
                </a:cubicBezTo>
                <a:cubicBezTo>
                  <a:pt x="74981" y="76866"/>
                  <a:pt x="75036" y="76856"/>
                  <a:pt x="75085" y="76832"/>
                </a:cubicBezTo>
                <a:cubicBezTo>
                  <a:pt x="75334" y="76832"/>
                  <a:pt x="75499" y="76915"/>
                  <a:pt x="75582" y="77081"/>
                </a:cubicBezTo>
                <a:cubicBezTo>
                  <a:pt x="75582" y="77238"/>
                  <a:pt x="75616" y="77296"/>
                  <a:pt x="75682" y="77296"/>
                </a:cubicBezTo>
                <a:cubicBezTo>
                  <a:pt x="75721" y="77296"/>
                  <a:pt x="75770" y="77277"/>
                  <a:pt x="75831" y="77246"/>
                </a:cubicBezTo>
                <a:cubicBezTo>
                  <a:pt x="75855" y="77222"/>
                  <a:pt x="75886" y="77212"/>
                  <a:pt x="75923" y="77212"/>
                </a:cubicBezTo>
                <a:cubicBezTo>
                  <a:pt x="76011" y="77212"/>
                  <a:pt x="76128" y="77271"/>
                  <a:pt x="76245" y="77329"/>
                </a:cubicBezTo>
                <a:cubicBezTo>
                  <a:pt x="76348" y="77432"/>
                  <a:pt x="76450" y="77503"/>
                  <a:pt x="76513" y="77503"/>
                </a:cubicBezTo>
                <a:cubicBezTo>
                  <a:pt x="76553" y="77503"/>
                  <a:pt x="76577" y="77476"/>
                  <a:pt x="76577" y="77412"/>
                </a:cubicBezTo>
                <a:cubicBezTo>
                  <a:pt x="76601" y="77364"/>
                  <a:pt x="76703" y="77344"/>
                  <a:pt x="76842" y="77344"/>
                </a:cubicBezTo>
                <a:cubicBezTo>
                  <a:pt x="77178" y="77344"/>
                  <a:pt x="77727" y="77461"/>
                  <a:pt x="77903" y="77578"/>
                </a:cubicBezTo>
                <a:cubicBezTo>
                  <a:pt x="77986" y="77661"/>
                  <a:pt x="78234" y="77661"/>
                  <a:pt x="78483" y="77661"/>
                </a:cubicBezTo>
                <a:cubicBezTo>
                  <a:pt x="78572" y="77639"/>
                  <a:pt x="78643" y="77628"/>
                  <a:pt x="78696" y="77628"/>
                </a:cubicBezTo>
                <a:cubicBezTo>
                  <a:pt x="78841" y="77628"/>
                  <a:pt x="78853" y="77705"/>
                  <a:pt x="78731" y="77827"/>
                </a:cubicBezTo>
                <a:cubicBezTo>
                  <a:pt x="78638" y="78060"/>
                  <a:pt x="78650" y="78162"/>
                  <a:pt x="78767" y="78162"/>
                </a:cubicBezTo>
                <a:cubicBezTo>
                  <a:pt x="78858" y="78162"/>
                  <a:pt x="79012" y="78101"/>
                  <a:pt x="79229" y="77992"/>
                </a:cubicBezTo>
                <a:cubicBezTo>
                  <a:pt x="79404" y="77934"/>
                  <a:pt x="79539" y="77875"/>
                  <a:pt x="79602" y="77875"/>
                </a:cubicBezTo>
                <a:cubicBezTo>
                  <a:pt x="79629" y="77875"/>
                  <a:pt x="79643" y="77885"/>
                  <a:pt x="79643" y="77909"/>
                </a:cubicBezTo>
                <a:cubicBezTo>
                  <a:pt x="79643" y="77951"/>
                  <a:pt x="79664" y="77972"/>
                  <a:pt x="79695" y="77972"/>
                </a:cubicBezTo>
                <a:cubicBezTo>
                  <a:pt x="79726" y="77972"/>
                  <a:pt x="79767" y="77951"/>
                  <a:pt x="79809" y="77909"/>
                </a:cubicBezTo>
                <a:cubicBezTo>
                  <a:pt x="79850" y="77868"/>
                  <a:pt x="79892" y="77847"/>
                  <a:pt x="79933" y="77847"/>
                </a:cubicBezTo>
                <a:cubicBezTo>
                  <a:pt x="79975" y="77847"/>
                  <a:pt x="80016" y="77868"/>
                  <a:pt x="80057" y="77909"/>
                </a:cubicBezTo>
                <a:cubicBezTo>
                  <a:pt x="80105" y="77957"/>
                  <a:pt x="80208" y="78005"/>
                  <a:pt x="80367" y="78005"/>
                </a:cubicBezTo>
                <a:cubicBezTo>
                  <a:pt x="80483" y="78005"/>
                  <a:pt x="80628" y="77979"/>
                  <a:pt x="80803" y="77909"/>
                </a:cubicBezTo>
                <a:cubicBezTo>
                  <a:pt x="80969" y="77909"/>
                  <a:pt x="81052" y="77992"/>
                  <a:pt x="81052" y="78075"/>
                </a:cubicBezTo>
                <a:cubicBezTo>
                  <a:pt x="81110" y="78134"/>
                  <a:pt x="81169" y="78192"/>
                  <a:pt x="81257" y="78192"/>
                </a:cubicBezTo>
                <a:cubicBezTo>
                  <a:pt x="81293" y="78192"/>
                  <a:pt x="81335" y="78182"/>
                  <a:pt x="81383" y="78158"/>
                </a:cubicBezTo>
                <a:cubicBezTo>
                  <a:pt x="81632" y="78158"/>
                  <a:pt x="81715" y="78158"/>
                  <a:pt x="81632" y="78407"/>
                </a:cubicBezTo>
                <a:cubicBezTo>
                  <a:pt x="81588" y="78584"/>
                  <a:pt x="81591" y="78667"/>
                  <a:pt x="81642" y="78667"/>
                </a:cubicBezTo>
                <a:cubicBezTo>
                  <a:pt x="81686" y="78667"/>
                  <a:pt x="81765" y="78605"/>
                  <a:pt x="81881" y="78490"/>
                </a:cubicBezTo>
                <a:cubicBezTo>
                  <a:pt x="82046" y="78407"/>
                  <a:pt x="82212" y="78324"/>
                  <a:pt x="82295" y="78324"/>
                </a:cubicBezTo>
                <a:cubicBezTo>
                  <a:pt x="82319" y="78348"/>
                  <a:pt x="82344" y="78358"/>
                  <a:pt x="82370" y="78358"/>
                </a:cubicBezTo>
                <a:cubicBezTo>
                  <a:pt x="82434" y="78358"/>
                  <a:pt x="82509" y="78300"/>
                  <a:pt x="82627" y="78241"/>
                </a:cubicBezTo>
                <a:cubicBezTo>
                  <a:pt x="82748" y="78120"/>
                  <a:pt x="82825" y="78043"/>
                  <a:pt x="82890" y="78043"/>
                </a:cubicBezTo>
                <a:cubicBezTo>
                  <a:pt x="82914" y="78043"/>
                  <a:pt x="82936" y="78053"/>
                  <a:pt x="82958" y="78075"/>
                </a:cubicBezTo>
                <a:cubicBezTo>
                  <a:pt x="83041" y="78075"/>
                  <a:pt x="83207" y="77909"/>
                  <a:pt x="83621" y="77329"/>
                </a:cubicBezTo>
                <a:cubicBezTo>
                  <a:pt x="83952" y="76915"/>
                  <a:pt x="84367" y="76501"/>
                  <a:pt x="84450" y="76501"/>
                </a:cubicBezTo>
                <a:cubicBezTo>
                  <a:pt x="84533" y="76418"/>
                  <a:pt x="84781" y="76169"/>
                  <a:pt x="84947" y="75838"/>
                </a:cubicBezTo>
                <a:cubicBezTo>
                  <a:pt x="85091" y="75550"/>
                  <a:pt x="85297" y="75324"/>
                  <a:pt x="85349" y="75324"/>
                </a:cubicBezTo>
                <a:cubicBezTo>
                  <a:pt x="85357" y="75324"/>
                  <a:pt x="85361" y="75329"/>
                  <a:pt x="85361" y="75340"/>
                </a:cubicBezTo>
                <a:cubicBezTo>
                  <a:pt x="85365" y="75344"/>
                  <a:pt x="85371" y="75346"/>
                  <a:pt x="85377" y="75346"/>
                </a:cubicBezTo>
                <a:cubicBezTo>
                  <a:pt x="85513" y="75346"/>
                  <a:pt x="86190" y="74583"/>
                  <a:pt x="86190" y="74346"/>
                </a:cubicBezTo>
                <a:cubicBezTo>
                  <a:pt x="86190" y="74263"/>
                  <a:pt x="86273" y="74180"/>
                  <a:pt x="86356" y="74097"/>
                </a:cubicBezTo>
                <a:cubicBezTo>
                  <a:pt x="86522" y="74014"/>
                  <a:pt x="86853" y="73517"/>
                  <a:pt x="87185" y="73103"/>
                </a:cubicBezTo>
                <a:cubicBezTo>
                  <a:pt x="87765" y="72357"/>
                  <a:pt x="87848" y="72274"/>
                  <a:pt x="87930" y="71777"/>
                </a:cubicBezTo>
                <a:cubicBezTo>
                  <a:pt x="87930" y="71387"/>
                  <a:pt x="87930" y="71252"/>
                  <a:pt x="88051" y="71252"/>
                </a:cubicBezTo>
                <a:cubicBezTo>
                  <a:pt x="88084" y="71252"/>
                  <a:pt x="88126" y="71262"/>
                  <a:pt x="88179" y="71280"/>
                </a:cubicBezTo>
                <a:cubicBezTo>
                  <a:pt x="88428" y="71280"/>
                  <a:pt x="88842" y="70865"/>
                  <a:pt x="89008" y="70368"/>
                </a:cubicBezTo>
                <a:cubicBezTo>
                  <a:pt x="89008" y="70202"/>
                  <a:pt x="89256" y="69871"/>
                  <a:pt x="89505" y="69539"/>
                </a:cubicBezTo>
                <a:cubicBezTo>
                  <a:pt x="89837" y="69125"/>
                  <a:pt x="89837" y="69042"/>
                  <a:pt x="89671" y="68710"/>
                </a:cubicBezTo>
                <a:cubicBezTo>
                  <a:pt x="89588" y="68462"/>
                  <a:pt x="89588" y="68213"/>
                  <a:pt x="89588" y="68130"/>
                </a:cubicBezTo>
                <a:cubicBezTo>
                  <a:pt x="89671" y="68047"/>
                  <a:pt x="89671" y="67882"/>
                  <a:pt x="89588" y="67799"/>
                </a:cubicBezTo>
                <a:cubicBezTo>
                  <a:pt x="89505" y="67633"/>
                  <a:pt x="89588" y="67467"/>
                  <a:pt x="89671" y="67302"/>
                </a:cubicBezTo>
                <a:cubicBezTo>
                  <a:pt x="89843" y="67015"/>
                  <a:pt x="89896" y="66927"/>
                  <a:pt x="89830" y="66927"/>
                </a:cubicBezTo>
                <a:cubicBezTo>
                  <a:pt x="89801" y="66927"/>
                  <a:pt x="89748" y="66944"/>
                  <a:pt x="89671" y="66970"/>
                </a:cubicBezTo>
                <a:cubicBezTo>
                  <a:pt x="89616" y="67025"/>
                  <a:pt x="89570" y="67053"/>
                  <a:pt x="89533" y="67053"/>
                </a:cubicBezTo>
                <a:cubicBezTo>
                  <a:pt x="89459" y="67053"/>
                  <a:pt x="89422" y="66942"/>
                  <a:pt x="89422" y="66721"/>
                </a:cubicBezTo>
                <a:cubicBezTo>
                  <a:pt x="89359" y="66468"/>
                  <a:pt x="89344" y="66360"/>
                  <a:pt x="89267" y="66360"/>
                </a:cubicBezTo>
                <a:cubicBezTo>
                  <a:pt x="89243" y="66360"/>
                  <a:pt x="89213" y="66370"/>
                  <a:pt x="89174" y="66390"/>
                </a:cubicBezTo>
                <a:cubicBezTo>
                  <a:pt x="89142" y="66437"/>
                  <a:pt x="89107" y="66458"/>
                  <a:pt x="89072" y="66458"/>
                </a:cubicBezTo>
                <a:cubicBezTo>
                  <a:pt x="88925" y="66458"/>
                  <a:pt x="88775" y="66094"/>
                  <a:pt x="88842" y="65893"/>
                </a:cubicBezTo>
                <a:cubicBezTo>
                  <a:pt x="88925" y="65727"/>
                  <a:pt x="88925" y="65644"/>
                  <a:pt x="88842" y="65561"/>
                </a:cubicBezTo>
                <a:cubicBezTo>
                  <a:pt x="88759" y="65561"/>
                  <a:pt x="88676" y="65561"/>
                  <a:pt x="88676" y="65727"/>
                </a:cubicBezTo>
                <a:cubicBezTo>
                  <a:pt x="88642" y="65761"/>
                  <a:pt x="88608" y="65781"/>
                  <a:pt x="88579" y="65781"/>
                </a:cubicBezTo>
                <a:cubicBezTo>
                  <a:pt x="88539" y="65781"/>
                  <a:pt x="88511" y="65741"/>
                  <a:pt x="88511" y="65644"/>
                </a:cubicBezTo>
                <a:cubicBezTo>
                  <a:pt x="88428" y="65561"/>
                  <a:pt x="88511" y="65395"/>
                  <a:pt x="88676" y="65230"/>
                </a:cubicBezTo>
                <a:cubicBezTo>
                  <a:pt x="88925" y="64981"/>
                  <a:pt x="88842" y="64981"/>
                  <a:pt x="88593" y="64815"/>
                </a:cubicBezTo>
                <a:cubicBezTo>
                  <a:pt x="88345" y="64732"/>
                  <a:pt x="88262" y="64650"/>
                  <a:pt x="88345" y="64484"/>
                </a:cubicBezTo>
                <a:cubicBezTo>
                  <a:pt x="88403" y="64425"/>
                  <a:pt x="88338" y="64367"/>
                  <a:pt x="88177" y="64367"/>
                </a:cubicBezTo>
                <a:cubicBezTo>
                  <a:pt x="88110" y="64367"/>
                  <a:pt x="88028" y="64377"/>
                  <a:pt x="87930" y="64401"/>
                </a:cubicBezTo>
                <a:cubicBezTo>
                  <a:pt x="87878" y="64410"/>
                  <a:pt x="87823" y="64414"/>
                  <a:pt x="87766" y="64414"/>
                </a:cubicBezTo>
                <a:cubicBezTo>
                  <a:pt x="87286" y="64414"/>
                  <a:pt x="86705" y="64117"/>
                  <a:pt x="86853" y="63821"/>
                </a:cubicBezTo>
                <a:cubicBezTo>
                  <a:pt x="86936" y="63738"/>
                  <a:pt x="86853" y="63572"/>
                  <a:pt x="86604" y="63324"/>
                </a:cubicBezTo>
                <a:cubicBezTo>
                  <a:pt x="86356" y="63075"/>
                  <a:pt x="86190" y="62826"/>
                  <a:pt x="86190" y="62744"/>
                </a:cubicBezTo>
                <a:cubicBezTo>
                  <a:pt x="86190" y="62709"/>
                  <a:pt x="86176" y="62689"/>
                  <a:pt x="86147" y="62689"/>
                </a:cubicBezTo>
                <a:cubicBezTo>
                  <a:pt x="86107" y="62689"/>
                  <a:pt x="86039" y="62729"/>
                  <a:pt x="85941" y="62826"/>
                </a:cubicBezTo>
                <a:cubicBezTo>
                  <a:pt x="85846" y="62970"/>
                  <a:pt x="85689" y="63030"/>
                  <a:pt x="85519" y="63030"/>
                </a:cubicBezTo>
                <a:cubicBezTo>
                  <a:pt x="85099" y="63030"/>
                  <a:pt x="84604" y="62659"/>
                  <a:pt x="84781" y="62246"/>
                </a:cubicBezTo>
                <a:cubicBezTo>
                  <a:pt x="84903" y="62125"/>
                  <a:pt x="84979" y="62048"/>
                  <a:pt x="85045" y="62048"/>
                </a:cubicBezTo>
                <a:cubicBezTo>
                  <a:pt x="85068" y="62048"/>
                  <a:pt x="85091" y="62058"/>
                  <a:pt x="85113" y="62081"/>
                </a:cubicBezTo>
                <a:cubicBezTo>
                  <a:pt x="85120" y="62088"/>
                  <a:pt x="85129" y="62091"/>
                  <a:pt x="85139" y="62091"/>
                </a:cubicBezTo>
                <a:cubicBezTo>
                  <a:pt x="85253" y="62091"/>
                  <a:pt x="85563" y="61699"/>
                  <a:pt x="85941" y="61169"/>
                </a:cubicBezTo>
                <a:cubicBezTo>
                  <a:pt x="85941" y="61086"/>
                  <a:pt x="86024" y="61086"/>
                  <a:pt x="86107" y="61086"/>
                </a:cubicBezTo>
                <a:cubicBezTo>
                  <a:pt x="86129" y="61108"/>
                  <a:pt x="86146" y="61119"/>
                  <a:pt x="86158" y="61119"/>
                </a:cubicBezTo>
                <a:cubicBezTo>
                  <a:pt x="86190" y="61119"/>
                  <a:pt x="86190" y="61042"/>
                  <a:pt x="86190" y="60920"/>
                </a:cubicBezTo>
                <a:cubicBezTo>
                  <a:pt x="86190" y="60755"/>
                  <a:pt x="86190" y="60672"/>
                  <a:pt x="86687" y="60340"/>
                </a:cubicBezTo>
                <a:cubicBezTo>
                  <a:pt x="87267" y="59926"/>
                  <a:pt x="87350" y="59843"/>
                  <a:pt x="87267" y="59677"/>
                </a:cubicBezTo>
                <a:cubicBezTo>
                  <a:pt x="87185" y="59677"/>
                  <a:pt x="87185" y="59511"/>
                  <a:pt x="87267" y="59263"/>
                </a:cubicBezTo>
                <a:cubicBezTo>
                  <a:pt x="87320" y="59105"/>
                  <a:pt x="87373" y="59047"/>
                  <a:pt x="87446" y="59047"/>
                </a:cubicBezTo>
                <a:cubicBezTo>
                  <a:pt x="87489" y="59047"/>
                  <a:pt x="87538" y="59067"/>
                  <a:pt x="87599" y="59097"/>
                </a:cubicBezTo>
                <a:cubicBezTo>
                  <a:pt x="87765" y="59097"/>
                  <a:pt x="87930" y="59097"/>
                  <a:pt x="88013" y="59014"/>
                </a:cubicBezTo>
                <a:cubicBezTo>
                  <a:pt x="88096" y="58848"/>
                  <a:pt x="88262" y="58766"/>
                  <a:pt x="88262" y="58683"/>
                </a:cubicBezTo>
                <a:cubicBezTo>
                  <a:pt x="88428" y="58600"/>
                  <a:pt x="89091" y="57688"/>
                  <a:pt x="89008" y="57605"/>
                </a:cubicBezTo>
                <a:lnTo>
                  <a:pt x="89008" y="57605"/>
                </a:lnTo>
                <a:cubicBezTo>
                  <a:pt x="89008" y="57605"/>
                  <a:pt x="88842" y="57605"/>
                  <a:pt x="88759" y="57688"/>
                </a:cubicBezTo>
                <a:cubicBezTo>
                  <a:pt x="88701" y="57747"/>
                  <a:pt x="88642" y="57805"/>
                  <a:pt x="88583" y="57805"/>
                </a:cubicBezTo>
                <a:cubicBezTo>
                  <a:pt x="88559" y="57805"/>
                  <a:pt x="88535" y="57795"/>
                  <a:pt x="88511" y="57771"/>
                </a:cubicBezTo>
                <a:cubicBezTo>
                  <a:pt x="88511" y="57771"/>
                  <a:pt x="88511" y="57688"/>
                  <a:pt x="88676" y="57605"/>
                </a:cubicBezTo>
                <a:cubicBezTo>
                  <a:pt x="88842" y="57605"/>
                  <a:pt x="88842" y="57522"/>
                  <a:pt x="88842" y="57440"/>
                </a:cubicBezTo>
                <a:cubicBezTo>
                  <a:pt x="88759" y="57440"/>
                  <a:pt x="88842" y="57191"/>
                  <a:pt x="89008" y="57025"/>
                </a:cubicBezTo>
                <a:cubicBezTo>
                  <a:pt x="89174" y="56859"/>
                  <a:pt x="89339" y="56694"/>
                  <a:pt x="89339" y="56694"/>
                </a:cubicBezTo>
                <a:lnTo>
                  <a:pt x="89339" y="56694"/>
                </a:lnTo>
                <a:cubicBezTo>
                  <a:pt x="89422" y="56777"/>
                  <a:pt x="89339" y="56859"/>
                  <a:pt x="89256" y="57025"/>
                </a:cubicBezTo>
                <a:cubicBezTo>
                  <a:pt x="89091" y="57191"/>
                  <a:pt x="89091" y="57357"/>
                  <a:pt x="89174" y="57440"/>
                </a:cubicBezTo>
                <a:cubicBezTo>
                  <a:pt x="89196" y="57462"/>
                  <a:pt x="89212" y="57472"/>
                  <a:pt x="89224" y="57472"/>
                </a:cubicBezTo>
                <a:cubicBezTo>
                  <a:pt x="89256" y="57472"/>
                  <a:pt x="89256" y="57395"/>
                  <a:pt x="89256" y="57274"/>
                </a:cubicBezTo>
                <a:cubicBezTo>
                  <a:pt x="89339" y="57191"/>
                  <a:pt x="89339" y="57025"/>
                  <a:pt x="89422" y="56942"/>
                </a:cubicBezTo>
                <a:cubicBezTo>
                  <a:pt x="89505" y="56859"/>
                  <a:pt x="89505" y="56611"/>
                  <a:pt x="89505" y="56528"/>
                </a:cubicBezTo>
                <a:cubicBezTo>
                  <a:pt x="89422" y="56279"/>
                  <a:pt x="89505" y="56279"/>
                  <a:pt x="89671" y="56279"/>
                </a:cubicBezTo>
                <a:cubicBezTo>
                  <a:pt x="89837" y="56279"/>
                  <a:pt x="90085" y="56114"/>
                  <a:pt x="90417" y="55616"/>
                </a:cubicBezTo>
                <a:cubicBezTo>
                  <a:pt x="90665" y="55285"/>
                  <a:pt x="90831" y="55036"/>
                  <a:pt x="90831" y="55036"/>
                </a:cubicBezTo>
                <a:cubicBezTo>
                  <a:pt x="90748" y="55036"/>
                  <a:pt x="90831" y="54953"/>
                  <a:pt x="90997" y="54705"/>
                </a:cubicBezTo>
                <a:cubicBezTo>
                  <a:pt x="91086" y="54527"/>
                  <a:pt x="91151" y="54445"/>
                  <a:pt x="91179" y="54445"/>
                </a:cubicBezTo>
                <a:cubicBezTo>
                  <a:pt x="91204" y="54445"/>
                  <a:pt x="91201" y="54506"/>
                  <a:pt x="91163" y="54622"/>
                </a:cubicBezTo>
                <a:cubicBezTo>
                  <a:pt x="91107" y="54843"/>
                  <a:pt x="91126" y="54990"/>
                  <a:pt x="91193" y="54990"/>
                </a:cubicBezTo>
                <a:cubicBezTo>
                  <a:pt x="91227" y="54990"/>
                  <a:pt x="91273" y="54953"/>
                  <a:pt x="91328" y="54870"/>
                </a:cubicBezTo>
                <a:cubicBezTo>
                  <a:pt x="91478" y="54721"/>
                  <a:pt x="91492" y="54101"/>
                  <a:pt x="91373" y="54101"/>
                </a:cubicBezTo>
                <a:cubicBezTo>
                  <a:pt x="91359" y="54101"/>
                  <a:pt x="91345" y="54108"/>
                  <a:pt x="91328" y="54125"/>
                </a:cubicBezTo>
                <a:cubicBezTo>
                  <a:pt x="91204" y="54207"/>
                  <a:pt x="91038" y="54249"/>
                  <a:pt x="90935" y="54249"/>
                </a:cubicBezTo>
                <a:cubicBezTo>
                  <a:pt x="90831" y="54249"/>
                  <a:pt x="90790" y="54207"/>
                  <a:pt x="90914" y="54125"/>
                </a:cubicBezTo>
                <a:cubicBezTo>
                  <a:pt x="90997" y="54042"/>
                  <a:pt x="90997" y="53959"/>
                  <a:pt x="90997" y="53876"/>
                </a:cubicBezTo>
                <a:cubicBezTo>
                  <a:pt x="90997" y="53827"/>
                  <a:pt x="91061" y="53807"/>
                  <a:pt x="91153" y="53807"/>
                </a:cubicBezTo>
                <a:cubicBezTo>
                  <a:pt x="91377" y="53807"/>
                  <a:pt x="91767" y="53925"/>
                  <a:pt x="91826" y="54042"/>
                </a:cubicBezTo>
                <a:cubicBezTo>
                  <a:pt x="91826" y="54042"/>
                  <a:pt x="91991" y="53959"/>
                  <a:pt x="92074" y="53793"/>
                </a:cubicBezTo>
                <a:cubicBezTo>
                  <a:pt x="92225" y="53592"/>
                  <a:pt x="92254" y="53483"/>
                  <a:pt x="92198" y="53483"/>
                </a:cubicBezTo>
                <a:cubicBezTo>
                  <a:pt x="92162" y="53483"/>
                  <a:pt x="92089" y="53529"/>
                  <a:pt x="91991" y="53627"/>
                </a:cubicBezTo>
                <a:cubicBezTo>
                  <a:pt x="91908" y="53669"/>
                  <a:pt x="91846" y="53690"/>
                  <a:pt x="91805" y="53690"/>
                </a:cubicBezTo>
                <a:cubicBezTo>
                  <a:pt x="91763" y="53690"/>
                  <a:pt x="91743" y="53669"/>
                  <a:pt x="91743" y="53627"/>
                </a:cubicBezTo>
                <a:cubicBezTo>
                  <a:pt x="91743" y="53545"/>
                  <a:pt x="91908" y="53379"/>
                  <a:pt x="92323" y="53130"/>
                </a:cubicBezTo>
                <a:cubicBezTo>
                  <a:pt x="92737" y="52882"/>
                  <a:pt x="92903" y="52716"/>
                  <a:pt x="92986" y="52550"/>
                </a:cubicBezTo>
                <a:cubicBezTo>
                  <a:pt x="92986" y="52426"/>
                  <a:pt x="92986" y="52364"/>
                  <a:pt x="92965" y="52364"/>
                </a:cubicBezTo>
                <a:cubicBezTo>
                  <a:pt x="92944" y="52364"/>
                  <a:pt x="92903" y="52426"/>
                  <a:pt x="92820" y="52550"/>
                </a:cubicBezTo>
                <a:cubicBezTo>
                  <a:pt x="92715" y="52708"/>
                  <a:pt x="92643" y="52765"/>
                  <a:pt x="92605" y="52765"/>
                </a:cubicBezTo>
                <a:cubicBezTo>
                  <a:pt x="92583" y="52765"/>
                  <a:pt x="92571" y="52746"/>
                  <a:pt x="92571" y="52716"/>
                </a:cubicBezTo>
                <a:cubicBezTo>
                  <a:pt x="92571" y="52633"/>
                  <a:pt x="92571" y="52591"/>
                  <a:pt x="92561" y="52591"/>
                </a:cubicBezTo>
                <a:cubicBezTo>
                  <a:pt x="92551" y="52591"/>
                  <a:pt x="92530" y="52633"/>
                  <a:pt x="92489" y="52716"/>
                </a:cubicBezTo>
                <a:cubicBezTo>
                  <a:pt x="92406" y="52882"/>
                  <a:pt x="92240" y="52964"/>
                  <a:pt x="92074" y="53047"/>
                </a:cubicBezTo>
                <a:cubicBezTo>
                  <a:pt x="92030" y="53069"/>
                  <a:pt x="91991" y="53080"/>
                  <a:pt x="91962" y="53080"/>
                </a:cubicBezTo>
                <a:cubicBezTo>
                  <a:pt x="91882" y="53080"/>
                  <a:pt x="91870" y="53003"/>
                  <a:pt x="91991" y="52882"/>
                </a:cubicBezTo>
                <a:cubicBezTo>
                  <a:pt x="92157" y="52716"/>
                  <a:pt x="92323" y="52550"/>
                  <a:pt x="92406" y="52467"/>
                </a:cubicBezTo>
                <a:cubicBezTo>
                  <a:pt x="92571" y="52384"/>
                  <a:pt x="92654" y="52301"/>
                  <a:pt x="92654" y="52136"/>
                </a:cubicBezTo>
                <a:cubicBezTo>
                  <a:pt x="92654" y="52053"/>
                  <a:pt x="92737" y="51804"/>
                  <a:pt x="92820" y="51721"/>
                </a:cubicBezTo>
                <a:cubicBezTo>
                  <a:pt x="93037" y="51432"/>
                  <a:pt x="92938" y="50764"/>
                  <a:pt x="92744" y="50764"/>
                </a:cubicBezTo>
                <a:cubicBezTo>
                  <a:pt x="92716" y="50764"/>
                  <a:pt x="92686" y="50778"/>
                  <a:pt x="92654" y="50810"/>
                </a:cubicBezTo>
                <a:cubicBezTo>
                  <a:pt x="92636" y="50827"/>
                  <a:pt x="92620" y="50836"/>
                  <a:pt x="92604" y="50836"/>
                </a:cubicBezTo>
                <a:cubicBezTo>
                  <a:pt x="92475" y="50836"/>
                  <a:pt x="92432" y="50268"/>
                  <a:pt x="92654" y="49898"/>
                </a:cubicBezTo>
                <a:cubicBezTo>
                  <a:pt x="92722" y="49693"/>
                  <a:pt x="92735" y="49545"/>
                  <a:pt x="92691" y="49545"/>
                </a:cubicBezTo>
                <a:cubicBezTo>
                  <a:pt x="92681" y="49545"/>
                  <a:pt x="92669" y="49552"/>
                  <a:pt x="92654" y="49567"/>
                </a:cubicBezTo>
                <a:cubicBezTo>
                  <a:pt x="92571" y="49649"/>
                  <a:pt x="92489" y="49815"/>
                  <a:pt x="92406" y="49898"/>
                </a:cubicBezTo>
                <a:cubicBezTo>
                  <a:pt x="92406" y="50147"/>
                  <a:pt x="92323" y="50230"/>
                  <a:pt x="92074" y="50395"/>
                </a:cubicBezTo>
                <a:cubicBezTo>
                  <a:pt x="91826" y="50561"/>
                  <a:pt x="91743" y="50644"/>
                  <a:pt x="91743" y="50893"/>
                </a:cubicBezTo>
                <a:cubicBezTo>
                  <a:pt x="91682" y="51257"/>
                  <a:pt x="91755" y="51487"/>
                  <a:pt x="91895" y="51487"/>
                </a:cubicBezTo>
                <a:cubicBezTo>
                  <a:pt x="91947" y="51487"/>
                  <a:pt x="92008" y="51456"/>
                  <a:pt x="92074" y="51390"/>
                </a:cubicBezTo>
                <a:cubicBezTo>
                  <a:pt x="92116" y="51348"/>
                  <a:pt x="92136" y="51328"/>
                  <a:pt x="92147" y="51328"/>
                </a:cubicBezTo>
                <a:cubicBezTo>
                  <a:pt x="92157" y="51328"/>
                  <a:pt x="92157" y="51348"/>
                  <a:pt x="92157" y="51390"/>
                </a:cubicBezTo>
                <a:cubicBezTo>
                  <a:pt x="92157" y="51611"/>
                  <a:pt x="92047" y="51758"/>
                  <a:pt x="91924" y="51758"/>
                </a:cubicBezTo>
                <a:cubicBezTo>
                  <a:pt x="91862" y="51758"/>
                  <a:pt x="91798" y="51721"/>
                  <a:pt x="91743" y="51638"/>
                </a:cubicBezTo>
                <a:cubicBezTo>
                  <a:pt x="91684" y="51580"/>
                  <a:pt x="91625" y="51521"/>
                  <a:pt x="91567" y="51521"/>
                </a:cubicBezTo>
                <a:cubicBezTo>
                  <a:pt x="91543" y="51521"/>
                  <a:pt x="91518" y="51531"/>
                  <a:pt x="91494" y="51556"/>
                </a:cubicBezTo>
                <a:cubicBezTo>
                  <a:pt x="91411" y="51638"/>
                  <a:pt x="91411" y="51721"/>
                  <a:pt x="91411" y="51804"/>
                </a:cubicBezTo>
                <a:cubicBezTo>
                  <a:pt x="91411" y="51804"/>
                  <a:pt x="91494" y="51887"/>
                  <a:pt x="91494" y="52053"/>
                </a:cubicBezTo>
                <a:cubicBezTo>
                  <a:pt x="91494" y="52087"/>
                  <a:pt x="91522" y="52107"/>
                  <a:pt x="91568" y="52107"/>
                </a:cubicBezTo>
                <a:cubicBezTo>
                  <a:pt x="91631" y="52107"/>
                  <a:pt x="91728" y="52067"/>
                  <a:pt x="91826" y="51970"/>
                </a:cubicBezTo>
                <a:cubicBezTo>
                  <a:pt x="91908" y="51928"/>
                  <a:pt x="91971" y="51908"/>
                  <a:pt x="92012" y="51908"/>
                </a:cubicBezTo>
                <a:cubicBezTo>
                  <a:pt x="92053" y="51908"/>
                  <a:pt x="92074" y="51928"/>
                  <a:pt x="92074" y="51970"/>
                </a:cubicBezTo>
                <a:cubicBezTo>
                  <a:pt x="92139" y="52229"/>
                  <a:pt x="92001" y="52437"/>
                  <a:pt x="91859" y="52437"/>
                </a:cubicBezTo>
                <a:cubicBezTo>
                  <a:pt x="91819" y="52437"/>
                  <a:pt x="91779" y="52421"/>
                  <a:pt x="91743" y="52384"/>
                </a:cubicBezTo>
                <a:cubicBezTo>
                  <a:pt x="91701" y="52343"/>
                  <a:pt x="91618" y="52322"/>
                  <a:pt x="91525" y="52322"/>
                </a:cubicBezTo>
                <a:cubicBezTo>
                  <a:pt x="91432" y="52322"/>
                  <a:pt x="91328" y="52343"/>
                  <a:pt x="91245" y="52384"/>
                </a:cubicBezTo>
                <a:cubicBezTo>
                  <a:pt x="91171" y="52459"/>
                  <a:pt x="91113" y="52500"/>
                  <a:pt x="91065" y="52500"/>
                </a:cubicBezTo>
                <a:cubicBezTo>
                  <a:pt x="91005" y="52500"/>
                  <a:pt x="90960" y="52438"/>
                  <a:pt x="90914" y="52301"/>
                </a:cubicBezTo>
                <a:cubicBezTo>
                  <a:pt x="90878" y="52193"/>
                  <a:pt x="90857" y="52132"/>
                  <a:pt x="90832" y="52132"/>
                </a:cubicBezTo>
                <a:cubicBezTo>
                  <a:pt x="90799" y="52132"/>
                  <a:pt x="90759" y="52234"/>
                  <a:pt x="90665" y="52467"/>
                </a:cubicBezTo>
                <a:cubicBezTo>
                  <a:pt x="90610" y="52688"/>
                  <a:pt x="90555" y="52762"/>
                  <a:pt x="90500" y="52762"/>
                </a:cubicBezTo>
                <a:cubicBezTo>
                  <a:pt x="90472" y="52762"/>
                  <a:pt x="90444" y="52743"/>
                  <a:pt x="90417" y="52716"/>
                </a:cubicBezTo>
                <a:cubicBezTo>
                  <a:pt x="90386" y="52685"/>
                  <a:pt x="90356" y="52666"/>
                  <a:pt x="90322" y="52666"/>
                </a:cubicBezTo>
                <a:cubicBezTo>
                  <a:pt x="90262" y="52666"/>
                  <a:pt x="90190" y="52724"/>
                  <a:pt x="90085" y="52882"/>
                </a:cubicBezTo>
                <a:cubicBezTo>
                  <a:pt x="90040" y="53018"/>
                  <a:pt x="89994" y="53080"/>
                  <a:pt x="89962" y="53080"/>
                </a:cubicBezTo>
                <a:cubicBezTo>
                  <a:pt x="89936" y="53080"/>
                  <a:pt x="89919" y="53039"/>
                  <a:pt x="89919" y="52964"/>
                </a:cubicBezTo>
                <a:cubicBezTo>
                  <a:pt x="89919" y="52882"/>
                  <a:pt x="90002" y="52716"/>
                  <a:pt x="90085" y="52633"/>
                </a:cubicBezTo>
                <a:cubicBezTo>
                  <a:pt x="90168" y="52550"/>
                  <a:pt x="90168" y="52467"/>
                  <a:pt x="90085" y="52384"/>
                </a:cubicBezTo>
                <a:cubicBezTo>
                  <a:pt x="89933" y="52232"/>
                  <a:pt x="90688" y="51453"/>
                  <a:pt x="90941" y="51453"/>
                </a:cubicBezTo>
                <a:cubicBezTo>
                  <a:pt x="90964" y="51453"/>
                  <a:pt x="90983" y="51459"/>
                  <a:pt x="90997" y="51473"/>
                </a:cubicBezTo>
                <a:cubicBezTo>
                  <a:pt x="91081" y="51536"/>
                  <a:pt x="91155" y="51567"/>
                  <a:pt x="91217" y="51567"/>
                </a:cubicBezTo>
                <a:cubicBezTo>
                  <a:pt x="91397" y="51567"/>
                  <a:pt x="91473" y="51303"/>
                  <a:pt x="91411" y="50810"/>
                </a:cubicBezTo>
                <a:cubicBezTo>
                  <a:pt x="91411" y="50154"/>
                  <a:pt x="91475" y="49883"/>
                  <a:pt x="91772" y="49883"/>
                </a:cubicBezTo>
                <a:cubicBezTo>
                  <a:pt x="91813" y="49883"/>
                  <a:pt x="91858" y="49888"/>
                  <a:pt x="91908" y="49898"/>
                </a:cubicBezTo>
                <a:cubicBezTo>
                  <a:pt x="92074" y="49898"/>
                  <a:pt x="92157" y="49815"/>
                  <a:pt x="92240" y="49567"/>
                </a:cubicBezTo>
                <a:cubicBezTo>
                  <a:pt x="92364" y="49380"/>
                  <a:pt x="92395" y="49287"/>
                  <a:pt x="92438" y="49287"/>
                </a:cubicBezTo>
                <a:cubicBezTo>
                  <a:pt x="92452" y="49287"/>
                  <a:pt x="92468" y="49297"/>
                  <a:pt x="92489" y="49318"/>
                </a:cubicBezTo>
                <a:cubicBezTo>
                  <a:pt x="92489" y="49318"/>
                  <a:pt x="92571" y="49318"/>
                  <a:pt x="92654" y="49152"/>
                </a:cubicBezTo>
                <a:cubicBezTo>
                  <a:pt x="92713" y="49094"/>
                  <a:pt x="92771" y="49035"/>
                  <a:pt x="92801" y="49035"/>
                </a:cubicBezTo>
                <a:cubicBezTo>
                  <a:pt x="92813" y="49035"/>
                  <a:pt x="92820" y="49045"/>
                  <a:pt x="92820" y="49069"/>
                </a:cubicBezTo>
                <a:cubicBezTo>
                  <a:pt x="92903" y="49069"/>
                  <a:pt x="92986" y="49069"/>
                  <a:pt x="93069" y="48904"/>
                </a:cubicBezTo>
                <a:cubicBezTo>
                  <a:pt x="93136" y="48837"/>
                  <a:pt x="93094" y="48715"/>
                  <a:pt x="93032" y="48715"/>
                </a:cubicBezTo>
                <a:cubicBezTo>
                  <a:pt x="93017" y="48715"/>
                  <a:pt x="93002" y="48722"/>
                  <a:pt x="92986" y="48738"/>
                </a:cubicBezTo>
                <a:cubicBezTo>
                  <a:pt x="92737" y="48738"/>
                  <a:pt x="92986" y="48075"/>
                  <a:pt x="93152" y="47992"/>
                </a:cubicBezTo>
                <a:cubicBezTo>
                  <a:pt x="93234" y="47992"/>
                  <a:pt x="93317" y="47992"/>
                  <a:pt x="93234" y="47909"/>
                </a:cubicBezTo>
                <a:cubicBezTo>
                  <a:pt x="93207" y="47881"/>
                  <a:pt x="93179" y="47863"/>
                  <a:pt x="93148" y="47863"/>
                </a:cubicBezTo>
                <a:cubicBezTo>
                  <a:pt x="93087" y="47863"/>
                  <a:pt x="93013" y="47937"/>
                  <a:pt x="92903" y="48158"/>
                </a:cubicBezTo>
                <a:cubicBezTo>
                  <a:pt x="92660" y="48522"/>
                  <a:pt x="92418" y="48752"/>
                  <a:pt x="92337" y="48752"/>
                </a:cubicBezTo>
                <a:cubicBezTo>
                  <a:pt x="92308" y="48752"/>
                  <a:pt x="92301" y="48722"/>
                  <a:pt x="92323" y="48655"/>
                </a:cubicBezTo>
                <a:cubicBezTo>
                  <a:pt x="92323" y="48489"/>
                  <a:pt x="92323" y="48406"/>
                  <a:pt x="92240" y="48323"/>
                </a:cubicBezTo>
                <a:cubicBezTo>
                  <a:pt x="92074" y="48158"/>
                  <a:pt x="92323" y="47743"/>
                  <a:pt x="92571" y="47743"/>
                </a:cubicBezTo>
                <a:cubicBezTo>
                  <a:pt x="92627" y="47762"/>
                  <a:pt x="92671" y="47772"/>
                  <a:pt x="92707" y="47772"/>
                </a:cubicBezTo>
                <a:cubicBezTo>
                  <a:pt x="92833" y="47772"/>
                  <a:pt x="92876" y="47650"/>
                  <a:pt x="93069" y="47329"/>
                </a:cubicBezTo>
                <a:cubicBezTo>
                  <a:pt x="93152" y="46997"/>
                  <a:pt x="93234" y="46749"/>
                  <a:pt x="93152" y="46749"/>
                </a:cubicBezTo>
                <a:cubicBezTo>
                  <a:pt x="93069" y="46666"/>
                  <a:pt x="93069" y="46417"/>
                  <a:pt x="93152" y="46169"/>
                </a:cubicBezTo>
                <a:cubicBezTo>
                  <a:pt x="93265" y="45828"/>
                  <a:pt x="93262" y="45603"/>
                  <a:pt x="93142" y="45603"/>
                </a:cubicBezTo>
                <a:cubicBezTo>
                  <a:pt x="93086" y="45603"/>
                  <a:pt x="93007" y="45650"/>
                  <a:pt x="92903" y="45754"/>
                </a:cubicBezTo>
                <a:cubicBezTo>
                  <a:pt x="92737" y="45920"/>
                  <a:pt x="92571" y="46003"/>
                  <a:pt x="92489" y="46003"/>
                </a:cubicBezTo>
                <a:cubicBezTo>
                  <a:pt x="92406" y="46003"/>
                  <a:pt x="92406" y="45920"/>
                  <a:pt x="92571" y="45754"/>
                </a:cubicBezTo>
                <a:cubicBezTo>
                  <a:pt x="92867" y="45533"/>
                  <a:pt x="93096" y="44982"/>
                  <a:pt x="93026" y="44982"/>
                </a:cubicBezTo>
                <a:cubicBezTo>
                  <a:pt x="93017" y="44982"/>
                  <a:pt x="93004" y="44990"/>
                  <a:pt x="92986" y="45008"/>
                </a:cubicBezTo>
                <a:cubicBezTo>
                  <a:pt x="92903" y="45008"/>
                  <a:pt x="92654" y="45008"/>
                  <a:pt x="92489" y="44843"/>
                </a:cubicBezTo>
                <a:cubicBezTo>
                  <a:pt x="92323" y="44677"/>
                  <a:pt x="91991" y="44511"/>
                  <a:pt x="91826" y="44428"/>
                </a:cubicBezTo>
                <a:cubicBezTo>
                  <a:pt x="91715" y="44401"/>
                  <a:pt x="91632" y="44382"/>
                  <a:pt x="91565" y="44382"/>
                </a:cubicBezTo>
                <a:cubicBezTo>
                  <a:pt x="91430" y="44382"/>
                  <a:pt x="91356" y="44456"/>
                  <a:pt x="91245" y="44677"/>
                </a:cubicBezTo>
                <a:cubicBezTo>
                  <a:pt x="91121" y="44884"/>
                  <a:pt x="91038" y="44988"/>
                  <a:pt x="90986" y="44988"/>
                </a:cubicBezTo>
                <a:cubicBezTo>
                  <a:pt x="90935" y="44988"/>
                  <a:pt x="90914" y="44884"/>
                  <a:pt x="90914" y="44677"/>
                </a:cubicBezTo>
                <a:cubicBezTo>
                  <a:pt x="90914" y="44498"/>
                  <a:pt x="90836" y="44412"/>
                  <a:pt x="90729" y="44412"/>
                </a:cubicBezTo>
                <a:cubicBezTo>
                  <a:pt x="90587" y="44412"/>
                  <a:pt x="90392" y="44560"/>
                  <a:pt x="90251" y="44843"/>
                </a:cubicBezTo>
                <a:cubicBezTo>
                  <a:pt x="90139" y="45029"/>
                  <a:pt x="90027" y="45115"/>
                  <a:pt x="89960" y="45115"/>
                </a:cubicBezTo>
                <a:cubicBezTo>
                  <a:pt x="89879" y="45115"/>
                  <a:pt x="89866" y="44988"/>
                  <a:pt x="90002" y="44760"/>
                </a:cubicBezTo>
                <a:cubicBezTo>
                  <a:pt x="90168" y="44511"/>
                  <a:pt x="90168" y="44263"/>
                  <a:pt x="90168" y="44263"/>
                </a:cubicBezTo>
                <a:cubicBezTo>
                  <a:pt x="90085" y="44180"/>
                  <a:pt x="89919" y="44014"/>
                  <a:pt x="89837" y="43848"/>
                </a:cubicBezTo>
                <a:cubicBezTo>
                  <a:pt x="89791" y="43711"/>
                  <a:pt x="89745" y="43650"/>
                  <a:pt x="89686" y="43650"/>
                </a:cubicBezTo>
                <a:cubicBezTo>
                  <a:pt x="89637" y="43650"/>
                  <a:pt x="89580" y="43691"/>
                  <a:pt x="89505" y="43765"/>
                </a:cubicBezTo>
                <a:cubicBezTo>
                  <a:pt x="89422" y="43931"/>
                  <a:pt x="89339" y="44097"/>
                  <a:pt x="89422" y="44180"/>
                </a:cubicBezTo>
                <a:cubicBezTo>
                  <a:pt x="89422" y="44263"/>
                  <a:pt x="89505" y="44345"/>
                  <a:pt x="89505" y="44428"/>
                </a:cubicBezTo>
                <a:cubicBezTo>
                  <a:pt x="89588" y="44511"/>
                  <a:pt x="89588" y="44594"/>
                  <a:pt x="89671" y="44594"/>
                </a:cubicBezTo>
                <a:cubicBezTo>
                  <a:pt x="89671" y="44677"/>
                  <a:pt x="89671" y="44843"/>
                  <a:pt x="89588" y="44926"/>
                </a:cubicBezTo>
                <a:cubicBezTo>
                  <a:pt x="89554" y="44960"/>
                  <a:pt x="89519" y="44980"/>
                  <a:pt x="89485" y="44980"/>
                </a:cubicBezTo>
                <a:cubicBezTo>
                  <a:pt x="89436" y="44980"/>
                  <a:pt x="89388" y="44940"/>
                  <a:pt x="89339" y="44843"/>
                </a:cubicBezTo>
                <a:cubicBezTo>
                  <a:pt x="89339" y="44746"/>
                  <a:pt x="89282" y="44705"/>
                  <a:pt x="89219" y="44705"/>
                </a:cubicBezTo>
                <a:cubicBezTo>
                  <a:pt x="89174" y="44705"/>
                  <a:pt x="89125" y="44726"/>
                  <a:pt x="89091" y="44760"/>
                </a:cubicBezTo>
                <a:cubicBezTo>
                  <a:pt x="89008" y="44843"/>
                  <a:pt x="88925" y="45008"/>
                  <a:pt x="88925" y="45174"/>
                </a:cubicBezTo>
                <a:cubicBezTo>
                  <a:pt x="88992" y="45376"/>
                  <a:pt x="88841" y="45633"/>
                  <a:pt x="88737" y="45633"/>
                </a:cubicBezTo>
                <a:cubicBezTo>
                  <a:pt x="88713" y="45633"/>
                  <a:pt x="88692" y="45620"/>
                  <a:pt x="88676" y="45589"/>
                </a:cubicBezTo>
                <a:cubicBezTo>
                  <a:pt x="88593" y="45589"/>
                  <a:pt x="88428" y="45589"/>
                  <a:pt x="88345" y="45671"/>
                </a:cubicBezTo>
                <a:cubicBezTo>
                  <a:pt x="88282" y="45735"/>
                  <a:pt x="88254" y="45762"/>
                  <a:pt x="88250" y="45762"/>
                </a:cubicBezTo>
                <a:cubicBezTo>
                  <a:pt x="88242" y="45762"/>
                  <a:pt x="88294" y="45691"/>
                  <a:pt x="88345" y="45589"/>
                </a:cubicBezTo>
                <a:cubicBezTo>
                  <a:pt x="88511" y="45423"/>
                  <a:pt x="88593" y="45174"/>
                  <a:pt x="88593" y="45008"/>
                </a:cubicBezTo>
                <a:cubicBezTo>
                  <a:pt x="88511" y="44843"/>
                  <a:pt x="88593" y="44760"/>
                  <a:pt x="88759" y="44677"/>
                </a:cubicBezTo>
                <a:cubicBezTo>
                  <a:pt x="88925" y="44677"/>
                  <a:pt x="88925" y="44594"/>
                  <a:pt x="88842" y="44511"/>
                </a:cubicBezTo>
                <a:cubicBezTo>
                  <a:pt x="88759" y="44428"/>
                  <a:pt x="88842" y="44345"/>
                  <a:pt x="89008" y="44097"/>
                </a:cubicBezTo>
                <a:cubicBezTo>
                  <a:pt x="89174" y="43931"/>
                  <a:pt x="89339" y="43600"/>
                  <a:pt x="89422" y="43434"/>
                </a:cubicBezTo>
                <a:cubicBezTo>
                  <a:pt x="89488" y="43203"/>
                  <a:pt x="89502" y="43090"/>
                  <a:pt x="89468" y="43090"/>
                </a:cubicBezTo>
                <a:cubicBezTo>
                  <a:pt x="89417" y="43090"/>
                  <a:pt x="89257" y="43349"/>
                  <a:pt x="89008" y="43848"/>
                </a:cubicBezTo>
                <a:cubicBezTo>
                  <a:pt x="88815" y="44169"/>
                  <a:pt x="88722" y="44292"/>
                  <a:pt x="88613" y="44292"/>
                </a:cubicBezTo>
                <a:cubicBezTo>
                  <a:pt x="88581" y="44292"/>
                  <a:pt x="88548" y="44281"/>
                  <a:pt x="88511" y="44263"/>
                </a:cubicBezTo>
                <a:cubicBezTo>
                  <a:pt x="88345" y="44263"/>
                  <a:pt x="88179" y="44180"/>
                  <a:pt x="88096" y="44097"/>
                </a:cubicBezTo>
                <a:cubicBezTo>
                  <a:pt x="88030" y="44052"/>
                  <a:pt x="87963" y="44032"/>
                  <a:pt x="87901" y="44032"/>
                </a:cubicBezTo>
                <a:cubicBezTo>
                  <a:pt x="87732" y="44032"/>
                  <a:pt x="87599" y="44186"/>
                  <a:pt x="87599" y="44428"/>
                </a:cubicBezTo>
                <a:cubicBezTo>
                  <a:pt x="87682" y="44594"/>
                  <a:pt x="87599" y="44760"/>
                  <a:pt x="87433" y="44843"/>
                </a:cubicBezTo>
                <a:cubicBezTo>
                  <a:pt x="87350" y="44926"/>
                  <a:pt x="87102" y="45174"/>
                  <a:pt x="86936" y="45340"/>
                </a:cubicBezTo>
                <a:cubicBezTo>
                  <a:pt x="86853" y="45423"/>
                  <a:pt x="86770" y="45464"/>
                  <a:pt x="86708" y="45464"/>
                </a:cubicBezTo>
                <a:cubicBezTo>
                  <a:pt x="86646" y="45464"/>
                  <a:pt x="86604" y="45423"/>
                  <a:pt x="86604" y="45340"/>
                </a:cubicBezTo>
                <a:cubicBezTo>
                  <a:pt x="86604" y="45174"/>
                  <a:pt x="86439" y="44926"/>
                  <a:pt x="86356" y="44760"/>
                </a:cubicBezTo>
                <a:cubicBezTo>
                  <a:pt x="86273" y="44636"/>
                  <a:pt x="86211" y="44573"/>
                  <a:pt x="86159" y="44573"/>
                </a:cubicBezTo>
                <a:cubicBezTo>
                  <a:pt x="86107" y="44573"/>
                  <a:pt x="86066" y="44636"/>
                  <a:pt x="86024" y="44760"/>
                </a:cubicBezTo>
                <a:cubicBezTo>
                  <a:pt x="85912" y="44947"/>
                  <a:pt x="85800" y="45032"/>
                  <a:pt x="85726" y="45032"/>
                </a:cubicBezTo>
                <a:cubicBezTo>
                  <a:pt x="85636" y="45032"/>
                  <a:pt x="85602" y="44905"/>
                  <a:pt x="85693" y="44677"/>
                </a:cubicBezTo>
                <a:cubicBezTo>
                  <a:pt x="85776" y="44345"/>
                  <a:pt x="85859" y="44263"/>
                  <a:pt x="86024" y="44263"/>
                </a:cubicBezTo>
                <a:cubicBezTo>
                  <a:pt x="86190" y="44180"/>
                  <a:pt x="86356" y="44097"/>
                  <a:pt x="86439" y="44014"/>
                </a:cubicBezTo>
                <a:cubicBezTo>
                  <a:pt x="86487" y="43917"/>
                  <a:pt x="86479" y="43877"/>
                  <a:pt x="86430" y="43877"/>
                </a:cubicBezTo>
                <a:cubicBezTo>
                  <a:pt x="86396" y="43877"/>
                  <a:pt x="86342" y="43897"/>
                  <a:pt x="86273" y="43931"/>
                </a:cubicBezTo>
                <a:cubicBezTo>
                  <a:pt x="86107" y="44014"/>
                  <a:pt x="85859" y="44097"/>
                  <a:pt x="85859" y="44097"/>
                </a:cubicBezTo>
                <a:cubicBezTo>
                  <a:pt x="85827" y="44081"/>
                  <a:pt x="85798" y="44074"/>
                  <a:pt x="85773" y="44074"/>
                </a:cubicBezTo>
                <a:cubicBezTo>
                  <a:pt x="85667" y="44074"/>
                  <a:pt x="85626" y="44196"/>
                  <a:pt x="85693" y="44263"/>
                </a:cubicBezTo>
                <a:cubicBezTo>
                  <a:pt x="85776" y="44345"/>
                  <a:pt x="85693" y="44594"/>
                  <a:pt x="85444" y="44760"/>
                </a:cubicBezTo>
                <a:cubicBezTo>
                  <a:pt x="85361" y="44760"/>
                  <a:pt x="85278" y="44677"/>
                  <a:pt x="85361" y="44511"/>
                </a:cubicBezTo>
                <a:cubicBezTo>
                  <a:pt x="85410" y="44414"/>
                  <a:pt x="85402" y="44374"/>
                  <a:pt x="85370" y="44374"/>
                </a:cubicBezTo>
                <a:cubicBezTo>
                  <a:pt x="85347" y="44374"/>
                  <a:pt x="85313" y="44394"/>
                  <a:pt x="85278" y="44428"/>
                </a:cubicBezTo>
                <a:cubicBezTo>
                  <a:pt x="85226" y="44498"/>
                  <a:pt x="85163" y="44527"/>
                  <a:pt x="85098" y="44527"/>
                </a:cubicBezTo>
                <a:cubicBezTo>
                  <a:pt x="84850" y="44527"/>
                  <a:pt x="84567" y="44110"/>
                  <a:pt x="84698" y="43848"/>
                </a:cubicBezTo>
                <a:cubicBezTo>
                  <a:pt x="84781" y="43683"/>
                  <a:pt x="84781" y="43683"/>
                  <a:pt x="84698" y="43683"/>
                </a:cubicBezTo>
                <a:cubicBezTo>
                  <a:pt x="84533" y="43765"/>
                  <a:pt x="84533" y="43848"/>
                  <a:pt x="84533" y="44014"/>
                </a:cubicBezTo>
                <a:cubicBezTo>
                  <a:pt x="84533" y="44263"/>
                  <a:pt x="84201" y="44594"/>
                  <a:pt x="83952" y="44594"/>
                </a:cubicBezTo>
                <a:cubicBezTo>
                  <a:pt x="83787" y="44511"/>
                  <a:pt x="83787" y="44511"/>
                  <a:pt x="83870" y="44428"/>
                </a:cubicBezTo>
                <a:cubicBezTo>
                  <a:pt x="84035" y="44345"/>
                  <a:pt x="84367" y="43600"/>
                  <a:pt x="84284" y="43517"/>
                </a:cubicBezTo>
                <a:cubicBezTo>
                  <a:pt x="84254" y="43486"/>
                  <a:pt x="84223" y="43467"/>
                  <a:pt x="84197" y="43467"/>
                </a:cubicBezTo>
                <a:cubicBezTo>
                  <a:pt x="84152" y="43467"/>
                  <a:pt x="84118" y="43525"/>
                  <a:pt x="84118" y="43683"/>
                </a:cubicBezTo>
                <a:cubicBezTo>
                  <a:pt x="84118" y="43848"/>
                  <a:pt x="84035" y="43931"/>
                  <a:pt x="83870" y="43931"/>
                </a:cubicBezTo>
                <a:cubicBezTo>
                  <a:pt x="83787" y="43931"/>
                  <a:pt x="83787" y="43683"/>
                  <a:pt x="83870" y="43351"/>
                </a:cubicBezTo>
                <a:cubicBezTo>
                  <a:pt x="84035" y="42771"/>
                  <a:pt x="84035" y="42605"/>
                  <a:pt x="83787" y="42357"/>
                </a:cubicBezTo>
                <a:lnTo>
                  <a:pt x="83455" y="42108"/>
                </a:lnTo>
                <a:lnTo>
                  <a:pt x="83455" y="42522"/>
                </a:lnTo>
                <a:cubicBezTo>
                  <a:pt x="83455" y="42797"/>
                  <a:pt x="83512" y="42958"/>
                  <a:pt x="83626" y="42958"/>
                </a:cubicBezTo>
                <a:cubicBezTo>
                  <a:pt x="83649" y="42958"/>
                  <a:pt x="83675" y="42951"/>
                  <a:pt x="83704" y="42937"/>
                </a:cubicBezTo>
                <a:cubicBezTo>
                  <a:pt x="83763" y="42917"/>
                  <a:pt x="83807" y="42907"/>
                  <a:pt x="83837" y="42907"/>
                </a:cubicBezTo>
                <a:cubicBezTo>
                  <a:pt x="83934" y="42907"/>
                  <a:pt x="83874" y="43015"/>
                  <a:pt x="83621" y="43268"/>
                </a:cubicBezTo>
                <a:cubicBezTo>
                  <a:pt x="83418" y="43522"/>
                  <a:pt x="83308" y="43620"/>
                  <a:pt x="83177" y="43620"/>
                </a:cubicBezTo>
                <a:cubicBezTo>
                  <a:pt x="83095" y="43620"/>
                  <a:pt x="83004" y="43581"/>
                  <a:pt x="82875" y="43517"/>
                </a:cubicBezTo>
                <a:cubicBezTo>
                  <a:pt x="82627" y="43434"/>
                  <a:pt x="82461" y="43185"/>
                  <a:pt x="82378" y="43102"/>
                </a:cubicBezTo>
                <a:cubicBezTo>
                  <a:pt x="82378" y="42945"/>
                  <a:pt x="82311" y="42887"/>
                  <a:pt x="82199" y="42887"/>
                </a:cubicBezTo>
                <a:cubicBezTo>
                  <a:pt x="82134" y="42887"/>
                  <a:pt x="82055" y="42906"/>
                  <a:pt x="81964" y="42937"/>
                </a:cubicBezTo>
                <a:cubicBezTo>
                  <a:pt x="81825" y="42964"/>
                  <a:pt x="81733" y="42983"/>
                  <a:pt x="81675" y="42983"/>
                </a:cubicBezTo>
                <a:cubicBezTo>
                  <a:pt x="81558" y="42983"/>
                  <a:pt x="81577" y="42909"/>
                  <a:pt x="81632" y="42688"/>
                </a:cubicBezTo>
                <a:cubicBezTo>
                  <a:pt x="81760" y="42368"/>
                  <a:pt x="81592" y="42000"/>
                  <a:pt x="81394" y="42000"/>
                </a:cubicBezTo>
                <a:cubicBezTo>
                  <a:pt x="81336" y="42000"/>
                  <a:pt x="81275" y="42032"/>
                  <a:pt x="81218" y="42108"/>
                </a:cubicBezTo>
                <a:cubicBezTo>
                  <a:pt x="81135" y="42191"/>
                  <a:pt x="81135" y="42274"/>
                  <a:pt x="81218" y="42357"/>
                </a:cubicBezTo>
                <a:cubicBezTo>
                  <a:pt x="81301" y="42439"/>
                  <a:pt x="81301" y="42522"/>
                  <a:pt x="81052" y="42522"/>
                </a:cubicBezTo>
                <a:cubicBezTo>
                  <a:pt x="80969" y="42605"/>
                  <a:pt x="80886" y="42688"/>
                  <a:pt x="80886" y="42688"/>
                </a:cubicBezTo>
                <a:cubicBezTo>
                  <a:pt x="80886" y="42771"/>
                  <a:pt x="80886" y="42771"/>
                  <a:pt x="80720" y="42854"/>
                </a:cubicBezTo>
                <a:cubicBezTo>
                  <a:pt x="80662" y="42912"/>
                  <a:pt x="80613" y="42940"/>
                  <a:pt x="80579" y="42940"/>
                </a:cubicBezTo>
                <a:cubicBezTo>
                  <a:pt x="80517" y="42940"/>
                  <a:pt x="80501" y="42849"/>
                  <a:pt x="80555" y="42688"/>
                </a:cubicBezTo>
                <a:cubicBezTo>
                  <a:pt x="80596" y="42522"/>
                  <a:pt x="80534" y="42439"/>
                  <a:pt x="80441" y="42439"/>
                </a:cubicBezTo>
                <a:cubicBezTo>
                  <a:pt x="80347" y="42439"/>
                  <a:pt x="80223" y="42522"/>
                  <a:pt x="80140" y="42688"/>
                </a:cubicBezTo>
                <a:cubicBezTo>
                  <a:pt x="80106" y="42722"/>
                  <a:pt x="80086" y="42742"/>
                  <a:pt x="80068" y="42742"/>
                </a:cubicBezTo>
                <a:cubicBezTo>
                  <a:pt x="80043" y="42742"/>
                  <a:pt x="80023" y="42702"/>
                  <a:pt x="79975" y="42605"/>
                </a:cubicBezTo>
                <a:cubicBezTo>
                  <a:pt x="79975" y="42508"/>
                  <a:pt x="79946" y="42468"/>
                  <a:pt x="79923" y="42468"/>
                </a:cubicBezTo>
                <a:cubicBezTo>
                  <a:pt x="79906" y="42468"/>
                  <a:pt x="79892" y="42488"/>
                  <a:pt x="79892" y="42522"/>
                </a:cubicBezTo>
                <a:cubicBezTo>
                  <a:pt x="79809" y="42688"/>
                  <a:pt x="79643" y="42771"/>
                  <a:pt x="79560" y="42771"/>
                </a:cubicBezTo>
                <a:cubicBezTo>
                  <a:pt x="79312" y="42771"/>
                  <a:pt x="79312" y="42771"/>
                  <a:pt x="79229" y="43102"/>
                </a:cubicBezTo>
                <a:cubicBezTo>
                  <a:pt x="79180" y="43297"/>
                  <a:pt x="79160" y="43377"/>
                  <a:pt x="79118" y="43377"/>
                </a:cubicBezTo>
                <a:cubicBezTo>
                  <a:pt x="79089" y="43377"/>
                  <a:pt x="79049" y="43337"/>
                  <a:pt x="78980" y="43268"/>
                </a:cubicBezTo>
                <a:cubicBezTo>
                  <a:pt x="78814" y="43185"/>
                  <a:pt x="78731" y="43102"/>
                  <a:pt x="78731" y="43102"/>
                </a:cubicBezTo>
                <a:cubicBezTo>
                  <a:pt x="78649" y="43102"/>
                  <a:pt x="78731" y="43020"/>
                  <a:pt x="78814" y="42854"/>
                </a:cubicBezTo>
                <a:cubicBezTo>
                  <a:pt x="78873" y="42795"/>
                  <a:pt x="78931" y="42737"/>
                  <a:pt x="78990" y="42737"/>
                </a:cubicBezTo>
                <a:cubicBezTo>
                  <a:pt x="79014" y="42737"/>
                  <a:pt x="79039" y="42747"/>
                  <a:pt x="79063" y="42771"/>
                </a:cubicBezTo>
                <a:cubicBezTo>
                  <a:pt x="79093" y="42801"/>
                  <a:pt x="79112" y="42820"/>
                  <a:pt x="79129" y="42820"/>
                </a:cubicBezTo>
                <a:cubicBezTo>
                  <a:pt x="79157" y="42820"/>
                  <a:pt x="79176" y="42763"/>
                  <a:pt x="79229" y="42605"/>
                </a:cubicBezTo>
                <a:cubicBezTo>
                  <a:pt x="79229" y="42522"/>
                  <a:pt x="79063" y="42274"/>
                  <a:pt x="78814" y="42191"/>
                </a:cubicBezTo>
                <a:cubicBezTo>
                  <a:pt x="78317" y="42025"/>
                  <a:pt x="78234" y="41694"/>
                  <a:pt x="78566" y="41362"/>
                </a:cubicBezTo>
                <a:cubicBezTo>
                  <a:pt x="78649" y="41279"/>
                  <a:pt x="78731" y="41113"/>
                  <a:pt x="78649" y="41113"/>
                </a:cubicBezTo>
                <a:cubicBezTo>
                  <a:pt x="78566" y="41031"/>
                  <a:pt x="78649" y="40782"/>
                  <a:pt x="78731" y="40533"/>
                </a:cubicBezTo>
                <a:cubicBezTo>
                  <a:pt x="78835" y="40274"/>
                  <a:pt x="78874" y="40145"/>
                  <a:pt x="78828" y="40145"/>
                </a:cubicBezTo>
                <a:cubicBezTo>
                  <a:pt x="78800" y="40145"/>
                  <a:pt x="78742" y="40191"/>
                  <a:pt x="78649" y="40285"/>
                </a:cubicBezTo>
                <a:cubicBezTo>
                  <a:pt x="78483" y="40450"/>
                  <a:pt x="78317" y="40699"/>
                  <a:pt x="78317" y="40782"/>
                </a:cubicBezTo>
                <a:cubicBezTo>
                  <a:pt x="78317" y="40879"/>
                  <a:pt x="78289" y="40919"/>
                  <a:pt x="78248" y="40919"/>
                </a:cubicBezTo>
                <a:cubicBezTo>
                  <a:pt x="78220" y="40919"/>
                  <a:pt x="78186" y="40899"/>
                  <a:pt x="78151" y="40865"/>
                </a:cubicBezTo>
                <a:cubicBezTo>
                  <a:pt x="78068" y="40782"/>
                  <a:pt x="78068" y="40450"/>
                  <a:pt x="78151" y="40119"/>
                </a:cubicBezTo>
                <a:cubicBezTo>
                  <a:pt x="78220" y="39774"/>
                  <a:pt x="78232" y="39601"/>
                  <a:pt x="78186" y="39601"/>
                </a:cubicBezTo>
                <a:cubicBezTo>
                  <a:pt x="78177" y="39601"/>
                  <a:pt x="78165" y="39608"/>
                  <a:pt x="78151" y="39622"/>
                </a:cubicBezTo>
                <a:cubicBezTo>
                  <a:pt x="78090" y="39743"/>
                  <a:pt x="77996" y="39798"/>
                  <a:pt x="77901" y="39798"/>
                </a:cubicBezTo>
                <a:cubicBezTo>
                  <a:pt x="77737" y="39798"/>
                  <a:pt x="77571" y="39635"/>
                  <a:pt x="77571" y="39373"/>
                </a:cubicBezTo>
                <a:cubicBezTo>
                  <a:pt x="77518" y="39213"/>
                  <a:pt x="77499" y="39121"/>
                  <a:pt x="77447" y="39121"/>
                </a:cubicBezTo>
                <a:cubicBezTo>
                  <a:pt x="77419" y="39121"/>
                  <a:pt x="77381" y="39149"/>
                  <a:pt x="77323" y="39207"/>
                </a:cubicBezTo>
                <a:cubicBezTo>
                  <a:pt x="77288" y="39242"/>
                  <a:pt x="77254" y="39262"/>
                  <a:pt x="77225" y="39262"/>
                </a:cubicBezTo>
                <a:cubicBezTo>
                  <a:pt x="77185" y="39262"/>
                  <a:pt x="77157" y="39222"/>
                  <a:pt x="77157" y="39124"/>
                </a:cubicBezTo>
                <a:cubicBezTo>
                  <a:pt x="77108" y="39027"/>
                  <a:pt x="77060" y="38987"/>
                  <a:pt x="77011" y="38987"/>
                </a:cubicBezTo>
                <a:cubicBezTo>
                  <a:pt x="76977" y="38987"/>
                  <a:pt x="76943" y="39007"/>
                  <a:pt x="76908" y="39042"/>
                </a:cubicBezTo>
                <a:cubicBezTo>
                  <a:pt x="76867" y="39083"/>
                  <a:pt x="76805" y="39104"/>
                  <a:pt x="76742" y="39104"/>
                </a:cubicBezTo>
                <a:cubicBezTo>
                  <a:pt x="76680" y="39104"/>
                  <a:pt x="76618" y="39083"/>
                  <a:pt x="76577" y="39042"/>
                </a:cubicBezTo>
                <a:cubicBezTo>
                  <a:pt x="76411" y="39042"/>
                  <a:pt x="76494" y="39042"/>
                  <a:pt x="76660" y="39207"/>
                </a:cubicBezTo>
                <a:cubicBezTo>
                  <a:pt x="76991" y="39373"/>
                  <a:pt x="76991" y="39456"/>
                  <a:pt x="76825" y="39705"/>
                </a:cubicBezTo>
                <a:cubicBezTo>
                  <a:pt x="76660" y="39870"/>
                  <a:pt x="76494" y="39953"/>
                  <a:pt x="76390" y="39953"/>
                </a:cubicBezTo>
                <a:cubicBezTo>
                  <a:pt x="76287" y="39953"/>
                  <a:pt x="76245" y="39870"/>
                  <a:pt x="76328" y="39705"/>
                </a:cubicBezTo>
                <a:cubicBezTo>
                  <a:pt x="76328" y="39602"/>
                  <a:pt x="76296" y="39531"/>
                  <a:pt x="76214" y="39531"/>
                </a:cubicBezTo>
                <a:cubicBezTo>
                  <a:pt x="76162" y="39531"/>
                  <a:pt x="76092" y="39558"/>
                  <a:pt x="75997" y="39622"/>
                </a:cubicBezTo>
                <a:cubicBezTo>
                  <a:pt x="75930" y="39644"/>
                  <a:pt x="75857" y="39654"/>
                  <a:pt x="75780" y="39654"/>
                </a:cubicBezTo>
                <a:cubicBezTo>
                  <a:pt x="75570" y="39654"/>
                  <a:pt x="75328" y="39577"/>
                  <a:pt x="75085" y="39456"/>
                </a:cubicBezTo>
                <a:cubicBezTo>
                  <a:pt x="74927" y="39298"/>
                  <a:pt x="74770" y="39241"/>
                  <a:pt x="74633" y="39241"/>
                </a:cubicBezTo>
                <a:cubicBezTo>
                  <a:pt x="74554" y="39241"/>
                  <a:pt x="74483" y="39260"/>
                  <a:pt x="74422" y="39290"/>
                </a:cubicBezTo>
                <a:cubicBezTo>
                  <a:pt x="74339" y="39373"/>
                  <a:pt x="74256" y="39539"/>
                  <a:pt x="74339" y="39539"/>
                </a:cubicBezTo>
                <a:cubicBezTo>
                  <a:pt x="74339" y="39622"/>
                  <a:pt x="74339" y="39787"/>
                  <a:pt x="74256" y="39870"/>
                </a:cubicBezTo>
                <a:cubicBezTo>
                  <a:pt x="74228" y="39913"/>
                  <a:pt x="74188" y="39931"/>
                  <a:pt x="74141" y="39931"/>
                </a:cubicBezTo>
                <a:cubicBezTo>
                  <a:pt x="73915" y="39931"/>
                  <a:pt x="73539" y="39496"/>
                  <a:pt x="73676" y="39290"/>
                </a:cubicBezTo>
                <a:cubicBezTo>
                  <a:pt x="73824" y="39069"/>
                  <a:pt x="73380" y="38256"/>
                  <a:pt x="73105" y="38256"/>
                </a:cubicBezTo>
                <a:cubicBezTo>
                  <a:pt x="73072" y="38256"/>
                  <a:pt x="73040" y="38268"/>
                  <a:pt x="73013" y="38296"/>
                </a:cubicBezTo>
                <a:cubicBezTo>
                  <a:pt x="72978" y="38366"/>
                  <a:pt x="72943" y="38391"/>
                  <a:pt x="72908" y="38391"/>
                </a:cubicBezTo>
                <a:cubicBezTo>
                  <a:pt x="72860" y="38391"/>
                  <a:pt x="72812" y="38344"/>
                  <a:pt x="72764" y="38296"/>
                </a:cubicBezTo>
                <a:cubicBezTo>
                  <a:pt x="72764" y="38180"/>
                  <a:pt x="72764" y="38118"/>
                  <a:pt x="72756" y="38118"/>
                </a:cubicBezTo>
                <a:cubicBezTo>
                  <a:pt x="72747" y="38118"/>
                  <a:pt x="72726" y="38201"/>
                  <a:pt x="72682" y="38379"/>
                </a:cubicBezTo>
                <a:cubicBezTo>
                  <a:pt x="72631" y="38632"/>
                  <a:pt x="72611" y="38731"/>
                  <a:pt x="72565" y="38731"/>
                </a:cubicBezTo>
                <a:cubicBezTo>
                  <a:pt x="72537" y="38731"/>
                  <a:pt x="72497" y="38691"/>
                  <a:pt x="72433" y="38627"/>
                </a:cubicBezTo>
                <a:cubicBezTo>
                  <a:pt x="72374" y="38569"/>
                  <a:pt x="72274" y="38510"/>
                  <a:pt x="72191" y="38510"/>
                </a:cubicBezTo>
                <a:cubicBezTo>
                  <a:pt x="72157" y="38510"/>
                  <a:pt x="72126" y="38520"/>
                  <a:pt x="72101" y="38544"/>
                </a:cubicBezTo>
                <a:cubicBezTo>
                  <a:pt x="72050" y="38613"/>
                  <a:pt x="72006" y="38643"/>
                  <a:pt x="71969" y="38643"/>
                </a:cubicBezTo>
                <a:cubicBezTo>
                  <a:pt x="71829" y="38643"/>
                  <a:pt x="71804" y="38210"/>
                  <a:pt x="71936" y="37881"/>
                </a:cubicBezTo>
                <a:cubicBezTo>
                  <a:pt x="72101" y="37550"/>
                  <a:pt x="72101" y="37467"/>
                  <a:pt x="71936" y="37384"/>
                </a:cubicBezTo>
                <a:cubicBezTo>
                  <a:pt x="71887" y="37360"/>
                  <a:pt x="71839" y="37350"/>
                  <a:pt x="71794" y="37350"/>
                </a:cubicBezTo>
                <a:cubicBezTo>
                  <a:pt x="71687" y="37350"/>
                  <a:pt x="71604" y="37408"/>
                  <a:pt x="71604" y="37467"/>
                </a:cubicBezTo>
                <a:cubicBezTo>
                  <a:pt x="71563" y="37550"/>
                  <a:pt x="71521" y="37591"/>
                  <a:pt x="71480" y="37591"/>
                </a:cubicBezTo>
                <a:cubicBezTo>
                  <a:pt x="71438" y="37591"/>
                  <a:pt x="71397" y="37550"/>
                  <a:pt x="71356" y="37467"/>
                </a:cubicBezTo>
                <a:cubicBezTo>
                  <a:pt x="71356" y="37301"/>
                  <a:pt x="71273" y="37301"/>
                  <a:pt x="71190" y="37301"/>
                </a:cubicBezTo>
                <a:cubicBezTo>
                  <a:pt x="71190" y="37452"/>
                  <a:pt x="70571" y="37809"/>
                  <a:pt x="70398" y="37809"/>
                </a:cubicBezTo>
                <a:cubicBezTo>
                  <a:pt x="70381" y="37809"/>
                  <a:pt x="70369" y="37806"/>
                  <a:pt x="70361" y="37798"/>
                </a:cubicBezTo>
                <a:cubicBezTo>
                  <a:pt x="70361" y="37798"/>
                  <a:pt x="70527" y="37633"/>
                  <a:pt x="70776" y="37384"/>
                </a:cubicBezTo>
                <a:cubicBezTo>
                  <a:pt x="71101" y="37058"/>
                  <a:pt x="71171" y="36835"/>
                  <a:pt x="70984" y="36835"/>
                </a:cubicBezTo>
                <a:cubicBezTo>
                  <a:pt x="70934" y="36835"/>
                  <a:pt x="70864" y="36851"/>
                  <a:pt x="70776" y="36887"/>
                </a:cubicBezTo>
                <a:cubicBezTo>
                  <a:pt x="70610" y="36970"/>
                  <a:pt x="70527" y="36970"/>
                  <a:pt x="70527" y="37218"/>
                </a:cubicBezTo>
                <a:cubicBezTo>
                  <a:pt x="70492" y="37461"/>
                  <a:pt x="70327" y="37573"/>
                  <a:pt x="70147" y="37573"/>
                </a:cubicBezTo>
                <a:cubicBezTo>
                  <a:pt x="69896" y="37573"/>
                  <a:pt x="69615" y="37356"/>
                  <a:pt x="69615" y="36970"/>
                </a:cubicBezTo>
                <a:cubicBezTo>
                  <a:pt x="69615" y="36804"/>
                  <a:pt x="69450" y="36472"/>
                  <a:pt x="69284" y="36307"/>
                </a:cubicBezTo>
                <a:cubicBezTo>
                  <a:pt x="68869" y="35975"/>
                  <a:pt x="68952" y="35809"/>
                  <a:pt x="69532" y="35395"/>
                </a:cubicBezTo>
                <a:cubicBezTo>
                  <a:pt x="69738" y="35258"/>
                  <a:pt x="69873" y="35177"/>
                  <a:pt x="69955" y="35177"/>
                </a:cubicBezTo>
                <a:cubicBezTo>
                  <a:pt x="70070" y="35177"/>
                  <a:pt x="70078" y="35338"/>
                  <a:pt x="70030" y="35727"/>
                </a:cubicBezTo>
                <a:cubicBezTo>
                  <a:pt x="70030" y="35948"/>
                  <a:pt x="70030" y="36058"/>
                  <a:pt x="70079" y="36058"/>
                </a:cubicBezTo>
                <a:cubicBezTo>
                  <a:pt x="70103" y="36058"/>
                  <a:pt x="70140" y="36030"/>
                  <a:pt x="70195" y="35975"/>
                </a:cubicBezTo>
                <a:cubicBezTo>
                  <a:pt x="70235" y="35956"/>
                  <a:pt x="70269" y="35945"/>
                  <a:pt x="70297" y="35945"/>
                </a:cubicBezTo>
                <a:cubicBezTo>
                  <a:pt x="70386" y="35945"/>
                  <a:pt x="70405" y="36053"/>
                  <a:pt x="70278" y="36307"/>
                </a:cubicBezTo>
                <a:cubicBezTo>
                  <a:pt x="70195" y="36555"/>
                  <a:pt x="70113" y="36804"/>
                  <a:pt x="70030" y="36804"/>
                </a:cubicBezTo>
                <a:cubicBezTo>
                  <a:pt x="69947" y="36887"/>
                  <a:pt x="69947" y="36970"/>
                  <a:pt x="69947" y="37053"/>
                </a:cubicBezTo>
                <a:cubicBezTo>
                  <a:pt x="69967" y="37073"/>
                  <a:pt x="69988" y="37084"/>
                  <a:pt x="70010" y="37084"/>
                </a:cubicBezTo>
                <a:cubicBezTo>
                  <a:pt x="70076" y="37084"/>
                  <a:pt x="70154" y="36990"/>
                  <a:pt x="70278" y="36804"/>
                </a:cubicBezTo>
                <a:cubicBezTo>
                  <a:pt x="70361" y="36638"/>
                  <a:pt x="70527" y="36307"/>
                  <a:pt x="70693" y="36141"/>
                </a:cubicBezTo>
                <a:cubicBezTo>
                  <a:pt x="70858" y="35975"/>
                  <a:pt x="71024" y="35892"/>
                  <a:pt x="70941" y="35809"/>
                </a:cubicBezTo>
                <a:cubicBezTo>
                  <a:pt x="70941" y="35809"/>
                  <a:pt x="70941" y="35644"/>
                  <a:pt x="71024" y="35561"/>
                </a:cubicBezTo>
                <a:cubicBezTo>
                  <a:pt x="71099" y="35486"/>
                  <a:pt x="71140" y="35445"/>
                  <a:pt x="71155" y="35445"/>
                </a:cubicBezTo>
                <a:cubicBezTo>
                  <a:pt x="71173" y="35445"/>
                  <a:pt x="71153" y="35507"/>
                  <a:pt x="71107" y="35644"/>
                </a:cubicBezTo>
                <a:cubicBezTo>
                  <a:pt x="71056" y="35849"/>
                  <a:pt x="71068" y="35990"/>
                  <a:pt x="71143" y="35990"/>
                </a:cubicBezTo>
                <a:cubicBezTo>
                  <a:pt x="71190" y="35990"/>
                  <a:pt x="71261" y="35936"/>
                  <a:pt x="71356" y="35809"/>
                </a:cubicBezTo>
                <a:cubicBezTo>
                  <a:pt x="71414" y="35751"/>
                  <a:pt x="71514" y="35692"/>
                  <a:pt x="71568" y="35692"/>
                </a:cubicBezTo>
                <a:cubicBezTo>
                  <a:pt x="71590" y="35692"/>
                  <a:pt x="71604" y="35702"/>
                  <a:pt x="71604" y="35727"/>
                </a:cubicBezTo>
                <a:cubicBezTo>
                  <a:pt x="71625" y="35747"/>
                  <a:pt x="71651" y="35758"/>
                  <a:pt x="71681" y="35758"/>
                </a:cubicBezTo>
                <a:cubicBezTo>
                  <a:pt x="71770" y="35758"/>
                  <a:pt x="71894" y="35664"/>
                  <a:pt x="72019" y="35478"/>
                </a:cubicBezTo>
                <a:cubicBezTo>
                  <a:pt x="72350" y="35146"/>
                  <a:pt x="72350" y="35064"/>
                  <a:pt x="72350" y="34649"/>
                </a:cubicBezTo>
                <a:lnTo>
                  <a:pt x="72184" y="34235"/>
                </a:lnTo>
                <a:lnTo>
                  <a:pt x="72101" y="34732"/>
                </a:lnTo>
                <a:cubicBezTo>
                  <a:pt x="72010" y="35097"/>
                  <a:pt x="71894" y="35286"/>
                  <a:pt x="71780" y="35286"/>
                </a:cubicBezTo>
                <a:cubicBezTo>
                  <a:pt x="71687" y="35286"/>
                  <a:pt x="71596" y="35159"/>
                  <a:pt x="71521" y="34898"/>
                </a:cubicBezTo>
                <a:cubicBezTo>
                  <a:pt x="71466" y="34677"/>
                  <a:pt x="71411" y="34566"/>
                  <a:pt x="71331" y="34566"/>
                </a:cubicBezTo>
                <a:cubicBezTo>
                  <a:pt x="71291" y="34566"/>
                  <a:pt x="71245" y="34594"/>
                  <a:pt x="71190" y="34649"/>
                </a:cubicBezTo>
                <a:cubicBezTo>
                  <a:pt x="71131" y="34708"/>
                  <a:pt x="71031" y="34766"/>
                  <a:pt x="70948" y="34766"/>
                </a:cubicBezTo>
                <a:cubicBezTo>
                  <a:pt x="70914" y="34766"/>
                  <a:pt x="70883" y="34756"/>
                  <a:pt x="70858" y="34732"/>
                </a:cubicBezTo>
                <a:cubicBezTo>
                  <a:pt x="70776" y="34649"/>
                  <a:pt x="70858" y="34566"/>
                  <a:pt x="70941" y="34484"/>
                </a:cubicBezTo>
                <a:cubicBezTo>
                  <a:pt x="71107" y="34401"/>
                  <a:pt x="71190" y="34235"/>
                  <a:pt x="71190" y="34069"/>
                </a:cubicBezTo>
                <a:cubicBezTo>
                  <a:pt x="71234" y="33891"/>
                  <a:pt x="71231" y="33809"/>
                  <a:pt x="71193" y="33809"/>
                </a:cubicBezTo>
                <a:cubicBezTo>
                  <a:pt x="71160" y="33809"/>
                  <a:pt x="71101" y="33871"/>
                  <a:pt x="71024" y="33986"/>
                </a:cubicBezTo>
                <a:cubicBezTo>
                  <a:pt x="70927" y="34083"/>
                  <a:pt x="70858" y="34124"/>
                  <a:pt x="70801" y="34124"/>
                </a:cubicBezTo>
                <a:cubicBezTo>
                  <a:pt x="70761" y="34124"/>
                  <a:pt x="70727" y="34103"/>
                  <a:pt x="70693" y="34069"/>
                </a:cubicBezTo>
                <a:cubicBezTo>
                  <a:pt x="70654" y="33954"/>
                  <a:pt x="70526" y="33892"/>
                  <a:pt x="70384" y="33892"/>
                </a:cubicBezTo>
                <a:cubicBezTo>
                  <a:pt x="70220" y="33892"/>
                  <a:pt x="70036" y="33974"/>
                  <a:pt x="69947" y="34152"/>
                </a:cubicBezTo>
                <a:cubicBezTo>
                  <a:pt x="69912" y="34256"/>
                  <a:pt x="69819" y="34302"/>
                  <a:pt x="69717" y="34302"/>
                </a:cubicBezTo>
                <a:cubicBezTo>
                  <a:pt x="69575" y="34302"/>
                  <a:pt x="69415" y="34214"/>
                  <a:pt x="69367" y="34069"/>
                </a:cubicBezTo>
                <a:cubicBezTo>
                  <a:pt x="69367" y="33932"/>
                  <a:pt x="69367" y="33871"/>
                  <a:pt x="69353" y="33871"/>
                </a:cubicBezTo>
                <a:cubicBezTo>
                  <a:pt x="69342" y="33871"/>
                  <a:pt x="69321" y="33912"/>
                  <a:pt x="69284" y="33986"/>
                </a:cubicBezTo>
                <a:cubicBezTo>
                  <a:pt x="69223" y="34108"/>
                  <a:pt x="69162" y="34185"/>
                  <a:pt x="69102" y="34185"/>
                </a:cubicBezTo>
                <a:cubicBezTo>
                  <a:pt x="69080" y="34185"/>
                  <a:pt x="69057" y="34174"/>
                  <a:pt x="69035" y="34152"/>
                </a:cubicBezTo>
                <a:cubicBezTo>
                  <a:pt x="69035" y="34152"/>
                  <a:pt x="69035" y="34069"/>
                  <a:pt x="69118" y="33903"/>
                </a:cubicBezTo>
                <a:cubicBezTo>
                  <a:pt x="69201" y="33821"/>
                  <a:pt x="69284" y="33738"/>
                  <a:pt x="69201" y="33738"/>
                </a:cubicBezTo>
                <a:cubicBezTo>
                  <a:pt x="69201" y="33722"/>
                  <a:pt x="69195" y="33716"/>
                  <a:pt x="69186" y="33716"/>
                </a:cubicBezTo>
                <a:cubicBezTo>
                  <a:pt x="69143" y="33716"/>
                  <a:pt x="69020" y="33851"/>
                  <a:pt x="68952" y="33986"/>
                </a:cubicBezTo>
                <a:cubicBezTo>
                  <a:pt x="68792" y="34147"/>
                  <a:pt x="68700" y="34238"/>
                  <a:pt x="68656" y="34238"/>
                </a:cubicBezTo>
                <a:cubicBezTo>
                  <a:pt x="68631" y="34238"/>
                  <a:pt x="68621" y="34211"/>
                  <a:pt x="68621" y="34152"/>
                </a:cubicBezTo>
                <a:cubicBezTo>
                  <a:pt x="68621" y="34118"/>
                  <a:pt x="68607" y="34098"/>
                  <a:pt x="68578" y="34098"/>
                </a:cubicBezTo>
                <a:cubicBezTo>
                  <a:pt x="68538" y="34098"/>
                  <a:pt x="68469" y="34138"/>
                  <a:pt x="68372" y="34235"/>
                </a:cubicBezTo>
                <a:cubicBezTo>
                  <a:pt x="68309" y="34298"/>
                  <a:pt x="68258" y="34325"/>
                  <a:pt x="68214" y="34325"/>
                </a:cubicBezTo>
                <a:cubicBezTo>
                  <a:pt x="68143" y="34325"/>
                  <a:pt x="68092" y="34254"/>
                  <a:pt x="68041" y="34152"/>
                </a:cubicBezTo>
                <a:cubicBezTo>
                  <a:pt x="67964" y="34037"/>
                  <a:pt x="67923" y="33975"/>
                  <a:pt x="67884" y="33975"/>
                </a:cubicBezTo>
                <a:cubicBezTo>
                  <a:pt x="67839" y="33975"/>
                  <a:pt x="67798" y="34057"/>
                  <a:pt x="67709" y="34235"/>
                </a:cubicBezTo>
                <a:cubicBezTo>
                  <a:pt x="67626" y="34401"/>
                  <a:pt x="67585" y="34484"/>
                  <a:pt x="67564" y="34484"/>
                </a:cubicBezTo>
                <a:cubicBezTo>
                  <a:pt x="67543" y="34484"/>
                  <a:pt x="67543" y="34401"/>
                  <a:pt x="67543" y="34235"/>
                </a:cubicBezTo>
                <a:cubicBezTo>
                  <a:pt x="67543" y="34111"/>
                  <a:pt x="67523" y="34048"/>
                  <a:pt x="67492" y="34048"/>
                </a:cubicBezTo>
                <a:cubicBezTo>
                  <a:pt x="67461" y="34048"/>
                  <a:pt x="67419" y="34111"/>
                  <a:pt x="67378" y="34235"/>
                </a:cubicBezTo>
                <a:cubicBezTo>
                  <a:pt x="67256" y="34356"/>
                  <a:pt x="67179" y="34433"/>
                  <a:pt x="67114" y="34433"/>
                </a:cubicBezTo>
                <a:cubicBezTo>
                  <a:pt x="67091" y="34433"/>
                  <a:pt x="67068" y="34423"/>
                  <a:pt x="67046" y="34401"/>
                </a:cubicBezTo>
                <a:cubicBezTo>
                  <a:pt x="67046" y="34401"/>
                  <a:pt x="67046" y="34235"/>
                  <a:pt x="67129" y="34069"/>
                </a:cubicBezTo>
                <a:cubicBezTo>
                  <a:pt x="67178" y="33972"/>
                  <a:pt x="67198" y="33932"/>
                  <a:pt x="67139" y="33932"/>
                </a:cubicBezTo>
                <a:cubicBezTo>
                  <a:pt x="67098" y="33932"/>
                  <a:pt x="67018" y="33952"/>
                  <a:pt x="66880" y="33986"/>
                </a:cubicBezTo>
                <a:cubicBezTo>
                  <a:pt x="66549" y="34152"/>
                  <a:pt x="66549" y="34235"/>
                  <a:pt x="66632" y="34318"/>
                </a:cubicBezTo>
                <a:cubicBezTo>
                  <a:pt x="66715" y="34401"/>
                  <a:pt x="66715" y="34484"/>
                  <a:pt x="66632" y="34566"/>
                </a:cubicBezTo>
                <a:cubicBezTo>
                  <a:pt x="66613" y="34573"/>
                  <a:pt x="66594" y="34576"/>
                  <a:pt x="66576" y="34576"/>
                </a:cubicBezTo>
                <a:cubicBezTo>
                  <a:pt x="66348" y="34576"/>
                  <a:pt x="66141" y="34133"/>
                  <a:pt x="66217" y="33903"/>
                </a:cubicBezTo>
                <a:cubicBezTo>
                  <a:pt x="66300" y="33821"/>
                  <a:pt x="66300" y="33572"/>
                  <a:pt x="66383" y="33406"/>
                </a:cubicBezTo>
                <a:cubicBezTo>
                  <a:pt x="66383" y="33185"/>
                  <a:pt x="66383" y="33111"/>
                  <a:pt x="66285" y="33111"/>
                </a:cubicBezTo>
                <a:cubicBezTo>
                  <a:pt x="66236" y="33111"/>
                  <a:pt x="66162" y="33130"/>
                  <a:pt x="66052" y="33158"/>
                </a:cubicBezTo>
                <a:cubicBezTo>
                  <a:pt x="65982" y="33228"/>
                  <a:pt x="65897" y="33253"/>
                  <a:pt x="65816" y="33253"/>
                </a:cubicBezTo>
                <a:cubicBezTo>
                  <a:pt x="65705" y="33253"/>
                  <a:pt x="65602" y="33205"/>
                  <a:pt x="65554" y="33158"/>
                </a:cubicBezTo>
                <a:cubicBezTo>
                  <a:pt x="65486" y="33123"/>
                  <a:pt x="65431" y="33103"/>
                  <a:pt x="65397" y="33103"/>
                </a:cubicBezTo>
                <a:cubicBezTo>
                  <a:pt x="65348" y="33103"/>
                  <a:pt x="65340" y="33143"/>
                  <a:pt x="65389" y="33240"/>
                </a:cubicBezTo>
                <a:cubicBezTo>
                  <a:pt x="65389" y="33406"/>
                  <a:pt x="65223" y="33655"/>
                  <a:pt x="64974" y="33738"/>
                </a:cubicBezTo>
                <a:cubicBezTo>
                  <a:pt x="64913" y="33768"/>
                  <a:pt x="64855" y="33782"/>
                  <a:pt x="64802" y="33782"/>
                </a:cubicBezTo>
                <a:cubicBezTo>
                  <a:pt x="64563" y="33782"/>
                  <a:pt x="64409" y="33511"/>
                  <a:pt x="64477" y="33240"/>
                </a:cubicBezTo>
                <a:cubicBezTo>
                  <a:pt x="64536" y="32944"/>
                  <a:pt x="64299" y="32691"/>
                  <a:pt x="64129" y="32691"/>
                </a:cubicBezTo>
                <a:cubicBezTo>
                  <a:pt x="64061" y="32691"/>
                  <a:pt x="64004" y="32731"/>
                  <a:pt x="63980" y="32826"/>
                </a:cubicBezTo>
                <a:cubicBezTo>
                  <a:pt x="63932" y="32921"/>
                  <a:pt x="63872" y="32961"/>
                  <a:pt x="63807" y="32961"/>
                </a:cubicBezTo>
                <a:cubicBezTo>
                  <a:pt x="63645" y="32961"/>
                  <a:pt x="63459" y="32708"/>
                  <a:pt x="63400" y="32412"/>
                </a:cubicBezTo>
                <a:cubicBezTo>
                  <a:pt x="63400" y="32163"/>
                  <a:pt x="63400" y="31997"/>
                  <a:pt x="63483" y="31997"/>
                </a:cubicBezTo>
                <a:cubicBezTo>
                  <a:pt x="63483" y="31997"/>
                  <a:pt x="63565" y="31914"/>
                  <a:pt x="63648" y="31749"/>
                </a:cubicBezTo>
                <a:cubicBezTo>
                  <a:pt x="63731" y="31583"/>
                  <a:pt x="63731" y="31417"/>
                  <a:pt x="63565" y="31334"/>
                </a:cubicBezTo>
                <a:cubicBezTo>
                  <a:pt x="63400" y="31334"/>
                  <a:pt x="63483" y="31251"/>
                  <a:pt x="63814" y="30920"/>
                </a:cubicBezTo>
                <a:cubicBezTo>
                  <a:pt x="64063" y="30671"/>
                  <a:pt x="64228" y="30423"/>
                  <a:pt x="64228" y="30257"/>
                </a:cubicBezTo>
                <a:cubicBezTo>
                  <a:pt x="64190" y="30142"/>
                  <a:pt x="64169" y="30080"/>
                  <a:pt x="64142" y="30080"/>
                </a:cubicBezTo>
                <a:cubicBezTo>
                  <a:pt x="64110" y="30080"/>
                  <a:pt x="64069" y="30162"/>
                  <a:pt x="63980" y="30340"/>
                </a:cubicBezTo>
                <a:cubicBezTo>
                  <a:pt x="63763" y="30701"/>
                  <a:pt x="63547" y="30936"/>
                  <a:pt x="63440" y="30936"/>
                </a:cubicBezTo>
                <a:cubicBezTo>
                  <a:pt x="63424" y="30936"/>
                  <a:pt x="63410" y="30931"/>
                  <a:pt x="63400" y="30920"/>
                </a:cubicBezTo>
                <a:cubicBezTo>
                  <a:pt x="63392" y="30913"/>
                  <a:pt x="63382" y="30909"/>
                  <a:pt x="63368" y="30909"/>
                </a:cubicBezTo>
                <a:cubicBezTo>
                  <a:pt x="63231" y="30909"/>
                  <a:pt x="62812" y="31266"/>
                  <a:pt x="62737" y="31417"/>
                </a:cubicBezTo>
                <a:cubicBezTo>
                  <a:pt x="62737" y="31500"/>
                  <a:pt x="62820" y="31666"/>
                  <a:pt x="62902" y="31914"/>
                </a:cubicBezTo>
                <a:cubicBezTo>
                  <a:pt x="63151" y="32412"/>
                  <a:pt x="63068" y="32660"/>
                  <a:pt x="62654" y="32660"/>
                </a:cubicBezTo>
                <a:cubicBezTo>
                  <a:pt x="62405" y="32660"/>
                  <a:pt x="62322" y="32743"/>
                  <a:pt x="62405" y="32826"/>
                </a:cubicBezTo>
                <a:cubicBezTo>
                  <a:pt x="62488" y="32909"/>
                  <a:pt x="62405" y="32992"/>
                  <a:pt x="62322" y="33075"/>
                </a:cubicBezTo>
                <a:cubicBezTo>
                  <a:pt x="62263" y="33164"/>
                  <a:pt x="62214" y="33210"/>
                  <a:pt x="62176" y="33210"/>
                </a:cubicBezTo>
                <a:cubicBezTo>
                  <a:pt x="62108" y="33210"/>
                  <a:pt x="62074" y="33062"/>
                  <a:pt x="62074" y="32743"/>
                </a:cubicBezTo>
                <a:cubicBezTo>
                  <a:pt x="62013" y="32622"/>
                  <a:pt x="62041" y="32545"/>
                  <a:pt x="62093" y="32545"/>
                </a:cubicBezTo>
                <a:cubicBezTo>
                  <a:pt x="62112" y="32545"/>
                  <a:pt x="62134" y="32555"/>
                  <a:pt x="62157" y="32577"/>
                </a:cubicBezTo>
                <a:cubicBezTo>
                  <a:pt x="62182" y="32603"/>
                  <a:pt x="62208" y="32615"/>
                  <a:pt x="62232" y="32615"/>
                </a:cubicBezTo>
                <a:cubicBezTo>
                  <a:pt x="62366" y="32615"/>
                  <a:pt x="62462" y="32265"/>
                  <a:pt x="62322" y="31914"/>
                </a:cubicBezTo>
                <a:cubicBezTo>
                  <a:pt x="62226" y="31673"/>
                  <a:pt x="62073" y="31544"/>
                  <a:pt x="61913" y="31544"/>
                </a:cubicBezTo>
                <a:cubicBezTo>
                  <a:pt x="61798" y="31544"/>
                  <a:pt x="61680" y="31610"/>
                  <a:pt x="61576" y="31749"/>
                </a:cubicBezTo>
                <a:cubicBezTo>
                  <a:pt x="61471" y="31906"/>
                  <a:pt x="61400" y="31964"/>
                  <a:pt x="61340" y="31964"/>
                </a:cubicBezTo>
                <a:cubicBezTo>
                  <a:pt x="61306" y="31964"/>
                  <a:pt x="61275" y="31945"/>
                  <a:pt x="61245" y="31914"/>
                </a:cubicBezTo>
                <a:cubicBezTo>
                  <a:pt x="61182" y="31851"/>
                  <a:pt x="61130" y="31824"/>
                  <a:pt x="61082" y="31824"/>
                </a:cubicBezTo>
                <a:cubicBezTo>
                  <a:pt x="61004" y="31824"/>
                  <a:pt x="60933" y="31895"/>
                  <a:pt x="60831" y="31997"/>
                </a:cubicBezTo>
                <a:cubicBezTo>
                  <a:pt x="60768" y="32184"/>
                  <a:pt x="60706" y="32277"/>
                  <a:pt x="60644" y="32277"/>
                </a:cubicBezTo>
                <a:cubicBezTo>
                  <a:pt x="60623" y="32277"/>
                  <a:pt x="60603" y="32267"/>
                  <a:pt x="60582" y="32246"/>
                </a:cubicBezTo>
                <a:cubicBezTo>
                  <a:pt x="60582" y="32246"/>
                  <a:pt x="60665" y="31997"/>
                  <a:pt x="60831" y="31832"/>
                </a:cubicBezTo>
                <a:cubicBezTo>
                  <a:pt x="61162" y="31334"/>
                  <a:pt x="61742" y="31003"/>
                  <a:pt x="62405" y="30837"/>
                </a:cubicBezTo>
                <a:cubicBezTo>
                  <a:pt x="62902" y="30754"/>
                  <a:pt x="62985" y="30754"/>
                  <a:pt x="62985" y="30506"/>
                </a:cubicBezTo>
                <a:cubicBezTo>
                  <a:pt x="63038" y="30348"/>
                  <a:pt x="63024" y="30290"/>
                  <a:pt x="62943" y="30290"/>
                </a:cubicBezTo>
                <a:cubicBezTo>
                  <a:pt x="62897" y="30290"/>
                  <a:pt x="62828" y="30309"/>
                  <a:pt x="62737" y="30340"/>
                </a:cubicBezTo>
                <a:cubicBezTo>
                  <a:pt x="62654" y="30381"/>
                  <a:pt x="62592" y="30402"/>
                  <a:pt x="62550" y="30402"/>
                </a:cubicBezTo>
                <a:cubicBezTo>
                  <a:pt x="62509" y="30402"/>
                  <a:pt x="62488" y="30381"/>
                  <a:pt x="62488" y="30340"/>
                </a:cubicBezTo>
                <a:cubicBezTo>
                  <a:pt x="62488" y="30340"/>
                  <a:pt x="62488" y="30257"/>
                  <a:pt x="62405" y="30257"/>
                </a:cubicBezTo>
                <a:cubicBezTo>
                  <a:pt x="62383" y="30235"/>
                  <a:pt x="62367" y="30224"/>
                  <a:pt x="62353" y="30224"/>
                </a:cubicBezTo>
                <a:cubicBezTo>
                  <a:pt x="62316" y="30224"/>
                  <a:pt x="62300" y="30301"/>
                  <a:pt x="62239" y="30423"/>
                </a:cubicBezTo>
                <a:cubicBezTo>
                  <a:pt x="62239" y="30671"/>
                  <a:pt x="62157" y="30754"/>
                  <a:pt x="62074" y="30754"/>
                </a:cubicBezTo>
                <a:cubicBezTo>
                  <a:pt x="61991" y="30754"/>
                  <a:pt x="61742" y="30837"/>
                  <a:pt x="61576" y="30920"/>
                </a:cubicBezTo>
                <a:cubicBezTo>
                  <a:pt x="61494" y="30948"/>
                  <a:pt x="61429" y="30966"/>
                  <a:pt x="61380" y="30966"/>
                </a:cubicBezTo>
                <a:cubicBezTo>
                  <a:pt x="61282" y="30966"/>
                  <a:pt x="61245" y="30892"/>
                  <a:pt x="61245" y="30671"/>
                </a:cubicBezTo>
                <a:cubicBezTo>
                  <a:pt x="61245" y="30398"/>
                  <a:pt x="61220" y="30275"/>
                  <a:pt x="61170" y="30275"/>
                </a:cubicBezTo>
                <a:cubicBezTo>
                  <a:pt x="61129" y="30275"/>
                  <a:pt x="61071" y="30357"/>
                  <a:pt x="60996" y="30506"/>
                </a:cubicBezTo>
                <a:cubicBezTo>
                  <a:pt x="60831" y="30671"/>
                  <a:pt x="60831" y="30837"/>
                  <a:pt x="60913" y="30920"/>
                </a:cubicBezTo>
                <a:cubicBezTo>
                  <a:pt x="60913" y="30920"/>
                  <a:pt x="60913" y="31086"/>
                  <a:pt x="60831" y="31169"/>
                </a:cubicBezTo>
                <a:cubicBezTo>
                  <a:pt x="60768" y="31231"/>
                  <a:pt x="60706" y="31257"/>
                  <a:pt x="60651" y="31257"/>
                </a:cubicBezTo>
                <a:cubicBezTo>
                  <a:pt x="60484" y="31257"/>
                  <a:pt x="60375" y="31024"/>
                  <a:pt x="60499" y="30837"/>
                </a:cubicBezTo>
                <a:cubicBezTo>
                  <a:pt x="60563" y="30644"/>
                  <a:pt x="60279" y="30452"/>
                  <a:pt x="60033" y="30452"/>
                </a:cubicBezTo>
                <a:cubicBezTo>
                  <a:pt x="59961" y="30452"/>
                  <a:pt x="59892" y="30468"/>
                  <a:pt x="59836" y="30506"/>
                </a:cubicBezTo>
                <a:cubicBezTo>
                  <a:pt x="59670" y="30506"/>
                  <a:pt x="59587" y="30506"/>
                  <a:pt x="59505" y="30423"/>
                </a:cubicBezTo>
                <a:cubicBezTo>
                  <a:pt x="59470" y="30388"/>
                  <a:pt x="59422" y="30368"/>
                  <a:pt x="59365" y="30368"/>
                </a:cubicBezTo>
                <a:cubicBezTo>
                  <a:pt x="59284" y="30368"/>
                  <a:pt x="59187" y="30408"/>
                  <a:pt x="59090" y="30506"/>
                </a:cubicBezTo>
                <a:cubicBezTo>
                  <a:pt x="59022" y="30540"/>
                  <a:pt x="58981" y="30560"/>
                  <a:pt x="58964" y="30560"/>
                </a:cubicBezTo>
                <a:cubicBezTo>
                  <a:pt x="58939" y="30560"/>
                  <a:pt x="58959" y="30520"/>
                  <a:pt x="59007" y="30423"/>
                </a:cubicBezTo>
                <a:cubicBezTo>
                  <a:pt x="59173" y="30174"/>
                  <a:pt x="59090" y="30174"/>
                  <a:pt x="58925" y="30174"/>
                </a:cubicBezTo>
                <a:cubicBezTo>
                  <a:pt x="58822" y="30208"/>
                  <a:pt x="58761" y="30228"/>
                  <a:pt x="58738" y="30228"/>
                </a:cubicBezTo>
                <a:cubicBezTo>
                  <a:pt x="58704" y="30228"/>
                  <a:pt x="58745" y="30188"/>
                  <a:pt x="58842" y="30091"/>
                </a:cubicBezTo>
                <a:cubicBezTo>
                  <a:pt x="58925" y="30008"/>
                  <a:pt x="59007" y="29925"/>
                  <a:pt x="58925" y="29843"/>
                </a:cubicBezTo>
                <a:cubicBezTo>
                  <a:pt x="58842" y="29843"/>
                  <a:pt x="58759" y="29677"/>
                  <a:pt x="58759" y="29428"/>
                </a:cubicBezTo>
                <a:cubicBezTo>
                  <a:pt x="58720" y="29313"/>
                  <a:pt x="58682" y="29251"/>
                  <a:pt x="58627" y="29251"/>
                </a:cubicBezTo>
                <a:cubicBezTo>
                  <a:pt x="58563" y="29251"/>
                  <a:pt x="58478" y="29333"/>
                  <a:pt x="58344" y="29511"/>
                </a:cubicBezTo>
                <a:cubicBezTo>
                  <a:pt x="58179" y="29760"/>
                  <a:pt x="58013" y="29925"/>
                  <a:pt x="58013" y="29925"/>
                </a:cubicBezTo>
                <a:cubicBezTo>
                  <a:pt x="58013" y="29843"/>
                  <a:pt x="58013" y="29760"/>
                  <a:pt x="58096" y="29677"/>
                </a:cubicBezTo>
                <a:cubicBezTo>
                  <a:pt x="58179" y="29594"/>
                  <a:pt x="58179" y="29428"/>
                  <a:pt x="58179" y="29428"/>
                </a:cubicBezTo>
                <a:cubicBezTo>
                  <a:pt x="58179" y="29406"/>
                  <a:pt x="58167" y="29396"/>
                  <a:pt x="58149" y="29396"/>
                </a:cubicBezTo>
                <a:cubicBezTo>
                  <a:pt x="58102" y="29396"/>
                  <a:pt x="58013" y="29473"/>
                  <a:pt x="58013" y="29594"/>
                </a:cubicBezTo>
                <a:cubicBezTo>
                  <a:pt x="57930" y="29677"/>
                  <a:pt x="57889" y="29718"/>
                  <a:pt x="57857" y="29718"/>
                </a:cubicBezTo>
                <a:cubicBezTo>
                  <a:pt x="57826" y="29718"/>
                  <a:pt x="57806" y="29677"/>
                  <a:pt x="57764" y="29594"/>
                </a:cubicBezTo>
                <a:cubicBezTo>
                  <a:pt x="57723" y="29470"/>
                  <a:pt x="57681" y="29407"/>
                  <a:pt x="57640" y="29407"/>
                </a:cubicBezTo>
                <a:cubicBezTo>
                  <a:pt x="57599" y="29407"/>
                  <a:pt x="57557" y="29470"/>
                  <a:pt x="57516" y="29594"/>
                </a:cubicBezTo>
                <a:cubicBezTo>
                  <a:pt x="57433" y="29718"/>
                  <a:pt x="57391" y="29780"/>
                  <a:pt x="57371" y="29780"/>
                </a:cubicBezTo>
                <a:cubicBezTo>
                  <a:pt x="57350" y="29780"/>
                  <a:pt x="57350" y="29718"/>
                  <a:pt x="57350" y="29594"/>
                </a:cubicBezTo>
                <a:cubicBezTo>
                  <a:pt x="57350" y="29428"/>
                  <a:pt x="57267" y="29345"/>
                  <a:pt x="57101" y="29345"/>
                </a:cubicBezTo>
                <a:cubicBezTo>
                  <a:pt x="56936" y="29345"/>
                  <a:pt x="56853" y="29262"/>
                  <a:pt x="56936" y="29097"/>
                </a:cubicBezTo>
                <a:cubicBezTo>
                  <a:pt x="56984" y="29000"/>
                  <a:pt x="57033" y="28959"/>
                  <a:pt x="57048" y="28959"/>
                </a:cubicBezTo>
                <a:cubicBezTo>
                  <a:pt x="57059" y="28959"/>
                  <a:pt x="57053" y="28979"/>
                  <a:pt x="57018" y="29014"/>
                </a:cubicBezTo>
                <a:cubicBezTo>
                  <a:pt x="57018" y="29097"/>
                  <a:pt x="57039" y="29138"/>
                  <a:pt x="57070" y="29138"/>
                </a:cubicBezTo>
                <a:cubicBezTo>
                  <a:pt x="57101" y="29138"/>
                  <a:pt x="57143" y="29097"/>
                  <a:pt x="57184" y="29014"/>
                </a:cubicBezTo>
                <a:cubicBezTo>
                  <a:pt x="57267" y="28931"/>
                  <a:pt x="57267" y="28848"/>
                  <a:pt x="57184" y="28765"/>
                </a:cubicBezTo>
                <a:cubicBezTo>
                  <a:pt x="57143" y="28724"/>
                  <a:pt x="57101" y="28703"/>
                  <a:pt x="57060" y="28703"/>
                </a:cubicBezTo>
                <a:cubicBezTo>
                  <a:pt x="57018" y="28703"/>
                  <a:pt x="56977" y="28724"/>
                  <a:pt x="56936" y="28765"/>
                </a:cubicBezTo>
                <a:cubicBezTo>
                  <a:pt x="56901" y="28800"/>
                  <a:pt x="56853" y="28820"/>
                  <a:pt x="56802" y="28820"/>
                </a:cubicBezTo>
                <a:cubicBezTo>
                  <a:pt x="56730" y="28820"/>
                  <a:pt x="56653" y="28779"/>
                  <a:pt x="56604" y="28682"/>
                </a:cubicBezTo>
                <a:cubicBezTo>
                  <a:pt x="56438" y="28517"/>
                  <a:pt x="56438" y="28434"/>
                  <a:pt x="56604" y="28351"/>
                </a:cubicBezTo>
                <a:cubicBezTo>
                  <a:pt x="56687" y="28351"/>
                  <a:pt x="56770" y="28185"/>
                  <a:pt x="56770" y="27936"/>
                </a:cubicBezTo>
                <a:cubicBezTo>
                  <a:pt x="56770" y="27605"/>
                  <a:pt x="56853" y="27356"/>
                  <a:pt x="57101" y="27191"/>
                </a:cubicBezTo>
                <a:cubicBezTo>
                  <a:pt x="57350" y="26859"/>
                  <a:pt x="57350" y="26776"/>
                  <a:pt x="57267" y="26693"/>
                </a:cubicBezTo>
                <a:cubicBezTo>
                  <a:pt x="57235" y="26630"/>
                  <a:pt x="57204" y="26603"/>
                  <a:pt x="57172" y="26603"/>
                </a:cubicBezTo>
                <a:cubicBezTo>
                  <a:pt x="57121" y="26603"/>
                  <a:pt x="57070" y="26674"/>
                  <a:pt x="57018" y="26776"/>
                </a:cubicBezTo>
                <a:cubicBezTo>
                  <a:pt x="56941" y="26932"/>
                  <a:pt x="56871" y="26998"/>
                  <a:pt x="56817" y="26998"/>
                </a:cubicBezTo>
                <a:cubicBezTo>
                  <a:pt x="56699" y="26998"/>
                  <a:pt x="56656" y="26678"/>
                  <a:pt x="56770" y="26279"/>
                </a:cubicBezTo>
                <a:cubicBezTo>
                  <a:pt x="56829" y="25926"/>
                  <a:pt x="56846" y="25824"/>
                  <a:pt x="56910" y="25824"/>
                </a:cubicBezTo>
                <a:cubicBezTo>
                  <a:pt x="56936" y="25824"/>
                  <a:pt x="56970" y="25841"/>
                  <a:pt x="57018" y="25865"/>
                </a:cubicBezTo>
                <a:cubicBezTo>
                  <a:pt x="57046" y="25920"/>
                  <a:pt x="57074" y="25947"/>
                  <a:pt x="57107" y="25947"/>
                </a:cubicBezTo>
                <a:cubicBezTo>
                  <a:pt x="57175" y="25947"/>
                  <a:pt x="57267" y="25837"/>
                  <a:pt x="57433" y="25616"/>
                </a:cubicBezTo>
                <a:cubicBezTo>
                  <a:pt x="57516" y="25450"/>
                  <a:pt x="57599" y="25284"/>
                  <a:pt x="57516" y="25284"/>
                </a:cubicBezTo>
                <a:cubicBezTo>
                  <a:pt x="57516" y="25284"/>
                  <a:pt x="57599" y="25119"/>
                  <a:pt x="57847" y="24953"/>
                </a:cubicBezTo>
                <a:cubicBezTo>
                  <a:pt x="57984" y="24748"/>
                  <a:pt x="58176" y="24600"/>
                  <a:pt x="58240" y="24600"/>
                </a:cubicBezTo>
                <a:cubicBezTo>
                  <a:pt x="58254" y="24600"/>
                  <a:pt x="58262" y="24607"/>
                  <a:pt x="58262" y="24622"/>
                </a:cubicBezTo>
                <a:cubicBezTo>
                  <a:pt x="58344" y="24622"/>
                  <a:pt x="58427" y="24622"/>
                  <a:pt x="58510" y="24456"/>
                </a:cubicBezTo>
                <a:cubicBezTo>
                  <a:pt x="58510" y="24373"/>
                  <a:pt x="58510" y="24290"/>
                  <a:pt x="58427" y="24290"/>
                </a:cubicBezTo>
                <a:cubicBezTo>
                  <a:pt x="58344" y="24290"/>
                  <a:pt x="58344" y="24207"/>
                  <a:pt x="58344" y="24041"/>
                </a:cubicBezTo>
                <a:cubicBezTo>
                  <a:pt x="58427" y="23917"/>
                  <a:pt x="58469" y="23855"/>
                  <a:pt x="58458" y="23855"/>
                </a:cubicBezTo>
                <a:lnTo>
                  <a:pt x="58458" y="23855"/>
                </a:lnTo>
                <a:cubicBezTo>
                  <a:pt x="58448" y="23855"/>
                  <a:pt x="58386" y="23917"/>
                  <a:pt x="58262" y="24041"/>
                </a:cubicBezTo>
                <a:cubicBezTo>
                  <a:pt x="58170" y="24178"/>
                  <a:pt x="58104" y="24240"/>
                  <a:pt x="58049" y="24240"/>
                </a:cubicBezTo>
                <a:cubicBezTo>
                  <a:pt x="58005" y="24240"/>
                  <a:pt x="57967" y="24199"/>
                  <a:pt x="57930" y="24124"/>
                </a:cubicBezTo>
                <a:cubicBezTo>
                  <a:pt x="57930" y="24041"/>
                  <a:pt x="57909" y="24000"/>
                  <a:pt x="57878" y="24000"/>
                </a:cubicBezTo>
                <a:cubicBezTo>
                  <a:pt x="57847" y="24000"/>
                  <a:pt x="57806" y="24041"/>
                  <a:pt x="57764" y="24124"/>
                </a:cubicBezTo>
                <a:cubicBezTo>
                  <a:pt x="57764" y="24290"/>
                  <a:pt x="57516" y="24539"/>
                  <a:pt x="57267" y="24787"/>
                </a:cubicBezTo>
                <a:cubicBezTo>
                  <a:pt x="57018" y="25036"/>
                  <a:pt x="56936" y="25119"/>
                  <a:pt x="56936" y="25202"/>
                </a:cubicBezTo>
                <a:cubicBezTo>
                  <a:pt x="57018" y="25284"/>
                  <a:pt x="56687" y="25782"/>
                  <a:pt x="56273" y="26196"/>
                </a:cubicBezTo>
                <a:cubicBezTo>
                  <a:pt x="56190" y="26279"/>
                  <a:pt x="56190" y="26362"/>
                  <a:pt x="56273" y="26362"/>
                </a:cubicBezTo>
                <a:cubicBezTo>
                  <a:pt x="56283" y="26351"/>
                  <a:pt x="56291" y="26346"/>
                  <a:pt x="56297" y="26346"/>
                </a:cubicBezTo>
                <a:cubicBezTo>
                  <a:pt x="56332" y="26346"/>
                  <a:pt x="56251" y="26571"/>
                  <a:pt x="56107" y="26859"/>
                </a:cubicBezTo>
                <a:cubicBezTo>
                  <a:pt x="55900" y="27204"/>
                  <a:pt x="55750" y="27377"/>
                  <a:pt x="55706" y="27377"/>
                </a:cubicBezTo>
                <a:cubicBezTo>
                  <a:pt x="55697" y="27377"/>
                  <a:pt x="55692" y="27370"/>
                  <a:pt x="55692" y="27356"/>
                </a:cubicBezTo>
                <a:cubicBezTo>
                  <a:pt x="55692" y="27356"/>
                  <a:pt x="55527" y="27439"/>
                  <a:pt x="55444" y="27605"/>
                </a:cubicBezTo>
                <a:cubicBezTo>
                  <a:pt x="55231" y="27818"/>
                  <a:pt x="55094" y="27925"/>
                  <a:pt x="55026" y="27925"/>
                </a:cubicBezTo>
                <a:cubicBezTo>
                  <a:pt x="54936" y="27925"/>
                  <a:pt x="54970" y="27735"/>
                  <a:pt x="55112" y="27356"/>
                </a:cubicBezTo>
                <a:cubicBezTo>
                  <a:pt x="55278" y="27108"/>
                  <a:pt x="55361" y="26776"/>
                  <a:pt x="55278" y="26693"/>
                </a:cubicBezTo>
                <a:cubicBezTo>
                  <a:pt x="55278" y="26693"/>
                  <a:pt x="55278" y="26528"/>
                  <a:pt x="55361" y="26362"/>
                </a:cubicBezTo>
                <a:cubicBezTo>
                  <a:pt x="55409" y="26314"/>
                  <a:pt x="55429" y="26266"/>
                  <a:pt x="55438" y="26266"/>
                </a:cubicBezTo>
                <a:cubicBezTo>
                  <a:pt x="55444" y="26266"/>
                  <a:pt x="55444" y="26292"/>
                  <a:pt x="55444" y="26362"/>
                </a:cubicBezTo>
                <a:cubicBezTo>
                  <a:pt x="55426" y="26415"/>
                  <a:pt x="55454" y="26438"/>
                  <a:pt x="55509" y="26438"/>
                </a:cubicBezTo>
                <a:cubicBezTo>
                  <a:pt x="55712" y="26438"/>
                  <a:pt x="56290" y="26125"/>
                  <a:pt x="56355" y="25865"/>
                </a:cubicBezTo>
                <a:cubicBezTo>
                  <a:pt x="56427" y="25686"/>
                  <a:pt x="56359" y="25599"/>
                  <a:pt x="56219" y="25599"/>
                </a:cubicBezTo>
                <a:cubicBezTo>
                  <a:pt x="56035" y="25599"/>
                  <a:pt x="55726" y="25748"/>
                  <a:pt x="55444" y="26030"/>
                </a:cubicBezTo>
                <a:cubicBezTo>
                  <a:pt x="55250" y="26225"/>
                  <a:pt x="55141" y="26305"/>
                  <a:pt x="55084" y="26305"/>
                </a:cubicBezTo>
                <a:cubicBezTo>
                  <a:pt x="55044" y="26305"/>
                  <a:pt x="55029" y="26265"/>
                  <a:pt x="55029" y="26196"/>
                </a:cubicBezTo>
                <a:cubicBezTo>
                  <a:pt x="55090" y="26075"/>
                  <a:pt x="55062" y="25998"/>
                  <a:pt x="54945" y="25998"/>
                </a:cubicBezTo>
                <a:cubicBezTo>
                  <a:pt x="54902" y="25998"/>
                  <a:pt x="54847" y="26008"/>
                  <a:pt x="54781" y="26030"/>
                </a:cubicBezTo>
                <a:cubicBezTo>
                  <a:pt x="54712" y="26065"/>
                  <a:pt x="54629" y="26085"/>
                  <a:pt x="54550" y="26085"/>
                </a:cubicBezTo>
                <a:cubicBezTo>
                  <a:pt x="54438" y="26085"/>
                  <a:pt x="54332" y="26045"/>
                  <a:pt x="54284" y="25947"/>
                </a:cubicBezTo>
                <a:cubicBezTo>
                  <a:pt x="54201" y="25906"/>
                  <a:pt x="54118" y="25885"/>
                  <a:pt x="54045" y="25885"/>
                </a:cubicBezTo>
                <a:cubicBezTo>
                  <a:pt x="53973" y="25885"/>
                  <a:pt x="53911" y="25906"/>
                  <a:pt x="53869" y="25947"/>
                </a:cubicBezTo>
                <a:cubicBezTo>
                  <a:pt x="53703" y="26030"/>
                  <a:pt x="53703" y="26113"/>
                  <a:pt x="53869" y="26113"/>
                </a:cubicBezTo>
                <a:cubicBezTo>
                  <a:pt x="54118" y="26196"/>
                  <a:pt x="54035" y="26610"/>
                  <a:pt x="53786" y="26610"/>
                </a:cubicBezTo>
                <a:cubicBezTo>
                  <a:pt x="53703" y="26610"/>
                  <a:pt x="53455" y="26693"/>
                  <a:pt x="53372" y="26859"/>
                </a:cubicBezTo>
                <a:cubicBezTo>
                  <a:pt x="53206" y="27025"/>
                  <a:pt x="53123" y="27025"/>
                  <a:pt x="53040" y="27025"/>
                </a:cubicBezTo>
                <a:cubicBezTo>
                  <a:pt x="52958" y="26942"/>
                  <a:pt x="52958" y="26859"/>
                  <a:pt x="53040" y="26859"/>
                </a:cubicBezTo>
                <a:cubicBezTo>
                  <a:pt x="53123" y="26776"/>
                  <a:pt x="53289" y="26445"/>
                  <a:pt x="53455" y="26113"/>
                </a:cubicBezTo>
                <a:cubicBezTo>
                  <a:pt x="53678" y="25517"/>
                  <a:pt x="53902" y="25189"/>
                  <a:pt x="54005" y="25189"/>
                </a:cubicBezTo>
                <a:cubicBezTo>
                  <a:pt x="54016" y="25189"/>
                  <a:pt x="54027" y="25193"/>
                  <a:pt x="54035" y="25202"/>
                </a:cubicBezTo>
                <a:cubicBezTo>
                  <a:pt x="54118" y="25284"/>
                  <a:pt x="54263" y="25326"/>
                  <a:pt x="54408" y="25326"/>
                </a:cubicBezTo>
                <a:cubicBezTo>
                  <a:pt x="54553" y="25326"/>
                  <a:pt x="54698" y="25284"/>
                  <a:pt x="54781" y="25202"/>
                </a:cubicBezTo>
                <a:cubicBezTo>
                  <a:pt x="54864" y="25119"/>
                  <a:pt x="54947" y="24953"/>
                  <a:pt x="54947" y="24870"/>
                </a:cubicBezTo>
                <a:cubicBezTo>
                  <a:pt x="54947" y="24796"/>
                  <a:pt x="54947" y="24755"/>
                  <a:pt x="54931" y="24755"/>
                </a:cubicBezTo>
                <a:cubicBezTo>
                  <a:pt x="54913" y="24755"/>
                  <a:pt x="54872" y="24816"/>
                  <a:pt x="54781" y="24953"/>
                </a:cubicBezTo>
                <a:cubicBezTo>
                  <a:pt x="54739" y="25036"/>
                  <a:pt x="54719" y="25077"/>
                  <a:pt x="54698" y="25077"/>
                </a:cubicBezTo>
                <a:cubicBezTo>
                  <a:pt x="54677" y="25077"/>
                  <a:pt x="54656" y="25036"/>
                  <a:pt x="54615" y="24953"/>
                </a:cubicBezTo>
                <a:cubicBezTo>
                  <a:pt x="54615" y="24787"/>
                  <a:pt x="54532" y="24539"/>
                  <a:pt x="54532" y="24456"/>
                </a:cubicBezTo>
                <a:cubicBezTo>
                  <a:pt x="54449" y="24373"/>
                  <a:pt x="54449" y="24041"/>
                  <a:pt x="54449" y="23793"/>
                </a:cubicBezTo>
                <a:cubicBezTo>
                  <a:pt x="54500" y="23436"/>
                  <a:pt x="54489" y="23267"/>
                  <a:pt x="54433" y="23267"/>
                </a:cubicBezTo>
                <a:cubicBezTo>
                  <a:pt x="54399" y="23267"/>
                  <a:pt x="54347" y="23334"/>
                  <a:pt x="54284" y="23461"/>
                </a:cubicBezTo>
                <a:cubicBezTo>
                  <a:pt x="54173" y="23682"/>
                  <a:pt x="53915" y="23866"/>
                  <a:pt x="53780" y="23866"/>
                </a:cubicBezTo>
                <a:cubicBezTo>
                  <a:pt x="53713" y="23866"/>
                  <a:pt x="53676" y="23820"/>
                  <a:pt x="53703" y="23710"/>
                </a:cubicBezTo>
                <a:cubicBezTo>
                  <a:pt x="53764" y="23589"/>
                  <a:pt x="53736" y="23512"/>
                  <a:pt x="53619" y="23512"/>
                </a:cubicBezTo>
                <a:cubicBezTo>
                  <a:pt x="53576" y="23512"/>
                  <a:pt x="53521" y="23522"/>
                  <a:pt x="53455" y="23544"/>
                </a:cubicBezTo>
                <a:cubicBezTo>
                  <a:pt x="53289" y="23544"/>
                  <a:pt x="53123" y="23461"/>
                  <a:pt x="53123" y="23461"/>
                </a:cubicBezTo>
                <a:cubicBezTo>
                  <a:pt x="53123" y="23378"/>
                  <a:pt x="52875" y="23213"/>
                  <a:pt x="52626" y="23130"/>
                </a:cubicBezTo>
                <a:cubicBezTo>
                  <a:pt x="52129" y="23047"/>
                  <a:pt x="52129" y="22964"/>
                  <a:pt x="52212" y="22550"/>
                </a:cubicBezTo>
                <a:cubicBezTo>
                  <a:pt x="52415" y="22075"/>
                  <a:pt x="52730" y="21655"/>
                  <a:pt x="52837" y="21655"/>
                </a:cubicBezTo>
                <a:cubicBezTo>
                  <a:pt x="52861" y="21655"/>
                  <a:pt x="52875" y="21676"/>
                  <a:pt x="52875" y="21721"/>
                </a:cubicBezTo>
                <a:cubicBezTo>
                  <a:pt x="52875" y="21762"/>
                  <a:pt x="52916" y="21783"/>
                  <a:pt x="52978" y="21783"/>
                </a:cubicBezTo>
                <a:cubicBezTo>
                  <a:pt x="53040" y="21783"/>
                  <a:pt x="53123" y="21762"/>
                  <a:pt x="53206" y="21721"/>
                </a:cubicBezTo>
                <a:cubicBezTo>
                  <a:pt x="53255" y="21624"/>
                  <a:pt x="53360" y="21584"/>
                  <a:pt x="53439" y="21584"/>
                </a:cubicBezTo>
                <a:cubicBezTo>
                  <a:pt x="53495" y="21584"/>
                  <a:pt x="53538" y="21604"/>
                  <a:pt x="53538" y="21638"/>
                </a:cubicBezTo>
                <a:cubicBezTo>
                  <a:pt x="53579" y="21679"/>
                  <a:pt x="53641" y="21700"/>
                  <a:pt x="53714" y="21700"/>
                </a:cubicBezTo>
                <a:cubicBezTo>
                  <a:pt x="53786" y="21700"/>
                  <a:pt x="53869" y="21679"/>
                  <a:pt x="53952" y="21638"/>
                </a:cubicBezTo>
                <a:cubicBezTo>
                  <a:pt x="54143" y="21511"/>
                  <a:pt x="53797" y="21335"/>
                  <a:pt x="53438" y="21335"/>
                </a:cubicBezTo>
                <a:cubicBezTo>
                  <a:pt x="53329" y="21335"/>
                  <a:pt x="53220" y="21351"/>
                  <a:pt x="53123" y="21389"/>
                </a:cubicBezTo>
                <a:cubicBezTo>
                  <a:pt x="52958" y="21389"/>
                  <a:pt x="52792" y="21389"/>
                  <a:pt x="52709" y="21224"/>
                </a:cubicBezTo>
                <a:cubicBezTo>
                  <a:pt x="52709" y="21247"/>
                  <a:pt x="52709" y="21275"/>
                  <a:pt x="52709" y="21307"/>
                </a:cubicBezTo>
                <a:cubicBezTo>
                  <a:pt x="52709" y="21721"/>
                  <a:pt x="52460" y="21970"/>
                  <a:pt x="52212" y="21970"/>
                </a:cubicBezTo>
                <a:cubicBezTo>
                  <a:pt x="52129" y="21970"/>
                  <a:pt x="51963" y="22135"/>
                  <a:pt x="51797" y="22218"/>
                </a:cubicBezTo>
                <a:cubicBezTo>
                  <a:pt x="51632" y="22467"/>
                  <a:pt x="51632" y="22550"/>
                  <a:pt x="51797" y="22550"/>
                </a:cubicBezTo>
                <a:cubicBezTo>
                  <a:pt x="51963" y="22550"/>
                  <a:pt x="51963" y="22633"/>
                  <a:pt x="51797" y="22715"/>
                </a:cubicBezTo>
                <a:cubicBezTo>
                  <a:pt x="51632" y="22798"/>
                  <a:pt x="51300" y="23130"/>
                  <a:pt x="51051" y="23461"/>
                </a:cubicBezTo>
                <a:cubicBezTo>
                  <a:pt x="50827" y="23776"/>
                  <a:pt x="50700" y="23920"/>
                  <a:pt x="50630" y="23920"/>
                </a:cubicBezTo>
                <a:cubicBezTo>
                  <a:pt x="50572" y="23920"/>
                  <a:pt x="50554" y="23817"/>
                  <a:pt x="50554" y="23627"/>
                </a:cubicBezTo>
                <a:cubicBezTo>
                  <a:pt x="50554" y="23461"/>
                  <a:pt x="50637" y="23213"/>
                  <a:pt x="50720" y="23130"/>
                </a:cubicBezTo>
                <a:cubicBezTo>
                  <a:pt x="50803" y="23088"/>
                  <a:pt x="50824" y="23068"/>
                  <a:pt x="50803" y="23068"/>
                </a:cubicBezTo>
                <a:cubicBezTo>
                  <a:pt x="50782" y="23068"/>
                  <a:pt x="50720" y="23088"/>
                  <a:pt x="50637" y="23130"/>
                </a:cubicBezTo>
                <a:cubicBezTo>
                  <a:pt x="50589" y="23154"/>
                  <a:pt x="50540" y="23164"/>
                  <a:pt x="50496" y="23164"/>
                </a:cubicBezTo>
                <a:cubicBezTo>
                  <a:pt x="50388" y="23164"/>
                  <a:pt x="50306" y="23105"/>
                  <a:pt x="50306" y="23047"/>
                </a:cubicBezTo>
                <a:cubicBezTo>
                  <a:pt x="50306" y="22798"/>
                  <a:pt x="50306" y="22798"/>
                  <a:pt x="50554" y="22715"/>
                </a:cubicBezTo>
                <a:cubicBezTo>
                  <a:pt x="50720" y="22715"/>
                  <a:pt x="50886" y="22798"/>
                  <a:pt x="50886" y="22964"/>
                </a:cubicBezTo>
                <a:cubicBezTo>
                  <a:pt x="50923" y="23039"/>
                  <a:pt x="50960" y="23080"/>
                  <a:pt x="51013" y="23080"/>
                </a:cubicBezTo>
                <a:cubicBezTo>
                  <a:pt x="51077" y="23080"/>
                  <a:pt x="51163" y="23018"/>
                  <a:pt x="51300" y="22881"/>
                </a:cubicBezTo>
                <a:cubicBezTo>
                  <a:pt x="51466" y="22633"/>
                  <a:pt x="51549" y="22467"/>
                  <a:pt x="51549" y="22467"/>
                </a:cubicBezTo>
                <a:cubicBezTo>
                  <a:pt x="51466" y="22384"/>
                  <a:pt x="51549" y="22218"/>
                  <a:pt x="51714" y="22135"/>
                </a:cubicBezTo>
                <a:cubicBezTo>
                  <a:pt x="51893" y="21898"/>
                  <a:pt x="51815" y="21703"/>
                  <a:pt x="51635" y="21703"/>
                </a:cubicBezTo>
                <a:cubicBezTo>
                  <a:pt x="51564" y="21703"/>
                  <a:pt x="51477" y="21733"/>
                  <a:pt x="51383" y="21804"/>
                </a:cubicBezTo>
                <a:cubicBezTo>
                  <a:pt x="51266" y="21862"/>
                  <a:pt x="51190" y="21921"/>
                  <a:pt x="51156" y="21921"/>
                </a:cubicBezTo>
                <a:cubicBezTo>
                  <a:pt x="51141" y="21921"/>
                  <a:pt x="51134" y="21911"/>
                  <a:pt x="51134" y="21887"/>
                </a:cubicBezTo>
                <a:cubicBezTo>
                  <a:pt x="51134" y="21804"/>
                  <a:pt x="51217" y="21638"/>
                  <a:pt x="51383" y="21555"/>
                </a:cubicBezTo>
                <a:cubicBezTo>
                  <a:pt x="51549" y="21472"/>
                  <a:pt x="51217" y="21141"/>
                  <a:pt x="50637" y="21058"/>
                </a:cubicBezTo>
                <a:cubicBezTo>
                  <a:pt x="50388" y="21058"/>
                  <a:pt x="50388" y="20975"/>
                  <a:pt x="50886" y="20561"/>
                </a:cubicBezTo>
                <a:cubicBezTo>
                  <a:pt x="51279" y="20167"/>
                  <a:pt x="51413" y="19929"/>
                  <a:pt x="51288" y="19929"/>
                </a:cubicBezTo>
                <a:cubicBezTo>
                  <a:pt x="51255" y="19929"/>
                  <a:pt x="51204" y="19946"/>
                  <a:pt x="51134" y="19981"/>
                </a:cubicBezTo>
                <a:cubicBezTo>
                  <a:pt x="51119" y="19996"/>
                  <a:pt x="51098" y="20003"/>
                  <a:pt x="51074" y="20003"/>
                </a:cubicBezTo>
                <a:cubicBezTo>
                  <a:pt x="50963" y="20003"/>
                  <a:pt x="50772" y="19867"/>
                  <a:pt x="50637" y="19732"/>
                </a:cubicBezTo>
                <a:cubicBezTo>
                  <a:pt x="50223" y="19400"/>
                  <a:pt x="50223" y="19318"/>
                  <a:pt x="50554" y="19069"/>
                </a:cubicBezTo>
                <a:cubicBezTo>
                  <a:pt x="50775" y="18848"/>
                  <a:pt x="50849" y="18737"/>
                  <a:pt x="50726" y="18737"/>
                </a:cubicBezTo>
                <a:cubicBezTo>
                  <a:pt x="50665" y="18737"/>
                  <a:pt x="50554" y="18765"/>
                  <a:pt x="50388" y="18820"/>
                </a:cubicBezTo>
                <a:cubicBezTo>
                  <a:pt x="50057" y="18903"/>
                  <a:pt x="50057" y="18986"/>
                  <a:pt x="50057" y="19152"/>
                </a:cubicBezTo>
                <a:cubicBezTo>
                  <a:pt x="50057" y="19389"/>
                  <a:pt x="49929" y="19584"/>
                  <a:pt x="49826" y="19584"/>
                </a:cubicBezTo>
                <a:cubicBezTo>
                  <a:pt x="49786" y="19584"/>
                  <a:pt x="49749" y="19554"/>
                  <a:pt x="49725" y="19483"/>
                </a:cubicBezTo>
                <a:cubicBezTo>
                  <a:pt x="49725" y="19373"/>
                  <a:pt x="49702" y="19327"/>
                  <a:pt x="49668" y="19327"/>
                </a:cubicBezTo>
                <a:cubicBezTo>
                  <a:pt x="49573" y="19327"/>
                  <a:pt x="49394" y="19676"/>
                  <a:pt x="49394" y="19981"/>
                </a:cubicBezTo>
                <a:cubicBezTo>
                  <a:pt x="49477" y="20229"/>
                  <a:pt x="49394" y="20395"/>
                  <a:pt x="49311" y="20478"/>
                </a:cubicBezTo>
                <a:cubicBezTo>
                  <a:pt x="49258" y="20557"/>
                  <a:pt x="49188" y="20595"/>
                  <a:pt x="49103" y="20595"/>
                </a:cubicBezTo>
                <a:cubicBezTo>
                  <a:pt x="48924" y="20595"/>
                  <a:pt x="48681" y="20428"/>
                  <a:pt x="48399" y="20146"/>
                </a:cubicBezTo>
                <a:cubicBezTo>
                  <a:pt x="48317" y="20063"/>
                  <a:pt x="47985" y="19815"/>
                  <a:pt x="47902" y="19815"/>
                </a:cubicBezTo>
                <a:cubicBezTo>
                  <a:pt x="47654" y="19732"/>
                  <a:pt x="47654" y="19649"/>
                  <a:pt x="47819" y="19566"/>
                </a:cubicBezTo>
                <a:cubicBezTo>
                  <a:pt x="48234" y="19235"/>
                  <a:pt x="48482" y="18986"/>
                  <a:pt x="48399" y="18737"/>
                </a:cubicBezTo>
                <a:cubicBezTo>
                  <a:pt x="48399" y="18691"/>
                  <a:pt x="48374" y="18671"/>
                  <a:pt x="48336" y="18671"/>
                </a:cubicBezTo>
                <a:cubicBezTo>
                  <a:pt x="48240" y="18671"/>
                  <a:pt x="48068" y="18807"/>
                  <a:pt x="48068" y="18986"/>
                </a:cubicBezTo>
                <a:cubicBezTo>
                  <a:pt x="48068" y="19069"/>
                  <a:pt x="47985" y="19152"/>
                  <a:pt x="47819" y="19152"/>
                </a:cubicBezTo>
                <a:cubicBezTo>
                  <a:pt x="47654" y="19152"/>
                  <a:pt x="47654" y="18903"/>
                  <a:pt x="47654" y="18655"/>
                </a:cubicBezTo>
                <a:cubicBezTo>
                  <a:pt x="47654" y="18323"/>
                  <a:pt x="47654" y="17992"/>
                  <a:pt x="47571" y="17909"/>
                </a:cubicBezTo>
                <a:cubicBezTo>
                  <a:pt x="47322" y="17411"/>
                  <a:pt x="47405" y="17163"/>
                  <a:pt x="47736" y="16831"/>
                </a:cubicBezTo>
                <a:cubicBezTo>
                  <a:pt x="47902" y="16666"/>
                  <a:pt x="47985" y="16500"/>
                  <a:pt x="47985" y="16417"/>
                </a:cubicBezTo>
                <a:cubicBezTo>
                  <a:pt x="47970" y="16402"/>
                  <a:pt x="47940" y="16395"/>
                  <a:pt x="47898" y="16395"/>
                </a:cubicBezTo>
                <a:cubicBezTo>
                  <a:pt x="47699" y="16395"/>
                  <a:pt x="47234" y="16544"/>
                  <a:pt x="46825" y="16748"/>
                </a:cubicBezTo>
                <a:cubicBezTo>
                  <a:pt x="46576" y="16914"/>
                  <a:pt x="46576" y="16914"/>
                  <a:pt x="46659" y="16997"/>
                </a:cubicBezTo>
                <a:cubicBezTo>
                  <a:pt x="46718" y="17056"/>
                  <a:pt x="46818" y="17114"/>
                  <a:pt x="46901" y="17114"/>
                </a:cubicBezTo>
                <a:cubicBezTo>
                  <a:pt x="46935" y="17114"/>
                  <a:pt x="46966" y="17104"/>
                  <a:pt x="46991" y="17080"/>
                </a:cubicBezTo>
                <a:cubicBezTo>
                  <a:pt x="47322" y="17080"/>
                  <a:pt x="47405" y="17743"/>
                  <a:pt x="47239" y="17992"/>
                </a:cubicBezTo>
                <a:cubicBezTo>
                  <a:pt x="47215" y="18016"/>
                  <a:pt x="47176" y="18026"/>
                  <a:pt x="47132" y="18026"/>
                </a:cubicBezTo>
                <a:cubicBezTo>
                  <a:pt x="47025" y="18026"/>
                  <a:pt x="46883" y="17967"/>
                  <a:pt x="46825" y="17909"/>
                </a:cubicBezTo>
                <a:lnTo>
                  <a:pt x="46576" y="17660"/>
                </a:lnTo>
                <a:lnTo>
                  <a:pt x="46659" y="18240"/>
                </a:lnTo>
                <a:cubicBezTo>
                  <a:pt x="46783" y="18734"/>
                  <a:pt x="46906" y="18998"/>
                  <a:pt x="47064" y="18998"/>
                </a:cubicBezTo>
                <a:cubicBezTo>
                  <a:pt x="47118" y="18998"/>
                  <a:pt x="47176" y="18967"/>
                  <a:pt x="47239" y="18903"/>
                </a:cubicBezTo>
                <a:cubicBezTo>
                  <a:pt x="47281" y="18862"/>
                  <a:pt x="47322" y="18841"/>
                  <a:pt x="47353" y="18841"/>
                </a:cubicBezTo>
                <a:cubicBezTo>
                  <a:pt x="47384" y="18841"/>
                  <a:pt x="47405" y="18862"/>
                  <a:pt x="47405" y="18903"/>
                </a:cubicBezTo>
                <a:cubicBezTo>
                  <a:pt x="47405" y="19069"/>
                  <a:pt x="47239" y="19235"/>
                  <a:pt x="46908" y="19566"/>
                </a:cubicBezTo>
                <a:cubicBezTo>
                  <a:pt x="46689" y="19741"/>
                  <a:pt x="46563" y="19847"/>
                  <a:pt x="46456" y="19847"/>
                </a:cubicBezTo>
                <a:cubicBezTo>
                  <a:pt x="46360" y="19847"/>
                  <a:pt x="46279" y="19762"/>
                  <a:pt x="46162" y="19566"/>
                </a:cubicBezTo>
                <a:cubicBezTo>
                  <a:pt x="45913" y="19235"/>
                  <a:pt x="45913" y="19069"/>
                  <a:pt x="46245" y="18737"/>
                </a:cubicBezTo>
                <a:cubicBezTo>
                  <a:pt x="46328" y="18655"/>
                  <a:pt x="46328" y="18572"/>
                  <a:pt x="46245" y="18489"/>
                </a:cubicBezTo>
                <a:cubicBezTo>
                  <a:pt x="45748" y="18406"/>
                  <a:pt x="45665" y="18323"/>
                  <a:pt x="45913" y="17743"/>
                </a:cubicBezTo>
                <a:cubicBezTo>
                  <a:pt x="45996" y="17411"/>
                  <a:pt x="46079" y="17080"/>
                  <a:pt x="45996" y="16997"/>
                </a:cubicBezTo>
                <a:cubicBezTo>
                  <a:pt x="45977" y="16978"/>
                  <a:pt x="45957" y="16967"/>
                  <a:pt x="45939" y="16967"/>
                </a:cubicBezTo>
                <a:cubicBezTo>
                  <a:pt x="45879" y="16967"/>
                  <a:pt x="45830" y="17075"/>
                  <a:pt x="45830" y="17329"/>
                </a:cubicBezTo>
                <a:cubicBezTo>
                  <a:pt x="45682" y="17700"/>
                  <a:pt x="45533" y="18004"/>
                  <a:pt x="45385" y="18004"/>
                </a:cubicBezTo>
                <a:cubicBezTo>
                  <a:pt x="45368" y="18004"/>
                  <a:pt x="45350" y="18000"/>
                  <a:pt x="45333" y="17992"/>
                </a:cubicBezTo>
                <a:cubicBezTo>
                  <a:pt x="45333" y="17950"/>
                  <a:pt x="45271" y="17929"/>
                  <a:pt x="45188" y="17929"/>
                </a:cubicBezTo>
                <a:cubicBezTo>
                  <a:pt x="45105" y="17929"/>
                  <a:pt x="45002" y="17950"/>
                  <a:pt x="44919" y="17992"/>
                </a:cubicBezTo>
                <a:cubicBezTo>
                  <a:pt x="44587" y="17992"/>
                  <a:pt x="44504" y="17992"/>
                  <a:pt x="44587" y="17743"/>
                </a:cubicBezTo>
                <a:cubicBezTo>
                  <a:pt x="44625" y="17668"/>
                  <a:pt x="44645" y="17627"/>
                  <a:pt x="44634" y="17627"/>
                </a:cubicBezTo>
                <a:cubicBezTo>
                  <a:pt x="44620" y="17627"/>
                  <a:pt x="44558" y="17689"/>
                  <a:pt x="44422" y="17826"/>
                </a:cubicBezTo>
                <a:cubicBezTo>
                  <a:pt x="44339" y="17992"/>
                  <a:pt x="44256" y="18074"/>
                  <a:pt x="44256" y="18157"/>
                </a:cubicBezTo>
                <a:cubicBezTo>
                  <a:pt x="44339" y="18240"/>
                  <a:pt x="44256" y="18240"/>
                  <a:pt x="44256" y="18323"/>
                </a:cubicBezTo>
                <a:cubicBezTo>
                  <a:pt x="44173" y="18323"/>
                  <a:pt x="44090" y="18157"/>
                  <a:pt x="44173" y="17909"/>
                </a:cubicBezTo>
                <a:cubicBezTo>
                  <a:pt x="44173" y="17722"/>
                  <a:pt x="44173" y="17629"/>
                  <a:pt x="44138" y="17629"/>
                </a:cubicBezTo>
                <a:cubicBezTo>
                  <a:pt x="44126" y="17629"/>
                  <a:pt x="44111" y="17639"/>
                  <a:pt x="44090" y="17660"/>
                </a:cubicBezTo>
                <a:cubicBezTo>
                  <a:pt x="44031" y="17719"/>
                  <a:pt x="43973" y="17777"/>
                  <a:pt x="43944" y="17777"/>
                </a:cubicBezTo>
                <a:cubicBezTo>
                  <a:pt x="43931" y="17777"/>
                  <a:pt x="43924" y="17767"/>
                  <a:pt x="43924" y="17743"/>
                </a:cubicBezTo>
                <a:cubicBezTo>
                  <a:pt x="43841" y="17743"/>
                  <a:pt x="43924" y="17494"/>
                  <a:pt x="44090" y="17329"/>
                </a:cubicBezTo>
                <a:cubicBezTo>
                  <a:pt x="44225" y="17193"/>
                  <a:pt x="44361" y="17058"/>
                  <a:pt x="44451" y="17058"/>
                </a:cubicBezTo>
                <a:cubicBezTo>
                  <a:pt x="44471" y="17058"/>
                  <a:pt x="44489" y="17065"/>
                  <a:pt x="44504" y="17080"/>
                </a:cubicBezTo>
                <a:cubicBezTo>
                  <a:pt x="44508" y="17084"/>
                  <a:pt x="44513" y="17086"/>
                  <a:pt x="44517" y="17086"/>
                </a:cubicBezTo>
                <a:cubicBezTo>
                  <a:pt x="44610" y="17086"/>
                  <a:pt x="44832" y="16326"/>
                  <a:pt x="44753" y="16168"/>
                </a:cubicBezTo>
                <a:cubicBezTo>
                  <a:pt x="44504" y="15837"/>
                  <a:pt x="44504" y="15754"/>
                  <a:pt x="44753" y="15505"/>
                </a:cubicBezTo>
                <a:cubicBezTo>
                  <a:pt x="44836" y="15340"/>
                  <a:pt x="44919" y="15174"/>
                  <a:pt x="44836" y="15091"/>
                </a:cubicBezTo>
                <a:cubicBezTo>
                  <a:pt x="44753" y="15091"/>
                  <a:pt x="44753" y="14925"/>
                  <a:pt x="44836" y="14760"/>
                </a:cubicBezTo>
                <a:cubicBezTo>
                  <a:pt x="44938" y="14657"/>
                  <a:pt x="44946" y="14586"/>
                  <a:pt x="44897" y="14586"/>
                </a:cubicBezTo>
                <a:cubicBezTo>
                  <a:pt x="44868" y="14586"/>
                  <a:pt x="44816" y="14613"/>
                  <a:pt x="44753" y="14677"/>
                </a:cubicBezTo>
                <a:cubicBezTo>
                  <a:pt x="44684" y="14711"/>
                  <a:pt x="44616" y="14731"/>
                  <a:pt x="44559" y="14731"/>
                </a:cubicBezTo>
                <a:cubicBezTo>
                  <a:pt x="44478" y="14731"/>
                  <a:pt x="44422" y="14691"/>
                  <a:pt x="44422" y="14594"/>
                </a:cubicBezTo>
                <a:cubicBezTo>
                  <a:pt x="44400" y="14530"/>
                  <a:pt x="44368" y="14499"/>
                  <a:pt x="44327" y="14499"/>
                </a:cubicBezTo>
                <a:cubicBezTo>
                  <a:pt x="44206" y="14499"/>
                  <a:pt x="44005" y="14763"/>
                  <a:pt x="43759" y="15257"/>
                </a:cubicBezTo>
                <a:cubicBezTo>
                  <a:pt x="43537" y="15745"/>
                  <a:pt x="43315" y="15996"/>
                  <a:pt x="43207" y="15996"/>
                </a:cubicBezTo>
                <a:cubicBezTo>
                  <a:pt x="43114" y="15996"/>
                  <a:pt x="43107" y="15807"/>
                  <a:pt x="43261" y="15422"/>
                </a:cubicBezTo>
                <a:cubicBezTo>
                  <a:pt x="43354" y="15099"/>
                  <a:pt x="43369" y="14930"/>
                  <a:pt x="43321" y="14930"/>
                </a:cubicBezTo>
                <a:cubicBezTo>
                  <a:pt x="43283" y="14930"/>
                  <a:pt x="43206" y="15037"/>
                  <a:pt x="43096" y="15257"/>
                </a:cubicBezTo>
                <a:cubicBezTo>
                  <a:pt x="43013" y="15381"/>
                  <a:pt x="42971" y="15443"/>
                  <a:pt x="42961" y="15443"/>
                </a:cubicBezTo>
                <a:cubicBezTo>
                  <a:pt x="42951" y="15443"/>
                  <a:pt x="42971" y="15381"/>
                  <a:pt x="43013" y="15257"/>
                </a:cubicBezTo>
                <a:cubicBezTo>
                  <a:pt x="43013" y="15091"/>
                  <a:pt x="42930" y="14760"/>
                  <a:pt x="42681" y="14594"/>
                </a:cubicBezTo>
                <a:cubicBezTo>
                  <a:pt x="42433" y="14262"/>
                  <a:pt x="42433" y="14097"/>
                  <a:pt x="42515" y="13848"/>
                </a:cubicBezTo>
                <a:cubicBezTo>
                  <a:pt x="42681" y="13641"/>
                  <a:pt x="42723" y="13537"/>
                  <a:pt x="42671" y="13537"/>
                </a:cubicBezTo>
                <a:cubicBezTo>
                  <a:pt x="42619" y="13537"/>
                  <a:pt x="42474" y="13641"/>
                  <a:pt x="42267" y="13848"/>
                </a:cubicBezTo>
                <a:cubicBezTo>
                  <a:pt x="42127" y="14081"/>
                  <a:pt x="42039" y="14183"/>
                  <a:pt x="41945" y="14183"/>
                </a:cubicBezTo>
                <a:cubicBezTo>
                  <a:pt x="41872" y="14183"/>
                  <a:pt x="41795" y="14122"/>
                  <a:pt x="41687" y="14014"/>
                </a:cubicBezTo>
                <a:cubicBezTo>
                  <a:pt x="41438" y="13765"/>
                  <a:pt x="41438" y="13599"/>
                  <a:pt x="41604" y="13434"/>
                </a:cubicBezTo>
                <a:cubicBezTo>
                  <a:pt x="41645" y="13351"/>
                  <a:pt x="41645" y="13309"/>
                  <a:pt x="41604" y="13309"/>
                </a:cubicBezTo>
                <a:cubicBezTo>
                  <a:pt x="41562" y="13309"/>
                  <a:pt x="41479" y="13351"/>
                  <a:pt x="41355" y="13434"/>
                </a:cubicBezTo>
                <a:cubicBezTo>
                  <a:pt x="41195" y="13594"/>
                  <a:pt x="41103" y="13685"/>
                  <a:pt x="41059" y="13685"/>
                </a:cubicBezTo>
                <a:cubicBezTo>
                  <a:pt x="41034" y="13685"/>
                  <a:pt x="41024" y="13658"/>
                  <a:pt x="41024" y="13599"/>
                </a:cubicBezTo>
                <a:cubicBezTo>
                  <a:pt x="41024" y="13536"/>
                  <a:pt x="41024" y="13509"/>
                  <a:pt x="41014" y="13509"/>
                </a:cubicBezTo>
                <a:cubicBezTo>
                  <a:pt x="41000" y="13509"/>
                  <a:pt x="40960" y="13580"/>
                  <a:pt x="40858" y="13682"/>
                </a:cubicBezTo>
                <a:cubicBezTo>
                  <a:pt x="40775" y="13848"/>
                  <a:pt x="40692" y="13931"/>
                  <a:pt x="40609" y="13931"/>
                </a:cubicBezTo>
                <a:cubicBezTo>
                  <a:pt x="40526" y="13848"/>
                  <a:pt x="40361" y="13848"/>
                  <a:pt x="40278" y="13765"/>
                </a:cubicBezTo>
                <a:cubicBezTo>
                  <a:pt x="40029" y="13765"/>
                  <a:pt x="40029" y="13682"/>
                  <a:pt x="40112" y="13516"/>
                </a:cubicBezTo>
                <a:cubicBezTo>
                  <a:pt x="40195" y="13434"/>
                  <a:pt x="40278" y="13351"/>
                  <a:pt x="40195" y="13268"/>
                </a:cubicBezTo>
                <a:cubicBezTo>
                  <a:pt x="40112" y="13185"/>
                  <a:pt x="40195" y="13019"/>
                  <a:pt x="40278" y="12853"/>
                </a:cubicBezTo>
                <a:cubicBezTo>
                  <a:pt x="40361" y="12605"/>
                  <a:pt x="40381" y="12480"/>
                  <a:pt x="40330" y="12480"/>
                </a:cubicBezTo>
                <a:cubicBezTo>
                  <a:pt x="40278" y="12480"/>
                  <a:pt x="40154" y="12605"/>
                  <a:pt x="39946" y="12853"/>
                </a:cubicBezTo>
                <a:lnTo>
                  <a:pt x="39615" y="13351"/>
                </a:lnTo>
                <a:lnTo>
                  <a:pt x="39615" y="12853"/>
                </a:lnTo>
                <a:cubicBezTo>
                  <a:pt x="39615" y="12605"/>
                  <a:pt x="39781" y="12273"/>
                  <a:pt x="39863" y="12190"/>
                </a:cubicBezTo>
                <a:cubicBezTo>
                  <a:pt x="39912" y="12093"/>
                  <a:pt x="39932" y="12053"/>
                  <a:pt x="39907" y="12053"/>
                </a:cubicBezTo>
                <a:cubicBezTo>
                  <a:pt x="39889" y="12053"/>
                  <a:pt x="39849" y="12073"/>
                  <a:pt x="39781" y="12108"/>
                </a:cubicBezTo>
                <a:cubicBezTo>
                  <a:pt x="39729" y="12134"/>
                  <a:pt x="39677" y="12145"/>
                  <a:pt x="39627" y="12145"/>
                </a:cubicBezTo>
                <a:cubicBezTo>
                  <a:pt x="39359" y="12145"/>
                  <a:pt x="39157" y="11807"/>
                  <a:pt x="39366" y="11527"/>
                </a:cubicBezTo>
                <a:cubicBezTo>
                  <a:pt x="39449" y="11403"/>
                  <a:pt x="39470" y="11341"/>
                  <a:pt x="39408" y="11341"/>
                </a:cubicBezTo>
                <a:cubicBezTo>
                  <a:pt x="39345" y="11341"/>
                  <a:pt x="39200" y="11403"/>
                  <a:pt x="38952" y="11527"/>
                </a:cubicBezTo>
                <a:cubicBezTo>
                  <a:pt x="38703" y="11693"/>
                  <a:pt x="38558" y="11776"/>
                  <a:pt x="38496" y="11776"/>
                </a:cubicBezTo>
                <a:cubicBezTo>
                  <a:pt x="38434" y="11776"/>
                  <a:pt x="38455" y="11693"/>
                  <a:pt x="38537" y="11527"/>
                </a:cubicBezTo>
                <a:cubicBezTo>
                  <a:pt x="38703" y="11030"/>
                  <a:pt x="38703" y="10450"/>
                  <a:pt x="38455" y="10450"/>
                </a:cubicBezTo>
                <a:cubicBezTo>
                  <a:pt x="38289" y="10450"/>
                  <a:pt x="38123" y="10533"/>
                  <a:pt x="38040" y="10947"/>
                </a:cubicBezTo>
                <a:cubicBezTo>
                  <a:pt x="37957" y="11113"/>
                  <a:pt x="37792" y="11279"/>
                  <a:pt x="37709" y="11279"/>
                </a:cubicBezTo>
                <a:cubicBezTo>
                  <a:pt x="37687" y="11301"/>
                  <a:pt x="37670" y="11311"/>
                  <a:pt x="37660" y="11311"/>
                </a:cubicBezTo>
                <a:cubicBezTo>
                  <a:pt x="37632" y="11311"/>
                  <a:pt x="37648" y="11234"/>
                  <a:pt x="37709" y="11113"/>
                </a:cubicBezTo>
                <a:cubicBezTo>
                  <a:pt x="37792" y="11030"/>
                  <a:pt x="37874" y="10864"/>
                  <a:pt x="37874" y="10864"/>
                </a:cubicBezTo>
                <a:cubicBezTo>
                  <a:pt x="37854" y="10844"/>
                  <a:pt x="37833" y="10833"/>
                  <a:pt x="37812" y="10833"/>
                </a:cubicBezTo>
                <a:cubicBezTo>
                  <a:pt x="37750" y="10833"/>
                  <a:pt x="37688" y="10927"/>
                  <a:pt x="37626" y="11113"/>
                </a:cubicBezTo>
                <a:cubicBezTo>
                  <a:pt x="37531" y="11240"/>
                  <a:pt x="37436" y="11294"/>
                  <a:pt x="37364" y="11294"/>
                </a:cubicBezTo>
                <a:cubicBezTo>
                  <a:pt x="37248" y="11294"/>
                  <a:pt x="37192" y="11152"/>
                  <a:pt x="37294" y="10947"/>
                </a:cubicBezTo>
                <a:cubicBezTo>
                  <a:pt x="37377" y="10782"/>
                  <a:pt x="37294" y="10699"/>
                  <a:pt x="37211" y="10699"/>
                </a:cubicBezTo>
                <a:cubicBezTo>
                  <a:pt x="37046" y="10699"/>
                  <a:pt x="37046" y="10616"/>
                  <a:pt x="37377" y="10201"/>
                </a:cubicBezTo>
                <a:cubicBezTo>
                  <a:pt x="37626" y="9953"/>
                  <a:pt x="37709" y="9787"/>
                  <a:pt x="37709" y="9704"/>
                </a:cubicBezTo>
                <a:cubicBezTo>
                  <a:pt x="37626" y="9704"/>
                  <a:pt x="37543" y="9704"/>
                  <a:pt x="37460" y="9787"/>
                </a:cubicBezTo>
                <a:cubicBezTo>
                  <a:pt x="37412" y="9884"/>
                  <a:pt x="37363" y="9924"/>
                  <a:pt x="37314" y="9924"/>
                </a:cubicBezTo>
                <a:cubicBezTo>
                  <a:pt x="37280" y="9924"/>
                  <a:pt x="37246" y="9904"/>
                  <a:pt x="37211" y="9870"/>
                </a:cubicBezTo>
                <a:cubicBezTo>
                  <a:pt x="37211" y="9870"/>
                  <a:pt x="37046" y="10036"/>
                  <a:pt x="36963" y="10533"/>
                </a:cubicBezTo>
                <a:cubicBezTo>
                  <a:pt x="36797" y="10947"/>
                  <a:pt x="36631" y="11279"/>
                  <a:pt x="36631" y="11279"/>
                </a:cubicBezTo>
                <a:cubicBezTo>
                  <a:pt x="36548" y="11279"/>
                  <a:pt x="36383" y="11196"/>
                  <a:pt x="36300" y="10947"/>
                </a:cubicBezTo>
                <a:cubicBezTo>
                  <a:pt x="36134" y="10699"/>
                  <a:pt x="36134" y="10533"/>
                  <a:pt x="36300" y="10367"/>
                </a:cubicBezTo>
                <a:cubicBezTo>
                  <a:pt x="36383" y="10201"/>
                  <a:pt x="36466" y="10119"/>
                  <a:pt x="36466" y="10036"/>
                </a:cubicBezTo>
                <a:cubicBezTo>
                  <a:pt x="36383" y="10036"/>
                  <a:pt x="36383" y="9953"/>
                  <a:pt x="36383" y="9787"/>
                </a:cubicBezTo>
                <a:cubicBezTo>
                  <a:pt x="36383" y="9766"/>
                  <a:pt x="36372" y="9756"/>
                  <a:pt x="36353" y="9756"/>
                </a:cubicBezTo>
                <a:cubicBezTo>
                  <a:pt x="36295" y="9756"/>
                  <a:pt x="36155" y="9849"/>
                  <a:pt x="35968" y="10036"/>
                </a:cubicBezTo>
                <a:cubicBezTo>
                  <a:pt x="35765" y="10171"/>
                  <a:pt x="35562" y="10306"/>
                  <a:pt x="35450" y="10306"/>
                </a:cubicBezTo>
                <a:cubicBezTo>
                  <a:pt x="35424" y="10306"/>
                  <a:pt x="35403" y="10300"/>
                  <a:pt x="35388" y="10284"/>
                </a:cubicBezTo>
                <a:cubicBezTo>
                  <a:pt x="35305" y="10201"/>
                  <a:pt x="35637" y="9041"/>
                  <a:pt x="35803" y="8958"/>
                </a:cubicBezTo>
                <a:cubicBezTo>
                  <a:pt x="35803" y="8875"/>
                  <a:pt x="35885" y="8710"/>
                  <a:pt x="35968" y="8544"/>
                </a:cubicBezTo>
                <a:cubicBezTo>
                  <a:pt x="36014" y="8407"/>
                  <a:pt x="36009" y="8346"/>
                  <a:pt x="35982" y="8346"/>
                </a:cubicBezTo>
                <a:cubicBezTo>
                  <a:pt x="35960" y="8346"/>
                  <a:pt x="35923" y="8387"/>
                  <a:pt x="35885" y="8461"/>
                </a:cubicBezTo>
                <a:cubicBezTo>
                  <a:pt x="35837" y="8558"/>
                  <a:pt x="35788" y="8598"/>
                  <a:pt x="35740" y="8598"/>
                </a:cubicBezTo>
                <a:cubicBezTo>
                  <a:pt x="35706" y="8598"/>
                  <a:pt x="35671" y="8578"/>
                  <a:pt x="35637" y="8544"/>
                </a:cubicBezTo>
                <a:lnTo>
                  <a:pt x="35471" y="8461"/>
                </a:lnTo>
                <a:lnTo>
                  <a:pt x="35471" y="8793"/>
                </a:lnTo>
                <a:cubicBezTo>
                  <a:pt x="35399" y="9300"/>
                  <a:pt x="35263" y="9554"/>
                  <a:pt x="34897" y="9554"/>
                </a:cubicBezTo>
                <a:cubicBezTo>
                  <a:pt x="34844" y="9554"/>
                  <a:pt x="34787" y="9549"/>
                  <a:pt x="34725" y="9538"/>
                </a:cubicBezTo>
                <a:cubicBezTo>
                  <a:pt x="34477" y="9538"/>
                  <a:pt x="34394" y="9456"/>
                  <a:pt x="34560" y="9290"/>
                </a:cubicBezTo>
                <a:cubicBezTo>
                  <a:pt x="34734" y="9071"/>
                  <a:pt x="34771" y="8968"/>
                  <a:pt x="34705" y="8968"/>
                </a:cubicBezTo>
                <a:cubicBezTo>
                  <a:pt x="34647" y="8968"/>
                  <a:pt x="34507" y="9050"/>
                  <a:pt x="34311" y="9207"/>
                </a:cubicBezTo>
                <a:cubicBezTo>
                  <a:pt x="34178" y="9340"/>
                  <a:pt x="34099" y="9419"/>
                  <a:pt x="34062" y="9419"/>
                </a:cubicBezTo>
                <a:cubicBezTo>
                  <a:pt x="34006" y="9419"/>
                  <a:pt x="34046" y="9240"/>
                  <a:pt x="34145" y="8793"/>
                </a:cubicBezTo>
                <a:cubicBezTo>
                  <a:pt x="34283" y="8447"/>
                  <a:pt x="34306" y="8275"/>
                  <a:pt x="34262" y="8275"/>
                </a:cubicBezTo>
                <a:cubicBezTo>
                  <a:pt x="34253" y="8275"/>
                  <a:pt x="34242" y="8282"/>
                  <a:pt x="34228" y="8295"/>
                </a:cubicBezTo>
                <a:cubicBezTo>
                  <a:pt x="34131" y="8392"/>
                  <a:pt x="34062" y="8433"/>
                  <a:pt x="34005" y="8433"/>
                </a:cubicBezTo>
                <a:cubicBezTo>
                  <a:pt x="33965" y="8433"/>
                  <a:pt x="33931" y="8413"/>
                  <a:pt x="33897" y="8378"/>
                </a:cubicBezTo>
                <a:cubicBezTo>
                  <a:pt x="33814" y="8378"/>
                  <a:pt x="33897" y="8212"/>
                  <a:pt x="34062" y="8047"/>
                </a:cubicBezTo>
                <a:cubicBezTo>
                  <a:pt x="34245" y="7910"/>
                  <a:pt x="34327" y="7848"/>
                  <a:pt x="34308" y="7848"/>
                </a:cubicBezTo>
                <a:cubicBezTo>
                  <a:pt x="34293" y="7848"/>
                  <a:pt x="34211" y="7889"/>
                  <a:pt x="34062" y="7964"/>
                </a:cubicBezTo>
                <a:cubicBezTo>
                  <a:pt x="33814" y="8047"/>
                  <a:pt x="33731" y="8047"/>
                  <a:pt x="33731" y="8295"/>
                </a:cubicBezTo>
                <a:cubicBezTo>
                  <a:pt x="33671" y="8596"/>
                  <a:pt x="33567" y="8809"/>
                  <a:pt x="33420" y="8809"/>
                </a:cubicBezTo>
                <a:cubicBezTo>
                  <a:pt x="33364" y="8809"/>
                  <a:pt x="33302" y="8778"/>
                  <a:pt x="33234" y="8710"/>
                </a:cubicBezTo>
                <a:cubicBezTo>
                  <a:pt x="33186" y="8662"/>
                  <a:pt x="33110" y="8614"/>
                  <a:pt x="33039" y="8614"/>
                </a:cubicBezTo>
                <a:cubicBezTo>
                  <a:pt x="32987" y="8614"/>
                  <a:pt x="32937" y="8640"/>
                  <a:pt x="32902" y="8710"/>
                </a:cubicBezTo>
                <a:cubicBezTo>
                  <a:pt x="32819" y="8793"/>
                  <a:pt x="32736" y="8793"/>
                  <a:pt x="32653" y="8793"/>
                </a:cubicBezTo>
                <a:cubicBezTo>
                  <a:pt x="32571" y="8710"/>
                  <a:pt x="32653" y="8544"/>
                  <a:pt x="32736" y="8378"/>
                </a:cubicBezTo>
                <a:cubicBezTo>
                  <a:pt x="32858" y="8257"/>
                  <a:pt x="32935" y="8180"/>
                  <a:pt x="33000" y="8180"/>
                </a:cubicBezTo>
                <a:cubicBezTo>
                  <a:pt x="33023" y="8180"/>
                  <a:pt x="33046" y="8190"/>
                  <a:pt x="33068" y="8212"/>
                </a:cubicBezTo>
                <a:cubicBezTo>
                  <a:pt x="33068" y="8212"/>
                  <a:pt x="33234" y="8212"/>
                  <a:pt x="33399" y="8130"/>
                </a:cubicBezTo>
                <a:cubicBezTo>
                  <a:pt x="33648" y="8047"/>
                  <a:pt x="33648" y="8047"/>
                  <a:pt x="33565" y="7881"/>
                </a:cubicBezTo>
                <a:cubicBezTo>
                  <a:pt x="33524" y="7840"/>
                  <a:pt x="33482" y="7819"/>
                  <a:pt x="33441" y="7819"/>
                </a:cubicBezTo>
                <a:cubicBezTo>
                  <a:pt x="33399" y="7819"/>
                  <a:pt x="33358" y="7840"/>
                  <a:pt x="33316" y="7881"/>
                </a:cubicBezTo>
                <a:cubicBezTo>
                  <a:pt x="33285" y="7912"/>
                  <a:pt x="33254" y="7932"/>
                  <a:pt x="33231" y="7944"/>
                </a:cubicBezTo>
                <a:lnTo>
                  <a:pt x="33231" y="7944"/>
                </a:lnTo>
                <a:cubicBezTo>
                  <a:pt x="33211" y="7846"/>
                  <a:pt x="33062" y="7621"/>
                  <a:pt x="32985" y="7467"/>
                </a:cubicBezTo>
                <a:cubicBezTo>
                  <a:pt x="32819" y="7218"/>
                  <a:pt x="32736" y="6969"/>
                  <a:pt x="32819" y="6721"/>
                </a:cubicBezTo>
                <a:cubicBezTo>
                  <a:pt x="32872" y="6563"/>
                  <a:pt x="32858" y="6505"/>
                  <a:pt x="32819" y="6505"/>
                </a:cubicBezTo>
                <a:cubicBezTo>
                  <a:pt x="32797" y="6505"/>
                  <a:pt x="32767" y="6525"/>
                  <a:pt x="32736" y="6555"/>
                </a:cubicBezTo>
                <a:cubicBezTo>
                  <a:pt x="32715" y="6566"/>
                  <a:pt x="32697" y="6571"/>
                  <a:pt x="32681" y="6571"/>
                </a:cubicBezTo>
                <a:cubicBezTo>
                  <a:pt x="32573" y="6571"/>
                  <a:pt x="32592" y="6326"/>
                  <a:pt x="32736" y="5892"/>
                </a:cubicBezTo>
                <a:cubicBezTo>
                  <a:pt x="32811" y="5446"/>
                  <a:pt x="32818" y="5133"/>
                  <a:pt x="32759" y="5133"/>
                </a:cubicBezTo>
                <a:cubicBezTo>
                  <a:pt x="32752" y="5133"/>
                  <a:pt x="32745" y="5138"/>
                  <a:pt x="32736" y="5146"/>
                </a:cubicBezTo>
                <a:cubicBezTo>
                  <a:pt x="32736" y="5146"/>
                  <a:pt x="32653" y="5229"/>
                  <a:pt x="32736" y="5312"/>
                </a:cubicBezTo>
                <a:cubicBezTo>
                  <a:pt x="32736" y="5312"/>
                  <a:pt x="32736" y="5395"/>
                  <a:pt x="32653" y="5478"/>
                </a:cubicBezTo>
                <a:cubicBezTo>
                  <a:pt x="32571" y="5478"/>
                  <a:pt x="32488" y="5643"/>
                  <a:pt x="32405" y="5809"/>
                </a:cubicBezTo>
                <a:cubicBezTo>
                  <a:pt x="32267" y="6084"/>
                  <a:pt x="32130" y="6245"/>
                  <a:pt x="31993" y="6245"/>
                </a:cubicBezTo>
                <a:cubicBezTo>
                  <a:pt x="31964" y="6245"/>
                  <a:pt x="31936" y="6238"/>
                  <a:pt x="31908" y="6223"/>
                </a:cubicBezTo>
                <a:cubicBezTo>
                  <a:pt x="31825" y="6223"/>
                  <a:pt x="31825" y="6058"/>
                  <a:pt x="31908" y="5975"/>
                </a:cubicBezTo>
                <a:cubicBezTo>
                  <a:pt x="31990" y="5892"/>
                  <a:pt x="32073" y="5726"/>
                  <a:pt x="31990" y="5560"/>
                </a:cubicBezTo>
                <a:cubicBezTo>
                  <a:pt x="31956" y="5526"/>
                  <a:pt x="31922" y="5506"/>
                  <a:pt x="31887" y="5506"/>
                </a:cubicBezTo>
                <a:cubicBezTo>
                  <a:pt x="31839" y="5506"/>
                  <a:pt x="31790" y="5546"/>
                  <a:pt x="31742" y="5643"/>
                </a:cubicBezTo>
                <a:cubicBezTo>
                  <a:pt x="31710" y="5706"/>
                  <a:pt x="31676" y="5733"/>
                  <a:pt x="31642" y="5733"/>
                </a:cubicBezTo>
                <a:cubicBezTo>
                  <a:pt x="31497" y="5733"/>
                  <a:pt x="31359" y="5234"/>
                  <a:pt x="31493" y="4898"/>
                </a:cubicBezTo>
                <a:cubicBezTo>
                  <a:pt x="31576" y="4815"/>
                  <a:pt x="31493" y="4483"/>
                  <a:pt x="31410" y="4317"/>
                </a:cubicBezTo>
                <a:cubicBezTo>
                  <a:pt x="31273" y="4181"/>
                  <a:pt x="31187" y="4119"/>
                  <a:pt x="31109" y="4119"/>
                </a:cubicBezTo>
                <a:cubicBezTo>
                  <a:pt x="31045" y="4119"/>
                  <a:pt x="30988" y="4160"/>
                  <a:pt x="30913" y="4235"/>
                </a:cubicBezTo>
                <a:cubicBezTo>
                  <a:pt x="30747" y="4400"/>
                  <a:pt x="30747" y="4483"/>
                  <a:pt x="30913" y="4483"/>
                </a:cubicBezTo>
                <a:cubicBezTo>
                  <a:pt x="30996" y="4483"/>
                  <a:pt x="30996" y="4649"/>
                  <a:pt x="30996" y="4815"/>
                </a:cubicBezTo>
                <a:cubicBezTo>
                  <a:pt x="30759" y="5209"/>
                  <a:pt x="30898" y="5981"/>
                  <a:pt x="31127" y="5981"/>
                </a:cubicBezTo>
                <a:cubicBezTo>
                  <a:pt x="31138" y="5981"/>
                  <a:pt x="31150" y="5979"/>
                  <a:pt x="31162" y="5975"/>
                </a:cubicBezTo>
                <a:cubicBezTo>
                  <a:pt x="31253" y="5906"/>
                  <a:pt x="31319" y="5876"/>
                  <a:pt x="31362" y="5876"/>
                </a:cubicBezTo>
                <a:cubicBezTo>
                  <a:pt x="31474" y="5876"/>
                  <a:pt x="31425" y="6089"/>
                  <a:pt x="31245" y="6389"/>
                </a:cubicBezTo>
                <a:cubicBezTo>
                  <a:pt x="31063" y="6511"/>
                  <a:pt x="30969" y="6587"/>
                  <a:pt x="30900" y="6587"/>
                </a:cubicBezTo>
                <a:cubicBezTo>
                  <a:pt x="30875" y="6587"/>
                  <a:pt x="30852" y="6577"/>
                  <a:pt x="30830" y="6555"/>
                </a:cubicBezTo>
                <a:cubicBezTo>
                  <a:pt x="30806" y="6531"/>
                  <a:pt x="30775" y="6521"/>
                  <a:pt x="30740" y="6521"/>
                </a:cubicBezTo>
                <a:cubicBezTo>
                  <a:pt x="30657" y="6521"/>
                  <a:pt x="30557" y="6579"/>
                  <a:pt x="30499" y="6638"/>
                </a:cubicBezTo>
                <a:cubicBezTo>
                  <a:pt x="30440" y="6697"/>
                  <a:pt x="30392" y="6724"/>
                  <a:pt x="30357" y="6724"/>
                </a:cubicBezTo>
                <a:cubicBezTo>
                  <a:pt x="30295" y="6724"/>
                  <a:pt x="30279" y="6633"/>
                  <a:pt x="30333" y="6472"/>
                </a:cubicBezTo>
                <a:cubicBezTo>
                  <a:pt x="30394" y="6351"/>
                  <a:pt x="30365" y="6274"/>
                  <a:pt x="30313" y="6274"/>
                </a:cubicBezTo>
                <a:cubicBezTo>
                  <a:pt x="30294" y="6274"/>
                  <a:pt x="30272" y="6284"/>
                  <a:pt x="30250" y="6306"/>
                </a:cubicBezTo>
                <a:cubicBezTo>
                  <a:pt x="30211" y="6326"/>
                  <a:pt x="30176" y="6336"/>
                  <a:pt x="30149" y="6336"/>
                </a:cubicBezTo>
                <a:cubicBezTo>
                  <a:pt x="30059" y="6336"/>
                  <a:pt x="30041" y="6228"/>
                  <a:pt x="30167" y="5975"/>
                </a:cubicBezTo>
                <a:cubicBezTo>
                  <a:pt x="30216" y="5781"/>
                  <a:pt x="30236" y="5700"/>
                  <a:pt x="30194" y="5700"/>
                </a:cubicBezTo>
                <a:cubicBezTo>
                  <a:pt x="30165" y="5700"/>
                  <a:pt x="30104" y="5740"/>
                  <a:pt x="30001" y="5809"/>
                </a:cubicBezTo>
                <a:cubicBezTo>
                  <a:pt x="29836" y="5892"/>
                  <a:pt x="29670" y="5892"/>
                  <a:pt x="29587" y="5892"/>
                </a:cubicBezTo>
                <a:cubicBezTo>
                  <a:pt x="29504" y="5726"/>
                  <a:pt x="29504" y="5726"/>
                  <a:pt x="29753" y="5478"/>
                </a:cubicBezTo>
                <a:cubicBezTo>
                  <a:pt x="30001" y="5312"/>
                  <a:pt x="30084" y="5229"/>
                  <a:pt x="30084" y="5063"/>
                </a:cubicBezTo>
                <a:cubicBezTo>
                  <a:pt x="30084" y="5015"/>
                  <a:pt x="30057" y="4968"/>
                  <a:pt x="30017" y="4968"/>
                </a:cubicBezTo>
                <a:cubicBezTo>
                  <a:pt x="29989" y="4968"/>
                  <a:pt x="29954" y="4993"/>
                  <a:pt x="29919" y="5063"/>
                </a:cubicBezTo>
                <a:cubicBezTo>
                  <a:pt x="29884" y="5098"/>
                  <a:pt x="29850" y="5118"/>
                  <a:pt x="29821" y="5118"/>
                </a:cubicBezTo>
                <a:cubicBezTo>
                  <a:pt x="29781" y="5118"/>
                  <a:pt x="29753" y="5077"/>
                  <a:pt x="29753" y="4980"/>
                </a:cubicBezTo>
                <a:cubicBezTo>
                  <a:pt x="29720" y="4882"/>
                  <a:pt x="29662" y="4836"/>
                  <a:pt x="29582" y="4836"/>
                </a:cubicBezTo>
                <a:cubicBezTo>
                  <a:pt x="29461" y="4836"/>
                  <a:pt x="29291" y="4945"/>
                  <a:pt x="29090" y="5146"/>
                </a:cubicBezTo>
                <a:cubicBezTo>
                  <a:pt x="29037" y="5199"/>
                  <a:pt x="29001" y="5226"/>
                  <a:pt x="28982" y="5226"/>
                </a:cubicBezTo>
                <a:cubicBezTo>
                  <a:pt x="28941" y="5226"/>
                  <a:pt x="28977" y="5098"/>
                  <a:pt x="29090" y="4815"/>
                </a:cubicBezTo>
                <a:cubicBezTo>
                  <a:pt x="29325" y="4462"/>
                  <a:pt x="29393" y="4359"/>
                  <a:pt x="29324" y="4359"/>
                </a:cubicBezTo>
                <a:cubicBezTo>
                  <a:pt x="29296" y="4359"/>
                  <a:pt x="29245" y="4376"/>
                  <a:pt x="29173" y="4400"/>
                </a:cubicBezTo>
                <a:cubicBezTo>
                  <a:pt x="29026" y="4459"/>
                  <a:pt x="28910" y="4486"/>
                  <a:pt x="28837" y="4486"/>
                </a:cubicBezTo>
                <a:cubicBezTo>
                  <a:pt x="28703" y="4486"/>
                  <a:pt x="28710" y="4395"/>
                  <a:pt x="28924" y="4235"/>
                </a:cubicBezTo>
                <a:cubicBezTo>
                  <a:pt x="29007" y="4152"/>
                  <a:pt x="29173" y="3820"/>
                  <a:pt x="29256" y="3654"/>
                </a:cubicBezTo>
                <a:cubicBezTo>
                  <a:pt x="29363" y="3333"/>
                  <a:pt x="29366" y="3150"/>
                  <a:pt x="29310" y="3150"/>
                </a:cubicBezTo>
                <a:cubicBezTo>
                  <a:pt x="29280" y="3150"/>
                  <a:pt x="29231" y="3205"/>
                  <a:pt x="29173" y="3323"/>
                </a:cubicBezTo>
                <a:cubicBezTo>
                  <a:pt x="29173" y="3406"/>
                  <a:pt x="29007" y="3572"/>
                  <a:pt x="28924" y="3572"/>
                </a:cubicBezTo>
                <a:cubicBezTo>
                  <a:pt x="28841" y="3572"/>
                  <a:pt x="28675" y="3737"/>
                  <a:pt x="28593" y="3903"/>
                </a:cubicBezTo>
                <a:cubicBezTo>
                  <a:pt x="28510" y="4027"/>
                  <a:pt x="28468" y="4089"/>
                  <a:pt x="28437" y="4089"/>
                </a:cubicBezTo>
                <a:cubicBezTo>
                  <a:pt x="28406" y="4089"/>
                  <a:pt x="28385" y="4027"/>
                  <a:pt x="28344" y="3903"/>
                </a:cubicBezTo>
                <a:cubicBezTo>
                  <a:pt x="28303" y="3820"/>
                  <a:pt x="28261" y="3779"/>
                  <a:pt x="28230" y="3779"/>
                </a:cubicBezTo>
                <a:cubicBezTo>
                  <a:pt x="28199" y="3779"/>
                  <a:pt x="28178" y="3820"/>
                  <a:pt x="28178" y="3903"/>
                </a:cubicBezTo>
                <a:cubicBezTo>
                  <a:pt x="28149" y="3962"/>
                  <a:pt x="28119" y="3989"/>
                  <a:pt x="28094" y="3989"/>
                </a:cubicBezTo>
                <a:cubicBezTo>
                  <a:pt x="28047" y="3989"/>
                  <a:pt x="28012" y="3898"/>
                  <a:pt x="28012" y="3737"/>
                </a:cubicBezTo>
                <a:cubicBezTo>
                  <a:pt x="28012" y="3489"/>
                  <a:pt x="28095" y="3323"/>
                  <a:pt x="28261" y="3240"/>
                </a:cubicBezTo>
                <a:cubicBezTo>
                  <a:pt x="28344" y="3157"/>
                  <a:pt x="28344" y="3074"/>
                  <a:pt x="28095" y="2991"/>
                </a:cubicBezTo>
                <a:cubicBezTo>
                  <a:pt x="27930" y="2909"/>
                  <a:pt x="27847" y="2826"/>
                  <a:pt x="27930" y="2660"/>
                </a:cubicBezTo>
                <a:cubicBezTo>
                  <a:pt x="27975" y="2523"/>
                  <a:pt x="27996" y="2462"/>
                  <a:pt x="27977" y="2462"/>
                </a:cubicBezTo>
                <a:cubicBezTo>
                  <a:pt x="27962" y="2462"/>
                  <a:pt x="27921" y="2503"/>
                  <a:pt x="27847" y="2577"/>
                </a:cubicBezTo>
                <a:cubicBezTo>
                  <a:pt x="27805" y="2618"/>
                  <a:pt x="27722" y="2639"/>
                  <a:pt x="27629" y="2639"/>
                </a:cubicBezTo>
                <a:cubicBezTo>
                  <a:pt x="27536" y="2639"/>
                  <a:pt x="27432" y="2618"/>
                  <a:pt x="27349" y="2577"/>
                </a:cubicBezTo>
                <a:cubicBezTo>
                  <a:pt x="27225" y="2536"/>
                  <a:pt x="27101" y="2515"/>
                  <a:pt x="27008" y="2515"/>
                </a:cubicBezTo>
                <a:cubicBezTo>
                  <a:pt x="26914" y="2515"/>
                  <a:pt x="26852" y="2536"/>
                  <a:pt x="26852" y="2577"/>
                </a:cubicBezTo>
                <a:cubicBezTo>
                  <a:pt x="26833" y="2597"/>
                  <a:pt x="26813" y="2607"/>
                  <a:pt x="26795" y="2607"/>
                </a:cubicBezTo>
                <a:cubicBezTo>
                  <a:pt x="26735" y="2607"/>
                  <a:pt x="26686" y="2499"/>
                  <a:pt x="26686" y="2246"/>
                </a:cubicBezTo>
                <a:cubicBezTo>
                  <a:pt x="26686" y="1992"/>
                  <a:pt x="26686" y="1893"/>
                  <a:pt x="26629" y="1893"/>
                </a:cubicBezTo>
                <a:cubicBezTo>
                  <a:pt x="26593" y="1893"/>
                  <a:pt x="26534" y="1933"/>
                  <a:pt x="26438" y="1997"/>
                </a:cubicBezTo>
                <a:cubicBezTo>
                  <a:pt x="26392" y="2134"/>
                  <a:pt x="26321" y="2195"/>
                  <a:pt x="26239" y="2195"/>
                </a:cubicBezTo>
                <a:cubicBezTo>
                  <a:pt x="26172" y="2195"/>
                  <a:pt x="26098" y="2154"/>
                  <a:pt x="26023" y="2080"/>
                </a:cubicBezTo>
                <a:cubicBezTo>
                  <a:pt x="25858" y="1914"/>
                  <a:pt x="25692" y="1831"/>
                  <a:pt x="25609" y="1748"/>
                </a:cubicBezTo>
                <a:cubicBezTo>
                  <a:pt x="25443" y="1748"/>
                  <a:pt x="25526" y="1665"/>
                  <a:pt x="25692" y="1500"/>
                </a:cubicBezTo>
                <a:cubicBezTo>
                  <a:pt x="25775" y="1417"/>
                  <a:pt x="25858" y="1251"/>
                  <a:pt x="25858" y="1251"/>
                </a:cubicBezTo>
                <a:cubicBezTo>
                  <a:pt x="25836" y="1229"/>
                  <a:pt x="25807" y="1219"/>
                  <a:pt x="25776" y="1219"/>
                </a:cubicBezTo>
                <a:cubicBezTo>
                  <a:pt x="25692" y="1219"/>
                  <a:pt x="25587" y="1295"/>
                  <a:pt x="25526" y="1417"/>
                </a:cubicBezTo>
                <a:cubicBezTo>
                  <a:pt x="25432" y="1487"/>
                  <a:pt x="25338" y="1518"/>
                  <a:pt x="25258" y="1518"/>
                </a:cubicBezTo>
                <a:cubicBezTo>
                  <a:pt x="25053" y="1518"/>
                  <a:pt x="24934" y="1323"/>
                  <a:pt x="25112" y="1085"/>
                </a:cubicBezTo>
                <a:cubicBezTo>
                  <a:pt x="25164" y="928"/>
                  <a:pt x="25184" y="870"/>
                  <a:pt x="25127" y="870"/>
                </a:cubicBezTo>
                <a:cubicBezTo>
                  <a:pt x="25095" y="870"/>
                  <a:pt x="25037" y="889"/>
                  <a:pt x="24946" y="920"/>
                </a:cubicBezTo>
                <a:cubicBezTo>
                  <a:pt x="24888" y="931"/>
                  <a:pt x="24832" y="936"/>
                  <a:pt x="24779" y="936"/>
                </a:cubicBezTo>
                <a:cubicBezTo>
                  <a:pt x="24454" y="936"/>
                  <a:pt x="24258" y="742"/>
                  <a:pt x="24615" y="671"/>
                </a:cubicBezTo>
                <a:cubicBezTo>
                  <a:pt x="24780" y="588"/>
                  <a:pt x="24863" y="588"/>
                  <a:pt x="24780" y="505"/>
                </a:cubicBezTo>
                <a:cubicBezTo>
                  <a:pt x="24755" y="480"/>
                  <a:pt x="24713" y="468"/>
                  <a:pt x="24660" y="468"/>
                </a:cubicBezTo>
                <a:cubicBezTo>
                  <a:pt x="24372" y="468"/>
                  <a:pt x="23747" y="818"/>
                  <a:pt x="23537" y="1168"/>
                </a:cubicBezTo>
                <a:cubicBezTo>
                  <a:pt x="23357" y="1468"/>
                  <a:pt x="23003" y="1682"/>
                  <a:pt x="22853" y="1682"/>
                </a:cubicBezTo>
                <a:cubicBezTo>
                  <a:pt x="22796" y="1682"/>
                  <a:pt x="22769" y="1651"/>
                  <a:pt x="22791" y="1583"/>
                </a:cubicBezTo>
                <a:cubicBezTo>
                  <a:pt x="22791" y="1500"/>
                  <a:pt x="22874" y="1251"/>
                  <a:pt x="22957" y="1085"/>
                </a:cubicBezTo>
                <a:cubicBezTo>
                  <a:pt x="23206" y="920"/>
                  <a:pt x="23206" y="671"/>
                  <a:pt x="22957" y="671"/>
                </a:cubicBezTo>
                <a:cubicBezTo>
                  <a:pt x="22957" y="588"/>
                  <a:pt x="23040" y="505"/>
                  <a:pt x="23289" y="422"/>
                </a:cubicBezTo>
                <a:cubicBezTo>
                  <a:pt x="23454" y="257"/>
                  <a:pt x="23703" y="91"/>
                  <a:pt x="23786" y="91"/>
                </a:cubicBezTo>
                <a:cubicBezTo>
                  <a:pt x="23818" y="28"/>
                  <a:pt x="23752" y="0"/>
                  <a:pt x="236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2" name="Google Shape;82;p6"/>
          <p:cNvSpPr/>
          <p:nvPr/>
        </p:nvSpPr>
        <p:spPr>
          <a:xfrm rot="-2503877">
            <a:off x="420037" y="-411681"/>
            <a:ext cx="2577805" cy="2690960"/>
          </a:xfrm>
          <a:custGeom>
            <a:avLst/>
            <a:gdLst/>
            <a:ahLst/>
            <a:cxnLst/>
            <a:rect l="l" t="t" r="r" b="b"/>
            <a:pathLst>
              <a:path w="93318" h="93756" extrusionOk="0">
                <a:moveTo>
                  <a:pt x="24334" y="1161"/>
                </a:moveTo>
                <a:cubicBezTo>
                  <a:pt x="24354" y="1161"/>
                  <a:pt x="24366" y="1188"/>
                  <a:pt x="24366" y="1251"/>
                </a:cubicBezTo>
                <a:cubicBezTo>
                  <a:pt x="24283" y="1334"/>
                  <a:pt x="24200" y="1500"/>
                  <a:pt x="24200" y="1583"/>
                </a:cubicBezTo>
                <a:cubicBezTo>
                  <a:pt x="24200" y="1748"/>
                  <a:pt x="24117" y="1748"/>
                  <a:pt x="24034" y="1748"/>
                </a:cubicBezTo>
                <a:cubicBezTo>
                  <a:pt x="23952" y="1665"/>
                  <a:pt x="24034" y="1500"/>
                  <a:pt x="24200" y="1334"/>
                </a:cubicBezTo>
                <a:cubicBezTo>
                  <a:pt x="24251" y="1231"/>
                  <a:pt x="24303" y="1161"/>
                  <a:pt x="24334" y="1161"/>
                </a:cubicBezTo>
                <a:close/>
                <a:moveTo>
                  <a:pt x="24204" y="729"/>
                </a:moveTo>
                <a:cubicBezTo>
                  <a:pt x="24272" y="729"/>
                  <a:pt x="24133" y="1037"/>
                  <a:pt x="23786" y="1583"/>
                </a:cubicBezTo>
                <a:cubicBezTo>
                  <a:pt x="23537" y="1914"/>
                  <a:pt x="23371" y="1997"/>
                  <a:pt x="23371" y="1997"/>
                </a:cubicBezTo>
                <a:cubicBezTo>
                  <a:pt x="23289" y="1914"/>
                  <a:pt x="23454" y="1665"/>
                  <a:pt x="23786" y="1168"/>
                </a:cubicBezTo>
                <a:cubicBezTo>
                  <a:pt x="24019" y="868"/>
                  <a:pt x="24158" y="729"/>
                  <a:pt x="24204" y="729"/>
                </a:cubicBezTo>
                <a:close/>
                <a:moveTo>
                  <a:pt x="21850" y="2400"/>
                </a:moveTo>
                <a:cubicBezTo>
                  <a:pt x="21856" y="2400"/>
                  <a:pt x="21835" y="2462"/>
                  <a:pt x="21797" y="2577"/>
                </a:cubicBezTo>
                <a:cubicBezTo>
                  <a:pt x="21714" y="2743"/>
                  <a:pt x="21631" y="2909"/>
                  <a:pt x="21548" y="2991"/>
                </a:cubicBezTo>
                <a:cubicBezTo>
                  <a:pt x="21548" y="2991"/>
                  <a:pt x="21548" y="2826"/>
                  <a:pt x="21714" y="2660"/>
                </a:cubicBezTo>
                <a:cubicBezTo>
                  <a:pt x="21803" y="2482"/>
                  <a:pt x="21844" y="2400"/>
                  <a:pt x="21850" y="2400"/>
                </a:cubicBezTo>
                <a:close/>
                <a:moveTo>
                  <a:pt x="27277" y="2793"/>
                </a:moveTo>
                <a:cubicBezTo>
                  <a:pt x="27366" y="2793"/>
                  <a:pt x="27441" y="2834"/>
                  <a:pt x="27515" y="2909"/>
                </a:cubicBezTo>
                <a:cubicBezTo>
                  <a:pt x="27681" y="3074"/>
                  <a:pt x="27681" y="3074"/>
                  <a:pt x="27267" y="3489"/>
                </a:cubicBezTo>
                <a:cubicBezTo>
                  <a:pt x="26936" y="3819"/>
                  <a:pt x="26767" y="3961"/>
                  <a:pt x="26667" y="3961"/>
                </a:cubicBezTo>
                <a:cubicBezTo>
                  <a:pt x="26592" y="3961"/>
                  <a:pt x="26556" y="3880"/>
                  <a:pt x="26521" y="3737"/>
                </a:cubicBezTo>
                <a:cubicBezTo>
                  <a:pt x="26521" y="3406"/>
                  <a:pt x="26521" y="3323"/>
                  <a:pt x="26852" y="2991"/>
                </a:cubicBezTo>
                <a:cubicBezTo>
                  <a:pt x="27035" y="2855"/>
                  <a:pt x="27167" y="2793"/>
                  <a:pt x="27277" y="2793"/>
                </a:cubicBezTo>
                <a:close/>
                <a:moveTo>
                  <a:pt x="28520" y="4615"/>
                </a:moveTo>
                <a:cubicBezTo>
                  <a:pt x="28544" y="4615"/>
                  <a:pt x="28568" y="4625"/>
                  <a:pt x="28593" y="4649"/>
                </a:cubicBezTo>
                <a:cubicBezTo>
                  <a:pt x="28593" y="4649"/>
                  <a:pt x="28593" y="4732"/>
                  <a:pt x="28593" y="4732"/>
                </a:cubicBezTo>
                <a:cubicBezTo>
                  <a:pt x="28510" y="4815"/>
                  <a:pt x="28427" y="4898"/>
                  <a:pt x="28344" y="4898"/>
                </a:cubicBezTo>
                <a:cubicBezTo>
                  <a:pt x="28261" y="4898"/>
                  <a:pt x="28261" y="4815"/>
                  <a:pt x="28344" y="4732"/>
                </a:cubicBezTo>
                <a:cubicBezTo>
                  <a:pt x="28403" y="4673"/>
                  <a:pt x="28461" y="4615"/>
                  <a:pt x="28520" y="4615"/>
                </a:cubicBezTo>
                <a:close/>
                <a:moveTo>
                  <a:pt x="19559" y="4898"/>
                </a:moveTo>
                <a:cubicBezTo>
                  <a:pt x="19559" y="4980"/>
                  <a:pt x="19559" y="5063"/>
                  <a:pt x="19476" y="5146"/>
                </a:cubicBezTo>
                <a:cubicBezTo>
                  <a:pt x="19416" y="5267"/>
                  <a:pt x="19399" y="5344"/>
                  <a:pt x="19363" y="5344"/>
                </a:cubicBezTo>
                <a:cubicBezTo>
                  <a:pt x="19349" y="5344"/>
                  <a:pt x="19333" y="5334"/>
                  <a:pt x="19311" y="5312"/>
                </a:cubicBezTo>
                <a:cubicBezTo>
                  <a:pt x="19311" y="5312"/>
                  <a:pt x="19311" y="5146"/>
                  <a:pt x="19394" y="5063"/>
                </a:cubicBezTo>
                <a:cubicBezTo>
                  <a:pt x="19476" y="4980"/>
                  <a:pt x="19559" y="4898"/>
                  <a:pt x="19559" y="4898"/>
                </a:cubicBezTo>
                <a:close/>
                <a:moveTo>
                  <a:pt x="21134" y="6804"/>
                </a:moveTo>
                <a:cubicBezTo>
                  <a:pt x="21134" y="6804"/>
                  <a:pt x="21134" y="6969"/>
                  <a:pt x="21051" y="7052"/>
                </a:cubicBezTo>
                <a:cubicBezTo>
                  <a:pt x="20968" y="7135"/>
                  <a:pt x="20885" y="7218"/>
                  <a:pt x="20885" y="7218"/>
                </a:cubicBezTo>
                <a:cubicBezTo>
                  <a:pt x="20885" y="7135"/>
                  <a:pt x="20885" y="7052"/>
                  <a:pt x="20968" y="6969"/>
                </a:cubicBezTo>
                <a:cubicBezTo>
                  <a:pt x="21051" y="6887"/>
                  <a:pt x="21134" y="6804"/>
                  <a:pt x="21134" y="6804"/>
                </a:cubicBezTo>
                <a:close/>
                <a:moveTo>
                  <a:pt x="23040" y="7715"/>
                </a:moveTo>
                <a:cubicBezTo>
                  <a:pt x="23040" y="7798"/>
                  <a:pt x="22957" y="7881"/>
                  <a:pt x="22874" y="7964"/>
                </a:cubicBezTo>
                <a:cubicBezTo>
                  <a:pt x="22816" y="8022"/>
                  <a:pt x="22757" y="8081"/>
                  <a:pt x="22728" y="8081"/>
                </a:cubicBezTo>
                <a:cubicBezTo>
                  <a:pt x="22716" y="8081"/>
                  <a:pt x="22709" y="8071"/>
                  <a:pt x="22709" y="8047"/>
                </a:cubicBezTo>
                <a:cubicBezTo>
                  <a:pt x="22626" y="8047"/>
                  <a:pt x="22709" y="7964"/>
                  <a:pt x="22791" y="7881"/>
                </a:cubicBezTo>
                <a:cubicBezTo>
                  <a:pt x="22874" y="7798"/>
                  <a:pt x="23040" y="7715"/>
                  <a:pt x="23040" y="7715"/>
                </a:cubicBezTo>
                <a:close/>
                <a:moveTo>
                  <a:pt x="18090" y="8016"/>
                </a:moveTo>
                <a:cubicBezTo>
                  <a:pt x="18109" y="8016"/>
                  <a:pt x="18130" y="8026"/>
                  <a:pt x="18150" y="8047"/>
                </a:cubicBezTo>
                <a:cubicBezTo>
                  <a:pt x="18233" y="8047"/>
                  <a:pt x="18150" y="8212"/>
                  <a:pt x="18150" y="8295"/>
                </a:cubicBezTo>
                <a:cubicBezTo>
                  <a:pt x="18109" y="8378"/>
                  <a:pt x="18068" y="8420"/>
                  <a:pt x="18036" y="8420"/>
                </a:cubicBezTo>
                <a:cubicBezTo>
                  <a:pt x="18005" y="8420"/>
                  <a:pt x="17985" y="8378"/>
                  <a:pt x="17985" y="8295"/>
                </a:cubicBezTo>
                <a:cubicBezTo>
                  <a:pt x="17985" y="8109"/>
                  <a:pt x="18031" y="8016"/>
                  <a:pt x="18090" y="8016"/>
                </a:cubicBezTo>
                <a:close/>
                <a:moveTo>
                  <a:pt x="38658" y="12125"/>
                </a:moveTo>
                <a:cubicBezTo>
                  <a:pt x="38737" y="12125"/>
                  <a:pt x="38794" y="12207"/>
                  <a:pt x="38869" y="12356"/>
                </a:cubicBezTo>
                <a:cubicBezTo>
                  <a:pt x="39035" y="12522"/>
                  <a:pt x="39035" y="12771"/>
                  <a:pt x="39035" y="12853"/>
                </a:cubicBezTo>
                <a:cubicBezTo>
                  <a:pt x="38952" y="12936"/>
                  <a:pt x="38786" y="13019"/>
                  <a:pt x="38620" y="13102"/>
                </a:cubicBezTo>
                <a:cubicBezTo>
                  <a:pt x="38219" y="13182"/>
                  <a:pt x="37947" y="13228"/>
                  <a:pt x="37791" y="13228"/>
                </a:cubicBezTo>
                <a:cubicBezTo>
                  <a:pt x="37464" y="13228"/>
                  <a:pt x="37645" y="13027"/>
                  <a:pt x="38206" y="12522"/>
                </a:cubicBezTo>
                <a:cubicBezTo>
                  <a:pt x="38434" y="12248"/>
                  <a:pt x="38562" y="12125"/>
                  <a:pt x="38658" y="12125"/>
                </a:cubicBezTo>
                <a:close/>
                <a:moveTo>
                  <a:pt x="37703" y="11475"/>
                </a:moveTo>
                <a:cubicBezTo>
                  <a:pt x="37885" y="11475"/>
                  <a:pt x="38022" y="11683"/>
                  <a:pt x="37957" y="11942"/>
                </a:cubicBezTo>
                <a:cubicBezTo>
                  <a:pt x="37957" y="12190"/>
                  <a:pt x="37046" y="13351"/>
                  <a:pt x="36880" y="13351"/>
                </a:cubicBezTo>
                <a:cubicBezTo>
                  <a:pt x="36631" y="13351"/>
                  <a:pt x="37211" y="11693"/>
                  <a:pt x="37543" y="11527"/>
                </a:cubicBezTo>
                <a:cubicBezTo>
                  <a:pt x="37597" y="11491"/>
                  <a:pt x="37652" y="11475"/>
                  <a:pt x="37703" y="11475"/>
                </a:cubicBezTo>
                <a:close/>
                <a:moveTo>
                  <a:pt x="36726" y="13648"/>
                </a:moveTo>
                <a:cubicBezTo>
                  <a:pt x="36749" y="13648"/>
                  <a:pt x="36773" y="13658"/>
                  <a:pt x="36797" y="13682"/>
                </a:cubicBezTo>
                <a:cubicBezTo>
                  <a:pt x="36880" y="13765"/>
                  <a:pt x="36880" y="13848"/>
                  <a:pt x="36797" y="13931"/>
                </a:cubicBezTo>
                <a:cubicBezTo>
                  <a:pt x="36714" y="14014"/>
                  <a:pt x="36548" y="14097"/>
                  <a:pt x="36548" y="14097"/>
                </a:cubicBezTo>
                <a:cubicBezTo>
                  <a:pt x="36548" y="14014"/>
                  <a:pt x="36548" y="13931"/>
                  <a:pt x="36631" y="13765"/>
                </a:cubicBezTo>
                <a:cubicBezTo>
                  <a:pt x="36631" y="13706"/>
                  <a:pt x="36673" y="13648"/>
                  <a:pt x="36726" y="13648"/>
                </a:cubicBezTo>
                <a:close/>
                <a:moveTo>
                  <a:pt x="39446" y="12516"/>
                </a:moveTo>
                <a:cubicBezTo>
                  <a:pt x="39448" y="12516"/>
                  <a:pt x="39449" y="12518"/>
                  <a:pt x="39449" y="12522"/>
                </a:cubicBezTo>
                <a:cubicBezTo>
                  <a:pt x="39532" y="12522"/>
                  <a:pt x="39532" y="12853"/>
                  <a:pt x="39449" y="13185"/>
                </a:cubicBezTo>
                <a:cubicBezTo>
                  <a:pt x="39449" y="13434"/>
                  <a:pt x="39449" y="13765"/>
                  <a:pt x="39532" y="13848"/>
                </a:cubicBezTo>
                <a:cubicBezTo>
                  <a:pt x="39615" y="13931"/>
                  <a:pt x="39532" y="14097"/>
                  <a:pt x="39449" y="14179"/>
                </a:cubicBezTo>
                <a:cubicBezTo>
                  <a:pt x="39415" y="14214"/>
                  <a:pt x="39380" y="14234"/>
                  <a:pt x="39346" y="14234"/>
                </a:cubicBezTo>
                <a:cubicBezTo>
                  <a:pt x="39298" y="14234"/>
                  <a:pt x="39249" y="14194"/>
                  <a:pt x="39200" y="14097"/>
                </a:cubicBezTo>
                <a:cubicBezTo>
                  <a:pt x="39118" y="14014"/>
                  <a:pt x="38952" y="13931"/>
                  <a:pt x="38786" y="13931"/>
                </a:cubicBezTo>
                <a:cubicBezTo>
                  <a:pt x="38762" y="13955"/>
                  <a:pt x="38745" y="13965"/>
                  <a:pt x="38735" y="13965"/>
                </a:cubicBezTo>
                <a:cubicBezTo>
                  <a:pt x="38710" y="13965"/>
                  <a:pt x="38727" y="13906"/>
                  <a:pt x="38786" y="13848"/>
                </a:cubicBezTo>
                <a:cubicBezTo>
                  <a:pt x="38952" y="13765"/>
                  <a:pt x="39035" y="13599"/>
                  <a:pt x="39035" y="13516"/>
                </a:cubicBezTo>
                <a:cubicBezTo>
                  <a:pt x="39113" y="13202"/>
                  <a:pt x="39415" y="12516"/>
                  <a:pt x="39446" y="12516"/>
                </a:cubicBezTo>
                <a:close/>
                <a:moveTo>
                  <a:pt x="19062" y="15008"/>
                </a:moveTo>
                <a:cubicBezTo>
                  <a:pt x="19062" y="15008"/>
                  <a:pt x="18979" y="15091"/>
                  <a:pt x="18896" y="15174"/>
                </a:cubicBezTo>
                <a:cubicBezTo>
                  <a:pt x="18813" y="15257"/>
                  <a:pt x="18731" y="15340"/>
                  <a:pt x="18731" y="15340"/>
                </a:cubicBezTo>
                <a:cubicBezTo>
                  <a:pt x="18648" y="15257"/>
                  <a:pt x="18731" y="15174"/>
                  <a:pt x="18813" y="15091"/>
                </a:cubicBezTo>
                <a:cubicBezTo>
                  <a:pt x="18896" y="15008"/>
                  <a:pt x="18979" y="15008"/>
                  <a:pt x="19062" y="15008"/>
                </a:cubicBezTo>
                <a:close/>
                <a:moveTo>
                  <a:pt x="41245" y="15319"/>
                </a:moveTo>
                <a:cubicBezTo>
                  <a:pt x="41355" y="15319"/>
                  <a:pt x="41549" y="15479"/>
                  <a:pt x="41687" y="15754"/>
                </a:cubicBezTo>
                <a:cubicBezTo>
                  <a:pt x="41754" y="15889"/>
                  <a:pt x="41601" y="16025"/>
                  <a:pt x="41452" y="16025"/>
                </a:cubicBezTo>
                <a:cubicBezTo>
                  <a:pt x="41419" y="16025"/>
                  <a:pt x="41386" y="16018"/>
                  <a:pt x="41355" y="16003"/>
                </a:cubicBezTo>
                <a:cubicBezTo>
                  <a:pt x="41272" y="16003"/>
                  <a:pt x="41107" y="15920"/>
                  <a:pt x="41024" y="15920"/>
                </a:cubicBezTo>
                <a:cubicBezTo>
                  <a:pt x="40775" y="15920"/>
                  <a:pt x="40858" y="15505"/>
                  <a:pt x="41189" y="15340"/>
                </a:cubicBezTo>
                <a:cubicBezTo>
                  <a:pt x="41204" y="15325"/>
                  <a:pt x="41223" y="15319"/>
                  <a:pt x="41245" y="15319"/>
                </a:cubicBezTo>
                <a:close/>
                <a:moveTo>
                  <a:pt x="23175" y="15692"/>
                </a:moveTo>
                <a:cubicBezTo>
                  <a:pt x="23206" y="15692"/>
                  <a:pt x="23247" y="15713"/>
                  <a:pt x="23289" y="15754"/>
                </a:cubicBezTo>
                <a:cubicBezTo>
                  <a:pt x="23371" y="15837"/>
                  <a:pt x="23289" y="15920"/>
                  <a:pt x="23206" y="16003"/>
                </a:cubicBezTo>
                <a:cubicBezTo>
                  <a:pt x="23164" y="16044"/>
                  <a:pt x="23144" y="16065"/>
                  <a:pt x="23133" y="16065"/>
                </a:cubicBezTo>
                <a:cubicBezTo>
                  <a:pt x="23123" y="16065"/>
                  <a:pt x="23123" y="16044"/>
                  <a:pt x="23123" y="16003"/>
                </a:cubicBezTo>
                <a:cubicBezTo>
                  <a:pt x="23040" y="15920"/>
                  <a:pt x="23123" y="15754"/>
                  <a:pt x="23123" y="15754"/>
                </a:cubicBezTo>
                <a:cubicBezTo>
                  <a:pt x="23123" y="15713"/>
                  <a:pt x="23144" y="15692"/>
                  <a:pt x="23175" y="15692"/>
                </a:cubicBezTo>
                <a:close/>
                <a:moveTo>
                  <a:pt x="39980" y="16102"/>
                </a:moveTo>
                <a:cubicBezTo>
                  <a:pt x="40136" y="16102"/>
                  <a:pt x="40232" y="16238"/>
                  <a:pt x="40112" y="16417"/>
                </a:cubicBezTo>
                <a:cubicBezTo>
                  <a:pt x="40019" y="16603"/>
                  <a:pt x="39795" y="16711"/>
                  <a:pt x="39632" y="16711"/>
                </a:cubicBezTo>
                <a:cubicBezTo>
                  <a:pt x="39504" y="16711"/>
                  <a:pt x="39413" y="16645"/>
                  <a:pt x="39449" y="16500"/>
                </a:cubicBezTo>
                <a:cubicBezTo>
                  <a:pt x="39532" y="16417"/>
                  <a:pt x="39698" y="16251"/>
                  <a:pt x="39781" y="16168"/>
                </a:cubicBezTo>
                <a:cubicBezTo>
                  <a:pt x="39850" y="16122"/>
                  <a:pt x="39919" y="16102"/>
                  <a:pt x="39980" y="16102"/>
                </a:cubicBezTo>
                <a:close/>
                <a:moveTo>
                  <a:pt x="36973" y="16466"/>
                </a:moveTo>
                <a:cubicBezTo>
                  <a:pt x="36997" y="16466"/>
                  <a:pt x="37021" y="16476"/>
                  <a:pt x="37046" y="16500"/>
                </a:cubicBezTo>
                <a:cubicBezTo>
                  <a:pt x="37046" y="16500"/>
                  <a:pt x="37046" y="16666"/>
                  <a:pt x="36963" y="16748"/>
                </a:cubicBezTo>
                <a:cubicBezTo>
                  <a:pt x="36904" y="16807"/>
                  <a:pt x="36804" y="16866"/>
                  <a:pt x="36751" y="16866"/>
                </a:cubicBezTo>
                <a:cubicBezTo>
                  <a:pt x="36728" y="16866"/>
                  <a:pt x="36714" y="16856"/>
                  <a:pt x="36714" y="16831"/>
                </a:cubicBezTo>
                <a:cubicBezTo>
                  <a:pt x="36714" y="16831"/>
                  <a:pt x="36714" y="16666"/>
                  <a:pt x="36797" y="16583"/>
                </a:cubicBezTo>
                <a:cubicBezTo>
                  <a:pt x="36856" y="16524"/>
                  <a:pt x="36914" y="16466"/>
                  <a:pt x="36973" y="16466"/>
                </a:cubicBezTo>
                <a:close/>
                <a:moveTo>
                  <a:pt x="42515" y="16914"/>
                </a:moveTo>
                <a:cubicBezTo>
                  <a:pt x="42847" y="16914"/>
                  <a:pt x="42847" y="16997"/>
                  <a:pt x="42681" y="17246"/>
                </a:cubicBezTo>
                <a:cubicBezTo>
                  <a:pt x="42564" y="17402"/>
                  <a:pt x="42502" y="17485"/>
                  <a:pt x="42460" y="17485"/>
                </a:cubicBezTo>
                <a:cubicBezTo>
                  <a:pt x="42414" y="17485"/>
                  <a:pt x="42393" y="17382"/>
                  <a:pt x="42350" y="17163"/>
                </a:cubicBezTo>
                <a:cubicBezTo>
                  <a:pt x="42267" y="16914"/>
                  <a:pt x="42267" y="16914"/>
                  <a:pt x="42515" y="16914"/>
                </a:cubicBezTo>
                <a:close/>
                <a:moveTo>
                  <a:pt x="43746" y="15829"/>
                </a:moveTo>
                <a:cubicBezTo>
                  <a:pt x="43810" y="15829"/>
                  <a:pt x="43841" y="15900"/>
                  <a:pt x="43841" y="16003"/>
                </a:cubicBezTo>
                <a:cubicBezTo>
                  <a:pt x="43889" y="16050"/>
                  <a:pt x="43909" y="16098"/>
                  <a:pt x="43934" y="16098"/>
                </a:cubicBezTo>
                <a:cubicBezTo>
                  <a:pt x="43952" y="16098"/>
                  <a:pt x="43972" y="16073"/>
                  <a:pt x="44007" y="16003"/>
                </a:cubicBezTo>
                <a:cubicBezTo>
                  <a:pt x="44049" y="15920"/>
                  <a:pt x="44090" y="15878"/>
                  <a:pt x="44142" y="15878"/>
                </a:cubicBezTo>
                <a:cubicBezTo>
                  <a:pt x="44194" y="15878"/>
                  <a:pt x="44256" y="15920"/>
                  <a:pt x="44339" y="16003"/>
                </a:cubicBezTo>
                <a:cubicBezTo>
                  <a:pt x="44422" y="16168"/>
                  <a:pt x="44422" y="16334"/>
                  <a:pt x="44339" y="16417"/>
                </a:cubicBezTo>
                <a:cubicBezTo>
                  <a:pt x="44339" y="16417"/>
                  <a:pt x="44256" y="16583"/>
                  <a:pt x="44256" y="16666"/>
                </a:cubicBezTo>
                <a:cubicBezTo>
                  <a:pt x="44256" y="16831"/>
                  <a:pt x="44173" y="16997"/>
                  <a:pt x="44007" y="17080"/>
                </a:cubicBezTo>
                <a:cubicBezTo>
                  <a:pt x="43841" y="17163"/>
                  <a:pt x="43759" y="17329"/>
                  <a:pt x="43841" y="17411"/>
                </a:cubicBezTo>
                <a:cubicBezTo>
                  <a:pt x="43841" y="17411"/>
                  <a:pt x="43841" y="17494"/>
                  <a:pt x="43759" y="17660"/>
                </a:cubicBezTo>
                <a:cubicBezTo>
                  <a:pt x="43741" y="17678"/>
                  <a:pt x="43721" y="17686"/>
                  <a:pt x="43701" y="17686"/>
                </a:cubicBezTo>
                <a:cubicBezTo>
                  <a:pt x="43526" y="17686"/>
                  <a:pt x="43261" y="17101"/>
                  <a:pt x="43261" y="16583"/>
                </a:cubicBezTo>
                <a:cubicBezTo>
                  <a:pt x="43261" y="16168"/>
                  <a:pt x="43344" y="16003"/>
                  <a:pt x="43593" y="15920"/>
                </a:cubicBezTo>
                <a:cubicBezTo>
                  <a:pt x="43656" y="15856"/>
                  <a:pt x="43707" y="15829"/>
                  <a:pt x="43746" y="15829"/>
                </a:cubicBezTo>
                <a:close/>
                <a:moveTo>
                  <a:pt x="40504" y="16637"/>
                </a:moveTo>
                <a:cubicBezTo>
                  <a:pt x="40519" y="16637"/>
                  <a:pt x="40526" y="16674"/>
                  <a:pt x="40526" y="16748"/>
                </a:cubicBezTo>
                <a:cubicBezTo>
                  <a:pt x="40526" y="16846"/>
                  <a:pt x="40555" y="16886"/>
                  <a:pt x="40612" y="16886"/>
                </a:cubicBezTo>
                <a:cubicBezTo>
                  <a:pt x="40652" y="16886"/>
                  <a:pt x="40706" y="16866"/>
                  <a:pt x="40775" y="16831"/>
                </a:cubicBezTo>
                <a:cubicBezTo>
                  <a:pt x="40853" y="16773"/>
                  <a:pt x="40903" y="16747"/>
                  <a:pt x="40929" y="16747"/>
                </a:cubicBezTo>
                <a:cubicBezTo>
                  <a:pt x="41015" y="16747"/>
                  <a:pt x="40844" y="17030"/>
                  <a:pt x="40526" y="17411"/>
                </a:cubicBezTo>
                <a:cubicBezTo>
                  <a:pt x="40334" y="17642"/>
                  <a:pt x="40213" y="17766"/>
                  <a:pt x="40164" y="17766"/>
                </a:cubicBezTo>
                <a:cubicBezTo>
                  <a:pt x="40107" y="17766"/>
                  <a:pt x="40145" y="17601"/>
                  <a:pt x="40278" y="17246"/>
                </a:cubicBezTo>
                <a:cubicBezTo>
                  <a:pt x="40394" y="16840"/>
                  <a:pt x="40469" y="16637"/>
                  <a:pt x="40504" y="16637"/>
                </a:cubicBezTo>
                <a:close/>
                <a:moveTo>
                  <a:pt x="50296" y="19863"/>
                </a:moveTo>
                <a:cubicBezTo>
                  <a:pt x="50333" y="19863"/>
                  <a:pt x="50364" y="19873"/>
                  <a:pt x="50388" y="19898"/>
                </a:cubicBezTo>
                <a:cubicBezTo>
                  <a:pt x="50471" y="19981"/>
                  <a:pt x="50471" y="20063"/>
                  <a:pt x="50140" y="20229"/>
                </a:cubicBezTo>
                <a:cubicBezTo>
                  <a:pt x="49974" y="20312"/>
                  <a:pt x="49808" y="20312"/>
                  <a:pt x="49808" y="20312"/>
                </a:cubicBezTo>
                <a:cubicBezTo>
                  <a:pt x="49808" y="20312"/>
                  <a:pt x="49891" y="20146"/>
                  <a:pt x="49974" y="19981"/>
                </a:cubicBezTo>
                <a:cubicBezTo>
                  <a:pt x="50091" y="19922"/>
                  <a:pt x="50208" y="19863"/>
                  <a:pt x="50296" y="19863"/>
                </a:cubicBezTo>
                <a:close/>
                <a:moveTo>
                  <a:pt x="47206" y="19597"/>
                </a:moveTo>
                <a:cubicBezTo>
                  <a:pt x="47262" y="19597"/>
                  <a:pt x="47279" y="19700"/>
                  <a:pt x="47239" y="19898"/>
                </a:cubicBezTo>
                <a:cubicBezTo>
                  <a:pt x="47156" y="20063"/>
                  <a:pt x="47074" y="20229"/>
                  <a:pt x="46908" y="20312"/>
                </a:cubicBezTo>
                <a:cubicBezTo>
                  <a:pt x="46869" y="20332"/>
                  <a:pt x="46839" y="20342"/>
                  <a:pt x="46818" y="20342"/>
                </a:cubicBezTo>
                <a:cubicBezTo>
                  <a:pt x="46751" y="20342"/>
                  <a:pt x="46781" y="20234"/>
                  <a:pt x="46908" y="19981"/>
                </a:cubicBezTo>
                <a:cubicBezTo>
                  <a:pt x="47038" y="19721"/>
                  <a:pt x="47145" y="19597"/>
                  <a:pt x="47206" y="19597"/>
                </a:cubicBezTo>
                <a:close/>
                <a:moveTo>
                  <a:pt x="50508" y="20456"/>
                </a:moveTo>
                <a:cubicBezTo>
                  <a:pt x="50659" y="20456"/>
                  <a:pt x="50690" y="20591"/>
                  <a:pt x="50554" y="20726"/>
                </a:cubicBezTo>
                <a:cubicBezTo>
                  <a:pt x="50471" y="20851"/>
                  <a:pt x="50347" y="20913"/>
                  <a:pt x="50254" y="20913"/>
                </a:cubicBezTo>
                <a:cubicBezTo>
                  <a:pt x="50161" y="20913"/>
                  <a:pt x="50098" y="20851"/>
                  <a:pt x="50140" y="20726"/>
                </a:cubicBezTo>
                <a:cubicBezTo>
                  <a:pt x="50223" y="20644"/>
                  <a:pt x="50306" y="20561"/>
                  <a:pt x="50388" y="20478"/>
                </a:cubicBezTo>
                <a:cubicBezTo>
                  <a:pt x="50434" y="20463"/>
                  <a:pt x="50474" y="20456"/>
                  <a:pt x="50508" y="20456"/>
                </a:cubicBezTo>
                <a:close/>
                <a:moveTo>
                  <a:pt x="49808" y="20975"/>
                </a:moveTo>
                <a:cubicBezTo>
                  <a:pt x="49808" y="20975"/>
                  <a:pt x="49808" y="21058"/>
                  <a:pt x="49725" y="21224"/>
                </a:cubicBezTo>
                <a:cubicBezTo>
                  <a:pt x="49643" y="21307"/>
                  <a:pt x="49560" y="21307"/>
                  <a:pt x="49477" y="21307"/>
                </a:cubicBezTo>
                <a:cubicBezTo>
                  <a:pt x="49477" y="21224"/>
                  <a:pt x="49477" y="21141"/>
                  <a:pt x="49643" y="21141"/>
                </a:cubicBezTo>
                <a:cubicBezTo>
                  <a:pt x="49725" y="21058"/>
                  <a:pt x="49808" y="20975"/>
                  <a:pt x="49808" y="20975"/>
                </a:cubicBezTo>
                <a:close/>
                <a:moveTo>
                  <a:pt x="48210" y="21133"/>
                </a:moveTo>
                <a:lnTo>
                  <a:pt x="48210" y="21133"/>
                </a:lnTo>
                <a:cubicBezTo>
                  <a:pt x="48222" y="21133"/>
                  <a:pt x="48202" y="21204"/>
                  <a:pt x="48151" y="21307"/>
                </a:cubicBezTo>
                <a:cubicBezTo>
                  <a:pt x="48151" y="21472"/>
                  <a:pt x="48068" y="21638"/>
                  <a:pt x="47985" y="21638"/>
                </a:cubicBezTo>
                <a:cubicBezTo>
                  <a:pt x="47902" y="21638"/>
                  <a:pt x="47819" y="21721"/>
                  <a:pt x="47736" y="21887"/>
                </a:cubicBezTo>
                <a:cubicBezTo>
                  <a:pt x="47688" y="21984"/>
                  <a:pt x="47611" y="22024"/>
                  <a:pt x="47522" y="22024"/>
                </a:cubicBezTo>
                <a:cubicBezTo>
                  <a:pt x="47459" y="22024"/>
                  <a:pt x="47391" y="22004"/>
                  <a:pt x="47322" y="21970"/>
                </a:cubicBezTo>
                <a:cubicBezTo>
                  <a:pt x="47156" y="21804"/>
                  <a:pt x="47156" y="21721"/>
                  <a:pt x="47405" y="21472"/>
                </a:cubicBezTo>
                <a:cubicBezTo>
                  <a:pt x="47545" y="21239"/>
                  <a:pt x="47659" y="21137"/>
                  <a:pt x="47746" y="21137"/>
                </a:cubicBezTo>
                <a:cubicBezTo>
                  <a:pt x="47814" y="21137"/>
                  <a:pt x="47866" y="21198"/>
                  <a:pt x="47902" y="21307"/>
                </a:cubicBezTo>
                <a:cubicBezTo>
                  <a:pt x="47985" y="21307"/>
                  <a:pt x="48068" y="21307"/>
                  <a:pt x="48151" y="21224"/>
                </a:cubicBezTo>
                <a:cubicBezTo>
                  <a:pt x="48183" y="21160"/>
                  <a:pt x="48202" y="21133"/>
                  <a:pt x="48210" y="21133"/>
                </a:cubicBezTo>
                <a:close/>
                <a:moveTo>
                  <a:pt x="48448" y="21874"/>
                </a:moveTo>
                <a:cubicBezTo>
                  <a:pt x="48462" y="21874"/>
                  <a:pt x="48474" y="21878"/>
                  <a:pt x="48482" y="21887"/>
                </a:cubicBezTo>
                <a:cubicBezTo>
                  <a:pt x="48565" y="21970"/>
                  <a:pt x="48482" y="22052"/>
                  <a:pt x="48482" y="22135"/>
                </a:cubicBezTo>
                <a:cubicBezTo>
                  <a:pt x="48399" y="22301"/>
                  <a:pt x="48234" y="22467"/>
                  <a:pt x="48068" y="22633"/>
                </a:cubicBezTo>
                <a:cubicBezTo>
                  <a:pt x="47965" y="22701"/>
                  <a:pt x="47890" y="22741"/>
                  <a:pt x="47850" y="22741"/>
                </a:cubicBezTo>
                <a:cubicBezTo>
                  <a:pt x="47793" y="22741"/>
                  <a:pt x="47805" y="22661"/>
                  <a:pt x="47902" y="22467"/>
                </a:cubicBezTo>
                <a:cubicBezTo>
                  <a:pt x="48050" y="22170"/>
                  <a:pt x="48331" y="21874"/>
                  <a:pt x="48448" y="21874"/>
                </a:cubicBezTo>
                <a:close/>
                <a:moveTo>
                  <a:pt x="42869" y="22661"/>
                </a:moveTo>
                <a:cubicBezTo>
                  <a:pt x="42942" y="22661"/>
                  <a:pt x="42978" y="22701"/>
                  <a:pt x="42930" y="22798"/>
                </a:cubicBezTo>
                <a:cubicBezTo>
                  <a:pt x="42930" y="22798"/>
                  <a:pt x="42764" y="22881"/>
                  <a:pt x="42681" y="22881"/>
                </a:cubicBezTo>
                <a:cubicBezTo>
                  <a:pt x="42598" y="22881"/>
                  <a:pt x="42598" y="22798"/>
                  <a:pt x="42681" y="22715"/>
                </a:cubicBezTo>
                <a:cubicBezTo>
                  <a:pt x="42750" y="22681"/>
                  <a:pt x="42818" y="22661"/>
                  <a:pt x="42869" y="22661"/>
                </a:cubicBezTo>
                <a:close/>
                <a:moveTo>
                  <a:pt x="51364" y="23924"/>
                </a:moveTo>
                <a:cubicBezTo>
                  <a:pt x="51376" y="23924"/>
                  <a:pt x="51383" y="23934"/>
                  <a:pt x="51383" y="23959"/>
                </a:cubicBezTo>
                <a:cubicBezTo>
                  <a:pt x="51383" y="23959"/>
                  <a:pt x="51383" y="24041"/>
                  <a:pt x="51300" y="24207"/>
                </a:cubicBezTo>
                <a:cubicBezTo>
                  <a:pt x="51241" y="24266"/>
                  <a:pt x="51183" y="24324"/>
                  <a:pt x="51154" y="24324"/>
                </a:cubicBezTo>
                <a:cubicBezTo>
                  <a:pt x="51141" y="24324"/>
                  <a:pt x="51134" y="24314"/>
                  <a:pt x="51134" y="24290"/>
                </a:cubicBezTo>
                <a:cubicBezTo>
                  <a:pt x="51051" y="24290"/>
                  <a:pt x="51134" y="24207"/>
                  <a:pt x="51217" y="24041"/>
                </a:cubicBezTo>
                <a:cubicBezTo>
                  <a:pt x="51276" y="23983"/>
                  <a:pt x="51334" y="23924"/>
                  <a:pt x="51364" y="23924"/>
                </a:cubicBezTo>
                <a:close/>
                <a:moveTo>
                  <a:pt x="43278" y="24401"/>
                </a:moveTo>
                <a:cubicBezTo>
                  <a:pt x="43290" y="24401"/>
                  <a:pt x="43310" y="24421"/>
                  <a:pt x="43344" y="24456"/>
                </a:cubicBezTo>
                <a:cubicBezTo>
                  <a:pt x="43427" y="24539"/>
                  <a:pt x="43427" y="24622"/>
                  <a:pt x="43344" y="24622"/>
                </a:cubicBezTo>
                <a:cubicBezTo>
                  <a:pt x="43261" y="24622"/>
                  <a:pt x="43261" y="24622"/>
                  <a:pt x="43261" y="24539"/>
                </a:cubicBezTo>
                <a:cubicBezTo>
                  <a:pt x="43261" y="24442"/>
                  <a:pt x="43261" y="24401"/>
                  <a:pt x="43278" y="24401"/>
                </a:cubicBezTo>
                <a:close/>
                <a:moveTo>
                  <a:pt x="45996" y="24207"/>
                </a:moveTo>
                <a:cubicBezTo>
                  <a:pt x="45996" y="24207"/>
                  <a:pt x="45913" y="24290"/>
                  <a:pt x="45913" y="24456"/>
                </a:cubicBezTo>
                <a:cubicBezTo>
                  <a:pt x="45830" y="24539"/>
                  <a:pt x="45748" y="24622"/>
                  <a:pt x="45748" y="24622"/>
                </a:cubicBezTo>
                <a:cubicBezTo>
                  <a:pt x="45665" y="24539"/>
                  <a:pt x="45748" y="24456"/>
                  <a:pt x="45830" y="24373"/>
                </a:cubicBezTo>
                <a:cubicBezTo>
                  <a:pt x="45913" y="24207"/>
                  <a:pt x="45996" y="24207"/>
                  <a:pt x="45996" y="24207"/>
                </a:cubicBezTo>
                <a:close/>
                <a:moveTo>
                  <a:pt x="47156" y="24124"/>
                </a:moveTo>
                <a:lnTo>
                  <a:pt x="47156" y="24124"/>
                </a:lnTo>
                <a:cubicBezTo>
                  <a:pt x="47239" y="24207"/>
                  <a:pt x="47156" y="24290"/>
                  <a:pt x="46991" y="24456"/>
                </a:cubicBezTo>
                <a:cubicBezTo>
                  <a:pt x="46930" y="24577"/>
                  <a:pt x="46825" y="24654"/>
                  <a:pt x="46773" y="24654"/>
                </a:cubicBezTo>
                <a:cubicBezTo>
                  <a:pt x="46754" y="24654"/>
                  <a:pt x="46742" y="24644"/>
                  <a:pt x="46742" y="24622"/>
                </a:cubicBezTo>
                <a:cubicBezTo>
                  <a:pt x="46659" y="24539"/>
                  <a:pt x="46742" y="24456"/>
                  <a:pt x="46908" y="24290"/>
                </a:cubicBezTo>
                <a:cubicBezTo>
                  <a:pt x="46991" y="24207"/>
                  <a:pt x="47156" y="24124"/>
                  <a:pt x="47156" y="24124"/>
                </a:cubicBezTo>
                <a:close/>
                <a:moveTo>
                  <a:pt x="50233" y="25416"/>
                </a:moveTo>
                <a:cubicBezTo>
                  <a:pt x="50257" y="25416"/>
                  <a:pt x="50281" y="25426"/>
                  <a:pt x="50306" y="25450"/>
                </a:cubicBezTo>
                <a:cubicBezTo>
                  <a:pt x="50388" y="25533"/>
                  <a:pt x="50306" y="25616"/>
                  <a:pt x="50306" y="25782"/>
                </a:cubicBezTo>
                <a:cubicBezTo>
                  <a:pt x="50247" y="25840"/>
                  <a:pt x="50188" y="25899"/>
                  <a:pt x="50130" y="25899"/>
                </a:cubicBezTo>
                <a:cubicBezTo>
                  <a:pt x="50106" y="25899"/>
                  <a:pt x="50081" y="25889"/>
                  <a:pt x="50057" y="25865"/>
                </a:cubicBezTo>
                <a:cubicBezTo>
                  <a:pt x="50057" y="25782"/>
                  <a:pt x="50057" y="25699"/>
                  <a:pt x="50057" y="25533"/>
                </a:cubicBezTo>
                <a:cubicBezTo>
                  <a:pt x="50116" y="25475"/>
                  <a:pt x="50174" y="25416"/>
                  <a:pt x="50233" y="25416"/>
                </a:cubicBezTo>
                <a:close/>
                <a:moveTo>
                  <a:pt x="52209" y="23431"/>
                </a:moveTo>
                <a:cubicBezTo>
                  <a:pt x="52373" y="23431"/>
                  <a:pt x="52499" y="23540"/>
                  <a:pt x="52626" y="23793"/>
                </a:cubicBezTo>
                <a:cubicBezTo>
                  <a:pt x="52688" y="23979"/>
                  <a:pt x="52797" y="24072"/>
                  <a:pt x="52917" y="24072"/>
                </a:cubicBezTo>
                <a:cubicBezTo>
                  <a:pt x="52958" y="24072"/>
                  <a:pt x="52999" y="24062"/>
                  <a:pt x="53040" y="24041"/>
                </a:cubicBezTo>
                <a:cubicBezTo>
                  <a:pt x="53063" y="24027"/>
                  <a:pt x="53088" y="24020"/>
                  <a:pt x="53115" y="24020"/>
                </a:cubicBezTo>
                <a:cubicBezTo>
                  <a:pt x="53387" y="24020"/>
                  <a:pt x="53854" y="24727"/>
                  <a:pt x="53703" y="24953"/>
                </a:cubicBezTo>
                <a:cubicBezTo>
                  <a:pt x="53538" y="25036"/>
                  <a:pt x="53538" y="25202"/>
                  <a:pt x="53538" y="25202"/>
                </a:cubicBezTo>
                <a:cubicBezTo>
                  <a:pt x="53621" y="25202"/>
                  <a:pt x="53455" y="25533"/>
                  <a:pt x="53289" y="25865"/>
                </a:cubicBezTo>
                <a:cubicBezTo>
                  <a:pt x="53040" y="26362"/>
                  <a:pt x="53040" y="26362"/>
                  <a:pt x="52709" y="26528"/>
                </a:cubicBezTo>
                <a:cubicBezTo>
                  <a:pt x="52655" y="26545"/>
                  <a:pt x="52613" y="26556"/>
                  <a:pt x="52581" y="26556"/>
                </a:cubicBezTo>
                <a:cubicBezTo>
                  <a:pt x="52464" y="26556"/>
                  <a:pt x="52478" y="26421"/>
                  <a:pt x="52543" y="26030"/>
                </a:cubicBezTo>
                <a:cubicBezTo>
                  <a:pt x="52596" y="25715"/>
                  <a:pt x="52615" y="25600"/>
                  <a:pt x="52538" y="25600"/>
                </a:cubicBezTo>
                <a:cubicBezTo>
                  <a:pt x="52493" y="25600"/>
                  <a:pt x="52416" y="25638"/>
                  <a:pt x="52295" y="25699"/>
                </a:cubicBezTo>
                <a:cubicBezTo>
                  <a:pt x="51963" y="25865"/>
                  <a:pt x="51963" y="25865"/>
                  <a:pt x="52212" y="25865"/>
                </a:cubicBezTo>
                <a:cubicBezTo>
                  <a:pt x="52377" y="25865"/>
                  <a:pt x="52377" y="25947"/>
                  <a:pt x="52046" y="26196"/>
                </a:cubicBezTo>
                <a:cubicBezTo>
                  <a:pt x="51864" y="26317"/>
                  <a:pt x="51682" y="26394"/>
                  <a:pt x="51597" y="26394"/>
                </a:cubicBezTo>
                <a:cubicBezTo>
                  <a:pt x="51567" y="26394"/>
                  <a:pt x="51549" y="26384"/>
                  <a:pt x="51549" y="26362"/>
                </a:cubicBezTo>
                <a:cubicBezTo>
                  <a:pt x="51383" y="26279"/>
                  <a:pt x="51466" y="26279"/>
                  <a:pt x="51632" y="26196"/>
                </a:cubicBezTo>
                <a:cubicBezTo>
                  <a:pt x="51880" y="26113"/>
                  <a:pt x="51880" y="26113"/>
                  <a:pt x="51797" y="26030"/>
                </a:cubicBezTo>
                <a:cubicBezTo>
                  <a:pt x="51714" y="25947"/>
                  <a:pt x="51714" y="25699"/>
                  <a:pt x="51714" y="25533"/>
                </a:cubicBezTo>
                <a:cubicBezTo>
                  <a:pt x="51763" y="25339"/>
                  <a:pt x="51755" y="25258"/>
                  <a:pt x="51706" y="25258"/>
                </a:cubicBezTo>
                <a:cubicBezTo>
                  <a:pt x="51672" y="25258"/>
                  <a:pt x="51617" y="25299"/>
                  <a:pt x="51549" y="25367"/>
                </a:cubicBezTo>
                <a:cubicBezTo>
                  <a:pt x="51468" y="25428"/>
                  <a:pt x="51392" y="25454"/>
                  <a:pt x="51327" y="25454"/>
                </a:cubicBezTo>
                <a:cubicBezTo>
                  <a:pt x="51125" y="25454"/>
                  <a:pt x="51029" y="25204"/>
                  <a:pt x="51217" y="24953"/>
                </a:cubicBezTo>
                <a:cubicBezTo>
                  <a:pt x="51383" y="24787"/>
                  <a:pt x="51466" y="24704"/>
                  <a:pt x="51383" y="24622"/>
                </a:cubicBezTo>
                <a:cubicBezTo>
                  <a:pt x="51383" y="24622"/>
                  <a:pt x="51466" y="24373"/>
                  <a:pt x="51632" y="24207"/>
                </a:cubicBezTo>
                <a:cubicBezTo>
                  <a:pt x="51797" y="23959"/>
                  <a:pt x="51797" y="23793"/>
                  <a:pt x="51797" y="23710"/>
                </a:cubicBezTo>
                <a:cubicBezTo>
                  <a:pt x="51714" y="23544"/>
                  <a:pt x="51714" y="23544"/>
                  <a:pt x="52046" y="23461"/>
                </a:cubicBezTo>
                <a:cubicBezTo>
                  <a:pt x="52105" y="23442"/>
                  <a:pt x="52159" y="23431"/>
                  <a:pt x="52209" y="23431"/>
                </a:cubicBezTo>
                <a:close/>
                <a:moveTo>
                  <a:pt x="54413" y="26888"/>
                </a:moveTo>
                <a:cubicBezTo>
                  <a:pt x="54435" y="26888"/>
                  <a:pt x="54449" y="26908"/>
                  <a:pt x="54449" y="26942"/>
                </a:cubicBezTo>
                <a:cubicBezTo>
                  <a:pt x="54532" y="27025"/>
                  <a:pt x="54449" y="27108"/>
                  <a:pt x="54366" y="27191"/>
                </a:cubicBezTo>
                <a:cubicBezTo>
                  <a:pt x="54308" y="27249"/>
                  <a:pt x="54259" y="27277"/>
                  <a:pt x="54229" y="27277"/>
                </a:cubicBezTo>
                <a:cubicBezTo>
                  <a:pt x="54173" y="27277"/>
                  <a:pt x="54177" y="27185"/>
                  <a:pt x="54284" y="27025"/>
                </a:cubicBezTo>
                <a:cubicBezTo>
                  <a:pt x="54332" y="26928"/>
                  <a:pt x="54381" y="26888"/>
                  <a:pt x="54413" y="26888"/>
                </a:cubicBezTo>
                <a:close/>
                <a:moveTo>
                  <a:pt x="51383" y="26942"/>
                </a:moveTo>
                <a:cubicBezTo>
                  <a:pt x="51466" y="26942"/>
                  <a:pt x="51383" y="27025"/>
                  <a:pt x="51300" y="27191"/>
                </a:cubicBezTo>
                <a:cubicBezTo>
                  <a:pt x="51300" y="27249"/>
                  <a:pt x="51259" y="27308"/>
                  <a:pt x="51205" y="27308"/>
                </a:cubicBezTo>
                <a:cubicBezTo>
                  <a:pt x="51183" y="27308"/>
                  <a:pt x="51159" y="27298"/>
                  <a:pt x="51134" y="27273"/>
                </a:cubicBezTo>
                <a:cubicBezTo>
                  <a:pt x="51134" y="27273"/>
                  <a:pt x="51134" y="27191"/>
                  <a:pt x="51217" y="27108"/>
                </a:cubicBezTo>
                <a:cubicBezTo>
                  <a:pt x="51300" y="26942"/>
                  <a:pt x="51383" y="26942"/>
                  <a:pt x="51383" y="26942"/>
                </a:cubicBezTo>
                <a:close/>
                <a:moveTo>
                  <a:pt x="47716" y="27460"/>
                </a:moveTo>
                <a:cubicBezTo>
                  <a:pt x="47736" y="27460"/>
                  <a:pt x="47778" y="27481"/>
                  <a:pt x="47819" y="27522"/>
                </a:cubicBezTo>
                <a:cubicBezTo>
                  <a:pt x="47902" y="27522"/>
                  <a:pt x="47902" y="27605"/>
                  <a:pt x="47819" y="27688"/>
                </a:cubicBezTo>
                <a:cubicBezTo>
                  <a:pt x="47736" y="27688"/>
                  <a:pt x="47736" y="27605"/>
                  <a:pt x="47736" y="27522"/>
                </a:cubicBezTo>
                <a:cubicBezTo>
                  <a:pt x="47695" y="27481"/>
                  <a:pt x="47695" y="27460"/>
                  <a:pt x="47716" y="27460"/>
                </a:cubicBezTo>
                <a:close/>
                <a:moveTo>
                  <a:pt x="53455" y="28019"/>
                </a:moveTo>
                <a:cubicBezTo>
                  <a:pt x="53869" y="28019"/>
                  <a:pt x="53786" y="28102"/>
                  <a:pt x="53455" y="28351"/>
                </a:cubicBezTo>
                <a:cubicBezTo>
                  <a:pt x="53289" y="28475"/>
                  <a:pt x="53206" y="28537"/>
                  <a:pt x="53165" y="28537"/>
                </a:cubicBezTo>
                <a:cubicBezTo>
                  <a:pt x="53123" y="28537"/>
                  <a:pt x="53123" y="28475"/>
                  <a:pt x="53123" y="28351"/>
                </a:cubicBezTo>
                <a:cubicBezTo>
                  <a:pt x="53206" y="28102"/>
                  <a:pt x="53289" y="28019"/>
                  <a:pt x="53455" y="28019"/>
                </a:cubicBezTo>
                <a:close/>
                <a:moveTo>
                  <a:pt x="52143" y="28037"/>
                </a:moveTo>
                <a:cubicBezTo>
                  <a:pt x="52200" y="28037"/>
                  <a:pt x="52167" y="28191"/>
                  <a:pt x="52046" y="28434"/>
                </a:cubicBezTo>
                <a:cubicBezTo>
                  <a:pt x="51880" y="28517"/>
                  <a:pt x="51797" y="28599"/>
                  <a:pt x="51714" y="28599"/>
                </a:cubicBezTo>
                <a:cubicBezTo>
                  <a:pt x="51632" y="28517"/>
                  <a:pt x="51880" y="28185"/>
                  <a:pt x="52046" y="28102"/>
                </a:cubicBezTo>
                <a:cubicBezTo>
                  <a:pt x="52090" y="28058"/>
                  <a:pt x="52123" y="28037"/>
                  <a:pt x="52143" y="28037"/>
                </a:cubicBezTo>
                <a:close/>
                <a:moveTo>
                  <a:pt x="52904" y="28011"/>
                </a:moveTo>
                <a:cubicBezTo>
                  <a:pt x="53029" y="28011"/>
                  <a:pt x="52947" y="28528"/>
                  <a:pt x="52792" y="28682"/>
                </a:cubicBezTo>
                <a:cubicBezTo>
                  <a:pt x="52792" y="28717"/>
                  <a:pt x="52763" y="28737"/>
                  <a:pt x="52730" y="28737"/>
                </a:cubicBezTo>
                <a:cubicBezTo>
                  <a:pt x="52683" y="28737"/>
                  <a:pt x="52626" y="28697"/>
                  <a:pt x="52626" y="28599"/>
                </a:cubicBezTo>
                <a:cubicBezTo>
                  <a:pt x="52543" y="28351"/>
                  <a:pt x="52626" y="28185"/>
                  <a:pt x="52875" y="28019"/>
                </a:cubicBezTo>
                <a:cubicBezTo>
                  <a:pt x="52886" y="28014"/>
                  <a:pt x="52895" y="28011"/>
                  <a:pt x="52904" y="28011"/>
                </a:cubicBezTo>
                <a:close/>
                <a:moveTo>
                  <a:pt x="51051" y="28517"/>
                </a:moveTo>
                <a:cubicBezTo>
                  <a:pt x="51051" y="28517"/>
                  <a:pt x="50969" y="28599"/>
                  <a:pt x="50886" y="28682"/>
                </a:cubicBezTo>
                <a:cubicBezTo>
                  <a:pt x="50827" y="28741"/>
                  <a:pt x="50769" y="28800"/>
                  <a:pt x="50739" y="28800"/>
                </a:cubicBezTo>
                <a:cubicBezTo>
                  <a:pt x="50727" y="28800"/>
                  <a:pt x="50720" y="28789"/>
                  <a:pt x="50720" y="28765"/>
                </a:cubicBezTo>
                <a:cubicBezTo>
                  <a:pt x="50637" y="28765"/>
                  <a:pt x="50720" y="28682"/>
                  <a:pt x="50803" y="28599"/>
                </a:cubicBezTo>
                <a:cubicBezTo>
                  <a:pt x="50969" y="28517"/>
                  <a:pt x="51051" y="28517"/>
                  <a:pt x="51051" y="28517"/>
                </a:cubicBezTo>
                <a:close/>
                <a:moveTo>
                  <a:pt x="54263" y="28268"/>
                </a:moveTo>
                <a:cubicBezTo>
                  <a:pt x="54346" y="28268"/>
                  <a:pt x="54366" y="28351"/>
                  <a:pt x="54284" y="28517"/>
                </a:cubicBezTo>
                <a:cubicBezTo>
                  <a:pt x="54210" y="28739"/>
                  <a:pt x="53871" y="29027"/>
                  <a:pt x="53741" y="29027"/>
                </a:cubicBezTo>
                <a:cubicBezTo>
                  <a:pt x="53725" y="29027"/>
                  <a:pt x="53712" y="29023"/>
                  <a:pt x="53703" y="29014"/>
                </a:cubicBezTo>
                <a:cubicBezTo>
                  <a:pt x="53621" y="28931"/>
                  <a:pt x="53703" y="28765"/>
                  <a:pt x="53869" y="28517"/>
                </a:cubicBezTo>
                <a:cubicBezTo>
                  <a:pt x="54035" y="28351"/>
                  <a:pt x="54180" y="28268"/>
                  <a:pt x="54263" y="28268"/>
                </a:cubicBezTo>
                <a:close/>
                <a:moveTo>
                  <a:pt x="54532" y="28898"/>
                </a:moveTo>
                <a:cubicBezTo>
                  <a:pt x="54614" y="28898"/>
                  <a:pt x="54623" y="28960"/>
                  <a:pt x="54532" y="29097"/>
                </a:cubicBezTo>
                <a:cubicBezTo>
                  <a:pt x="54449" y="29180"/>
                  <a:pt x="54201" y="29345"/>
                  <a:pt x="54035" y="29511"/>
                </a:cubicBezTo>
                <a:cubicBezTo>
                  <a:pt x="53923" y="29586"/>
                  <a:pt x="53845" y="29627"/>
                  <a:pt x="53800" y="29627"/>
                </a:cubicBezTo>
                <a:cubicBezTo>
                  <a:pt x="53745" y="29627"/>
                  <a:pt x="53741" y="29565"/>
                  <a:pt x="53786" y="29428"/>
                </a:cubicBezTo>
                <a:cubicBezTo>
                  <a:pt x="53869" y="29345"/>
                  <a:pt x="54035" y="29097"/>
                  <a:pt x="54201" y="29014"/>
                </a:cubicBezTo>
                <a:cubicBezTo>
                  <a:pt x="54350" y="28939"/>
                  <a:pt x="54465" y="28898"/>
                  <a:pt x="54532" y="28898"/>
                </a:cubicBezTo>
                <a:close/>
                <a:moveTo>
                  <a:pt x="25941" y="29594"/>
                </a:moveTo>
                <a:cubicBezTo>
                  <a:pt x="26023" y="29677"/>
                  <a:pt x="25941" y="29760"/>
                  <a:pt x="25858" y="29843"/>
                </a:cubicBezTo>
                <a:cubicBezTo>
                  <a:pt x="25799" y="29901"/>
                  <a:pt x="25741" y="29960"/>
                  <a:pt x="25711" y="29960"/>
                </a:cubicBezTo>
                <a:cubicBezTo>
                  <a:pt x="25699" y="29960"/>
                  <a:pt x="25692" y="29950"/>
                  <a:pt x="25692" y="29925"/>
                </a:cubicBezTo>
                <a:cubicBezTo>
                  <a:pt x="25609" y="29925"/>
                  <a:pt x="25692" y="29843"/>
                  <a:pt x="25775" y="29677"/>
                </a:cubicBezTo>
                <a:cubicBezTo>
                  <a:pt x="25858" y="29594"/>
                  <a:pt x="25941" y="29594"/>
                  <a:pt x="25941" y="29594"/>
                </a:cubicBezTo>
                <a:close/>
                <a:moveTo>
                  <a:pt x="51466" y="29925"/>
                </a:moveTo>
                <a:cubicBezTo>
                  <a:pt x="51466" y="29926"/>
                  <a:pt x="51466" y="30091"/>
                  <a:pt x="51383" y="30174"/>
                </a:cubicBezTo>
                <a:cubicBezTo>
                  <a:pt x="51300" y="30340"/>
                  <a:pt x="51217" y="30340"/>
                  <a:pt x="51217" y="30340"/>
                </a:cubicBezTo>
                <a:cubicBezTo>
                  <a:pt x="51134" y="30257"/>
                  <a:pt x="51217" y="30174"/>
                  <a:pt x="51300" y="30091"/>
                </a:cubicBezTo>
                <a:cubicBezTo>
                  <a:pt x="51383" y="30008"/>
                  <a:pt x="51466" y="29925"/>
                  <a:pt x="51466" y="29925"/>
                </a:cubicBezTo>
                <a:close/>
                <a:moveTo>
                  <a:pt x="55047" y="28567"/>
                </a:moveTo>
                <a:cubicBezTo>
                  <a:pt x="55112" y="28567"/>
                  <a:pt x="55112" y="28644"/>
                  <a:pt x="55112" y="28765"/>
                </a:cubicBezTo>
                <a:cubicBezTo>
                  <a:pt x="55052" y="28887"/>
                  <a:pt x="55080" y="28963"/>
                  <a:pt x="55132" y="28963"/>
                </a:cubicBezTo>
                <a:cubicBezTo>
                  <a:pt x="55151" y="28963"/>
                  <a:pt x="55173" y="28953"/>
                  <a:pt x="55195" y="28931"/>
                </a:cubicBezTo>
                <a:cubicBezTo>
                  <a:pt x="55527" y="28931"/>
                  <a:pt x="55775" y="29925"/>
                  <a:pt x="55527" y="30174"/>
                </a:cubicBezTo>
                <a:cubicBezTo>
                  <a:pt x="55448" y="30370"/>
                  <a:pt x="55352" y="30455"/>
                  <a:pt x="55280" y="30455"/>
                </a:cubicBezTo>
                <a:cubicBezTo>
                  <a:pt x="55200" y="30455"/>
                  <a:pt x="55151" y="30349"/>
                  <a:pt x="55195" y="30174"/>
                </a:cubicBezTo>
                <a:cubicBezTo>
                  <a:pt x="55195" y="29988"/>
                  <a:pt x="55195" y="29894"/>
                  <a:pt x="55125" y="29894"/>
                </a:cubicBezTo>
                <a:cubicBezTo>
                  <a:pt x="55102" y="29894"/>
                  <a:pt x="55071" y="29905"/>
                  <a:pt x="55029" y="29925"/>
                </a:cubicBezTo>
                <a:cubicBezTo>
                  <a:pt x="54943" y="29990"/>
                  <a:pt x="54867" y="30021"/>
                  <a:pt x="54806" y="30021"/>
                </a:cubicBezTo>
                <a:cubicBezTo>
                  <a:pt x="54634" y="30021"/>
                  <a:pt x="54575" y="29774"/>
                  <a:pt x="54698" y="29345"/>
                </a:cubicBezTo>
                <a:cubicBezTo>
                  <a:pt x="54698" y="29014"/>
                  <a:pt x="54864" y="28682"/>
                  <a:pt x="54947" y="28599"/>
                </a:cubicBezTo>
                <a:cubicBezTo>
                  <a:pt x="54991" y="28577"/>
                  <a:pt x="55023" y="28567"/>
                  <a:pt x="55047" y="28567"/>
                </a:cubicBezTo>
                <a:close/>
                <a:moveTo>
                  <a:pt x="58408" y="30305"/>
                </a:moveTo>
                <a:cubicBezTo>
                  <a:pt x="58420" y="30305"/>
                  <a:pt x="58427" y="30316"/>
                  <a:pt x="58427" y="30340"/>
                </a:cubicBezTo>
                <a:cubicBezTo>
                  <a:pt x="58510" y="30340"/>
                  <a:pt x="58427" y="30506"/>
                  <a:pt x="58344" y="30588"/>
                </a:cubicBezTo>
                <a:cubicBezTo>
                  <a:pt x="58286" y="30647"/>
                  <a:pt x="58227" y="30706"/>
                  <a:pt x="58198" y="30706"/>
                </a:cubicBezTo>
                <a:cubicBezTo>
                  <a:pt x="58186" y="30706"/>
                  <a:pt x="58179" y="30696"/>
                  <a:pt x="58179" y="30671"/>
                </a:cubicBezTo>
                <a:cubicBezTo>
                  <a:pt x="58096" y="30671"/>
                  <a:pt x="58179" y="30506"/>
                  <a:pt x="58262" y="30423"/>
                </a:cubicBezTo>
                <a:cubicBezTo>
                  <a:pt x="58320" y="30364"/>
                  <a:pt x="58379" y="30305"/>
                  <a:pt x="58408" y="30305"/>
                </a:cubicBezTo>
                <a:close/>
                <a:moveTo>
                  <a:pt x="58657" y="30554"/>
                </a:moveTo>
                <a:cubicBezTo>
                  <a:pt x="58669" y="30554"/>
                  <a:pt x="58676" y="30564"/>
                  <a:pt x="58676" y="30588"/>
                </a:cubicBezTo>
                <a:cubicBezTo>
                  <a:pt x="58676" y="30588"/>
                  <a:pt x="58676" y="30671"/>
                  <a:pt x="58593" y="30837"/>
                </a:cubicBezTo>
                <a:cubicBezTo>
                  <a:pt x="58534" y="30896"/>
                  <a:pt x="58476" y="30954"/>
                  <a:pt x="58447" y="30954"/>
                </a:cubicBezTo>
                <a:cubicBezTo>
                  <a:pt x="58434" y="30954"/>
                  <a:pt x="58427" y="30944"/>
                  <a:pt x="58427" y="30920"/>
                </a:cubicBezTo>
                <a:cubicBezTo>
                  <a:pt x="58344" y="30920"/>
                  <a:pt x="58427" y="30837"/>
                  <a:pt x="58510" y="30671"/>
                </a:cubicBezTo>
                <a:cubicBezTo>
                  <a:pt x="58569" y="30613"/>
                  <a:pt x="58627" y="30554"/>
                  <a:pt x="58657" y="30554"/>
                </a:cubicBezTo>
                <a:close/>
                <a:moveTo>
                  <a:pt x="52709" y="30920"/>
                </a:moveTo>
                <a:cubicBezTo>
                  <a:pt x="52792" y="30920"/>
                  <a:pt x="52709" y="31086"/>
                  <a:pt x="52626" y="31169"/>
                </a:cubicBezTo>
                <a:cubicBezTo>
                  <a:pt x="52626" y="31334"/>
                  <a:pt x="52543" y="31334"/>
                  <a:pt x="52460" y="31334"/>
                </a:cubicBezTo>
                <a:cubicBezTo>
                  <a:pt x="52460" y="31334"/>
                  <a:pt x="52460" y="31169"/>
                  <a:pt x="52543" y="31086"/>
                </a:cubicBezTo>
                <a:cubicBezTo>
                  <a:pt x="52626" y="31003"/>
                  <a:pt x="52709" y="30920"/>
                  <a:pt x="52709" y="30920"/>
                </a:cubicBezTo>
                <a:close/>
                <a:moveTo>
                  <a:pt x="57332" y="30855"/>
                </a:moveTo>
                <a:cubicBezTo>
                  <a:pt x="57421" y="30855"/>
                  <a:pt x="57388" y="31009"/>
                  <a:pt x="57267" y="31251"/>
                </a:cubicBezTo>
                <a:cubicBezTo>
                  <a:pt x="57150" y="31310"/>
                  <a:pt x="57033" y="31369"/>
                  <a:pt x="56974" y="31369"/>
                </a:cubicBezTo>
                <a:cubicBezTo>
                  <a:pt x="56950" y="31369"/>
                  <a:pt x="56936" y="31359"/>
                  <a:pt x="56936" y="31334"/>
                </a:cubicBezTo>
                <a:cubicBezTo>
                  <a:pt x="56853" y="31251"/>
                  <a:pt x="56936" y="31003"/>
                  <a:pt x="57184" y="30920"/>
                </a:cubicBezTo>
                <a:cubicBezTo>
                  <a:pt x="57251" y="30876"/>
                  <a:pt x="57300" y="30855"/>
                  <a:pt x="57332" y="30855"/>
                </a:cubicBezTo>
                <a:close/>
                <a:moveTo>
                  <a:pt x="56190" y="31251"/>
                </a:moveTo>
                <a:cubicBezTo>
                  <a:pt x="56190" y="31251"/>
                  <a:pt x="56190" y="31334"/>
                  <a:pt x="56107" y="31500"/>
                </a:cubicBezTo>
                <a:cubicBezTo>
                  <a:pt x="56048" y="31559"/>
                  <a:pt x="55990" y="31617"/>
                  <a:pt x="55931" y="31617"/>
                </a:cubicBezTo>
                <a:cubicBezTo>
                  <a:pt x="55907" y="31617"/>
                  <a:pt x="55882" y="31607"/>
                  <a:pt x="55858" y="31583"/>
                </a:cubicBezTo>
                <a:cubicBezTo>
                  <a:pt x="55858" y="31500"/>
                  <a:pt x="55858" y="31417"/>
                  <a:pt x="55941" y="31334"/>
                </a:cubicBezTo>
                <a:cubicBezTo>
                  <a:pt x="56107" y="31251"/>
                  <a:pt x="56190" y="31251"/>
                  <a:pt x="56190" y="31251"/>
                </a:cubicBezTo>
                <a:close/>
                <a:moveTo>
                  <a:pt x="58266" y="31860"/>
                </a:moveTo>
                <a:cubicBezTo>
                  <a:pt x="58316" y="31860"/>
                  <a:pt x="58276" y="31900"/>
                  <a:pt x="58179" y="31997"/>
                </a:cubicBezTo>
                <a:cubicBezTo>
                  <a:pt x="58096" y="32039"/>
                  <a:pt x="58034" y="32059"/>
                  <a:pt x="57982" y="32059"/>
                </a:cubicBezTo>
                <a:cubicBezTo>
                  <a:pt x="57930" y="32059"/>
                  <a:pt x="57889" y="32039"/>
                  <a:pt x="57847" y="31997"/>
                </a:cubicBezTo>
                <a:cubicBezTo>
                  <a:pt x="57764" y="31914"/>
                  <a:pt x="57847" y="31914"/>
                  <a:pt x="58013" y="31914"/>
                </a:cubicBezTo>
                <a:cubicBezTo>
                  <a:pt x="58150" y="31880"/>
                  <a:pt x="58231" y="31860"/>
                  <a:pt x="58266" y="31860"/>
                </a:cubicBezTo>
                <a:close/>
                <a:moveTo>
                  <a:pt x="58925" y="31832"/>
                </a:moveTo>
                <a:cubicBezTo>
                  <a:pt x="58925" y="31832"/>
                  <a:pt x="58924" y="31997"/>
                  <a:pt x="58842" y="32246"/>
                </a:cubicBezTo>
                <a:cubicBezTo>
                  <a:pt x="58735" y="32406"/>
                  <a:pt x="58697" y="32498"/>
                  <a:pt x="58661" y="32498"/>
                </a:cubicBezTo>
                <a:cubicBezTo>
                  <a:pt x="58641" y="32498"/>
                  <a:pt x="58622" y="32470"/>
                  <a:pt x="58593" y="32412"/>
                </a:cubicBezTo>
                <a:cubicBezTo>
                  <a:pt x="58510" y="32329"/>
                  <a:pt x="58510" y="32163"/>
                  <a:pt x="58676" y="31997"/>
                </a:cubicBezTo>
                <a:cubicBezTo>
                  <a:pt x="58759" y="31914"/>
                  <a:pt x="58924" y="31832"/>
                  <a:pt x="58925" y="31832"/>
                </a:cubicBezTo>
                <a:close/>
                <a:moveTo>
                  <a:pt x="55772" y="32048"/>
                </a:moveTo>
                <a:cubicBezTo>
                  <a:pt x="55858" y="32048"/>
                  <a:pt x="55970" y="32109"/>
                  <a:pt x="56107" y="32246"/>
                </a:cubicBezTo>
                <a:cubicBezTo>
                  <a:pt x="56273" y="32495"/>
                  <a:pt x="56273" y="32660"/>
                  <a:pt x="56107" y="32743"/>
                </a:cubicBezTo>
                <a:cubicBezTo>
                  <a:pt x="56024" y="32826"/>
                  <a:pt x="55858" y="32992"/>
                  <a:pt x="55775" y="33075"/>
                </a:cubicBezTo>
                <a:cubicBezTo>
                  <a:pt x="55746" y="33133"/>
                  <a:pt x="55706" y="33161"/>
                  <a:pt x="55667" y="33161"/>
                </a:cubicBezTo>
                <a:cubicBezTo>
                  <a:pt x="55596" y="33161"/>
                  <a:pt x="55527" y="33069"/>
                  <a:pt x="55527" y="32909"/>
                </a:cubicBezTo>
                <a:cubicBezTo>
                  <a:pt x="55527" y="32743"/>
                  <a:pt x="55527" y="32577"/>
                  <a:pt x="55444" y="32495"/>
                </a:cubicBezTo>
                <a:cubicBezTo>
                  <a:pt x="55444" y="32412"/>
                  <a:pt x="55444" y="32246"/>
                  <a:pt x="55610" y="32163"/>
                </a:cubicBezTo>
                <a:cubicBezTo>
                  <a:pt x="55647" y="32089"/>
                  <a:pt x="55701" y="32048"/>
                  <a:pt x="55772" y="32048"/>
                </a:cubicBezTo>
                <a:close/>
                <a:moveTo>
                  <a:pt x="60613" y="32681"/>
                </a:moveTo>
                <a:cubicBezTo>
                  <a:pt x="60644" y="32681"/>
                  <a:pt x="60665" y="32702"/>
                  <a:pt x="60665" y="32743"/>
                </a:cubicBezTo>
                <a:cubicBezTo>
                  <a:pt x="60665" y="32840"/>
                  <a:pt x="60693" y="32880"/>
                  <a:pt x="60734" y="32880"/>
                </a:cubicBezTo>
                <a:cubicBezTo>
                  <a:pt x="60762" y="32880"/>
                  <a:pt x="60796" y="32860"/>
                  <a:pt x="60831" y="32826"/>
                </a:cubicBezTo>
                <a:cubicBezTo>
                  <a:pt x="60897" y="32804"/>
                  <a:pt x="60958" y="32794"/>
                  <a:pt x="61009" y="32794"/>
                </a:cubicBezTo>
                <a:cubicBezTo>
                  <a:pt x="61150" y="32794"/>
                  <a:pt x="61223" y="32870"/>
                  <a:pt x="61162" y="32992"/>
                </a:cubicBezTo>
                <a:cubicBezTo>
                  <a:pt x="61079" y="33075"/>
                  <a:pt x="60913" y="33158"/>
                  <a:pt x="60748" y="33240"/>
                </a:cubicBezTo>
                <a:cubicBezTo>
                  <a:pt x="60702" y="33271"/>
                  <a:pt x="60656" y="33284"/>
                  <a:pt x="60614" y="33284"/>
                </a:cubicBezTo>
                <a:cubicBezTo>
                  <a:pt x="60425" y="33284"/>
                  <a:pt x="60296" y="33014"/>
                  <a:pt x="60499" y="32743"/>
                </a:cubicBezTo>
                <a:cubicBezTo>
                  <a:pt x="60541" y="32702"/>
                  <a:pt x="60582" y="32681"/>
                  <a:pt x="60613" y="32681"/>
                </a:cubicBezTo>
                <a:close/>
                <a:moveTo>
                  <a:pt x="58355" y="32660"/>
                </a:moveTo>
                <a:cubicBezTo>
                  <a:pt x="58386" y="32660"/>
                  <a:pt x="58386" y="32743"/>
                  <a:pt x="58344" y="32909"/>
                </a:cubicBezTo>
                <a:cubicBezTo>
                  <a:pt x="58344" y="33075"/>
                  <a:pt x="58179" y="33406"/>
                  <a:pt x="58013" y="33572"/>
                </a:cubicBezTo>
                <a:cubicBezTo>
                  <a:pt x="57831" y="33800"/>
                  <a:pt x="57674" y="33927"/>
                  <a:pt x="57583" y="33927"/>
                </a:cubicBezTo>
                <a:cubicBezTo>
                  <a:pt x="57508" y="33927"/>
                  <a:pt x="57478" y="33841"/>
                  <a:pt x="57516" y="33655"/>
                </a:cubicBezTo>
                <a:cubicBezTo>
                  <a:pt x="57576" y="33533"/>
                  <a:pt x="57593" y="33457"/>
                  <a:pt x="57564" y="33457"/>
                </a:cubicBezTo>
                <a:cubicBezTo>
                  <a:pt x="57554" y="33457"/>
                  <a:pt x="57538" y="33467"/>
                  <a:pt x="57516" y="33489"/>
                </a:cubicBezTo>
                <a:cubicBezTo>
                  <a:pt x="57516" y="33504"/>
                  <a:pt x="57513" y="33511"/>
                  <a:pt x="57508" y="33511"/>
                </a:cubicBezTo>
                <a:cubicBezTo>
                  <a:pt x="57488" y="33511"/>
                  <a:pt x="57433" y="33376"/>
                  <a:pt x="57433" y="33240"/>
                </a:cubicBezTo>
                <a:cubicBezTo>
                  <a:pt x="57485" y="32978"/>
                  <a:pt x="57637" y="32815"/>
                  <a:pt x="57763" y="32815"/>
                </a:cubicBezTo>
                <a:cubicBezTo>
                  <a:pt x="57836" y="32815"/>
                  <a:pt x="57900" y="32870"/>
                  <a:pt x="57930" y="32992"/>
                </a:cubicBezTo>
                <a:cubicBezTo>
                  <a:pt x="57967" y="33066"/>
                  <a:pt x="57988" y="33107"/>
                  <a:pt x="58014" y="33107"/>
                </a:cubicBezTo>
                <a:cubicBezTo>
                  <a:pt x="58046" y="33107"/>
                  <a:pt x="58087" y="33046"/>
                  <a:pt x="58179" y="32909"/>
                </a:cubicBezTo>
                <a:cubicBezTo>
                  <a:pt x="58262" y="32743"/>
                  <a:pt x="58324" y="32660"/>
                  <a:pt x="58355" y="32660"/>
                </a:cubicBezTo>
                <a:close/>
                <a:moveTo>
                  <a:pt x="65886" y="33821"/>
                </a:moveTo>
                <a:cubicBezTo>
                  <a:pt x="65969" y="33903"/>
                  <a:pt x="65969" y="33986"/>
                  <a:pt x="65886" y="33986"/>
                </a:cubicBezTo>
                <a:cubicBezTo>
                  <a:pt x="65862" y="34011"/>
                  <a:pt x="65837" y="34021"/>
                  <a:pt x="65815" y="34021"/>
                </a:cubicBezTo>
                <a:cubicBezTo>
                  <a:pt x="65762" y="34021"/>
                  <a:pt x="65720" y="33962"/>
                  <a:pt x="65720" y="33903"/>
                </a:cubicBezTo>
                <a:cubicBezTo>
                  <a:pt x="65720" y="33821"/>
                  <a:pt x="65803" y="33821"/>
                  <a:pt x="65886" y="33821"/>
                </a:cubicBezTo>
                <a:close/>
                <a:moveTo>
                  <a:pt x="56300" y="33703"/>
                </a:moveTo>
                <a:cubicBezTo>
                  <a:pt x="56314" y="33703"/>
                  <a:pt x="56331" y="33713"/>
                  <a:pt x="56355" y="33738"/>
                </a:cubicBezTo>
                <a:cubicBezTo>
                  <a:pt x="56355" y="33738"/>
                  <a:pt x="56273" y="33821"/>
                  <a:pt x="56273" y="33986"/>
                </a:cubicBezTo>
                <a:cubicBezTo>
                  <a:pt x="56214" y="34045"/>
                  <a:pt x="56155" y="34103"/>
                  <a:pt x="56126" y="34103"/>
                </a:cubicBezTo>
                <a:cubicBezTo>
                  <a:pt x="56114" y="34103"/>
                  <a:pt x="56107" y="34093"/>
                  <a:pt x="56107" y="34069"/>
                </a:cubicBezTo>
                <a:cubicBezTo>
                  <a:pt x="56024" y="34069"/>
                  <a:pt x="56107" y="33986"/>
                  <a:pt x="56190" y="33821"/>
                </a:cubicBezTo>
                <a:cubicBezTo>
                  <a:pt x="56248" y="33762"/>
                  <a:pt x="56265" y="33703"/>
                  <a:pt x="56300" y="33703"/>
                </a:cubicBezTo>
                <a:close/>
                <a:moveTo>
                  <a:pt x="62385" y="33849"/>
                </a:moveTo>
                <a:cubicBezTo>
                  <a:pt x="62419" y="33849"/>
                  <a:pt x="62454" y="33869"/>
                  <a:pt x="62488" y="33903"/>
                </a:cubicBezTo>
                <a:cubicBezTo>
                  <a:pt x="62571" y="33986"/>
                  <a:pt x="62571" y="34069"/>
                  <a:pt x="62488" y="34235"/>
                </a:cubicBezTo>
                <a:cubicBezTo>
                  <a:pt x="62405" y="34318"/>
                  <a:pt x="62322" y="34318"/>
                  <a:pt x="62239" y="34318"/>
                </a:cubicBezTo>
                <a:cubicBezTo>
                  <a:pt x="62157" y="34235"/>
                  <a:pt x="62157" y="34069"/>
                  <a:pt x="62239" y="33986"/>
                </a:cubicBezTo>
                <a:cubicBezTo>
                  <a:pt x="62288" y="33889"/>
                  <a:pt x="62337" y="33849"/>
                  <a:pt x="62385" y="33849"/>
                </a:cubicBezTo>
                <a:close/>
                <a:moveTo>
                  <a:pt x="58432" y="33317"/>
                </a:moveTo>
                <a:cubicBezTo>
                  <a:pt x="58479" y="33317"/>
                  <a:pt x="58422" y="33499"/>
                  <a:pt x="58262" y="33821"/>
                </a:cubicBezTo>
                <a:cubicBezTo>
                  <a:pt x="58179" y="34069"/>
                  <a:pt x="58013" y="34318"/>
                  <a:pt x="57930" y="34318"/>
                </a:cubicBezTo>
                <a:cubicBezTo>
                  <a:pt x="57919" y="34323"/>
                  <a:pt x="57910" y="34326"/>
                  <a:pt x="57903" y="34326"/>
                </a:cubicBezTo>
                <a:cubicBezTo>
                  <a:pt x="57797" y="34326"/>
                  <a:pt x="58029" y="33799"/>
                  <a:pt x="58262" y="33489"/>
                </a:cubicBezTo>
                <a:cubicBezTo>
                  <a:pt x="58350" y="33372"/>
                  <a:pt x="58406" y="33317"/>
                  <a:pt x="58432" y="33317"/>
                </a:cubicBezTo>
                <a:close/>
                <a:moveTo>
                  <a:pt x="64508" y="34090"/>
                </a:moveTo>
                <a:cubicBezTo>
                  <a:pt x="64560" y="34090"/>
                  <a:pt x="64601" y="34111"/>
                  <a:pt x="64643" y="34152"/>
                </a:cubicBezTo>
                <a:cubicBezTo>
                  <a:pt x="64643" y="34152"/>
                  <a:pt x="64643" y="34318"/>
                  <a:pt x="64477" y="34318"/>
                </a:cubicBezTo>
                <a:cubicBezTo>
                  <a:pt x="64418" y="34376"/>
                  <a:pt x="64360" y="34435"/>
                  <a:pt x="64301" y="34435"/>
                </a:cubicBezTo>
                <a:cubicBezTo>
                  <a:pt x="64277" y="34435"/>
                  <a:pt x="64253" y="34425"/>
                  <a:pt x="64228" y="34401"/>
                </a:cubicBezTo>
                <a:cubicBezTo>
                  <a:pt x="64146" y="34318"/>
                  <a:pt x="64228" y="34235"/>
                  <a:pt x="64311" y="34152"/>
                </a:cubicBezTo>
                <a:cubicBezTo>
                  <a:pt x="64394" y="34111"/>
                  <a:pt x="64456" y="34090"/>
                  <a:pt x="64508" y="34090"/>
                </a:cubicBezTo>
                <a:close/>
                <a:moveTo>
                  <a:pt x="63278" y="33859"/>
                </a:moveTo>
                <a:cubicBezTo>
                  <a:pt x="63449" y="33859"/>
                  <a:pt x="63535" y="34130"/>
                  <a:pt x="63400" y="34401"/>
                </a:cubicBezTo>
                <a:cubicBezTo>
                  <a:pt x="63365" y="34435"/>
                  <a:pt x="63317" y="34455"/>
                  <a:pt x="63266" y="34455"/>
                </a:cubicBezTo>
                <a:cubicBezTo>
                  <a:pt x="63194" y="34455"/>
                  <a:pt x="63117" y="34415"/>
                  <a:pt x="63068" y="34318"/>
                </a:cubicBezTo>
                <a:cubicBezTo>
                  <a:pt x="63068" y="34152"/>
                  <a:pt x="63068" y="33986"/>
                  <a:pt x="63151" y="33903"/>
                </a:cubicBezTo>
                <a:cubicBezTo>
                  <a:pt x="63197" y="33873"/>
                  <a:pt x="63240" y="33859"/>
                  <a:pt x="63278" y="33859"/>
                </a:cubicBezTo>
                <a:close/>
                <a:moveTo>
                  <a:pt x="60178" y="34118"/>
                </a:moveTo>
                <a:cubicBezTo>
                  <a:pt x="60202" y="34118"/>
                  <a:pt x="60226" y="34128"/>
                  <a:pt x="60250" y="34152"/>
                </a:cubicBezTo>
                <a:cubicBezTo>
                  <a:pt x="60250" y="34152"/>
                  <a:pt x="60250" y="34318"/>
                  <a:pt x="60168" y="34484"/>
                </a:cubicBezTo>
                <a:cubicBezTo>
                  <a:pt x="60168" y="34566"/>
                  <a:pt x="60002" y="34566"/>
                  <a:pt x="59919" y="34566"/>
                </a:cubicBezTo>
                <a:cubicBezTo>
                  <a:pt x="59919" y="34484"/>
                  <a:pt x="59919" y="34318"/>
                  <a:pt x="60002" y="34235"/>
                </a:cubicBezTo>
                <a:cubicBezTo>
                  <a:pt x="60060" y="34176"/>
                  <a:pt x="60119" y="34118"/>
                  <a:pt x="60178" y="34118"/>
                </a:cubicBezTo>
                <a:close/>
                <a:moveTo>
                  <a:pt x="54449" y="34401"/>
                </a:moveTo>
                <a:cubicBezTo>
                  <a:pt x="54449" y="34401"/>
                  <a:pt x="54449" y="34484"/>
                  <a:pt x="54366" y="34649"/>
                </a:cubicBezTo>
                <a:cubicBezTo>
                  <a:pt x="54308" y="34708"/>
                  <a:pt x="54249" y="34766"/>
                  <a:pt x="54220" y="34766"/>
                </a:cubicBezTo>
                <a:cubicBezTo>
                  <a:pt x="54208" y="34766"/>
                  <a:pt x="54201" y="34756"/>
                  <a:pt x="54201" y="34732"/>
                </a:cubicBezTo>
                <a:cubicBezTo>
                  <a:pt x="54118" y="34732"/>
                  <a:pt x="54201" y="34649"/>
                  <a:pt x="54284" y="34484"/>
                </a:cubicBezTo>
                <a:cubicBezTo>
                  <a:pt x="54366" y="34401"/>
                  <a:pt x="54449" y="34401"/>
                  <a:pt x="54449" y="34401"/>
                </a:cubicBezTo>
                <a:close/>
                <a:moveTo>
                  <a:pt x="59351" y="34615"/>
                </a:moveTo>
                <a:cubicBezTo>
                  <a:pt x="59373" y="34615"/>
                  <a:pt x="59397" y="34625"/>
                  <a:pt x="59422" y="34649"/>
                </a:cubicBezTo>
                <a:cubicBezTo>
                  <a:pt x="59505" y="34732"/>
                  <a:pt x="59505" y="34815"/>
                  <a:pt x="59422" y="34815"/>
                </a:cubicBezTo>
                <a:cubicBezTo>
                  <a:pt x="59397" y="34839"/>
                  <a:pt x="59373" y="34849"/>
                  <a:pt x="59351" y="34849"/>
                </a:cubicBezTo>
                <a:cubicBezTo>
                  <a:pt x="59297" y="34849"/>
                  <a:pt x="59256" y="34791"/>
                  <a:pt x="59256" y="34732"/>
                </a:cubicBezTo>
                <a:cubicBezTo>
                  <a:pt x="59256" y="34674"/>
                  <a:pt x="59297" y="34615"/>
                  <a:pt x="59351" y="34615"/>
                </a:cubicBezTo>
                <a:close/>
                <a:moveTo>
                  <a:pt x="56368" y="34781"/>
                </a:moveTo>
                <a:cubicBezTo>
                  <a:pt x="56390" y="34781"/>
                  <a:pt x="56414" y="34791"/>
                  <a:pt x="56438" y="34815"/>
                </a:cubicBezTo>
                <a:cubicBezTo>
                  <a:pt x="56521" y="34898"/>
                  <a:pt x="56438" y="34981"/>
                  <a:pt x="56438" y="35064"/>
                </a:cubicBezTo>
                <a:cubicBezTo>
                  <a:pt x="56355" y="35146"/>
                  <a:pt x="56190" y="35229"/>
                  <a:pt x="56190" y="35229"/>
                </a:cubicBezTo>
                <a:cubicBezTo>
                  <a:pt x="56190" y="35146"/>
                  <a:pt x="56190" y="35064"/>
                  <a:pt x="56273" y="34898"/>
                </a:cubicBezTo>
                <a:cubicBezTo>
                  <a:pt x="56273" y="34839"/>
                  <a:pt x="56314" y="34781"/>
                  <a:pt x="56368" y="34781"/>
                </a:cubicBezTo>
                <a:close/>
                <a:moveTo>
                  <a:pt x="68155" y="35056"/>
                </a:moveTo>
                <a:cubicBezTo>
                  <a:pt x="68233" y="35056"/>
                  <a:pt x="68309" y="35083"/>
                  <a:pt x="68372" y="35146"/>
                </a:cubicBezTo>
                <a:cubicBezTo>
                  <a:pt x="68455" y="35229"/>
                  <a:pt x="68455" y="35312"/>
                  <a:pt x="68372" y="35395"/>
                </a:cubicBezTo>
                <a:cubicBezTo>
                  <a:pt x="68283" y="35417"/>
                  <a:pt x="68189" y="35428"/>
                  <a:pt x="68101" y="35428"/>
                </a:cubicBezTo>
                <a:cubicBezTo>
                  <a:pt x="67860" y="35428"/>
                  <a:pt x="67671" y="35351"/>
                  <a:pt x="67792" y="35229"/>
                </a:cubicBezTo>
                <a:cubicBezTo>
                  <a:pt x="67894" y="35127"/>
                  <a:pt x="68029" y="35056"/>
                  <a:pt x="68155" y="35056"/>
                </a:cubicBezTo>
                <a:close/>
                <a:moveTo>
                  <a:pt x="67734" y="34831"/>
                </a:moveTo>
                <a:cubicBezTo>
                  <a:pt x="67782" y="34831"/>
                  <a:pt x="67829" y="34852"/>
                  <a:pt x="67875" y="34898"/>
                </a:cubicBezTo>
                <a:cubicBezTo>
                  <a:pt x="67958" y="34981"/>
                  <a:pt x="67875" y="34981"/>
                  <a:pt x="67543" y="35229"/>
                </a:cubicBezTo>
                <a:cubicBezTo>
                  <a:pt x="67362" y="35375"/>
                  <a:pt x="67244" y="35440"/>
                  <a:pt x="67190" y="35440"/>
                </a:cubicBezTo>
                <a:cubicBezTo>
                  <a:pt x="67120" y="35440"/>
                  <a:pt x="67155" y="35333"/>
                  <a:pt x="67295" y="35146"/>
                </a:cubicBezTo>
                <a:cubicBezTo>
                  <a:pt x="67474" y="34967"/>
                  <a:pt x="67610" y="34831"/>
                  <a:pt x="67734" y="34831"/>
                </a:cubicBezTo>
                <a:close/>
                <a:moveTo>
                  <a:pt x="69367" y="34484"/>
                </a:moveTo>
                <a:cubicBezTo>
                  <a:pt x="69450" y="34484"/>
                  <a:pt x="69532" y="34566"/>
                  <a:pt x="69450" y="34815"/>
                </a:cubicBezTo>
                <a:cubicBezTo>
                  <a:pt x="69284" y="35146"/>
                  <a:pt x="69284" y="35229"/>
                  <a:pt x="69118" y="35312"/>
                </a:cubicBezTo>
                <a:cubicBezTo>
                  <a:pt x="69035" y="35312"/>
                  <a:pt x="68869" y="35478"/>
                  <a:pt x="68704" y="35561"/>
                </a:cubicBezTo>
                <a:cubicBezTo>
                  <a:pt x="68703" y="35563"/>
                  <a:pt x="68702" y="35564"/>
                  <a:pt x="68701" y="35566"/>
                </a:cubicBezTo>
                <a:lnTo>
                  <a:pt x="68701" y="35566"/>
                </a:lnTo>
                <a:cubicBezTo>
                  <a:pt x="68696" y="35509"/>
                  <a:pt x="68678" y="35452"/>
                  <a:pt x="68621" y="35395"/>
                </a:cubicBezTo>
                <a:cubicBezTo>
                  <a:pt x="68538" y="35312"/>
                  <a:pt x="68621" y="35229"/>
                  <a:pt x="68869" y="35064"/>
                </a:cubicBezTo>
                <a:cubicBezTo>
                  <a:pt x="69201" y="34898"/>
                  <a:pt x="69201" y="34898"/>
                  <a:pt x="69201" y="34732"/>
                </a:cubicBezTo>
                <a:cubicBezTo>
                  <a:pt x="69201" y="34566"/>
                  <a:pt x="69201" y="34566"/>
                  <a:pt x="69367" y="34484"/>
                </a:cubicBezTo>
                <a:close/>
                <a:moveTo>
                  <a:pt x="64653" y="35195"/>
                </a:moveTo>
                <a:cubicBezTo>
                  <a:pt x="64677" y="35195"/>
                  <a:pt x="64701" y="35205"/>
                  <a:pt x="64726" y="35229"/>
                </a:cubicBezTo>
                <a:cubicBezTo>
                  <a:pt x="64726" y="35312"/>
                  <a:pt x="64726" y="35478"/>
                  <a:pt x="64560" y="35644"/>
                </a:cubicBezTo>
                <a:cubicBezTo>
                  <a:pt x="64480" y="35723"/>
                  <a:pt x="64418" y="35761"/>
                  <a:pt x="64377" y="35761"/>
                </a:cubicBezTo>
                <a:cubicBezTo>
                  <a:pt x="64292" y="35761"/>
                  <a:pt x="64308" y="35594"/>
                  <a:pt x="64477" y="35312"/>
                </a:cubicBezTo>
                <a:cubicBezTo>
                  <a:pt x="64536" y="35254"/>
                  <a:pt x="64594" y="35195"/>
                  <a:pt x="64653" y="35195"/>
                </a:cubicBezTo>
                <a:close/>
                <a:moveTo>
                  <a:pt x="49725" y="35312"/>
                </a:moveTo>
                <a:cubicBezTo>
                  <a:pt x="49725" y="35395"/>
                  <a:pt x="49725" y="35478"/>
                  <a:pt x="49643" y="35644"/>
                </a:cubicBezTo>
                <a:cubicBezTo>
                  <a:pt x="49643" y="35727"/>
                  <a:pt x="49560" y="35809"/>
                  <a:pt x="49477" y="35809"/>
                </a:cubicBezTo>
                <a:cubicBezTo>
                  <a:pt x="49477" y="35727"/>
                  <a:pt x="49477" y="35644"/>
                  <a:pt x="49560" y="35478"/>
                </a:cubicBezTo>
                <a:cubicBezTo>
                  <a:pt x="49643" y="35395"/>
                  <a:pt x="49725" y="35312"/>
                  <a:pt x="49725" y="35312"/>
                </a:cubicBezTo>
                <a:close/>
                <a:moveTo>
                  <a:pt x="65487" y="36074"/>
                </a:moveTo>
                <a:cubicBezTo>
                  <a:pt x="65508" y="36074"/>
                  <a:pt x="65531" y="36095"/>
                  <a:pt x="65554" y="36141"/>
                </a:cubicBezTo>
                <a:cubicBezTo>
                  <a:pt x="65554" y="36141"/>
                  <a:pt x="65554" y="36224"/>
                  <a:pt x="65472" y="36390"/>
                </a:cubicBezTo>
                <a:cubicBezTo>
                  <a:pt x="65472" y="36431"/>
                  <a:pt x="65451" y="36452"/>
                  <a:pt x="65430" y="36452"/>
                </a:cubicBezTo>
                <a:cubicBezTo>
                  <a:pt x="65409" y="36452"/>
                  <a:pt x="65389" y="36431"/>
                  <a:pt x="65389" y="36390"/>
                </a:cubicBezTo>
                <a:cubicBezTo>
                  <a:pt x="65389" y="36210"/>
                  <a:pt x="65432" y="36074"/>
                  <a:pt x="65487" y="36074"/>
                </a:cubicBezTo>
                <a:close/>
                <a:moveTo>
                  <a:pt x="62471" y="36511"/>
                </a:moveTo>
                <a:cubicBezTo>
                  <a:pt x="62506" y="36511"/>
                  <a:pt x="62540" y="36524"/>
                  <a:pt x="62571" y="36555"/>
                </a:cubicBezTo>
                <a:cubicBezTo>
                  <a:pt x="62654" y="36638"/>
                  <a:pt x="62571" y="36804"/>
                  <a:pt x="62405" y="36970"/>
                </a:cubicBezTo>
                <a:cubicBezTo>
                  <a:pt x="62281" y="37094"/>
                  <a:pt x="62219" y="37156"/>
                  <a:pt x="62188" y="37156"/>
                </a:cubicBezTo>
                <a:cubicBezTo>
                  <a:pt x="62157" y="37156"/>
                  <a:pt x="62157" y="37094"/>
                  <a:pt x="62157" y="36970"/>
                </a:cubicBezTo>
                <a:cubicBezTo>
                  <a:pt x="62157" y="36768"/>
                  <a:pt x="62321" y="36511"/>
                  <a:pt x="62471" y="36511"/>
                </a:cubicBezTo>
                <a:close/>
                <a:moveTo>
                  <a:pt x="71604" y="37716"/>
                </a:moveTo>
                <a:cubicBezTo>
                  <a:pt x="71604" y="37798"/>
                  <a:pt x="71521" y="37881"/>
                  <a:pt x="71521" y="37964"/>
                </a:cubicBezTo>
                <a:cubicBezTo>
                  <a:pt x="71438" y="38130"/>
                  <a:pt x="71356" y="38130"/>
                  <a:pt x="71273" y="38130"/>
                </a:cubicBezTo>
                <a:cubicBezTo>
                  <a:pt x="71190" y="38047"/>
                  <a:pt x="71273" y="37964"/>
                  <a:pt x="71356" y="37881"/>
                </a:cubicBezTo>
                <a:cubicBezTo>
                  <a:pt x="71438" y="37798"/>
                  <a:pt x="71521" y="37716"/>
                  <a:pt x="71604" y="37716"/>
                </a:cubicBezTo>
                <a:close/>
                <a:moveTo>
                  <a:pt x="66111" y="35778"/>
                </a:moveTo>
                <a:cubicBezTo>
                  <a:pt x="66166" y="35778"/>
                  <a:pt x="66197" y="35872"/>
                  <a:pt x="66135" y="36058"/>
                </a:cubicBezTo>
                <a:cubicBezTo>
                  <a:pt x="66090" y="36236"/>
                  <a:pt x="66070" y="36318"/>
                  <a:pt x="66085" y="36318"/>
                </a:cubicBezTo>
                <a:cubicBezTo>
                  <a:pt x="66099" y="36318"/>
                  <a:pt x="66141" y="36256"/>
                  <a:pt x="66217" y="36141"/>
                </a:cubicBezTo>
                <a:cubicBezTo>
                  <a:pt x="66263" y="36004"/>
                  <a:pt x="66309" y="35943"/>
                  <a:pt x="66354" y="35943"/>
                </a:cubicBezTo>
                <a:cubicBezTo>
                  <a:pt x="66392" y="35943"/>
                  <a:pt x="66429" y="35984"/>
                  <a:pt x="66466" y="36058"/>
                </a:cubicBezTo>
                <a:cubicBezTo>
                  <a:pt x="66466" y="36182"/>
                  <a:pt x="66487" y="36245"/>
                  <a:pt x="66528" y="36245"/>
                </a:cubicBezTo>
                <a:cubicBezTo>
                  <a:pt x="66570" y="36245"/>
                  <a:pt x="66632" y="36182"/>
                  <a:pt x="66715" y="36058"/>
                </a:cubicBezTo>
                <a:cubicBezTo>
                  <a:pt x="66763" y="35961"/>
                  <a:pt x="66812" y="35921"/>
                  <a:pt x="66877" y="35921"/>
                </a:cubicBezTo>
                <a:cubicBezTo>
                  <a:pt x="66923" y="35921"/>
                  <a:pt x="66978" y="35941"/>
                  <a:pt x="67046" y="35975"/>
                </a:cubicBezTo>
                <a:cubicBezTo>
                  <a:pt x="67088" y="36058"/>
                  <a:pt x="67170" y="36100"/>
                  <a:pt x="67253" y="36100"/>
                </a:cubicBezTo>
                <a:cubicBezTo>
                  <a:pt x="67336" y="36100"/>
                  <a:pt x="67419" y="36058"/>
                  <a:pt x="67461" y="35975"/>
                </a:cubicBezTo>
                <a:cubicBezTo>
                  <a:pt x="67655" y="35878"/>
                  <a:pt x="67820" y="35838"/>
                  <a:pt x="67958" y="35838"/>
                </a:cubicBezTo>
                <a:cubicBezTo>
                  <a:pt x="68055" y="35838"/>
                  <a:pt x="68138" y="35858"/>
                  <a:pt x="68206" y="35892"/>
                </a:cubicBezTo>
                <a:cubicBezTo>
                  <a:pt x="68289" y="35975"/>
                  <a:pt x="68289" y="36058"/>
                  <a:pt x="68041" y="36224"/>
                </a:cubicBezTo>
                <a:cubicBezTo>
                  <a:pt x="67709" y="36390"/>
                  <a:pt x="67709" y="36472"/>
                  <a:pt x="68041" y="36555"/>
                </a:cubicBezTo>
                <a:cubicBezTo>
                  <a:pt x="68206" y="36638"/>
                  <a:pt x="68289" y="36804"/>
                  <a:pt x="68124" y="36887"/>
                </a:cubicBezTo>
                <a:cubicBezTo>
                  <a:pt x="67958" y="36970"/>
                  <a:pt x="67958" y="36970"/>
                  <a:pt x="68041" y="36970"/>
                </a:cubicBezTo>
                <a:cubicBezTo>
                  <a:pt x="68051" y="36966"/>
                  <a:pt x="68061" y="36965"/>
                  <a:pt x="68071" y="36965"/>
                </a:cubicBezTo>
                <a:cubicBezTo>
                  <a:pt x="68315" y="36965"/>
                  <a:pt x="68617" y="37895"/>
                  <a:pt x="68538" y="38213"/>
                </a:cubicBezTo>
                <a:cubicBezTo>
                  <a:pt x="68489" y="38310"/>
                  <a:pt x="68441" y="38350"/>
                  <a:pt x="68409" y="38350"/>
                </a:cubicBezTo>
                <a:cubicBezTo>
                  <a:pt x="68386" y="38350"/>
                  <a:pt x="68372" y="38330"/>
                  <a:pt x="68372" y="38296"/>
                </a:cubicBezTo>
                <a:cubicBezTo>
                  <a:pt x="68317" y="38296"/>
                  <a:pt x="68151" y="38259"/>
                  <a:pt x="67973" y="38259"/>
                </a:cubicBezTo>
                <a:cubicBezTo>
                  <a:pt x="67884" y="38259"/>
                  <a:pt x="67792" y="38268"/>
                  <a:pt x="67709" y="38296"/>
                </a:cubicBezTo>
                <a:cubicBezTo>
                  <a:pt x="67603" y="38311"/>
                  <a:pt x="67510" y="38318"/>
                  <a:pt x="67433" y="38318"/>
                </a:cubicBezTo>
                <a:cubicBezTo>
                  <a:pt x="67091" y="38318"/>
                  <a:pt x="67055" y="38182"/>
                  <a:pt x="67461" y="38047"/>
                </a:cubicBezTo>
                <a:cubicBezTo>
                  <a:pt x="67543" y="38047"/>
                  <a:pt x="67543" y="37881"/>
                  <a:pt x="67378" y="37798"/>
                </a:cubicBezTo>
                <a:cubicBezTo>
                  <a:pt x="67295" y="37633"/>
                  <a:pt x="67212" y="37467"/>
                  <a:pt x="67212" y="37384"/>
                </a:cubicBezTo>
                <a:cubicBezTo>
                  <a:pt x="67212" y="37325"/>
                  <a:pt x="67170" y="37267"/>
                  <a:pt x="67117" y="37267"/>
                </a:cubicBezTo>
                <a:cubicBezTo>
                  <a:pt x="67095" y="37267"/>
                  <a:pt x="67070" y="37277"/>
                  <a:pt x="67046" y="37301"/>
                </a:cubicBezTo>
                <a:cubicBezTo>
                  <a:pt x="66999" y="37349"/>
                  <a:pt x="66960" y="37369"/>
                  <a:pt x="66932" y="37369"/>
                </a:cubicBezTo>
                <a:cubicBezTo>
                  <a:pt x="66810" y="37369"/>
                  <a:pt x="66861" y="37005"/>
                  <a:pt x="67129" y="36804"/>
                </a:cubicBezTo>
                <a:cubicBezTo>
                  <a:pt x="67274" y="36659"/>
                  <a:pt x="67166" y="36571"/>
                  <a:pt x="66986" y="36571"/>
                </a:cubicBezTo>
                <a:cubicBezTo>
                  <a:pt x="66856" y="36571"/>
                  <a:pt x="66688" y="36617"/>
                  <a:pt x="66549" y="36721"/>
                </a:cubicBezTo>
                <a:cubicBezTo>
                  <a:pt x="66383" y="36804"/>
                  <a:pt x="66300" y="36804"/>
                  <a:pt x="66217" y="36804"/>
                </a:cubicBezTo>
                <a:cubicBezTo>
                  <a:pt x="66207" y="36793"/>
                  <a:pt x="66192" y="36788"/>
                  <a:pt x="66173" y="36788"/>
                </a:cubicBezTo>
                <a:cubicBezTo>
                  <a:pt x="66049" y="36788"/>
                  <a:pt x="65760" y="37023"/>
                  <a:pt x="65472" y="37384"/>
                </a:cubicBezTo>
                <a:cubicBezTo>
                  <a:pt x="65472" y="37467"/>
                  <a:pt x="65306" y="37467"/>
                  <a:pt x="65223" y="37467"/>
                </a:cubicBezTo>
                <a:cubicBezTo>
                  <a:pt x="65140" y="37467"/>
                  <a:pt x="65140" y="37301"/>
                  <a:pt x="65306" y="37135"/>
                </a:cubicBezTo>
                <a:cubicBezTo>
                  <a:pt x="65472" y="36887"/>
                  <a:pt x="65637" y="36555"/>
                  <a:pt x="65720" y="36307"/>
                </a:cubicBezTo>
                <a:cubicBezTo>
                  <a:pt x="65803" y="36058"/>
                  <a:pt x="65886" y="35892"/>
                  <a:pt x="66052" y="35809"/>
                </a:cubicBezTo>
                <a:cubicBezTo>
                  <a:pt x="66072" y="35789"/>
                  <a:pt x="66093" y="35778"/>
                  <a:pt x="66111" y="35778"/>
                </a:cubicBezTo>
                <a:close/>
                <a:moveTo>
                  <a:pt x="66535" y="38490"/>
                </a:moveTo>
                <a:cubicBezTo>
                  <a:pt x="66563" y="38490"/>
                  <a:pt x="66597" y="38510"/>
                  <a:pt x="66632" y="38544"/>
                </a:cubicBezTo>
                <a:cubicBezTo>
                  <a:pt x="66715" y="38544"/>
                  <a:pt x="66715" y="38627"/>
                  <a:pt x="66632" y="38710"/>
                </a:cubicBezTo>
                <a:cubicBezTo>
                  <a:pt x="66549" y="38710"/>
                  <a:pt x="66466" y="38710"/>
                  <a:pt x="66466" y="38627"/>
                </a:cubicBezTo>
                <a:cubicBezTo>
                  <a:pt x="66466" y="38530"/>
                  <a:pt x="66494" y="38490"/>
                  <a:pt x="66535" y="38490"/>
                </a:cubicBezTo>
                <a:close/>
                <a:moveTo>
                  <a:pt x="55827" y="38565"/>
                </a:moveTo>
                <a:cubicBezTo>
                  <a:pt x="55858" y="38565"/>
                  <a:pt x="55900" y="38586"/>
                  <a:pt x="55941" y="38627"/>
                </a:cubicBezTo>
                <a:cubicBezTo>
                  <a:pt x="56024" y="38627"/>
                  <a:pt x="56024" y="38710"/>
                  <a:pt x="55941" y="38793"/>
                </a:cubicBezTo>
                <a:cubicBezTo>
                  <a:pt x="55858" y="38793"/>
                  <a:pt x="55775" y="38710"/>
                  <a:pt x="55775" y="38627"/>
                </a:cubicBezTo>
                <a:cubicBezTo>
                  <a:pt x="55775" y="38586"/>
                  <a:pt x="55796" y="38565"/>
                  <a:pt x="55827" y="38565"/>
                </a:cubicBezTo>
                <a:close/>
                <a:moveTo>
                  <a:pt x="70316" y="38245"/>
                </a:moveTo>
                <a:cubicBezTo>
                  <a:pt x="70561" y="38245"/>
                  <a:pt x="70741" y="38482"/>
                  <a:pt x="70610" y="38876"/>
                </a:cubicBezTo>
                <a:cubicBezTo>
                  <a:pt x="70527" y="39207"/>
                  <a:pt x="70527" y="39207"/>
                  <a:pt x="70361" y="39207"/>
                </a:cubicBezTo>
                <a:cubicBezTo>
                  <a:pt x="70195" y="39207"/>
                  <a:pt x="70030" y="39042"/>
                  <a:pt x="69947" y="38876"/>
                </a:cubicBezTo>
                <a:cubicBezTo>
                  <a:pt x="69864" y="38544"/>
                  <a:pt x="69864" y="38461"/>
                  <a:pt x="70113" y="38296"/>
                </a:cubicBezTo>
                <a:cubicBezTo>
                  <a:pt x="70182" y="38261"/>
                  <a:pt x="70251" y="38245"/>
                  <a:pt x="70316" y="38245"/>
                </a:cubicBezTo>
                <a:close/>
                <a:moveTo>
                  <a:pt x="68538" y="38876"/>
                </a:moveTo>
                <a:cubicBezTo>
                  <a:pt x="68621" y="38876"/>
                  <a:pt x="68455" y="38959"/>
                  <a:pt x="68289" y="39124"/>
                </a:cubicBezTo>
                <a:cubicBezTo>
                  <a:pt x="68140" y="39199"/>
                  <a:pt x="68025" y="39240"/>
                  <a:pt x="67965" y="39240"/>
                </a:cubicBezTo>
                <a:cubicBezTo>
                  <a:pt x="67892" y="39240"/>
                  <a:pt x="67904" y="39178"/>
                  <a:pt x="68041" y="39042"/>
                </a:cubicBezTo>
                <a:cubicBezTo>
                  <a:pt x="68124" y="38959"/>
                  <a:pt x="68206" y="38876"/>
                  <a:pt x="68372" y="38876"/>
                </a:cubicBezTo>
                <a:close/>
                <a:moveTo>
                  <a:pt x="67623" y="39005"/>
                </a:moveTo>
                <a:cubicBezTo>
                  <a:pt x="67728" y="39005"/>
                  <a:pt x="67709" y="39152"/>
                  <a:pt x="67543" y="39373"/>
                </a:cubicBezTo>
                <a:cubicBezTo>
                  <a:pt x="67495" y="39470"/>
                  <a:pt x="67446" y="39510"/>
                  <a:pt x="67398" y="39510"/>
                </a:cubicBezTo>
                <a:cubicBezTo>
                  <a:pt x="67363" y="39510"/>
                  <a:pt x="67329" y="39490"/>
                  <a:pt x="67295" y="39456"/>
                </a:cubicBezTo>
                <a:cubicBezTo>
                  <a:pt x="67212" y="39373"/>
                  <a:pt x="67212" y="39290"/>
                  <a:pt x="67378" y="39124"/>
                </a:cubicBezTo>
                <a:cubicBezTo>
                  <a:pt x="67488" y="39042"/>
                  <a:pt x="67571" y="39005"/>
                  <a:pt x="67623" y="39005"/>
                </a:cubicBezTo>
                <a:close/>
                <a:moveTo>
                  <a:pt x="68115" y="39484"/>
                </a:moveTo>
                <a:cubicBezTo>
                  <a:pt x="68138" y="39484"/>
                  <a:pt x="68172" y="39504"/>
                  <a:pt x="68206" y="39539"/>
                </a:cubicBezTo>
                <a:cubicBezTo>
                  <a:pt x="68289" y="39622"/>
                  <a:pt x="68289" y="39705"/>
                  <a:pt x="68206" y="39705"/>
                </a:cubicBezTo>
                <a:cubicBezTo>
                  <a:pt x="68182" y="39729"/>
                  <a:pt x="68165" y="39739"/>
                  <a:pt x="68153" y="39739"/>
                </a:cubicBezTo>
                <a:cubicBezTo>
                  <a:pt x="68124" y="39739"/>
                  <a:pt x="68124" y="39680"/>
                  <a:pt x="68124" y="39622"/>
                </a:cubicBezTo>
                <a:cubicBezTo>
                  <a:pt x="68075" y="39525"/>
                  <a:pt x="68083" y="39484"/>
                  <a:pt x="68115" y="39484"/>
                </a:cubicBezTo>
                <a:close/>
                <a:moveTo>
                  <a:pt x="76977" y="39733"/>
                </a:moveTo>
                <a:cubicBezTo>
                  <a:pt x="77005" y="39733"/>
                  <a:pt x="77040" y="39753"/>
                  <a:pt x="77074" y="39787"/>
                </a:cubicBezTo>
                <a:cubicBezTo>
                  <a:pt x="77157" y="39870"/>
                  <a:pt x="77157" y="39953"/>
                  <a:pt x="77074" y="39953"/>
                </a:cubicBezTo>
                <a:cubicBezTo>
                  <a:pt x="77050" y="39977"/>
                  <a:pt x="77025" y="39988"/>
                  <a:pt x="77003" y="39988"/>
                </a:cubicBezTo>
                <a:cubicBezTo>
                  <a:pt x="76950" y="39988"/>
                  <a:pt x="76908" y="39929"/>
                  <a:pt x="76908" y="39870"/>
                </a:cubicBezTo>
                <a:cubicBezTo>
                  <a:pt x="76908" y="39773"/>
                  <a:pt x="76937" y="39733"/>
                  <a:pt x="76977" y="39733"/>
                </a:cubicBezTo>
                <a:close/>
                <a:moveTo>
                  <a:pt x="69611" y="39037"/>
                </a:moveTo>
                <a:cubicBezTo>
                  <a:pt x="69725" y="39037"/>
                  <a:pt x="69714" y="39226"/>
                  <a:pt x="69615" y="39622"/>
                </a:cubicBezTo>
                <a:lnTo>
                  <a:pt x="69532" y="40202"/>
                </a:lnTo>
                <a:lnTo>
                  <a:pt x="69201" y="39870"/>
                </a:lnTo>
                <a:cubicBezTo>
                  <a:pt x="68869" y="39539"/>
                  <a:pt x="68869" y="39539"/>
                  <a:pt x="69201" y="39290"/>
                </a:cubicBezTo>
                <a:cubicBezTo>
                  <a:pt x="69401" y="39123"/>
                  <a:pt x="69534" y="39037"/>
                  <a:pt x="69611" y="39037"/>
                </a:cubicBezTo>
                <a:close/>
                <a:moveTo>
                  <a:pt x="47322" y="40036"/>
                </a:moveTo>
                <a:cubicBezTo>
                  <a:pt x="47405" y="40119"/>
                  <a:pt x="47405" y="40202"/>
                  <a:pt x="47322" y="40285"/>
                </a:cubicBezTo>
                <a:cubicBezTo>
                  <a:pt x="47239" y="40285"/>
                  <a:pt x="47156" y="40202"/>
                  <a:pt x="47156" y="40119"/>
                </a:cubicBezTo>
                <a:cubicBezTo>
                  <a:pt x="47156" y="40036"/>
                  <a:pt x="47239" y="40036"/>
                  <a:pt x="47322" y="40036"/>
                </a:cubicBezTo>
                <a:close/>
                <a:moveTo>
                  <a:pt x="70527" y="39953"/>
                </a:moveTo>
                <a:cubicBezTo>
                  <a:pt x="70527" y="39953"/>
                  <a:pt x="70527" y="40036"/>
                  <a:pt x="70444" y="40202"/>
                </a:cubicBezTo>
                <a:cubicBezTo>
                  <a:pt x="70444" y="40260"/>
                  <a:pt x="70361" y="40319"/>
                  <a:pt x="70313" y="40319"/>
                </a:cubicBezTo>
                <a:cubicBezTo>
                  <a:pt x="70292" y="40319"/>
                  <a:pt x="70278" y="40309"/>
                  <a:pt x="70278" y="40285"/>
                </a:cubicBezTo>
                <a:cubicBezTo>
                  <a:pt x="70195" y="40202"/>
                  <a:pt x="70278" y="40119"/>
                  <a:pt x="70361" y="40036"/>
                </a:cubicBezTo>
                <a:cubicBezTo>
                  <a:pt x="70444" y="39953"/>
                  <a:pt x="70527" y="39953"/>
                  <a:pt x="70527" y="39953"/>
                </a:cubicBezTo>
                <a:close/>
                <a:moveTo>
                  <a:pt x="68509" y="39885"/>
                </a:moveTo>
                <a:cubicBezTo>
                  <a:pt x="68607" y="39885"/>
                  <a:pt x="68655" y="40002"/>
                  <a:pt x="68538" y="40119"/>
                </a:cubicBezTo>
                <a:cubicBezTo>
                  <a:pt x="68431" y="40279"/>
                  <a:pt x="68324" y="40371"/>
                  <a:pt x="68261" y="40371"/>
                </a:cubicBezTo>
                <a:cubicBezTo>
                  <a:pt x="68227" y="40371"/>
                  <a:pt x="68206" y="40343"/>
                  <a:pt x="68206" y="40285"/>
                </a:cubicBezTo>
                <a:cubicBezTo>
                  <a:pt x="68206" y="40119"/>
                  <a:pt x="68289" y="40036"/>
                  <a:pt x="68372" y="39953"/>
                </a:cubicBezTo>
                <a:cubicBezTo>
                  <a:pt x="68421" y="39905"/>
                  <a:pt x="68469" y="39885"/>
                  <a:pt x="68509" y="39885"/>
                </a:cubicBezTo>
                <a:close/>
                <a:moveTo>
                  <a:pt x="77809" y="40305"/>
                </a:moveTo>
                <a:cubicBezTo>
                  <a:pt x="77861" y="40305"/>
                  <a:pt x="77903" y="40326"/>
                  <a:pt x="77903" y="40368"/>
                </a:cubicBezTo>
                <a:cubicBezTo>
                  <a:pt x="77986" y="40368"/>
                  <a:pt x="77986" y="40533"/>
                  <a:pt x="77820" y="40616"/>
                </a:cubicBezTo>
                <a:cubicBezTo>
                  <a:pt x="77778" y="40658"/>
                  <a:pt x="77737" y="40678"/>
                  <a:pt x="77695" y="40678"/>
                </a:cubicBezTo>
                <a:cubicBezTo>
                  <a:pt x="77654" y="40678"/>
                  <a:pt x="77613" y="40658"/>
                  <a:pt x="77571" y="40616"/>
                </a:cubicBezTo>
                <a:cubicBezTo>
                  <a:pt x="77488" y="40533"/>
                  <a:pt x="77571" y="40450"/>
                  <a:pt x="77654" y="40368"/>
                </a:cubicBezTo>
                <a:cubicBezTo>
                  <a:pt x="77695" y="40326"/>
                  <a:pt x="77758" y="40305"/>
                  <a:pt x="77809" y="40305"/>
                </a:cubicBezTo>
                <a:close/>
                <a:moveTo>
                  <a:pt x="77319" y="41081"/>
                </a:moveTo>
                <a:cubicBezTo>
                  <a:pt x="77432" y="41081"/>
                  <a:pt x="77444" y="41158"/>
                  <a:pt x="77323" y="41279"/>
                </a:cubicBezTo>
                <a:cubicBezTo>
                  <a:pt x="77274" y="41376"/>
                  <a:pt x="77197" y="41416"/>
                  <a:pt x="77125" y="41416"/>
                </a:cubicBezTo>
                <a:cubicBezTo>
                  <a:pt x="77074" y="41416"/>
                  <a:pt x="77025" y="41396"/>
                  <a:pt x="76991" y="41362"/>
                </a:cubicBezTo>
                <a:cubicBezTo>
                  <a:pt x="76908" y="41196"/>
                  <a:pt x="76908" y="41196"/>
                  <a:pt x="77157" y="41113"/>
                </a:cubicBezTo>
                <a:cubicBezTo>
                  <a:pt x="77223" y="41091"/>
                  <a:pt x="77278" y="41081"/>
                  <a:pt x="77319" y="41081"/>
                </a:cubicBezTo>
                <a:close/>
                <a:moveTo>
                  <a:pt x="77737" y="41113"/>
                </a:moveTo>
                <a:cubicBezTo>
                  <a:pt x="77737" y="41113"/>
                  <a:pt x="77737" y="41196"/>
                  <a:pt x="77654" y="41362"/>
                </a:cubicBezTo>
                <a:cubicBezTo>
                  <a:pt x="77571" y="41445"/>
                  <a:pt x="77488" y="41445"/>
                  <a:pt x="77405" y="41445"/>
                </a:cubicBezTo>
                <a:cubicBezTo>
                  <a:pt x="77405" y="41362"/>
                  <a:pt x="77488" y="41279"/>
                  <a:pt x="77571" y="41196"/>
                </a:cubicBezTo>
                <a:cubicBezTo>
                  <a:pt x="77654" y="41113"/>
                  <a:pt x="77737" y="41113"/>
                  <a:pt x="77737" y="41113"/>
                </a:cubicBezTo>
                <a:close/>
                <a:moveTo>
                  <a:pt x="71619" y="39223"/>
                </a:moveTo>
                <a:cubicBezTo>
                  <a:pt x="71711" y="39223"/>
                  <a:pt x="71820" y="39244"/>
                  <a:pt x="71936" y="39290"/>
                </a:cubicBezTo>
                <a:cubicBezTo>
                  <a:pt x="72101" y="39456"/>
                  <a:pt x="72433" y="39539"/>
                  <a:pt x="72682" y="39622"/>
                </a:cubicBezTo>
                <a:cubicBezTo>
                  <a:pt x="73096" y="39705"/>
                  <a:pt x="73262" y="39953"/>
                  <a:pt x="73096" y="40202"/>
                </a:cubicBezTo>
                <a:cubicBezTo>
                  <a:pt x="72875" y="40423"/>
                  <a:pt x="72654" y="40570"/>
                  <a:pt x="72507" y="40570"/>
                </a:cubicBezTo>
                <a:cubicBezTo>
                  <a:pt x="72433" y="40570"/>
                  <a:pt x="72378" y="40533"/>
                  <a:pt x="72350" y="40450"/>
                </a:cubicBezTo>
                <a:cubicBezTo>
                  <a:pt x="72350" y="40285"/>
                  <a:pt x="72184" y="40202"/>
                  <a:pt x="72019" y="40202"/>
                </a:cubicBezTo>
                <a:lnTo>
                  <a:pt x="71687" y="40202"/>
                </a:lnTo>
                <a:lnTo>
                  <a:pt x="71770" y="40782"/>
                </a:lnTo>
                <a:cubicBezTo>
                  <a:pt x="71770" y="41356"/>
                  <a:pt x="71721" y="41587"/>
                  <a:pt x="71585" y="41587"/>
                </a:cubicBezTo>
                <a:cubicBezTo>
                  <a:pt x="71544" y="41587"/>
                  <a:pt x="71496" y="41566"/>
                  <a:pt x="71438" y="41528"/>
                </a:cubicBezTo>
                <a:cubicBezTo>
                  <a:pt x="71356" y="41362"/>
                  <a:pt x="71273" y="41196"/>
                  <a:pt x="71356" y="41031"/>
                </a:cubicBezTo>
                <a:cubicBezTo>
                  <a:pt x="71418" y="40844"/>
                  <a:pt x="71433" y="40751"/>
                  <a:pt x="71297" y="40751"/>
                </a:cubicBezTo>
                <a:cubicBezTo>
                  <a:pt x="71252" y="40751"/>
                  <a:pt x="71190" y="40761"/>
                  <a:pt x="71107" y="40782"/>
                </a:cubicBezTo>
                <a:cubicBezTo>
                  <a:pt x="71024" y="40810"/>
                  <a:pt x="70969" y="40828"/>
                  <a:pt x="70935" y="40828"/>
                </a:cubicBezTo>
                <a:cubicBezTo>
                  <a:pt x="70868" y="40828"/>
                  <a:pt x="70886" y="40754"/>
                  <a:pt x="70941" y="40533"/>
                </a:cubicBezTo>
                <a:cubicBezTo>
                  <a:pt x="70998" y="40252"/>
                  <a:pt x="71092" y="40085"/>
                  <a:pt x="71199" y="40085"/>
                </a:cubicBezTo>
                <a:cubicBezTo>
                  <a:pt x="71249" y="40085"/>
                  <a:pt x="71302" y="40122"/>
                  <a:pt x="71356" y="40202"/>
                </a:cubicBezTo>
                <a:cubicBezTo>
                  <a:pt x="71438" y="40202"/>
                  <a:pt x="71521" y="40202"/>
                  <a:pt x="71604" y="40119"/>
                </a:cubicBezTo>
                <a:cubicBezTo>
                  <a:pt x="71604" y="39953"/>
                  <a:pt x="71604" y="39870"/>
                  <a:pt x="71438" y="39539"/>
                </a:cubicBezTo>
                <a:cubicBezTo>
                  <a:pt x="71259" y="39360"/>
                  <a:pt x="71381" y="39223"/>
                  <a:pt x="71619" y="39223"/>
                </a:cubicBezTo>
                <a:close/>
                <a:moveTo>
                  <a:pt x="72877" y="40987"/>
                </a:moveTo>
                <a:cubicBezTo>
                  <a:pt x="73044" y="40987"/>
                  <a:pt x="73092" y="41205"/>
                  <a:pt x="72930" y="41528"/>
                </a:cubicBezTo>
                <a:cubicBezTo>
                  <a:pt x="72930" y="41586"/>
                  <a:pt x="72889" y="41645"/>
                  <a:pt x="72865" y="41645"/>
                </a:cubicBezTo>
                <a:cubicBezTo>
                  <a:pt x="72854" y="41645"/>
                  <a:pt x="72847" y="41635"/>
                  <a:pt x="72847" y="41611"/>
                </a:cubicBezTo>
                <a:cubicBezTo>
                  <a:pt x="72433" y="41445"/>
                  <a:pt x="72433" y="41279"/>
                  <a:pt x="72516" y="41196"/>
                </a:cubicBezTo>
                <a:cubicBezTo>
                  <a:pt x="72661" y="41051"/>
                  <a:pt x="72786" y="40987"/>
                  <a:pt x="72877" y="40987"/>
                </a:cubicBezTo>
                <a:close/>
                <a:moveTo>
                  <a:pt x="76483" y="41374"/>
                </a:moveTo>
                <a:cubicBezTo>
                  <a:pt x="76592" y="41374"/>
                  <a:pt x="76689" y="41421"/>
                  <a:pt x="76742" y="41528"/>
                </a:cubicBezTo>
                <a:cubicBezTo>
                  <a:pt x="76742" y="41694"/>
                  <a:pt x="76908" y="41859"/>
                  <a:pt x="76908" y="41942"/>
                </a:cubicBezTo>
                <a:cubicBezTo>
                  <a:pt x="77074" y="42025"/>
                  <a:pt x="76991" y="42108"/>
                  <a:pt x="76742" y="42191"/>
                </a:cubicBezTo>
                <a:cubicBezTo>
                  <a:pt x="76660" y="42274"/>
                  <a:pt x="76577" y="42315"/>
                  <a:pt x="76515" y="42315"/>
                </a:cubicBezTo>
                <a:cubicBezTo>
                  <a:pt x="76452" y="42315"/>
                  <a:pt x="76411" y="42274"/>
                  <a:pt x="76411" y="42191"/>
                </a:cubicBezTo>
                <a:cubicBezTo>
                  <a:pt x="76370" y="42066"/>
                  <a:pt x="76349" y="42004"/>
                  <a:pt x="76328" y="42004"/>
                </a:cubicBezTo>
                <a:cubicBezTo>
                  <a:pt x="76307" y="42004"/>
                  <a:pt x="76287" y="42066"/>
                  <a:pt x="76245" y="42191"/>
                </a:cubicBezTo>
                <a:cubicBezTo>
                  <a:pt x="76245" y="42348"/>
                  <a:pt x="76245" y="42406"/>
                  <a:pt x="76203" y="42406"/>
                </a:cubicBezTo>
                <a:cubicBezTo>
                  <a:pt x="76179" y="42406"/>
                  <a:pt x="76140" y="42387"/>
                  <a:pt x="76079" y="42357"/>
                </a:cubicBezTo>
                <a:cubicBezTo>
                  <a:pt x="75997" y="42191"/>
                  <a:pt x="75914" y="42025"/>
                  <a:pt x="75914" y="41859"/>
                </a:cubicBezTo>
                <a:cubicBezTo>
                  <a:pt x="75970" y="41579"/>
                  <a:pt x="76254" y="41374"/>
                  <a:pt x="76483" y="41374"/>
                </a:cubicBezTo>
                <a:close/>
                <a:moveTo>
                  <a:pt x="75070" y="39945"/>
                </a:moveTo>
                <a:cubicBezTo>
                  <a:pt x="75406" y="39945"/>
                  <a:pt x="75897" y="40467"/>
                  <a:pt x="75665" y="40699"/>
                </a:cubicBezTo>
                <a:cubicBezTo>
                  <a:pt x="75631" y="40733"/>
                  <a:pt x="75625" y="40753"/>
                  <a:pt x="75647" y="40753"/>
                </a:cubicBezTo>
                <a:cubicBezTo>
                  <a:pt x="75679" y="40753"/>
                  <a:pt x="75768" y="40713"/>
                  <a:pt x="75914" y="40616"/>
                </a:cubicBezTo>
                <a:cubicBezTo>
                  <a:pt x="76107" y="40478"/>
                  <a:pt x="76254" y="40414"/>
                  <a:pt x="76350" y="40414"/>
                </a:cubicBezTo>
                <a:cubicBezTo>
                  <a:pt x="76540" y="40414"/>
                  <a:pt x="76521" y="40671"/>
                  <a:pt x="76245" y="41113"/>
                </a:cubicBezTo>
                <a:cubicBezTo>
                  <a:pt x="75858" y="41656"/>
                  <a:pt x="75180" y="42199"/>
                  <a:pt x="75026" y="42199"/>
                </a:cubicBezTo>
                <a:cubicBezTo>
                  <a:pt x="75016" y="42199"/>
                  <a:pt x="75007" y="42196"/>
                  <a:pt x="75002" y="42191"/>
                </a:cubicBezTo>
                <a:cubicBezTo>
                  <a:pt x="74980" y="42169"/>
                  <a:pt x="74952" y="42158"/>
                  <a:pt x="74921" y="42158"/>
                </a:cubicBezTo>
                <a:cubicBezTo>
                  <a:pt x="74836" y="42158"/>
                  <a:pt x="74731" y="42235"/>
                  <a:pt x="74671" y="42357"/>
                </a:cubicBezTo>
                <a:cubicBezTo>
                  <a:pt x="74555" y="42472"/>
                  <a:pt x="74476" y="42534"/>
                  <a:pt x="74415" y="42534"/>
                </a:cubicBezTo>
                <a:cubicBezTo>
                  <a:pt x="74345" y="42534"/>
                  <a:pt x="74301" y="42451"/>
                  <a:pt x="74256" y="42274"/>
                </a:cubicBezTo>
                <a:cubicBezTo>
                  <a:pt x="74256" y="42191"/>
                  <a:pt x="74339" y="42025"/>
                  <a:pt x="74505" y="41859"/>
                </a:cubicBezTo>
                <a:cubicBezTo>
                  <a:pt x="74737" y="41627"/>
                  <a:pt x="74897" y="41105"/>
                  <a:pt x="74714" y="41105"/>
                </a:cubicBezTo>
                <a:cubicBezTo>
                  <a:pt x="74701" y="41105"/>
                  <a:pt x="74687" y="41108"/>
                  <a:pt x="74671" y="41113"/>
                </a:cubicBezTo>
                <a:cubicBezTo>
                  <a:pt x="74588" y="41113"/>
                  <a:pt x="74671" y="41031"/>
                  <a:pt x="74836" y="40782"/>
                </a:cubicBezTo>
                <a:cubicBezTo>
                  <a:pt x="74919" y="40533"/>
                  <a:pt x="75002" y="40368"/>
                  <a:pt x="74919" y="40368"/>
                </a:cubicBezTo>
                <a:cubicBezTo>
                  <a:pt x="74897" y="40390"/>
                  <a:pt x="74875" y="40400"/>
                  <a:pt x="74854" y="40400"/>
                </a:cubicBezTo>
                <a:cubicBezTo>
                  <a:pt x="74798" y="40400"/>
                  <a:pt x="74753" y="40323"/>
                  <a:pt x="74753" y="40202"/>
                </a:cubicBezTo>
                <a:cubicBezTo>
                  <a:pt x="74753" y="40036"/>
                  <a:pt x="74836" y="40036"/>
                  <a:pt x="75002" y="39953"/>
                </a:cubicBezTo>
                <a:cubicBezTo>
                  <a:pt x="75024" y="39948"/>
                  <a:pt x="75047" y="39945"/>
                  <a:pt x="75070" y="39945"/>
                </a:cubicBezTo>
                <a:close/>
                <a:moveTo>
                  <a:pt x="78524" y="42626"/>
                </a:moveTo>
                <a:cubicBezTo>
                  <a:pt x="78566" y="42626"/>
                  <a:pt x="78607" y="42647"/>
                  <a:pt x="78649" y="42688"/>
                </a:cubicBezTo>
                <a:cubicBezTo>
                  <a:pt x="78731" y="42688"/>
                  <a:pt x="78649" y="42854"/>
                  <a:pt x="78566" y="42937"/>
                </a:cubicBezTo>
                <a:cubicBezTo>
                  <a:pt x="78483" y="43020"/>
                  <a:pt x="78400" y="43020"/>
                  <a:pt x="78317" y="43020"/>
                </a:cubicBezTo>
                <a:cubicBezTo>
                  <a:pt x="78234" y="42937"/>
                  <a:pt x="78317" y="42771"/>
                  <a:pt x="78400" y="42688"/>
                </a:cubicBezTo>
                <a:cubicBezTo>
                  <a:pt x="78441" y="42647"/>
                  <a:pt x="78483" y="42626"/>
                  <a:pt x="78524" y="42626"/>
                </a:cubicBezTo>
                <a:close/>
                <a:moveTo>
                  <a:pt x="74351" y="42902"/>
                </a:moveTo>
                <a:cubicBezTo>
                  <a:pt x="74373" y="42902"/>
                  <a:pt x="74398" y="42912"/>
                  <a:pt x="74422" y="42937"/>
                </a:cubicBezTo>
                <a:cubicBezTo>
                  <a:pt x="74505" y="42937"/>
                  <a:pt x="74422" y="43102"/>
                  <a:pt x="74339" y="43185"/>
                </a:cubicBezTo>
                <a:cubicBezTo>
                  <a:pt x="74280" y="43244"/>
                  <a:pt x="74222" y="43302"/>
                  <a:pt x="74193" y="43302"/>
                </a:cubicBezTo>
                <a:cubicBezTo>
                  <a:pt x="74180" y="43302"/>
                  <a:pt x="74173" y="43292"/>
                  <a:pt x="74173" y="43268"/>
                </a:cubicBezTo>
                <a:cubicBezTo>
                  <a:pt x="74173" y="43268"/>
                  <a:pt x="74173" y="43185"/>
                  <a:pt x="74256" y="43020"/>
                </a:cubicBezTo>
                <a:cubicBezTo>
                  <a:pt x="74256" y="42961"/>
                  <a:pt x="74298" y="42902"/>
                  <a:pt x="74351" y="42902"/>
                </a:cubicBezTo>
                <a:close/>
                <a:moveTo>
                  <a:pt x="76164" y="42738"/>
                </a:moveTo>
                <a:cubicBezTo>
                  <a:pt x="76195" y="42738"/>
                  <a:pt x="76223" y="42749"/>
                  <a:pt x="76245" y="42771"/>
                </a:cubicBezTo>
                <a:cubicBezTo>
                  <a:pt x="76328" y="42937"/>
                  <a:pt x="76328" y="42937"/>
                  <a:pt x="76162" y="43020"/>
                </a:cubicBezTo>
                <a:cubicBezTo>
                  <a:pt x="75997" y="43102"/>
                  <a:pt x="75914" y="43102"/>
                  <a:pt x="75914" y="43185"/>
                </a:cubicBezTo>
                <a:cubicBezTo>
                  <a:pt x="75997" y="43185"/>
                  <a:pt x="75831" y="43268"/>
                  <a:pt x="75582" y="43434"/>
                </a:cubicBezTo>
                <a:cubicBezTo>
                  <a:pt x="75427" y="43527"/>
                  <a:pt x="75295" y="43574"/>
                  <a:pt x="75199" y="43574"/>
                </a:cubicBezTo>
                <a:cubicBezTo>
                  <a:pt x="75040" y="43574"/>
                  <a:pt x="74981" y="43444"/>
                  <a:pt x="75085" y="43185"/>
                </a:cubicBezTo>
                <a:cubicBezTo>
                  <a:pt x="75189" y="42926"/>
                  <a:pt x="75325" y="42797"/>
                  <a:pt x="75412" y="42797"/>
                </a:cubicBezTo>
                <a:cubicBezTo>
                  <a:pt x="75464" y="42797"/>
                  <a:pt x="75499" y="42843"/>
                  <a:pt x="75499" y="42937"/>
                </a:cubicBezTo>
                <a:cubicBezTo>
                  <a:pt x="75499" y="42978"/>
                  <a:pt x="75520" y="42999"/>
                  <a:pt x="75551" y="42999"/>
                </a:cubicBezTo>
                <a:cubicBezTo>
                  <a:pt x="75582" y="42999"/>
                  <a:pt x="75624" y="42978"/>
                  <a:pt x="75665" y="42937"/>
                </a:cubicBezTo>
                <a:cubicBezTo>
                  <a:pt x="75707" y="42895"/>
                  <a:pt x="75748" y="42874"/>
                  <a:pt x="75779" y="42874"/>
                </a:cubicBezTo>
                <a:cubicBezTo>
                  <a:pt x="75810" y="42874"/>
                  <a:pt x="75831" y="42895"/>
                  <a:pt x="75831" y="42937"/>
                </a:cubicBezTo>
                <a:cubicBezTo>
                  <a:pt x="75831" y="43020"/>
                  <a:pt x="75831" y="43061"/>
                  <a:pt x="75841" y="43061"/>
                </a:cubicBezTo>
                <a:cubicBezTo>
                  <a:pt x="75852" y="43061"/>
                  <a:pt x="75872" y="43020"/>
                  <a:pt x="75914" y="42937"/>
                </a:cubicBezTo>
                <a:cubicBezTo>
                  <a:pt x="75974" y="42815"/>
                  <a:pt x="76079" y="42738"/>
                  <a:pt x="76164" y="42738"/>
                </a:cubicBezTo>
                <a:close/>
                <a:moveTo>
                  <a:pt x="78317" y="43600"/>
                </a:moveTo>
                <a:cubicBezTo>
                  <a:pt x="78400" y="43683"/>
                  <a:pt x="78400" y="43765"/>
                  <a:pt x="78317" y="43765"/>
                </a:cubicBezTo>
                <a:cubicBezTo>
                  <a:pt x="78293" y="43790"/>
                  <a:pt x="78269" y="43800"/>
                  <a:pt x="78246" y="43800"/>
                </a:cubicBezTo>
                <a:cubicBezTo>
                  <a:pt x="78193" y="43800"/>
                  <a:pt x="78151" y="43741"/>
                  <a:pt x="78151" y="43683"/>
                </a:cubicBezTo>
                <a:cubicBezTo>
                  <a:pt x="78151" y="43600"/>
                  <a:pt x="78234" y="43600"/>
                  <a:pt x="78317" y="43600"/>
                </a:cubicBezTo>
                <a:close/>
                <a:moveTo>
                  <a:pt x="79959" y="43215"/>
                </a:moveTo>
                <a:cubicBezTo>
                  <a:pt x="80118" y="43215"/>
                  <a:pt x="80205" y="43424"/>
                  <a:pt x="80140" y="43683"/>
                </a:cubicBezTo>
                <a:cubicBezTo>
                  <a:pt x="80092" y="43827"/>
                  <a:pt x="79932" y="43915"/>
                  <a:pt x="79790" y="43915"/>
                </a:cubicBezTo>
                <a:cubicBezTo>
                  <a:pt x="79688" y="43915"/>
                  <a:pt x="79595" y="43870"/>
                  <a:pt x="79560" y="43765"/>
                </a:cubicBezTo>
                <a:cubicBezTo>
                  <a:pt x="79560" y="43517"/>
                  <a:pt x="79560" y="43434"/>
                  <a:pt x="79809" y="43268"/>
                </a:cubicBezTo>
                <a:cubicBezTo>
                  <a:pt x="79863" y="43232"/>
                  <a:pt x="79914" y="43215"/>
                  <a:pt x="79959" y="43215"/>
                </a:cubicBezTo>
                <a:close/>
                <a:moveTo>
                  <a:pt x="41935" y="43931"/>
                </a:moveTo>
                <a:cubicBezTo>
                  <a:pt x="42018" y="44014"/>
                  <a:pt x="42018" y="44097"/>
                  <a:pt x="41935" y="44180"/>
                </a:cubicBezTo>
                <a:cubicBezTo>
                  <a:pt x="41852" y="44180"/>
                  <a:pt x="41770" y="44097"/>
                  <a:pt x="41770" y="44014"/>
                </a:cubicBezTo>
                <a:cubicBezTo>
                  <a:pt x="41770" y="43931"/>
                  <a:pt x="41852" y="43931"/>
                  <a:pt x="41935" y="43931"/>
                </a:cubicBezTo>
                <a:close/>
                <a:moveTo>
                  <a:pt x="21797" y="44594"/>
                </a:moveTo>
                <a:lnTo>
                  <a:pt x="21797" y="44594"/>
                </a:lnTo>
                <a:cubicBezTo>
                  <a:pt x="21880" y="44677"/>
                  <a:pt x="21797" y="44760"/>
                  <a:pt x="21714" y="44843"/>
                </a:cubicBezTo>
                <a:cubicBezTo>
                  <a:pt x="21631" y="44926"/>
                  <a:pt x="21548" y="45008"/>
                  <a:pt x="21548" y="45008"/>
                </a:cubicBezTo>
                <a:cubicBezTo>
                  <a:pt x="21548" y="45008"/>
                  <a:pt x="21548" y="44843"/>
                  <a:pt x="21631" y="44760"/>
                </a:cubicBezTo>
                <a:cubicBezTo>
                  <a:pt x="21714" y="44677"/>
                  <a:pt x="21797" y="44594"/>
                  <a:pt x="21797" y="44594"/>
                </a:cubicBezTo>
                <a:close/>
                <a:moveTo>
                  <a:pt x="80126" y="44871"/>
                </a:moveTo>
                <a:cubicBezTo>
                  <a:pt x="80154" y="44871"/>
                  <a:pt x="80189" y="44891"/>
                  <a:pt x="80223" y="44926"/>
                </a:cubicBezTo>
                <a:cubicBezTo>
                  <a:pt x="80306" y="44926"/>
                  <a:pt x="80306" y="45008"/>
                  <a:pt x="80223" y="45091"/>
                </a:cubicBezTo>
                <a:cubicBezTo>
                  <a:pt x="80140" y="45091"/>
                  <a:pt x="80057" y="45091"/>
                  <a:pt x="80057" y="45008"/>
                </a:cubicBezTo>
                <a:cubicBezTo>
                  <a:pt x="80057" y="44911"/>
                  <a:pt x="80086" y="44871"/>
                  <a:pt x="80126" y="44871"/>
                </a:cubicBezTo>
                <a:close/>
                <a:moveTo>
                  <a:pt x="78607" y="43724"/>
                </a:moveTo>
                <a:cubicBezTo>
                  <a:pt x="78669" y="43724"/>
                  <a:pt x="78731" y="43765"/>
                  <a:pt x="78814" y="43848"/>
                </a:cubicBezTo>
                <a:cubicBezTo>
                  <a:pt x="78911" y="43945"/>
                  <a:pt x="79037" y="43986"/>
                  <a:pt x="79141" y="43986"/>
                </a:cubicBezTo>
                <a:cubicBezTo>
                  <a:pt x="79214" y="43986"/>
                  <a:pt x="79277" y="43965"/>
                  <a:pt x="79312" y="43931"/>
                </a:cubicBezTo>
                <a:cubicBezTo>
                  <a:pt x="79415" y="43897"/>
                  <a:pt x="79475" y="43877"/>
                  <a:pt x="79498" y="43877"/>
                </a:cubicBezTo>
                <a:cubicBezTo>
                  <a:pt x="79532" y="43877"/>
                  <a:pt x="79492" y="43917"/>
                  <a:pt x="79394" y="44014"/>
                </a:cubicBezTo>
                <a:cubicBezTo>
                  <a:pt x="79229" y="44235"/>
                  <a:pt x="79284" y="44382"/>
                  <a:pt x="79437" y="44382"/>
                </a:cubicBezTo>
                <a:cubicBezTo>
                  <a:pt x="79514" y="44382"/>
                  <a:pt x="79615" y="44345"/>
                  <a:pt x="79726" y="44263"/>
                </a:cubicBezTo>
                <a:cubicBezTo>
                  <a:pt x="79785" y="44204"/>
                  <a:pt x="79885" y="44145"/>
                  <a:pt x="79967" y="44145"/>
                </a:cubicBezTo>
                <a:cubicBezTo>
                  <a:pt x="80002" y="44145"/>
                  <a:pt x="80033" y="44155"/>
                  <a:pt x="80057" y="44180"/>
                </a:cubicBezTo>
                <a:cubicBezTo>
                  <a:pt x="80223" y="44263"/>
                  <a:pt x="80140" y="44345"/>
                  <a:pt x="79643" y="44843"/>
                </a:cubicBezTo>
                <a:cubicBezTo>
                  <a:pt x="79353" y="45133"/>
                  <a:pt x="79146" y="45278"/>
                  <a:pt x="79042" y="45278"/>
                </a:cubicBezTo>
                <a:cubicBezTo>
                  <a:pt x="78939" y="45278"/>
                  <a:pt x="78939" y="45133"/>
                  <a:pt x="79063" y="44843"/>
                </a:cubicBezTo>
                <a:cubicBezTo>
                  <a:pt x="79194" y="44515"/>
                  <a:pt x="79014" y="44188"/>
                  <a:pt x="78769" y="44188"/>
                </a:cubicBezTo>
                <a:cubicBezTo>
                  <a:pt x="78705" y="44188"/>
                  <a:pt x="78635" y="44211"/>
                  <a:pt x="78566" y="44263"/>
                </a:cubicBezTo>
                <a:cubicBezTo>
                  <a:pt x="78511" y="44299"/>
                  <a:pt x="78461" y="44315"/>
                  <a:pt x="78418" y="44315"/>
                </a:cubicBezTo>
                <a:cubicBezTo>
                  <a:pt x="78264" y="44315"/>
                  <a:pt x="78206" y="44107"/>
                  <a:pt x="78400" y="43848"/>
                </a:cubicBezTo>
                <a:cubicBezTo>
                  <a:pt x="78483" y="43765"/>
                  <a:pt x="78545" y="43724"/>
                  <a:pt x="78607" y="43724"/>
                </a:cubicBezTo>
                <a:close/>
                <a:moveTo>
                  <a:pt x="91991" y="44760"/>
                </a:moveTo>
                <a:cubicBezTo>
                  <a:pt x="92157" y="44760"/>
                  <a:pt x="92323" y="44760"/>
                  <a:pt x="92323" y="44843"/>
                </a:cubicBezTo>
                <a:lnTo>
                  <a:pt x="92240" y="44843"/>
                </a:lnTo>
                <a:cubicBezTo>
                  <a:pt x="92157" y="44843"/>
                  <a:pt x="92074" y="45008"/>
                  <a:pt x="91991" y="45174"/>
                </a:cubicBezTo>
                <a:cubicBezTo>
                  <a:pt x="91874" y="45331"/>
                  <a:pt x="91793" y="45413"/>
                  <a:pt x="91741" y="45413"/>
                </a:cubicBezTo>
                <a:cubicBezTo>
                  <a:pt x="91683" y="45413"/>
                  <a:pt x="91660" y="45310"/>
                  <a:pt x="91660" y="45091"/>
                </a:cubicBezTo>
                <a:cubicBezTo>
                  <a:pt x="91660" y="44843"/>
                  <a:pt x="91660" y="44843"/>
                  <a:pt x="91991" y="44760"/>
                </a:cubicBezTo>
                <a:close/>
                <a:moveTo>
                  <a:pt x="76119" y="44968"/>
                </a:moveTo>
                <a:cubicBezTo>
                  <a:pt x="76250" y="44968"/>
                  <a:pt x="76353" y="45095"/>
                  <a:pt x="76245" y="45257"/>
                </a:cubicBezTo>
                <a:cubicBezTo>
                  <a:pt x="76162" y="45340"/>
                  <a:pt x="76079" y="45423"/>
                  <a:pt x="75914" y="45423"/>
                </a:cubicBezTo>
                <a:cubicBezTo>
                  <a:pt x="75884" y="45438"/>
                  <a:pt x="75860" y="45444"/>
                  <a:pt x="75841" y="45444"/>
                </a:cubicBezTo>
                <a:cubicBezTo>
                  <a:pt x="75753" y="45444"/>
                  <a:pt x="75777" y="45296"/>
                  <a:pt x="75914" y="45091"/>
                </a:cubicBezTo>
                <a:cubicBezTo>
                  <a:pt x="75971" y="45005"/>
                  <a:pt x="76049" y="44968"/>
                  <a:pt x="76119" y="44968"/>
                </a:cubicBezTo>
                <a:close/>
                <a:moveTo>
                  <a:pt x="81335" y="45121"/>
                </a:moveTo>
                <a:cubicBezTo>
                  <a:pt x="81383" y="45121"/>
                  <a:pt x="81429" y="45137"/>
                  <a:pt x="81466" y="45174"/>
                </a:cubicBezTo>
                <a:cubicBezTo>
                  <a:pt x="81632" y="45340"/>
                  <a:pt x="81632" y="45340"/>
                  <a:pt x="81301" y="45506"/>
                </a:cubicBezTo>
                <a:cubicBezTo>
                  <a:pt x="81230" y="45576"/>
                  <a:pt x="81160" y="45601"/>
                  <a:pt x="81103" y="45601"/>
                </a:cubicBezTo>
                <a:cubicBezTo>
                  <a:pt x="81024" y="45601"/>
                  <a:pt x="80969" y="45554"/>
                  <a:pt x="80969" y="45506"/>
                </a:cubicBezTo>
                <a:cubicBezTo>
                  <a:pt x="80969" y="45313"/>
                  <a:pt x="81168" y="45121"/>
                  <a:pt x="81335" y="45121"/>
                </a:cubicBezTo>
                <a:close/>
                <a:moveTo>
                  <a:pt x="90568" y="44644"/>
                </a:moveTo>
                <a:cubicBezTo>
                  <a:pt x="90576" y="44644"/>
                  <a:pt x="90582" y="44655"/>
                  <a:pt x="90582" y="44677"/>
                </a:cubicBezTo>
                <a:cubicBezTo>
                  <a:pt x="90665" y="44677"/>
                  <a:pt x="90665" y="44926"/>
                  <a:pt x="90665" y="45091"/>
                </a:cubicBezTo>
                <a:cubicBezTo>
                  <a:pt x="90612" y="45252"/>
                  <a:pt x="90627" y="45343"/>
                  <a:pt x="90690" y="45343"/>
                </a:cubicBezTo>
                <a:cubicBezTo>
                  <a:pt x="90724" y="45343"/>
                  <a:pt x="90772" y="45316"/>
                  <a:pt x="90831" y="45257"/>
                </a:cubicBezTo>
                <a:cubicBezTo>
                  <a:pt x="90879" y="45209"/>
                  <a:pt x="90927" y="45161"/>
                  <a:pt x="90959" y="45161"/>
                </a:cubicBezTo>
                <a:cubicBezTo>
                  <a:pt x="90982" y="45161"/>
                  <a:pt x="90997" y="45187"/>
                  <a:pt x="90997" y="45257"/>
                </a:cubicBezTo>
                <a:cubicBezTo>
                  <a:pt x="90997" y="45279"/>
                  <a:pt x="90997" y="45290"/>
                  <a:pt x="91000" y="45290"/>
                </a:cubicBezTo>
                <a:cubicBezTo>
                  <a:pt x="91009" y="45290"/>
                  <a:pt x="91041" y="45213"/>
                  <a:pt x="91163" y="45091"/>
                </a:cubicBezTo>
                <a:cubicBezTo>
                  <a:pt x="91208" y="45000"/>
                  <a:pt x="91253" y="44934"/>
                  <a:pt x="91313" y="44934"/>
                </a:cubicBezTo>
                <a:cubicBezTo>
                  <a:pt x="91361" y="44934"/>
                  <a:pt x="91419" y="44979"/>
                  <a:pt x="91494" y="45091"/>
                </a:cubicBezTo>
                <a:cubicBezTo>
                  <a:pt x="91577" y="45257"/>
                  <a:pt x="91577" y="45423"/>
                  <a:pt x="91494" y="45506"/>
                </a:cubicBezTo>
                <a:cubicBezTo>
                  <a:pt x="91411" y="45589"/>
                  <a:pt x="91245" y="45754"/>
                  <a:pt x="91163" y="45754"/>
                </a:cubicBezTo>
                <a:cubicBezTo>
                  <a:pt x="90997" y="45837"/>
                  <a:pt x="90914" y="45837"/>
                  <a:pt x="90914" y="45920"/>
                </a:cubicBezTo>
                <a:cubicBezTo>
                  <a:pt x="90997" y="45920"/>
                  <a:pt x="90914" y="46086"/>
                  <a:pt x="90831" y="46169"/>
                </a:cubicBezTo>
                <a:cubicBezTo>
                  <a:pt x="90728" y="46237"/>
                  <a:pt x="90654" y="46278"/>
                  <a:pt x="90596" y="46278"/>
                </a:cubicBezTo>
                <a:cubicBezTo>
                  <a:pt x="90514" y="46278"/>
                  <a:pt x="90465" y="46197"/>
                  <a:pt x="90417" y="46003"/>
                </a:cubicBezTo>
                <a:cubicBezTo>
                  <a:pt x="90334" y="45754"/>
                  <a:pt x="90251" y="45671"/>
                  <a:pt x="90002" y="45671"/>
                </a:cubicBezTo>
                <a:cubicBezTo>
                  <a:pt x="89671" y="45671"/>
                  <a:pt x="89754" y="45589"/>
                  <a:pt x="90251" y="45257"/>
                </a:cubicBezTo>
                <a:cubicBezTo>
                  <a:pt x="90500" y="45091"/>
                  <a:pt x="90582" y="45091"/>
                  <a:pt x="90500" y="44843"/>
                </a:cubicBezTo>
                <a:cubicBezTo>
                  <a:pt x="90500" y="44721"/>
                  <a:pt x="90544" y="44644"/>
                  <a:pt x="90568" y="44644"/>
                </a:cubicBezTo>
                <a:close/>
                <a:moveTo>
                  <a:pt x="77157" y="45671"/>
                </a:moveTo>
                <a:lnTo>
                  <a:pt x="77157" y="45671"/>
                </a:lnTo>
                <a:cubicBezTo>
                  <a:pt x="77240" y="45754"/>
                  <a:pt x="77157" y="45920"/>
                  <a:pt x="77074" y="46086"/>
                </a:cubicBezTo>
                <a:cubicBezTo>
                  <a:pt x="76991" y="46252"/>
                  <a:pt x="76825" y="46334"/>
                  <a:pt x="76825" y="46334"/>
                </a:cubicBezTo>
                <a:cubicBezTo>
                  <a:pt x="76742" y="46252"/>
                  <a:pt x="76825" y="46086"/>
                  <a:pt x="76908" y="45920"/>
                </a:cubicBezTo>
                <a:cubicBezTo>
                  <a:pt x="76991" y="45754"/>
                  <a:pt x="77157" y="45672"/>
                  <a:pt x="77157" y="45671"/>
                </a:cubicBezTo>
                <a:close/>
                <a:moveTo>
                  <a:pt x="82685" y="45784"/>
                </a:moveTo>
                <a:cubicBezTo>
                  <a:pt x="82813" y="45784"/>
                  <a:pt x="82819" y="45976"/>
                  <a:pt x="82627" y="46169"/>
                </a:cubicBezTo>
                <a:cubicBezTo>
                  <a:pt x="82573" y="46329"/>
                  <a:pt x="82519" y="46421"/>
                  <a:pt x="82444" y="46421"/>
                </a:cubicBezTo>
                <a:cubicBezTo>
                  <a:pt x="82402" y="46421"/>
                  <a:pt x="82354" y="46393"/>
                  <a:pt x="82295" y="46334"/>
                </a:cubicBezTo>
                <a:cubicBezTo>
                  <a:pt x="82212" y="46169"/>
                  <a:pt x="82295" y="46003"/>
                  <a:pt x="82544" y="45837"/>
                </a:cubicBezTo>
                <a:cubicBezTo>
                  <a:pt x="82600" y="45800"/>
                  <a:pt x="82647" y="45784"/>
                  <a:pt x="82685" y="45784"/>
                </a:cubicBezTo>
                <a:close/>
                <a:moveTo>
                  <a:pt x="85965" y="45338"/>
                </a:moveTo>
                <a:cubicBezTo>
                  <a:pt x="86002" y="45338"/>
                  <a:pt x="86024" y="45365"/>
                  <a:pt x="86024" y="45423"/>
                </a:cubicBezTo>
                <a:cubicBezTo>
                  <a:pt x="86024" y="45589"/>
                  <a:pt x="86024" y="45671"/>
                  <a:pt x="85859" y="45671"/>
                </a:cubicBezTo>
                <a:cubicBezTo>
                  <a:pt x="85693" y="45754"/>
                  <a:pt x="85610" y="45837"/>
                  <a:pt x="85693" y="46086"/>
                </a:cubicBezTo>
                <a:cubicBezTo>
                  <a:pt x="85822" y="46345"/>
                  <a:pt x="85750" y="46553"/>
                  <a:pt x="85593" y="46553"/>
                </a:cubicBezTo>
                <a:cubicBezTo>
                  <a:pt x="85549" y="46553"/>
                  <a:pt x="85499" y="46537"/>
                  <a:pt x="85444" y="46500"/>
                </a:cubicBezTo>
                <a:cubicBezTo>
                  <a:pt x="85361" y="46417"/>
                  <a:pt x="85361" y="46252"/>
                  <a:pt x="85444" y="46003"/>
                </a:cubicBezTo>
                <a:cubicBezTo>
                  <a:pt x="85571" y="45622"/>
                  <a:pt x="85844" y="45338"/>
                  <a:pt x="85965" y="45338"/>
                </a:cubicBezTo>
                <a:close/>
                <a:moveTo>
                  <a:pt x="81396" y="46134"/>
                </a:moveTo>
                <a:cubicBezTo>
                  <a:pt x="81418" y="46134"/>
                  <a:pt x="81442" y="46144"/>
                  <a:pt x="81466" y="46169"/>
                </a:cubicBezTo>
                <a:cubicBezTo>
                  <a:pt x="81549" y="46169"/>
                  <a:pt x="81549" y="46334"/>
                  <a:pt x="81466" y="46417"/>
                </a:cubicBezTo>
                <a:cubicBezTo>
                  <a:pt x="81383" y="46583"/>
                  <a:pt x="81301" y="46583"/>
                  <a:pt x="81301" y="46583"/>
                </a:cubicBezTo>
                <a:cubicBezTo>
                  <a:pt x="81218" y="46500"/>
                  <a:pt x="81218" y="46417"/>
                  <a:pt x="81301" y="46252"/>
                </a:cubicBezTo>
                <a:cubicBezTo>
                  <a:pt x="81301" y="46193"/>
                  <a:pt x="81342" y="46134"/>
                  <a:pt x="81396" y="46134"/>
                </a:cubicBezTo>
                <a:close/>
                <a:moveTo>
                  <a:pt x="88345" y="46252"/>
                </a:moveTo>
                <a:cubicBezTo>
                  <a:pt x="88345" y="46252"/>
                  <a:pt x="88345" y="46334"/>
                  <a:pt x="88262" y="46500"/>
                </a:cubicBezTo>
                <a:cubicBezTo>
                  <a:pt x="88203" y="46559"/>
                  <a:pt x="88145" y="46617"/>
                  <a:pt x="88115" y="46617"/>
                </a:cubicBezTo>
                <a:cubicBezTo>
                  <a:pt x="88103" y="46617"/>
                  <a:pt x="88096" y="46607"/>
                  <a:pt x="88096" y="46583"/>
                </a:cubicBezTo>
                <a:cubicBezTo>
                  <a:pt x="88013" y="46583"/>
                  <a:pt x="88013" y="46417"/>
                  <a:pt x="88179" y="46334"/>
                </a:cubicBezTo>
                <a:cubicBezTo>
                  <a:pt x="88262" y="46252"/>
                  <a:pt x="88345" y="46252"/>
                  <a:pt x="88345" y="46252"/>
                </a:cubicBezTo>
                <a:close/>
                <a:moveTo>
                  <a:pt x="92903" y="45920"/>
                </a:moveTo>
                <a:cubicBezTo>
                  <a:pt x="92986" y="46003"/>
                  <a:pt x="92903" y="46086"/>
                  <a:pt x="92820" y="46169"/>
                </a:cubicBezTo>
                <a:cubicBezTo>
                  <a:pt x="92737" y="46334"/>
                  <a:pt x="92737" y="46417"/>
                  <a:pt x="92820" y="46417"/>
                </a:cubicBezTo>
                <a:cubicBezTo>
                  <a:pt x="92903" y="46417"/>
                  <a:pt x="92986" y="46500"/>
                  <a:pt x="92903" y="46583"/>
                </a:cubicBezTo>
                <a:cubicBezTo>
                  <a:pt x="92820" y="46666"/>
                  <a:pt x="92758" y="46707"/>
                  <a:pt x="92706" y="46707"/>
                </a:cubicBezTo>
                <a:cubicBezTo>
                  <a:pt x="92654" y="46707"/>
                  <a:pt x="92613" y="46666"/>
                  <a:pt x="92571" y="46583"/>
                </a:cubicBezTo>
                <a:cubicBezTo>
                  <a:pt x="92571" y="46559"/>
                  <a:pt x="92564" y="46549"/>
                  <a:pt x="92550" y="46549"/>
                </a:cubicBezTo>
                <a:cubicBezTo>
                  <a:pt x="92516" y="46549"/>
                  <a:pt x="92440" y="46607"/>
                  <a:pt x="92323" y="46666"/>
                </a:cubicBezTo>
                <a:cubicBezTo>
                  <a:pt x="92303" y="46686"/>
                  <a:pt x="92293" y="46696"/>
                  <a:pt x="92291" y="46696"/>
                </a:cubicBezTo>
                <a:cubicBezTo>
                  <a:pt x="92284" y="46696"/>
                  <a:pt x="92362" y="46588"/>
                  <a:pt x="92489" y="46334"/>
                </a:cubicBezTo>
                <a:cubicBezTo>
                  <a:pt x="92737" y="46086"/>
                  <a:pt x="92903" y="45920"/>
                  <a:pt x="92903" y="45920"/>
                </a:cubicBezTo>
                <a:close/>
                <a:moveTo>
                  <a:pt x="88804" y="46089"/>
                </a:moveTo>
                <a:cubicBezTo>
                  <a:pt x="88870" y="46089"/>
                  <a:pt x="88872" y="46217"/>
                  <a:pt x="88759" y="46500"/>
                </a:cubicBezTo>
                <a:cubicBezTo>
                  <a:pt x="88666" y="46686"/>
                  <a:pt x="88625" y="46794"/>
                  <a:pt x="88593" y="46794"/>
                </a:cubicBezTo>
                <a:cubicBezTo>
                  <a:pt x="88567" y="46794"/>
                  <a:pt x="88547" y="46728"/>
                  <a:pt x="88511" y="46583"/>
                </a:cubicBezTo>
                <a:cubicBezTo>
                  <a:pt x="88511" y="46500"/>
                  <a:pt x="88593" y="46252"/>
                  <a:pt x="88676" y="46169"/>
                </a:cubicBezTo>
                <a:cubicBezTo>
                  <a:pt x="88729" y="46116"/>
                  <a:pt x="88773" y="46089"/>
                  <a:pt x="88804" y="46089"/>
                </a:cubicBezTo>
                <a:close/>
                <a:moveTo>
                  <a:pt x="91660" y="45754"/>
                </a:moveTo>
                <a:cubicBezTo>
                  <a:pt x="91660" y="45754"/>
                  <a:pt x="91743" y="45837"/>
                  <a:pt x="91908" y="45920"/>
                </a:cubicBezTo>
                <a:cubicBezTo>
                  <a:pt x="91991" y="46003"/>
                  <a:pt x="91991" y="46169"/>
                  <a:pt x="91908" y="46169"/>
                </a:cubicBezTo>
                <a:cubicBezTo>
                  <a:pt x="91743" y="46169"/>
                  <a:pt x="91494" y="46417"/>
                  <a:pt x="91577" y="46583"/>
                </a:cubicBezTo>
                <a:cubicBezTo>
                  <a:pt x="91768" y="46710"/>
                  <a:pt x="91470" y="46886"/>
                  <a:pt x="91209" y="46886"/>
                </a:cubicBezTo>
                <a:cubicBezTo>
                  <a:pt x="91130" y="46886"/>
                  <a:pt x="91055" y="46870"/>
                  <a:pt x="90997" y="46832"/>
                </a:cubicBezTo>
                <a:cubicBezTo>
                  <a:pt x="90831" y="46749"/>
                  <a:pt x="90914" y="46666"/>
                  <a:pt x="91245" y="46252"/>
                </a:cubicBezTo>
                <a:cubicBezTo>
                  <a:pt x="91411" y="46003"/>
                  <a:pt x="91660" y="45754"/>
                  <a:pt x="91660" y="45754"/>
                </a:cubicBezTo>
                <a:close/>
                <a:moveTo>
                  <a:pt x="89091" y="46666"/>
                </a:moveTo>
                <a:cubicBezTo>
                  <a:pt x="89091" y="46666"/>
                  <a:pt x="89091" y="46749"/>
                  <a:pt x="89008" y="46915"/>
                </a:cubicBezTo>
                <a:cubicBezTo>
                  <a:pt x="89008" y="46997"/>
                  <a:pt x="88925" y="47080"/>
                  <a:pt x="88842" y="47080"/>
                </a:cubicBezTo>
                <a:cubicBezTo>
                  <a:pt x="88842" y="46997"/>
                  <a:pt x="88842" y="46915"/>
                  <a:pt x="88925" y="46832"/>
                </a:cubicBezTo>
                <a:cubicBezTo>
                  <a:pt x="89008" y="46749"/>
                  <a:pt x="89091" y="46666"/>
                  <a:pt x="89091" y="46666"/>
                </a:cubicBezTo>
                <a:close/>
                <a:moveTo>
                  <a:pt x="87599" y="46417"/>
                </a:moveTo>
                <a:cubicBezTo>
                  <a:pt x="87599" y="46500"/>
                  <a:pt x="87599" y="46583"/>
                  <a:pt x="87516" y="46666"/>
                </a:cubicBezTo>
                <a:cubicBezTo>
                  <a:pt x="87433" y="46832"/>
                  <a:pt x="87433" y="46832"/>
                  <a:pt x="87516" y="46832"/>
                </a:cubicBezTo>
                <a:cubicBezTo>
                  <a:pt x="87599" y="46832"/>
                  <a:pt x="87599" y="46915"/>
                  <a:pt x="87516" y="46997"/>
                </a:cubicBezTo>
                <a:cubicBezTo>
                  <a:pt x="87455" y="47058"/>
                  <a:pt x="87405" y="47084"/>
                  <a:pt x="87365" y="47084"/>
                </a:cubicBezTo>
                <a:cubicBezTo>
                  <a:pt x="87242" y="47084"/>
                  <a:pt x="87225" y="46834"/>
                  <a:pt x="87350" y="46583"/>
                </a:cubicBezTo>
                <a:cubicBezTo>
                  <a:pt x="87433" y="46500"/>
                  <a:pt x="87516" y="46417"/>
                  <a:pt x="87599" y="46417"/>
                </a:cubicBezTo>
                <a:close/>
                <a:moveTo>
                  <a:pt x="90033" y="46770"/>
                </a:moveTo>
                <a:cubicBezTo>
                  <a:pt x="90064" y="46770"/>
                  <a:pt x="90085" y="46790"/>
                  <a:pt x="90085" y="46832"/>
                </a:cubicBezTo>
                <a:cubicBezTo>
                  <a:pt x="90002" y="46915"/>
                  <a:pt x="89919" y="47080"/>
                  <a:pt x="89754" y="47163"/>
                </a:cubicBezTo>
                <a:cubicBezTo>
                  <a:pt x="89616" y="47232"/>
                  <a:pt x="89522" y="47272"/>
                  <a:pt x="89476" y="47272"/>
                </a:cubicBezTo>
                <a:cubicBezTo>
                  <a:pt x="89410" y="47272"/>
                  <a:pt x="89442" y="47192"/>
                  <a:pt x="89588" y="46997"/>
                </a:cubicBezTo>
                <a:cubicBezTo>
                  <a:pt x="89685" y="46900"/>
                  <a:pt x="89754" y="46860"/>
                  <a:pt x="89777" y="46860"/>
                </a:cubicBezTo>
                <a:cubicBezTo>
                  <a:pt x="89794" y="46860"/>
                  <a:pt x="89788" y="46880"/>
                  <a:pt x="89754" y="46915"/>
                </a:cubicBezTo>
                <a:cubicBezTo>
                  <a:pt x="89754" y="46939"/>
                  <a:pt x="89761" y="46949"/>
                  <a:pt x="89773" y="46949"/>
                </a:cubicBezTo>
                <a:cubicBezTo>
                  <a:pt x="89802" y="46949"/>
                  <a:pt x="89861" y="46890"/>
                  <a:pt x="89919" y="46832"/>
                </a:cubicBezTo>
                <a:cubicBezTo>
                  <a:pt x="89961" y="46790"/>
                  <a:pt x="90002" y="46770"/>
                  <a:pt x="90033" y="46770"/>
                </a:cubicBezTo>
                <a:close/>
                <a:moveTo>
                  <a:pt x="84760" y="46958"/>
                </a:moveTo>
                <a:cubicBezTo>
                  <a:pt x="84786" y="46958"/>
                  <a:pt x="84819" y="46975"/>
                  <a:pt x="84864" y="46997"/>
                </a:cubicBezTo>
                <a:cubicBezTo>
                  <a:pt x="84998" y="47065"/>
                  <a:pt x="85512" y="47186"/>
                  <a:pt x="85747" y="47186"/>
                </a:cubicBezTo>
                <a:cubicBezTo>
                  <a:pt x="85803" y="47186"/>
                  <a:pt x="85843" y="47179"/>
                  <a:pt x="85859" y="47163"/>
                </a:cubicBezTo>
                <a:cubicBezTo>
                  <a:pt x="85900" y="47142"/>
                  <a:pt x="85936" y="47132"/>
                  <a:pt x="85965" y="47132"/>
                </a:cubicBezTo>
                <a:cubicBezTo>
                  <a:pt x="86050" y="47132"/>
                  <a:pt x="86066" y="47225"/>
                  <a:pt x="85941" y="47412"/>
                </a:cubicBezTo>
                <a:cubicBezTo>
                  <a:pt x="85827" y="47755"/>
                  <a:pt x="85713" y="47940"/>
                  <a:pt x="85653" y="47940"/>
                </a:cubicBezTo>
                <a:cubicBezTo>
                  <a:pt x="85626" y="47940"/>
                  <a:pt x="85610" y="47903"/>
                  <a:pt x="85610" y="47826"/>
                </a:cubicBezTo>
                <a:cubicBezTo>
                  <a:pt x="85551" y="47768"/>
                  <a:pt x="85451" y="47709"/>
                  <a:pt x="85281" y="47709"/>
                </a:cubicBezTo>
                <a:cubicBezTo>
                  <a:pt x="85210" y="47709"/>
                  <a:pt x="85127" y="47719"/>
                  <a:pt x="85030" y="47743"/>
                </a:cubicBezTo>
                <a:cubicBezTo>
                  <a:pt x="84837" y="47808"/>
                  <a:pt x="84719" y="47847"/>
                  <a:pt x="84652" y="47847"/>
                </a:cubicBezTo>
                <a:cubicBezTo>
                  <a:pt x="84545" y="47847"/>
                  <a:pt x="84565" y="47749"/>
                  <a:pt x="84615" y="47495"/>
                </a:cubicBezTo>
                <a:cubicBezTo>
                  <a:pt x="84676" y="47074"/>
                  <a:pt x="84692" y="46958"/>
                  <a:pt x="84760" y="46958"/>
                </a:cubicBezTo>
                <a:close/>
                <a:moveTo>
                  <a:pt x="75499" y="47495"/>
                </a:moveTo>
                <a:cubicBezTo>
                  <a:pt x="75831" y="47495"/>
                  <a:pt x="75914" y="47578"/>
                  <a:pt x="75748" y="47826"/>
                </a:cubicBezTo>
                <a:cubicBezTo>
                  <a:pt x="75673" y="47901"/>
                  <a:pt x="75549" y="47942"/>
                  <a:pt x="75441" y="47942"/>
                </a:cubicBezTo>
                <a:cubicBezTo>
                  <a:pt x="75310" y="47942"/>
                  <a:pt x="75205" y="47880"/>
                  <a:pt x="75251" y="47743"/>
                </a:cubicBezTo>
                <a:cubicBezTo>
                  <a:pt x="75251" y="47578"/>
                  <a:pt x="75334" y="47495"/>
                  <a:pt x="75499" y="47495"/>
                </a:cubicBezTo>
                <a:close/>
                <a:moveTo>
                  <a:pt x="88956" y="47681"/>
                </a:moveTo>
                <a:cubicBezTo>
                  <a:pt x="88987" y="47681"/>
                  <a:pt x="89008" y="47702"/>
                  <a:pt x="89008" y="47743"/>
                </a:cubicBezTo>
                <a:cubicBezTo>
                  <a:pt x="89008" y="47909"/>
                  <a:pt x="89008" y="47992"/>
                  <a:pt x="89008" y="47992"/>
                </a:cubicBezTo>
                <a:cubicBezTo>
                  <a:pt x="88966" y="48033"/>
                  <a:pt x="88946" y="48054"/>
                  <a:pt x="88925" y="48054"/>
                </a:cubicBezTo>
                <a:cubicBezTo>
                  <a:pt x="88904" y="48054"/>
                  <a:pt x="88883" y="48033"/>
                  <a:pt x="88842" y="47992"/>
                </a:cubicBezTo>
                <a:cubicBezTo>
                  <a:pt x="88759" y="47909"/>
                  <a:pt x="88842" y="47826"/>
                  <a:pt x="88842" y="47743"/>
                </a:cubicBezTo>
                <a:cubicBezTo>
                  <a:pt x="88883" y="47702"/>
                  <a:pt x="88925" y="47681"/>
                  <a:pt x="88956" y="47681"/>
                </a:cubicBezTo>
                <a:close/>
                <a:moveTo>
                  <a:pt x="73769" y="47792"/>
                </a:moveTo>
                <a:cubicBezTo>
                  <a:pt x="73793" y="47792"/>
                  <a:pt x="73818" y="47802"/>
                  <a:pt x="73842" y="47826"/>
                </a:cubicBezTo>
                <a:cubicBezTo>
                  <a:pt x="73842" y="47826"/>
                  <a:pt x="73759" y="47909"/>
                  <a:pt x="73676" y="47992"/>
                </a:cubicBezTo>
                <a:cubicBezTo>
                  <a:pt x="73593" y="48075"/>
                  <a:pt x="73510" y="48075"/>
                  <a:pt x="73427" y="48075"/>
                </a:cubicBezTo>
                <a:cubicBezTo>
                  <a:pt x="73427" y="48075"/>
                  <a:pt x="73427" y="47909"/>
                  <a:pt x="73593" y="47909"/>
                </a:cubicBezTo>
                <a:cubicBezTo>
                  <a:pt x="73652" y="47850"/>
                  <a:pt x="73710" y="47792"/>
                  <a:pt x="73769" y="47792"/>
                </a:cubicBezTo>
                <a:close/>
                <a:moveTo>
                  <a:pt x="78796" y="47711"/>
                </a:moveTo>
                <a:cubicBezTo>
                  <a:pt x="78808" y="47711"/>
                  <a:pt x="78814" y="47721"/>
                  <a:pt x="78814" y="47743"/>
                </a:cubicBezTo>
                <a:cubicBezTo>
                  <a:pt x="78814" y="47826"/>
                  <a:pt x="78731" y="47992"/>
                  <a:pt x="78649" y="48075"/>
                </a:cubicBezTo>
                <a:cubicBezTo>
                  <a:pt x="78587" y="48230"/>
                  <a:pt x="78536" y="48292"/>
                  <a:pt x="78506" y="48292"/>
                </a:cubicBezTo>
                <a:cubicBezTo>
                  <a:pt x="78456" y="48292"/>
                  <a:pt x="78462" y="48117"/>
                  <a:pt x="78566" y="47909"/>
                </a:cubicBezTo>
                <a:cubicBezTo>
                  <a:pt x="78687" y="47788"/>
                  <a:pt x="78764" y="47711"/>
                  <a:pt x="78796" y="47711"/>
                </a:cubicBezTo>
                <a:close/>
                <a:moveTo>
                  <a:pt x="76144" y="47946"/>
                </a:moveTo>
                <a:cubicBezTo>
                  <a:pt x="76236" y="47946"/>
                  <a:pt x="76218" y="48020"/>
                  <a:pt x="76162" y="48241"/>
                </a:cubicBezTo>
                <a:cubicBezTo>
                  <a:pt x="76121" y="48282"/>
                  <a:pt x="76079" y="48303"/>
                  <a:pt x="76038" y="48303"/>
                </a:cubicBezTo>
                <a:cubicBezTo>
                  <a:pt x="75997" y="48303"/>
                  <a:pt x="75955" y="48282"/>
                  <a:pt x="75914" y="48241"/>
                </a:cubicBezTo>
                <a:cubicBezTo>
                  <a:pt x="75748" y="48075"/>
                  <a:pt x="75748" y="48075"/>
                  <a:pt x="75914" y="47992"/>
                </a:cubicBezTo>
                <a:cubicBezTo>
                  <a:pt x="76024" y="47964"/>
                  <a:pt x="76098" y="47946"/>
                  <a:pt x="76144" y="47946"/>
                </a:cubicBezTo>
                <a:close/>
                <a:moveTo>
                  <a:pt x="91559" y="47989"/>
                </a:moveTo>
                <a:cubicBezTo>
                  <a:pt x="91629" y="47989"/>
                  <a:pt x="91572" y="48080"/>
                  <a:pt x="91411" y="48241"/>
                </a:cubicBezTo>
                <a:cubicBezTo>
                  <a:pt x="91353" y="48299"/>
                  <a:pt x="91253" y="48358"/>
                  <a:pt x="91199" y="48358"/>
                </a:cubicBezTo>
                <a:cubicBezTo>
                  <a:pt x="91177" y="48358"/>
                  <a:pt x="91163" y="48348"/>
                  <a:pt x="91163" y="48323"/>
                </a:cubicBezTo>
                <a:cubicBezTo>
                  <a:pt x="91080" y="48323"/>
                  <a:pt x="91245" y="48241"/>
                  <a:pt x="91328" y="48075"/>
                </a:cubicBezTo>
                <a:cubicBezTo>
                  <a:pt x="91446" y="48016"/>
                  <a:pt x="91522" y="47989"/>
                  <a:pt x="91559" y="47989"/>
                </a:cubicBezTo>
                <a:close/>
                <a:moveTo>
                  <a:pt x="92016" y="47777"/>
                </a:moveTo>
                <a:cubicBezTo>
                  <a:pt x="92052" y="47777"/>
                  <a:pt x="92074" y="47796"/>
                  <a:pt x="92074" y="47826"/>
                </a:cubicBezTo>
                <a:cubicBezTo>
                  <a:pt x="92074" y="47909"/>
                  <a:pt x="91991" y="48075"/>
                  <a:pt x="91826" y="48241"/>
                </a:cubicBezTo>
                <a:cubicBezTo>
                  <a:pt x="91765" y="48362"/>
                  <a:pt x="91660" y="48439"/>
                  <a:pt x="91608" y="48439"/>
                </a:cubicBezTo>
                <a:cubicBezTo>
                  <a:pt x="91589" y="48439"/>
                  <a:pt x="91577" y="48429"/>
                  <a:pt x="91577" y="48406"/>
                </a:cubicBezTo>
                <a:cubicBezTo>
                  <a:pt x="91494" y="48406"/>
                  <a:pt x="91577" y="48158"/>
                  <a:pt x="91743" y="47992"/>
                </a:cubicBezTo>
                <a:cubicBezTo>
                  <a:pt x="91848" y="47834"/>
                  <a:pt x="91953" y="47777"/>
                  <a:pt x="92016" y="47777"/>
                </a:cubicBezTo>
                <a:close/>
                <a:moveTo>
                  <a:pt x="88357" y="48206"/>
                </a:moveTo>
                <a:cubicBezTo>
                  <a:pt x="88379" y="48206"/>
                  <a:pt x="88403" y="48216"/>
                  <a:pt x="88428" y="48241"/>
                </a:cubicBezTo>
                <a:cubicBezTo>
                  <a:pt x="88511" y="48323"/>
                  <a:pt x="88511" y="48406"/>
                  <a:pt x="88428" y="48406"/>
                </a:cubicBezTo>
                <a:cubicBezTo>
                  <a:pt x="88403" y="48431"/>
                  <a:pt x="88379" y="48441"/>
                  <a:pt x="88357" y="48441"/>
                </a:cubicBezTo>
                <a:cubicBezTo>
                  <a:pt x="88303" y="48441"/>
                  <a:pt x="88262" y="48382"/>
                  <a:pt x="88262" y="48323"/>
                </a:cubicBezTo>
                <a:cubicBezTo>
                  <a:pt x="88262" y="48265"/>
                  <a:pt x="88303" y="48206"/>
                  <a:pt x="88357" y="48206"/>
                </a:cubicBezTo>
                <a:close/>
                <a:moveTo>
                  <a:pt x="89298" y="48510"/>
                </a:moveTo>
                <a:cubicBezTo>
                  <a:pt x="89319" y="48510"/>
                  <a:pt x="89339" y="48531"/>
                  <a:pt x="89339" y="48572"/>
                </a:cubicBezTo>
                <a:cubicBezTo>
                  <a:pt x="89339" y="48738"/>
                  <a:pt x="89422" y="48904"/>
                  <a:pt x="89505" y="48986"/>
                </a:cubicBezTo>
                <a:cubicBezTo>
                  <a:pt x="89588" y="49069"/>
                  <a:pt x="89588" y="49069"/>
                  <a:pt x="89256" y="49152"/>
                </a:cubicBezTo>
                <a:cubicBezTo>
                  <a:pt x="89153" y="49187"/>
                  <a:pt x="89079" y="49207"/>
                  <a:pt x="89039" y="49207"/>
                </a:cubicBezTo>
                <a:cubicBezTo>
                  <a:pt x="88982" y="49207"/>
                  <a:pt x="88994" y="49166"/>
                  <a:pt x="89091" y="49069"/>
                </a:cubicBezTo>
                <a:cubicBezTo>
                  <a:pt x="89174" y="48904"/>
                  <a:pt x="89256" y="48738"/>
                  <a:pt x="89256" y="48572"/>
                </a:cubicBezTo>
                <a:cubicBezTo>
                  <a:pt x="89256" y="48531"/>
                  <a:pt x="89277" y="48510"/>
                  <a:pt x="89298" y="48510"/>
                </a:cubicBezTo>
                <a:close/>
                <a:moveTo>
                  <a:pt x="84384" y="49098"/>
                </a:moveTo>
                <a:cubicBezTo>
                  <a:pt x="84395" y="49098"/>
                  <a:pt x="84415" y="49118"/>
                  <a:pt x="84450" y="49152"/>
                </a:cubicBezTo>
                <a:cubicBezTo>
                  <a:pt x="84533" y="49152"/>
                  <a:pt x="84533" y="49235"/>
                  <a:pt x="84450" y="49318"/>
                </a:cubicBezTo>
                <a:cubicBezTo>
                  <a:pt x="84450" y="49318"/>
                  <a:pt x="84367" y="49318"/>
                  <a:pt x="84367" y="49235"/>
                </a:cubicBezTo>
                <a:cubicBezTo>
                  <a:pt x="84367" y="49138"/>
                  <a:pt x="84367" y="49098"/>
                  <a:pt x="84384" y="49098"/>
                </a:cubicBezTo>
                <a:close/>
                <a:moveTo>
                  <a:pt x="90162" y="48975"/>
                </a:moveTo>
                <a:cubicBezTo>
                  <a:pt x="90197" y="48975"/>
                  <a:pt x="90136" y="49057"/>
                  <a:pt x="90002" y="49235"/>
                </a:cubicBezTo>
                <a:cubicBezTo>
                  <a:pt x="89919" y="49401"/>
                  <a:pt x="89754" y="49401"/>
                  <a:pt x="89671" y="49401"/>
                </a:cubicBezTo>
                <a:cubicBezTo>
                  <a:pt x="89505" y="49235"/>
                  <a:pt x="89505" y="49235"/>
                  <a:pt x="89837" y="49152"/>
                </a:cubicBezTo>
                <a:cubicBezTo>
                  <a:pt x="90029" y="49037"/>
                  <a:pt x="90132" y="48975"/>
                  <a:pt x="90162" y="48975"/>
                </a:cubicBezTo>
                <a:close/>
                <a:moveTo>
                  <a:pt x="86024" y="49069"/>
                </a:moveTo>
                <a:cubicBezTo>
                  <a:pt x="86107" y="49069"/>
                  <a:pt x="86024" y="49235"/>
                  <a:pt x="85941" y="49318"/>
                </a:cubicBezTo>
                <a:cubicBezTo>
                  <a:pt x="85883" y="49377"/>
                  <a:pt x="85824" y="49435"/>
                  <a:pt x="85795" y="49435"/>
                </a:cubicBezTo>
                <a:cubicBezTo>
                  <a:pt x="85783" y="49435"/>
                  <a:pt x="85776" y="49425"/>
                  <a:pt x="85776" y="49401"/>
                </a:cubicBezTo>
                <a:cubicBezTo>
                  <a:pt x="85693" y="49401"/>
                  <a:pt x="85776" y="49318"/>
                  <a:pt x="85859" y="49152"/>
                </a:cubicBezTo>
                <a:cubicBezTo>
                  <a:pt x="85941" y="49069"/>
                  <a:pt x="86024" y="49069"/>
                  <a:pt x="86024" y="49069"/>
                </a:cubicBezTo>
                <a:close/>
                <a:moveTo>
                  <a:pt x="81301" y="49484"/>
                </a:moveTo>
                <a:lnTo>
                  <a:pt x="81301" y="49484"/>
                </a:lnTo>
                <a:cubicBezTo>
                  <a:pt x="81383" y="49567"/>
                  <a:pt x="81301" y="49649"/>
                  <a:pt x="81218" y="49732"/>
                </a:cubicBezTo>
                <a:cubicBezTo>
                  <a:pt x="81135" y="49815"/>
                  <a:pt x="81052" y="49898"/>
                  <a:pt x="81052" y="49898"/>
                </a:cubicBezTo>
                <a:cubicBezTo>
                  <a:pt x="80969" y="49815"/>
                  <a:pt x="81052" y="49732"/>
                  <a:pt x="81135" y="49649"/>
                </a:cubicBezTo>
                <a:cubicBezTo>
                  <a:pt x="81218" y="49484"/>
                  <a:pt x="81300" y="49484"/>
                  <a:pt x="81301" y="49484"/>
                </a:cubicBezTo>
                <a:close/>
                <a:moveTo>
                  <a:pt x="90729" y="49362"/>
                </a:moveTo>
                <a:cubicBezTo>
                  <a:pt x="90804" y="49362"/>
                  <a:pt x="90893" y="49428"/>
                  <a:pt x="90997" y="49567"/>
                </a:cubicBezTo>
                <a:cubicBezTo>
                  <a:pt x="91055" y="49625"/>
                  <a:pt x="91114" y="49684"/>
                  <a:pt x="91173" y="49684"/>
                </a:cubicBezTo>
                <a:cubicBezTo>
                  <a:pt x="91197" y="49684"/>
                  <a:pt x="91221" y="49674"/>
                  <a:pt x="91245" y="49649"/>
                </a:cubicBezTo>
                <a:cubicBezTo>
                  <a:pt x="91280" y="49579"/>
                  <a:pt x="91301" y="49554"/>
                  <a:pt x="91312" y="49554"/>
                </a:cubicBezTo>
                <a:cubicBezTo>
                  <a:pt x="91328" y="49554"/>
                  <a:pt x="91328" y="49602"/>
                  <a:pt x="91328" y="49649"/>
                </a:cubicBezTo>
                <a:cubicBezTo>
                  <a:pt x="91328" y="49732"/>
                  <a:pt x="91245" y="49898"/>
                  <a:pt x="91080" y="49981"/>
                </a:cubicBezTo>
                <a:cubicBezTo>
                  <a:pt x="90958" y="50103"/>
                  <a:pt x="90836" y="50157"/>
                  <a:pt x="90735" y="50157"/>
                </a:cubicBezTo>
                <a:cubicBezTo>
                  <a:pt x="90561" y="50157"/>
                  <a:pt x="90447" y="49995"/>
                  <a:pt x="90500" y="49732"/>
                </a:cubicBezTo>
                <a:cubicBezTo>
                  <a:pt x="90548" y="49491"/>
                  <a:pt x="90624" y="49362"/>
                  <a:pt x="90729" y="49362"/>
                </a:cubicBezTo>
                <a:close/>
                <a:moveTo>
                  <a:pt x="73675" y="50042"/>
                </a:moveTo>
                <a:cubicBezTo>
                  <a:pt x="73889" y="50042"/>
                  <a:pt x="73962" y="50177"/>
                  <a:pt x="73759" y="50312"/>
                </a:cubicBezTo>
                <a:cubicBezTo>
                  <a:pt x="73718" y="50354"/>
                  <a:pt x="73655" y="50375"/>
                  <a:pt x="73593" y="50375"/>
                </a:cubicBezTo>
                <a:cubicBezTo>
                  <a:pt x="73531" y="50375"/>
                  <a:pt x="73469" y="50354"/>
                  <a:pt x="73427" y="50312"/>
                </a:cubicBezTo>
                <a:cubicBezTo>
                  <a:pt x="73345" y="50147"/>
                  <a:pt x="73345" y="50147"/>
                  <a:pt x="73510" y="50064"/>
                </a:cubicBezTo>
                <a:cubicBezTo>
                  <a:pt x="73571" y="50049"/>
                  <a:pt x="73626" y="50042"/>
                  <a:pt x="73675" y="50042"/>
                </a:cubicBezTo>
                <a:close/>
                <a:moveTo>
                  <a:pt x="89504" y="49936"/>
                </a:moveTo>
                <a:cubicBezTo>
                  <a:pt x="89520" y="49936"/>
                  <a:pt x="89495" y="50001"/>
                  <a:pt x="89422" y="50147"/>
                </a:cubicBezTo>
                <a:cubicBezTo>
                  <a:pt x="89422" y="50312"/>
                  <a:pt x="89256" y="50395"/>
                  <a:pt x="89174" y="50395"/>
                </a:cubicBezTo>
                <a:cubicBezTo>
                  <a:pt x="89158" y="50411"/>
                  <a:pt x="89148" y="50418"/>
                  <a:pt x="89143" y="50418"/>
                </a:cubicBezTo>
                <a:cubicBezTo>
                  <a:pt x="89122" y="50418"/>
                  <a:pt x="89189" y="50297"/>
                  <a:pt x="89256" y="50230"/>
                </a:cubicBezTo>
                <a:cubicBezTo>
                  <a:pt x="89396" y="50043"/>
                  <a:pt x="89483" y="49936"/>
                  <a:pt x="89504" y="49936"/>
                </a:cubicBezTo>
                <a:close/>
                <a:moveTo>
                  <a:pt x="86853" y="50147"/>
                </a:moveTo>
                <a:cubicBezTo>
                  <a:pt x="86853" y="50230"/>
                  <a:pt x="86853" y="50312"/>
                  <a:pt x="86770" y="50395"/>
                </a:cubicBezTo>
                <a:cubicBezTo>
                  <a:pt x="86687" y="50478"/>
                  <a:pt x="86604" y="50561"/>
                  <a:pt x="86604" y="50561"/>
                </a:cubicBezTo>
                <a:cubicBezTo>
                  <a:pt x="86522" y="50478"/>
                  <a:pt x="86604" y="50395"/>
                  <a:pt x="86604" y="50312"/>
                </a:cubicBezTo>
                <a:cubicBezTo>
                  <a:pt x="86687" y="50147"/>
                  <a:pt x="86853" y="50147"/>
                  <a:pt x="86853" y="50147"/>
                </a:cubicBezTo>
                <a:close/>
                <a:moveTo>
                  <a:pt x="81618" y="50163"/>
                </a:moveTo>
                <a:cubicBezTo>
                  <a:pt x="81702" y="50163"/>
                  <a:pt x="81669" y="50299"/>
                  <a:pt x="81549" y="50478"/>
                </a:cubicBezTo>
                <a:cubicBezTo>
                  <a:pt x="81383" y="50644"/>
                  <a:pt x="81301" y="50727"/>
                  <a:pt x="81218" y="50727"/>
                </a:cubicBezTo>
                <a:cubicBezTo>
                  <a:pt x="81135" y="50561"/>
                  <a:pt x="81218" y="50395"/>
                  <a:pt x="81466" y="50230"/>
                </a:cubicBezTo>
                <a:cubicBezTo>
                  <a:pt x="81536" y="50183"/>
                  <a:pt x="81586" y="50163"/>
                  <a:pt x="81618" y="50163"/>
                </a:cubicBezTo>
                <a:close/>
                <a:moveTo>
                  <a:pt x="74572" y="50494"/>
                </a:moveTo>
                <a:cubicBezTo>
                  <a:pt x="74651" y="50494"/>
                  <a:pt x="74601" y="50630"/>
                  <a:pt x="74422" y="50810"/>
                </a:cubicBezTo>
                <a:cubicBezTo>
                  <a:pt x="74339" y="50975"/>
                  <a:pt x="74173" y="51058"/>
                  <a:pt x="74173" y="51058"/>
                </a:cubicBezTo>
                <a:cubicBezTo>
                  <a:pt x="74090" y="50975"/>
                  <a:pt x="74256" y="50644"/>
                  <a:pt x="74422" y="50561"/>
                </a:cubicBezTo>
                <a:cubicBezTo>
                  <a:pt x="74491" y="50515"/>
                  <a:pt x="74541" y="50494"/>
                  <a:pt x="74572" y="50494"/>
                </a:cubicBezTo>
                <a:close/>
                <a:moveTo>
                  <a:pt x="87671" y="50719"/>
                </a:moveTo>
                <a:cubicBezTo>
                  <a:pt x="87755" y="50719"/>
                  <a:pt x="87689" y="50790"/>
                  <a:pt x="87433" y="50893"/>
                </a:cubicBezTo>
                <a:cubicBezTo>
                  <a:pt x="87267" y="51058"/>
                  <a:pt x="87102" y="51058"/>
                  <a:pt x="87102" y="51058"/>
                </a:cubicBezTo>
                <a:cubicBezTo>
                  <a:pt x="87102" y="50975"/>
                  <a:pt x="87185" y="50893"/>
                  <a:pt x="87350" y="50810"/>
                </a:cubicBezTo>
                <a:cubicBezTo>
                  <a:pt x="87509" y="50746"/>
                  <a:pt x="87619" y="50719"/>
                  <a:pt x="87671" y="50719"/>
                </a:cubicBezTo>
                <a:close/>
                <a:moveTo>
                  <a:pt x="86770" y="50748"/>
                </a:moveTo>
                <a:cubicBezTo>
                  <a:pt x="86791" y="50748"/>
                  <a:pt x="86812" y="50768"/>
                  <a:pt x="86853" y="50810"/>
                </a:cubicBezTo>
                <a:cubicBezTo>
                  <a:pt x="86936" y="50810"/>
                  <a:pt x="86853" y="50975"/>
                  <a:pt x="86770" y="51058"/>
                </a:cubicBezTo>
                <a:cubicBezTo>
                  <a:pt x="86729" y="51100"/>
                  <a:pt x="86708" y="51120"/>
                  <a:pt x="86698" y="51120"/>
                </a:cubicBezTo>
                <a:cubicBezTo>
                  <a:pt x="86687" y="51120"/>
                  <a:pt x="86687" y="51100"/>
                  <a:pt x="86687" y="51058"/>
                </a:cubicBezTo>
                <a:cubicBezTo>
                  <a:pt x="86604" y="50975"/>
                  <a:pt x="86687" y="50810"/>
                  <a:pt x="86687" y="50810"/>
                </a:cubicBezTo>
                <a:cubicBezTo>
                  <a:pt x="86729" y="50768"/>
                  <a:pt x="86749" y="50748"/>
                  <a:pt x="86770" y="50748"/>
                </a:cubicBezTo>
                <a:close/>
                <a:moveTo>
                  <a:pt x="90531" y="50632"/>
                </a:moveTo>
                <a:cubicBezTo>
                  <a:pt x="90582" y="50632"/>
                  <a:pt x="90582" y="50715"/>
                  <a:pt x="90582" y="50893"/>
                </a:cubicBezTo>
                <a:cubicBezTo>
                  <a:pt x="90500" y="51058"/>
                  <a:pt x="90500" y="51141"/>
                  <a:pt x="90417" y="51141"/>
                </a:cubicBezTo>
                <a:cubicBezTo>
                  <a:pt x="90417" y="51058"/>
                  <a:pt x="90251" y="51058"/>
                  <a:pt x="90168" y="51058"/>
                </a:cubicBezTo>
                <a:cubicBezTo>
                  <a:pt x="90085" y="51058"/>
                  <a:pt x="90085" y="50975"/>
                  <a:pt x="90251" y="50810"/>
                </a:cubicBezTo>
                <a:cubicBezTo>
                  <a:pt x="90405" y="50694"/>
                  <a:pt x="90487" y="50632"/>
                  <a:pt x="90531" y="50632"/>
                </a:cubicBezTo>
                <a:close/>
                <a:moveTo>
                  <a:pt x="83170" y="51355"/>
                </a:moveTo>
                <a:cubicBezTo>
                  <a:pt x="83192" y="51355"/>
                  <a:pt x="83207" y="51366"/>
                  <a:pt x="83207" y="51390"/>
                </a:cubicBezTo>
                <a:cubicBezTo>
                  <a:pt x="83289" y="51473"/>
                  <a:pt x="83289" y="51556"/>
                  <a:pt x="83207" y="51638"/>
                </a:cubicBezTo>
                <a:cubicBezTo>
                  <a:pt x="83158" y="51735"/>
                  <a:pt x="83110" y="51776"/>
                  <a:pt x="83061" y="51776"/>
                </a:cubicBezTo>
                <a:cubicBezTo>
                  <a:pt x="83027" y="51776"/>
                  <a:pt x="82992" y="51756"/>
                  <a:pt x="82958" y="51721"/>
                </a:cubicBezTo>
                <a:cubicBezTo>
                  <a:pt x="82875" y="51721"/>
                  <a:pt x="82875" y="51556"/>
                  <a:pt x="82958" y="51473"/>
                </a:cubicBezTo>
                <a:cubicBezTo>
                  <a:pt x="83017" y="51414"/>
                  <a:pt x="83117" y="51355"/>
                  <a:pt x="83170" y="51355"/>
                </a:cubicBezTo>
                <a:close/>
                <a:moveTo>
                  <a:pt x="87599" y="51473"/>
                </a:moveTo>
                <a:cubicBezTo>
                  <a:pt x="87599" y="51556"/>
                  <a:pt x="87599" y="51638"/>
                  <a:pt x="87516" y="51721"/>
                </a:cubicBezTo>
                <a:cubicBezTo>
                  <a:pt x="87433" y="51804"/>
                  <a:pt x="87350" y="51887"/>
                  <a:pt x="87267" y="51887"/>
                </a:cubicBezTo>
                <a:cubicBezTo>
                  <a:pt x="87267" y="51804"/>
                  <a:pt x="87267" y="51721"/>
                  <a:pt x="87350" y="51638"/>
                </a:cubicBezTo>
                <a:cubicBezTo>
                  <a:pt x="87433" y="51556"/>
                  <a:pt x="87516" y="51473"/>
                  <a:pt x="87599" y="51473"/>
                </a:cubicBezTo>
                <a:close/>
                <a:moveTo>
                  <a:pt x="92539" y="51772"/>
                </a:moveTo>
                <a:cubicBezTo>
                  <a:pt x="92571" y="51772"/>
                  <a:pt x="92571" y="51849"/>
                  <a:pt x="92571" y="51970"/>
                </a:cubicBezTo>
                <a:cubicBezTo>
                  <a:pt x="92489" y="52136"/>
                  <a:pt x="92406" y="52301"/>
                  <a:pt x="92406" y="52301"/>
                </a:cubicBezTo>
                <a:cubicBezTo>
                  <a:pt x="92393" y="52308"/>
                  <a:pt x="92382" y="52311"/>
                  <a:pt x="92372" y="52311"/>
                </a:cubicBezTo>
                <a:cubicBezTo>
                  <a:pt x="92253" y="52311"/>
                  <a:pt x="92335" y="51881"/>
                  <a:pt x="92489" y="51804"/>
                </a:cubicBezTo>
                <a:cubicBezTo>
                  <a:pt x="92511" y="51782"/>
                  <a:pt x="92527" y="51772"/>
                  <a:pt x="92539" y="51772"/>
                </a:cubicBezTo>
                <a:close/>
                <a:moveTo>
                  <a:pt x="76870" y="51866"/>
                </a:moveTo>
                <a:cubicBezTo>
                  <a:pt x="76908" y="51866"/>
                  <a:pt x="76908" y="51965"/>
                  <a:pt x="76908" y="52219"/>
                </a:cubicBezTo>
                <a:cubicBezTo>
                  <a:pt x="76908" y="52355"/>
                  <a:pt x="76908" y="52417"/>
                  <a:pt x="76881" y="52417"/>
                </a:cubicBezTo>
                <a:cubicBezTo>
                  <a:pt x="76858" y="52417"/>
                  <a:pt x="76817" y="52376"/>
                  <a:pt x="76742" y="52301"/>
                </a:cubicBezTo>
                <a:cubicBezTo>
                  <a:pt x="76660" y="52219"/>
                  <a:pt x="76660" y="52053"/>
                  <a:pt x="76742" y="51970"/>
                </a:cubicBezTo>
                <a:cubicBezTo>
                  <a:pt x="76807" y="51906"/>
                  <a:pt x="76846" y="51866"/>
                  <a:pt x="76870" y="51866"/>
                </a:cubicBezTo>
                <a:close/>
                <a:moveTo>
                  <a:pt x="83242" y="52043"/>
                </a:moveTo>
                <a:cubicBezTo>
                  <a:pt x="83261" y="52043"/>
                  <a:pt x="83277" y="52046"/>
                  <a:pt x="83289" y="52053"/>
                </a:cubicBezTo>
                <a:cubicBezTo>
                  <a:pt x="83289" y="52136"/>
                  <a:pt x="83124" y="52219"/>
                  <a:pt x="82875" y="52384"/>
                </a:cubicBezTo>
                <a:cubicBezTo>
                  <a:pt x="82709" y="52467"/>
                  <a:pt x="82461" y="52550"/>
                  <a:pt x="82461" y="52550"/>
                </a:cubicBezTo>
                <a:cubicBezTo>
                  <a:pt x="82384" y="52473"/>
                  <a:pt x="83015" y="52043"/>
                  <a:pt x="83242" y="52043"/>
                </a:cubicBezTo>
                <a:close/>
                <a:moveTo>
                  <a:pt x="84367" y="52799"/>
                </a:moveTo>
                <a:cubicBezTo>
                  <a:pt x="84450" y="52882"/>
                  <a:pt x="84450" y="52964"/>
                  <a:pt x="84367" y="52964"/>
                </a:cubicBezTo>
                <a:cubicBezTo>
                  <a:pt x="84343" y="52989"/>
                  <a:pt x="84318" y="52999"/>
                  <a:pt x="84296" y="52999"/>
                </a:cubicBezTo>
                <a:cubicBezTo>
                  <a:pt x="84243" y="52999"/>
                  <a:pt x="84201" y="52940"/>
                  <a:pt x="84201" y="52882"/>
                </a:cubicBezTo>
                <a:cubicBezTo>
                  <a:pt x="84201" y="52799"/>
                  <a:pt x="84284" y="52799"/>
                  <a:pt x="84367" y="52799"/>
                </a:cubicBezTo>
                <a:close/>
                <a:moveTo>
                  <a:pt x="89461" y="53366"/>
                </a:moveTo>
                <a:cubicBezTo>
                  <a:pt x="89481" y="53366"/>
                  <a:pt x="89496" y="53370"/>
                  <a:pt x="89505" y="53379"/>
                </a:cubicBezTo>
                <a:cubicBezTo>
                  <a:pt x="89505" y="53379"/>
                  <a:pt x="89422" y="53462"/>
                  <a:pt x="89256" y="53627"/>
                </a:cubicBezTo>
                <a:cubicBezTo>
                  <a:pt x="89139" y="53686"/>
                  <a:pt x="89022" y="53745"/>
                  <a:pt x="88963" y="53745"/>
                </a:cubicBezTo>
                <a:cubicBezTo>
                  <a:pt x="88939" y="53745"/>
                  <a:pt x="88925" y="53735"/>
                  <a:pt x="88925" y="53710"/>
                </a:cubicBezTo>
                <a:cubicBezTo>
                  <a:pt x="88851" y="53636"/>
                  <a:pt x="89303" y="53366"/>
                  <a:pt x="89461" y="53366"/>
                </a:cubicBezTo>
                <a:close/>
                <a:moveTo>
                  <a:pt x="90758" y="53676"/>
                </a:moveTo>
                <a:cubicBezTo>
                  <a:pt x="90782" y="53676"/>
                  <a:pt x="90807" y="53686"/>
                  <a:pt x="90831" y="53710"/>
                </a:cubicBezTo>
                <a:cubicBezTo>
                  <a:pt x="90831" y="53710"/>
                  <a:pt x="90831" y="53876"/>
                  <a:pt x="90748" y="53959"/>
                </a:cubicBezTo>
                <a:cubicBezTo>
                  <a:pt x="90690" y="54017"/>
                  <a:pt x="90631" y="54076"/>
                  <a:pt x="90602" y="54076"/>
                </a:cubicBezTo>
                <a:cubicBezTo>
                  <a:pt x="90590" y="54076"/>
                  <a:pt x="90582" y="54066"/>
                  <a:pt x="90582" y="54042"/>
                </a:cubicBezTo>
                <a:cubicBezTo>
                  <a:pt x="90500" y="54042"/>
                  <a:pt x="90500" y="53959"/>
                  <a:pt x="90582" y="53793"/>
                </a:cubicBezTo>
                <a:cubicBezTo>
                  <a:pt x="90641" y="53735"/>
                  <a:pt x="90700" y="53676"/>
                  <a:pt x="90758" y="53676"/>
                </a:cubicBezTo>
                <a:close/>
                <a:moveTo>
                  <a:pt x="89379" y="54899"/>
                </a:moveTo>
                <a:cubicBezTo>
                  <a:pt x="89515" y="54899"/>
                  <a:pt x="89632" y="55075"/>
                  <a:pt x="89505" y="55202"/>
                </a:cubicBezTo>
                <a:cubicBezTo>
                  <a:pt x="89422" y="55285"/>
                  <a:pt x="89256" y="55451"/>
                  <a:pt x="89091" y="55533"/>
                </a:cubicBezTo>
                <a:cubicBezTo>
                  <a:pt x="89003" y="55592"/>
                  <a:pt x="88946" y="55620"/>
                  <a:pt x="88913" y="55620"/>
                </a:cubicBezTo>
                <a:cubicBezTo>
                  <a:pt x="88852" y="55620"/>
                  <a:pt x="88871" y="55528"/>
                  <a:pt x="88925" y="55368"/>
                </a:cubicBezTo>
                <a:cubicBezTo>
                  <a:pt x="89008" y="55202"/>
                  <a:pt x="89174" y="55036"/>
                  <a:pt x="89256" y="54953"/>
                </a:cubicBezTo>
                <a:cubicBezTo>
                  <a:pt x="89295" y="54915"/>
                  <a:pt x="89338" y="54899"/>
                  <a:pt x="89379" y="54899"/>
                </a:cubicBezTo>
                <a:close/>
                <a:moveTo>
                  <a:pt x="31474" y="57074"/>
                </a:moveTo>
                <a:cubicBezTo>
                  <a:pt x="31486" y="57074"/>
                  <a:pt x="31493" y="57084"/>
                  <a:pt x="31493" y="57108"/>
                </a:cubicBezTo>
                <a:cubicBezTo>
                  <a:pt x="31576" y="57108"/>
                  <a:pt x="31493" y="57191"/>
                  <a:pt x="31410" y="57274"/>
                </a:cubicBezTo>
                <a:cubicBezTo>
                  <a:pt x="31410" y="57395"/>
                  <a:pt x="31366" y="57472"/>
                  <a:pt x="31310" y="57472"/>
                </a:cubicBezTo>
                <a:cubicBezTo>
                  <a:pt x="31289" y="57472"/>
                  <a:pt x="31267" y="57462"/>
                  <a:pt x="31245" y="57440"/>
                </a:cubicBezTo>
                <a:cubicBezTo>
                  <a:pt x="31245" y="57440"/>
                  <a:pt x="31245" y="57274"/>
                  <a:pt x="31327" y="57191"/>
                </a:cubicBezTo>
                <a:cubicBezTo>
                  <a:pt x="31386" y="57132"/>
                  <a:pt x="31445" y="57074"/>
                  <a:pt x="31474" y="57074"/>
                </a:cubicBezTo>
                <a:close/>
                <a:moveTo>
                  <a:pt x="16778" y="57953"/>
                </a:moveTo>
                <a:cubicBezTo>
                  <a:pt x="16888" y="57953"/>
                  <a:pt x="16838" y="58089"/>
                  <a:pt x="16659" y="58268"/>
                </a:cubicBezTo>
                <a:cubicBezTo>
                  <a:pt x="16548" y="58268"/>
                  <a:pt x="16475" y="58305"/>
                  <a:pt x="16413" y="58305"/>
                </a:cubicBezTo>
                <a:cubicBezTo>
                  <a:pt x="16382" y="58305"/>
                  <a:pt x="16355" y="58296"/>
                  <a:pt x="16327" y="58268"/>
                </a:cubicBezTo>
                <a:cubicBezTo>
                  <a:pt x="16327" y="58268"/>
                  <a:pt x="16410" y="58185"/>
                  <a:pt x="16576" y="58020"/>
                </a:cubicBezTo>
                <a:cubicBezTo>
                  <a:pt x="16668" y="57973"/>
                  <a:pt x="16735" y="57953"/>
                  <a:pt x="16778" y="57953"/>
                </a:cubicBezTo>
                <a:close/>
                <a:moveTo>
                  <a:pt x="80720" y="58351"/>
                </a:moveTo>
                <a:cubicBezTo>
                  <a:pt x="80886" y="58434"/>
                  <a:pt x="80969" y="58848"/>
                  <a:pt x="80803" y="59097"/>
                </a:cubicBezTo>
                <a:cubicBezTo>
                  <a:pt x="80760" y="59140"/>
                  <a:pt x="80718" y="59161"/>
                  <a:pt x="80675" y="59161"/>
                </a:cubicBezTo>
                <a:cubicBezTo>
                  <a:pt x="80552" y="59161"/>
                  <a:pt x="80429" y="58990"/>
                  <a:pt x="80306" y="58683"/>
                </a:cubicBezTo>
                <a:cubicBezTo>
                  <a:pt x="80223" y="58517"/>
                  <a:pt x="80555" y="58351"/>
                  <a:pt x="80720" y="58351"/>
                </a:cubicBezTo>
                <a:close/>
                <a:moveTo>
                  <a:pt x="86888" y="59585"/>
                </a:moveTo>
                <a:cubicBezTo>
                  <a:pt x="87018" y="59585"/>
                  <a:pt x="87006" y="60015"/>
                  <a:pt x="86853" y="60092"/>
                </a:cubicBezTo>
                <a:cubicBezTo>
                  <a:pt x="86837" y="60107"/>
                  <a:pt x="86821" y="60114"/>
                  <a:pt x="86806" y="60114"/>
                </a:cubicBezTo>
                <a:cubicBezTo>
                  <a:pt x="86742" y="60114"/>
                  <a:pt x="86687" y="59993"/>
                  <a:pt x="86687" y="59926"/>
                </a:cubicBezTo>
                <a:cubicBezTo>
                  <a:pt x="86687" y="59760"/>
                  <a:pt x="86687" y="59677"/>
                  <a:pt x="86853" y="59594"/>
                </a:cubicBezTo>
                <a:cubicBezTo>
                  <a:pt x="86866" y="59588"/>
                  <a:pt x="86877" y="59585"/>
                  <a:pt x="86888" y="59585"/>
                </a:cubicBezTo>
                <a:close/>
                <a:moveTo>
                  <a:pt x="55444" y="60837"/>
                </a:moveTo>
                <a:cubicBezTo>
                  <a:pt x="55444" y="60837"/>
                  <a:pt x="55361" y="60920"/>
                  <a:pt x="55278" y="61086"/>
                </a:cubicBezTo>
                <a:cubicBezTo>
                  <a:pt x="55195" y="61169"/>
                  <a:pt x="55112" y="61169"/>
                  <a:pt x="55112" y="61169"/>
                </a:cubicBezTo>
                <a:cubicBezTo>
                  <a:pt x="55029" y="61086"/>
                  <a:pt x="55112" y="61003"/>
                  <a:pt x="55195" y="60920"/>
                </a:cubicBezTo>
                <a:cubicBezTo>
                  <a:pt x="55278" y="60837"/>
                  <a:pt x="55444" y="60837"/>
                  <a:pt x="55444" y="60837"/>
                </a:cubicBezTo>
                <a:close/>
                <a:moveTo>
                  <a:pt x="72941" y="73786"/>
                </a:moveTo>
                <a:cubicBezTo>
                  <a:pt x="72951" y="73786"/>
                  <a:pt x="72972" y="73807"/>
                  <a:pt x="73013" y="73849"/>
                </a:cubicBezTo>
                <a:cubicBezTo>
                  <a:pt x="73096" y="73849"/>
                  <a:pt x="73096" y="73931"/>
                  <a:pt x="73096" y="74014"/>
                </a:cubicBezTo>
                <a:cubicBezTo>
                  <a:pt x="73013" y="74014"/>
                  <a:pt x="72930" y="74014"/>
                  <a:pt x="72930" y="73849"/>
                </a:cubicBezTo>
                <a:cubicBezTo>
                  <a:pt x="72930" y="73807"/>
                  <a:pt x="72930" y="73786"/>
                  <a:pt x="72941" y="73786"/>
                </a:cubicBezTo>
                <a:close/>
                <a:moveTo>
                  <a:pt x="84502" y="75527"/>
                </a:moveTo>
                <a:cubicBezTo>
                  <a:pt x="84533" y="75527"/>
                  <a:pt x="84574" y="75548"/>
                  <a:pt x="84615" y="75589"/>
                </a:cubicBezTo>
                <a:cubicBezTo>
                  <a:pt x="84615" y="75589"/>
                  <a:pt x="84698" y="75672"/>
                  <a:pt x="84615" y="75755"/>
                </a:cubicBezTo>
                <a:cubicBezTo>
                  <a:pt x="84533" y="75755"/>
                  <a:pt x="84450" y="75755"/>
                  <a:pt x="84450" y="75589"/>
                </a:cubicBezTo>
                <a:cubicBezTo>
                  <a:pt x="84450" y="75548"/>
                  <a:pt x="84470" y="75527"/>
                  <a:pt x="84502" y="75527"/>
                </a:cubicBezTo>
                <a:close/>
                <a:moveTo>
                  <a:pt x="83816" y="76135"/>
                </a:moveTo>
                <a:cubicBezTo>
                  <a:pt x="83828" y="76135"/>
                  <a:pt x="83845" y="76145"/>
                  <a:pt x="83870" y="76169"/>
                </a:cubicBezTo>
                <a:cubicBezTo>
                  <a:pt x="83952" y="76252"/>
                  <a:pt x="83952" y="76335"/>
                  <a:pt x="83952" y="76335"/>
                </a:cubicBezTo>
                <a:cubicBezTo>
                  <a:pt x="83928" y="76359"/>
                  <a:pt x="83904" y="76369"/>
                  <a:pt x="83882" y="76369"/>
                </a:cubicBezTo>
                <a:cubicBezTo>
                  <a:pt x="83828" y="76369"/>
                  <a:pt x="83787" y="76311"/>
                  <a:pt x="83787" y="76252"/>
                </a:cubicBezTo>
                <a:cubicBezTo>
                  <a:pt x="83787" y="76193"/>
                  <a:pt x="83787" y="76135"/>
                  <a:pt x="83816" y="76135"/>
                </a:cubicBezTo>
                <a:close/>
                <a:moveTo>
                  <a:pt x="23646" y="0"/>
                </a:moveTo>
                <a:cubicBezTo>
                  <a:pt x="23474" y="0"/>
                  <a:pt x="23194" y="71"/>
                  <a:pt x="23040" y="174"/>
                </a:cubicBezTo>
                <a:lnTo>
                  <a:pt x="22791" y="174"/>
                </a:lnTo>
                <a:cubicBezTo>
                  <a:pt x="22709" y="174"/>
                  <a:pt x="22626" y="422"/>
                  <a:pt x="22460" y="837"/>
                </a:cubicBezTo>
                <a:cubicBezTo>
                  <a:pt x="22377" y="1168"/>
                  <a:pt x="22211" y="1500"/>
                  <a:pt x="22128" y="1500"/>
                </a:cubicBezTo>
                <a:cubicBezTo>
                  <a:pt x="22128" y="1500"/>
                  <a:pt x="22128" y="1583"/>
                  <a:pt x="22211" y="1665"/>
                </a:cubicBezTo>
                <a:cubicBezTo>
                  <a:pt x="22460" y="1831"/>
                  <a:pt x="22128" y="2246"/>
                  <a:pt x="21880" y="2246"/>
                </a:cubicBezTo>
                <a:cubicBezTo>
                  <a:pt x="21831" y="2221"/>
                  <a:pt x="21790" y="2211"/>
                  <a:pt x="21753" y="2211"/>
                </a:cubicBezTo>
                <a:cubicBezTo>
                  <a:pt x="21665" y="2211"/>
                  <a:pt x="21607" y="2270"/>
                  <a:pt x="21548" y="2328"/>
                </a:cubicBezTo>
                <a:cubicBezTo>
                  <a:pt x="21484" y="2521"/>
                  <a:pt x="21171" y="2714"/>
                  <a:pt x="20995" y="2714"/>
                </a:cubicBezTo>
                <a:cubicBezTo>
                  <a:pt x="20944" y="2714"/>
                  <a:pt x="20904" y="2697"/>
                  <a:pt x="20885" y="2660"/>
                </a:cubicBezTo>
                <a:cubicBezTo>
                  <a:pt x="20861" y="2636"/>
                  <a:pt x="20823" y="2626"/>
                  <a:pt x="20776" y="2626"/>
                </a:cubicBezTo>
                <a:cubicBezTo>
                  <a:pt x="20664" y="2626"/>
                  <a:pt x="20505" y="2684"/>
                  <a:pt x="20388" y="2743"/>
                </a:cubicBezTo>
                <a:cubicBezTo>
                  <a:pt x="20305" y="2784"/>
                  <a:pt x="20222" y="2805"/>
                  <a:pt x="20150" y="2805"/>
                </a:cubicBezTo>
                <a:cubicBezTo>
                  <a:pt x="20077" y="2805"/>
                  <a:pt x="20015" y="2784"/>
                  <a:pt x="19974" y="2743"/>
                </a:cubicBezTo>
                <a:cubicBezTo>
                  <a:pt x="19891" y="2743"/>
                  <a:pt x="19725" y="2743"/>
                  <a:pt x="19642" y="2826"/>
                </a:cubicBezTo>
                <a:cubicBezTo>
                  <a:pt x="19618" y="2850"/>
                  <a:pt x="19587" y="2860"/>
                  <a:pt x="19554" y="2860"/>
                </a:cubicBezTo>
                <a:cubicBezTo>
                  <a:pt x="19476" y="2860"/>
                  <a:pt x="19394" y="2801"/>
                  <a:pt x="19394" y="2743"/>
                </a:cubicBezTo>
                <a:cubicBezTo>
                  <a:pt x="19394" y="2660"/>
                  <a:pt x="19373" y="2618"/>
                  <a:pt x="19331" y="2618"/>
                </a:cubicBezTo>
                <a:cubicBezTo>
                  <a:pt x="19290" y="2618"/>
                  <a:pt x="19228" y="2660"/>
                  <a:pt x="19145" y="2743"/>
                </a:cubicBezTo>
                <a:cubicBezTo>
                  <a:pt x="19062" y="2909"/>
                  <a:pt x="18979" y="3074"/>
                  <a:pt x="19062" y="3157"/>
                </a:cubicBezTo>
                <a:cubicBezTo>
                  <a:pt x="19145" y="3323"/>
                  <a:pt x="18482" y="3986"/>
                  <a:pt x="18150" y="4069"/>
                </a:cubicBezTo>
                <a:cubicBezTo>
                  <a:pt x="17653" y="4069"/>
                  <a:pt x="17570" y="4235"/>
                  <a:pt x="17487" y="4649"/>
                </a:cubicBezTo>
                <a:cubicBezTo>
                  <a:pt x="17432" y="4870"/>
                  <a:pt x="17414" y="4944"/>
                  <a:pt x="17359" y="4944"/>
                </a:cubicBezTo>
                <a:cubicBezTo>
                  <a:pt x="17331" y="4944"/>
                  <a:pt x="17294" y="4925"/>
                  <a:pt x="17239" y="4898"/>
                </a:cubicBezTo>
                <a:cubicBezTo>
                  <a:pt x="17223" y="4881"/>
                  <a:pt x="17207" y="4872"/>
                  <a:pt x="17187" y="4872"/>
                </a:cubicBezTo>
                <a:cubicBezTo>
                  <a:pt x="17105" y="4872"/>
                  <a:pt x="16961" y="5042"/>
                  <a:pt x="16493" y="5643"/>
                </a:cubicBezTo>
                <a:cubicBezTo>
                  <a:pt x="16161" y="6058"/>
                  <a:pt x="15830" y="6472"/>
                  <a:pt x="15830" y="6555"/>
                </a:cubicBezTo>
                <a:cubicBezTo>
                  <a:pt x="15830" y="6638"/>
                  <a:pt x="15664" y="6804"/>
                  <a:pt x="15581" y="6886"/>
                </a:cubicBezTo>
                <a:cubicBezTo>
                  <a:pt x="15416" y="6969"/>
                  <a:pt x="15250" y="7301"/>
                  <a:pt x="15084" y="7632"/>
                </a:cubicBezTo>
                <a:cubicBezTo>
                  <a:pt x="15001" y="7881"/>
                  <a:pt x="14753" y="8130"/>
                  <a:pt x="14753" y="8212"/>
                </a:cubicBezTo>
                <a:cubicBezTo>
                  <a:pt x="14670" y="8295"/>
                  <a:pt x="14587" y="8461"/>
                  <a:pt x="14587" y="8627"/>
                </a:cubicBezTo>
                <a:cubicBezTo>
                  <a:pt x="14587" y="8875"/>
                  <a:pt x="14504" y="9041"/>
                  <a:pt x="14255" y="9124"/>
                </a:cubicBezTo>
                <a:cubicBezTo>
                  <a:pt x="14007" y="9290"/>
                  <a:pt x="13758" y="9704"/>
                  <a:pt x="13841" y="9870"/>
                </a:cubicBezTo>
                <a:cubicBezTo>
                  <a:pt x="13924" y="9870"/>
                  <a:pt x="14007" y="9787"/>
                  <a:pt x="14007" y="9621"/>
                </a:cubicBezTo>
                <a:cubicBezTo>
                  <a:pt x="14055" y="9573"/>
                  <a:pt x="14102" y="9526"/>
                  <a:pt x="14134" y="9526"/>
                </a:cubicBezTo>
                <a:cubicBezTo>
                  <a:pt x="14158" y="9526"/>
                  <a:pt x="14172" y="9551"/>
                  <a:pt x="14172" y="9621"/>
                </a:cubicBezTo>
                <a:cubicBezTo>
                  <a:pt x="14090" y="9704"/>
                  <a:pt x="14007" y="9870"/>
                  <a:pt x="13924" y="9953"/>
                </a:cubicBezTo>
                <a:cubicBezTo>
                  <a:pt x="13758" y="10119"/>
                  <a:pt x="13592" y="10367"/>
                  <a:pt x="13592" y="10533"/>
                </a:cubicBezTo>
                <a:cubicBezTo>
                  <a:pt x="13509" y="10699"/>
                  <a:pt x="13344" y="11030"/>
                  <a:pt x="13095" y="11362"/>
                </a:cubicBezTo>
                <a:cubicBezTo>
                  <a:pt x="12846" y="11610"/>
                  <a:pt x="12681" y="11942"/>
                  <a:pt x="12598" y="12108"/>
                </a:cubicBezTo>
                <a:cubicBezTo>
                  <a:pt x="12598" y="12273"/>
                  <a:pt x="12515" y="12439"/>
                  <a:pt x="12432" y="12522"/>
                </a:cubicBezTo>
                <a:cubicBezTo>
                  <a:pt x="12349" y="12522"/>
                  <a:pt x="12266" y="12853"/>
                  <a:pt x="12183" y="13185"/>
                </a:cubicBezTo>
                <a:cubicBezTo>
                  <a:pt x="12101" y="13516"/>
                  <a:pt x="11935" y="13848"/>
                  <a:pt x="11852" y="13931"/>
                </a:cubicBezTo>
                <a:cubicBezTo>
                  <a:pt x="11769" y="14014"/>
                  <a:pt x="11603" y="14262"/>
                  <a:pt x="11603" y="14428"/>
                </a:cubicBezTo>
                <a:cubicBezTo>
                  <a:pt x="11520" y="14677"/>
                  <a:pt x="11355" y="14842"/>
                  <a:pt x="11272" y="14925"/>
                </a:cubicBezTo>
                <a:cubicBezTo>
                  <a:pt x="11189" y="15008"/>
                  <a:pt x="11106" y="15257"/>
                  <a:pt x="11023" y="15505"/>
                </a:cubicBezTo>
                <a:cubicBezTo>
                  <a:pt x="11023" y="15671"/>
                  <a:pt x="10775" y="16085"/>
                  <a:pt x="10526" y="16334"/>
                </a:cubicBezTo>
                <a:cubicBezTo>
                  <a:pt x="9946" y="17163"/>
                  <a:pt x="9863" y="17494"/>
                  <a:pt x="9863" y="18406"/>
                </a:cubicBezTo>
                <a:cubicBezTo>
                  <a:pt x="9863" y="19483"/>
                  <a:pt x="9946" y="19566"/>
                  <a:pt x="10609" y="19566"/>
                </a:cubicBezTo>
                <a:cubicBezTo>
                  <a:pt x="11438" y="19566"/>
                  <a:pt x="11686" y="19732"/>
                  <a:pt x="11438" y="20229"/>
                </a:cubicBezTo>
                <a:cubicBezTo>
                  <a:pt x="11272" y="20478"/>
                  <a:pt x="11272" y="20644"/>
                  <a:pt x="11520" y="20892"/>
                </a:cubicBezTo>
                <a:cubicBezTo>
                  <a:pt x="11686" y="21058"/>
                  <a:pt x="11852" y="21224"/>
                  <a:pt x="11769" y="21307"/>
                </a:cubicBezTo>
                <a:cubicBezTo>
                  <a:pt x="11520" y="21555"/>
                  <a:pt x="11686" y="21887"/>
                  <a:pt x="12266" y="22633"/>
                </a:cubicBezTo>
                <a:cubicBezTo>
                  <a:pt x="12681" y="23130"/>
                  <a:pt x="13012" y="23544"/>
                  <a:pt x="13095" y="23710"/>
                </a:cubicBezTo>
                <a:cubicBezTo>
                  <a:pt x="13178" y="23876"/>
                  <a:pt x="13261" y="23959"/>
                  <a:pt x="13261" y="24041"/>
                </a:cubicBezTo>
                <a:cubicBezTo>
                  <a:pt x="13344" y="24124"/>
                  <a:pt x="12764" y="24704"/>
                  <a:pt x="12018" y="25450"/>
                </a:cubicBezTo>
                <a:cubicBezTo>
                  <a:pt x="11852" y="25616"/>
                  <a:pt x="11686" y="25616"/>
                  <a:pt x="11603" y="25616"/>
                </a:cubicBezTo>
                <a:cubicBezTo>
                  <a:pt x="11603" y="25595"/>
                  <a:pt x="11593" y="25585"/>
                  <a:pt x="11575" y="25585"/>
                </a:cubicBezTo>
                <a:cubicBezTo>
                  <a:pt x="11520" y="25585"/>
                  <a:pt x="11396" y="25678"/>
                  <a:pt x="11272" y="25865"/>
                </a:cubicBezTo>
                <a:cubicBezTo>
                  <a:pt x="11175" y="26059"/>
                  <a:pt x="11106" y="26139"/>
                  <a:pt x="11066" y="26139"/>
                </a:cubicBezTo>
                <a:cubicBezTo>
                  <a:pt x="11037" y="26139"/>
                  <a:pt x="11023" y="26099"/>
                  <a:pt x="11023" y="26030"/>
                </a:cubicBezTo>
                <a:cubicBezTo>
                  <a:pt x="10998" y="25953"/>
                  <a:pt x="10932" y="25916"/>
                  <a:pt x="10844" y="25916"/>
                </a:cubicBezTo>
                <a:cubicBezTo>
                  <a:pt x="10648" y="25916"/>
                  <a:pt x="10341" y="26101"/>
                  <a:pt x="10112" y="26445"/>
                </a:cubicBezTo>
                <a:cubicBezTo>
                  <a:pt x="10029" y="26610"/>
                  <a:pt x="9863" y="26693"/>
                  <a:pt x="9780" y="26693"/>
                </a:cubicBezTo>
                <a:cubicBezTo>
                  <a:pt x="9780" y="26671"/>
                  <a:pt x="9774" y="26661"/>
                  <a:pt x="9765" y="26661"/>
                </a:cubicBezTo>
                <a:cubicBezTo>
                  <a:pt x="9742" y="26661"/>
                  <a:pt x="9697" y="26738"/>
                  <a:pt x="9697" y="26859"/>
                </a:cubicBezTo>
                <a:cubicBezTo>
                  <a:pt x="9614" y="27108"/>
                  <a:pt x="9614" y="27108"/>
                  <a:pt x="9532" y="27108"/>
                </a:cubicBezTo>
                <a:cubicBezTo>
                  <a:pt x="9519" y="27089"/>
                  <a:pt x="9500" y="27080"/>
                  <a:pt x="9475" y="27080"/>
                </a:cubicBezTo>
                <a:cubicBezTo>
                  <a:pt x="9172" y="27080"/>
                  <a:pt x="7971" y="28457"/>
                  <a:pt x="6134" y="30754"/>
                </a:cubicBezTo>
                <a:cubicBezTo>
                  <a:pt x="5388" y="31832"/>
                  <a:pt x="4310" y="33572"/>
                  <a:pt x="4062" y="34235"/>
                </a:cubicBezTo>
                <a:cubicBezTo>
                  <a:pt x="3896" y="34566"/>
                  <a:pt x="3813" y="34815"/>
                  <a:pt x="3730" y="34981"/>
                </a:cubicBezTo>
                <a:cubicBezTo>
                  <a:pt x="3647" y="35064"/>
                  <a:pt x="3565" y="35229"/>
                  <a:pt x="3565" y="35229"/>
                </a:cubicBezTo>
                <a:cubicBezTo>
                  <a:pt x="3565" y="35312"/>
                  <a:pt x="3316" y="35727"/>
                  <a:pt x="3067" y="36141"/>
                </a:cubicBezTo>
                <a:cubicBezTo>
                  <a:pt x="2819" y="36638"/>
                  <a:pt x="2487" y="37384"/>
                  <a:pt x="2321" y="37881"/>
                </a:cubicBezTo>
                <a:cubicBezTo>
                  <a:pt x="2156" y="38379"/>
                  <a:pt x="1990" y="38793"/>
                  <a:pt x="1907" y="38876"/>
                </a:cubicBezTo>
                <a:cubicBezTo>
                  <a:pt x="1824" y="38959"/>
                  <a:pt x="1658" y="39456"/>
                  <a:pt x="1493" y="39787"/>
                </a:cubicBezTo>
                <a:cubicBezTo>
                  <a:pt x="1327" y="40202"/>
                  <a:pt x="1078" y="40699"/>
                  <a:pt x="913" y="40948"/>
                </a:cubicBezTo>
                <a:cubicBezTo>
                  <a:pt x="581" y="41279"/>
                  <a:pt x="84" y="42688"/>
                  <a:pt x="167" y="42771"/>
                </a:cubicBezTo>
                <a:cubicBezTo>
                  <a:pt x="250" y="42854"/>
                  <a:pt x="250" y="43020"/>
                  <a:pt x="167" y="43102"/>
                </a:cubicBezTo>
                <a:cubicBezTo>
                  <a:pt x="1" y="43600"/>
                  <a:pt x="747" y="45589"/>
                  <a:pt x="1327" y="46334"/>
                </a:cubicBezTo>
                <a:cubicBezTo>
                  <a:pt x="1658" y="46749"/>
                  <a:pt x="1907" y="47246"/>
                  <a:pt x="1907" y="47329"/>
                </a:cubicBezTo>
                <a:cubicBezTo>
                  <a:pt x="1824" y="47495"/>
                  <a:pt x="2073" y="47909"/>
                  <a:pt x="2404" y="48241"/>
                </a:cubicBezTo>
                <a:cubicBezTo>
                  <a:pt x="2736" y="48655"/>
                  <a:pt x="3399" y="49567"/>
                  <a:pt x="3979" y="50230"/>
                </a:cubicBezTo>
                <a:cubicBezTo>
                  <a:pt x="4476" y="50975"/>
                  <a:pt x="5885" y="52550"/>
                  <a:pt x="7045" y="53793"/>
                </a:cubicBezTo>
                <a:cubicBezTo>
                  <a:pt x="8206" y="55036"/>
                  <a:pt x="9532" y="56445"/>
                  <a:pt x="10029" y="56942"/>
                </a:cubicBezTo>
                <a:cubicBezTo>
                  <a:pt x="10493" y="57473"/>
                  <a:pt x="10798" y="57738"/>
                  <a:pt x="10986" y="57738"/>
                </a:cubicBezTo>
                <a:cubicBezTo>
                  <a:pt x="11033" y="57738"/>
                  <a:pt x="11073" y="57721"/>
                  <a:pt x="11106" y="57688"/>
                </a:cubicBezTo>
                <a:cubicBezTo>
                  <a:pt x="11175" y="57654"/>
                  <a:pt x="11215" y="57634"/>
                  <a:pt x="11233" y="57634"/>
                </a:cubicBezTo>
                <a:cubicBezTo>
                  <a:pt x="11258" y="57634"/>
                  <a:pt x="11238" y="57674"/>
                  <a:pt x="11189" y="57771"/>
                </a:cubicBezTo>
                <a:cubicBezTo>
                  <a:pt x="11030" y="58088"/>
                  <a:pt x="12616" y="59771"/>
                  <a:pt x="13044" y="59771"/>
                </a:cubicBezTo>
                <a:cubicBezTo>
                  <a:pt x="13064" y="59771"/>
                  <a:pt x="13081" y="59767"/>
                  <a:pt x="13095" y="59760"/>
                </a:cubicBezTo>
                <a:cubicBezTo>
                  <a:pt x="13170" y="59686"/>
                  <a:pt x="13211" y="59645"/>
                  <a:pt x="13226" y="59645"/>
                </a:cubicBezTo>
                <a:cubicBezTo>
                  <a:pt x="13244" y="59645"/>
                  <a:pt x="13224" y="59706"/>
                  <a:pt x="13178" y="59843"/>
                </a:cubicBezTo>
                <a:cubicBezTo>
                  <a:pt x="13012" y="60092"/>
                  <a:pt x="13509" y="60672"/>
                  <a:pt x="13841" y="60672"/>
                </a:cubicBezTo>
                <a:cubicBezTo>
                  <a:pt x="13847" y="60666"/>
                  <a:pt x="13855" y="60663"/>
                  <a:pt x="13865" y="60663"/>
                </a:cubicBezTo>
                <a:cubicBezTo>
                  <a:pt x="13986" y="60663"/>
                  <a:pt x="14375" y="61123"/>
                  <a:pt x="14835" y="61583"/>
                </a:cubicBezTo>
                <a:cubicBezTo>
                  <a:pt x="15414" y="62226"/>
                  <a:pt x="15693" y="62470"/>
                  <a:pt x="15944" y="62470"/>
                </a:cubicBezTo>
                <a:cubicBezTo>
                  <a:pt x="16017" y="62470"/>
                  <a:pt x="16087" y="62449"/>
                  <a:pt x="16161" y="62412"/>
                </a:cubicBezTo>
                <a:cubicBezTo>
                  <a:pt x="16252" y="62382"/>
                  <a:pt x="16321" y="62362"/>
                  <a:pt x="16364" y="62362"/>
                </a:cubicBezTo>
                <a:cubicBezTo>
                  <a:pt x="16437" y="62362"/>
                  <a:pt x="16432" y="62420"/>
                  <a:pt x="16327" y="62578"/>
                </a:cubicBezTo>
                <a:cubicBezTo>
                  <a:pt x="15996" y="62826"/>
                  <a:pt x="16161" y="63075"/>
                  <a:pt x="17653" y="64235"/>
                </a:cubicBezTo>
                <a:cubicBezTo>
                  <a:pt x="18979" y="65313"/>
                  <a:pt x="20471" y="66639"/>
                  <a:pt x="22460" y="68462"/>
                </a:cubicBezTo>
                <a:cubicBezTo>
                  <a:pt x="23371" y="69291"/>
                  <a:pt x="24200" y="70036"/>
                  <a:pt x="24366" y="70119"/>
                </a:cubicBezTo>
                <a:cubicBezTo>
                  <a:pt x="24449" y="70119"/>
                  <a:pt x="25278" y="70865"/>
                  <a:pt x="26189" y="71694"/>
                </a:cubicBezTo>
                <a:cubicBezTo>
                  <a:pt x="27101" y="72523"/>
                  <a:pt x="27930" y="73268"/>
                  <a:pt x="28095" y="73268"/>
                </a:cubicBezTo>
                <a:cubicBezTo>
                  <a:pt x="28261" y="73351"/>
                  <a:pt x="29338" y="74263"/>
                  <a:pt x="31493" y="76169"/>
                </a:cubicBezTo>
                <a:cubicBezTo>
                  <a:pt x="32488" y="77081"/>
                  <a:pt x="33151" y="77661"/>
                  <a:pt x="34642" y="78738"/>
                </a:cubicBezTo>
                <a:cubicBezTo>
                  <a:pt x="34974" y="78987"/>
                  <a:pt x="35554" y="79401"/>
                  <a:pt x="35968" y="79816"/>
                </a:cubicBezTo>
                <a:cubicBezTo>
                  <a:pt x="36383" y="80147"/>
                  <a:pt x="37046" y="80644"/>
                  <a:pt x="37460" y="80976"/>
                </a:cubicBezTo>
                <a:cubicBezTo>
                  <a:pt x="37874" y="81307"/>
                  <a:pt x="38537" y="81887"/>
                  <a:pt x="39035" y="82219"/>
                </a:cubicBezTo>
                <a:cubicBezTo>
                  <a:pt x="39449" y="82550"/>
                  <a:pt x="39946" y="82882"/>
                  <a:pt x="40112" y="82965"/>
                </a:cubicBezTo>
                <a:cubicBezTo>
                  <a:pt x="40195" y="82965"/>
                  <a:pt x="40609" y="83213"/>
                  <a:pt x="40941" y="83462"/>
                </a:cubicBezTo>
                <a:cubicBezTo>
                  <a:pt x="41272" y="83793"/>
                  <a:pt x="41770" y="84125"/>
                  <a:pt x="42018" y="84291"/>
                </a:cubicBezTo>
                <a:cubicBezTo>
                  <a:pt x="42267" y="84456"/>
                  <a:pt x="42764" y="84788"/>
                  <a:pt x="43096" y="85037"/>
                </a:cubicBezTo>
                <a:cubicBezTo>
                  <a:pt x="44007" y="85700"/>
                  <a:pt x="44836" y="86280"/>
                  <a:pt x="45830" y="86943"/>
                </a:cubicBezTo>
                <a:cubicBezTo>
                  <a:pt x="46328" y="87274"/>
                  <a:pt x="46991" y="87689"/>
                  <a:pt x="47322" y="87937"/>
                </a:cubicBezTo>
                <a:cubicBezTo>
                  <a:pt x="47985" y="88434"/>
                  <a:pt x="49477" y="89263"/>
                  <a:pt x="50057" y="89512"/>
                </a:cubicBezTo>
                <a:cubicBezTo>
                  <a:pt x="50306" y="89595"/>
                  <a:pt x="50637" y="89843"/>
                  <a:pt x="50803" y="90009"/>
                </a:cubicBezTo>
                <a:cubicBezTo>
                  <a:pt x="50969" y="90175"/>
                  <a:pt x="51383" y="90506"/>
                  <a:pt x="51714" y="90672"/>
                </a:cubicBezTo>
                <a:cubicBezTo>
                  <a:pt x="51963" y="90838"/>
                  <a:pt x="52626" y="91169"/>
                  <a:pt x="53040" y="91418"/>
                </a:cubicBezTo>
                <a:cubicBezTo>
                  <a:pt x="53455" y="91667"/>
                  <a:pt x="54201" y="92081"/>
                  <a:pt x="54698" y="92412"/>
                </a:cubicBezTo>
                <a:cubicBezTo>
                  <a:pt x="55444" y="92827"/>
                  <a:pt x="55692" y="93075"/>
                  <a:pt x="55692" y="93324"/>
                </a:cubicBezTo>
                <a:cubicBezTo>
                  <a:pt x="55739" y="93606"/>
                  <a:pt x="55813" y="93755"/>
                  <a:pt x="56005" y="93755"/>
                </a:cubicBezTo>
                <a:cubicBezTo>
                  <a:pt x="56151" y="93755"/>
                  <a:pt x="56365" y="93669"/>
                  <a:pt x="56687" y="93490"/>
                </a:cubicBezTo>
                <a:cubicBezTo>
                  <a:pt x="57184" y="93324"/>
                  <a:pt x="58427" y="92330"/>
                  <a:pt x="58593" y="91998"/>
                </a:cubicBezTo>
                <a:cubicBezTo>
                  <a:pt x="58676" y="91915"/>
                  <a:pt x="58842" y="91832"/>
                  <a:pt x="59007" y="91749"/>
                </a:cubicBezTo>
                <a:cubicBezTo>
                  <a:pt x="59173" y="91667"/>
                  <a:pt x="59339" y="91501"/>
                  <a:pt x="59505" y="91335"/>
                </a:cubicBezTo>
                <a:cubicBezTo>
                  <a:pt x="59587" y="91169"/>
                  <a:pt x="60002" y="90755"/>
                  <a:pt x="60416" y="90423"/>
                </a:cubicBezTo>
                <a:cubicBezTo>
                  <a:pt x="60831" y="90092"/>
                  <a:pt x="61576" y="89429"/>
                  <a:pt x="62157" y="88683"/>
                </a:cubicBezTo>
                <a:cubicBezTo>
                  <a:pt x="63068" y="87606"/>
                  <a:pt x="63151" y="87440"/>
                  <a:pt x="62902" y="87440"/>
                </a:cubicBezTo>
                <a:cubicBezTo>
                  <a:pt x="62737" y="87440"/>
                  <a:pt x="62737" y="87440"/>
                  <a:pt x="63151" y="87191"/>
                </a:cubicBezTo>
                <a:cubicBezTo>
                  <a:pt x="63400" y="87108"/>
                  <a:pt x="63483" y="86943"/>
                  <a:pt x="63483" y="86943"/>
                </a:cubicBezTo>
                <a:cubicBezTo>
                  <a:pt x="63400" y="86860"/>
                  <a:pt x="63814" y="86363"/>
                  <a:pt x="64394" y="85700"/>
                </a:cubicBezTo>
                <a:cubicBezTo>
                  <a:pt x="65554" y="84291"/>
                  <a:pt x="65389" y="84456"/>
                  <a:pt x="66632" y="82633"/>
                </a:cubicBezTo>
                <a:cubicBezTo>
                  <a:pt x="67461" y="81556"/>
                  <a:pt x="67792" y="80976"/>
                  <a:pt x="68041" y="80396"/>
                </a:cubicBezTo>
                <a:cubicBezTo>
                  <a:pt x="68206" y="79981"/>
                  <a:pt x="68372" y="79567"/>
                  <a:pt x="68455" y="79484"/>
                </a:cubicBezTo>
                <a:cubicBezTo>
                  <a:pt x="68538" y="79401"/>
                  <a:pt x="68621" y="79070"/>
                  <a:pt x="68704" y="78821"/>
                </a:cubicBezTo>
                <a:cubicBezTo>
                  <a:pt x="68869" y="78324"/>
                  <a:pt x="69947" y="76252"/>
                  <a:pt x="70113" y="76169"/>
                </a:cubicBezTo>
                <a:cubicBezTo>
                  <a:pt x="70113" y="76169"/>
                  <a:pt x="70361" y="76169"/>
                  <a:pt x="70527" y="76252"/>
                </a:cubicBezTo>
                <a:cubicBezTo>
                  <a:pt x="70610" y="76293"/>
                  <a:pt x="70713" y="76314"/>
                  <a:pt x="70817" y="76314"/>
                </a:cubicBezTo>
                <a:cubicBezTo>
                  <a:pt x="70921" y="76314"/>
                  <a:pt x="71024" y="76293"/>
                  <a:pt x="71107" y="76252"/>
                </a:cubicBezTo>
                <a:cubicBezTo>
                  <a:pt x="71190" y="76211"/>
                  <a:pt x="71273" y="76190"/>
                  <a:pt x="71345" y="76190"/>
                </a:cubicBezTo>
                <a:cubicBezTo>
                  <a:pt x="71418" y="76190"/>
                  <a:pt x="71480" y="76211"/>
                  <a:pt x="71521" y="76252"/>
                </a:cubicBezTo>
                <a:cubicBezTo>
                  <a:pt x="71521" y="76335"/>
                  <a:pt x="71604" y="76376"/>
                  <a:pt x="71729" y="76376"/>
                </a:cubicBezTo>
                <a:cubicBezTo>
                  <a:pt x="71853" y="76376"/>
                  <a:pt x="72019" y="76335"/>
                  <a:pt x="72184" y="76252"/>
                </a:cubicBezTo>
                <a:cubicBezTo>
                  <a:pt x="72492" y="76137"/>
                  <a:pt x="72728" y="76075"/>
                  <a:pt x="72885" y="76075"/>
                </a:cubicBezTo>
                <a:cubicBezTo>
                  <a:pt x="73066" y="76075"/>
                  <a:pt x="73140" y="76157"/>
                  <a:pt x="73096" y="76335"/>
                </a:cubicBezTo>
                <a:cubicBezTo>
                  <a:pt x="73013" y="76418"/>
                  <a:pt x="73096" y="76501"/>
                  <a:pt x="73427" y="76501"/>
                </a:cubicBezTo>
                <a:cubicBezTo>
                  <a:pt x="73676" y="76501"/>
                  <a:pt x="73925" y="76501"/>
                  <a:pt x="74090" y="76666"/>
                </a:cubicBezTo>
                <a:cubicBezTo>
                  <a:pt x="74132" y="76708"/>
                  <a:pt x="74194" y="76728"/>
                  <a:pt x="74256" y="76728"/>
                </a:cubicBezTo>
                <a:cubicBezTo>
                  <a:pt x="74318" y="76728"/>
                  <a:pt x="74381" y="76708"/>
                  <a:pt x="74422" y="76666"/>
                </a:cubicBezTo>
                <a:cubicBezTo>
                  <a:pt x="74491" y="76632"/>
                  <a:pt x="74545" y="76612"/>
                  <a:pt x="74585" y="76612"/>
                </a:cubicBezTo>
                <a:cubicBezTo>
                  <a:pt x="74642" y="76612"/>
                  <a:pt x="74671" y="76652"/>
                  <a:pt x="74671" y="76749"/>
                </a:cubicBezTo>
                <a:cubicBezTo>
                  <a:pt x="74671" y="76808"/>
                  <a:pt x="74795" y="76866"/>
                  <a:pt x="74926" y="76866"/>
                </a:cubicBezTo>
                <a:cubicBezTo>
                  <a:pt x="74981" y="76866"/>
                  <a:pt x="75036" y="76856"/>
                  <a:pt x="75085" y="76832"/>
                </a:cubicBezTo>
                <a:cubicBezTo>
                  <a:pt x="75334" y="76832"/>
                  <a:pt x="75499" y="76915"/>
                  <a:pt x="75582" y="77081"/>
                </a:cubicBezTo>
                <a:cubicBezTo>
                  <a:pt x="75582" y="77238"/>
                  <a:pt x="75616" y="77296"/>
                  <a:pt x="75682" y="77296"/>
                </a:cubicBezTo>
                <a:cubicBezTo>
                  <a:pt x="75721" y="77296"/>
                  <a:pt x="75770" y="77277"/>
                  <a:pt x="75831" y="77246"/>
                </a:cubicBezTo>
                <a:cubicBezTo>
                  <a:pt x="75855" y="77222"/>
                  <a:pt x="75886" y="77212"/>
                  <a:pt x="75923" y="77212"/>
                </a:cubicBezTo>
                <a:cubicBezTo>
                  <a:pt x="76011" y="77212"/>
                  <a:pt x="76128" y="77271"/>
                  <a:pt x="76245" y="77329"/>
                </a:cubicBezTo>
                <a:cubicBezTo>
                  <a:pt x="76348" y="77432"/>
                  <a:pt x="76450" y="77503"/>
                  <a:pt x="76513" y="77503"/>
                </a:cubicBezTo>
                <a:cubicBezTo>
                  <a:pt x="76553" y="77503"/>
                  <a:pt x="76577" y="77476"/>
                  <a:pt x="76577" y="77412"/>
                </a:cubicBezTo>
                <a:cubicBezTo>
                  <a:pt x="76601" y="77364"/>
                  <a:pt x="76703" y="77344"/>
                  <a:pt x="76842" y="77344"/>
                </a:cubicBezTo>
                <a:cubicBezTo>
                  <a:pt x="77178" y="77344"/>
                  <a:pt x="77727" y="77461"/>
                  <a:pt x="77903" y="77578"/>
                </a:cubicBezTo>
                <a:cubicBezTo>
                  <a:pt x="77986" y="77661"/>
                  <a:pt x="78234" y="77661"/>
                  <a:pt x="78483" y="77661"/>
                </a:cubicBezTo>
                <a:cubicBezTo>
                  <a:pt x="78572" y="77639"/>
                  <a:pt x="78643" y="77628"/>
                  <a:pt x="78696" y="77628"/>
                </a:cubicBezTo>
                <a:cubicBezTo>
                  <a:pt x="78841" y="77628"/>
                  <a:pt x="78853" y="77705"/>
                  <a:pt x="78731" y="77827"/>
                </a:cubicBezTo>
                <a:cubicBezTo>
                  <a:pt x="78638" y="78060"/>
                  <a:pt x="78650" y="78162"/>
                  <a:pt x="78767" y="78162"/>
                </a:cubicBezTo>
                <a:cubicBezTo>
                  <a:pt x="78858" y="78162"/>
                  <a:pt x="79012" y="78101"/>
                  <a:pt x="79229" y="77992"/>
                </a:cubicBezTo>
                <a:cubicBezTo>
                  <a:pt x="79404" y="77934"/>
                  <a:pt x="79539" y="77875"/>
                  <a:pt x="79602" y="77875"/>
                </a:cubicBezTo>
                <a:cubicBezTo>
                  <a:pt x="79629" y="77875"/>
                  <a:pt x="79643" y="77885"/>
                  <a:pt x="79643" y="77909"/>
                </a:cubicBezTo>
                <a:cubicBezTo>
                  <a:pt x="79643" y="77951"/>
                  <a:pt x="79664" y="77972"/>
                  <a:pt x="79695" y="77972"/>
                </a:cubicBezTo>
                <a:cubicBezTo>
                  <a:pt x="79726" y="77972"/>
                  <a:pt x="79767" y="77951"/>
                  <a:pt x="79809" y="77909"/>
                </a:cubicBezTo>
                <a:cubicBezTo>
                  <a:pt x="79850" y="77868"/>
                  <a:pt x="79892" y="77847"/>
                  <a:pt x="79933" y="77847"/>
                </a:cubicBezTo>
                <a:cubicBezTo>
                  <a:pt x="79975" y="77847"/>
                  <a:pt x="80016" y="77868"/>
                  <a:pt x="80057" y="77909"/>
                </a:cubicBezTo>
                <a:cubicBezTo>
                  <a:pt x="80105" y="77957"/>
                  <a:pt x="80208" y="78005"/>
                  <a:pt x="80367" y="78005"/>
                </a:cubicBezTo>
                <a:cubicBezTo>
                  <a:pt x="80483" y="78005"/>
                  <a:pt x="80628" y="77979"/>
                  <a:pt x="80803" y="77909"/>
                </a:cubicBezTo>
                <a:cubicBezTo>
                  <a:pt x="80969" y="77909"/>
                  <a:pt x="81052" y="77992"/>
                  <a:pt x="81052" y="78075"/>
                </a:cubicBezTo>
                <a:cubicBezTo>
                  <a:pt x="81110" y="78134"/>
                  <a:pt x="81169" y="78192"/>
                  <a:pt x="81257" y="78192"/>
                </a:cubicBezTo>
                <a:cubicBezTo>
                  <a:pt x="81293" y="78192"/>
                  <a:pt x="81335" y="78182"/>
                  <a:pt x="81383" y="78158"/>
                </a:cubicBezTo>
                <a:cubicBezTo>
                  <a:pt x="81632" y="78158"/>
                  <a:pt x="81715" y="78158"/>
                  <a:pt x="81632" y="78407"/>
                </a:cubicBezTo>
                <a:cubicBezTo>
                  <a:pt x="81588" y="78584"/>
                  <a:pt x="81591" y="78667"/>
                  <a:pt x="81642" y="78667"/>
                </a:cubicBezTo>
                <a:cubicBezTo>
                  <a:pt x="81686" y="78667"/>
                  <a:pt x="81765" y="78605"/>
                  <a:pt x="81881" y="78490"/>
                </a:cubicBezTo>
                <a:cubicBezTo>
                  <a:pt x="82046" y="78407"/>
                  <a:pt x="82212" y="78324"/>
                  <a:pt x="82295" y="78324"/>
                </a:cubicBezTo>
                <a:cubicBezTo>
                  <a:pt x="82319" y="78348"/>
                  <a:pt x="82344" y="78358"/>
                  <a:pt x="82370" y="78358"/>
                </a:cubicBezTo>
                <a:cubicBezTo>
                  <a:pt x="82434" y="78358"/>
                  <a:pt x="82509" y="78300"/>
                  <a:pt x="82627" y="78241"/>
                </a:cubicBezTo>
                <a:cubicBezTo>
                  <a:pt x="82748" y="78120"/>
                  <a:pt x="82825" y="78043"/>
                  <a:pt x="82890" y="78043"/>
                </a:cubicBezTo>
                <a:cubicBezTo>
                  <a:pt x="82914" y="78043"/>
                  <a:pt x="82936" y="78053"/>
                  <a:pt x="82958" y="78075"/>
                </a:cubicBezTo>
                <a:cubicBezTo>
                  <a:pt x="83041" y="78075"/>
                  <a:pt x="83207" y="77909"/>
                  <a:pt x="83621" y="77329"/>
                </a:cubicBezTo>
                <a:cubicBezTo>
                  <a:pt x="83952" y="76915"/>
                  <a:pt x="84367" y="76501"/>
                  <a:pt x="84450" y="76501"/>
                </a:cubicBezTo>
                <a:cubicBezTo>
                  <a:pt x="84533" y="76418"/>
                  <a:pt x="84781" y="76169"/>
                  <a:pt x="84947" y="75838"/>
                </a:cubicBezTo>
                <a:cubicBezTo>
                  <a:pt x="85091" y="75550"/>
                  <a:pt x="85297" y="75324"/>
                  <a:pt x="85349" y="75324"/>
                </a:cubicBezTo>
                <a:cubicBezTo>
                  <a:pt x="85357" y="75324"/>
                  <a:pt x="85361" y="75329"/>
                  <a:pt x="85361" y="75340"/>
                </a:cubicBezTo>
                <a:cubicBezTo>
                  <a:pt x="85365" y="75344"/>
                  <a:pt x="85371" y="75346"/>
                  <a:pt x="85377" y="75346"/>
                </a:cubicBezTo>
                <a:cubicBezTo>
                  <a:pt x="85513" y="75346"/>
                  <a:pt x="86190" y="74583"/>
                  <a:pt x="86190" y="74346"/>
                </a:cubicBezTo>
                <a:cubicBezTo>
                  <a:pt x="86190" y="74263"/>
                  <a:pt x="86273" y="74180"/>
                  <a:pt x="86356" y="74097"/>
                </a:cubicBezTo>
                <a:cubicBezTo>
                  <a:pt x="86522" y="74014"/>
                  <a:pt x="86853" y="73517"/>
                  <a:pt x="87185" y="73103"/>
                </a:cubicBezTo>
                <a:cubicBezTo>
                  <a:pt x="87765" y="72357"/>
                  <a:pt x="87848" y="72274"/>
                  <a:pt x="87930" y="71777"/>
                </a:cubicBezTo>
                <a:cubicBezTo>
                  <a:pt x="87930" y="71387"/>
                  <a:pt x="87930" y="71252"/>
                  <a:pt x="88051" y="71252"/>
                </a:cubicBezTo>
                <a:cubicBezTo>
                  <a:pt x="88084" y="71252"/>
                  <a:pt x="88126" y="71262"/>
                  <a:pt x="88179" y="71280"/>
                </a:cubicBezTo>
                <a:cubicBezTo>
                  <a:pt x="88428" y="71280"/>
                  <a:pt x="88842" y="70865"/>
                  <a:pt x="89008" y="70368"/>
                </a:cubicBezTo>
                <a:cubicBezTo>
                  <a:pt x="89008" y="70202"/>
                  <a:pt x="89256" y="69871"/>
                  <a:pt x="89505" y="69539"/>
                </a:cubicBezTo>
                <a:cubicBezTo>
                  <a:pt x="89837" y="69125"/>
                  <a:pt x="89837" y="69042"/>
                  <a:pt x="89671" y="68710"/>
                </a:cubicBezTo>
                <a:cubicBezTo>
                  <a:pt x="89588" y="68462"/>
                  <a:pt x="89588" y="68213"/>
                  <a:pt x="89588" y="68130"/>
                </a:cubicBezTo>
                <a:cubicBezTo>
                  <a:pt x="89671" y="68047"/>
                  <a:pt x="89671" y="67882"/>
                  <a:pt x="89588" y="67799"/>
                </a:cubicBezTo>
                <a:cubicBezTo>
                  <a:pt x="89505" y="67633"/>
                  <a:pt x="89588" y="67467"/>
                  <a:pt x="89671" y="67302"/>
                </a:cubicBezTo>
                <a:cubicBezTo>
                  <a:pt x="89843" y="67015"/>
                  <a:pt x="89896" y="66927"/>
                  <a:pt x="89830" y="66927"/>
                </a:cubicBezTo>
                <a:cubicBezTo>
                  <a:pt x="89801" y="66927"/>
                  <a:pt x="89748" y="66944"/>
                  <a:pt x="89671" y="66970"/>
                </a:cubicBezTo>
                <a:cubicBezTo>
                  <a:pt x="89616" y="67025"/>
                  <a:pt x="89570" y="67053"/>
                  <a:pt x="89533" y="67053"/>
                </a:cubicBezTo>
                <a:cubicBezTo>
                  <a:pt x="89459" y="67053"/>
                  <a:pt x="89422" y="66942"/>
                  <a:pt x="89422" y="66721"/>
                </a:cubicBezTo>
                <a:cubicBezTo>
                  <a:pt x="89359" y="66468"/>
                  <a:pt x="89344" y="66360"/>
                  <a:pt x="89267" y="66360"/>
                </a:cubicBezTo>
                <a:cubicBezTo>
                  <a:pt x="89243" y="66360"/>
                  <a:pt x="89213" y="66370"/>
                  <a:pt x="89174" y="66390"/>
                </a:cubicBezTo>
                <a:cubicBezTo>
                  <a:pt x="89142" y="66437"/>
                  <a:pt x="89107" y="66458"/>
                  <a:pt x="89072" y="66458"/>
                </a:cubicBezTo>
                <a:cubicBezTo>
                  <a:pt x="88925" y="66458"/>
                  <a:pt x="88775" y="66094"/>
                  <a:pt x="88842" y="65893"/>
                </a:cubicBezTo>
                <a:cubicBezTo>
                  <a:pt x="88925" y="65727"/>
                  <a:pt x="88925" y="65644"/>
                  <a:pt x="88842" y="65561"/>
                </a:cubicBezTo>
                <a:cubicBezTo>
                  <a:pt x="88759" y="65561"/>
                  <a:pt x="88676" y="65561"/>
                  <a:pt x="88676" y="65727"/>
                </a:cubicBezTo>
                <a:cubicBezTo>
                  <a:pt x="88642" y="65761"/>
                  <a:pt x="88608" y="65781"/>
                  <a:pt x="88579" y="65781"/>
                </a:cubicBezTo>
                <a:cubicBezTo>
                  <a:pt x="88539" y="65781"/>
                  <a:pt x="88511" y="65741"/>
                  <a:pt x="88511" y="65644"/>
                </a:cubicBezTo>
                <a:cubicBezTo>
                  <a:pt x="88428" y="65561"/>
                  <a:pt x="88511" y="65395"/>
                  <a:pt x="88676" y="65230"/>
                </a:cubicBezTo>
                <a:cubicBezTo>
                  <a:pt x="88925" y="64981"/>
                  <a:pt x="88842" y="64981"/>
                  <a:pt x="88593" y="64815"/>
                </a:cubicBezTo>
                <a:cubicBezTo>
                  <a:pt x="88345" y="64732"/>
                  <a:pt x="88262" y="64650"/>
                  <a:pt x="88345" y="64484"/>
                </a:cubicBezTo>
                <a:cubicBezTo>
                  <a:pt x="88403" y="64425"/>
                  <a:pt x="88338" y="64367"/>
                  <a:pt x="88177" y="64367"/>
                </a:cubicBezTo>
                <a:cubicBezTo>
                  <a:pt x="88110" y="64367"/>
                  <a:pt x="88028" y="64377"/>
                  <a:pt x="87930" y="64401"/>
                </a:cubicBezTo>
                <a:cubicBezTo>
                  <a:pt x="87878" y="64410"/>
                  <a:pt x="87823" y="64414"/>
                  <a:pt x="87766" y="64414"/>
                </a:cubicBezTo>
                <a:cubicBezTo>
                  <a:pt x="87286" y="64414"/>
                  <a:pt x="86705" y="64117"/>
                  <a:pt x="86853" y="63821"/>
                </a:cubicBezTo>
                <a:cubicBezTo>
                  <a:pt x="86936" y="63738"/>
                  <a:pt x="86853" y="63572"/>
                  <a:pt x="86604" y="63324"/>
                </a:cubicBezTo>
                <a:cubicBezTo>
                  <a:pt x="86356" y="63075"/>
                  <a:pt x="86190" y="62826"/>
                  <a:pt x="86190" y="62744"/>
                </a:cubicBezTo>
                <a:cubicBezTo>
                  <a:pt x="86190" y="62709"/>
                  <a:pt x="86176" y="62689"/>
                  <a:pt x="86147" y="62689"/>
                </a:cubicBezTo>
                <a:cubicBezTo>
                  <a:pt x="86107" y="62689"/>
                  <a:pt x="86039" y="62729"/>
                  <a:pt x="85941" y="62826"/>
                </a:cubicBezTo>
                <a:cubicBezTo>
                  <a:pt x="85846" y="62970"/>
                  <a:pt x="85689" y="63030"/>
                  <a:pt x="85519" y="63030"/>
                </a:cubicBezTo>
                <a:cubicBezTo>
                  <a:pt x="85099" y="63030"/>
                  <a:pt x="84604" y="62659"/>
                  <a:pt x="84781" y="62246"/>
                </a:cubicBezTo>
                <a:cubicBezTo>
                  <a:pt x="84903" y="62125"/>
                  <a:pt x="84979" y="62048"/>
                  <a:pt x="85045" y="62048"/>
                </a:cubicBezTo>
                <a:cubicBezTo>
                  <a:pt x="85068" y="62048"/>
                  <a:pt x="85091" y="62058"/>
                  <a:pt x="85113" y="62081"/>
                </a:cubicBezTo>
                <a:cubicBezTo>
                  <a:pt x="85120" y="62088"/>
                  <a:pt x="85129" y="62091"/>
                  <a:pt x="85139" y="62091"/>
                </a:cubicBezTo>
                <a:cubicBezTo>
                  <a:pt x="85253" y="62091"/>
                  <a:pt x="85563" y="61699"/>
                  <a:pt x="85941" y="61169"/>
                </a:cubicBezTo>
                <a:cubicBezTo>
                  <a:pt x="85941" y="61086"/>
                  <a:pt x="86024" y="61086"/>
                  <a:pt x="86107" y="61086"/>
                </a:cubicBezTo>
                <a:cubicBezTo>
                  <a:pt x="86129" y="61108"/>
                  <a:pt x="86146" y="61119"/>
                  <a:pt x="86158" y="61119"/>
                </a:cubicBezTo>
                <a:cubicBezTo>
                  <a:pt x="86190" y="61119"/>
                  <a:pt x="86190" y="61042"/>
                  <a:pt x="86190" y="60920"/>
                </a:cubicBezTo>
                <a:cubicBezTo>
                  <a:pt x="86190" y="60755"/>
                  <a:pt x="86190" y="60672"/>
                  <a:pt x="86687" y="60340"/>
                </a:cubicBezTo>
                <a:cubicBezTo>
                  <a:pt x="87267" y="59926"/>
                  <a:pt x="87350" y="59843"/>
                  <a:pt x="87267" y="59677"/>
                </a:cubicBezTo>
                <a:cubicBezTo>
                  <a:pt x="87185" y="59677"/>
                  <a:pt x="87185" y="59511"/>
                  <a:pt x="87267" y="59263"/>
                </a:cubicBezTo>
                <a:cubicBezTo>
                  <a:pt x="87320" y="59105"/>
                  <a:pt x="87373" y="59047"/>
                  <a:pt x="87446" y="59047"/>
                </a:cubicBezTo>
                <a:cubicBezTo>
                  <a:pt x="87489" y="59047"/>
                  <a:pt x="87538" y="59067"/>
                  <a:pt x="87599" y="59097"/>
                </a:cubicBezTo>
                <a:cubicBezTo>
                  <a:pt x="87765" y="59097"/>
                  <a:pt x="87930" y="59097"/>
                  <a:pt x="88013" y="59014"/>
                </a:cubicBezTo>
                <a:cubicBezTo>
                  <a:pt x="88096" y="58848"/>
                  <a:pt x="88262" y="58766"/>
                  <a:pt x="88262" y="58683"/>
                </a:cubicBezTo>
                <a:cubicBezTo>
                  <a:pt x="88428" y="58600"/>
                  <a:pt x="89091" y="57688"/>
                  <a:pt x="89008" y="57605"/>
                </a:cubicBezTo>
                <a:lnTo>
                  <a:pt x="89008" y="57605"/>
                </a:lnTo>
                <a:cubicBezTo>
                  <a:pt x="89008" y="57605"/>
                  <a:pt x="88842" y="57605"/>
                  <a:pt x="88759" y="57688"/>
                </a:cubicBezTo>
                <a:cubicBezTo>
                  <a:pt x="88701" y="57747"/>
                  <a:pt x="88642" y="57805"/>
                  <a:pt x="88583" y="57805"/>
                </a:cubicBezTo>
                <a:cubicBezTo>
                  <a:pt x="88559" y="57805"/>
                  <a:pt x="88535" y="57795"/>
                  <a:pt x="88511" y="57771"/>
                </a:cubicBezTo>
                <a:cubicBezTo>
                  <a:pt x="88511" y="57771"/>
                  <a:pt x="88511" y="57688"/>
                  <a:pt x="88676" y="57605"/>
                </a:cubicBezTo>
                <a:cubicBezTo>
                  <a:pt x="88842" y="57605"/>
                  <a:pt x="88842" y="57522"/>
                  <a:pt x="88842" y="57440"/>
                </a:cubicBezTo>
                <a:cubicBezTo>
                  <a:pt x="88759" y="57440"/>
                  <a:pt x="88842" y="57191"/>
                  <a:pt x="89008" y="57025"/>
                </a:cubicBezTo>
                <a:cubicBezTo>
                  <a:pt x="89174" y="56859"/>
                  <a:pt x="89339" y="56694"/>
                  <a:pt x="89339" y="56694"/>
                </a:cubicBezTo>
                <a:lnTo>
                  <a:pt x="89339" y="56694"/>
                </a:lnTo>
                <a:cubicBezTo>
                  <a:pt x="89422" y="56777"/>
                  <a:pt x="89339" y="56859"/>
                  <a:pt x="89256" y="57025"/>
                </a:cubicBezTo>
                <a:cubicBezTo>
                  <a:pt x="89091" y="57191"/>
                  <a:pt x="89091" y="57357"/>
                  <a:pt x="89174" y="57440"/>
                </a:cubicBezTo>
                <a:cubicBezTo>
                  <a:pt x="89196" y="57462"/>
                  <a:pt x="89212" y="57472"/>
                  <a:pt x="89224" y="57472"/>
                </a:cubicBezTo>
                <a:cubicBezTo>
                  <a:pt x="89256" y="57472"/>
                  <a:pt x="89256" y="57395"/>
                  <a:pt x="89256" y="57274"/>
                </a:cubicBezTo>
                <a:cubicBezTo>
                  <a:pt x="89339" y="57191"/>
                  <a:pt x="89339" y="57025"/>
                  <a:pt x="89422" y="56942"/>
                </a:cubicBezTo>
                <a:cubicBezTo>
                  <a:pt x="89505" y="56859"/>
                  <a:pt x="89505" y="56611"/>
                  <a:pt x="89505" y="56528"/>
                </a:cubicBezTo>
                <a:cubicBezTo>
                  <a:pt x="89422" y="56279"/>
                  <a:pt x="89505" y="56279"/>
                  <a:pt x="89671" y="56279"/>
                </a:cubicBezTo>
                <a:cubicBezTo>
                  <a:pt x="89837" y="56279"/>
                  <a:pt x="90085" y="56114"/>
                  <a:pt x="90417" y="55616"/>
                </a:cubicBezTo>
                <a:cubicBezTo>
                  <a:pt x="90665" y="55285"/>
                  <a:pt x="90831" y="55036"/>
                  <a:pt x="90831" y="55036"/>
                </a:cubicBezTo>
                <a:cubicBezTo>
                  <a:pt x="90748" y="55036"/>
                  <a:pt x="90831" y="54953"/>
                  <a:pt x="90997" y="54705"/>
                </a:cubicBezTo>
                <a:cubicBezTo>
                  <a:pt x="91086" y="54527"/>
                  <a:pt x="91151" y="54445"/>
                  <a:pt x="91179" y="54445"/>
                </a:cubicBezTo>
                <a:cubicBezTo>
                  <a:pt x="91204" y="54445"/>
                  <a:pt x="91201" y="54506"/>
                  <a:pt x="91163" y="54622"/>
                </a:cubicBezTo>
                <a:cubicBezTo>
                  <a:pt x="91107" y="54843"/>
                  <a:pt x="91126" y="54990"/>
                  <a:pt x="91193" y="54990"/>
                </a:cubicBezTo>
                <a:cubicBezTo>
                  <a:pt x="91227" y="54990"/>
                  <a:pt x="91273" y="54953"/>
                  <a:pt x="91328" y="54870"/>
                </a:cubicBezTo>
                <a:cubicBezTo>
                  <a:pt x="91478" y="54721"/>
                  <a:pt x="91492" y="54101"/>
                  <a:pt x="91373" y="54101"/>
                </a:cubicBezTo>
                <a:cubicBezTo>
                  <a:pt x="91359" y="54101"/>
                  <a:pt x="91345" y="54108"/>
                  <a:pt x="91328" y="54125"/>
                </a:cubicBezTo>
                <a:cubicBezTo>
                  <a:pt x="91204" y="54207"/>
                  <a:pt x="91038" y="54249"/>
                  <a:pt x="90935" y="54249"/>
                </a:cubicBezTo>
                <a:cubicBezTo>
                  <a:pt x="90831" y="54249"/>
                  <a:pt x="90790" y="54207"/>
                  <a:pt x="90914" y="54125"/>
                </a:cubicBezTo>
                <a:cubicBezTo>
                  <a:pt x="90997" y="54042"/>
                  <a:pt x="90997" y="53959"/>
                  <a:pt x="90997" y="53876"/>
                </a:cubicBezTo>
                <a:cubicBezTo>
                  <a:pt x="90997" y="53827"/>
                  <a:pt x="91061" y="53807"/>
                  <a:pt x="91153" y="53807"/>
                </a:cubicBezTo>
                <a:cubicBezTo>
                  <a:pt x="91377" y="53807"/>
                  <a:pt x="91767" y="53925"/>
                  <a:pt x="91826" y="54042"/>
                </a:cubicBezTo>
                <a:cubicBezTo>
                  <a:pt x="91826" y="54042"/>
                  <a:pt x="91991" y="53959"/>
                  <a:pt x="92074" y="53793"/>
                </a:cubicBezTo>
                <a:cubicBezTo>
                  <a:pt x="92225" y="53592"/>
                  <a:pt x="92254" y="53483"/>
                  <a:pt x="92198" y="53483"/>
                </a:cubicBezTo>
                <a:cubicBezTo>
                  <a:pt x="92162" y="53483"/>
                  <a:pt x="92089" y="53529"/>
                  <a:pt x="91991" y="53627"/>
                </a:cubicBezTo>
                <a:cubicBezTo>
                  <a:pt x="91908" y="53669"/>
                  <a:pt x="91846" y="53690"/>
                  <a:pt x="91805" y="53690"/>
                </a:cubicBezTo>
                <a:cubicBezTo>
                  <a:pt x="91763" y="53690"/>
                  <a:pt x="91743" y="53669"/>
                  <a:pt x="91743" y="53627"/>
                </a:cubicBezTo>
                <a:cubicBezTo>
                  <a:pt x="91743" y="53545"/>
                  <a:pt x="91908" y="53379"/>
                  <a:pt x="92323" y="53130"/>
                </a:cubicBezTo>
                <a:cubicBezTo>
                  <a:pt x="92737" y="52882"/>
                  <a:pt x="92903" y="52716"/>
                  <a:pt x="92986" y="52550"/>
                </a:cubicBezTo>
                <a:cubicBezTo>
                  <a:pt x="92986" y="52426"/>
                  <a:pt x="92986" y="52364"/>
                  <a:pt x="92965" y="52364"/>
                </a:cubicBezTo>
                <a:cubicBezTo>
                  <a:pt x="92944" y="52364"/>
                  <a:pt x="92903" y="52426"/>
                  <a:pt x="92820" y="52550"/>
                </a:cubicBezTo>
                <a:cubicBezTo>
                  <a:pt x="92715" y="52708"/>
                  <a:pt x="92643" y="52765"/>
                  <a:pt x="92605" y="52765"/>
                </a:cubicBezTo>
                <a:cubicBezTo>
                  <a:pt x="92583" y="52765"/>
                  <a:pt x="92571" y="52746"/>
                  <a:pt x="92571" y="52716"/>
                </a:cubicBezTo>
                <a:cubicBezTo>
                  <a:pt x="92571" y="52633"/>
                  <a:pt x="92571" y="52591"/>
                  <a:pt x="92561" y="52591"/>
                </a:cubicBezTo>
                <a:cubicBezTo>
                  <a:pt x="92551" y="52591"/>
                  <a:pt x="92530" y="52633"/>
                  <a:pt x="92489" y="52716"/>
                </a:cubicBezTo>
                <a:cubicBezTo>
                  <a:pt x="92406" y="52882"/>
                  <a:pt x="92240" y="52964"/>
                  <a:pt x="92074" y="53047"/>
                </a:cubicBezTo>
                <a:cubicBezTo>
                  <a:pt x="92030" y="53069"/>
                  <a:pt x="91991" y="53080"/>
                  <a:pt x="91962" y="53080"/>
                </a:cubicBezTo>
                <a:cubicBezTo>
                  <a:pt x="91882" y="53080"/>
                  <a:pt x="91870" y="53003"/>
                  <a:pt x="91991" y="52882"/>
                </a:cubicBezTo>
                <a:cubicBezTo>
                  <a:pt x="92157" y="52716"/>
                  <a:pt x="92323" y="52550"/>
                  <a:pt x="92406" y="52467"/>
                </a:cubicBezTo>
                <a:cubicBezTo>
                  <a:pt x="92571" y="52384"/>
                  <a:pt x="92654" y="52301"/>
                  <a:pt x="92654" y="52136"/>
                </a:cubicBezTo>
                <a:cubicBezTo>
                  <a:pt x="92654" y="52053"/>
                  <a:pt x="92737" y="51804"/>
                  <a:pt x="92820" y="51721"/>
                </a:cubicBezTo>
                <a:cubicBezTo>
                  <a:pt x="93037" y="51432"/>
                  <a:pt x="92938" y="50764"/>
                  <a:pt x="92744" y="50764"/>
                </a:cubicBezTo>
                <a:cubicBezTo>
                  <a:pt x="92716" y="50764"/>
                  <a:pt x="92686" y="50778"/>
                  <a:pt x="92654" y="50810"/>
                </a:cubicBezTo>
                <a:cubicBezTo>
                  <a:pt x="92636" y="50827"/>
                  <a:pt x="92620" y="50836"/>
                  <a:pt x="92604" y="50836"/>
                </a:cubicBezTo>
                <a:cubicBezTo>
                  <a:pt x="92475" y="50836"/>
                  <a:pt x="92432" y="50268"/>
                  <a:pt x="92654" y="49898"/>
                </a:cubicBezTo>
                <a:cubicBezTo>
                  <a:pt x="92722" y="49693"/>
                  <a:pt x="92735" y="49545"/>
                  <a:pt x="92691" y="49545"/>
                </a:cubicBezTo>
                <a:cubicBezTo>
                  <a:pt x="92681" y="49545"/>
                  <a:pt x="92669" y="49552"/>
                  <a:pt x="92654" y="49567"/>
                </a:cubicBezTo>
                <a:cubicBezTo>
                  <a:pt x="92571" y="49649"/>
                  <a:pt x="92489" y="49815"/>
                  <a:pt x="92406" y="49898"/>
                </a:cubicBezTo>
                <a:cubicBezTo>
                  <a:pt x="92406" y="50147"/>
                  <a:pt x="92323" y="50230"/>
                  <a:pt x="92074" y="50395"/>
                </a:cubicBezTo>
                <a:cubicBezTo>
                  <a:pt x="91826" y="50561"/>
                  <a:pt x="91743" y="50644"/>
                  <a:pt x="91743" y="50893"/>
                </a:cubicBezTo>
                <a:cubicBezTo>
                  <a:pt x="91682" y="51257"/>
                  <a:pt x="91755" y="51487"/>
                  <a:pt x="91895" y="51487"/>
                </a:cubicBezTo>
                <a:cubicBezTo>
                  <a:pt x="91947" y="51487"/>
                  <a:pt x="92008" y="51456"/>
                  <a:pt x="92074" y="51390"/>
                </a:cubicBezTo>
                <a:cubicBezTo>
                  <a:pt x="92116" y="51348"/>
                  <a:pt x="92136" y="51328"/>
                  <a:pt x="92147" y="51328"/>
                </a:cubicBezTo>
                <a:cubicBezTo>
                  <a:pt x="92157" y="51328"/>
                  <a:pt x="92157" y="51348"/>
                  <a:pt x="92157" y="51390"/>
                </a:cubicBezTo>
                <a:cubicBezTo>
                  <a:pt x="92157" y="51611"/>
                  <a:pt x="92047" y="51758"/>
                  <a:pt x="91924" y="51758"/>
                </a:cubicBezTo>
                <a:cubicBezTo>
                  <a:pt x="91862" y="51758"/>
                  <a:pt x="91798" y="51721"/>
                  <a:pt x="91743" y="51638"/>
                </a:cubicBezTo>
                <a:cubicBezTo>
                  <a:pt x="91684" y="51580"/>
                  <a:pt x="91625" y="51521"/>
                  <a:pt x="91567" y="51521"/>
                </a:cubicBezTo>
                <a:cubicBezTo>
                  <a:pt x="91543" y="51521"/>
                  <a:pt x="91518" y="51531"/>
                  <a:pt x="91494" y="51556"/>
                </a:cubicBezTo>
                <a:cubicBezTo>
                  <a:pt x="91411" y="51638"/>
                  <a:pt x="91411" y="51721"/>
                  <a:pt x="91411" y="51804"/>
                </a:cubicBezTo>
                <a:cubicBezTo>
                  <a:pt x="91411" y="51804"/>
                  <a:pt x="91494" y="51887"/>
                  <a:pt x="91494" y="52053"/>
                </a:cubicBezTo>
                <a:cubicBezTo>
                  <a:pt x="91494" y="52087"/>
                  <a:pt x="91522" y="52107"/>
                  <a:pt x="91568" y="52107"/>
                </a:cubicBezTo>
                <a:cubicBezTo>
                  <a:pt x="91631" y="52107"/>
                  <a:pt x="91728" y="52067"/>
                  <a:pt x="91826" y="51970"/>
                </a:cubicBezTo>
                <a:cubicBezTo>
                  <a:pt x="91908" y="51928"/>
                  <a:pt x="91971" y="51908"/>
                  <a:pt x="92012" y="51908"/>
                </a:cubicBezTo>
                <a:cubicBezTo>
                  <a:pt x="92053" y="51908"/>
                  <a:pt x="92074" y="51928"/>
                  <a:pt x="92074" y="51970"/>
                </a:cubicBezTo>
                <a:cubicBezTo>
                  <a:pt x="92139" y="52229"/>
                  <a:pt x="92001" y="52437"/>
                  <a:pt x="91859" y="52437"/>
                </a:cubicBezTo>
                <a:cubicBezTo>
                  <a:pt x="91819" y="52437"/>
                  <a:pt x="91779" y="52421"/>
                  <a:pt x="91743" y="52384"/>
                </a:cubicBezTo>
                <a:cubicBezTo>
                  <a:pt x="91701" y="52343"/>
                  <a:pt x="91618" y="52322"/>
                  <a:pt x="91525" y="52322"/>
                </a:cubicBezTo>
                <a:cubicBezTo>
                  <a:pt x="91432" y="52322"/>
                  <a:pt x="91328" y="52343"/>
                  <a:pt x="91245" y="52384"/>
                </a:cubicBezTo>
                <a:cubicBezTo>
                  <a:pt x="91171" y="52459"/>
                  <a:pt x="91113" y="52500"/>
                  <a:pt x="91065" y="52500"/>
                </a:cubicBezTo>
                <a:cubicBezTo>
                  <a:pt x="91005" y="52500"/>
                  <a:pt x="90960" y="52438"/>
                  <a:pt x="90914" y="52301"/>
                </a:cubicBezTo>
                <a:cubicBezTo>
                  <a:pt x="90878" y="52193"/>
                  <a:pt x="90857" y="52132"/>
                  <a:pt x="90832" y="52132"/>
                </a:cubicBezTo>
                <a:cubicBezTo>
                  <a:pt x="90799" y="52132"/>
                  <a:pt x="90759" y="52234"/>
                  <a:pt x="90665" y="52467"/>
                </a:cubicBezTo>
                <a:cubicBezTo>
                  <a:pt x="90610" y="52688"/>
                  <a:pt x="90555" y="52762"/>
                  <a:pt x="90500" y="52762"/>
                </a:cubicBezTo>
                <a:cubicBezTo>
                  <a:pt x="90472" y="52762"/>
                  <a:pt x="90444" y="52743"/>
                  <a:pt x="90417" y="52716"/>
                </a:cubicBezTo>
                <a:cubicBezTo>
                  <a:pt x="90386" y="52685"/>
                  <a:pt x="90356" y="52666"/>
                  <a:pt x="90322" y="52666"/>
                </a:cubicBezTo>
                <a:cubicBezTo>
                  <a:pt x="90262" y="52666"/>
                  <a:pt x="90190" y="52724"/>
                  <a:pt x="90085" y="52882"/>
                </a:cubicBezTo>
                <a:cubicBezTo>
                  <a:pt x="90040" y="53018"/>
                  <a:pt x="89994" y="53080"/>
                  <a:pt x="89962" y="53080"/>
                </a:cubicBezTo>
                <a:cubicBezTo>
                  <a:pt x="89936" y="53080"/>
                  <a:pt x="89919" y="53039"/>
                  <a:pt x="89919" y="52964"/>
                </a:cubicBezTo>
                <a:cubicBezTo>
                  <a:pt x="89919" y="52882"/>
                  <a:pt x="90002" y="52716"/>
                  <a:pt x="90085" y="52633"/>
                </a:cubicBezTo>
                <a:cubicBezTo>
                  <a:pt x="90168" y="52550"/>
                  <a:pt x="90168" y="52467"/>
                  <a:pt x="90085" y="52384"/>
                </a:cubicBezTo>
                <a:cubicBezTo>
                  <a:pt x="89933" y="52232"/>
                  <a:pt x="90688" y="51453"/>
                  <a:pt x="90941" y="51453"/>
                </a:cubicBezTo>
                <a:cubicBezTo>
                  <a:pt x="90964" y="51453"/>
                  <a:pt x="90983" y="51459"/>
                  <a:pt x="90997" y="51473"/>
                </a:cubicBezTo>
                <a:cubicBezTo>
                  <a:pt x="91081" y="51536"/>
                  <a:pt x="91155" y="51567"/>
                  <a:pt x="91217" y="51567"/>
                </a:cubicBezTo>
                <a:cubicBezTo>
                  <a:pt x="91397" y="51567"/>
                  <a:pt x="91473" y="51303"/>
                  <a:pt x="91411" y="50810"/>
                </a:cubicBezTo>
                <a:cubicBezTo>
                  <a:pt x="91411" y="50154"/>
                  <a:pt x="91475" y="49883"/>
                  <a:pt x="91772" y="49883"/>
                </a:cubicBezTo>
                <a:cubicBezTo>
                  <a:pt x="91813" y="49883"/>
                  <a:pt x="91858" y="49888"/>
                  <a:pt x="91908" y="49898"/>
                </a:cubicBezTo>
                <a:cubicBezTo>
                  <a:pt x="92074" y="49898"/>
                  <a:pt x="92157" y="49815"/>
                  <a:pt x="92240" y="49567"/>
                </a:cubicBezTo>
                <a:cubicBezTo>
                  <a:pt x="92364" y="49380"/>
                  <a:pt x="92395" y="49287"/>
                  <a:pt x="92438" y="49287"/>
                </a:cubicBezTo>
                <a:cubicBezTo>
                  <a:pt x="92452" y="49287"/>
                  <a:pt x="92468" y="49297"/>
                  <a:pt x="92489" y="49318"/>
                </a:cubicBezTo>
                <a:cubicBezTo>
                  <a:pt x="92489" y="49318"/>
                  <a:pt x="92571" y="49318"/>
                  <a:pt x="92654" y="49152"/>
                </a:cubicBezTo>
                <a:cubicBezTo>
                  <a:pt x="92713" y="49094"/>
                  <a:pt x="92771" y="49035"/>
                  <a:pt x="92801" y="49035"/>
                </a:cubicBezTo>
                <a:cubicBezTo>
                  <a:pt x="92813" y="49035"/>
                  <a:pt x="92820" y="49045"/>
                  <a:pt x="92820" y="49069"/>
                </a:cubicBezTo>
                <a:cubicBezTo>
                  <a:pt x="92903" y="49069"/>
                  <a:pt x="92986" y="49069"/>
                  <a:pt x="93069" y="48904"/>
                </a:cubicBezTo>
                <a:cubicBezTo>
                  <a:pt x="93136" y="48837"/>
                  <a:pt x="93094" y="48715"/>
                  <a:pt x="93032" y="48715"/>
                </a:cubicBezTo>
                <a:cubicBezTo>
                  <a:pt x="93017" y="48715"/>
                  <a:pt x="93002" y="48722"/>
                  <a:pt x="92986" y="48738"/>
                </a:cubicBezTo>
                <a:cubicBezTo>
                  <a:pt x="92737" y="48738"/>
                  <a:pt x="92986" y="48075"/>
                  <a:pt x="93152" y="47992"/>
                </a:cubicBezTo>
                <a:cubicBezTo>
                  <a:pt x="93234" y="47992"/>
                  <a:pt x="93317" y="47992"/>
                  <a:pt x="93234" y="47909"/>
                </a:cubicBezTo>
                <a:cubicBezTo>
                  <a:pt x="93207" y="47881"/>
                  <a:pt x="93179" y="47863"/>
                  <a:pt x="93148" y="47863"/>
                </a:cubicBezTo>
                <a:cubicBezTo>
                  <a:pt x="93087" y="47863"/>
                  <a:pt x="93013" y="47937"/>
                  <a:pt x="92903" y="48158"/>
                </a:cubicBezTo>
                <a:cubicBezTo>
                  <a:pt x="92660" y="48522"/>
                  <a:pt x="92418" y="48752"/>
                  <a:pt x="92337" y="48752"/>
                </a:cubicBezTo>
                <a:cubicBezTo>
                  <a:pt x="92308" y="48752"/>
                  <a:pt x="92301" y="48722"/>
                  <a:pt x="92323" y="48655"/>
                </a:cubicBezTo>
                <a:cubicBezTo>
                  <a:pt x="92323" y="48489"/>
                  <a:pt x="92323" y="48406"/>
                  <a:pt x="92240" y="48323"/>
                </a:cubicBezTo>
                <a:cubicBezTo>
                  <a:pt x="92074" y="48158"/>
                  <a:pt x="92323" y="47743"/>
                  <a:pt x="92571" y="47743"/>
                </a:cubicBezTo>
                <a:cubicBezTo>
                  <a:pt x="92627" y="47762"/>
                  <a:pt x="92671" y="47772"/>
                  <a:pt x="92707" y="47772"/>
                </a:cubicBezTo>
                <a:cubicBezTo>
                  <a:pt x="92833" y="47772"/>
                  <a:pt x="92876" y="47650"/>
                  <a:pt x="93069" y="47329"/>
                </a:cubicBezTo>
                <a:cubicBezTo>
                  <a:pt x="93152" y="46997"/>
                  <a:pt x="93234" y="46749"/>
                  <a:pt x="93152" y="46749"/>
                </a:cubicBezTo>
                <a:cubicBezTo>
                  <a:pt x="93069" y="46666"/>
                  <a:pt x="93069" y="46417"/>
                  <a:pt x="93152" y="46169"/>
                </a:cubicBezTo>
                <a:cubicBezTo>
                  <a:pt x="93265" y="45828"/>
                  <a:pt x="93262" y="45603"/>
                  <a:pt x="93142" y="45603"/>
                </a:cubicBezTo>
                <a:cubicBezTo>
                  <a:pt x="93086" y="45603"/>
                  <a:pt x="93007" y="45650"/>
                  <a:pt x="92903" y="45754"/>
                </a:cubicBezTo>
                <a:cubicBezTo>
                  <a:pt x="92737" y="45920"/>
                  <a:pt x="92571" y="46003"/>
                  <a:pt x="92489" y="46003"/>
                </a:cubicBezTo>
                <a:cubicBezTo>
                  <a:pt x="92406" y="46003"/>
                  <a:pt x="92406" y="45920"/>
                  <a:pt x="92571" y="45754"/>
                </a:cubicBezTo>
                <a:cubicBezTo>
                  <a:pt x="92867" y="45533"/>
                  <a:pt x="93096" y="44982"/>
                  <a:pt x="93026" y="44982"/>
                </a:cubicBezTo>
                <a:cubicBezTo>
                  <a:pt x="93017" y="44982"/>
                  <a:pt x="93004" y="44990"/>
                  <a:pt x="92986" y="45008"/>
                </a:cubicBezTo>
                <a:cubicBezTo>
                  <a:pt x="92903" y="45008"/>
                  <a:pt x="92654" y="45008"/>
                  <a:pt x="92489" y="44843"/>
                </a:cubicBezTo>
                <a:cubicBezTo>
                  <a:pt x="92323" y="44677"/>
                  <a:pt x="91991" y="44511"/>
                  <a:pt x="91826" y="44428"/>
                </a:cubicBezTo>
                <a:cubicBezTo>
                  <a:pt x="91715" y="44401"/>
                  <a:pt x="91632" y="44382"/>
                  <a:pt x="91565" y="44382"/>
                </a:cubicBezTo>
                <a:cubicBezTo>
                  <a:pt x="91430" y="44382"/>
                  <a:pt x="91356" y="44456"/>
                  <a:pt x="91245" y="44677"/>
                </a:cubicBezTo>
                <a:cubicBezTo>
                  <a:pt x="91121" y="44884"/>
                  <a:pt x="91038" y="44988"/>
                  <a:pt x="90986" y="44988"/>
                </a:cubicBezTo>
                <a:cubicBezTo>
                  <a:pt x="90935" y="44988"/>
                  <a:pt x="90914" y="44884"/>
                  <a:pt x="90914" y="44677"/>
                </a:cubicBezTo>
                <a:cubicBezTo>
                  <a:pt x="90914" y="44498"/>
                  <a:pt x="90836" y="44412"/>
                  <a:pt x="90729" y="44412"/>
                </a:cubicBezTo>
                <a:cubicBezTo>
                  <a:pt x="90587" y="44412"/>
                  <a:pt x="90392" y="44560"/>
                  <a:pt x="90251" y="44843"/>
                </a:cubicBezTo>
                <a:cubicBezTo>
                  <a:pt x="90139" y="45029"/>
                  <a:pt x="90027" y="45115"/>
                  <a:pt x="89960" y="45115"/>
                </a:cubicBezTo>
                <a:cubicBezTo>
                  <a:pt x="89879" y="45115"/>
                  <a:pt x="89866" y="44988"/>
                  <a:pt x="90002" y="44760"/>
                </a:cubicBezTo>
                <a:cubicBezTo>
                  <a:pt x="90168" y="44511"/>
                  <a:pt x="90168" y="44263"/>
                  <a:pt x="90168" y="44263"/>
                </a:cubicBezTo>
                <a:cubicBezTo>
                  <a:pt x="90085" y="44180"/>
                  <a:pt x="89919" y="44014"/>
                  <a:pt x="89837" y="43848"/>
                </a:cubicBezTo>
                <a:cubicBezTo>
                  <a:pt x="89791" y="43711"/>
                  <a:pt x="89745" y="43650"/>
                  <a:pt x="89686" y="43650"/>
                </a:cubicBezTo>
                <a:cubicBezTo>
                  <a:pt x="89637" y="43650"/>
                  <a:pt x="89580" y="43691"/>
                  <a:pt x="89505" y="43765"/>
                </a:cubicBezTo>
                <a:cubicBezTo>
                  <a:pt x="89422" y="43931"/>
                  <a:pt x="89339" y="44097"/>
                  <a:pt x="89422" y="44180"/>
                </a:cubicBezTo>
                <a:cubicBezTo>
                  <a:pt x="89422" y="44263"/>
                  <a:pt x="89505" y="44345"/>
                  <a:pt x="89505" y="44428"/>
                </a:cubicBezTo>
                <a:cubicBezTo>
                  <a:pt x="89588" y="44511"/>
                  <a:pt x="89588" y="44594"/>
                  <a:pt x="89671" y="44594"/>
                </a:cubicBezTo>
                <a:cubicBezTo>
                  <a:pt x="89671" y="44677"/>
                  <a:pt x="89671" y="44843"/>
                  <a:pt x="89588" y="44926"/>
                </a:cubicBezTo>
                <a:cubicBezTo>
                  <a:pt x="89554" y="44960"/>
                  <a:pt x="89519" y="44980"/>
                  <a:pt x="89485" y="44980"/>
                </a:cubicBezTo>
                <a:cubicBezTo>
                  <a:pt x="89436" y="44980"/>
                  <a:pt x="89388" y="44940"/>
                  <a:pt x="89339" y="44843"/>
                </a:cubicBezTo>
                <a:cubicBezTo>
                  <a:pt x="89339" y="44746"/>
                  <a:pt x="89282" y="44705"/>
                  <a:pt x="89219" y="44705"/>
                </a:cubicBezTo>
                <a:cubicBezTo>
                  <a:pt x="89174" y="44705"/>
                  <a:pt x="89125" y="44726"/>
                  <a:pt x="89091" y="44760"/>
                </a:cubicBezTo>
                <a:cubicBezTo>
                  <a:pt x="89008" y="44843"/>
                  <a:pt x="88925" y="45008"/>
                  <a:pt x="88925" y="45174"/>
                </a:cubicBezTo>
                <a:cubicBezTo>
                  <a:pt x="88992" y="45376"/>
                  <a:pt x="88841" y="45633"/>
                  <a:pt x="88737" y="45633"/>
                </a:cubicBezTo>
                <a:cubicBezTo>
                  <a:pt x="88713" y="45633"/>
                  <a:pt x="88692" y="45620"/>
                  <a:pt x="88676" y="45589"/>
                </a:cubicBezTo>
                <a:cubicBezTo>
                  <a:pt x="88593" y="45589"/>
                  <a:pt x="88428" y="45589"/>
                  <a:pt x="88345" y="45671"/>
                </a:cubicBezTo>
                <a:cubicBezTo>
                  <a:pt x="88282" y="45735"/>
                  <a:pt x="88254" y="45762"/>
                  <a:pt x="88250" y="45762"/>
                </a:cubicBezTo>
                <a:cubicBezTo>
                  <a:pt x="88242" y="45762"/>
                  <a:pt x="88294" y="45691"/>
                  <a:pt x="88345" y="45589"/>
                </a:cubicBezTo>
                <a:cubicBezTo>
                  <a:pt x="88511" y="45423"/>
                  <a:pt x="88593" y="45174"/>
                  <a:pt x="88593" y="45008"/>
                </a:cubicBezTo>
                <a:cubicBezTo>
                  <a:pt x="88511" y="44843"/>
                  <a:pt x="88593" y="44760"/>
                  <a:pt x="88759" y="44677"/>
                </a:cubicBezTo>
                <a:cubicBezTo>
                  <a:pt x="88925" y="44677"/>
                  <a:pt x="88925" y="44594"/>
                  <a:pt x="88842" y="44511"/>
                </a:cubicBezTo>
                <a:cubicBezTo>
                  <a:pt x="88759" y="44428"/>
                  <a:pt x="88842" y="44345"/>
                  <a:pt x="89008" y="44097"/>
                </a:cubicBezTo>
                <a:cubicBezTo>
                  <a:pt x="89174" y="43931"/>
                  <a:pt x="89339" y="43600"/>
                  <a:pt x="89422" y="43434"/>
                </a:cubicBezTo>
                <a:cubicBezTo>
                  <a:pt x="89488" y="43203"/>
                  <a:pt x="89502" y="43090"/>
                  <a:pt x="89468" y="43090"/>
                </a:cubicBezTo>
                <a:cubicBezTo>
                  <a:pt x="89417" y="43090"/>
                  <a:pt x="89257" y="43349"/>
                  <a:pt x="89008" y="43848"/>
                </a:cubicBezTo>
                <a:cubicBezTo>
                  <a:pt x="88815" y="44169"/>
                  <a:pt x="88722" y="44292"/>
                  <a:pt x="88613" y="44292"/>
                </a:cubicBezTo>
                <a:cubicBezTo>
                  <a:pt x="88581" y="44292"/>
                  <a:pt x="88548" y="44281"/>
                  <a:pt x="88511" y="44263"/>
                </a:cubicBezTo>
                <a:cubicBezTo>
                  <a:pt x="88345" y="44263"/>
                  <a:pt x="88179" y="44180"/>
                  <a:pt x="88096" y="44097"/>
                </a:cubicBezTo>
                <a:cubicBezTo>
                  <a:pt x="88030" y="44052"/>
                  <a:pt x="87963" y="44032"/>
                  <a:pt x="87901" y="44032"/>
                </a:cubicBezTo>
                <a:cubicBezTo>
                  <a:pt x="87732" y="44032"/>
                  <a:pt x="87599" y="44186"/>
                  <a:pt x="87599" y="44428"/>
                </a:cubicBezTo>
                <a:cubicBezTo>
                  <a:pt x="87682" y="44594"/>
                  <a:pt x="87599" y="44760"/>
                  <a:pt x="87433" y="44843"/>
                </a:cubicBezTo>
                <a:cubicBezTo>
                  <a:pt x="87350" y="44926"/>
                  <a:pt x="87102" y="45174"/>
                  <a:pt x="86936" y="45340"/>
                </a:cubicBezTo>
                <a:cubicBezTo>
                  <a:pt x="86853" y="45423"/>
                  <a:pt x="86770" y="45464"/>
                  <a:pt x="86708" y="45464"/>
                </a:cubicBezTo>
                <a:cubicBezTo>
                  <a:pt x="86646" y="45464"/>
                  <a:pt x="86604" y="45423"/>
                  <a:pt x="86604" y="45340"/>
                </a:cubicBezTo>
                <a:cubicBezTo>
                  <a:pt x="86604" y="45174"/>
                  <a:pt x="86439" y="44926"/>
                  <a:pt x="86356" y="44760"/>
                </a:cubicBezTo>
                <a:cubicBezTo>
                  <a:pt x="86273" y="44636"/>
                  <a:pt x="86211" y="44573"/>
                  <a:pt x="86159" y="44573"/>
                </a:cubicBezTo>
                <a:cubicBezTo>
                  <a:pt x="86107" y="44573"/>
                  <a:pt x="86066" y="44636"/>
                  <a:pt x="86024" y="44760"/>
                </a:cubicBezTo>
                <a:cubicBezTo>
                  <a:pt x="85912" y="44947"/>
                  <a:pt x="85800" y="45032"/>
                  <a:pt x="85726" y="45032"/>
                </a:cubicBezTo>
                <a:cubicBezTo>
                  <a:pt x="85636" y="45032"/>
                  <a:pt x="85602" y="44905"/>
                  <a:pt x="85693" y="44677"/>
                </a:cubicBezTo>
                <a:cubicBezTo>
                  <a:pt x="85776" y="44345"/>
                  <a:pt x="85859" y="44263"/>
                  <a:pt x="86024" y="44263"/>
                </a:cubicBezTo>
                <a:cubicBezTo>
                  <a:pt x="86190" y="44180"/>
                  <a:pt x="86356" y="44097"/>
                  <a:pt x="86439" y="44014"/>
                </a:cubicBezTo>
                <a:cubicBezTo>
                  <a:pt x="86487" y="43917"/>
                  <a:pt x="86479" y="43877"/>
                  <a:pt x="86430" y="43877"/>
                </a:cubicBezTo>
                <a:cubicBezTo>
                  <a:pt x="86396" y="43877"/>
                  <a:pt x="86342" y="43897"/>
                  <a:pt x="86273" y="43931"/>
                </a:cubicBezTo>
                <a:cubicBezTo>
                  <a:pt x="86107" y="44014"/>
                  <a:pt x="85859" y="44097"/>
                  <a:pt x="85859" y="44097"/>
                </a:cubicBezTo>
                <a:cubicBezTo>
                  <a:pt x="85827" y="44081"/>
                  <a:pt x="85798" y="44074"/>
                  <a:pt x="85773" y="44074"/>
                </a:cubicBezTo>
                <a:cubicBezTo>
                  <a:pt x="85667" y="44074"/>
                  <a:pt x="85626" y="44196"/>
                  <a:pt x="85693" y="44263"/>
                </a:cubicBezTo>
                <a:cubicBezTo>
                  <a:pt x="85776" y="44345"/>
                  <a:pt x="85693" y="44594"/>
                  <a:pt x="85444" y="44760"/>
                </a:cubicBezTo>
                <a:cubicBezTo>
                  <a:pt x="85361" y="44760"/>
                  <a:pt x="85278" y="44677"/>
                  <a:pt x="85361" y="44511"/>
                </a:cubicBezTo>
                <a:cubicBezTo>
                  <a:pt x="85410" y="44414"/>
                  <a:pt x="85402" y="44374"/>
                  <a:pt x="85370" y="44374"/>
                </a:cubicBezTo>
                <a:cubicBezTo>
                  <a:pt x="85347" y="44374"/>
                  <a:pt x="85313" y="44394"/>
                  <a:pt x="85278" y="44428"/>
                </a:cubicBezTo>
                <a:cubicBezTo>
                  <a:pt x="85226" y="44498"/>
                  <a:pt x="85163" y="44527"/>
                  <a:pt x="85098" y="44527"/>
                </a:cubicBezTo>
                <a:cubicBezTo>
                  <a:pt x="84850" y="44527"/>
                  <a:pt x="84567" y="44110"/>
                  <a:pt x="84698" y="43848"/>
                </a:cubicBezTo>
                <a:cubicBezTo>
                  <a:pt x="84781" y="43683"/>
                  <a:pt x="84781" y="43683"/>
                  <a:pt x="84698" y="43683"/>
                </a:cubicBezTo>
                <a:cubicBezTo>
                  <a:pt x="84533" y="43765"/>
                  <a:pt x="84533" y="43848"/>
                  <a:pt x="84533" y="44014"/>
                </a:cubicBezTo>
                <a:cubicBezTo>
                  <a:pt x="84533" y="44263"/>
                  <a:pt x="84201" y="44594"/>
                  <a:pt x="83952" y="44594"/>
                </a:cubicBezTo>
                <a:cubicBezTo>
                  <a:pt x="83787" y="44511"/>
                  <a:pt x="83787" y="44511"/>
                  <a:pt x="83870" y="44428"/>
                </a:cubicBezTo>
                <a:cubicBezTo>
                  <a:pt x="84035" y="44345"/>
                  <a:pt x="84367" y="43600"/>
                  <a:pt x="84284" y="43517"/>
                </a:cubicBezTo>
                <a:cubicBezTo>
                  <a:pt x="84254" y="43486"/>
                  <a:pt x="84223" y="43467"/>
                  <a:pt x="84197" y="43467"/>
                </a:cubicBezTo>
                <a:cubicBezTo>
                  <a:pt x="84152" y="43467"/>
                  <a:pt x="84118" y="43525"/>
                  <a:pt x="84118" y="43683"/>
                </a:cubicBezTo>
                <a:cubicBezTo>
                  <a:pt x="84118" y="43848"/>
                  <a:pt x="84035" y="43931"/>
                  <a:pt x="83870" y="43931"/>
                </a:cubicBezTo>
                <a:cubicBezTo>
                  <a:pt x="83787" y="43931"/>
                  <a:pt x="83787" y="43683"/>
                  <a:pt x="83870" y="43351"/>
                </a:cubicBezTo>
                <a:cubicBezTo>
                  <a:pt x="84035" y="42771"/>
                  <a:pt x="84035" y="42605"/>
                  <a:pt x="83787" y="42357"/>
                </a:cubicBezTo>
                <a:lnTo>
                  <a:pt x="83455" y="42108"/>
                </a:lnTo>
                <a:lnTo>
                  <a:pt x="83455" y="42522"/>
                </a:lnTo>
                <a:cubicBezTo>
                  <a:pt x="83455" y="42797"/>
                  <a:pt x="83512" y="42958"/>
                  <a:pt x="83626" y="42958"/>
                </a:cubicBezTo>
                <a:cubicBezTo>
                  <a:pt x="83649" y="42958"/>
                  <a:pt x="83675" y="42951"/>
                  <a:pt x="83704" y="42937"/>
                </a:cubicBezTo>
                <a:cubicBezTo>
                  <a:pt x="83763" y="42917"/>
                  <a:pt x="83807" y="42907"/>
                  <a:pt x="83837" y="42907"/>
                </a:cubicBezTo>
                <a:cubicBezTo>
                  <a:pt x="83934" y="42907"/>
                  <a:pt x="83874" y="43015"/>
                  <a:pt x="83621" y="43268"/>
                </a:cubicBezTo>
                <a:cubicBezTo>
                  <a:pt x="83418" y="43522"/>
                  <a:pt x="83308" y="43620"/>
                  <a:pt x="83177" y="43620"/>
                </a:cubicBezTo>
                <a:cubicBezTo>
                  <a:pt x="83095" y="43620"/>
                  <a:pt x="83004" y="43581"/>
                  <a:pt x="82875" y="43517"/>
                </a:cubicBezTo>
                <a:cubicBezTo>
                  <a:pt x="82627" y="43434"/>
                  <a:pt x="82461" y="43185"/>
                  <a:pt x="82378" y="43102"/>
                </a:cubicBezTo>
                <a:cubicBezTo>
                  <a:pt x="82378" y="42945"/>
                  <a:pt x="82311" y="42887"/>
                  <a:pt x="82199" y="42887"/>
                </a:cubicBezTo>
                <a:cubicBezTo>
                  <a:pt x="82134" y="42887"/>
                  <a:pt x="82055" y="42906"/>
                  <a:pt x="81964" y="42937"/>
                </a:cubicBezTo>
                <a:cubicBezTo>
                  <a:pt x="81825" y="42964"/>
                  <a:pt x="81733" y="42983"/>
                  <a:pt x="81675" y="42983"/>
                </a:cubicBezTo>
                <a:cubicBezTo>
                  <a:pt x="81558" y="42983"/>
                  <a:pt x="81577" y="42909"/>
                  <a:pt x="81632" y="42688"/>
                </a:cubicBezTo>
                <a:cubicBezTo>
                  <a:pt x="81760" y="42368"/>
                  <a:pt x="81592" y="42000"/>
                  <a:pt x="81394" y="42000"/>
                </a:cubicBezTo>
                <a:cubicBezTo>
                  <a:pt x="81336" y="42000"/>
                  <a:pt x="81275" y="42032"/>
                  <a:pt x="81218" y="42108"/>
                </a:cubicBezTo>
                <a:cubicBezTo>
                  <a:pt x="81135" y="42191"/>
                  <a:pt x="81135" y="42274"/>
                  <a:pt x="81218" y="42357"/>
                </a:cubicBezTo>
                <a:cubicBezTo>
                  <a:pt x="81301" y="42439"/>
                  <a:pt x="81301" y="42522"/>
                  <a:pt x="81052" y="42522"/>
                </a:cubicBezTo>
                <a:cubicBezTo>
                  <a:pt x="80969" y="42605"/>
                  <a:pt x="80886" y="42688"/>
                  <a:pt x="80886" y="42688"/>
                </a:cubicBezTo>
                <a:cubicBezTo>
                  <a:pt x="80886" y="42771"/>
                  <a:pt x="80886" y="42771"/>
                  <a:pt x="80720" y="42854"/>
                </a:cubicBezTo>
                <a:cubicBezTo>
                  <a:pt x="80662" y="42912"/>
                  <a:pt x="80613" y="42940"/>
                  <a:pt x="80579" y="42940"/>
                </a:cubicBezTo>
                <a:cubicBezTo>
                  <a:pt x="80517" y="42940"/>
                  <a:pt x="80501" y="42849"/>
                  <a:pt x="80555" y="42688"/>
                </a:cubicBezTo>
                <a:cubicBezTo>
                  <a:pt x="80596" y="42522"/>
                  <a:pt x="80534" y="42439"/>
                  <a:pt x="80441" y="42439"/>
                </a:cubicBezTo>
                <a:cubicBezTo>
                  <a:pt x="80347" y="42439"/>
                  <a:pt x="80223" y="42522"/>
                  <a:pt x="80140" y="42688"/>
                </a:cubicBezTo>
                <a:cubicBezTo>
                  <a:pt x="80106" y="42722"/>
                  <a:pt x="80086" y="42742"/>
                  <a:pt x="80068" y="42742"/>
                </a:cubicBezTo>
                <a:cubicBezTo>
                  <a:pt x="80043" y="42742"/>
                  <a:pt x="80023" y="42702"/>
                  <a:pt x="79975" y="42605"/>
                </a:cubicBezTo>
                <a:cubicBezTo>
                  <a:pt x="79975" y="42508"/>
                  <a:pt x="79946" y="42468"/>
                  <a:pt x="79923" y="42468"/>
                </a:cubicBezTo>
                <a:cubicBezTo>
                  <a:pt x="79906" y="42468"/>
                  <a:pt x="79892" y="42488"/>
                  <a:pt x="79892" y="42522"/>
                </a:cubicBezTo>
                <a:cubicBezTo>
                  <a:pt x="79809" y="42688"/>
                  <a:pt x="79643" y="42771"/>
                  <a:pt x="79560" y="42771"/>
                </a:cubicBezTo>
                <a:cubicBezTo>
                  <a:pt x="79312" y="42771"/>
                  <a:pt x="79312" y="42771"/>
                  <a:pt x="79229" y="43102"/>
                </a:cubicBezTo>
                <a:cubicBezTo>
                  <a:pt x="79180" y="43297"/>
                  <a:pt x="79160" y="43377"/>
                  <a:pt x="79118" y="43377"/>
                </a:cubicBezTo>
                <a:cubicBezTo>
                  <a:pt x="79089" y="43377"/>
                  <a:pt x="79049" y="43337"/>
                  <a:pt x="78980" y="43268"/>
                </a:cubicBezTo>
                <a:cubicBezTo>
                  <a:pt x="78814" y="43185"/>
                  <a:pt x="78731" y="43102"/>
                  <a:pt x="78731" y="43102"/>
                </a:cubicBezTo>
                <a:cubicBezTo>
                  <a:pt x="78649" y="43102"/>
                  <a:pt x="78731" y="43020"/>
                  <a:pt x="78814" y="42854"/>
                </a:cubicBezTo>
                <a:cubicBezTo>
                  <a:pt x="78873" y="42795"/>
                  <a:pt x="78931" y="42737"/>
                  <a:pt x="78990" y="42737"/>
                </a:cubicBezTo>
                <a:cubicBezTo>
                  <a:pt x="79014" y="42737"/>
                  <a:pt x="79039" y="42747"/>
                  <a:pt x="79063" y="42771"/>
                </a:cubicBezTo>
                <a:cubicBezTo>
                  <a:pt x="79093" y="42801"/>
                  <a:pt x="79112" y="42820"/>
                  <a:pt x="79129" y="42820"/>
                </a:cubicBezTo>
                <a:cubicBezTo>
                  <a:pt x="79157" y="42820"/>
                  <a:pt x="79176" y="42763"/>
                  <a:pt x="79229" y="42605"/>
                </a:cubicBezTo>
                <a:cubicBezTo>
                  <a:pt x="79229" y="42522"/>
                  <a:pt x="79063" y="42274"/>
                  <a:pt x="78814" y="42191"/>
                </a:cubicBezTo>
                <a:cubicBezTo>
                  <a:pt x="78317" y="42025"/>
                  <a:pt x="78234" y="41694"/>
                  <a:pt x="78566" y="41362"/>
                </a:cubicBezTo>
                <a:cubicBezTo>
                  <a:pt x="78649" y="41279"/>
                  <a:pt x="78731" y="41113"/>
                  <a:pt x="78649" y="41113"/>
                </a:cubicBezTo>
                <a:cubicBezTo>
                  <a:pt x="78566" y="41031"/>
                  <a:pt x="78649" y="40782"/>
                  <a:pt x="78731" y="40533"/>
                </a:cubicBezTo>
                <a:cubicBezTo>
                  <a:pt x="78835" y="40274"/>
                  <a:pt x="78874" y="40145"/>
                  <a:pt x="78828" y="40145"/>
                </a:cubicBezTo>
                <a:cubicBezTo>
                  <a:pt x="78800" y="40145"/>
                  <a:pt x="78742" y="40191"/>
                  <a:pt x="78649" y="40285"/>
                </a:cubicBezTo>
                <a:cubicBezTo>
                  <a:pt x="78483" y="40450"/>
                  <a:pt x="78317" y="40699"/>
                  <a:pt x="78317" y="40782"/>
                </a:cubicBezTo>
                <a:cubicBezTo>
                  <a:pt x="78317" y="40879"/>
                  <a:pt x="78289" y="40919"/>
                  <a:pt x="78248" y="40919"/>
                </a:cubicBezTo>
                <a:cubicBezTo>
                  <a:pt x="78220" y="40919"/>
                  <a:pt x="78186" y="40899"/>
                  <a:pt x="78151" y="40865"/>
                </a:cubicBezTo>
                <a:cubicBezTo>
                  <a:pt x="78068" y="40782"/>
                  <a:pt x="78068" y="40450"/>
                  <a:pt x="78151" y="40119"/>
                </a:cubicBezTo>
                <a:cubicBezTo>
                  <a:pt x="78220" y="39774"/>
                  <a:pt x="78232" y="39601"/>
                  <a:pt x="78186" y="39601"/>
                </a:cubicBezTo>
                <a:cubicBezTo>
                  <a:pt x="78177" y="39601"/>
                  <a:pt x="78165" y="39608"/>
                  <a:pt x="78151" y="39622"/>
                </a:cubicBezTo>
                <a:cubicBezTo>
                  <a:pt x="78090" y="39743"/>
                  <a:pt x="77996" y="39798"/>
                  <a:pt x="77901" y="39798"/>
                </a:cubicBezTo>
                <a:cubicBezTo>
                  <a:pt x="77737" y="39798"/>
                  <a:pt x="77571" y="39635"/>
                  <a:pt x="77571" y="39373"/>
                </a:cubicBezTo>
                <a:cubicBezTo>
                  <a:pt x="77518" y="39213"/>
                  <a:pt x="77499" y="39121"/>
                  <a:pt x="77447" y="39121"/>
                </a:cubicBezTo>
                <a:cubicBezTo>
                  <a:pt x="77419" y="39121"/>
                  <a:pt x="77381" y="39149"/>
                  <a:pt x="77323" y="39207"/>
                </a:cubicBezTo>
                <a:cubicBezTo>
                  <a:pt x="77288" y="39242"/>
                  <a:pt x="77254" y="39262"/>
                  <a:pt x="77225" y="39262"/>
                </a:cubicBezTo>
                <a:cubicBezTo>
                  <a:pt x="77185" y="39262"/>
                  <a:pt x="77157" y="39222"/>
                  <a:pt x="77157" y="39124"/>
                </a:cubicBezTo>
                <a:cubicBezTo>
                  <a:pt x="77108" y="39027"/>
                  <a:pt x="77060" y="38987"/>
                  <a:pt x="77011" y="38987"/>
                </a:cubicBezTo>
                <a:cubicBezTo>
                  <a:pt x="76977" y="38987"/>
                  <a:pt x="76943" y="39007"/>
                  <a:pt x="76908" y="39042"/>
                </a:cubicBezTo>
                <a:cubicBezTo>
                  <a:pt x="76867" y="39083"/>
                  <a:pt x="76805" y="39104"/>
                  <a:pt x="76742" y="39104"/>
                </a:cubicBezTo>
                <a:cubicBezTo>
                  <a:pt x="76680" y="39104"/>
                  <a:pt x="76618" y="39083"/>
                  <a:pt x="76577" y="39042"/>
                </a:cubicBezTo>
                <a:cubicBezTo>
                  <a:pt x="76411" y="39042"/>
                  <a:pt x="76494" y="39042"/>
                  <a:pt x="76660" y="39207"/>
                </a:cubicBezTo>
                <a:cubicBezTo>
                  <a:pt x="76991" y="39373"/>
                  <a:pt x="76991" y="39456"/>
                  <a:pt x="76825" y="39705"/>
                </a:cubicBezTo>
                <a:cubicBezTo>
                  <a:pt x="76660" y="39870"/>
                  <a:pt x="76494" y="39953"/>
                  <a:pt x="76390" y="39953"/>
                </a:cubicBezTo>
                <a:cubicBezTo>
                  <a:pt x="76287" y="39953"/>
                  <a:pt x="76245" y="39870"/>
                  <a:pt x="76328" y="39705"/>
                </a:cubicBezTo>
                <a:cubicBezTo>
                  <a:pt x="76328" y="39602"/>
                  <a:pt x="76296" y="39531"/>
                  <a:pt x="76214" y="39531"/>
                </a:cubicBezTo>
                <a:cubicBezTo>
                  <a:pt x="76162" y="39531"/>
                  <a:pt x="76092" y="39558"/>
                  <a:pt x="75997" y="39622"/>
                </a:cubicBezTo>
                <a:cubicBezTo>
                  <a:pt x="75930" y="39644"/>
                  <a:pt x="75857" y="39654"/>
                  <a:pt x="75780" y="39654"/>
                </a:cubicBezTo>
                <a:cubicBezTo>
                  <a:pt x="75570" y="39654"/>
                  <a:pt x="75328" y="39577"/>
                  <a:pt x="75085" y="39456"/>
                </a:cubicBezTo>
                <a:cubicBezTo>
                  <a:pt x="74927" y="39298"/>
                  <a:pt x="74770" y="39241"/>
                  <a:pt x="74633" y="39241"/>
                </a:cubicBezTo>
                <a:cubicBezTo>
                  <a:pt x="74554" y="39241"/>
                  <a:pt x="74483" y="39260"/>
                  <a:pt x="74422" y="39290"/>
                </a:cubicBezTo>
                <a:cubicBezTo>
                  <a:pt x="74339" y="39373"/>
                  <a:pt x="74256" y="39539"/>
                  <a:pt x="74339" y="39539"/>
                </a:cubicBezTo>
                <a:cubicBezTo>
                  <a:pt x="74339" y="39622"/>
                  <a:pt x="74339" y="39787"/>
                  <a:pt x="74256" y="39870"/>
                </a:cubicBezTo>
                <a:cubicBezTo>
                  <a:pt x="74228" y="39913"/>
                  <a:pt x="74188" y="39931"/>
                  <a:pt x="74141" y="39931"/>
                </a:cubicBezTo>
                <a:cubicBezTo>
                  <a:pt x="73915" y="39931"/>
                  <a:pt x="73539" y="39496"/>
                  <a:pt x="73676" y="39290"/>
                </a:cubicBezTo>
                <a:cubicBezTo>
                  <a:pt x="73824" y="39069"/>
                  <a:pt x="73380" y="38256"/>
                  <a:pt x="73105" y="38256"/>
                </a:cubicBezTo>
                <a:cubicBezTo>
                  <a:pt x="73072" y="38256"/>
                  <a:pt x="73040" y="38268"/>
                  <a:pt x="73013" y="38296"/>
                </a:cubicBezTo>
                <a:cubicBezTo>
                  <a:pt x="72978" y="38366"/>
                  <a:pt x="72943" y="38391"/>
                  <a:pt x="72908" y="38391"/>
                </a:cubicBezTo>
                <a:cubicBezTo>
                  <a:pt x="72860" y="38391"/>
                  <a:pt x="72812" y="38344"/>
                  <a:pt x="72764" y="38296"/>
                </a:cubicBezTo>
                <a:cubicBezTo>
                  <a:pt x="72764" y="38180"/>
                  <a:pt x="72764" y="38118"/>
                  <a:pt x="72756" y="38118"/>
                </a:cubicBezTo>
                <a:cubicBezTo>
                  <a:pt x="72747" y="38118"/>
                  <a:pt x="72726" y="38201"/>
                  <a:pt x="72682" y="38379"/>
                </a:cubicBezTo>
                <a:cubicBezTo>
                  <a:pt x="72631" y="38632"/>
                  <a:pt x="72611" y="38731"/>
                  <a:pt x="72565" y="38731"/>
                </a:cubicBezTo>
                <a:cubicBezTo>
                  <a:pt x="72537" y="38731"/>
                  <a:pt x="72497" y="38691"/>
                  <a:pt x="72433" y="38627"/>
                </a:cubicBezTo>
                <a:cubicBezTo>
                  <a:pt x="72374" y="38569"/>
                  <a:pt x="72274" y="38510"/>
                  <a:pt x="72191" y="38510"/>
                </a:cubicBezTo>
                <a:cubicBezTo>
                  <a:pt x="72157" y="38510"/>
                  <a:pt x="72126" y="38520"/>
                  <a:pt x="72101" y="38544"/>
                </a:cubicBezTo>
                <a:cubicBezTo>
                  <a:pt x="72050" y="38613"/>
                  <a:pt x="72006" y="38643"/>
                  <a:pt x="71969" y="38643"/>
                </a:cubicBezTo>
                <a:cubicBezTo>
                  <a:pt x="71829" y="38643"/>
                  <a:pt x="71804" y="38210"/>
                  <a:pt x="71936" y="37881"/>
                </a:cubicBezTo>
                <a:cubicBezTo>
                  <a:pt x="72101" y="37550"/>
                  <a:pt x="72101" y="37467"/>
                  <a:pt x="71936" y="37384"/>
                </a:cubicBezTo>
                <a:cubicBezTo>
                  <a:pt x="71887" y="37360"/>
                  <a:pt x="71839" y="37350"/>
                  <a:pt x="71794" y="37350"/>
                </a:cubicBezTo>
                <a:cubicBezTo>
                  <a:pt x="71687" y="37350"/>
                  <a:pt x="71604" y="37408"/>
                  <a:pt x="71604" y="37467"/>
                </a:cubicBezTo>
                <a:cubicBezTo>
                  <a:pt x="71563" y="37550"/>
                  <a:pt x="71521" y="37591"/>
                  <a:pt x="71480" y="37591"/>
                </a:cubicBezTo>
                <a:cubicBezTo>
                  <a:pt x="71438" y="37591"/>
                  <a:pt x="71397" y="37550"/>
                  <a:pt x="71356" y="37467"/>
                </a:cubicBezTo>
                <a:cubicBezTo>
                  <a:pt x="71356" y="37301"/>
                  <a:pt x="71273" y="37301"/>
                  <a:pt x="71190" y="37301"/>
                </a:cubicBezTo>
                <a:cubicBezTo>
                  <a:pt x="71190" y="37452"/>
                  <a:pt x="70571" y="37809"/>
                  <a:pt x="70398" y="37809"/>
                </a:cubicBezTo>
                <a:cubicBezTo>
                  <a:pt x="70381" y="37809"/>
                  <a:pt x="70369" y="37806"/>
                  <a:pt x="70361" y="37798"/>
                </a:cubicBezTo>
                <a:cubicBezTo>
                  <a:pt x="70361" y="37798"/>
                  <a:pt x="70527" y="37633"/>
                  <a:pt x="70776" y="37384"/>
                </a:cubicBezTo>
                <a:cubicBezTo>
                  <a:pt x="71101" y="37058"/>
                  <a:pt x="71171" y="36835"/>
                  <a:pt x="70984" y="36835"/>
                </a:cubicBezTo>
                <a:cubicBezTo>
                  <a:pt x="70934" y="36835"/>
                  <a:pt x="70864" y="36851"/>
                  <a:pt x="70776" y="36887"/>
                </a:cubicBezTo>
                <a:cubicBezTo>
                  <a:pt x="70610" y="36970"/>
                  <a:pt x="70527" y="36970"/>
                  <a:pt x="70527" y="37218"/>
                </a:cubicBezTo>
                <a:cubicBezTo>
                  <a:pt x="70492" y="37461"/>
                  <a:pt x="70327" y="37573"/>
                  <a:pt x="70147" y="37573"/>
                </a:cubicBezTo>
                <a:cubicBezTo>
                  <a:pt x="69896" y="37573"/>
                  <a:pt x="69615" y="37356"/>
                  <a:pt x="69615" y="36970"/>
                </a:cubicBezTo>
                <a:cubicBezTo>
                  <a:pt x="69615" y="36804"/>
                  <a:pt x="69450" y="36472"/>
                  <a:pt x="69284" y="36307"/>
                </a:cubicBezTo>
                <a:cubicBezTo>
                  <a:pt x="68869" y="35975"/>
                  <a:pt x="68952" y="35809"/>
                  <a:pt x="69532" y="35395"/>
                </a:cubicBezTo>
                <a:cubicBezTo>
                  <a:pt x="69738" y="35258"/>
                  <a:pt x="69873" y="35177"/>
                  <a:pt x="69955" y="35177"/>
                </a:cubicBezTo>
                <a:cubicBezTo>
                  <a:pt x="70070" y="35177"/>
                  <a:pt x="70078" y="35338"/>
                  <a:pt x="70030" y="35727"/>
                </a:cubicBezTo>
                <a:cubicBezTo>
                  <a:pt x="70030" y="35948"/>
                  <a:pt x="70030" y="36058"/>
                  <a:pt x="70079" y="36058"/>
                </a:cubicBezTo>
                <a:cubicBezTo>
                  <a:pt x="70103" y="36058"/>
                  <a:pt x="70140" y="36030"/>
                  <a:pt x="70195" y="35975"/>
                </a:cubicBezTo>
                <a:cubicBezTo>
                  <a:pt x="70235" y="35956"/>
                  <a:pt x="70269" y="35945"/>
                  <a:pt x="70297" y="35945"/>
                </a:cubicBezTo>
                <a:cubicBezTo>
                  <a:pt x="70386" y="35945"/>
                  <a:pt x="70405" y="36053"/>
                  <a:pt x="70278" y="36307"/>
                </a:cubicBezTo>
                <a:cubicBezTo>
                  <a:pt x="70195" y="36555"/>
                  <a:pt x="70113" y="36804"/>
                  <a:pt x="70030" y="36804"/>
                </a:cubicBezTo>
                <a:cubicBezTo>
                  <a:pt x="69947" y="36887"/>
                  <a:pt x="69947" y="36970"/>
                  <a:pt x="69947" y="37053"/>
                </a:cubicBezTo>
                <a:cubicBezTo>
                  <a:pt x="69967" y="37073"/>
                  <a:pt x="69988" y="37084"/>
                  <a:pt x="70010" y="37084"/>
                </a:cubicBezTo>
                <a:cubicBezTo>
                  <a:pt x="70076" y="37084"/>
                  <a:pt x="70154" y="36990"/>
                  <a:pt x="70278" y="36804"/>
                </a:cubicBezTo>
                <a:cubicBezTo>
                  <a:pt x="70361" y="36638"/>
                  <a:pt x="70527" y="36307"/>
                  <a:pt x="70693" y="36141"/>
                </a:cubicBezTo>
                <a:cubicBezTo>
                  <a:pt x="70858" y="35975"/>
                  <a:pt x="71024" y="35892"/>
                  <a:pt x="70941" y="35809"/>
                </a:cubicBezTo>
                <a:cubicBezTo>
                  <a:pt x="70941" y="35809"/>
                  <a:pt x="70941" y="35644"/>
                  <a:pt x="71024" y="35561"/>
                </a:cubicBezTo>
                <a:cubicBezTo>
                  <a:pt x="71099" y="35486"/>
                  <a:pt x="71140" y="35445"/>
                  <a:pt x="71155" y="35445"/>
                </a:cubicBezTo>
                <a:cubicBezTo>
                  <a:pt x="71173" y="35445"/>
                  <a:pt x="71153" y="35507"/>
                  <a:pt x="71107" y="35644"/>
                </a:cubicBezTo>
                <a:cubicBezTo>
                  <a:pt x="71056" y="35849"/>
                  <a:pt x="71068" y="35990"/>
                  <a:pt x="71143" y="35990"/>
                </a:cubicBezTo>
                <a:cubicBezTo>
                  <a:pt x="71190" y="35990"/>
                  <a:pt x="71261" y="35936"/>
                  <a:pt x="71356" y="35809"/>
                </a:cubicBezTo>
                <a:cubicBezTo>
                  <a:pt x="71414" y="35751"/>
                  <a:pt x="71514" y="35692"/>
                  <a:pt x="71568" y="35692"/>
                </a:cubicBezTo>
                <a:cubicBezTo>
                  <a:pt x="71590" y="35692"/>
                  <a:pt x="71604" y="35702"/>
                  <a:pt x="71604" y="35727"/>
                </a:cubicBezTo>
                <a:cubicBezTo>
                  <a:pt x="71625" y="35747"/>
                  <a:pt x="71651" y="35758"/>
                  <a:pt x="71681" y="35758"/>
                </a:cubicBezTo>
                <a:cubicBezTo>
                  <a:pt x="71770" y="35758"/>
                  <a:pt x="71894" y="35664"/>
                  <a:pt x="72019" y="35478"/>
                </a:cubicBezTo>
                <a:cubicBezTo>
                  <a:pt x="72350" y="35146"/>
                  <a:pt x="72350" y="35064"/>
                  <a:pt x="72350" y="34649"/>
                </a:cubicBezTo>
                <a:lnTo>
                  <a:pt x="72184" y="34235"/>
                </a:lnTo>
                <a:lnTo>
                  <a:pt x="72101" y="34732"/>
                </a:lnTo>
                <a:cubicBezTo>
                  <a:pt x="72010" y="35097"/>
                  <a:pt x="71894" y="35286"/>
                  <a:pt x="71780" y="35286"/>
                </a:cubicBezTo>
                <a:cubicBezTo>
                  <a:pt x="71687" y="35286"/>
                  <a:pt x="71596" y="35159"/>
                  <a:pt x="71521" y="34898"/>
                </a:cubicBezTo>
                <a:cubicBezTo>
                  <a:pt x="71466" y="34677"/>
                  <a:pt x="71411" y="34566"/>
                  <a:pt x="71331" y="34566"/>
                </a:cubicBezTo>
                <a:cubicBezTo>
                  <a:pt x="71291" y="34566"/>
                  <a:pt x="71245" y="34594"/>
                  <a:pt x="71190" y="34649"/>
                </a:cubicBezTo>
                <a:cubicBezTo>
                  <a:pt x="71131" y="34708"/>
                  <a:pt x="71031" y="34766"/>
                  <a:pt x="70948" y="34766"/>
                </a:cubicBezTo>
                <a:cubicBezTo>
                  <a:pt x="70914" y="34766"/>
                  <a:pt x="70883" y="34756"/>
                  <a:pt x="70858" y="34732"/>
                </a:cubicBezTo>
                <a:cubicBezTo>
                  <a:pt x="70776" y="34649"/>
                  <a:pt x="70858" y="34566"/>
                  <a:pt x="70941" y="34484"/>
                </a:cubicBezTo>
                <a:cubicBezTo>
                  <a:pt x="71107" y="34401"/>
                  <a:pt x="71190" y="34235"/>
                  <a:pt x="71190" y="34069"/>
                </a:cubicBezTo>
                <a:cubicBezTo>
                  <a:pt x="71234" y="33891"/>
                  <a:pt x="71231" y="33809"/>
                  <a:pt x="71193" y="33809"/>
                </a:cubicBezTo>
                <a:cubicBezTo>
                  <a:pt x="71160" y="33809"/>
                  <a:pt x="71101" y="33871"/>
                  <a:pt x="71024" y="33986"/>
                </a:cubicBezTo>
                <a:cubicBezTo>
                  <a:pt x="70927" y="34083"/>
                  <a:pt x="70858" y="34124"/>
                  <a:pt x="70801" y="34124"/>
                </a:cubicBezTo>
                <a:cubicBezTo>
                  <a:pt x="70761" y="34124"/>
                  <a:pt x="70727" y="34103"/>
                  <a:pt x="70693" y="34069"/>
                </a:cubicBezTo>
                <a:cubicBezTo>
                  <a:pt x="70654" y="33954"/>
                  <a:pt x="70526" y="33892"/>
                  <a:pt x="70384" y="33892"/>
                </a:cubicBezTo>
                <a:cubicBezTo>
                  <a:pt x="70220" y="33892"/>
                  <a:pt x="70036" y="33974"/>
                  <a:pt x="69947" y="34152"/>
                </a:cubicBezTo>
                <a:cubicBezTo>
                  <a:pt x="69912" y="34256"/>
                  <a:pt x="69819" y="34302"/>
                  <a:pt x="69717" y="34302"/>
                </a:cubicBezTo>
                <a:cubicBezTo>
                  <a:pt x="69575" y="34302"/>
                  <a:pt x="69415" y="34214"/>
                  <a:pt x="69367" y="34069"/>
                </a:cubicBezTo>
                <a:cubicBezTo>
                  <a:pt x="69367" y="33932"/>
                  <a:pt x="69367" y="33871"/>
                  <a:pt x="69353" y="33871"/>
                </a:cubicBezTo>
                <a:cubicBezTo>
                  <a:pt x="69342" y="33871"/>
                  <a:pt x="69321" y="33912"/>
                  <a:pt x="69284" y="33986"/>
                </a:cubicBezTo>
                <a:cubicBezTo>
                  <a:pt x="69223" y="34108"/>
                  <a:pt x="69162" y="34185"/>
                  <a:pt x="69102" y="34185"/>
                </a:cubicBezTo>
                <a:cubicBezTo>
                  <a:pt x="69080" y="34185"/>
                  <a:pt x="69057" y="34174"/>
                  <a:pt x="69035" y="34152"/>
                </a:cubicBezTo>
                <a:cubicBezTo>
                  <a:pt x="69035" y="34152"/>
                  <a:pt x="69035" y="34069"/>
                  <a:pt x="69118" y="33903"/>
                </a:cubicBezTo>
                <a:cubicBezTo>
                  <a:pt x="69201" y="33821"/>
                  <a:pt x="69284" y="33738"/>
                  <a:pt x="69201" y="33738"/>
                </a:cubicBezTo>
                <a:cubicBezTo>
                  <a:pt x="69201" y="33722"/>
                  <a:pt x="69195" y="33716"/>
                  <a:pt x="69186" y="33716"/>
                </a:cubicBezTo>
                <a:cubicBezTo>
                  <a:pt x="69143" y="33716"/>
                  <a:pt x="69020" y="33851"/>
                  <a:pt x="68952" y="33986"/>
                </a:cubicBezTo>
                <a:cubicBezTo>
                  <a:pt x="68792" y="34147"/>
                  <a:pt x="68700" y="34238"/>
                  <a:pt x="68656" y="34238"/>
                </a:cubicBezTo>
                <a:cubicBezTo>
                  <a:pt x="68631" y="34238"/>
                  <a:pt x="68621" y="34211"/>
                  <a:pt x="68621" y="34152"/>
                </a:cubicBezTo>
                <a:cubicBezTo>
                  <a:pt x="68621" y="34118"/>
                  <a:pt x="68607" y="34098"/>
                  <a:pt x="68578" y="34098"/>
                </a:cubicBezTo>
                <a:cubicBezTo>
                  <a:pt x="68538" y="34098"/>
                  <a:pt x="68469" y="34138"/>
                  <a:pt x="68372" y="34235"/>
                </a:cubicBezTo>
                <a:cubicBezTo>
                  <a:pt x="68309" y="34298"/>
                  <a:pt x="68258" y="34325"/>
                  <a:pt x="68214" y="34325"/>
                </a:cubicBezTo>
                <a:cubicBezTo>
                  <a:pt x="68143" y="34325"/>
                  <a:pt x="68092" y="34254"/>
                  <a:pt x="68041" y="34152"/>
                </a:cubicBezTo>
                <a:cubicBezTo>
                  <a:pt x="67964" y="34037"/>
                  <a:pt x="67923" y="33975"/>
                  <a:pt x="67884" y="33975"/>
                </a:cubicBezTo>
                <a:cubicBezTo>
                  <a:pt x="67839" y="33975"/>
                  <a:pt x="67798" y="34057"/>
                  <a:pt x="67709" y="34235"/>
                </a:cubicBezTo>
                <a:cubicBezTo>
                  <a:pt x="67626" y="34401"/>
                  <a:pt x="67585" y="34484"/>
                  <a:pt x="67564" y="34484"/>
                </a:cubicBezTo>
                <a:cubicBezTo>
                  <a:pt x="67543" y="34484"/>
                  <a:pt x="67543" y="34401"/>
                  <a:pt x="67543" y="34235"/>
                </a:cubicBezTo>
                <a:cubicBezTo>
                  <a:pt x="67543" y="34111"/>
                  <a:pt x="67523" y="34048"/>
                  <a:pt x="67492" y="34048"/>
                </a:cubicBezTo>
                <a:cubicBezTo>
                  <a:pt x="67461" y="34048"/>
                  <a:pt x="67419" y="34111"/>
                  <a:pt x="67378" y="34235"/>
                </a:cubicBezTo>
                <a:cubicBezTo>
                  <a:pt x="67256" y="34356"/>
                  <a:pt x="67179" y="34433"/>
                  <a:pt x="67114" y="34433"/>
                </a:cubicBezTo>
                <a:cubicBezTo>
                  <a:pt x="67091" y="34433"/>
                  <a:pt x="67068" y="34423"/>
                  <a:pt x="67046" y="34401"/>
                </a:cubicBezTo>
                <a:cubicBezTo>
                  <a:pt x="67046" y="34401"/>
                  <a:pt x="67046" y="34235"/>
                  <a:pt x="67129" y="34069"/>
                </a:cubicBezTo>
                <a:cubicBezTo>
                  <a:pt x="67178" y="33972"/>
                  <a:pt x="67198" y="33932"/>
                  <a:pt x="67139" y="33932"/>
                </a:cubicBezTo>
                <a:cubicBezTo>
                  <a:pt x="67098" y="33932"/>
                  <a:pt x="67018" y="33952"/>
                  <a:pt x="66880" y="33986"/>
                </a:cubicBezTo>
                <a:cubicBezTo>
                  <a:pt x="66549" y="34152"/>
                  <a:pt x="66549" y="34235"/>
                  <a:pt x="66632" y="34318"/>
                </a:cubicBezTo>
                <a:cubicBezTo>
                  <a:pt x="66715" y="34401"/>
                  <a:pt x="66715" y="34484"/>
                  <a:pt x="66632" y="34566"/>
                </a:cubicBezTo>
                <a:cubicBezTo>
                  <a:pt x="66613" y="34573"/>
                  <a:pt x="66594" y="34576"/>
                  <a:pt x="66576" y="34576"/>
                </a:cubicBezTo>
                <a:cubicBezTo>
                  <a:pt x="66348" y="34576"/>
                  <a:pt x="66141" y="34133"/>
                  <a:pt x="66217" y="33903"/>
                </a:cubicBezTo>
                <a:cubicBezTo>
                  <a:pt x="66300" y="33821"/>
                  <a:pt x="66300" y="33572"/>
                  <a:pt x="66383" y="33406"/>
                </a:cubicBezTo>
                <a:cubicBezTo>
                  <a:pt x="66383" y="33185"/>
                  <a:pt x="66383" y="33111"/>
                  <a:pt x="66285" y="33111"/>
                </a:cubicBezTo>
                <a:cubicBezTo>
                  <a:pt x="66236" y="33111"/>
                  <a:pt x="66162" y="33130"/>
                  <a:pt x="66052" y="33158"/>
                </a:cubicBezTo>
                <a:cubicBezTo>
                  <a:pt x="65982" y="33228"/>
                  <a:pt x="65897" y="33253"/>
                  <a:pt x="65816" y="33253"/>
                </a:cubicBezTo>
                <a:cubicBezTo>
                  <a:pt x="65705" y="33253"/>
                  <a:pt x="65602" y="33205"/>
                  <a:pt x="65554" y="33158"/>
                </a:cubicBezTo>
                <a:cubicBezTo>
                  <a:pt x="65486" y="33123"/>
                  <a:pt x="65431" y="33103"/>
                  <a:pt x="65397" y="33103"/>
                </a:cubicBezTo>
                <a:cubicBezTo>
                  <a:pt x="65348" y="33103"/>
                  <a:pt x="65340" y="33143"/>
                  <a:pt x="65389" y="33240"/>
                </a:cubicBezTo>
                <a:cubicBezTo>
                  <a:pt x="65389" y="33406"/>
                  <a:pt x="65223" y="33655"/>
                  <a:pt x="64974" y="33738"/>
                </a:cubicBezTo>
                <a:cubicBezTo>
                  <a:pt x="64913" y="33768"/>
                  <a:pt x="64855" y="33782"/>
                  <a:pt x="64802" y="33782"/>
                </a:cubicBezTo>
                <a:cubicBezTo>
                  <a:pt x="64563" y="33782"/>
                  <a:pt x="64409" y="33511"/>
                  <a:pt x="64477" y="33240"/>
                </a:cubicBezTo>
                <a:cubicBezTo>
                  <a:pt x="64536" y="32944"/>
                  <a:pt x="64299" y="32691"/>
                  <a:pt x="64129" y="32691"/>
                </a:cubicBezTo>
                <a:cubicBezTo>
                  <a:pt x="64061" y="32691"/>
                  <a:pt x="64004" y="32731"/>
                  <a:pt x="63980" y="32826"/>
                </a:cubicBezTo>
                <a:cubicBezTo>
                  <a:pt x="63932" y="32921"/>
                  <a:pt x="63872" y="32961"/>
                  <a:pt x="63807" y="32961"/>
                </a:cubicBezTo>
                <a:cubicBezTo>
                  <a:pt x="63645" y="32961"/>
                  <a:pt x="63459" y="32708"/>
                  <a:pt x="63400" y="32412"/>
                </a:cubicBezTo>
                <a:cubicBezTo>
                  <a:pt x="63400" y="32163"/>
                  <a:pt x="63400" y="31997"/>
                  <a:pt x="63483" y="31997"/>
                </a:cubicBezTo>
                <a:cubicBezTo>
                  <a:pt x="63483" y="31997"/>
                  <a:pt x="63565" y="31914"/>
                  <a:pt x="63648" y="31749"/>
                </a:cubicBezTo>
                <a:cubicBezTo>
                  <a:pt x="63731" y="31583"/>
                  <a:pt x="63731" y="31417"/>
                  <a:pt x="63565" y="31334"/>
                </a:cubicBezTo>
                <a:cubicBezTo>
                  <a:pt x="63400" y="31334"/>
                  <a:pt x="63483" y="31251"/>
                  <a:pt x="63814" y="30920"/>
                </a:cubicBezTo>
                <a:cubicBezTo>
                  <a:pt x="64063" y="30671"/>
                  <a:pt x="64228" y="30423"/>
                  <a:pt x="64228" y="30257"/>
                </a:cubicBezTo>
                <a:cubicBezTo>
                  <a:pt x="64190" y="30142"/>
                  <a:pt x="64169" y="30080"/>
                  <a:pt x="64142" y="30080"/>
                </a:cubicBezTo>
                <a:cubicBezTo>
                  <a:pt x="64110" y="30080"/>
                  <a:pt x="64069" y="30162"/>
                  <a:pt x="63980" y="30340"/>
                </a:cubicBezTo>
                <a:cubicBezTo>
                  <a:pt x="63763" y="30701"/>
                  <a:pt x="63547" y="30936"/>
                  <a:pt x="63440" y="30936"/>
                </a:cubicBezTo>
                <a:cubicBezTo>
                  <a:pt x="63424" y="30936"/>
                  <a:pt x="63410" y="30931"/>
                  <a:pt x="63400" y="30920"/>
                </a:cubicBezTo>
                <a:cubicBezTo>
                  <a:pt x="63392" y="30913"/>
                  <a:pt x="63382" y="30909"/>
                  <a:pt x="63368" y="30909"/>
                </a:cubicBezTo>
                <a:cubicBezTo>
                  <a:pt x="63231" y="30909"/>
                  <a:pt x="62812" y="31266"/>
                  <a:pt x="62737" y="31417"/>
                </a:cubicBezTo>
                <a:cubicBezTo>
                  <a:pt x="62737" y="31500"/>
                  <a:pt x="62820" y="31666"/>
                  <a:pt x="62902" y="31914"/>
                </a:cubicBezTo>
                <a:cubicBezTo>
                  <a:pt x="63151" y="32412"/>
                  <a:pt x="63068" y="32660"/>
                  <a:pt x="62654" y="32660"/>
                </a:cubicBezTo>
                <a:cubicBezTo>
                  <a:pt x="62405" y="32660"/>
                  <a:pt x="62322" y="32743"/>
                  <a:pt x="62405" y="32826"/>
                </a:cubicBezTo>
                <a:cubicBezTo>
                  <a:pt x="62488" y="32909"/>
                  <a:pt x="62405" y="32992"/>
                  <a:pt x="62322" y="33075"/>
                </a:cubicBezTo>
                <a:cubicBezTo>
                  <a:pt x="62263" y="33164"/>
                  <a:pt x="62214" y="33210"/>
                  <a:pt x="62176" y="33210"/>
                </a:cubicBezTo>
                <a:cubicBezTo>
                  <a:pt x="62108" y="33210"/>
                  <a:pt x="62074" y="33062"/>
                  <a:pt x="62074" y="32743"/>
                </a:cubicBezTo>
                <a:cubicBezTo>
                  <a:pt x="62013" y="32622"/>
                  <a:pt x="62041" y="32545"/>
                  <a:pt x="62093" y="32545"/>
                </a:cubicBezTo>
                <a:cubicBezTo>
                  <a:pt x="62112" y="32545"/>
                  <a:pt x="62134" y="32555"/>
                  <a:pt x="62157" y="32577"/>
                </a:cubicBezTo>
                <a:cubicBezTo>
                  <a:pt x="62182" y="32603"/>
                  <a:pt x="62208" y="32615"/>
                  <a:pt x="62232" y="32615"/>
                </a:cubicBezTo>
                <a:cubicBezTo>
                  <a:pt x="62366" y="32615"/>
                  <a:pt x="62462" y="32265"/>
                  <a:pt x="62322" y="31914"/>
                </a:cubicBezTo>
                <a:cubicBezTo>
                  <a:pt x="62226" y="31673"/>
                  <a:pt x="62073" y="31544"/>
                  <a:pt x="61913" y="31544"/>
                </a:cubicBezTo>
                <a:cubicBezTo>
                  <a:pt x="61798" y="31544"/>
                  <a:pt x="61680" y="31610"/>
                  <a:pt x="61576" y="31749"/>
                </a:cubicBezTo>
                <a:cubicBezTo>
                  <a:pt x="61471" y="31906"/>
                  <a:pt x="61400" y="31964"/>
                  <a:pt x="61340" y="31964"/>
                </a:cubicBezTo>
                <a:cubicBezTo>
                  <a:pt x="61306" y="31964"/>
                  <a:pt x="61275" y="31945"/>
                  <a:pt x="61245" y="31914"/>
                </a:cubicBezTo>
                <a:cubicBezTo>
                  <a:pt x="61182" y="31851"/>
                  <a:pt x="61130" y="31824"/>
                  <a:pt x="61082" y="31824"/>
                </a:cubicBezTo>
                <a:cubicBezTo>
                  <a:pt x="61004" y="31824"/>
                  <a:pt x="60933" y="31895"/>
                  <a:pt x="60831" y="31997"/>
                </a:cubicBezTo>
                <a:cubicBezTo>
                  <a:pt x="60768" y="32184"/>
                  <a:pt x="60706" y="32277"/>
                  <a:pt x="60644" y="32277"/>
                </a:cubicBezTo>
                <a:cubicBezTo>
                  <a:pt x="60623" y="32277"/>
                  <a:pt x="60603" y="32267"/>
                  <a:pt x="60582" y="32246"/>
                </a:cubicBezTo>
                <a:cubicBezTo>
                  <a:pt x="60582" y="32246"/>
                  <a:pt x="60665" y="31997"/>
                  <a:pt x="60831" y="31832"/>
                </a:cubicBezTo>
                <a:cubicBezTo>
                  <a:pt x="61162" y="31334"/>
                  <a:pt x="61742" y="31003"/>
                  <a:pt x="62405" y="30837"/>
                </a:cubicBezTo>
                <a:cubicBezTo>
                  <a:pt x="62902" y="30754"/>
                  <a:pt x="62985" y="30754"/>
                  <a:pt x="62985" y="30506"/>
                </a:cubicBezTo>
                <a:cubicBezTo>
                  <a:pt x="63038" y="30348"/>
                  <a:pt x="63024" y="30290"/>
                  <a:pt x="62943" y="30290"/>
                </a:cubicBezTo>
                <a:cubicBezTo>
                  <a:pt x="62897" y="30290"/>
                  <a:pt x="62828" y="30309"/>
                  <a:pt x="62737" y="30340"/>
                </a:cubicBezTo>
                <a:cubicBezTo>
                  <a:pt x="62654" y="30381"/>
                  <a:pt x="62592" y="30402"/>
                  <a:pt x="62550" y="30402"/>
                </a:cubicBezTo>
                <a:cubicBezTo>
                  <a:pt x="62509" y="30402"/>
                  <a:pt x="62488" y="30381"/>
                  <a:pt x="62488" y="30340"/>
                </a:cubicBezTo>
                <a:cubicBezTo>
                  <a:pt x="62488" y="30340"/>
                  <a:pt x="62488" y="30257"/>
                  <a:pt x="62405" y="30257"/>
                </a:cubicBezTo>
                <a:cubicBezTo>
                  <a:pt x="62383" y="30235"/>
                  <a:pt x="62367" y="30224"/>
                  <a:pt x="62353" y="30224"/>
                </a:cubicBezTo>
                <a:cubicBezTo>
                  <a:pt x="62316" y="30224"/>
                  <a:pt x="62300" y="30301"/>
                  <a:pt x="62239" y="30423"/>
                </a:cubicBezTo>
                <a:cubicBezTo>
                  <a:pt x="62239" y="30671"/>
                  <a:pt x="62157" y="30754"/>
                  <a:pt x="62074" y="30754"/>
                </a:cubicBezTo>
                <a:cubicBezTo>
                  <a:pt x="61991" y="30754"/>
                  <a:pt x="61742" y="30837"/>
                  <a:pt x="61576" y="30920"/>
                </a:cubicBezTo>
                <a:cubicBezTo>
                  <a:pt x="61494" y="30948"/>
                  <a:pt x="61429" y="30966"/>
                  <a:pt x="61380" y="30966"/>
                </a:cubicBezTo>
                <a:cubicBezTo>
                  <a:pt x="61282" y="30966"/>
                  <a:pt x="61245" y="30892"/>
                  <a:pt x="61245" y="30671"/>
                </a:cubicBezTo>
                <a:cubicBezTo>
                  <a:pt x="61245" y="30398"/>
                  <a:pt x="61220" y="30275"/>
                  <a:pt x="61170" y="30275"/>
                </a:cubicBezTo>
                <a:cubicBezTo>
                  <a:pt x="61129" y="30275"/>
                  <a:pt x="61071" y="30357"/>
                  <a:pt x="60996" y="30506"/>
                </a:cubicBezTo>
                <a:cubicBezTo>
                  <a:pt x="60831" y="30671"/>
                  <a:pt x="60831" y="30837"/>
                  <a:pt x="60913" y="30920"/>
                </a:cubicBezTo>
                <a:cubicBezTo>
                  <a:pt x="60913" y="30920"/>
                  <a:pt x="60913" y="31086"/>
                  <a:pt x="60831" y="31169"/>
                </a:cubicBezTo>
                <a:cubicBezTo>
                  <a:pt x="60768" y="31231"/>
                  <a:pt x="60706" y="31257"/>
                  <a:pt x="60651" y="31257"/>
                </a:cubicBezTo>
                <a:cubicBezTo>
                  <a:pt x="60484" y="31257"/>
                  <a:pt x="60375" y="31024"/>
                  <a:pt x="60499" y="30837"/>
                </a:cubicBezTo>
                <a:cubicBezTo>
                  <a:pt x="60563" y="30644"/>
                  <a:pt x="60279" y="30452"/>
                  <a:pt x="60033" y="30452"/>
                </a:cubicBezTo>
                <a:cubicBezTo>
                  <a:pt x="59961" y="30452"/>
                  <a:pt x="59892" y="30468"/>
                  <a:pt x="59836" y="30506"/>
                </a:cubicBezTo>
                <a:cubicBezTo>
                  <a:pt x="59670" y="30506"/>
                  <a:pt x="59587" y="30506"/>
                  <a:pt x="59505" y="30423"/>
                </a:cubicBezTo>
                <a:cubicBezTo>
                  <a:pt x="59470" y="30388"/>
                  <a:pt x="59422" y="30368"/>
                  <a:pt x="59365" y="30368"/>
                </a:cubicBezTo>
                <a:cubicBezTo>
                  <a:pt x="59284" y="30368"/>
                  <a:pt x="59187" y="30408"/>
                  <a:pt x="59090" y="30506"/>
                </a:cubicBezTo>
                <a:cubicBezTo>
                  <a:pt x="59022" y="30540"/>
                  <a:pt x="58981" y="30560"/>
                  <a:pt x="58964" y="30560"/>
                </a:cubicBezTo>
                <a:cubicBezTo>
                  <a:pt x="58939" y="30560"/>
                  <a:pt x="58959" y="30520"/>
                  <a:pt x="59007" y="30423"/>
                </a:cubicBezTo>
                <a:cubicBezTo>
                  <a:pt x="59173" y="30174"/>
                  <a:pt x="59090" y="30174"/>
                  <a:pt x="58925" y="30174"/>
                </a:cubicBezTo>
                <a:cubicBezTo>
                  <a:pt x="58822" y="30208"/>
                  <a:pt x="58761" y="30228"/>
                  <a:pt x="58738" y="30228"/>
                </a:cubicBezTo>
                <a:cubicBezTo>
                  <a:pt x="58704" y="30228"/>
                  <a:pt x="58745" y="30188"/>
                  <a:pt x="58842" y="30091"/>
                </a:cubicBezTo>
                <a:cubicBezTo>
                  <a:pt x="58925" y="30008"/>
                  <a:pt x="59007" y="29925"/>
                  <a:pt x="58925" y="29843"/>
                </a:cubicBezTo>
                <a:cubicBezTo>
                  <a:pt x="58842" y="29843"/>
                  <a:pt x="58759" y="29677"/>
                  <a:pt x="58759" y="29428"/>
                </a:cubicBezTo>
                <a:cubicBezTo>
                  <a:pt x="58720" y="29313"/>
                  <a:pt x="58682" y="29251"/>
                  <a:pt x="58627" y="29251"/>
                </a:cubicBezTo>
                <a:cubicBezTo>
                  <a:pt x="58563" y="29251"/>
                  <a:pt x="58478" y="29333"/>
                  <a:pt x="58344" y="29511"/>
                </a:cubicBezTo>
                <a:cubicBezTo>
                  <a:pt x="58179" y="29760"/>
                  <a:pt x="58013" y="29925"/>
                  <a:pt x="58013" y="29925"/>
                </a:cubicBezTo>
                <a:cubicBezTo>
                  <a:pt x="58013" y="29843"/>
                  <a:pt x="58013" y="29760"/>
                  <a:pt x="58096" y="29677"/>
                </a:cubicBezTo>
                <a:cubicBezTo>
                  <a:pt x="58179" y="29594"/>
                  <a:pt x="58179" y="29428"/>
                  <a:pt x="58179" y="29428"/>
                </a:cubicBezTo>
                <a:cubicBezTo>
                  <a:pt x="58179" y="29406"/>
                  <a:pt x="58167" y="29396"/>
                  <a:pt x="58149" y="29396"/>
                </a:cubicBezTo>
                <a:cubicBezTo>
                  <a:pt x="58102" y="29396"/>
                  <a:pt x="58013" y="29473"/>
                  <a:pt x="58013" y="29594"/>
                </a:cubicBezTo>
                <a:cubicBezTo>
                  <a:pt x="57930" y="29677"/>
                  <a:pt x="57889" y="29718"/>
                  <a:pt x="57857" y="29718"/>
                </a:cubicBezTo>
                <a:cubicBezTo>
                  <a:pt x="57826" y="29718"/>
                  <a:pt x="57806" y="29677"/>
                  <a:pt x="57764" y="29594"/>
                </a:cubicBezTo>
                <a:cubicBezTo>
                  <a:pt x="57723" y="29470"/>
                  <a:pt x="57681" y="29407"/>
                  <a:pt x="57640" y="29407"/>
                </a:cubicBezTo>
                <a:cubicBezTo>
                  <a:pt x="57599" y="29407"/>
                  <a:pt x="57557" y="29470"/>
                  <a:pt x="57516" y="29594"/>
                </a:cubicBezTo>
                <a:cubicBezTo>
                  <a:pt x="57433" y="29718"/>
                  <a:pt x="57391" y="29780"/>
                  <a:pt x="57371" y="29780"/>
                </a:cubicBezTo>
                <a:cubicBezTo>
                  <a:pt x="57350" y="29780"/>
                  <a:pt x="57350" y="29718"/>
                  <a:pt x="57350" y="29594"/>
                </a:cubicBezTo>
                <a:cubicBezTo>
                  <a:pt x="57350" y="29428"/>
                  <a:pt x="57267" y="29345"/>
                  <a:pt x="57101" y="29345"/>
                </a:cubicBezTo>
                <a:cubicBezTo>
                  <a:pt x="56936" y="29345"/>
                  <a:pt x="56853" y="29262"/>
                  <a:pt x="56936" y="29097"/>
                </a:cubicBezTo>
                <a:cubicBezTo>
                  <a:pt x="56984" y="29000"/>
                  <a:pt x="57033" y="28959"/>
                  <a:pt x="57048" y="28959"/>
                </a:cubicBezTo>
                <a:cubicBezTo>
                  <a:pt x="57059" y="28959"/>
                  <a:pt x="57053" y="28979"/>
                  <a:pt x="57018" y="29014"/>
                </a:cubicBezTo>
                <a:cubicBezTo>
                  <a:pt x="57018" y="29097"/>
                  <a:pt x="57039" y="29138"/>
                  <a:pt x="57070" y="29138"/>
                </a:cubicBezTo>
                <a:cubicBezTo>
                  <a:pt x="57101" y="29138"/>
                  <a:pt x="57143" y="29097"/>
                  <a:pt x="57184" y="29014"/>
                </a:cubicBezTo>
                <a:cubicBezTo>
                  <a:pt x="57267" y="28931"/>
                  <a:pt x="57267" y="28848"/>
                  <a:pt x="57184" y="28765"/>
                </a:cubicBezTo>
                <a:cubicBezTo>
                  <a:pt x="57143" y="28724"/>
                  <a:pt x="57101" y="28703"/>
                  <a:pt x="57060" y="28703"/>
                </a:cubicBezTo>
                <a:cubicBezTo>
                  <a:pt x="57018" y="28703"/>
                  <a:pt x="56977" y="28724"/>
                  <a:pt x="56936" y="28765"/>
                </a:cubicBezTo>
                <a:cubicBezTo>
                  <a:pt x="56901" y="28800"/>
                  <a:pt x="56853" y="28820"/>
                  <a:pt x="56802" y="28820"/>
                </a:cubicBezTo>
                <a:cubicBezTo>
                  <a:pt x="56730" y="28820"/>
                  <a:pt x="56653" y="28779"/>
                  <a:pt x="56604" y="28682"/>
                </a:cubicBezTo>
                <a:cubicBezTo>
                  <a:pt x="56438" y="28517"/>
                  <a:pt x="56438" y="28434"/>
                  <a:pt x="56604" y="28351"/>
                </a:cubicBezTo>
                <a:cubicBezTo>
                  <a:pt x="56687" y="28351"/>
                  <a:pt x="56770" y="28185"/>
                  <a:pt x="56770" y="27936"/>
                </a:cubicBezTo>
                <a:cubicBezTo>
                  <a:pt x="56770" y="27605"/>
                  <a:pt x="56853" y="27356"/>
                  <a:pt x="57101" y="27191"/>
                </a:cubicBezTo>
                <a:cubicBezTo>
                  <a:pt x="57350" y="26859"/>
                  <a:pt x="57350" y="26776"/>
                  <a:pt x="57267" y="26693"/>
                </a:cubicBezTo>
                <a:cubicBezTo>
                  <a:pt x="57235" y="26630"/>
                  <a:pt x="57204" y="26603"/>
                  <a:pt x="57172" y="26603"/>
                </a:cubicBezTo>
                <a:cubicBezTo>
                  <a:pt x="57121" y="26603"/>
                  <a:pt x="57070" y="26674"/>
                  <a:pt x="57018" y="26776"/>
                </a:cubicBezTo>
                <a:cubicBezTo>
                  <a:pt x="56941" y="26932"/>
                  <a:pt x="56871" y="26998"/>
                  <a:pt x="56817" y="26998"/>
                </a:cubicBezTo>
                <a:cubicBezTo>
                  <a:pt x="56699" y="26998"/>
                  <a:pt x="56656" y="26678"/>
                  <a:pt x="56770" y="26279"/>
                </a:cubicBezTo>
                <a:cubicBezTo>
                  <a:pt x="56829" y="25926"/>
                  <a:pt x="56846" y="25824"/>
                  <a:pt x="56910" y="25824"/>
                </a:cubicBezTo>
                <a:cubicBezTo>
                  <a:pt x="56936" y="25824"/>
                  <a:pt x="56970" y="25841"/>
                  <a:pt x="57018" y="25865"/>
                </a:cubicBezTo>
                <a:cubicBezTo>
                  <a:pt x="57046" y="25920"/>
                  <a:pt x="57074" y="25947"/>
                  <a:pt x="57107" y="25947"/>
                </a:cubicBezTo>
                <a:cubicBezTo>
                  <a:pt x="57175" y="25947"/>
                  <a:pt x="57267" y="25837"/>
                  <a:pt x="57433" y="25616"/>
                </a:cubicBezTo>
                <a:cubicBezTo>
                  <a:pt x="57516" y="25450"/>
                  <a:pt x="57599" y="25284"/>
                  <a:pt x="57516" y="25284"/>
                </a:cubicBezTo>
                <a:cubicBezTo>
                  <a:pt x="57516" y="25284"/>
                  <a:pt x="57599" y="25119"/>
                  <a:pt x="57847" y="24953"/>
                </a:cubicBezTo>
                <a:cubicBezTo>
                  <a:pt x="57984" y="24748"/>
                  <a:pt x="58176" y="24600"/>
                  <a:pt x="58240" y="24600"/>
                </a:cubicBezTo>
                <a:cubicBezTo>
                  <a:pt x="58254" y="24600"/>
                  <a:pt x="58262" y="24607"/>
                  <a:pt x="58262" y="24622"/>
                </a:cubicBezTo>
                <a:cubicBezTo>
                  <a:pt x="58344" y="24622"/>
                  <a:pt x="58427" y="24622"/>
                  <a:pt x="58510" y="24456"/>
                </a:cubicBezTo>
                <a:cubicBezTo>
                  <a:pt x="58510" y="24373"/>
                  <a:pt x="58510" y="24290"/>
                  <a:pt x="58427" y="24290"/>
                </a:cubicBezTo>
                <a:cubicBezTo>
                  <a:pt x="58344" y="24290"/>
                  <a:pt x="58344" y="24207"/>
                  <a:pt x="58344" y="24041"/>
                </a:cubicBezTo>
                <a:cubicBezTo>
                  <a:pt x="58427" y="23917"/>
                  <a:pt x="58469" y="23855"/>
                  <a:pt x="58458" y="23855"/>
                </a:cubicBezTo>
                <a:lnTo>
                  <a:pt x="58458" y="23855"/>
                </a:lnTo>
                <a:cubicBezTo>
                  <a:pt x="58448" y="23855"/>
                  <a:pt x="58386" y="23917"/>
                  <a:pt x="58262" y="24041"/>
                </a:cubicBezTo>
                <a:cubicBezTo>
                  <a:pt x="58170" y="24178"/>
                  <a:pt x="58104" y="24240"/>
                  <a:pt x="58049" y="24240"/>
                </a:cubicBezTo>
                <a:cubicBezTo>
                  <a:pt x="58005" y="24240"/>
                  <a:pt x="57967" y="24199"/>
                  <a:pt x="57930" y="24124"/>
                </a:cubicBezTo>
                <a:cubicBezTo>
                  <a:pt x="57930" y="24041"/>
                  <a:pt x="57909" y="24000"/>
                  <a:pt x="57878" y="24000"/>
                </a:cubicBezTo>
                <a:cubicBezTo>
                  <a:pt x="57847" y="24000"/>
                  <a:pt x="57806" y="24041"/>
                  <a:pt x="57764" y="24124"/>
                </a:cubicBezTo>
                <a:cubicBezTo>
                  <a:pt x="57764" y="24290"/>
                  <a:pt x="57516" y="24539"/>
                  <a:pt x="57267" y="24787"/>
                </a:cubicBezTo>
                <a:cubicBezTo>
                  <a:pt x="57018" y="25036"/>
                  <a:pt x="56936" y="25119"/>
                  <a:pt x="56936" y="25202"/>
                </a:cubicBezTo>
                <a:cubicBezTo>
                  <a:pt x="57018" y="25284"/>
                  <a:pt x="56687" y="25782"/>
                  <a:pt x="56273" y="26196"/>
                </a:cubicBezTo>
                <a:cubicBezTo>
                  <a:pt x="56190" y="26279"/>
                  <a:pt x="56190" y="26362"/>
                  <a:pt x="56273" y="26362"/>
                </a:cubicBezTo>
                <a:cubicBezTo>
                  <a:pt x="56283" y="26351"/>
                  <a:pt x="56291" y="26346"/>
                  <a:pt x="56297" y="26346"/>
                </a:cubicBezTo>
                <a:cubicBezTo>
                  <a:pt x="56332" y="26346"/>
                  <a:pt x="56251" y="26571"/>
                  <a:pt x="56107" y="26859"/>
                </a:cubicBezTo>
                <a:cubicBezTo>
                  <a:pt x="55900" y="27204"/>
                  <a:pt x="55750" y="27377"/>
                  <a:pt x="55706" y="27377"/>
                </a:cubicBezTo>
                <a:cubicBezTo>
                  <a:pt x="55697" y="27377"/>
                  <a:pt x="55692" y="27370"/>
                  <a:pt x="55692" y="27356"/>
                </a:cubicBezTo>
                <a:cubicBezTo>
                  <a:pt x="55692" y="27356"/>
                  <a:pt x="55527" y="27439"/>
                  <a:pt x="55444" y="27605"/>
                </a:cubicBezTo>
                <a:cubicBezTo>
                  <a:pt x="55231" y="27818"/>
                  <a:pt x="55094" y="27925"/>
                  <a:pt x="55026" y="27925"/>
                </a:cubicBezTo>
                <a:cubicBezTo>
                  <a:pt x="54936" y="27925"/>
                  <a:pt x="54970" y="27735"/>
                  <a:pt x="55112" y="27356"/>
                </a:cubicBezTo>
                <a:cubicBezTo>
                  <a:pt x="55278" y="27108"/>
                  <a:pt x="55361" y="26776"/>
                  <a:pt x="55278" y="26693"/>
                </a:cubicBezTo>
                <a:cubicBezTo>
                  <a:pt x="55278" y="26693"/>
                  <a:pt x="55278" y="26528"/>
                  <a:pt x="55361" y="26362"/>
                </a:cubicBezTo>
                <a:cubicBezTo>
                  <a:pt x="55409" y="26314"/>
                  <a:pt x="55429" y="26266"/>
                  <a:pt x="55438" y="26266"/>
                </a:cubicBezTo>
                <a:cubicBezTo>
                  <a:pt x="55444" y="26266"/>
                  <a:pt x="55444" y="26292"/>
                  <a:pt x="55444" y="26362"/>
                </a:cubicBezTo>
                <a:cubicBezTo>
                  <a:pt x="55426" y="26415"/>
                  <a:pt x="55454" y="26438"/>
                  <a:pt x="55509" y="26438"/>
                </a:cubicBezTo>
                <a:cubicBezTo>
                  <a:pt x="55712" y="26438"/>
                  <a:pt x="56290" y="26125"/>
                  <a:pt x="56355" y="25865"/>
                </a:cubicBezTo>
                <a:cubicBezTo>
                  <a:pt x="56427" y="25686"/>
                  <a:pt x="56359" y="25599"/>
                  <a:pt x="56219" y="25599"/>
                </a:cubicBezTo>
                <a:cubicBezTo>
                  <a:pt x="56035" y="25599"/>
                  <a:pt x="55726" y="25748"/>
                  <a:pt x="55444" y="26030"/>
                </a:cubicBezTo>
                <a:cubicBezTo>
                  <a:pt x="55250" y="26225"/>
                  <a:pt x="55141" y="26305"/>
                  <a:pt x="55084" y="26305"/>
                </a:cubicBezTo>
                <a:cubicBezTo>
                  <a:pt x="55044" y="26305"/>
                  <a:pt x="55029" y="26265"/>
                  <a:pt x="55029" y="26196"/>
                </a:cubicBezTo>
                <a:cubicBezTo>
                  <a:pt x="55090" y="26075"/>
                  <a:pt x="55062" y="25998"/>
                  <a:pt x="54945" y="25998"/>
                </a:cubicBezTo>
                <a:cubicBezTo>
                  <a:pt x="54902" y="25998"/>
                  <a:pt x="54847" y="26008"/>
                  <a:pt x="54781" y="26030"/>
                </a:cubicBezTo>
                <a:cubicBezTo>
                  <a:pt x="54712" y="26065"/>
                  <a:pt x="54629" y="26085"/>
                  <a:pt x="54550" y="26085"/>
                </a:cubicBezTo>
                <a:cubicBezTo>
                  <a:pt x="54438" y="26085"/>
                  <a:pt x="54332" y="26045"/>
                  <a:pt x="54284" y="25947"/>
                </a:cubicBezTo>
                <a:cubicBezTo>
                  <a:pt x="54201" y="25906"/>
                  <a:pt x="54118" y="25885"/>
                  <a:pt x="54045" y="25885"/>
                </a:cubicBezTo>
                <a:cubicBezTo>
                  <a:pt x="53973" y="25885"/>
                  <a:pt x="53911" y="25906"/>
                  <a:pt x="53869" y="25947"/>
                </a:cubicBezTo>
                <a:cubicBezTo>
                  <a:pt x="53703" y="26030"/>
                  <a:pt x="53703" y="26113"/>
                  <a:pt x="53869" y="26113"/>
                </a:cubicBezTo>
                <a:cubicBezTo>
                  <a:pt x="54118" y="26196"/>
                  <a:pt x="54035" y="26610"/>
                  <a:pt x="53786" y="26610"/>
                </a:cubicBezTo>
                <a:cubicBezTo>
                  <a:pt x="53703" y="26610"/>
                  <a:pt x="53455" y="26693"/>
                  <a:pt x="53372" y="26859"/>
                </a:cubicBezTo>
                <a:cubicBezTo>
                  <a:pt x="53206" y="27025"/>
                  <a:pt x="53123" y="27025"/>
                  <a:pt x="53040" y="27025"/>
                </a:cubicBezTo>
                <a:cubicBezTo>
                  <a:pt x="52958" y="26942"/>
                  <a:pt x="52958" y="26859"/>
                  <a:pt x="53040" y="26859"/>
                </a:cubicBezTo>
                <a:cubicBezTo>
                  <a:pt x="53123" y="26776"/>
                  <a:pt x="53289" y="26445"/>
                  <a:pt x="53455" y="26113"/>
                </a:cubicBezTo>
                <a:cubicBezTo>
                  <a:pt x="53678" y="25517"/>
                  <a:pt x="53902" y="25189"/>
                  <a:pt x="54005" y="25189"/>
                </a:cubicBezTo>
                <a:cubicBezTo>
                  <a:pt x="54016" y="25189"/>
                  <a:pt x="54027" y="25193"/>
                  <a:pt x="54035" y="25202"/>
                </a:cubicBezTo>
                <a:cubicBezTo>
                  <a:pt x="54118" y="25284"/>
                  <a:pt x="54263" y="25326"/>
                  <a:pt x="54408" y="25326"/>
                </a:cubicBezTo>
                <a:cubicBezTo>
                  <a:pt x="54553" y="25326"/>
                  <a:pt x="54698" y="25284"/>
                  <a:pt x="54781" y="25202"/>
                </a:cubicBezTo>
                <a:cubicBezTo>
                  <a:pt x="54864" y="25119"/>
                  <a:pt x="54947" y="24953"/>
                  <a:pt x="54947" y="24870"/>
                </a:cubicBezTo>
                <a:cubicBezTo>
                  <a:pt x="54947" y="24796"/>
                  <a:pt x="54947" y="24755"/>
                  <a:pt x="54931" y="24755"/>
                </a:cubicBezTo>
                <a:cubicBezTo>
                  <a:pt x="54913" y="24755"/>
                  <a:pt x="54872" y="24816"/>
                  <a:pt x="54781" y="24953"/>
                </a:cubicBezTo>
                <a:cubicBezTo>
                  <a:pt x="54739" y="25036"/>
                  <a:pt x="54719" y="25077"/>
                  <a:pt x="54698" y="25077"/>
                </a:cubicBezTo>
                <a:cubicBezTo>
                  <a:pt x="54677" y="25077"/>
                  <a:pt x="54656" y="25036"/>
                  <a:pt x="54615" y="24953"/>
                </a:cubicBezTo>
                <a:cubicBezTo>
                  <a:pt x="54615" y="24787"/>
                  <a:pt x="54532" y="24539"/>
                  <a:pt x="54532" y="24456"/>
                </a:cubicBezTo>
                <a:cubicBezTo>
                  <a:pt x="54449" y="24373"/>
                  <a:pt x="54449" y="24041"/>
                  <a:pt x="54449" y="23793"/>
                </a:cubicBezTo>
                <a:cubicBezTo>
                  <a:pt x="54500" y="23436"/>
                  <a:pt x="54489" y="23267"/>
                  <a:pt x="54433" y="23267"/>
                </a:cubicBezTo>
                <a:cubicBezTo>
                  <a:pt x="54399" y="23267"/>
                  <a:pt x="54347" y="23334"/>
                  <a:pt x="54284" y="23461"/>
                </a:cubicBezTo>
                <a:cubicBezTo>
                  <a:pt x="54173" y="23682"/>
                  <a:pt x="53915" y="23866"/>
                  <a:pt x="53780" y="23866"/>
                </a:cubicBezTo>
                <a:cubicBezTo>
                  <a:pt x="53713" y="23866"/>
                  <a:pt x="53676" y="23820"/>
                  <a:pt x="53703" y="23710"/>
                </a:cubicBezTo>
                <a:cubicBezTo>
                  <a:pt x="53764" y="23589"/>
                  <a:pt x="53736" y="23512"/>
                  <a:pt x="53619" y="23512"/>
                </a:cubicBezTo>
                <a:cubicBezTo>
                  <a:pt x="53576" y="23512"/>
                  <a:pt x="53521" y="23522"/>
                  <a:pt x="53455" y="23544"/>
                </a:cubicBezTo>
                <a:cubicBezTo>
                  <a:pt x="53289" y="23544"/>
                  <a:pt x="53123" y="23461"/>
                  <a:pt x="53123" y="23461"/>
                </a:cubicBezTo>
                <a:cubicBezTo>
                  <a:pt x="53123" y="23378"/>
                  <a:pt x="52875" y="23213"/>
                  <a:pt x="52626" y="23130"/>
                </a:cubicBezTo>
                <a:cubicBezTo>
                  <a:pt x="52129" y="23047"/>
                  <a:pt x="52129" y="22964"/>
                  <a:pt x="52212" y="22550"/>
                </a:cubicBezTo>
                <a:cubicBezTo>
                  <a:pt x="52415" y="22075"/>
                  <a:pt x="52730" y="21655"/>
                  <a:pt x="52837" y="21655"/>
                </a:cubicBezTo>
                <a:cubicBezTo>
                  <a:pt x="52861" y="21655"/>
                  <a:pt x="52875" y="21676"/>
                  <a:pt x="52875" y="21721"/>
                </a:cubicBezTo>
                <a:cubicBezTo>
                  <a:pt x="52875" y="21762"/>
                  <a:pt x="52916" y="21783"/>
                  <a:pt x="52978" y="21783"/>
                </a:cubicBezTo>
                <a:cubicBezTo>
                  <a:pt x="53040" y="21783"/>
                  <a:pt x="53123" y="21762"/>
                  <a:pt x="53206" y="21721"/>
                </a:cubicBezTo>
                <a:cubicBezTo>
                  <a:pt x="53255" y="21624"/>
                  <a:pt x="53360" y="21584"/>
                  <a:pt x="53439" y="21584"/>
                </a:cubicBezTo>
                <a:cubicBezTo>
                  <a:pt x="53495" y="21584"/>
                  <a:pt x="53538" y="21604"/>
                  <a:pt x="53538" y="21638"/>
                </a:cubicBezTo>
                <a:cubicBezTo>
                  <a:pt x="53579" y="21679"/>
                  <a:pt x="53641" y="21700"/>
                  <a:pt x="53714" y="21700"/>
                </a:cubicBezTo>
                <a:cubicBezTo>
                  <a:pt x="53786" y="21700"/>
                  <a:pt x="53869" y="21679"/>
                  <a:pt x="53952" y="21638"/>
                </a:cubicBezTo>
                <a:cubicBezTo>
                  <a:pt x="54143" y="21511"/>
                  <a:pt x="53797" y="21335"/>
                  <a:pt x="53438" y="21335"/>
                </a:cubicBezTo>
                <a:cubicBezTo>
                  <a:pt x="53329" y="21335"/>
                  <a:pt x="53220" y="21351"/>
                  <a:pt x="53123" y="21389"/>
                </a:cubicBezTo>
                <a:cubicBezTo>
                  <a:pt x="52958" y="21389"/>
                  <a:pt x="52792" y="21389"/>
                  <a:pt x="52709" y="21224"/>
                </a:cubicBezTo>
                <a:cubicBezTo>
                  <a:pt x="52709" y="21247"/>
                  <a:pt x="52709" y="21275"/>
                  <a:pt x="52709" y="21307"/>
                </a:cubicBezTo>
                <a:cubicBezTo>
                  <a:pt x="52709" y="21721"/>
                  <a:pt x="52460" y="21970"/>
                  <a:pt x="52212" y="21970"/>
                </a:cubicBezTo>
                <a:cubicBezTo>
                  <a:pt x="52129" y="21970"/>
                  <a:pt x="51963" y="22135"/>
                  <a:pt x="51797" y="22218"/>
                </a:cubicBezTo>
                <a:cubicBezTo>
                  <a:pt x="51632" y="22467"/>
                  <a:pt x="51632" y="22550"/>
                  <a:pt x="51797" y="22550"/>
                </a:cubicBezTo>
                <a:cubicBezTo>
                  <a:pt x="51963" y="22550"/>
                  <a:pt x="51963" y="22633"/>
                  <a:pt x="51797" y="22715"/>
                </a:cubicBezTo>
                <a:cubicBezTo>
                  <a:pt x="51632" y="22798"/>
                  <a:pt x="51300" y="23130"/>
                  <a:pt x="51051" y="23461"/>
                </a:cubicBezTo>
                <a:cubicBezTo>
                  <a:pt x="50827" y="23776"/>
                  <a:pt x="50700" y="23920"/>
                  <a:pt x="50630" y="23920"/>
                </a:cubicBezTo>
                <a:cubicBezTo>
                  <a:pt x="50572" y="23920"/>
                  <a:pt x="50554" y="23817"/>
                  <a:pt x="50554" y="23627"/>
                </a:cubicBezTo>
                <a:cubicBezTo>
                  <a:pt x="50554" y="23461"/>
                  <a:pt x="50637" y="23213"/>
                  <a:pt x="50720" y="23130"/>
                </a:cubicBezTo>
                <a:cubicBezTo>
                  <a:pt x="50803" y="23088"/>
                  <a:pt x="50824" y="23068"/>
                  <a:pt x="50803" y="23068"/>
                </a:cubicBezTo>
                <a:cubicBezTo>
                  <a:pt x="50782" y="23068"/>
                  <a:pt x="50720" y="23088"/>
                  <a:pt x="50637" y="23130"/>
                </a:cubicBezTo>
                <a:cubicBezTo>
                  <a:pt x="50589" y="23154"/>
                  <a:pt x="50540" y="23164"/>
                  <a:pt x="50496" y="23164"/>
                </a:cubicBezTo>
                <a:cubicBezTo>
                  <a:pt x="50388" y="23164"/>
                  <a:pt x="50306" y="23105"/>
                  <a:pt x="50306" y="23047"/>
                </a:cubicBezTo>
                <a:cubicBezTo>
                  <a:pt x="50306" y="22798"/>
                  <a:pt x="50306" y="22798"/>
                  <a:pt x="50554" y="22715"/>
                </a:cubicBezTo>
                <a:cubicBezTo>
                  <a:pt x="50720" y="22715"/>
                  <a:pt x="50886" y="22798"/>
                  <a:pt x="50886" y="22964"/>
                </a:cubicBezTo>
                <a:cubicBezTo>
                  <a:pt x="50923" y="23039"/>
                  <a:pt x="50960" y="23080"/>
                  <a:pt x="51013" y="23080"/>
                </a:cubicBezTo>
                <a:cubicBezTo>
                  <a:pt x="51077" y="23080"/>
                  <a:pt x="51163" y="23018"/>
                  <a:pt x="51300" y="22881"/>
                </a:cubicBezTo>
                <a:cubicBezTo>
                  <a:pt x="51466" y="22633"/>
                  <a:pt x="51549" y="22467"/>
                  <a:pt x="51549" y="22467"/>
                </a:cubicBezTo>
                <a:cubicBezTo>
                  <a:pt x="51466" y="22384"/>
                  <a:pt x="51549" y="22218"/>
                  <a:pt x="51714" y="22135"/>
                </a:cubicBezTo>
                <a:cubicBezTo>
                  <a:pt x="51893" y="21898"/>
                  <a:pt x="51815" y="21703"/>
                  <a:pt x="51635" y="21703"/>
                </a:cubicBezTo>
                <a:cubicBezTo>
                  <a:pt x="51564" y="21703"/>
                  <a:pt x="51477" y="21733"/>
                  <a:pt x="51383" y="21804"/>
                </a:cubicBezTo>
                <a:cubicBezTo>
                  <a:pt x="51266" y="21862"/>
                  <a:pt x="51190" y="21921"/>
                  <a:pt x="51156" y="21921"/>
                </a:cubicBezTo>
                <a:cubicBezTo>
                  <a:pt x="51141" y="21921"/>
                  <a:pt x="51134" y="21911"/>
                  <a:pt x="51134" y="21887"/>
                </a:cubicBezTo>
                <a:cubicBezTo>
                  <a:pt x="51134" y="21804"/>
                  <a:pt x="51217" y="21638"/>
                  <a:pt x="51383" y="21555"/>
                </a:cubicBezTo>
                <a:cubicBezTo>
                  <a:pt x="51549" y="21472"/>
                  <a:pt x="51217" y="21141"/>
                  <a:pt x="50637" y="21058"/>
                </a:cubicBezTo>
                <a:cubicBezTo>
                  <a:pt x="50388" y="21058"/>
                  <a:pt x="50388" y="20975"/>
                  <a:pt x="50886" y="20561"/>
                </a:cubicBezTo>
                <a:cubicBezTo>
                  <a:pt x="51279" y="20167"/>
                  <a:pt x="51413" y="19929"/>
                  <a:pt x="51288" y="19929"/>
                </a:cubicBezTo>
                <a:cubicBezTo>
                  <a:pt x="51255" y="19929"/>
                  <a:pt x="51204" y="19946"/>
                  <a:pt x="51134" y="19981"/>
                </a:cubicBezTo>
                <a:cubicBezTo>
                  <a:pt x="51119" y="19996"/>
                  <a:pt x="51098" y="20003"/>
                  <a:pt x="51074" y="20003"/>
                </a:cubicBezTo>
                <a:cubicBezTo>
                  <a:pt x="50963" y="20003"/>
                  <a:pt x="50772" y="19867"/>
                  <a:pt x="50637" y="19732"/>
                </a:cubicBezTo>
                <a:cubicBezTo>
                  <a:pt x="50223" y="19400"/>
                  <a:pt x="50223" y="19318"/>
                  <a:pt x="50554" y="19069"/>
                </a:cubicBezTo>
                <a:cubicBezTo>
                  <a:pt x="50775" y="18848"/>
                  <a:pt x="50849" y="18737"/>
                  <a:pt x="50726" y="18737"/>
                </a:cubicBezTo>
                <a:cubicBezTo>
                  <a:pt x="50665" y="18737"/>
                  <a:pt x="50554" y="18765"/>
                  <a:pt x="50388" y="18820"/>
                </a:cubicBezTo>
                <a:cubicBezTo>
                  <a:pt x="50057" y="18903"/>
                  <a:pt x="50057" y="18986"/>
                  <a:pt x="50057" y="19152"/>
                </a:cubicBezTo>
                <a:cubicBezTo>
                  <a:pt x="50057" y="19389"/>
                  <a:pt x="49929" y="19584"/>
                  <a:pt x="49826" y="19584"/>
                </a:cubicBezTo>
                <a:cubicBezTo>
                  <a:pt x="49786" y="19584"/>
                  <a:pt x="49749" y="19554"/>
                  <a:pt x="49725" y="19483"/>
                </a:cubicBezTo>
                <a:cubicBezTo>
                  <a:pt x="49725" y="19373"/>
                  <a:pt x="49702" y="19327"/>
                  <a:pt x="49668" y="19327"/>
                </a:cubicBezTo>
                <a:cubicBezTo>
                  <a:pt x="49573" y="19327"/>
                  <a:pt x="49394" y="19676"/>
                  <a:pt x="49394" y="19981"/>
                </a:cubicBezTo>
                <a:cubicBezTo>
                  <a:pt x="49477" y="20229"/>
                  <a:pt x="49394" y="20395"/>
                  <a:pt x="49311" y="20478"/>
                </a:cubicBezTo>
                <a:cubicBezTo>
                  <a:pt x="49258" y="20557"/>
                  <a:pt x="49188" y="20595"/>
                  <a:pt x="49103" y="20595"/>
                </a:cubicBezTo>
                <a:cubicBezTo>
                  <a:pt x="48924" y="20595"/>
                  <a:pt x="48681" y="20428"/>
                  <a:pt x="48399" y="20146"/>
                </a:cubicBezTo>
                <a:cubicBezTo>
                  <a:pt x="48317" y="20063"/>
                  <a:pt x="47985" y="19815"/>
                  <a:pt x="47902" y="19815"/>
                </a:cubicBezTo>
                <a:cubicBezTo>
                  <a:pt x="47654" y="19732"/>
                  <a:pt x="47654" y="19649"/>
                  <a:pt x="47819" y="19566"/>
                </a:cubicBezTo>
                <a:cubicBezTo>
                  <a:pt x="48234" y="19235"/>
                  <a:pt x="48482" y="18986"/>
                  <a:pt x="48399" y="18737"/>
                </a:cubicBezTo>
                <a:cubicBezTo>
                  <a:pt x="48399" y="18691"/>
                  <a:pt x="48374" y="18671"/>
                  <a:pt x="48336" y="18671"/>
                </a:cubicBezTo>
                <a:cubicBezTo>
                  <a:pt x="48240" y="18671"/>
                  <a:pt x="48068" y="18807"/>
                  <a:pt x="48068" y="18986"/>
                </a:cubicBezTo>
                <a:cubicBezTo>
                  <a:pt x="48068" y="19069"/>
                  <a:pt x="47985" y="19152"/>
                  <a:pt x="47819" y="19152"/>
                </a:cubicBezTo>
                <a:cubicBezTo>
                  <a:pt x="47654" y="19152"/>
                  <a:pt x="47654" y="18903"/>
                  <a:pt x="47654" y="18655"/>
                </a:cubicBezTo>
                <a:cubicBezTo>
                  <a:pt x="47654" y="18323"/>
                  <a:pt x="47654" y="17992"/>
                  <a:pt x="47571" y="17909"/>
                </a:cubicBezTo>
                <a:cubicBezTo>
                  <a:pt x="47322" y="17411"/>
                  <a:pt x="47405" y="17163"/>
                  <a:pt x="47736" y="16831"/>
                </a:cubicBezTo>
                <a:cubicBezTo>
                  <a:pt x="47902" y="16666"/>
                  <a:pt x="47985" y="16500"/>
                  <a:pt x="47985" y="16417"/>
                </a:cubicBezTo>
                <a:cubicBezTo>
                  <a:pt x="47970" y="16402"/>
                  <a:pt x="47940" y="16395"/>
                  <a:pt x="47898" y="16395"/>
                </a:cubicBezTo>
                <a:cubicBezTo>
                  <a:pt x="47699" y="16395"/>
                  <a:pt x="47234" y="16544"/>
                  <a:pt x="46825" y="16748"/>
                </a:cubicBezTo>
                <a:cubicBezTo>
                  <a:pt x="46576" y="16914"/>
                  <a:pt x="46576" y="16914"/>
                  <a:pt x="46659" y="16997"/>
                </a:cubicBezTo>
                <a:cubicBezTo>
                  <a:pt x="46718" y="17056"/>
                  <a:pt x="46818" y="17114"/>
                  <a:pt x="46901" y="17114"/>
                </a:cubicBezTo>
                <a:cubicBezTo>
                  <a:pt x="46935" y="17114"/>
                  <a:pt x="46966" y="17104"/>
                  <a:pt x="46991" y="17080"/>
                </a:cubicBezTo>
                <a:cubicBezTo>
                  <a:pt x="47322" y="17080"/>
                  <a:pt x="47405" y="17743"/>
                  <a:pt x="47239" y="17992"/>
                </a:cubicBezTo>
                <a:cubicBezTo>
                  <a:pt x="47215" y="18016"/>
                  <a:pt x="47176" y="18026"/>
                  <a:pt x="47132" y="18026"/>
                </a:cubicBezTo>
                <a:cubicBezTo>
                  <a:pt x="47025" y="18026"/>
                  <a:pt x="46883" y="17967"/>
                  <a:pt x="46825" y="17909"/>
                </a:cubicBezTo>
                <a:lnTo>
                  <a:pt x="46576" y="17660"/>
                </a:lnTo>
                <a:lnTo>
                  <a:pt x="46659" y="18240"/>
                </a:lnTo>
                <a:cubicBezTo>
                  <a:pt x="46783" y="18734"/>
                  <a:pt x="46906" y="18998"/>
                  <a:pt x="47064" y="18998"/>
                </a:cubicBezTo>
                <a:cubicBezTo>
                  <a:pt x="47118" y="18998"/>
                  <a:pt x="47176" y="18967"/>
                  <a:pt x="47239" y="18903"/>
                </a:cubicBezTo>
                <a:cubicBezTo>
                  <a:pt x="47281" y="18862"/>
                  <a:pt x="47322" y="18841"/>
                  <a:pt x="47353" y="18841"/>
                </a:cubicBezTo>
                <a:cubicBezTo>
                  <a:pt x="47384" y="18841"/>
                  <a:pt x="47405" y="18862"/>
                  <a:pt x="47405" y="18903"/>
                </a:cubicBezTo>
                <a:cubicBezTo>
                  <a:pt x="47405" y="19069"/>
                  <a:pt x="47239" y="19235"/>
                  <a:pt x="46908" y="19566"/>
                </a:cubicBezTo>
                <a:cubicBezTo>
                  <a:pt x="46689" y="19741"/>
                  <a:pt x="46563" y="19847"/>
                  <a:pt x="46456" y="19847"/>
                </a:cubicBezTo>
                <a:cubicBezTo>
                  <a:pt x="46360" y="19847"/>
                  <a:pt x="46279" y="19762"/>
                  <a:pt x="46162" y="19566"/>
                </a:cubicBezTo>
                <a:cubicBezTo>
                  <a:pt x="45913" y="19235"/>
                  <a:pt x="45913" y="19069"/>
                  <a:pt x="46245" y="18737"/>
                </a:cubicBezTo>
                <a:cubicBezTo>
                  <a:pt x="46328" y="18655"/>
                  <a:pt x="46328" y="18572"/>
                  <a:pt x="46245" y="18489"/>
                </a:cubicBezTo>
                <a:cubicBezTo>
                  <a:pt x="45748" y="18406"/>
                  <a:pt x="45665" y="18323"/>
                  <a:pt x="45913" y="17743"/>
                </a:cubicBezTo>
                <a:cubicBezTo>
                  <a:pt x="45996" y="17411"/>
                  <a:pt x="46079" y="17080"/>
                  <a:pt x="45996" y="16997"/>
                </a:cubicBezTo>
                <a:cubicBezTo>
                  <a:pt x="45977" y="16978"/>
                  <a:pt x="45957" y="16967"/>
                  <a:pt x="45939" y="16967"/>
                </a:cubicBezTo>
                <a:cubicBezTo>
                  <a:pt x="45879" y="16967"/>
                  <a:pt x="45830" y="17075"/>
                  <a:pt x="45830" y="17329"/>
                </a:cubicBezTo>
                <a:cubicBezTo>
                  <a:pt x="45682" y="17700"/>
                  <a:pt x="45533" y="18004"/>
                  <a:pt x="45385" y="18004"/>
                </a:cubicBezTo>
                <a:cubicBezTo>
                  <a:pt x="45368" y="18004"/>
                  <a:pt x="45350" y="18000"/>
                  <a:pt x="45333" y="17992"/>
                </a:cubicBezTo>
                <a:cubicBezTo>
                  <a:pt x="45333" y="17950"/>
                  <a:pt x="45271" y="17929"/>
                  <a:pt x="45188" y="17929"/>
                </a:cubicBezTo>
                <a:cubicBezTo>
                  <a:pt x="45105" y="17929"/>
                  <a:pt x="45002" y="17950"/>
                  <a:pt x="44919" y="17992"/>
                </a:cubicBezTo>
                <a:cubicBezTo>
                  <a:pt x="44587" y="17992"/>
                  <a:pt x="44504" y="17992"/>
                  <a:pt x="44587" y="17743"/>
                </a:cubicBezTo>
                <a:cubicBezTo>
                  <a:pt x="44625" y="17668"/>
                  <a:pt x="44645" y="17627"/>
                  <a:pt x="44634" y="17627"/>
                </a:cubicBezTo>
                <a:cubicBezTo>
                  <a:pt x="44620" y="17627"/>
                  <a:pt x="44558" y="17689"/>
                  <a:pt x="44422" y="17826"/>
                </a:cubicBezTo>
                <a:cubicBezTo>
                  <a:pt x="44339" y="17992"/>
                  <a:pt x="44256" y="18074"/>
                  <a:pt x="44256" y="18157"/>
                </a:cubicBezTo>
                <a:cubicBezTo>
                  <a:pt x="44339" y="18240"/>
                  <a:pt x="44256" y="18240"/>
                  <a:pt x="44256" y="18323"/>
                </a:cubicBezTo>
                <a:cubicBezTo>
                  <a:pt x="44173" y="18323"/>
                  <a:pt x="44090" y="18157"/>
                  <a:pt x="44173" y="17909"/>
                </a:cubicBezTo>
                <a:cubicBezTo>
                  <a:pt x="44173" y="17722"/>
                  <a:pt x="44173" y="17629"/>
                  <a:pt x="44138" y="17629"/>
                </a:cubicBezTo>
                <a:cubicBezTo>
                  <a:pt x="44126" y="17629"/>
                  <a:pt x="44111" y="17639"/>
                  <a:pt x="44090" y="17660"/>
                </a:cubicBezTo>
                <a:cubicBezTo>
                  <a:pt x="44031" y="17719"/>
                  <a:pt x="43973" y="17777"/>
                  <a:pt x="43944" y="17777"/>
                </a:cubicBezTo>
                <a:cubicBezTo>
                  <a:pt x="43931" y="17777"/>
                  <a:pt x="43924" y="17767"/>
                  <a:pt x="43924" y="17743"/>
                </a:cubicBezTo>
                <a:cubicBezTo>
                  <a:pt x="43841" y="17743"/>
                  <a:pt x="43924" y="17494"/>
                  <a:pt x="44090" y="17329"/>
                </a:cubicBezTo>
                <a:cubicBezTo>
                  <a:pt x="44225" y="17193"/>
                  <a:pt x="44361" y="17058"/>
                  <a:pt x="44451" y="17058"/>
                </a:cubicBezTo>
                <a:cubicBezTo>
                  <a:pt x="44471" y="17058"/>
                  <a:pt x="44489" y="17065"/>
                  <a:pt x="44504" y="17080"/>
                </a:cubicBezTo>
                <a:cubicBezTo>
                  <a:pt x="44508" y="17084"/>
                  <a:pt x="44513" y="17086"/>
                  <a:pt x="44517" y="17086"/>
                </a:cubicBezTo>
                <a:cubicBezTo>
                  <a:pt x="44610" y="17086"/>
                  <a:pt x="44832" y="16326"/>
                  <a:pt x="44753" y="16168"/>
                </a:cubicBezTo>
                <a:cubicBezTo>
                  <a:pt x="44504" y="15837"/>
                  <a:pt x="44504" y="15754"/>
                  <a:pt x="44753" y="15505"/>
                </a:cubicBezTo>
                <a:cubicBezTo>
                  <a:pt x="44836" y="15340"/>
                  <a:pt x="44919" y="15174"/>
                  <a:pt x="44836" y="15091"/>
                </a:cubicBezTo>
                <a:cubicBezTo>
                  <a:pt x="44753" y="15091"/>
                  <a:pt x="44753" y="14925"/>
                  <a:pt x="44836" y="14760"/>
                </a:cubicBezTo>
                <a:cubicBezTo>
                  <a:pt x="44938" y="14657"/>
                  <a:pt x="44946" y="14586"/>
                  <a:pt x="44897" y="14586"/>
                </a:cubicBezTo>
                <a:cubicBezTo>
                  <a:pt x="44868" y="14586"/>
                  <a:pt x="44816" y="14613"/>
                  <a:pt x="44753" y="14677"/>
                </a:cubicBezTo>
                <a:cubicBezTo>
                  <a:pt x="44684" y="14711"/>
                  <a:pt x="44616" y="14731"/>
                  <a:pt x="44559" y="14731"/>
                </a:cubicBezTo>
                <a:cubicBezTo>
                  <a:pt x="44478" y="14731"/>
                  <a:pt x="44422" y="14691"/>
                  <a:pt x="44422" y="14594"/>
                </a:cubicBezTo>
                <a:cubicBezTo>
                  <a:pt x="44400" y="14530"/>
                  <a:pt x="44368" y="14499"/>
                  <a:pt x="44327" y="14499"/>
                </a:cubicBezTo>
                <a:cubicBezTo>
                  <a:pt x="44206" y="14499"/>
                  <a:pt x="44005" y="14763"/>
                  <a:pt x="43759" y="15257"/>
                </a:cubicBezTo>
                <a:cubicBezTo>
                  <a:pt x="43537" y="15745"/>
                  <a:pt x="43315" y="15996"/>
                  <a:pt x="43207" y="15996"/>
                </a:cubicBezTo>
                <a:cubicBezTo>
                  <a:pt x="43114" y="15996"/>
                  <a:pt x="43107" y="15807"/>
                  <a:pt x="43261" y="15422"/>
                </a:cubicBezTo>
                <a:cubicBezTo>
                  <a:pt x="43354" y="15099"/>
                  <a:pt x="43369" y="14930"/>
                  <a:pt x="43321" y="14930"/>
                </a:cubicBezTo>
                <a:cubicBezTo>
                  <a:pt x="43283" y="14930"/>
                  <a:pt x="43206" y="15037"/>
                  <a:pt x="43096" y="15257"/>
                </a:cubicBezTo>
                <a:cubicBezTo>
                  <a:pt x="43013" y="15381"/>
                  <a:pt x="42971" y="15443"/>
                  <a:pt x="42961" y="15443"/>
                </a:cubicBezTo>
                <a:cubicBezTo>
                  <a:pt x="42951" y="15443"/>
                  <a:pt x="42971" y="15381"/>
                  <a:pt x="43013" y="15257"/>
                </a:cubicBezTo>
                <a:cubicBezTo>
                  <a:pt x="43013" y="15091"/>
                  <a:pt x="42930" y="14760"/>
                  <a:pt x="42681" y="14594"/>
                </a:cubicBezTo>
                <a:cubicBezTo>
                  <a:pt x="42433" y="14262"/>
                  <a:pt x="42433" y="14097"/>
                  <a:pt x="42515" y="13848"/>
                </a:cubicBezTo>
                <a:cubicBezTo>
                  <a:pt x="42681" y="13641"/>
                  <a:pt x="42723" y="13537"/>
                  <a:pt x="42671" y="13537"/>
                </a:cubicBezTo>
                <a:cubicBezTo>
                  <a:pt x="42619" y="13537"/>
                  <a:pt x="42474" y="13641"/>
                  <a:pt x="42267" y="13848"/>
                </a:cubicBezTo>
                <a:cubicBezTo>
                  <a:pt x="42127" y="14081"/>
                  <a:pt x="42039" y="14183"/>
                  <a:pt x="41945" y="14183"/>
                </a:cubicBezTo>
                <a:cubicBezTo>
                  <a:pt x="41872" y="14183"/>
                  <a:pt x="41795" y="14122"/>
                  <a:pt x="41687" y="14014"/>
                </a:cubicBezTo>
                <a:cubicBezTo>
                  <a:pt x="41438" y="13765"/>
                  <a:pt x="41438" y="13599"/>
                  <a:pt x="41604" y="13434"/>
                </a:cubicBezTo>
                <a:cubicBezTo>
                  <a:pt x="41645" y="13351"/>
                  <a:pt x="41645" y="13309"/>
                  <a:pt x="41604" y="13309"/>
                </a:cubicBezTo>
                <a:cubicBezTo>
                  <a:pt x="41562" y="13309"/>
                  <a:pt x="41479" y="13351"/>
                  <a:pt x="41355" y="13434"/>
                </a:cubicBezTo>
                <a:cubicBezTo>
                  <a:pt x="41195" y="13594"/>
                  <a:pt x="41103" y="13685"/>
                  <a:pt x="41059" y="13685"/>
                </a:cubicBezTo>
                <a:cubicBezTo>
                  <a:pt x="41034" y="13685"/>
                  <a:pt x="41024" y="13658"/>
                  <a:pt x="41024" y="13599"/>
                </a:cubicBezTo>
                <a:cubicBezTo>
                  <a:pt x="41024" y="13536"/>
                  <a:pt x="41024" y="13509"/>
                  <a:pt x="41014" y="13509"/>
                </a:cubicBezTo>
                <a:cubicBezTo>
                  <a:pt x="41000" y="13509"/>
                  <a:pt x="40960" y="13580"/>
                  <a:pt x="40858" y="13682"/>
                </a:cubicBezTo>
                <a:cubicBezTo>
                  <a:pt x="40775" y="13848"/>
                  <a:pt x="40692" y="13931"/>
                  <a:pt x="40609" y="13931"/>
                </a:cubicBezTo>
                <a:cubicBezTo>
                  <a:pt x="40526" y="13848"/>
                  <a:pt x="40361" y="13848"/>
                  <a:pt x="40278" y="13765"/>
                </a:cubicBezTo>
                <a:cubicBezTo>
                  <a:pt x="40029" y="13765"/>
                  <a:pt x="40029" y="13682"/>
                  <a:pt x="40112" y="13516"/>
                </a:cubicBezTo>
                <a:cubicBezTo>
                  <a:pt x="40195" y="13434"/>
                  <a:pt x="40278" y="13351"/>
                  <a:pt x="40195" y="13268"/>
                </a:cubicBezTo>
                <a:cubicBezTo>
                  <a:pt x="40112" y="13185"/>
                  <a:pt x="40195" y="13019"/>
                  <a:pt x="40278" y="12853"/>
                </a:cubicBezTo>
                <a:cubicBezTo>
                  <a:pt x="40361" y="12605"/>
                  <a:pt x="40381" y="12480"/>
                  <a:pt x="40330" y="12480"/>
                </a:cubicBezTo>
                <a:cubicBezTo>
                  <a:pt x="40278" y="12480"/>
                  <a:pt x="40154" y="12605"/>
                  <a:pt x="39946" y="12853"/>
                </a:cubicBezTo>
                <a:lnTo>
                  <a:pt x="39615" y="13351"/>
                </a:lnTo>
                <a:lnTo>
                  <a:pt x="39615" y="12853"/>
                </a:lnTo>
                <a:cubicBezTo>
                  <a:pt x="39615" y="12605"/>
                  <a:pt x="39781" y="12273"/>
                  <a:pt x="39863" y="12190"/>
                </a:cubicBezTo>
                <a:cubicBezTo>
                  <a:pt x="39912" y="12093"/>
                  <a:pt x="39932" y="12053"/>
                  <a:pt x="39907" y="12053"/>
                </a:cubicBezTo>
                <a:cubicBezTo>
                  <a:pt x="39889" y="12053"/>
                  <a:pt x="39849" y="12073"/>
                  <a:pt x="39781" y="12108"/>
                </a:cubicBezTo>
                <a:cubicBezTo>
                  <a:pt x="39729" y="12134"/>
                  <a:pt x="39677" y="12145"/>
                  <a:pt x="39627" y="12145"/>
                </a:cubicBezTo>
                <a:cubicBezTo>
                  <a:pt x="39359" y="12145"/>
                  <a:pt x="39157" y="11807"/>
                  <a:pt x="39366" y="11527"/>
                </a:cubicBezTo>
                <a:cubicBezTo>
                  <a:pt x="39449" y="11403"/>
                  <a:pt x="39470" y="11341"/>
                  <a:pt x="39408" y="11341"/>
                </a:cubicBezTo>
                <a:cubicBezTo>
                  <a:pt x="39345" y="11341"/>
                  <a:pt x="39200" y="11403"/>
                  <a:pt x="38952" y="11527"/>
                </a:cubicBezTo>
                <a:cubicBezTo>
                  <a:pt x="38703" y="11693"/>
                  <a:pt x="38558" y="11776"/>
                  <a:pt x="38496" y="11776"/>
                </a:cubicBezTo>
                <a:cubicBezTo>
                  <a:pt x="38434" y="11776"/>
                  <a:pt x="38455" y="11693"/>
                  <a:pt x="38537" y="11527"/>
                </a:cubicBezTo>
                <a:cubicBezTo>
                  <a:pt x="38703" y="11030"/>
                  <a:pt x="38703" y="10450"/>
                  <a:pt x="38455" y="10450"/>
                </a:cubicBezTo>
                <a:cubicBezTo>
                  <a:pt x="38289" y="10450"/>
                  <a:pt x="38123" y="10533"/>
                  <a:pt x="38040" y="10947"/>
                </a:cubicBezTo>
                <a:cubicBezTo>
                  <a:pt x="37957" y="11113"/>
                  <a:pt x="37792" y="11279"/>
                  <a:pt x="37709" y="11279"/>
                </a:cubicBezTo>
                <a:cubicBezTo>
                  <a:pt x="37687" y="11301"/>
                  <a:pt x="37670" y="11311"/>
                  <a:pt x="37660" y="11311"/>
                </a:cubicBezTo>
                <a:cubicBezTo>
                  <a:pt x="37632" y="11311"/>
                  <a:pt x="37648" y="11234"/>
                  <a:pt x="37709" y="11113"/>
                </a:cubicBezTo>
                <a:cubicBezTo>
                  <a:pt x="37792" y="11030"/>
                  <a:pt x="37874" y="10864"/>
                  <a:pt x="37874" y="10864"/>
                </a:cubicBezTo>
                <a:cubicBezTo>
                  <a:pt x="37854" y="10844"/>
                  <a:pt x="37833" y="10833"/>
                  <a:pt x="37812" y="10833"/>
                </a:cubicBezTo>
                <a:cubicBezTo>
                  <a:pt x="37750" y="10833"/>
                  <a:pt x="37688" y="10927"/>
                  <a:pt x="37626" y="11113"/>
                </a:cubicBezTo>
                <a:cubicBezTo>
                  <a:pt x="37531" y="11240"/>
                  <a:pt x="37436" y="11294"/>
                  <a:pt x="37364" y="11294"/>
                </a:cubicBezTo>
                <a:cubicBezTo>
                  <a:pt x="37248" y="11294"/>
                  <a:pt x="37192" y="11152"/>
                  <a:pt x="37294" y="10947"/>
                </a:cubicBezTo>
                <a:cubicBezTo>
                  <a:pt x="37377" y="10782"/>
                  <a:pt x="37294" y="10699"/>
                  <a:pt x="37211" y="10699"/>
                </a:cubicBezTo>
                <a:cubicBezTo>
                  <a:pt x="37046" y="10699"/>
                  <a:pt x="37046" y="10616"/>
                  <a:pt x="37377" y="10201"/>
                </a:cubicBezTo>
                <a:cubicBezTo>
                  <a:pt x="37626" y="9953"/>
                  <a:pt x="37709" y="9787"/>
                  <a:pt x="37709" y="9704"/>
                </a:cubicBezTo>
                <a:cubicBezTo>
                  <a:pt x="37626" y="9704"/>
                  <a:pt x="37543" y="9704"/>
                  <a:pt x="37460" y="9787"/>
                </a:cubicBezTo>
                <a:cubicBezTo>
                  <a:pt x="37412" y="9884"/>
                  <a:pt x="37363" y="9924"/>
                  <a:pt x="37314" y="9924"/>
                </a:cubicBezTo>
                <a:cubicBezTo>
                  <a:pt x="37280" y="9924"/>
                  <a:pt x="37246" y="9904"/>
                  <a:pt x="37211" y="9870"/>
                </a:cubicBezTo>
                <a:cubicBezTo>
                  <a:pt x="37211" y="9870"/>
                  <a:pt x="37046" y="10036"/>
                  <a:pt x="36963" y="10533"/>
                </a:cubicBezTo>
                <a:cubicBezTo>
                  <a:pt x="36797" y="10947"/>
                  <a:pt x="36631" y="11279"/>
                  <a:pt x="36631" y="11279"/>
                </a:cubicBezTo>
                <a:cubicBezTo>
                  <a:pt x="36548" y="11279"/>
                  <a:pt x="36383" y="11196"/>
                  <a:pt x="36300" y="10947"/>
                </a:cubicBezTo>
                <a:cubicBezTo>
                  <a:pt x="36134" y="10699"/>
                  <a:pt x="36134" y="10533"/>
                  <a:pt x="36300" y="10367"/>
                </a:cubicBezTo>
                <a:cubicBezTo>
                  <a:pt x="36383" y="10201"/>
                  <a:pt x="36466" y="10119"/>
                  <a:pt x="36466" y="10036"/>
                </a:cubicBezTo>
                <a:cubicBezTo>
                  <a:pt x="36383" y="10036"/>
                  <a:pt x="36383" y="9953"/>
                  <a:pt x="36383" y="9787"/>
                </a:cubicBezTo>
                <a:cubicBezTo>
                  <a:pt x="36383" y="9766"/>
                  <a:pt x="36372" y="9756"/>
                  <a:pt x="36353" y="9756"/>
                </a:cubicBezTo>
                <a:cubicBezTo>
                  <a:pt x="36295" y="9756"/>
                  <a:pt x="36155" y="9849"/>
                  <a:pt x="35968" y="10036"/>
                </a:cubicBezTo>
                <a:cubicBezTo>
                  <a:pt x="35765" y="10171"/>
                  <a:pt x="35562" y="10306"/>
                  <a:pt x="35450" y="10306"/>
                </a:cubicBezTo>
                <a:cubicBezTo>
                  <a:pt x="35424" y="10306"/>
                  <a:pt x="35403" y="10300"/>
                  <a:pt x="35388" y="10284"/>
                </a:cubicBezTo>
                <a:cubicBezTo>
                  <a:pt x="35305" y="10201"/>
                  <a:pt x="35637" y="9041"/>
                  <a:pt x="35803" y="8958"/>
                </a:cubicBezTo>
                <a:cubicBezTo>
                  <a:pt x="35803" y="8875"/>
                  <a:pt x="35885" y="8710"/>
                  <a:pt x="35968" y="8544"/>
                </a:cubicBezTo>
                <a:cubicBezTo>
                  <a:pt x="36014" y="8407"/>
                  <a:pt x="36009" y="8346"/>
                  <a:pt x="35982" y="8346"/>
                </a:cubicBezTo>
                <a:cubicBezTo>
                  <a:pt x="35960" y="8346"/>
                  <a:pt x="35923" y="8387"/>
                  <a:pt x="35885" y="8461"/>
                </a:cubicBezTo>
                <a:cubicBezTo>
                  <a:pt x="35837" y="8558"/>
                  <a:pt x="35788" y="8598"/>
                  <a:pt x="35740" y="8598"/>
                </a:cubicBezTo>
                <a:cubicBezTo>
                  <a:pt x="35706" y="8598"/>
                  <a:pt x="35671" y="8578"/>
                  <a:pt x="35637" y="8544"/>
                </a:cubicBezTo>
                <a:lnTo>
                  <a:pt x="35471" y="8461"/>
                </a:lnTo>
                <a:lnTo>
                  <a:pt x="35471" y="8793"/>
                </a:lnTo>
                <a:cubicBezTo>
                  <a:pt x="35399" y="9300"/>
                  <a:pt x="35263" y="9554"/>
                  <a:pt x="34897" y="9554"/>
                </a:cubicBezTo>
                <a:cubicBezTo>
                  <a:pt x="34844" y="9554"/>
                  <a:pt x="34787" y="9549"/>
                  <a:pt x="34725" y="9538"/>
                </a:cubicBezTo>
                <a:cubicBezTo>
                  <a:pt x="34477" y="9538"/>
                  <a:pt x="34394" y="9456"/>
                  <a:pt x="34560" y="9290"/>
                </a:cubicBezTo>
                <a:cubicBezTo>
                  <a:pt x="34734" y="9071"/>
                  <a:pt x="34771" y="8968"/>
                  <a:pt x="34705" y="8968"/>
                </a:cubicBezTo>
                <a:cubicBezTo>
                  <a:pt x="34647" y="8968"/>
                  <a:pt x="34507" y="9050"/>
                  <a:pt x="34311" y="9207"/>
                </a:cubicBezTo>
                <a:cubicBezTo>
                  <a:pt x="34178" y="9340"/>
                  <a:pt x="34099" y="9419"/>
                  <a:pt x="34062" y="9419"/>
                </a:cubicBezTo>
                <a:cubicBezTo>
                  <a:pt x="34006" y="9419"/>
                  <a:pt x="34046" y="9240"/>
                  <a:pt x="34145" y="8793"/>
                </a:cubicBezTo>
                <a:cubicBezTo>
                  <a:pt x="34283" y="8447"/>
                  <a:pt x="34306" y="8275"/>
                  <a:pt x="34262" y="8275"/>
                </a:cubicBezTo>
                <a:cubicBezTo>
                  <a:pt x="34253" y="8275"/>
                  <a:pt x="34242" y="8282"/>
                  <a:pt x="34228" y="8295"/>
                </a:cubicBezTo>
                <a:cubicBezTo>
                  <a:pt x="34131" y="8392"/>
                  <a:pt x="34062" y="8433"/>
                  <a:pt x="34005" y="8433"/>
                </a:cubicBezTo>
                <a:cubicBezTo>
                  <a:pt x="33965" y="8433"/>
                  <a:pt x="33931" y="8413"/>
                  <a:pt x="33897" y="8378"/>
                </a:cubicBezTo>
                <a:cubicBezTo>
                  <a:pt x="33814" y="8378"/>
                  <a:pt x="33897" y="8212"/>
                  <a:pt x="34062" y="8047"/>
                </a:cubicBezTo>
                <a:cubicBezTo>
                  <a:pt x="34245" y="7910"/>
                  <a:pt x="34327" y="7848"/>
                  <a:pt x="34308" y="7848"/>
                </a:cubicBezTo>
                <a:cubicBezTo>
                  <a:pt x="34293" y="7848"/>
                  <a:pt x="34211" y="7889"/>
                  <a:pt x="34062" y="7964"/>
                </a:cubicBezTo>
                <a:cubicBezTo>
                  <a:pt x="33814" y="8047"/>
                  <a:pt x="33731" y="8047"/>
                  <a:pt x="33731" y="8295"/>
                </a:cubicBezTo>
                <a:cubicBezTo>
                  <a:pt x="33671" y="8596"/>
                  <a:pt x="33567" y="8809"/>
                  <a:pt x="33420" y="8809"/>
                </a:cubicBezTo>
                <a:cubicBezTo>
                  <a:pt x="33364" y="8809"/>
                  <a:pt x="33302" y="8778"/>
                  <a:pt x="33234" y="8710"/>
                </a:cubicBezTo>
                <a:cubicBezTo>
                  <a:pt x="33186" y="8662"/>
                  <a:pt x="33110" y="8614"/>
                  <a:pt x="33039" y="8614"/>
                </a:cubicBezTo>
                <a:cubicBezTo>
                  <a:pt x="32987" y="8614"/>
                  <a:pt x="32937" y="8640"/>
                  <a:pt x="32902" y="8710"/>
                </a:cubicBezTo>
                <a:cubicBezTo>
                  <a:pt x="32819" y="8793"/>
                  <a:pt x="32736" y="8793"/>
                  <a:pt x="32653" y="8793"/>
                </a:cubicBezTo>
                <a:cubicBezTo>
                  <a:pt x="32571" y="8710"/>
                  <a:pt x="32653" y="8544"/>
                  <a:pt x="32736" y="8378"/>
                </a:cubicBezTo>
                <a:cubicBezTo>
                  <a:pt x="32858" y="8257"/>
                  <a:pt x="32935" y="8180"/>
                  <a:pt x="33000" y="8180"/>
                </a:cubicBezTo>
                <a:cubicBezTo>
                  <a:pt x="33023" y="8180"/>
                  <a:pt x="33046" y="8190"/>
                  <a:pt x="33068" y="8212"/>
                </a:cubicBezTo>
                <a:cubicBezTo>
                  <a:pt x="33068" y="8212"/>
                  <a:pt x="33234" y="8212"/>
                  <a:pt x="33399" y="8130"/>
                </a:cubicBezTo>
                <a:cubicBezTo>
                  <a:pt x="33648" y="8047"/>
                  <a:pt x="33648" y="8047"/>
                  <a:pt x="33565" y="7881"/>
                </a:cubicBezTo>
                <a:cubicBezTo>
                  <a:pt x="33524" y="7840"/>
                  <a:pt x="33482" y="7819"/>
                  <a:pt x="33441" y="7819"/>
                </a:cubicBezTo>
                <a:cubicBezTo>
                  <a:pt x="33399" y="7819"/>
                  <a:pt x="33358" y="7840"/>
                  <a:pt x="33316" y="7881"/>
                </a:cubicBezTo>
                <a:cubicBezTo>
                  <a:pt x="33285" y="7912"/>
                  <a:pt x="33254" y="7932"/>
                  <a:pt x="33231" y="7944"/>
                </a:cubicBezTo>
                <a:lnTo>
                  <a:pt x="33231" y="7944"/>
                </a:lnTo>
                <a:cubicBezTo>
                  <a:pt x="33211" y="7846"/>
                  <a:pt x="33062" y="7621"/>
                  <a:pt x="32985" y="7467"/>
                </a:cubicBezTo>
                <a:cubicBezTo>
                  <a:pt x="32819" y="7218"/>
                  <a:pt x="32736" y="6969"/>
                  <a:pt x="32819" y="6721"/>
                </a:cubicBezTo>
                <a:cubicBezTo>
                  <a:pt x="32872" y="6563"/>
                  <a:pt x="32858" y="6505"/>
                  <a:pt x="32819" y="6505"/>
                </a:cubicBezTo>
                <a:cubicBezTo>
                  <a:pt x="32797" y="6505"/>
                  <a:pt x="32767" y="6525"/>
                  <a:pt x="32736" y="6555"/>
                </a:cubicBezTo>
                <a:cubicBezTo>
                  <a:pt x="32715" y="6566"/>
                  <a:pt x="32697" y="6571"/>
                  <a:pt x="32681" y="6571"/>
                </a:cubicBezTo>
                <a:cubicBezTo>
                  <a:pt x="32573" y="6571"/>
                  <a:pt x="32592" y="6326"/>
                  <a:pt x="32736" y="5892"/>
                </a:cubicBezTo>
                <a:cubicBezTo>
                  <a:pt x="32811" y="5446"/>
                  <a:pt x="32818" y="5133"/>
                  <a:pt x="32759" y="5133"/>
                </a:cubicBezTo>
                <a:cubicBezTo>
                  <a:pt x="32752" y="5133"/>
                  <a:pt x="32745" y="5138"/>
                  <a:pt x="32736" y="5146"/>
                </a:cubicBezTo>
                <a:cubicBezTo>
                  <a:pt x="32736" y="5146"/>
                  <a:pt x="32653" y="5229"/>
                  <a:pt x="32736" y="5312"/>
                </a:cubicBezTo>
                <a:cubicBezTo>
                  <a:pt x="32736" y="5312"/>
                  <a:pt x="32736" y="5395"/>
                  <a:pt x="32653" y="5478"/>
                </a:cubicBezTo>
                <a:cubicBezTo>
                  <a:pt x="32571" y="5478"/>
                  <a:pt x="32488" y="5643"/>
                  <a:pt x="32405" y="5809"/>
                </a:cubicBezTo>
                <a:cubicBezTo>
                  <a:pt x="32267" y="6084"/>
                  <a:pt x="32130" y="6245"/>
                  <a:pt x="31993" y="6245"/>
                </a:cubicBezTo>
                <a:cubicBezTo>
                  <a:pt x="31964" y="6245"/>
                  <a:pt x="31936" y="6238"/>
                  <a:pt x="31908" y="6223"/>
                </a:cubicBezTo>
                <a:cubicBezTo>
                  <a:pt x="31825" y="6223"/>
                  <a:pt x="31825" y="6058"/>
                  <a:pt x="31908" y="5975"/>
                </a:cubicBezTo>
                <a:cubicBezTo>
                  <a:pt x="31990" y="5892"/>
                  <a:pt x="32073" y="5726"/>
                  <a:pt x="31990" y="5560"/>
                </a:cubicBezTo>
                <a:cubicBezTo>
                  <a:pt x="31956" y="5526"/>
                  <a:pt x="31922" y="5506"/>
                  <a:pt x="31887" y="5506"/>
                </a:cubicBezTo>
                <a:cubicBezTo>
                  <a:pt x="31839" y="5506"/>
                  <a:pt x="31790" y="5546"/>
                  <a:pt x="31742" y="5643"/>
                </a:cubicBezTo>
                <a:cubicBezTo>
                  <a:pt x="31710" y="5706"/>
                  <a:pt x="31676" y="5733"/>
                  <a:pt x="31642" y="5733"/>
                </a:cubicBezTo>
                <a:cubicBezTo>
                  <a:pt x="31497" y="5733"/>
                  <a:pt x="31359" y="5234"/>
                  <a:pt x="31493" y="4898"/>
                </a:cubicBezTo>
                <a:cubicBezTo>
                  <a:pt x="31576" y="4815"/>
                  <a:pt x="31493" y="4483"/>
                  <a:pt x="31410" y="4317"/>
                </a:cubicBezTo>
                <a:cubicBezTo>
                  <a:pt x="31273" y="4181"/>
                  <a:pt x="31187" y="4119"/>
                  <a:pt x="31109" y="4119"/>
                </a:cubicBezTo>
                <a:cubicBezTo>
                  <a:pt x="31045" y="4119"/>
                  <a:pt x="30988" y="4160"/>
                  <a:pt x="30913" y="4235"/>
                </a:cubicBezTo>
                <a:cubicBezTo>
                  <a:pt x="30747" y="4400"/>
                  <a:pt x="30747" y="4483"/>
                  <a:pt x="30913" y="4483"/>
                </a:cubicBezTo>
                <a:cubicBezTo>
                  <a:pt x="30996" y="4483"/>
                  <a:pt x="30996" y="4649"/>
                  <a:pt x="30996" y="4815"/>
                </a:cubicBezTo>
                <a:cubicBezTo>
                  <a:pt x="30759" y="5209"/>
                  <a:pt x="30898" y="5981"/>
                  <a:pt x="31127" y="5981"/>
                </a:cubicBezTo>
                <a:cubicBezTo>
                  <a:pt x="31138" y="5981"/>
                  <a:pt x="31150" y="5979"/>
                  <a:pt x="31162" y="5975"/>
                </a:cubicBezTo>
                <a:cubicBezTo>
                  <a:pt x="31253" y="5906"/>
                  <a:pt x="31319" y="5876"/>
                  <a:pt x="31362" y="5876"/>
                </a:cubicBezTo>
                <a:cubicBezTo>
                  <a:pt x="31474" y="5876"/>
                  <a:pt x="31425" y="6089"/>
                  <a:pt x="31245" y="6389"/>
                </a:cubicBezTo>
                <a:cubicBezTo>
                  <a:pt x="31063" y="6511"/>
                  <a:pt x="30969" y="6587"/>
                  <a:pt x="30900" y="6587"/>
                </a:cubicBezTo>
                <a:cubicBezTo>
                  <a:pt x="30875" y="6587"/>
                  <a:pt x="30852" y="6577"/>
                  <a:pt x="30830" y="6555"/>
                </a:cubicBezTo>
                <a:cubicBezTo>
                  <a:pt x="30806" y="6531"/>
                  <a:pt x="30775" y="6521"/>
                  <a:pt x="30740" y="6521"/>
                </a:cubicBezTo>
                <a:cubicBezTo>
                  <a:pt x="30657" y="6521"/>
                  <a:pt x="30557" y="6579"/>
                  <a:pt x="30499" y="6638"/>
                </a:cubicBezTo>
                <a:cubicBezTo>
                  <a:pt x="30440" y="6697"/>
                  <a:pt x="30392" y="6724"/>
                  <a:pt x="30357" y="6724"/>
                </a:cubicBezTo>
                <a:cubicBezTo>
                  <a:pt x="30295" y="6724"/>
                  <a:pt x="30279" y="6633"/>
                  <a:pt x="30333" y="6472"/>
                </a:cubicBezTo>
                <a:cubicBezTo>
                  <a:pt x="30394" y="6351"/>
                  <a:pt x="30365" y="6274"/>
                  <a:pt x="30313" y="6274"/>
                </a:cubicBezTo>
                <a:cubicBezTo>
                  <a:pt x="30294" y="6274"/>
                  <a:pt x="30272" y="6284"/>
                  <a:pt x="30250" y="6306"/>
                </a:cubicBezTo>
                <a:cubicBezTo>
                  <a:pt x="30211" y="6326"/>
                  <a:pt x="30176" y="6336"/>
                  <a:pt x="30149" y="6336"/>
                </a:cubicBezTo>
                <a:cubicBezTo>
                  <a:pt x="30059" y="6336"/>
                  <a:pt x="30041" y="6228"/>
                  <a:pt x="30167" y="5975"/>
                </a:cubicBezTo>
                <a:cubicBezTo>
                  <a:pt x="30216" y="5781"/>
                  <a:pt x="30236" y="5700"/>
                  <a:pt x="30194" y="5700"/>
                </a:cubicBezTo>
                <a:cubicBezTo>
                  <a:pt x="30165" y="5700"/>
                  <a:pt x="30104" y="5740"/>
                  <a:pt x="30001" y="5809"/>
                </a:cubicBezTo>
                <a:cubicBezTo>
                  <a:pt x="29836" y="5892"/>
                  <a:pt x="29670" y="5892"/>
                  <a:pt x="29587" y="5892"/>
                </a:cubicBezTo>
                <a:cubicBezTo>
                  <a:pt x="29504" y="5726"/>
                  <a:pt x="29504" y="5726"/>
                  <a:pt x="29753" y="5478"/>
                </a:cubicBezTo>
                <a:cubicBezTo>
                  <a:pt x="30001" y="5312"/>
                  <a:pt x="30084" y="5229"/>
                  <a:pt x="30084" y="5063"/>
                </a:cubicBezTo>
                <a:cubicBezTo>
                  <a:pt x="30084" y="5015"/>
                  <a:pt x="30057" y="4968"/>
                  <a:pt x="30017" y="4968"/>
                </a:cubicBezTo>
                <a:cubicBezTo>
                  <a:pt x="29989" y="4968"/>
                  <a:pt x="29954" y="4993"/>
                  <a:pt x="29919" y="5063"/>
                </a:cubicBezTo>
                <a:cubicBezTo>
                  <a:pt x="29884" y="5098"/>
                  <a:pt x="29850" y="5118"/>
                  <a:pt x="29821" y="5118"/>
                </a:cubicBezTo>
                <a:cubicBezTo>
                  <a:pt x="29781" y="5118"/>
                  <a:pt x="29753" y="5077"/>
                  <a:pt x="29753" y="4980"/>
                </a:cubicBezTo>
                <a:cubicBezTo>
                  <a:pt x="29720" y="4882"/>
                  <a:pt x="29662" y="4836"/>
                  <a:pt x="29582" y="4836"/>
                </a:cubicBezTo>
                <a:cubicBezTo>
                  <a:pt x="29461" y="4836"/>
                  <a:pt x="29291" y="4945"/>
                  <a:pt x="29090" y="5146"/>
                </a:cubicBezTo>
                <a:cubicBezTo>
                  <a:pt x="29037" y="5199"/>
                  <a:pt x="29001" y="5226"/>
                  <a:pt x="28982" y="5226"/>
                </a:cubicBezTo>
                <a:cubicBezTo>
                  <a:pt x="28941" y="5226"/>
                  <a:pt x="28977" y="5098"/>
                  <a:pt x="29090" y="4815"/>
                </a:cubicBezTo>
                <a:cubicBezTo>
                  <a:pt x="29325" y="4462"/>
                  <a:pt x="29393" y="4359"/>
                  <a:pt x="29324" y="4359"/>
                </a:cubicBezTo>
                <a:cubicBezTo>
                  <a:pt x="29296" y="4359"/>
                  <a:pt x="29245" y="4376"/>
                  <a:pt x="29173" y="4400"/>
                </a:cubicBezTo>
                <a:cubicBezTo>
                  <a:pt x="29026" y="4459"/>
                  <a:pt x="28910" y="4486"/>
                  <a:pt x="28837" y="4486"/>
                </a:cubicBezTo>
                <a:cubicBezTo>
                  <a:pt x="28703" y="4486"/>
                  <a:pt x="28710" y="4395"/>
                  <a:pt x="28924" y="4235"/>
                </a:cubicBezTo>
                <a:cubicBezTo>
                  <a:pt x="29007" y="4152"/>
                  <a:pt x="29173" y="3820"/>
                  <a:pt x="29256" y="3654"/>
                </a:cubicBezTo>
                <a:cubicBezTo>
                  <a:pt x="29363" y="3333"/>
                  <a:pt x="29366" y="3150"/>
                  <a:pt x="29310" y="3150"/>
                </a:cubicBezTo>
                <a:cubicBezTo>
                  <a:pt x="29280" y="3150"/>
                  <a:pt x="29231" y="3205"/>
                  <a:pt x="29173" y="3323"/>
                </a:cubicBezTo>
                <a:cubicBezTo>
                  <a:pt x="29173" y="3406"/>
                  <a:pt x="29007" y="3572"/>
                  <a:pt x="28924" y="3572"/>
                </a:cubicBezTo>
                <a:cubicBezTo>
                  <a:pt x="28841" y="3572"/>
                  <a:pt x="28675" y="3737"/>
                  <a:pt x="28593" y="3903"/>
                </a:cubicBezTo>
                <a:cubicBezTo>
                  <a:pt x="28510" y="4027"/>
                  <a:pt x="28468" y="4089"/>
                  <a:pt x="28437" y="4089"/>
                </a:cubicBezTo>
                <a:cubicBezTo>
                  <a:pt x="28406" y="4089"/>
                  <a:pt x="28385" y="4027"/>
                  <a:pt x="28344" y="3903"/>
                </a:cubicBezTo>
                <a:cubicBezTo>
                  <a:pt x="28303" y="3820"/>
                  <a:pt x="28261" y="3779"/>
                  <a:pt x="28230" y="3779"/>
                </a:cubicBezTo>
                <a:cubicBezTo>
                  <a:pt x="28199" y="3779"/>
                  <a:pt x="28178" y="3820"/>
                  <a:pt x="28178" y="3903"/>
                </a:cubicBezTo>
                <a:cubicBezTo>
                  <a:pt x="28149" y="3962"/>
                  <a:pt x="28119" y="3989"/>
                  <a:pt x="28094" y="3989"/>
                </a:cubicBezTo>
                <a:cubicBezTo>
                  <a:pt x="28047" y="3989"/>
                  <a:pt x="28012" y="3898"/>
                  <a:pt x="28012" y="3737"/>
                </a:cubicBezTo>
                <a:cubicBezTo>
                  <a:pt x="28012" y="3489"/>
                  <a:pt x="28095" y="3323"/>
                  <a:pt x="28261" y="3240"/>
                </a:cubicBezTo>
                <a:cubicBezTo>
                  <a:pt x="28344" y="3157"/>
                  <a:pt x="28344" y="3074"/>
                  <a:pt x="28095" y="2991"/>
                </a:cubicBezTo>
                <a:cubicBezTo>
                  <a:pt x="27930" y="2909"/>
                  <a:pt x="27847" y="2826"/>
                  <a:pt x="27930" y="2660"/>
                </a:cubicBezTo>
                <a:cubicBezTo>
                  <a:pt x="27975" y="2523"/>
                  <a:pt x="27996" y="2462"/>
                  <a:pt x="27977" y="2462"/>
                </a:cubicBezTo>
                <a:cubicBezTo>
                  <a:pt x="27962" y="2462"/>
                  <a:pt x="27921" y="2503"/>
                  <a:pt x="27847" y="2577"/>
                </a:cubicBezTo>
                <a:cubicBezTo>
                  <a:pt x="27805" y="2618"/>
                  <a:pt x="27722" y="2639"/>
                  <a:pt x="27629" y="2639"/>
                </a:cubicBezTo>
                <a:cubicBezTo>
                  <a:pt x="27536" y="2639"/>
                  <a:pt x="27432" y="2618"/>
                  <a:pt x="27349" y="2577"/>
                </a:cubicBezTo>
                <a:cubicBezTo>
                  <a:pt x="27225" y="2536"/>
                  <a:pt x="27101" y="2515"/>
                  <a:pt x="27008" y="2515"/>
                </a:cubicBezTo>
                <a:cubicBezTo>
                  <a:pt x="26914" y="2515"/>
                  <a:pt x="26852" y="2536"/>
                  <a:pt x="26852" y="2577"/>
                </a:cubicBezTo>
                <a:cubicBezTo>
                  <a:pt x="26833" y="2597"/>
                  <a:pt x="26813" y="2607"/>
                  <a:pt x="26795" y="2607"/>
                </a:cubicBezTo>
                <a:cubicBezTo>
                  <a:pt x="26735" y="2607"/>
                  <a:pt x="26686" y="2499"/>
                  <a:pt x="26686" y="2246"/>
                </a:cubicBezTo>
                <a:cubicBezTo>
                  <a:pt x="26686" y="1992"/>
                  <a:pt x="26686" y="1893"/>
                  <a:pt x="26629" y="1893"/>
                </a:cubicBezTo>
                <a:cubicBezTo>
                  <a:pt x="26593" y="1893"/>
                  <a:pt x="26534" y="1933"/>
                  <a:pt x="26438" y="1997"/>
                </a:cubicBezTo>
                <a:cubicBezTo>
                  <a:pt x="26392" y="2134"/>
                  <a:pt x="26321" y="2195"/>
                  <a:pt x="26239" y="2195"/>
                </a:cubicBezTo>
                <a:cubicBezTo>
                  <a:pt x="26172" y="2195"/>
                  <a:pt x="26098" y="2154"/>
                  <a:pt x="26023" y="2080"/>
                </a:cubicBezTo>
                <a:cubicBezTo>
                  <a:pt x="25858" y="1914"/>
                  <a:pt x="25692" y="1831"/>
                  <a:pt x="25609" y="1748"/>
                </a:cubicBezTo>
                <a:cubicBezTo>
                  <a:pt x="25443" y="1748"/>
                  <a:pt x="25526" y="1665"/>
                  <a:pt x="25692" y="1500"/>
                </a:cubicBezTo>
                <a:cubicBezTo>
                  <a:pt x="25775" y="1417"/>
                  <a:pt x="25858" y="1251"/>
                  <a:pt x="25858" y="1251"/>
                </a:cubicBezTo>
                <a:cubicBezTo>
                  <a:pt x="25836" y="1229"/>
                  <a:pt x="25807" y="1219"/>
                  <a:pt x="25776" y="1219"/>
                </a:cubicBezTo>
                <a:cubicBezTo>
                  <a:pt x="25692" y="1219"/>
                  <a:pt x="25587" y="1295"/>
                  <a:pt x="25526" y="1417"/>
                </a:cubicBezTo>
                <a:cubicBezTo>
                  <a:pt x="25432" y="1487"/>
                  <a:pt x="25338" y="1518"/>
                  <a:pt x="25258" y="1518"/>
                </a:cubicBezTo>
                <a:cubicBezTo>
                  <a:pt x="25053" y="1518"/>
                  <a:pt x="24934" y="1323"/>
                  <a:pt x="25112" y="1085"/>
                </a:cubicBezTo>
                <a:cubicBezTo>
                  <a:pt x="25164" y="928"/>
                  <a:pt x="25184" y="870"/>
                  <a:pt x="25127" y="870"/>
                </a:cubicBezTo>
                <a:cubicBezTo>
                  <a:pt x="25095" y="870"/>
                  <a:pt x="25037" y="889"/>
                  <a:pt x="24946" y="920"/>
                </a:cubicBezTo>
                <a:cubicBezTo>
                  <a:pt x="24888" y="931"/>
                  <a:pt x="24832" y="936"/>
                  <a:pt x="24779" y="936"/>
                </a:cubicBezTo>
                <a:cubicBezTo>
                  <a:pt x="24454" y="936"/>
                  <a:pt x="24258" y="742"/>
                  <a:pt x="24615" y="671"/>
                </a:cubicBezTo>
                <a:cubicBezTo>
                  <a:pt x="24780" y="588"/>
                  <a:pt x="24863" y="588"/>
                  <a:pt x="24780" y="505"/>
                </a:cubicBezTo>
                <a:cubicBezTo>
                  <a:pt x="24755" y="480"/>
                  <a:pt x="24713" y="468"/>
                  <a:pt x="24660" y="468"/>
                </a:cubicBezTo>
                <a:cubicBezTo>
                  <a:pt x="24372" y="468"/>
                  <a:pt x="23747" y="818"/>
                  <a:pt x="23537" y="1168"/>
                </a:cubicBezTo>
                <a:cubicBezTo>
                  <a:pt x="23357" y="1468"/>
                  <a:pt x="23003" y="1682"/>
                  <a:pt x="22853" y="1682"/>
                </a:cubicBezTo>
                <a:cubicBezTo>
                  <a:pt x="22796" y="1682"/>
                  <a:pt x="22769" y="1651"/>
                  <a:pt x="22791" y="1583"/>
                </a:cubicBezTo>
                <a:cubicBezTo>
                  <a:pt x="22791" y="1500"/>
                  <a:pt x="22874" y="1251"/>
                  <a:pt x="22957" y="1085"/>
                </a:cubicBezTo>
                <a:cubicBezTo>
                  <a:pt x="23206" y="920"/>
                  <a:pt x="23206" y="671"/>
                  <a:pt x="22957" y="671"/>
                </a:cubicBezTo>
                <a:cubicBezTo>
                  <a:pt x="22957" y="588"/>
                  <a:pt x="23040" y="505"/>
                  <a:pt x="23289" y="422"/>
                </a:cubicBezTo>
                <a:cubicBezTo>
                  <a:pt x="23454" y="257"/>
                  <a:pt x="23703" y="91"/>
                  <a:pt x="23786" y="91"/>
                </a:cubicBezTo>
                <a:cubicBezTo>
                  <a:pt x="23818" y="28"/>
                  <a:pt x="23752" y="0"/>
                  <a:pt x="236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3" name="Google Shape;83;p6"/>
          <p:cNvSpPr txBox="1">
            <a:spLocks noGrp="1"/>
          </p:cNvSpPr>
          <p:nvPr>
            <p:ph type="title"/>
          </p:nvPr>
        </p:nvSpPr>
        <p:spPr>
          <a:xfrm>
            <a:off x="720000" y="559792"/>
            <a:ext cx="7704000" cy="38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4" name="Google Shape;84;p6"/>
          <p:cNvSpPr/>
          <p:nvPr/>
        </p:nvSpPr>
        <p:spPr>
          <a:xfrm rot="-2503877">
            <a:off x="202012" y="575969"/>
            <a:ext cx="2577805" cy="2690960"/>
          </a:xfrm>
          <a:custGeom>
            <a:avLst/>
            <a:gdLst/>
            <a:ahLst/>
            <a:cxnLst/>
            <a:rect l="l" t="t" r="r" b="b"/>
            <a:pathLst>
              <a:path w="93318" h="93756" extrusionOk="0">
                <a:moveTo>
                  <a:pt x="24334" y="1161"/>
                </a:moveTo>
                <a:cubicBezTo>
                  <a:pt x="24354" y="1161"/>
                  <a:pt x="24366" y="1188"/>
                  <a:pt x="24366" y="1251"/>
                </a:cubicBezTo>
                <a:cubicBezTo>
                  <a:pt x="24283" y="1334"/>
                  <a:pt x="24200" y="1500"/>
                  <a:pt x="24200" y="1583"/>
                </a:cubicBezTo>
                <a:cubicBezTo>
                  <a:pt x="24200" y="1748"/>
                  <a:pt x="24117" y="1748"/>
                  <a:pt x="24034" y="1748"/>
                </a:cubicBezTo>
                <a:cubicBezTo>
                  <a:pt x="23952" y="1665"/>
                  <a:pt x="24034" y="1500"/>
                  <a:pt x="24200" y="1334"/>
                </a:cubicBezTo>
                <a:cubicBezTo>
                  <a:pt x="24251" y="1231"/>
                  <a:pt x="24303" y="1161"/>
                  <a:pt x="24334" y="1161"/>
                </a:cubicBezTo>
                <a:close/>
                <a:moveTo>
                  <a:pt x="24204" y="729"/>
                </a:moveTo>
                <a:cubicBezTo>
                  <a:pt x="24272" y="729"/>
                  <a:pt x="24133" y="1037"/>
                  <a:pt x="23786" y="1583"/>
                </a:cubicBezTo>
                <a:cubicBezTo>
                  <a:pt x="23537" y="1914"/>
                  <a:pt x="23371" y="1997"/>
                  <a:pt x="23371" y="1997"/>
                </a:cubicBezTo>
                <a:cubicBezTo>
                  <a:pt x="23289" y="1914"/>
                  <a:pt x="23454" y="1665"/>
                  <a:pt x="23786" y="1168"/>
                </a:cubicBezTo>
                <a:cubicBezTo>
                  <a:pt x="24019" y="868"/>
                  <a:pt x="24158" y="729"/>
                  <a:pt x="24204" y="729"/>
                </a:cubicBezTo>
                <a:close/>
                <a:moveTo>
                  <a:pt x="21850" y="2400"/>
                </a:moveTo>
                <a:cubicBezTo>
                  <a:pt x="21856" y="2400"/>
                  <a:pt x="21835" y="2462"/>
                  <a:pt x="21797" y="2577"/>
                </a:cubicBezTo>
                <a:cubicBezTo>
                  <a:pt x="21714" y="2743"/>
                  <a:pt x="21631" y="2909"/>
                  <a:pt x="21548" y="2991"/>
                </a:cubicBezTo>
                <a:cubicBezTo>
                  <a:pt x="21548" y="2991"/>
                  <a:pt x="21548" y="2826"/>
                  <a:pt x="21714" y="2660"/>
                </a:cubicBezTo>
                <a:cubicBezTo>
                  <a:pt x="21803" y="2482"/>
                  <a:pt x="21844" y="2400"/>
                  <a:pt x="21850" y="2400"/>
                </a:cubicBezTo>
                <a:close/>
                <a:moveTo>
                  <a:pt x="27277" y="2793"/>
                </a:moveTo>
                <a:cubicBezTo>
                  <a:pt x="27366" y="2793"/>
                  <a:pt x="27441" y="2834"/>
                  <a:pt x="27515" y="2909"/>
                </a:cubicBezTo>
                <a:cubicBezTo>
                  <a:pt x="27681" y="3074"/>
                  <a:pt x="27681" y="3074"/>
                  <a:pt x="27267" y="3489"/>
                </a:cubicBezTo>
                <a:cubicBezTo>
                  <a:pt x="26936" y="3819"/>
                  <a:pt x="26767" y="3961"/>
                  <a:pt x="26667" y="3961"/>
                </a:cubicBezTo>
                <a:cubicBezTo>
                  <a:pt x="26592" y="3961"/>
                  <a:pt x="26556" y="3880"/>
                  <a:pt x="26521" y="3737"/>
                </a:cubicBezTo>
                <a:cubicBezTo>
                  <a:pt x="26521" y="3406"/>
                  <a:pt x="26521" y="3323"/>
                  <a:pt x="26852" y="2991"/>
                </a:cubicBezTo>
                <a:cubicBezTo>
                  <a:pt x="27035" y="2855"/>
                  <a:pt x="27167" y="2793"/>
                  <a:pt x="27277" y="2793"/>
                </a:cubicBezTo>
                <a:close/>
                <a:moveTo>
                  <a:pt x="28520" y="4615"/>
                </a:moveTo>
                <a:cubicBezTo>
                  <a:pt x="28544" y="4615"/>
                  <a:pt x="28568" y="4625"/>
                  <a:pt x="28593" y="4649"/>
                </a:cubicBezTo>
                <a:cubicBezTo>
                  <a:pt x="28593" y="4649"/>
                  <a:pt x="28593" y="4732"/>
                  <a:pt x="28593" y="4732"/>
                </a:cubicBezTo>
                <a:cubicBezTo>
                  <a:pt x="28510" y="4815"/>
                  <a:pt x="28427" y="4898"/>
                  <a:pt x="28344" y="4898"/>
                </a:cubicBezTo>
                <a:cubicBezTo>
                  <a:pt x="28261" y="4898"/>
                  <a:pt x="28261" y="4815"/>
                  <a:pt x="28344" y="4732"/>
                </a:cubicBezTo>
                <a:cubicBezTo>
                  <a:pt x="28403" y="4673"/>
                  <a:pt x="28461" y="4615"/>
                  <a:pt x="28520" y="4615"/>
                </a:cubicBezTo>
                <a:close/>
                <a:moveTo>
                  <a:pt x="19559" y="4898"/>
                </a:moveTo>
                <a:cubicBezTo>
                  <a:pt x="19559" y="4980"/>
                  <a:pt x="19559" y="5063"/>
                  <a:pt x="19476" y="5146"/>
                </a:cubicBezTo>
                <a:cubicBezTo>
                  <a:pt x="19416" y="5267"/>
                  <a:pt x="19399" y="5344"/>
                  <a:pt x="19363" y="5344"/>
                </a:cubicBezTo>
                <a:cubicBezTo>
                  <a:pt x="19349" y="5344"/>
                  <a:pt x="19333" y="5334"/>
                  <a:pt x="19311" y="5312"/>
                </a:cubicBezTo>
                <a:cubicBezTo>
                  <a:pt x="19311" y="5312"/>
                  <a:pt x="19311" y="5146"/>
                  <a:pt x="19394" y="5063"/>
                </a:cubicBezTo>
                <a:cubicBezTo>
                  <a:pt x="19476" y="4980"/>
                  <a:pt x="19559" y="4898"/>
                  <a:pt x="19559" y="4898"/>
                </a:cubicBezTo>
                <a:close/>
                <a:moveTo>
                  <a:pt x="21134" y="6804"/>
                </a:moveTo>
                <a:cubicBezTo>
                  <a:pt x="21134" y="6804"/>
                  <a:pt x="21134" y="6969"/>
                  <a:pt x="21051" y="7052"/>
                </a:cubicBezTo>
                <a:cubicBezTo>
                  <a:pt x="20968" y="7135"/>
                  <a:pt x="20885" y="7218"/>
                  <a:pt x="20885" y="7218"/>
                </a:cubicBezTo>
                <a:cubicBezTo>
                  <a:pt x="20885" y="7135"/>
                  <a:pt x="20885" y="7052"/>
                  <a:pt x="20968" y="6969"/>
                </a:cubicBezTo>
                <a:cubicBezTo>
                  <a:pt x="21051" y="6887"/>
                  <a:pt x="21134" y="6804"/>
                  <a:pt x="21134" y="6804"/>
                </a:cubicBezTo>
                <a:close/>
                <a:moveTo>
                  <a:pt x="23040" y="7715"/>
                </a:moveTo>
                <a:cubicBezTo>
                  <a:pt x="23040" y="7798"/>
                  <a:pt x="22957" y="7881"/>
                  <a:pt x="22874" y="7964"/>
                </a:cubicBezTo>
                <a:cubicBezTo>
                  <a:pt x="22816" y="8022"/>
                  <a:pt x="22757" y="8081"/>
                  <a:pt x="22728" y="8081"/>
                </a:cubicBezTo>
                <a:cubicBezTo>
                  <a:pt x="22716" y="8081"/>
                  <a:pt x="22709" y="8071"/>
                  <a:pt x="22709" y="8047"/>
                </a:cubicBezTo>
                <a:cubicBezTo>
                  <a:pt x="22626" y="8047"/>
                  <a:pt x="22709" y="7964"/>
                  <a:pt x="22791" y="7881"/>
                </a:cubicBezTo>
                <a:cubicBezTo>
                  <a:pt x="22874" y="7798"/>
                  <a:pt x="23040" y="7715"/>
                  <a:pt x="23040" y="7715"/>
                </a:cubicBezTo>
                <a:close/>
                <a:moveTo>
                  <a:pt x="18090" y="8016"/>
                </a:moveTo>
                <a:cubicBezTo>
                  <a:pt x="18109" y="8016"/>
                  <a:pt x="18130" y="8026"/>
                  <a:pt x="18150" y="8047"/>
                </a:cubicBezTo>
                <a:cubicBezTo>
                  <a:pt x="18233" y="8047"/>
                  <a:pt x="18150" y="8212"/>
                  <a:pt x="18150" y="8295"/>
                </a:cubicBezTo>
                <a:cubicBezTo>
                  <a:pt x="18109" y="8378"/>
                  <a:pt x="18068" y="8420"/>
                  <a:pt x="18036" y="8420"/>
                </a:cubicBezTo>
                <a:cubicBezTo>
                  <a:pt x="18005" y="8420"/>
                  <a:pt x="17985" y="8378"/>
                  <a:pt x="17985" y="8295"/>
                </a:cubicBezTo>
                <a:cubicBezTo>
                  <a:pt x="17985" y="8109"/>
                  <a:pt x="18031" y="8016"/>
                  <a:pt x="18090" y="8016"/>
                </a:cubicBezTo>
                <a:close/>
                <a:moveTo>
                  <a:pt x="38658" y="12125"/>
                </a:moveTo>
                <a:cubicBezTo>
                  <a:pt x="38737" y="12125"/>
                  <a:pt x="38794" y="12207"/>
                  <a:pt x="38869" y="12356"/>
                </a:cubicBezTo>
                <a:cubicBezTo>
                  <a:pt x="39035" y="12522"/>
                  <a:pt x="39035" y="12771"/>
                  <a:pt x="39035" y="12853"/>
                </a:cubicBezTo>
                <a:cubicBezTo>
                  <a:pt x="38952" y="12936"/>
                  <a:pt x="38786" y="13019"/>
                  <a:pt x="38620" y="13102"/>
                </a:cubicBezTo>
                <a:cubicBezTo>
                  <a:pt x="38219" y="13182"/>
                  <a:pt x="37947" y="13228"/>
                  <a:pt x="37791" y="13228"/>
                </a:cubicBezTo>
                <a:cubicBezTo>
                  <a:pt x="37464" y="13228"/>
                  <a:pt x="37645" y="13027"/>
                  <a:pt x="38206" y="12522"/>
                </a:cubicBezTo>
                <a:cubicBezTo>
                  <a:pt x="38434" y="12248"/>
                  <a:pt x="38562" y="12125"/>
                  <a:pt x="38658" y="12125"/>
                </a:cubicBezTo>
                <a:close/>
                <a:moveTo>
                  <a:pt x="37703" y="11475"/>
                </a:moveTo>
                <a:cubicBezTo>
                  <a:pt x="37885" y="11475"/>
                  <a:pt x="38022" y="11683"/>
                  <a:pt x="37957" y="11942"/>
                </a:cubicBezTo>
                <a:cubicBezTo>
                  <a:pt x="37957" y="12190"/>
                  <a:pt x="37046" y="13351"/>
                  <a:pt x="36880" y="13351"/>
                </a:cubicBezTo>
                <a:cubicBezTo>
                  <a:pt x="36631" y="13351"/>
                  <a:pt x="37211" y="11693"/>
                  <a:pt x="37543" y="11527"/>
                </a:cubicBezTo>
                <a:cubicBezTo>
                  <a:pt x="37597" y="11491"/>
                  <a:pt x="37652" y="11475"/>
                  <a:pt x="37703" y="11475"/>
                </a:cubicBezTo>
                <a:close/>
                <a:moveTo>
                  <a:pt x="36726" y="13648"/>
                </a:moveTo>
                <a:cubicBezTo>
                  <a:pt x="36749" y="13648"/>
                  <a:pt x="36773" y="13658"/>
                  <a:pt x="36797" y="13682"/>
                </a:cubicBezTo>
                <a:cubicBezTo>
                  <a:pt x="36880" y="13765"/>
                  <a:pt x="36880" y="13848"/>
                  <a:pt x="36797" y="13931"/>
                </a:cubicBezTo>
                <a:cubicBezTo>
                  <a:pt x="36714" y="14014"/>
                  <a:pt x="36548" y="14097"/>
                  <a:pt x="36548" y="14097"/>
                </a:cubicBezTo>
                <a:cubicBezTo>
                  <a:pt x="36548" y="14014"/>
                  <a:pt x="36548" y="13931"/>
                  <a:pt x="36631" y="13765"/>
                </a:cubicBezTo>
                <a:cubicBezTo>
                  <a:pt x="36631" y="13706"/>
                  <a:pt x="36673" y="13648"/>
                  <a:pt x="36726" y="13648"/>
                </a:cubicBezTo>
                <a:close/>
                <a:moveTo>
                  <a:pt x="39446" y="12516"/>
                </a:moveTo>
                <a:cubicBezTo>
                  <a:pt x="39448" y="12516"/>
                  <a:pt x="39449" y="12518"/>
                  <a:pt x="39449" y="12522"/>
                </a:cubicBezTo>
                <a:cubicBezTo>
                  <a:pt x="39532" y="12522"/>
                  <a:pt x="39532" y="12853"/>
                  <a:pt x="39449" y="13185"/>
                </a:cubicBezTo>
                <a:cubicBezTo>
                  <a:pt x="39449" y="13434"/>
                  <a:pt x="39449" y="13765"/>
                  <a:pt x="39532" y="13848"/>
                </a:cubicBezTo>
                <a:cubicBezTo>
                  <a:pt x="39615" y="13931"/>
                  <a:pt x="39532" y="14097"/>
                  <a:pt x="39449" y="14179"/>
                </a:cubicBezTo>
                <a:cubicBezTo>
                  <a:pt x="39415" y="14214"/>
                  <a:pt x="39380" y="14234"/>
                  <a:pt x="39346" y="14234"/>
                </a:cubicBezTo>
                <a:cubicBezTo>
                  <a:pt x="39298" y="14234"/>
                  <a:pt x="39249" y="14194"/>
                  <a:pt x="39200" y="14097"/>
                </a:cubicBezTo>
                <a:cubicBezTo>
                  <a:pt x="39118" y="14014"/>
                  <a:pt x="38952" y="13931"/>
                  <a:pt x="38786" y="13931"/>
                </a:cubicBezTo>
                <a:cubicBezTo>
                  <a:pt x="38762" y="13955"/>
                  <a:pt x="38745" y="13965"/>
                  <a:pt x="38735" y="13965"/>
                </a:cubicBezTo>
                <a:cubicBezTo>
                  <a:pt x="38710" y="13965"/>
                  <a:pt x="38727" y="13906"/>
                  <a:pt x="38786" y="13848"/>
                </a:cubicBezTo>
                <a:cubicBezTo>
                  <a:pt x="38952" y="13765"/>
                  <a:pt x="39035" y="13599"/>
                  <a:pt x="39035" y="13516"/>
                </a:cubicBezTo>
                <a:cubicBezTo>
                  <a:pt x="39113" y="13202"/>
                  <a:pt x="39415" y="12516"/>
                  <a:pt x="39446" y="12516"/>
                </a:cubicBezTo>
                <a:close/>
                <a:moveTo>
                  <a:pt x="19062" y="15008"/>
                </a:moveTo>
                <a:cubicBezTo>
                  <a:pt x="19062" y="15008"/>
                  <a:pt x="18979" y="15091"/>
                  <a:pt x="18896" y="15174"/>
                </a:cubicBezTo>
                <a:cubicBezTo>
                  <a:pt x="18813" y="15257"/>
                  <a:pt x="18731" y="15340"/>
                  <a:pt x="18731" y="15340"/>
                </a:cubicBezTo>
                <a:cubicBezTo>
                  <a:pt x="18648" y="15257"/>
                  <a:pt x="18731" y="15174"/>
                  <a:pt x="18813" y="15091"/>
                </a:cubicBezTo>
                <a:cubicBezTo>
                  <a:pt x="18896" y="15008"/>
                  <a:pt x="18979" y="15008"/>
                  <a:pt x="19062" y="15008"/>
                </a:cubicBezTo>
                <a:close/>
                <a:moveTo>
                  <a:pt x="41245" y="15319"/>
                </a:moveTo>
                <a:cubicBezTo>
                  <a:pt x="41355" y="15319"/>
                  <a:pt x="41549" y="15479"/>
                  <a:pt x="41687" y="15754"/>
                </a:cubicBezTo>
                <a:cubicBezTo>
                  <a:pt x="41754" y="15889"/>
                  <a:pt x="41601" y="16025"/>
                  <a:pt x="41452" y="16025"/>
                </a:cubicBezTo>
                <a:cubicBezTo>
                  <a:pt x="41419" y="16025"/>
                  <a:pt x="41386" y="16018"/>
                  <a:pt x="41355" y="16003"/>
                </a:cubicBezTo>
                <a:cubicBezTo>
                  <a:pt x="41272" y="16003"/>
                  <a:pt x="41107" y="15920"/>
                  <a:pt x="41024" y="15920"/>
                </a:cubicBezTo>
                <a:cubicBezTo>
                  <a:pt x="40775" y="15920"/>
                  <a:pt x="40858" y="15505"/>
                  <a:pt x="41189" y="15340"/>
                </a:cubicBezTo>
                <a:cubicBezTo>
                  <a:pt x="41204" y="15325"/>
                  <a:pt x="41223" y="15319"/>
                  <a:pt x="41245" y="15319"/>
                </a:cubicBezTo>
                <a:close/>
                <a:moveTo>
                  <a:pt x="23175" y="15692"/>
                </a:moveTo>
                <a:cubicBezTo>
                  <a:pt x="23206" y="15692"/>
                  <a:pt x="23247" y="15713"/>
                  <a:pt x="23289" y="15754"/>
                </a:cubicBezTo>
                <a:cubicBezTo>
                  <a:pt x="23371" y="15837"/>
                  <a:pt x="23289" y="15920"/>
                  <a:pt x="23206" y="16003"/>
                </a:cubicBezTo>
                <a:cubicBezTo>
                  <a:pt x="23164" y="16044"/>
                  <a:pt x="23144" y="16065"/>
                  <a:pt x="23133" y="16065"/>
                </a:cubicBezTo>
                <a:cubicBezTo>
                  <a:pt x="23123" y="16065"/>
                  <a:pt x="23123" y="16044"/>
                  <a:pt x="23123" y="16003"/>
                </a:cubicBezTo>
                <a:cubicBezTo>
                  <a:pt x="23040" y="15920"/>
                  <a:pt x="23123" y="15754"/>
                  <a:pt x="23123" y="15754"/>
                </a:cubicBezTo>
                <a:cubicBezTo>
                  <a:pt x="23123" y="15713"/>
                  <a:pt x="23144" y="15692"/>
                  <a:pt x="23175" y="15692"/>
                </a:cubicBezTo>
                <a:close/>
                <a:moveTo>
                  <a:pt x="39980" y="16102"/>
                </a:moveTo>
                <a:cubicBezTo>
                  <a:pt x="40136" y="16102"/>
                  <a:pt x="40232" y="16238"/>
                  <a:pt x="40112" y="16417"/>
                </a:cubicBezTo>
                <a:cubicBezTo>
                  <a:pt x="40019" y="16603"/>
                  <a:pt x="39795" y="16711"/>
                  <a:pt x="39632" y="16711"/>
                </a:cubicBezTo>
                <a:cubicBezTo>
                  <a:pt x="39504" y="16711"/>
                  <a:pt x="39413" y="16645"/>
                  <a:pt x="39449" y="16500"/>
                </a:cubicBezTo>
                <a:cubicBezTo>
                  <a:pt x="39532" y="16417"/>
                  <a:pt x="39698" y="16251"/>
                  <a:pt x="39781" y="16168"/>
                </a:cubicBezTo>
                <a:cubicBezTo>
                  <a:pt x="39850" y="16122"/>
                  <a:pt x="39919" y="16102"/>
                  <a:pt x="39980" y="16102"/>
                </a:cubicBezTo>
                <a:close/>
                <a:moveTo>
                  <a:pt x="36973" y="16466"/>
                </a:moveTo>
                <a:cubicBezTo>
                  <a:pt x="36997" y="16466"/>
                  <a:pt x="37021" y="16476"/>
                  <a:pt x="37046" y="16500"/>
                </a:cubicBezTo>
                <a:cubicBezTo>
                  <a:pt x="37046" y="16500"/>
                  <a:pt x="37046" y="16666"/>
                  <a:pt x="36963" y="16748"/>
                </a:cubicBezTo>
                <a:cubicBezTo>
                  <a:pt x="36904" y="16807"/>
                  <a:pt x="36804" y="16866"/>
                  <a:pt x="36751" y="16866"/>
                </a:cubicBezTo>
                <a:cubicBezTo>
                  <a:pt x="36728" y="16866"/>
                  <a:pt x="36714" y="16856"/>
                  <a:pt x="36714" y="16831"/>
                </a:cubicBezTo>
                <a:cubicBezTo>
                  <a:pt x="36714" y="16831"/>
                  <a:pt x="36714" y="16666"/>
                  <a:pt x="36797" y="16583"/>
                </a:cubicBezTo>
                <a:cubicBezTo>
                  <a:pt x="36856" y="16524"/>
                  <a:pt x="36914" y="16466"/>
                  <a:pt x="36973" y="16466"/>
                </a:cubicBezTo>
                <a:close/>
                <a:moveTo>
                  <a:pt x="42515" y="16914"/>
                </a:moveTo>
                <a:cubicBezTo>
                  <a:pt x="42847" y="16914"/>
                  <a:pt x="42847" y="16997"/>
                  <a:pt x="42681" y="17246"/>
                </a:cubicBezTo>
                <a:cubicBezTo>
                  <a:pt x="42564" y="17402"/>
                  <a:pt x="42502" y="17485"/>
                  <a:pt x="42460" y="17485"/>
                </a:cubicBezTo>
                <a:cubicBezTo>
                  <a:pt x="42414" y="17485"/>
                  <a:pt x="42393" y="17382"/>
                  <a:pt x="42350" y="17163"/>
                </a:cubicBezTo>
                <a:cubicBezTo>
                  <a:pt x="42267" y="16914"/>
                  <a:pt x="42267" y="16914"/>
                  <a:pt x="42515" y="16914"/>
                </a:cubicBezTo>
                <a:close/>
                <a:moveTo>
                  <a:pt x="43746" y="15829"/>
                </a:moveTo>
                <a:cubicBezTo>
                  <a:pt x="43810" y="15829"/>
                  <a:pt x="43841" y="15900"/>
                  <a:pt x="43841" y="16003"/>
                </a:cubicBezTo>
                <a:cubicBezTo>
                  <a:pt x="43889" y="16050"/>
                  <a:pt x="43909" y="16098"/>
                  <a:pt x="43934" y="16098"/>
                </a:cubicBezTo>
                <a:cubicBezTo>
                  <a:pt x="43952" y="16098"/>
                  <a:pt x="43972" y="16073"/>
                  <a:pt x="44007" y="16003"/>
                </a:cubicBezTo>
                <a:cubicBezTo>
                  <a:pt x="44049" y="15920"/>
                  <a:pt x="44090" y="15878"/>
                  <a:pt x="44142" y="15878"/>
                </a:cubicBezTo>
                <a:cubicBezTo>
                  <a:pt x="44194" y="15878"/>
                  <a:pt x="44256" y="15920"/>
                  <a:pt x="44339" y="16003"/>
                </a:cubicBezTo>
                <a:cubicBezTo>
                  <a:pt x="44422" y="16168"/>
                  <a:pt x="44422" y="16334"/>
                  <a:pt x="44339" y="16417"/>
                </a:cubicBezTo>
                <a:cubicBezTo>
                  <a:pt x="44339" y="16417"/>
                  <a:pt x="44256" y="16583"/>
                  <a:pt x="44256" y="16666"/>
                </a:cubicBezTo>
                <a:cubicBezTo>
                  <a:pt x="44256" y="16831"/>
                  <a:pt x="44173" y="16997"/>
                  <a:pt x="44007" y="17080"/>
                </a:cubicBezTo>
                <a:cubicBezTo>
                  <a:pt x="43841" y="17163"/>
                  <a:pt x="43759" y="17329"/>
                  <a:pt x="43841" y="17411"/>
                </a:cubicBezTo>
                <a:cubicBezTo>
                  <a:pt x="43841" y="17411"/>
                  <a:pt x="43841" y="17494"/>
                  <a:pt x="43759" y="17660"/>
                </a:cubicBezTo>
                <a:cubicBezTo>
                  <a:pt x="43741" y="17678"/>
                  <a:pt x="43721" y="17686"/>
                  <a:pt x="43701" y="17686"/>
                </a:cubicBezTo>
                <a:cubicBezTo>
                  <a:pt x="43526" y="17686"/>
                  <a:pt x="43261" y="17101"/>
                  <a:pt x="43261" y="16583"/>
                </a:cubicBezTo>
                <a:cubicBezTo>
                  <a:pt x="43261" y="16168"/>
                  <a:pt x="43344" y="16003"/>
                  <a:pt x="43593" y="15920"/>
                </a:cubicBezTo>
                <a:cubicBezTo>
                  <a:pt x="43656" y="15856"/>
                  <a:pt x="43707" y="15829"/>
                  <a:pt x="43746" y="15829"/>
                </a:cubicBezTo>
                <a:close/>
                <a:moveTo>
                  <a:pt x="40504" y="16637"/>
                </a:moveTo>
                <a:cubicBezTo>
                  <a:pt x="40519" y="16637"/>
                  <a:pt x="40526" y="16674"/>
                  <a:pt x="40526" y="16748"/>
                </a:cubicBezTo>
                <a:cubicBezTo>
                  <a:pt x="40526" y="16846"/>
                  <a:pt x="40555" y="16886"/>
                  <a:pt x="40612" y="16886"/>
                </a:cubicBezTo>
                <a:cubicBezTo>
                  <a:pt x="40652" y="16886"/>
                  <a:pt x="40706" y="16866"/>
                  <a:pt x="40775" y="16831"/>
                </a:cubicBezTo>
                <a:cubicBezTo>
                  <a:pt x="40853" y="16773"/>
                  <a:pt x="40903" y="16747"/>
                  <a:pt x="40929" y="16747"/>
                </a:cubicBezTo>
                <a:cubicBezTo>
                  <a:pt x="41015" y="16747"/>
                  <a:pt x="40844" y="17030"/>
                  <a:pt x="40526" y="17411"/>
                </a:cubicBezTo>
                <a:cubicBezTo>
                  <a:pt x="40334" y="17642"/>
                  <a:pt x="40213" y="17766"/>
                  <a:pt x="40164" y="17766"/>
                </a:cubicBezTo>
                <a:cubicBezTo>
                  <a:pt x="40107" y="17766"/>
                  <a:pt x="40145" y="17601"/>
                  <a:pt x="40278" y="17246"/>
                </a:cubicBezTo>
                <a:cubicBezTo>
                  <a:pt x="40394" y="16840"/>
                  <a:pt x="40469" y="16637"/>
                  <a:pt x="40504" y="16637"/>
                </a:cubicBezTo>
                <a:close/>
                <a:moveTo>
                  <a:pt x="50296" y="19863"/>
                </a:moveTo>
                <a:cubicBezTo>
                  <a:pt x="50333" y="19863"/>
                  <a:pt x="50364" y="19873"/>
                  <a:pt x="50388" y="19898"/>
                </a:cubicBezTo>
                <a:cubicBezTo>
                  <a:pt x="50471" y="19981"/>
                  <a:pt x="50471" y="20063"/>
                  <a:pt x="50140" y="20229"/>
                </a:cubicBezTo>
                <a:cubicBezTo>
                  <a:pt x="49974" y="20312"/>
                  <a:pt x="49808" y="20312"/>
                  <a:pt x="49808" y="20312"/>
                </a:cubicBezTo>
                <a:cubicBezTo>
                  <a:pt x="49808" y="20312"/>
                  <a:pt x="49891" y="20146"/>
                  <a:pt x="49974" y="19981"/>
                </a:cubicBezTo>
                <a:cubicBezTo>
                  <a:pt x="50091" y="19922"/>
                  <a:pt x="50208" y="19863"/>
                  <a:pt x="50296" y="19863"/>
                </a:cubicBezTo>
                <a:close/>
                <a:moveTo>
                  <a:pt x="47206" y="19597"/>
                </a:moveTo>
                <a:cubicBezTo>
                  <a:pt x="47262" y="19597"/>
                  <a:pt x="47279" y="19700"/>
                  <a:pt x="47239" y="19898"/>
                </a:cubicBezTo>
                <a:cubicBezTo>
                  <a:pt x="47156" y="20063"/>
                  <a:pt x="47074" y="20229"/>
                  <a:pt x="46908" y="20312"/>
                </a:cubicBezTo>
                <a:cubicBezTo>
                  <a:pt x="46869" y="20332"/>
                  <a:pt x="46839" y="20342"/>
                  <a:pt x="46818" y="20342"/>
                </a:cubicBezTo>
                <a:cubicBezTo>
                  <a:pt x="46751" y="20342"/>
                  <a:pt x="46781" y="20234"/>
                  <a:pt x="46908" y="19981"/>
                </a:cubicBezTo>
                <a:cubicBezTo>
                  <a:pt x="47038" y="19721"/>
                  <a:pt x="47145" y="19597"/>
                  <a:pt x="47206" y="19597"/>
                </a:cubicBezTo>
                <a:close/>
                <a:moveTo>
                  <a:pt x="50508" y="20456"/>
                </a:moveTo>
                <a:cubicBezTo>
                  <a:pt x="50659" y="20456"/>
                  <a:pt x="50690" y="20591"/>
                  <a:pt x="50554" y="20726"/>
                </a:cubicBezTo>
                <a:cubicBezTo>
                  <a:pt x="50471" y="20851"/>
                  <a:pt x="50347" y="20913"/>
                  <a:pt x="50254" y="20913"/>
                </a:cubicBezTo>
                <a:cubicBezTo>
                  <a:pt x="50161" y="20913"/>
                  <a:pt x="50098" y="20851"/>
                  <a:pt x="50140" y="20726"/>
                </a:cubicBezTo>
                <a:cubicBezTo>
                  <a:pt x="50223" y="20644"/>
                  <a:pt x="50306" y="20561"/>
                  <a:pt x="50388" y="20478"/>
                </a:cubicBezTo>
                <a:cubicBezTo>
                  <a:pt x="50434" y="20463"/>
                  <a:pt x="50474" y="20456"/>
                  <a:pt x="50508" y="20456"/>
                </a:cubicBezTo>
                <a:close/>
                <a:moveTo>
                  <a:pt x="49808" y="20975"/>
                </a:moveTo>
                <a:cubicBezTo>
                  <a:pt x="49808" y="20975"/>
                  <a:pt x="49808" y="21058"/>
                  <a:pt x="49725" y="21224"/>
                </a:cubicBezTo>
                <a:cubicBezTo>
                  <a:pt x="49643" y="21307"/>
                  <a:pt x="49560" y="21307"/>
                  <a:pt x="49477" y="21307"/>
                </a:cubicBezTo>
                <a:cubicBezTo>
                  <a:pt x="49477" y="21224"/>
                  <a:pt x="49477" y="21141"/>
                  <a:pt x="49643" y="21141"/>
                </a:cubicBezTo>
                <a:cubicBezTo>
                  <a:pt x="49725" y="21058"/>
                  <a:pt x="49808" y="20975"/>
                  <a:pt x="49808" y="20975"/>
                </a:cubicBezTo>
                <a:close/>
                <a:moveTo>
                  <a:pt x="48210" y="21133"/>
                </a:moveTo>
                <a:lnTo>
                  <a:pt x="48210" y="21133"/>
                </a:lnTo>
                <a:cubicBezTo>
                  <a:pt x="48222" y="21133"/>
                  <a:pt x="48202" y="21204"/>
                  <a:pt x="48151" y="21307"/>
                </a:cubicBezTo>
                <a:cubicBezTo>
                  <a:pt x="48151" y="21472"/>
                  <a:pt x="48068" y="21638"/>
                  <a:pt x="47985" y="21638"/>
                </a:cubicBezTo>
                <a:cubicBezTo>
                  <a:pt x="47902" y="21638"/>
                  <a:pt x="47819" y="21721"/>
                  <a:pt x="47736" y="21887"/>
                </a:cubicBezTo>
                <a:cubicBezTo>
                  <a:pt x="47688" y="21984"/>
                  <a:pt x="47611" y="22024"/>
                  <a:pt x="47522" y="22024"/>
                </a:cubicBezTo>
                <a:cubicBezTo>
                  <a:pt x="47459" y="22024"/>
                  <a:pt x="47391" y="22004"/>
                  <a:pt x="47322" y="21970"/>
                </a:cubicBezTo>
                <a:cubicBezTo>
                  <a:pt x="47156" y="21804"/>
                  <a:pt x="47156" y="21721"/>
                  <a:pt x="47405" y="21472"/>
                </a:cubicBezTo>
                <a:cubicBezTo>
                  <a:pt x="47545" y="21239"/>
                  <a:pt x="47659" y="21137"/>
                  <a:pt x="47746" y="21137"/>
                </a:cubicBezTo>
                <a:cubicBezTo>
                  <a:pt x="47814" y="21137"/>
                  <a:pt x="47866" y="21198"/>
                  <a:pt x="47902" y="21307"/>
                </a:cubicBezTo>
                <a:cubicBezTo>
                  <a:pt x="47985" y="21307"/>
                  <a:pt x="48068" y="21307"/>
                  <a:pt x="48151" y="21224"/>
                </a:cubicBezTo>
                <a:cubicBezTo>
                  <a:pt x="48183" y="21160"/>
                  <a:pt x="48202" y="21133"/>
                  <a:pt x="48210" y="21133"/>
                </a:cubicBezTo>
                <a:close/>
                <a:moveTo>
                  <a:pt x="48448" y="21874"/>
                </a:moveTo>
                <a:cubicBezTo>
                  <a:pt x="48462" y="21874"/>
                  <a:pt x="48474" y="21878"/>
                  <a:pt x="48482" y="21887"/>
                </a:cubicBezTo>
                <a:cubicBezTo>
                  <a:pt x="48565" y="21970"/>
                  <a:pt x="48482" y="22052"/>
                  <a:pt x="48482" y="22135"/>
                </a:cubicBezTo>
                <a:cubicBezTo>
                  <a:pt x="48399" y="22301"/>
                  <a:pt x="48234" y="22467"/>
                  <a:pt x="48068" y="22633"/>
                </a:cubicBezTo>
                <a:cubicBezTo>
                  <a:pt x="47965" y="22701"/>
                  <a:pt x="47890" y="22741"/>
                  <a:pt x="47850" y="22741"/>
                </a:cubicBezTo>
                <a:cubicBezTo>
                  <a:pt x="47793" y="22741"/>
                  <a:pt x="47805" y="22661"/>
                  <a:pt x="47902" y="22467"/>
                </a:cubicBezTo>
                <a:cubicBezTo>
                  <a:pt x="48050" y="22170"/>
                  <a:pt x="48331" y="21874"/>
                  <a:pt x="48448" y="21874"/>
                </a:cubicBezTo>
                <a:close/>
                <a:moveTo>
                  <a:pt x="42869" y="22661"/>
                </a:moveTo>
                <a:cubicBezTo>
                  <a:pt x="42942" y="22661"/>
                  <a:pt x="42978" y="22701"/>
                  <a:pt x="42930" y="22798"/>
                </a:cubicBezTo>
                <a:cubicBezTo>
                  <a:pt x="42930" y="22798"/>
                  <a:pt x="42764" y="22881"/>
                  <a:pt x="42681" y="22881"/>
                </a:cubicBezTo>
                <a:cubicBezTo>
                  <a:pt x="42598" y="22881"/>
                  <a:pt x="42598" y="22798"/>
                  <a:pt x="42681" y="22715"/>
                </a:cubicBezTo>
                <a:cubicBezTo>
                  <a:pt x="42750" y="22681"/>
                  <a:pt x="42818" y="22661"/>
                  <a:pt x="42869" y="22661"/>
                </a:cubicBezTo>
                <a:close/>
                <a:moveTo>
                  <a:pt x="51364" y="23924"/>
                </a:moveTo>
                <a:cubicBezTo>
                  <a:pt x="51376" y="23924"/>
                  <a:pt x="51383" y="23934"/>
                  <a:pt x="51383" y="23959"/>
                </a:cubicBezTo>
                <a:cubicBezTo>
                  <a:pt x="51383" y="23959"/>
                  <a:pt x="51383" y="24041"/>
                  <a:pt x="51300" y="24207"/>
                </a:cubicBezTo>
                <a:cubicBezTo>
                  <a:pt x="51241" y="24266"/>
                  <a:pt x="51183" y="24324"/>
                  <a:pt x="51154" y="24324"/>
                </a:cubicBezTo>
                <a:cubicBezTo>
                  <a:pt x="51141" y="24324"/>
                  <a:pt x="51134" y="24314"/>
                  <a:pt x="51134" y="24290"/>
                </a:cubicBezTo>
                <a:cubicBezTo>
                  <a:pt x="51051" y="24290"/>
                  <a:pt x="51134" y="24207"/>
                  <a:pt x="51217" y="24041"/>
                </a:cubicBezTo>
                <a:cubicBezTo>
                  <a:pt x="51276" y="23983"/>
                  <a:pt x="51334" y="23924"/>
                  <a:pt x="51364" y="23924"/>
                </a:cubicBezTo>
                <a:close/>
                <a:moveTo>
                  <a:pt x="43278" y="24401"/>
                </a:moveTo>
                <a:cubicBezTo>
                  <a:pt x="43290" y="24401"/>
                  <a:pt x="43310" y="24421"/>
                  <a:pt x="43344" y="24456"/>
                </a:cubicBezTo>
                <a:cubicBezTo>
                  <a:pt x="43427" y="24539"/>
                  <a:pt x="43427" y="24622"/>
                  <a:pt x="43344" y="24622"/>
                </a:cubicBezTo>
                <a:cubicBezTo>
                  <a:pt x="43261" y="24622"/>
                  <a:pt x="43261" y="24622"/>
                  <a:pt x="43261" y="24539"/>
                </a:cubicBezTo>
                <a:cubicBezTo>
                  <a:pt x="43261" y="24442"/>
                  <a:pt x="43261" y="24401"/>
                  <a:pt x="43278" y="24401"/>
                </a:cubicBezTo>
                <a:close/>
                <a:moveTo>
                  <a:pt x="45996" y="24207"/>
                </a:moveTo>
                <a:cubicBezTo>
                  <a:pt x="45996" y="24207"/>
                  <a:pt x="45913" y="24290"/>
                  <a:pt x="45913" y="24456"/>
                </a:cubicBezTo>
                <a:cubicBezTo>
                  <a:pt x="45830" y="24539"/>
                  <a:pt x="45748" y="24622"/>
                  <a:pt x="45748" y="24622"/>
                </a:cubicBezTo>
                <a:cubicBezTo>
                  <a:pt x="45665" y="24539"/>
                  <a:pt x="45748" y="24456"/>
                  <a:pt x="45830" y="24373"/>
                </a:cubicBezTo>
                <a:cubicBezTo>
                  <a:pt x="45913" y="24207"/>
                  <a:pt x="45996" y="24207"/>
                  <a:pt x="45996" y="24207"/>
                </a:cubicBezTo>
                <a:close/>
                <a:moveTo>
                  <a:pt x="47156" y="24124"/>
                </a:moveTo>
                <a:lnTo>
                  <a:pt x="47156" y="24124"/>
                </a:lnTo>
                <a:cubicBezTo>
                  <a:pt x="47239" y="24207"/>
                  <a:pt x="47156" y="24290"/>
                  <a:pt x="46991" y="24456"/>
                </a:cubicBezTo>
                <a:cubicBezTo>
                  <a:pt x="46930" y="24577"/>
                  <a:pt x="46825" y="24654"/>
                  <a:pt x="46773" y="24654"/>
                </a:cubicBezTo>
                <a:cubicBezTo>
                  <a:pt x="46754" y="24654"/>
                  <a:pt x="46742" y="24644"/>
                  <a:pt x="46742" y="24622"/>
                </a:cubicBezTo>
                <a:cubicBezTo>
                  <a:pt x="46659" y="24539"/>
                  <a:pt x="46742" y="24456"/>
                  <a:pt x="46908" y="24290"/>
                </a:cubicBezTo>
                <a:cubicBezTo>
                  <a:pt x="46991" y="24207"/>
                  <a:pt x="47156" y="24124"/>
                  <a:pt x="47156" y="24124"/>
                </a:cubicBezTo>
                <a:close/>
                <a:moveTo>
                  <a:pt x="50233" y="25416"/>
                </a:moveTo>
                <a:cubicBezTo>
                  <a:pt x="50257" y="25416"/>
                  <a:pt x="50281" y="25426"/>
                  <a:pt x="50306" y="25450"/>
                </a:cubicBezTo>
                <a:cubicBezTo>
                  <a:pt x="50388" y="25533"/>
                  <a:pt x="50306" y="25616"/>
                  <a:pt x="50306" y="25782"/>
                </a:cubicBezTo>
                <a:cubicBezTo>
                  <a:pt x="50247" y="25840"/>
                  <a:pt x="50188" y="25899"/>
                  <a:pt x="50130" y="25899"/>
                </a:cubicBezTo>
                <a:cubicBezTo>
                  <a:pt x="50106" y="25899"/>
                  <a:pt x="50081" y="25889"/>
                  <a:pt x="50057" y="25865"/>
                </a:cubicBezTo>
                <a:cubicBezTo>
                  <a:pt x="50057" y="25782"/>
                  <a:pt x="50057" y="25699"/>
                  <a:pt x="50057" y="25533"/>
                </a:cubicBezTo>
                <a:cubicBezTo>
                  <a:pt x="50116" y="25475"/>
                  <a:pt x="50174" y="25416"/>
                  <a:pt x="50233" y="25416"/>
                </a:cubicBezTo>
                <a:close/>
                <a:moveTo>
                  <a:pt x="52209" y="23431"/>
                </a:moveTo>
                <a:cubicBezTo>
                  <a:pt x="52373" y="23431"/>
                  <a:pt x="52499" y="23540"/>
                  <a:pt x="52626" y="23793"/>
                </a:cubicBezTo>
                <a:cubicBezTo>
                  <a:pt x="52688" y="23979"/>
                  <a:pt x="52797" y="24072"/>
                  <a:pt x="52917" y="24072"/>
                </a:cubicBezTo>
                <a:cubicBezTo>
                  <a:pt x="52958" y="24072"/>
                  <a:pt x="52999" y="24062"/>
                  <a:pt x="53040" y="24041"/>
                </a:cubicBezTo>
                <a:cubicBezTo>
                  <a:pt x="53063" y="24027"/>
                  <a:pt x="53088" y="24020"/>
                  <a:pt x="53115" y="24020"/>
                </a:cubicBezTo>
                <a:cubicBezTo>
                  <a:pt x="53387" y="24020"/>
                  <a:pt x="53854" y="24727"/>
                  <a:pt x="53703" y="24953"/>
                </a:cubicBezTo>
                <a:cubicBezTo>
                  <a:pt x="53538" y="25036"/>
                  <a:pt x="53538" y="25202"/>
                  <a:pt x="53538" y="25202"/>
                </a:cubicBezTo>
                <a:cubicBezTo>
                  <a:pt x="53621" y="25202"/>
                  <a:pt x="53455" y="25533"/>
                  <a:pt x="53289" y="25865"/>
                </a:cubicBezTo>
                <a:cubicBezTo>
                  <a:pt x="53040" y="26362"/>
                  <a:pt x="53040" y="26362"/>
                  <a:pt x="52709" y="26528"/>
                </a:cubicBezTo>
                <a:cubicBezTo>
                  <a:pt x="52655" y="26545"/>
                  <a:pt x="52613" y="26556"/>
                  <a:pt x="52581" y="26556"/>
                </a:cubicBezTo>
                <a:cubicBezTo>
                  <a:pt x="52464" y="26556"/>
                  <a:pt x="52478" y="26421"/>
                  <a:pt x="52543" y="26030"/>
                </a:cubicBezTo>
                <a:cubicBezTo>
                  <a:pt x="52596" y="25715"/>
                  <a:pt x="52615" y="25600"/>
                  <a:pt x="52538" y="25600"/>
                </a:cubicBezTo>
                <a:cubicBezTo>
                  <a:pt x="52493" y="25600"/>
                  <a:pt x="52416" y="25638"/>
                  <a:pt x="52295" y="25699"/>
                </a:cubicBezTo>
                <a:cubicBezTo>
                  <a:pt x="51963" y="25865"/>
                  <a:pt x="51963" y="25865"/>
                  <a:pt x="52212" y="25865"/>
                </a:cubicBezTo>
                <a:cubicBezTo>
                  <a:pt x="52377" y="25865"/>
                  <a:pt x="52377" y="25947"/>
                  <a:pt x="52046" y="26196"/>
                </a:cubicBezTo>
                <a:cubicBezTo>
                  <a:pt x="51864" y="26317"/>
                  <a:pt x="51682" y="26394"/>
                  <a:pt x="51597" y="26394"/>
                </a:cubicBezTo>
                <a:cubicBezTo>
                  <a:pt x="51567" y="26394"/>
                  <a:pt x="51549" y="26384"/>
                  <a:pt x="51549" y="26362"/>
                </a:cubicBezTo>
                <a:cubicBezTo>
                  <a:pt x="51383" y="26279"/>
                  <a:pt x="51466" y="26279"/>
                  <a:pt x="51632" y="26196"/>
                </a:cubicBezTo>
                <a:cubicBezTo>
                  <a:pt x="51880" y="26113"/>
                  <a:pt x="51880" y="26113"/>
                  <a:pt x="51797" y="26030"/>
                </a:cubicBezTo>
                <a:cubicBezTo>
                  <a:pt x="51714" y="25947"/>
                  <a:pt x="51714" y="25699"/>
                  <a:pt x="51714" y="25533"/>
                </a:cubicBezTo>
                <a:cubicBezTo>
                  <a:pt x="51763" y="25339"/>
                  <a:pt x="51755" y="25258"/>
                  <a:pt x="51706" y="25258"/>
                </a:cubicBezTo>
                <a:cubicBezTo>
                  <a:pt x="51672" y="25258"/>
                  <a:pt x="51617" y="25299"/>
                  <a:pt x="51549" y="25367"/>
                </a:cubicBezTo>
                <a:cubicBezTo>
                  <a:pt x="51468" y="25428"/>
                  <a:pt x="51392" y="25454"/>
                  <a:pt x="51327" y="25454"/>
                </a:cubicBezTo>
                <a:cubicBezTo>
                  <a:pt x="51125" y="25454"/>
                  <a:pt x="51029" y="25204"/>
                  <a:pt x="51217" y="24953"/>
                </a:cubicBezTo>
                <a:cubicBezTo>
                  <a:pt x="51383" y="24787"/>
                  <a:pt x="51466" y="24704"/>
                  <a:pt x="51383" y="24622"/>
                </a:cubicBezTo>
                <a:cubicBezTo>
                  <a:pt x="51383" y="24622"/>
                  <a:pt x="51466" y="24373"/>
                  <a:pt x="51632" y="24207"/>
                </a:cubicBezTo>
                <a:cubicBezTo>
                  <a:pt x="51797" y="23959"/>
                  <a:pt x="51797" y="23793"/>
                  <a:pt x="51797" y="23710"/>
                </a:cubicBezTo>
                <a:cubicBezTo>
                  <a:pt x="51714" y="23544"/>
                  <a:pt x="51714" y="23544"/>
                  <a:pt x="52046" y="23461"/>
                </a:cubicBezTo>
                <a:cubicBezTo>
                  <a:pt x="52105" y="23442"/>
                  <a:pt x="52159" y="23431"/>
                  <a:pt x="52209" y="23431"/>
                </a:cubicBezTo>
                <a:close/>
                <a:moveTo>
                  <a:pt x="54413" y="26888"/>
                </a:moveTo>
                <a:cubicBezTo>
                  <a:pt x="54435" y="26888"/>
                  <a:pt x="54449" y="26908"/>
                  <a:pt x="54449" y="26942"/>
                </a:cubicBezTo>
                <a:cubicBezTo>
                  <a:pt x="54532" y="27025"/>
                  <a:pt x="54449" y="27108"/>
                  <a:pt x="54366" y="27191"/>
                </a:cubicBezTo>
                <a:cubicBezTo>
                  <a:pt x="54308" y="27249"/>
                  <a:pt x="54259" y="27277"/>
                  <a:pt x="54229" y="27277"/>
                </a:cubicBezTo>
                <a:cubicBezTo>
                  <a:pt x="54173" y="27277"/>
                  <a:pt x="54177" y="27185"/>
                  <a:pt x="54284" y="27025"/>
                </a:cubicBezTo>
                <a:cubicBezTo>
                  <a:pt x="54332" y="26928"/>
                  <a:pt x="54381" y="26888"/>
                  <a:pt x="54413" y="26888"/>
                </a:cubicBezTo>
                <a:close/>
                <a:moveTo>
                  <a:pt x="51383" y="26942"/>
                </a:moveTo>
                <a:cubicBezTo>
                  <a:pt x="51466" y="26942"/>
                  <a:pt x="51383" y="27025"/>
                  <a:pt x="51300" y="27191"/>
                </a:cubicBezTo>
                <a:cubicBezTo>
                  <a:pt x="51300" y="27249"/>
                  <a:pt x="51259" y="27308"/>
                  <a:pt x="51205" y="27308"/>
                </a:cubicBezTo>
                <a:cubicBezTo>
                  <a:pt x="51183" y="27308"/>
                  <a:pt x="51159" y="27298"/>
                  <a:pt x="51134" y="27273"/>
                </a:cubicBezTo>
                <a:cubicBezTo>
                  <a:pt x="51134" y="27273"/>
                  <a:pt x="51134" y="27191"/>
                  <a:pt x="51217" y="27108"/>
                </a:cubicBezTo>
                <a:cubicBezTo>
                  <a:pt x="51300" y="26942"/>
                  <a:pt x="51383" y="26942"/>
                  <a:pt x="51383" y="26942"/>
                </a:cubicBezTo>
                <a:close/>
                <a:moveTo>
                  <a:pt x="47716" y="27460"/>
                </a:moveTo>
                <a:cubicBezTo>
                  <a:pt x="47736" y="27460"/>
                  <a:pt x="47778" y="27481"/>
                  <a:pt x="47819" y="27522"/>
                </a:cubicBezTo>
                <a:cubicBezTo>
                  <a:pt x="47902" y="27522"/>
                  <a:pt x="47902" y="27605"/>
                  <a:pt x="47819" y="27688"/>
                </a:cubicBezTo>
                <a:cubicBezTo>
                  <a:pt x="47736" y="27688"/>
                  <a:pt x="47736" y="27605"/>
                  <a:pt x="47736" y="27522"/>
                </a:cubicBezTo>
                <a:cubicBezTo>
                  <a:pt x="47695" y="27481"/>
                  <a:pt x="47695" y="27460"/>
                  <a:pt x="47716" y="27460"/>
                </a:cubicBezTo>
                <a:close/>
                <a:moveTo>
                  <a:pt x="53455" y="28019"/>
                </a:moveTo>
                <a:cubicBezTo>
                  <a:pt x="53869" y="28019"/>
                  <a:pt x="53786" y="28102"/>
                  <a:pt x="53455" y="28351"/>
                </a:cubicBezTo>
                <a:cubicBezTo>
                  <a:pt x="53289" y="28475"/>
                  <a:pt x="53206" y="28537"/>
                  <a:pt x="53165" y="28537"/>
                </a:cubicBezTo>
                <a:cubicBezTo>
                  <a:pt x="53123" y="28537"/>
                  <a:pt x="53123" y="28475"/>
                  <a:pt x="53123" y="28351"/>
                </a:cubicBezTo>
                <a:cubicBezTo>
                  <a:pt x="53206" y="28102"/>
                  <a:pt x="53289" y="28019"/>
                  <a:pt x="53455" y="28019"/>
                </a:cubicBezTo>
                <a:close/>
                <a:moveTo>
                  <a:pt x="52143" y="28037"/>
                </a:moveTo>
                <a:cubicBezTo>
                  <a:pt x="52200" y="28037"/>
                  <a:pt x="52167" y="28191"/>
                  <a:pt x="52046" y="28434"/>
                </a:cubicBezTo>
                <a:cubicBezTo>
                  <a:pt x="51880" y="28517"/>
                  <a:pt x="51797" y="28599"/>
                  <a:pt x="51714" y="28599"/>
                </a:cubicBezTo>
                <a:cubicBezTo>
                  <a:pt x="51632" y="28517"/>
                  <a:pt x="51880" y="28185"/>
                  <a:pt x="52046" y="28102"/>
                </a:cubicBezTo>
                <a:cubicBezTo>
                  <a:pt x="52090" y="28058"/>
                  <a:pt x="52123" y="28037"/>
                  <a:pt x="52143" y="28037"/>
                </a:cubicBezTo>
                <a:close/>
                <a:moveTo>
                  <a:pt x="52904" y="28011"/>
                </a:moveTo>
                <a:cubicBezTo>
                  <a:pt x="53029" y="28011"/>
                  <a:pt x="52947" y="28528"/>
                  <a:pt x="52792" y="28682"/>
                </a:cubicBezTo>
                <a:cubicBezTo>
                  <a:pt x="52792" y="28717"/>
                  <a:pt x="52763" y="28737"/>
                  <a:pt x="52730" y="28737"/>
                </a:cubicBezTo>
                <a:cubicBezTo>
                  <a:pt x="52683" y="28737"/>
                  <a:pt x="52626" y="28697"/>
                  <a:pt x="52626" y="28599"/>
                </a:cubicBezTo>
                <a:cubicBezTo>
                  <a:pt x="52543" y="28351"/>
                  <a:pt x="52626" y="28185"/>
                  <a:pt x="52875" y="28019"/>
                </a:cubicBezTo>
                <a:cubicBezTo>
                  <a:pt x="52886" y="28014"/>
                  <a:pt x="52895" y="28011"/>
                  <a:pt x="52904" y="28011"/>
                </a:cubicBezTo>
                <a:close/>
                <a:moveTo>
                  <a:pt x="51051" y="28517"/>
                </a:moveTo>
                <a:cubicBezTo>
                  <a:pt x="51051" y="28517"/>
                  <a:pt x="50969" y="28599"/>
                  <a:pt x="50886" y="28682"/>
                </a:cubicBezTo>
                <a:cubicBezTo>
                  <a:pt x="50827" y="28741"/>
                  <a:pt x="50769" y="28800"/>
                  <a:pt x="50739" y="28800"/>
                </a:cubicBezTo>
                <a:cubicBezTo>
                  <a:pt x="50727" y="28800"/>
                  <a:pt x="50720" y="28789"/>
                  <a:pt x="50720" y="28765"/>
                </a:cubicBezTo>
                <a:cubicBezTo>
                  <a:pt x="50637" y="28765"/>
                  <a:pt x="50720" y="28682"/>
                  <a:pt x="50803" y="28599"/>
                </a:cubicBezTo>
                <a:cubicBezTo>
                  <a:pt x="50969" y="28517"/>
                  <a:pt x="51051" y="28517"/>
                  <a:pt x="51051" y="28517"/>
                </a:cubicBezTo>
                <a:close/>
                <a:moveTo>
                  <a:pt x="54263" y="28268"/>
                </a:moveTo>
                <a:cubicBezTo>
                  <a:pt x="54346" y="28268"/>
                  <a:pt x="54366" y="28351"/>
                  <a:pt x="54284" y="28517"/>
                </a:cubicBezTo>
                <a:cubicBezTo>
                  <a:pt x="54210" y="28739"/>
                  <a:pt x="53871" y="29027"/>
                  <a:pt x="53741" y="29027"/>
                </a:cubicBezTo>
                <a:cubicBezTo>
                  <a:pt x="53725" y="29027"/>
                  <a:pt x="53712" y="29023"/>
                  <a:pt x="53703" y="29014"/>
                </a:cubicBezTo>
                <a:cubicBezTo>
                  <a:pt x="53621" y="28931"/>
                  <a:pt x="53703" y="28765"/>
                  <a:pt x="53869" y="28517"/>
                </a:cubicBezTo>
                <a:cubicBezTo>
                  <a:pt x="54035" y="28351"/>
                  <a:pt x="54180" y="28268"/>
                  <a:pt x="54263" y="28268"/>
                </a:cubicBezTo>
                <a:close/>
                <a:moveTo>
                  <a:pt x="54532" y="28898"/>
                </a:moveTo>
                <a:cubicBezTo>
                  <a:pt x="54614" y="28898"/>
                  <a:pt x="54623" y="28960"/>
                  <a:pt x="54532" y="29097"/>
                </a:cubicBezTo>
                <a:cubicBezTo>
                  <a:pt x="54449" y="29180"/>
                  <a:pt x="54201" y="29345"/>
                  <a:pt x="54035" y="29511"/>
                </a:cubicBezTo>
                <a:cubicBezTo>
                  <a:pt x="53923" y="29586"/>
                  <a:pt x="53845" y="29627"/>
                  <a:pt x="53800" y="29627"/>
                </a:cubicBezTo>
                <a:cubicBezTo>
                  <a:pt x="53745" y="29627"/>
                  <a:pt x="53741" y="29565"/>
                  <a:pt x="53786" y="29428"/>
                </a:cubicBezTo>
                <a:cubicBezTo>
                  <a:pt x="53869" y="29345"/>
                  <a:pt x="54035" y="29097"/>
                  <a:pt x="54201" y="29014"/>
                </a:cubicBezTo>
                <a:cubicBezTo>
                  <a:pt x="54350" y="28939"/>
                  <a:pt x="54465" y="28898"/>
                  <a:pt x="54532" y="28898"/>
                </a:cubicBezTo>
                <a:close/>
                <a:moveTo>
                  <a:pt x="25941" y="29594"/>
                </a:moveTo>
                <a:cubicBezTo>
                  <a:pt x="26023" y="29677"/>
                  <a:pt x="25941" y="29760"/>
                  <a:pt x="25858" y="29843"/>
                </a:cubicBezTo>
                <a:cubicBezTo>
                  <a:pt x="25799" y="29901"/>
                  <a:pt x="25741" y="29960"/>
                  <a:pt x="25711" y="29960"/>
                </a:cubicBezTo>
                <a:cubicBezTo>
                  <a:pt x="25699" y="29960"/>
                  <a:pt x="25692" y="29950"/>
                  <a:pt x="25692" y="29925"/>
                </a:cubicBezTo>
                <a:cubicBezTo>
                  <a:pt x="25609" y="29925"/>
                  <a:pt x="25692" y="29843"/>
                  <a:pt x="25775" y="29677"/>
                </a:cubicBezTo>
                <a:cubicBezTo>
                  <a:pt x="25858" y="29594"/>
                  <a:pt x="25941" y="29594"/>
                  <a:pt x="25941" y="29594"/>
                </a:cubicBezTo>
                <a:close/>
                <a:moveTo>
                  <a:pt x="51466" y="29925"/>
                </a:moveTo>
                <a:cubicBezTo>
                  <a:pt x="51466" y="29926"/>
                  <a:pt x="51466" y="30091"/>
                  <a:pt x="51383" y="30174"/>
                </a:cubicBezTo>
                <a:cubicBezTo>
                  <a:pt x="51300" y="30340"/>
                  <a:pt x="51217" y="30340"/>
                  <a:pt x="51217" y="30340"/>
                </a:cubicBezTo>
                <a:cubicBezTo>
                  <a:pt x="51134" y="30257"/>
                  <a:pt x="51217" y="30174"/>
                  <a:pt x="51300" y="30091"/>
                </a:cubicBezTo>
                <a:cubicBezTo>
                  <a:pt x="51383" y="30008"/>
                  <a:pt x="51466" y="29925"/>
                  <a:pt x="51466" y="29925"/>
                </a:cubicBezTo>
                <a:close/>
                <a:moveTo>
                  <a:pt x="55047" y="28567"/>
                </a:moveTo>
                <a:cubicBezTo>
                  <a:pt x="55112" y="28567"/>
                  <a:pt x="55112" y="28644"/>
                  <a:pt x="55112" y="28765"/>
                </a:cubicBezTo>
                <a:cubicBezTo>
                  <a:pt x="55052" y="28887"/>
                  <a:pt x="55080" y="28963"/>
                  <a:pt x="55132" y="28963"/>
                </a:cubicBezTo>
                <a:cubicBezTo>
                  <a:pt x="55151" y="28963"/>
                  <a:pt x="55173" y="28953"/>
                  <a:pt x="55195" y="28931"/>
                </a:cubicBezTo>
                <a:cubicBezTo>
                  <a:pt x="55527" y="28931"/>
                  <a:pt x="55775" y="29925"/>
                  <a:pt x="55527" y="30174"/>
                </a:cubicBezTo>
                <a:cubicBezTo>
                  <a:pt x="55448" y="30370"/>
                  <a:pt x="55352" y="30455"/>
                  <a:pt x="55280" y="30455"/>
                </a:cubicBezTo>
                <a:cubicBezTo>
                  <a:pt x="55200" y="30455"/>
                  <a:pt x="55151" y="30349"/>
                  <a:pt x="55195" y="30174"/>
                </a:cubicBezTo>
                <a:cubicBezTo>
                  <a:pt x="55195" y="29988"/>
                  <a:pt x="55195" y="29894"/>
                  <a:pt x="55125" y="29894"/>
                </a:cubicBezTo>
                <a:cubicBezTo>
                  <a:pt x="55102" y="29894"/>
                  <a:pt x="55071" y="29905"/>
                  <a:pt x="55029" y="29925"/>
                </a:cubicBezTo>
                <a:cubicBezTo>
                  <a:pt x="54943" y="29990"/>
                  <a:pt x="54867" y="30021"/>
                  <a:pt x="54806" y="30021"/>
                </a:cubicBezTo>
                <a:cubicBezTo>
                  <a:pt x="54634" y="30021"/>
                  <a:pt x="54575" y="29774"/>
                  <a:pt x="54698" y="29345"/>
                </a:cubicBezTo>
                <a:cubicBezTo>
                  <a:pt x="54698" y="29014"/>
                  <a:pt x="54864" y="28682"/>
                  <a:pt x="54947" y="28599"/>
                </a:cubicBezTo>
                <a:cubicBezTo>
                  <a:pt x="54991" y="28577"/>
                  <a:pt x="55023" y="28567"/>
                  <a:pt x="55047" y="28567"/>
                </a:cubicBezTo>
                <a:close/>
                <a:moveTo>
                  <a:pt x="58408" y="30305"/>
                </a:moveTo>
                <a:cubicBezTo>
                  <a:pt x="58420" y="30305"/>
                  <a:pt x="58427" y="30316"/>
                  <a:pt x="58427" y="30340"/>
                </a:cubicBezTo>
                <a:cubicBezTo>
                  <a:pt x="58510" y="30340"/>
                  <a:pt x="58427" y="30506"/>
                  <a:pt x="58344" y="30588"/>
                </a:cubicBezTo>
                <a:cubicBezTo>
                  <a:pt x="58286" y="30647"/>
                  <a:pt x="58227" y="30706"/>
                  <a:pt x="58198" y="30706"/>
                </a:cubicBezTo>
                <a:cubicBezTo>
                  <a:pt x="58186" y="30706"/>
                  <a:pt x="58179" y="30696"/>
                  <a:pt x="58179" y="30671"/>
                </a:cubicBezTo>
                <a:cubicBezTo>
                  <a:pt x="58096" y="30671"/>
                  <a:pt x="58179" y="30506"/>
                  <a:pt x="58262" y="30423"/>
                </a:cubicBezTo>
                <a:cubicBezTo>
                  <a:pt x="58320" y="30364"/>
                  <a:pt x="58379" y="30305"/>
                  <a:pt x="58408" y="30305"/>
                </a:cubicBezTo>
                <a:close/>
                <a:moveTo>
                  <a:pt x="58657" y="30554"/>
                </a:moveTo>
                <a:cubicBezTo>
                  <a:pt x="58669" y="30554"/>
                  <a:pt x="58676" y="30564"/>
                  <a:pt x="58676" y="30588"/>
                </a:cubicBezTo>
                <a:cubicBezTo>
                  <a:pt x="58676" y="30588"/>
                  <a:pt x="58676" y="30671"/>
                  <a:pt x="58593" y="30837"/>
                </a:cubicBezTo>
                <a:cubicBezTo>
                  <a:pt x="58534" y="30896"/>
                  <a:pt x="58476" y="30954"/>
                  <a:pt x="58447" y="30954"/>
                </a:cubicBezTo>
                <a:cubicBezTo>
                  <a:pt x="58434" y="30954"/>
                  <a:pt x="58427" y="30944"/>
                  <a:pt x="58427" y="30920"/>
                </a:cubicBezTo>
                <a:cubicBezTo>
                  <a:pt x="58344" y="30920"/>
                  <a:pt x="58427" y="30837"/>
                  <a:pt x="58510" y="30671"/>
                </a:cubicBezTo>
                <a:cubicBezTo>
                  <a:pt x="58569" y="30613"/>
                  <a:pt x="58627" y="30554"/>
                  <a:pt x="58657" y="30554"/>
                </a:cubicBezTo>
                <a:close/>
                <a:moveTo>
                  <a:pt x="52709" y="30920"/>
                </a:moveTo>
                <a:cubicBezTo>
                  <a:pt x="52792" y="30920"/>
                  <a:pt x="52709" y="31086"/>
                  <a:pt x="52626" y="31169"/>
                </a:cubicBezTo>
                <a:cubicBezTo>
                  <a:pt x="52626" y="31334"/>
                  <a:pt x="52543" y="31334"/>
                  <a:pt x="52460" y="31334"/>
                </a:cubicBezTo>
                <a:cubicBezTo>
                  <a:pt x="52460" y="31334"/>
                  <a:pt x="52460" y="31169"/>
                  <a:pt x="52543" y="31086"/>
                </a:cubicBezTo>
                <a:cubicBezTo>
                  <a:pt x="52626" y="31003"/>
                  <a:pt x="52709" y="30920"/>
                  <a:pt x="52709" y="30920"/>
                </a:cubicBezTo>
                <a:close/>
                <a:moveTo>
                  <a:pt x="57332" y="30855"/>
                </a:moveTo>
                <a:cubicBezTo>
                  <a:pt x="57421" y="30855"/>
                  <a:pt x="57388" y="31009"/>
                  <a:pt x="57267" y="31251"/>
                </a:cubicBezTo>
                <a:cubicBezTo>
                  <a:pt x="57150" y="31310"/>
                  <a:pt x="57033" y="31369"/>
                  <a:pt x="56974" y="31369"/>
                </a:cubicBezTo>
                <a:cubicBezTo>
                  <a:pt x="56950" y="31369"/>
                  <a:pt x="56936" y="31359"/>
                  <a:pt x="56936" y="31334"/>
                </a:cubicBezTo>
                <a:cubicBezTo>
                  <a:pt x="56853" y="31251"/>
                  <a:pt x="56936" y="31003"/>
                  <a:pt x="57184" y="30920"/>
                </a:cubicBezTo>
                <a:cubicBezTo>
                  <a:pt x="57251" y="30876"/>
                  <a:pt x="57300" y="30855"/>
                  <a:pt x="57332" y="30855"/>
                </a:cubicBezTo>
                <a:close/>
                <a:moveTo>
                  <a:pt x="56190" y="31251"/>
                </a:moveTo>
                <a:cubicBezTo>
                  <a:pt x="56190" y="31251"/>
                  <a:pt x="56190" y="31334"/>
                  <a:pt x="56107" y="31500"/>
                </a:cubicBezTo>
                <a:cubicBezTo>
                  <a:pt x="56048" y="31559"/>
                  <a:pt x="55990" y="31617"/>
                  <a:pt x="55931" y="31617"/>
                </a:cubicBezTo>
                <a:cubicBezTo>
                  <a:pt x="55907" y="31617"/>
                  <a:pt x="55882" y="31607"/>
                  <a:pt x="55858" y="31583"/>
                </a:cubicBezTo>
                <a:cubicBezTo>
                  <a:pt x="55858" y="31500"/>
                  <a:pt x="55858" y="31417"/>
                  <a:pt x="55941" y="31334"/>
                </a:cubicBezTo>
                <a:cubicBezTo>
                  <a:pt x="56107" y="31251"/>
                  <a:pt x="56190" y="31251"/>
                  <a:pt x="56190" y="31251"/>
                </a:cubicBezTo>
                <a:close/>
                <a:moveTo>
                  <a:pt x="58266" y="31860"/>
                </a:moveTo>
                <a:cubicBezTo>
                  <a:pt x="58316" y="31860"/>
                  <a:pt x="58276" y="31900"/>
                  <a:pt x="58179" y="31997"/>
                </a:cubicBezTo>
                <a:cubicBezTo>
                  <a:pt x="58096" y="32039"/>
                  <a:pt x="58034" y="32059"/>
                  <a:pt x="57982" y="32059"/>
                </a:cubicBezTo>
                <a:cubicBezTo>
                  <a:pt x="57930" y="32059"/>
                  <a:pt x="57889" y="32039"/>
                  <a:pt x="57847" y="31997"/>
                </a:cubicBezTo>
                <a:cubicBezTo>
                  <a:pt x="57764" y="31914"/>
                  <a:pt x="57847" y="31914"/>
                  <a:pt x="58013" y="31914"/>
                </a:cubicBezTo>
                <a:cubicBezTo>
                  <a:pt x="58150" y="31880"/>
                  <a:pt x="58231" y="31860"/>
                  <a:pt x="58266" y="31860"/>
                </a:cubicBezTo>
                <a:close/>
                <a:moveTo>
                  <a:pt x="58925" y="31832"/>
                </a:moveTo>
                <a:cubicBezTo>
                  <a:pt x="58925" y="31832"/>
                  <a:pt x="58924" y="31997"/>
                  <a:pt x="58842" y="32246"/>
                </a:cubicBezTo>
                <a:cubicBezTo>
                  <a:pt x="58735" y="32406"/>
                  <a:pt x="58697" y="32498"/>
                  <a:pt x="58661" y="32498"/>
                </a:cubicBezTo>
                <a:cubicBezTo>
                  <a:pt x="58641" y="32498"/>
                  <a:pt x="58622" y="32470"/>
                  <a:pt x="58593" y="32412"/>
                </a:cubicBezTo>
                <a:cubicBezTo>
                  <a:pt x="58510" y="32329"/>
                  <a:pt x="58510" y="32163"/>
                  <a:pt x="58676" y="31997"/>
                </a:cubicBezTo>
                <a:cubicBezTo>
                  <a:pt x="58759" y="31914"/>
                  <a:pt x="58924" y="31832"/>
                  <a:pt x="58925" y="31832"/>
                </a:cubicBezTo>
                <a:close/>
                <a:moveTo>
                  <a:pt x="55772" y="32048"/>
                </a:moveTo>
                <a:cubicBezTo>
                  <a:pt x="55858" y="32048"/>
                  <a:pt x="55970" y="32109"/>
                  <a:pt x="56107" y="32246"/>
                </a:cubicBezTo>
                <a:cubicBezTo>
                  <a:pt x="56273" y="32495"/>
                  <a:pt x="56273" y="32660"/>
                  <a:pt x="56107" y="32743"/>
                </a:cubicBezTo>
                <a:cubicBezTo>
                  <a:pt x="56024" y="32826"/>
                  <a:pt x="55858" y="32992"/>
                  <a:pt x="55775" y="33075"/>
                </a:cubicBezTo>
                <a:cubicBezTo>
                  <a:pt x="55746" y="33133"/>
                  <a:pt x="55706" y="33161"/>
                  <a:pt x="55667" y="33161"/>
                </a:cubicBezTo>
                <a:cubicBezTo>
                  <a:pt x="55596" y="33161"/>
                  <a:pt x="55527" y="33069"/>
                  <a:pt x="55527" y="32909"/>
                </a:cubicBezTo>
                <a:cubicBezTo>
                  <a:pt x="55527" y="32743"/>
                  <a:pt x="55527" y="32577"/>
                  <a:pt x="55444" y="32495"/>
                </a:cubicBezTo>
                <a:cubicBezTo>
                  <a:pt x="55444" y="32412"/>
                  <a:pt x="55444" y="32246"/>
                  <a:pt x="55610" y="32163"/>
                </a:cubicBezTo>
                <a:cubicBezTo>
                  <a:pt x="55647" y="32089"/>
                  <a:pt x="55701" y="32048"/>
                  <a:pt x="55772" y="32048"/>
                </a:cubicBezTo>
                <a:close/>
                <a:moveTo>
                  <a:pt x="60613" y="32681"/>
                </a:moveTo>
                <a:cubicBezTo>
                  <a:pt x="60644" y="32681"/>
                  <a:pt x="60665" y="32702"/>
                  <a:pt x="60665" y="32743"/>
                </a:cubicBezTo>
                <a:cubicBezTo>
                  <a:pt x="60665" y="32840"/>
                  <a:pt x="60693" y="32880"/>
                  <a:pt x="60734" y="32880"/>
                </a:cubicBezTo>
                <a:cubicBezTo>
                  <a:pt x="60762" y="32880"/>
                  <a:pt x="60796" y="32860"/>
                  <a:pt x="60831" y="32826"/>
                </a:cubicBezTo>
                <a:cubicBezTo>
                  <a:pt x="60897" y="32804"/>
                  <a:pt x="60958" y="32794"/>
                  <a:pt x="61009" y="32794"/>
                </a:cubicBezTo>
                <a:cubicBezTo>
                  <a:pt x="61150" y="32794"/>
                  <a:pt x="61223" y="32870"/>
                  <a:pt x="61162" y="32992"/>
                </a:cubicBezTo>
                <a:cubicBezTo>
                  <a:pt x="61079" y="33075"/>
                  <a:pt x="60913" y="33158"/>
                  <a:pt x="60748" y="33240"/>
                </a:cubicBezTo>
                <a:cubicBezTo>
                  <a:pt x="60702" y="33271"/>
                  <a:pt x="60656" y="33284"/>
                  <a:pt x="60614" y="33284"/>
                </a:cubicBezTo>
                <a:cubicBezTo>
                  <a:pt x="60425" y="33284"/>
                  <a:pt x="60296" y="33014"/>
                  <a:pt x="60499" y="32743"/>
                </a:cubicBezTo>
                <a:cubicBezTo>
                  <a:pt x="60541" y="32702"/>
                  <a:pt x="60582" y="32681"/>
                  <a:pt x="60613" y="32681"/>
                </a:cubicBezTo>
                <a:close/>
                <a:moveTo>
                  <a:pt x="58355" y="32660"/>
                </a:moveTo>
                <a:cubicBezTo>
                  <a:pt x="58386" y="32660"/>
                  <a:pt x="58386" y="32743"/>
                  <a:pt x="58344" y="32909"/>
                </a:cubicBezTo>
                <a:cubicBezTo>
                  <a:pt x="58344" y="33075"/>
                  <a:pt x="58179" y="33406"/>
                  <a:pt x="58013" y="33572"/>
                </a:cubicBezTo>
                <a:cubicBezTo>
                  <a:pt x="57831" y="33800"/>
                  <a:pt x="57674" y="33927"/>
                  <a:pt x="57583" y="33927"/>
                </a:cubicBezTo>
                <a:cubicBezTo>
                  <a:pt x="57508" y="33927"/>
                  <a:pt x="57478" y="33841"/>
                  <a:pt x="57516" y="33655"/>
                </a:cubicBezTo>
                <a:cubicBezTo>
                  <a:pt x="57576" y="33533"/>
                  <a:pt x="57593" y="33457"/>
                  <a:pt x="57564" y="33457"/>
                </a:cubicBezTo>
                <a:cubicBezTo>
                  <a:pt x="57554" y="33457"/>
                  <a:pt x="57538" y="33467"/>
                  <a:pt x="57516" y="33489"/>
                </a:cubicBezTo>
                <a:cubicBezTo>
                  <a:pt x="57516" y="33504"/>
                  <a:pt x="57513" y="33511"/>
                  <a:pt x="57508" y="33511"/>
                </a:cubicBezTo>
                <a:cubicBezTo>
                  <a:pt x="57488" y="33511"/>
                  <a:pt x="57433" y="33376"/>
                  <a:pt x="57433" y="33240"/>
                </a:cubicBezTo>
                <a:cubicBezTo>
                  <a:pt x="57485" y="32978"/>
                  <a:pt x="57637" y="32815"/>
                  <a:pt x="57763" y="32815"/>
                </a:cubicBezTo>
                <a:cubicBezTo>
                  <a:pt x="57836" y="32815"/>
                  <a:pt x="57900" y="32870"/>
                  <a:pt x="57930" y="32992"/>
                </a:cubicBezTo>
                <a:cubicBezTo>
                  <a:pt x="57967" y="33066"/>
                  <a:pt x="57988" y="33107"/>
                  <a:pt x="58014" y="33107"/>
                </a:cubicBezTo>
                <a:cubicBezTo>
                  <a:pt x="58046" y="33107"/>
                  <a:pt x="58087" y="33046"/>
                  <a:pt x="58179" y="32909"/>
                </a:cubicBezTo>
                <a:cubicBezTo>
                  <a:pt x="58262" y="32743"/>
                  <a:pt x="58324" y="32660"/>
                  <a:pt x="58355" y="32660"/>
                </a:cubicBezTo>
                <a:close/>
                <a:moveTo>
                  <a:pt x="65886" y="33821"/>
                </a:moveTo>
                <a:cubicBezTo>
                  <a:pt x="65969" y="33903"/>
                  <a:pt x="65969" y="33986"/>
                  <a:pt x="65886" y="33986"/>
                </a:cubicBezTo>
                <a:cubicBezTo>
                  <a:pt x="65862" y="34011"/>
                  <a:pt x="65837" y="34021"/>
                  <a:pt x="65815" y="34021"/>
                </a:cubicBezTo>
                <a:cubicBezTo>
                  <a:pt x="65762" y="34021"/>
                  <a:pt x="65720" y="33962"/>
                  <a:pt x="65720" y="33903"/>
                </a:cubicBezTo>
                <a:cubicBezTo>
                  <a:pt x="65720" y="33821"/>
                  <a:pt x="65803" y="33821"/>
                  <a:pt x="65886" y="33821"/>
                </a:cubicBezTo>
                <a:close/>
                <a:moveTo>
                  <a:pt x="56300" y="33703"/>
                </a:moveTo>
                <a:cubicBezTo>
                  <a:pt x="56314" y="33703"/>
                  <a:pt x="56331" y="33713"/>
                  <a:pt x="56355" y="33738"/>
                </a:cubicBezTo>
                <a:cubicBezTo>
                  <a:pt x="56355" y="33738"/>
                  <a:pt x="56273" y="33821"/>
                  <a:pt x="56273" y="33986"/>
                </a:cubicBezTo>
                <a:cubicBezTo>
                  <a:pt x="56214" y="34045"/>
                  <a:pt x="56155" y="34103"/>
                  <a:pt x="56126" y="34103"/>
                </a:cubicBezTo>
                <a:cubicBezTo>
                  <a:pt x="56114" y="34103"/>
                  <a:pt x="56107" y="34093"/>
                  <a:pt x="56107" y="34069"/>
                </a:cubicBezTo>
                <a:cubicBezTo>
                  <a:pt x="56024" y="34069"/>
                  <a:pt x="56107" y="33986"/>
                  <a:pt x="56190" y="33821"/>
                </a:cubicBezTo>
                <a:cubicBezTo>
                  <a:pt x="56248" y="33762"/>
                  <a:pt x="56265" y="33703"/>
                  <a:pt x="56300" y="33703"/>
                </a:cubicBezTo>
                <a:close/>
                <a:moveTo>
                  <a:pt x="62385" y="33849"/>
                </a:moveTo>
                <a:cubicBezTo>
                  <a:pt x="62419" y="33849"/>
                  <a:pt x="62454" y="33869"/>
                  <a:pt x="62488" y="33903"/>
                </a:cubicBezTo>
                <a:cubicBezTo>
                  <a:pt x="62571" y="33986"/>
                  <a:pt x="62571" y="34069"/>
                  <a:pt x="62488" y="34235"/>
                </a:cubicBezTo>
                <a:cubicBezTo>
                  <a:pt x="62405" y="34318"/>
                  <a:pt x="62322" y="34318"/>
                  <a:pt x="62239" y="34318"/>
                </a:cubicBezTo>
                <a:cubicBezTo>
                  <a:pt x="62157" y="34235"/>
                  <a:pt x="62157" y="34069"/>
                  <a:pt x="62239" y="33986"/>
                </a:cubicBezTo>
                <a:cubicBezTo>
                  <a:pt x="62288" y="33889"/>
                  <a:pt x="62337" y="33849"/>
                  <a:pt x="62385" y="33849"/>
                </a:cubicBezTo>
                <a:close/>
                <a:moveTo>
                  <a:pt x="58432" y="33317"/>
                </a:moveTo>
                <a:cubicBezTo>
                  <a:pt x="58479" y="33317"/>
                  <a:pt x="58422" y="33499"/>
                  <a:pt x="58262" y="33821"/>
                </a:cubicBezTo>
                <a:cubicBezTo>
                  <a:pt x="58179" y="34069"/>
                  <a:pt x="58013" y="34318"/>
                  <a:pt x="57930" y="34318"/>
                </a:cubicBezTo>
                <a:cubicBezTo>
                  <a:pt x="57919" y="34323"/>
                  <a:pt x="57910" y="34326"/>
                  <a:pt x="57903" y="34326"/>
                </a:cubicBezTo>
                <a:cubicBezTo>
                  <a:pt x="57797" y="34326"/>
                  <a:pt x="58029" y="33799"/>
                  <a:pt x="58262" y="33489"/>
                </a:cubicBezTo>
                <a:cubicBezTo>
                  <a:pt x="58350" y="33372"/>
                  <a:pt x="58406" y="33317"/>
                  <a:pt x="58432" y="33317"/>
                </a:cubicBezTo>
                <a:close/>
                <a:moveTo>
                  <a:pt x="64508" y="34090"/>
                </a:moveTo>
                <a:cubicBezTo>
                  <a:pt x="64560" y="34090"/>
                  <a:pt x="64601" y="34111"/>
                  <a:pt x="64643" y="34152"/>
                </a:cubicBezTo>
                <a:cubicBezTo>
                  <a:pt x="64643" y="34152"/>
                  <a:pt x="64643" y="34318"/>
                  <a:pt x="64477" y="34318"/>
                </a:cubicBezTo>
                <a:cubicBezTo>
                  <a:pt x="64418" y="34376"/>
                  <a:pt x="64360" y="34435"/>
                  <a:pt x="64301" y="34435"/>
                </a:cubicBezTo>
                <a:cubicBezTo>
                  <a:pt x="64277" y="34435"/>
                  <a:pt x="64253" y="34425"/>
                  <a:pt x="64228" y="34401"/>
                </a:cubicBezTo>
                <a:cubicBezTo>
                  <a:pt x="64146" y="34318"/>
                  <a:pt x="64228" y="34235"/>
                  <a:pt x="64311" y="34152"/>
                </a:cubicBezTo>
                <a:cubicBezTo>
                  <a:pt x="64394" y="34111"/>
                  <a:pt x="64456" y="34090"/>
                  <a:pt x="64508" y="34090"/>
                </a:cubicBezTo>
                <a:close/>
                <a:moveTo>
                  <a:pt x="63278" y="33859"/>
                </a:moveTo>
                <a:cubicBezTo>
                  <a:pt x="63449" y="33859"/>
                  <a:pt x="63535" y="34130"/>
                  <a:pt x="63400" y="34401"/>
                </a:cubicBezTo>
                <a:cubicBezTo>
                  <a:pt x="63365" y="34435"/>
                  <a:pt x="63317" y="34455"/>
                  <a:pt x="63266" y="34455"/>
                </a:cubicBezTo>
                <a:cubicBezTo>
                  <a:pt x="63194" y="34455"/>
                  <a:pt x="63117" y="34415"/>
                  <a:pt x="63068" y="34318"/>
                </a:cubicBezTo>
                <a:cubicBezTo>
                  <a:pt x="63068" y="34152"/>
                  <a:pt x="63068" y="33986"/>
                  <a:pt x="63151" y="33903"/>
                </a:cubicBezTo>
                <a:cubicBezTo>
                  <a:pt x="63197" y="33873"/>
                  <a:pt x="63240" y="33859"/>
                  <a:pt x="63278" y="33859"/>
                </a:cubicBezTo>
                <a:close/>
                <a:moveTo>
                  <a:pt x="60178" y="34118"/>
                </a:moveTo>
                <a:cubicBezTo>
                  <a:pt x="60202" y="34118"/>
                  <a:pt x="60226" y="34128"/>
                  <a:pt x="60250" y="34152"/>
                </a:cubicBezTo>
                <a:cubicBezTo>
                  <a:pt x="60250" y="34152"/>
                  <a:pt x="60250" y="34318"/>
                  <a:pt x="60168" y="34484"/>
                </a:cubicBezTo>
                <a:cubicBezTo>
                  <a:pt x="60168" y="34566"/>
                  <a:pt x="60002" y="34566"/>
                  <a:pt x="59919" y="34566"/>
                </a:cubicBezTo>
                <a:cubicBezTo>
                  <a:pt x="59919" y="34484"/>
                  <a:pt x="59919" y="34318"/>
                  <a:pt x="60002" y="34235"/>
                </a:cubicBezTo>
                <a:cubicBezTo>
                  <a:pt x="60060" y="34176"/>
                  <a:pt x="60119" y="34118"/>
                  <a:pt x="60178" y="34118"/>
                </a:cubicBezTo>
                <a:close/>
                <a:moveTo>
                  <a:pt x="54449" y="34401"/>
                </a:moveTo>
                <a:cubicBezTo>
                  <a:pt x="54449" y="34401"/>
                  <a:pt x="54449" y="34484"/>
                  <a:pt x="54366" y="34649"/>
                </a:cubicBezTo>
                <a:cubicBezTo>
                  <a:pt x="54308" y="34708"/>
                  <a:pt x="54249" y="34766"/>
                  <a:pt x="54220" y="34766"/>
                </a:cubicBezTo>
                <a:cubicBezTo>
                  <a:pt x="54208" y="34766"/>
                  <a:pt x="54201" y="34756"/>
                  <a:pt x="54201" y="34732"/>
                </a:cubicBezTo>
                <a:cubicBezTo>
                  <a:pt x="54118" y="34732"/>
                  <a:pt x="54201" y="34649"/>
                  <a:pt x="54284" y="34484"/>
                </a:cubicBezTo>
                <a:cubicBezTo>
                  <a:pt x="54366" y="34401"/>
                  <a:pt x="54449" y="34401"/>
                  <a:pt x="54449" y="34401"/>
                </a:cubicBezTo>
                <a:close/>
                <a:moveTo>
                  <a:pt x="59351" y="34615"/>
                </a:moveTo>
                <a:cubicBezTo>
                  <a:pt x="59373" y="34615"/>
                  <a:pt x="59397" y="34625"/>
                  <a:pt x="59422" y="34649"/>
                </a:cubicBezTo>
                <a:cubicBezTo>
                  <a:pt x="59505" y="34732"/>
                  <a:pt x="59505" y="34815"/>
                  <a:pt x="59422" y="34815"/>
                </a:cubicBezTo>
                <a:cubicBezTo>
                  <a:pt x="59397" y="34839"/>
                  <a:pt x="59373" y="34849"/>
                  <a:pt x="59351" y="34849"/>
                </a:cubicBezTo>
                <a:cubicBezTo>
                  <a:pt x="59297" y="34849"/>
                  <a:pt x="59256" y="34791"/>
                  <a:pt x="59256" y="34732"/>
                </a:cubicBezTo>
                <a:cubicBezTo>
                  <a:pt x="59256" y="34674"/>
                  <a:pt x="59297" y="34615"/>
                  <a:pt x="59351" y="34615"/>
                </a:cubicBezTo>
                <a:close/>
                <a:moveTo>
                  <a:pt x="56368" y="34781"/>
                </a:moveTo>
                <a:cubicBezTo>
                  <a:pt x="56390" y="34781"/>
                  <a:pt x="56414" y="34791"/>
                  <a:pt x="56438" y="34815"/>
                </a:cubicBezTo>
                <a:cubicBezTo>
                  <a:pt x="56521" y="34898"/>
                  <a:pt x="56438" y="34981"/>
                  <a:pt x="56438" y="35064"/>
                </a:cubicBezTo>
                <a:cubicBezTo>
                  <a:pt x="56355" y="35146"/>
                  <a:pt x="56190" y="35229"/>
                  <a:pt x="56190" y="35229"/>
                </a:cubicBezTo>
                <a:cubicBezTo>
                  <a:pt x="56190" y="35146"/>
                  <a:pt x="56190" y="35064"/>
                  <a:pt x="56273" y="34898"/>
                </a:cubicBezTo>
                <a:cubicBezTo>
                  <a:pt x="56273" y="34839"/>
                  <a:pt x="56314" y="34781"/>
                  <a:pt x="56368" y="34781"/>
                </a:cubicBezTo>
                <a:close/>
                <a:moveTo>
                  <a:pt x="68155" y="35056"/>
                </a:moveTo>
                <a:cubicBezTo>
                  <a:pt x="68233" y="35056"/>
                  <a:pt x="68309" y="35083"/>
                  <a:pt x="68372" y="35146"/>
                </a:cubicBezTo>
                <a:cubicBezTo>
                  <a:pt x="68455" y="35229"/>
                  <a:pt x="68455" y="35312"/>
                  <a:pt x="68372" y="35395"/>
                </a:cubicBezTo>
                <a:cubicBezTo>
                  <a:pt x="68283" y="35417"/>
                  <a:pt x="68189" y="35428"/>
                  <a:pt x="68101" y="35428"/>
                </a:cubicBezTo>
                <a:cubicBezTo>
                  <a:pt x="67860" y="35428"/>
                  <a:pt x="67671" y="35351"/>
                  <a:pt x="67792" y="35229"/>
                </a:cubicBezTo>
                <a:cubicBezTo>
                  <a:pt x="67894" y="35127"/>
                  <a:pt x="68029" y="35056"/>
                  <a:pt x="68155" y="35056"/>
                </a:cubicBezTo>
                <a:close/>
                <a:moveTo>
                  <a:pt x="67734" y="34831"/>
                </a:moveTo>
                <a:cubicBezTo>
                  <a:pt x="67782" y="34831"/>
                  <a:pt x="67829" y="34852"/>
                  <a:pt x="67875" y="34898"/>
                </a:cubicBezTo>
                <a:cubicBezTo>
                  <a:pt x="67958" y="34981"/>
                  <a:pt x="67875" y="34981"/>
                  <a:pt x="67543" y="35229"/>
                </a:cubicBezTo>
                <a:cubicBezTo>
                  <a:pt x="67362" y="35375"/>
                  <a:pt x="67244" y="35440"/>
                  <a:pt x="67190" y="35440"/>
                </a:cubicBezTo>
                <a:cubicBezTo>
                  <a:pt x="67120" y="35440"/>
                  <a:pt x="67155" y="35333"/>
                  <a:pt x="67295" y="35146"/>
                </a:cubicBezTo>
                <a:cubicBezTo>
                  <a:pt x="67474" y="34967"/>
                  <a:pt x="67610" y="34831"/>
                  <a:pt x="67734" y="34831"/>
                </a:cubicBezTo>
                <a:close/>
                <a:moveTo>
                  <a:pt x="69367" y="34484"/>
                </a:moveTo>
                <a:cubicBezTo>
                  <a:pt x="69450" y="34484"/>
                  <a:pt x="69532" y="34566"/>
                  <a:pt x="69450" y="34815"/>
                </a:cubicBezTo>
                <a:cubicBezTo>
                  <a:pt x="69284" y="35146"/>
                  <a:pt x="69284" y="35229"/>
                  <a:pt x="69118" y="35312"/>
                </a:cubicBezTo>
                <a:cubicBezTo>
                  <a:pt x="69035" y="35312"/>
                  <a:pt x="68869" y="35478"/>
                  <a:pt x="68704" y="35561"/>
                </a:cubicBezTo>
                <a:cubicBezTo>
                  <a:pt x="68703" y="35563"/>
                  <a:pt x="68702" y="35564"/>
                  <a:pt x="68701" y="35566"/>
                </a:cubicBezTo>
                <a:lnTo>
                  <a:pt x="68701" y="35566"/>
                </a:lnTo>
                <a:cubicBezTo>
                  <a:pt x="68696" y="35509"/>
                  <a:pt x="68678" y="35452"/>
                  <a:pt x="68621" y="35395"/>
                </a:cubicBezTo>
                <a:cubicBezTo>
                  <a:pt x="68538" y="35312"/>
                  <a:pt x="68621" y="35229"/>
                  <a:pt x="68869" y="35064"/>
                </a:cubicBezTo>
                <a:cubicBezTo>
                  <a:pt x="69201" y="34898"/>
                  <a:pt x="69201" y="34898"/>
                  <a:pt x="69201" y="34732"/>
                </a:cubicBezTo>
                <a:cubicBezTo>
                  <a:pt x="69201" y="34566"/>
                  <a:pt x="69201" y="34566"/>
                  <a:pt x="69367" y="34484"/>
                </a:cubicBezTo>
                <a:close/>
                <a:moveTo>
                  <a:pt x="64653" y="35195"/>
                </a:moveTo>
                <a:cubicBezTo>
                  <a:pt x="64677" y="35195"/>
                  <a:pt x="64701" y="35205"/>
                  <a:pt x="64726" y="35229"/>
                </a:cubicBezTo>
                <a:cubicBezTo>
                  <a:pt x="64726" y="35312"/>
                  <a:pt x="64726" y="35478"/>
                  <a:pt x="64560" y="35644"/>
                </a:cubicBezTo>
                <a:cubicBezTo>
                  <a:pt x="64480" y="35723"/>
                  <a:pt x="64418" y="35761"/>
                  <a:pt x="64377" y="35761"/>
                </a:cubicBezTo>
                <a:cubicBezTo>
                  <a:pt x="64292" y="35761"/>
                  <a:pt x="64308" y="35594"/>
                  <a:pt x="64477" y="35312"/>
                </a:cubicBezTo>
                <a:cubicBezTo>
                  <a:pt x="64536" y="35254"/>
                  <a:pt x="64594" y="35195"/>
                  <a:pt x="64653" y="35195"/>
                </a:cubicBezTo>
                <a:close/>
                <a:moveTo>
                  <a:pt x="49725" y="35312"/>
                </a:moveTo>
                <a:cubicBezTo>
                  <a:pt x="49725" y="35395"/>
                  <a:pt x="49725" y="35478"/>
                  <a:pt x="49643" y="35644"/>
                </a:cubicBezTo>
                <a:cubicBezTo>
                  <a:pt x="49643" y="35727"/>
                  <a:pt x="49560" y="35809"/>
                  <a:pt x="49477" y="35809"/>
                </a:cubicBezTo>
                <a:cubicBezTo>
                  <a:pt x="49477" y="35727"/>
                  <a:pt x="49477" y="35644"/>
                  <a:pt x="49560" y="35478"/>
                </a:cubicBezTo>
                <a:cubicBezTo>
                  <a:pt x="49643" y="35395"/>
                  <a:pt x="49725" y="35312"/>
                  <a:pt x="49725" y="35312"/>
                </a:cubicBezTo>
                <a:close/>
                <a:moveTo>
                  <a:pt x="65487" y="36074"/>
                </a:moveTo>
                <a:cubicBezTo>
                  <a:pt x="65508" y="36074"/>
                  <a:pt x="65531" y="36095"/>
                  <a:pt x="65554" y="36141"/>
                </a:cubicBezTo>
                <a:cubicBezTo>
                  <a:pt x="65554" y="36141"/>
                  <a:pt x="65554" y="36224"/>
                  <a:pt x="65472" y="36390"/>
                </a:cubicBezTo>
                <a:cubicBezTo>
                  <a:pt x="65472" y="36431"/>
                  <a:pt x="65451" y="36452"/>
                  <a:pt x="65430" y="36452"/>
                </a:cubicBezTo>
                <a:cubicBezTo>
                  <a:pt x="65409" y="36452"/>
                  <a:pt x="65389" y="36431"/>
                  <a:pt x="65389" y="36390"/>
                </a:cubicBezTo>
                <a:cubicBezTo>
                  <a:pt x="65389" y="36210"/>
                  <a:pt x="65432" y="36074"/>
                  <a:pt x="65487" y="36074"/>
                </a:cubicBezTo>
                <a:close/>
                <a:moveTo>
                  <a:pt x="62471" y="36511"/>
                </a:moveTo>
                <a:cubicBezTo>
                  <a:pt x="62506" y="36511"/>
                  <a:pt x="62540" y="36524"/>
                  <a:pt x="62571" y="36555"/>
                </a:cubicBezTo>
                <a:cubicBezTo>
                  <a:pt x="62654" y="36638"/>
                  <a:pt x="62571" y="36804"/>
                  <a:pt x="62405" y="36970"/>
                </a:cubicBezTo>
                <a:cubicBezTo>
                  <a:pt x="62281" y="37094"/>
                  <a:pt x="62219" y="37156"/>
                  <a:pt x="62188" y="37156"/>
                </a:cubicBezTo>
                <a:cubicBezTo>
                  <a:pt x="62157" y="37156"/>
                  <a:pt x="62157" y="37094"/>
                  <a:pt x="62157" y="36970"/>
                </a:cubicBezTo>
                <a:cubicBezTo>
                  <a:pt x="62157" y="36768"/>
                  <a:pt x="62321" y="36511"/>
                  <a:pt x="62471" y="36511"/>
                </a:cubicBezTo>
                <a:close/>
                <a:moveTo>
                  <a:pt x="71604" y="37716"/>
                </a:moveTo>
                <a:cubicBezTo>
                  <a:pt x="71604" y="37798"/>
                  <a:pt x="71521" y="37881"/>
                  <a:pt x="71521" y="37964"/>
                </a:cubicBezTo>
                <a:cubicBezTo>
                  <a:pt x="71438" y="38130"/>
                  <a:pt x="71356" y="38130"/>
                  <a:pt x="71273" y="38130"/>
                </a:cubicBezTo>
                <a:cubicBezTo>
                  <a:pt x="71190" y="38047"/>
                  <a:pt x="71273" y="37964"/>
                  <a:pt x="71356" y="37881"/>
                </a:cubicBezTo>
                <a:cubicBezTo>
                  <a:pt x="71438" y="37798"/>
                  <a:pt x="71521" y="37716"/>
                  <a:pt x="71604" y="37716"/>
                </a:cubicBezTo>
                <a:close/>
                <a:moveTo>
                  <a:pt x="66111" y="35778"/>
                </a:moveTo>
                <a:cubicBezTo>
                  <a:pt x="66166" y="35778"/>
                  <a:pt x="66197" y="35872"/>
                  <a:pt x="66135" y="36058"/>
                </a:cubicBezTo>
                <a:cubicBezTo>
                  <a:pt x="66090" y="36236"/>
                  <a:pt x="66070" y="36318"/>
                  <a:pt x="66085" y="36318"/>
                </a:cubicBezTo>
                <a:cubicBezTo>
                  <a:pt x="66099" y="36318"/>
                  <a:pt x="66141" y="36256"/>
                  <a:pt x="66217" y="36141"/>
                </a:cubicBezTo>
                <a:cubicBezTo>
                  <a:pt x="66263" y="36004"/>
                  <a:pt x="66309" y="35943"/>
                  <a:pt x="66354" y="35943"/>
                </a:cubicBezTo>
                <a:cubicBezTo>
                  <a:pt x="66392" y="35943"/>
                  <a:pt x="66429" y="35984"/>
                  <a:pt x="66466" y="36058"/>
                </a:cubicBezTo>
                <a:cubicBezTo>
                  <a:pt x="66466" y="36182"/>
                  <a:pt x="66487" y="36245"/>
                  <a:pt x="66528" y="36245"/>
                </a:cubicBezTo>
                <a:cubicBezTo>
                  <a:pt x="66570" y="36245"/>
                  <a:pt x="66632" y="36182"/>
                  <a:pt x="66715" y="36058"/>
                </a:cubicBezTo>
                <a:cubicBezTo>
                  <a:pt x="66763" y="35961"/>
                  <a:pt x="66812" y="35921"/>
                  <a:pt x="66877" y="35921"/>
                </a:cubicBezTo>
                <a:cubicBezTo>
                  <a:pt x="66923" y="35921"/>
                  <a:pt x="66978" y="35941"/>
                  <a:pt x="67046" y="35975"/>
                </a:cubicBezTo>
                <a:cubicBezTo>
                  <a:pt x="67088" y="36058"/>
                  <a:pt x="67170" y="36100"/>
                  <a:pt x="67253" y="36100"/>
                </a:cubicBezTo>
                <a:cubicBezTo>
                  <a:pt x="67336" y="36100"/>
                  <a:pt x="67419" y="36058"/>
                  <a:pt x="67461" y="35975"/>
                </a:cubicBezTo>
                <a:cubicBezTo>
                  <a:pt x="67655" y="35878"/>
                  <a:pt x="67820" y="35838"/>
                  <a:pt x="67958" y="35838"/>
                </a:cubicBezTo>
                <a:cubicBezTo>
                  <a:pt x="68055" y="35838"/>
                  <a:pt x="68138" y="35858"/>
                  <a:pt x="68206" y="35892"/>
                </a:cubicBezTo>
                <a:cubicBezTo>
                  <a:pt x="68289" y="35975"/>
                  <a:pt x="68289" y="36058"/>
                  <a:pt x="68041" y="36224"/>
                </a:cubicBezTo>
                <a:cubicBezTo>
                  <a:pt x="67709" y="36390"/>
                  <a:pt x="67709" y="36472"/>
                  <a:pt x="68041" y="36555"/>
                </a:cubicBezTo>
                <a:cubicBezTo>
                  <a:pt x="68206" y="36638"/>
                  <a:pt x="68289" y="36804"/>
                  <a:pt x="68124" y="36887"/>
                </a:cubicBezTo>
                <a:cubicBezTo>
                  <a:pt x="67958" y="36970"/>
                  <a:pt x="67958" y="36970"/>
                  <a:pt x="68041" y="36970"/>
                </a:cubicBezTo>
                <a:cubicBezTo>
                  <a:pt x="68051" y="36966"/>
                  <a:pt x="68061" y="36965"/>
                  <a:pt x="68071" y="36965"/>
                </a:cubicBezTo>
                <a:cubicBezTo>
                  <a:pt x="68315" y="36965"/>
                  <a:pt x="68617" y="37895"/>
                  <a:pt x="68538" y="38213"/>
                </a:cubicBezTo>
                <a:cubicBezTo>
                  <a:pt x="68489" y="38310"/>
                  <a:pt x="68441" y="38350"/>
                  <a:pt x="68409" y="38350"/>
                </a:cubicBezTo>
                <a:cubicBezTo>
                  <a:pt x="68386" y="38350"/>
                  <a:pt x="68372" y="38330"/>
                  <a:pt x="68372" y="38296"/>
                </a:cubicBezTo>
                <a:cubicBezTo>
                  <a:pt x="68317" y="38296"/>
                  <a:pt x="68151" y="38259"/>
                  <a:pt x="67973" y="38259"/>
                </a:cubicBezTo>
                <a:cubicBezTo>
                  <a:pt x="67884" y="38259"/>
                  <a:pt x="67792" y="38268"/>
                  <a:pt x="67709" y="38296"/>
                </a:cubicBezTo>
                <a:cubicBezTo>
                  <a:pt x="67603" y="38311"/>
                  <a:pt x="67510" y="38318"/>
                  <a:pt x="67433" y="38318"/>
                </a:cubicBezTo>
                <a:cubicBezTo>
                  <a:pt x="67091" y="38318"/>
                  <a:pt x="67055" y="38182"/>
                  <a:pt x="67461" y="38047"/>
                </a:cubicBezTo>
                <a:cubicBezTo>
                  <a:pt x="67543" y="38047"/>
                  <a:pt x="67543" y="37881"/>
                  <a:pt x="67378" y="37798"/>
                </a:cubicBezTo>
                <a:cubicBezTo>
                  <a:pt x="67295" y="37633"/>
                  <a:pt x="67212" y="37467"/>
                  <a:pt x="67212" y="37384"/>
                </a:cubicBezTo>
                <a:cubicBezTo>
                  <a:pt x="67212" y="37325"/>
                  <a:pt x="67170" y="37267"/>
                  <a:pt x="67117" y="37267"/>
                </a:cubicBezTo>
                <a:cubicBezTo>
                  <a:pt x="67095" y="37267"/>
                  <a:pt x="67070" y="37277"/>
                  <a:pt x="67046" y="37301"/>
                </a:cubicBezTo>
                <a:cubicBezTo>
                  <a:pt x="66999" y="37349"/>
                  <a:pt x="66960" y="37369"/>
                  <a:pt x="66932" y="37369"/>
                </a:cubicBezTo>
                <a:cubicBezTo>
                  <a:pt x="66810" y="37369"/>
                  <a:pt x="66861" y="37005"/>
                  <a:pt x="67129" y="36804"/>
                </a:cubicBezTo>
                <a:cubicBezTo>
                  <a:pt x="67274" y="36659"/>
                  <a:pt x="67166" y="36571"/>
                  <a:pt x="66986" y="36571"/>
                </a:cubicBezTo>
                <a:cubicBezTo>
                  <a:pt x="66856" y="36571"/>
                  <a:pt x="66688" y="36617"/>
                  <a:pt x="66549" y="36721"/>
                </a:cubicBezTo>
                <a:cubicBezTo>
                  <a:pt x="66383" y="36804"/>
                  <a:pt x="66300" y="36804"/>
                  <a:pt x="66217" y="36804"/>
                </a:cubicBezTo>
                <a:cubicBezTo>
                  <a:pt x="66207" y="36793"/>
                  <a:pt x="66192" y="36788"/>
                  <a:pt x="66173" y="36788"/>
                </a:cubicBezTo>
                <a:cubicBezTo>
                  <a:pt x="66049" y="36788"/>
                  <a:pt x="65760" y="37023"/>
                  <a:pt x="65472" y="37384"/>
                </a:cubicBezTo>
                <a:cubicBezTo>
                  <a:pt x="65472" y="37467"/>
                  <a:pt x="65306" y="37467"/>
                  <a:pt x="65223" y="37467"/>
                </a:cubicBezTo>
                <a:cubicBezTo>
                  <a:pt x="65140" y="37467"/>
                  <a:pt x="65140" y="37301"/>
                  <a:pt x="65306" y="37135"/>
                </a:cubicBezTo>
                <a:cubicBezTo>
                  <a:pt x="65472" y="36887"/>
                  <a:pt x="65637" y="36555"/>
                  <a:pt x="65720" y="36307"/>
                </a:cubicBezTo>
                <a:cubicBezTo>
                  <a:pt x="65803" y="36058"/>
                  <a:pt x="65886" y="35892"/>
                  <a:pt x="66052" y="35809"/>
                </a:cubicBezTo>
                <a:cubicBezTo>
                  <a:pt x="66072" y="35789"/>
                  <a:pt x="66093" y="35778"/>
                  <a:pt x="66111" y="35778"/>
                </a:cubicBezTo>
                <a:close/>
                <a:moveTo>
                  <a:pt x="66535" y="38490"/>
                </a:moveTo>
                <a:cubicBezTo>
                  <a:pt x="66563" y="38490"/>
                  <a:pt x="66597" y="38510"/>
                  <a:pt x="66632" y="38544"/>
                </a:cubicBezTo>
                <a:cubicBezTo>
                  <a:pt x="66715" y="38544"/>
                  <a:pt x="66715" y="38627"/>
                  <a:pt x="66632" y="38710"/>
                </a:cubicBezTo>
                <a:cubicBezTo>
                  <a:pt x="66549" y="38710"/>
                  <a:pt x="66466" y="38710"/>
                  <a:pt x="66466" y="38627"/>
                </a:cubicBezTo>
                <a:cubicBezTo>
                  <a:pt x="66466" y="38530"/>
                  <a:pt x="66494" y="38490"/>
                  <a:pt x="66535" y="38490"/>
                </a:cubicBezTo>
                <a:close/>
                <a:moveTo>
                  <a:pt x="55827" y="38565"/>
                </a:moveTo>
                <a:cubicBezTo>
                  <a:pt x="55858" y="38565"/>
                  <a:pt x="55900" y="38586"/>
                  <a:pt x="55941" y="38627"/>
                </a:cubicBezTo>
                <a:cubicBezTo>
                  <a:pt x="56024" y="38627"/>
                  <a:pt x="56024" y="38710"/>
                  <a:pt x="55941" y="38793"/>
                </a:cubicBezTo>
                <a:cubicBezTo>
                  <a:pt x="55858" y="38793"/>
                  <a:pt x="55775" y="38710"/>
                  <a:pt x="55775" y="38627"/>
                </a:cubicBezTo>
                <a:cubicBezTo>
                  <a:pt x="55775" y="38586"/>
                  <a:pt x="55796" y="38565"/>
                  <a:pt x="55827" y="38565"/>
                </a:cubicBezTo>
                <a:close/>
                <a:moveTo>
                  <a:pt x="70316" y="38245"/>
                </a:moveTo>
                <a:cubicBezTo>
                  <a:pt x="70561" y="38245"/>
                  <a:pt x="70741" y="38482"/>
                  <a:pt x="70610" y="38876"/>
                </a:cubicBezTo>
                <a:cubicBezTo>
                  <a:pt x="70527" y="39207"/>
                  <a:pt x="70527" y="39207"/>
                  <a:pt x="70361" y="39207"/>
                </a:cubicBezTo>
                <a:cubicBezTo>
                  <a:pt x="70195" y="39207"/>
                  <a:pt x="70030" y="39042"/>
                  <a:pt x="69947" y="38876"/>
                </a:cubicBezTo>
                <a:cubicBezTo>
                  <a:pt x="69864" y="38544"/>
                  <a:pt x="69864" y="38461"/>
                  <a:pt x="70113" y="38296"/>
                </a:cubicBezTo>
                <a:cubicBezTo>
                  <a:pt x="70182" y="38261"/>
                  <a:pt x="70251" y="38245"/>
                  <a:pt x="70316" y="38245"/>
                </a:cubicBezTo>
                <a:close/>
                <a:moveTo>
                  <a:pt x="68538" y="38876"/>
                </a:moveTo>
                <a:cubicBezTo>
                  <a:pt x="68621" y="38876"/>
                  <a:pt x="68455" y="38959"/>
                  <a:pt x="68289" y="39124"/>
                </a:cubicBezTo>
                <a:cubicBezTo>
                  <a:pt x="68140" y="39199"/>
                  <a:pt x="68025" y="39240"/>
                  <a:pt x="67965" y="39240"/>
                </a:cubicBezTo>
                <a:cubicBezTo>
                  <a:pt x="67892" y="39240"/>
                  <a:pt x="67904" y="39178"/>
                  <a:pt x="68041" y="39042"/>
                </a:cubicBezTo>
                <a:cubicBezTo>
                  <a:pt x="68124" y="38959"/>
                  <a:pt x="68206" y="38876"/>
                  <a:pt x="68372" y="38876"/>
                </a:cubicBezTo>
                <a:close/>
                <a:moveTo>
                  <a:pt x="67623" y="39005"/>
                </a:moveTo>
                <a:cubicBezTo>
                  <a:pt x="67728" y="39005"/>
                  <a:pt x="67709" y="39152"/>
                  <a:pt x="67543" y="39373"/>
                </a:cubicBezTo>
                <a:cubicBezTo>
                  <a:pt x="67495" y="39470"/>
                  <a:pt x="67446" y="39510"/>
                  <a:pt x="67398" y="39510"/>
                </a:cubicBezTo>
                <a:cubicBezTo>
                  <a:pt x="67363" y="39510"/>
                  <a:pt x="67329" y="39490"/>
                  <a:pt x="67295" y="39456"/>
                </a:cubicBezTo>
                <a:cubicBezTo>
                  <a:pt x="67212" y="39373"/>
                  <a:pt x="67212" y="39290"/>
                  <a:pt x="67378" y="39124"/>
                </a:cubicBezTo>
                <a:cubicBezTo>
                  <a:pt x="67488" y="39042"/>
                  <a:pt x="67571" y="39005"/>
                  <a:pt x="67623" y="39005"/>
                </a:cubicBezTo>
                <a:close/>
                <a:moveTo>
                  <a:pt x="68115" y="39484"/>
                </a:moveTo>
                <a:cubicBezTo>
                  <a:pt x="68138" y="39484"/>
                  <a:pt x="68172" y="39504"/>
                  <a:pt x="68206" y="39539"/>
                </a:cubicBezTo>
                <a:cubicBezTo>
                  <a:pt x="68289" y="39622"/>
                  <a:pt x="68289" y="39705"/>
                  <a:pt x="68206" y="39705"/>
                </a:cubicBezTo>
                <a:cubicBezTo>
                  <a:pt x="68182" y="39729"/>
                  <a:pt x="68165" y="39739"/>
                  <a:pt x="68153" y="39739"/>
                </a:cubicBezTo>
                <a:cubicBezTo>
                  <a:pt x="68124" y="39739"/>
                  <a:pt x="68124" y="39680"/>
                  <a:pt x="68124" y="39622"/>
                </a:cubicBezTo>
                <a:cubicBezTo>
                  <a:pt x="68075" y="39525"/>
                  <a:pt x="68083" y="39484"/>
                  <a:pt x="68115" y="39484"/>
                </a:cubicBezTo>
                <a:close/>
                <a:moveTo>
                  <a:pt x="76977" y="39733"/>
                </a:moveTo>
                <a:cubicBezTo>
                  <a:pt x="77005" y="39733"/>
                  <a:pt x="77040" y="39753"/>
                  <a:pt x="77074" y="39787"/>
                </a:cubicBezTo>
                <a:cubicBezTo>
                  <a:pt x="77157" y="39870"/>
                  <a:pt x="77157" y="39953"/>
                  <a:pt x="77074" y="39953"/>
                </a:cubicBezTo>
                <a:cubicBezTo>
                  <a:pt x="77050" y="39977"/>
                  <a:pt x="77025" y="39988"/>
                  <a:pt x="77003" y="39988"/>
                </a:cubicBezTo>
                <a:cubicBezTo>
                  <a:pt x="76950" y="39988"/>
                  <a:pt x="76908" y="39929"/>
                  <a:pt x="76908" y="39870"/>
                </a:cubicBezTo>
                <a:cubicBezTo>
                  <a:pt x="76908" y="39773"/>
                  <a:pt x="76937" y="39733"/>
                  <a:pt x="76977" y="39733"/>
                </a:cubicBezTo>
                <a:close/>
                <a:moveTo>
                  <a:pt x="69611" y="39037"/>
                </a:moveTo>
                <a:cubicBezTo>
                  <a:pt x="69725" y="39037"/>
                  <a:pt x="69714" y="39226"/>
                  <a:pt x="69615" y="39622"/>
                </a:cubicBezTo>
                <a:lnTo>
                  <a:pt x="69532" y="40202"/>
                </a:lnTo>
                <a:lnTo>
                  <a:pt x="69201" y="39870"/>
                </a:lnTo>
                <a:cubicBezTo>
                  <a:pt x="68869" y="39539"/>
                  <a:pt x="68869" y="39539"/>
                  <a:pt x="69201" y="39290"/>
                </a:cubicBezTo>
                <a:cubicBezTo>
                  <a:pt x="69401" y="39123"/>
                  <a:pt x="69534" y="39037"/>
                  <a:pt x="69611" y="39037"/>
                </a:cubicBezTo>
                <a:close/>
                <a:moveTo>
                  <a:pt x="47322" y="40036"/>
                </a:moveTo>
                <a:cubicBezTo>
                  <a:pt x="47405" y="40119"/>
                  <a:pt x="47405" y="40202"/>
                  <a:pt x="47322" y="40285"/>
                </a:cubicBezTo>
                <a:cubicBezTo>
                  <a:pt x="47239" y="40285"/>
                  <a:pt x="47156" y="40202"/>
                  <a:pt x="47156" y="40119"/>
                </a:cubicBezTo>
                <a:cubicBezTo>
                  <a:pt x="47156" y="40036"/>
                  <a:pt x="47239" y="40036"/>
                  <a:pt x="47322" y="40036"/>
                </a:cubicBezTo>
                <a:close/>
                <a:moveTo>
                  <a:pt x="70527" y="39953"/>
                </a:moveTo>
                <a:cubicBezTo>
                  <a:pt x="70527" y="39953"/>
                  <a:pt x="70527" y="40036"/>
                  <a:pt x="70444" y="40202"/>
                </a:cubicBezTo>
                <a:cubicBezTo>
                  <a:pt x="70444" y="40260"/>
                  <a:pt x="70361" y="40319"/>
                  <a:pt x="70313" y="40319"/>
                </a:cubicBezTo>
                <a:cubicBezTo>
                  <a:pt x="70292" y="40319"/>
                  <a:pt x="70278" y="40309"/>
                  <a:pt x="70278" y="40285"/>
                </a:cubicBezTo>
                <a:cubicBezTo>
                  <a:pt x="70195" y="40202"/>
                  <a:pt x="70278" y="40119"/>
                  <a:pt x="70361" y="40036"/>
                </a:cubicBezTo>
                <a:cubicBezTo>
                  <a:pt x="70444" y="39953"/>
                  <a:pt x="70527" y="39953"/>
                  <a:pt x="70527" y="39953"/>
                </a:cubicBezTo>
                <a:close/>
                <a:moveTo>
                  <a:pt x="68509" y="39885"/>
                </a:moveTo>
                <a:cubicBezTo>
                  <a:pt x="68607" y="39885"/>
                  <a:pt x="68655" y="40002"/>
                  <a:pt x="68538" y="40119"/>
                </a:cubicBezTo>
                <a:cubicBezTo>
                  <a:pt x="68431" y="40279"/>
                  <a:pt x="68324" y="40371"/>
                  <a:pt x="68261" y="40371"/>
                </a:cubicBezTo>
                <a:cubicBezTo>
                  <a:pt x="68227" y="40371"/>
                  <a:pt x="68206" y="40343"/>
                  <a:pt x="68206" y="40285"/>
                </a:cubicBezTo>
                <a:cubicBezTo>
                  <a:pt x="68206" y="40119"/>
                  <a:pt x="68289" y="40036"/>
                  <a:pt x="68372" y="39953"/>
                </a:cubicBezTo>
                <a:cubicBezTo>
                  <a:pt x="68421" y="39905"/>
                  <a:pt x="68469" y="39885"/>
                  <a:pt x="68509" y="39885"/>
                </a:cubicBezTo>
                <a:close/>
                <a:moveTo>
                  <a:pt x="77809" y="40305"/>
                </a:moveTo>
                <a:cubicBezTo>
                  <a:pt x="77861" y="40305"/>
                  <a:pt x="77903" y="40326"/>
                  <a:pt x="77903" y="40368"/>
                </a:cubicBezTo>
                <a:cubicBezTo>
                  <a:pt x="77986" y="40368"/>
                  <a:pt x="77986" y="40533"/>
                  <a:pt x="77820" y="40616"/>
                </a:cubicBezTo>
                <a:cubicBezTo>
                  <a:pt x="77778" y="40658"/>
                  <a:pt x="77737" y="40678"/>
                  <a:pt x="77695" y="40678"/>
                </a:cubicBezTo>
                <a:cubicBezTo>
                  <a:pt x="77654" y="40678"/>
                  <a:pt x="77613" y="40658"/>
                  <a:pt x="77571" y="40616"/>
                </a:cubicBezTo>
                <a:cubicBezTo>
                  <a:pt x="77488" y="40533"/>
                  <a:pt x="77571" y="40450"/>
                  <a:pt x="77654" y="40368"/>
                </a:cubicBezTo>
                <a:cubicBezTo>
                  <a:pt x="77695" y="40326"/>
                  <a:pt x="77758" y="40305"/>
                  <a:pt x="77809" y="40305"/>
                </a:cubicBezTo>
                <a:close/>
                <a:moveTo>
                  <a:pt x="77319" y="41081"/>
                </a:moveTo>
                <a:cubicBezTo>
                  <a:pt x="77432" y="41081"/>
                  <a:pt x="77444" y="41158"/>
                  <a:pt x="77323" y="41279"/>
                </a:cubicBezTo>
                <a:cubicBezTo>
                  <a:pt x="77274" y="41376"/>
                  <a:pt x="77197" y="41416"/>
                  <a:pt x="77125" y="41416"/>
                </a:cubicBezTo>
                <a:cubicBezTo>
                  <a:pt x="77074" y="41416"/>
                  <a:pt x="77025" y="41396"/>
                  <a:pt x="76991" y="41362"/>
                </a:cubicBezTo>
                <a:cubicBezTo>
                  <a:pt x="76908" y="41196"/>
                  <a:pt x="76908" y="41196"/>
                  <a:pt x="77157" y="41113"/>
                </a:cubicBezTo>
                <a:cubicBezTo>
                  <a:pt x="77223" y="41091"/>
                  <a:pt x="77278" y="41081"/>
                  <a:pt x="77319" y="41081"/>
                </a:cubicBezTo>
                <a:close/>
                <a:moveTo>
                  <a:pt x="77737" y="41113"/>
                </a:moveTo>
                <a:cubicBezTo>
                  <a:pt x="77737" y="41113"/>
                  <a:pt x="77737" y="41196"/>
                  <a:pt x="77654" y="41362"/>
                </a:cubicBezTo>
                <a:cubicBezTo>
                  <a:pt x="77571" y="41445"/>
                  <a:pt x="77488" y="41445"/>
                  <a:pt x="77405" y="41445"/>
                </a:cubicBezTo>
                <a:cubicBezTo>
                  <a:pt x="77405" y="41362"/>
                  <a:pt x="77488" y="41279"/>
                  <a:pt x="77571" y="41196"/>
                </a:cubicBezTo>
                <a:cubicBezTo>
                  <a:pt x="77654" y="41113"/>
                  <a:pt x="77737" y="41113"/>
                  <a:pt x="77737" y="41113"/>
                </a:cubicBezTo>
                <a:close/>
                <a:moveTo>
                  <a:pt x="71619" y="39223"/>
                </a:moveTo>
                <a:cubicBezTo>
                  <a:pt x="71711" y="39223"/>
                  <a:pt x="71820" y="39244"/>
                  <a:pt x="71936" y="39290"/>
                </a:cubicBezTo>
                <a:cubicBezTo>
                  <a:pt x="72101" y="39456"/>
                  <a:pt x="72433" y="39539"/>
                  <a:pt x="72682" y="39622"/>
                </a:cubicBezTo>
                <a:cubicBezTo>
                  <a:pt x="73096" y="39705"/>
                  <a:pt x="73262" y="39953"/>
                  <a:pt x="73096" y="40202"/>
                </a:cubicBezTo>
                <a:cubicBezTo>
                  <a:pt x="72875" y="40423"/>
                  <a:pt x="72654" y="40570"/>
                  <a:pt x="72507" y="40570"/>
                </a:cubicBezTo>
                <a:cubicBezTo>
                  <a:pt x="72433" y="40570"/>
                  <a:pt x="72378" y="40533"/>
                  <a:pt x="72350" y="40450"/>
                </a:cubicBezTo>
                <a:cubicBezTo>
                  <a:pt x="72350" y="40285"/>
                  <a:pt x="72184" y="40202"/>
                  <a:pt x="72019" y="40202"/>
                </a:cubicBezTo>
                <a:lnTo>
                  <a:pt x="71687" y="40202"/>
                </a:lnTo>
                <a:lnTo>
                  <a:pt x="71770" y="40782"/>
                </a:lnTo>
                <a:cubicBezTo>
                  <a:pt x="71770" y="41356"/>
                  <a:pt x="71721" y="41587"/>
                  <a:pt x="71585" y="41587"/>
                </a:cubicBezTo>
                <a:cubicBezTo>
                  <a:pt x="71544" y="41587"/>
                  <a:pt x="71496" y="41566"/>
                  <a:pt x="71438" y="41528"/>
                </a:cubicBezTo>
                <a:cubicBezTo>
                  <a:pt x="71356" y="41362"/>
                  <a:pt x="71273" y="41196"/>
                  <a:pt x="71356" y="41031"/>
                </a:cubicBezTo>
                <a:cubicBezTo>
                  <a:pt x="71418" y="40844"/>
                  <a:pt x="71433" y="40751"/>
                  <a:pt x="71297" y="40751"/>
                </a:cubicBezTo>
                <a:cubicBezTo>
                  <a:pt x="71252" y="40751"/>
                  <a:pt x="71190" y="40761"/>
                  <a:pt x="71107" y="40782"/>
                </a:cubicBezTo>
                <a:cubicBezTo>
                  <a:pt x="71024" y="40810"/>
                  <a:pt x="70969" y="40828"/>
                  <a:pt x="70935" y="40828"/>
                </a:cubicBezTo>
                <a:cubicBezTo>
                  <a:pt x="70868" y="40828"/>
                  <a:pt x="70886" y="40754"/>
                  <a:pt x="70941" y="40533"/>
                </a:cubicBezTo>
                <a:cubicBezTo>
                  <a:pt x="70998" y="40252"/>
                  <a:pt x="71092" y="40085"/>
                  <a:pt x="71199" y="40085"/>
                </a:cubicBezTo>
                <a:cubicBezTo>
                  <a:pt x="71249" y="40085"/>
                  <a:pt x="71302" y="40122"/>
                  <a:pt x="71356" y="40202"/>
                </a:cubicBezTo>
                <a:cubicBezTo>
                  <a:pt x="71438" y="40202"/>
                  <a:pt x="71521" y="40202"/>
                  <a:pt x="71604" y="40119"/>
                </a:cubicBezTo>
                <a:cubicBezTo>
                  <a:pt x="71604" y="39953"/>
                  <a:pt x="71604" y="39870"/>
                  <a:pt x="71438" y="39539"/>
                </a:cubicBezTo>
                <a:cubicBezTo>
                  <a:pt x="71259" y="39360"/>
                  <a:pt x="71381" y="39223"/>
                  <a:pt x="71619" y="39223"/>
                </a:cubicBezTo>
                <a:close/>
                <a:moveTo>
                  <a:pt x="72877" y="40987"/>
                </a:moveTo>
                <a:cubicBezTo>
                  <a:pt x="73044" y="40987"/>
                  <a:pt x="73092" y="41205"/>
                  <a:pt x="72930" y="41528"/>
                </a:cubicBezTo>
                <a:cubicBezTo>
                  <a:pt x="72930" y="41586"/>
                  <a:pt x="72889" y="41645"/>
                  <a:pt x="72865" y="41645"/>
                </a:cubicBezTo>
                <a:cubicBezTo>
                  <a:pt x="72854" y="41645"/>
                  <a:pt x="72847" y="41635"/>
                  <a:pt x="72847" y="41611"/>
                </a:cubicBezTo>
                <a:cubicBezTo>
                  <a:pt x="72433" y="41445"/>
                  <a:pt x="72433" y="41279"/>
                  <a:pt x="72516" y="41196"/>
                </a:cubicBezTo>
                <a:cubicBezTo>
                  <a:pt x="72661" y="41051"/>
                  <a:pt x="72786" y="40987"/>
                  <a:pt x="72877" y="40987"/>
                </a:cubicBezTo>
                <a:close/>
                <a:moveTo>
                  <a:pt x="76483" y="41374"/>
                </a:moveTo>
                <a:cubicBezTo>
                  <a:pt x="76592" y="41374"/>
                  <a:pt x="76689" y="41421"/>
                  <a:pt x="76742" y="41528"/>
                </a:cubicBezTo>
                <a:cubicBezTo>
                  <a:pt x="76742" y="41694"/>
                  <a:pt x="76908" y="41859"/>
                  <a:pt x="76908" y="41942"/>
                </a:cubicBezTo>
                <a:cubicBezTo>
                  <a:pt x="77074" y="42025"/>
                  <a:pt x="76991" y="42108"/>
                  <a:pt x="76742" y="42191"/>
                </a:cubicBezTo>
                <a:cubicBezTo>
                  <a:pt x="76660" y="42274"/>
                  <a:pt x="76577" y="42315"/>
                  <a:pt x="76515" y="42315"/>
                </a:cubicBezTo>
                <a:cubicBezTo>
                  <a:pt x="76452" y="42315"/>
                  <a:pt x="76411" y="42274"/>
                  <a:pt x="76411" y="42191"/>
                </a:cubicBezTo>
                <a:cubicBezTo>
                  <a:pt x="76370" y="42066"/>
                  <a:pt x="76349" y="42004"/>
                  <a:pt x="76328" y="42004"/>
                </a:cubicBezTo>
                <a:cubicBezTo>
                  <a:pt x="76307" y="42004"/>
                  <a:pt x="76287" y="42066"/>
                  <a:pt x="76245" y="42191"/>
                </a:cubicBezTo>
                <a:cubicBezTo>
                  <a:pt x="76245" y="42348"/>
                  <a:pt x="76245" y="42406"/>
                  <a:pt x="76203" y="42406"/>
                </a:cubicBezTo>
                <a:cubicBezTo>
                  <a:pt x="76179" y="42406"/>
                  <a:pt x="76140" y="42387"/>
                  <a:pt x="76079" y="42357"/>
                </a:cubicBezTo>
                <a:cubicBezTo>
                  <a:pt x="75997" y="42191"/>
                  <a:pt x="75914" y="42025"/>
                  <a:pt x="75914" y="41859"/>
                </a:cubicBezTo>
                <a:cubicBezTo>
                  <a:pt x="75970" y="41579"/>
                  <a:pt x="76254" y="41374"/>
                  <a:pt x="76483" y="41374"/>
                </a:cubicBezTo>
                <a:close/>
                <a:moveTo>
                  <a:pt x="75070" y="39945"/>
                </a:moveTo>
                <a:cubicBezTo>
                  <a:pt x="75406" y="39945"/>
                  <a:pt x="75897" y="40467"/>
                  <a:pt x="75665" y="40699"/>
                </a:cubicBezTo>
                <a:cubicBezTo>
                  <a:pt x="75631" y="40733"/>
                  <a:pt x="75625" y="40753"/>
                  <a:pt x="75647" y="40753"/>
                </a:cubicBezTo>
                <a:cubicBezTo>
                  <a:pt x="75679" y="40753"/>
                  <a:pt x="75768" y="40713"/>
                  <a:pt x="75914" y="40616"/>
                </a:cubicBezTo>
                <a:cubicBezTo>
                  <a:pt x="76107" y="40478"/>
                  <a:pt x="76254" y="40414"/>
                  <a:pt x="76350" y="40414"/>
                </a:cubicBezTo>
                <a:cubicBezTo>
                  <a:pt x="76540" y="40414"/>
                  <a:pt x="76521" y="40671"/>
                  <a:pt x="76245" y="41113"/>
                </a:cubicBezTo>
                <a:cubicBezTo>
                  <a:pt x="75858" y="41656"/>
                  <a:pt x="75180" y="42199"/>
                  <a:pt x="75026" y="42199"/>
                </a:cubicBezTo>
                <a:cubicBezTo>
                  <a:pt x="75016" y="42199"/>
                  <a:pt x="75007" y="42196"/>
                  <a:pt x="75002" y="42191"/>
                </a:cubicBezTo>
                <a:cubicBezTo>
                  <a:pt x="74980" y="42169"/>
                  <a:pt x="74952" y="42158"/>
                  <a:pt x="74921" y="42158"/>
                </a:cubicBezTo>
                <a:cubicBezTo>
                  <a:pt x="74836" y="42158"/>
                  <a:pt x="74731" y="42235"/>
                  <a:pt x="74671" y="42357"/>
                </a:cubicBezTo>
                <a:cubicBezTo>
                  <a:pt x="74555" y="42472"/>
                  <a:pt x="74476" y="42534"/>
                  <a:pt x="74415" y="42534"/>
                </a:cubicBezTo>
                <a:cubicBezTo>
                  <a:pt x="74345" y="42534"/>
                  <a:pt x="74301" y="42451"/>
                  <a:pt x="74256" y="42274"/>
                </a:cubicBezTo>
                <a:cubicBezTo>
                  <a:pt x="74256" y="42191"/>
                  <a:pt x="74339" y="42025"/>
                  <a:pt x="74505" y="41859"/>
                </a:cubicBezTo>
                <a:cubicBezTo>
                  <a:pt x="74737" y="41627"/>
                  <a:pt x="74897" y="41105"/>
                  <a:pt x="74714" y="41105"/>
                </a:cubicBezTo>
                <a:cubicBezTo>
                  <a:pt x="74701" y="41105"/>
                  <a:pt x="74687" y="41108"/>
                  <a:pt x="74671" y="41113"/>
                </a:cubicBezTo>
                <a:cubicBezTo>
                  <a:pt x="74588" y="41113"/>
                  <a:pt x="74671" y="41031"/>
                  <a:pt x="74836" y="40782"/>
                </a:cubicBezTo>
                <a:cubicBezTo>
                  <a:pt x="74919" y="40533"/>
                  <a:pt x="75002" y="40368"/>
                  <a:pt x="74919" y="40368"/>
                </a:cubicBezTo>
                <a:cubicBezTo>
                  <a:pt x="74897" y="40390"/>
                  <a:pt x="74875" y="40400"/>
                  <a:pt x="74854" y="40400"/>
                </a:cubicBezTo>
                <a:cubicBezTo>
                  <a:pt x="74798" y="40400"/>
                  <a:pt x="74753" y="40323"/>
                  <a:pt x="74753" y="40202"/>
                </a:cubicBezTo>
                <a:cubicBezTo>
                  <a:pt x="74753" y="40036"/>
                  <a:pt x="74836" y="40036"/>
                  <a:pt x="75002" y="39953"/>
                </a:cubicBezTo>
                <a:cubicBezTo>
                  <a:pt x="75024" y="39948"/>
                  <a:pt x="75047" y="39945"/>
                  <a:pt x="75070" y="39945"/>
                </a:cubicBezTo>
                <a:close/>
                <a:moveTo>
                  <a:pt x="78524" y="42626"/>
                </a:moveTo>
                <a:cubicBezTo>
                  <a:pt x="78566" y="42626"/>
                  <a:pt x="78607" y="42647"/>
                  <a:pt x="78649" y="42688"/>
                </a:cubicBezTo>
                <a:cubicBezTo>
                  <a:pt x="78731" y="42688"/>
                  <a:pt x="78649" y="42854"/>
                  <a:pt x="78566" y="42937"/>
                </a:cubicBezTo>
                <a:cubicBezTo>
                  <a:pt x="78483" y="43020"/>
                  <a:pt x="78400" y="43020"/>
                  <a:pt x="78317" y="43020"/>
                </a:cubicBezTo>
                <a:cubicBezTo>
                  <a:pt x="78234" y="42937"/>
                  <a:pt x="78317" y="42771"/>
                  <a:pt x="78400" y="42688"/>
                </a:cubicBezTo>
                <a:cubicBezTo>
                  <a:pt x="78441" y="42647"/>
                  <a:pt x="78483" y="42626"/>
                  <a:pt x="78524" y="42626"/>
                </a:cubicBezTo>
                <a:close/>
                <a:moveTo>
                  <a:pt x="74351" y="42902"/>
                </a:moveTo>
                <a:cubicBezTo>
                  <a:pt x="74373" y="42902"/>
                  <a:pt x="74398" y="42912"/>
                  <a:pt x="74422" y="42937"/>
                </a:cubicBezTo>
                <a:cubicBezTo>
                  <a:pt x="74505" y="42937"/>
                  <a:pt x="74422" y="43102"/>
                  <a:pt x="74339" y="43185"/>
                </a:cubicBezTo>
                <a:cubicBezTo>
                  <a:pt x="74280" y="43244"/>
                  <a:pt x="74222" y="43302"/>
                  <a:pt x="74193" y="43302"/>
                </a:cubicBezTo>
                <a:cubicBezTo>
                  <a:pt x="74180" y="43302"/>
                  <a:pt x="74173" y="43292"/>
                  <a:pt x="74173" y="43268"/>
                </a:cubicBezTo>
                <a:cubicBezTo>
                  <a:pt x="74173" y="43268"/>
                  <a:pt x="74173" y="43185"/>
                  <a:pt x="74256" y="43020"/>
                </a:cubicBezTo>
                <a:cubicBezTo>
                  <a:pt x="74256" y="42961"/>
                  <a:pt x="74298" y="42902"/>
                  <a:pt x="74351" y="42902"/>
                </a:cubicBezTo>
                <a:close/>
                <a:moveTo>
                  <a:pt x="76164" y="42738"/>
                </a:moveTo>
                <a:cubicBezTo>
                  <a:pt x="76195" y="42738"/>
                  <a:pt x="76223" y="42749"/>
                  <a:pt x="76245" y="42771"/>
                </a:cubicBezTo>
                <a:cubicBezTo>
                  <a:pt x="76328" y="42937"/>
                  <a:pt x="76328" y="42937"/>
                  <a:pt x="76162" y="43020"/>
                </a:cubicBezTo>
                <a:cubicBezTo>
                  <a:pt x="75997" y="43102"/>
                  <a:pt x="75914" y="43102"/>
                  <a:pt x="75914" y="43185"/>
                </a:cubicBezTo>
                <a:cubicBezTo>
                  <a:pt x="75997" y="43185"/>
                  <a:pt x="75831" y="43268"/>
                  <a:pt x="75582" y="43434"/>
                </a:cubicBezTo>
                <a:cubicBezTo>
                  <a:pt x="75427" y="43527"/>
                  <a:pt x="75295" y="43574"/>
                  <a:pt x="75199" y="43574"/>
                </a:cubicBezTo>
                <a:cubicBezTo>
                  <a:pt x="75040" y="43574"/>
                  <a:pt x="74981" y="43444"/>
                  <a:pt x="75085" y="43185"/>
                </a:cubicBezTo>
                <a:cubicBezTo>
                  <a:pt x="75189" y="42926"/>
                  <a:pt x="75325" y="42797"/>
                  <a:pt x="75412" y="42797"/>
                </a:cubicBezTo>
                <a:cubicBezTo>
                  <a:pt x="75464" y="42797"/>
                  <a:pt x="75499" y="42843"/>
                  <a:pt x="75499" y="42937"/>
                </a:cubicBezTo>
                <a:cubicBezTo>
                  <a:pt x="75499" y="42978"/>
                  <a:pt x="75520" y="42999"/>
                  <a:pt x="75551" y="42999"/>
                </a:cubicBezTo>
                <a:cubicBezTo>
                  <a:pt x="75582" y="42999"/>
                  <a:pt x="75624" y="42978"/>
                  <a:pt x="75665" y="42937"/>
                </a:cubicBezTo>
                <a:cubicBezTo>
                  <a:pt x="75707" y="42895"/>
                  <a:pt x="75748" y="42874"/>
                  <a:pt x="75779" y="42874"/>
                </a:cubicBezTo>
                <a:cubicBezTo>
                  <a:pt x="75810" y="42874"/>
                  <a:pt x="75831" y="42895"/>
                  <a:pt x="75831" y="42937"/>
                </a:cubicBezTo>
                <a:cubicBezTo>
                  <a:pt x="75831" y="43020"/>
                  <a:pt x="75831" y="43061"/>
                  <a:pt x="75841" y="43061"/>
                </a:cubicBezTo>
                <a:cubicBezTo>
                  <a:pt x="75852" y="43061"/>
                  <a:pt x="75872" y="43020"/>
                  <a:pt x="75914" y="42937"/>
                </a:cubicBezTo>
                <a:cubicBezTo>
                  <a:pt x="75974" y="42815"/>
                  <a:pt x="76079" y="42738"/>
                  <a:pt x="76164" y="42738"/>
                </a:cubicBezTo>
                <a:close/>
                <a:moveTo>
                  <a:pt x="78317" y="43600"/>
                </a:moveTo>
                <a:cubicBezTo>
                  <a:pt x="78400" y="43683"/>
                  <a:pt x="78400" y="43765"/>
                  <a:pt x="78317" y="43765"/>
                </a:cubicBezTo>
                <a:cubicBezTo>
                  <a:pt x="78293" y="43790"/>
                  <a:pt x="78269" y="43800"/>
                  <a:pt x="78246" y="43800"/>
                </a:cubicBezTo>
                <a:cubicBezTo>
                  <a:pt x="78193" y="43800"/>
                  <a:pt x="78151" y="43741"/>
                  <a:pt x="78151" y="43683"/>
                </a:cubicBezTo>
                <a:cubicBezTo>
                  <a:pt x="78151" y="43600"/>
                  <a:pt x="78234" y="43600"/>
                  <a:pt x="78317" y="43600"/>
                </a:cubicBezTo>
                <a:close/>
                <a:moveTo>
                  <a:pt x="79959" y="43215"/>
                </a:moveTo>
                <a:cubicBezTo>
                  <a:pt x="80118" y="43215"/>
                  <a:pt x="80205" y="43424"/>
                  <a:pt x="80140" y="43683"/>
                </a:cubicBezTo>
                <a:cubicBezTo>
                  <a:pt x="80092" y="43827"/>
                  <a:pt x="79932" y="43915"/>
                  <a:pt x="79790" y="43915"/>
                </a:cubicBezTo>
                <a:cubicBezTo>
                  <a:pt x="79688" y="43915"/>
                  <a:pt x="79595" y="43870"/>
                  <a:pt x="79560" y="43765"/>
                </a:cubicBezTo>
                <a:cubicBezTo>
                  <a:pt x="79560" y="43517"/>
                  <a:pt x="79560" y="43434"/>
                  <a:pt x="79809" y="43268"/>
                </a:cubicBezTo>
                <a:cubicBezTo>
                  <a:pt x="79863" y="43232"/>
                  <a:pt x="79914" y="43215"/>
                  <a:pt x="79959" y="43215"/>
                </a:cubicBezTo>
                <a:close/>
                <a:moveTo>
                  <a:pt x="41935" y="43931"/>
                </a:moveTo>
                <a:cubicBezTo>
                  <a:pt x="42018" y="44014"/>
                  <a:pt x="42018" y="44097"/>
                  <a:pt x="41935" y="44180"/>
                </a:cubicBezTo>
                <a:cubicBezTo>
                  <a:pt x="41852" y="44180"/>
                  <a:pt x="41770" y="44097"/>
                  <a:pt x="41770" y="44014"/>
                </a:cubicBezTo>
                <a:cubicBezTo>
                  <a:pt x="41770" y="43931"/>
                  <a:pt x="41852" y="43931"/>
                  <a:pt x="41935" y="43931"/>
                </a:cubicBezTo>
                <a:close/>
                <a:moveTo>
                  <a:pt x="21797" y="44594"/>
                </a:moveTo>
                <a:lnTo>
                  <a:pt x="21797" y="44594"/>
                </a:lnTo>
                <a:cubicBezTo>
                  <a:pt x="21880" y="44677"/>
                  <a:pt x="21797" y="44760"/>
                  <a:pt x="21714" y="44843"/>
                </a:cubicBezTo>
                <a:cubicBezTo>
                  <a:pt x="21631" y="44926"/>
                  <a:pt x="21548" y="45008"/>
                  <a:pt x="21548" y="45008"/>
                </a:cubicBezTo>
                <a:cubicBezTo>
                  <a:pt x="21548" y="45008"/>
                  <a:pt x="21548" y="44843"/>
                  <a:pt x="21631" y="44760"/>
                </a:cubicBezTo>
                <a:cubicBezTo>
                  <a:pt x="21714" y="44677"/>
                  <a:pt x="21797" y="44594"/>
                  <a:pt x="21797" y="44594"/>
                </a:cubicBezTo>
                <a:close/>
                <a:moveTo>
                  <a:pt x="80126" y="44871"/>
                </a:moveTo>
                <a:cubicBezTo>
                  <a:pt x="80154" y="44871"/>
                  <a:pt x="80189" y="44891"/>
                  <a:pt x="80223" y="44926"/>
                </a:cubicBezTo>
                <a:cubicBezTo>
                  <a:pt x="80306" y="44926"/>
                  <a:pt x="80306" y="45008"/>
                  <a:pt x="80223" y="45091"/>
                </a:cubicBezTo>
                <a:cubicBezTo>
                  <a:pt x="80140" y="45091"/>
                  <a:pt x="80057" y="45091"/>
                  <a:pt x="80057" y="45008"/>
                </a:cubicBezTo>
                <a:cubicBezTo>
                  <a:pt x="80057" y="44911"/>
                  <a:pt x="80086" y="44871"/>
                  <a:pt x="80126" y="44871"/>
                </a:cubicBezTo>
                <a:close/>
                <a:moveTo>
                  <a:pt x="78607" y="43724"/>
                </a:moveTo>
                <a:cubicBezTo>
                  <a:pt x="78669" y="43724"/>
                  <a:pt x="78731" y="43765"/>
                  <a:pt x="78814" y="43848"/>
                </a:cubicBezTo>
                <a:cubicBezTo>
                  <a:pt x="78911" y="43945"/>
                  <a:pt x="79037" y="43986"/>
                  <a:pt x="79141" y="43986"/>
                </a:cubicBezTo>
                <a:cubicBezTo>
                  <a:pt x="79214" y="43986"/>
                  <a:pt x="79277" y="43965"/>
                  <a:pt x="79312" y="43931"/>
                </a:cubicBezTo>
                <a:cubicBezTo>
                  <a:pt x="79415" y="43897"/>
                  <a:pt x="79475" y="43877"/>
                  <a:pt x="79498" y="43877"/>
                </a:cubicBezTo>
                <a:cubicBezTo>
                  <a:pt x="79532" y="43877"/>
                  <a:pt x="79492" y="43917"/>
                  <a:pt x="79394" y="44014"/>
                </a:cubicBezTo>
                <a:cubicBezTo>
                  <a:pt x="79229" y="44235"/>
                  <a:pt x="79284" y="44382"/>
                  <a:pt x="79437" y="44382"/>
                </a:cubicBezTo>
                <a:cubicBezTo>
                  <a:pt x="79514" y="44382"/>
                  <a:pt x="79615" y="44345"/>
                  <a:pt x="79726" y="44263"/>
                </a:cubicBezTo>
                <a:cubicBezTo>
                  <a:pt x="79785" y="44204"/>
                  <a:pt x="79885" y="44145"/>
                  <a:pt x="79967" y="44145"/>
                </a:cubicBezTo>
                <a:cubicBezTo>
                  <a:pt x="80002" y="44145"/>
                  <a:pt x="80033" y="44155"/>
                  <a:pt x="80057" y="44180"/>
                </a:cubicBezTo>
                <a:cubicBezTo>
                  <a:pt x="80223" y="44263"/>
                  <a:pt x="80140" y="44345"/>
                  <a:pt x="79643" y="44843"/>
                </a:cubicBezTo>
                <a:cubicBezTo>
                  <a:pt x="79353" y="45133"/>
                  <a:pt x="79146" y="45278"/>
                  <a:pt x="79042" y="45278"/>
                </a:cubicBezTo>
                <a:cubicBezTo>
                  <a:pt x="78939" y="45278"/>
                  <a:pt x="78939" y="45133"/>
                  <a:pt x="79063" y="44843"/>
                </a:cubicBezTo>
                <a:cubicBezTo>
                  <a:pt x="79194" y="44515"/>
                  <a:pt x="79014" y="44188"/>
                  <a:pt x="78769" y="44188"/>
                </a:cubicBezTo>
                <a:cubicBezTo>
                  <a:pt x="78705" y="44188"/>
                  <a:pt x="78635" y="44211"/>
                  <a:pt x="78566" y="44263"/>
                </a:cubicBezTo>
                <a:cubicBezTo>
                  <a:pt x="78511" y="44299"/>
                  <a:pt x="78461" y="44315"/>
                  <a:pt x="78418" y="44315"/>
                </a:cubicBezTo>
                <a:cubicBezTo>
                  <a:pt x="78264" y="44315"/>
                  <a:pt x="78206" y="44107"/>
                  <a:pt x="78400" y="43848"/>
                </a:cubicBezTo>
                <a:cubicBezTo>
                  <a:pt x="78483" y="43765"/>
                  <a:pt x="78545" y="43724"/>
                  <a:pt x="78607" y="43724"/>
                </a:cubicBezTo>
                <a:close/>
                <a:moveTo>
                  <a:pt x="91991" y="44760"/>
                </a:moveTo>
                <a:cubicBezTo>
                  <a:pt x="92157" y="44760"/>
                  <a:pt x="92323" y="44760"/>
                  <a:pt x="92323" y="44843"/>
                </a:cubicBezTo>
                <a:lnTo>
                  <a:pt x="92240" y="44843"/>
                </a:lnTo>
                <a:cubicBezTo>
                  <a:pt x="92157" y="44843"/>
                  <a:pt x="92074" y="45008"/>
                  <a:pt x="91991" y="45174"/>
                </a:cubicBezTo>
                <a:cubicBezTo>
                  <a:pt x="91874" y="45331"/>
                  <a:pt x="91793" y="45413"/>
                  <a:pt x="91741" y="45413"/>
                </a:cubicBezTo>
                <a:cubicBezTo>
                  <a:pt x="91683" y="45413"/>
                  <a:pt x="91660" y="45310"/>
                  <a:pt x="91660" y="45091"/>
                </a:cubicBezTo>
                <a:cubicBezTo>
                  <a:pt x="91660" y="44843"/>
                  <a:pt x="91660" y="44843"/>
                  <a:pt x="91991" y="44760"/>
                </a:cubicBezTo>
                <a:close/>
                <a:moveTo>
                  <a:pt x="76119" y="44968"/>
                </a:moveTo>
                <a:cubicBezTo>
                  <a:pt x="76250" y="44968"/>
                  <a:pt x="76353" y="45095"/>
                  <a:pt x="76245" y="45257"/>
                </a:cubicBezTo>
                <a:cubicBezTo>
                  <a:pt x="76162" y="45340"/>
                  <a:pt x="76079" y="45423"/>
                  <a:pt x="75914" y="45423"/>
                </a:cubicBezTo>
                <a:cubicBezTo>
                  <a:pt x="75884" y="45438"/>
                  <a:pt x="75860" y="45444"/>
                  <a:pt x="75841" y="45444"/>
                </a:cubicBezTo>
                <a:cubicBezTo>
                  <a:pt x="75753" y="45444"/>
                  <a:pt x="75777" y="45296"/>
                  <a:pt x="75914" y="45091"/>
                </a:cubicBezTo>
                <a:cubicBezTo>
                  <a:pt x="75971" y="45005"/>
                  <a:pt x="76049" y="44968"/>
                  <a:pt x="76119" y="44968"/>
                </a:cubicBezTo>
                <a:close/>
                <a:moveTo>
                  <a:pt x="81335" y="45121"/>
                </a:moveTo>
                <a:cubicBezTo>
                  <a:pt x="81383" y="45121"/>
                  <a:pt x="81429" y="45137"/>
                  <a:pt x="81466" y="45174"/>
                </a:cubicBezTo>
                <a:cubicBezTo>
                  <a:pt x="81632" y="45340"/>
                  <a:pt x="81632" y="45340"/>
                  <a:pt x="81301" y="45506"/>
                </a:cubicBezTo>
                <a:cubicBezTo>
                  <a:pt x="81230" y="45576"/>
                  <a:pt x="81160" y="45601"/>
                  <a:pt x="81103" y="45601"/>
                </a:cubicBezTo>
                <a:cubicBezTo>
                  <a:pt x="81024" y="45601"/>
                  <a:pt x="80969" y="45554"/>
                  <a:pt x="80969" y="45506"/>
                </a:cubicBezTo>
                <a:cubicBezTo>
                  <a:pt x="80969" y="45313"/>
                  <a:pt x="81168" y="45121"/>
                  <a:pt x="81335" y="45121"/>
                </a:cubicBezTo>
                <a:close/>
                <a:moveTo>
                  <a:pt x="90568" y="44644"/>
                </a:moveTo>
                <a:cubicBezTo>
                  <a:pt x="90576" y="44644"/>
                  <a:pt x="90582" y="44655"/>
                  <a:pt x="90582" y="44677"/>
                </a:cubicBezTo>
                <a:cubicBezTo>
                  <a:pt x="90665" y="44677"/>
                  <a:pt x="90665" y="44926"/>
                  <a:pt x="90665" y="45091"/>
                </a:cubicBezTo>
                <a:cubicBezTo>
                  <a:pt x="90612" y="45252"/>
                  <a:pt x="90627" y="45343"/>
                  <a:pt x="90690" y="45343"/>
                </a:cubicBezTo>
                <a:cubicBezTo>
                  <a:pt x="90724" y="45343"/>
                  <a:pt x="90772" y="45316"/>
                  <a:pt x="90831" y="45257"/>
                </a:cubicBezTo>
                <a:cubicBezTo>
                  <a:pt x="90879" y="45209"/>
                  <a:pt x="90927" y="45161"/>
                  <a:pt x="90959" y="45161"/>
                </a:cubicBezTo>
                <a:cubicBezTo>
                  <a:pt x="90982" y="45161"/>
                  <a:pt x="90997" y="45187"/>
                  <a:pt x="90997" y="45257"/>
                </a:cubicBezTo>
                <a:cubicBezTo>
                  <a:pt x="90997" y="45279"/>
                  <a:pt x="90997" y="45290"/>
                  <a:pt x="91000" y="45290"/>
                </a:cubicBezTo>
                <a:cubicBezTo>
                  <a:pt x="91009" y="45290"/>
                  <a:pt x="91041" y="45213"/>
                  <a:pt x="91163" y="45091"/>
                </a:cubicBezTo>
                <a:cubicBezTo>
                  <a:pt x="91208" y="45000"/>
                  <a:pt x="91253" y="44934"/>
                  <a:pt x="91313" y="44934"/>
                </a:cubicBezTo>
                <a:cubicBezTo>
                  <a:pt x="91361" y="44934"/>
                  <a:pt x="91419" y="44979"/>
                  <a:pt x="91494" y="45091"/>
                </a:cubicBezTo>
                <a:cubicBezTo>
                  <a:pt x="91577" y="45257"/>
                  <a:pt x="91577" y="45423"/>
                  <a:pt x="91494" y="45506"/>
                </a:cubicBezTo>
                <a:cubicBezTo>
                  <a:pt x="91411" y="45589"/>
                  <a:pt x="91245" y="45754"/>
                  <a:pt x="91163" y="45754"/>
                </a:cubicBezTo>
                <a:cubicBezTo>
                  <a:pt x="90997" y="45837"/>
                  <a:pt x="90914" y="45837"/>
                  <a:pt x="90914" y="45920"/>
                </a:cubicBezTo>
                <a:cubicBezTo>
                  <a:pt x="90997" y="45920"/>
                  <a:pt x="90914" y="46086"/>
                  <a:pt x="90831" y="46169"/>
                </a:cubicBezTo>
                <a:cubicBezTo>
                  <a:pt x="90728" y="46237"/>
                  <a:pt x="90654" y="46278"/>
                  <a:pt x="90596" y="46278"/>
                </a:cubicBezTo>
                <a:cubicBezTo>
                  <a:pt x="90514" y="46278"/>
                  <a:pt x="90465" y="46197"/>
                  <a:pt x="90417" y="46003"/>
                </a:cubicBezTo>
                <a:cubicBezTo>
                  <a:pt x="90334" y="45754"/>
                  <a:pt x="90251" y="45671"/>
                  <a:pt x="90002" y="45671"/>
                </a:cubicBezTo>
                <a:cubicBezTo>
                  <a:pt x="89671" y="45671"/>
                  <a:pt x="89754" y="45589"/>
                  <a:pt x="90251" y="45257"/>
                </a:cubicBezTo>
                <a:cubicBezTo>
                  <a:pt x="90500" y="45091"/>
                  <a:pt x="90582" y="45091"/>
                  <a:pt x="90500" y="44843"/>
                </a:cubicBezTo>
                <a:cubicBezTo>
                  <a:pt x="90500" y="44721"/>
                  <a:pt x="90544" y="44644"/>
                  <a:pt x="90568" y="44644"/>
                </a:cubicBezTo>
                <a:close/>
                <a:moveTo>
                  <a:pt x="77157" y="45671"/>
                </a:moveTo>
                <a:lnTo>
                  <a:pt x="77157" y="45671"/>
                </a:lnTo>
                <a:cubicBezTo>
                  <a:pt x="77240" y="45754"/>
                  <a:pt x="77157" y="45920"/>
                  <a:pt x="77074" y="46086"/>
                </a:cubicBezTo>
                <a:cubicBezTo>
                  <a:pt x="76991" y="46252"/>
                  <a:pt x="76825" y="46334"/>
                  <a:pt x="76825" y="46334"/>
                </a:cubicBezTo>
                <a:cubicBezTo>
                  <a:pt x="76742" y="46252"/>
                  <a:pt x="76825" y="46086"/>
                  <a:pt x="76908" y="45920"/>
                </a:cubicBezTo>
                <a:cubicBezTo>
                  <a:pt x="76991" y="45754"/>
                  <a:pt x="77157" y="45672"/>
                  <a:pt x="77157" y="45671"/>
                </a:cubicBezTo>
                <a:close/>
                <a:moveTo>
                  <a:pt x="82685" y="45784"/>
                </a:moveTo>
                <a:cubicBezTo>
                  <a:pt x="82813" y="45784"/>
                  <a:pt x="82819" y="45976"/>
                  <a:pt x="82627" y="46169"/>
                </a:cubicBezTo>
                <a:cubicBezTo>
                  <a:pt x="82573" y="46329"/>
                  <a:pt x="82519" y="46421"/>
                  <a:pt x="82444" y="46421"/>
                </a:cubicBezTo>
                <a:cubicBezTo>
                  <a:pt x="82402" y="46421"/>
                  <a:pt x="82354" y="46393"/>
                  <a:pt x="82295" y="46334"/>
                </a:cubicBezTo>
                <a:cubicBezTo>
                  <a:pt x="82212" y="46169"/>
                  <a:pt x="82295" y="46003"/>
                  <a:pt x="82544" y="45837"/>
                </a:cubicBezTo>
                <a:cubicBezTo>
                  <a:pt x="82600" y="45800"/>
                  <a:pt x="82647" y="45784"/>
                  <a:pt x="82685" y="45784"/>
                </a:cubicBezTo>
                <a:close/>
                <a:moveTo>
                  <a:pt x="85965" y="45338"/>
                </a:moveTo>
                <a:cubicBezTo>
                  <a:pt x="86002" y="45338"/>
                  <a:pt x="86024" y="45365"/>
                  <a:pt x="86024" y="45423"/>
                </a:cubicBezTo>
                <a:cubicBezTo>
                  <a:pt x="86024" y="45589"/>
                  <a:pt x="86024" y="45671"/>
                  <a:pt x="85859" y="45671"/>
                </a:cubicBezTo>
                <a:cubicBezTo>
                  <a:pt x="85693" y="45754"/>
                  <a:pt x="85610" y="45837"/>
                  <a:pt x="85693" y="46086"/>
                </a:cubicBezTo>
                <a:cubicBezTo>
                  <a:pt x="85822" y="46345"/>
                  <a:pt x="85750" y="46553"/>
                  <a:pt x="85593" y="46553"/>
                </a:cubicBezTo>
                <a:cubicBezTo>
                  <a:pt x="85549" y="46553"/>
                  <a:pt x="85499" y="46537"/>
                  <a:pt x="85444" y="46500"/>
                </a:cubicBezTo>
                <a:cubicBezTo>
                  <a:pt x="85361" y="46417"/>
                  <a:pt x="85361" y="46252"/>
                  <a:pt x="85444" y="46003"/>
                </a:cubicBezTo>
                <a:cubicBezTo>
                  <a:pt x="85571" y="45622"/>
                  <a:pt x="85844" y="45338"/>
                  <a:pt x="85965" y="45338"/>
                </a:cubicBezTo>
                <a:close/>
                <a:moveTo>
                  <a:pt x="81396" y="46134"/>
                </a:moveTo>
                <a:cubicBezTo>
                  <a:pt x="81418" y="46134"/>
                  <a:pt x="81442" y="46144"/>
                  <a:pt x="81466" y="46169"/>
                </a:cubicBezTo>
                <a:cubicBezTo>
                  <a:pt x="81549" y="46169"/>
                  <a:pt x="81549" y="46334"/>
                  <a:pt x="81466" y="46417"/>
                </a:cubicBezTo>
                <a:cubicBezTo>
                  <a:pt x="81383" y="46583"/>
                  <a:pt x="81301" y="46583"/>
                  <a:pt x="81301" y="46583"/>
                </a:cubicBezTo>
                <a:cubicBezTo>
                  <a:pt x="81218" y="46500"/>
                  <a:pt x="81218" y="46417"/>
                  <a:pt x="81301" y="46252"/>
                </a:cubicBezTo>
                <a:cubicBezTo>
                  <a:pt x="81301" y="46193"/>
                  <a:pt x="81342" y="46134"/>
                  <a:pt x="81396" y="46134"/>
                </a:cubicBezTo>
                <a:close/>
                <a:moveTo>
                  <a:pt x="88345" y="46252"/>
                </a:moveTo>
                <a:cubicBezTo>
                  <a:pt x="88345" y="46252"/>
                  <a:pt x="88345" y="46334"/>
                  <a:pt x="88262" y="46500"/>
                </a:cubicBezTo>
                <a:cubicBezTo>
                  <a:pt x="88203" y="46559"/>
                  <a:pt x="88145" y="46617"/>
                  <a:pt x="88115" y="46617"/>
                </a:cubicBezTo>
                <a:cubicBezTo>
                  <a:pt x="88103" y="46617"/>
                  <a:pt x="88096" y="46607"/>
                  <a:pt x="88096" y="46583"/>
                </a:cubicBezTo>
                <a:cubicBezTo>
                  <a:pt x="88013" y="46583"/>
                  <a:pt x="88013" y="46417"/>
                  <a:pt x="88179" y="46334"/>
                </a:cubicBezTo>
                <a:cubicBezTo>
                  <a:pt x="88262" y="46252"/>
                  <a:pt x="88345" y="46252"/>
                  <a:pt x="88345" y="46252"/>
                </a:cubicBezTo>
                <a:close/>
                <a:moveTo>
                  <a:pt x="92903" y="45920"/>
                </a:moveTo>
                <a:cubicBezTo>
                  <a:pt x="92986" y="46003"/>
                  <a:pt x="92903" y="46086"/>
                  <a:pt x="92820" y="46169"/>
                </a:cubicBezTo>
                <a:cubicBezTo>
                  <a:pt x="92737" y="46334"/>
                  <a:pt x="92737" y="46417"/>
                  <a:pt x="92820" y="46417"/>
                </a:cubicBezTo>
                <a:cubicBezTo>
                  <a:pt x="92903" y="46417"/>
                  <a:pt x="92986" y="46500"/>
                  <a:pt x="92903" y="46583"/>
                </a:cubicBezTo>
                <a:cubicBezTo>
                  <a:pt x="92820" y="46666"/>
                  <a:pt x="92758" y="46707"/>
                  <a:pt x="92706" y="46707"/>
                </a:cubicBezTo>
                <a:cubicBezTo>
                  <a:pt x="92654" y="46707"/>
                  <a:pt x="92613" y="46666"/>
                  <a:pt x="92571" y="46583"/>
                </a:cubicBezTo>
                <a:cubicBezTo>
                  <a:pt x="92571" y="46559"/>
                  <a:pt x="92564" y="46549"/>
                  <a:pt x="92550" y="46549"/>
                </a:cubicBezTo>
                <a:cubicBezTo>
                  <a:pt x="92516" y="46549"/>
                  <a:pt x="92440" y="46607"/>
                  <a:pt x="92323" y="46666"/>
                </a:cubicBezTo>
                <a:cubicBezTo>
                  <a:pt x="92303" y="46686"/>
                  <a:pt x="92293" y="46696"/>
                  <a:pt x="92291" y="46696"/>
                </a:cubicBezTo>
                <a:cubicBezTo>
                  <a:pt x="92284" y="46696"/>
                  <a:pt x="92362" y="46588"/>
                  <a:pt x="92489" y="46334"/>
                </a:cubicBezTo>
                <a:cubicBezTo>
                  <a:pt x="92737" y="46086"/>
                  <a:pt x="92903" y="45920"/>
                  <a:pt x="92903" y="45920"/>
                </a:cubicBezTo>
                <a:close/>
                <a:moveTo>
                  <a:pt x="88804" y="46089"/>
                </a:moveTo>
                <a:cubicBezTo>
                  <a:pt x="88870" y="46089"/>
                  <a:pt x="88872" y="46217"/>
                  <a:pt x="88759" y="46500"/>
                </a:cubicBezTo>
                <a:cubicBezTo>
                  <a:pt x="88666" y="46686"/>
                  <a:pt x="88625" y="46794"/>
                  <a:pt x="88593" y="46794"/>
                </a:cubicBezTo>
                <a:cubicBezTo>
                  <a:pt x="88567" y="46794"/>
                  <a:pt x="88547" y="46728"/>
                  <a:pt x="88511" y="46583"/>
                </a:cubicBezTo>
                <a:cubicBezTo>
                  <a:pt x="88511" y="46500"/>
                  <a:pt x="88593" y="46252"/>
                  <a:pt x="88676" y="46169"/>
                </a:cubicBezTo>
                <a:cubicBezTo>
                  <a:pt x="88729" y="46116"/>
                  <a:pt x="88773" y="46089"/>
                  <a:pt x="88804" y="46089"/>
                </a:cubicBezTo>
                <a:close/>
                <a:moveTo>
                  <a:pt x="91660" y="45754"/>
                </a:moveTo>
                <a:cubicBezTo>
                  <a:pt x="91660" y="45754"/>
                  <a:pt x="91743" y="45837"/>
                  <a:pt x="91908" y="45920"/>
                </a:cubicBezTo>
                <a:cubicBezTo>
                  <a:pt x="91991" y="46003"/>
                  <a:pt x="91991" y="46169"/>
                  <a:pt x="91908" y="46169"/>
                </a:cubicBezTo>
                <a:cubicBezTo>
                  <a:pt x="91743" y="46169"/>
                  <a:pt x="91494" y="46417"/>
                  <a:pt x="91577" y="46583"/>
                </a:cubicBezTo>
                <a:cubicBezTo>
                  <a:pt x="91768" y="46710"/>
                  <a:pt x="91470" y="46886"/>
                  <a:pt x="91209" y="46886"/>
                </a:cubicBezTo>
                <a:cubicBezTo>
                  <a:pt x="91130" y="46886"/>
                  <a:pt x="91055" y="46870"/>
                  <a:pt x="90997" y="46832"/>
                </a:cubicBezTo>
                <a:cubicBezTo>
                  <a:pt x="90831" y="46749"/>
                  <a:pt x="90914" y="46666"/>
                  <a:pt x="91245" y="46252"/>
                </a:cubicBezTo>
                <a:cubicBezTo>
                  <a:pt x="91411" y="46003"/>
                  <a:pt x="91660" y="45754"/>
                  <a:pt x="91660" y="45754"/>
                </a:cubicBezTo>
                <a:close/>
                <a:moveTo>
                  <a:pt x="89091" y="46666"/>
                </a:moveTo>
                <a:cubicBezTo>
                  <a:pt x="89091" y="46666"/>
                  <a:pt x="89091" y="46749"/>
                  <a:pt x="89008" y="46915"/>
                </a:cubicBezTo>
                <a:cubicBezTo>
                  <a:pt x="89008" y="46997"/>
                  <a:pt x="88925" y="47080"/>
                  <a:pt x="88842" y="47080"/>
                </a:cubicBezTo>
                <a:cubicBezTo>
                  <a:pt x="88842" y="46997"/>
                  <a:pt x="88842" y="46915"/>
                  <a:pt x="88925" y="46832"/>
                </a:cubicBezTo>
                <a:cubicBezTo>
                  <a:pt x="89008" y="46749"/>
                  <a:pt x="89091" y="46666"/>
                  <a:pt x="89091" y="46666"/>
                </a:cubicBezTo>
                <a:close/>
                <a:moveTo>
                  <a:pt x="87599" y="46417"/>
                </a:moveTo>
                <a:cubicBezTo>
                  <a:pt x="87599" y="46500"/>
                  <a:pt x="87599" y="46583"/>
                  <a:pt x="87516" y="46666"/>
                </a:cubicBezTo>
                <a:cubicBezTo>
                  <a:pt x="87433" y="46832"/>
                  <a:pt x="87433" y="46832"/>
                  <a:pt x="87516" y="46832"/>
                </a:cubicBezTo>
                <a:cubicBezTo>
                  <a:pt x="87599" y="46832"/>
                  <a:pt x="87599" y="46915"/>
                  <a:pt x="87516" y="46997"/>
                </a:cubicBezTo>
                <a:cubicBezTo>
                  <a:pt x="87455" y="47058"/>
                  <a:pt x="87405" y="47084"/>
                  <a:pt x="87365" y="47084"/>
                </a:cubicBezTo>
                <a:cubicBezTo>
                  <a:pt x="87242" y="47084"/>
                  <a:pt x="87225" y="46834"/>
                  <a:pt x="87350" y="46583"/>
                </a:cubicBezTo>
                <a:cubicBezTo>
                  <a:pt x="87433" y="46500"/>
                  <a:pt x="87516" y="46417"/>
                  <a:pt x="87599" y="46417"/>
                </a:cubicBezTo>
                <a:close/>
                <a:moveTo>
                  <a:pt x="90033" y="46770"/>
                </a:moveTo>
                <a:cubicBezTo>
                  <a:pt x="90064" y="46770"/>
                  <a:pt x="90085" y="46790"/>
                  <a:pt x="90085" y="46832"/>
                </a:cubicBezTo>
                <a:cubicBezTo>
                  <a:pt x="90002" y="46915"/>
                  <a:pt x="89919" y="47080"/>
                  <a:pt x="89754" y="47163"/>
                </a:cubicBezTo>
                <a:cubicBezTo>
                  <a:pt x="89616" y="47232"/>
                  <a:pt x="89522" y="47272"/>
                  <a:pt x="89476" y="47272"/>
                </a:cubicBezTo>
                <a:cubicBezTo>
                  <a:pt x="89410" y="47272"/>
                  <a:pt x="89442" y="47192"/>
                  <a:pt x="89588" y="46997"/>
                </a:cubicBezTo>
                <a:cubicBezTo>
                  <a:pt x="89685" y="46900"/>
                  <a:pt x="89754" y="46860"/>
                  <a:pt x="89777" y="46860"/>
                </a:cubicBezTo>
                <a:cubicBezTo>
                  <a:pt x="89794" y="46860"/>
                  <a:pt x="89788" y="46880"/>
                  <a:pt x="89754" y="46915"/>
                </a:cubicBezTo>
                <a:cubicBezTo>
                  <a:pt x="89754" y="46939"/>
                  <a:pt x="89761" y="46949"/>
                  <a:pt x="89773" y="46949"/>
                </a:cubicBezTo>
                <a:cubicBezTo>
                  <a:pt x="89802" y="46949"/>
                  <a:pt x="89861" y="46890"/>
                  <a:pt x="89919" y="46832"/>
                </a:cubicBezTo>
                <a:cubicBezTo>
                  <a:pt x="89961" y="46790"/>
                  <a:pt x="90002" y="46770"/>
                  <a:pt x="90033" y="46770"/>
                </a:cubicBezTo>
                <a:close/>
                <a:moveTo>
                  <a:pt x="84760" y="46958"/>
                </a:moveTo>
                <a:cubicBezTo>
                  <a:pt x="84786" y="46958"/>
                  <a:pt x="84819" y="46975"/>
                  <a:pt x="84864" y="46997"/>
                </a:cubicBezTo>
                <a:cubicBezTo>
                  <a:pt x="84998" y="47065"/>
                  <a:pt x="85512" y="47186"/>
                  <a:pt x="85747" y="47186"/>
                </a:cubicBezTo>
                <a:cubicBezTo>
                  <a:pt x="85803" y="47186"/>
                  <a:pt x="85843" y="47179"/>
                  <a:pt x="85859" y="47163"/>
                </a:cubicBezTo>
                <a:cubicBezTo>
                  <a:pt x="85900" y="47142"/>
                  <a:pt x="85936" y="47132"/>
                  <a:pt x="85965" y="47132"/>
                </a:cubicBezTo>
                <a:cubicBezTo>
                  <a:pt x="86050" y="47132"/>
                  <a:pt x="86066" y="47225"/>
                  <a:pt x="85941" y="47412"/>
                </a:cubicBezTo>
                <a:cubicBezTo>
                  <a:pt x="85827" y="47755"/>
                  <a:pt x="85713" y="47940"/>
                  <a:pt x="85653" y="47940"/>
                </a:cubicBezTo>
                <a:cubicBezTo>
                  <a:pt x="85626" y="47940"/>
                  <a:pt x="85610" y="47903"/>
                  <a:pt x="85610" y="47826"/>
                </a:cubicBezTo>
                <a:cubicBezTo>
                  <a:pt x="85551" y="47768"/>
                  <a:pt x="85451" y="47709"/>
                  <a:pt x="85281" y="47709"/>
                </a:cubicBezTo>
                <a:cubicBezTo>
                  <a:pt x="85210" y="47709"/>
                  <a:pt x="85127" y="47719"/>
                  <a:pt x="85030" y="47743"/>
                </a:cubicBezTo>
                <a:cubicBezTo>
                  <a:pt x="84837" y="47808"/>
                  <a:pt x="84719" y="47847"/>
                  <a:pt x="84652" y="47847"/>
                </a:cubicBezTo>
                <a:cubicBezTo>
                  <a:pt x="84545" y="47847"/>
                  <a:pt x="84565" y="47749"/>
                  <a:pt x="84615" y="47495"/>
                </a:cubicBezTo>
                <a:cubicBezTo>
                  <a:pt x="84676" y="47074"/>
                  <a:pt x="84692" y="46958"/>
                  <a:pt x="84760" y="46958"/>
                </a:cubicBezTo>
                <a:close/>
                <a:moveTo>
                  <a:pt x="75499" y="47495"/>
                </a:moveTo>
                <a:cubicBezTo>
                  <a:pt x="75831" y="47495"/>
                  <a:pt x="75914" y="47578"/>
                  <a:pt x="75748" y="47826"/>
                </a:cubicBezTo>
                <a:cubicBezTo>
                  <a:pt x="75673" y="47901"/>
                  <a:pt x="75549" y="47942"/>
                  <a:pt x="75441" y="47942"/>
                </a:cubicBezTo>
                <a:cubicBezTo>
                  <a:pt x="75310" y="47942"/>
                  <a:pt x="75205" y="47880"/>
                  <a:pt x="75251" y="47743"/>
                </a:cubicBezTo>
                <a:cubicBezTo>
                  <a:pt x="75251" y="47578"/>
                  <a:pt x="75334" y="47495"/>
                  <a:pt x="75499" y="47495"/>
                </a:cubicBezTo>
                <a:close/>
                <a:moveTo>
                  <a:pt x="88956" y="47681"/>
                </a:moveTo>
                <a:cubicBezTo>
                  <a:pt x="88987" y="47681"/>
                  <a:pt x="89008" y="47702"/>
                  <a:pt x="89008" y="47743"/>
                </a:cubicBezTo>
                <a:cubicBezTo>
                  <a:pt x="89008" y="47909"/>
                  <a:pt x="89008" y="47992"/>
                  <a:pt x="89008" y="47992"/>
                </a:cubicBezTo>
                <a:cubicBezTo>
                  <a:pt x="88966" y="48033"/>
                  <a:pt x="88946" y="48054"/>
                  <a:pt x="88925" y="48054"/>
                </a:cubicBezTo>
                <a:cubicBezTo>
                  <a:pt x="88904" y="48054"/>
                  <a:pt x="88883" y="48033"/>
                  <a:pt x="88842" y="47992"/>
                </a:cubicBezTo>
                <a:cubicBezTo>
                  <a:pt x="88759" y="47909"/>
                  <a:pt x="88842" y="47826"/>
                  <a:pt x="88842" y="47743"/>
                </a:cubicBezTo>
                <a:cubicBezTo>
                  <a:pt x="88883" y="47702"/>
                  <a:pt x="88925" y="47681"/>
                  <a:pt x="88956" y="47681"/>
                </a:cubicBezTo>
                <a:close/>
                <a:moveTo>
                  <a:pt x="73769" y="47792"/>
                </a:moveTo>
                <a:cubicBezTo>
                  <a:pt x="73793" y="47792"/>
                  <a:pt x="73818" y="47802"/>
                  <a:pt x="73842" y="47826"/>
                </a:cubicBezTo>
                <a:cubicBezTo>
                  <a:pt x="73842" y="47826"/>
                  <a:pt x="73759" y="47909"/>
                  <a:pt x="73676" y="47992"/>
                </a:cubicBezTo>
                <a:cubicBezTo>
                  <a:pt x="73593" y="48075"/>
                  <a:pt x="73510" y="48075"/>
                  <a:pt x="73427" y="48075"/>
                </a:cubicBezTo>
                <a:cubicBezTo>
                  <a:pt x="73427" y="48075"/>
                  <a:pt x="73427" y="47909"/>
                  <a:pt x="73593" y="47909"/>
                </a:cubicBezTo>
                <a:cubicBezTo>
                  <a:pt x="73652" y="47850"/>
                  <a:pt x="73710" y="47792"/>
                  <a:pt x="73769" y="47792"/>
                </a:cubicBezTo>
                <a:close/>
                <a:moveTo>
                  <a:pt x="78796" y="47711"/>
                </a:moveTo>
                <a:cubicBezTo>
                  <a:pt x="78808" y="47711"/>
                  <a:pt x="78814" y="47721"/>
                  <a:pt x="78814" y="47743"/>
                </a:cubicBezTo>
                <a:cubicBezTo>
                  <a:pt x="78814" y="47826"/>
                  <a:pt x="78731" y="47992"/>
                  <a:pt x="78649" y="48075"/>
                </a:cubicBezTo>
                <a:cubicBezTo>
                  <a:pt x="78587" y="48230"/>
                  <a:pt x="78536" y="48292"/>
                  <a:pt x="78506" y="48292"/>
                </a:cubicBezTo>
                <a:cubicBezTo>
                  <a:pt x="78456" y="48292"/>
                  <a:pt x="78462" y="48117"/>
                  <a:pt x="78566" y="47909"/>
                </a:cubicBezTo>
                <a:cubicBezTo>
                  <a:pt x="78687" y="47788"/>
                  <a:pt x="78764" y="47711"/>
                  <a:pt x="78796" y="47711"/>
                </a:cubicBezTo>
                <a:close/>
                <a:moveTo>
                  <a:pt x="76144" y="47946"/>
                </a:moveTo>
                <a:cubicBezTo>
                  <a:pt x="76236" y="47946"/>
                  <a:pt x="76218" y="48020"/>
                  <a:pt x="76162" y="48241"/>
                </a:cubicBezTo>
                <a:cubicBezTo>
                  <a:pt x="76121" y="48282"/>
                  <a:pt x="76079" y="48303"/>
                  <a:pt x="76038" y="48303"/>
                </a:cubicBezTo>
                <a:cubicBezTo>
                  <a:pt x="75997" y="48303"/>
                  <a:pt x="75955" y="48282"/>
                  <a:pt x="75914" y="48241"/>
                </a:cubicBezTo>
                <a:cubicBezTo>
                  <a:pt x="75748" y="48075"/>
                  <a:pt x="75748" y="48075"/>
                  <a:pt x="75914" y="47992"/>
                </a:cubicBezTo>
                <a:cubicBezTo>
                  <a:pt x="76024" y="47964"/>
                  <a:pt x="76098" y="47946"/>
                  <a:pt x="76144" y="47946"/>
                </a:cubicBezTo>
                <a:close/>
                <a:moveTo>
                  <a:pt x="91559" y="47989"/>
                </a:moveTo>
                <a:cubicBezTo>
                  <a:pt x="91629" y="47989"/>
                  <a:pt x="91572" y="48080"/>
                  <a:pt x="91411" y="48241"/>
                </a:cubicBezTo>
                <a:cubicBezTo>
                  <a:pt x="91353" y="48299"/>
                  <a:pt x="91253" y="48358"/>
                  <a:pt x="91199" y="48358"/>
                </a:cubicBezTo>
                <a:cubicBezTo>
                  <a:pt x="91177" y="48358"/>
                  <a:pt x="91163" y="48348"/>
                  <a:pt x="91163" y="48323"/>
                </a:cubicBezTo>
                <a:cubicBezTo>
                  <a:pt x="91080" y="48323"/>
                  <a:pt x="91245" y="48241"/>
                  <a:pt x="91328" y="48075"/>
                </a:cubicBezTo>
                <a:cubicBezTo>
                  <a:pt x="91446" y="48016"/>
                  <a:pt x="91522" y="47989"/>
                  <a:pt x="91559" y="47989"/>
                </a:cubicBezTo>
                <a:close/>
                <a:moveTo>
                  <a:pt x="92016" y="47777"/>
                </a:moveTo>
                <a:cubicBezTo>
                  <a:pt x="92052" y="47777"/>
                  <a:pt x="92074" y="47796"/>
                  <a:pt x="92074" y="47826"/>
                </a:cubicBezTo>
                <a:cubicBezTo>
                  <a:pt x="92074" y="47909"/>
                  <a:pt x="91991" y="48075"/>
                  <a:pt x="91826" y="48241"/>
                </a:cubicBezTo>
                <a:cubicBezTo>
                  <a:pt x="91765" y="48362"/>
                  <a:pt x="91660" y="48439"/>
                  <a:pt x="91608" y="48439"/>
                </a:cubicBezTo>
                <a:cubicBezTo>
                  <a:pt x="91589" y="48439"/>
                  <a:pt x="91577" y="48429"/>
                  <a:pt x="91577" y="48406"/>
                </a:cubicBezTo>
                <a:cubicBezTo>
                  <a:pt x="91494" y="48406"/>
                  <a:pt x="91577" y="48158"/>
                  <a:pt x="91743" y="47992"/>
                </a:cubicBezTo>
                <a:cubicBezTo>
                  <a:pt x="91848" y="47834"/>
                  <a:pt x="91953" y="47777"/>
                  <a:pt x="92016" y="47777"/>
                </a:cubicBezTo>
                <a:close/>
                <a:moveTo>
                  <a:pt x="88357" y="48206"/>
                </a:moveTo>
                <a:cubicBezTo>
                  <a:pt x="88379" y="48206"/>
                  <a:pt x="88403" y="48216"/>
                  <a:pt x="88428" y="48241"/>
                </a:cubicBezTo>
                <a:cubicBezTo>
                  <a:pt x="88511" y="48323"/>
                  <a:pt x="88511" y="48406"/>
                  <a:pt x="88428" y="48406"/>
                </a:cubicBezTo>
                <a:cubicBezTo>
                  <a:pt x="88403" y="48431"/>
                  <a:pt x="88379" y="48441"/>
                  <a:pt x="88357" y="48441"/>
                </a:cubicBezTo>
                <a:cubicBezTo>
                  <a:pt x="88303" y="48441"/>
                  <a:pt x="88262" y="48382"/>
                  <a:pt x="88262" y="48323"/>
                </a:cubicBezTo>
                <a:cubicBezTo>
                  <a:pt x="88262" y="48265"/>
                  <a:pt x="88303" y="48206"/>
                  <a:pt x="88357" y="48206"/>
                </a:cubicBezTo>
                <a:close/>
                <a:moveTo>
                  <a:pt x="89298" y="48510"/>
                </a:moveTo>
                <a:cubicBezTo>
                  <a:pt x="89319" y="48510"/>
                  <a:pt x="89339" y="48531"/>
                  <a:pt x="89339" y="48572"/>
                </a:cubicBezTo>
                <a:cubicBezTo>
                  <a:pt x="89339" y="48738"/>
                  <a:pt x="89422" y="48904"/>
                  <a:pt x="89505" y="48986"/>
                </a:cubicBezTo>
                <a:cubicBezTo>
                  <a:pt x="89588" y="49069"/>
                  <a:pt x="89588" y="49069"/>
                  <a:pt x="89256" y="49152"/>
                </a:cubicBezTo>
                <a:cubicBezTo>
                  <a:pt x="89153" y="49187"/>
                  <a:pt x="89079" y="49207"/>
                  <a:pt x="89039" y="49207"/>
                </a:cubicBezTo>
                <a:cubicBezTo>
                  <a:pt x="88982" y="49207"/>
                  <a:pt x="88994" y="49166"/>
                  <a:pt x="89091" y="49069"/>
                </a:cubicBezTo>
                <a:cubicBezTo>
                  <a:pt x="89174" y="48904"/>
                  <a:pt x="89256" y="48738"/>
                  <a:pt x="89256" y="48572"/>
                </a:cubicBezTo>
                <a:cubicBezTo>
                  <a:pt x="89256" y="48531"/>
                  <a:pt x="89277" y="48510"/>
                  <a:pt x="89298" y="48510"/>
                </a:cubicBezTo>
                <a:close/>
                <a:moveTo>
                  <a:pt x="84384" y="49098"/>
                </a:moveTo>
                <a:cubicBezTo>
                  <a:pt x="84395" y="49098"/>
                  <a:pt x="84415" y="49118"/>
                  <a:pt x="84450" y="49152"/>
                </a:cubicBezTo>
                <a:cubicBezTo>
                  <a:pt x="84533" y="49152"/>
                  <a:pt x="84533" y="49235"/>
                  <a:pt x="84450" y="49318"/>
                </a:cubicBezTo>
                <a:cubicBezTo>
                  <a:pt x="84450" y="49318"/>
                  <a:pt x="84367" y="49318"/>
                  <a:pt x="84367" y="49235"/>
                </a:cubicBezTo>
                <a:cubicBezTo>
                  <a:pt x="84367" y="49138"/>
                  <a:pt x="84367" y="49098"/>
                  <a:pt x="84384" y="49098"/>
                </a:cubicBezTo>
                <a:close/>
                <a:moveTo>
                  <a:pt x="90162" y="48975"/>
                </a:moveTo>
                <a:cubicBezTo>
                  <a:pt x="90197" y="48975"/>
                  <a:pt x="90136" y="49057"/>
                  <a:pt x="90002" y="49235"/>
                </a:cubicBezTo>
                <a:cubicBezTo>
                  <a:pt x="89919" y="49401"/>
                  <a:pt x="89754" y="49401"/>
                  <a:pt x="89671" y="49401"/>
                </a:cubicBezTo>
                <a:cubicBezTo>
                  <a:pt x="89505" y="49235"/>
                  <a:pt x="89505" y="49235"/>
                  <a:pt x="89837" y="49152"/>
                </a:cubicBezTo>
                <a:cubicBezTo>
                  <a:pt x="90029" y="49037"/>
                  <a:pt x="90132" y="48975"/>
                  <a:pt x="90162" y="48975"/>
                </a:cubicBezTo>
                <a:close/>
                <a:moveTo>
                  <a:pt x="86024" y="49069"/>
                </a:moveTo>
                <a:cubicBezTo>
                  <a:pt x="86107" y="49069"/>
                  <a:pt x="86024" y="49235"/>
                  <a:pt x="85941" y="49318"/>
                </a:cubicBezTo>
                <a:cubicBezTo>
                  <a:pt x="85883" y="49377"/>
                  <a:pt x="85824" y="49435"/>
                  <a:pt x="85795" y="49435"/>
                </a:cubicBezTo>
                <a:cubicBezTo>
                  <a:pt x="85783" y="49435"/>
                  <a:pt x="85776" y="49425"/>
                  <a:pt x="85776" y="49401"/>
                </a:cubicBezTo>
                <a:cubicBezTo>
                  <a:pt x="85693" y="49401"/>
                  <a:pt x="85776" y="49318"/>
                  <a:pt x="85859" y="49152"/>
                </a:cubicBezTo>
                <a:cubicBezTo>
                  <a:pt x="85941" y="49069"/>
                  <a:pt x="86024" y="49069"/>
                  <a:pt x="86024" y="49069"/>
                </a:cubicBezTo>
                <a:close/>
                <a:moveTo>
                  <a:pt x="81301" y="49484"/>
                </a:moveTo>
                <a:lnTo>
                  <a:pt x="81301" y="49484"/>
                </a:lnTo>
                <a:cubicBezTo>
                  <a:pt x="81383" y="49567"/>
                  <a:pt x="81301" y="49649"/>
                  <a:pt x="81218" y="49732"/>
                </a:cubicBezTo>
                <a:cubicBezTo>
                  <a:pt x="81135" y="49815"/>
                  <a:pt x="81052" y="49898"/>
                  <a:pt x="81052" y="49898"/>
                </a:cubicBezTo>
                <a:cubicBezTo>
                  <a:pt x="80969" y="49815"/>
                  <a:pt x="81052" y="49732"/>
                  <a:pt x="81135" y="49649"/>
                </a:cubicBezTo>
                <a:cubicBezTo>
                  <a:pt x="81218" y="49484"/>
                  <a:pt x="81300" y="49484"/>
                  <a:pt x="81301" y="49484"/>
                </a:cubicBezTo>
                <a:close/>
                <a:moveTo>
                  <a:pt x="90729" y="49362"/>
                </a:moveTo>
                <a:cubicBezTo>
                  <a:pt x="90804" y="49362"/>
                  <a:pt x="90893" y="49428"/>
                  <a:pt x="90997" y="49567"/>
                </a:cubicBezTo>
                <a:cubicBezTo>
                  <a:pt x="91055" y="49625"/>
                  <a:pt x="91114" y="49684"/>
                  <a:pt x="91173" y="49684"/>
                </a:cubicBezTo>
                <a:cubicBezTo>
                  <a:pt x="91197" y="49684"/>
                  <a:pt x="91221" y="49674"/>
                  <a:pt x="91245" y="49649"/>
                </a:cubicBezTo>
                <a:cubicBezTo>
                  <a:pt x="91280" y="49579"/>
                  <a:pt x="91301" y="49554"/>
                  <a:pt x="91312" y="49554"/>
                </a:cubicBezTo>
                <a:cubicBezTo>
                  <a:pt x="91328" y="49554"/>
                  <a:pt x="91328" y="49602"/>
                  <a:pt x="91328" y="49649"/>
                </a:cubicBezTo>
                <a:cubicBezTo>
                  <a:pt x="91328" y="49732"/>
                  <a:pt x="91245" y="49898"/>
                  <a:pt x="91080" y="49981"/>
                </a:cubicBezTo>
                <a:cubicBezTo>
                  <a:pt x="90958" y="50103"/>
                  <a:pt x="90836" y="50157"/>
                  <a:pt x="90735" y="50157"/>
                </a:cubicBezTo>
                <a:cubicBezTo>
                  <a:pt x="90561" y="50157"/>
                  <a:pt x="90447" y="49995"/>
                  <a:pt x="90500" y="49732"/>
                </a:cubicBezTo>
                <a:cubicBezTo>
                  <a:pt x="90548" y="49491"/>
                  <a:pt x="90624" y="49362"/>
                  <a:pt x="90729" y="49362"/>
                </a:cubicBezTo>
                <a:close/>
                <a:moveTo>
                  <a:pt x="73675" y="50042"/>
                </a:moveTo>
                <a:cubicBezTo>
                  <a:pt x="73889" y="50042"/>
                  <a:pt x="73962" y="50177"/>
                  <a:pt x="73759" y="50312"/>
                </a:cubicBezTo>
                <a:cubicBezTo>
                  <a:pt x="73718" y="50354"/>
                  <a:pt x="73655" y="50375"/>
                  <a:pt x="73593" y="50375"/>
                </a:cubicBezTo>
                <a:cubicBezTo>
                  <a:pt x="73531" y="50375"/>
                  <a:pt x="73469" y="50354"/>
                  <a:pt x="73427" y="50312"/>
                </a:cubicBezTo>
                <a:cubicBezTo>
                  <a:pt x="73345" y="50147"/>
                  <a:pt x="73345" y="50147"/>
                  <a:pt x="73510" y="50064"/>
                </a:cubicBezTo>
                <a:cubicBezTo>
                  <a:pt x="73571" y="50049"/>
                  <a:pt x="73626" y="50042"/>
                  <a:pt x="73675" y="50042"/>
                </a:cubicBezTo>
                <a:close/>
                <a:moveTo>
                  <a:pt x="89504" y="49936"/>
                </a:moveTo>
                <a:cubicBezTo>
                  <a:pt x="89520" y="49936"/>
                  <a:pt x="89495" y="50001"/>
                  <a:pt x="89422" y="50147"/>
                </a:cubicBezTo>
                <a:cubicBezTo>
                  <a:pt x="89422" y="50312"/>
                  <a:pt x="89256" y="50395"/>
                  <a:pt x="89174" y="50395"/>
                </a:cubicBezTo>
                <a:cubicBezTo>
                  <a:pt x="89158" y="50411"/>
                  <a:pt x="89148" y="50418"/>
                  <a:pt x="89143" y="50418"/>
                </a:cubicBezTo>
                <a:cubicBezTo>
                  <a:pt x="89122" y="50418"/>
                  <a:pt x="89189" y="50297"/>
                  <a:pt x="89256" y="50230"/>
                </a:cubicBezTo>
                <a:cubicBezTo>
                  <a:pt x="89396" y="50043"/>
                  <a:pt x="89483" y="49936"/>
                  <a:pt x="89504" y="49936"/>
                </a:cubicBezTo>
                <a:close/>
                <a:moveTo>
                  <a:pt x="86853" y="50147"/>
                </a:moveTo>
                <a:cubicBezTo>
                  <a:pt x="86853" y="50230"/>
                  <a:pt x="86853" y="50312"/>
                  <a:pt x="86770" y="50395"/>
                </a:cubicBezTo>
                <a:cubicBezTo>
                  <a:pt x="86687" y="50478"/>
                  <a:pt x="86604" y="50561"/>
                  <a:pt x="86604" y="50561"/>
                </a:cubicBezTo>
                <a:cubicBezTo>
                  <a:pt x="86522" y="50478"/>
                  <a:pt x="86604" y="50395"/>
                  <a:pt x="86604" y="50312"/>
                </a:cubicBezTo>
                <a:cubicBezTo>
                  <a:pt x="86687" y="50147"/>
                  <a:pt x="86853" y="50147"/>
                  <a:pt x="86853" y="50147"/>
                </a:cubicBezTo>
                <a:close/>
                <a:moveTo>
                  <a:pt x="81618" y="50163"/>
                </a:moveTo>
                <a:cubicBezTo>
                  <a:pt x="81702" y="50163"/>
                  <a:pt x="81669" y="50299"/>
                  <a:pt x="81549" y="50478"/>
                </a:cubicBezTo>
                <a:cubicBezTo>
                  <a:pt x="81383" y="50644"/>
                  <a:pt x="81301" y="50727"/>
                  <a:pt x="81218" y="50727"/>
                </a:cubicBezTo>
                <a:cubicBezTo>
                  <a:pt x="81135" y="50561"/>
                  <a:pt x="81218" y="50395"/>
                  <a:pt x="81466" y="50230"/>
                </a:cubicBezTo>
                <a:cubicBezTo>
                  <a:pt x="81536" y="50183"/>
                  <a:pt x="81586" y="50163"/>
                  <a:pt x="81618" y="50163"/>
                </a:cubicBezTo>
                <a:close/>
                <a:moveTo>
                  <a:pt x="74572" y="50494"/>
                </a:moveTo>
                <a:cubicBezTo>
                  <a:pt x="74651" y="50494"/>
                  <a:pt x="74601" y="50630"/>
                  <a:pt x="74422" y="50810"/>
                </a:cubicBezTo>
                <a:cubicBezTo>
                  <a:pt x="74339" y="50975"/>
                  <a:pt x="74173" y="51058"/>
                  <a:pt x="74173" y="51058"/>
                </a:cubicBezTo>
                <a:cubicBezTo>
                  <a:pt x="74090" y="50975"/>
                  <a:pt x="74256" y="50644"/>
                  <a:pt x="74422" y="50561"/>
                </a:cubicBezTo>
                <a:cubicBezTo>
                  <a:pt x="74491" y="50515"/>
                  <a:pt x="74541" y="50494"/>
                  <a:pt x="74572" y="50494"/>
                </a:cubicBezTo>
                <a:close/>
                <a:moveTo>
                  <a:pt x="87671" y="50719"/>
                </a:moveTo>
                <a:cubicBezTo>
                  <a:pt x="87755" y="50719"/>
                  <a:pt x="87689" y="50790"/>
                  <a:pt x="87433" y="50893"/>
                </a:cubicBezTo>
                <a:cubicBezTo>
                  <a:pt x="87267" y="51058"/>
                  <a:pt x="87102" y="51058"/>
                  <a:pt x="87102" y="51058"/>
                </a:cubicBezTo>
                <a:cubicBezTo>
                  <a:pt x="87102" y="50975"/>
                  <a:pt x="87185" y="50893"/>
                  <a:pt x="87350" y="50810"/>
                </a:cubicBezTo>
                <a:cubicBezTo>
                  <a:pt x="87509" y="50746"/>
                  <a:pt x="87619" y="50719"/>
                  <a:pt x="87671" y="50719"/>
                </a:cubicBezTo>
                <a:close/>
                <a:moveTo>
                  <a:pt x="86770" y="50748"/>
                </a:moveTo>
                <a:cubicBezTo>
                  <a:pt x="86791" y="50748"/>
                  <a:pt x="86812" y="50768"/>
                  <a:pt x="86853" y="50810"/>
                </a:cubicBezTo>
                <a:cubicBezTo>
                  <a:pt x="86936" y="50810"/>
                  <a:pt x="86853" y="50975"/>
                  <a:pt x="86770" y="51058"/>
                </a:cubicBezTo>
                <a:cubicBezTo>
                  <a:pt x="86729" y="51100"/>
                  <a:pt x="86708" y="51120"/>
                  <a:pt x="86698" y="51120"/>
                </a:cubicBezTo>
                <a:cubicBezTo>
                  <a:pt x="86687" y="51120"/>
                  <a:pt x="86687" y="51100"/>
                  <a:pt x="86687" y="51058"/>
                </a:cubicBezTo>
                <a:cubicBezTo>
                  <a:pt x="86604" y="50975"/>
                  <a:pt x="86687" y="50810"/>
                  <a:pt x="86687" y="50810"/>
                </a:cubicBezTo>
                <a:cubicBezTo>
                  <a:pt x="86729" y="50768"/>
                  <a:pt x="86749" y="50748"/>
                  <a:pt x="86770" y="50748"/>
                </a:cubicBezTo>
                <a:close/>
                <a:moveTo>
                  <a:pt x="90531" y="50632"/>
                </a:moveTo>
                <a:cubicBezTo>
                  <a:pt x="90582" y="50632"/>
                  <a:pt x="90582" y="50715"/>
                  <a:pt x="90582" y="50893"/>
                </a:cubicBezTo>
                <a:cubicBezTo>
                  <a:pt x="90500" y="51058"/>
                  <a:pt x="90500" y="51141"/>
                  <a:pt x="90417" y="51141"/>
                </a:cubicBezTo>
                <a:cubicBezTo>
                  <a:pt x="90417" y="51058"/>
                  <a:pt x="90251" y="51058"/>
                  <a:pt x="90168" y="51058"/>
                </a:cubicBezTo>
                <a:cubicBezTo>
                  <a:pt x="90085" y="51058"/>
                  <a:pt x="90085" y="50975"/>
                  <a:pt x="90251" y="50810"/>
                </a:cubicBezTo>
                <a:cubicBezTo>
                  <a:pt x="90405" y="50694"/>
                  <a:pt x="90487" y="50632"/>
                  <a:pt x="90531" y="50632"/>
                </a:cubicBezTo>
                <a:close/>
                <a:moveTo>
                  <a:pt x="83170" y="51355"/>
                </a:moveTo>
                <a:cubicBezTo>
                  <a:pt x="83192" y="51355"/>
                  <a:pt x="83207" y="51366"/>
                  <a:pt x="83207" y="51390"/>
                </a:cubicBezTo>
                <a:cubicBezTo>
                  <a:pt x="83289" y="51473"/>
                  <a:pt x="83289" y="51556"/>
                  <a:pt x="83207" y="51638"/>
                </a:cubicBezTo>
                <a:cubicBezTo>
                  <a:pt x="83158" y="51735"/>
                  <a:pt x="83110" y="51776"/>
                  <a:pt x="83061" y="51776"/>
                </a:cubicBezTo>
                <a:cubicBezTo>
                  <a:pt x="83027" y="51776"/>
                  <a:pt x="82992" y="51756"/>
                  <a:pt x="82958" y="51721"/>
                </a:cubicBezTo>
                <a:cubicBezTo>
                  <a:pt x="82875" y="51721"/>
                  <a:pt x="82875" y="51556"/>
                  <a:pt x="82958" y="51473"/>
                </a:cubicBezTo>
                <a:cubicBezTo>
                  <a:pt x="83017" y="51414"/>
                  <a:pt x="83117" y="51355"/>
                  <a:pt x="83170" y="51355"/>
                </a:cubicBezTo>
                <a:close/>
                <a:moveTo>
                  <a:pt x="87599" y="51473"/>
                </a:moveTo>
                <a:cubicBezTo>
                  <a:pt x="87599" y="51556"/>
                  <a:pt x="87599" y="51638"/>
                  <a:pt x="87516" y="51721"/>
                </a:cubicBezTo>
                <a:cubicBezTo>
                  <a:pt x="87433" y="51804"/>
                  <a:pt x="87350" y="51887"/>
                  <a:pt x="87267" y="51887"/>
                </a:cubicBezTo>
                <a:cubicBezTo>
                  <a:pt x="87267" y="51804"/>
                  <a:pt x="87267" y="51721"/>
                  <a:pt x="87350" y="51638"/>
                </a:cubicBezTo>
                <a:cubicBezTo>
                  <a:pt x="87433" y="51556"/>
                  <a:pt x="87516" y="51473"/>
                  <a:pt x="87599" y="51473"/>
                </a:cubicBezTo>
                <a:close/>
                <a:moveTo>
                  <a:pt x="92539" y="51772"/>
                </a:moveTo>
                <a:cubicBezTo>
                  <a:pt x="92571" y="51772"/>
                  <a:pt x="92571" y="51849"/>
                  <a:pt x="92571" y="51970"/>
                </a:cubicBezTo>
                <a:cubicBezTo>
                  <a:pt x="92489" y="52136"/>
                  <a:pt x="92406" y="52301"/>
                  <a:pt x="92406" y="52301"/>
                </a:cubicBezTo>
                <a:cubicBezTo>
                  <a:pt x="92393" y="52308"/>
                  <a:pt x="92382" y="52311"/>
                  <a:pt x="92372" y="52311"/>
                </a:cubicBezTo>
                <a:cubicBezTo>
                  <a:pt x="92253" y="52311"/>
                  <a:pt x="92335" y="51881"/>
                  <a:pt x="92489" y="51804"/>
                </a:cubicBezTo>
                <a:cubicBezTo>
                  <a:pt x="92511" y="51782"/>
                  <a:pt x="92527" y="51772"/>
                  <a:pt x="92539" y="51772"/>
                </a:cubicBezTo>
                <a:close/>
                <a:moveTo>
                  <a:pt x="76870" y="51866"/>
                </a:moveTo>
                <a:cubicBezTo>
                  <a:pt x="76908" y="51866"/>
                  <a:pt x="76908" y="51965"/>
                  <a:pt x="76908" y="52219"/>
                </a:cubicBezTo>
                <a:cubicBezTo>
                  <a:pt x="76908" y="52355"/>
                  <a:pt x="76908" y="52417"/>
                  <a:pt x="76881" y="52417"/>
                </a:cubicBezTo>
                <a:cubicBezTo>
                  <a:pt x="76858" y="52417"/>
                  <a:pt x="76817" y="52376"/>
                  <a:pt x="76742" y="52301"/>
                </a:cubicBezTo>
                <a:cubicBezTo>
                  <a:pt x="76660" y="52219"/>
                  <a:pt x="76660" y="52053"/>
                  <a:pt x="76742" y="51970"/>
                </a:cubicBezTo>
                <a:cubicBezTo>
                  <a:pt x="76807" y="51906"/>
                  <a:pt x="76846" y="51866"/>
                  <a:pt x="76870" y="51866"/>
                </a:cubicBezTo>
                <a:close/>
                <a:moveTo>
                  <a:pt x="83242" y="52043"/>
                </a:moveTo>
                <a:cubicBezTo>
                  <a:pt x="83261" y="52043"/>
                  <a:pt x="83277" y="52046"/>
                  <a:pt x="83289" y="52053"/>
                </a:cubicBezTo>
                <a:cubicBezTo>
                  <a:pt x="83289" y="52136"/>
                  <a:pt x="83124" y="52219"/>
                  <a:pt x="82875" y="52384"/>
                </a:cubicBezTo>
                <a:cubicBezTo>
                  <a:pt x="82709" y="52467"/>
                  <a:pt x="82461" y="52550"/>
                  <a:pt x="82461" y="52550"/>
                </a:cubicBezTo>
                <a:cubicBezTo>
                  <a:pt x="82384" y="52473"/>
                  <a:pt x="83015" y="52043"/>
                  <a:pt x="83242" y="52043"/>
                </a:cubicBezTo>
                <a:close/>
                <a:moveTo>
                  <a:pt x="84367" y="52799"/>
                </a:moveTo>
                <a:cubicBezTo>
                  <a:pt x="84450" y="52882"/>
                  <a:pt x="84450" y="52964"/>
                  <a:pt x="84367" y="52964"/>
                </a:cubicBezTo>
                <a:cubicBezTo>
                  <a:pt x="84343" y="52989"/>
                  <a:pt x="84318" y="52999"/>
                  <a:pt x="84296" y="52999"/>
                </a:cubicBezTo>
                <a:cubicBezTo>
                  <a:pt x="84243" y="52999"/>
                  <a:pt x="84201" y="52940"/>
                  <a:pt x="84201" y="52882"/>
                </a:cubicBezTo>
                <a:cubicBezTo>
                  <a:pt x="84201" y="52799"/>
                  <a:pt x="84284" y="52799"/>
                  <a:pt x="84367" y="52799"/>
                </a:cubicBezTo>
                <a:close/>
                <a:moveTo>
                  <a:pt x="89461" y="53366"/>
                </a:moveTo>
                <a:cubicBezTo>
                  <a:pt x="89481" y="53366"/>
                  <a:pt x="89496" y="53370"/>
                  <a:pt x="89505" y="53379"/>
                </a:cubicBezTo>
                <a:cubicBezTo>
                  <a:pt x="89505" y="53379"/>
                  <a:pt x="89422" y="53462"/>
                  <a:pt x="89256" y="53627"/>
                </a:cubicBezTo>
                <a:cubicBezTo>
                  <a:pt x="89139" y="53686"/>
                  <a:pt x="89022" y="53745"/>
                  <a:pt x="88963" y="53745"/>
                </a:cubicBezTo>
                <a:cubicBezTo>
                  <a:pt x="88939" y="53745"/>
                  <a:pt x="88925" y="53735"/>
                  <a:pt x="88925" y="53710"/>
                </a:cubicBezTo>
                <a:cubicBezTo>
                  <a:pt x="88851" y="53636"/>
                  <a:pt x="89303" y="53366"/>
                  <a:pt x="89461" y="53366"/>
                </a:cubicBezTo>
                <a:close/>
                <a:moveTo>
                  <a:pt x="90758" y="53676"/>
                </a:moveTo>
                <a:cubicBezTo>
                  <a:pt x="90782" y="53676"/>
                  <a:pt x="90807" y="53686"/>
                  <a:pt x="90831" y="53710"/>
                </a:cubicBezTo>
                <a:cubicBezTo>
                  <a:pt x="90831" y="53710"/>
                  <a:pt x="90831" y="53876"/>
                  <a:pt x="90748" y="53959"/>
                </a:cubicBezTo>
                <a:cubicBezTo>
                  <a:pt x="90690" y="54017"/>
                  <a:pt x="90631" y="54076"/>
                  <a:pt x="90602" y="54076"/>
                </a:cubicBezTo>
                <a:cubicBezTo>
                  <a:pt x="90590" y="54076"/>
                  <a:pt x="90582" y="54066"/>
                  <a:pt x="90582" y="54042"/>
                </a:cubicBezTo>
                <a:cubicBezTo>
                  <a:pt x="90500" y="54042"/>
                  <a:pt x="90500" y="53959"/>
                  <a:pt x="90582" y="53793"/>
                </a:cubicBezTo>
                <a:cubicBezTo>
                  <a:pt x="90641" y="53735"/>
                  <a:pt x="90700" y="53676"/>
                  <a:pt x="90758" y="53676"/>
                </a:cubicBezTo>
                <a:close/>
                <a:moveTo>
                  <a:pt x="89379" y="54899"/>
                </a:moveTo>
                <a:cubicBezTo>
                  <a:pt x="89515" y="54899"/>
                  <a:pt x="89632" y="55075"/>
                  <a:pt x="89505" y="55202"/>
                </a:cubicBezTo>
                <a:cubicBezTo>
                  <a:pt x="89422" y="55285"/>
                  <a:pt x="89256" y="55451"/>
                  <a:pt x="89091" y="55533"/>
                </a:cubicBezTo>
                <a:cubicBezTo>
                  <a:pt x="89003" y="55592"/>
                  <a:pt x="88946" y="55620"/>
                  <a:pt x="88913" y="55620"/>
                </a:cubicBezTo>
                <a:cubicBezTo>
                  <a:pt x="88852" y="55620"/>
                  <a:pt x="88871" y="55528"/>
                  <a:pt x="88925" y="55368"/>
                </a:cubicBezTo>
                <a:cubicBezTo>
                  <a:pt x="89008" y="55202"/>
                  <a:pt x="89174" y="55036"/>
                  <a:pt x="89256" y="54953"/>
                </a:cubicBezTo>
                <a:cubicBezTo>
                  <a:pt x="89295" y="54915"/>
                  <a:pt x="89338" y="54899"/>
                  <a:pt x="89379" y="54899"/>
                </a:cubicBezTo>
                <a:close/>
                <a:moveTo>
                  <a:pt x="31474" y="57074"/>
                </a:moveTo>
                <a:cubicBezTo>
                  <a:pt x="31486" y="57074"/>
                  <a:pt x="31493" y="57084"/>
                  <a:pt x="31493" y="57108"/>
                </a:cubicBezTo>
                <a:cubicBezTo>
                  <a:pt x="31576" y="57108"/>
                  <a:pt x="31493" y="57191"/>
                  <a:pt x="31410" y="57274"/>
                </a:cubicBezTo>
                <a:cubicBezTo>
                  <a:pt x="31410" y="57395"/>
                  <a:pt x="31366" y="57472"/>
                  <a:pt x="31310" y="57472"/>
                </a:cubicBezTo>
                <a:cubicBezTo>
                  <a:pt x="31289" y="57472"/>
                  <a:pt x="31267" y="57462"/>
                  <a:pt x="31245" y="57440"/>
                </a:cubicBezTo>
                <a:cubicBezTo>
                  <a:pt x="31245" y="57440"/>
                  <a:pt x="31245" y="57274"/>
                  <a:pt x="31327" y="57191"/>
                </a:cubicBezTo>
                <a:cubicBezTo>
                  <a:pt x="31386" y="57132"/>
                  <a:pt x="31445" y="57074"/>
                  <a:pt x="31474" y="57074"/>
                </a:cubicBezTo>
                <a:close/>
                <a:moveTo>
                  <a:pt x="16778" y="57953"/>
                </a:moveTo>
                <a:cubicBezTo>
                  <a:pt x="16888" y="57953"/>
                  <a:pt x="16838" y="58089"/>
                  <a:pt x="16659" y="58268"/>
                </a:cubicBezTo>
                <a:cubicBezTo>
                  <a:pt x="16548" y="58268"/>
                  <a:pt x="16475" y="58305"/>
                  <a:pt x="16413" y="58305"/>
                </a:cubicBezTo>
                <a:cubicBezTo>
                  <a:pt x="16382" y="58305"/>
                  <a:pt x="16355" y="58296"/>
                  <a:pt x="16327" y="58268"/>
                </a:cubicBezTo>
                <a:cubicBezTo>
                  <a:pt x="16327" y="58268"/>
                  <a:pt x="16410" y="58185"/>
                  <a:pt x="16576" y="58020"/>
                </a:cubicBezTo>
                <a:cubicBezTo>
                  <a:pt x="16668" y="57973"/>
                  <a:pt x="16735" y="57953"/>
                  <a:pt x="16778" y="57953"/>
                </a:cubicBezTo>
                <a:close/>
                <a:moveTo>
                  <a:pt x="80720" y="58351"/>
                </a:moveTo>
                <a:cubicBezTo>
                  <a:pt x="80886" y="58434"/>
                  <a:pt x="80969" y="58848"/>
                  <a:pt x="80803" y="59097"/>
                </a:cubicBezTo>
                <a:cubicBezTo>
                  <a:pt x="80760" y="59140"/>
                  <a:pt x="80718" y="59161"/>
                  <a:pt x="80675" y="59161"/>
                </a:cubicBezTo>
                <a:cubicBezTo>
                  <a:pt x="80552" y="59161"/>
                  <a:pt x="80429" y="58990"/>
                  <a:pt x="80306" y="58683"/>
                </a:cubicBezTo>
                <a:cubicBezTo>
                  <a:pt x="80223" y="58517"/>
                  <a:pt x="80555" y="58351"/>
                  <a:pt x="80720" y="58351"/>
                </a:cubicBezTo>
                <a:close/>
                <a:moveTo>
                  <a:pt x="86888" y="59585"/>
                </a:moveTo>
                <a:cubicBezTo>
                  <a:pt x="87018" y="59585"/>
                  <a:pt x="87006" y="60015"/>
                  <a:pt x="86853" y="60092"/>
                </a:cubicBezTo>
                <a:cubicBezTo>
                  <a:pt x="86837" y="60107"/>
                  <a:pt x="86821" y="60114"/>
                  <a:pt x="86806" y="60114"/>
                </a:cubicBezTo>
                <a:cubicBezTo>
                  <a:pt x="86742" y="60114"/>
                  <a:pt x="86687" y="59993"/>
                  <a:pt x="86687" y="59926"/>
                </a:cubicBezTo>
                <a:cubicBezTo>
                  <a:pt x="86687" y="59760"/>
                  <a:pt x="86687" y="59677"/>
                  <a:pt x="86853" y="59594"/>
                </a:cubicBezTo>
                <a:cubicBezTo>
                  <a:pt x="86866" y="59588"/>
                  <a:pt x="86877" y="59585"/>
                  <a:pt x="86888" y="59585"/>
                </a:cubicBezTo>
                <a:close/>
                <a:moveTo>
                  <a:pt x="55444" y="60837"/>
                </a:moveTo>
                <a:cubicBezTo>
                  <a:pt x="55444" y="60837"/>
                  <a:pt x="55361" y="60920"/>
                  <a:pt x="55278" y="61086"/>
                </a:cubicBezTo>
                <a:cubicBezTo>
                  <a:pt x="55195" y="61169"/>
                  <a:pt x="55112" y="61169"/>
                  <a:pt x="55112" y="61169"/>
                </a:cubicBezTo>
                <a:cubicBezTo>
                  <a:pt x="55029" y="61086"/>
                  <a:pt x="55112" y="61003"/>
                  <a:pt x="55195" y="60920"/>
                </a:cubicBezTo>
                <a:cubicBezTo>
                  <a:pt x="55278" y="60837"/>
                  <a:pt x="55444" y="60837"/>
                  <a:pt x="55444" y="60837"/>
                </a:cubicBezTo>
                <a:close/>
                <a:moveTo>
                  <a:pt x="72941" y="73786"/>
                </a:moveTo>
                <a:cubicBezTo>
                  <a:pt x="72951" y="73786"/>
                  <a:pt x="72972" y="73807"/>
                  <a:pt x="73013" y="73849"/>
                </a:cubicBezTo>
                <a:cubicBezTo>
                  <a:pt x="73096" y="73849"/>
                  <a:pt x="73096" y="73931"/>
                  <a:pt x="73096" y="74014"/>
                </a:cubicBezTo>
                <a:cubicBezTo>
                  <a:pt x="73013" y="74014"/>
                  <a:pt x="72930" y="74014"/>
                  <a:pt x="72930" y="73849"/>
                </a:cubicBezTo>
                <a:cubicBezTo>
                  <a:pt x="72930" y="73807"/>
                  <a:pt x="72930" y="73786"/>
                  <a:pt x="72941" y="73786"/>
                </a:cubicBezTo>
                <a:close/>
                <a:moveTo>
                  <a:pt x="84502" y="75527"/>
                </a:moveTo>
                <a:cubicBezTo>
                  <a:pt x="84533" y="75527"/>
                  <a:pt x="84574" y="75548"/>
                  <a:pt x="84615" y="75589"/>
                </a:cubicBezTo>
                <a:cubicBezTo>
                  <a:pt x="84615" y="75589"/>
                  <a:pt x="84698" y="75672"/>
                  <a:pt x="84615" y="75755"/>
                </a:cubicBezTo>
                <a:cubicBezTo>
                  <a:pt x="84533" y="75755"/>
                  <a:pt x="84450" y="75755"/>
                  <a:pt x="84450" y="75589"/>
                </a:cubicBezTo>
                <a:cubicBezTo>
                  <a:pt x="84450" y="75548"/>
                  <a:pt x="84470" y="75527"/>
                  <a:pt x="84502" y="75527"/>
                </a:cubicBezTo>
                <a:close/>
                <a:moveTo>
                  <a:pt x="83816" y="76135"/>
                </a:moveTo>
                <a:cubicBezTo>
                  <a:pt x="83828" y="76135"/>
                  <a:pt x="83845" y="76145"/>
                  <a:pt x="83870" y="76169"/>
                </a:cubicBezTo>
                <a:cubicBezTo>
                  <a:pt x="83952" y="76252"/>
                  <a:pt x="83952" y="76335"/>
                  <a:pt x="83952" y="76335"/>
                </a:cubicBezTo>
                <a:cubicBezTo>
                  <a:pt x="83928" y="76359"/>
                  <a:pt x="83904" y="76369"/>
                  <a:pt x="83882" y="76369"/>
                </a:cubicBezTo>
                <a:cubicBezTo>
                  <a:pt x="83828" y="76369"/>
                  <a:pt x="83787" y="76311"/>
                  <a:pt x="83787" y="76252"/>
                </a:cubicBezTo>
                <a:cubicBezTo>
                  <a:pt x="83787" y="76193"/>
                  <a:pt x="83787" y="76135"/>
                  <a:pt x="83816" y="76135"/>
                </a:cubicBezTo>
                <a:close/>
                <a:moveTo>
                  <a:pt x="23646" y="0"/>
                </a:moveTo>
                <a:cubicBezTo>
                  <a:pt x="23474" y="0"/>
                  <a:pt x="23194" y="71"/>
                  <a:pt x="23040" y="174"/>
                </a:cubicBezTo>
                <a:lnTo>
                  <a:pt x="22791" y="174"/>
                </a:lnTo>
                <a:cubicBezTo>
                  <a:pt x="22709" y="174"/>
                  <a:pt x="22626" y="422"/>
                  <a:pt x="22460" y="837"/>
                </a:cubicBezTo>
                <a:cubicBezTo>
                  <a:pt x="22377" y="1168"/>
                  <a:pt x="22211" y="1500"/>
                  <a:pt x="22128" y="1500"/>
                </a:cubicBezTo>
                <a:cubicBezTo>
                  <a:pt x="22128" y="1500"/>
                  <a:pt x="22128" y="1583"/>
                  <a:pt x="22211" y="1665"/>
                </a:cubicBezTo>
                <a:cubicBezTo>
                  <a:pt x="22460" y="1831"/>
                  <a:pt x="22128" y="2246"/>
                  <a:pt x="21880" y="2246"/>
                </a:cubicBezTo>
                <a:cubicBezTo>
                  <a:pt x="21831" y="2221"/>
                  <a:pt x="21790" y="2211"/>
                  <a:pt x="21753" y="2211"/>
                </a:cubicBezTo>
                <a:cubicBezTo>
                  <a:pt x="21665" y="2211"/>
                  <a:pt x="21607" y="2270"/>
                  <a:pt x="21548" y="2328"/>
                </a:cubicBezTo>
                <a:cubicBezTo>
                  <a:pt x="21484" y="2521"/>
                  <a:pt x="21171" y="2714"/>
                  <a:pt x="20995" y="2714"/>
                </a:cubicBezTo>
                <a:cubicBezTo>
                  <a:pt x="20944" y="2714"/>
                  <a:pt x="20904" y="2697"/>
                  <a:pt x="20885" y="2660"/>
                </a:cubicBezTo>
                <a:cubicBezTo>
                  <a:pt x="20861" y="2636"/>
                  <a:pt x="20823" y="2626"/>
                  <a:pt x="20776" y="2626"/>
                </a:cubicBezTo>
                <a:cubicBezTo>
                  <a:pt x="20664" y="2626"/>
                  <a:pt x="20505" y="2684"/>
                  <a:pt x="20388" y="2743"/>
                </a:cubicBezTo>
                <a:cubicBezTo>
                  <a:pt x="20305" y="2784"/>
                  <a:pt x="20222" y="2805"/>
                  <a:pt x="20150" y="2805"/>
                </a:cubicBezTo>
                <a:cubicBezTo>
                  <a:pt x="20077" y="2805"/>
                  <a:pt x="20015" y="2784"/>
                  <a:pt x="19974" y="2743"/>
                </a:cubicBezTo>
                <a:cubicBezTo>
                  <a:pt x="19891" y="2743"/>
                  <a:pt x="19725" y="2743"/>
                  <a:pt x="19642" y="2826"/>
                </a:cubicBezTo>
                <a:cubicBezTo>
                  <a:pt x="19618" y="2850"/>
                  <a:pt x="19587" y="2860"/>
                  <a:pt x="19554" y="2860"/>
                </a:cubicBezTo>
                <a:cubicBezTo>
                  <a:pt x="19476" y="2860"/>
                  <a:pt x="19394" y="2801"/>
                  <a:pt x="19394" y="2743"/>
                </a:cubicBezTo>
                <a:cubicBezTo>
                  <a:pt x="19394" y="2660"/>
                  <a:pt x="19373" y="2618"/>
                  <a:pt x="19331" y="2618"/>
                </a:cubicBezTo>
                <a:cubicBezTo>
                  <a:pt x="19290" y="2618"/>
                  <a:pt x="19228" y="2660"/>
                  <a:pt x="19145" y="2743"/>
                </a:cubicBezTo>
                <a:cubicBezTo>
                  <a:pt x="19062" y="2909"/>
                  <a:pt x="18979" y="3074"/>
                  <a:pt x="19062" y="3157"/>
                </a:cubicBezTo>
                <a:cubicBezTo>
                  <a:pt x="19145" y="3323"/>
                  <a:pt x="18482" y="3986"/>
                  <a:pt x="18150" y="4069"/>
                </a:cubicBezTo>
                <a:cubicBezTo>
                  <a:pt x="17653" y="4069"/>
                  <a:pt x="17570" y="4235"/>
                  <a:pt x="17487" y="4649"/>
                </a:cubicBezTo>
                <a:cubicBezTo>
                  <a:pt x="17432" y="4870"/>
                  <a:pt x="17414" y="4944"/>
                  <a:pt x="17359" y="4944"/>
                </a:cubicBezTo>
                <a:cubicBezTo>
                  <a:pt x="17331" y="4944"/>
                  <a:pt x="17294" y="4925"/>
                  <a:pt x="17239" y="4898"/>
                </a:cubicBezTo>
                <a:cubicBezTo>
                  <a:pt x="17223" y="4881"/>
                  <a:pt x="17207" y="4872"/>
                  <a:pt x="17187" y="4872"/>
                </a:cubicBezTo>
                <a:cubicBezTo>
                  <a:pt x="17105" y="4872"/>
                  <a:pt x="16961" y="5042"/>
                  <a:pt x="16493" y="5643"/>
                </a:cubicBezTo>
                <a:cubicBezTo>
                  <a:pt x="16161" y="6058"/>
                  <a:pt x="15830" y="6472"/>
                  <a:pt x="15830" y="6555"/>
                </a:cubicBezTo>
                <a:cubicBezTo>
                  <a:pt x="15830" y="6638"/>
                  <a:pt x="15664" y="6804"/>
                  <a:pt x="15581" y="6886"/>
                </a:cubicBezTo>
                <a:cubicBezTo>
                  <a:pt x="15416" y="6969"/>
                  <a:pt x="15250" y="7301"/>
                  <a:pt x="15084" y="7632"/>
                </a:cubicBezTo>
                <a:cubicBezTo>
                  <a:pt x="15001" y="7881"/>
                  <a:pt x="14753" y="8130"/>
                  <a:pt x="14753" y="8212"/>
                </a:cubicBezTo>
                <a:cubicBezTo>
                  <a:pt x="14670" y="8295"/>
                  <a:pt x="14587" y="8461"/>
                  <a:pt x="14587" y="8627"/>
                </a:cubicBezTo>
                <a:cubicBezTo>
                  <a:pt x="14587" y="8875"/>
                  <a:pt x="14504" y="9041"/>
                  <a:pt x="14255" y="9124"/>
                </a:cubicBezTo>
                <a:cubicBezTo>
                  <a:pt x="14007" y="9290"/>
                  <a:pt x="13758" y="9704"/>
                  <a:pt x="13841" y="9870"/>
                </a:cubicBezTo>
                <a:cubicBezTo>
                  <a:pt x="13924" y="9870"/>
                  <a:pt x="14007" y="9787"/>
                  <a:pt x="14007" y="9621"/>
                </a:cubicBezTo>
                <a:cubicBezTo>
                  <a:pt x="14055" y="9573"/>
                  <a:pt x="14102" y="9526"/>
                  <a:pt x="14134" y="9526"/>
                </a:cubicBezTo>
                <a:cubicBezTo>
                  <a:pt x="14158" y="9526"/>
                  <a:pt x="14172" y="9551"/>
                  <a:pt x="14172" y="9621"/>
                </a:cubicBezTo>
                <a:cubicBezTo>
                  <a:pt x="14090" y="9704"/>
                  <a:pt x="14007" y="9870"/>
                  <a:pt x="13924" y="9953"/>
                </a:cubicBezTo>
                <a:cubicBezTo>
                  <a:pt x="13758" y="10119"/>
                  <a:pt x="13592" y="10367"/>
                  <a:pt x="13592" y="10533"/>
                </a:cubicBezTo>
                <a:cubicBezTo>
                  <a:pt x="13509" y="10699"/>
                  <a:pt x="13344" y="11030"/>
                  <a:pt x="13095" y="11362"/>
                </a:cubicBezTo>
                <a:cubicBezTo>
                  <a:pt x="12846" y="11610"/>
                  <a:pt x="12681" y="11942"/>
                  <a:pt x="12598" y="12108"/>
                </a:cubicBezTo>
                <a:cubicBezTo>
                  <a:pt x="12598" y="12273"/>
                  <a:pt x="12515" y="12439"/>
                  <a:pt x="12432" y="12522"/>
                </a:cubicBezTo>
                <a:cubicBezTo>
                  <a:pt x="12349" y="12522"/>
                  <a:pt x="12266" y="12853"/>
                  <a:pt x="12183" y="13185"/>
                </a:cubicBezTo>
                <a:cubicBezTo>
                  <a:pt x="12101" y="13516"/>
                  <a:pt x="11935" y="13848"/>
                  <a:pt x="11852" y="13931"/>
                </a:cubicBezTo>
                <a:cubicBezTo>
                  <a:pt x="11769" y="14014"/>
                  <a:pt x="11603" y="14262"/>
                  <a:pt x="11603" y="14428"/>
                </a:cubicBezTo>
                <a:cubicBezTo>
                  <a:pt x="11520" y="14677"/>
                  <a:pt x="11355" y="14842"/>
                  <a:pt x="11272" y="14925"/>
                </a:cubicBezTo>
                <a:cubicBezTo>
                  <a:pt x="11189" y="15008"/>
                  <a:pt x="11106" y="15257"/>
                  <a:pt x="11023" y="15505"/>
                </a:cubicBezTo>
                <a:cubicBezTo>
                  <a:pt x="11023" y="15671"/>
                  <a:pt x="10775" y="16085"/>
                  <a:pt x="10526" y="16334"/>
                </a:cubicBezTo>
                <a:cubicBezTo>
                  <a:pt x="9946" y="17163"/>
                  <a:pt x="9863" y="17494"/>
                  <a:pt x="9863" y="18406"/>
                </a:cubicBezTo>
                <a:cubicBezTo>
                  <a:pt x="9863" y="19483"/>
                  <a:pt x="9946" y="19566"/>
                  <a:pt x="10609" y="19566"/>
                </a:cubicBezTo>
                <a:cubicBezTo>
                  <a:pt x="11438" y="19566"/>
                  <a:pt x="11686" y="19732"/>
                  <a:pt x="11438" y="20229"/>
                </a:cubicBezTo>
                <a:cubicBezTo>
                  <a:pt x="11272" y="20478"/>
                  <a:pt x="11272" y="20644"/>
                  <a:pt x="11520" y="20892"/>
                </a:cubicBezTo>
                <a:cubicBezTo>
                  <a:pt x="11686" y="21058"/>
                  <a:pt x="11852" y="21224"/>
                  <a:pt x="11769" y="21307"/>
                </a:cubicBezTo>
                <a:cubicBezTo>
                  <a:pt x="11520" y="21555"/>
                  <a:pt x="11686" y="21887"/>
                  <a:pt x="12266" y="22633"/>
                </a:cubicBezTo>
                <a:cubicBezTo>
                  <a:pt x="12681" y="23130"/>
                  <a:pt x="13012" y="23544"/>
                  <a:pt x="13095" y="23710"/>
                </a:cubicBezTo>
                <a:cubicBezTo>
                  <a:pt x="13178" y="23876"/>
                  <a:pt x="13261" y="23959"/>
                  <a:pt x="13261" y="24041"/>
                </a:cubicBezTo>
                <a:cubicBezTo>
                  <a:pt x="13344" y="24124"/>
                  <a:pt x="12764" y="24704"/>
                  <a:pt x="12018" y="25450"/>
                </a:cubicBezTo>
                <a:cubicBezTo>
                  <a:pt x="11852" y="25616"/>
                  <a:pt x="11686" y="25616"/>
                  <a:pt x="11603" y="25616"/>
                </a:cubicBezTo>
                <a:cubicBezTo>
                  <a:pt x="11603" y="25595"/>
                  <a:pt x="11593" y="25585"/>
                  <a:pt x="11575" y="25585"/>
                </a:cubicBezTo>
                <a:cubicBezTo>
                  <a:pt x="11520" y="25585"/>
                  <a:pt x="11396" y="25678"/>
                  <a:pt x="11272" y="25865"/>
                </a:cubicBezTo>
                <a:cubicBezTo>
                  <a:pt x="11175" y="26059"/>
                  <a:pt x="11106" y="26139"/>
                  <a:pt x="11066" y="26139"/>
                </a:cubicBezTo>
                <a:cubicBezTo>
                  <a:pt x="11037" y="26139"/>
                  <a:pt x="11023" y="26099"/>
                  <a:pt x="11023" y="26030"/>
                </a:cubicBezTo>
                <a:cubicBezTo>
                  <a:pt x="10998" y="25953"/>
                  <a:pt x="10932" y="25916"/>
                  <a:pt x="10844" y="25916"/>
                </a:cubicBezTo>
                <a:cubicBezTo>
                  <a:pt x="10648" y="25916"/>
                  <a:pt x="10341" y="26101"/>
                  <a:pt x="10112" y="26445"/>
                </a:cubicBezTo>
                <a:cubicBezTo>
                  <a:pt x="10029" y="26610"/>
                  <a:pt x="9863" y="26693"/>
                  <a:pt x="9780" y="26693"/>
                </a:cubicBezTo>
                <a:cubicBezTo>
                  <a:pt x="9780" y="26671"/>
                  <a:pt x="9774" y="26661"/>
                  <a:pt x="9765" y="26661"/>
                </a:cubicBezTo>
                <a:cubicBezTo>
                  <a:pt x="9742" y="26661"/>
                  <a:pt x="9697" y="26738"/>
                  <a:pt x="9697" y="26859"/>
                </a:cubicBezTo>
                <a:cubicBezTo>
                  <a:pt x="9614" y="27108"/>
                  <a:pt x="9614" y="27108"/>
                  <a:pt x="9532" y="27108"/>
                </a:cubicBezTo>
                <a:cubicBezTo>
                  <a:pt x="9519" y="27089"/>
                  <a:pt x="9500" y="27080"/>
                  <a:pt x="9475" y="27080"/>
                </a:cubicBezTo>
                <a:cubicBezTo>
                  <a:pt x="9172" y="27080"/>
                  <a:pt x="7971" y="28457"/>
                  <a:pt x="6134" y="30754"/>
                </a:cubicBezTo>
                <a:cubicBezTo>
                  <a:pt x="5388" y="31832"/>
                  <a:pt x="4310" y="33572"/>
                  <a:pt x="4062" y="34235"/>
                </a:cubicBezTo>
                <a:cubicBezTo>
                  <a:pt x="3896" y="34566"/>
                  <a:pt x="3813" y="34815"/>
                  <a:pt x="3730" y="34981"/>
                </a:cubicBezTo>
                <a:cubicBezTo>
                  <a:pt x="3647" y="35064"/>
                  <a:pt x="3565" y="35229"/>
                  <a:pt x="3565" y="35229"/>
                </a:cubicBezTo>
                <a:cubicBezTo>
                  <a:pt x="3565" y="35312"/>
                  <a:pt x="3316" y="35727"/>
                  <a:pt x="3067" y="36141"/>
                </a:cubicBezTo>
                <a:cubicBezTo>
                  <a:pt x="2819" y="36638"/>
                  <a:pt x="2487" y="37384"/>
                  <a:pt x="2321" y="37881"/>
                </a:cubicBezTo>
                <a:cubicBezTo>
                  <a:pt x="2156" y="38379"/>
                  <a:pt x="1990" y="38793"/>
                  <a:pt x="1907" y="38876"/>
                </a:cubicBezTo>
                <a:cubicBezTo>
                  <a:pt x="1824" y="38959"/>
                  <a:pt x="1658" y="39456"/>
                  <a:pt x="1493" y="39787"/>
                </a:cubicBezTo>
                <a:cubicBezTo>
                  <a:pt x="1327" y="40202"/>
                  <a:pt x="1078" y="40699"/>
                  <a:pt x="913" y="40948"/>
                </a:cubicBezTo>
                <a:cubicBezTo>
                  <a:pt x="581" y="41279"/>
                  <a:pt x="84" y="42688"/>
                  <a:pt x="167" y="42771"/>
                </a:cubicBezTo>
                <a:cubicBezTo>
                  <a:pt x="250" y="42854"/>
                  <a:pt x="250" y="43020"/>
                  <a:pt x="167" y="43102"/>
                </a:cubicBezTo>
                <a:cubicBezTo>
                  <a:pt x="1" y="43600"/>
                  <a:pt x="747" y="45589"/>
                  <a:pt x="1327" y="46334"/>
                </a:cubicBezTo>
                <a:cubicBezTo>
                  <a:pt x="1658" y="46749"/>
                  <a:pt x="1907" y="47246"/>
                  <a:pt x="1907" y="47329"/>
                </a:cubicBezTo>
                <a:cubicBezTo>
                  <a:pt x="1824" y="47495"/>
                  <a:pt x="2073" y="47909"/>
                  <a:pt x="2404" y="48241"/>
                </a:cubicBezTo>
                <a:cubicBezTo>
                  <a:pt x="2736" y="48655"/>
                  <a:pt x="3399" y="49567"/>
                  <a:pt x="3979" y="50230"/>
                </a:cubicBezTo>
                <a:cubicBezTo>
                  <a:pt x="4476" y="50975"/>
                  <a:pt x="5885" y="52550"/>
                  <a:pt x="7045" y="53793"/>
                </a:cubicBezTo>
                <a:cubicBezTo>
                  <a:pt x="8206" y="55036"/>
                  <a:pt x="9532" y="56445"/>
                  <a:pt x="10029" y="56942"/>
                </a:cubicBezTo>
                <a:cubicBezTo>
                  <a:pt x="10493" y="57473"/>
                  <a:pt x="10798" y="57738"/>
                  <a:pt x="10986" y="57738"/>
                </a:cubicBezTo>
                <a:cubicBezTo>
                  <a:pt x="11033" y="57738"/>
                  <a:pt x="11073" y="57721"/>
                  <a:pt x="11106" y="57688"/>
                </a:cubicBezTo>
                <a:cubicBezTo>
                  <a:pt x="11175" y="57654"/>
                  <a:pt x="11215" y="57634"/>
                  <a:pt x="11233" y="57634"/>
                </a:cubicBezTo>
                <a:cubicBezTo>
                  <a:pt x="11258" y="57634"/>
                  <a:pt x="11238" y="57674"/>
                  <a:pt x="11189" y="57771"/>
                </a:cubicBezTo>
                <a:cubicBezTo>
                  <a:pt x="11030" y="58088"/>
                  <a:pt x="12616" y="59771"/>
                  <a:pt x="13044" y="59771"/>
                </a:cubicBezTo>
                <a:cubicBezTo>
                  <a:pt x="13064" y="59771"/>
                  <a:pt x="13081" y="59767"/>
                  <a:pt x="13095" y="59760"/>
                </a:cubicBezTo>
                <a:cubicBezTo>
                  <a:pt x="13170" y="59686"/>
                  <a:pt x="13211" y="59645"/>
                  <a:pt x="13226" y="59645"/>
                </a:cubicBezTo>
                <a:cubicBezTo>
                  <a:pt x="13244" y="59645"/>
                  <a:pt x="13224" y="59706"/>
                  <a:pt x="13178" y="59843"/>
                </a:cubicBezTo>
                <a:cubicBezTo>
                  <a:pt x="13012" y="60092"/>
                  <a:pt x="13509" y="60672"/>
                  <a:pt x="13841" y="60672"/>
                </a:cubicBezTo>
                <a:cubicBezTo>
                  <a:pt x="13847" y="60666"/>
                  <a:pt x="13855" y="60663"/>
                  <a:pt x="13865" y="60663"/>
                </a:cubicBezTo>
                <a:cubicBezTo>
                  <a:pt x="13986" y="60663"/>
                  <a:pt x="14375" y="61123"/>
                  <a:pt x="14835" y="61583"/>
                </a:cubicBezTo>
                <a:cubicBezTo>
                  <a:pt x="15414" y="62226"/>
                  <a:pt x="15693" y="62470"/>
                  <a:pt x="15944" y="62470"/>
                </a:cubicBezTo>
                <a:cubicBezTo>
                  <a:pt x="16017" y="62470"/>
                  <a:pt x="16087" y="62449"/>
                  <a:pt x="16161" y="62412"/>
                </a:cubicBezTo>
                <a:cubicBezTo>
                  <a:pt x="16252" y="62382"/>
                  <a:pt x="16321" y="62362"/>
                  <a:pt x="16364" y="62362"/>
                </a:cubicBezTo>
                <a:cubicBezTo>
                  <a:pt x="16437" y="62362"/>
                  <a:pt x="16432" y="62420"/>
                  <a:pt x="16327" y="62578"/>
                </a:cubicBezTo>
                <a:cubicBezTo>
                  <a:pt x="15996" y="62826"/>
                  <a:pt x="16161" y="63075"/>
                  <a:pt x="17653" y="64235"/>
                </a:cubicBezTo>
                <a:cubicBezTo>
                  <a:pt x="18979" y="65313"/>
                  <a:pt x="20471" y="66639"/>
                  <a:pt x="22460" y="68462"/>
                </a:cubicBezTo>
                <a:cubicBezTo>
                  <a:pt x="23371" y="69291"/>
                  <a:pt x="24200" y="70036"/>
                  <a:pt x="24366" y="70119"/>
                </a:cubicBezTo>
                <a:cubicBezTo>
                  <a:pt x="24449" y="70119"/>
                  <a:pt x="25278" y="70865"/>
                  <a:pt x="26189" y="71694"/>
                </a:cubicBezTo>
                <a:cubicBezTo>
                  <a:pt x="27101" y="72523"/>
                  <a:pt x="27930" y="73268"/>
                  <a:pt x="28095" y="73268"/>
                </a:cubicBezTo>
                <a:cubicBezTo>
                  <a:pt x="28261" y="73351"/>
                  <a:pt x="29338" y="74263"/>
                  <a:pt x="31493" y="76169"/>
                </a:cubicBezTo>
                <a:cubicBezTo>
                  <a:pt x="32488" y="77081"/>
                  <a:pt x="33151" y="77661"/>
                  <a:pt x="34642" y="78738"/>
                </a:cubicBezTo>
                <a:cubicBezTo>
                  <a:pt x="34974" y="78987"/>
                  <a:pt x="35554" y="79401"/>
                  <a:pt x="35968" y="79816"/>
                </a:cubicBezTo>
                <a:cubicBezTo>
                  <a:pt x="36383" y="80147"/>
                  <a:pt x="37046" y="80644"/>
                  <a:pt x="37460" y="80976"/>
                </a:cubicBezTo>
                <a:cubicBezTo>
                  <a:pt x="37874" y="81307"/>
                  <a:pt x="38537" y="81887"/>
                  <a:pt x="39035" y="82219"/>
                </a:cubicBezTo>
                <a:cubicBezTo>
                  <a:pt x="39449" y="82550"/>
                  <a:pt x="39946" y="82882"/>
                  <a:pt x="40112" y="82965"/>
                </a:cubicBezTo>
                <a:cubicBezTo>
                  <a:pt x="40195" y="82965"/>
                  <a:pt x="40609" y="83213"/>
                  <a:pt x="40941" y="83462"/>
                </a:cubicBezTo>
                <a:cubicBezTo>
                  <a:pt x="41272" y="83793"/>
                  <a:pt x="41770" y="84125"/>
                  <a:pt x="42018" y="84291"/>
                </a:cubicBezTo>
                <a:cubicBezTo>
                  <a:pt x="42267" y="84456"/>
                  <a:pt x="42764" y="84788"/>
                  <a:pt x="43096" y="85037"/>
                </a:cubicBezTo>
                <a:cubicBezTo>
                  <a:pt x="44007" y="85700"/>
                  <a:pt x="44836" y="86280"/>
                  <a:pt x="45830" y="86943"/>
                </a:cubicBezTo>
                <a:cubicBezTo>
                  <a:pt x="46328" y="87274"/>
                  <a:pt x="46991" y="87689"/>
                  <a:pt x="47322" y="87937"/>
                </a:cubicBezTo>
                <a:cubicBezTo>
                  <a:pt x="47985" y="88434"/>
                  <a:pt x="49477" y="89263"/>
                  <a:pt x="50057" y="89512"/>
                </a:cubicBezTo>
                <a:cubicBezTo>
                  <a:pt x="50306" y="89595"/>
                  <a:pt x="50637" y="89843"/>
                  <a:pt x="50803" y="90009"/>
                </a:cubicBezTo>
                <a:cubicBezTo>
                  <a:pt x="50969" y="90175"/>
                  <a:pt x="51383" y="90506"/>
                  <a:pt x="51714" y="90672"/>
                </a:cubicBezTo>
                <a:cubicBezTo>
                  <a:pt x="51963" y="90838"/>
                  <a:pt x="52626" y="91169"/>
                  <a:pt x="53040" y="91418"/>
                </a:cubicBezTo>
                <a:cubicBezTo>
                  <a:pt x="53455" y="91667"/>
                  <a:pt x="54201" y="92081"/>
                  <a:pt x="54698" y="92412"/>
                </a:cubicBezTo>
                <a:cubicBezTo>
                  <a:pt x="55444" y="92827"/>
                  <a:pt x="55692" y="93075"/>
                  <a:pt x="55692" y="93324"/>
                </a:cubicBezTo>
                <a:cubicBezTo>
                  <a:pt x="55739" y="93606"/>
                  <a:pt x="55813" y="93755"/>
                  <a:pt x="56005" y="93755"/>
                </a:cubicBezTo>
                <a:cubicBezTo>
                  <a:pt x="56151" y="93755"/>
                  <a:pt x="56365" y="93669"/>
                  <a:pt x="56687" y="93490"/>
                </a:cubicBezTo>
                <a:cubicBezTo>
                  <a:pt x="57184" y="93324"/>
                  <a:pt x="58427" y="92330"/>
                  <a:pt x="58593" y="91998"/>
                </a:cubicBezTo>
                <a:cubicBezTo>
                  <a:pt x="58676" y="91915"/>
                  <a:pt x="58842" y="91832"/>
                  <a:pt x="59007" y="91749"/>
                </a:cubicBezTo>
                <a:cubicBezTo>
                  <a:pt x="59173" y="91667"/>
                  <a:pt x="59339" y="91501"/>
                  <a:pt x="59505" y="91335"/>
                </a:cubicBezTo>
                <a:cubicBezTo>
                  <a:pt x="59587" y="91169"/>
                  <a:pt x="60002" y="90755"/>
                  <a:pt x="60416" y="90423"/>
                </a:cubicBezTo>
                <a:cubicBezTo>
                  <a:pt x="60831" y="90092"/>
                  <a:pt x="61576" y="89429"/>
                  <a:pt x="62157" y="88683"/>
                </a:cubicBezTo>
                <a:cubicBezTo>
                  <a:pt x="63068" y="87606"/>
                  <a:pt x="63151" y="87440"/>
                  <a:pt x="62902" y="87440"/>
                </a:cubicBezTo>
                <a:cubicBezTo>
                  <a:pt x="62737" y="87440"/>
                  <a:pt x="62737" y="87440"/>
                  <a:pt x="63151" y="87191"/>
                </a:cubicBezTo>
                <a:cubicBezTo>
                  <a:pt x="63400" y="87108"/>
                  <a:pt x="63483" y="86943"/>
                  <a:pt x="63483" y="86943"/>
                </a:cubicBezTo>
                <a:cubicBezTo>
                  <a:pt x="63400" y="86860"/>
                  <a:pt x="63814" y="86363"/>
                  <a:pt x="64394" y="85700"/>
                </a:cubicBezTo>
                <a:cubicBezTo>
                  <a:pt x="65554" y="84291"/>
                  <a:pt x="65389" y="84456"/>
                  <a:pt x="66632" y="82633"/>
                </a:cubicBezTo>
                <a:cubicBezTo>
                  <a:pt x="67461" y="81556"/>
                  <a:pt x="67792" y="80976"/>
                  <a:pt x="68041" y="80396"/>
                </a:cubicBezTo>
                <a:cubicBezTo>
                  <a:pt x="68206" y="79981"/>
                  <a:pt x="68372" y="79567"/>
                  <a:pt x="68455" y="79484"/>
                </a:cubicBezTo>
                <a:cubicBezTo>
                  <a:pt x="68538" y="79401"/>
                  <a:pt x="68621" y="79070"/>
                  <a:pt x="68704" y="78821"/>
                </a:cubicBezTo>
                <a:cubicBezTo>
                  <a:pt x="68869" y="78324"/>
                  <a:pt x="69947" y="76252"/>
                  <a:pt x="70113" y="76169"/>
                </a:cubicBezTo>
                <a:cubicBezTo>
                  <a:pt x="70113" y="76169"/>
                  <a:pt x="70361" y="76169"/>
                  <a:pt x="70527" y="76252"/>
                </a:cubicBezTo>
                <a:cubicBezTo>
                  <a:pt x="70610" y="76293"/>
                  <a:pt x="70713" y="76314"/>
                  <a:pt x="70817" y="76314"/>
                </a:cubicBezTo>
                <a:cubicBezTo>
                  <a:pt x="70921" y="76314"/>
                  <a:pt x="71024" y="76293"/>
                  <a:pt x="71107" y="76252"/>
                </a:cubicBezTo>
                <a:cubicBezTo>
                  <a:pt x="71190" y="76211"/>
                  <a:pt x="71273" y="76190"/>
                  <a:pt x="71345" y="76190"/>
                </a:cubicBezTo>
                <a:cubicBezTo>
                  <a:pt x="71418" y="76190"/>
                  <a:pt x="71480" y="76211"/>
                  <a:pt x="71521" y="76252"/>
                </a:cubicBezTo>
                <a:cubicBezTo>
                  <a:pt x="71521" y="76335"/>
                  <a:pt x="71604" y="76376"/>
                  <a:pt x="71729" y="76376"/>
                </a:cubicBezTo>
                <a:cubicBezTo>
                  <a:pt x="71853" y="76376"/>
                  <a:pt x="72019" y="76335"/>
                  <a:pt x="72184" y="76252"/>
                </a:cubicBezTo>
                <a:cubicBezTo>
                  <a:pt x="72492" y="76137"/>
                  <a:pt x="72728" y="76075"/>
                  <a:pt x="72885" y="76075"/>
                </a:cubicBezTo>
                <a:cubicBezTo>
                  <a:pt x="73066" y="76075"/>
                  <a:pt x="73140" y="76157"/>
                  <a:pt x="73096" y="76335"/>
                </a:cubicBezTo>
                <a:cubicBezTo>
                  <a:pt x="73013" y="76418"/>
                  <a:pt x="73096" y="76501"/>
                  <a:pt x="73427" y="76501"/>
                </a:cubicBezTo>
                <a:cubicBezTo>
                  <a:pt x="73676" y="76501"/>
                  <a:pt x="73925" y="76501"/>
                  <a:pt x="74090" y="76666"/>
                </a:cubicBezTo>
                <a:cubicBezTo>
                  <a:pt x="74132" y="76708"/>
                  <a:pt x="74194" y="76728"/>
                  <a:pt x="74256" y="76728"/>
                </a:cubicBezTo>
                <a:cubicBezTo>
                  <a:pt x="74318" y="76728"/>
                  <a:pt x="74381" y="76708"/>
                  <a:pt x="74422" y="76666"/>
                </a:cubicBezTo>
                <a:cubicBezTo>
                  <a:pt x="74491" y="76632"/>
                  <a:pt x="74545" y="76612"/>
                  <a:pt x="74585" y="76612"/>
                </a:cubicBezTo>
                <a:cubicBezTo>
                  <a:pt x="74642" y="76612"/>
                  <a:pt x="74671" y="76652"/>
                  <a:pt x="74671" y="76749"/>
                </a:cubicBezTo>
                <a:cubicBezTo>
                  <a:pt x="74671" y="76808"/>
                  <a:pt x="74795" y="76866"/>
                  <a:pt x="74926" y="76866"/>
                </a:cubicBezTo>
                <a:cubicBezTo>
                  <a:pt x="74981" y="76866"/>
                  <a:pt x="75036" y="76856"/>
                  <a:pt x="75085" y="76832"/>
                </a:cubicBezTo>
                <a:cubicBezTo>
                  <a:pt x="75334" y="76832"/>
                  <a:pt x="75499" y="76915"/>
                  <a:pt x="75582" y="77081"/>
                </a:cubicBezTo>
                <a:cubicBezTo>
                  <a:pt x="75582" y="77238"/>
                  <a:pt x="75616" y="77296"/>
                  <a:pt x="75682" y="77296"/>
                </a:cubicBezTo>
                <a:cubicBezTo>
                  <a:pt x="75721" y="77296"/>
                  <a:pt x="75770" y="77277"/>
                  <a:pt x="75831" y="77246"/>
                </a:cubicBezTo>
                <a:cubicBezTo>
                  <a:pt x="75855" y="77222"/>
                  <a:pt x="75886" y="77212"/>
                  <a:pt x="75923" y="77212"/>
                </a:cubicBezTo>
                <a:cubicBezTo>
                  <a:pt x="76011" y="77212"/>
                  <a:pt x="76128" y="77271"/>
                  <a:pt x="76245" y="77329"/>
                </a:cubicBezTo>
                <a:cubicBezTo>
                  <a:pt x="76348" y="77432"/>
                  <a:pt x="76450" y="77503"/>
                  <a:pt x="76513" y="77503"/>
                </a:cubicBezTo>
                <a:cubicBezTo>
                  <a:pt x="76553" y="77503"/>
                  <a:pt x="76577" y="77476"/>
                  <a:pt x="76577" y="77412"/>
                </a:cubicBezTo>
                <a:cubicBezTo>
                  <a:pt x="76601" y="77364"/>
                  <a:pt x="76703" y="77344"/>
                  <a:pt x="76842" y="77344"/>
                </a:cubicBezTo>
                <a:cubicBezTo>
                  <a:pt x="77178" y="77344"/>
                  <a:pt x="77727" y="77461"/>
                  <a:pt x="77903" y="77578"/>
                </a:cubicBezTo>
                <a:cubicBezTo>
                  <a:pt x="77986" y="77661"/>
                  <a:pt x="78234" y="77661"/>
                  <a:pt x="78483" y="77661"/>
                </a:cubicBezTo>
                <a:cubicBezTo>
                  <a:pt x="78572" y="77639"/>
                  <a:pt x="78643" y="77628"/>
                  <a:pt x="78696" y="77628"/>
                </a:cubicBezTo>
                <a:cubicBezTo>
                  <a:pt x="78841" y="77628"/>
                  <a:pt x="78853" y="77705"/>
                  <a:pt x="78731" y="77827"/>
                </a:cubicBezTo>
                <a:cubicBezTo>
                  <a:pt x="78638" y="78060"/>
                  <a:pt x="78650" y="78162"/>
                  <a:pt x="78767" y="78162"/>
                </a:cubicBezTo>
                <a:cubicBezTo>
                  <a:pt x="78858" y="78162"/>
                  <a:pt x="79012" y="78101"/>
                  <a:pt x="79229" y="77992"/>
                </a:cubicBezTo>
                <a:cubicBezTo>
                  <a:pt x="79404" y="77934"/>
                  <a:pt x="79539" y="77875"/>
                  <a:pt x="79602" y="77875"/>
                </a:cubicBezTo>
                <a:cubicBezTo>
                  <a:pt x="79629" y="77875"/>
                  <a:pt x="79643" y="77885"/>
                  <a:pt x="79643" y="77909"/>
                </a:cubicBezTo>
                <a:cubicBezTo>
                  <a:pt x="79643" y="77951"/>
                  <a:pt x="79664" y="77972"/>
                  <a:pt x="79695" y="77972"/>
                </a:cubicBezTo>
                <a:cubicBezTo>
                  <a:pt x="79726" y="77972"/>
                  <a:pt x="79767" y="77951"/>
                  <a:pt x="79809" y="77909"/>
                </a:cubicBezTo>
                <a:cubicBezTo>
                  <a:pt x="79850" y="77868"/>
                  <a:pt x="79892" y="77847"/>
                  <a:pt x="79933" y="77847"/>
                </a:cubicBezTo>
                <a:cubicBezTo>
                  <a:pt x="79975" y="77847"/>
                  <a:pt x="80016" y="77868"/>
                  <a:pt x="80057" y="77909"/>
                </a:cubicBezTo>
                <a:cubicBezTo>
                  <a:pt x="80105" y="77957"/>
                  <a:pt x="80208" y="78005"/>
                  <a:pt x="80367" y="78005"/>
                </a:cubicBezTo>
                <a:cubicBezTo>
                  <a:pt x="80483" y="78005"/>
                  <a:pt x="80628" y="77979"/>
                  <a:pt x="80803" y="77909"/>
                </a:cubicBezTo>
                <a:cubicBezTo>
                  <a:pt x="80969" y="77909"/>
                  <a:pt x="81052" y="77992"/>
                  <a:pt x="81052" y="78075"/>
                </a:cubicBezTo>
                <a:cubicBezTo>
                  <a:pt x="81110" y="78134"/>
                  <a:pt x="81169" y="78192"/>
                  <a:pt x="81257" y="78192"/>
                </a:cubicBezTo>
                <a:cubicBezTo>
                  <a:pt x="81293" y="78192"/>
                  <a:pt x="81335" y="78182"/>
                  <a:pt x="81383" y="78158"/>
                </a:cubicBezTo>
                <a:cubicBezTo>
                  <a:pt x="81632" y="78158"/>
                  <a:pt x="81715" y="78158"/>
                  <a:pt x="81632" y="78407"/>
                </a:cubicBezTo>
                <a:cubicBezTo>
                  <a:pt x="81588" y="78584"/>
                  <a:pt x="81591" y="78667"/>
                  <a:pt x="81642" y="78667"/>
                </a:cubicBezTo>
                <a:cubicBezTo>
                  <a:pt x="81686" y="78667"/>
                  <a:pt x="81765" y="78605"/>
                  <a:pt x="81881" y="78490"/>
                </a:cubicBezTo>
                <a:cubicBezTo>
                  <a:pt x="82046" y="78407"/>
                  <a:pt x="82212" y="78324"/>
                  <a:pt x="82295" y="78324"/>
                </a:cubicBezTo>
                <a:cubicBezTo>
                  <a:pt x="82319" y="78348"/>
                  <a:pt x="82344" y="78358"/>
                  <a:pt x="82370" y="78358"/>
                </a:cubicBezTo>
                <a:cubicBezTo>
                  <a:pt x="82434" y="78358"/>
                  <a:pt x="82509" y="78300"/>
                  <a:pt x="82627" y="78241"/>
                </a:cubicBezTo>
                <a:cubicBezTo>
                  <a:pt x="82748" y="78120"/>
                  <a:pt x="82825" y="78043"/>
                  <a:pt x="82890" y="78043"/>
                </a:cubicBezTo>
                <a:cubicBezTo>
                  <a:pt x="82914" y="78043"/>
                  <a:pt x="82936" y="78053"/>
                  <a:pt x="82958" y="78075"/>
                </a:cubicBezTo>
                <a:cubicBezTo>
                  <a:pt x="83041" y="78075"/>
                  <a:pt x="83207" y="77909"/>
                  <a:pt x="83621" y="77329"/>
                </a:cubicBezTo>
                <a:cubicBezTo>
                  <a:pt x="83952" y="76915"/>
                  <a:pt x="84367" y="76501"/>
                  <a:pt x="84450" y="76501"/>
                </a:cubicBezTo>
                <a:cubicBezTo>
                  <a:pt x="84533" y="76418"/>
                  <a:pt x="84781" y="76169"/>
                  <a:pt x="84947" y="75838"/>
                </a:cubicBezTo>
                <a:cubicBezTo>
                  <a:pt x="85091" y="75550"/>
                  <a:pt x="85297" y="75324"/>
                  <a:pt x="85349" y="75324"/>
                </a:cubicBezTo>
                <a:cubicBezTo>
                  <a:pt x="85357" y="75324"/>
                  <a:pt x="85361" y="75329"/>
                  <a:pt x="85361" y="75340"/>
                </a:cubicBezTo>
                <a:cubicBezTo>
                  <a:pt x="85365" y="75344"/>
                  <a:pt x="85371" y="75346"/>
                  <a:pt x="85377" y="75346"/>
                </a:cubicBezTo>
                <a:cubicBezTo>
                  <a:pt x="85513" y="75346"/>
                  <a:pt x="86190" y="74583"/>
                  <a:pt x="86190" y="74346"/>
                </a:cubicBezTo>
                <a:cubicBezTo>
                  <a:pt x="86190" y="74263"/>
                  <a:pt x="86273" y="74180"/>
                  <a:pt x="86356" y="74097"/>
                </a:cubicBezTo>
                <a:cubicBezTo>
                  <a:pt x="86522" y="74014"/>
                  <a:pt x="86853" y="73517"/>
                  <a:pt x="87185" y="73103"/>
                </a:cubicBezTo>
                <a:cubicBezTo>
                  <a:pt x="87765" y="72357"/>
                  <a:pt x="87848" y="72274"/>
                  <a:pt x="87930" y="71777"/>
                </a:cubicBezTo>
                <a:cubicBezTo>
                  <a:pt x="87930" y="71387"/>
                  <a:pt x="87930" y="71252"/>
                  <a:pt x="88051" y="71252"/>
                </a:cubicBezTo>
                <a:cubicBezTo>
                  <a:pt x="88084" y="71252"/>
                  <a:pt x="88126" y="71262"/>
                  <a:pt x="88179" y="71280"/>
                </a:cubicBezTo>
                <a:cubicBezTo>
                  <a:pt x="88428" y="71280"/>
                  <a:pt x="88842" y="70865"/>
                  <a:pt x="89008" y="70368"/>
                </a:cubicBezTo>
                <a:cubicBezTo>
                  <a:pt x="89008" y="70202"/>
                  <a:pt x="89256" y="69871"/>
                  <a:pt x="89505" y="69539"/>
                </a:cubicBezTo>
                <a:cubicBezTo>
                  <a:pt x="89837" y="69125"/>
                  <a:pt x="89837" y="69042"/>
                  <a:pt x="89671" y="68710"/>
                </a:cubicBezTo>
                <a:cubicBezTo>
                  <a:pt x="89588" y="68462"/>
                  <a:pt x="89588" y="68213"/>
                  <a:pt x="89588" y="68130"/>
                </a:cubicBezTo>
                <a:cubicBezTo>
                  <a:pt x="89671" y="68047"/>
                  <a:pt x="89671" y="67882"/>
                  <a:pt x="89588" y="67799"/>
                </a:cubicBezTo>
                <a:cubicBezTo>
                  <a:pt x="89505" y="67633"/>
                  <a:pt x="89588" y="67467"/>
                  <a:pt x="89671" y="67302"/>
                </a:cubicBezTo>
                <a:cubicBezTo>
                  <a:pt x="89843" y="67015"/>
                  <a:pt x="89896" y="66927"/>
                  <a:pt x="89830" y="66927"/>
                </a:cubicBezTo>
                <a:cubicBezTo>
                  <a:pt x="89801" y="66927"/>
                  <a:pt x="89748" y="66944"/>
                  <a:pt x="89671" y="66970"/>
                </a:cubicBezTo>
                <a:cubicBezTo>
                  <a:pt x="89616" y="67025"/>
                  <a:pt x="89570" y="67053"/>
                  <a:pt x="89533" y="67053"/>
                </a:cubicBezTo>
                <a:cubicBezTo>
                  <a:pt x="89459" y="67053"/>
                  <a:pt x="89422" y="66942"/>
                  <a:pt x="89422" y="66721"/>
                </a:cubicBezTo>
                <a:cubicBezTo>
                  <a:pt x="89359" y="66468"/>
                  <a:pt x="89344" y="66360"/>
                  <a:pt x="89267" y="66360"/>
                </a:cubicBezTo>
                <a:cubicBezTo>
                  <a:pt x="89243" y="66360"/>
                  <a:pt x="89213" y="66370"/>
                  <a:pt x="89174" y="66390"/>
                </a:cubicBezTo>
                <a:cubicBezTo>
                  <a:pt x="89142" y="66437"/>
                  <a:pt x="89107" y="66458"/>
                  <a:pt x="89072" y="66458"/>
                </a:cubicBezTo>
                <a:cubicBezTo>
                  <a:pt x="88925" y="66458"/>
                  <a:pt x="88775" y="66094"/>
                  <a:pt x="88842" y="65893"/>
                </a:cubicBezTo>
                <a:cubicBezTo>
                  <a:pt x="88925" y="65727"/>
                  <a:pt x="88925" y="65644"/>
                  <a:pt x="88842" y="65561"/>
                </a:cubicBezTo>
                <a:cubicBezTo>
                  <a:pt x="88759" y="65561"/>
                  <a:pt x="88676" y="65561"/>
                  <a:pt x="88676" y="65727"/>
                </a:cubicBezTo>
                <a:cubicBezTo>
                  <a:pt x="88642" y="65761"/>
                  <a:pt x="88608" y="65781"/>
                  <a:pt x="88579" y="65781"/>
                </a:cubicBezTo>
                <a:cubicBezTo>
                  <a:pt x="88539" y="65781"/>
                  <a:pt x="88511" y="65741"/>
                  <a:pt x="88511" y="65644"/>
                </a:cubicBezTo>
                <a:cubicBezTo>
                  <a:pt x="88428" y="65561"/>
                  <a:pt x="88511" y="65395"/>
                  <a:pt x="88676" y="65230"/>
                </a:cubicBezTo>
                <a:cubicBezTo>
                  <a:pt x="88925" y="64981"/>
                  <a:pt x="88842" y="64981"/>
                  <a:pt x="88593" y="64815"/>
                </a:cubicBezTo>
                <a:cubicBezTo>
                  <a:pt x="88345" y="64732"/>
                  <a:pt x="88262" y="64650"/>
                  <a:pt x="88345" y="64484"/>
                </a:cubicBezTo>
                <a:cubicBezTo>
                  <a:pt x="88403" y="64425"/>
                  <a:pt x="88338" y="64367"/>
                  <a:pt x="88177" y="64367"/>
                </a:cubicBezTo>
                <a:cubicBezTo>
                  <a:pt x="88110" y="64367"/>
                  <a:pt x="88028" y="64377"/>
                  <a:pt x="87930" y="64401"/>
                </a:cubicBezTo>
                <a:cubicBezTo>
                  <a:pt x="87878" y="64410"/>
                  <a:pt x="87823" y="64414"/>
                  <a:pt x="87766" y="64414"/>
                </a:cubicBezTo>
                <a:cubicBezTo>
                  <a:pt x="87286" y="64414"/>
                  <a:pt x="86705" y="64117"/>
                  <a:pt x="86853" y="63821"/>
                </a:cubicBezTo>
                <a:cubicBezTo>
                  <a:pt x="86936" y="63738"/>
                  <a:pt x="86853" y="63572"/>
                  <a:pt x="86604" y="63324"/>
                </a:cubicBezTo>
                <a:cubicBezTo>
                  <a:pt x="86356" y="63075"/>
                  <a:pt x="86190" y="62826"/>
                  <a:pt x="86190" y="62744"/>
                </a:cubicBezTo>
                <a:cubicBezTo>
                  <a:pt x="86190" y="62709"/>
                  <a:pt x="86176" y="62689"/>
                  <a:pt x="86147" y="62689"/>
                </a:cubicBezTo>
                <a:cubicBezTo>
                  <a:pt x="86107" y="62689"/>
                  <a:pt x="86039" y="62729"/>
                  <a:pt x="85941" y="62826"/>
                </a:cubicBezTo>
                <a:cubicBezTo>
                  <a:pt x="85846" y="62970"/>
                  <a:pt x="85689" y="63030"/>
                  <a:pt x="85519" y="63030"/>
                </a:cubicBezTo>
                <a:cubicBezTo>
                  <a:pt x="85099" y="63030"/>
                  <a:pt x="84604" y="62659"/>
                  <a:pt x="84781" y="62246"/>
                </a:cubicBezTo>
                <a:cubicBezTo>
                  <a:pt x="84903" y="62125"/>
                  <a:pt x="84979" y="62048"/>
                  <a:pt x="85045" y="62048"/>
                </a:cubicBezTo>
                <a:cubicBezTo>
                  <a:pt x="85068" y="62048"/>
                  <a:pt x="85091" y="62058"/>
                  <a:pt x="85113" y="62081"/>
                </a:cubicBezTo>
                <a:cubicBezTo>
                  <a:pt x="85120" y="62088"/>
                  <a:pt x="85129" y="62091"/>
                  <a:pt x="85139" y="62091"/>
                </a:cubicBezTo>
                <a:cubicBezTo>
                  <a:pt x="85253" y="62091"/>
                  <a:pt x="85563" y="61699"/>
                  <a:pt x="85941" y="61169"/>
                </a:cubicBezTo>
                <a:cubicBezTo>
                  <a:pt x="85941" y="61086"/>
                  <a:pt x="86024" y="61086"/>
                  <a:pt x="86107" y="61086"/>
                </a:cubicBezTo>
                <a:cubicBezTo>
                  <a:pt x="86129" y="61108"/>
                  <a:pt x="86146" y="61119"/>
                  <a:pt x="86158" y="61119"/>
                </a:cubicBezTo>
                <a:cubicBezTo>
                  <a:pt x="86190" y="61119"/>
                  <a:pt x="86190" y="61042"/>
                  <a:pt x="86190" y="60920"/>
                </a:cubicBezTo>
                <a:cubicBezTo>
                  <a:pt x="86190" y="60755"/>
                  <a:pt x="86190" y="60672"/>
                  <a:pt x="86687" y="60340"/>
                </a:cubicBezTo>
                <a:cubicBezTo>
                  <a:pt x="87267" y="59926"/>
                  <a:pt x="87350" y="59843"/>
                  <a:pt x="87267" y="59677"/>
                </a:cubicBezTo>
                <a:cubicBezTo>
                  <a:pt x="87185" y="59677"/>
                  <a:pt x="87185" y="59511"/>
                  <a:pt x="87267" y="59263"/>
                </a:cubicBezTo>
                <a:cubicBezTo>
                  <a:pt x="87320" y="59105"/>
                  <a:pt x="87373" y="59047"/>
                  <a:pt x="87446" y="59047"/>
                </a:cubicBezTo>
                <a:cubicBezTo>
                  <a:pt x="87489" y="59047"/>
                  <a:pt x="87538" y="59067"/>
                  <a:pt x="87599" y="59097"/>
                </a:cubicBezTo>
                <a:cubicBezTo>
                  <a:pt x="87765" y="59097"/>
                  <a:pt x="87930" y="59097"/>
                  <a:pt x="88013" y="59014"/>
                </a:cubicBezTo>
                <a:cubicBezTo>
                  <a:pt x="88096" y="58848"/>
                  <a:pt x="88262" y="58766"/>
                  <a:pt x="88262" y="58683"/>
                </a:cubicBezTo>
                <a:cubicBezTo>
                  <a:pt x="88428" y="58600"/>
                  <a:pt x="89091" y="57688"/>
                  <a:pt x="89008" y="57605"/>
                </a:cubicBezTo>
                <a:lnTo>
                  <a:pt x="89008" y="57605"/>
                </a:lnTo>
                <a:cubicBezTo>
                  <a:pt x="89008" y="57605"/>
                  <a:pt x="88842" y="57605"/>
                  <a:pt x="88759" y="57688"/>
                </a:cubicBezTo>
                <a:cubicBezTo>
                  <a:pt x="88701" y="57747"/>
                  <a:pt x="88642" y="57805"/>
                  <a:pt x="88583" y="57805"/>
                </a:cubicBezTo>
                <a:cubicBezTo>
                  <a:pt x="88559" y="57805"/>
                  <a:pt x="88535" y="57795"/>
                  <a:pt x="88511" y="57771"/>
                </a:cubicBezTo>
                <a:cubicBezTo>
                  <a:pt x="88511" y="57771"/>
                  <a:pt x="88511" y="57688"/>
                  <a:pt x="88676" y="57605"/>
                </a:cubicBezTo>
                <a:cubicBezTo>
                  <a:pt x="88842" y="57605"/>
                  <a:pt x="88842" y="57522"/>
                  <a:pt x="88842" y="57440"/>
                </a:cubicBezTo>
                <a:cubicBezTo>
                  <a:pt x="88759" y="57440"/>
                  <a:pt x="88842" y="57191"/>
                  <a:pt x="89008" y="57025"/>
                </a:cubicBezTo>
                <a:cubicBezTo>
                  <a:pt x="89174" y="56859"/>
                  <a:pt x="89339" y="56694"/>
                  <a:pt x="89339" y="56694"/>
                </a:cubicBezTo>
                <a:lnTo>
                  <a:pt x="89339" y="56694"/>
                </a:lnTo>
                <a:cubicBezTo>
                  <a:pt x="89422" y="56777"/>
                  <a:pt x="89339" y="56859"/>
                  <a:pt x="89256" y="57025"/>
                </a:cubicBezTo>
                <a:cubicBezTo>
                  <a:pt x="89091" y="57191"/>
                  <a:pt x="89091" y="57357"/>
                  <a:pt x="89174" y="57440"/>
                </a:cubicBezTo>
                <a:cubicBezTo>
                  <a:pt x="89196" y="57462"/>
                  <a:pt x="89212" y="57472"/>
                  <a:pt x="89224" y="57472"/>
                </a:cubicBezTo>
                <a:cubicBezTo>
                  <a:pt x="89256" y="57472"/>
                  <a:pt x="89256" y="57395"/>
                  <a:pt x="89256" y="57274"/>
                </a:cubicBezTo>
                <a:cubicBezTo>
                  <a:pt x="89339" y="57191"/>
                  <a:pt x="89339" y="57025"/>
                  <a:pt x="89422" y="56942"/>
                </a:cubicBezTo>
                <a:cubicBezTo>
                  <a:pt x="89505" y="56859"/>
                  <a:pt x="89505" y="56611"/>
                  <a:pt x="89505" y="56528"/>
                </a:cubicBezTo>
                <a:cubicBezTo>
                  <a:pt x="89422" y="56279"/>
                  <a:pt x="89505" y="56279"/>
                  <a:pt x="89671" y="56279"/>
                </a:cubicBezTo>
                <a:cubicBezTo>
                  <a:pt x="89837" y="56279"/>
                  <a:pt x="90085" y="56114"/>
                  <a:pt x="90417" y="55616"/>
                </a:cubicBezTo>
                <a:cubicBezTo>
                  <a:pt x="90665" y="55285"/>
                  <a:pt x="90831" y="55036"/>
                  <a:pt x="90831" y="55036"/>
                </a:cubicBezTo>
                <a:cubicBezTo>
                  <a:pt x="90748" y="55036"/>
                  <a:pt x="90831" y="54953"/>
                  <a:pt x="90997" y="54705"/>
                </a:cubicBezTo>
                <a:cubicBezTo>
                  <a:pt x="91086" y="54527"/>
                  <a:pt x="91151" y="54445"/>
                  <a:pt x="91179" y="54445"/>
                </a:cubicBezTo>
                <a:cubicBezTo>
                  <a:pt x="91204" y="54445"/>
                  <a:pt x="91201" y="54506"/>
                  <a:pt x="91163" y="54622"/>
                </a:cubicBezTo>
                <a:cubicBezTo>
                  <a:pt x="91107" y="54843"/>
                  <a:pt x="91126" y="54990"/>
                  <a:pt x="91193" y="54990"/>
                </a:cubicBezTo>
                <a:cubicBezTo>
                  <a:pt x="91227" y="54990"/>
                  <a:pt x="91273" y="54953"/>
                  <a:pt x="91328" y="54870"/>
                </a:cubicBezTo>
                <a:cubicBezTo>
                  <a:pt x="91478" y="54721"/>
                  <a:pt x="91492" y="54101"/>
                  <a:pt x="91373" y="54101"/>
                </a:cubicBezTo>
                <a:cubicBezTo>
                  <a:pt x="91359" y="54101"/>
                  <a:pt x="91345" y="54108"/>
                  <a:pt x="91328" y="54125"/>
                </a:cubicBezTo>
                <a:cubicBezTo>
                  <a:pt x="91204" y="54207"/>
                  <a:pt x="91038" y="54249"/>
                  <a:pt x="90935" y="54249"/>
                </a:cubicBezTo>
                <a:cubicBezTo>
                  <a:pt x="90831" y="54249"/>
                  <a:pt x="90790" y="54207"/>
                  <a:pt x="90914" y="54125"/>
                </a:cubicBezTo>
                <a:cubicBezTo>
                  <a:pt x="90997" y="54042"/>
                  <a:pt x="90997" y="53959"/>
                  <a:pt x="90997" y="53876"/>
                </a:cubicBezTo>
                <a:cubicBezTo>
                  <a:pt x="90997" y="53827"/>
                  <a:pt x="91061" y="53807"/>
                  <a:pt x="91153" y="53807"/>
                </a:cubicBezTo>
                <a:cubicBezTo>
                  <a:pt x="91377" y="53807"/>
                  <a:pt x="91767" y="53925"/>
                  <a:pt x="91826" y="54042"/>
                </a:cubicBezTo>
                <a:cubicBezTo>
                  <a:pt x="91826" y="54042"/>
                  <a:pt x="91991" y="53959"/>
                  <a:pt x="92074" y="53793"/>
                </a:cubicBezTo>
                <a:cubicBezTo>
                  <a:pt x="92225" y="53592"/>
                  <a:pt x="92254" y="53483"/>
                  <a:pt x="92198" y="53483"/>
                </a:cubicBezTo>
                <a:cubicBezTo>
                  <a:pt x="92162" y="53483"/>
                  <a:pt x="92089" y="53529"/>
                  <a:pt x="91991" y="53627"/>
                </a:cubicBezTo>
                <a:cubicBezTo>
                  <a:pt x="91908" y="53669"/>
                  <a:pt x="91846" y="53690"/>
                  <a:pt x="91805" y="53690"/>
                </a:cubicBezTo>
                <a:cubicBezTo>
                  <a:pt x="91763" y="53690"/>
                  <a:pt x="91743" y="53669"/>
                  <a:pt x="91743" y="53627"/>
                </a:cubicBezTo>
                <a:cubicBezTo>
                  <a:pt x="91743" y="53545"/>
                  <a:pt x="91908" y="53379"/>
                  <a:pt x="92323" y="53130"/>
                </a:cubicBezTo>
                <a:cubicBezTo>
                  <a:pt x="92737" y="52882"/>
                  <a:pt x="92903" y="52716"/>
                  <a:pt x="92986" y="52550"/>
                </a:cubicBezTo>
                <a:cubicBezTo>
                  <a:pt x="92986" y="52426"/>
                  <a:pt x="92986" y="52364"/>
                  <a:pt x="92965" y="52364"/>
                </a:cubicBezTo>
                <a:cubicBezTo>
                  <a:pt x="92944" y="52364"/>
                  <a:pt x="92903" y="52426"/>
                  <a:pt x="92820" y="52550"/>
                </a:cubicBezTo>
                <a:cubicBezTo>
                  <a:pt x="92715" y="52708"/>
                  <a:pt x="92643" y="52765"/>
                  <a:pt x="92605" y="52765"/>
                </a:cubicBezTo>
                <a:cubicBezTo>
                  <a:pt x="92583" y="52765"/>
                  <a:pt x="92571" y="52746"/>
                  <a:pt x="92571" y="52716"/>
                </a:cubicBezTo>
                <a:cubicBezTo>
                  <a:pt x="92571" y="52633"/>
                  <a:pt x="92571" y="52591"/>
                  <a:pt x="92561" y="52591"/>
                </a:cubicBezTo>
                <a:cubicBezTo>
                  <a:pt x="92551" y="52591"/>
                  <a:pt x="92530" y="52633"/>
                  <a:pt x="92489" y="52716"/>
                </a:cubicBezTo>
                <a:cubicBezTo>
                  <a:pt x="92406" y="52882"/>
                  <a:pt x="92240" y="52964"/>
                  <a:pt x="92074" y="53047"/>
                </a:cubicBezTo>
                <a:cubicBezTo>
                  <a:pt x="92030" y="53069"/>
                  <a:pt x="91991" y="53080"/>
                  <a:pt x="91962" y="53080"/>
                </a:cubicBezTo>
                <a:cubicBezTo>
                  <a:pt x="91882" y="53080"/>
                  <a:pt x="91870" y="53003"/>
                  <a:pt x="91991" y="52882"/>
                </a:cubicBezTo>
                <a:cubicBezTo>
                  <a:pt x="92157" y="52716"/>
                  <a:pt x="92323" y="52550"/>
                  <a:pt x="92406" y="52467"/>
                </a:cubicBezTo>
                <a:cubicBezTo>
                  <a:pt x="92571" y="52384"/>
                  <a:pt x="92654" y="52301"/>
                  <a:pt x="92654" y="52136"/>
                </a:cubicBezTo>
                <a:cubicBezTo>
                  <a:pt x="92654" y="52053"/>
                  <a:pt x="92737" y="51804"/>
                  <a:pt x="92820" y="51721"/>
                </a:cubicBezTo>
                <a:cubicBezTo>
                  <a:pt x="93037" y="51432"/>
                  <a:pt x="92938" y="50764"/>
                  <a:pt x="92744" y="50764"/>
                </a:cubicBezTo>
                <a:cubicBezTo>
                  <a:pt x="92716" y="50764"/>
                  <a:pt x="92686" y="50778"/>
                  <a:pt x="92654" y="50810"/>
                </a:cubicBezTo>
                <a:cubicBezTo>
                  <a:pt x="92636" y="50827"/>
                  <a:pt x="92620" y="50836"/>
                  <a:pt x="92604" y="50836"/>
                </a:cubicBezTo>
                <a:cubicBezTo>
                  <a:pt x="92475" y="50836"/>
                  <a:pt x="92432" y="50268"/>
                  <a:pt x="92654" y="49898"/>
                </a:cubicBezTo>
                <a:cubicBezTo>
                  <a:pt x="92722" y="49693"/>
                  <a:pt x="92735" y="49545"/>
                  <a:pt x="92691" y="49545"/>
                </a:cubicBezTo>
                <a:cubicBezTo>
                  <a:pt x="92681" y="49545"/>
                  <a:pt x="92669" y="49552"/>
                  <a:pt x="92654" y="49567"/>
                </a:cubicBezTo>
                <a:cubicBezTo>
                  <a:pt x="92571" y="49649"/>
                  <a:pt x="92489" y="49815"/>
                  <a:pt x="92406" y="49898"/>
                </a:cubicBezTo>
                <a:cubicBezTo>
                  <a:pt x="92406" y="50147"/>
                  <a:pt x="92323" y="50230"/>
                  <a:pt x="92074" y="50395"/>
                </a:cubicBezTo>
                <a:cubicBezTo>
                  <a:pt x="91826" y="50561"/>
                  <a:pt x="91743" y="50644"/>
                  <a:pt x="91743" y="50893"/>
                </a:cubicBezTo>
                <a:cubicBezTo>
                  <a:pt x="91682" y="51257"/>
                  <a:pt x="91755" y="51487"/>
                  <a:pt x="91895" y="51487"/>
                </a:cubicBezTo>
                <a:cubicBezTo>
                  <a:pt x="91947" y="51487"/>
                  <a:pt x="92008" y="51456"/>
                  <a:pt x="92074" y="51390"/>
                </a:cubicBezTo>
                <a:cubicBezTo>
                  <a:pt x="92116" y="51348"/>
                  <a:pt x="92136" y="51328"/>
                  <a:pt x="92147" y="51328"/>
                </a:cubicBezTo>
                <a:cubicBezTo>
                  <a:pt x="92157" y="51328"/>
                  <a:pt x="92157" y="51348"/>
                  <a:pt x="92157" y="51390"/>
                </a:cubicBezTo>
                <a:cubicBezTo>
                  <a:pt x="92157" y="51611"/>
                  <a:pt x="92047" y="51758"/>
                  <a:pt x="91924" y="51758"/>
                </a:cubicBezTo>
                <a:cubicBezTo>
                  <a:pt x="91862" y="51758"/>
                  <a:pt x="91798" y="51721"/>
                  <a:pt x="91743" y="51638"/>
                </a:cubicBezTo>
                <a:cubicBezTo>
                  <a:pt x="91684" y="51580"/>
                  <a:pt x="91625" y="51521"/>
                  <a:pt x="91567" y="51521"/>
                </a:cubicBezTo>
                <a:cubicBezTo>
                  <a:pt x="91543" y="51521"/>
                  <a:pt x="91518" y="51531"/>
                  <a:pt x="91494" y="51556"/>
                </a:cubicBezTo>
                <a:cubicBezTo>
                  <a:pt x="91411" y="51638"/>
                  <a:pt x="91411" y="51721"/>
                  <a:pt x="91411" y="51804"/>
                </a:cubicBezTo>
                <a:cubicBezTo>
                  <a:pt x="91411" y="51804"/>
                  <a:pt x="91494" y="51887"/>
                  <a:pt x="91494" y="52053"/>
                </a:cubicBezTo>
                <a:cubicBezTo>
                  <a:pt x="91494" y="52087"/>
                  <a:pt x="91522" y="52107"/>
                  <a:pt x="91568" y="52107"/>
                </a:cubicBezTo>
                <a:cubicBezTo>
                  <a:pt x="91631" y="52107"/>
                  <a:pt x="91728" y="52067"/>
                  <a:pt x="91826" y="51970"/>
                </a:cubicBezTo>
                <a:cubicBezTo>
                  <a:pt x="91908" y="51928"/>
                  <a:pt x="91971" y="51908"/>
                  <a:pt x="92012" y="51908"/>
                </a:cubicBezTo>
                <a:cubicBezTo>
                  <a:pt x="92053" y="51908"/>
                  <a:pt x="92074" y="51928"/>
                  <a:pt x="92074" y="51970"/>
                </a:cubicBezTo>
                <a:cubicBezTo>
                  <a:pt x="92139" y="52229"/>
                  <a:pt x="92001" y="52437"/>
                  <a:pt x="91859" y="52437"/>
                </a:cubicBezTo>
                <a:cubicBezTo>
                  <a:pt x="91819" y="52437"/>
                  <a:pt x="91779" y="52421"/>
                  <a:pt x="91743" y="52384"/>
                </a:cubicBezTo>
                <a:cubicBezTo>
                  <a:pt x="91701" y="52343"/>
                  <a:pt x="91618" y="52322"/>
                  <a:pt x="91525" y="52322"/>
                </a:cubicBezTo>
                <a:cubicBezTo>
                  <a:pt x="91432" y="52322"/>
                  <a:pt x="91328" y="52343"/>
                  <a:pt x="91245" y="52384"/>
                </a:cubicBezTo>
                <a:cubicBezTo>
                  <a:pt x="91171" y="52459"/>
                  <a:pt x="91113" y="52500"/>
                  <a:pt x="91065" y="52500"/>
                </a:cubicBezTo>
                <a:cubicBezTo>
                  <a:pt x="91005" y="52500"/>
                  <a:pt x="90960" y="52438"/>
                  <a:pt x="90914" y="52301"/>
                </a:cubicBezTo>
                <a:cubicBezTo>
                  <a:pt x="90878" y="52193"/>
                  <a:pt x="90857" y="52132"/>
                  <a:pt x="90832" y="52132"/>
                </a:cubicBezTo>
                <a:cubicBezTo>
                  <a:pt x="90799" y="52132"/>
                  <a:pt x="90759" y="52234"/>
                  <a:pt x="90665" y="52467"/>
                </a:cubicBezTo>
                <a:cubicBezTo>
                  <a:pt x="90610" y="52688"/>
                  <a:pt x="90555" y="52762"/>
                  <a:pt x="90500" y="52762"/>
                </a:cubicBezTo>
                <a:cubicBezTo>
                  <a:pt x="90472" y="52762"/>
                  <a:pt x="90444" y="52743"/>
                  <a:pt x="90417" y="52716"/>
                </a:cubicBezTo>
                <a:cubicBezTo>
                  <a:pt x="90386" y="52685"/>
                  <a:pt x="90356" y="52666"/>
                  <a:pt x="90322" y="52666"/>
                </a:cubicBezTo>
                <a:cubicBezTo>
                  <a:pt x="90262" y="52666"/>
                  <a:pt x="90190" y="52724"/>
                  <a:pt x="90085" y="52882"/>
                </a:cubicBezTo>
                <a:cubicBezTo>
                  <a:pt x="90040" y="53018"/>
                  <a:pt x="89994" y="53080"/>
                  <a:pt x="89962" y="53080"/>
                </a:cubicBezTo>
                <a:cubicBezTo>
                  <a:pt x="89936" y="53080"/>
                  <a:pt x="89919" y="53039"/>
                  <a:pt x="89919" y="52964"/>
                </a:cubicBezTo>
                <a:cubicBezTo>
                  <a:pt x="89919" y="52882"/>
                  <a:pt x="90002" y="52716"/>
                  <a:pt x="90085" y="52633"/>
                </a:cubicBezTo>
                <a:cubicBezTo>
                  <a:pt x="90168" y="52550"/>
                  <a:pt x="90168" y="52467"/>
                  <a:pt x="90085" y="52384"/>
                </a:cubicBezTo>
                <a:cubicBezTo>
                  <a:pt x="89933" y="52232"/>
                  <a:pt x="90688" y="51453"/>
                  <a:pt x="90941" y="51453"/>
                </a:cubicBezTo>
                <a:cubicBezTo>
                  <a:pt x="90964" y="51453"/>
                  <a:pt x="90983" y="51459"/>
                  <a:pt x="90997" y="51473"/>
                </a:cubicBezTo>
                <a:cubicBezTo>
                  <a:pt x="91081" y="51536"/>
                  <a:pt x="91155" y="51567"/>
                  <a:pt x="91217" y="51567"/>
                </a:cubicBezTo>
                <a:cubicBezTo>
                  <a:pt x="91397" y="51567"/>
                  <a:pt x="91473" y="51303"/>
                  <a:pt x="91411" y="50810"/>
                </a:cubicBezTo>
                <a:cubicBezTo>
                  <a:pt x="91411" y="50154"/>
                  <a:pt x="91475" y="49883"/>
                  <a:pt x="91772" y="49883"/>
                </a:cubicBezTo>
                <a:cubicBezTo>
                  <a:pt x="91813" y="49883"/>
                  <a:pt x="91858" y="49888"/>
                  <a:pt x="91908" y="49898"/>
                </a:cubicBezTo>
                <a:cubicBezTo>
                  <a:pt x="92074" y="49898"/>
                  <a:pt x="92157" y="49815"/>
                  <a:pt x="92240" y="49567"/>
                </a:cubicBezTo>
                <a:cubicBezTo>
                  <a:pt x="92364" y="49380"/>
                  <a:pt x="92395" y="49287"/>
                  <a:pt x="92438" y="49287"/>
                </a:cubicBezTo>
                <a:cubicBezTo>
                  <a:pt x="92452" y="49287"/>
                  <a:pt x="92468" y="49297"/>
                  <a:pt x="92489" y="49318"/>
                </a:cubicBezTo>
                <a:cubicBezTo>
                  <a:pt x="92489" y="49318"/>
                  <a:pt x="92571" y="49318"/>
                  <a:pt x="92654" y="49152"/>
                </a:cubicBezTo>
                <a:cubicBezTo>
                  <a:pt x="92713" y="49094"/>
                  <a:pt x="92771" y="49035"/>
                  <a:pt x="92801" y="49035"/>
                </a:cubicBezTo>
                <a:cubicBezTo>
                  <a:pt x="92813" y="49035"/>
                  <a:pt x="92820" y="49045"/>
                  <a:pt x="92820" y="49069"/>
                </a:cubicBezTo>
                <a:cubicBezTo>
                  <a:pt x="92903" y="49069"/>
                  <a:pt x="92986" y="49069"/>
                  <a:pt x="93069" y="48904"/>
                </a:cubicBezTo>
                <a:cubicBezTo>
                  <a:pt x="93136" y="48837"/>
                  <a:pt x="93094" y="48715"/>
                  <a:pt x="93032" y="48715"/>
                </a:cubicBezTo>
                <a:cubicBezTo>
                  <a:pt x="93017" y="48715"/>
                  <a:pt x="93002" y="48722"/>
                  <a:pt x="92986" y="48738"/>
                </a:cubicBezTo>
                <a:cubicBezTo>
                  <a:pt x="92737" y="48738"/>
                  <a:pt x="92986" y="48075"/>
                  <a:pt x="93152" y="47992"/>
                </a:cubicBezTo>
                <a:cubicBezTo>
                  <a:pt x="93234" y="47992"/>
                  <a:pt x="93317" y="47992"/>
                  <a:pt x="93234" y="47909"/>
                </a:cubicBezTo>
                <a:cubicBezTo>
                  <a:pt x="93207" y="47881"/>
                  <a:pt x="93179" y="47863"/>
                  <a:pt x="93148" y="47863"/>
                </a:cubicBezTo>
                <a:cubicBezTo>
                  <a:pt x="93087" y="47863"/>
                  <a:pt x="93013" y="47937"/>
                  <a:pt x="92903" y="48158"/>
                </a:cubicBezTo>
                <a:cubicBezTo>
                  <a:pt x="92660" y="48522"/>
                  <a:pt x="92418" y="48752"/>
                  <a:pt x="92337" y="48752"/>
                </a:cubicBezTo>
                <a:cubicBezTo>
                  <a:pt x="92308" y="48752"/>
                  <a:pt x="92301" y="48722"/>
                  <a:pt x="92323" y="48655"/>
                </a:cubicBezTo>
                <a:cubicBezTo>
                  <a:pt x="92323" y="48489"/>
                  <a:pt x="92323" y="48406"/>
                  <a:pt x="92240" y="48323"/>
                </a:cubicBezTo>
                <a:cubicBezTo>
                  <a:pt x="92074" y="48158"/>
                  <a:pt x="92323" y="47743"/>
                  <a:pt x="92571" y="47743"/>
                </a:cubicBezTo>
                <a:cubicBezTo>
                  <a:pt x="92627" y="47762"/>
                  <a:pt x="92671" y="47772"/>
                  <a:pt x="92707" y="47772"/>
                </a:cubicBezTo>
                <a:cubicBezTo>
                  <a:pt x="92833" y="47772"/>
                  <a:pt x="92876" y="47650"/>
                  <a:pt x="93069" y="47329"/>
                </a:cubicBezTo>
                <a:cubicBezTo>
                  <a:pt x="93152" y="46997"/>
                  <a:pt x="93234" y="46749"/>
                  <a:pt x="93152" y="46749"/>
                </a:cubicBezTo>
                <a:cubicBezTo>
                  <a:pt x="93069" y="46666"/>
                  <a:pt x="93069" y="46417"/>
                  <a:pt x="93152" y="46169"/>
                </a:cubicBezTo>
                <a:cubicBezTo>
                  <a:pt x="93265" y="45828"/>
                  <a:pt x="93262" y="45603"/>
                  <a:pt x="93142" y="45603"/>
                </a:cubicBezTo>
                <a:cubicBezTo>
                  <a:pt x="93086" y="45603"/>
                  <a:pt x="93007" y="45650"/>
                  <a:pt x="92903" y="45754"/>
                </a:cubicBezTo>
                <a:cubicBezTo>
                  <a:pt x="92737" y="45920"/>
                  <a:pt x="92571" y="46003"/>
                  <a:pt x="92489" y="46003"/>
                </a:cubicBezTo>
                <a:cubicBezTo>
                  <a:pt x="92406" y="46003"/>
                  <a:pt x="92406" y="45920"/>
                  <a:pt x="92571" y="45754"/>
                </a:cubicBezTo>
                <a:cubicBezTo>
                  <a:pt x="92867" y="45533"/>
                  <a:pt x="93096" y="44982"/>
                  <a:pt x="93026" y="44982"/>
                </a:cubicBezTo>
                <a:cubicBezTo>
                  <a:pt x="93017" y="44982"/>
                  <a:pt x="93004" y="44990"/>
                  <a:pt x="92986" y="45008"/>
                </a:cubicBezTo>
                <a:cubicBezTo>
                  <a:pt x="92903" y="45008"/>
                  <a:pt x="92654" y="45008"/>
                  <a:pt x="92489" y="44843"/>
                </a:cubicBezTo>
                <a:cubicBezTo>
                  <a:pt x="92323" y="44677"/>
                  <a:pt x="91991" y="44511"/>
                  <a:pt x="91826" y="44428"/>
                </a:cubicBezTo>
                <a:cubicBezTo>
                  <a:pt x="91715" y="44401"/>
                  <a:pt x="91632" y="44382"/>
                  <a:pt x="91565" y="44382"/>
                </a:cubicBezTo>
                <a:cubicBezTo>
                  <a:pt x="91430" y="44382"/>
                  <a:pt x="91356" y="44456"/>
                  <a:pt x="91245" y="44677"/>
                </a:cubicBezTo>
                <a:cubicBezTo>
                  <a:pt x="91121" y="44884"/>
                  <a:pt x="91038" y="44988"/>
                  <a:pt x="90986" y="44988"/>
                </a:cubicBezTo>
                <a:cubicBezTo>
                  <a:pt x="90935" y="44988"/>
                  <a:pt x="90914" y="44884"/>
                  <a:pt x="90914" y="44677"/>
                </a:cubicBezTo>
                <a:cubicBezTo>
                  <a:pt x="90914" y="44498"/>
                  <a:pt x="90836" y="44412"/>
                  <a:pt x="90729" y="44412"/>
                </a:cubicBezTo>
                <a:cubicBezTo>
                  <a:pt x="90587" y="44412"/>
                  <a:pt x="90392" y="44560"/>
                  <a:pt x="90251" y="44843"/>
                </a:cubicBezTo>
                <a:cubicBezTo>
                  <a:pt x="90139" y="45029"/>
                  <a:pt x="90027" y="45115"/>
                  <a:pt x="89960" y="45115"/>
                </a:cubicBezTo>
                <a:cubicBezTo>
                  <a:pt x="89879" y="45115"/>
                  <a:pt x="89866" y="44988"/>
                  <a:pt x="90002" y="44760"/>
                </a:cubicBezTo>
                <a:cubicBezTo>
                  <a:pt x="90168" y="44511"/>
                  <a:pt x="90168" y="44263"/>
                  <a:pt x="90168" y="44263"/>
                </a:cubicBezTo>
                <a:cubicBezTo>
                  <a:pt x="90085" y="44180"/>
                  <a:pt x="89919" y="44014"/>
                  <a:pt x="89837" y="43848"/>
                </a:cubicBezTo>
                <a:cubicBezTo>
                  <a:pt x="89791" y="43711"/>
                  <a:pt x="89745" y="43650"/>
                  <a:pt x="89686" y="43650"/>
                </a:cubicBezTo>
                <a:cubicBezTo>
                  <a:pt x="89637" y="43650"/>
                  <a:pt x="89580" y="43691"/>
                  <a:pt x="89505" y="43765"/>
                </a:cubicBezTo>
                <a:cubicBezTo>
                  <a:pt x="89422" y="43931"/>
                  <a:pt x="89339" y="44097"/>
                  <a:pt x="89422" y="44180"/>
                </a:cubicBezTo>
                <a:cubicBezTo>
                  <a:pt x="89422" y="44263"/>
                  <a:pt x="89505" y="44345"/>
                  <a:pt x="89505" y="44428"/>
                </a:cubicBezTo>
                <a:cubicBezTo>
                  <a:pt x="89588" y="44511"/>
                  <a:pt x="89588" y="44594"/>
                  <a:pt x="89671" y="44594"/>
                </a:cubicBezTo>
                <a:cubicBezTo>
                  <a:pt x="89671" y="44677"/>
                  <a:pt x="89671" y="44843"/>
                  <a:pt x="89588" y="44926"/>
                </a:cubicBezTo>
                <a:cubicBezTo>
                  <a:pt x="89554" y="44960"/>
                  <a:pt x="89519" y="44980"/>
                  <a:pt x="89485" y="44980"/>
                </a:cubicBezTo>
                <a:cubicBezTo>
                  <a:pt x="89436" y="44980"/>
                  <a:pt x="89388" y="44940"/>
                  <a:pt x="89339" y="44843"/>
                </a:cubicBezTo>
                <a:cubicBezTo>
                  <a:pt x="89339" y="44746"/>
                  <a:pt x="89282" y="44705"/>
                  <a:pt x="89219" y="44705"/>
                </a:cubicBezTo>
                <a:cubicBezTo>
                  <a:pt x="89174" y="44705"/>
                  <a:pt x="89125" y="44726"/>
                  <a:pt x="89091" y="44760"/>
                </a:cubicBezTo>
                <a:cubicBezTo>
                  <a:pt x="89008" y="44843"/>
                  <a:pt x="88925" y="45008"/>
                  <a:pt x="88925" y="45174"/>
                </a:cubicBezTo>
                <a:cubicBezTo>
                  <a:pt x="88992" y="45376"/>
                  <a:pt x="88841" y="45633"/>
                  <a:pt x="88737" y="45633"/>
                </a:cubicBezTo>
                <a:cubicBezTo>
                  <a:pt x="88713" y="45633"/>
                  <a:pt x="88692" y="45620"/>
                  <a:pt x="88676" y="45589"/>
                </a:cubicBezTo>
                <a:cubicBezTo>
                  <a:pt x="88593" y="45589"/>
                  <a:pt x="88428" y="45589"/>
                  <a:pt x="88345" y="45671"/>
                </a:cubicBezTo>
                <a:cubicBezTo>
                  <a:pt x="88282" y="45735"/>
                  <a:pt x="88254" y="45762"/>
                  <a:pt x="88250" y="45762"/>
                </a:cubicBezTo>
                <a:cubicBezTo>
                  <a:pt x="88242" y="45762"/>
                  <a:pt x="88294" y="45691"/>
                  <a:pt x="88345" y="45589"/>
                </a:cubicBezTo>
                <a:cubicBezTo>
                  <a:pt x="88511" y="45423"/>
                  <a:pt x="88593" y="45174"/>
                  <a:pt x="88593" y="45008"/>
                </a:cubicBezTo>
                <a:cubicBezTo>
                  <a:pt x="88511" y="44843"/>
                  <a:pt x="88593" y="44760"/>
                  <a:pt x="88759" y="44677"/>
                </a:cubicBezTo>
                <a:cubicBezTo>
                  <a:pt x="88925" y="44677"/>
                  <a:pt x="88925" y="44594"/>
                  <a:pt x="88842" y="44511"/>
                </a:cubicBezTo>
                <a:cubicBezTo>
                  <a:pt x="88759" y="44428"/>
                  <a:pt x="88842" y="44345"/>
                  <a:pt x="89008" y="44097"/>
                </a:cubicBezTo>
                <a:cubicBezTo>
                  <a:pt x="89174" y="43931"/>
                  <a:pt x="89339" y="43600"/>
                  <a:pt x="89422" y="43434"/>
                </a:cubicBezTo>
                <a:cubicBezTo>
                  <a:pt x="89488" y="43203"/>
                  <a:pt x="89502" y="43090"/>
                  <a:pt x="89468" y="43090"/>
                </a:cubicBezTo>
                <a:cubicBezTo>
                  <a:pt x="89417" y="43090"/>
                  <a:pt x="89257" y="43349"/>
                  <a:pt x="89008" y="43848"/>
                </a:cubicBezTo>
                <a:cubicBezTo>
                  <a:pt x="88815" y="44169"/>
                  <a:pt x="88722" y="44292"/>
                  <a:pt x="88613" y="44292"/>
                </a:cubicBezTo>
                <a:cubicBezTo>
                  <a:pt x="88581" y="44292"/>
                  <a:pt x="88548" y="44281"/>
                  <a:pt x="88511" y="44263"/>
                </a:cubicBezTo>
                <a:cubicBezTo>
                  <a:pt x="88345" y="44263"/>
                  <a:pt x="88179" y="44180"/>
                  <a:pt x="88096" y="44097"/>
                </a:cubicBezTo>
                <a:cubicBezTo>
                  <a:pt x="88030" y="44052"/>
                  <a:pt x="87963" y="44032"/>
                  <a:pt x="87901" y="44032"/>
                </a:cubicBezTo>
                <a:cubicBezTo>
                  <a:pt x="87732" y="44032"/>
                  <a:pt x="87599" y="44186"/>
                  <a:pt x="87599" y="44428"/>
                </a:cubicBezTo>
                <a:cubicBezTo>
                  <a:pt x="87682" y="44594"/>
                  <a:pt x="87599" y="44760"/>
                  <a:pt x="87433" y="44843"/>
                </a:cubicBezTo>
                <a:cubicBezTo>
                  <a:pt x="87350" y="44926"/>
                  <a:pt x="87102" y="45174"/>
                  <a:pt x="86936" y="45340"/>
                </a:cubicBezTo>
                <a:cubicBezTo>
                  <a:pt x="86853" y="45423"/>
                  <a:pt x="86770" y="45464"/>
                  <a:pt x="86708" y="45464"/>
                </a:cubicBezTo>
                <a:cubicBezTo>
                  <a:pt x="86646" y="45464"/>
                  <a:pt x="86604" y="45423"/>
                  <a:pt x="86604" y="45340"/>
                </a:cubicBezTo>
                <a:cubicBezTo>
                  <a:pt x="86604" y="45174"/>
                  <a:pt x="86439" y="44926"/>
                  <a:pt x="86356" y="44760"/>
                </a:cubicBezTo>
                <a:cubicBezTo>
                  <a:pt x="86273" y="44636"/>
                  <a:pt x="86211" y="44573"/>
                  <a:pt x="86159" y="44573"/>
                </a:cubicBezTo>
                <a:cubicBezTo>
                  <a:pt x="86107" y="44573"/>
                  <a:pt x="86066" y="44636"/>
                  <a:pt x="86024" y="44760"/>
                </a:cubicBezTo>
                <a:cubicBezTo>
                  <a:pt x="85912" y="44947"/>
                  <a:pt x="85800" y="45032"/>
                  <a:pt x="85726" y="45032"/>
                </a:cubicBezTo>
                <a:cubicBezTo>
                  <a:pt x="85636" y="45032"/>
                  <a:pt x="85602" y="44905"/>
                  <a:pt x="85693" y="44677"/>
                </a:cubicBezTo>
                <a:cubicBezTo>
                  <a:pt x="85776" y="44345"/>
                  <a:pt x="85859" y="44263"/>
                  <a:pt x="86024" y="44263"/>
                </a:cubicBezTo>
                <a:cubicBezTo>
                  <a:pt x="86190" y="44180"/>
                  <a:pt x="86356" y="44097"/>
                  <a:pt x="86439" y="44014"/>
                </a:cubicBezTo>
                <a:cubicBezTo>
                  <a:pt x="86487" y="43917"/>
                  <a:pt x="86479" y="43877"/>
                  <a:pt x="86430" y="43877"/>
                </a:cubicBezTo>
                <a:cubicBezTo>
                  <a:pt x="86396" y="43877"/>
                  <a:pt x="86342" y="43897"/>
                  <a:pt x="86273" y="43931"/>
                </a:cubicBezTo>
                <a:cubicBezTo>
                  <a:pt x="86107" y="44014"/>
                  <a:pt x="85859" y="44097"/>
                  <a:pt x="85859" y="44097"/>
                </a:cubicBezTo>
                <a:cubicBezTo>
                  <a:pt x="85827" y="44081"/>
                  <a:pt x="85798" y="44074"/>
                  <a:pt x="85773" y="44074"/>
                </a:cubicBezTo>
                <a:cubicBezTo>
                  <a:pt x="85667" y="44074"/>
                  <a:pt x="85626" y="44196"/>
                  <a:pt x="85693" y="44263"/>
                </a:cubicBezTo>
                <a:cubicBezTo>
                  <a:pt x="85776" y="44345"/>
                  <a:pt x="85693" y="44594"/>
                  <a:pt x="85444" y="44760"/>
                </a:cubicBezTo>
                <a:cubicBezTo>
                  <a:pt x="85361" y="44760"/>
                  <a:pt x="85278" y="44677"/>
                  <a:pt x="85361" y="44511"/>
                </a:cubicBezTo>
                <a:cubicBezTo>
                  <a:pt x="85410" y="44414"/>
                  <a:pt x="85402" y="44374"/>
                  <a:pt x="85370" y="44374"/>
                </a:cubicBezTo>
                <a:cubicBezTo>
                  <a:pt x="85347" y="44374"/>
                  <a:pt x="85313" y="44394"/>
                  <a:pt x="85278" y="44428"/>
                </a:cubicBezTo>
                <a:cubicBezTo>
                  <a:pt x="85226" y="44498"/>
                  <a:pt x="85163" y="44527"/>
                  <a:pt x="85098" y="44527"/>
                </a:cubicBezTo>
                <a:cubicBezTo>
                  <a:pt x="84850" y="44527"/>
                  <a:pt x="84567" y="44110"/>
                  <a:pt x="84698" y="43848"/>
                </a:cubicBezTo>
                <a:cubicBezTo>
                  <a:pt x="84781" y="43683"/>
                  <a:pt x="84781" y="43683"/>
                  <a:pt x="84698" y="43683"/>
                </a:cubicBezTo>
                <a:cubicBezTo>
                  <a:pt x="84533" y="43765"/>
                  <a:pt x="84533" y="43848"/>
                  <a:pt x="84533" y="44014"/>
                </a:cubicBezTo>
                <a:cubicBezTo>
                  <a:pt x="84533" y="44263"/>
                  <a:pt x="84201" y="44594"/>
                  <a:pt x="83952" y="44594"/>
                </a:cubicBezTo>
                <a:cubicBezTo>
                  <a:pt x="83787" y="44511"/>
                  <a:pt x="83787" y="44511"/>
                  <a:pt x="83870" y="44428"/>
                </a:cubicBezTo>
                <a:cubicBezTo>
                  <a:pt x="84035" y="44345"/>
                  <a:pt x="84367" y="43600"/>
                  <a:pt x="84284" y="43517"/>
                </a:cubicBezTo>
                <a:cubicBezTo>
                  <a:pt x="84254" y="43486"/>
                  <a:pt x="84223" y="43467"/>
                  <a:pt x="84197" y="43467"/>
                </a:cubicBezTo>
                <a:cubicBezTo>
                  <a:pt x="84152" y="43467"/>
                  <a:pt x="84118" y="43525"/>
                  <a:pt x="84118" y="43683"/>
                </a:cubicBezTo>
                <a:cubicBezTo>
                  <a:pt x="84118" y="43848"/>
                  <a:pt x="84035" y="43931"/>
                  <a:pt x="83870" y="43931"/>
                </a:cubicBezTo>
                <a:cubicBezTo>
                  <a:pt x="83787" y="43931"/>
                  <a:pt x="83787" y="43683"/>
                  <a:pt x="83870" y="43351"/>
                </a:cubicBezTo>
                <a:cubicBezTo>
                  <a:pt x="84035" y="42771"/>
                  <a:pt x="84035" y="42605"/>
                  <a:pt x="83787" y="42357"/>
                </a:cubicBezTo>
                <a:lnTo>
                  <a:pt x="83455" y="42108"/>
                </a:lnTo>
                <a:lnTo>
                  <a:pt x="83455" y="42522"/>
                </a:lnTo>
                <a:cubicBezTo>
                  <a:pt x="83455" y="42797"/>
                  <a:pt x="83512" y="42958"/>
                  <a:pt x="83626" y="42958"/>
                </a:cubicBezTo>
                <a:cubicBezTo>
                  <a:pt x="83649" y="42958"/>
                  <a:pt x="83675" y="42951"/>
                  <a:pt x="83704" y="42937"/>
                </a:cubicBezTo>
                <a:cubicBezTo>
                  <a:pt x="83763" y="42917"/>
                  <a:pt x="83807" y="42907"/>
                  <a:pt x="83837" y="42907"/>
                </a:cubicBezTo>
                <a:cubicBezTo>
                  <a:pt x="83934" y="42907"/>
                  <a:pt x="83874" y="43015"/>
                  <a:pt x="83621" y="43268"/>
                </a:cubicBezTo>
                <a:cubicBezTo>
                  <a:pt x="83418" y="43522"/>
                  <a:pt x="83308" y="43620"/>
                  <a:pt x="83177" y="43620"/>
                </a:cubicBezTo>
                <a:cubicBezTo>
                  <a:pt x="83095" y="43620"/>
                  <a:pt x="83004" y="43581"/>
                  <a:pt x="82875" y="43517"/>
                </a:cubicBezTo>
                <a:cubicBezTo>
                  <a:pt x="82627" y="43434"/>
                  <a:pt x="82461" y="43185"/>
                  <a:pt x="82378" y="43102"/>
                </a:cubicBezTo>
                <a:cubicBezTo>
                  <a:pt x="82378" y="42945"/>
                  <a:pt x="82311" y="42887"/>
                  <a:pt x="82199" y="42887"/>
                </a:cubicBezTo>
                <a:cubicBezTo>
                  <a:pt x="82134" y="42887"/>
                  <a:pt x="82055" y="42906"/>
                  <a:pt x="81964" y="42937"/>
                </a:cubicBezTo>
                <a:cubicBezTo>
                  <a:pt x="81825" y="42964"/>
                  <a:pt x="81733" y="42983"/>
                  <a:pt x="81675" y="42983"/>
                </a:cubicBezTo>
                <a:cubicBezTo>
                  <a:pt x="81558" y="42983"/>
                  <a:pt x="81577" y="42909"/>
                  <a:pt x="81632" y="42688"/>
                </a:cubicBezTo>
                <a:cubicBezTo>
                  <a:pt x="81760" y="42368"/>
                  <a:pt x="81592" y="42000"/>
                  <a:pt x="81394" y="42000"/>
                </a:cubicBezTo>
                <a:cubicBezTo>
                  <a:pt x="81336" y="42000"/>
                  <a:pt x="81275" y="42032"/>
                  <a:pt x="81218" y="42108"/>
                </a:cubicBezTo>
                <a:cubicBezTo>
                  <a:pt x="81135" y="42191"/>
                  <a:pt x="81135" y="42274"/>
                  <a:pt x="81218" y="42357"/>
                </a:cubicBezTo>
                <a:cubicBezTo>
                  <a:pt x="81301" y="42439"/>
                  <a:pt x="81301" y="42522"/>
                  <a:pt x="81052" y="42522"/>
                </a:cubicBezTo>
                <a:cubicBezTo>
                  <a:pt x="80969" y="42605"/>
                  <a:pt x="80886" y="42688"/>
                  <a:pt x="80886" y="42688"/>
                </a:cubicBezTo>
                <a:cubicBezTo>
                  <a:pt x="80886" y="42771"/>
                  <a:pt x="80886" y="42771"/>
                  <a:pt x="80720" y="42854"/>
                </a:cubicBezTo>
                <a:cubicBezTo>
                  <a:pt x="80662" y="42912"/>
                  <a:pt x="80613" y="42940"/>
                  <a:pt x="80579" y="42940"/>
                </a:cubicBezTo>
                <a:cubicBezTo>
                  <a:pt x="80517" y="42940"/>
                  <a:pt x="80501" y="42849"/>
                  <a:pt x="80555" y="42688"/>
                </a:cubicBezTo>
                <a:cubicBezTo>
                  <a:pt x="80596" y="42522"/>
                  <a:pt x="80534" y="42439"/>
                  <a:pt x="80441" y="42439"/>
                </a:cubicBezTo>
                <a:cubicBezTo>
                  <a:pt x="80347" y="42439"/>
                  <a:pt x="80223" y="42522"/>
                  <a:pt x="80140" y="42688"/>
                </a:cubicBezTo>
                <a:cubicBezTo>
                  <a:pt x="80106" y="42722"/>
                  <a:pt x="80086" y="42742"/>
                  <a:pt x="80068" y="42742"/>
                </a:cubicBezTo>
                <a:cubicBezTo>
                  <a:pt x="80043" y="42742"/>
                  <a:pt x="80023" y="42702"/>
                  <a:pt x="79975" y="42605"/>
                </a:cubicBezTo>
                <a:cubicBezTo>
                  <a:pt x="79975" y="42508"/>
                  <a:pt x="79946" y="42468"/>
                  <a:pt x="79923" y="42468"/>
                </a:cubicBezTo>
                <a:cubicBezTo>
                  <a:pt x="79906" y="42468"/>
                  <a:pt x="79892" y="42488"/>
                  <a:pt x="79892" y="42522"/>
                </a:cubicBezTo>
                <a:cubicBezTo>
                  <a:pt x="79809" y="42688"/>
                  <a:pt x="79643" y="42771"/>
                  <a:pt x="79560" y="42771"/>
                </a:cubicBezTo>
                <a:cubicBezTo>
                  <a:pt x="79312" y="42771"/>
                  <a:pt x="79312" y="42771"/>
                  <a:pt x="79229" y="43102"/>
                </a:cubicBezTo>
                <a:cubicBezTo>
                  <a:pt x="79180" y="43297"/>
                  <a:pt x="79160" y="43377"/>
                  <a:pt x="79118" y="43377"/>
                </a:cubicBezTo>
                <a:cubicBezTo>
                  <a:pt x="79089" y="43377"/>
                  <a:pt x="79049" y="43337"/>
                  <a:pt x="78980" y="43268"/>
                </a:cubicBezTo>
                <a:cubicBezTo>
                  <a:pt x="78814" y="43185"/>
                  <a:pt x="78731" y="43102"/>
                  <a:pt x="78731" y="43102"/>
                </a:cubicBezTo>
                <a:cubicBezTo>
                  <a:pt x="78649" y="43102"/>
                  <a:pt x="78731" y="43020"/>
                  <a:pt x="78814" y="42854"/>
                </a:cubicBezTo>
                <a:cubicBezTo>
                  <a:pt x="78873" y="42795"/>
                  <a:pt x="78931" y="42737"/>
                  <a:pt x="78990" y="42737"/>
                </a:cubicBezTo>
                <a:cubicBezTo>
                  <a:pt x="79014" y="42737"/>
                  <a:pt x="79039" y="42747"/>
                  <a:pt x="79063" y="42771"/>
                </a:cubicBezTo>
                <a:cubicBezTo>
                  <a:pt x="79093" y="42801"/>
                  <a:pt x="79112" y="42820"/>
                  <a:pt x="79129" y="42820"/>
                </a:cubicBezTo>
                <a:cubicBezTo>
                  <a:pt x="79157" y="42820"/>
                  <a:pt x="79176" y="42763"/>
                  <a:pt x="79229" y="42605"/>
                </a:cubicBezTo>
                <a:cubicBezTo>
                  <a:pt x="79229" y="42522"/>
                  <a:pt x="79063" y="42274"/>
                  <a:pt x="78814" y="42191"/>
                </a:cubicBezTo>
                <a:cubicBezTo>
                  <a:pt x="78317" y="42025"/>
                  <a:pt x="78234" y="41694"/>
                  <a:pt x="78566" y="41362"/>
                </a:cubicBezTo>
                <a:cubicBezTo>
                  <a:pt x="78649" y="41279"/>
                  <a:pt x="78731" y="41113"/>
                  <a:pt x="78649" y="41113"/>
                </a:cubicBezTo>
                <a:cubicBezTo>
                  <a:pt x="78566" y="41031"/>
                  <a:pt x="78649" y="40782"/>
                  <a:pt x="78731" y="40533"/>
                </a:cubicBezTo>
                <a:cubicBezTo>
                  <a:pt x="78835" y="40274"/>
                  <a:pt x="78874" y="40145"/>
                  <a:pt x="78828" y="40145"/>
                </a:cubicBezTo>
                <a:cubicBezTo>
                  <a:pt x="78800" y="40145"/>
                  <a:pt x="78742" y="40191"/>
                  <a:pt x="78649" y="40285"/>
                </a:cubicBezTo>
                <a:cubicBezTo>
                  <a:pt x="78483" y="40450"/>
                  <a:pt x="78317" y="40699"/>
                  <a:pt x="78317" y="40782"/>
                </a:cubicBezTo>
                <a:cubicBezTo>
                  <a:pt x="78317" y="40879"/>
                  <a:pt x="78289" y="40919"/>
                  <a:pt x="78248" y="40919"/>
                </a:cubicBezTo>
                <a:cubicBezTo>
                  <a:pt x="78220" y="40919"/>
                  <a:pt x="78186" y="40899"/>
                  <a:pt x="78151" y="40865"/>
                </a:cubicBezTo>
                <a:cubicBezTo>
                  <a:pt x="78068" y="40782"/>
                  <a:pt x="78068" y="40450"/>
                  <a:pt x="78151" y="40119"/>
                </a:cubicBezTo>
                <a:cubicBezTo>
                  <a:pt x="78220" y="39774"/>
                  <a:pt x="78232" y="39601"/>
                  <a:pt x="78186" y="39601"/>
                </a:cubicBezTo>
                <a:cubicBezTo>
                  <a:pt x="78177" y="39601"/>
                  <a:pt x="78165" y="39608"/>
                  <a:pt x="78151" y="39622"/>
                </a:cubicBezTo>
                <a:cubicBezTo>
                  <a:pt x="78090" y="39743"/>
                  <a:pt x="77996" y="39798"/>
                  <a:pt x="77901" y="39798"/>
                </a:cubicBezTo>
                <a:cubicBezTo>
                  <a:pt x="77737" y="39798"/>
                  <a:pt x="77571" y="39635"/>
                  <a:pt x="77571" y="39373"/>
                </a:cubicBezTo>
                <a:cubicBezTo>
                  <a:pt x="77518" y="39213"/>
                  <a:pt x="77499" y="39121"/>
                  <a:pt x="77447" y="39121"/>
                </a:cubicBezTo>
                <a:cubicBezTo>
                  <a:pt x="77419" y="39121"/>
                  <a:pt x="77381" y="39149"/>
                  <a:pt x="77323" y="39207"/>
                </a:cubicBezTo>
                <a:cubicBezTo>
                  <a:pt x="77288" y="39242"/>
                  <a:pt x="77254" y="39262"/>
                  <a:pt x="77225" y="39262"/>
                </a:cubicBezTo>
                <a:cubicBezTo>
                  <a:pt x="77185" y="39262"/>
                  <a:pt x="77157" y="39222"/>
                  <a:pt x="77157" y="39124"/>
                </a:cubicBezTo>
                <a:cubicBezTo>
                  <a:pt x="77108" y="39027"/>
                  <a:pt x="77060" y="38987"/>
                  <a:pt x="77011" y="38987"/>
                </a:cubicBezTo>
                <a:cubicBezTo>
                  <a:pt x="76977" y="38987"/>
                  <a:pt x="76943" y="39007"/>
                  <a:pt x="76908" y="39042"/>
                </a:cubicBezTo>
                <a:cubicBezTo>
                  <a:pt x="76867" y="39083"/>
                  <a:pt x="76805" y="39104"/>
                  <a:pt x="76742" y="39104"/>
                </a:cubicBezTo>
                <a:cubicBezTo>
                  <a:pt x="76680" y="39104"/>
                  <a:pt x="76618" y="39083"/>
                  <a:pt x="76577" y="39042"/>
                </a:cubicBezTo>
                <a:cubicBezTo>
                  <a:pt x="76411" y="39042"/>
                  <a:pt x="76494" y="39042"/>
                  <a:pt x="76660" y="39207"/>
                </a:cubicBezTo>
                <a:cubicBezTo>
                  <a:pt x="76991" y="39373"/>
                  <a:pt x="76991" y="39456"/>
                  <a:pt x="76825" y="39705"/>
                </a:cubicBezTo>
                <a:cubicBezTo>
                  <a:pt x="76660" y="39870"/>
                  <a:pt x="76494" y="39953"/>
                  <a:pt x="76390" y="39953"/>
                </a:cubicBezTo>
                <a:cubicBezTo>
                  <a:pt x="76287" y="39953"/>
                  <a:pt x="76245" y="39870"/>
                  <a:pt x="76328" y="39705"/>
                </a:cubicBezTo>
                <a:cubicBezTo>
                  <a:pt x="76328" y="39602"/>
                  <a:pt x="76296" y="39531"/>
                  <a:pt x="76214" y="39531"/>
                </a:cubicBezTo>
                <a:cubicBezTo>
                  <a:pt x="76162" y="39531"/>
                  <a:pt x="76092" y="39558"/>
                  <a:pt x="75997" y="39622"/>
                </a:cubicBezTo>
                <a:cubicBezTo>
                  <a:pt x="75930" y="39644"/>
                  <a:pt x="75857" y="39654"/>
                  <a:pt x="75780" y="39654"/>
                </a:cubicBezTo>
                <a:cubicBezTo>
                  <a:pt x="75570" y="39654"/>
                  <a:pt x="75328" y="39577"/>
                  <a:pt x="75085" y="39456"/>
                </a:cubicBezTo>
                <a:cubicBezTo>
                  <a:pt x="74927" y="39298"/>
                  <a:pt x="74770" y="39241"/>
                  <a:pt x="74633" y="39241"/>
                </a:cubicBezTo>
                <a:cubicBezTo>
                  <a:pt x="74554" y="39241"/>
                  <a:pt x="74483" y="39260"/>
                  <a:pt x="74422" y="39290"/>
                </a:cubicBezTo>
                <a:cubicBezTo>
                  <a:pt x="74339" y="39373"/>
                  <a:pt x="74256" y="39539"/>
                  <a:pt x="74339" y="39539"/>
                </a:cubicBezTo>
                <a:cubicBezTo>
                  <a:pt x="74339" y="39622"/>
                  <a:pt x="74339" y="39787"/>
                  <a:pt x="74256" y="39870"/>
                </a:cubicBezTo>
                <a:cubicBezTo>
                  <a:pt x="74228" y="39913"/>
                  <a:pt x="74188" y="39931"/>
                  <a:pt x="74141" y="39931"/>
                </a:cubicBezTo>
                <a:cubicBezTo>
                  <a:pt x="73915" y="39931"/>
                  <a:pt x="73539" y="39496"/>
                  <a:pt x="73676" y="39290"/>
                </a:cubicBezTo>
                <a:cubicBezTo>
                  <a:pt x="73824" y="39069"/>
                  <a:pt x="73380" y="38256"/>
                  <a:pt x="73105" y="38256"/>
                </a:cubicBezTo>
                <a:cubicBezTo>
                  <a:pt x="73072" y="38256"/>
                  <a:pt x="73040" y="38268"/>
                  <a:pt x="73013" y="38296"/>
                </a:cubicBezTo>
                <a:cubicBezTo>
                  <a:pt x="72978" y="38366"/>
                  <a:pt x="72943" y="38391"/>
                  <a:pt x="72908" y="38391"/>
                </a:cubicBezTo>
                <a:cubicBezTo>
                  <a:pt x="72860" y="38391"/>
                  <a:pt x="72812" y="38344"/>
                  <a:pt x="72764" y="38296"/>
                </a:cubicBezTo>
                <a:cubicBezTo>
                  <a:pt x="72764" y="38180"/>
                  <a:pt x="72764" y="38118"/>
                  <a:pt x="72756" y="38118"/>
                </a:cubicBezTo>
                <a:cubicBezTo>
                  <a:pt x="72747" y="38118"/>
                  <a:pt x="72726" y="38201"/>
                  <a:pt x="72682" y="38379"/>
                </a:cubicBezTo>
                <a:cubicBezTo>
                  <a:pt x="72631" y="38632"/>
                  <a:pt x="72611" y="38731"/>
                  <a:pt x="72565" y="38731"/>
                </a:cubicBezTo>
                <a:cubicBezTo>
                  <a:pt x="72537" y="38731"/>
                  <a:pt x="72497" y="38691"/>
                  <a:pt x="72433" y="38627"/>
                </a:cubicBezTo>
                <a:cubicBezTo>
                  <a:pt x="72374" y="38569"/>
                  <a:pt x="72274" y="38510"/>
                  <a:pt x="72191" y="38510"/>
                </a:cubicBezTo>
                <a:cubicBezTo>
                  <a:pt x="72157" y="38510"/>
                  <a:pt x="72126" y="38520"/>
                  <a:pt x="72101" y="38544"/>
                </a:cubicBezTo>
                <a:cubicBezTo>
                  <a:pt x="72050" y="38613"/>
                  <a:pt x="72006" y="38643"/>
                  <a:pt x="71969" y="38643"/>
                </a:cubicBezTo>
                <a:cubicBezTo>
                  <a:pt x="71829" y="38643"/>
                  <a:pt x="71804" y="38210"/>
                  <a:pt x="71936" y="37881"/>
                </a:cubicBezTo>
                <a:cubicBezTo>
                  <a:pt x="72101" y="37550"/>
                  <a:pt x="72101" y="37467"/>
                  <a:pt x="71936" y="37384"/>
                </a:cubicBezTo>
                <a:cubicBezTo>
                  <a:pt x="71887" y="37360"/>
                  <a:pt x="71839" y="37350"/>
                  <a:pt x="71794" y="37350"/>
                </a:cubicBezTo>
                <a:cubicBezTo>
                  <a:pt x="71687" y="37350"/>
                  <a:pt x="71604" y="37408"/>
                  <a:pt x="71604" y="37467"/>
                </a:cubicBezTo>
                <a:cubicBezTo>
                  <a:pt x="71563" y="37550"/>
                  <a:pt x="71521" y="37591"/>
                  <a:pt x="71480" y="37591"/>
                </a:cubicBezTo>
                <a:cubicBezTo>
                  <a:pt x="71438" y="37591"/>
                  <a:pt x="71397" y="37550"/>
                  <a:pt x="71356" y="37467"/>
                </a:cubicBezTo>
                <a:cubicBezTo>
                  <a:pt x="71356" y="37301"/>
                  <a:pt x="71273" y="37301"/>
                  <a:pt x="71190" y="37301"/>
                </a:cubicBezTo>
                <a:cubicBezTo>
                  <a:pt x="71190" y="37452"/>
                  <a:pt x="70571" y="37809"/>
                  <a:pt x="70398" y="37809"/>
                </a:cubicBezTo>
                <a:cubicBezTo>
                  <a:pt x="70381" y="37809"/>
                  <a:pt x="70369" y="37806"/>
                  <a:pt x="70361" y="37798"/>
                </a:cubicBezTo>
                <a:cubicBezTo>
                  <a:pt x="70361" y="37798"/>
                  <a:pt x="70527" y="37633"/>
                  <a:pt x="70776" y="37384"/>
                </a:cubicBezTo>
                <a:cubicBezTo>
                  <a:pt x="71101" y="37058"/>
                  <a:pt x="71171" y="36835"/>
                  <a:pt x="70984" y="36835"/>
                </a:cubicBezTo>
                <a:cubicBezTo>
                  <a:pt x="70934" y="36835"/>
                  <a:pt x="70864" y="36851"/>
                  <a:pt x="70776" y="36887"/>
                </a:cubicBezTo>
                <a:cubicBezTo>
                  <a:pt x="70610" y="36970"/>
                  <a:pt x="70527" y="36970"/>
                  <a:pt x="70527" y="37218"/>
                </a:cubicBezTo>
                <a:cubicBezTo>
                  <a:pt x="70492" y="37461"/>
                  <a:pt x="70327" y="37573"/>
                  <a:pt x="70147" y="37573"/>
                </a:cubicBezTo>
                <a:cubicBezTo>
                  <a:pt x="69896" y="37573"/>
                  <a:pt x="69615" y="37356"/>
                  <a:pt x="69615" y="36970"/>
                </a:cubicBezTo>
                <a:cubicBezTo>
                  <a:pt x="69615" y="36804"/>
                  <a:pt x="69450" y="36472"/>
                  <a:pt x="69284" y="36307"/>
                </a:cubicBezTo>
                <a:cubicBezTo>
                  <a:pt x="68869" y="35975"/>
                  <a:pt x="68952" y="35809"/>
                  <a:pt x="69532" y="35395"/>
                </a:cubicBezTo>
                <a:cubicBezTo>
                  <a:pt x="69738" y="35258"/>
                  <a:pt x="69873" y="35177"/>
                  <a:pt x="69955" y="35177"/>
                </a:cubicBezTo>
                <a:cubicBezTo>
                  <a:pt x="70070" y="35177"/>
                  <a:pt x="70078" y="35338"/>
                  <a:pt x="70030" y="35727"/>
                </a:cubicBezTo>
                <a:cubicBezTo>
                  <a:pt x="70030" y="35948"/>
                  <a:pt x="70030" y="36058"/>
                  <a:pt x="70079" y="36058"/>
                </a:cubicBezTo>
                <a:cubicBezTo>
                  <a:pt x="70103" y="36058"/>
                  <a:pt x="70140" y="36030"/>
                  <a:pt x="70195" y="35975"/>
                </a:cubicBezTo>
                <a:cubicBezTo>
                  <a:pt x="70235" y="35956"/>
                  <a:pt x="70269" y="35945"/>
                  <a:pt x="70297" y="35945"/>
                </a:cubicBezTo>
                <a:cubicBezTo>
                  <a:pt x="70386" y="35945"/>
                  <a:pt x="70405" y="36053"/>
                  <a:pt x="70278" y="36307"/>
                </a:cubicBezTo>
                <a:cubicBezTo>
                  <a:pt x="70195" y="36555"/>
                  <a:pt x="70113" y="36804"/>
                  <a:pt x="70030" y="36804"/>
                </a:cubicBezTo>
                <a:cubicBezTo>
                  <a:pt x="69947" y="36887"/>
                  <a:pt x="69947" y="36970"/>
                  <a:pt x="69947" y="37053"/>
                </a:cubicBezTo>
                <a:cubicBezTo>
                  <a:pt x="69967" y="37073"/>
                  <a:pt x="69988" y="37084"/>
                  <a:pt x="70010" y="37084"/>
                </a:cubicBezTo>
                <a:cubicBezTo>
                  <a:pt x="70076" y="37084"/>
                  <a:pt x="70154" y="36990"/>
                  <a:pt x="70278" y="36804"/>
                </a:cubicBezTo>
                <a:cubicBezTo>
                  <a:pt x="70361" y="36638"/>
                  <a:pt x="70527" y="36307"/>
                  <a:pt x="70693" y="36141"/>
                </a:cubicBezTo>
                <a:cubicBezTo>
                  <a:pt x="70858" y="35975"/>
                  <a:pt x="71024" y="35892"/>
                  <a:pt x="70941" y="35809"/>
                </a:cubicBezTo>
                <a:cubicBezTo>
                  <a:pt x="70941" y="35809"/>
                  <a:pt x="70941" y="35644"/>
                  <a:pt x="71024" y="35561"/>
                </a:cubicBezTo>
                <a:cubicBezTo>
                  <a:pt x="71099" y="35486"/>
                  <a:pt x="71140" y="35445"/>
                  <a:pt x="71155" y="35445"/>
                </a:cubicBezTo>
                <a:cubicBezTo>
                  <a:pt x="71173" y="35445"/>
                  <a:pt x="71153" y="35507"/>
                  <a:pt x="71107" y="35644"/>
                </a:cubicBezTo>
                <a:cubicBezTo>
                  <a:pt x="71056" y="35849"/>
                  <a:pt x="71068" y="35990"/>
                  <a:pt x="71143" y="35990"/>
                </a:cubicBezTo>
                <a:cubicBezTo>
                  <a:pt x="71190" y="35990"/>
                  <a:pt x="71261" y="35936"/>
                  <a:pt x="71356" y="35809"/>
                </a:cubicBezTo>
                <a:cubicBezTo>
                  <a:pt x="71414" y="35751"/>
                  <a:pt x="71514" y="35692"/>
                  <a:pt x="71568" y="35692"/>
                </a:cubicBezTo>
                <a:cubicBezTo>
                  <a:pt x="71590" y="35692"/>
                  <a:pt x="71604" y="35702"/>
                  <a:pt x="71604" y="35727"/>
                </a:cubicBezTo>
                <a:cubicBezTo>
                  <a:pt x="71625" y="35747"/>
                  <a:pt x="71651" y="35758"/>
                  <a:pt x="71681" y="35758"/>
                </a:cubicBezTo>
                <a:cubicBezTo>
                  <a:pt x="71770" y="35758"/>
                  <a:pt x="71894" y="35664"/>
                  <a:pt x="72019" y="35478"/>
                </a:cubicBezTo>
                <a:cubicBezTo>
                  <a:pt x="72350" y="35146"/>
                  <a:pt x="72350" y="35064"/>
                  <a:pt x="72350" y="34649"/>
                </a:cubicBezTo>
                <a:lnTo>
                  <a:pt x="72184" y="34235"/>
                </a:lnTo>
                <a:lnTo>
                  <a:pt x="72101" y="34732"/>
                </a:lnTo>
                <a:cubicBezTo>
                  <a:pt x="72010" y="35097"/>
                  <a:pt x="71894" y="35286"/>
                  <a:pt x="71780" y="35286"/>
                </a:cubicBezTo>
                <a:cubicBezTo>
                  <a:pt x="71687" y="35286"/>
                  <a:pt x="71596" y="35159"/>
                  <a:pt x="71521" y="34898"/>
                </a:cubicBezTo>
                <a:cubicBezTo>
                  <a:pt x="71466" y="34677"/>
                  <a:pt x="71411" y="34566"/>
                  <a:pt x="71331" y="34566"/>
                </a:cubicBezTo>
                <a:cubicBezTo>
                  <a:pt x="71291" y="34566"/>
                  <a:pt x="71245" y="34594"/>
                  <a:pt x="71190" y="34649"/>
                </a:cubicBezTo>
                <a:cubicBezTo>
                  <a:pt x="71131" y="34708"/>
                  <a:pt x="71031" y="34766"/>
                  <a:pt x="70948" y="34766"/>
                </a:cubicBezTo>
                <a:cubicBezTo>
                  <a:pt x="70914" y="34766"/>
                  <a:pt x="70883" y="34756"/>
                  <a:pt x="70858" y="34732"/>
                </a:cubicBezTo>
                <a:cubicBezTo>
                  <a:pt x="70776" y="34649"/>
                  <a:pt x="70858" y="34566"/>
                  <a:pt x="70941" y="34484"/>
                </a:cubicBezTo>
                <a:cubicBezTo>
                  <a:pt x="71107" y="34401"/>
                  <a:pt x="71190" y="34235"/>
                  <a:pt x="71190" y="34069"/>
                </a:cubicBezTo>
                <a:cubicBezTo>
                  <a:pt x="71234" y="33891"/>
                  <a:pt x="71231" y="33809"/>
                  <a:pt x="71193" y="33809"/>
                </a:cubicBezTo>
                <a:cubicBezTo>
                  <a:pt x="71160" y="33809"/>
                  <a:pt x="71101" y="33871"/>
                  <a:pt x="71024" y="33986"/>
                </a:cubicBezTo>
                <a:cubicBezTo>
                  <a:pt x="70927" y="34083"/>
                  <a:pt x="70858" y="34124"/>
                  <a:pt x="70801" y="34124"/>
                </a:cubicBezTo>
                <a:cubicBezTo>
                  <a:pt x="70761" y="34124"/>
                  <a:pt x="70727" y="34103"/>
                  <a:pt x="70693" y="34069"/>
                </a:cubicBezTo>
                <a:cubicBezTo>
                  <a:pt x="70654" y="33954"/>
                  <a:pt x="70526" y="33892"/>
                  <a:pt x="70384" y="33892"/>
                </a:cubicBezTo>
                <a:cubicBezTo>
                  <a:pt x="70220" y="33892"/>
                  <a:pt x="70036" y="33974"/>
                  <a:pt x="69947" y="34152"/>
                </a:cubicBezTo>
                <a:cubicBezTo>
                  <a:pt x="69912" y="34256"/>
                  <a:pt x="69819" y="34302"/>
                  <a:pt x="69717" y="34302"/>
                </a:cubicBezTo>
                <a:cubicBezTo>
                  <a:pt x="69575" y="34302"/>
                  <a:pt x="69415" y="34214"/>
                  <a:pt x="69367" y="34069"/>
                </a:cubicBezTo>
                <a:cubicBezTo>
                  <a:pt x="69367" y="33932"/>
                  <a:pt x="69367" y="33871"/>
                  <a:pt x="69353" y="33871"/>
                </a:cubicBezTo>
                <a:cubicBezTo>
                  <a:pt x="69342" y="33871"/>
                  <a:pt x="69321" y="33912"/>
                  <a:pt x="69284" y="33986"/>
                </a:cubicBezTo>
                <a:cubicBezTo>
                  <a:pt x="69223" y="34108"/>
                  <a:pt x="69162" y="34185"/>
                  <a:pt x="69102" y="34185"/>
                </a:cubicBezTo>
                <a:cubicBezTo>
                  <a:pt x="69080" y="34185"/>
                  <a:pt x="69057" y="34174"/>
                  <a:pt x="69035" y="34152"/>
                </a:cubicBezTo>
                <a:cubicBezTo>
                  <a:pt x="69035" y="34152"/>
                  <a:pt x="69035" y="34069"/>
                  <a:pt x="69118" y="33903"/>
                </a:cubicBezTo>
                <a:cubicBezTo>
                  <a:pt x="69201" y="33821"/>
                  <a:pt x="69284" y="33738"/>
                  <a:pt x="69201" y="33738"/>
                </a:cubicBezTo>
                <a:cubicBezTo>
                  <a:pt x="69201" y="33722"/>
                  <a:pt x="69195" y="33716"/>
                  <a:pt x="69186" y="33716"/>
                </a:cubicBezTo>
                <a:cubicBezTo>
                  <a:pt x="69143" y="33716"/>
                  <a:pt x="69020" y="33851"/>
                  <a:pt x="68952" y="33986"/>
                </a:cubicBezTo>
                <a:cubicBezTo>
                  <a:pt x="68792" y="34147"/>
                  <a:pt x="68700" y="34238"/>
                  <a:pt x="68656" y="34238"/>
                </a:cubicBezTo>
                <a:cubicBezTo>
                  <a:pt x="68631" y="34238"/>
                  <a:pt x="68621" y="34211"/>
                  <a:pt x="68621" y="34152"/>
                </a:cubicBezTo>
                <a:cubicBezTo>
                  <a:pt x="68621" y="34118"/>
                  <a:pt x="68607" y="34098"/>
                  <a:pt x="68578" y="34098"/>
                </a:cubicBezTo>
                <a:cubicBezTo>
                  <a:pt x="68538" y="34098"/>
                  <a:pt x="68469" y="34138"/>
                  <a:pt x="68372" y="34235"/>
                </a:cubicBezTo>
                <a:cubicBezTo>
                  <a:pt x="68309" y="34298"/>
                  <a:pt x="68258" y="34325"/>
                  <a:pt x="68214" y="34325"/>
                </a:cubicBezTo>
                <a:cubicBezTo>
                  <a:pt x="68143" y="34325"/>
                  <a:pt x="68092" y="34254"/>
                  <a:pt x="68041" y="34152"/>
                </a:cubicBezTo>
                <a:cubicBezTo>
                  <a:pt x="67964" y="34037"/>
                  <a:pt x="67923" y="33975"/>
                  <a:pt x="67884" y="33975"/>
                </a:cubicBezTo>
                <a:cubicBezTo>
                  <a:pt x="67839" y="33975"/>
                  <a:pt x="67798" y="34057"/>
                  <a:pt x="67709" y="34235"/>
                </a:cubicBezTo>
                <a:cubicBezTo>
                  <a:pt x="67626" y="34401"/>
                  <a:pt x="67585" y="34484"/>
                  <a:pt x="67564" y="34484"/>
                </a:cubicBezTo>
                <a:cubicBezTo>
                  <a:pt x="67543" y="34484"/>
                  <a:pt x="67543" y="34401"/>
                  <a:pt x="67543" y="34235"/>
                </a:cubicBezTo>
                <a:cubicBezTo>
                  <a:pt x="67543" y="34111"/>
                  <a:pt x="67523" y="34048"/>
                  <a:pt x="67492" y="34048"/>
                </a:cubicBezTo>
                <a:cubicBezTo>
                  <a:pt x="67461" y="34048"/>
                  <a:pt x="67419" y="34111"/>
                  <a:pt x="67378" y="34235"/>
                </a:cubicBezTo>
                <a:cubicBezTo>
                  <a:pt x="67256" y="34356"/>
                  <a:pt x="67179" y="34433"/>
                  <a:pt x="67114" y="34433"/>
                </a:cubicBezTo>
                <a:cubicBezTo>
                  <a:pt x="67091" y="34433"/>
                  <a:pt x="67068" y="34423"/>
                  <a:pt x="67046" y="34401"/>
                </a:cubicBezTo>
                <a:cubicBezTo>
                  <a:pt x="67046" y="34401"/>
                  <a:pt x="67046" y="34235"/>
                  <a:pt x="67129" y="34069"/>
                </a:cubicBezTo>
                <a:cubicBezTo>
                  <a:pt x="67178" y="33972"/>
                  <a:pt x="67198" y="33932"/>
                  <a:pt x="67139" y="33932"/>
                </a:cubicBezTo>
                <a:cubicBezTo>
                  <a:pt x="67098" y="33932"/>
                  <a:pt x="67018" y="33952"/>
                  <a:pt x="66880" y="33986"/>
                </a:cubicBezTo>
                <a:cubicBezTo>
                  <a:pt x="66549" y="34152"/>
                  <a:pt x="66549" y="34235"/>
                  <a:pt x="66632" y="34318"/>
                </a:cubicBezTo>
                <a:cubicBezTo>
                  <a:pt x="66715" y="34401"/>
                  <a:pt x="66715" y="34484"/>
                  <a:pt x="66632" y="34566"/>
                </a:cubicBezTo>
                <a:cubicBezTo>
                  <a:pt x="66613" y="34573"/>
                  <a:pt x="66594" y="34576"/>
                  <a:pt x="66576" y="34576"/>
                </a:cubicBezTo>
                <a:cubicBezTo>
                  <a:pt x="66348" y="34576"/>
                  <a:pt x="66141" y="34133"/>
                  <a:pt x="66217" y="33903"/>
                </a:cubicBezTo>
                <a:cubicBezTo>
                  <a:pt x="66300" y="33821"/>
                  <a:pt x="66300" y="33572"/>
                  <a:pt x="66383" y="33406"/>
                </a:cubicBezTo>
                <a:cubicBezTo>
                  <a:pt x="66383" y="33185"/>
                  <a:pt x="66383" y="33111"/>
                  <a:pt x="66285" y="33111"/>
                </a:cubicBezTo>
                <a:cubicBezTo>
                  <a:pt x="66236" y="33111"/>
                  <a:pt x="66162" y="33130"/>
                  <a:pt x="66052" y="33158"/>
                </a:cubicBezTo>
                <a:cubicBezTo>
                  <a:pt x="65982" y="33228"/>
                  <a:pt x="65897" y="33253"/>
                  <a:pt x="65816" y="33253"/>
                </a:cubicBezTo>
                <a:cubicBezTo>
                  <a:pt x="65705" y="33253"/>
                  <a:pt x="65602" y="33205"/>
                  <a:pt x="65554" y="33158"/>
                </a:cubicBezTo>
                <a:cubicBezTo>
                  <a:pt x="65486" y="33123"/>
                  <a:pt x="65431" y="33103"/>
                  <a:pt x="65397" y="33103"/>
                </a:cubicBezTo>
                <a:cubicBezTo>
                  <a:pt x="65348" y="33103"/>
                  <a:pt x="65340" y="33143"/>
                  <a:pt x="65389" y="33240"/>
                </a:cubicBezTo>
                <a:cubicBezTo>
                  <a:pt x="65389" y="33406"/>
                  <a:pt x="65223" y="33655"/>
                  <a:pt x="64974" y="33738"/>
                </a:cubicBezTo>
                <a:cubicBezTo>
                  <a:pt x="64913" y="33768"/>
                  <a:pt x="64855" y="33782"/>
                  <a:pt x="64802" y="33782"/>
                </a:cubicBezTo>
                <a:cubicBezTo>
                  <a:pt x="64563" y="33782"/>
                  <a:pt x="64409" y="33511"/>
                  <a:pt x="64477" y="33240"/>
                </a:cubicBezTo>
                <a:cubicBezTo>
                  <a:pt x="64536" y="32944"/>
                  <a:pt x="64299" y="32691"/>
                  <a:pt x="64129" y="32691"/>
                </a:cubicBezTo>
                <a:cubicBezTo>
                  <a:pt x="64061" y="32691"/>
                  <a:pt x="64004" y="32731"/>
                  <a:pt x="63980" y="32826"/>
                </a:cubicBezTo>
                <a:cubicBezTo>
                  <a:pt x="63932" y="32921"/>
                  <a:pt x="63872" y="32961"/>
                  <a:pt x="63807" y="32961"/>
                </a:cubicBezTo>
                <a:cubicBezTo>
                  <a:pt x="63645" y="32961"/>
                  <a:pt x="63459" y="32708"/>
                  <a:pt x="63400" y="32412"/>
                </a:cubicBezTo>
                <a:cubicBezTo>
                  <a:pt x="63400" y="32163"/>
                  <a:pt x="63400" y="31997"/>
                  <a:pt x="63483" y="31997"/>
                </a:cubicBezTo>
                <a:cubicBezTo>
                  <a:pt x="63483" y="31997"/>
                  <a:pt x="63565" y="31914"/>
                  <a:pt x="63648" y="31749"/>
                </a:cubicBezTo>
                <a:cubicBezTo>
                  <a:pt x="63731" y="31583"/>
                  <a:pt x="63731" y="31417"/>
                  <a:pt x="63565" y="31334"/>
                </a:cubicBezTo>
                <a:cubicBezTo>
                  <a:pt x="63400" y="31334"/>
                  <a:pt x="63483" y="31251"/>
                  <a:pt x="63814" y="30920"/>
                </a:cubicBezTo>
                <a:cubicBezTo>
                  <a:pt x="64063" y="30671"/>
                  <a:pt x="64228" y="30423"/>
                  <a:pt x="64228" y="30257"/>
                </a:cubicBezTo>
                <a:cubicBezTo>
                  <a:pt x="64190" y="30142"/>
                  <a:pt x="64169" y="30080"/>
                  <a:pt x="64142" y="30080"/>
                </a:cubicBezTo>
                <a:cubicBezTo>
                  <a:pt x="64110" y="30080"/>
                  <a:pt x="64069" y="30162"/>
                  <a:pt x="63980" y="30340"/>
                </a:cubicBezTo>
                <a:cubicBezTo>
                  <a:pt x="63763" y="30701"/>
                  <a:pt x="63547" y="30936"/>
                  <a:pt x="63440" y="30936"/>
                </a:cubicBezTo>
                <a:cubicBezTo>
                  <a:pt x="63424" y="30936"/>
                  <a:pt x="63410" y="30931"/>
                  <a:pt x="63400" y="30920"/>
                </a:cubicBezTo>
                <a:cubicBezTo>
                  <a:pt x="63392" y="30913"/>
                  <a:pt x="63382" y="30909"/>
                  <a:pt x="63368" y="30909"/>
                </a:cubicBezTo>
                <a:cubicBezTo>
                  <a:pt x="63231" y="30909"/>
                  <a:pt x="62812" y="31266"/>
                  <a:pt x="62737" y="31417"/>
                </a:cubicBezTo>
                <a:cubicBezTo>
                  <a:pt x="62737" y="31500"/>
                  <a:pt x="62820" y="31666"/>
                  <a:pt x="62902" y="31914"/>
                </a:cubicBezTo>
                <a:cubicBezTo>
                  <a:pt x="63151" y="32412"/>
                  <a:pt x="63068" y="32660"/>
                  <a:pt x="62654" y="32660"/>
                </a:cubicBezTo>
                <a:cubicBezTo>
                  <a:pt x="62405" y="32660"/>
                  <a:pt x="62322" y="32743"/>
                  <a:pt x="62405" y="32826"/>
                </a:cubicBezTo>
                <a:cubicBezTo>
                  <a:pt x="62488" y="32909"/>
                  <a:pt x="62405" y="32992"/>
                  <a:pt x="62322" y="33075"/>
                </a:cubicBezTo>
                <a:cubicBezTo>
                  <a:pt x="62263" y="33164"/>
                  <a:pt x="62214" y="33210"/>
                  <a:pt x="62176" y="33210"/>
                </a:cubicBezTo>
                <a:cubicBezTo>
                  <a:pt x="62108" y="33210"/>
                  <a:pt x="62074" y="33062"/>
                  <a:pt x="62074" y="32743"/>
                </a:cubicBezTo>
                <a:cubicBezTo>
                  <a:pt x="62013" y="32622"/>
                  <a:pt x="62041" y="32545"/>
                  <a:pt x="62093" y="32545"/>
                </a:cubicBezTo>
                <a:cubicBezTo>
                  <a:pt x="62112" y="32545"/>
                  <a:pt x="62134" y="32555"/>
                  <a:pt x="62157" y="32577"/>
                </a:cubicBezTo>
                <a:cubicBezTo>
                  <a:pt x="62182" y="32603"/>
                  <a:pt x="62208" y="32615"/>
                  <a:pt x="62232" y="32615"/>
                </a:cubicBezTo>
                <a:cubicBezTo>
                  <a:pt x="62366" y="32615"/>
                  <a:pt x="62462" y="32265"/>
                  <a:pt x="62322" y="31914"/>
                </a:cubicBezTo>
                <a:cubicBezTo>
                  <a:pt x="62226" y="31673"/>
                  <a:pt x="62073" y="31544"/>
                  <a:pt x="61913" y="31544"/>
                </a:cubicBezTo>
                <a:cubicBezTo>
                  <a:pt x="61798" y="31544"/>
                  <a:pt x="61680" y="31610"/>
                  <a:pt x="61576" y="31749"/>
                </a:cubicBezTo>
                <a:cubicBezTo>
                  <a:pt x="61471" y="31906"/>
                  <a:pt x="61400" y="31964"/>
                  <a:pt x="61340" y="31964"/>
                </a:cubicBezTo>
                <a:cubicBezTo>
                  <a:pt x="61306" y="31964"/>
                  <a:pt x="61275" y="31945"/>
                  <a:pt x="61245" y="31914"/>
                </a:cubicBezTo>
                <a:cubicBezTo>
                  <a:pt x="61182" y="31851"/>
                  <a:pt x="61130" y="31824"/>
                  <a:pt x="61082" y="31824"/>
                </a:cubicBezTo>
                <a:cubicBezTo>
                  <a:pt x="61004" y="31824"/>
                  <a:pt x="60933" y="31895"/>
                  <a:pt x="60831" y="31997"/>
                </a:cubicBezTo>
                <a:cubicBezTo>
                  <a:pt x="60768" y="32184"/>
                  <a:pt x="60706" y="32277"/>
                  <a:pt x="60644" y="32277"/>
                </a:cubicBezTo>
                <a:cubicBezTo>
                  <a:pt x="60623" y="32277"/>
                  <a:pt x="60603" y="32267"/>
                  <a:pt x="60582" y="32246"/>
                </a:cubicBezTo>
                <a:cubicBezTo>
                  <a:pt x="60582" y="32246"/>
                  <a:pt x="60665" y="31997"/>
                  <a:pt x="60831" y="31832"/>
                </a:cubicBezTo>
                <a:cubicBezTo>
                  <a:pt x="61162" y="31334"/>
                  <a:pt x="61742" y="31003"/>
                  <a:pt x="62405" y="30837"/>
                </a:cubicBezTo>
                <a:cubicBezTo>
                  <a:pt x="62902" y="30754"/>
                  <a:pt x="62985" y="30754"/>
                  <a:pt x="62985" y="30506"/>
                </a:cubicBezTo>
                <a:cubicBezTo>
                  <a:pt x="63038" y="30348"/>
                  <a:pt x="63024" y="30290"/>
                  <a:pt x="62943" y="30290"/>
                </a:cubicBezTo>
                <a:cubicBezTo>
                  <a:pt x="62897" y="30290"/>
                  <a:pt x="62828" y="30309"/>
                  <a:pt x="62737" y="30340"/>
                </a:cubicBezTo>
                <a:cubicBezTo>
                  <a:pt x="62654" y="30381"/>
                  <a:pt x="62592" y="30402"/>
                  <a:pt x="62550" y="30402"/>
                </a:cubicBezTo>
                <a:cubicBezTo>
                  <a:pt x="62509" y="30402"/>
                  <a:pt x="62488" y="30381"/>
                  <a:pt x="62488" y="30340"/>
                </a:cubicBezTo>
                <a:cubicBezTo>
                  <a:pt x="62488" y="30340"/>
                  <a:pt x="62488" y="30257"/>
                  <a:pt x="62405" y="30257"/>
                </a:cubicBezTo>
                <a:cubicBezTo>
                  <a:pt x="62383" y="30235"/>
                  <a:pt x="62367" y="30224"/>
                  <a:pt x="62353" y="30224"/>
                </a:cubicBezTo>
                <a:cubicBezTo>
                  <a:pt x="62316" y="30224"/>
                  <a:pt x="62300" y="30301"/>
                  <a:pt x="62239" y="30423"/>
                </a:cubicBezTo>
                <a:cubicBezTo>
                  <a:pt x="62239" y="30671"/>
                  <a:pt x="62157" y="30754"/>
                  <a:pt x="62074" y="30754"/>
                </a:cubicBezTo>
                <a:cubicBezTo>
                  <a:pt x="61991" y="30754"/>
                  <a:pt x="61742" y="30837"/>
                  <a:pt x="61576" y="30920"/>
                </a:cubicBezTo>
                <a:cubicBezTo>
                  <a:pt x="61494" y="30948"/>
                  <a:pt x="61429" y="30966"/>
                  <a:pt x="61380" y="30966"/>
                </a:cubicBezTo>
                <a:cubicBezTo>
                  <a:pt x="61282" y="30966"/>
                  <a:pt x="61245" y="30892"/>
                  <a:pt x="61245" y="30671"/>
                </a:cubicBezTo>
                <a:cubicBezTo>
                  <a:pt x="61245" y="30398"/>
                  <a:pt x="61220" y="30275"/>
                  <a:pt x="61170" y="30275"/>
                </a:cubicBezTo>
                <a:cubicBezTo>
                  <a:pt x="61129" y="30275"/>
                  <a:pt x="61071" y="30357"/>
                  <a:pt x="60996" y="30506"/>
                </a:cubicBezTo>
                <a:cubicBezTo>
                  <a:pt x="60831" y="30671"/>
                  <a:pt x="60831" y="30837"/>
                  <a:pt x="60913" y="30920"/>
                </a:cubicBezTo>
                <a:cubicBezTo>
                  <a:pt x="60913" y="30920"/>
                  <a:pt x="60913" y="31086"/>
                  <a:pt x="60831" y="31169"/>
                </a:cubicBezTo>
                <a:cubicBezTo>
                  <a:pt x="60768" y="31231"/>
                  <a:pt x="60706" y="31257"/>
                  <a:pt x="60651" y="31257"/>
                </a:cubicBezTo>
                <a:cubicBezTo>
                  <a:pt x="60484" y="31257"/>
                  <a:pt x="60375" y="31024"/>
                  <a:pt x="60499" y="30837"/>
                </a:cubicBezTo>
                <a:cubicBezTo>
                  <a:pt x="60563" y="30644"/>
                  <a:pt x="60279" y="30452"/>
                  <a:pt x="60033" y="30452"/>
                </a:cubicBezTo>
                <a:cubicBezTo>
                  <a:pt x="59961" y="30452"/>
                  <a:pt x="59892" y="30468"/>
                  <a:pt x="59836" y="30506"/>
                </a:cubicBezTo>
                <a:cubicBezTo>
                  <a:pt x="59670" y="30506"/>
                  <a:pt x="59587" y="30506"/>
                  <a:pt x="59505" y="30423"/>
                </a:cubicBezTo>
                <a:cubicBezTo>
                  <a:pt x="59470" y="30388"/>
                  <a:pt x="59422" y="30368"/>
                  <a:pt x="59365" y="30368"/>
                </a:cubicBezTo>
                <a:cubicBezTo>
                  <a:pt x="59284" y="30368"/>
                  <a:pt x="59187" y="30408"/>
                  <a:pt x="59090" y="30506"/>
                </a:cubicBezTo>
                <a:cubicBezTo>
                  <a:pt x="59022" y="30540"/>
                  <a:pt x="58981" y="30560"/>
                  <a:pt x="58964" y="30560"/>
                </a:cubicBezTo>
                <a:cubicBezTo>
                  <a:pt x="58939" y="30560"/>
                  <a:pt x="58959" y="30520"/>
                  <a:pt x="59007" y="30423"/>
                </a:cubicBezTo>
                <a:cubicBezTo>
                  <a:pt x="59173" y="30174"/>
                  <a:pt x="59090" y="30174"/>
                  <a:pt x="58925" y="30174"/>
                </a:cubicBezTo>
                <a:cubicBezTo>
                  <a:pt x="58822" y="30208"/>
                  <a:pt x="58761" y="30228"/>
                  <a:pt x="58738" y="30228"/>
                </a:cubicBezTo>
                <a:cubicBezTo>
                  <a:pt x="58704" y="30228"/>
                  <a:pt x="58745" y="30188"/>
                  <a:pt x="58842" y="30091"/>
                </a:cubicBezTo>
                <a:cubicBezTo>
                  <a:pt x="58925" y="30008"/>
                  <a:pt x="59007" y="29925"/>
                  <a:pt x="58925" y="29843"/>
                </a:cubicBezTo>
                <a:cubicBezTo>
                  <a:pt x="58842" y="29843"/>
                  <a:pt x="58759" y="29677"/>
                  <a:pt x="58759" y="29428"/>
                </a:cubicBezTo>
                <a:cubicBezTo>
                  <a:pt x="58720" y="29313"/>
                  <a:pt x="58682" y="29251"/>
                  <a:pt x="58627" y="29251"/>
                </a:cubicBezTo>
                <a:cubicBezTo>
                  <a:pt x="58563" y="29251"/>
                  <a:pt x="58478" y="29333"/>
                  <a:pt x="58344" y="29511"/>
                </a:cubicBezTo>
                <a:cubicBezTo>
                  <a:pt x="58179" y="29760"/>
                  <a:pt x="58013" y="29925"/>
                  <a:pt x="58013" y="29925"/>
                </a:cubicBezTo>
                <a:cubicBezTo>
                  <a:pt x="58013" y="29843"/>
                  <a:pt x="58013" y="29760"/>
                  <a:pt x="58096" y="29677"/>
                </a:cubicBezTo>
                <a:cubicBezTo>
                  <a:pt x="58179" y="29594"/>
                  <a:pt x="58179" y="29428"/>
                  <a:pt x="58179" y="29428"/>
                </a:cubicBezTo>
                <a:cubicBezTo>
                  <a:pt x="58179" y="29406"/>
                  <a:pt x="58167" y="29396"/>
                  <a:pt x="58149" y="29396"/>
                </a:cubicBezTo>
                <a:cubicBezTo>
                  <a:pt x="58102" y="29396"/>
                  <a:pt x="58013" y="29473"/>
                  <a:pt x="58013" y="29594"/>
                </a:cubicBezTo>
                <a:cubicBezTo>
                  <a:pt x="57930" y="29677"/>
                  <a:pt x="57889" y="29718"/>
                  <a:pt x="57857" y="29718"/>
                </a:cubicBezTo>
                <a:cubicBezTo>
                  <a:pt x="57826" y="29718"/>
                  <a:pt x="57806" y="29677"/>
                  <a:pt x="57764" y="29594"/>
                </a:cubicBezTo>
                <a:cubicBezTo>
                  <a:pt x="57723" y="29470"/>
                  <a:pt x="57681" y="29407"/>
                  <a:pt x="57640" y="29407"/>
                </a:cubicBezTo>
                <a:cubicBezTo>
                  <a:pt x="57599" y="29407"/>
                  <a:pt x="57557" y="29470"/>
                  <a:pt x="57516" y="29594"/>
                </a:cubicBezTo>
                <a:cubicBezTo>
                  <a:pt x="57433" y="29718"/>
                  <a:pt x="57391" y="29780"/>
                  <a:pt x="57371" y="29780"/>
                </a:cubicBezTo>
                <a:cubicBezTo>
                  <a:pt x="57350" y="29780"/>
                  <a:pt x="57350" y="29718"/>
                  <a:pt x="57350" y="29594"/>
                </a:cubicBezTo>
                <a:cubicBezTo>
                  <a:pt x="57350" y="29428"/>
                  <a:pt x="57267" y="29345"/>
                  <a:pt x="57101" y="29345"/>
                </a:cubicBezTo>
                <a:cubicBezTo>
                  <a:pt x="56936" y="29345"/>
                  <a:pt x="56853" y="29262"/>
                  <a:pt x="56936" y="29097"/>
                </a:cubicBezTo>
                <a:cubicBezTo>
                  <a:pt x="56984" y="29000"/>
                  <a:pt x="57033" y="28959"/>
                  <a:pt x="57048" y="28959"/>
                </a:cubicBezTo>
                <a:cubicBezTo>
                  <a:pt x="57059" y="28959"/>
                  <a:pt x="57053" y="28979"/>
                  <a:pt x="57018" y="29014"/>
                </a:cubicBezTo>
                <a:cubicBezTo>
                  <a:pt x="57018" y="29097"/>
                  <a:pt x="57039" y="29138"/>
                  <a:pt x="57070" y="29138"/>
                </a:cubicBezTo>
                <a:cubicBezTo>
                  <a:pt x="57101" y="29138"/>
                  <a:pt x="57143" y="29097"/>
                  <a:pt x="57184" y="29014"/>
                </a:cubicBezTo>
                <a:cubicBezTo>
                  <a:pt x="57267" y="28931"/>
                  <a:pt x="57267" y="28848"/>
                  <a:pt x="57184" y="28765"/>
                </a:cubicBezTo>
                <a:cubicBezTo>
                  <a:pt x="57143" y="28724"/>
                  <a:pt x="57101" y="28703"/>
                  <a:pt x="57060" y="28703"/>
                </a:cubicBezTo>
                <a:cubicBezTo>
                  <a:pt x="57018" y="28703"/>
                  <a:pt x="56977" y="28724"/>
                  <a:pt x="56936" y="28765"/>
                </a:cubicBezTo>
                <a:cubicBezTo>
                  <a:pt x="56901" y="28800"/>
                  <a:pt x="56853" y="28820"/>
                  <a:pt x="56802" y="28820"/>
                </a:cubicBezTo>
                <a:cubicBezTo>
                  <a:pt x="56730" y="28820"/>
                  <a:pt x="56653" y="28779"/>
                  <a:pt x="56604" y="28682"/>
                </a:cubicBezTo>
                <a:cubicBezTo>
                  <a:pt x="56438" y="28517"/>
                  <a:pt x="56438" y="28434"/>
                  <a:pt x="56604" y="28351"/>
                </a:cubicBezTo>
                <a:cubicBezTo>
                  <a:pt x="56687" y="28351"/>
                  <a:pt x="56770" y="28185"/>
                  <a:pt x="56770" y="27936"/>
                </a:cubicBezTo>
                <a:cubicBezTo>
                  <a:pt x="56770" y="27605"/>
                  <a:pt x="56853" y="27356"/>
                  <a:pt x="57101" y="27191"/>
                </a:cubicBezTo>
                <a:cubicBezTo>
                  <a:pt x="57350" y="26859"/>
                  <a:pt x="57350" y="26776"/>
                  <a:pt x="57267" y="26693"/>
                </a:cubicBezTo>
                <a:cubicBezTo>
                  <a:pt x="57235" y="26630"/>
                  <a:pt x="57204" y="26603"/>
                  <a:pt x="57172" y="26603"/>
                </a:cubicBezTo>
                <a:cubicBezTo>
                  <a:pt x="57121" y="26603"/>
                  <a:pt x="57070" y="26674"/>
                  <a:pt x="57018" y="26776"/>
                </a:cubicBezTo>
                <a:cubicBezTo>
                  <a:pt x="56941" y="26932"/>
                  <a:pt x="56871" y="26998"/>
                  <a:pt x="56817" y="26998"/>
                </a:cubicBezTo>
                <a:cubicBezTo>
                  <a:pt x="56699" y="26998"/>
                  <a:pt x="56656" y="26678"/>
                  <a:pt x="56770" y="26279"/>
                </a:cubicBezTo>
                <a:cubicBezTo>
                  <a:pt x="56829" y="25926"/>
                  <a:pt x="56846" y="25824"/>
                  <a:pt x="56910" y="25824"/>
                </a:cubicBezTo>
                <a:cubicBezTo>
                  <a:pt x="56936" y="25824"/>
                  <a:pt x="56970" y="25841"/>
                  <a:pt x="57018" y="25865"/>
                </a:cubicBezTo>
                <a:cubicBezTo>
                  <a:pt x="57046" y="25920"/>
                  <a:pt x="57074" y="25947"/>
                  <a:pt x="57107" y="25947"/>
                </a:cubicBezTo>
                <a:cubicBezTo>
                  <a:pt x="57175" y="25947"/>
                  <a:pt x="57267" y="25837"/>
                  <a:pt x="57433" y="25616"/>
                </a:cubicBezTo>
                <a:cubicBezTo>
                  <a:pt x="57516" y="25450"/>
                  <a:pt x="57599" y="25284"/>
                  <a:pt x="57516" y="25284"/>
                </a:cubicBezTo>
                <a:cubicBezTo>
                  <a:pt x="57516" y="25284"/>
                  <a:pt x="57599" y="25119"/>
                  <a:pt x="57847" y="24953"/>
                </a:cubicBezTo>
                <a:cubicBezTo>
                  <a:pt x="57984" y="24748"/>
                  <a:pt x="58176" y="24600"/>
                  <a:pt x="58240" y="24600"/>
                </a:cubicBezTo>
                <a:cubicBezTo>
                  <a:pt x="58254" y="24600"/>
                  <a:pt x="58262" y="24607"/>
                  <a:pt x="58262" y="24622"/>
                </a:cubicBezTo>
                <a:cubicBezTo>
                  <a:pt x="58344" y="24622"/>
                  <a:pt x="58427" y="24622"/>
                  <a:pt x="58510" y="24456"/>
                </a:cubicBezTo>
                <a:cubicBezTo>
                  <a:pt x="58510" y="24373"/>
                  <a:pt x="58510" y="24290"/>
                  <a:pt x="58427" y="24290"/>
                </a:cubicBezTo>
                <a:cubicBezTo>
                  <a:pt x="58344" y="24290"/>
                  <a:pt x="58344" y="24207"/>
                  <a:pt x="58344" y="24041"/>
                </a:cubicBezTo>
                <a:cubicBezTo>
                  <a:pt x="58427" y="23917"/>
                  <a:pt x="58469" y="23855"/>
                  <a:pt x="58458" y="23855"/>
                </a:cubicBezTo>
                <a:lnTo>
                  <a:pt x="58458" y="23855"/>
                </a:lnTo>
                <a:cubicBezTo>
                  <a:pt x="58448" y="23855"/>
                  <a:pt x="58386" y="23917"/>
                  <a:pt x="58262" y="24041"/>
                </a:cubicBezTo>
                <a:cubicBezTo>
                  <a:pt x="58170" y="24178"/>
                  <a:pt x="58104" y="24240"/>
                  <a:pt x="58049" y="24240"/>
                </a:cubicBezTo>
                <a:cubicBezTo>
                  <a:pt x="58005" y="24240"/>
                  <a:pt x="57967" y="24199"/>
                  <a:pt x="57930" y="24124"/>
                </a:cubicBezTo>
                <a:cubicBezTo>
                  <a:pt x="57930" y="24041"/>
                  <a:pt x="57909" y="24000"/>
                  <a:pt x="57878" y="24000"/>
                </a:cubicBezTo>
                <a:cubicBezTo>
                  <a:pt x="57847" y="24000"/>
                  <a:pt x="57806" y="24041"/>
                  <a:pt x="57764" y="24124"/>
                </a:cubicBezTo>
                <a:cubicBezTo>
                  <a:pt x="57764" y="24290"/>
                  <a:pt x="57516" y="24539"/>
                  <a:pt x="57267" y="24787"/>
                </a:cubicBezTo>
                <a:cubicBezTo>
                  <a:pt x="57018" y="25036"/>
                  <a:pt x="56936" y="25119"/>
                  <a:pt x="56936" y="25202"/>
                </a:cubicBezTo>
                <a:cubicBezTo>
                  <a:pt x="57018" y="25284"/>
                  <a:pt x="56687" y="25782"/>
                  <a:pt x="56273" y="26196"/>
                </a:cubicBezTo>
                <a:cubicBezTo>
                  <a:pt x="56190" y="26279"/>
                  <a:pt x="56190" y="26362"/>
                  <a:pt x="56273" y="26362"/>
                </a:cubicBezTo>
                <a:cubicBezTo>
                  <a:pt x="56283" y="26351"/>
                  <a:pt x="56291" y="26346"/>
                  <a:pt x="56297" y="26346"/>
                </a:cubicBezTo>
                <a:cubicBezTo>
                  <a:pt x="56332" y="26346"/>
                  <a:pt x="56251" y="26571"/>
                  <a:pt x="56107" y="26859"/>
                </a:cubicBezTo>
                <a:cubicBezTo>
                  <a:pt x="55900" y="27204"/>
                  <a:pt x="55750" y="27377"/>
                  <a:pt x="55706" y="27377"/>
                </a:cubicBezTo>
                <a:cubicBezTo>
                  <a:pt x="55697" y="27377"/>
                  <a:pt x="55692" y="27370"/>
                  <a:pt x="55692" y="27356"/>
                </a:cubicBezTo>
                <a:cubicBezTo>
                  <a:pt x="55692" y="27356"/>
                  <a:pt x="55527" y="27439"/>
                  <a:pt x="55444" y="27605"/>
                </a:cubicBezTo>
                <a:cubicBezTo>
                  <a:pt x="55231" y="27818"/>
                  <a:pt x="55094" y="27925"/>
                  <a:pt x="55026" y="27925"/>
                </a:cubicBezTo>
                <a:cubicBezTo>
                  <a:pt x="54936" y="27925"/>
                  <a:pt x="54970" y="27735"/>
                  <a:pt x="55112" y="27356"/>
                </a:cubicBezTo>
                <a:cubicBezTo>
                  <a:pt x="55278" y="27108"/>
                  <a:pt x="55361" y="26776"/>
                  <a:pt x="55278" y="26693"/>
                </a:cubicBezTo>
                <a:cubicBezTo>
                  <a:pt x="55278" y="26693"/>
                  <a:pt x="55278" y="26528"/>
                  <a:pt x="55361" y="26362"/>
                </a:cubicBezTo>
                <a:cubicBezTo>
                  <a:pt x="55409" y="26314"/>
                  <a:pt x="55429" y="26266"/>
                  <a:pt x="55438" y="26266"/>
                </a:cubicBezTo>
                <a:cubicBezTo>
                  <a:pt x="55444" y="26266"/>
                  <a:pt x="55444" y="26292"/>
                  <a:pt x="55444" y="26362"/>
                </a:cubicBezTo>
                <a:cubicBezTo>
                  <a:pt x="55426" y="26415"/>
                  <a:pt x="55454" y="26438"/>
                  <a:pt x="55509" y="26438"/>
                </a:cubicBezTo>
                <a:cubicBezTo>
                  <a:pt x="55712" y="26438"/>
                  <a:pt x="56290" y="26125"/>
                  <a:pt x="56355" y="25865"/>
                </a:cubicBezTo>
                <a:cubicBezTo>
                  <a:pt x="56427" y="25686"/>
                  <a:pt x="56359" y="25599"/>
                  <a:pt x="56219" y="25599"/>
                </a:cubicBezTo>
                <a:cubicBezTo>
                  <a:pt x="56035" y="25599"/>
                  <a:pt x="55726" y="25748"/>
                  <a:pt x="55444" y="26030"/>
                </a:cubicBezTo>
                <a:cubicBezTo>
                  <a:pt x="55250" y="26225"/>
                  <a:pt x="55141" y="26305"/>
                  <a:pt x="55084" y="26305"/>
                </a:cubicBezTo>
                <a:cubicBezTo>
                  <a:pt x="55044" y="26305"/>
                  <a:pt x="55029" y="26265"/>
                  <a:pt x="55029" y="26196"/>
                </a:cubicBezTo>
                <a:cubicBezTo>
                  <a:pt x="55090" y="26075"/>
                  <a:pt x="55062" y="25998"/>
                  <a:pt x="54945" y="25998"/>
                </a:cubicBezTo>
                <a:cubicBezTo>
                  <a:pt x="54902" y="25998"/>
                  <a:pt x="54847" y="26008"/>
                  <a:pt x="54781" y="26030"/>
                </a:cubicBezTo>
                <a:cubicBezTo>
                  <a:pt x="54712" y="26065"/>
                  <a:pt x="54629" y="26085"/>
                  <a:pt x="54550" y="26085"/>
                </a:cubicBezTo>
                <a:cubicBezTo>
                  <a:pt x="54438" y="26085"/>
                  <a:pt x="54332" y="26045"/>
                  <a:pt x="54284" y="25947"/>
                </a:cubicBezTo>
                <a:cubicBezTo>
                  <a:pt x="54201" y="25906"/>
                  <a:pt x="54118" y="25885"/>
                  <a:pt x="54045" y="25885"/>
                </a:cubicBezTo>
                <a:cubicBezTo>
                  <a:pt x="53973" y="25885"/>
                  <a:pt x="53911" y="25906"/>
                  <a:pt x="53869" y="25947"/>
                </a:cubicBezTo>
                <a:cubicBezTo>
                  <a:pt x="53703" y="26030"/>
                  <a:pt x="53703" y="26113"/>
                  <a:pt x="53869" y="26113"/>
                </a:cubicBezTo>
                <a:cubicBezTo>
                  <a:pt x="54118" y="26196"/>
                  <a:pt x="54035" y="26610"/>
                  <a:pt x="53786" y="26610"/>
                </a:cubicBezTo>
                <a:cubicBezTo>
                  <a:pt x="53703" y="26610"/>
                  <a:pt x="53455" y="26693"/>
                  <a:pt x="53372" y="26859"/>
                </a:cubicBezTo>
                <a:cubicBezTo>
                  <a:pt x="53206" y="27025"/>
                  <a:pt x="53123" y="27025"/>
                  <a:pt x="53040" y="27025"/>
                </a:cubicBezTo>
                <a:cubicBezTo>
                  <a:pt x="52958" y="26942"/>
                  <a:pt x="52958" y="26859"/>
                  <a:pt x="53040" y="26859"/>
                </a:cubicBezTo>
                <a:cubicBezTo>
                  <a:pt x="53123" y="26776"/>
                  <a:pt x="53289" y="26445"/>
                  <a:pt x="53455" y="26113"/>
                </a:cubicBezTo>
                <a:cubicBezTo>
                  <a:pt x="53678" y="25517"/>
                  <a:pt x="53902" y="25189"/>
                  <a:pt x="54005" y="25189"/>
                </a:cubicBezTo>
                <a:cubicBezTo>
                  <a:pt x="54016" y="25189"/>
                  <a:pt x="54027" y="25193"/>
                  <a:pt x="54035" y="25202"/>
                </a:cubicBezTo>
                <a:cubicBezTo>
                  <a:pt x="54118" y="25284"/>
                  <a:pt x="54263" y="25326"/>
                  <a:pt x="54408" y="25326"/>
                </a:cubicBezTo>
                <a:cubicBezTo>
                  <a:pt x="54553" y="25326"/>
                  <a:pt x="54698" y="25284"/>
                  <a:pt x="54781" y="25202"/>
                </a:cubicBezTo>
                <a:cubicBezTo>
                  <a:pt x="54864" y="25119"/>
                  <a:pt x="54947" y="24953"/>
                  <a:pt x="54947" y="24870"/>
                </a:cubicBezTo>
                <a:cubicBezTo>
                  <a:pt x="54947" y="24796"/>
                  <a:pt x="54947" y="24755"/>
                  <a:pt x="54931" y="24755"/>
                </a:cubicBezTo>
                <a:cubicBezTo>
                  <a:pt x="54913" y="24755"/>
                  <a:pt x="54872" y="24816"/>
                  <a:pt x="54781" y="24953"/>
                </a:cubicBezTo>
                <a:cubicBezTo>
                  <a:pt x="54739" y="25036"/>
                  <a:pt x="54719" y="25077"/>
                  <a:pt x="54698" y="25077"/>
                </a:cubicBezTo>
                <a:cubicBezTo>
                  <a:pt x="54677" y="25077"/>
                  <a:pt x="54656" y="25036"/>
                  <a:pt x="54615" y="24953"/>
                </a:cubicBezTo>
                <a:cubicBezTo>
                  <a:pt x="54615" y="24787"/>
                  <a:pt x="54532" y="24539"/>
                  <a:pt x="54532" y="24456"/>
                </a:cubicBezTo>
                <a:cubicBezTo>
                  <a:pt x="54449" y="24373"/>
                  <a:pt x="54449" y="24041"/>
                  <a:pt x="54449" y="23793"/>
                </a:cubicBezTo>
                <a:cubicBezTo>
                  <a:pt x="54500" y="23436"/>
                  <a:pt x="54489" y="23267"/>
                  <a:pt x="54433" y="23267"/>
                </a:cubicBezTo>
                <a:cubicBezTo>
                  <a:pt x="54399" y="23267"/>
                  <a:pt x="54347" y="23334"/>
                  <a:pt x="54284" y="23461"/>
                </a:cubicBezTo>
                <a:cubicBezTo>
                  <a:pt x="54173" y="23682"/>
                  <a:pt x="53915" y="23866"/>
                  <a:pt x="53780" y="23866"/>
                </a:cubicBezTo>
                <a:cubicBezTo>
                  <a:pt x="53713" y="23866"/>
                  <a:pt x="53676" y="23820"/>
                  <a:pt x="53703" y="23710"/>
                </a:cubicBezTo>
                <a:cubicBezTo>
                  <a:pt x="53764" y="23589"/>
                  <a:pt x="53736" y="23512"/>
                  <a:pt x="53619" y="23512"/>
                </a:cubicBezTo>
                <a:cubicBezTo>
                  <a:pt x="53576" y="23512"/>
                  <a:pt x="53521" y="23522"/>
                  <a:pt x="53455" y="23544"/>
                </a:cubicBezTo>
                <a:cubicBezTo>
                  <a:pt x="53289" y="23544"/>
                  <a:pt x="53123" y="23461"/>
                  <a:pt x="53123" y="23461"/>
                </a:cubicBezTo>
                <a:cubicBezTo>
                  <a:pt x="53123" y="23378"/>
                  <a:pt x="52875" y="23213"/>
                  <a:pt x="52626" y="23130"/>
                </a:cubicBezTo>
                <a:cubicBezTo>
                  <a:pt x="52129" y="23047"/>
                  <a:pt x="52129" y="22964"/>
                  <a:pt x="52212" y="22550"/>
                </a:cubicBezTo>
                <a:cubicBezTo>
                  <a:pt x="52415" y="22075"/>
                  <a:pt x="52730" y="21655"/>
                  <a:pt x="52837" y="21655"/>
                </a:cubicBezTo>
                <a:cubicBezTo>
                  <a:pt x="52861" y="21655"/>
                  <a:pt x="52875" y="21676"/>
                  <a:pt x="52875" y="21721"/>
                </a:cubicBezTo>
                <a:cubicBezTo>
                  <a:pt x="52875" y="21762"/>
                  <a:pt x="52916" y="21783"/>
                  <a:pt x="52978" y="21783"/>
                </a:cubicBezTo>
                <a:cubicBezTo>
                  <a:pt x="53040" y="21783"/>
                  <a:pt x="53123" y="21762"/>
                  <a:pt x="53206" y="21721"/>
                </a:cubicBezTo>
                <a:cubicBezTo>
                  <a:pt x="53255" y="21624"/>
                  <a:pt x="53360" y="21584"/>
                  <a:pt x="53439" y="21584"/>
                </a:cubicBezTo>
                <a:cubicBezTo>
                  <a:pt x="53495" y="21584"/>
                  <a:pt x="53538" y="21604"/>
                  <a:pt x="53538" y="21638"/>
                </a:cubicBezTo>
                <a:cubicBezTo>
                  <a:pt x="53579" y="21679"/>
                  <a:pt x="53641" y="21700"/>
                  <a:pt x="53714" y="21700"/>
                </a:cubicBezTo>
                <a:cubicBezTo>
                  <a:pt x="53786" y="21700"/>
                  <a:pt x="53869" y="21679"/>
                  <a:pt x="53952" y="21638"/>
                </a:cubicBezTo>
                <a:cubicBezTo>
                  <a:pt x="54143" y="21511"/>
                  <a:pt x="53797" y="21335"/>
                  <a:pt x="53438" y="21335"/>
                </a:cubicBezTo>
                <a:cubicBezTo>
                  <a:pt x="53329" y="21335"/>
                  <a:pt x="53220" y="21351"/>
                  <a:pt x="53123" y="21389"/>
                </a:cubicBezTo>
                <a:cubicBezTo>
                  <a:pt x="52958" y="21389"/>
                  <a:pt x="52792" y="21389"/>
                  <a:pt x="52709" y="21224"/>
                </a:cubicBezTo>
                <a:cubicBezTo>
                  <a:pt x="52709" y="21247"/>
                  <a:pt x="52709" y="21275"/>
                  <a:pt x="52709" y="21307"/>
                </a:cubicBezTo>
                <a:cubicBezTo>
                  <a:pt x="52709" y="21721"/>
                  <a:pt x="52460" y="21970"/>
                  <a:pt x="52212" y="21970"/>
                </a:cubicBezTo>
                <a:cubicBezTo>
                  <a:pt x="52129" y="21970"/>
                  <a:pt x="51963" y="22135"/>
                  <a:pt x="51797" y="22218"/>
                </a:cubicBezTo>
                <a:cubicBezTo>
                  <a:pt x="51632" y="22467"/>
                  <a:pt x="51632" y="22550"/>
                  <a:pt x="51797" y="22550"/>
                </a:cubicBezTo>
                <a:cubicBezTo>
                  <a:pt x="51963" y="22550"/>
                  <a:pt x="51963" y="22633"/>
                  <a:pt x="51797" y="22715"/>
                </a:cubicBezTo>
                <a:cubicBezTo>
                  <a:pt x="51632" y="22798"/>
                  <a:pt x="51300" y="23130"/>
                  <a:pt x="51051" y="23461"/>
                </a:cubicBezTo>
                <a:cubicBezTo>
                  <a:pt x="50827" y="23776"/>
                  <a:pt x="50700" y="23920"/>
                  <a:pt x="50630" y="23920"/>
                </a:cubicBezTo>
                <a:cubicBezTo>
                  <a:pt x="50572" y="23920"/>
                  <a:pt x="50554" y="23817"/>
                  <a:pt x="50554" y="23627"/>
                </a:cubicBezTo>
                <a:cubicBezTo>
                  <a:pt x="50554" y="23461"/>
                  <a:pt x="50637" y="23213"/>
                  <a:pt x="50720" y="23130"/>
                </a:cubicBezTo>
                <a:cubicBezTo>
                  <a:pt x="50803" y="23088"/>
                  <a:pt x="50824" y="23068"/>
                  <a:pt x="50803" y="23068"/>
                </a:cubicBezTo>
                <a:cubicBezTo>
                  <a:pt x="50782" y="23068"/>
                  <a:pt x="50720" y="23088"/>
                  <a:pt x="50637" y="23130"/>
                </a:cubicBezTo>
                <a:cubicBezTo>
                  <a:pt x="50589" y="23154"/>
                  <a:pt x="50540" y="23164"/>
                  <a:pt x="50496" y="23164"/>
                </a:cubicBezTo>
                <a:cubicBezTo>
                  <a:pt x="50388" y="23164"/>
                  <a:pt x="50306" y="23105"/>
                  <a:pt x="50306" y="23047"/>
                </a:cubicBezTo>
                <a:cubicBezTo>
                  <a:pt x="50306" y="22798"/>
                  <a:pt x="50306" y="22798"/>
                  <a:pt x="50554" y="22715"/>
                </a:cubicBezTo>
                <a:cubicBezTo>
                  <a:pt x="50720" y="22715"/>
                  <a:pt x="50886" y="22798"/>
                  <a:pt x="50886" y="22964"/>
                </a:cubicBezTo>
                <a:cubicBezTo>
                  <a:pt x="50923" y="23039"/>
                  <a:pt x="50960" y="23080"/>
                  <a:pt x="51013" y="23080"/>
                </a:cubicBezTo>
                <a:cubicBezTo>
                  <a:pt x="51077" y="23080"/>
                  <a:pt x="51163" y="23018"/>
                  <a:pt x="51300" y="22881"/>
                </a:cubicBezTo>
                <a:cubicBezTo>
                  <a:pt x="51466" y="22633"/>
                  <a:pt x="51549" y="22467"/>
                  <a:pt x="51549" y="22467"/>
                </a:cubicBezTo>
                <a:cubicBezTo>
                  <a:pt x="51466" y="22384"/>
                  <a:pt x="51549" y="22218"/>
                  <a:pt x="51714" y="22135"/>
                </a:cubicBezTo>
                <a:cubicBezTo>
                  <a:pt x="51893" y="21898"/>
                  <a:pt x="51815" y="21703"/>
                  <a:pt x="51635" y="21703"/>
                </a:cubicBezTo>
                <a:cubicBezTo>
                  <a:pt x="51564" y="21703"/>
                  <a:pt x="51477" y="21733"/>
                  <a:pt x="51383" y="21804"/>
                </a:cubicBezTo>
                <a:cubicBezTo>
                  <a:pt x="51266" y="21862"/>
                  <a:pt x="51190" y="21921"/>
                  <a:pt x="51156" y="21921"/>
                </a:cubicBezTo>
                <a:cubicBezTo>
                  <a:pt x="51141" y="21921"/>
                  <a:pt x="51134" y="21911"/>
                  <a:pt x="51134" y="21887"/>
                </a:cubicBezTo>
                <a:cubicBezTo>
                  <a:pt x="51134" y="21804"/>
                  <a:pt x="51217" y="21638"/>
                  <a:pt x="51383" y="21555"/>
                </a:cubicBezTo>
                <a:cubicBezTo>
                  <a:pt x="51549" y="21472"/>
                  <a:pt x="51217" y="21141"/>
                  <a:pt x="50637" y="21058"/>
                </a:cubicBezTo>
                <a:cubicBezTo>
                  <a:pt x="50388" y="21058"/>
                  <a:pt x="50388" y="20975"/>
                  <a:pt x="50886" y="20561"/>
                </a:cubicBezTo>
                <a:cubicBezTo>
                  <a:pt x="51279" y="20167"/>
                  <a:pt x="51413" y="19929"/>
                  <a:pt x="51288" y="19929"/>
                </a:cubicBezTo>
                <a:cubicBezTo>
                  <a:pt x="51255" y="19929"/>
                  <a:pt x="51204" y="19946"/>
                  <a:pt x="51134" y="19981"/>
                </a:cubicBezTo>
                <a:cubicBezTo>
                  <a:pt x="51119" y="19996"/>
                  <a:pt x="51098" y="20003"/>
                  <a:pt x="51074" y="20003"/>
                </a:cubicBezTo>
                <a:cubicBezTo>
                  <a:pt x="50963" y="20003"/>
                  <a:pt x="50772" y="19867"/>
                  <a:pt x="50637" y="19732"/>
                </a:cubicBezTo>
                <a:cubicBezTo>
                  <a:pt x="50223" y="19400"/>
                  <a:pt x="50223" y="19318"/>
                  <a:pt x="50554" y="19069"/>
                </a:cubicBezTo>
                <a:cubicBezTo>
                  <a:pt x="50775" y="18848"/>
                  <a:pt x="50849" y="18737"/>
                  <a:pt x="50726" y="18737"/>
                </a:cubicBezTo>
                <a:cubicBezTo>
                  <a:pt x="50665" y="18737"/>
                  <a:pt x="50554" y="18765"/>
                  <a:pt x="50388" y="18820"/>
                </a:cubicBezTo>
                <a:cubicBezTo>
                  <a:pt x="50057" y="18903"/>
                  <a:pt x="50057" y="18986"/>
                  <a:pt x="50057" y="19152"/>
                </a:cubicBezTo>
                <a:cubicBezTo>
                  <a:pt x="50057" y="19389"/>
                  <a:pt x="49929" y="19584"/>
                  <a:pt x="49826" y="19584"/>
                </a:cubicBezTo>
                <a:cubicBezTo>
                  <a:pt x="49786" y="19584"/>
                  <a:pt x="49749" y="19554"/>
                  <a:pt x="49725" y="19483"/>
                </a:cubicBezTo>
                <a:cubicBezTo>
                  <a:pt x="49725" y="19373"/>
                  <a:pt x="49702" y="19327"/>
                  <a:pt x="49668" y="19327"/>
                </a:cubicBezTo>
                <a:cubicBezTo>
                  <a:pt x="49573" y="19327"/>
                  <a:pt x="49394" y="19676"/>
                  <a:pt x="49394" y="19981"/>
                </a:cubicBezTo>
                <a:cubicBezTo>
                  <a:pt x="49477" y="20229"/>
                  <a:pt x="49394" y="20395"/>
                  <a:pt x="49311" y="20478"/>
                </a:cubicBezTo>
                <a:cubicBezTo>
                  <a:pt x="49258" y="20557"/>
                  <a:pt x="49188" y="20595"/>
                  <a:pt x="49103" y="20595"/>
                </a:cubicBezTo>
                <a:cubicBezTo>
                  <a:pt x="48924" y="20595"/>
                  <a:pt x="48681" y="20428"/>
                  <a:pt x="48399" y="20146"/>
                </a:cubicBezTo>
                <a:cubicBezTo>
                  <a:pt x="48317" y="20063"/>
                  <a:pt x="47985" y="19815"/>
                  <a:pt x="47902" y="19815"/>
                </a:cubicBezTo>
                <a:cubicBezTo>
                  <a:pt x="47654" y="19732"/>
                  <a:pt x="47654" y="19649"/>
                  <a:pt x="47819" y="19566"/>
                </a:cubicBezTo>
                <a:cubicBezTo>
                  <a:pt x="48234" y="19235"/>
                  <a:pt x="48482" y="18986"/>
                  <a:pt x="48399" y="18737"/>
                </a:cubicBezTo>
                <a:cubicBezTo>
                  <a:pt x="48399" y="18691"/>
                  <a:pt x="48374" y="18671"/>
                  <a:pt x="48336" y="18671"/>
                </a:cubicBezTo>
                <a:cubicBezTo>
                  <a:pt x="48240" y="18671"/>
                  <a:pt x="48068" y="18807"/>
                  <a:pt x="48068" y="18986"/>
                </a:cubicBezTo>
                <a:cubicBezTo>
                  <a:pt x="48068" y="19069"/>
                  <a:pt x="47985" y="19152"/>
                  <a:pt x="47819" y="19152"/>
                </a:cubicBezTo>
                <a:cubicBezTo>
                  <a:pt x="47654" y="19152"/>
                  <a:pt x="47654" y="18903"/>
                  <a:pt x="47654" y="18655"/>
                </a:cubicBezTo>
                <a:cubicBezTo>
                  <a:pt x="47654" y="18323"/>
                  <a:pt x="47654" y="17992"/>
                  <a:pt x="47571" y="17909"/>
                </a:cubicBezTo>
                <a:cubicBezTo>
                  <a:pt x="47322" y="17411"/>
                  <a:pt x="47405" y="17163"/>
                  <a:pt x="47736" y="16831"/>
                </a:cubicBezTo>
                <a:cubicBezTo>
                  <a:pt x="47902" y="16666"/>
                  <a:pt x="47985" y="16500"/>
                  <a:pt x="47985" y="16417"/>
                </a:cubicBezTo>
                <a:cubicBezTo>
                  <a:pt x="47970" y="16402"/>
                  <a:pt x="47940" y="16395"/>
                  <a:pt x="47898" y="16395"/>
                </a:cubicBezTo>
                <a:cubicBezTo>
                  <a:pt x="47699" y="16395"/>
                  <a:pt x="47234" y="16544"/>
                  <a:pt x="46825" y="16748"/>
                </a:cubicBezTo>
                <a:cubicBezTo>
                  <a:pt x="46576" y="16914"/>
                  <a:pt x="46576" y="16914"/>
                  <a:pt x="46659" y="16997"/>
                </a:cubicBezTo>
                <a:cubicBezTo>
                  <a:pt x="46718" y="17056"/>
                  <a:pt x="46818" y="17114"/>
                  <a:pt x="46901" y="17114"/>
                </a:cubicBezTo>
                <a:cubicBezTo>
                  <a:pt x="46935" y="17114"/>
                  <a:pt x="46966" y="17104"/>
                  <a:pt x="46991" y="17080"/>
                </a:cubicBezTo>
                <a:cubicBezTo>
                  <a:pt x="47322" y="17080"/>
                  <a:pt x="47405" y="17743"/>
                  <a:pt x="47239" y="17992"/>
                </a:cubicBezTo>
                <a:cubicBezTo>
                  <a:pt x="47215" y="18016"/>
                  <a:pt x="47176" y="18026"/>
                  <a:pt x="47132" y="18026"/>
                </a:cubicBezTo>
                <a:cubicBezTo>
                  <a:pt x="47025" y="18026"/>
                  <a:pt x="46883" y="17967"/>
                  <a:pt x="46825" y="17909"/>
                </a:cubicBezTo>
                <a:lnTo>
                  <a:pt x="46576" y="17660"/>
                </a:lnTo>
                <a:lnTo>
                  <a:pt x="46659" y="18240"/>
                </a:lnTo>
                <a:cubicBezTo>
                  <a:pt x="46783" y="18734"/>
                  <a:pt x="46906" y="18998"/>
                  <a:pt x="47064" y="18998"/>
                </a:cubicBezTo>
                <a:cubicBezTo>
                  <a:pt x="47118" y="18998"/>
                  <a:pt x="47176" y="18967"/>
                  <a:pt x="47239" y="18903"/>
                </a:cubicBezTo>
                <a:cubicBezTo>
                  <a:pt x="47281" y="18862"/>
                  <a:pt x="47322" y="18841"/>
                  <a:pt x="47353" y="18841"/>
                </a:cubicBezTo>
                <a:cubicBezTo>
                  <a:pt x="47384" y="18841"/>
                  <a:pt x="47405" y="18862"/>
                  <a:pt x="47405" y="18903"/>
                </a:cubicBezTo>
                <a:cubicBezTo>
                  <a:pt x="47405" y="19069"/>
                  <a:pt x="47239" y="19235"/>
                  <a:pt x="46908" y="19566"/>
                </a:cubicBezTo>
                <a:cubicBezTo>
                  <a:pt x="46689" y="19741"/>
                  <a:pt x="46563" y="19847"/>
                  <a:pt x="46456" y="19847"/>
                </a:cubicBezTo>
                <a:cubicBezTo>
                  <a:pt x="46360" y="19847"/>
                  <a:pt x="46279" y="19762"/>
                  <a:pt x="46162" y="19566"/>
                </a:cubicBezTo>
                <a:cubicBezTo>
                  <a:pt x="45913" y="19235"/>
                  <a:pt x="45913" y="19069"/>
                  <a:pt x="46245" y="18737"/>
                </a:cubicBezTo>
                <a:cubicBezTo>
                  <a:pt x="46328" y="18655"/>
                  <a:pt x="46328" y="18572"/>
                  <a:pt x="46245" y="18489"/>
                </a:cubicBezTo>
                <a:cubicBezTo>
                  <a:pt x="45748" y="18406"/>
                  <a:pt x="45665" y="18323"/>
                  <a:pt x="45913" y="17743"/>
                </a:cubicBezTo>
                <a:cubicBezTo>
                  <a:pt x="45996" y="17411"/>
                  <a:pt x="46079" y="17080"/>
                  <a:pt x="45996" y="16997"/>
                </a:cubicBezTo>
                <a:cubicBezTo>
                  <a:pt x="45977" y="16978"/>
                  <a:pt x="45957" y="16967"/>
                  <a:pt x="45939" y="16967"/>
                </a:cubicBezTo>
                <a:cubicBezTo>
                  <a:pt x="45879" y="16967"/>
                  <a:pt x="45830" y="17075"/>
                  <a:pt x="45830" y="17329"/>
                </a:cubicBezTo>
                <a:cubicBezTo>
                  <a:pt x="45682" y="17700"/>
                  <a:pt x="45533" y="18004"/>
                  <a:pt x="45385" y="18004"/>
                </a:cubicBezTo>
                <a:cubicBezTo>
                  <a:pt x="45368" y="18004"/>
                  <a:pt x="45350" y="18000"/>
                  <a:pt x="45333" y="17992"/>
                </a:cubicBezTo>
                <a:cubicBezTo>
                  <a:pt x="45333" y="17950"/>
                  <a:pt x="45271" y="17929"/>
                  <a:pt x="45188" y="17929"/>
                </a:cubicBezTo>
                <a:cubicBezTo>
                  <a:pt x="45105" y="17929"/>
                  <a:pt x="45002" y="17950"/>
                  <a:pt x="44919" y="17992"/>
                </a:cubicBezTo>
                <a:cubicBezTo>
                  <a:pt x="44587" y="17992"/>
                  <a:pt x="44504" y="17992"/>
                  <a:pt x="44587" y="17743"/>
                </a:cubicBezTo>
                <a:cubicBezTo>
                  <a:pt x="44625" y="17668"/>
                  <a:pt x="44645" y="17627"/>
                  <a:pt x="44634" y="17627"/>
                </a:cubicBezTo>
                <a:cubicBezTo>
                  <a:pt x="44620" y="17627"/>
                  <a:pt x="44558" y="17689"/>
                  <a:pt x="44422" y="17826"/>
                </a:cubicBezTo>
                <a:cubicBezTo>
                  <a:pt x="44339" y="17992"/>
                  <a:pt x="44256" y="18074"/>
                  <a:pt x="44256" y="18157"/>
                </a:cubicBezTo>
                <a:cubicBezTo>
                  <a:pt x="44339" y="18240"/>
                  <a:pt x="44256" y="18240"/>
                  <a:pt x="44256" y="18323"/>
                </a:cubicBezTo>
                <a:cubicBezTo>
                  <a:pt x="44173" y="18323"/>
                  <a:pt x="44090" y="18157"/>
                  <a:pt x="44173" y="17909"/>
                </a:cubicBezTo>
                <a:cubicBezTo>
                  <a:pt x="44173" y="17722"/>
                  <a:pt x="44173" y="17629"/>
                  <a:pt x="44138" y="17629"/>
                </a:cubicBezTo>
                <a:cubicBezTo>
                  <a:pt x="44126" y="17629"/>
                  <a:pt x="44111" y="17639"/>
                  <a:pt x="44090" y="17660"/>
                </a:cubicBezTo>
                <a:cubicBezTo>
                  <a:pt x="44031" y="17719"/>
                  <a:pt x="43973" y="17777"/>
                  <a:pt x="43944" y="17777"/>
                </a:cubicBezTo>
                <a:cubicBezTo>
                  <a:pt x="43931" y="17777"/>
                  <a:pt x="43924" y="17767"/>
                  <a:pt x="43924" y="17743"/>
                </a:cubicBezTo>
                <a:cubicBezTo>
                  <a:pt x="43841" y="17743"/>
                  <a:pt x="43924" y="17494"/>
                  <a:pt x="44090" y="17329"/>
                </a:cubicBezTo>
                <a:cubicBezTo>
                  <a:pt x="44225" y="17193"/>
                  <a:pt x="44361" y="17058"/>
                  <a:pt x="44451" y="17058"/>
                </a:cubicBezTo>
                <a:cubicBezTo>
                  <a:pt x="44471" y="17058"/>
                  <a:pt x="44489" y="17065"/>
                  <a:pt x="44504" y="17080"/>
                </a:cubicBezTo>
                <a:cubicBezTo>
                  <a:pt x="44508" y="17084"/>
                  <a:pt x="44513" y="17086"/>
                  <a:pt x="44517" y="17086"/>
                </a:cubicBezTo>
                <a:cubicBezTo>
                  <a:pt x="44610" y="17086"/>
                  <a:pt x="44832" y="16326"/>
                  <a:pt x="44753" y="16168"/>
                </a:cubicBezTo>
                <a:cubicBezTo>
                  <a:pt x="44504" y="15837"/>
                  <a:pt x="44504" y="15754"/>
                  <a:pt x="44753" y="15505"/>
                </a:cubicBezTo>
                <a:cubicBezTo>
                  <a:pt x="44836" y="15340"/>
                  <a:pt x="44919" y="15174"/>
                  <a:pt x="44836" y="15091"/>
                </a:cubicBezTo>
                <a:cubicBezTo>
                  <a:pt x="44753" y="15091"/>
                  <a:pt x="44753" y="14925"/>
                  <a:pt x="44836" y="14760"/>
                </a:cubicBezTo>
                <a:cubicBezTo>
                  <a:pt x="44938" y="14657"/>
                  <a:pt x="44946" y="14586"/>
                  <a:pt x="44897" y="14586"/>
                </a:cubicBezTo>
                <a:cubicBezTo>
                  <a:pt x="44868" y="14586"/>
                  <a:pt x="44816" y="14613"/>
                  <a:pt x="44753" y="14677"/>
                </a:cubicBezTo>
                <a:cubicBezTo>
                  <a:pt x="44684" y="14711"/>
                  <a:pt x="44616" y="14731"/>
                  <a:pt x="44559" y="14731"/>
                </a:cubicBezTo>
                <a:cubicBezTo>
                  <a:pt x="44478" y="14731"/>
                  <a:pt x="44422" y="14691"/>
                  <a:pt x="44422" y="14594"/>
                </a:cubicBezTo>
                <a:cubicBezTo>
                  <a:pt x="44400" y="14530"/>
                  <a:pt x="44368" y="14499"/>
                  <a:pt x="44327" y="14499"/>
                </a:cubicBezTo>
                <a:cubicBezTo>
                  <a:pt x="44206" y="14499"/>
                  <a:pt x="44005" y="14763"/>
                  <a:pt x="43759" y="15257"/>
                </a:cubicBezTo>
                <a:cubicBezTo>
                  <a:pt x="43537" y="15745"/>
                  <a:pt x="43315" y="15996"/>
                  <a:pt x="43207" y="15996"/>
                </a:cubicBezTo>
                <a:cubicBezTo>
                  <a:pt x="43114" y="15996"/>
                  <a:pt x="43107" y="15807"/>
                  <a:pt x="43261" y="15422"/>
                </a:cubicBezTo>
                <a:cubicBezTo>
                  <a:pt x="43354" y="15099"/>
                  <a:pt x="43369" y="14930"/>
                  <a:pt x="43321" y="14930"/>
                </a:cubicBezTo>
                <a:cubicBezTo>
                  <a:pt x="43283" y="14930"/>
                  <a:pt x="43206" y="15037"/>
                  <a:pt x="43096" y="15257"/>
                </a:cubicBezTo>
                <a:cubicBezTo>
                  <a:pt x="43013" y="15381"/>
                  <a:pt x="42971" y="15443"/>
                  <a:pt x="42961" y="15443"/>
                </a:cubicBezTo>
                <a:cubicBezTo>
                  <a:pt x="42951" y="15443"/>
                  <a:pt x="42971" y="15381"/>
                  <a:pt x="43013" y="15257"/>
                </a:cubicBezTo>
                <a:cubicBezTo>
                  <a:pt x="43013" y="15091"/>
                  <a:pt x="42930" y="14760"/>
                  <a:pt x="42681" y="14594"/>
                </a:cubicBezTo>
                <a:cubicBezTo>
                  <a:pt x="42433" y="14262"/>
                  <a:pt x="42433" y="14097"/>
                  <a:pt x="42515" y="13848"/>
                </a:cubicBezTo>
                <a:cubicBezTo>
                  <a:pt x="42681" y="13641"/>
                  <a:pt x="42723" y="13537"/>
                  <a:pt x="42671" y="13537"/>
                </a:cubicBezTo>
                <a:cubicBezTo>
                  <a:pt x="42619" y="13537"/>
                  <a:pt x="42474" y="13641"/>
                  <a:pt x="42267" y="13848"/>
                </a:cubicBezTo>
                <a:cubicBezTo>
                  <a:pt x="42127" y="14081"/>
                  <a:pt x="42039" y="14183"/>
                  <a:pt x="41945" y="14183"/>
                </a:cubicBezTo>
                <a:cubicBezTo>
                  <a:pt x="41872" y="14183"/>
                  <a:pt x="41795" y="14122"/>
                  <a:pt x="41687" y="14014"/>
                </a:cubicBezTo>
                <a:cubicBezTo>
                  <a:pt x="41438" y="13765"/>
                  <a:pt x="41438" y="13599"/>
                  <a:pt x="41604" y="13434"/>
                </a:cubicBezTo>
                <a:cubicBezTo>
                  <a:pt x="41645" y="13351"/>
                  <a:pt x="41645" y="13309"/>
                  <a:pt x="41604" y="13309"/>
                </a:cubicBezTo>
                <a:cubicBezTo>
                  <a:pt x="41562" y="13309"/>
                  <a:pt x="41479" y="13351"/>
                  <a:pt x="41355" y="13434"/>
                </a:cubicBezTo>
                <a:cubicBezTo>
                  <a:pt x="41195" y="13594"/>
                  <a:pt x="41103" y="13685"/>
                  <a:pt x="41059" y="13685"/>
                </a:cubicBezTo>
                <a:cubicBezTo>
                  <a:pt x="41034" y="13685"/>
                  <a:pt x="41024" y="13658"/>
                  <a:pt x="41024" y="13599"/>
                </a:cubicBezTo>
                <a:cubicBezTo>
                  <a:pt x="41024" y="13536"/>
                  <a:pt x="41024" y="13509"/>
                  <a:pt x="41014" y="13509"/>
                </a:cubicBezTo>
                <a:cubicBezTo>
                  <a:pt x="41000" y="13509"/>
                  <a:pt x="40960" y="13580"/>
                  <a:pt x="40858" y="13682"/>
                </a:cubicBezTo>
                <a:cubicBezTo>
                  <a:pt x="40775" y="13848"/>
                  <a:pt x="40692" y="13931"/>
                  <a:pt x="40609" y="13931"/>
                </a:cubicBezTo>
                <a:cubicBezTo>
                  <a:pt x="40526" y="13848"/>
                  <a:pt x="40361" y="13848"/>
                  <a:pt x="40278" y="13765"/>
                </a:cubicBezTo>
                <a:cubicBezTo>
                  <a:pt x="40029" y="13765"/>
                  <a:pt x="40029" y="13682"/>
                  <a:pt x="40112" y="13516"/>
                </a:cubicBezTo>
                <a:cubicBezTo>
                  <a:pt x="40195" y="13434"/>
                  <a:pt x="40278" y="13351"/>
                  <a:pt x="40195" y="13268"/>
                </a:cubicBezTo>
                <a:cubicBezTo>
                  <a:pt x="40112" y="13185"/>
                  <a:pt x="40195" y="13019"/>
                  <a:pt x="40278" y="12853"/>
                </a:cubicBezTo>
                <a:cubicBezTo>
                  <a:pt x="40361" y="12605"/>
                  <a:pt x="40381" y="12480"/>
                  <a:pt x="40330" y="12480"/>
                </a:cubicBezTo>
                <a:cubicBezTo>
                  <a:pt x="40278" y="12480"/>
                  <a:pt x="40154" y="12605"/>
                  <a:pt x="39946" y="12853"/>
                </a:cubicBezTo>
                <a:lnTo>
                  <a:pt x="39615" y="13351"/>
                </a:lnTo>
                <a:lnTo>
                  <a:pt x="39615" y="12853"/>
                </a:lnTo>
                <a:cubicBezTo>
                  <a:pt x="39615" y="12605"/>
                  <a:pt x="39781" y="12273"/>
                  <a:pt x="39863" y="12190"/>
                </a:cubicBezTo>
                <a:cubicBezTo>
                  <a:pt x="39912" y="12093"/>
                  <a:pt x="39932" y="12053"/>
                  <a:pt x="39907" y="12053"/>
                </a:cubicBezTo>
                <a:cubicBezTo>
                  <a:pt x="39889" y="12053"/>
                  <a:pt x="39849" y="12073"/>
                  <a:pt x="39781" y="12108"/>
                </a:cubicBezTo>
                <a:cubicBezTo>
                  <a:pt x="39729" y="12134"/>
                  <a:pt x="39677" y="12145"/>
                  <a:pt x="39627" y="12145"/>
                </a:cubicBezTo>
                <a:cubicBezTo>
                  <a:pt x="39359" y="12145"/>
                  <a:pt x="39157" y="11807"/>
                  <a:pt x="39366" y="11527"/>
                </a:cubicBezTo>
                <a:cubicBezTo>
                  <a:pt x="39449" y="11403"/>
                  <a:pt x="39470" y="11341"/>
                  <a:pt x="39408" y="11341"/>
                </a:cubicBezTo>
                <a:cubicBezTo>
                  <a:pt x="39345" y="11341"/>
                  <a:pt x="39200" y="11403"/>
                  <a:pt x="38952" y="11527"/>
                </a:cubicBezTo>
                <a:cubicBezTo>
                  <a:pt x="38703" y="11693"/>
                  <a:pt x="38558" y="11776"/>
                  <a:pt x="38496" y="11776"/>
                </a:cubicBezTo>
                <a:cubicBezTo>
                  <a:pt x="38434" y="11776"/>
                  <a:pt x="38455" y="11693"/>
                  <a:pt x="38537" y="11527"/>
                </a:cubicBezTo>
                <a:cubicBezTo>
                  <a:pt x="38703" y="11030"/>
                  <a:pt x="38703" y="10450"/>
                  <a:pt x="38455" y="10450"/>
                </a:cubicBezTo>
                <a:cubicBezTo>
                  <a:pt x="38289" y="10450"/>
                  <a:pt x="38123" y="10533"/>
                  <a:pt x="38040" y="10947"/>
                </a:cubicBezTo>
                <a:cubicBezTo>
                  <a:pt x="37957" y="11113"/>
                  <a:pt x="37792" y="11279"/>
                  <a:pt x="37709" y="11279"/>
                </a:cubicBezTo>
                <a:cubicBezTo>
                  <a:pt x="37687" y="11301"/>
                  <a:pt x="37670" y="11311"/>
                  <a:pt x="37660" y="11311"/>
                </a:cubicBezTo>
                <a:cubicBezTo>
                  <a:pt x="37632" y="11311"/>
                  <a:pt x="37648" y="11234"/>
                  <a:pt x="37709" y="11113"/>
                </a:cubicBezTo>
                <a:cubicBezTo>
                  <a:pt x="37792" y="11030"/>
                  <a:pt x="37874" y="10864"/>
                  <a:pt x="37874" y="10864"/>
                </a:cubicBezTo>
                <a:cubicBezTo>
                  <a:pt x="37854" y="10844"/>
                  <a:pt x="37833" y="10833"/>
                  <a:pt x="37812" y="10833"/>
                </a:cubicBezTo>
                <a:cubicBezTo>
                  <a:pt x="37750" y="10833"/>
                  <a:pt x="37688" y="10927"/>
                  <a:pt x="37626" y="11113"/>
                </a:cubicBezTo>
                <a:cubicBezTo>
                  <a:pt x="37531" y="11240"/>
                  <a:pt x="37436" y="11294"/>
                  <a:pt x="37364" y="11294"/>
                </a:cubicBezTo>
                <a:cubicBezTo>
                  <a:pt x="37248" y="11294"/>
                  <a:pt x="37192" y="11152"/>
                  <a:pt x="37294" y="10947"/>
                </a:cubicBezTo>
                <a:cubicBezTo>
                  <a:pt x="37377" y="10782"/>
                  <a:pt x="37294" y="10699"/>
                  <a:pt x="37211" y="10699"/>
                </a:cubicBezTo>
                <a:cubicBezTo>
                  <a:pt x="37046" y="10699"/>
                  <a:pt x="37046" y="10616"/>
                  <a:pt x="37377" y="10201"/>
                </a:cubicBezTo>
                <a:cubicBezTo>
                  <a:pt x="37626" y="9953"/>
                  <a:pt x="37709" y="9787"/>
                  <a:pt x="37709" y="9704"/>
                </a:cubicBezTo>
                <a:cubicBezTo>
                  <a:pt x="37626" y="9704"/>
                  <a:pt x="37543" y="9704"/>
                  <a:pt x="37460" y="9787"/>
                </a:cubicBezTo>
                <a:cubicBezTo>
                  <a:pt x="37412" y="9884"/>
                  <a:pt x="37363" y="9924"/>
                  <a:pt x="37314" y="9924"/>
                </a:cubicBezTo>
                <a:cubicBezTo>
                  <a:pt x="37280" y="9924"/>
                  <a:pt x="37246" y="9904"/>
                  <a:pt x="37211" y="9870"/>
                </a:cubicBezTo>
                <a:cubicBezTo>
                  <a:pt x="37211" y="9870"/>
                  <a:pt x="37046" y="10036"/>
                  <a:pt x="36963" y="10533"/>
                </a:cubicBezTo>
                <a:cubicBezTo>
                  <a:pt x="36797" y="10947"/>
                  <a:pt x="36631" y="11279"/>
                  <a:pt x="36631" y="11279"/>
                </a:cubicBezTo>
                <a:cubicBezTo>
                  <a:pt x="36548" y="11279"/>
                  <a:pt x="36383" y="11196"/>
                  <a:pt x="36300" y="10947"/>
                </a:cubicBezTo>
                <a:cubicBezTo>
                  <a:pt x="36134" y="10699"/>
                  <a:pt x="36134" y="10533"/>
                  <a:pt x="36300" y="10367"/>
                </a:cubicBezTo>
                <a:cubicBezTo>
                  <a:pt x="36383" y="10201"/>
                  <a:pt x="36466" y="10119"/>
                  <a:pt x="36466" y="10036"/>
                </a:cubicBezTo>
                <a:cubicBezTo>
                  <a:pt x="36383" y="10036"/>
                  <a:pt x="36383" y="9953"/>
                  <a:pt x="36383" y="9787"/>
                </a:cubicBezTo>
                <a:cubicBezTo>
                  <a:pt x="36383" y="9766"/>
                  <a:pt x="36372" y="9756"/>
                  <a:pt x="36353" y="9756"/>
                </a:cubicBezTo>
                <a:cubicBezTo>
                  <a:pt x="36295" y="9756"/>
                  <a:pt x="36155" y="9849"/>
                  <a:pt x="35968" y="10036"/>
                </a:cubicBezTo>
                <a:cubicBezTo>
                  <a:pt x="35765" y="10171"/>
                  <a:pt x="35562" y="10306"/>
                  <a:pt x="35450" y="10306"/>
                </a:cubicBezTo>
                <a:cubicBezTo>
                  <a:pt x="35424" y="10306"/>
                  <a:pt x="35403" y="10300"/>
                  <a:pt x="35388" y="10284"/>
                </a:cubicBezTo>
                <a:cubicBezTo>
                  <a:pt x="35305" y="10201"/>
                  <a:pt x="35637" y="9041"/>
                  <a:pt x="35803" y="8958"/>
                </a:cubicBezTo>
                <a:cubicBezTo>
                  <a:pt x="35803" y="8875"/>
                  <a:pt x="35885" y="8710"/>
                  <a:pt x="35968" y="8544"/>
                </a:cubicBezTo>
                <a:cubicBezTo>
                  <a:pt x="36014" y="8407"/>
                  <a:pt x="36009" y="8346"/>
                  <a:pt x="35982" y="8346"/>
                </a:cubicBezTo>
                <a:cubicBezTo>
                  <a:pt x="35960" y="8346"/>
                  <a:pt x="35923" y="8387"/>
                  <a:pt x="35885" y="8461"/>
                </a:cubicBezTo>
                <a:cubicBezTo>
                  <a:pt x="35837" y="8558"/>
                  <a:pt x="35788" y="8598"/>
                  <a:pt x="35740" y="8598"/>
                </a:cubicBezTo>
                <a:cubicBezTo>
                  <a:pt x="35706" y="8598"/>
                  <a:pt x="35671" y="8578"/>
                  <a:pt x="35637" y="8544"/>
                </a:cubicBezTo>
                <a:lnTo>
                  <a:pt x="35471" y="8461"/>
                </a:lnTo>
                <a:lnTo>
                  <a:pt x="35471" y="8793"/>
                </a:lnTo>
                <a:cubicBezTo>
                  <a:pt x="35399" y="9300"/>
                  <a:pt x="35263" y="9554"/>
                  <a:pt x="34897" y="9554"/>
                </a:cubicBezTo>
                <a:cubicBezTo>
                  <a:pt x="34844" y="9554"/>
                  <a:pt x="34787" y="9549"/>
                  <a:pt x="34725" y="9538"/>
                </a:cubicBezTo>
                <a:cubicBezTo>
                  <a:pt x="34477" y="9538"/>
                  <a:pt x="34394" y="9456"/>
                  <a:pt x="34560" y="9290"/>
                </a:cubicBezTo>
                <a:cubicBezTo>
                  <a:pt x="34734" y="9071"/>
                  <a:pt x="34771" y="8968"/>
                  <a:pt x="34705" y="8968"/>
                </a:cubicBezTo>
                <a:cubicBezTo>
                  <a:pt x="34647" y="8968"/>
                  <a:pt x="34507" y="9050"/>
                  <a:pt x="34311" y="9207"/>
                </a:cubicBezTo>
                <a:cubicBezTo>
                  <a:pt x="34178" y="9340"/>
                  <a:pt x="34099" y="9419"/>
                  <a:pt x="34062" y="9419"/>
                </a:cubicBezTo>
                <a:cubicBezTo>
                  <a:pt x="34006" y="9419"/>
                  <a:pt x="34046" y="9240"/>
                  <a:pt x="34145" y="8793"/>
                </a:cubicBezTo>
                <a:cubicBezTo>
                  <a:pt x="34283" y="8447"/>
                  <a:pt x="34306" y="8275"/>
                  <a:pt x="34262" y="8275"/>
                </a:cubicBezTo>
                <a:cubicBezTo>
                  <a:pt x="34253" y="8275"/>
                  <a:pt x="34242" y="8282"/>
                  <a:pt x="34228" y="8295"/>
                </a:cubicBezTo>
                <a:cubicBezTo>
                  <a:pt x="34131" y="8392"/>
                  <a:pt x="34062" y="8433"/>
                  <a:pt x="34005" y="8433"/>
                </a:cubicBezTo>
                <a:cubicBezTo>
                  <a:pt x="33965" y="8433"/>
                  <a:pt x="33931" y="8413"/>
                  <a:pt x="33897" y="8378"/>
                </a:cubicBezTo>
                <a:cubicBezTo>
                  <a:pt x="33814" y="8378"/>
                  <a:pt x="33897" y="8212"/>
                  <a:pt x="34062" y="8047"/>
                </a:cubicBezTo>
                <a:cubicBezTo>
                  <a:pt x="34245" y="7910"/>
                  <a:pt x="34327" y="7848"/>
                  <a:pt x="34308" y="7848"/>
                </a:cubicBezTo>
                <a:cubicBezTo>
                  <a:pt x="34293" y="7848"/>
                  <a:pt x="34211" y="7889"/>
                  <a:pt x="34062" y="7964"/>
                </a:cubicBezTo>
                <a:cubicBezTo>
                  <a:pt x="33814" y="8047"/>
                  <a:pt x="33731" y="8047"/>
                  <a:pt x="33731" y="8295"/>
                </a:cubicBezTo>
                <a:cubicBezTo>
                  <a:pt x="33671" y="8596"/>
                  <a:pt x="33567" y="8809"/>
                  <a:pt x="33420" y="8809"/>
                </a:cubicBezTo>
                <a:cubicBezTo>
                  <a:pt x="33364" y="8809"/>
                  <a:pt x="33302" y="8778"/>
                  <a:pt x="33234" y="8710"/>
                </a:cubicBezTo>
                <a:cubicBezTo>
                  <a:pt x="33186" y="8662"/>
                  <a:pt x="33110" y="8614"/>
                  <a:pt x="33039" y="8614"/>
                </a:cubicBezTo>
                <a:cubicBezTo>
                  <a:pt x="32987" y="8614"/>
                  <a:pt x="32937" y="8640"/>
                  <a:pt x="32902" y="8710"/>
                </a:cubicBezTo>
                <a:cubicBezTo>
                  <a:pt x="32819" y="8793"/>
                  <a:pt x="32736" y="8793"/>
                  <a:pt x="32653" y="8793"/>
                </a:cubicBezTo>
                <a:cubicBezTo>
                  <a:pt x="32571" y="8710"/>
                  <a:pt x="32653" y="8544"/>
                  <a:pt x="32736" y="8378"/>
                </a:cubicBezTo>
                <a:cubicBezTo>
                  <a:pt x="32858" y="8257"/>
                  <a:pt x="32935" y="8180"/>
                  <a:pt x="33000" y="8180"/>
                </a:cubicBezTo>
                <a:cubicBezTo>
                  <a:pt x="33023" y="8180"/>
                  <a:pt x="33046" y="8190"/>
                  <a:pt x="33068" y="8212"/>
                </a:cubicBezTo>
                <a:cubicBezTo>
                  <a:pt x="33068" y="8212"/>
                  <a:pt x="33234" y="8212"/>
                  <a:pt x="33399" y="8130"/>
                </a:cubicBezTo>
                <a:cubicBezTo>
                  <a:pt x="33648" y="8047"/>
                  <a:pt x="33648" y="8047"/>
                  <a:pt x="33565" y="7881"/>
                </a:cubicBezTo>
                <a:cubicBezTo>
                  <a:pt x="33524" y="7840"/>
                  <a:pt x="33482" y="7819"/>
                  <a:pt x="33441" y="7819"/>
                </a:cubicBezTo>
                <a:cubicBezTo>
                  <a:pt x="33399" y="7819"/>
                  <a:pt x="33358" y="7840"/>
                  <a:pt x="33316" y="7881"/>
                </a:cubicBezTo>
                <a:cubicBezTo>
                  <a:pt x="33285" y="7912"/>
                  <a:pt x="33254" y="7932"/>
                  <a:pt x="33231" y="7944"/>
                </a:cubicBezTo>
                <a:lnTo>
                  <a:pt x="33231" y="7944"/>
                </a:lnTo>
                <a:cubicBezTo>
                  <a:pt x="33211" y="7846"/>
                  <a:pt x="33062" y="7621"/>
                  <a:pt x="32985" y="7467"/>
                </a:cubicBezTo>
                <a:cubicBezTo>
                  <a:pt x="32819" y="7218"/>
                  <a:pt x="32736" y="6969"/>
                  <a:pt x="32819" y="6721"/>
                </a:cubicBezTo>
                <a:cubicBezTo>
                  <a:pt x="32872" y="6563"/>
                  <a:pt x="32858" y="6505"/>
                  <a:pt x="32819" y="6505"/>
                </a:cubicBezTo>
                <a:cubicBezTo>
                  <a:pt x="32797" y="6505"/>
                  <a:pt x="32767" y="6525"/>
                  <a:pt x="32736" y="6555"/>
                </a:cubicBezTo>
                <a:cubicBezTo>
                  <a:pt x="32715" y="6566"/>
                  <a:pt x="32697" y="6571"/>
                  <a:pt x="32681" y="6571"/>
                </a:cubicBezTo>
                <a:cubicBezTo>
                  <a:pt x="32573" y="6571"/>
                  <a:pt x="32592" y="6326"/>
                  <a:pt x="32736" y="5892"/>
                </a:cubicBezTo>
                <a:cubicBezTo>
                  <a:pt x="32811" y="5446"/>
                  <a:pt x="32818" y="5133"/>
                  <a:pt x="32759" y="5133"/>
                </a:cubicBezTo>
                <a:cubicBezTo>
                  <a:pt x="32752" y="5133"/>
                  <a:pt x="32745" y="5138"/>
                  <a:pt x="32736" y="5146"/>
                </a:cubicBezTo>
                <a:cubicBezTo>
                  <a:pt x="32736" y="5146"/>
                  <a:pt x="32653" y="5229"/>
                  <a:pt x="32736" y="5312"/>
                </a:cubicBezTo>
                <a:cubicBezTo>
                  <a:pt x="32736" y="5312"/>
                  <a:pt x="32736" y="5395"/>
                  <a:pt x="32653" y="5478"/>
                </a:cubicBezTo>
                <a:cubicBezTo>
                  <a:pt x="32571" y="5478"/>
                  <a:pt x="32488" y="5643"/>
                  <a:pt x="32405" y="5809"/>
                </a:cubicBezTo>
                <a:cubicBezTo>
                  <a:pt x="32267" y="6084"/>
                  <a:pt x="32130" y="6245"/>
                  <a:pt x="31993" y="6245"/>
                </a:cubicBezTo>
                <a:cubicBezTo>
                  <a:pt x="31964" y="6245"/>
                  <a:pt x="31936" y="6238"/>
                  <a:pt x="31908" y="6223"/>
                </a:cubicBezTo>
                <a:cubicBezTo>
                  <a:pt x="31825" y="6223"/>
                  <a:pt x="31825" y="6058"/>
                  <a:pt x="31908" y="5975"/>
                </a:cubicBezTo>
                <a:cubicBezTo>
                  <a:pt x="31990" y="5892"/>
                  <a:pt x="32073" y="5726"/>
                  <a:pt x="31990" y="5560"/>
                </a:cubicBezTo>
                <a:cubicBezTo>
                  <a:pt x="31956" y="5526"/>
                  <a:pt x="31922" y="5506"/>
                  <a:pt x="31887" y="5506"/>
                </a:cubicBezTo>
                <a:cubicBezTo>
                  <a:pt x="31839" y="5506"/>
                  <a:pt x="31790" y="5546"/>
                  <a:pt x="31742" y="5643"/>
                </a:cubicBezTo>
                <a:cubicBezTo>
                  <a:pt x="31710" y="5706"/>
                  <a:pt x="31676" y="5733"/>
                  <a:pt x="31642" y="5733"/>
                </a:cubicBezTo>
                <a:cubicBezTo>
                  <a:pt x="31497" y="5733"/>
                  <a:pt x="31359" y="5234"/>
                  <a:pt x="31493" y="4898"/>
                </a:cubicBezTo>
                <a:cubicBezTo>
                  <a:pt x="31576" y="4815"/>
                  <a:pt x="31493" y="4483"/>
                  <a:pt x="31410" y="4317"/>
                </a:cubicBezTo>
                <a:cubicBezTo>
                  <a:pt x="31273" y="4181"/>
                  <a:pt x="31187" y="4119"/>
                  <a:pt x="31109" y="4119"/>
                </a:cubicBezTo>
                <a:cubicBezTo>
                  <a:pt x="31045" y="4119"/>
                  <a:pt x="30988" y="4160"/>
                  <a:pt x="30913" y="4235"/>
                </a:cubicBezTo>
                <a:cubicBezTo>
                  <a:pt x="30747" y="4400"/>
                  <a:pt x="30747" y="4483"/>
                  <a:pt x="30913" y="4483"/>
                </a:cubicBezTo>
                <a:cubicBezTo>
                  <a:pt x="30996" y="4483"/>
                  <a:pt x="30996" y="4649"/>
                  <a:pt x="30996" y="4815"/>
                </a:cubicBezTo>
                <a:cubicBezTo>
                  <a:pt x="30759" y="5209"/>
                  <a:pt x="30898" y="5981"/>
                  <a:pt x="31127" y="5981"/>
                </a:cubicBezTo>
                <a:cubicBezTo>
                  <a:pt x="31138" y="5981"/>
                  <a:pt x="31150" y="5979"/>
                  <a:pt x="31162" y="5975"/>
                </a:cubicBezTo>
                <a:cubicBezTo>
                  <a:pt x="31253" y="5906"/>
                  <a:pt x="31319" y="5876"/>
                  <a:pt x="31362" y="5876"/>
                </a:cubicBezTo>
                <a:cubicBezTo>
                  <a:pt x="31474" y="5876"/>
                  <a:pt x="31425" y="6089"/>
                  <a:pt x="31245" y="6389"/>
                </a:cubicBezTo>
                <a:cubicBezTo>
                  <a:pt x="31063" y="6511"/>
                  <a:pt x="30969" y="6587"/>
                  <a:pt x="30900" y="6587"/>
                </a:cubicBezTo>
                <a:cubicBezTo>
                  <a:pt x="30875" y="6587"/>
                  <a:pt x="30852" y="6577"/>
                  <a:pt x="30830" y="6555"/>
                </a:cubicBezTo>
                <a:cubicBezTo>
                  <a:pt x="30806" y="6531"/>
                  <a:pt x="30775" y="6521"/>
                  <a:pt x="30740" y="6521"/>
                </a:cubicBezTo>
                <a:cubicBezTo>
                  <a:pt x="30657" y="6521"/>
                  <a:pt x="30557" y="6579"/>
                  <a:pt x="30499" y="6638"/>
                </a:cubicBezTo>
                <a:cubicBezTo>
                  <a:pt x="30440" y="6697"/>
                  <a:pt x="30392" y="6724"/>
                  <a:pt x="30357" y="6724"/>
                </a:cubicBezTo>
                <a:cubicBezTo>
                  <a:pt x="30295" y="6724"/>
                  <a:pt x="30279" y="6633"/>
                  <a:pt x="30333" y="6472"/>
                </a:cubicBezTo>
                <a:cubicBezTo>
                  <a:pt x="30394" y="6351"/>
                  <a:pt x="30365" y="6274"/>
                  <a:pt x="30313" y="6274"/>
                </a:cubicBezTo>
                <a:cubicBezTo>
                  <a:pt x="30294" y="6274"/>
                  <a:pt x="30272" y="6284"/>
                  <a:pt x="30250" y="6306"/>
                </a:cubicBezTo>
                <a:cubicBezTo>
                  <a:pt x="30211" y="6326"/>
                  <a:pt x="30176" y="6336"/>
                  <a:pt x="30149" y="6336"/>
                </a:cubicBezTo>
                <a:cubicBezTo>
                  <a:pt x="30059" y="6336"/>
                  <a:pt x="30041" y="6228"/>
                  <a:pt x="30167" y="5975"/>
                </a:cubicBezTo>
                <a:cubicBezTo>
                  <a:pt x="30216" y="5781"/>
                  <a:pt x="30236" y="5700"/>
                  <a:pt x="30194" y="5700"/>
                </a:cubicBezTo>
                <a:cubicBezTo>
                  <a:pt x="30165" y="5700"/>
                  <a:pt x="30104" y="5740"/>
                  <a:pt x="30001" y="5809"/>
                </a:cubicBezTo>
                <a:cubicBezTo>
                  <a:pt x="29836" y="5892"/>
                  <a:pt x="29670" y="5892"/>
                  <a:pt x="29587" y="5892"/>
                </a:cubicBezTo>
                <a:cubicBezTo>
                  <a:pt x="29504" y="5726"/>
                  <a:pt x="29504" y="5726"/>
                  <a:pt x="29753" y="5478"/>
                </a:cubicBezTo>
                <a:cubicBezTo>
                  <a:pt x="30001" y="5312"/>
                  <a:pt x="30084" y="5229"/>
                  <a:pt x="30084" y="5063"/>
                </a:cubicBezTo>
                <a:cubicBezTo>
                  <a:pt x="30084" y="5015"/>
                  <a:pt x="30057" y="4968"/>
                  <a:pt x="30017" y="4968"/>
                </a:cubicBezTo>
                <a:cubicBezTo>
                  <a:pt x="29989" y="4968"/>
                  <a:pt x="29954" y="4993"/>
                  <a:pt x="29919" y="5063"/>
                </a:cubicBezTo>
                <a:cubicBezTo>
                  <a:pt x="29884" y="5098"/>
                  <a:pt x="29850" y="5118"/>
                  <a:pt x="29821" y="5118"/>
                </a:cubicBezTo>
                <a:cubicBezTo>
                  <a:pt x="29781" y="5118"/>
                  <a:pt x="29753" y="5077"/>
                  <a:pt x="29753" y="4980"/>
                </a:cubicBezTo>
                <a:cubicBezTo>
                  <a:pt x="29720" y="4882"/>
                  <a:pt x="29662" y="4836"/>
                  <a:pt x="29582" y="4836"/>
                </a:cubicBezTo>
                <a:cubicBezTo>
                  <a:pt x="29461" y="4836"/>
                  <a:pt x="29291" y="4945"/>
                  <a:pt x="29090" y="5146"/>
                </a:cubicBezTo>
                <a:cubicBezTo>
                  <a:pt x="29037" y="5199"/>
                  <a:pt x="29001" y="5226"/>
                  <a:pt x="28982" y="5226"/>
                </a:cubicBezTo>
                <a:cubicBezTo>
                  <a:pt x="28941" y="5226"/>
                  <a:pt x="28977" y="5098"/>
                  <a:pt x="29090" y="4815"/>
                </a:cubicBezTo>
                <a:cubicBezTo>
                  <a:pt x="29325" y="4462"/>
                  <a:pt x="29393" y="4359"/>
                  <a:pt x="29324" y="4359"/>
                </a:cubicBezTo>
                <a:cubicBezTo>
                  <a:pt x="29296" y="4359"/>
                  <a:pt x="29245" y="4376"/>
                  <a:pt x="29173" y="4400"/>
                </a:cubicBezTo>
                <a:cubicBezTo>
                  <a:pt x="29026" y="4459"/>
                  <a:pt x="28910" y="4486"/>
                  <a:pt x="28837" y="4486"/>
                </a:cubicBezTo>
                <a:cubicBezTo>
                  <a:pt x="28703" y="4486"/>
                  <a:pt x="28710" y="4395"/>
                  <a:pt x="28924" y="4235"/>
                </a:cubicBezTo>
                <a:cubicBezTo>
                  <a:pt x="29007" y="4152"/>
                  <a:pt x="29173" y="3820"/>
                  <a:pt x="29256" y="3654"/>
                </a:cubicBezTo>
                <a:cubicBezTo>
                  <a:pt x="29363" y="3333"/>
                  <a:pt x="29366" y="3150"/>
                  <a:pt x="29310" y="3150"/>
                </a:cubicBezTo>
                <a:cubicBezTo>
                  <a:pt x="29280" y="3150"/>
                  <a:pt x="29231" y="3205"/>
                  <a:pt x="29173" y="3323"/>
                </a:cubicBezTo>
                <a:cubicBezTo>
                  <a:pt x="29173" y="3406"/>
                  <a:pt x="29007" y="3572"/>
                  <a:pt x="28924" y="3572"/>
                </a:cubicBezTo>
                <a:cubicBezTo>
                  <a:pt x="28841" y="3572"/>
                  <a:pt x="28675" y="3737"/>
                  <a:pt x="28593" y="3903"/>
                </a:cubicBezTo>
                <a:cubicBezTo>
                  <a:pt x="28510" y="4027"/>
                  <a:pt x="28468" y="4089"/>
                  <a:pt x="28437" y="4089"/>
                </a:cubicBezTo>
                <a:cubicBezTo>
                  <a:pt x="28406" y="4089"/>
                  <a:pt x="28385" y="4027"/>
                  <a:pt x="28344" y="3903"/>
                </a:cubicBezTo>
                <a:cubicBezTo>
                  <a:pt x="28303" y="3820"/>
                  <a:pt x="28261" y="3779"/>
                  <a:pt x="28230" y="3779"/>
                </a:cubicBezTo>
                <a:cubicBezTo>
                  <a:pt x="28199" y="3779"/>
                  <a:pt x="28178" y="3820"/>
                  <a:pt x="28178" y="3903"/>
                </a:cubicBezTo>
                <a:cubicBezTo>
                  <a:pt x="28149" y="3962"/>
                  <a:pt x="28119" y="3989"/>
                  <a:pt x="28094" y="3989"/>
                </a:cubicBezTo>
                <a:cubicBezTo>
                  <a:pt x="28047" y="3989"/>
                  <a:pt x="28012" y="3898"/>
                  <a:pt x="28012" y="3737"/>
                </a:cubicBezTo>
                <a:cubicBezTo>
                  <a:pt x="28012" y="3489"/>
                  <a:pt x="28095" y="3323"/>
                  <a:pt x="28261" y="3240"/>
                </a:cubicBezTo>
                <a:cubicBezTo>
                  <a:pt x="28344" y="3157"/>
                  <a:pt x="28344" y="3074"/>
                  <a:pt x="28095" y="2991"/>
                </a:cubicBezTo>
                <a:cubicBezTo>
                  <a:pt x="27930" y="2909"/>
                  <a:pt x="27847" y="2826"/>
                  <a:pt x="27930" y="2660"/>
                </a:cubicBezTo>
                <a:cubicBezTo>
                  <a:pt x="27975" y="2523"/>
                  <a:pt x="27996" y="2462"/>
                  <a:pt x="27977" y="2462"/>
                </a:cubicBezTo>
                <a:cubicBezTo>
                  <a:pt x="27962" y="2462"/>
                  <a:pt x="27921" y="2503"/>
                  <a:pt x="27847" y="2577"/>
                </a:cubicBezTo>
                <a:cubicBezTo>
                  <a:pt x="27805" y="2618"/>
                  <a:pt x="27722" y="2639"/>
                  <a:pt x="27629" y="2639"/>
                </a:cubicBezTo>
                <a:cubicBezTo>
                  <a:pt x="27536" y="2639"/>
                  <a:pt x="27432" y="2618"/>
                  <a:pt x="27349" y="2577"/>
                </a:cubicBezTo>
                <a:cubicBezTo>
                  <a:pt x="27225" y="2536"/>
                  <a:pt x="27101" y="2515"/>
                  <a:pt x="27008" y="2515"/>
                </a:cubicBezTo>
                <a:cubicBezTo>
                  <a:pt x="26914" y="2515"/>
                  <a:pt x="26852" y="2536"/>
                  <a:pt x="26852" y="2577"/>
                </a:cubicBezTo>
                <a:cubicBezTo>
                  <a:pt x="26833" y="2597"/>
                  <a:pt x="26813" y="2607"/>
                  <a:pt x="26795" y="2607"/>
                </a:cubicBezTo>
                <a:cubicBezTo>
                  <a:pt x="26735" y="2607"/>
                  <a:pt x="26686" y="2499"/>
                  <a:pt x="26686" y="2246"/>
                </a:cubicBezTo>
                <a:cubicBezTo>
                  <a:pt x="26686" y="1992"/>
                  <a:pt x="26686" y="1893"/>
                  <a:pt x="26629" y="1893"/>
                </a:cubicBezTo>
                <a:cubicBezTo>
                  <a:pt x="26593" y="1893"/>
                  <a:pt x="26534" y="1933"/>
                  <a:pt x="26438" y="1997"/>
                </a:cubicBezTo>
                <a:cubicBezTo>
                  <a:pt x="26392" y="2134"/>
                  <a:pt x="26321" y="2195"/>
                  <a:pt x="26239" y="2195"/>
                </a:cubicBezTo>
                <a:cubicBezTo>
                  <a:pt x="26172" y="2195"/>
                  <a:pt x="26098" y="2154"/>
                  <a:pt x="26023" y="2080"/>
                </a:cubicBezTo>
                <a:cubicBezTo>
                  <a:pt x="25858" y="1914"/>
                  <a:pt x="25692" y="1831"/>
                  <a:pt x="25609" y="1748"/>
                </a:cubicBezTo>
                <a:cubicBezTo>
                  <a:pt x="25443" y="1748"/>
                  <a:pt x="25526" y="1665"/>
                  <a:pt x="25692" y="1500"/>
                </a:cubicBezTo>
                <a:cubicBezTo>
                  <a:pt x="25775" y="1417"/>
                  <a:pt x="25858" y="1251"/>
                  <a:pt x="25858" y="1251"/>
                </a:cubicBezTo>
                <a:cubicBezTo>
                  <a:pt x="25836" y="1229"/>
                  <a:pt x="25807" y="1219"/>
                  <a:pt x="25776" y="1219"/>
                </a:cubicBezTo>
                <a:cubicBezTo>
                  <a:pt x="25692" y="1219"/>
                  <a:pt x="25587" y="1295"/>
                  <a:pt x="25526" y="1417"/>
                </a:cubicBezTo>
                <a:cubicBezTo>
                  <a:pt x="25432" y="1487"/>
                  <a:pt x="25338" y="1518"/>
                  <a:pt x="25258" y="1518"/>
                </a:cubicBezTo>
                <a:cubicBezTo>
                  <a:pt x="25053" y="1518"/>
                  <a:pt x="24934" y="1323"/>
                  <a:pt x="25112" y="1085"/>
                </a:cubicBezTo>
                <a:cubicBezTo>
                  <a:pt x="25164" y="928"/>
                  <a:pt x="25184" y="870"/>
                  <a:pt x="25127" y="870"/>
                </a:cubicBezTo>
                <a:cubicBezTo>
                  <a:pt x="25095" y="870"/>
                  <a:pt x="25037" y="889"/>
                  <a:pt x="24946" y="920"/>
                </a:cubicBezTo>
                <a:cubicBezTo>
                  <a:pt x="24888" y="931"/>
                  <a:pt x="24832" y="936"/>
                  <a:pt x="24779" y="936"/>
                </a:cubicBezTo>
                <a:cubicBezTo>
                  <a:pt x="24454" y="936"/>
                  <a:pt x="24258" y="742"/>
                  <a:pt x="24615" y="671"/>
                </a:cubicBezTo>
                <a:cubicBezTo>
                  <a:pt x="24780" y="588"/>
                  <a:pt x="24863" y="588"/>
                  <a:pt x="24780" y="505"/>
                </a:cubicBezTo>
                <a:cubicBezTo>
                  <a:pt x="24755" y="480"/>
                  <a:pt x="24713" y="468"/>
                  <a:pt x="24660" y="468"/>
                </a:cubicBezTo>
                <a:cubicBezTo>
                  <a:pt x="24372" y="468"/>
                  <a:pt x="23747" y="818"/>
                  <a:pt x="23537" y="1168"/>
                </a:cubicBezTo>
                <a:cubicBezTo>
                  <a:pt x="23357" y="1468"/>
                  <a:pt x="23003" y="1682"/>
                  <a:pt x="22853" y="1682"/>
                </a:cubicBezTo>
                <a:cubicBezTo>
                  <a:pt x="22796" y="1682"/>
                  <a:pt x="22769" y="1651"/>
                  <a:pt x="22791" y="1583"/>
                </a:cubicBezTo>
                <a:cubicBezTo>
                  <a:pt x="22791" y="1500"/>
                  <a:pt x="22874" y="1251"/>
                  <a:pt x="22957" y="1085"/>
                </a:cubicBezTo>
                <a:cubicBezTo>
                  <a:pt x="23206" y="920"/>
                  <a:pt x="23206" y="671"/>
                  <a:pt x="22957" y="671"/>
                </a:cubicBezTo>
                <a:cubicBezTo>
                  <a:pt x="22957" y="588"/>
                  <a:pt x="23040" y="505"/>
                  <a:pt x="23289" y="422"/>
                </a:cubicBezTo>
                <a:cubicBezTo>
                  <a:pt x="23454" y="257"/>
                  <a:pt x="23703" y="91"/>
                  <a:pt x="23786" y="91"/>
                </a:cubicBezTo>
                <a:cubicBezTo>
                  <a:pt x="23818" y="28"/>
                  <a:pt x="23752" y="0"/>
                  <a:pt x="2364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6" name="Google Shape;86;p7"/>
          <p:cNvGrpSpPr/>
          <p:nvPr/>
        </p:nvGrpSpPr>
        <p:grpSpPr>
          <a:xfrm>
            <a:off x="-225" y="-701949"/>
            <a:ext cx="8014224" cy="5846339"/>
            <a:chOff x="-219" y="-701938"/>
            <a:chExt cx="7587072" cy="5846339"/>
          </a:xfrm>
        </p:grpSpPr>
        <p:sp>
          <p:nvSpPr>
            <p:cNvPr id="87" name="Google Shape;87;p7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8" name="Google Shape;88;p7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89" name="Google Shape;89;p7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7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7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7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7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" name="Google Shape;94;p7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" name="Google Shape;95;p7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96" name="Google Shape;96;p7"/>
          <p:cNvSpPr txBox="1">
            <a:spLocks noGrp="1"/>
          </p:cNvSpPr>
          <p:nvPr>
            <p:ph type="subTitle" idx="1"/>
          </p:nvPr>
        </p:nvSpPr>
        <p:spPr>
          <a:xfrm>
            <a:off x="616650" y="1922950"/>
            <a:ext cx="3583500" cy="66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b="0"/>
            </a:lvl9pPr>
          </a:lstStyle>
          <a:p>
            <a:endParaRPr/>
          </a:p>
        </p:txBody>
      </p:sp>
      <p:sp>
        <p:nvSpPr>
          <p:cNvPr id="97" name="Google Shape;97;p7"/>
          <p:cNvSpPr txBox="1">
            <a:spLocks noGrp="1"/>
          </p:cNvSpPr>
          <p:nvPr>
            <p:ph type="title"/>
          </p:nvPr>
        </p:nvSpPr>
        <p:spPr>
          <a:xfrm>
            <a:off x="620275" y="540000"/>
            <a:ext cx="7803600" cy="4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1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oogle Shape;108;p9"/>
          <p:cNvGrpSpPr/>
          <p:nvPr/>
        </p:nvGrpSpPr>
        <p:grpSpPr>
          <a:xfrm flipH="1">
            <a:off x="1129775" y="-701949"/>
            <a:ext cx="8014224" cy="5846339"/>
            <a:chOff x="-219" y="-701938"/>
            <a:chExt cx="7587072" cy="5846339"/>
          </a:xfrm>
        </p:grpSpPr>
        <p:sp>
          <p:nvSpPr>
            <p:cNvPr id="109" name="Google Shape;109;p9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10" name="Google Shape;110;p9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111" name="Google Shape;111;p9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" name="Google Shape;112;p9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" name="Google Shape;113;p9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" name="Google Shape;114;p9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" name="Google Shape;115;p9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" name="Google Shape;116;p9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" name="Google Shape;117;p9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18" name="Google Shape;118;p9"/>
          <p:cNvSpPr txBox="1">
            <a:spLocks noGrp="1"/>
          </p:cNvSpPr>
          <p:nvPr>
            <p:ph type="title"/>
          </p:nvPr>
        </p:nvSpPr>
        <p:spPr>
          <a:xfrm>
            <a:off x="526800" y="2803050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119" name="Google Shape;119;p9"/>
          <p:cNvSpPr txBox="1">
            <a:spLocks noGrp="1"/>
          </p:cNvSpPr>
          <p:nvPr>
            <p:ph type="subTitle" idx="1"/>
          </p:nvPr>
        </p:nvSpPr>
        <p:spPr>
          <a:xfrm>
            <a:off x="4837200" y="2058900"/>
            <a:ext cx="35868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120" name="Google Shape;120;p9"/>
          <p:cNvSpPr txBox="1">
            <a:spLocks noGrp="1"/>
          </p:cNvSpPr>
          <p:nvPr>
            <p:ph type="subTitle" idx="2"/>
          </p:nvPr>
        </p:nvSpPr>
        <p:spPr>
          <a:xfrm>
            <a:off x="5171100" y="3452400"/>
            <a:ext cx="3252900" cy="663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 b="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" name="Google Shape;122;p10"/>
          <p:cNvGrpSpPr/>
          <p:nvPr/>
        </p:nvGrpSpPr>
        <p:grpSpPr>
          <a:xfrm>
            <a:off x="-351122" y="-2236881"/>
            <a:ext cx="9787242" cy="9631788"/>
            <a:chOff x="-58851" y="-591651"/>
            <a:chExt cx="9202860" cy="6954359"/>
          </a:xfrm>
        </p:grpSpPr>
        <p:grpSp>
          <p:nvGrpSpPr>
            <p:cNvPr id="123" name="Google Shape;123;p10"/>
            <p:cNvGrpSpPr/>
            <p:nvPr/>
          </p:nvGrpSpPr>
          <p:grpSpPr>
            <a:xfrm>
              <a:off x="-58851" y="-591651"/>
              <a:ext cx="9202860" cy="6954359"/>
              <a:chOff x="-58851" y="-591651"/>
              <a:chExt cx="9202860" cy="6954359"/>
            </a:xfrm>
          </p:grpSpPr>
          <p:grpSp>
            <p:nvGrpSpPr>
              <p:cNvPr id="124" name="Google Shape;124;p10"/>
              <p:cNvGrpSpPr/>
              <p:nvPr/>
            </p:nvGrpSpPr>
            <p:grpSpPr>
              <a:xfrm>
                <a:off x="-58851" y="-591651"/>
                <a:ext cx="9202860" cy="6954359"/>
                <a:chOff x="-81526" y="-977601"/>
                <a:chExt cx="9202860" cy="6954359"/>
              </a:xfrm>
            </p:grpSpPr>
            <p:sp>
              <p:nvSpPr>
                <p:cNvPr id="125" name="Google Shape;125;p10"/>
                <p:cNvSpPr/>
                <p:nvPr/>
              </p:nvSpPr>
              <p:spPr>
                <a:xfrm rot="1666875">
                  <a:off x="693797" y="300689"/>
                  <a:ext cx="6947045" cy="4397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10"/>
                <p:cNvSpPr/>
                <p:nvPr/>
              </p:nvSpPr>
              <p:spPr>
                <a:xfrm rot="-2101882">
                  <a:off x="5190318" y="6849"/>
                  <a:ext cx="3228598" cy="3089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27" name="Google Shape;127;p10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" name="Google Shape;128;p10"/>
              <p:cNvSpPr/>
              <p:nvPr/>
            </p:nvSpPr>
            <p:spPr>
              <a:xfrm rot="-2101848">
                <a:off x="785683" y="2914633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9" name="Google Shape;129;p10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10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31" name="Google Shape;131;p10"/>
          <p:cNvSpPr txBox="1">
            <a:spLocks noGrp="1"/>
          </p:cNvSpPr>
          <p:nvPr>
            <p:ph type="body" idx="1"/>
          </p:nvPr>
        </p:nvSpPr>
        <p:spPr>
          <a:xfrm>
            <a:off x="603550" y="3999300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solidFill>
          <a:schemeClr val="lt1"/>
        </a:solidFill>
        <a:effectLst/>
      </p:bgPr>
    </p:bg>
    <p:spTree>
      <p:nvGrpSpPr>
        <p:cNvPr id="1" name="Shape 15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CUSTOM_12">
    <p:spTree>
      <p:nvGrpSpPr>
        <p:cNvPr id="1" name="Shape 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Google Shape;152;p13"/>
          <p:cNvSpPr/>
          <p:nvPr/>
        </p:nvSpPr>
        <p:spPr>
          <a:xfrm rot="-1356980" flipH="1">
            <a:off x="625480" y="3590610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3" name="Google Shape;153;p13"/>
          <p:cNvSpPr/>
          <p:nvPr/>
        </p:nvSpPr>
        <p:spPr>
          <a:xfrm rot="10293517" flipH="1">
            <a:off x="-344603" y="2912915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4" name="Google Shape;154;p13"/>
          <p:cNvSpPr/>
          <p:nvPr/>
        </p:nvSpPr>
        <p:spPr>
          <a:xfrm rot="-10293517">
            <a:off x="4282322" y="300757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5" name="Google Shape;155;p13"/>
          <p:cNvSpPr/>
          <p:nvPr/>
        </p:nvSpPr>
        <p:spPr>
          <a:xfrm rot="506483">
            <a:off x="355622" y="-18558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6" name="Google Shape;156;p13"/>
          <p:cNvSpPr/>
          <p:nvPr/>
        </p:nvSpPr>
        <p:spPr>
          <a:xfrm rot="-9443020">
            <a:off x="3877180" y="-551440"/>
            <a:ext cx="4358355" cy="2436179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7" name="Google Shape;157;p13"/>
          <p:cNvSpPr/>
          <p:nvPr/>
        </p:nvSpPr>
        <p:spPr>
          <a:xfrm rot="-506483" flipH="1">
            <a:off x="5182072" y="-185573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" name="Google Shape;158;p13"/>
          <p:cNvGrpSpPr/>
          <p:nvPr/>
        </p:nvGrpSpPr>
        <p:grpSpPr>
          <a:xfrm>
            <a:off x="-213636" y="-1690669"/>
            <a:ext cx="9512076" cy="8539258"/>
            <a:chOff x="-58851" y="-591651"/>
            <a:chExt cx="9202860" cy="6954359"/>
          </a:xfrm>
        </p:grpSpPr>
        <p:grpSp>
          <p:nvGrpSpPr>
            <p:cNvPr id="159" name="Google Shape;159;p13"/>
            <p:cNvGrpSpPr/>
            <p:nvPr/>
          </p:nvGrpSpPr>
          <p:grpSpPr>
            <a:xfrm>
              <a:off x="-58851" y="-591651"/>
              <a:ext cx="9202860" cy="6954359"/>
              <a:chOff x="-58851" y="-591651"/>
              <a:chExt cx="9202860" cy="6954359"/>
            </a:xfrm>
          </p:grpSpPr>
          <p:grpSp>
            <p:nvGrpSpPr>
              <p:cNvPr id="160" name="Google Shape;160;p13"/>
              <p:cNvGrpSpPr/>
              <p:nvPr/>
            </p:nvGrpSpPr>
            <p:grpSpPr>
              <a:xfrm>
                <a:off x="-58851" y="-591651"/>
                <a:ext cx="9202860" cy="6954359"/>
                <a:chOff x="-81526" y="-977601"/>
                <a:chExt cx="9202860" cy="6954359"/>
              </a:xfrm>
            </p:grpSpPr>
            <p:sp>
              <p:nvSpPr>
                <p:cNvPr id="161" name="Google Shape;161;p13"/>
                <p:cNvSpPr/>
                <p:nvPr/>
              </p:nvSpPr>
              <p:spPr>
                <a:xfrm rot="1666875">
                  <a:off x="693797" y="300689"/>
                  <a:ext cx="6947045" cy="43977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1910" h="120446" extrusionOk="0">
                      <a:moveTo>
                        <a:pt x="138483" y="3634"/>
                      </a:moveTo>
                      <a:cubicBezTo>
                        <a:pt x="138649" y="3717"/>
                        <a:pt x="138815" y="3717"/>
                        <a:pt x="138898" y="3717"/>
                      </a:cubicBezTo>
                      <a:cubicBezTo>
                        <a:pt x="138949" y="3820"/>
                        <a:pt x="138747" y="3890"/>
                        <a:pt x="138566" y="3890"/>
                      </a:cubicBezTo>
                      <a:cubicBezTo>
                        <a:pt x="138453" y="3890"/>
                        <a:pt x="138349" y="3863"/>
                        <a:pt x="138318" y="3800"/>
                      </a:cubicBezTo>
                      <a:cubicBezTo>
                        <a:pt x="138235" y="3717"/>
                        <a:pt x="138318" y="3634"/>
                        <a:pt x="138483" y="3634"/>
                      </a:cubicBezTo>
                      <a:close/>
                      <a:moveTo>
                        <a:pt x="132363" y="4760"/>
                      </a:moveTo>
                      <a:cubicBezTo>
                        <a:pt x="132385" y="4760"/>
                        <a:pt x="132409" y="4770"/>
                        <a:pt x="132434" y="4795"/>
                      </a:cubicBezTo>
                      <a:cubicBezTo>
                        <a:pt x="132599" y="4960"/>
                        <a:pt x="132599" y="5043"/>
                        <a:pt x="132434" y="5209"/>
                      </a:cubicBezTo>
                      <a:cubicBezTo>
                        <a:pt x="132351" y="5209"/>
                        <a:pt x="132434" y="5375"/>
                        <a:pt x="132516" y="5458"/>
                      </a:cubicBezTo>
                      <a:cubicBezTo>
                        <a:pt x="132548" y="5521"/>
                        <a:pt x="132556" y="5548"/>
                        <a:pt x="132534" y="5548"/>
                      </a:cubicBezTo>
                      <a:cubicBezTo>
                        <a:pt x="132500" y="5548"/>
                        <a:pt x="132390" y="5477"/>
                        <a:pt x="132185" y="5375"/>
                      </a:cubicBezTo>
                      <a:cubicBezTo>
                        <a:pt x="131936" y="5126"/>
                        <a:pt x="131771" y="4960"/>
                        <a:pt x="131771" y="4960"/>
                      </a:cubicBezTo>
                      <a:cubicBezTo>
                        <a:pt x="131771" y="4919"/>
                        <a:pt x="131812" y="4898"/>
                        <a:pt x="131864" y="4898"/>
                      </a:cubicBezTo>
                      <a:cubicBezTo>
                        <a:pt x="131916" y="4898"/>
                        <a:pt x="131978" y="4919"/>
                        <a:pt x="132019" y="4960"/>
                      </a:cubicBezTo>
                      <a:cubicBezTo>
                        <a:pt x="132088" y="4995"/>
                        <a:pt x="132142" y="5015"/>
                        <a:pt x="132182" y="5015"/>
                      </a:cubicBezTo>
                      <a:cubicBezTo>
                        <a:pt x="132239" y="5015"/>
                        <a:pt x="132268" y="4975"/>
                        <a:pt x="132268" y="4877"/>
                      </a:cubicBezTo>
                      <a:cubicBezTo>
                        <a:pt x="132268" y="4819"/>
                        <a:pt x="132309" y="4760"/>
                        <a:pt x="132363" y="4760"/>
                      </a:cubicBezTo>
                      <a:close/>
                      <a:moveTo>
                        <a:pt x="140400" y="5313"/>
                      </a:moveTo>
                      <a:cubicBezTo>
                        <a:pt x="140452" y="5313"/>
                        <a:pt x="140514" y="5333"/>
                        <a:pt x="140555" y="5375"/>
                      </a:cubicBezTo>
                      <a:cubicBezTo>
                        <a:pt x="140638" y="5458"/>
                        <a:pt x="140721" y="5540"/>
                        <a:pt x="140638" y="5623"/>
                      </a:cubicBezTo>
                      <a:cubicBezTo>
                        <a:pt x="140638" y="5623"/>
                        <a:pt x="140472" y="5623"/>
                        <a:pt x="140389" y="5540"/>
                      </a:cubicBezTo>
                      <a:cubicBezTo>
                        <a:pt x="140307" y="5540"/>
                        <a:pt x="140224" y="5375"/>
                        <a:pt x="140307" y="5375"/>
                      </a:cubicBezTo>
                      <a:cubicBezTo>
                        <a:pt x="140307" y="5333"/>
                        <a:pt x="140348" y="5313"/>
                        <a:pt x="140400" y="5313"/>
                      </a:cubicBezTo>
                      <a:close/>
                      <a:moveTo>
                        <a:pt x="133869" y="5506"/>
                      </a:moveTo>
                      <a:cubicBezTo>
                        <a:pt x="133981" y="5506"/>
                        <a:pt x="134140" y="5565"/>
                        <a:pt x="134257" y="5623"/>
                      </a:cubicBezTo>
                      <a:cubicBezTo>
                        <a:pt x="134340" y="5789"/>
                        <a:pt x="134422" y="5872"/>
                        <a:pt x="134422" y="5955"/>
                      </a:cubicBezTo>
                      <a:cubicBezTo>
                        <a:pt x="134398" y="5979"/>
                        <a:pt x="134367" y="5989"/>
                        <a:pt x="134328" y="5989"/>
                      </a:cubicBezTo>
                      <a:cubicBezTo>
                        <a:pt x="134235" y="5989"/>
                        <a:pt x="134101" y="5931"/>
                        <a:pt x="133925" y="5872"/>
                      </a:cubicBezTo>
                      <a:cubicBezTo>
                        <a:pt x="133677" y="5706"/>
                        <a:pt x="133677" y="5540"/>
                        <a:pt x="133759" y="5540"/>
                      </a:cubicBezTo>
                      <a:cubicBezTo>
                        <a:pt x="133784" y="5516"/>
                        <a:pt x="133822" y="5506"/>
                        <a:pt x="133869" y="5506"/>
                      </a:cubicBezTo>
                      <a:close/>
                      <a:moveTo>
                        <a:pt x="164821" y="5674"/>
                      </a:moveTo>
                      <a:cubicBezTo>
                        <a:pt x="164831" y="5674"/>
                        <a:pt x="164837" y="5684"/>
                        <a:pt x="164837" y="5706"/>
                      </a:cubicBezTo>
                      <a:cubicBezTo>
                        <a:pt x="164920" y="5789"/>
                        <a:pt x="164837" y="5955"/>
                        <a:pt x="164754" y="5955"/>
                      </a:cubicBezTo>
                      <a:cubicBezTo>
                        <a:pt x="164706" y="5979"/>
                        <a:pt x="164672" y="5989"/>
                        <a:pt x="164649" y="5989"/>
                      </a:cubicBezTo>
                      <a:cubicBezTo>
                        <a:pt x="164596" y="5989"/>
                        <a:pt x="164613" y="5931"/>
                        <a:pt x="164672" y="5872"/>
                      </a:cubicBezTo>
                      <a:cubicBezTo>
                        <a:pt x="164732" y="5751"/>
                        <a:pt x="164793" y="5674"/>
                        <a:pt x="164821" y="5674"/>
                      </a:cubicBezTo>
                      <a:close/>
                      <a:moveTo>
                        <a:pt x="133936" y="6038"/>
                      </a:moveTo>
                      <a:lnTo>
                        <a:pt x="133936" y="6038"/>
                      </a:lnTo>
                      <a:cubicBezTo>
                        <a:pt x="133967" y="6038"/>
                        <a:pt x="134050" y="6121"/>
                        <a:pt x="134174" y="6286"/>
                      </a:cubicBezTo>
                      <a:cubicBezTo>
                        <a:pt x="134257" y="6369"/>
                        <a:pt x="134340" y="6452"/>
                        <a:pt x="134257" y="6535"/>
                      </a:cubicBezTo>
                      <a:cubicBezTo>
                        <a:pt x="134257" y="6550"/>
                        <a:pt x="134251" y="6557"/>
                        <a:pt x="134242" y="6557"/>
                      </a:cubicBezTo>
                      <a:cubicBezTo>
                        <a:pt x="134199" y="6557"/>
                        <a:pt x="134076" y="6422"/>
                        <a:pt x="134008" y="6286"/>
                      </a:cubicBezTo>
                      <a:cubicBezTo>
                        <a:pt x="133925" y="6121"/>
                        <a:pt x="133905" y="6038"/>
                        <a:pt x="133936" y="6038"/>
                      </a:cubicBezTo>
                      <a:close/>
                      <a:moveTo>
                        <a:pt x="165397" y="6398"/>
                      </a:moveTo>
                      <a:cubicBezTo>
                        <a:pt x="165432" y="6398"/>
                        <a:pt x="165466" y="6418"/>
                        <a:pt x="165500" y="6452"/>
                      </a:cubicBezTo>
                      <a:cubicBezTo>
                        <a:pt x="165500" y="6535"/>
                        <a:pt x="165500" y="6618"/>
                        <a:pt x="165335" y="6701"/>
                      </a:cubicBezTo>
                      <a:cubicBezTo>
                        <a:pt x="165252" y="6701"/>
                        <a:pt x="165252" y="6701"/>
                        <a:pt x="165252" y="6535"/>
                      </a:cubicBezTo>
                      <a:cubicBezTo>
                        <a:pt x="165300" y="6438"/>
                        <a:pt x="165349" y="6398"/>
                        <a:pt x="165397" y="6398"/>
                      </a:cubicBezTo>
                      <a:close/>
                      <a:moveTo>
                        <a:pt x="130415" y="5920"/>
                      </a:moveTo>
                      <a:cubicBezTo>
                        <a:pt x="130445" y="5920"/>
                        <a:pt x="130445" y="5979"/>
                        <a:pt x="130445" y="6038"/>
                      </a:cubicBezTo>
                      <a:cubicBezTo>
                        <a:pt x="130445" y="6121"/>
                        <a:pt x="130610" y="6286"/>
                        <a:pt x="130776" y="6369"/>
                      </a:cubicBezTo>
                      <a:cubicBezTo>
                        <a:pt x="131108" y="6535"/>
                        <a:pt x="131108" y="6618"/>
                        <a:pt x="130610" y="6701"/>
                      </a:cubicBezTo>
                      <a:cubicBezTo>
                        <a:pt x="130527" y="6728"/>
                        <a:pt x="130463" y="6747"/>
                        <a:pt x="130414" y="6747"/>
                      </a:cubicBezTo>
                      <a:cubicBezTo>
                        <a:pt x="130316" y="6747"/>
                        <a:pt x="130279" y="6673"/>
                        <a:pt x="130279" y="6452"/>
                      </a:cubicBezTo>
                      <a:cubicBezTo>
                        <a:pt x="130279" y="6203"/>
                        <a:pt x="130362" y="6038"/>
                        <a:pt x="130362" y="5955"/>
                      </a:cubicBezTo>
                      <a:cubicBezTo>
                        <a:pt x="130386" y="5931"/>
                        <a:pt x="130403" y="5920"/>
                        <a:pt x="130415" y="5920"/>
                      </a:cubicBezTo>
                      <a:close/>
                      <a:moveTo>
                        <a:pt x="135748" y="5872"/>
                      </a:moveTo>
                      <a:cubicBezTo>
                        <a:pt x="135831" y="5872"/>
                        <a:pt x="135997" y="5955"/>
                        <a:pt x="136163" y="6121"/>
                      </a:cubicBezTo>
                      <a:cubicBezTo>
                        <a:pt x="136411" y="6452"/>
                        <a:pt x="136246" y="6949"/>
                        <a:pt x="135748" y="7032"/>
                      </a:cubicBezTo>
                      <a:cubicBezTo>
                        <a:pt x="135334" y="7032"/>
                        <a:pt x="135251" y="6784"/>
                        <a:pt x="135583" y="6452"/>
                      </a:cubicBezTo>
                      <a:cubicBezTo>
                        <a:pt x="135748" y="6286"/>
                        <a:pt x="135831" y="6121"/>
                        <a:pt x="135748" y="6038"/>
                      </a:cubicBezTo>
                      <a:cubicBezTo>
                        <a:pt x="135583" y="5955"/>
                        <a:pt x="135666" y="5872"/>
                        <a:pt x="135748" y="5872"/>
                      </a:cubicBezTo>
                      <a:close/>
                      <a:moveTo>
                        <a:pt x="137074" y="6535"/>
                      </a:moveTo>
                      <a:cubicBezTo>
                        <a:pt x="137323" y="6535"/>
                        <a:pt x="137406" y="6535"/>
                        <a:pt x="137323" y="6618"/>
                      </a:cubicBezTo>
                      <a:cubicBezTo>
                        <a:pt x="137323" y="6701"/>
                        <a:pt x="137240" y="6866"/>
                        <a:pt x="137240" y="6949"/>
                      </a:cubicBezTo>
                      <a:cubicBezTo>
                        <a:pt x="137240" y="7032"/>
                        <a:pt x="137219" y="7074"/>
                        <a:pt x="137178" y="7074"/>
                      </a:cubicBezTo>
                      <a:cubicBezTo>
                        <a:pt x="137137" y="7074"/>
                        <a:pt x="137074" y="7032"/>
                        <a:pt x="136992" y="6949"/>
                      </a:cubicBezTo>
                      <a:cubicBezTo>
                        <a:pt x="136660" y="6618"/>
                        <a:pt x="136743" y="6535"/>
                        <a:pt x="137074" y="6535"/>
                      </a:cubicBezTo>
                      <a:close/>
                      <a:moveTo>
                        <a:pt x="141823" y="6522"/>
                      </a:moveTo>
                      <a:cubicBezTo>
                        <a:pt x="141844" y="6522"/>
                        <a:pt x="141863" y="6526"/>
                        <a:pt x="141881" y="6535"/>
                      </a:cubicBezTo>
                      <a:cubicBezTo>
                        <a:pt x="141964" y="6618"/>
                        <a:pt x="142130" y="6784"/>
                        <a:pt x="142213" y="7032"/>
                      </a:cubicBezTo>
                      <a:cubicBezTo>
                        <a:pt x="142296" y="7281"/>
                        <a:pt x="142296" y="7281"/>
                        <a:pt x="141964" y="7281"/>
                      </a:cubicBezTo>
                      <a:cubicBezTo>
                        <a:pt x="141798" y="7198"/>
                        <a:pt x="141633" y="7115"/>
                        <a:pt x="141550" y="7032"/>
                      </a:cubicBezTo>
                      <a:cubicBezTo>
                        <a:pt x="141402" y="6810"/>
                        <a:pt x="141650" y="6522"/>
                        <a:pt x="141823" y="6522"/>
                      </a:cubicBezTo>
                      <a:close/>
                      <a:moveTo>
                        <a:pt x="131836" y="6088"/>
                      </a:moveTo>
                      <a:cubicBezTo>
                        <a:pt x="131847" y="6088"/>
                        <a:pt x="131853" y="6098"/>
                        <a:pt x="131853" y="6121"/>
                      </a:cubicBezTo>
                      <a:cubicBezTo>
                        <a:pt x="131853" y="6363"/>
                        <a:pt x="132031" y="6517"/>
                        <a:pt x="132191" y="6517"/>
                      </a:cubicBezTo>
                      <a:cubicBezTo>
                        <a:pt x="132250" y="6517"/>
                        <a:pt x="132306" y="6496"/>
                        <a:pt x="132351" y="6452"/>
                      </a:cubicBezTo>
                      <a:cubicBezTo>
                        <a:pt x="132382" y="6389"/>
                        <a:pt x="132417" y="6362"/>
                        <a:pt x="132451" y="6362"/>
                      </a:cubicBezTo>
                      <a:cubicBezTo>
                        <a:pt x="132593" y="6362"/>
                        <a:pt x="132718" y="6847"/>
                        <a:pt x="132516" y="7115"/>
                      </a:cubicBezTo>
                      <a:cubicBezTo>
                        <a:pt x="132439" y="7230"/>
                        <a:pt x="132380" y="7292"/>
                        <a:pt x="132298" y="7292"/>
                      </a:cubicBezTo>
                      <a:cubicBezTo>
                        <a:pt x="132202" y="7292"/>
                        <a:pt x="132075" y="7210"/>
                        <a:pt x="131853" y="7032"/>
                      </a:cubicBezTo>
                      <a:cubicBezTo>
                        <a:pt x="131605" y="6784"/>
                        <a:pt x="131356" y="6618"/>
                        <a:pt x="131356" y="6618"/>
                      </a:cubicBezTo>
                      <a:cubicBezTo>
                        <a:pt x="131356" y="6535"/>
                        <a:pt x="131439" y="6452"/>
                        <a:pt x="131605" y="6286"/>
                      </a:cubicBezTo>
                      <a:cubicBezTo>
                        <a:pt x="131726" y="6165"/>
                        <a:pt x="131803" y="6088"/>
                        <a:pt x="131836" y="6088"/>
                      </a:cubicBezTo>
                      <a:close/>
                      <a:moveTo>
                        <a:pt x="139772" y="7176"/>
                      </a:moveTo>
                      <a:cubicBezTo>
                        <a:pt x="139840" y="7176"/>
                        <a:pt x="139907" y="7311"/>
                        <a:pt x="139975" y="7447"/>
                      </a:cubicBezTo>
                      <a:cubicBezTo>
                        <a:pt x="140141" y="7612"/>
                        <a:pt x="140141" y="7778"/>
                        <a:pt x="140141" y="7861"/>
                      </a:cubicBezTo>
                      <a:cubicBezTo>
                        <a:pt x="140135" y="7866"/>
                        <a:pt x="140128" y="7869"/>
                        <a:pt x="140120" y="7869"/>
                      </a:cubicBezTo>
                      <a:cubicBezTo>
                        <a:pt x="140005" y="7869"/>
                        <a:pt x="139649" y="7353"/>
                        <a:pt x="139726" y="7198"/>
                      </a:cubicBezTo>
                      <a:cubicBezTo>
                        <a:pt x="139742" y="7183"/>
                        <a:pt x="139757" y="7176"/>
                        <a:pt x="139772" y="7176"/>
                      </a:cubicBezTo>
                      <a:close/>
                      <a:moveTo>
                        <a:pt x="134929" y="7596"/>
                      </a:moveTo>
                      <a:lnTo>
                        <a:pt x="134929" y="7596"/>
                      </a:lnTo>
                      <a:cubicBezTo>
                        <a:pt x="134970" y="7596"/>
                        <a:pt x="135047" y="7634"/>
                        <a:pt x="135168" y="7695"/>
                      </a:cubicBezTo>
                      <a:cubicBezTo>
                        <a:pt x="135334" y="7861"/>
                        <a:pt x="135334" y="8027"/>
                        <a:pt x="135251" y="8110"/>
                      </a:cubicBezTo>
                      <a:cubicBezTo>
                        <a:pt x="135213" y="8225"/>
                        <a:pt x="135192" y="8287"/>
                        <a:pt x="135165" y="8287"/>
                      </a:cubicBezTo>
                      <a:cubicBezTo>
                        <a:pt x="135133" y="8287"/>
                        <a:pt x="135091" y="8204"/>
                        <a:pt x="135003" y="8027"/>
                      </a:cubicBezTo>
                      <a:cubicBezTo>
                        <a:pt x="134898" y="7711"/>
                        <a:pt x="134859" y="7596"/>
                        <a:pt x="134929" y="7596"/>
                      </a:cubicBezTo>
                      <a:close/>
                      <a:moveTo>
                        <a:pt x="135976" y="8161"/>
                      </a:moveTo>
                      <a:cubicBezTo>
                        <a:pt x="136018" y="8161"/>
                        <a:pt x="136080" y="8172"/>
                        <a:pt x="136163" y="8192"/>
                      </a:cubicBezTo>
                      <a:cubicBezTo>
                        <a:pt x="136246" y="8275"/>
                        <a:pt x="136411" y="8358"/>
                        <a:pt x="136411" y="8441"/>
                      </a:cubicBezTo>
                      <a:cubicBezTo>
                        <a:pt x="136411" y="8482"/>
                        <a:pt x="136391" y="8503"/>
                        <a:pt x="136349" y="8503"/>
                      </a:cubicBezTo>
                      <a:cubicBezTo>
                        <a:pt x="136308" y="8503"/>
                        <a:pt x="136246" y="8482"/>
                        <a:pt x="136163" y="8441"/>
                      </a:cubicBezTo>
                      <a:cubicBezTo>
                        <a:pt x="135914" y="8255"/>
                        <a:pt x="135852" y="8161"/>
                        <a:pt x="135976" y="8161"/>
                      </a:cubicBezTo>
                      <a:close/>
                      <a:moveTo>
                        <a:pt x="146961" y="8438"/>
                      </a:moveTo>
                      <a:cubicBezTo>
                        <a:pt x="147064" y="8438"/>
                        <a:pt x="147156" y="8465"/>
                        <a:pt x="147185" y="8524"/>
                      </a:cubicBezTo>
                      <a:cubicBezTo>
                        <a:pt x="147185" y="8607"/>
                        <a:pt x="147102" y="8690"/>
                        <a:pt x="146936" y="8773"/>
                      </a:cubicBezTo>
                      <a:cubicBezTo>
                        <a:pt x="146833" y="8807"/>
                        <a:pt x="146759" y="8827"/>
                        <a:pt x="146707" y="8827"/>
                      </a:cubicBezTo>
                      <a:cubicBezTo>
                        <a:pt x="146633" y="8827"/>
                        <a:pt x="146605" y="8787"/>
                        <a:pt x="146605" y="8690"/>
                      </a:cubicBezTo>
                      <a:cubicBezTo>
                        <a:pt x="146551" y="8529"/>
                        <a:pt x="146774" y="8438"/>
                        <a:pt x="146961" y="8438"/>
                      </a:cubicBezTo>
                      <a:close/>
                      <a:moveTo>
                        <a:pt x="130998" y="6832"/>
                      </a:moveTo>
                      <a:cubicBezTo>
                        <a:pt x="131045" y="6832"/>
                        <a:pt x="131083" y="6842"/>
                        <a:pt x="131108" y="6866"/>
                      </a:cubicBezTo>
                      <a:cubicBezTo>
                        <a:pt x="131190" y="6866"/>
                        <a:pt x="131273" y="7115"/>
                        <a:pt x="131356" y="7281"/>
                      </a:cubicBezTo>
                      <a:cubicBezTo>
                        <a:pt x="131356" y="7402"/>
                        <a:pt x="131401" y="7479"/>
                        <a:pt x="131424" y="7479"/>
                      </a:cubicBezTo>
                      <a:cubicBezTo>
                        <a:pt x="131433" y="7479"/>
                        <a:pt x="131439" y="7469"/>
                        <a:pt x="131439" y="7447"/>
                      </a:cubicBezTo>
                      <a:cubicBezTo>
                        <a:pt x="131463" y="7422"/>
                        <a:pt x="131495" y="7412"/>
                        <a:pt x="131529" y="7412"/>
                      </a:cubicBezTo>
                      <a:cubicBezTo>
                        <a:pt x="131612" y="7412"/>
                        <a:pt x="131712" y="7471"/>
                        <a:pt x="131771" y="7529"/>
                      </a:cubicBezTo>
                      <a:cubicBezTo>
                        <a:pt x="131936" y="7695"/>
                        <a:pt x="131853" y="7861"/>
                        <a:pt x="131522" y="8027"/>
                      </a:cubicBezTo>
                      <a:cubicBezTo>
                        <a:pt x="131273" y="8192"/>
                        <a:pt x="131108" y="8441"/>
                        <a:pt x="131108" y="8690"/>
                      </a:cubicBezTo>
                      <a:cubicBezTo>
                        <a:pt x="131072" y="8869"/>
                        <a:pt x="131036" y="8955"/>
                        <a:pt x="130987" y="8955"/>
                      </a:cubicBezTo>
                      <a:cubicBezTo>
                        <a:pt x="130922" y="8955"/>
                        <a:pt x="130834" y="8806"/>
                        <a:pt x="130693" y="8524"/>
                      </a:cubicBezTo>
                      <a:cubicBezTo>
                        <a:pt x="130567" y="8271"/>
                        <a:pt x="130488" y="8163"/>
                        <a:pt x="130348" y="8163"/>
                      </a:cubicBezTo>
                      <a:cubicBezTo>
                        <a:pt x="130304" y="8163"/>
                        <a:pt x="130255" y="8173"/>
                        <a:pt x="130196" y="8192"/>
                      </a:cubicBezTo>
                      <a:cubicBezTo>
                        <a:pt x="130141" y="8220"/>
                        <a:pt x="130095" y="8229"/>
                        <a:pt x="130061" y="8229"/>
                      </a:cubicBezTo>
                      <a:cubicBezTo>
                        <a:pt x="129993" y="8229"/>
                        <a:pt x="129975" y="8192"/>
                        <a:pt x="130030" y="8192"/>
                      </a:cubicBezTo>
                      <a:cubicBezTo>
                        <a:pt x="130030" y="8110"/>
                        <a:pt x="130279" y="8027"/>
                        <a:pt x="130527" y="8027"/>
                      </a:cubicBezTo>
                      <a:cubicBezTo>
                        <a:pt x="130776" y="7944"/>
                        <a:pt x="130859" y="7944"/>
                        <a:pt x="130693" y="7778"/>
                      </a:cubicBezTo>
                      <a:cubicBezTo>
                        <a:pt x="130610" y="7695"/>
                        <a:pt x="130610" y="7529"/>
                        <a:pt x="130693" y="7529"/>
                      </a:cubicBezTo>
                      <a:cubicBezTo>
                        <a:pt x="130859" y="7529"/>
                        <a:pt x="130776" y="7447"/>
                        <a:pt x="130610" y="7364"/>
                      </a:cubicBezTo>
                      <a:cubicBezTo>
                        <a:pt x="130362" y="7281"/>
                        <a:pt x="130362" y="7198"/>
                        <a:pt x="130610" y="6949"/>
                      </a:cubicBezTo>
                      <a:cubicBezTo>
                        <a:pt x="130727" y="6891"/>
                        <a:pt x="130886" y="6832"/>
                        <a:pt x="130998" y="6832"/>
                      </a:cubicBezTo>
                      <a:close/>
                      <a:moveTo>
                        <a:pt x="132351" y="8358"/>
                      </a:moveTo>
                      <a:cubicBezTo>
                        <a:pt x="132516" y="8358"/>
                        <a:pt x="132599" y="8441"/>
                        <a:pt x="132765" y="8607"/>
                      </a:cubicBezTo>
                      <a:cubicBezTo>
                        <a:pt x="132869" y="8866"/>
                        <a:pt x="132875" y="8995"/>
                        <a:pt x="132784" y="8995"/>
                      </a:cubicBezTo>
                      <a:cubicBezTo>
                        <a:pt x="132730" y="8995"/>
                        <a:pt x="132641" y="8949"/>
                        <a:pt x="132516" y="8855"/>
                      </a:cubicBezTo>
                      <a:cubicBezTo>
                        <a:pt x="132434" y="8773"/>
                        <a:pt x="132351" y="8607"/>
                        <a:pt x="132434" y="8607"/>
                      </a:cubicBezTo>
                      <a:cubicBezTo>
                        <a:pt x="132516" y="8607"/>
                        <a:pt x="132516" y="8524"/>
                        <a:pt x="132351" y="8524"/>
                      </a:cubicBezTo>
                      <a:cubicBezTo>
                        <a:pt x="132268" y="8441"/>
                        <a:pt x="132268" y="8358"/>
                        <a:pt x="132351" y="8358"/>
                      </a:cubicBezTo>
                      <a:close/>
                      <a:moveTo>
                        <a:pt x="134886" y="8337"/>
                      </a:moveTo>
                      <a:cubicBezTo>
                        <a:pt x="134932" y="8337"/>
                        <a:pt x="134952" y="8436"/>
                        <a:pt x="135003" y="8690"/>
                      </a:cubicBezTo>
                      <a:cubicBezTo>
                        <a:pt x="135066" y="8943"/>
                        <a:pt x="135032" y="9051"/>
                        <a:pt x="134939" y="9051"/>
                      </a:cubicBezTo>
                      <a:cubicBezTo>
                        <a:pt x="134910" y="9051"/>
                        <a:pt x="134876" y="9041"/>
                        <a:pt x="134837" y="9021"/>
                      </a:cubicBezTo>
                      <a:cubicBezTo>
                        <a:pt x="134671" y="8938"/>
                        <a:pt x="134505" y="8855"/>
                        <a:pt x="134340" y="8855"/>
                      </a:cubicBezTo>
                      <a:cubicBezTo>
                        <a:pt x="134174" y="8855"/>
                        <a:pt x="134174" y="8855"/>
                        <a:pt x="134340" y="8773"/>
                      </a:cubicBezTo>
                      <a:cubicBezTo>
                        <a:pt x="134505" y="8690"/>
                        <a:pt x="134671" y="8607"/>
                        <a:pt x="134754" y="8441"/>
                      </a:cubicBezTo>
                      <a:cubicBezTo>
                        <a:pt x="134818" y="8377"/>
                        <a:pt x="134858" y="8337"/>
                        <a:pt x="134886" y="8337"/>
                      </a:cubicBezTo>
                      <a:close/>
                      <a:moveTo>
                        <a:pt x="133594" y="9353"/>
                      </a:moveTo>
                      <a:cubicBezTo>
                        <a:pt x="133677" y="9353"/>
                        <a:pt x="133677" y="9436"/>
                        <a:pt x="133594" y="9518"/>
                      </a:cubicBezTo>
                      <a:cubicBezTo>
                        <a:pt x="133511" y="9601"/>
                        <a:pt x="133345" y="9601"/>
                        <a:pt x="133262" y="9601"/>
                      </a:cubicBezTo>
                      <a:cubicBezTo>
                        <a:pt x="133179" y="9518"/>
                        <a:pt x="133179" y="9436"/>
                        <a:pt x="133345" y="9353"/>
                      </a:cubicBezTo>
                      <a:close/>
                      <a:moveTo>
                        <a:pt x="129864" y="9353"/>
                      </a:moveTo>
                      <a:cubicBezTo>
                        <a:pt x="129864" y="9353"/>
                        <a:pt x="130030" y="9353"/>
                        <a:pt x="130113" y="9436"/>
                      </a:cubicBezTo>
                      <a:cubicBezTo>
                        <a:pt x="130279" y="9518"/>
                        <a:pt x="130196" y="9601"/>
                        <a:pt x="130030" y="9684"/>
                      </a:cubicBezTo>
                      <a:cubicBezTo>
                        <a:pt x="129947" y="9601"/>
                        <a:pt x="129864" y="9518"/>
                        <a:pt x="129782" y="9353"/>
                      </a:cubicBezTo>
                      <a:close/>
                      <a:moveTo>
                        <a:pt x="132102" y="9518"/>
                      </a:moveTo>
                      <a:cubicBezTo>
                        <a:pt x="132102" y="9518"/>
                        <a:pt x="132185" y="9518"/>
                        <a:pt x="132351" y="9601"/>
                      </a:cubicBezTo>
                      <a:cubicBezTo>
                        <a:pt x="132516" y="9601"/>
                        <a:pt x="132516" y="9684"/>
                        <a:pt x="132516" y="9767"/>
                      </a:cubicBezTo>
                      <a:cubicBezTo>
                        <a:pt x="132492" y="9791"/>
                        <a:pt x="132468" y="9801"/>
                        <a:pt x="132444" y="9801"/>
                      </a:cubicBezTo>
                      <a:cubicBezTo>
                        <a:pt x="132385" y="9801"/>
                        <a:pt x="132326" y="9743"/>
                        <a:pt x="132268" y="9684"/>
                      </a:cubicBezTo>
                      <a:cubicBezTo>
                        <a:pt x="132102" y="9684"/>
                        <a:pt x="132102" y="9601"/>
                        <a:pt x="132102" y="9518"/>
                      </a:cubicBezTo>
                      <a:close/>
                      <a:moveTo>
                        <a:pt x="134008" y="9933"/>
                      </a:moveTo>
                      <a:cubicBezTo>
                        <a:pt x="134008" y="10016"/>
                        <a:pt x="134008" y="10099"/>
                        <a:pt x="133842" y="10181"/>
                      </a:cubicBezTo>
                      <a:cubicBezTo>
                        <a:pt x="133759" y="10181"/>
                        <a:pt x="133759" y="10181"/>
                        <a:pt x="133759" y="10016"/>
                      </a:cubicBezTo>
                      <a:cubicBezTo>
                        <a:pt x="133842" y="9933"/>
                        <a:pt x="133925" y="9933"/>
                        <a:pt x="134008" y="9933"/>
                      </a:cubicBezTo>
                      <a:close/>
                      <a:moveTo>
                        <a:pt x="131651" y="9994"/>
                      </a:moveTo>
                      <a:cubicBezTo>
                        <a:pt x="131710" y="9994"/>
                        <a:pt x="131777" y="10000"/>
                        <a:pt x="131853" y="10016"/>
                      </a:cubicBezTo>
                      <a:cubicBezTo>
                        <a:pt x="132268" y="10099"/>
                        <a:pt x="132268" y="10181"/>
                        <a:pt x="131936" y="10264"/>
                      </a:cubicBezTo>
                      <a:cubicBezTo>
                        <a:pt x="131853" y="10306"/>
                        <a:pt x="131771" y="10326"/>
                        <a:pt x="131698" y="10326"/>
                      </a:cubicBezTo>
                      <a:cubicBezTo>
                        <a:pt x="131625" y="10326"/>
                        <a:pt x="131563" y="10306"/>
                        <a:pt x="131522" y="10264"/>
                      </a:cubicBezTo>
                      <a:cubicBezTo>
                        <a:pt x="131319" y="10129"/>
                        <a:pt x="131392" y="9994"/>
                        <a:pt x="131651" y="9994"/>
                      </a:cubicBezTo>
                      <a:close/>
                      <a:moveTo>
                        <a:pt x="137406" y="10181"/>
                      </a:moveTo>
                      <a:cubicBezTo>
                        <a:pt x="137489" y="10181"/>
                        <a:pt x="137572" y="10181"/>
                        <a:pt x="137737" y="10264"/>
                      </a:cubicBezTo>
                      <a:cubicBezTo>
                        <a:pt x="137820" y="10347"/>
                        <a:pt x="137820" y="10430"/>
                        <a:pt x="137820" y="10513"/>
                      </a:cubicBezTo>
                      <a:cubicBezTo>
                        <a:pt x="137737" y="10513"/>
                        <a:pt x="137655" y="10513"/>
                        <a:pt x="137572" y="10430"/>
                      </a:cubicBezTo>
                      <a:cubicBezTo>
                        <a:pt x="137406" y="10347"/>
                        <a:pt x="137406" y="10264"/>
                        <a:pt x="137406" y="10181"/>
                      </a:cubicBezTo>
                      <a:close/>
                      <a:moveTo>
                        <a:pt x="130546" y="10115"/>
                      </a:moveTo>
                      <a:cubicBezTo>
                        <a:pt x="130757" y="10115"/>
                        <a:pt x="130895" y="10251"/>
                        <a:pt x="130776" y="10430"/>
                      </a:cubicBezTo>
                      <a:cubicBezTo>
                        <a:pt x="130693" y="10430"/>
                        <a:pt x="130776" y="10596"/>
                        <a:pt x="130859" y="10761"/>
                      </a:cubicBezTo>
                      <a:cubicBezTo>
                        <a:pt x="130942" y="10844"/>
                        <a:pt x="130962" y="10886"/>
                        <a:pt x="130942" y="10886"/>
                      </a:cubicBezTo>
                      <a:cubicBezTo>
                        <a:pt x="130921" y="10886"/>
                        <a:pt x="130859" y="10844"/>
                        <a:pt x="130776" y="10761"/>
                      </a:cubicBezTo>
                      <a:cubicBezTo>
                        <a:pt x="130693" y="10679"/>
                        <a:pt x="130610" y="10679"/>
                        <a:pt x="130445" y="10679"/>
                      </a:cubicBezTo>
                      <a:cubicBezTo>
                        <a:pt x="130445" y="10596"/>
                        <a:pt x="130445" y="10513"/>
                        <a:pt x="130362" y="10430"/>
                      </a:cubicBezTo>
                      <a:cubicBezTo>
                        <a:pt x="130362" y="10347"/>
                        <a:pt x="130279" y="10264"/>
                        <a:pt x="130279" y="10181"/>
                      </a:cubicBezTo>
                      <a:cubicBezTo>
                        <a:pt x="130371" y="10135"/>
                        <a:pt x="130464" y="10115"/>
                        <a:pt x="130546" y="10115"/>
                      </a:cubicBezTo>
                      <a:close/>
                      <a:moveTo>
                        <a:pt x="136588" y="10248"/>
                      </a:moveTo>
                      <a:lnTo>
                        <a:pt x="136588" y="10248"/>
                      </a:lnTo>
                      <a:cubicBezTo>
                        <a:pt x="136615" y="10248"/>
                        <a:pt x="136671" y="10334"/>
                        <a:pt x="136743" y="10513"/>
                      </a:cubicBezTo>
                      <a:cubicBezTo>
                        <a:pt x="136826" y="10679"/>
                        <a:pt x="136909" y="10844"/>
                        <a:pt x="136826" y="10927"/>
                      </a:cubicBezTo>
                      <a:cubicBezTo>
                        <a:pt x="136826" y="10942"/>
                        <a:pt x="136820" y="10949"/>
                        <a:pt x="136811" y="10949"/>
                      </a:cubicBezTo>
                      <a:cubicBezTo>
                        <a:pt x="136771" y="10949"/>
                        <a:pt x="136660" y="10814"/>
                        <a:pt x="136660" y="10679"/>
                      </a:cubicBezTo>
                      <a:cubicBezTo>
                        <a:pt x="136566" y="10396"/>
                        <a:pt x="136552" y="10248"/>
                        <a:pt x="136588" y="10248"/>
                      </a:cubicBezTo>
                      <a:close/>
                      <a:moveTo>
                        <a:pt x="131522" y="10596"/>
                      </a:moveTo>
                      <a:cubicBezTo>
                        <a:pt x="131522" y="10596"/>
                        <a:pt x="131605" y="10596"/>
                        <a:pt x="131771" y="10679"/>
                      </a:cubicBezTo>
                      <a:cubicBezTo>
                        <a:pt x="131853" y="10679"/>
                        <a:pt x="131936" y="10844"/>
                        <a:pt x="131853" y="10927"/>
                      </a:cubicBezTo>
                      <a:cubicBezTo>
                        <a:pt x="131829" y="10952"/>
                        <a:pt x="131805" y="10962"/>
                        <a:pt x="131781" y="10962"/>
                      </a:cubicBezTo>
                      <a:cubicBezTo>
                        <a:pt x="131722" y="10962"/>
                        <a:pt x="131663" y="10903"/>
                        <a:pt x="131605" y="10844"/>
                      </a:cubicBezTo>
                      <a:cubicBezTo>
                        <a:pt x="131522" y="10761"/>
                        <a:pt x="131522" y="10679"/>
                        <a:pt x="131522" y="10596"/>
                      </a:cubicBezTo>
                      <a:close/>
                      <a:moveTo>
                        <a:pt x="136660" y="11279"/>
                      </a:moveTo>
                      <a:cubicBezTo>
                        <a:pt x="136722" y="11279"/>
                        <a:pt x="136784" y="11300"/>
                        <a:pt x="136826" y="11342"/>
                      </a:cubicBezTo>
                      <a:cubicBezTo>
                        <a:pt x="136909" y="11424"/>
                        <a:pt x="136909" y="11507"/>
                        <a:pt x="136743" y="11507"/>
                      </a:cubicBezTo>
                      <a:cubicBezTo>
                        <a:pt x="136702" y="11549"/>
                        <a:pt x="136639" y="11570"/>
                        <a:pt x="136588" y="11570"/>
                      </a:cubicBezTo>
                      <a:cubicBezTo>
                        <a:pt x="136536" y="11570"/>
                        <a:pt x="136494" y="11549"/>
                        <a:pt x="136494" y="11507"/>
                      </a:cubicBezTo>
                      <a:cubicBezTo>
                        <a:pt x="136411" y="11507"/>
                        <a:pt x="136411" y="11424"/>
                        <a:pt x="136494" y="11342"/>
                      </a:cubicBezTo>
                      <a:cubicBezTo>
                        <a:pt x="136536" y="11300"/>
                        <a:pt x="136598" y="11279"/>
                        <a:pt x="136660" y="11279"/>
                      </a:cubicBezTo>
                      <a:close/>
                      <a:moveTo>
                        <a:pt x="135834" y="11471"/>
                      </a:moveTo>
                      <a:cubicBezTo>
                        <a:pt x="135896" y="11471"/>
                        <a:pt x="135969" y="11507"/>
                        <a:pt x="136080" y="11507"/>
                      </a:cubicBezTo>
                      <a:cubicBezTo>
                        <a:pt x="136163" y="11590"/>
                        <a:pt x="136163" y="11756"/>
                        <a:pt x="136163" y="11756"/>
                      </a:cubicBezTo>
                      <a:cubicBezTo>
                        <a:pt x="136121" y="11797"/>
                        <a:pt x="136080" y="11818"/>
                        <a:pt x="136039" y="11818"/>
                      </a:cubicBezTo>
                      <a:cubicBezTo>
                        <a:pt x="135997" y="11818"/>
                        <a:pt x="135956" y="11797"/>
                        <a:pt x="135914" y="11756"/>
                      </a:cubicBezTo>
                      <a:cubicBezTo>
                        <a:pt x="135748" y="11673"/>
                        <a:pt x="135748" y="11590"/>
                        <a:pt x="135748" y="11507"/>
                      </a:cubicBezTo>
                      <a:cubicBezTo>
                        <a:pt x="135776" y="11480"/>
                        <a:pt x="135804" y="11471"/>
                        <a:pt x="135834" y="11471"/>
                      </a:cubicBezTo>
                      <a:close/>
                      <a:moveTo>
                        <a:pt x="132110" y="11453"/>
                      </a:moveTo>
                      <a:cubicBezTo>
                        <a:pt x="132145" y="11453"/>
                        <a:pt x="132199" y="11473"/>
                        <a:pt x="132268" y="11507"/>
                      </a:cubicBezTo>
                      <a:cubicBezTo>
                        <a:pt x="132447" y="11687"/>
                        <a:pt x="132282" y="11823"/>
                        <a:pt x="132051" y="11823"/>
                      </a:cubicBezTo>
                      <a:cubicBezTo>
                        <a:pt x="131962" y="11823"/>
                        <a:pt x="131863" y="11802"/>
                        <a:pt x="131771" y="11756"/>
                      </a:cubicBezTo>
                      <a:cubicBezTo>
                        <a:pt x="131688" y="11756"/>
                        <a:pt x="131605" y="11590"/>
                        <a:pt x="131605" y="11590"/>
                      </a:cubicBezTo>
                      <a:cubicBezTo>
                        <a:pt x="131646" y="11549"/>
                        <a:pt x="131688" y="11528"/>
                        <a:pt x="131739" y="11528"/>
                      </a:cubicBezTo>
                      <a:cubicBezTo>
                        <a:pt x="131791" y="11528"/>
                        <a:pt x="131853" y="11549"/>
                        <a:pt x="131936" y="11590"/>
                      </a:cubicBezTo>
                      <a:cubicBezTo>
                        <a:pt x="131978" y="11632"/>
                        <a:pt x="132019" y="11652"/>
                        <a:pt x="132050" y="11652"/>
                      </a:cubicBezTo>
                      <a:cubicBezTo>
                        <a:pt x="132081" y="11652"/>
                        <a:pt x="132102" y="11632"/>
                        <a:pt x="132102" y="11590"/>
                      </a:cubicBezTo>
                      <a:cubicBezTo>
                        <a:pt x="132053" y="11493"/>
                        <a:pt x="132062" y="11453"/>
                        <a:pt x="132110" y="11453"/>
                      </a:cubicBezTo>
                      <a:close/>
                      <a:moveTo>
                        <a:pt x="134469" y="12797"/>
                      </a:moveTo>
                      <a:cubicBezTo>
                        <a:pt x="134524" y="12797"/>
                        <a:pt x="134616" y="12833"/>
                        <a:pt x="134671" y="12833"/>
                      </a:cubicBezTo>
                      <a:cubicBezTo>
                        <a:pt x="134754" y="12916"/>
                        <a:pt x="134837" y="13082"/>
                        <a:pt x="134754" y="13082"/>
                      </a:cubicBezTo>
                      <a:cubicBezTo>
                        <a:pt x="134754" y="13123"/>
                        <a:pt x="134713" y="13144"/>
                        <a:pt x="134661" y="13144"/>
                      </a:cubicBezTo>
                      <a:cubicBezTo>
                        <a:pt x="134609" y="13144"/>
                        <a:pt x="134547" y="13123"/>
                        <a:pt x="134505" y="13082"/>
                      </a:cubicBezTo>
                      <a:cubicBezTo>
                        <a:pt x="134422" y="12999"/>
                        <a:pt x="134340" y="12916"/>
                        <a:pt x="134422" y="12833"/>
                      </a:cubicBezTo>
                      <a:cubicBezTo>
                        <a:pt x="134422" y="12806"/>
                        <a:pt x="134441" y="12797"/>
                        <a:pt x="134469" y="12797"/>
                      </a:cubicBezTo>
                      <a:close/>
                      <a:moveTo>
                        <a:pt x="138630" y="13876"/>
                      </a:moveTo>
                      <a:cubicBezTo>
                        <a:pt x="138642" y="13876"/>
                        <a:pt x="138649" y="13886"/>
                        <a:pt x="138649" y="13911"/>
                      </a:cubicBezTo>
                      <a:cubicBezTo>
                        <a:pt x="138732" y="13994"/>
                        <a:pt x="138649" y="14076"/>
                        <a:pt x="138566" y="14159"/>
                      </a:cubicBezTo>
                      <a:cubicBezTo>
                        <a:pt x="138400" y="14159"/>
                        <a:pt x="138400" y="14159"/>
                        <a:pt x="138483" y="13994"/>
                      </a:cubicBezTo>
                      <a:cubicBezTo>
                        <a:pt x="138542" y="13935"/>
                        <a:pt x="138601" y="13876"/>
                        <a:pt x="138630" y="13876"/>
                      </a:cubicBezTo>
                      <a:close/>
                      <a:moveTo>
                        <a:pt x="134422" y="14739"/>
                      </a:moveTo>
                      <a:cubicBezTo>
                        <a:pt x="134505" y="14822"/>
                        <a:pt x="134422" y="14988"/>
                        <a:pt x="134340" y="14988"/>
                      </a:cubicBezTo>
                      <a:cubicBezTo>
                        <a:pt x="134174" y="14988"/>
                        <a:pt x="134174" y="14988"/>
                        <a:pt x="134257" y="14822"/>
                      </a:cubicBezTo>
                      <a:cubicBezTo>
                        <a:pt x="134340" y="14739"/>
                        <a:pt x="134422" y="14739"/>
                        <a:pt x="134422" y="14739"/>
                      </a:cubicBezTo>
                      <a:close/>
                      <a:moveTo>
                        <a:pt x="132516" y="13331"/>
                      </a:moveTo>
                      <a:cubicBezTo>
                        <a:pt x="133014" y="13413"/>
                        <a:pt x="133262" y="13662"/>
                        <a:pt x="132931" y="13745"/>
                      </a:cubicBezTo>
                      <a:cubicBezTo>
                        <a:pt x="132765" y="13828"/>
                        <a:pt x="132765" y="14076"/>
                        <a:pt x="132765" y="14491"/>
                      </a:cubicBezTo>
                      <a:cubicBezTo>
                        <a:pt x="132848" y="15071"/>
                        <a:pt x="132848" y="15071"/>
                        <a:pt x="132351" y="15154"/>
                      </a:cubicBezTo>
                      <a:cubicBezTo>
                        <a:pt x="132102" y="15154"/>
                        <a:pt x="131936" y="15154"/>
                        <a:pt x="131853" y="15071"/>
                      </a:cubicBezTo>
                      <a:cubicBezTo>
                        <a:pt x="131936" y="15071"/>
                        <a:pt x="131936" y="14988"/>
                        <a:pt x="131936" y="14822"/>
                      </a:cubicBezTo>
                      <a:cubicBezTo>
                        <a:pt x="132102" y="14491"/>
                        <a:pt x="132268" y="13662"/>
                        <a:pt x="132185" y="13579"/>
                      </a:cubicBezTo>
                      <a:cubicBezTo>
                        <a:pt x="132102" y="13331"/>
                        <a:pt x="132185" y="13331"/>
                        <a:pt x="132516" y="13331"/>
                      </a:cubicBezTo>
                      <a:close/>
                      <a:moveTo>
                        <a:pt x="84108" y="14635"/>
                      </a:moveTo>
                      <a:cubicBezTo>
                        <a:pt x="84201" y="14635"/>
                        <a:pt x="84201" y="14783"/>
                        <a:pt x="84201" y="14988"/>
                      </a:cubicBezTo>
                      <a:cubicBezTo>
                        <a:pt x="84163" y="15175"/>
                        <a:pt x="84109" y="15260"/>
                        <a:pt x="84061" y="15260"/>
                      </a:cubicBezTo>
                      <a:cubicBezTo>
                        <a:pt x="84002" y="15260"/>
                        <a:pt x="83952" y="15133"/>
                        <a:pt x="83952" y="14905"/>
                      </a:cubicBezTo>
                      <a:cubicBezTo>
                        <a:pt x="83952" y="14822"/>
                        <a:pt x="83952" y="14657"/>
                        <a:pt x="84035" y="14657"/>
                      </a:cubicBezTo>
                      <a:cubicBezTo>
                        <a:pt x="84064" y="14642"/>
                        <a:pt x="84089" y="14635"/>
                        <a:pt x="84108" y="14635"/>
                      </a:cubicBezTo>
                      <a:close/>
                      <a:moveTo>
                        <a:pt x="136826" y="15755"/>
                      </a:moveTo>
                      <a:cubicBezTo>
                        <a:pt x="136888" y="15755"/>
                        <a:pt x="136950" y="15775"/>
                        <a:pt x="136992" y="15817"/>
                      </a:cubicBezTo>
                      <a:cubicBezTo>
                        <a:pt x="137074" y="15900"/>
                        <a:pt x="137074" y="15983"/>
                        <a:pt x="137074" y="16065"/>
                      </a:cubicBezTo>
                      <a:cubicBezTo>
                        <a:pt x="136992" y="16148"/>
                        <a:pt x="136826" y="16148"/>
                        <a:pt x="136743" y="16148"/>
                      </a:cubicBezTo>
                      <a:cubicBezTo>
                        <a:pt x="136660" y="16065"/>
                        <a:pt x="136577" y="15900"/>
                        <a:pt x="136660" y="15817"/>
                      </a:cubicBezTo>
                      <a:cubicBezTo>
                        <a:pt x="136702" y="15775"/>
                        <a:pt x="136764" y="15755"/>
                        <a:pt x="136826" y="15755"/>
                      </a:cubicBezTo>
                      <a:close/>
                      <a:moveTo>
                        <a:pt x="137450" y="15629"/>
                      </a:moveTo>
                      <a:cubicBezTo>
                        <a:pt x="137521" y="15629"/>
                        <a:pt x="137601" y="15778"/>
                        <a:pt x="137737" y="15983"/>
                      </a:cubicBezTo>
                      <a:cubicBezTo>
                        <a:pt x="137820" y="16231"/>
                        <a:pt x="137903" y="16480"/>
                        <a:pt x="137903" y="16563"/>
                      </a:cubicBezTo>
                      <a:cubicBezTo>
                        <a:pt x="137896" y="16566"/>
                        <a:pt x="137888" y="16568"/>
                        <a:pt x="137880" y="16568"/>
                      </a:cubicBezTo>
                      <a:cubicBezTo>
                        <a:pt x="137702" y="16568"/>
                        <a:pt x="137327" y="15730"/>
                        <a:pt x="137406" y="15651"/>
                      </a:cubicBezTo>
                      <a:cubicBezTo>
                        <a:pt x="137421" y="15636"/>
                        <a:pt x="137435" y="15629"/>
                        <a:pt x="137450" y="15629"/>
                      </a:cubicBezTo>
                      <a:close/>
                      <a:moveTo>
                        <a:pt x="145037" y="16746"/>
                      </a:moveTo>
                      <a:cubicBezTo>
                        <a:pt x="145128" y="16746"/>
                        <a:pt x="145212" y="16767"/>
                        <a:pt x="145279" y="16811"/>
                      </a:cubicBezTo>
                      <a:cubicBezTo>
                        <a:pt x="145362" y="16894"/>
                        <a:pt x="145113" y="17309"/>
                        <a:pt x="144699" y="17640"/>
                      </a:cubicBezTo>
                      <a:cubicBezTo>
                        <a:pt x="144672" y="17649"/>
                        <a:pt x="144647" y="17653"/>
                        <a:pt x="144622" y="17653"/>
                      </a:cubicBezTo>
                      <a:cubicBezTo>
                        <a:pt x="144418" y="17653"/>
                        <a:pt x="144293" y="17365"/>
                        <a:pt x="144367" y="17143"/>
                      </a:cubicBezTo>
                      <a:cubicBezTo>
                        <a:pt x="144489" y="16900"/>
                        <a:pt x="144788" y="16746"/>
                        <a:pt x="145037" y="16746"/>
                      </a:cubicBezTo>
                      <a:close/>
                      <a:moveTo>
                        <a:pt x="135094" y="18153"/>
                      </a:moveTo>
                      <a:cubicBezTo>
                        <a:pt x="135168" y="18153"/>
                        <a:pt x="135278" y="18199"/>
                        <a:pt x="135417" y="18303"/>
                      </a:cubicBezTo>
                      <a:cubicBezTo>
                        <a:pt x="135500" y="18386"/>
                        <a:pt x="135583" y="18552"/>
                        <a:pt x="135500" y="18635"/>
                      </a:cubicBezTo>
                      <a:cubicBezTo>
                        <a:pt x="135477" y="18681"/>
                        <a:pt x="135441" y="18701"/>
                        <a:pt x="135397" y="18701"/>
                      </a:cubicBezTo>
                      <a:cubicBezTo>
                        <a:pt x="135285" y="18701"/>
                        <a:pt x="135122" y="18565"/>
                        <a:pt x="135003" y="18386"/>
                      </a:cubicBezTo>
                      <a:cubicBezTo>
                        <a:pt x="134954" y="18241"/>
                        <a:pt x="134990" y="18153"/>
                        <a:pt x="135094" y="18153"/>
                      </a:cubicBezTo>
                      <a:close/>
                      <a:moveTo>
                        <a:pt x="134298" y="18738"/>
                      </a:moveTo>
                      <a:cubicBezTo>
                        <a:pt x="134340" y="18738"/>
                        <a:pt x="134381" y="18759"/>
                        <a:pt x="134422" y="18800"/>
                      </a:cubicBezTo>
                      <a:cubicBezTo>
                        <a:pt x="134505" y="18883"/>
                        <a:pt x="134588" y="19049"/>
                        <a:pt x="134505" y="19049"/>
                      </a:cubicBezTo>
                      <a:cubicBezTo>
                        <a:pt x="134505" y="19090"/>
                        <a:pt x="134464" y="19111"/>
                        <a:pt x="134412" y="19111"/>
                      </a:cubicBezTo>
                      <a:cubicBezTo>
                        <a:pt x="134360" y="19111"/>
                        <a:pt x="134298" y="19090"/>
                        <a:pt x="134257" y="19049"/>
                      </a:cubicBezTo>
                      <a:cubicBezTo>
                        <a:pt x="134174" y="18966"/>
                        <a:pt x="134091" y="18883"/>
                        <a:pt x="134174" y="18800"/>
                      </a:cubicBezTo>
                      <a:cubicBezTo>
                        <a:pt x="134215" y="18759"/>
                        <a:pt x="134257" y="18738"/>
                        <a:pt x="134298" y="18738"/>
                      </a:cubicBezTo>
                      <a:close/>
                      <a:moveTo>
                        <a:pt x="161367" y="22247"/>
                      </a:moveTo>
                      <a:cubicBezTo>
                        <a:pt x="161391" y="22247"/>
                        <a:pt x="161415" y="22257"/>
                        <a:pt x="161439" y="22281"/>
                      </a:cubicBezTo>
                      <a:cubicBezTo>
                        <a:pt x="161439" y="22364"/>
                        <a:pt x="161357" y="22447"/>
                        <a:pt x="161274" y="22530"/>
                      </a:cubicBezTo>
                      <a:cubicBezTo>
                        <a:pt x="161229" y="22552"/>
                        <a:pt x="161197" y="22562"/>
                        <a:pt x="161175" y="22562"/>
                      </a:cubicBezTo>
                      <a:cubicBezTo>
                        <a:pt x="161114" y="22562"/>
                        <a:pt x="161130" y="22485"/>
                        <a:pt x="161191" y="22364"/>
                      </a:cubicBezTo>
                      <a:cubicBezTo>
                        <a:pt x="161249" y="22305"/>
                        <a:pt x="161308" y="22247"/>
                        <a:pt x="161367" y="22247"/>
                      </a:cubicBezTo>
                      <a:close/>
                      <a:moveTo>
                        <a:pt x="96798" y="23690"/>
                      </a:moveTo>
                      <a:cubicBezTo>
                        <a:pt x="96798" y="23690"/>
                        <a:pt x="96963" y="23773"/>
                        <a:pt x="97046" y="23856"/>
                      </a:cubicBezTo>
                      <a:cubicBezTo>
                        <a:pt x="97129" y="23938"/>
                        <a:pt x="97129" y="24021"/>
                        <a:pt x="97046" y="24104"/>
                      </a:cubicBezTo>
                      <a:cubicBezTo>
                        <a:pt x="96963" y="24104"/>
                        <a:pt x="96881" y="24021"/>
                        <a:pt x="96798" y="23938"/>
                      </a:cubicBezTo>
                      <a:cubicBezTo>
                        <a:pt x="96798" y="23773"/>
                        <a:pt x="96715" y="23690"/>
                        <a:pt x="96798" y="23690"/>
                      </a:cubicBezTo>
                      <a:close/>
                      <a:moveTo>
                        <a:pt x="71438" y="31894"/>
                      </a:moveTo>
                      <a:cubicBezTo>
                        <a:pt x="71521" y="31894"/>
                        <a:pt x="71687" y="31977"/>
                        <a:pt x="71687" y="32060"/>
                      </a:cubicBezTo>
                      <a:cubicBezTo>
                        <a:pt x="71770" y="32143"/>
                        <a:pt x="71770" y="32309"/>
                        <a:pt x="71770" y="32309"/>
                      </a:cubicBezTo>
                      <a:cubicBezTo>
                        <a:pt x="71687" y="32309"/>
                        <a:pt x="71604" y="32226"/>
                        <a:pt x="71521" y="32143"/>
                      </a:cubicBezTo>
                      <a:cubicBezTo>
                        <a:pt x="71438" y="32060"/>
                        <a:pt x="71355" y="31977"/>
                        <a:pt x="71438" y="31894"/>
                      </a:cubicBezTo>
                      <a:close/>
                      <a:moveTo>
                        <a:pt x="112544" y="32143"/>
                      </a:moveTo>
                      <a:cubicBezTo>
                        <a:pt x="112627" y="32143"/>
                        <a:pt x="112709" y="32226"/>
                        <a:pt x="112792" y="32309"/>
                      </a:cubicBezTo>
                      <a:cubicBezTo>
                        <a:pt x="112875" y="32474"/>
                        <a:pt x="112792" y="32557"/>
                        <a:pt x="112709" y="32557"/>
                      </a:cubicBezTo>
                      <a:cubicBezTo>
                        <a:pt x="112687" y="32580"/>
                        <a:pt x="112665" y="32590"/>
                        <a:pt x="112643" y="32590"/>
                      </a:cubicBezTo>
                      <a:cubicBezTo>
                        <a:pt x="112582" y="32590"/>
                        <a:pt x="112522" y="32513"/>
                        <a:pt x="112461" y="32392"/>
                      </a:cubicBezTo>
                      <a:cubicBezTo>
                        <a:pt x="112461" y="32309"/>
                        <a:pt x="112461" y="32226"/>
                        <a:pt x="112544" y="32143"/>
                      </a:cubicBezTo>
                      <a:close/>
                      <a:moveTo>
                        <a:pt x="79643" y="46895"/>
                      </a:moveTo>
                      <a:cubicBezTo>
                        <a:pt x="79808" y="46895"/>
                        <a:pt x="79726" y="46977"/>
                        <a:pt x="79643" y="47060"/>
                      </a:cubicBezTo>
                      <a:cubicBezTo>
                        <a:pt x="79560" y="47102"/>
                        <a:pt x="79498" y="47122"/>
                        <a:pt x="79456" y="47122"/>
                      </a:cubicBezTo>
                      <a:cubicBezTo>
                        <a:pt x="79415" y="47122"/>
                        <a:pt x="79394" y="47102"/>
                        <a:pt x="79394" y="47060"/>
                      </a:cubicBezTo>
                      <a:cubicBezTo>
                        <a:pt x="79394" y="46895"/>
                        <a:pt x="79477" y="46895"/>
                        <a:pt x="79643" y="46895"/>
                      </a:cubicBezTo>
                      <a:close/>
                      <a:moveTo>
                        <a:pt x="140887" y="49961"/>
                      </a:moveTo>
                      <a:cubicBezTo>
                        <a:pt x="140970" y="49961"/>
                        <a:pt x="141052" y="50044"/>
                        <a:pt x="141135" y="50127"/>
                      </a:cubicBezTo>
                      <a:cubicBezTo>
                        <a:pt x="141218" y="50209"/>
                        <a:pt x="141218" y="50292"/>
                        <a:pt x="141135" y="50375"/>
                      </a:cubicBezTo>
                      <a:cubicBezTo>
                        <a:pt x="141135" y="50400"/>
                        <a:pt x="141128" y="50410"/>
                        <a:pt x="141116" y="50410"/>
                      </a:cubicBezTo>
                      <a:cubicBezTo>
                        <a:pt x="141087" y="50410"/>
                        <a:pt x="141028" y="50351"/>
                        <a:pt x="140970" y="50292"/>
                      </a:cubicBezTo>
                      <a:cubicBezTo>
                        <a:pt x="140887" y="50127"/>
                        <a:pt x="140887" y="50044"/>
                        <a:pt x="140887" y="49961"/>
                      </a:cubicBezTo>
                      <a:close/>
                      <a:moveTo>
                        <a:pt x="106359" y="52882"/>
                      </a:moveTo>
                      <a:cubicBezTo>
                        <a:pt x="106390" y="52882"/>
                        <a:pt x="106411" y="52903"/>
                        <a:pt x="106411" y="52944"/>
                      </a:cubicBezTo>
                      <a:cubicBezTo>
                        <a:pt x="106411" y="53027"/>
                        <a:pt x="106328" y="53110"/>
                        <a:pt x="106328" y="53193"/>
                      </a:cubicBezTo>
                      <a:lnTo>
                        <a:pt x="106080" y="53193"/>
                      </a:lnTo>
                      <a:cubicBezTo>
                        <a:pt x="106080" y="53110"/>
                        <a:pt x="106162" y="53027"/>
                        <a:pt x="106245" y="52944"/>
                      </a:cubicBezTo>
                      <a:cubicBezTo>
                        <a:pt x="106287" y="52903"/>
                        <a:pt x="106328" y="52882"/>
                        <a:pt x="106359" y="52882"/>
                      </a:cubicBezTo>
                      <a:close/>
                      <a:moveTo>
                        <a:pt x="103593" y="53110"/>
                      </a:moveTo>
                      <a:cubicBezTo>
                        <a:pt x="103676" y="53110"/>
                        <a:pt x="103676" y="53193"/>
                        <a:pt x="103676" y="53193"/>
                      </a:cubicBezTo>
                      <a:cubicBezTo>
                        <a:pt x="103676" y="53193"/>
                        <a:pt x="103676" y="53276"/>
                        <a:pt x="103593" y="53276"/>
                      </a:cubicBezTo>
                      <a:cubicBezTo>
                        <a:pt x="103510" y="53317"/>
                        <a:pt x="103448" y="53338"/>
                        <a:pt x="103407" y="53338"/>
                      </a:cubicBezTo>
                      <a:cubicBezTo>
                        <a:pt x="103365" y="53338"/>
                        <a:pt x="103345" y="53317"/>
                        <a:pt x="103345" y="53276"/>
                      </a:cubicBezTo>
                      <a:cubicBezTo>
                        <a:pt x="103345" y="53193"/>
                        <a:pt x="103510" y="53110"/>
                        <a:pt x="103593" y="53110"/>
                      </a:cubicBezTo>
                      <a:close/>
                      <a:moveTo>
                        <a:pt x="79974" y="53856"/>
                      </a:moveTo>
                      <a:cubicBezTo>
                        <a:pt x="80057" y="53939"/>
                        <a:pt x="80057" y="53939"/>
                        <a:pt x="79891" y="54022"/>
                      </a:cubicBezTo>
                      <a:cubicBezTo>
                        <a:pt x="79850" y="54063"/>
                        <a:pt x="79788" y="54084"/>
                        <a:pt x="79746" y="54084"/>
                      </a:cubicBezTo>
                      <a:cubicBezTo>
                        <a:pt x="79705" y="54084"/>
                        <a:pt x="79684" y="54063"/>
                        <a:pt x="79726" y="54022"/>
                      </a:cubicBezTo>
                      <a:cubicBezTo>
                        <a:pt x="79726" y="53939"/>
                        <a:pt x="79808" y="53856"/>
                        <a:pt x="79974" y="53856"/>
                      </a:cubicBezTo>
                      <a:close/>
                      <a:moveTo>
                        <a:pt x="95803" y="57337"/>
                      </a:moveTo>
                      <a:cubicBezTo>
                        <a:pt x="95886" y="57420"/>
                        <a:pt x="95886" y="57420"/>
                        <a:pt x="95720" y="57502"/>
                      </a:cubicBezTo>
                      <a:cubicBezTo>
                        <a:pt x="95637" y="57544"/>
                        <a:pt x="95575" y="57565"/>
                        <a:pt x="95534" y="57565"/>
                      </a:cubicBezTo>
                      <a:cubicBezTo>
                        <a:pt x="95492" y="57565"/>
                        <a:pt x="95472" y="57544"/>
                        <a:pt x="95472" y="57502"/>
                      </a:cubicBezTo>
                      <a:cubicBezTo>
                        <a:pt x="95555" y="57420"/>
                        <a:pt x="95637" y="57337"/>
                        <a:pt x="95803" y="57337"/>
                      </a:cubicBezTo>
                      <a:close/>
                      <a:moveTo>
                        <a:pt x="83538" y="57502"/>
                      </a:moveTo>
                      <a:cubicBezTo>
                        <a:pt x="83621" y="57502"/>
                        <a:pt x="83786" y="57585"/>
                        <a:pt x="83869" y="57668"/>
                      </a:cubicBezTo>
                      <a:cubicBezTo>
                        <a:pt x="83952" y="57751"/>
                        <a:pt x="84035" y="57834"/>
                        <a:pt x="83952" y="57917"/>
                      </a:cubicBezTo>
                      <a:cubicBezTo>
                        <a:pt x="83869" y="57917"/>
                        <a:pt x="83704" y="57834"/>
                        <a:pt x="83621" y="57751"/>
                      </a:cubicBezTo>
                      <a:cubicBezTo>
                        <a:pt x="83538" y="57668"/>
                        <a:pt x="83455" y="57585"/>
                        <a:pt x="83538" y="57502"/>
                      </a:cubicBezTo>
                      <a:close/>
                      <a:moveTo>
                        <a:pt x="45799" y="58796"/>
                      </a:moveTo>
                      <a:cubicBezTo>
                        <a:pt x="45836" y="58796"/>
                        <a:pt x="45852" y="58873"/>
                        <a:pt x="45913" y="58994"/>
                      </a:cubicBezTo>
                      <a:cubicBezTo>
                        <a:pt x="45913" y="59077"/>
                        <a:pt x="45830" y="59243"/>
                        <a:pt x="45830" y="59243"/>
                      </a:cubicBezTo>
                      <a:cubicBezTo>
                        <a:pt x="45830" y="59243"/>
                        <a:pt x="45747" y="59160"/>
                        <a:pt x="45664" y="59077"/>
                      </a:cubicBezTo>
                      <a:cubicBezTo>
                        <a:pt x="45581" y="58994"/>
                        <a:pt x="45664" y="58828"/>
                        <a:pt x="45747" y="58828"/>
                      </a:cubicBezTo>
                      <a:cubicBezTo>
                        <a:pt x="45769" y="58806"/>
                        <a:pt x="45786" y="58796"/>
                        <a:pt x="45799" y="58796"/>
                      </a:cubicBezTo>
                      <a:close/>
                      <a:moveTo>
                        <a:pt x="107654" y="60320"/>
                      </a:moveTo>
                      <a:cubicBezTo>
                        <a:pt x="107654" y="60320"/>
                        <a:pt x="107654" y="60320"/>
                        <a:pt x="107571" y="60403"/>
                      </a:cubicBezTo>
                      <a:lnTo>
                        <a:pt x="107488" y="60403"/>
                      </a:lnTo>
                      <a:cubicBezTo>
                        <a:pt x="107488" y="60320"/>
                        <a:pt x="107571" y="60320"/>
                        <a:pt x="107654" y="60320"/>
                      </a:cubicBezTo>
                      <a:close/>
                      <a:moveTo>
                        <a:pt x="96881" y="62060"/>
                      </a:moveTo>
                      <a:cubicBezTo>
                        <a:pt x="96963" y="62060"/>
                        <a:pt x="97046" y="62060"/>
                        <a:pt x="97046" y="62143"/>
                      </a:cubicBezTo>
                      <a:cubicBezTo>
                        <a:pt x="97046" y="62143"/>
                        <a:pt x="96963" y="62226"/>
                        <a:pt x="96963" y="62226"/>
                      </a:cubicBezTo>
                      <a:cubicBezTo>
                        <a:pt x="96881" y="62143"/>
                        <a:pt x="96881" y="62143"/>
                        <a:pt x="96881" y="62060"/>
                      </a:cubicBezTo>
                      <a:close/>
                      <a:moveTo>
                        <a:pt x="86687" y="61895"/>
                      </a:moveTo>
                      <a:cubicBezTo>
                        <a:pt x="86770" y="61895"/>
                        <a:pt x="86770" y="61895"/>
                        <a:pt x="86770" y="61978"/>
                      </a:cubicBezTo>
                      <a:cubicBezTo>
                        <a:pt x="86853" y="62060"/>
                        <a:pt x="86853" y="62143"/>
                        <a:pt x="86936" y="62309"/>
                      </a:cubicBezTo>
                      <a:cubicBezTo>
                        <a:pt x="86936" y="62309"/>
                        <a:pt x="86853" y="62226"/>
                        <a:pt x="86770" y="62143"/>
                      </a:cubicBezTo>
                      <a:cubicBezTo>
                        <a:pt x="86687" y="62060"/>
                        <a:pt x="86604" y="61978"/>
                        <a:pt x="86687" y="61895"/>
                      </a:cubicBezTo>
                      <a:close/>
                      <a:moveTo>
                        <a:pt x="111953" y="62910"/>
                      </a:moveTo>
                      <a:cubicBezTo>
                        <a:pt x="112005" y="62910"/>
                        <a:pt x="112046" y="62931"/>
                        <a:pt x="112046" y="62972"/>
                      </a:cubicBezTo>
                      <a:cubicBezTo>
                        <a:pt x="112046" y="63055"/>
                        <a:pt x="111964" y="63138"/>
                        <a:pt x="111798" y="63138"/>
                      </a:cubicBezTo>
                      <a:cubicBezTo>
                        <a:pt x="111715" y="63138"/>
                        <a:pt x="111715" y="63138"/>
                        <a:pt x="111798" y="62972"/>
                      </a:cubicBezTo>
                      <a:cubicBezTo>
                        <a:pt x="111839" y="62931"/>
                        <a:pt x="111901" y="62910"/>
                        <a:pt x="111953" y="62910"/>
                      </a:cubicBezTo>
                      <a:close/>
                      <a:moveTo>
                        <a:pt x="92903" y="63055"/>
                      </a:moveTo>
                      <a:cubicBezTo>
                        <a:pt x="92903" y="63138"/>
                        <a:pt x="92903" y="63138"/>
                        <a:pt x="92820" y="63221"/>
                      </a:cubicBezTo>
                      <a:cubicBezTo>
                        <a:pt x="92820" y="63138"/>
                        <a:pt x="92820" y="63138"/>
                        <a:pt x="92903" y="63055"/>
                      </a:cubicBezTo>
                      <a:close/>
                      <a:moveTo>
                        <a:pt x="80803" y="63055"/>
                      </a:moveTo>
                      <a:cubicBezTo>
                        <a:pt x="80886" y="63055"/>
                        <a:pt x="80969" y="63138"/>
                        <a:pt x="81052" y="63221"/>
                      </a:cubicBezTo>
                      <a:cubicBezTo>
                        <a:pt x="81052" y="63304"/>
                        <a:pt x="81052" y="63304"/>
                        <a:pt x="81052" y="63386"/>
                      </a:cubicBezTo>
                      <a:cubicBezTo>
                        <a:pt x="80969" y="63304"/>
                        <a:pt x="80886" y="63304"/>
                        <a:pt x="80886" y="63304"/>
                      </a:cubicBezTo>
                      <a:lnTo>
                        <a:pt x="80803" y="63304"/>
                      </a:lnTo>
                      <a:cubicBezTo>
                        <a:pt x="80720" y="63221"/>
                        <a:pt x="80720" y="63138"/>
                        <a:pt x="80803" y="63055"/>
                      </a:cubicBezTo>
                      <a:close/>
                      <a:moveTo>
                        <a:pt x="74339" y="64132"/>
                      </a:moveTo>
                      <a:cubicBezTo>
                        <a:pt x="74422" y="64132"/>
                        <a:pt x="74422" y="64215"/>
                        <a:pt x="74256" y="64298"/>
                      </a:cubicBezTo>
                      <a:cubicBezTo>
                        <a:pt x="74232" y="64322"/>
                        <a:pt x="74207" y="64332"/>
                        <a:pt x="74185" y="64332"/>
                      </a:cubicBezTo>
                      <a:cubicBezTo>
                        <a:pt x="74132" y="64332"/>
                        <a:pt x="74090" y="64274"/>
                        <a:pt x="74090" y="64215"/>
                      </a:cubicBezTo>
                      <a:cubicBezTo>
                        <a:pt x="74090" y="64132"/>
                        <a:pt x="74173" y="64132"/>
                        <a:pt x="74339" y="64132"/>
                      </a:cubicBezTo>
                      <a:close/>
                      <a:moveTo>
                        <a:pt x="91991" y="63967"/>
                      </a:moveTo>
                      <a:cubicBezTo>
                        <a:pt x="91991" y="63967"/>
                        <a:pt x="92074" y="64049"/>
                        <a:pt x="92240" y="64132"/>
                      </a:cubicBezTo>
                      <a:cubicBezTo>
                        <a:pt x="92322" y="64215"/>
                        <a:pt x="92322" y="64298"/>
                        <a:pt x="92322" y="64298"/>
                      </a:cubicBezTo>
                      <a:cubicBezTo>
                        <a:pt x="92298" y="64322"/>
                        <a:pt x="92267" y="64332"/>
                        <a:pt x="92235" y="64332"/>
                      </a:cubicBezTo>
                      <a:cubicBezTo>
                        <a:pt x="92157" y="64332"/>
                        <a:pt x="92074" y="64274"/>
                        <a:pt x="92074" y="64215"/>
                      </a:cubicBezTo>
                      <a:cubicBezTo>
                        <a:pt x="91991" y="64132"/>
                        <a:pt x="91908" y="63967"/>
                        <a:pt x="91991" y="63967"/>
                      </a:cubicBezTo>
                      <a:close/>
                      <a:moveTo>
                        <a:pt x="78557" y="65258"/>
                      </a:moveTo>
                      <a:cubicBezTo>
                        <a:pt x="78621" y="65258"/>
                        <a:pt x="78697" y="65317"/>
                        <a:pt x="78814" y="65375"/>
                      </a:cubicBezTo>
                      <a:cubicBezTo>
                        <a:pt x="78897" y="65458"/>
                        <a:pt x="78897" y="65624"/>
                        <a:pt x="78731" y="65624"/>
                      </a:cubicBezTo>
                      <a:cubicBezTo>
                        <a:pt x="78707" y="65648"/>
                        <a:pt x="78675" y="65658"/>
                        <a:pt x="78641" y="65658"/>
                      </a:cubicBezTo>
                      <a:cubicBezTo>
                        <a:pt x="78558" y="65658"/>
                        <a:pt x="78458" y="65600"/>
                        <a:pt x="78400" y="65541"/>
                      </a:cubicBezTo>
                      <a:cubicBezTo>
                        <a:pt x="78400" y="65375"/>
                        <a:pt x="78400" y="65293"/>
                        <a:pt x="78482" y="65293"/>
                      </a:cubicBezTo>
                      <a:cubicBezTo>
                        <a:pt x="78507" y="65268"/>
                        <a:pt x="78531" y="65258"/>
                        <a:pt x="78557" y="65258"/>
                      </a:cubicBezTo>
                      <a:close/>
                      <a:moveTo>
                        <a:pt x="80054" y="65343"/>
                      </a:moveTo>
                      <a:cubicBezTo>
                        <a:pt x="80134" y="65343"/>
                        <a:pt x="80223" y="65420"/>
                        <a:pt x="80223" y="65541"/>
                      </a:cubicBezTo>
                      <a:cubicBezTo>
                        <a:pt x="80306" y="65624"/>
                        <a:pt x="80306" y="65707"/>
                        <a:pt x="80306" y="65707"/>
                      </a:cubicBezTo>
                      <a:cubicBezTo>
                        <a:pt x="80281" y="65731"/>
                        <a:pt x="80257" y="65741"/>
                        <a:pt x="80233" y="65741"/>
                      </a:cubicBezTo>
                      <a:cubicBezTo>
                        <a:pt x="80174" y="65741"/>
                        <a:pt x="80116" y="65683"/>
                        <a:pt x="80057" y="65624"/>
                      </a:cubicBezTo>
                      <a:cubicBezTo>
                        <a:pt x="79974" y="65458"/>
                        <a:pt x="79891" y="65375"/>
                        <a:pt x="79974" y="65375"/>
                      </a:cubicBezTo>
                      <a:cubicBezTo>
                        <a:pt x="79996" y="65353"/>
                        <a:pt x="80025" y="65343"/>
                        <a:pt x="80054" y="65343"/>
                      </a:cubicBezTo>
                      <a:close/>
                      <a:moveTo>
                        <a:pt x="81860" y="65021"/>
                      </a:moveTo>
                      <a:cubicBezTo>
                        <a:pt x="81919" y="65021"/>
                        <a:pt x="81983" y="65028"/>
                        <a:pt x="82046" y="65044"/>
                      </a:cubicBezTo>
                      <a:lnTo>
                        <a:pt x="82460" y="65044"/>
                      </a:lnTo>
                      <a:cubicBezTo>
                        <a:pt x="82543" y="65127"/>
                        <a:pt x="82543" y="65127"/>
                        <a:pt x="82626" y="65210"/>
                      </a:cubicBezTo>
                      <a:cubicBezTo>
                        <a:pt x="82626" y="65345"/>
                        <a:pt x="82737" y="65480"/>
                        <a:pt x="82777" y="65480"/>
                      </a:cubicBezTo>
                      <a:cubicBezTo>
                        <a:pt x="82786" y="65480"/>
                        <a:pt x="82792" y="65473"/>
                        <a:pt x="82792" y="65458"/>
                      </a:cubicBezTo>
                      <a:lnTo>
                        <a:pt x="82875" y="65458"/>
                      </a:lnTo>
                      <a:cubicBezTo>
                        <a:pt x="82792" y="65541"/>
                        <a:pt x="82626" y="65707"/>
                        <a:pt x="82378" y="65790"/>
                      </a:cubicBezTo>
                      <a:cubicBezTo>
                        <a:pt x="82154" y="65864"/>
                        <a:pt x="81997" y="65905"/>
                        <a:pt x="81893" y="65905"/>
                      </a:cubicBezTo>
                      <a:cubicBezTo>
                        <a:pt x="81765" y="65905"/>
                        <a:pt x="81715" y="65844"/>
                        <a:pt x="81715" y="65707"/>
                      </a:cubicBezTo>
                      <a:cubicBezTo>
                        <a:pt x="81715" y="65541"/>
                        <a:pt x="81632" y="65375"/>
                        <a:pt x="81549" y="65210"/>
                      </a:cubicBezTo>
                      <a:cubicBezTo>
                        <a:pt x="81415" y="65143"/>
                        <a:pt x="81606" y="65021"/>
                        <a:pt x="81860" y="65021"/>
                      </a:cubicBezTo>
                      <a:close/>
                      <a:moveTo>
                        <a:pt x="90996" y="66950"/>
                      </a:moveTo>
                      <a:cubicBezTo>
                        <a:pt x="91079" y="66950"/>
                        <a:pt x="91079" y="67033"/>
                        <a:pt x="91079" y="67033"/>
                      </a:cubicBezTo>
                      <a:cubicBezTo>
                        <a:pt x="91079" y="67116"/>
                        <a:pt x="91079" y="67116"/>
                        <a:pt x="90996" y="67116"/>
                      </a:cubicBezTo>
                      <a:cubicBezTo>
                        <a:pt x="90996" y="67116"/>
                        <a:pt x="90996" y="67033"/>
                        <a:pt x="90996" y="66950"/>
                      </a:cubicBezTo>
                      <a:close/>
                      <a:moveTo>
                        <a:pt x="79808" y="67530"/>
                      </a:moveTo>
                      <a:cubicBezTo>
                        <a:pt x="79891" y="67530"/>
                        <a:pt x="79974" y="67613"/>
                        <a:pt x="79974" y="67696"/>
                      </a:cubicBezTo>
                      <a:lnTo>
                        <a:pt x="79808" y="67696"/>
                      </a:lnTo>
                      <a:cubicBezTo>
                        <a:pt x="79560" y="67779"/>
                        <a:pt x="79477" y="67779"/>
                        <a:pt x="79726" y="68027"/>
                      </a:cubicBezTo>
                      <a:cubicBezTo>
                        <a:pt x="79726" y="68110"/>
                        <a:pt x="79726" y="68110"/>
                        <a:pt x="79726" y="68110"/>
                      </a:cubicBezTo>
                      <a:cubicBezTo>
                        <a:pt x="79726" y="68193"/>
                        <a:pt x="79643" y="68193"/>
                        <a:pt x="79643" y="68276"/>
                      </a:cubicBezTo>
                      <a:lnTo>
                        <a:pt x="79560" y="68276"/>
                      </a:lnTo>
                      <a:cubicBezTo>
                        <a:pt x="79477" y="68193"/>
                        <a:pt x="79228" y="68027"/>
                        <a:pt x="79145" y="67862"/>
                      </a:cubicBezTo>
                      <a:cubicBezTo>
                        <a:pt x="79228" y="67779"/>
                        <a:pt x="79477" y="67613"/>
                        <a:pt x="79808" y="67530"/>
                      </a:cubicBezTo>
                      <a:close/>
                      <a:moveTo>
                        <a:pt x="80471" y="68856"/>
                      </a:moveTo>
                      <a:cubicBezTo>
                        <a:pt x="80471" y="69022"/>
                        <a:pt x="80554" y="69105"/>
                        <a:pt x="80471" y="69105"/>
                      </a:cubicBezTo>
                      <a:cubicBezTo>
                        <a:pt x="80471" y="69105"/>
                        <a:pt x="80389" y="69105"/>
                        <a:pt x="80306" y="69022"/>
                      </a:cubicBezTo>
                      <a:cubicBezTo>
                        <a:pt x="80389" y="69022"/>
                        <a:pt x="80471" y="68939"/>
                        <a:pt x="80471" y="68856"/>
                      </a:cubicBezTo>
                      <a:close/>
                      <a:moveTo>
                        <a:pt x="114180" y="69485"/>
                      </a:moveTo>
                      <a:cubicBezTo>
                        <a:pt x="114194" y="69485"/>
                        <a:pt x="114201" y="69495"/>
                        <a:pt x="114201" y="69519"/>
                      </a:cubicBezTo>
                      <a:cubicBezTo>
                        <a:pt x="114201" y="69685"/>
                        <a:pt x="114118" y="69768"/>
                        <a:pt x="113953" y="69768"/>
                      </a:cubicBezTo>
                      <a:cubicBezTo>
                        <a:pt x="113870" y="69768"/>
                        <a:pt x="113870" y="69685"/>
                        <a:pt x="113953" y="69602"/>
                      </a:cubicBezTo>
                      <a:cubicBezTo>
                        <a:pt x="114070" y="69543"/>
                        <a:pt x="114146" y="69485"/>
                        <a:pt x="114180" y="69485"/>
                      </a:cubicBezTo>
                      <a:close/>
                      <a:moveTo>
                        <a:pt x="76279" y="69713"/>
                      </a:moveTo>
                      <a:cubicBezTo>
                        <a:pt x="76368" y="69713"/>
                        <a:pt x="76445" y="69754"/>
                        <a:pt x="76493" y="69851"/>
                      </a:cubicBezTo>
                      <a:cubicBezTo>
                        <a:pt x="76493" y="69851"/>
                        <a:pt x="76493" y="69933"/>
                        <a:pt x="76493" y="70016"/>
                      </a:cubicBezTo>
                      <a:lnTo>
                        <a:pt x="76411" y="70016"/>
                      </a:lnTo>
                      <a:cubicBezTo>
                        <a:pt x="76328" y="70016"/>
                        <a:pt x="76245" y="70099"/>
                        <a:pt x="76162" y="70099"/>
                      </a:cubicBezTo>
                      <a:cubicBezTo>
                        <a:pt x="76079" y="70099"/>
                        <a:pt x="75996" y="70099"/>
                        <a:pt x="75996" y="70016"/>
                      </a:cubicBezTo>
                      <a:cubicBezTo>
                        <a:pt x="75913" y="69933"/>
                        <a:pt x="75913" y="69851"/>
                        <a:pt x="76079" y="69768"/>
                      </a:cubicBezTo>
                      <a:cubicBezTo>
                        <a:pt x="76148" y="69733"/>
                        <a:pt x="76216" y="69713"/>
                        <a:pt x="76279" y="69713"/>
                      </a:cubicBezTo>
                      <a:close/>
                      <a:moveTo>
                        <a:pt x="70738" y="71794"/>
                      </a:moveTo>
                      <a:cubicBezTo>
                        <a:pt x="70794" y="71794"/>
                        <a:pt x="70886" y="71812"/>
                        <a:pt x="71024" y="71840"/>
                      </a:cubicBezTo>
                      <a:cubicBezTo>
                        <a:pt x="71355" y="71840"/>
                        <a:pt x="71521" y="72171"/>
                        <a:pt x="71190" y="72337"/>
                      </a:cubicBezTo>
                      <a:cubicBezTo>
                        <a:pt x="71159" y="72352"/>
                        <a:pt x="71129" y="72359"/>
                        <a:pt x="71099" y="72359"/>
                      </a:cubicBezTo>
                      <a:cubicBezTo>
                        <a:pt x="70966" y="72359"/>
                        <a:pt x="70843" y="72224"/>
                        <a:pt x="70775" y="72088"/>
                      </a:cubicBezTo>
                      <a:cubicBezTo>
                        <a:pt x="70665" y="71867"/>
                        <a:pt x="70628" y="71794"/>
                        <a:pt x="70738" y="71794"/>
                      </a:cubicBezTo>
                      <a:close/>
                      <a:moveTo>
                        <a:pt x="74504" y="72420"/>
                      </a:moveTo>
                      <a:cubicBezTo>
                        <a:pt x="74587" y="72420"/>
                        <a:pt x="74753" y="72420"/>
                        <a:pt x="74753" y="72585"/>
                      </a:cubicBezTo>
                      <a:cubicBezTo>
                        <a:pt x="74836" y="72585"/>
                        <a:pt x="74836" y="72668"/>
                        <a:pt x="74836" y="72751"/>
                      </a:cubicBezTo>
                      <a:cubicBezTo>
                        <a:pt x="74753" y="72751"/>
                        <a:pt x="74753" y="72751"/>
                        <a:pt x="74753" y="72834"/>
                      </a:cubicBezTo>
                      <a:lnTo>
                        <a:pt x="74670" y="72834"/>
                      </a:lnTo>
                      <a:cubicBezTo>
                        <a:pt x="74670" y="72834"/>
                        <a:pt x="74587" y="72751"/>
                        <a:pt x="74504" y="72668"/>
                      </a:cubicBezTo>
                      <a:cubicBezTo>
                        <a:pt x="74422" y="72585"/>
                        <a:pt x="74422" y="72503"/>
                        <a:pt x="74504" y="72420"/>
                      </a:cubicBezTo>
                      <a:close/>
                      <a:moveTo>
                        <a:pt x="77902" y="72917"/>
                      </a:moveTo>
                      <a:cubicBezTo>
                        <a:pt x="77985" y="72917"/>
                        <a:pt x="78068" y="72917"/>
                        <a:pt x="78068" y="73000"/>
                      </a:cubicBezTo>
                      <a:cubicBezTo>
                        <a:pt x="78151" y="73166"/>
                        <a:pt x="78151" y="73248"/>
                        <a:pt x="78068" y="73248"/>
                      </a:cubicBezTo>
                      <a:cubicBezTo>
                        <a:pt x="78044" y="73273"/>
                        <a:pt x="78020" y="73283"/>
                        <a:pt x="77995" y="73283"/>
                      </a:cubicBezTo>
                      <a:cubicBezTo>
                        <a:pt x="77937" y="73283"/>
                        <a:pt x="77878" y="73224"/>
                        <a:pt x="77819" y="73166"/>
                      </a:cubicBezTo>
                      <a:cubicBezTo>
                        <a:pt x="77819" y="73000"/>
                        <a:pt x="77819" y="72917"/>
                        <a:pt x="77819" y="72917"/>
                      </a:cubicBezTo>
                      <a:close/>
                      <a:moveTo>
                        <a:pt x="14089" y="77475"/>
                      </a:moveTo>
                      <a:cubicBezTo>
                        <a:pt x="14172" y="77475"/>
                        <a:pt x="14172" y="77558"/>
                        <a:pt x="14006" y="77641"/>
                      </a:cubicBezTo>
                      <a:cubicBezTo>
                        <a:pt x="13965" y="77682"/>
                        <a:pt x="13903" y="77703"/>
                        <a:pt x="13851" y="77703"/>
                      </a:cubicBezTo>
                      <a:cubicBezTo>
                        <a:pt x="13799" y="77703"/>
                        <a:pt x="13758" y="77682"/>
                        <a:pt x="13758" y="77641"/>
                      </a:cubicBezTo>
                      <a:cubicBezTo>
                        <a:pt x="13841" y="77558"/>
                        <a:pt x="13923" y="77475"/>
                        <a:pt x="14089" y="77475"/>
                      </a:cubicBezTo>
                      <a:close/>
                      <a:moveTo>
                        <a:pt x="124975" y="82116"/>
                      </a:moveTo>
                      <a:cubicBezTo>
                        <a:pt x="125058" y="82116"/>
                        <a:pt x="125141" y="82116"/>
                        <a:pt x="125306" y="82199"/>
                      </a:cubicBezTo>
                      <a:cubicBezTo>
                        <a:pt x="125389" y="82282"/>
                        <a:pt x="125472" y="82365"/>
                        <a:pt x="125389" y="82447"/>
                      </a:cubicBezTo>
                      <a:cubicBezTo>
                        <a:pt x="125365" y="82472"/>
                        <a:pt x="125334" y="82482"/>
                        <a:pt x="125299" y="82482"/>
                      </a:cubicBezTo>
                      <a:cubicBezTo>
                        <a:pt x="125216" y="82482"/>
                        <a:pt x="125116" y="82423"/>
                        <a:pt x="125058" y="82365"/>
                      </a:cubicBezTo>
                      <a:cubicBezTo>
                        <a:pt x="124975" y="82282"/>
                        <a:pt x="124975" y="82199"/>
                        <a:pt x="124975" y="82116"/>
                      </a:cubicBezTo>
                      <a:close/>
                      <a:moveTo>
                        <a:pt x="44130" y="82315"/>
                      </a:moveTo>
                      <a:cubicBezTo>
                        <a:pt x="44211" y="82315"/>
                        <a:pt x="44225" y="82373"/>
                        <a:pt x="44173" y="82530"/>
                      </a:cubicBezTo>
                      <a:cubicBezTo>
                        <a:pt x="44076" y="82772"/>
                        <a:pt x="43923" y="82901"/>
                        <a:pt x="43812" y="82901"/>
                      </a:cubicBezTo>
                      <a:cubicBezTo>
                        <a:pt x="43733" y="82901"/>
                        <a:pt x="43675" y="82834"/>
                        <a:pt x="43675" y="82696"/>
                      </a:cubicBezTo>
                      <a:cubicBezTo>
                        <a:pt x="43675" y="82613"/>
                        <a:pt x="43758" y="82447"/>
                        <a:pt x="43924" y="82365"/>
                      </a:cubicBezTo>
                      <a:cubicBezTo>
                        <a:pt x="44015" y="82334"/>
                        <a:pt x="44084" y="82315"/>
                        <a:pt x="44130" y="82315"/>
                      </a:cubicBezTo>
                      <a:close/>
                      <a:moveTo>
                        <a:pt x="46825" y="82779"/>
                      </a:moveTo>
                      <a:cubicBezTo>
                        <a:pt x="46907" y="82779"/>
                        <a:pt x="46990" y="82862"/>
                        <a:pt x="46990" y="83028"/>
                      </a:cubicBezTo>
                      <a:cubicBezTo>
                        <a:pt x="46990" y="83110"/>
                        <a:pt x="46990" y="83276"/>
                        <a:pt x="46907" y="83276"/>
                      </a:cubicBezTo>
                      <a:cubicBezTo>
                        <a:pt x="46885" y="83298"/>
                        <a:pt x="46863" y="83309"/>
                        <a:pt x="46842" y="83309"/>
                      </a:cubicBezTo>
                      <a:cubicBezTo>
                        <a:pt x="46786" y="83309"/>
                        <a:pt x="46742" y="83232"/>
                        <a:pt x="46742" y="83110"/>
                      </a:cubicBezTo>
                      <a:cubicBezTo>
                        <a:pt x="46742" y="82945"/>
                        <a:pt x="46742" y="82862"/>
                        <a:pt x="46825" y="82779"/>
                      </a:cubicBezTo>
                      <a:close/>
                      <a:moveTo>
                        <a:pt x="42504" y="83094"/>
                      </a:moveTo>
                      <a:cubicBezTo>
                        <a:pt x="42661" y="83094"/>
                        <a:pt x="42847" y="83299"/>
                        <a:pt x="42847" y="83442"/>
                      </a:cubicBezTo>
                      <a:cubicBezTo>
                        <a:pt x="42805" y="83608"/>
                        <a:pt x="42743" y="83691"/>
                        <a:pt x="42670" y="83691"/>
                      </a:cubicBezTo>
                      <a:cubicBezTo>
                        <a:pt x="42598" y="83691"/>
                        <a:pt x="42515" y="83608"/>
                        <a:pt x="42432" y="83442"/>
                      </a:cubicBezTo>
                      <a:cubicBezTo>
                        <a:pt x="42349" y="83276"/>
                        <a:pt x="42349" y="83110"/>
                        <a:pt x="42432" y="83110"/>
                      </a:cubicBezTo>
                      <a:cubicBezTo>
                        <a:pt x="42455" y="83099"/>
                        <a:pt x="42479" y="83094"/>
                        <a:pt x="42504" y="83094"/>
                      </a:cubicBezTo>
                      <a:close/>
                      <a:moveTo>
                        <a:pt x="58344" y="85182"/>
                      </a:moveTo>
                      <a:cubicBezTo>
                        <a:pt x="58344" y="85182"/>
                        <a:pt x="58427" y="85265"/>
                        <a:pt x="58510" y="85348"/>
                      </a:cubicBezTo>
                      <a:cubicBezTo>
                        <a:pt x="58510" y="85514"/>
                        <a:pt x="58510" y="85597"/>
                        <a:pt x="58427" y="85597"/>
                      </a:cubicBezTo>
                      <a:cubicBezTo>
                        <a:pt x="58405" y="85619"/>
                        <a:pt x="58388" y="85629"/>
                        <a:pt x="58377" y="85629"/>
                      </a:cubicBezTo>
                      <a:cubicBezTo>
                        <a:pt x="58344" y="85629"/>
                        <a:pt x="58344" y="85552"/>
                        <a:pt x="58344" y="85431"/>
                      </a:cubicBezTo>
                      <a:cubicBezTo>
                        <a:pt x="58261" y="85265"/>
                        <a:pt x="58344" y="85182"/>
                        <a:pt x="58344" y="85182"/>
                      </a:cubicBezTo>
                      <a:close/>
                      <a:moveTo>
                        <a:pt x="45688" y="84924"/>
                      </a:moveTo>
                      <a:cubicBezTo>
                        <a:pt x="45709" y="84924"/>
                        <a:pt x="45728" y="84927"/>
                        <a:pt x="45747" y="84934"/>
                      </a:cubicBezTo>
                      <a:cubicBezTo>
                        <a:pt x="45913" y="85017"/>
                        <a:pt x="45913" y="85099"/>
                        <a:pt x="45830" y="85265"/>
                      </a:cubicBezTo>
                      <a:cubicBezTo>
                        <a:pt x="45660" y="85548"/>
                        <a:pt x="45490" y="85677"/>
                        <a:pt x="45347" y="85677"/>
                      </a:cubicBezTo>
                      <a:cubicBezTo>
                        <a:pt x="45280" y="85677"/>
                        <a:pt x="45220" y="85649"/>
                        <a:pt x="45167" y="85597"/>
                      </a:cubicBezTo>
                      <a:cubicBezTo>
                        <a:pt x="45090" y="85367"/>
                        <a:pt x="45439" y="84924"/>
                        <a:pt x="45688" y="84924"/>
                      </a:cubicBezTo>
                      <a:close/>
                      <a:moveTo>
                        <a:pt x="44747" y="85547"/>
                      </a:moveTo>
                      <a:cubicBezTo>
                        <a:pt x="44824" y="85547"/>
                        <a:pt x="44805" y="85605"/>
                        <a:pt x="44753" y="85762"/>
                      </a:cubicBezTo>
                      <a:cubicBezTo>
                        <a:pt x="44702" y="85963"/>
                        <a:pt x="44622" y="86073"/>
                        <a:pt x="44529" y="86073"/>
                      </a:cubicBezTo>
                      <a:cubicBezTo>
                        <a:pt x="44469" y="86073"/>
                        <a:pt x="44404" y="86026"/>
                        <a:pt x="44338" y="85928"/>
                      </a:cubicBezTo>
                      <a:cubicBezTo>
                        <a:pt x="44173" y="85845"/>
                        <a:pt x="44255" y="85680"/>
                        <a:pt x="44504" y="85597"/>
                      </a:cubicBezTo>
                      <a:cubicBezTo>
                        <a:pt x="44625" y="85566"/>
                        <a:pt x="44702" y="85547"/>
                        <a:pt x="44747" y="85547"/>
                      </a:cubicBezTo>
                      <a:close/>
                      <a:moveTo>
                        <a:pt x="38806" y="85866"/>
                      </a:moveTo>
                      <a:cubicBezTo>
                        <a:pt x="38889" y="85866"/>
                        <a:pt x="38951" y="85887"/>
                        <a:pt x="38951" y="85928"/>
                      </a:cubicBezTo>
                      <a:cubicBezTo>
                        <a:pt x="39076" y="86115"/>
                        <a:pt x="39014" y="86208"/>
                        <a:pt x="38800" y="86208"/>
                      </a:cubicBezTo>
                      <a:cubicBezTo>
                        <a:pt x="38729" y="86208"/>
                        <a:pt x="38641" y="86197"/>
                        <a:pt x="38537" y="86177"/>
                      </a:cubicBezTo>
                      <a:cubicBezTo>
                        <a:pt x="38206" y="86177"/>
                        <a:pt x="38206" y="86094"/>
                        <a:pt x="38537" y="85928"/>
                      </a:cubicBezTo>
                      <a:cubicBezTo>
                        <a:pt x="38620" y="85887"/>
                        <a:pt x="38724" y="85866"/>
                        <a:pt x="38806" y="85866"/>
                      </a:cubicBezTo>
                      <a:close/>
                      <a:moveTo>
                        <a:pt x="48316" y="86073"/>
                      </a:moveTo>
                      <a:cubicBezTo>
                        <a:pt x="48420" y="86073"/>
                        <a:pt x="48523" y="86135"/>
                        <a:pt x="48565" y="86260"/>
                      </a:cubicBezTo>
                      <a:cubicBezTo>
                        <a:pt x="48700" y="86462"/>
                        <a:pt x="48451" y="86719"/>
                        <a:pt x="48264" y="86719"/>
                      </a:cubicBezTo>
                      <a:cubicBezTo>
                        <a:pt x="48221" y="86719"/>
                        <a:pt x="48182" y="86705"/>
                        <a:pt x="48151" y="86674"/>
                      </a:cubicBezTo>
                      <a:cubicBezTo>
                        <a:pt x="48068" y="86591"/>
                        <a:pt x="48068" y="86343"/>
                        <a:pt x="48068" y="86260"/>
                      </a:cubicBezTo>
                      <a:cubicBezTo>
                        <a:pt x="48109" y="86135"/>
                        <a:pt x="48213" y="86073"/>
                        <a:pt x="48316" y="86073"/>
                      </a:cubicBezTo>
                      <a:close/>
                      <a:moveTo>
                        <a:pt x="56106" y="86840"/>
                      </a:moveTo>
                      <a:cubicBezTo>
                        <a:pt x="56189" y="86923"/>
                        <a:pt x="56189" y="87088"/>
                        <a:pt x="56106" y="87088"/>
                      </a:cubicBezTo>
                      <a:cubicBezTo>
                        <a:pt x="56024" y="87088"/>
                        <a:pt x="56024" y="87088"/>
                        <a:pt x="55941" y="87006"/>
                      </a:cubicBezTo>
                      <a:cubicBezTo>
                        <a:pt x="56024" y="86923"/>
                        <a:pt x="56024" y="86923"/>
                        <a:pt x="56106" y="86840"/>
                      </a:cubicBezTo>
                      <a:close/>
                      <a:moveTo>
                        <a:pt x="46327" y="87056"/>
                      </a:moveTo>
                      <a:cubicBezTo>
                        <a:pt x="46416" y="87056"/>
                        <a:pt x="46537" y="87133"/>
                        <a:pt x="46659" y="87254"/>
                      </a:cubicBezTo>
                      <a:cubicBezTo>
                        <a:pt x="46742" y="87420"/>
                        <a:pt x="46825" y="87586"/>
                        <a:pt x="46659" y="87669"/>
                      </a:cubicBezTo>
                      <a:cubicBezTo>
                        <a:pt x="46576" y="87669"/>
                        <a:pt x="46410" y="87586"/>
                        <a:pt x="46244" y="87420"/>
                      </a:cubicBezTo>
                      <a:cubicBezTo>
                        <a:pt x="46162" y="87254"/>
                        <a:pt x="46079" y="87171"/>
                        <a:pt x="46244" y="87088"/>
                      </a:cubicBezTo>
                      <a:cubicBezTo>
                        <a:pt x="46267" y="87066"/>
                        <a:pt x="46295" y="87056"/>
                        <a:pt x="46327" y="87056"/>
                      </a:cubicBezTo>
                      <a:close/>
                      <a:moveTo>
                        <a:pt x="52543" y="87503"/>
                      </a:moveTo>
                      <a:cubicBezTo>
                        <a:pt x="52626" y="87503"/>
                        <a:pt x="52709" y="87586"/>
                        <a:pt x="52791" y="87669"/>
                      </a:cubicBezTo>
                      <a:cubicBezTo>
                        <a:pt x="52791" y="87751"/>
                        <a:pt x="52791" y="87751"/>
                        <a:pt x="52791" y="87751"/>
                      </a:cubicBezTo>
                      <a:cubicBezTo>
                        <a:pt x="52791" y="87834"/>
                        <a:pt x="52709" y="87834"/>
                        <a:pt x="52709" y="87834"/>
                      </a:cubicBezTo>
                      <a:cubicBezTo>
                        <a:pt x="52626" y="87834"/>
                        <a:pt x="52626" y="87751"/>
                        <a:pt x="52626" y="87751"/>
                      </a:cubicBezTo>
                      <a:cubicBezTo>
                        <a:pt x="52543" y="87586"/>
                        <a:pt x="52543" y="87503"/>
                        <a:pt x="52543" y="87503"/>
                      </a:cubicBezTo>
                      <a:close/>
                      <a:moveTo>
                        <a:pt x="67797" y="87551"/>
                      </a:moveTo>
                      <a:cubicBezTo>
                        <a:pt x="67875" y="87551"/>
                        <a:pt x="67957" y="87610"/>
                        <a:pt x="67957" y="87669"/>
                      </a:cubicBezTo>
                      <a:cubicBezTo>
                        <a:pt x="68040" y="87751"/>
                        <a:pt x="67957" y="87834"/>
                        <a:pt x="67792" y="87834"/>
                      </a:cubicBezTo>
                      <a:cubicBezTo>
                        <a:pt x="67709" y="87834"/>
                        <a:pt x="67543" y="87751"/>
                        <a:pt x="67543" y="87669"/>
                      </a:cubicBezTo>
                      <a:cubicBezTo>
                        <a:pt x="67543" y="87669"/>
                        <a:pt x="67543" y="87586"/>
                        <a:pt x="67709" y="87586"/>
                      </a:cubicBezTo>
                      <a:cubicBezTo>
                        <a:pt x="67733" y="87561"/>
                        <a:pt x="67764" y="87551"/>
                        <a:pt x="67797" y="87551"/>
                      </a:cubicBezTo>
                      <a:close/>
                      <a:moveTo>
                        <a:pt x="86345" y="87800"/>
                      </a:moveTo>
                      <a:cubicBezTo>
                        <a:pt x="86404" y="87800"/>
                        <a:pt x="86463" y="87859"/>
                        <a:pt x="86521" y="87917"/>
                      </a:cubicBezTo>
                      <a:cubicBezTo>
                        <a:pt x="86604" y="88083"/>
                        <a:pt x="86604" y="88166"/>
                        <a:pt x="86521" y="88166"/>
                      </a:cubicBezTo>
                      <a:cubicBezTo>
                        <a:pt x="86497" y="88190"/>
                        <a:pt x="86473" y="88200"/>
                        <a:pt x="86448" y="88200"/>
                      </a:cubicBezTo>
                      <a:cubicBezTo>
                        <a:pt x="86390" y="88200"/>
                        <a:pt x="86331" y="88141"/>
                        <a:pt x="86273" y="88083"/>
                      </a:cubicBezTo>
                      <a:cubicBezTo>
                        <a:pt x="86190" y="87917"/>
                        <a:pt x="86190" y="87834"/>
                        <a:pt x="86273" y="87834"/>
                      </a:cubicBezTo>
                      <a:cubicBezTo>
                        <a:pt x="86297" y="87810"/>
                        <a:pt x="86321" y="87800"/>
                        <a:pt x="86345" y="87800"/>
                      </a:cubicBezTo>
                      <a:close/>
                      <a:moveTo>
                        <a:pt x="42279" y="88701"/>
                      </a:moveTo>
                      <a:cubicBezTo>
                        <a:pt x="42364" y="88701"/>
                        <a:pt x="42489" y="88766"/>
                        <a:pt x="42598" y="88912"/>
                      </a:cubicBezTo>
                      <a:cubicBezTo>
                        <a:pt x="42764" y="89077"/>
                        <a:pt x="42764" y="89243"/>
                        <a:pt x="42681" y="89243"/>
                      </a:cubicBezTo>
                      <a:cubicBezTo>
                        <a:pt x="42515" y="89160"/>
                        <a:pt x="42349" y="89077"/>
                        <a:pt x="42266" y="88994"/>
                      </a:cubicBezTo>
                      <a:cubicBezTo>
                        <a:pt x="42127" y="88808"/>
                        <a:pt x="42170" y="88701"/>
                        <a:pt x="42279" y="88701"/>
                      </a:cubicBezTo>
                      <a:close/>
                      <a:moveTo>
                        <a:pt x="48399" y="89160"/>
                      </a:moveTo>
                      <a:cubicBezTo>
                        <a:pt x="48565" y="89160"/>
                        <a:pt x="48565" y="89243"/>
                        <a:pt x="48399" y="89326"/>
                      </a:cubicBezTo>
                      <a:cubicBezTo>
                        <a:pt x="48316" y="89367"/>
                        <a:pt x="48254" y="89388"/>
                        <a:pt x="48213" y="89388"/>
                      </a:cubicBezTo>
                      <a:cubicBezTo>
                        <a:pt x="48171" y="89388"/>
                        <a:pt x="48151" y="89367"/>
                        <a:pt x="48151" y="89326"/>
                      </a:cubicBezTo>
                      <a:cubicBezTo>
                        <a:pt x="48151" y="89243"/>
                        <a:pt x="48316" y="89160"/>
                        <a:pt x="48399" y="89160"/>
                      </a:cubicBezTo>
                      <a:close/>
                      <a:moveTo>
                        <a:pt x="27183" y="88994"/>
                      </a:moveTo>
                      <a:cubicBezTo>
                        <a:pt x="27432" y="88994"/>
                        <a:pt x="27432" y="89409"/>
                        <a:pt x="27183" y="89575"/>
                      </a:cubicBezTo>
                      <a:cubicBezTo>
                        <a:pt x="27068" y="89690"/>
                        <a:pt x="26881" y="89752"/>
                        <a:pt x="26698" y="89752"/>
                      </a:cubicBezTo>
                      <a:cubicBezTo>
                        <a:pt x="26486" y="89752"/>
                        <a:pt x="26278" y="89669"/>
                        <a:pt x="26189" y="89492"/>
                      </a:cubicBezTo>
                      <a:cubicBezTo>
                        <a:pt x="26106" y="89409"/>
                        <a:pt x="26520" y="89160"/>
                        <a:pt x="27183" y="88994"/>
                      </a:cubicBezTo>
                      <a:close/>
                      <a:moveTo>
                        <a:pt x="49369" y="89457"/>
                      </a:moveTo>
                      <a:cubicBezTo>
                        <a:pt x="49476" y="89457"/>
                        <a:pt x="49559" y="89516"/>
                        <a:pt x="49559" y="89575"/>
                      </a:cubicBezTo>
                      <a:cubicBezTo>
                        <a:pt x="49559" y="89740"/>
                        <a:pt x="49476" y="89906"/>
                        <a:pt x="49394" y="89906"/>
                      </a:cubicBezTo>
                      <a:cubicBezTo>
                        <a:pt x="49345" y="89930"/>
                        <a:pt x="49304" y="89940"/>
                        <a:pt x="49267" y="89940"/>
                      </a:cubicBezTo>
                      <a:cubicBezTo>
                        <a:pt x="49179" y="89940"/>
                        <a:pt x="49121" y="89882"/>
                        <a:pt x="49062" y="89823"/>
                      </a:cubicBezTo>
                      <a:cubicBezTo>
                        <a:pt x="48979" y="89740"/>
                        <a:pt x="49062" y="89575"/>
                        <a:pt x="49228" y="89492"/>
                      </a:cubicBezTo>
                      <a:cubicBezTo>
                        <a:pt x="49276" y="89467"/>
                        <a:pt x="49325" y="89457"/>
                        <a:pt x="49369" y="89457"/>
                      </a:cubicBezTo>
                      <a:close/>
                      <a:moveTo>
                        <a:pt x="1741" y="90072"/>
                      </a:moveTo>
                      <a:cubicBezTo>
                        <a:pt x="1907" y="90072"/>
                        <a:pt x="1824" y="90155"/>
                        <a:pt x="1741" y="90238"/>
                      </a:cubicBezTo>
                      <a:cubicBezTo>
                        <a:pt x="1658" y="90279"/>
                        <a:pt x="1596" y="90300"/>
                        <a:pt x="1555" y="90300"/>
                      </a:cubicBezTo>
                      <a:cubicBezTo>
                        <a:pt x="1513" y="90300"/>
                        <a:pt x="1492" y="90279"/>
                        <a:pt x="1492" y="90238"/>
                      </a:cubicBezTo>
                      <a:cubicBezTo>
                        <a:pt x="1492" y="90072"/>
                        <a:pt x="1575" y="90072"/>
                        <a:pt x="1741" y="90072"/>
                      </a:cubicBezTo>
                      <a:close/>
                      <a:moveTo>
                        <a:pt x="54936" y="90120"/>
                      </a:moveTo>
                      <a:cubicBezTo>
                        <a:pt x="54995" y="90120"/>
                        <a:pt x="55053" y="90179"/>
                        <a:pt x="55112" y="90238"/>
                      </a:cubicBezTo>
                      <a:cubicBezTo>
                        <a:pt x="55195" y="90403"/>
                        <a:pt x="55195" y="90403"/>
                        <a:pt x="55029" y="90403"/>
                      </a:cubicBezTo>
                      <a:cubicBezTo>
                        <a:pt x="54780" y="90320"/>
                        <a:pt x="54698" y="90155"/>
                        <a:pt x="54863" y="90155"/>
                      </a:cubicBezTo>
                      <a:cubicBezTo>
                        <a:pt x="54888" y="90130"/>
                        <a:pt x="54912" y="90120"/>
                        <a:pt x="54936" y="90120"/>
                      </a:cubicBezTo>
                      <a:close/>
                      <a:moveTo>
                        <a:pt x="1907" y="90983"/>
                      </a:moveTo>
                      <a:cubicBezTo>
                        <a:pt x="2072" y="90983"/>
                        <a:pt x="2072" y="91066"/>
                        <a:pt x="1907" y="91149"/>
                      </a:cubicBezTo>
                      <a:cubicBezTo>
                        <a:pt x="1824" y="91191"/>
                        <a:pt x="1762" y="91211"/>
                        <a:pt x="1720" y="91211"/>
                      </a:cubicBezTo>
                      <a:cubicBezTo>
                        <a:pt x="1679" y="91211"/>
                        <a:pt x="1658" y="91191"/>
                        <a:pt x="1658" y="91149"/>
                      </a:cubicBezTo>
                      <a:cubicBezTo>
                        <a:pt x="1658" y="91066"/>
                        <a:pt x="1741" y="90983"/>
                        <a:pt x="1907" y="90983"/>
                      </a:cubicBezTo>
                      <a:close/>
                      <a:moveTo>
                        <a:pt x="47696" y="89228"/>
                      </a:moveTo>
                      <a:cubicBezTo>
                        <a:pt x="47810" y="89228"/>
                        <a:pt x="47921" y="89282"/>
                        <a:pt x="47985" y="89409"/>
                      </a:cubicBezTo>
                      <a:cubicBezTo>
                        <a:pt x="48151" y="89657"/>
                        <a:pt x="47985" y="89740"/>
                        <a:pt x="47653" y="89989"/>
                      </a:cubicBezTo>
                      <a:cubicBezTo>
                        <a:pt x="47322" y="90072"/>
                        <a:pt x="47073" y="90320"/>
                        <a:pt x="47073" y="90486"/>
                      </a:cubicBezTo>
                      <a:cubicBezTo>
                        <a:pt x="47073" y="90623"/>
                        <a:pt x="47048" y="90685"/>
                        <a:pt x="47012" y="90685"/>
                      </a:cubicBezTo>
                      <a:cubicBezTo>
                        <a:pt x="46982" y="90685"/>
                        <a:pt x="46945" y="90644"/>
                        <a:pt x="46907" y="90569"/>
                      </a:cubicBezTo>
                      <a:cubicBezTo>
                        <a:pt x="46854" y="90462"/>
                        <a:pt x="46766" y="90415"/>
                        <a:pt x="46674" y="90415"/>
                      </a:cubicBezTo>
                      <a:cubicBezTo>
                        <a:pt x="46481" y="90415"/>
                        <a:pt x="46271" y="90620"/>
                        <a:pt x="46327" y="90901"/>
                      </a:cubicBezTo>
                      <a:cubicBezTo>
                        <a:pt x="46327" y="91066"/>
                        <a:pt x="46244" y="91232"/>
                        <a:pt x="46162" y="91315"/>
                      </a:cubicBezTo>
                      <a:cubicBezTo>
                        <a:pt x="46092" y="91361"/>
                        <a:pt x="46042" y="91388"/>
                        <a:pt x="46000" y="91388"/>
                      </a:cubicBezTo>
                      <a:cubicBezTo>
                        <a:pt x="45893" y="91388"/>
                        <a:pt x="45843" y="91212"/>
                        <a:pt x="45664" y="90735"/>
                      </a:cubicBezTo>
                      <a:cubicBezTo>
                        <a:pt x="45546" y="90143"/>
                        <a:pt x="45554" y="89847"/>
                        <a:pt x="45780" y="89847"/>
                      </a:cubicBezTo>
                      <a:cubicBezTo>
                        <a:pt x="45871" y="89847"/>
                        <a:pt x="45996" y="89894"/>
                        <a:pt x="46162" y="89989"/>
                      </a:cubicBezTo>
                      <a:cubicBezTo>
                        <a:pt x="46253" y="90057"/>
                        <a:pt x="46388" y="90088"/>
                        <a:pt x="46534" y="90088"/>
                      </a:cubicBezTo>
                      <a:cubicBezTo>
                        <a:pt x="46920" y="90088"/>
                        <a:pt x="47382" y="89875"/>
                        <a:pt x="47322" y="89575"/>
                      </a:cubicBezTo>
                      <a:cubicBezTo>
                        <a:pt x="47322" y="89370"/>
                        <a:pt x="47512" y="89228"/>
                        <a:pt x="47696" y="89228"/>
                      </a:cubicBezTo>
                      <a:close/>
                      <a:moveTo>
                        <a:pt x="45084" y="91232"/>
                      </a:moveTo>
                      <a:cubicBezTo>
                        <a:pt x="45250" y="91232"/>
                        <a:pt x="45250" y="91315"/>
                        <a:pt x="45084" y="91398"/>
                      </a:cubicBezTo>
                      <a:cubicBezTo>
                        <a:pt x="45001" y="91439"/>
                        <a:pt x="44939" y="91460"/>
                        <a:pt x="44898" y="91460"/>
                      </a:cubicBezTo>
                      <a:cubicBezTo>
                        <a:pt x="44856" y="91460"/>
                        <a:pt x="44836" y="91439"/>
                        <a:pt x="44836" y="91398"/>
                      </a:cubicBezTo>
                      <a:cubicBezTo>
                        <a:pt x="44836" y="91315"/>
                        <a:pt x="45001" y="91232"/>
                        <a:pt x="45084" y="91232"/>
                      </a:cubicBezTo>
                      <a:close/>
                      <a:moveTo>
                        <a:pt x="47156" y="90818"/>
                      </a:moveTo>
                      <a:cubicBezTo>
                        <a:pt x="47488" y="90818"/>
                        <a:pt x="47570" y="90901"/>
                        <a:pt x="47570" y="91149"/>
                      </a:cubicBezTo>
                      <a:cubicBezTo>
                        <a:pt x="47510" y="91392"/>
                        <a:pt x="47271" y="91546"/>
                        <a:pt x="47018" y="91546"/>
                      </a:cubicBezTo>
                      <a:cubicBezTo>
                        <a:pt x="46925" y="91546"/>
                        <a:pt x="46830" y="91525"/>
                        <a:pt x="46742" y="91481"/>
                      </a:cubicBezTo>
                      <a:cubicBezTo>
                        <a:pt x="46410" y="91315"/>
                        <a:pt x="46742" y="90901"/>
                        <a:pt x="47156" y="90818"/>
                      </a:cubicBezTo>
                      <a:close/>
                      <a:moveTo>
                        <a:pt x="37957" y="91481"/>
                      </a:moveTo>
                      <a:cubicBezTo>
                        <a:pt x="38040" y="91481"/>
                        <a:pt x="38123" y="91481"/>
                        <a:pt x="38206" y="91646"/>
                      </a:cubicBezTo>
                      <a:cubicBezTo>
                        <a:pt x="38288" y="91729"/>
                        <a:pt x="38206" y="91895"/>
                        <a:pt x="38123" y="91895"/>
                      </a:cubicBezTo>
                      <a:cubicBezTo>
                        <a:pt x="38123" y="91917"/>
                        <a:pt x="38111" y="91928"/>
                        <a:pt x="38093" y="91928"/>
                      </a:cubicBezTo>
                      <a:cubicBezTo>
                        <a:pt x="38046" y="91928"/>
                        <a:pt x="37957" y="91851"/>
                        <a:pt x="37957" y="91729"/>
                      </a:cubicBezTo>
                      <a:cubicBezTo>
                        <a:pt x="37874" y="91646"/>
                        <a:pt x="37874" y="91564"/>
                        <a:pt x="37957" y="91481"/>
                      </a:cubicBezTo>
                      <a:close/>
                      <a:moveTo>
                        <a:pt x="36834" y="91542"/>
                      </a:moveTo>
                      <a:cubicBezTo>
                        <a:pt x="37012" y="91542"/>
                        <a:pt x="37114" y="91703"/>
                        <a:pt x="37045" y="91978"/>
                      </a:cubicBezTo>
                      <a:cubicBezTo>
                        <a:pt x="37045" y="92144"/>
                        <a:pt x="37004" y="92227"/>
                        <a:pt x="36942" y="92227"/>
                      </a:cubicBezTo>
                      <a:cubicBezTo>
                        <a:pt x="36880" y="92227"/>
                        <a:pt x="36797" y="92144"/>
                        <a:pt x="36714" y="91978"/>
                      </a:cubicBezTo>
                      <a:cubicBezTo>
                        <a:pt x="36631" y="91812"/>
                        <a:pt x="36631" y="91646"/>
                        <a:pt x="36714" y="91564"/>
                      </a:cubicBezTo>
                      <a:cubicBezTo>
                        <a:pt x="36757" y="91549"/>
                        <a:pt x="36797" y="91542"/>
                        <a:pt x="36834" y="91542"/>
                      </a:cubicBezTo>
                      <a:close/>
                      <a:moveTo>
                        <a:pt x="63482" y="91729"/>
                      </a:moveTo>
                      <a:cubicBezTo>
                        <a:pt x="63565" y="91729"/>
                        <a:pt x="63648" y="91812"/>
                        <a:pt x="63648" y="91978"/>
                      </a:cubicBezTo>
                      <a:cubicBezTo>
                        <a:pt x="63731" y="92061"/>
                        <a:pt x="63648" y="92227"/>
                        <a:pt x="63648" y="92227"/>
                      </a:cubicBezTo>
                      <a:cubicBezTo>
                        <a:pt x="63565" y="92227"/>
                        <a:pt x="63482" y="92144"/>
                        <a:pt x="63482" y="92061"/>
                      </a:cubicBezTo>
                      <a:cubicBezTo>
                        <a:pt x="63482" y="91895"/>
                        <a:pt x="63482" y="91812"/>
                        <a:pt x="63482" y="91729"/>
                      </a:cubicBezTo>
                      <a:close/>
                      <a:moveTo>
                        <a:pt x="42194" y="92330"/>
                      </a:moveTo>
                      <a:cubicBezTo>
                        <a:pt x="42266" y="92330"/>
                        <a:pt x="42349" y="92351"/>
                        <a:pt x="42432" y="92392"/>
                      </a:cubicBezTo>
                      <a:cubicBezTo>
                        <a:pt x="42515" y="92558"/>
                        <a:pt x="42515" y="92641"/>
                        <a:pt x="42432" y="92724"/>
                      </a:cubicBezTo>
                      <a:cubicBezTo>
                        <a:pt x="42266" y="92724"/>
                        <a:pt x="42101" y="92724"/>
                        <a:pt x="42018" y="92641"/>
                      </a:cubicBezTo>
                      <a:cubicBezTo>
                        <a:pt x="41935" y="92558"/>
                        <a:pt x="41935" y="92392"/>
                        <a:pt x="42018" y="92392"/>
                      </a:cubicBezTo>
                      <a:cubicBezTo>
                        <a:pt x="42059" y="92351"/>
                        <a:pt x="42121" y="92330"/>
                        <a:pt x="42194" y="92330"/>
                      </a:cubicBezTo>
                      <a:close/>
                      <a:moveTo>
                        <a:pt x="43675" y="92144"/>
                      </a:moveTo>
                      <a:cubicBezTo>
                        <a:pt x="44007" y="92227"/>
                        <a:pt x="44007" y="92641"/>
                        <a:pt x="43592" y="92890"/>
                      </a:cubicBezTo>
                      <a:cubicBezTo>
                        <a:pt x="43516" y="92915"/>
                        <a:pt x="43455" y="92933"/>
                        <a:pt x="43409" y="92933"/>
                      </a:cubicBezTo>
                      <a:cubicBezTo>
                        <a:pt x="43308" y="92933"/>
                        <a:pt x="43287" y="92844"/>
                        <a:pt x="43344" y="92558"/>
                      </a:cubicBezTo>
                      <a:cubicBezTo>
                        <a:pt x="43344" y="92309"/>
                        <a:pt x="43510" y="92144"/>
                        <a:pt x="43675" y="92144"/>
                      </a:cubicBezTo>
                      <a:close/>
                      <a:moveTo>
                        <a:pt x="33252" y="92719"/>
                      </a:moveTo>
                      <a:cubicBezTo>
                        <a:pt x="33392" y="92719"/>
                        <a:pt x="33309" y="93642"/>
                        <a:pt x="33150" y="93801"/>
                      </a:cubicBezTo>
                      <a:cubicBezTo>
                        <a:pt x="33067" y="93801"/>
                        <a:pt x="33067" y="93635"/>
                        <a:pt x="33067" y="93304"/>
                      </a:cubicBezTo>
                      <a:cubicBezTo>
                        <a:pt x="33067" y="92972"/>
                        <a:pt x="33150" y="92724"/>
                        <a:pt x="33233" y="92724"/>
                      </a:cubicBezTo>
                      <a:cubicBezTo>
                        <a:pt x="33240" y="92721"/>
                        <a:pt x="33246" y="92719"/>
                        <a:pt x="33252" y="92719"/>
                      </a:cubicBezTo>
                      <a:close/>
                      <a:moveTo>
                        <a:pt x="33903" y="93435"/>
                      </a:moveTo>
                      <a:cubicBezTo>
                        <a:pt x="33986" y="93435"/>
                        <a:pt x="34086" y="93494"/>
                        <a:pt x="34145" y="93553"/>
                      </a:cubicBezTo>
                      <a:cubicBezTo>
                        <a:pt x="34228" y="93718"/>
                        <a:pt x="34145" y="93801"/>
                        <a:pt x="34062" y="93884"/>
                      </a:cubicBezTo>
                      <a:cubicBezTo>
                        <a:pt x="33896" y="93884"/>
                        <a:pt x="33813" y="93884"/>
                        <a:pt x="33730" y="93718"/>
                      </a:cubicBezTo>
                      <a:cubicBezTo>
                        <a:pt x="33648" y="93635"/>
                        <a:pt x="33730" y="93553"/>
                        <a:pt x="33813" y="93470"/>
                      </a:cubicBezTo>
                      <a:cubicBezTo>
                        <a:pt x="33838" y="93445"/>
                        <a:pt x="33869" y="93435"/>
                        <a:pt x="33903" y="93435"/>
                      </a:cubicBezTo>
                      <a:close/>
                      <a:moveTo>
                        <a:pt x="41563" y="93607"/>
                      </a:moveTo>
                      <a:cubicBezTo>
                        <a:pt x="41781" y="93607"/>
                        <a:pt x="41916" y="93729"/>
                        <a:pt x="41852" y="94050"/>
                      </a:cubicBezTo>
                      <a:cubicBezTo>
                        <a:pt x="41852" y="94194"/>
                        <a:pt x="41740" y="94283"/>
                        <a:pt x="41598" y="94283"/>
                      </a:cubicBezTo>
                      <a:cubicBezTo>
                        <a:pt x="41495" y="94283"/>
                        <a:pt x="41376" y="94237"/>
                        <a:pt x="41272" y="94133"/>
                      </a:cubicBezTo>
                      <a:cubicBezTo>
                        <a:pt x="41106" y="93884"/>
                        <a:pt x="41106" y="93801"/>
                        <a:pt x="41355" y="93635"/>
                      </a:cubicBezTo>
                      <a:cubicBezTo>
                        <a:pt x="41429" y="93617"/>
                        <a:pt x="41500" y="93607"/>
                        <a:pt x="41563" y="93607"/>
                      </a:cubicBezTo>
                      <a:close/>
                      <a:moveTo>
                        <a:pt x="102469" y="94513"/>
                      </a:moveTo>
                      <a:cubicBezTo>
                        <a:pt x="102523" y="94513"/>
                        <a:pt x="102623" y="94571"/>
                        <a:pt x="102682" y="94630"/>
                      </a:cubicBezTo>
                      <a:cubicBezTo>
                        <a:pt x="102682" y="94796"/>
                        <a:pt x="102765" y="94879"/>
                        <a:pt x="102682" y="94879"/>
                      </a:cubicBezTo>
                      <a:cubicBezTo>
                        <a:pt x="102682" y="94879"/>
                        <a:pt x="102599" y="94879"/>
                        <a:pt x="102433" y="94796"/>
                      </a:cubicBezTo>
                      <a:cubicBezTo>
                        <a:pt x="102350" y="94713"/>
                        <a:pt x="102350" y="94547"/>
                        <a:pt x="102433" y="94547"/>
                      </a:cubicBezTo>
                      <a:cubicBezTo>
                        <a:pt x="102433" y="94523"/>
                        <a:pt x="102447" y="94513"/>
                        <a:pt x="102469" y="94513"/>
                      </a:cubicBezTo>
                      <a:close/>
                      <a:moveTo>
                        <a:pt x="31244" y="94796"/>
                      </a:moveTo>
                      <a:cubicBezTo>
                        <a:pt x="31410" y="94796"/>
                        <a:pt x="31327" y="94879"/>
                        <a:pt x="31244" y="94961"/>
                      </a:cubicBezTo>
                      <a:cubicBezTo>
                        <a:pt x="31196" y="94986"/>
                        <a:pt x="31154" y="94996"/>
                        <a:pt x="31120" y="94996"/>
                      </a:cubicBezTo>
                      <a:cubicBezTo>
                        <a:pt x="31037" y="94996"/>
                        <a:pt x="30996" y="94937"/>
                        <a:pt x="30996" y="94879"/>
                      </a:cubicBezTo>
                      <a:cubicBezTo>
                        <a:pt x="30996" y="94796"/>
                        <a:pt x="31078" y="94796"/>
                        <a:pt x="31244" y="94796"/>
                      </a:cubicBezTo>
                      <a:close/>
                      <a:moveTo>
                        <a:pt x="35885" y="95542"/>
                      </a:moveTo>
                      <a:cubicBezTo>
                        <a:pt x="36051" y="95624"/>
                        <a:pt x="36051" y="95624"/>
                        <a:pt x="35885" y="95707"/>
                      </a:cubicBezTo>
                      <a:cubicBezTo>
                        <a:pt x="35802" y="95749"/>
                        <a:pt x="35740" y="95769"/>
                        <a:pt x="35699" y="95769"/>
                      </a:cubicBezTo>
                      <a:cubicBezTo>
                        <a:pt x="35657" y="95769"/>
                        <a:pt x="35637" y="95749"/>
                        <a:pt x="35637" y="95707"/>
                      </a:cubicBezTo>
                      <a:cubicBezTo>
                        <a:pt x="35637" y="95624"/>
                        <a:pt x="35802" y="95542"/>
                        <a:pt x="35885" y="95542"/>
                      </a:cubicBezTo>
                      <a:close/>
                      <a:moveTo>
                        <a:pt x="19973" y="96536"/>
                      </a:moveTo>
                      <a:cubicBezTo>
                        <a:pt x="20305" y="96536"/>
                        <a:pt x="20388" y="96619"/>
                        <a:pt x="20305" y="96785"/>
                      </a:cubicBezTo>
                      <a:cubicBezTo>
                        <a:pt x="20275" y="96843"/>
                        <a:pt x="20184" y="96871"/>
                        <a:pt x="20077" y="96871"/>
                      </a:cubicBezTo>
                      <a:cubicBezTo>
                        <a:pt x="19884" y="96871"/>
                        <a:pt x="19642" y="96779"/>
                        <a:pt x="19642" y="96619"/>
                      </a:cubicBezTo>
                      <a:cubicBezTo>
                        <a:pt x="19642" y="96619"/>
                        <a:pt x="19808" y="96536"/>
                        <a:pt x="19973" y="96536"/>
                      </a:cubicBezTo>
                      <a:close/>
                      <a:moveTo>
                        <a:pt x="34393" y="97199"/>
                      </a:moveTo>
                      <a:cubicBezTo>
                        <a:pt x="34476" y="97199"/>
                        <a:pt x="34559" y="97282"/>
                        <a:pt x="34642" y="97365"/>
                      </a:cubicBezTo>
                      <a:cubicBezTo>
                        <a:pt x="34642" y="97448"/>
                        <a:pt x="34642" y="97613"/>
                        <a:pt x="34559" y="97613"/>
                      </a:cubicBezTo>
                      <a:cubicBezTo>
                        <a:pt x="34535" y="97638"/>
                        <a:pt x="34511" y="97648"/>
                        <a:pt x="34486" y="97648"/>
                      </a:cubicBezTo>
                      <a:cubicBezTo>
                        <a:pt x="34428" y="97648"/>
                        <a:pt x="34369" y="97589"/>
                        <a:pt x="34311" y="97531"/>
                      </a:cubicBezTo>
                      <a:cubicBezTo>
                        <a:pt x="34311" y="97365"/>
                        <a:pt x="34311" y="97282"/>
                        <a:pt x="34393" y="97199"/>
                      </a:cubicBezTo>
                      <a:close/>
                      <a:moveTo>
                        <a:pt x="37567" y="96109"/>
                      </a:moveTo>
                      <a:cubicBezTo>
                        <a:pt x="37661" y="96109"/>
                        <a:pt x="37784" y="96147"/>
                        <a:pt x="37957" y="96205"/>
                      </a:cubicBezTo>
                      <a:cubicBezTo>
                        <a:pt x="38537" y="96370"/>
                        <a:pt x="38620" y="96370"/>
                        <a:pt x="38371" y="96536"/>
                      </a:cubicBezTo>
                      <a:cubicBezTo>
                        <a:pt x="38040" y="96785"/>
                        <a:pt x="37294" y="97613"/>
                        <a:pt x="37211" y="97779"/>
                      </a:cubicBezTo>
                      <a:cubicBezTo>
                        <a:pt x="37211" y="97916"/>
                        <a:pt x="37161" y="97978"/>
                        <a:pt x="37074" y="97978"/>
                      </a:cubicBezTo>
                      <a:cubicBezTo>
                        <a:pt x="37004" y="97978"/>
                        <a:pt x="36909" y="97936"/>
                        <a:pt x="36797" y="97862"/>
                      </a:cubicBezTo>
                      <a:cubicBezTo>
                        <a:pt x="36300" y="97613"/>
                        <a:pt x="36217" y="97282"/>
                        <a:pt x="36631" y="97282"/>
                      </a:cubicBezTo>
                      <a:cubicBezTo>
                        <a:pt x="36797" y="97282"/>
                        <a:pt x="37045" y="97033"/>
                        <a:pt x="37211" y="96619"/>
                      </a:cubicBezTo>
                      <a:cubicBezTo>
                        <a:pt x="37319" y="96241"/>
                        <a:pt x="37392" y="96109"/>
                        <a:pt x="37567" y="96109"/>
                      </a:cubicBezTo>
                      <a:close/>
                      <a:moveTo>
                        <a:pt x="38722" y="97310"/>
                      </a:moveTo>
                      <a:cubicBezTo>
                        <a:pt x="38866" y="97310"/>
                        <a:pt x="39020" y="97351"/>
                        <a:pt x="39117" y="97448"/>
                      </a:cubicBezTo>
                      <a:cubicBezTo>
                        <a:pt x="39532" y="97779"/>
                        <a:pt x="39697" y="98276"/>
                        <a:pt x="39366" y="98276"/>
                      </a:cubicBezTo>
                      <a:cubicBezTo>
                        <a:pt x="39117" y="98193"/>
                        <a:pt x="39117" y="98193"/>
                        <a:pt x="39200" y="97945"/>
                      </a:cubicBezTo>
                      <a:cubicBezTo>
                        <a:pt x="39200" y="97824"/>
                        <a:pt x="39156" y="97747"/>
                        <a:pt x="39002" y="97747"/>
                      </a:cubicBezTo>
                      <a:cubicBezTo>
                        <a:pt x="38946" y="97747"/>
                        <a:pt x="38875" y="97757"/>
                        <a:pt x="38786" y="97779"/>
                      </a:cubicBezTo>
                      <a:cubicBezTo>
                        <a:pt x="38672" y="97793"/>
                        <a:pt x="38573" y="97800"/>
                        <a:pt x="38489" y="97800"/>
                      </a:cubicBezTo>
                      <a:cubicBezTo>
                        <a:pt x="38085" y="97800"/>
                        <a:pt x="38042" y="97639"/>
                        <a:pt x="38454" y="97365"/>
                      </a:cubicBezTo>
                      <a:cubicBezTo>
                        <a:pt x="38523" y="97330"/>
                        <a:pt x="38620" y="97310"/>
                        <a:pt x="38722" y="97310"/>
                      </a:cubicBezTo>
                      <a:close/>
                      <a:moveTo>
                        <a:pt x="31493" y="98028"/>
                      </a:moveTo>
                      <a:cubicBezTo>
                        <a:pt x="31659" y="98028"/>
                        <a:pt x="31741" y="98028"/>
                        <a:pt x="31824" y="98111"/>
                      </a:cubicBezTo>
                      <a:cubicBezTo>
                        <a:pt x="31824" y="98193"/>
                        <a:pt x="31741" y="98193"/>
                        <a:pt x="31659" y="98276"/>
                      </a:cubicBezTo>
                      <a:cubicBezTo>
                        <a:pt x="31610" y="98301"/>
                        <a:pt x="31569" y="98311"/>
                        <a:pt x="31532" y="98311"/>
                      </a:cubicBezTo>
                      <a:cubicBezTo>
                        <a:pt x="31444" y="98311"/>
                        <a:pt x="31386" y="98252"/>
                        <a:pt x="31327" y="98193"/>
                      </a:cubicBezTo>
                      <a:cubicBezTo>
                        <a:pt x="31244" y="98028"/>
                        <a:pt x="31327" y="98028"/>
                        <a:pt x="31493" y="98028"/>
                      </a:cubicBezTo>
                      <a:close/>
                      <a:moveTo>
                        <a:pt x="32311" y="97993"/>
                      </a:moveTo>
                      <a:cubicBezTo>
                        <a:pt x="32370" y="97993"/>
                        <a:pt x="32429" y="98052"/>
                        <a:pt x="32487" y="98111"/>
                      </a:cubicBezTo>
                      <a:cubicBezTo>
                        <a:pt x="32570" y="98276"/>
                        <a:pt x="32570" y="98359"/>
                        <a:pt x="32487" y="98442"/>
                      </a:cubicBezTo>
                      <a:cubicBezTo>
                        <a:pt x="32404" y="98442"/>
                        <a:pt x="32239" y="98359"/>
                        <a:pt x="32239" y="98276"/>
                      </a:cubicBezTo>
                      <a:cubicBezTo>
                        <a:pt x="32156" y="98193"/>
                        <a:pt x="32156" y="98028"/>
                        <a:pt x="32239" y="98028"/>
                      </a:cubicBezTo>
                      <a:cubicBezTo>
                        <a:pt x="32263" y="98003"/>
                        <a:pt x="32287" y="97993"/>
                        <a:pt x="32311" y="97993"/>
                      </a:cubicBezTo>
                      <a:close/>
                      <a:moveTo>
                        <a:pt x="29835" y="98608"/>
                      </a:moveTo>
                      <a:cubicBezTo>
                        <a:pt x="29918" y="98608"/>
                        <a:pt x="30001" y="98608"/>
                        <a:pt x="30084" y="98774"/>
                      </a:cubicBezTo>
                      <a:cubicBezTo>
                        <a:pt x="30167" y="98856"/>
                        <a:pt x="30167" y="99022"/>
                        <a:pt x="30084" y="99022"/>
                      </a:cubicBezTo>
                      <a:cubicBezTo>
                        <a:pt x="30062" y="99044"/>
                        <a:pt x="30040" y="99055"/>
                        <a:pt x="30017" y="99055"/>
                      </a:cubicBezTo>
                      <a:cubicBezTo>
                        <a:pt x="29957" y="99055"/>
                        <a:pt x="29896" y="98978"/>
                        <a:pt x="29835" y="98856"/>
                      </a:cubicBezTo>
                      <a:cubicBezTo>
                        <a:pt x="29752" y="98774"/>
                        <a:pt x="29752" y="98691"/>
                        <a:pt x="29835" y="98608"/>
                      </a:cubicBezTo>
                      <a:close/>
                      <a:moveTo>
                        <a:pt x="31078" y="98525"/>
                      </a:moveTo>
                      <a:cubicBezTo>
                        <a:pt x="31161" y="98525"/>
                        <a:pt x="31161" y="98691"/>
                        <a:pt x="31161" y="98856"/>
                      </a:cubicBezTo>
                      <a:cubicBezTo>
                        <a:pt x="31071" y="99171"/>
                        <a:pt x="31006" y="99315"/>
                        <a:pt x="30965" y="99315"/>
                      </a:cubicBezTo>
                      <a:cubicBezTo>
                        <a:pt x="30930" y="99315"/>
                        <a:pt x="30913" y="99212"/>
                        <a:pt x="30913" y="99022"/>
                      </a:cubicBezTo>
                      <a:cubicBezTo>
                        <a:pt x="30913" y="98774"/>
                        <a:pt x="30996" y="98608"/>
                        <a:pt x="31078" y="98525"/>
                      </a:cubicBezTo>
                      <a:close/>
                      <a:moveTo>
                        <a:pt x="36215" y="99467"/>
                      </a:moveTo>
                      <a:cubicBezTo>
                        <a:pt x="36346" y="99467"/>
                        <a:pt x="36515" y="99531"/>
                        <a:pt x="36631" y="99685"/>
                      </a:cubicBezTo>
                      <a:cubicBezTo>
                        <a:pt x="36714" y="99768"/>
                        <a:pt x="36714" y="99934"/>
                        <a:pt x="36631" y="99934"/>
                      </a:cubicBezTo>
                      <a:cubicBezTo>
                        <a:pt x="36631" y="99956"/>
                        <a:pt x="36619" y="99966"/>
                        <a:pt x="36600" y="99966"/>
                      </a:cubicBezTo>
                      <a:cubicBezTo>
                        <a:pt x="36548" y="99966"/>
                        <a:pt x="36443" y="99889"/>
                        <a:pt x="36382" y="99768"/>
                      </a:cubicBezTo>
                      <a:cubicBezTo>
                        <a:pt x="36382" y="99727"/>
                        <a:pt x="36341" y="99706"/>
                        <a:pt x="36300" y="99706"/>
                      </a:cubicBezTo>
                      <a:cubicBezTo>
                        <a:pt x="36258" y="99706"/>
                        <a:pt x="36217" y="99727"/>
                        <a:pt x="36217" y="99768"/>
                      </a:cubicBezTo>
                      <a:cubicBezTo>
                        <a:pt x="36217" y="99802"/>
                        <a:pt x="36202" y="99823"/>
                        <a:pt x="36180" y="99823"/>
                      </a:cubicBezTo>
                      <a:cubicBezTo>
                        <a:pt x="36148" y="99823"/>
                        <a:pt x="36099" y="99782"/>
                        <a:pt x="36051" y="99685"/>
                      </a:cubicBezTo>
                      <a:cubicBezTo>
                        <a:pt x="35962" y="99552"/>
                        <a:pt x="36063" y="99467"/>
                        <a:pt x="36215" y="99467"/>
                      </a:cubicBezTo>
                      <a:close/>
                      <a:moveTo>
                        <a:pt x="33565" y="100431"/>
                      </a:moveTo>
                      <a:cubicBezTo>
                        <a:pt x="33730" y="100431"/>
                        <a:pt x="33730" y="100514"/>
                        <a:pt x="33565" y="100597"/>
                      </a:cubicBezTo>
                      <a:cubicBezTo>
                        <a:pt x="33482" y="100638"/>
                        <a:pt x="33420" y="100659"/>
                        <a:pt x="33378" y="100659"/>
                      </a:cubicBezTo>
                      <a:cubicBezTo>
                        <a:pt x="33337" y="100659"/>
                        <a:pt x="33316" y="100638"/>
                        <a:pt x="33316" y="100597"/>
                      </a:cubicBezTo>
                      <a:cubicBezTo>
                        <a:pt x="33316" y="100514"/>
                        <a:pt x="33482" y="100431"/>
                        <a:pt x="33565" y="100431"/>
                      </a:cubicBezTo>
                      <a:close/>
                      <a:moveTo>
                        <a:pt x="23637" y="99949"/>
                      </a:moveTo>
                      <a:cubicBezTo>
                        <a:pt x="23689" y="99949"/>
                        <a:pt x="23764" y="99995"/>
                        <a:pt x="23868" y="100100"/>
                      </a:cubicBezTo>
                      <a:cubicBezTo>
                        <a:pt x="23951" y="100182"/>
                        <a:pt x="24117" y="100348"/>
                        <a:pt x="24117" y="100431"/>
                      </a:cubicBezTo>
                      <a:cubicBezTo>
                        <a:pt x="24117" y="100669"/>
                        <a:pt x="23862" y="100864"/>
                        <a:pt x="23687" y="100864"/>
                      </a:cubicBezTo>
                      <a:cubicBezTo>
                        <a:pt x="23617" y="100864"/>
                        <a:pt x="23560" y="100833"/>
                        <a:pt x="23537" y="100763"/>
                      </a:cubicBezTo>
                      <a:cubicBezTo>
                        <a:pt x="23454" y="100680"/>
                        <a:pt x="23454" y="100431"/>
                        <a:pt x="23537" y="100182"/>
                      </a:cubicBezTo>
                      <a:cubicBezTo>
                        <a:pt x="23537" y="100038"/>
                        <a:pt x="23565" y="99949"/>
                        <a:pt x="23637" y="99949"/>
                      </a:cubicBezTo>
                      <a:close/>
                      <a:moveTo>
                        <a:pt x="36124" y="100480"/>
                      </a:moveTo>
                      <a:cubicBezTo>
                        <a:pt x="36182" y="100480"/>
                        <a:pt x="36241" y="100538"/>
                        <a:pt x="36300" y="100597"/>
                      </a:cubicBezTo>
                      <a:cubicBezTo>
                        <a:pt x="36300" y="100763"/>
                        <a:pt x="36300" y="100845"/>
                        <a:pt x="36217" y="100928"/>
                      </a:cubicBezTo>
                      <a:cubicBezTo>
                        <a:pt x="36217" y="100928"/>
                        <a:pt x="36134" y="100845"/>
                        <a:pt x="35968" y="100763"/>
                      </a:cubicBezTo>
                      <a:cubicBezTo>
                        <a:pt x="35885" y="100680"/>
                        <a:pt x="35885" y="100514"/>
                        <a:pt x="36051" y="100514"/>
                      </a:cubicBezTo>
                      <a:cubicBezTo>
                        <a:pt x="36075" y="100490"/>
                        <a:pt x="36099" y="100480"/>
                        <a:pt x="36124" y="100480"/>
                      </a:cubicBezTo>
                      <a:close/>
                      <a:moveTo>
                        <a:pt x="26048" y="100259"/>
                      </a:moveTo>
                      <a:cubicBezTo>
                        <a:pt x="26188" y="100259"/>
                        <a:pt x="26180" y="100933"/>
                        <a:pt x="26023" y="101011"/>
                      </a:cubicBezTo>
                      <a:cubicBezTo>
                        <a:pt x="26008" y="101026"/>
                        <a:pt x="25994" y="101033"/>
                        <a:pt x="25980" y="101033"/>
                      </a:cubicBezTo>
                      <a:cubicBezTo>
                        <a:pt x="25913" y="101033"/>
                        <a:pt x="25857" y="100884"/>
                        <a:pt x="25857" y="100680"/>
                      </a:cubicBezTo>
                      <a:cubicBezTo>
                        <a:pt x="25857" y="100514"/>
                        <a:pt x="25940" y="100265"/>
                        <a:pt x="26023" y="100265"/>
                      </a:cubicBezTo>
                      <a:cubicBezTo>
                        <a:pt x="26032" y="100261"/>
                        <a:pt x="26040" y="100259"/>
                        <a:pt x="26048" y="100259"/>
                      </a:cubicBezTo>
                      <a:close/>
                      <a:moveTo>
                        <a:pt x="33608" y="101143"/>
                      </a:moveTo>
                      <a:cubicBezTo>
                        <a:pt x="33696" y="101143"/>
                        <a:pt x="33755" y="101201"/>
                        <a:pt x="33813" y="101260"/>
                      </a:cubicBezTo>
                      <a:cubicBezTo>
                        <a:pt x="33896" y="101343"/>
                        <a:pt x="33813" y="101426"/>
                        <a:pt x="33648" y="101426"/>
                      </a:cubicBezTo>
                      <a:cubicBezTo>
                        <a:pt x="33482" y="101426"/>
                        <a:pt x="33399" y="101426"/>
                        <a:pt x="33316" y="101343"/>
                      </a:cubicBezTo>
                      <a:cubicBezTo>
                        <a:pt x="33316" y="101260"/>
                        <a:pt x="33399" y="101260"/>
                        <a:pt x="33482" y="101177"/>
                      </a:cubicBezTo>
                      <a:cubicBezTo>
                        <a:pt x="33530" y="101153"/>
                        <a:pt x="33572" y="101143"/>
                        <a:pt x="33608" y="101143"/>
                      </a:cubicBezTo>
                      <a:close/>
                      <a:moveTo>
                        <a:pt x="35402" y="101063"/>
                      </a:moveTo>
                      <a:cubicBezTo>
                        <a:pt x="35455" y="101063"/>
                        <a:pt x="35533" y="101073"/>
                        <a:pt x="35637" y="101094"/>
                      </a:cubicBezTo>
                      <a:cubicBezTo>
                        <a:pt x="35802" y="101094"/>
                        <a:pt x="35968" y="101177"/>
                        <a:pt x="36051" y="101260"/>
                      </a:cubicBezTo>
                      <a:cubicBezTo>
                        <a:pt x="36099" y="101404"/>
                        <a:pt x="36035" y="101493"/>
                        <a:pt x="35908" y="101493"/>
                      </a:cubicBezTo>
                      <a:cubicBezTo>
                        <a:pt x="35817" y="101493"/>
                        <a:pt x="35692" y="101447"/>
                        <a:pt x="35554" y="101343"/>
                      </a:cubicBezTo>
                      <a:cubicBezTo>
                        <a:pt x="35305" y="101156"/>
                        <a:pt x="35243" y="101063"/>
                        <a:pt x="35402" y="101063"/>
                      </a:cubicBezTo>
                      <a:close/>
                      <a:moveTo>
                        <a:pt x="30121" y="101123"/>
                      </a:moveTo>
                      <a:cubicBezTo>
                        <a:pt x="30153" y="101123"/>
                        <a:pt x="30201" y="101163"/>
                        <a:pt x="30250" y="101260"/>
                      </a:cubicBezTo>
                      <a:cubicBezTo>
                        <a:pt x="30405" y="101519"/>
                        <a:pt x="30431" y="101648"/>
                        <a:pt x="30368" y="101648"/>
                      </a:cubicBezTo>
                      <a:cubicBezTo>
                        <a:pt x="30330" y="101648"/>
                        <a:pt x="30260" y="101602"/>
                        <a:pt x="30167" y="101508"/>
                      </a:cubicBezTo>
                      <a:cubicBezTo>
                        <a:pt x="30084" y="101426"/>
                        <a:pt x="30001" y="101260"/>
                        <a:pt x="30084" y="101177"/>
                      </a:cubicBezTo>
                      <a:cubicBezTo>
                        <a:pt x="30084" y="101143"/>
                        <a:pt x="30098" y="101123"/>
                        <a:pt x="30121" y="101123"/>
                      </a:cubicBezTo>
                      <a:close/>
                      <a:moveTo>
                        <a:pt x="34725" y="101343"/>
                      </a:moveTo>
                      <a:cubicBezTo>
                        <a:pt x="34808" y="101343"/>
                        <a:pt x="34891" y="101426"/>
                        <a:pt x="34974" y="101508"/>
                      </a:cubicBezTo>
                      <a:cubicBezTo>
                        <a:pt x="35056" y="101591"/>
                        <a:pt x="35056" y="101757"/>
                        <a:pt x="34974" y="101757"/>
                      </a:cubicBezTo>
                      <a:cubicBezTo>
                        <a:pt x="34974" y="101757"/>
                        <a:pt x="34891" y="101674"/>
                        <a:pt x="34725" y="101591"/>
                      </a:cubicBezTo>
                      <a:cubicBezTo>
                        <a:pt x="34642" y="101508"/>
                        <a:pt x="34642" y="101426"/>
                        <a:pt x="34725" y="101343"/>
                      </a:cubicBezTo>
                      <a:close/>
                      <a:moveTo>
                        <a:pt x="31821" y="101177"/>
                      </a:moveTo>
                      <a:cubicBezTo>
                        <a:pt x="31852" y="101177"/>
                        <a:pt x="31880" y="101205"/>
                        <a:pt x="31907" y="101260"/>
                      </a:cubicBezTo>
                      <a:cubicBezTo>
                        <a:pt x="32073" y="101343"/>
                        <a:pt x="32239" y="101508"/>
                        <a:pt x="32322" y="101591"/>
                      </a:cubicBezTo>
                      <a:cubicBezTo>
                        <a:pt x="32487" y="101591"/>
                        <a:pt x="32487" y="101674"/>
                        <a:pt x="32322" y="101674"/>
                      </a:cubicBezTo>
                      <a:cubicBezTo>
                        <a:pt x="32073" y="101674"/>
                        <a:pt x="31824" y="101757"/>
                        <a:pt x="31659" y="101757"/>
                      </a:cubicBezTo>
                      <a:cubicBezTo>
                        <a:pt x="31562" y="101821"/>
                        <a:pt x="31503" y="101861"/>
                        <a:pt x="31477" y="101861"/>
                      </a:cubicBezTo>
                      <a:cubicBezTo>
                        <a:pt x="31435" y="101861"/>
                        <a:pt x="31474" y="101762"/>
                        <a:pt x="31576" y="101508"/>
                      </a:cubicBezTo>
                      <a:cubicBezTo>
                        <a:pt x="31686" y="101287"/>
                        <a:pt x="31760" y="101177"/>
                        <a:pt x="31821" y="101177"/>
                      </a:cubicBezTo>
                      <a:close/>
                      <a:moveTo>
                        <a:pt x="116573" y="101198"/>
                      </a:moveTo>
                      <a:cubicBezTo>
                        <a:pt x="116646" y="101198"/>
                        <a:pt x="116729" y="101301"/>
                        <a:pt x="116770" y="101508"/>
                      </a:cubicBezTo>
                      <a:cubicBezTo>
                        <a:pt x="116770" y="101591"/>
                        <a:pt x="116687" y="101757"/>
                        <a:pt x="116605" y="101840"/>
                      </a:cubicBezTo>
                      <a:cubicBezTo>
                        <a:pt x="116590" y="101855"/>
                        <a:pt x="116578" y="101862"/>
                        <a:pt x="116567" y="101862"/>
                      </a:cubicBezTo>
                      <a:cubicBezTo>
                        <a:pt x="116519" y="101862"/>
                        <a:pt x="116507" y="101713"/>
                        <a:pt x="116439" y="101508"/>
                      </a:cubicBezTo>
                      <a:cubicBezTo>
                        <a:pt x="116439" y="101301"/>
                        <a:pt x="116501" y="101198"/>
                        <a:pt x="116573" y="101198"/>
                      </a:cubicBezTo>
                      <a:close/>
                      <a:moveTo>
                        <a:pt x="31182" y="101819"/>
                      </a:moveTo>
                      <a:cubicBezTo>
                        <a:pt x="31232" y="101819"/>
                        <a:pt x="31212" y="101918"/>
                        <a:pt x="31161" y="102171"/>
                      </a:cubicBezTo>
                      <a:cubicBezTo>
                        <a:pt x="31070" y="102445"/>
                        <a:pt x="31029" y="102568"/>
                        <a:pt x="30983" y="102568"/>
                      </a:cubicBezTo>
                      <a:cubicBezTo>
                        <a:pt x="30945" y="102568"/>
                        <a:pt x="30904" y="102486"/>
                        <a:pt x="30830" y="102337"/>
                      </a:cubicBezTo>
                      <a:cubicBezTo>
                        <a:pt x="30747" y="102254"/>
                        <a:pt x="30830" y="102006"/>
                        <a:pt x="30996" y="101923"/>
                      </a:cubicBezTo>
                      <a:cubicBezTo>
                        <a:pt x="31092" y="101859"/>
                        <a:pt x="31151" y="101819"/>
                        <a:pt x="31182" y="101819"/>
                      </a:cubicBezTo>
                      <a:close/>
                      <a:moveTo>
                        <a:pt x="24117" y="102171"/>
                      </a:moveTo>
                      <a:cubicBezTo>
                        <a:pt x="24200" y="102171"/>
                        <a:pt x="24366" y="102254"/>
                        <a:pt x="24366" y="102337"/>
                      </a:cubicBezTo>
                      <a:cubicBezTo>
                        <a:pt x="24449" y="102420"/>
                        <a:pt x="24449" y="102586"/>
                        <a:pt x="24366" y="102586"/>
                      </a:cubicBezTo>
                      <a:cubicBezTo>
                        <a:pt x="24341" y="102610"/>
                        <a:pt x="24317" y="102620"/>
                        <a:pt x="24293" y="102620"/>
                      </a:cubicBezTo>
                      <a:cubicBezTo>
                        <a:pt x="24234" y="102620"/>
                        <a:pt x="24176" y="102562"/>
                        <a:pt x="24117" y="102503"/>
                      </a:cubicBezTo>
                      <a:cubicBezTo>
                        <a:pt x="24034" y="102337"/>
                        <a:pt x="24034" y="102254"/>
                        <a:pt x="24117" y="102171"/>
                      </a:cubicBezTo>
                      <a:close/>
                      <a:moveTo>
                        <a:pt x="28432" y="102168"/>
                      </a:moveTo>
                      <a:cubicBezTo>
                        <a:pt x="28485" y="102168"/>
                        <a:pt x="28539" y="102260"/>
                        <a:pt x="28592" y="102420"/>
                      </a:cubicBezTo>
                      <a:cubicBezTo>
                        <a:pt x="28649" y="102706"/>
                        <a:pt x="28628" y="102795"/>
                        <a:pt x="28472" y="102795"/>
                      </a:cubicBezTo>
                      <a:cubicBezTo>
                        <a:pt x="28402" y="102795"/>
                        <a:pt x="28306" y="102777"/>
                        <a:pt x="28178" y="102752"/>
                      </a:cubicBezTo>
                      <a:cubicBezTo>
                        <a:pt x="28012" y="102669"/>
                        <a:pt x="27929" y="102586"/>
                        <a:pt x="28012" y="102586"/>
                      </a:cubicBezTo>
                      <a:cubicBezTo>
                        <a:pt x="28095" y="102503"/>
                        <a:pt x="28261" y="102420"/>
                        <a:pt x="28344" y="102254"/>
                      </a:cubicBezTo>
                      <a:cubicBezTo>
                        <a:pt x="28373" y="102196"/>
                        <a:pt x="28402" y="102168"/>
                        <a:pt x="28432" y="102168"/>
                      </a:cubicBezTo>
                      <a:close/>
                      <a:moveTo>
                        <a:pt x="33930" y="102023"/>
                      </a:moveTo>
                      <a:cubicBezTo>
                        <a:pt x="33972" y="102023"/>
                        <a:pt x="34033" y="102105"/>
                        <a:pt x="34145" y="102254"/>
                      </a:cubicBezTo>
                      <a:cubicBezTo>
                        <a:pt x="34228" y="102420"/>
                        <a:pt x="34228" y="102503"/>
                        <a:pt x="34145" y="102503"/>
                      </a:cubicBezTo>
                      <a:cubicBezTo>
                        <a:pt x="34062" y="102503"/>
                        <a:pt x="33979" y="102586"/>
                        <a:pt x="34062" y="102669"/>
                      </a:cubicBezTo>
                      <a:cubicBezTo>
                        <a:pt x="34145" y="102752"/>
                        <a:pt x="34062" y="102834"/>
                        <a:pt x="33979" y="102834"/>
                      </a:cubicBezTo>
                      <a:cubicBezTo>
                        <a:pt x="33896" y="102834"/>
                        <a:pt x="33813" y="102586"/>
                        <a:pt x="33813" y="102420"/>
                      </a:cubicBezTo>
                      <a:cubicBezTo>
                        <a:pt x="33859" y="102146"/>
                        <a:pt x="33879" y="102023"/>
                        <a:pt x="33930" y="102023"/>
                      </a:cubicBezTo>
                      <a:close/>
                      <a:moveTo>
                        <a:pt x="29604" y="102797"/>
                      </a:moveTo>
                      <a:cubicBezTo>
                        <a:pt x="29681" y="102797"/>
                        <a:pt x="29759" y="102809"/>
                        <a:pt x="29835" y="102834"/>
                      </a:cubicBezTo>
                      <a:cubicBezTo>
                        <a:pt x="30250" y="103000"/>
                        <a:pt x="30250" y="103249"/>
                        <a:pt x="29587" y="103497"/>
                      </a:cubicBezTo>
                      <a:cubicBezTo>
                        <a:pt x="29338" y="103580"/>
                        <a:pt x="29172" y="103746"/>
                        <a:pt x="29255" y="103829"/>
                      </a:cubicBezTo>
                      <a:cubicBezTo>
                        <a:pt x="29314" y="103888"/>
                        <a:pt x="29290" y="103946"/>
                        <a:pt x="29241" y="103946"/>
                      </a:cubicBezTo>
                      <a:cubicBezTo>
                        <a:pt x="29221" y="103946"/>
                        <a:pt x="29197" y="103936"/>
                        <a:pt x="29172" y="103912"/>
                      </a:cubicBezTo>
                      <a:cubicBezTo>
                        <a:pt x="29089" y="103912"/>
                        <a:pt x="28924" y="103746"/>
                        <a:pt x="28924" y="103580"/>
                      </a:cubicBezTo>
                      <a:cubicBezTo>
                        <a:pt x="28783" y="103159"/>
                        <a:pt x="29178" y="102797"/>
                        <a:pt x="29604" y="102797"/>
                      </a:cubicBezTo>
                      <a:close/>
                      <a:moveTo>
                        <a:pt x="31041" y="103890"/>
                      </a:moveTo>
                      <a:cubicBezTo>
                        <a:pt x="31106" y="103890"/>
                        <a:pt x="31161" y="104025"/>
                        <a:pt x="31161" y="104160"/>
                      </a:cubicBezTo>
                      <a:cubicBezTo>
                        <a:pt x="31120" y="104368"/>
                        <a:pt x="31078" y="104471"/>
                        <a:pt x="31037" y="104471"/>
                      </a:cubicBezTo>
                      <a:cubicBezTo>
                        <a:pt x="30996" y="104471"/>
                        <a:pt x="30954" y="104368"/>
                        <a:pt x="30913" y="104160"/>
                      </a:cubicBezTo>
                      <a:cubicBezTo>
                        <a:pt x="30913" y="104078"/>
                        <a:pt x="30913" y="103912"/>
                        <a:pt x="30996" y="103912"/>
                      </a:cubicBezTo>
                      <a:cubicBezTo>
                        <a:pt x="31011" y="103897"/>
                        <a:pt x="31026" y="103890"/>
                        <a:pt x="31041" y="103890"/>
                      </a:cubicBezTo>
                      <a:close/>
                      <a:moveTo>
                        <a:pt x="35756" y="102747"/>
                      </a:moveTo>
                      <a:cubicBezTo>
                        <a:pt x="35842" y="102747"/>
                        <a:pt x="35852" y="102936"/>
                        <a:pt x="35802" y="103332"/>
                      </a:cubicBezTo>
                      <a:cubicBezTo>
                        <a:pt x="35802" y="103663"/>
                        <a:pt x="35802" y="103746"/>
                        <a:pt x="36134" y="103746"/>
                      </a:cubicBezTo>
                      <a:cubicBezTo>
                        <a:pt x="36300" y="103746"/>
                        <a:pt x="36382" y="103829"/>
                        <a:pt x="36300" y="103912"/>
                      </a:cubicBezTo>
                      <a:cubicBezTo>
                        <a:pt x="36217" y="103912"/>
                        <a:pt x="35885" y="103912"/>
                        <a:pt x="35719" y="103829"/>
                      </a:cubicBezTo>
                      <a:cubicBezTo>
                        <a:pt x="35631" y="103807"/>
                        <a:pt x="35560" y="103796"/>
                        <a:pt x="35503" y="103796"/>
                      </a:cubicBezTo>
                      <a:cubicBezTo>
                        <a:pt x="35349" y="103796"/>
                        <a:pt x="35305" y="103873"/>
                        <a:pt x="35305" y="103995"/>
                      </a:cubicBezTo>
                      <a:cubicBezTo>
                        <a:pt x="35388" y="104160"/>
                        <a:pt x="35305" y="104243"/>
                        <a:pt x="35222" y="104243"/>
                      </a:cubicBezTo>
                      <a:cubicBezTo>
                        <a:pt x="35056" y="104243"/>
                        <a:pt x="35056" y="104326"/>
                        <a:pt x="35222" y="104409"/>
                      </a:cubicBezTo>
                      <a:cubicBezTo>
                        <a:pt x="35388" y="104658"/>
                        <a:pt x="35305" y="104741"/>
                        <a:pt x="34974" y="104823"/>
                      </a:cubicBezTo>
                      <a:cubicBezTo>
                        <a:pt x="34808" y="104865"/>
                        <a:pt x="34663" y="104886"/>
                        <a:pt x="34549" y="104886"/>
                      </a:cubicBezTo>
                      <a:cubicBezTo>
                        <a:pt x="34435" y="104886"/>
                        <a:pt x="34352" y="104865"/>
                        <a:pt x="34311" y="104823"/>
                      </a:cubicBezTo>
                      <a:cubicBezTo>
                        <a:pt x="34311" y="104741"/>
                        <a:pt x="34311" y="104492"/>
                        <a:pt x="34393" y="104326"/>
                      </a:cubicBezTo>
                      <a:cubicBezTo>
                        <a:pt x="34461" y="104191"/>
                        <a:pt x="34473" y="104055"/>
                        <a:pt x="34386" y="104055"/>
                      </a:cubicBezTo>
                      <a:cubicBezTo>
                        <a:pt x="34366" y="104055"/>
                        <a:pt x="34341" y="104062"/>
                        <a:pt x="34311" y="104078"/>
                      </a:cubicBezTo>
                      <a:cubicBezTo>
                        <a:pt x="34228" y="104078"/>
                        <a:pt x="34145" y="103995"/>
                        <a:pt x="34145" y="103829"/>
                      </a:cubicBezTo>
                      <a:cubicBezTo>
                        <a:pt x="34062" y="103580"/>
                        <a:pt x="34145" y="103497"/>
                        <a:pt x="34642" y="103415"/>
                      </a:cubicBezTo>
                      <a:cubicBezTo>
                        <a:pt x="35056" y="103415"/>
                        <a:pt x="35388" y="103249"/>
                        <a:pt x="35471" y="103000"/>
                      </a:cubicBezTo>
                      <a:cubicBezTo>
                        <a:pt x="35604" y="102833"/>
                        <a:pt x="35698" y="102747"/>
                        <a:pt x="35756" y="102747"/>
                      </a:cubicBezTo>
                      <a:close/>
                      <a:moveTo>
                        <a:pt x="24900" y="104672"/>
                      </a:moveTo>
                      <a:cubicBezTo>
                        <a:pt x="25070" y="104672"/>
                        <a:pt x="25360" y="104789"/>
                        <a:pt x="25360" y="104906"/>
                      </a:cubicBezTo>
                      <a:cubicBezTo>
                        <a:pt x="25360" y="105003"/>
                        <a:pt x="25332" y="105044"/>
                        <a:pt x="25275" y="105044"/>
                      </a:cubicBezTo>
                      <a:cubicBezTo>
                        <a:pt x="25235" y="105044"/>
                        <a:pt x="25180" y="105023"/>
                        <a:pt x="25111" y="104989"/>
                      </a:cubicBezTo>
                      <a:cubicBezTo>
                        <a:pt x="24863" y="104906"/>
                        <a:pt x="24780" y="104823"/>
                        <a:pt x="24780" y="104741"/>
                      </a:cubicBezTo>
                      <a:cubicBezTo>
                        <a:pt x="24780" y="104692"/>
                        <a:pt x="24830" y="104672"/>
                        <a:pt x="24900" y="104672"/>
                      </a:cubicBezTo>
                      <a:close/>
                      <a:moveTo>
                        <a:pt x="30589" y="104387"/>
                      </a:moveTo>
                      <a:cubicBezTo>
                        <a:pt x="30722" y="104387"/>
                        <a:pt x="30845" y="104522"/>
                        <a:pt x="30913" y="104658"/>
                      </a:cubicBezTo>
                      <a:cubicBezTo>
                        <a:pt x="31078" y="104906"/>
                        <a:pt x="31078" y="105072"/>
                        <a:pt x="30913" y="105072"/>
                      </a:cubicBezTo>
                      <a:cubicBezTo>
                        <a:pt x="30747" y="105072"/>
                        <a:pt x="30581" y="104906"/>
                        <a:pt x="30498" y="104741"/>
                      </a:cubicBezTo>
                      <a:cubicBezTo>
                        <a:pt x="30415" y="104575"/>
                        <a:pt x="30415" y="104409"/>
                        <a:pt x="30498" y="104409"/>
                      </a:cubicBezTo>
                      <a:cubicBezTo>
                        <a:pt x="30529" y="104394"/>
                        <a:pt x="30559" y="104387"/>
                        <a:pt x="30589" y="104387"/>
                      </a:cubicBezTo>
                      <a:close/>
                      <a:moveTo>
                        <a:pt x="33352" y="103896"/>
                      </a:moveTo>
                      <a:cubicBezTo>
                        <a:pt x="33482" y="103896"/>
                        <a:pt x="33573" y="104011"/>
                        <a:pt x="33730" y="104326"/>
                      </a:cubicBezTo>
                      <a:cubicBezTo>
                        <a:pt x="33813" y="104658"/>
                        <a:pt x="33979" y="104906"/>
                        <a:pt x="33979" y="104906"/>
                      </a:cubicBezTo>
                      <a:cubicBezTo>
                        <a:pt x="33979" y="104989"/>
                        <a:pt x="33730" y="105072"/>
                        <a:pt x="33482" y="105155"/>
                      </a:cubicBezTo>
                      <a:cubicBezTo>
                        <a:pt x="33357" y="105238"/>
                        <a:pt x="33275" y="105279"/>
                        <a:pt x="33223" y="105279"/>
                      </a:cubicBezTo>
                      <a:cubicBezTo>
                        <a:pt x="33171" y="105279"/>
                        <a:pt x="33150" y="105238"/>
                        <a:pt x="33150" y="105155"/>
                      </a:cubicBezTo>
                      <a:cubicBezTo>
                        <a:pt x="33294" y="104940"/>
                        <a:pt x="33189" y="104724"/>
                        <a:pt x="32997" y="104724"/>
                      </a:cubicBezTo>
                      <a:cubicBezTo>
                        <a:pt x="32967" y="104724"/>
                        <a:pt x="32935" y="104729"/>
                        <a:pt x="32902" y="104741"/>
                      </a:cubicBezTo>
                      <a:cubicBezTo>
                        <a:pt x="32861" y="104757"/>
                        <a:pt x="32826" y="104764"/>
                        <a:pt x="32798" y="104764"/>
                      </a:cubicBezTo>
                      <a:cubicBezTo>
                        <a:pt x="32537" y="104764"/>
                        <a:pt x="32769" y="104144"/>
                        <a:pt x="33067" y="103995"/>
                      </a:cubicBezTo>
                      <a:cubicBezTo>
                        <a:pt x="33189" y="103934"/>
                        <a:pt x="33277" y="103896"/>
                        <a:pt x="33352" y="103896"/>
                      </a:cubicBezTo>
                      <a:close/>
                      <a:moveTo>
                        <a:pt x="34808" y="105072"/>
                      </a:moveTo>
                      <a:cubicBezTo>
                        <a:pt x="35139" y="105155"/>
                        <a:pt x="35139" y="105155"/>
                        <a:pt x="34891" y="105486"/>
                      </a:cubicBezTo>
                      <a:cubicBezTo>
                        <a:pt x="34808" y="105735"/>
                        <a:pt x="34642" y="105901"/>
                        <a:pt x="34559" y="105901"/>
                      </a:cubicBezTo>
                      <a:cubicBezTo>
                        <a:pt x="34535" y="105925"/>
                        <a:pt x="34518" y="105935"/>
                        <a:pt x="34508" y="105935"/>
                      </a:cubicBezTo>
                      <a:cubicBezTo>
                        <a:pt x="34483" y="105935"/>
                        <a:pt x="34501" y="105876"/>
                        <a:pt x="34559" y="105818"/>
                      </a:cubicBezTo>
                      <a:cubicBezTo>
                        <a:pt x="34559" y="105735"/>
                        <a:pt x="34559" y="105569"/>
                        <a:pt x="34393" y="105404"/>
                      </a:cubicBezTo>
                      <a:cubicBezTo>
                        <a:pt x="34145" y="105072"/>
                        <a:pt x="34228" y="105072"/>
                        <a:pt x="34808" y="105072"/>
                      </a:cubicBezTo>
                      <a:close/>
                      <a:moveTo>
                        <a:pt x="32101" y="105569"/>
                      </a:moveTo>
                      <a:cubicBezTo>
                        <a:pt x="32137" y="105569"/>
                        <a:pt x="32211" y="105680"/>
                        <a:pt x="32322" y="105901"/>
                      </a:cubicBezTo>
                      <a:cubicBezTo>
                        <a:pt x="32487" y="106149"/>
                        <a:pt x="32570" y="106398"/>
                        <a:pt x="32487" y="106481"/>
                      </a:cubicBezTo>
                      <a:cubicBezTo>
                        <a:pt x="32487" y="106481"/>
                        <a:pt x="32322" y="106398"/>
                        <a:pt x="32322" y="106315"/>
                      </a:cubicBezTo>
                      <a:cubicBezTo>
                        <a:pt x="32273" y="106218"/>
                        <a:pt x="32196" y="106178"/>
                        <a:pt x="32124" y="106178"/>
                      </a:cubicBezTo>
                      <a:cubicBezTo>
                        <a:pt x="32073" y="106178"/>
                        <a:pt x="32024" y="106198"/>
                        <a:pt x="31990" y="106232"/>
                      </a:cubicBezTo>
                      <a:cubicBezTo>
                        <a:pt x="31942" y="106329"/>
                        <a:pt x="31893" y="106370"/>
                        <a:pt x="31844" y="106370"/>
                      </a:cubicBezTo>
                      <a:cubicBezTo>
                        <a:pt x="31810" y="106370"/>
                        <a:pt x="31776" y="106349"/>
                        <a:pt x="31741" y="106315"/>
                      </a:cubicBezTo>
                      <a:cubicBezTo>
                        <a:pt x="31659" y="106149"/>
                        <a:pt x="31741" y="105984"/>
                        <a:pt x="32073" y="105901"/>
                      </a:cubicBezTo>
                      <a:cubicBezTo>
                        <a:pt x="32073" y="105901"/>
                        <a:pt x="32156" y="105818"/>
                        <a:pt x="32073" y="105652"/>
                      </a:cubicBezTo>
                      <a:cubicBezTo>
                        <a:pt x="32073" y="105597"/>
                        <a:pt x="32082" y="105569"/>
                        <a:pt x="32101" y="105569"/>
                      </a:cubicBezTo>
                      <a:close/>
                      <a:moveTo>
                        <a:pt x="119058" y="0"/>
                      </a:moveTo>
                      <a:cubicBezTo>
                        <a:pt x="117787" y="0"/>
                        <a:pt x="115847" y="205"/>
                        <a:pt x="114781" y="485"/>
                      </a:cubicBezTo>
                      <a:cubicBezTo>
                        <a:pt x="114026" y="760"/>
                        <a:pt x="113328" y="921"/>
                        <a:pt x="113016" y="921"/>
                      </a:cubicBezTo>
                      <a:cubicBezTo>
                        <a:pt x="112952" y="921"/>
                        <a:pt x="112904" y="914"/>
                        <a:pt x="112875" y="899"/>
                      </a:cubicBezTo>
                      <a:cubicBezTo>
                        <a:pt x="112846" y="885"/>
                        <a:pt x="112798" y="878"/>
                        <a:pt x="112735" y="878"/>
                      </a:cubicBezTo>
                      <a:cubicBezTo>
                        <a:pt x="112443" y="878"/>
                        <a:pt x="111817" y="1026"/>
                        <a:pt x="111135" y="1231"/>
                      </a:cubicBezTo>
                      <a:cubicBezTo>
                        <a:pt x="110306" y="1562"/>
                        <a:pt x="108400" y="2060"/>
                        <a:pt x="106908" y="2474"/>
                      </a:cubicBezTo>
                      <a:cubicBezTo>
                        <a:pt x="105417" y="2888"/>
                        <a:pt x="101936" y="4049"/>
                        <a:pt x="99118" y="5043"/>
                      </a:cubicBezTo>
                      <a:cubicBezTo>
                        <a:pt x="96300" y="5955"/>
                        <a:pt x="93068" y="7281"/>
                        <a:pt x="91991" y="7695"/>
                      </a:cubicBezTo>
                      <a:cubicBezTo>
                        <a:pt x="90582" y="8192"/>
                        <a:pt x="89919" y="8524"/>
                        <a:pt x="89919" y="8773"/>
                      </a:cubicBezTo>
                      <a:cubicBezTo>
                        <a:pt x="89919" y="8855"/>
                        <a:pt x="89898" y="8897"/>
                        <a:pt x="89867" y="8897"/>
                      </a:cubicBezTo>
                      <a:cubicBezTo>
                        <a:pt x="89836" y="8897"/>
                        <a:pt x="89795" y="8855"/>
                        <a:pt x="89753" y="8773"/>
                      </a:cubicBezTo>
                      <a:cubicBezTo>
                        <a:pt x="89730" y="8755"/>
                        <a:pt x="89689" y="8747"/>
                        <a:pt x="89632" y="8747"/>
                      </a:cubicBezTo>
                      <a:cubicBezTo>
                        <a:pt x="88868" y="8747"/>
                        <a:pt x="85284" y="10204"/>
                        <a:pt x="85361" y="10513"/>
                      </a:cubicBezTo>
                      <a:cubicBezTo>
                        <a:pt x="85361" y="10650"/>
                        <a:pt x="85336" y="10711"/>
                        <a:pt x="85286" y="10711"/>
                      </a:cubicBezTo>
                      <a:cubicBezTo>
                        <a:pt x="85245" y="10711"/>
                        <a:pt x="85187" y="10670"/>
                        <a:pt x="85112" y="10596"/>
                      </a:cubicBezTo>
                      <a:cubicBezTo>
                        <a:pt x="85066" y="10549"/>
                        <a:pt x="84980" y="10529"/>
                        <a:pt x="84872" y="10529"/>
                      </a:cubicBezTo>
                      <a:cubicBezTo>
                        <a:pt x="84405" y="10529"/>
                        <a:pt x="83507" y="10907"/>
                        <a:pt x="83372" y="11176"/>
                      </a:cubicBezTo>
                      <a:cubicBezTo>
                        <a:pt x="83289" y="11259"/>
                        <a:pt x="82295" y="11673"/>
                        <a:pt x="81134" y="12087"/>
                      </a:cubicBezTo>
                      <a:cubicBezTo>
                        <a:pt x="79394" y="12750"/>
                        <a:pt x="78980" y="12999"/>
                        <a:pt x="78814" y="13413"/>
                      </a:cubicBezTo>
                      <a:cubicBezTo>
                        <a:pt x="78714" y="13614"/>
                        <a:pt x="78644" y="13724"/>
                        <a:pt x="78586" y="13724"/>
                      </a:cubicBezTo>
                      <a:cubicBezTo>
                        <a:pt x="78548" y="13724"/>
                        <a:pt x="78515" y="13677"/>
                        <a:pt x="78482" y="13579"/>
                      </a:cubicBezTo>
                      <a:cubicBezTo>
                        <a:pt x="78457" y="13453"/>
                        <a:pt x="78394" y="13381"/>
                        <a:pt x="78236" y="13381"/>
                      </a:cubicBezTo>
                      <a:cubicBezTo>
                        <a:pt x="77875" y="13381"/>
                        <a:pt x="77020" y="13759"/>
                        <a:pt x="75002" y="14739"/>
                      </a:cubicBezTo>
                      <a:cubicBezTo>
                        <a:pt x="72267" y="16065"/>
                        <a:pt x="69201" y="17557"/>
                        <a:pt x="64891" y="19463"/>
                      </a:cubicBezTo>
                      <a:cubicBezTo>
                        <a:pt x="62985" y="20292"/>
                        <a:pt x="61327" y="21121"/>
                        <a:pt x="61079" y="21204"/>
                      </a:cubicBezTo>
                      <a:cubicBezTo>
                        <a:pt x="60830" y="21369"/>
                        <a:pt x="59090" y="22198"/>
                        <a:pt x="57184" y="23027"/>
                      </a:cubicBezTo>
                      <a:cubicBezTo>
                        <a:pt x="55361" y="23938"/>
                        <a:pt x="53620" y="24767"/>
                        <a:pt x="53454" y="24933"/>
                      </a:cubicBezTo>
                      <a:cubicBezTo>
                        <a:pt x="53206" y="25182"/>
                        <a:pt x="51134" y="26176"/>
                        <a:pt x="46742" y="28331"/>
                      </a:cubicBezTo>
                      <a:cubicBezTo>
                        <a:pt x="44670" y="29325"/>
                        <a:pt x="43261" y="29988"/>
                        <a:pt x="40609" y="31480"/>
                      </a:cubicBezTo>
                      <a:cubicBezTo>
                        <a:pt x="40029" y="31811"/>
                        <a:pt x="38869" y="32392"/>
                        <a:pt x="38040" y="32806"/>
                      </a:cubicBezTo>
                      <a:cubicBezTo>
                        <a:pt x="37211" y="33303"/>
                        <a:pt x="35968" y="33966"/>
                        <a:pt x="35222" y="34381"/>
                      </a:cubicBezTo>
                      <a:cubicBezTo>
                        <a:pt x="34393" y="34795"/>
                        <a:pt x="33150" y="35458"/>
                        <a:pt x="32322" y="35955"/>
                      </a:cubicBezTo>
                      <a:cubicBezTo>
                        <a:pt x="31410" y="36452"/>
                        <a:pt x="30581" y="36950"/>
                        <a:pt x="30415" y="37033"/>
                      </a:cubicBezTo>
                      <a:cubicBezTo>
                        <a:pt x="30250" y="37198"/>
                        <a:pt x="29587" y="37613"/>
                        <a:pt x="28924" y="37944"/>
                      </a:cubicBezTo>
                      <a:cubicBezTo>
                        <a:pt x="28344" y="38359"/>
                        <a:pt x="27432" y="38856"/>
                        <a:pt x="26935" y="39104"/>
                      </a:cubicBezTo>
                      <a:cubicBezTo>
                        <a:pt x="26520" y="39353"/>
                        <a:pt x="25692" y="39850"/>
                        <a:pt x="25029" y="40265"/>
                      </a:cubicBezTo>
                      <a:cubicBezTo>
                        <a:pt x="23454" y="41176"/>
                        <a:pt x="22128" y="41922"/>
                        <a:pt x="20388" y="42999"/>
                      </a:cubicBezTo>
                      <a:cubicBezTo>
                        <a:pt x="19559" y="43580"/>
                        <a:pt x="18399" y="44243"/>
                        <a:pt x="17901" y="44574"/>
                      </a:cubicBezTo>
                      <a:cubicBezTo>
                        <a:pt x="16575" y="45320"/>
                        <a:pt x="14338" y="46895"/>
                        <a:pt x="13592" y="47475"/>
                      </a:cubicBezTo>
                      <a:cubicBezTo>
                        <a:pt x="13260" y="47806"/>
                        <a:pt x="12598" y="48138"/>
                        <a:pt x="12266" y="48303"/>
                      </a:cubicBezTo>
                      <a:cubicBezTo>
                        <a:pt x="11852" y="48469"/>
                        <a:pt x="11189" y="48884"/>
                        <a:pt x="10691" y="49215"/>
                      </a:cubicBezTo>
                      <a:cubicBezTo>
                        <a:pt x="10194" y="49546"/>
                        <a:pt x="9283" y="50209"/>
                        <a:pt x="8620" y="50624"/>
                      </a:cubicBezTo>
                      <a:cubicBezTo>
                        <a:pt x="7957" y="51038"/>
                        <a:pt x="6796" y="51867"/>
                        <a:pt x="5968" y="52447"/>
                      </a:cubicBezTo>
                      <a:cubicBezTo>
                        <a:pt x="4948" y="53102"/>
                        <a:pt x="4441" y="53374"/>
                        <a:pt x="4051" y="53374"/>
                      </a:cubicBezTo>
                      <a:cubicBezTo>
                        <a:pt x="3997" y="53374"/>
                        <a:pt x="3946" y="53369"/>
                        <a:pt x="3896" y="53359"/>
                      </a:cubicBezTo>
                      <a:cubicBezTo>
                        <a:pt x="3316" y="53359"/>
                        <a:pt x="3067" y="53607"/>
                        <a:pt x="2901" y="54519"/>
                      </a:cubicBezTo>
                      <a:cubicBezTo>
                        <a:pt x="2735" y="55099"/>
                        <a:pt x="2984" y="56757"/>
                        <a:pt x="3233" y="57088"/>
                      </a:cubicBezTo>
                      <a:cubicBezTo>
                        <a:pt x="3233" y="57171"/>
                        <a:pt x="3233" y="57337"/>
                        <a:pt x="3233" y="57585"/>
                      </a:cubicBezTo>
                      <a:cubicBezTo>
                        <a:pt x="3150" y="57751"/>
                        <a:pt x="3233" y="58083"/>
                        <a:pt x="3316" y="58248"/>
                      </a:cubicBezTo>
                      <a:cubicBezTo>
                        <a:pt x="3398" y="58414"/>
                        <a:pt x="3564" y="58994"/>
                        <a:pt x="3647" y="59491"/>
                      </a:cubicBezTo>
                      <a:cubicBezTo>
                        <a:pt x="3730" y="60071"/>
                        <a:pt x="4061" y="61066"/>
                        <a:pt x="4476" y="61895"/>
                      </a:cubicBezTo>
                      <a:cubicBezTo>
                        <a:pt x="4898" y="62859"/>
                        <a:pt x="5057" y="63166"/>
                        <a:pt x="5176" y="63166"/>
                      </a:cubicBezTo>
                      <a:cubicBezTo>
                        <a:pt x="5220" y="63166"/>
                        <a:pt x="5259" y="63123"/>
                        <a:pt x="5305" y="63055"/>
                      </a:cubicBezTo>
                      <a:cubicBezTo>
                        <a:pt x="5373" y="62952"/>
                        <a:pt x="5413" y="62892"/>
                        <a:pt x="5437" y="62892"/>
                      </a:cubicBezTo>
                      <a:cubicBezTo>
                        <a:pt x="5470" y="62892"/>
                        <a:pt x="5470" y="63012"/>
                        <a:pt x="5470" y="63304"/>
                      </a:cubicBezTo>
                      <a:cubicBezTo>
                        <a:pt x="5398" y="63591"/>
                        <a:pt x="5451" y="63817"/>
                        <a:pt x="5521" y="63817"/>
                      </a:cubicBezTo>
                      <a:cubicBezTo>
                        <a:pt x="5531" y="63817"/>
                        <a:pt x="5542" y="63812"/>
                        <a:pt x="5553" y="63801"/>
                      </a:cubicBezTo>
                      <a:cubicBezTo>
                        <a:pt x="5636" y="63801"/>
                        <a:pt x="5968" y="64298"/>
                        <a:pt x="6382" y="65127"/>
                      </a:cubicBezTo>
                      <a:cubicBezTo>
                        <a:pt x="7128" y="66784"/>
                        <a:pt x="7045" y="66536"/>
                        <a:pt x="8205" y="68359"/>
                      </a:cubicBezTo>
                      <a:cubicBezTo>
                        <a:pt x="8951" y="69519"/>
                        <a:pt x="9448" y="70016"/>
                        <a:pt x="9946" y="70431"/>
                      </a:cubicBezTo>
                      <a:cubicBezTo>
                        <a:pt x="10360" y="70679"/>
                        <a:pt x="10691" y="71011"/>
                        <a:pt x="10774" y="71094"/>
                      </a:cubicBezTo>
                      <a:cubicBezTo>
                        <a:pt x="10774" y="71177"/>
                        <a:pt x="11106" y="71425"/>
                        <a:pt x="11354" y="71508"/>
                      </a:cubicBezTo>
                      <a:cubicBezTo>
                        <a:pt x="11852" y="71840"/>
                        <a:pt x="13592" y="73497"/>
                        <a:pt x="13509" y="73663"/>
                      </a:cubicBezTo>
                      <a:cubicBezTo>
                        <a:pt x="13509" y="73746"/>
                        <a:pt x="13343" y="73911"/>
                        <a:pt x="13095" y="74160"/>
                      </a:cubicBezTo>
                      <a:cubicBezTo>
                        <a:pt x="12846" y="74326"/>
                        <a:pt x="12598" y="74657"/>
                        <a:pt x="12598" y="74906"/>
                      </a:cubicBezTo>
                      <a:cubicBezTo>
                        <a:pt x="12515" y="75155"/>
                        <a:pt x="12349" y="75320"/>
                        <a:pt x="12183" y="75320"/>
                      </a:cubicBezTo>
                      <a:cubicBezTo>
                        <a:pt x="12100" y="75320"/>
                        <a:pt x="11852" y="75735"/>
                        <a:pt x="11686" y="76149"/>
                      </a:cubicBezTo>
                      <a:cubicBezTo>
                        <a:pt x="11485" y="76886"/>
                        <a:pt x="11230" y="77297"/>
                        <a:pt x="11008" y="77297"/>
                      </a:cubicBezTo>
                      <a:cubicBezTo>
                        <a:pt x="10956" y="77297"/>
                        <a:pt x="10905" y="77274"/>
                        <a:pt x="10857" y="77226"/>
                      </a:cubicBezTo>
                      <a:cubicBezTo>
                        <a:pt x="10820" y="77208"/>
                        <a:pt x="10783" y="77198"/>
                        <a:pt x="10745" y="77198"/>
                      </a:cubicBezTo>
                      <a:cubicBezTo>
                        <a:pt x="10617" y="77198"/>
                        <a:pt x="10488" y="77320"/>
                        <a:pt x="10360" y="77641"/>
                      </a:cubicBezTo>
                      <a:cubicBezTo>
                        <a:pt x="10111" y="77889"/>
                        <a:pt x="9863" y="78221"/>
                        <a:pt x="9614" y="78387"/>
                      </a:cubicBezTo>
                      <a:cubicBezTo>
                        <a:pt x="9365" y="78469"/>
                        <a:pt x="9200" y="78635"/>
                        <a:pt x="9283" y="78801"/>
                      </a:cubicBezTo>
                      <a:cubicBezTo>
                        <a:pt x="9283" y="78967"/>
                        <a:pt x="9117" y="79050"/>
                        <a:pt x="8951" y="79050"/>
                      </a:cubicBezTo>
                      <a:cubicBezTo>
                        <a:pt x="8785" y="79050"/>
                        <a:pt x="8537" y="79298"/>
                        <a:pt x="8454" y="79547"/>
                      </a:cubicBezTo>
                      <a:cubicBezTo>
                        <a:pt x="8288" y="79878"/>
                        <a:pt x="8039" y="80044"/>
                        <a:pt x="7708" y="80044"/>
                      </a:cubicBezTo>
                      <a:cubicBezTo>
                        <a:pt x="7459" y="80044"/>
                        <a:pt x="7294" y="80210"/>
                        <a:pt x="7294" y="80293"/>
                      </a:cubicBezTo>
                      <a:cubicBezTo>
                        <a:pt x="7376" y="80458"/>
                        <a:pt x="7128" y="80707"/>
                        <a:pt x="6796" y="80873"/>
                      </a:cubicBezTo>
                      <a:cubicBezTo>
                        <a:pt x="6465" y="81039"/>
                        <a:pt x="6299" y="81204"/>
                        <a:pt x="6382" y="81287"/>
                      </a:cubicBezTo>
                      <a:cubicBezTo>
                        <a:pt x="6548" y="81370"/>
                        <a:pt x="5470" y="82530"/>
                        <a:pt x="5056" y="82779"/>
                      </a:cubicBezTo>
                      <a:cubicBezTo>
                        <a:pt x="4890" y="82862"/>
                        <a:pt x="4724" y="83110"/>
                        <a:pt x="4559" y="83442"/>
                      </a:cubicBezTo>
                      <a:cubicBezTo>
                        <a:pt x="4389" y="83725"/>
                        <a:pt x="4258" y="83853"/>
                        <a:pt x="4165" y="83853"/>
                      </a:cubicBezTo>
                      <a:cubicBezTo>
                        <a:pt x="4122" y="83853"/>
                        <a:pt x="4088" y="83826"/>
                        <a:pt x="4061" y="83773"/>
                      </a:cubicBezTo>
                      <a:cubicBezTo>
                        <a:pt x="3951" y="83663"/>
                        <a:pt x="3850" y="83608"/>
                        <a:pt x="3761" y="83608"/>
                      </a:cubicBezTo>
                      <a:cubicBezTo>
                        <a:pt x="3583" y="83608"/>
                        <a:pt x="3454" y="83829"/>
                        <a:pt x="3398" y="84271"/>
                      </a:cubicBezTo>
                      <a:cubicBezTo>
                        <a:pt x="3398" y="84559"/>
                        <a:pt x="3273" y="84784"/>
                        <a:pt x="3186" y="84784"/>
                      </a:cubicBezTo>
                      <a:cubicBezTo>
                        <a:pt x="3173" y="84784"/>
                        <a:pt x="3161" y="84779"/>
                        <a:pt x="3150" y="84768"/>
                      </a:cubicBezTo>
                      <a:cubicBezTo>
                        <a:pt x="3067" y="84768"/>
                        <a:pt x="2984" y="84851"/>
                        <a:pt x="3067" y="84934"/>
                      </a:cubicBezTo>
                      <a:cubicBezTo>
                        <a:pt x="3150" y="85099"/>
                        <a:pt x="3067" y="85182"/>
                        <a:pt x="2901" y="85265"/>
                      </a:cubicBezTo>
                      <a:cubicBezTo>
                        <a:pt x="2653" y="85348"/>
                        <a:pt x="2404" y="85680"/>
                        <a:pt x="2155" y="86177"/>
                      </a:cubicBezTo>
                      <a:cubicBezTo>
                        <a:pt x="2072" y="86343"/>
                        <a:pt x="1907" y="86508"/>
                        <a:pt x="1741" y="86508"/>
                      </a:cubicBezTo>
                      <a:cubicBezTo>
                        <a:pt x="1575" y="86508"/>
                        <a:pt x="1409" y="86674"/>
                        <a:pt x="1327" y="86840"/>
                      </a:cubicBezTo>
                      <a:cubicBezTo>
                        <a:pt x="1202" y="87026"/>
                        <a:pt x="1125" y="87119"/>
                        <a:pt x="989" y="87119"/>
                      </a:cubicBezTo>
                      <a:cubicBezTo>
                        <a:pt x="943" y="87119"/>
                        <a:pt x="892" y="87109"/>
                        <a:pt x="829" y="87088"/>
                      </a:cubicBezTo>
                      <a:cubicBezTo>
                        <a:pt x="719" y="87033"/>
                        <a:pt x="645" y="87006"/>
                        <a:pt x="596" y="87006"/>
                      </a:cubicBezTo>
                      <a:cubicBezTo>
                        <a:pt x="498" y="87006"/>
                        <a:pt x="498" y="87116"/>
                        <a:pt x="498" y="87337"/>
                      </a:cubicBezTo>
                      <a:cubicBezTo>
                        <a:pt x="581" y="87586"/>
                        <a:pt x="498" y="87834"/>
                        <a:pt x="332" y="87834"/>
                      </a:cubicBezTo>
                      <a:cubicBezTo>
                        <a:pt x="249" y="87917"/>
                        <a:pt x="166" y="88083"/>
                        <a:pt x="249" y="88249"/>
                      </a:cubicBezTo>
                      <a:cubicBezTo>
                        <a:pt x="332" y="88497"/>
                        <a:pt x="249" y="88663"/>
                        <a:pt x="166" y="88746"/>
                      </a:cubicBezTo>
                      <a:cubicBezTo>
                        <a:pt x="1" y="88746"/>
                        <a:pt x="84" y="89077"/>
                        <a:pt x="415" y="89657"/>
                      </a:cubicBezTo>
                      <a:cubicBezTo>
                        <a:pt x="747" y="90155"/>
                        <a:pt x="912" y="90652"/>
                        <a:pt x="912" y="90735"/>
                      </a:cubicBezTo>
                      <a:cubicBezTo>
                        <a:pt x="829" y="90901"/>
                        <a:pt x="995" y="91232"/>
                        <a:pt x="1244" y="91481"/>
                      </a:cubicBezTo>
                      <a:cubicBezTo>
                        <a:pt x="1409" y="91812"/>
                        <a:pt x="1575" y="92061"/>
                        <a:pt x="1492" y="92144"/>
                      </a:cubicBezTo>
                      <a:cubicBezTo>
                        <a:pt x="1327" y="92227"/>
                        <a:pt x="1741" y="93221"/>
                        <a:pt x="1990" y="93304"/>
                      </a:cubicBezTo>
                      <a:cubicBezTo>
                        <a:pt x="2072" y="93304"/>
                        <a:pt x="2155" y="93470"/>
                        <a:pt x="2155" y="93553"/>
                      </a:cubicBezTo>
                      <a:cubicBezTo>
                        <a:pt x="2238" y="93718"/>
                        <a:pt x="2404" y="94216"/>
                        <a:pt x="2735" y="94713"/>
                      </a:cubicBezTo>
                      <a:cubicBezTo>
                        <a:pt x="3150" y="95542"/>
                        <a:pt x="3233" y="95707"/>
                        <a:pt x="3813" y="95873"/>
                      </a:cubicBezTo>
                      <a:cubicBezTo>
                        <a:pt x="4393" y="96039"/>
                        <a:pt x="4393" y="96039"/>
                        <a:pt x="4227" y="96287"/>
                      </a:cubicBezTo>
                      <a:cubicBezTo>
                        <a:pt x="3896" y="96619"/>
                        <a:pt x="4144" y="97199"/>
                        <a:pt x="4559" y="97448"/>
                      </a:cubicBezTo>
                      <a:cubicBezTo>
                        <a:pt x="4724" y="97531"/>
                        <a:pt x="5056" y="97862"/>
                        <a:pt x="5222" y="98111"/>
                      </a:cubicBezTo>
                      <a:cubicBezTo>
                        <a:pt x="5402" y="98532"/>
                        <a:pt x="5495" y="98647"/>
                        <a:pt x="5755" y="98647"/>
                      </a:cubicBezTo>
                      <a:cubicBezTo>
                        <a:pt x="5852" y="98647"/>
                        <a:pt x="5974" y="98631"/>
                        <a:pt x="6133" y="98608"/>
                      </a:cubicBezTo>
                      <a:cubicBezTo>
                        <a:pt x="6299" y="98566"/>
                        <a:pt x="6465" y="98546"/>
                        <a:pt x="6599" y="98546"/>
                      </a:cubicBezTo>
                      <a:cubicBezTo>
                        <a:pt x="6734" y="98546"/>
                        <a:pt x="6838" y="98566"/>
                        <a:pt x="6879" y="98608"/>
                      </a:cubicBezTo>
                      <a:cubicBezTo>
                        <a:pt x="6879" y="98691"/>
                        <a:pt x="7128" y="98691"/>
                        <a:pt x="7376" y="98691"/>
                      </a:cubicBezTo>
                      <a:cubicBezTo>
                        <a:pt x="7479" y="98656"/>
                        <a:pt x="7582" y="98636"/>
                        <a:pt x="7674" y="98636"/>
                      </a:cubicBezTo>
                      <a:cubicBezTo>
                        <a:pt x="7803" y="98636"/>
                        <a:pt x="7908" y="98677"/>
                        <a:pt x="7957" y="98774"/>
                      </a:cubicBezTo>
                      <a:cubicBezTo>
                        <a:pt x="8087" y="99034"/>
                        <a:pt x="8171" y="99158"/>
                        <a:pt x="8222" y="99158"/>
                      </a:cubicBezTo>
                      <a:cubicBezTo>
                        <a:pt x="8269" y="99158"/>
                        <a:pt x="8288" y="99054"/>
                        <a:pt x="8288" y="98856"/>
                      </a:cubicBezTo>
                      <a:cubicBezTo>
                        <a:pt x="8350" y="98670"/>
                        <a:pt x="8459" y="98577"/>
                        <a:pt x="8684" y="98577"/>
                      </a:cubicBezTo>
                      <a:cubicBezTo>
                        <a:pt x="8759" y="98577"/>
                        <a:pt x="8847" y="98587"/>
                        <a:pt x="8951" y="98608"/>
                      </a:cubicBezTo>
                      <a:cubicBezTo>
                        <a:pt x="9365" y="98608"/>
                        <a:pt x="9531" y="98608"/>
                        <a:pt x="9448" y="98442"/>
                      </a:cubicBezTo>
                      <a:cubicBezTo>
                        <a:pt x="9389" y="98205"/>
                        <a:pt x="9840" y="98010"/>
                        <a:pt x="10192" y="98010"/>
                      </a:cubicBezTo>
                      <a:cubicBezTo>
                        <a:pt x="10331" y="98010"/>
                        <a:pt x="10455" y="98040"/>
                        <a:pt x="10526" y="98111"/>
                      </a:cubicBezTo>
                      <a:cubicBezTo>
                        <a:pt x="10567" y="98152"/>
                        <a:pt x="10629" y="98173"/>
                        <a:pt x="10691" y="98173"/>
                      </a:cubicBezTo>
                      <a:cubicBezTo>
                        <a:pt x="10754" y="98173"/>
                        <a:pt x="10816" y="98152"/>
                        <a:pt x="10857" y="98111"/>
                      </a:cubicBezTo>
                      <a:cubicBezTo>
                        <a:pt x="10940" y="98111"/>
                        <a:pt x="11023" y="97945"/>
                        <a:pt x="10857" y="97862"/>
                      </a:cubicBezTo>
                      <a:cubicBezTo>
                        <a:pt x="10774" y="97779"/>
                        <a:pt x="10857" y="97696"/>
                        <a:pt x="11023" y="97696"/>
                      </a:cubicBezTo>
                      <a:cubicBezTo>
                        <a:pt x="11272" y="97696"/>
                        <a:pt x="11437" y="97779"/>
                        <a:pt x="11520" y="98028"/>
                      </a:cubicBezTo>
                      <a:cubicBezTo>
                        <a:pt x="11520" y="98143"/>
                        <a:pt x="11556" y="98205"/>
                        <a:pt x="11627" y="98205"/>
                      </a:cubicBezTo>
                      <a:cubicBezTo>
                        <a:pt x="11710" y="98205"/>
                        <a:pt x="11840" y="98123"/>
                        <a:pt x="12017" y="97945"/>
                      </a:cubicBezTo>
                      <a:cubicBezTo>
                        <a:pt x="12204" y="97758"/>
                        <a:pt x="12437" y="97665"/>
                        <a:pt x="12577" y="97665"/>
                      </a:cubicBezTo>
                      <a:cubicBezTo>
                        <a:pt x="12623" y="97665"/>
                        <a:pt x="12660" y="97676"/>
                        <a:pt x="12680" y="97696"/>
                      </a:cubicBezTo>
                      <a:cubicBezTo>
                        <a:pt x="12708" y="97710"/>
                        <a:pt x="12736" y="97717"/>
                        <a:pt x="12763" y="97717"/>
                      </a:cubicBezTo>
                      <a:cubicBezTo>
                        <a:pt x="12901" y="97717"/>
                        <a:pt x="13040" y="97544"/>
                        <a:pt x="13178" y="97199"/>
                      </a:cubicBezTo>
                      <a:cubicBezTo>
                        <a:pt x="13457" y="96711"/>
                        <a:pt x="14323" y="96046"/>
                        <a:pt x="14689" y="96046"/>
                      </a:cubicBezTo>
                      <a:cubicBezTo>
                        <a:pt x="14758" y="96046"/>
                        <a:pt x="14809" y="96069"/>
                        <a:pt x="14835" y="96122"/>
                      </a:cubicBezTo>
                      <a:cubicBezTo>
                        <a:pt x="14835" y="96136"/>
                        <a:pt x="14848" y="96143"/>
                        <a:pt x="14872" y="96143"/>
                      </a:cubicBezTo>
                      <a:cubicBezTo>
                        <a:pt x="14984" y="96143"/>
                        <a:pt x="15338" y="95995"/>
                        <a:pt x="15747" y="95790"/>
                      </a:cubicBezTo>
                      <a:cubicBezTo>
                        <a:pt x="16244" y="95624"/>
                        <a:pt x="16741" y="95376"/>
                        <a:pt x="16824" y="95376"/>
                      </a:cubicBezTo>
                      <a:cubicBezTo>
                        <a:pt x="16990" y="95376"/>
                        <a:pt x="17073" y="95293"/>
                        <a:pt x="16907" y="95210"/>
                      </a:cubicBezTo>
                      <a:cubicBezTo>
                        <a:pt x="16629" y="94723"/>
                        <a:pt x="17752" y="93769"/>
                        <a:pt x="18365" y="93769"/>
                      </a:cubicBezTo>
                      <a:cubicBezTo>
                        <a:pt x="18482" y="93769"/>
                        <a:pt x="18581" y="93804"/>
                        <a:pt x="18647" y="93884"/>
                      </a:cubicBezTo>
                      <a:cubicBezTo>
                        <a:pt x="18813" y="94050"/>
                        <a:pt x="18813" y="94133"/>
                        <a:pt x="18730" y="94216"/>
                      </a:cubicBezTo>
                      <a:cubicBezTo>
                        <a:pt x="18482" y="94298"/>
                        <a:pt x="18647" y="94879"/>
                        <a:pt x="19062" y="95376"/>
                      </a:cubicBezTo>
                      <a:cubicBezTo>
                        <a:pt x="19062" y="95459"/>
                        <a:pt x="19062" y="95542"/>
                        <a:pt x="18979" y="95624"/>
                      </a:cubicBezTo>
                      <a:cubicBezTo>
                        <a:pt x="18896" y="95707"/>
                        <a:pt x="18979" y="95707"/>
                        <a:pt x="19145" y="95707"/>
                      </a:cubicBezTo>
                      <a:cubicBezTo>
                        <a:pt x="19476" y="95790"/>
                        <a:pt x="19476" y="95790"/>
                        <a:pt x="19476" y="96453"/>
                      </a:cubicBezTo>
                      <a:cubicBezTo>
                        <a:pt x="19476" y="97027"/>
                        <a:pt x="19525" y="97258"/>
                        <a:pt x="19661" y="97258"/>
                      </a:cubicBezTo>
                      <a:cubicBezTo>
                        <a:pt x="19702" y="97258"/>
                        <a:pt x="19750" y="97237"/>
                        <a:pt x="19808" y="97199"/>
                      </a:cubicBezTo>
                      <a:cubicBezTo>
                        <a:pt x="19890" y="97199"/>
                        <a:pt x="20139" y="97199"/>
                        <a:pt x="20305" y="97365"/>
                      </a:cubicBezTo>
                      <a:cubicBezTo>
                        <a:pt x="20553" y="97531"/>
                        <a:pt x="20553" y="97613"/>
                        <a:pt x="20305" y="97779"/>
                      </a:cubicBezTo>
                      <a:cubicBezTo>
                        <a:pt x="20056" y="97945"/>
                        <a:pt x="19973" y="98193"/>
                        <a:pt x="20056" y="98276"/>
                      </a:cubicBezTo>
                      <a:cubicBezTo>
                        <a:pt x="20139" y="98442"/>
                        <a:pt x="20222" y="98608"/>
                        <a:pt x="20139" y="98691"/>
                      </a:cubicBezTo>
                      <a:cubicBezTo>
                        <a:pt x="20139" y="98939"/>
                        <a:pt x="20802" y="99768"/>
                        <a:pt x="20968" y="99768"/>
                      </a:cubicBezTo>
                      <a:cubicBezTo>
                        <a:pt x="20968" y="99685"/>
                        <a:pt x="21051" y="99602"/>
                        <a:pt x="21051" y="99437"/>
                      </a:cubicBezTo>
                      <a:cubicBezTo>
                        <a:pt x="20968" y="99271"/>
                        <a:pt x="21051" y="99188"/>
                        <a:pt x="21134" y="99105"/>
                      </a:cubicBezTo>
                      <a:cubicBezTo>
                        <a:pt x="21149" y="99090"/>
                        <a:pt x="21164" y="99083"/>
                        <a:pt x="21178" y="99083"/>
                      </a:cubicBezTo>
                      <a:cubicBezTo>
                        <a:pt x="21241" y="99083"/>
                        <a:pt x="21284" y="99218"/>
                        <a:pt x="21216" y="99354"/>
                      </a:cubicBezTo>
                      <a:cubicBezTo>
                        <a:pt x="21156" y="99475"/>
                        <a:pt x="21184" y="99552"/>
                        <a:pt x="21236" y="99552"/>
                      </a:cubicBezTo>
                      <a:cubicBezTo>
                        <a:pt x="21255" y="99552"/>
                        <a:pt x="21277" y="99542"/>
                        <a:pt x="21299" y="99519"/>
                      </a:cubicBezTo>
                      <a:cubicBezTo>
                        <a:pt x="21382" y="99519"/>
                        <a:pt x="21548" y="99602"/>
                        <a:pt x="21714" y="99851"/>
                      </a:cubicBezTo>
                      <a:cubicBezTo>
                        <a:pt x="21797" y="100100"/>
                        <a:pt x="21879" y="100265"/>
                        <a:pt x="21797" y="100348"/>
                      </a:cubicBezTo>
                      <a:cubicBezTo>
                        <a:pt x="21714" y="100348"/>
                        <a:pt x="21548" y="100265"/>
                        <a:pt x="21465" y="100100"/>
                      </a:cubicBezTo>
                      <a:cubicBezTo>
                        <a:pt x="21404" y="99978"/>
                        <a:pt x="21299" y="99901"/>
                        <a:pt x="21182" y="99901"/>
                      </a:cubicBezTo>
                      <a:cubicBezTo>
                        <a:pt x="21139" y="99901"/>
                        <a:pt x="21095" y="99912"/>
                        <a:pt x="21051" y="99934"/>
                      </a:cubicBezTo>
                      <a:cubicBezTo>
                        <a:pt x="20885" y="100017"/>
                        <a:pt x="20885" y="100100"/>
                        <a:pt x="21134" y="100100"/>
                      </a:cubicBezTo>
                      <a:cubicBezTo>
                        <a:pt x="21299" y="100182"/>
                        <a:pt x="21382" y="100265"/>
                        <a:pt x="21465" y="100348"/>
                      </a:cubicBezTo>
                      <a:cubicBezTo>
                        <a:pt x="21465" y="100470"/>
                        <a:pt x="21598" y="100546"/>
                        <a:pt x="21767" y="100546"/>
                      </a:cubicBezTo>
                      <a:cubicBezTo>
                        <a:pt x="21829" y="100546"/>
                        <a:pt x="21896" y="100536"/>
                        <a:pt x="21962" y="100514"/>
                      </a:cubicBezTo>
                      <a:cubicBezTo>
                        <a:pt x="22294" y="100514"/>
                        <a:pt x="22294" y="100514"/>
                        <a:pt x="22128" y="100763"/>
                      </a:cubicBezTo>
                      <a:cubicBezTo>
                        <a:pt x="21962" y="101011"/>
                        <a:pt x="21962" y="101260"/>
                        <a:pt x="22294" y="101757"/>
                      </a:cubicBezTo>
                      <a:cubicBezTo>
                        <a:pt x="22438" y="102118"/>
                        <a:pt x="22582" y="102353"/>
                        <a:pt x="22617" y="102353"/>
                      </a:cubicBezTo>
                      <a:cubicBezTo>
                        <a:pt x="22623" y="102353"/>
                        <a:pt x="22625" y="102348"/>
                        <a:pt x="22625" y="102337"/>
                      </a:cubicBezTo>
                      <a:cubicBezTo>
                        <a:pt x="22646" y="102316"/>
                        <a:pt x="22667" y="102306"/>
                        <a:pt x="22689" y="102306"/>
                      </a:cubicBezTo>
                      <a:cubicBezTo>
                        <a:pt x="22755" y="102306"/>
                        <a:pt x="22832" y="102399"/>
                        <a:pt x="22957" y="102586"/>
                      </a:cubicBezTo>
                      <a:cubicBezTo>
                        <a:pt x="23067" y="102807"/>
                        <a:pt x="23104" y="102917"/>
                        <a:pt x="23067" y="102917"/>
                      </a:cubicBezTo>
                      <a:cubicBezTo>
                        <a:pt x="23049" y="102917"/>
                        <a:pt x="23012" y="102890"/>
                        <a:pt x="22957" y="102834"/>
                      </a:cubicBezTo>
                      <a:cubicBezTo>
                        <a:pt x="22839" y="102776"/>
                        <a:pt x="22722" y="102748"/>
                        <a:pt x="22623" y="102748"/>
                      </a:cubicBezTo>
                      <a:cubicBezTo>
                        <a:pt x="22442" y="102748"/>
                        <a:pt x="22323" y="102840"/>
                        <a:pt x="22377" y="103000"/>
                      </a:cubicBezTo>
                      <a:cubicBezTo>
                        <a:pt x="22473" y="103145"/>
                        <a:pt x="22821" y="103233"/>
                        <a:pt x="23096" y="103233"/>
                      </a:cubicBezTo>
                      <a:cubicBezTo>
                        <a:pt x="23294" y="103233"/>
                        <a:pt x="23454" y="103187"/>
                        <a:pt x="23454" y="103083"/>
                      </a:cubicBezTo>
                      <a:cubicBezTo>
                        <a:pt x="23454" y="102893"/>
                        <a:pt x="23647" y="102558"/>
                        <a:pt x="23739" y="102558"/>
                      </a:cubicBezTo>
                      <a:cubicBezTo>
                        <a:pt x="23767" y="102558"/>
                        <a:pt x="23786" y="102590"/>
                        <a:pt x="23786" y="102669"/>
                      </a:cubicBezTo>
                      <a:cubicBezTo>
                        <a:pt x="23786" y="102752"/>
                        <a:pt x="23951" y="102834"/>
                        <a:pt x="24034" y="102834"/>
                      </a:cubicBezTo>
                      <a:cubicBezTo>
                        <a:pt x="24200" y="102834"/>
                        <a:pt x="23371" y="103746"/>
                        <a:pt x="23123" y="103746"/>
                      </a:cubicBezTo>
                      <a:cubicBezTo>
                        <a:pt x="23040" y="103829"/>
                        <a:pt x="23040" y="103912"/>
                        <a:pt x="23123" y="104078"/>
                      </a:cubicBezTo>
                      <a:cubicBezTo>
                        <a:pt x="23235" y="104264"/>
                        <a:pt x="23347" y="104350"/>
                        <a:pt x="23421" y="104350"/>
                      </a:cubicBezTo>
                      <a:cubicBezTo>
                        <a:pt x="23511" y="104350"/>
                        <a:pt x="23545" y="104222"/>
                        <a:pt x="23454" y="103995"/>
                      </a:cubicBezTo>
                      <a:cubicBezTo>
                        <a:pt x="23454" y="103912"/>
                        <a:pt x="23537" y="103746"/>
                        <a:pt x="23620" y="103746"/>
                      </a:cubicBezTo>
                      <a:cubicBezTo>
                        <a:pt x="23786" y="103746"/>
                        <a:pt x="23786" y="104078"/>
                        <a:pt x="23786" y="104492"/>
                      </a:cubicBezTo>
                      <a:cubicBezTo>
                        <a:pt x="23786" y="105072"/>
                        <a:pt x="23786" y="105321"/>
                        <a:pt x="24034" y="105404"/>
                      </a:cubicBezTo>
                      <a:cubicBezTo>
                        <a:pt x="24095" y="105434"/>
                        <a:pt x="24133" y="105453"/>
                        <a:pt x="24154" y="105453"/>
                      </a:cubicBezTo>
                      <a:cubicBezTo>
                        <a:pt x="24189" y="105453"/>
                        <a:pt x="24170" y="105395"/>
                        <a:pt x="24117" y="105238"/>
                      </a:cubicBezTo>
                      <a:cubicBezTo>
                        <a:pt x="23951" y="104989"/>
                        <a:pt x="23951" y="104906"/>
                        <a:pt x="24117" y="104906"/>
                      </a:cubicBezTo>
                      <a:cubicBezTo>
                        <a:pt x="24166" y="104931"/>
                        <a:pt x="24200" y="104941"/>
                        <a:pt x="24220" y="104941"/>
                      </a:cubicBezTo>
                      <a:cubicBezTo>
                        <a:pt x="24269" y="104941"/>
                        <a:pt x="24234" y="104882"/>
                        <a:pt x="24117" y="104823"/>
                      </a:cubicBezTo>
                      <a:cubicBezTo>
                        <a:pt x="24034" y="104741"/>
                        <a:pt x="24034" y="104492"/>
                        <a:pt x="24117" y="104326"/>
                      </a:cubicBezTo>
                      <a:cubicBezTo>
                        <a:pt x="24166" y="104132"/>
                        <a:pt x="24214" y="104052"/>
                        <a:pt x="24263" y="104052"/>
                      </a:cubicBezTo>
                      <a:cubicBezTo>
                        <a:pt x="24297" y="104052"/>
                        <a:pt x="24331" y="104092"/>
                        <a:pt x="24366" y="104160"/>
                      </a:cubicBezTo>
                      <a:cubicBezTo>
                        <a:pt x="24449" y="104326"/>
                        <a:pt x="24531" y="104575"/>
                        <a:pt x="24531" y="104741"/>
                      </a:cubicBezTo>
                      <a:cubicBezTo>
                        <a:pt x="24449" y="104989"/>
                        <a:pt x="24531" y="105072"/>
                        <a:pt x="24780" y="105072"/>
                      </a:cubicBezTo>
                      <a:cubicBezTo>
                        <a:pt x="24946" y="105155"/>
                        <a:pt x="25111" y="105238"/>
                        <a:pt x="25194" y="105404"/>
                      </a:cubicBezTo>
                      <a:cubicBezTo>
                        <a:pt x="25277" y="105569"/>
                        <a:pt x="25629" y="105652"/>
                        <a:pt x="25951" y="105652"/>
                      </a:cubicBezTo>
                      <a:cubicBezTo>
                        <a:pt x="26272" y="105652"/>
                        <a:pt x="26562" y="105569"/>
                        <a:pt x="26520" y="105404"/>
                      </a:cubicBezTo>
                      <a:cubicBezTo>
                        <a:pt x="26484" y="105258"/>
                        <a:pt x="26623" y="105192"/>
                        <a:pt x="26832" y="105192"/>
                      </a:cubicBezTo>
                      <a:cubicBezTo>
                        <a:pt x="27100" y="105192"/>
                        <a:pt x="27484" y="105300"/>
                        <a:pt x="27763" y="105486"/>
                      </a:cubicBezTo>
                      <a:cubicBezTo>
                        <a:pt x="27846" y="105569"/>
                        <a:pt x="27929" y="105611"/>
                        <a:pt x="27991" y="105611"/>
                      </a:cubicBezTo>
                      <a:cubicBezTo>
                        <a:pt x="28054" y="105611"/>
                        <a:pt x="28095" y="105569"/>
                        <a:pt x="28095" y="105486"/>
                      </a:cubicBezTo>
                      <a:cubicBezTo>
                        <a:pt x="28095" y="105404"/>
                        <a:pt x="28012" y="105238"/>
                        <a:pt x="27846" y="105238"/>
                      </a:cubicBezTo>
                      <a:cubicBezTo>
                        <a:pt x="27598" y="105155"/>
                        <a:pt x="27598" y="105072"/>
                        <a:pt x="27598" y="104741"/>
                      </a:cubicBezTo>
                      <a:cubicBezTo>
                        <a:pt x="27515" y="104326"/>
                        <a:pt x="27515" y="104243"/>
                        <a:pt x="27183" y="104160"/>
                      </a:cubicBezTo>
                      <a:cubicBezTo>
                        <a:pt x="27081" y="104146"/>
                        <a:pt x="26980" y="104139"/>
                        <a:pt x="26886" y="104139"/>
                      </a:cubicBezTo>
                      <a:cubicBezTo>
                        <a:pt x="26448" y="104139"/>
                        <a:pt x="26135" y="104287"/>
                        <a:pt x="26272" y="104492"/>
                      </a:cubicBezTo>
                      <a:cubicBezTo>
                        <a:pt x="26355" y="104575"/>
                        <a:pt x="26272" y="104658"/>
                        <a:pt x="26189" y="104658"/>
                      </a:cubicBezTo>
                      <a:cubicBezTo>
                        <a:pt x="25774" y="104492"/>
                        <a:pt x="25774" y="104243"/>
                        <a:pt x="26189" y="104078"/>
                      </a:cubicBezTo>
                      <a:cubicBezTo>
                        <a:pt x="26437" y="103995"/>
                        <a:pt x="26603" y="103829"/>
                        <a:pt x="26520" y="103746"/>
                      </a:cubicBezTo>
                      <a:cubicBezTo>
                        <a:pt x="26520" y="103687"/>
                        <a:pt x="26479" y="103629"/>
                        <a:pt x="26425" y="103629"/>
                      </a:cubicBezTo>
                      <a:cubicBezTo>
                        <a:pt x="26403" y="103629"/>
                        <a:pt x="26379" y="103639"/>
                        <a:pt x="26355" y="103663"/>
                      </a:cubicBezTo>
                      <a:cubicBezTo>
                        <a:pt x="26272" y="103663"/>
                        <a:pt x="26106" y="103663"/>
                        <a:pt x="25940" y="103746"/>
                      </a:cubicBezTo>
                      <a:cubicBezTo>
                        <a:pt x="25774" y="103746"/>
                        <a:pt x="25692" y="103912"/>
                        <a:pt x="25692" y="104078"/>
                      </a:cubicBezTo>
                      <a:cubicBezTo>
                        <a:pt x="25692" y="104326"/>
                        <a:pt x="25609" y="104492"/>
                        <a:pt x="25443" y="104492"/>
                      </a:cubicBezTo>
                      <a:cubicBezTo>
                        <a:pt x="25029" y="104409"/>
                        <a:pt x="25029" y="104078"/>
                        <a:pt x="25360" y="103912"/>
                      </a:cubicBezTo>
                      <a:cubicBezTo>
                        <a:pt x="25526" y="103829"/>
                        <a:pt x="25609" y="103580"/>
                        <a:pt x="25609" y="103415"/>
                      </a:cubicBezTo>
                      <a:cubicBezTo>
                        <a:pt x="25609" y="103083"/>
                        <a:pt x="25774" y="103000"/>
                        <a:pt x="26106" y="102917"/>
                      </a:cubicBezTo>
                      <a:cubicBezTo>
                        <a:pt x="26437" y="102917"/>
                        <a:pt x="26437" y="102917"/>
                        <a:pt x="26106" y="102669"/>
                      </a:cubicBezTo>
                      <a:cubicBezTo>
                        <a:pt x="25774" y="102420"/>
                        <a:pt x="25774" y="102420"/>
                        <a:pt x="26023" y="102254"/>
                      </a:cubicBezTo>
                      <a:cubicBezTo>
                        <a:pt x="26272" y="102171"/>
                        <a:pt x="26272" y="102089"/>
                        <a:pt x="26106" y="101840"/>
                      </a:cubicBezTo>
                      <a:cubicBezTo>
                        <a:pt x="25940" y="101674"/>
                        <a:pt x="25940" y="101591"/>
                        <a:pt x="26106" y="101591"/>
                      </a:cubicBezTo>
                      <a:cubicBezTo>
                        <a:pt x="26272" y="101591"/>
                        <a:pt x="26437" y="101757"/>
                        <a:pt x="26437" y="101840"/>
                      </a:cubicBezTo>
                      <a:cubicBezTo>
                        <a:pt x="26437" y="102006"/>
                        <a:pt x="26520" y="102006"/>
                        <a:pt x="26686" y="102006"/>
                      </a:cubicBezTo>
                      <a:cubicBezTo>
                        <a:pt x="26716" y="101983"/>
                        <a:pt x="26747" y="101973"/>
                        <a:pt x="26777" y="101973"/>
                      </a:cubicBezTo>
                      <a:cubicBezTo>
                        <a:pt x="27086" y="101973"/>
                        <a:pt x="27402" y="103015"/>
                        <a:pt x="27100" y="103166"/>
                      </a:cubicBezTo>
                      <a:cubicBezTo>
                        <a:pt x="26520" y="103497"/>
                        <a:pt x="26686" y="103829"/>
                        <a:pt x="27598" y="103829"/>
                      </a:cubicBezTo>
                      <a:cubicBezTo>
                        <a:pt x="28592" y="103912"/>
                        <a:pt x="28841" y="104078"/>
                        <a:pt x="28426" y="104575"/>
                      </a:cubicBezTo>
                      <a:cubicBezTo>
                        <a:pt x="28178" y="104823"/>
                        <a:pt x="28178" y="104906"/>
                        <a:pt x="28426" y="105072"/>
                      </a:cubicBezTo>
                      <a:cubicBezTo>
                        <a:pt x="28675" y="105238"/>
                        <a:pt x="28758" y="105321"/>
                        <a:pt x="28592" y="105321"/>
                      </a:cubicBezTo>
                      <a:cubicBezTo>
                        <a:pt x="28509" y="105404"/>
                        <a:pt x="28509" y="105486"/>
                        <a:pt x="28675" y="105569"/>
                      </a:cubicBezTo>
                      <a:cubicBezTo>
                        <a:pt x="28758" y="105652"/>
                        <a:pt x="28758" y="105818"/>
                        <a:pt x="28592" y="105818"/>
                      </a:cubicBezTo>
                      <a:cubicBezTo>
                        <a:pt x="28509" y="105901"/>
                        <a:pt x="28509" y="106067"/>
                        <a:pt x="28592" y="106149"/>
                      </a:cubicBezTo>
                      <a:cubicBezTo>
                        <a:pt x="28627" y="106184"/>
                        <a:pt x="28675" y="106204"/>
                        <a:pt x="28726" y="106204"/>
                      </a:cubicBezTo>
                      <a:cubicBezTo>
                        <a:pt x="28798" y="106204"/>
                        <a:pt x="28875" y="106164"/>
                        <a:pt x="28924" y="106067"/>
                      </a:cubicBezTo>
                      <a:cubicBezTo>
                        <a:pt x="28965" y="106004"/>
                        <a:pt x="29043" y="105978"/>
                        <a:pt x="29133" y="105978"/>
                      </a:cubicBezTo>
                      <a:cubicBezTo>
                        <a:pt x="29405" y="105978"/>
                        <a:pt x="29794" y="106212"/>
                        <a:pt x="29670" y="106398"/>
                      </a:cubicBezTo>
                      <a:cubicBezTo>
                        <a:pt x="29621" y="106495"/>
                        <a:pt x="29601" y="106535"/>
                        <a:pt x="29626" y="106535"/>
                      </a:cubicBezTo>
                      <a:cubicBezTo>
                        <a:pt x="29644" y="106535"/>
                        <a:pt x="29684" y="106515"/>
                        <a:pt x="29752" y="106481"/>
                      </a:cubicBezTo>
                      <a:cubicBezTo>
                        <a:pt x="30001" y="106398"/>
                        <a:pt x="29918" y="106315"/>
                        <a:pt x="29752" y="106067"/>
                      </a:cubicBezTo>
                      <a:cubicBezTo>
                        <a:pt x="29374" y="105612"/>
                        <a:pt x="29272" y="105227"/>
                        <a:pt x="29510" y="105227"/>
                      </a:cubicBezTo>
                      <a:cubicBezTo>
                        <a:pt x="29532" y="105227"/>
                        <a:pt x="29558" y="105231"/>
                        <a:pt x="29587" y="105238"/>
                      </a:cubicBezTo>
                      <a:cubicBezTo>
                        <a:pt x="29670" y="105279"/>
                        <a:pt x="29773" y="105300"/>
                        <a:pt x="29866" y="105300"/>
                      </a:cubicBezTo>
                      <a:cubicBezTo>
                        <a:pt x="29960" y="105300"/>
                        <a:pt x="30043" y="105279"/>
                        <a:pt x="30084" y="105238"/>
                      </a:cubicBezTo>
                      <a:cubicBezTo>
                        <a:pt x="30150" y="105211"/>
                        <a:pt x="30212" y="105200"/>
                        <a:pt x="30268" y="105200"/>
                      </a:cubicBezTo>
                      <a:cubicBezTo>
                        <a:pt x="30565" y="105200"/>
                        <a:pt x="30707" y="105526"/>
                        <a:pt x="30498" y="105735"/>
                      </a:cubicBezTo>
                      <a:cubicBezTo>
                        <a:pt x="30250" y="105984"/>
                        <a:pt x="30250" y="106067"/>
                        <a:pt x="30664" y="106398"/>
                      </a:cubicBezTo>
                      <a:cubicBezTo>
                        <a:pt x="30907" y="106519"/>
                        <a:pt x="31105" y="106596"/>
                        <a:pt x="31259" y="106596"/>
                      </a:cubicBezTo>
                      <a:cubicBezTo>
                        <a:pt x="31315" y="106596"/>
                        <a:pt x="31366" y="106586"/>
                        <a:pt x="31410" y="106564"/>
                      </a:cubicBezTo>
                      <a:cubicBezTo>
                        <a:pt x="31444" y="106529"/>
                        <a:pt x="31521" y="106509"/>
                        <a:pt x="31617" y="106509"/>
                      </a:cubicBezTo>
                      <a:cubicBezTo>
                        <a:pt x="31753" y="106509"/>
                        <a:pt x="31927" y="106550"/>
                        <a:pt x="32073" y="106647"/>
                      </a:cubicBezTo>
                      <a:cubicBezTo>
                        <a:pt x="32315" y="106785"/>
                        <a:pt x="32499" y="106851"/>
                        <a:pt x="32626" y="106851"/>
                      </a:cubicBezTo>
                      <a:cubicBezTo>
                        <a:pt x="32803" y="106851"/>
                        <a:pt x="32867" y="106722"/>
                        <a:pt x="32819" y="106481"/>
                      </a:cubicBezTo>
                      <a:cubicBezTo>
                        <a:pt x="32819" y="106315"/>
                        <a:pt x="32819" y="106067"/>
                        <a:pt x="32902" y="105901"/>
                      </a:cubicBezTo>
                      <a:cubicBezTo>
                        <a:pt x="32932" y="105870"/>
                        <a:pt x="32962" y="105851"/>
                        <a:pt x="32989" y="105851"/>
                      </a:cubicBezTo>
                      <a:cubicBezTo>
                        <a:pt x="33034" y="105851"/>
                        <a:pt x="33067" y="105909"/>
                        <a:pt x="33067" y="106067"/>
                      </a:cubicBezTo>
                      <a:cubicBezTo>
                        <a:pt x="33131" y="106386"/>
                        <a:pt x="33491" y="106755"/>
                        <a:pt x="33652" y="106755"/>
                      </a:cubicBezTo>
                      <a:cubicBezTo>
                        <a:pt x="33700" y="106755"/>
                        <a:pt x="33730" y="106722"/>
                        <a:pt x="33730" y="106647"/>
                      </a:cubicBezTo>
                      <a:cubicBezTo>
                        <a:pt x="33730" y="106564"/>
                        <a:pt x="34062" y="106315"/>
                        <a:pt x="34393" y="106149"/>
                      </a:cubicBezTo>
                      <a:cubicBezTo>
                        <a:pt x="34725" y="105984"/>
                        <a:pt x="35222" y="105652"/>
                        <a:pt x="35471" y="105404"/>
                      </a:cubicBezTo>
                      <a:cubicBezTo>
                        <a:pt x="35885" y="105072"/>
                        <a:pt x="35968" y="104906"/>
                        <a:pt x="35719" y="104658"/>
                      </a:cubicBezTo>
                      <a:cubicBezTo>
                        <a:pt x="35388" y="104243"/>
                        <a:pt x="35388" y="104243"/>
                        <a:pt x="36051" y="104243"/>
                      </a:cubicBezTo>
                      <a:cubicBezTo>
                        <a:pt x="36088" y="104249"/>
                        <a:pt x="36124" y="104252"/>
                        <a:pt x="36158" y="104252"/>
                      </a:cubicBezTo>
                      <a:cubicBezTo>
                        <a:pt x="36582" y="104252"/>
                        <a:pt x="36766" y="103798"/>
                        <a:pt x="36382" y="103415"/>
                      </a:cubicBezTo>
                      <a:cubicBezTo>
                        <a:pt x="36173" y="103152"/>
                        <a:pt x="36195" y="102990"/>
                        <a:pt x="36345" y="102990"/>
                      </a:cubicBezTo>
                      <a:cubicBezTo>
                        <a:pt x="36432" y="102990"/>
                        <a:pt x="36562" y="103044"/>
                        <a:pt x="36714" y="103166"/>
                      </a:cubicBezTo>
                      <a:cubicBezTo>
                        <a:pt x="36849" y="103301"/>
                        <a:pt x="37040" y="103437"/>
                        <a:pt x="37195" y="103437"/>
                      </a:cubicBezTo>
                      <a:cubicBezTo>
                        <a:pt x="37230" y="103437"/>
                        <a:pt x="37264" y="103430"/>
                        <a:pt x="37294" y="103415"/>
                      </a:cubicBezTo>
                      <a:cubicBezTo>
                        <a:pt x="37377" y="103332"/>
                        <a:pt x="37708" y="103249"/>
                        <a:pt x="38040" y="103166"/>
                      </a:cubicBezTo>
                      <a:cubicBezTo>
                        <a:pt x="38454" y="103083"/>
                        <a:pt x="38537" y="102917"/>
                        <a:pt x="38454" y="102752"/>
                      </a:cubicBezTo>
                      <a:cubicBezTo>
                        <a:pt x="38371" y="102586"/>
                        <a:pt x="38206" y="102503"/>
                        <a:pt x="38040" y="102503"/>
                      </a:cubicBezTo>
                      <a:cubicBezTo>
                        <a:pt x="37957" y="102586"/>
                        <a:pt x="37708" y="102586"/>
                        <a:pt x="37625" y="102669"/>
                      </a:cubicBezTo>
                      <a:cubicBezTo>
                        <a:pt x="37460" y="102669"/>
                        <a:pt x="37294" y="102752"/>
                        <a:pt x="37211" y="102752"/>
                      </a:cubicBezTo>
                      <a:cubicBezTo>
                        <a:pt x="37128" y="102752"/>
                        <a:pt x="36963" y="102669"/>
                        <a:pt x="36880" y="102586"/>
                      </a:cubicBezTo>
                      <a:cubicBezTo>
                        <a:pt x="36797" y="102503"/>
                        <a:pt x="36963" y="102337"/>
                        <a:pt x="37211" y="102337"/>
                      </a:cubicBezTo>
                      <a:cubicBezTo>
                        <a:pt x="37377" y="102337"/>
                        <a:pt x="37543" y="102171"/>
                        <a:pt x="37543" y="102089"/>
                      </a:cubicBezTo>
                      <a:cubicBezTo>
                        <a:pt x="37543" y="101953"/>
                        <a:pt x="37432" y="101818"/>
                        <a:pt x="37301" y="101818"/>
                      </a:cubicBezTo>
                      <a:cubicBezTo>
                        <a:pt x="37272" y="101818"/>
                        <a:pt x="37242" y="101825"/>
                        <a:pt x="37211" y="101840"/>
                      </a:cubicBezTo>
                      <a:cubicBezTo>
                        <a:pt x="36797" y="101840"/>
                        <a:pt x="36548" y="101508"/>
                        <a:pt x="36797" y="101343"/>
                      </a:cubicBezTo>
                      <a:cubicBezTo>
                        <a:pt x="36963" y="101343"/>
                        <a:pt x="36963" y="101177"/>
                        <a:pt x="36963" y="101011"/>
                      </a:cubicBezTo>
                      <a:cubicBezTo>
                        <a:pt x="36921" y="100928"/>
                        <a:pt x="36921" y="100887"/>
                        <a:pt x="36942" y="100887"/>
                      </a:cubicBezTo>
                      <a:cubicBezTo>
                        <a:pt x="36963" y="100887"/>
                        <a:pt x="37004" y="100928"/>
                        <a:pt x="37045" y="101011"/>
                      </a:cubicBezTo>
                      <a:cubicBezTo>
                        <a:pt x="37128" y="101260"/>
                        <a:pt x="37460" y="101426"/>
                        <a:pt x="37625" y="101426"/>
                      </a:cubicBezTo>
                      <a:cubicBezTo>
                        <a:pt x="37874" y="101426"/>
                        <a:pt x="37957" y="101426"/>
                        <a:pt x="37874" y="101674"/>
                      </a:cubicBezTo>
                      <a:cubicBezTo>
                        <a:pt x="37813" y="101796"/>
                        <a:pt x="37842" y="101872"/>
                        <a:pt x="37926" y="101872"/>
                      </a:cubicBezTo>
                      <a:cubicBezTo>
                        <a:pt x="37957" y="101872"/>
                        <a:pt x="37995" y="101862"/>
                        <a:pt x="38040" y="101840"/>
                      </a:cubicBezTo>
                      <a:cubicBezTo>
                        <a:pt x="38081" y="101819"/>
                        <a:pt x="38123" y="101809"/>
                        <a:pt x="38163" y="101809"/>
                      </a:cubicBezTo>
                      <a:cubicBezTo>
                        <a:pt x="38283" y="101809"/>
                        <a:pt x="38392" y="101902"/>
                        <a:pt x="38454" y="102089"/>
                      </a:cubicBezTo>
                      <a:cubicBezTo>
                        <a:pt x="38454" y="102254"/>
                        <a:pt x="38786" y="102586"/>
                        <a:pt x="39034" y="102669"/>
                      </a:cubicBezTo>
                      <a:cubicBezTo>
                        <a:pt x="39183" y="102768"/>
                        <a:pt x="39279" y="102815"/>
                        <a:pt x="39327" y="102815"/>
                      </a:cubicBezTo>
                      <a:cubicBezTo>
                        <a:pt x="39438" y="102815"/>
                        <a:pt x="39276" y="102554"/>
                        <a:pt x="38869" y="102089"/>
                      </a:cubicBezTo>
                      <a:cubicBezTo>
                        <a:pt x="38537" y="101757"/>
                        <a:pt x="38454" y="101591"/>
                        <a:pt x="38703" y="101426"/>
                      </a:cubicBezTo>
                      <a:cubicBezTo>
                        <a:pt x="38786" y="101260"/>
                        <a:pt x="39034" y="101094"/>
                        <a:pt x="39283" y="101011"/>
                      </a:cubicBezTo>
                      <a:cubicBezTo>
                        <a:pt x="39697" y="100763"/>
                        <a:pt x="39697" y="100348"/>
                        <a:pt x="39200" y="100348"/>
                      </a:cubicBezTo>
                      <a:cubicBezTo>
                        <a:pt x="39034" y="100348"/>
                        <a:pt x="38869" y="100265"/>
                        <a:pt x="38869" y="100100"/>
                      </a:cubicBezTo>
                      <a:cubicBezTo>
                        <a:pt x="38786" y="99934"/>
                        <a:pt x="38703" y="99602"/>
                        <a:pt x="38703" y="99437"/>
                      </a:cubicBezTo>
                      <a:cubicBezTo>
                        <a:pt x="38620" y="99105"/>
                        <a:pt x="38703" y="99022"/>
                        <a:pt x="39034" y="98939"/>
                      </a:cubicBezTo>
                      <a:cubicBezTo>
                        <a:pt x="39200" y="98939"/>
                        <a:pt x="39697" y="98856"/>
                        <a:pt x="39946" y="98774"/>
                      </a:cubicBezTo>
                      <a:cubicBezTo>
                        <a:pt x="40360" y="98608"/>
                        <a:pt x="40443" y="98525"/>
                        <a:pt x="40277" y="98359"/>
                      </a:cubicBezTo>
                      <a:cubicBezTo>
                        <a:pt x="40037" y="98059"/>
                        <a:pt x="40102" y="97846"/>
                        <a:pt x="40313" y="97846"/>
                      </a:cubicBezTo>
                      <a:cubicBezTo>
                        <a:pt x="40393" y="97846"/>
                        <a:pt x="40495" y="97876"/>
                        <a:pt x="40609" y="97945"/>
                      </a:cubicBezTo>
                      <a:cubicBezTo>
                        <a:pt x="40940" y="98193"/>
                        <a:pt x="40940" y="98276"/>
                        <a:pt x="40858" y="98525"/>
                      </a:cubicBezTo>
                      <a:cubicBezTo>
                        <a:pt x="40775" y="98608"/>
                        <a:pt x="40775" y="98856"/>
                        <a:pt x="40858" y="99022"/>
                      </a:cubicBezTo>
                      <a:cubicBezTo>
                        <a:pt x="40878" y="99043"/>
                        <a:pt x="40899" y="99053"/>
                        <a:pt x="40918" y="99053"/>
                      </a:cubicBezTo>
                      <a:cubicBezTo>
                        <a:pt x="40977" y="99053"/>
                        <a:pt x="41023" y="98960"/>
                        <a:pt x="41023" y="98774"/>
                      </a:cubicBezTo>
                      <a:cubicBezTo>
                        <a:pt x="41106" y="98525"/>
                        <a:pt x="41189" y="98276"/>
                        <a:pt x="41272" y="98276"/>
                      </a:cubicBezTo>
                      <a:cubicBezTo>
                        <a:pt x="41407" y="98141"/>
                        <a:pt x="41432" y="98006"/>
                        <a:pt x="41301" y="98006"/>
                      </a:cubicBezTo>
                      <a:cubicBezTo>
                        <a:pt x="41272" y="98006"/>
                        <a:pt x="41235" y="98013"/>
                        <a:pt x="41189" y="98028"/>
                      </a:cubicBezTo>
                      <a:cubicBezTo>
                        <a:pt x="41135" y="98064"/>
                        <a:pt x="41084" y="98081"/>
                        <a:pt x="41038" y="98081"/>
                      </a:cubicBezTo>
                      <a:cubicBezTo>
                        <a:pt x="40876" y="98081"/>
                        <a:pt x="40775" y="97872"/>
                        <a:pt x="40775" y="97613"/>
                      </a:cubicBezTo>
                      <a:cubicBezTo>
                        <a:pt x="40775" y="97572"/>
                        <a:pt x="40816" y="97551"/>
                        <a:pt x="40878" y="97551"/>
                      </a:cubicBezTo>
                      <a:cubicBezTo>
                        <a:pt x="40940" y="97551"/>
                        <a:pt x="41023" y="97572"/>
                        <a:pt x="41106" y="97613"/>
                      </a:cubicBezTo>
                      <a:cubicBezTo>
                        <a:pt x="41175" y="97648"/>
                        <a:pt x="41229" y="97668"/>
                        <a:pt x="41264" y="97668"/>
                      </a:cubicBezTo>
                      <a:cubicBezTo>
                        <a:pt x="41312" y="97668"/>
                        <a:pt x="41321" y="97628"/>
                        <a:pt x="41272" y="97531"/>
                      </a:cubicBezTo>
                      <a:cubicBezTo>
                        <a:pt x="41137" y="97261"/>
                        <a:pt x="41876" y="96883"/>
                        <a:pt x="42293" y="96883"/>
                      </a:cubicBezTo>
                      <a:cubicBezTo>
                        <a:pt x="42389" y="96883"/>
                        <a:pt x="42468" y="96904"/>
                        <a:pt x="42515" y="96950"/>
                      </a:cubicBezTo>
                      <a:cubicBezTo>
                        <a:pt x="42598" y="97033"/>
                        <a:pt x="42660" y="97075"/>
                        <a:pt x="42702" y="97075"/>
                      </a:cubicBezTo>
                      <a:cubicBezTo>
                        <a:pt x="42743" y="97075"/>
                        <a:pt x="42764" y="97033"/>
                        <a:pt x="42764" y="96950"/>
                      </a:cubicBezTo>
                      <a:cubicBezTo>
                        <a:pt x="42764" y="96785"/>
                        <a:pt x="42681" y="96702"/>
                        <a:pt x="42598" y="96702"/>
                      </a:cubicBezTo>
                      <a:cubicBezTo>
                        <a:pt x="42266" y="96702"/>
                        <a:pt x="42101" y="96205"/>
                        <a:pt x="42349" y="95873"/>
                      </a:cubicBezTo>
                      <a:cubicBezTo>
                        <a:pt x="42408" y="95814"/>
                        <a:pt x="42467" y="95756"/>
                        <a:pt x="42496" y="95756"/>
                      </a:cubicBezTo>
                      <a:cubicBezTo>
                        <a:pt x="42508" y="95756"/>
                        <a:pt x="42515" y="95766"/>
                        <a:pt x="42515" y="95790"/>
                      </a:cubicBezTo>
                      <a:cubicBezTo>
                        <a:pt x="42515" y="96076"/>
                        <a:pt x="43009" y="96486"/>
                        <a:pt x="43304" y="96486"/>
                      </a:cubicBezTo>
                      <a:cubicBezTo>
                        <a:pt x="43351" y="96486"/>
                        <a:pt x="43393" y="96476"/>
                        <a:pt x="43427" y="96453"/>
                      </a:cubicBezTo>
                      <a:cubicBezTo>
                        <a:pt x="43592" y="96370"/>
                        <a:pt x="43592" y="96370"/>
                        <a:pt x="43344" y="96287"/>
                      </a:cubicBezTo>
                      <a:cubicBezTo>
                        <a:pt x="43095" y="96205"/>
                        <a:pt x="43012" y="96122"/>
                        <a:pt x="43178" y="95956"/>
                      </a:cubicBezTo>
                      <a:cubicBezTo>
                        <a:pt x="43210" y="95893"/>
                        <a:pt x="43278" y="95866"/>
                        <a:pt x="43373" y="95866"/>
                      </a:cubicBezTo>
                      <a:cubicBezTo>
                        <a:pt x="43526" y="95866"/>
                        <a:pt x="43751" y="95936"/>
                        <a:pt x="44007" y="96039"/>
                      </a:cubicBezTo>
                      <a:cubicBezTo>
                        <a:pt x="44255" y="96205"/>
                        <a:pt x="44442" y="96287"/>
                        <a:pt x="44639" y="96287"/>
                      </a:cubicBezTo>
                      <a:cubicBezTo>
                        <a:pt x="44836" y="96287"/>
                        <a:pt x="45043" y="96205"/>
                        <a:pt x="45333" y="96039"/>
                      </a:cubicBezTo>
                      <a:lnTo>
                        <a:pt x="45996" y="95707"/>
                      </a:lnTo>
                      <a:lnTo>
                        <a:pt x="45416" y="95624"/>
                      </a:lnTo>
                      <a:cubicBezTo>
                        <a:pt x="44918" y="95624"/>
                        <a:pt x="44753" y="95624"/>
                        <a:pt x="44670" y="95873"/>
                      </a:cubicBezTo>
                      <a:cubicBezTo>
                        <a:pt x="44592" y="96030"/>
                        <a:pt x="44532" y="96112"/>
                        <a:pt x="44473" y="96112"/>
                      </a:cubicBezTo>
                      <a:cubicBezTo>
                        <a:pt x="44407" y="96112"/>
                        <a:pt x="44343" y="96009"/>
                        <a:pt x="44255" y="95790"/>
                      </a:cubicBezTo>
                      <a:cubicBezTo>
                        <a:pt x="44007" y="95293"/>
                        <a:pt x="44007" y="95210"/>
                        <a:pt x="44587" y="94796"/>
                      </a:cubicBezTo>
                      <a:cubicBezTo>
                        <a:pt x="44918" y="94547"/>
                        <a:pt x="45333" y="94381"/>
                        <a:pt x="45581" y="94298"/>
                      </a:cubicBezTo>
                      <a:cubicBezTo>
                        <a:pt x="45830" y="94298"/>
                        <a:pt x="46079" y="94133"/>
                        <a:pt x="46162" y="93801"/>
                      </a:cubicBezTo>
                      <a:cubicBezTo>
                        <a:pt x="46267" y="93486"/>
                        <a:pt x="46305" y="93371"/>
                        <a:pt x="46425" y="93371"/>
                      </a:cubicBezTo>
                      <a:cubicBezTo>
                        <a:pt x="46494" y="93371"/>
                        <a:pt x="46590" y="93409"/>
                        <a:pt x="46742" y="93470"/>
                      </a:cubicBezTo>
                      <a:cubicBezTo>
                        <a:pt x="46843" y="93530"/>
                        <a:pt x="46974" y="93556"/>
                        <a:pt x="47111" y="93556"/>
                      </a:cubicBezTo>
                      <a:cubicBezTo>
                        <a:pt x="47537" y="93556"/>
                        <a:pt x="48027" y="93306"/>
                        <a:pt x="47902" y="93055"/>
                      </a:cubicBezTo>
                      <a:cubicBezTo>
                        <a:pt x="47819" y="92972"/>
                        <a:pt x="47653" y="92972"/>
                        <a:pt x="47570" y="92972"/>
                      </a:cubicBezTo>
                      <a:cubicBezTo>
                        <a:pt x="47482" y="93031"/>
                        <a:pt x="47425" y="93059"/>
                        <a:pt x="47392" y="93059"/>
                      </a:cubicBezTo>
                      <a:cubicBezTo>
                        <a:pt x="47332" y="93059"/>
                        <a:pt x="47351" y="92967"/>
                        <a:pt x="47405" y="92807"/>
                      </a:cubicBezTo>
                      <a:cubicBezTo>
                        <a:pt x="47488" y="92641"/>
                        <a:pt x="47488" y="92558"/>
                        <a:pt x="47405" y="92558"/>
                      </a:cubicBezTo>
                      <a:cubicBezTo>
                        <a:pt x="47389" y="92573"/>
                        <a:pt x="47374" y="92580"/>
                        <a:pt x="47360" y="92580"/>
                      </a:cubicBezTo>
                      <a:cubicBezTo>
                        <a:pt x="47297" y="92580"/>
                        <a:pt x="47254" y="92445"/>
                        <a:pt x="47322" y="92309"/>
                      </a:cubicBezTo>
                      <a:cubicBezTo>
                        <a:pt x="47322" y="92188"/>
                        <a:pt x="47366" y="92111"/>
                        <a:pt x="47488" y="92111"/>
                      </a:cubicBezTo>
                      <a:cubicBezTo>
                        <a:pt x="47532" y="92111"/>
                        <a:pt x="47587" y="92121"/>
                        <a:pt x="47653" y="92144"/>
                      </a:cubicBezTo>
                      <a:cubicBezTo>
                        <a:pt x="47715" y="92175"/>
                        <a:pt x="47780" y="92188"/>
                        <a:pt x="47843" y="92188"/>
                      </a:cubicBezTo>
                      <a:cubicBezTo>
                        <a:pt x="48114" y="92188"/>
                        <a:pt x="48337" y="91931"/>
                        <a:pt x="48068" y="91729"/>
                      </a:cubicBezTo>
                      <a:cubicBezTo>
                        <a:pt x="47985" y="91564"/>
                        <a:pt x="47985" y="91564"/>
                        <a:pt x="48233" y="91564"/>
                      </a:cubicBezTo>
                      <a:cubicBezTo>
                        <a:pt x="48482" y="91564"/>
                        <a:pt x="48565" y="91481"/>
                        <a:pt x="48482" y="91398"/>
                      </a:cubicBezTo>
                      <a:cubicBezTo>
                        <a:pt x="48316" y="91315"/>
                        <a:pt x="48316" y="91066"/>
                        <a:pt x="48482" y="90983"/>
                      </a:cubicBezTo>
                      <a:cubicBezTo>
                        <a:pt x="48648" y="90735"/>
                        <a:pt x="48648" y="90652"/>
                        <a:pt x="48316" y="90486"/>
                      </a:cubicBezTo>
                      <a:cubicBezTo>
                        <a:pt x="47902" y="90403"/>
                        <a:pt x="47902" y="90320"/>
                        <a:pt x="48233" y="90155"/>
                      </a:cubicBezTo>
                      <a:cubicBezTo>
                        <a:pt x="48482" y="90072"/>
                        <a:pt x="48648" y="89989"/>
                        <a:pt x="48731" y="89906"/>
                      </a:cubicBezTo>
                      <a:cubicBezTo>
                        <a:pt x="48814" y="89906"/>
                        <a:pt x="48896" y="89989"/>
                        <a:pt x="48979" y="90072"/>
                      </a:cubicBezTo>
                      <a:cubicBezTo>
                        <a:pt x="49062" y="90155"/>
                        <a:pt x="49062" y="90320"/>
                        <a:pt x="48896" y="90403"/>
                      </a:cubicBezTo>
                      <a:cubicBezTo>
                        <a:pt x="48731" y="90486"/>
                        <a:pt x="48731" y="90569"/>
                        <a:pt x="48979" y="90569"/>
                      </a:cubicBezTo>
                      <a:cubicBezTo>
                        <a:pt x="49009" y="90584"/>
                        <a:pt x="49043" y="90591"/>
                        <a:pt x="49082" y="90591"/>
                      </a:cubicBezTo>
                      <a:cubicBezTo>
                        <a:pt x="49262" y="90591"/>
                        <a:pt x="49535" y="90442"/>
                        <a:pt x="49808" y="90238"/>
                      </a:cubicBezTo>
                      <a:cubicBezTo>
                        <a:pt x="50139" y="89989"/>
                        <a:pt x="50388" y="89823"/>
                        <a:pt x="50637" y="89823"/>
                      </a:cubicBezTo>
                      <a:cubicBezTo>
                        <a:pt x="50471" y="89906"/>
                        <a:pt x="50554" y="90155"/>
                        <a:pt x="50802" y="90818"/>
                      </a:cubicBezTo>
                      <a:cubicBezTo>
                        <a:pt x="51051" y="91315"/>
                        <a:pt x="51300" y="91812"/>
                        <a:pt x="51383" y="91895"/>
                      </a:cubicBezTo>
                      <a:cubicBezTo>
                        <a:pt x="51383" y="91895"/>
                        <a:pt x="51465" y="92144"/>
                        <a:pt x="51465" y="92309"/>
                      </a:cubicBezTo>
                      <a:cubicBezTo>
                        <a:pt x="51548" y="92475"/>
                        <a:pt x="51714" y="92807"/>
                        <a:pt x="51880" y="93055"/>
                      </a:cubicBezTo>
                      <a:cubicBezTo>
                        <a:pt x="52046" y="93304"/>
                        <a:pt x="52211" y="93553"/>
                        <a:pt x="52211" y="93635"/>
                      </a:cubicBezTo>
                      <a:cubicBezTo>
                        <a:pt x="52294" y="93718"/>
                        <a:pt x="52377" y="93884"/>
                        <a:pt x="52626" y="93967"/>
                      </a:cubicBezTo>
                      <a:cubicBezTo>
                        <a:pt x="52874" y="94050"/>
                        <a:pt x="52957" y="94216"/>
                        <a:pt x="52874" y="94464"/>
                      </a:cubicBezTo>
                      <a:cubicBezTo>
                        <a:pt x="52874" y="94767"/>
                        <a:pt x="53081" y="95138"/>
                        <a:pt x="53243" y="95138"/>
                      </a:cubicBezTo>
                      <a:cubicBezTo>
                        <a:pt x="53259" y="95138"/>
                        <a:pt x="53274" y="95134"/>
                        <a:pt x="53289" y="95127"/>
                      </a:cubicBezTo>
                      <a:cubicBezTo>
                        <a:pt x="53372" y="95127"/>
                        <a:pt x="53372" y="95044"/>
                        <a:pt x="53289" y="94879"/>
                      </a:cubicBezTo>
                      <a:cubicBezTo>
                        <a:pt x="53172" y="94820"/>
                        <a:pt x="53179" y="94761"/>
                        <a:pt x="53222" y="94761"/>
                      </a:cubicBezTo>
                      <a:cubicBezTo>
                        <a:pt x="53240" y="94761"/>
                        <a:pt x="53264" y="94771"/>
                        <a:pt x="53289" y="94796"/>
                      </a:cubicBezTo>
                      <a:cubicBezTo>
                        <a:pt x="53372" y="94879"/>
                        <a:pt x="53537" y="95044"/>
                        <a:pt x="53537" y="95210"/>
                      </a:cubicBezTo>
                      <a:cubicBezTo>
                        <a:pt x="53537" y="95376"/>
                        <a:pt x="53703" y="95542"/>
                        <a:pt x="53869" y="95707"/>
                      </a:cubicBezTo>
                      <a:cubicBezTo>
                        <a:pt x="54035" y="95790"/>
                        <a:pt x="54283" y="96205"/>
                        <a:pt x="54366" y="96536"/>
                      </a:cubicBezTo>
                      <a:cubicBezTo>
                        <a:pt x="54449" y="96868"/>
                        <a:pt x="54698" y="97199"/>
                        <a:pt x="54863" y="97282"/>
                      </a:cubicBezTo>
                      <a:cubicBezTo>
                        <a:pt x="55029" y="97448"/>
                        <a:pt x="55195" y="97531"/>
                        <a:pt x="55112" y="97613"/>
                      </a:cubicBezTo>
                      <a:cubicBezTo>
                        <a:pt x="55112" y="97696"/>
                        <a:pt x="55361" y="97945"/>
                        <a:pt x="55692" y="98193"/>
                      </a:cubicBezTo>
                      <a:cubicBezTo>
                        <a:pt x="56024" y="98359"/>
                        <a:pt x="56272" y="98691"/>
                        <a:pt x="56272" y="98774"/>
                      </a:cubicBezTo>
                      <a:cubicBezTo>
                        <a:pt x="56272" y="98856"/>
                        <a:pt x="56438" y="99105"/>
                        <a:pt x="56604" y="99271"/>
                      </a:cubicBezTo>
                      <a:cubicBezTo>
                        <a:pt x="56769" y="99354"/>
                        <a:pt x="56935" y="99602"/>
                        <a:pt x="56935" y="99768"/>
                      </a:cubicBezTo>
                      <a:cubicBezTo>
                        <a:pt x="56935" y="99851"/>
                        <a:pt x="57101" y="100100"/>
                        <a:pt x="57350" y="100182"/>
                      </a:cubicBezTo>
                      <a:cubicBezTo>
                        <a:pt x="57598" y="100348"/>
                        <a:pt x="57847" y="100680"/>
                        <a:pt x="57930" y="101011"/>
                      </a:cubicBezTo>
                      <a:cubicBezTo>
                        <a:pt x="58344" y="101923"/>
                        <a:pt x="58593" y="102171"/>
                        <a:pt x="59753" y="102503"/>
                      </a:cubicBezTo>
                      <a:cubicBezTo>
                        <a:pt x="60283" y="102636"/>
                        <a:pt x="60615" y="102715"/>
                        <a:pt x="60859" y="102715"/>
                      </a:cubicBezTo>
                      <a:cubicBezTo>
                        <a:pt x="61225" y="102715"/>
                        <a:pt x="61394" y="102536"/>
                        <a:pt x="61742" y="102089"/>
                      </a:cubicBezTo>
                      <a:cubicBezTo>
                        <a:pt x="62228" y="101549"/>
                        <a:pt x="62608" y="101290"/>
                        <a:pt x="62883" y="101290"/>
                      </a:cubicBezTo>
                      <a:cubicBezTo>
                        <a:pt x="63030" y="101290"/>
                        <a:pt x="63147" y="101364"/>
                        <a:pt x="63234" y="101508"/>
                      </a:cubicBezTo>
                      <a:cubicBezTo>
                        <a:pt x="63378" y="101653"/>
                        <a:pt x="63495" y="101741"/>
                        <a:pt x="63664" y="101741"/>
                      </a:cubicBezTo>
                      <a:cubicBezTo>
                        <a:pt x="63787" y="101741"/>
                        <a:pt x="63937" y="101695"/>
                        <a:pt x="64145" y="101591"/>
                      </a:cubicBezTo>
                      <a:cubicBezTo>
                        <a:pt x="64438" y="101533"/>
                        <a:pt x="64690" y="101474"/>
                        <a:pt x="64812" y="101474"/>
                      </a:cubicBezTo>
                      <a:cubicBezTo>
                        <a:pt x="64863" y="101474"/>
                        <a:pt x="64891" y="101484"/>
                        <a:pt x="64891" y="101508"/>
                      </a:cubicBezTo>
                      <a:cubicBezTo>
                        <a:pt x="64928" y="101657"/>
                        <a:pt x="65083" y="101739"/>
                        <a:pt x="65370" y="101739"/>
                      </a:cubicBezTo>
                      <a:cubicBezTo>
                        <a:pt x="65721" y="101739"/>
                        <a:pt x="66270" y="101616"/>
                        <a:pt x="67046" y="101343"/>
                      </a:cubicBezTo>
                      <a:cubicBezTo>
                        <a:pt x="67875" y="101094"/>
                        <a:pt x="68703" y="100845"/>
                        <a:pt x="68952" y="100845"/>
                      </a:cubicBezTo>
                      <a:cubicBezTo>
                        <a:pt x="69201" y="100763"/>
                        <a:pt x="69449" y="100763"/>
                        <a:pt x="69532" y="100680"/>
                      </a:cubicBezTo>
                      <a:cubicBezTo>
                        <a:pt x="69615" y="100680"/>
                        <a:pt x="69864" y="101508"/>
                        <a:pt x="70112" y="102503"/>
                      </a:cubicBezTo>
                      <a:cubicBezTo>
                        <a:pt x="70195" y="102752"/>
                        <a:pt x="70112" y="102917"/>
                        <a:pt x="70029" y="102917"/>
                      </a:cubicBezTo>
                      <a:cubicBezTo>
                        <a:pt x="69946" y="103000"/>
                        <a:pt x="69946" y="103166"/>
                        <a:pt x="70112" y="103415"/>
                      </a:cubicBezTo>
                      <a:cubicBezTo>
                        <a:pt x="70239" y="103668"/>
                        <a:pt x="70269" y="103776"/>
                        <a:pt x="70165" y="103776"/>
                      </a:cubicBezTo>
                      <a:cubicBezTo>
                        <a:pt x="70133" y="103776"/>
                        <a:pt x="70088" y="103766"/>
                        <a:pt x="70029" y="103746"/>
                      </a:cubicBezTo>
                      <a:cubicBezTo>
                        <a:pt x="69615" y="103746"/>
                        <a:pt x="69449" y="104409"/>
                        <a:pt x="69698" y="104823"/>
                      </a:cubicBezTo>
                      <a:cubicBezTo>
                        <a:pt x="69864" y="105072"/>
                        <a:pt x="69864" y="105238"/>
                        <a:pt x="69781" y="105238"/>
                      </a:cubicBezTo>
                      <a:cubicBezTo>
                        <a:pt x="69698" y="105321"/>
                        <a:pt x="69781" y="105404"/>
                        <a:pt x="69946" y="105486"/>
                      </a:cubicBezTo>
                      <a:cubicBezTo>
                        <a:pt x="70112" y="105569"/>
                        <a:pt x="70112" y="105569"/>
                        <a:pt x="70029" y="105652"/>
                      </a:cubicBezTo>
                      <a:cubicBezTo>
                        <a:pt x="69615" y="105818"/>
                        <a:pt x="70195" y="107641"/>
                        <a:pt x="71604" y="110459"/>
                      </a:cubicBezTo>
                      <a:cubicBezTo>
                        <a:pt x="72184" y="111619"/>
                        <a:pt x="73427" y="113359"/>
                        <a:pt x="74007" y="113774"/>
                      </a:cubicBezTo>
                      <a:cubicBezTo>
                        <a:pt x="74256" y="113940"/>
                        <a:pt x="74587" y="114188"/>
                        <a:pt x="74587" y="114354"/>
                      </a:cubicBezTo>
                      <a:cubicBezTo>
                        <a:pt x="74670" y="114437"/>
                        <a:pt x="74753" y="114603"/>
                        <a:pt x="74836" y="114603"/>
                      </a:cubicBezTo>
                      <a:cubicBezTo>
                        <a:pt x="74919" y="114603"/>
                        <a:pt x="75250" y="114934"/>
                        <a:pt x="75582" y="115348"/>
                      </a:cubicBezTo>
                      <a:cubicBezTo>
                        <a:pt x="75913" y="115763"/>
                        <a:pt x="76659" y="116343"/>
                        <a:pt x="77074" y="116592"/>
                      </a:cubicBezTo>
                      <a:cubicBezTo>
                        <a:pt x="77571" y="116923"/>
                        <a:pt x="77985" y="117254"/>
                        <a:pt x="78068" y="117337"/>
                      </a:cubicBezTo>
                      <a:cubicBezTo>
                        <a:pt x="78068" y="117503"/>
                        <a:pt x="78482" y="117835"/>
                        <a:pt x="78897" y="118083"/>
                      </a:cubicBezTo>
                      <a:cubicBezTo>
                        <a:pt x="79228" y="118332"/>
                        <a:pt x="79643" y="118746"/>
                        <a:pt x="79726" y="118995"/>
                      </a:cubicBezTo>
                      <a:cubicBezTo>
                        <a:pt x="79963" y="119471"/>
                        <a:pt x="81188" y="120326"/>
                        <a:pt x="81511" y="120326"/>
                      </a:cubicBezTo>
                      <a:cubicBezTo>
                        <a:pt x="81525" y="120326"/>
                        <a:pt x="81538" y="120324"/>
                        <a:pt x="81549" y="120321"/>
                      </a:cubicBezTo>
                      <a:cubicBezTo>
                        <a:pt x="81632" y="120279"/>
                        <a:pt x="81715" y="120259"/>
                        <a:pt x="81787" y="120259"/>
                      </a:cubicBezTo>
                      <a:cubicBezTo>
                        <a:pt x="81860" y="120259"/>
                        <a:pt x="81922" y="120279"/>
                        <a:pt x="81963" y="120321"/>
                      </a:cubicBezTo>
                      <a:cubicBezTo>
                        <a:pt x="82087" y="120404"/>
                        <a:pt x="82398" y="120445"/>
                        <a:pt x="82823" y="120445"/>
                      </a:cubicBezTo>
                      <a:cubicBezTo>
                        <a:pt x="83248" y="120445"/>
                        <a:pt x="83786" y="120404"/>
                        <a:pt x="84367" y="120321"/>
                      </a:cubicBezTo>
                      <a:cubicBezTo>
                        <a:pt x="85527" y="120238"/>
                        <a:pt x="86770" y="119906"/>
                        <a:pt x="87516" y="119658"/>
                      </a:cubicBezTo>
                      <a:cubicBezTo>
                        <a:pt x="88307" y="119370"/>
                        <a:pt x="89037" y="119145"/>
                        <a:pt x="89323" y="119145"/>
                      </a:cubicBezTo>
                      <a:cubicBezTo>
                        <a:pt x="89367" y="119145"/>
                        <a:pt x="89400" y="119150"/>
                        <a:pt x="89422" y="119161"/>
                      </a:cubicBezTo>
                      <a:cubicBezTo>
                        <a:pt x="89588" y="119161"/>
                        <a:pt x="90333" y="118995"/>
                        <a:pt x="91162" y="118663"/>
                      </a:cubicBezTo>
                      <a:cubicBezTo>
                        <a:pt x="91991" y="118332"/>
                        <a:pt x="93897" y="117586"/>
                        <a:pt x="95306" y="117089"/>
                      </a:cubicBezTo>
                      <a:cubicBezTo>
                        <a:pt x="96798" y="116509"/>
                        <a:pt x="100195" y="115017"/>
                        <a:pt x="102930" y="113608"/>
                      </a:cubicBezTo>
                      <a:cubicBezTo>
                        <a:pt x="103593" y="113277"/>
                        <a:pt x="104339" y="112945"/>
                        <a:pt x="105002" y="112614"/>
                      </a:cubicBezTo>
                      <a:cubicBezTo>
                        <a:pt x="105665" y="112199"/>
                        <a:pt x="106411" y="111868"/>
                        <a:pt x="106991" y="111536"/>
                      </a:cubicBezTo>
                      <a:cubicBezTo>
                        <a:pt x="108234" y="110873"/>
                        <a:pt x="109229" y="110293"/>
                        <a:pt x="109809" y="109962"/>
                      </a:cubicBezTo>
                      <a:cubicBezTo>
                        <a:pt x="111135" y="109299"/>
                        <a:pt x="111798" y="108801"/>
                        <a:pt x="111715" y="108636"/>
                      </a:cubicBezTo>
                      <a:cubicBezTo>
                        <a:pt x="111715" y="108533"/>
                        <a:pt x="111747" y="108462"/>
                        <a:pt x="111810" y="108462"/>
                      </a:cubicBezTo>
                      <a:cubicBezTo>
                        <a:pt x="111849" y="108462"/>
                        <a:pt x="111900" y="108489"/>
                        <a:pt x="111964" y="108553"/>
                      </a:cubicBezTo>
                      <a:cubicBezTo>
                        <a:pt x="111976" y="108559"/>
                        <a:pt x="111993" y="108562"/>
                        <a:pt x="112015" y="108562"/>
                      </a:cubicBezTo>
                      <a:cubicBezTo>
                        <a:pt x="112288" y="108562"/>
                        <a:pt x="113280" y="108096"/>
                        <a:pt x="114201" y="107558"/>
                      </a:cubicBezTo>
                      <a:cubicBezTo>
                        <a:pt x="115196" y="106978"/>
                        <a:pt x="116107" y="106315"/>
                        <a:pt x="116107" y="106067"/>
                      </a:cubicBezTo>
                      <a:cubicBezTo>
                        <a:pt x="116059" y="105969"/>
                        <a:pt x="116039" y="105929"/>
                        <a:pt x="116080" y="105929"/>
                      </a:cubicBezTo>
                      <a:cubicBezTo>
                        <a:pt x="116110" y="105929"/>
                        <a:pt x="116170" y="105949"/>
                        <a:pt x="116273" y="105984"/>
                      </a:cubicBezTo>
                      <a:cubicBezTo>
                        <a:pt x="116309" y="106001"/>
                        <a:pt x="116354" y="106010"/>
                        <a:pt x="116406" y="106010"/>
                      </a:cubicBezTo>
                      <a:cubicBezTo>
                        <a:pt x="116843" y="106010"/>
                        <a:pt x="117783" y="105442"/>
                        <a:pt x="117931" y="105072"/>
                      </a:cubicBezTo>
                      <a:cubicBezTo>
                        <a:pt x="117931" y="104989"/>
                        <a:pt x="118925" y="104409"/>
                        <a:pt x="120002" y="103746"/>
                      </a:cubicBezTo>
                      <a:cubicBezTo>
                        <a:pt x="121577" y="102752"/>
                        <a:pt x="121991" y="102420"/>
                        <a:pt x="122157" y="102006"/>
                      </a:cubicBezTo>
                      <a:cubicBezTo>
                        <a:pt x="122204" y="101772"/>
                        <a:pt x="122224" y="101670"/>
                        <a:pt x="122263" y="101670"/>
                      </a:cubicBezTo>
                      <a:cubicBezTo>
                        <a:pt x="122293" y="101670"/>
                        <a:pt x="122333" y="101731"/>
                        <a:pt x="122406" y="101840"/>
                      </a:cubicBezTo>
                      <a:cubicBezTo>
                        <a:pt x="122447" y="101922"/>
                        <a:pt x="122508" y="101973"/>
                        <a:pt x="122615" y="101973"/>
                      </a:cubicBezTo>
                      <a:cubicBezTo>
                        <a:pt x="122943" y="101973"/>
                        <a:pt x="123703" y="101494"/>
                        <a:pt x="125638" y="99934"/>
                      </a:cubicBezTo>
                      <a:cubicBezTo>
                        <a:pt x="126881" y="98939"/>
                        <a:pt x="128207" y="97945"/>
                        <a:pt x="129699" y="96868"/>
                      </a:cubicBezTo>
                      <a:cubicBezTo>
                        <a:pt x="130445" y="96287"/>
                        <a:pt x="131190" y="95707"/>
                        <a:pt x="132019" y="95044"/>
                      </a:cubicBezTo>
                      <a:cubicBezTo>
                        <a:pt x="132931" y="94464"/>
                        <a:pt x="133759" y="93718"/>
                        <a:pt x="134754" y="92972"/>
                      </a:cubicBezTo>
                      <a:cubicBezTo>
                        <a:pt x="136329" y="91729"/>
                        <a:pt x="137820" y="90486"/>
                        <a:pt x="137986" y="90238"/>
                      </a:cubicBezTo>
                      <a:cubicBezTo>
                        <a:pt x="138152" y="90072"/>
                        <a:pt x="139726" y="88829"/>
                        <a:pt x="141384" y="87503"/>
                      </a:cubicBezTo>
                      <a:cubicBezTo>
                        <a:pt x="142959" y="86094"/>
                        <a:pt x="144367" y="84768"/>
                        <a:pt x="144533" y="84602"/>
                      </a:cubicBezTo>
                      <a:cubicBezTo>
                        <a:pt x="144616" y="84436"/>
                        <a:pt x="145113" y="83939"/>
                        <a:pt x="146025" y="83110"/>
                      </a:cubicBezTo>
                      <a:cubicBezTo>
                        <a:pt x="146936" y="82282"/>
                        <a:pt x="148428" y="81121"/>
                        <a:pt x="150169" y="79381"/>
                      </a:cubicBezTo>
                      <a:cubicBezTo>
                        <a:pt x="151909" y="77724"/>
                        <a:pt x="152986" y="76646"/>
                        <a:pt x="155141" y="74326"/>
                      </a:cubicBezTo>
                      <a:cubicBezTo>
                        <a:pt x="155638" y="73829"/>
                        <a:pt x="156550" y="72834"/>
                        <a:pt x="157130" y="72171"/>
                      </a:cubicBezTo>
                      <a:cubicBezTo>
                        <a:pt x="157793" y="71508"/>
                        <a:pt x="158787" y="70348"/>
                        <a:pt x="159368" y="69685"/>
                      </a:cubicBezTo>
                      <a:cubicBezTo>
                        <a:pt x="159948" y="69022"/>
                        <a:pt x="161025" y="67945"/>
                        <a:pt x="161688" y="67199"/>
                      </a:cubicBezTo>
                      <a:cubicBezTo>
                        <a:pt x="162351" y="66453"/>
                        <a:pt x="162931" y="65707"/>
                        <a:pt x="163014" y="65541"/>
                      </a:cubicBezTo>
                      <a:cubicBezTo>
                        <a:pt x="163180" y="65293"/>
                        <a:pt x="163677" y="64712"/>
                        <a:pt x="164091" y="64132"/>
                      </a:cubicBezTo>
                      <a:cubicBezTo>
                        <a:pt x="164589" y="63552"/>
                        <a:pt x="165252" y="62723"/>
                        <a:pt x="165583" y="62226"/>
                      </a:cubicBezTo>
                      <a:cubicBezTo>
                        <a:pt x="165915" y="61812"/>
                        <a:pt x="166495" y="61066"/>
                        <a:pt x="166992" y="60486"/>
                      </a:cubicBezTo>
                      <a:cubicBezTo>
                        <a:pt x="168152" y="58994"/>
                        <a:pt x="169147" y="57751"/>
                        <a:pt x="170307" y="56011"/>
                      </a:cubicBezTo>
                      <a:cubicBezTo>
                        <a:pt x="170887" y="55182"/>
                        <a:pt x="171633" y="54105"/>
                        <a:pt x="172047" y="53524"/>
                      </a:cubicBezTo>
                      <a:cubicBezTo>
                        <a:pt x="172959" y="52364"/>
                        <a:pt x="174451" y="49961"/>
                        <a:pt x="174865" y="49049"/>
                      </a:cubicBezTo>
                      <a:cubicBezTo>
                        <a:pt x="175114" y="48635"/>
                        <a:pt x="175528" y="48055"/>
                        <a:pt x="175777" y="47806"/>
                      </a:cubicBezTo>
                      <a:cubicBezTo>
                        <a:pt x="176108" y="47475"/>
                        <a:pt x="176523" y="46812"/>
                        <a:pt x="176854" y="46232"/>
                      </a:cubicBezTo>
                      <a:cubicBezTo>
                        <a:pt x="177186" y="45734"/>
                        <a:pt x="177766" y="44740"/>
                        <a:pt x="178097" y="43994"/>
                      </a:cubicBezTo>
                      <a:cubicBezTo>
                        <a:pt x="178512" y="43331"/>
                        <a:pt x="179257" y="42088"/>
                        <a:pt x="179755" y="41176"/>
                      </a:cubicBezTo>
                      <a:cubicBezTo>
                        <a:pt x="180501" y="39933"/>
                        <a:pt x="180832" y="39519"/>
                        <a:pt x="181163" y="39436"/>
                      </a:cubicBezTo>
                      <a:cubicBezTo>
                        <a:pt x="181826" y="39187"/>
                        <a:pt x="181909" y="38856"/>
                        <a:pt x="181661" y="37944"/>
                      </a:cubicBezTo>
                      <a:cubicBezTo>
                        <a:pt x="181495" y="37281"/>
                        <a:pt x="180583" y="35872"/>
                        <a:pt x="180252" y="35707"/>
                      </a:cubicBezTo>
                      <a:cubicBezTo>
                        <a:pt x="180169" y="35707"/>
                        <a:pt x="180003" y="35541"/>
                        <a:pt x="180003" y="35292"/>
                      </a:cubicBezTo>
                      <a:cubicBezTo>
                        <a:pt x="179920" y="35126"/>
                        <a:pt x="179755" y="34878"/>
                        <a:pt x="179589" y="34795"/>
                      </a:cubicBezTo>
                      <a:cubicBezTo>
                        <a:pt x="179423" y="34629"/>
                        <a:pt x="179009" y="34215"/>
                        <a:pt x="178677" y="33718"/>
                      </a:cubicBezTo>
                      <a:cubicBezTo>
                        <a:pt x="178429" y="33303"/>
                        <a:pt x="177683" y="32557"/>
                        <a:pt x="176937" y="31977"/>
                      </a:cubicBezTo>
                      <a:cubicBezTo>
                        <a:pt x="176184" y="31439"/>
                        <a:pt x="175885" y="31216"/>
                        <a:pt x="175745" y="31216"/>
                      </a:cubicBezTo>
                      <a:cubicBezTo>
                        <a:pt x="175669" y="31216"/>
                        <a:pt x="175640" y="31281"/>
                        <a:pt x="175611" y="31397"/>
                      </a:cubicBezTo>
                      <a:cubicBezTo>
                        <a:pt x="175611" y="31500"/>
                        <a:pt x="175611" y="31560"/>
                        <a:pt x="175593" y="31560"/>
                      </a:cubicBezTo>
                      <a:cubicBezTo>
                        <a:pt x="175568" y="31560"/>
                        <a:pt x="175508" y="31440"/>
                        <a:pt x="175362" y="31148"/>
                      </a:cubicBezTo>
                      <a:cubicBezTo>
                        <a:pt x="175294" y="30944"/>
                        <a:pt x="175170" y="30795"/>
                        <a:pt x="175082" y="30795"/>
                      </a:cubicBezTo>
                      <a:cubicBezTo>
                        <a:pt x="175063" y="30795"/>
                        <a:pt x="175045" y="30802"/>
                        <a:pt x="175031" y="30817"/>
                      </a:cubicBezTo>
                      <a:cubicBezTo>
                        <a:pt x="175031" y="30825"/>
                        <a:pt x="175026" y="30830"/>
                        <a:pt x="175016" y="30830"/>
                      </a:cubicBezTo>
                      <a:cubicBezTo>
                        <a:pt x="174927" y="30830"/>
                        <a:pt x="174457" y="30509"/>
                        <a:pt x="173788" y="29988"/>
                      </a:cubicBezTo>
                      <a:cubicBezTo>
                        <a:pt x="172296" y="28911"/>
                        <a:pt x="172462" y="29077"/>
                        <a:pt x="170556" y="27999"/>
                      </a:cubicBezTo>
                      <a:cubicBezTo>
                        <a:pt x="169395" y="27336"/>
                        <a:pt x="168815" y="27005"/>
                        <a:pt x="168152" y="26922"/>
                      </a:cubicBezTo>
                      <a:cubicBezTo>
                        <a:pt x="167655" y="26839"/>
                        <a:pt x="167241" y="26756"/>
                        <a:pt x="167158" y="26673"/>
                      </a:cubicBezTo>
                      <a:cubicBezTo>
                        <a:pt x="166992" y="26673"/>
                        <a:pt x="166661" y="26590"/>
                        <a:pt x="166412" y="26508"/>
                      </a:cubicBezTo>
                      <a:cubicBezTo>
                        <a:pt x="165832" y="26508"/>
                        <a:pt x="163594" y="25762"/>
                        <a:pt x="163511" y="25596"/>
                      </a:cubicBezTo>
                      <a:cubicBezTo>
                        <a:pt x="163511" y="25513"/>
                        <a:pt x="163594" y="25264"/>
                        <a:pt x="163677" y="25016"/>
                      </a:cubicBezTo>
                      <a:cubicBezTo>
                        <a:pt x="163843" y="24767"/>
                        <a:pt x="163843" y="24353"/>
                        <a:pt x="163760" y="24104"/>
                      </a:cubicBezTo>
                      <a:cubicBezTo>
                        <a:pt x="163677" y="23938"/>
                        <a:pt x="163677" y="23690"/>
                        <a:pt x="163843" y="23607"/>
                      </a:cubicBezTo>
                      <a:cubicBezTo>
                        <a:pt x="164009" y="23524"/>
                        <a:pt x="164009" y="23110"/>
                        <a:pt x="163926" y="22695"/>
                      </a:cubicBezTo>
                      <a:cubicBezTo>
                        <a:pt x="163760" y="21784"/>
                        <a:pt x="163760" y="21369"/>
                        <a:pt x="164091" y="21369"/>
                      </a:cubicBezTo>
                      <a:cubicBezTo>
                        <a:pt x="164119" y="21383"/>
                        <a:pt x="164144" y="21390"/>
                        <a:pt x="164168" y="21390"/>
                      </a:cubicBezTo>
                      <a:cubicBezTo>
                        <a:pt x="164285" y="21390"/>
                        <a:pt x="164354" y="21217"/>
                        <a:pt x="164423" y="20872"/>
                      </a:cubicBezTo>
                      <a:cubicBezTo>
                        <a:pt x="164423" y="20541"/>
                        <a:pt x="164506" y="20126"/>
                        <a:pt x="164672" y="19961"/>
                      </a:cubicBezTo>
                      <a:cubicBezTo>
                        <a:pt x="164754" y="19712"/>
                        <a:pt x="164837" y="19463"/>
                        <a:pt x="164754" y="19380"/>
                      </a:cubicBezTo>
                      <a:cubicBezTo>
                        <a:pt x="164672" y="19298"/>
                        <a:pt x="164754" y="19132"/>
                        <a:pt x="164837" y="19049"/>
                      </a:cubicBezTo>
                      <a:cubicBezTo>
                        <a:pt x="165003" y="18966"/>
                        <a:pt x="165086" y="18717"/>
                        <a:pt x="165086" y="18386"/>
                      </a:cubicBezTo>
                      <a:cubicBezTo>
                        <a:pt x="165086" y="18054"/>
                        <a:pt x="165169" y="17806"/>
                        <a:pt x="165417" y="17723"/>
                      </a:cubicBezTo>
                      <a:cubicBezTo>
                        <a:pt x="165666" y="17557"/>
                        <a:pt x="165749" y="17391"/>
                        <a:pt x="165666" y="17309"/>
                      </a:cubicBezTo>
                      <a:cubicBezTo>
                        <a:pt x="165583" y="17143"/>
                        <a:pt x="165666" y="16894"/>
                        <a:pt x="165832" y="16646"/>
                      </a:cubicBezTo>
                      <a:cubicBezTo>
                        <a:pt x="166080" y="16397"/>
                        <a:pt x="166163" y="16148"/>
                        <a:pt x="165998" y="16065"/>
                      </a:cubicBezTo>
                      <a:cubicBezTo>
                        <a:pt x="165832" y="16065"/>
                        <a:pt x="166080" y="14574"/>
                        <a:pt x="166329" y="14159"/>
                      </a:cubicBezTo>
                      <a:cubicBezTo>
                        <a:pt x="166412" y="14076"/>
                        <a:pt x="166495" y="13745"/>
                        <a:pt x="166495" y="13413"/>
                      </a:cubicBezTo>
                      <a:cubicBezTo>
                        <a:pt x="166426" y="13068"/>
                        <a:pt x="166472" y="12895"/>
                        <a:pt x="166633" y="12895"/>
                      </a:cubicBezTo>
                      <a:cubicBezTo>
                        <a:pt x="166665" y="12895"/>
                        <a:pt x="166702" y="12902"/>
                        <a:pt x="166743" y="12916"/>
                      </a:cubicBezTo>
                      <a:cubicBezTo>
                        <a:pt x="166802" y="12946"/>
                        <a:pt x="166856" y="12959"/>
                        <a:pt x="166902" y="12959"/>
                      </a:cubicBezTo>
                      <a:cubicBezTo>
                        <a:pt x="167118" y="12959"/>
                        <a:pt x="167182" y="12662"/>
                        <a:pt x="166909" y="12253"/>
                      </a:cubicBezTo>
                      <a:cubicBezTo>
                        <a:pt x="166826" y="11922"/>
                        <a:pt x="166826" y="11673"/>
                        <a:pt x="166909" y="11673"/>
                      </a:cubicBezTo>
                      <a:cubicBezTo>
                        <a:pt x="166992" y="11673"/>
                        <a:pt x="166992" y="11590"/>
                        <a:pt x="166909" y="11507"/>
                      </a:cubicBezTo>
                      <a:cubicBezTo>
                        <a:pt x="166826" y="11424"/>
                        <a:pt x="166743" y="11259"/>
                        <a:pt x="166909" y="11176"/>
                      </a:cubicBezTo>
                      <a:cubicBezTo>
                        <a:pt x="167075" y="11010"/>
                        <a:pt x="167158" y="10596"/>
                        <a:pt x="167075" y="10016"/>
                      </a:cubicBezTo>
                      <a:cubicBezTo>
                        <a:pt x="166992" y="9850"/>
                        <a:pt x="167075" y="9684"/>
                        <a:pt x="167241" y="9601"/>
                      </a:cubicBezTo>
                      <a:cubicBezTo>
                        <a:pt x="167324" y="9601"/>
                        <a:pt x="167406" y="9353"/>
                        <a:pt x="167406" y="9104"/>
                      </a:cubicBezTo>
                      <a:cubicBezTo>
                        <a:pt x="167324" y="8855"/>
                        <a:pt x="167406" y="8773"/>
                        <a:pt x="167738" y="8690"/>
                      </a:cubicBezTo>
                      <a:cubicBezTo>
                        <a:pt x="167987" y="8690"/>
                        <a:pt x="167987" y="8607"/>
                        <a:pt x="167821" y="8358"/>
                      </a:cubicBezTo>
                      <a:cubicBezTo>
                        <a:pt x="167655" y="8192"/>
                        <a:pt x="167572" y="7944"/>
                        <a:pt x="167655" y="7861"/>
                      </a:cubicBezTo>
                      <a:cubicBezTo>
                        <a:pt x="167738" y="7778"/>
                        <a:pt x="167655" y="7612"/>
                        <a:pt x="167489" y="7447"/>
                      </a:cubicBezTo>
                      <a:cubicBezTo>
                        <a:pt x="167406" y="7281"/>
                        <a:pt x="167324" y="7115"/>
                        <a:pt x="167406" y="7032"/>
                      </a:cubicBezTo>
                      <a:cubicBezTo>
                        <a:pt x="167489" y="6949"/>
                        <a:pt x="167241" y="6701"/>
                        <a:pt x="166661" y="6369"/>
                      </a:cubicBezTo>
                      <a:cubicBezTo>
                        <a:pt x="166163" y="6121"/>
                        <a:pt x="165749" y="5789"/>
                        <a:pt x="165666" y="5706"/>
                      </a:cubicBezTo>
                      <a:cubicBezTo>
                        <a:pt x="165666" y="5540"/>
                        <a:pt x="165335" y="5375"/>
                        <a:pt x="165003" y="5209"/>
                      </a:cubicBezTo>
                      <a:cubicBezTo>
                        <a:pt x="164672" y="5126"/>
                        <a:pt x="164423" y="4960"/>
                        <a:pt x="164506" y="4877"/>
                      </a:cubicBezTo>
                      <a:cubicBezTo>
                        <a:pt x="164584" y="4721"/>
                        <a:pt x="163780" y="4124"/>
                        <a:pt x="163478" y="4124"/>
                      </a:cubicBezTo>
                      <a:cubicBezTo>
                        <a:pt x="163460" y="4124"/>
                        <a:pt x="163443" y="4127"/>
                        <a:pt x="163428" y="4132"/>
                      </a:cubicBezTo>
                      <a:cubicBezTo>
                        <a:pt x="163346" y="4132"/>
                        <a:pt x="163180" y="4049"/>
                        <a:pt x="163097" y="3966"/>
                      </a:cubicBezTo>
                      <a:cubicBezTo>
                        <a:pt x="163014" y="3883"/>
                        <a:pt x="162517" y="3551"/>
                        <a:pt x="162102" y="3220"/>
                      </a:cubicBezTo>
                      <a:cubicBezTo>
                        <a:pt x="161514" y="2867"/>
                        <a:pt x="161260" y="2765"/>
                        <a:pt x="160984" y="2765"/>
                      </a:cubicBezTo>
                      <a:cubicBezTo>
                        <a:pt x="160871" y="2765"/>
                        <a:pt x="160755" y="2782"/>
                        <a:pt x="160611" y="2806"/>
                      </a:cubicBezTo>
                      <a:cubicBezTo>
                        <a:pt x="160370" y="2874"/>
                        <a:pt x="160215" y="2914"/>
                        <a:pt x="160122" y="2914"/>
                      </a:cubicBezTo>
                      <a:cubicBezTo>
                        <a:pt x="159990" y="2914"/>
                        <a:pt x="159982" y="2834"/>
                        <a:pt x="160031" y="2640"/>
                      </a:cubicBezTo>
                      <a:cubicBezTo>
                        <a:pt x="160113" y="2308"/>
                        <a:pt x="159616" y="1894"/>
                        <a:pt x="159119" y="1894"/>
                      </a:cubicBezTo>
                      <a:cubicBezTo>
                        <a:pt x="158953" y="1894"/>
                        <a:pt x="158539" y="1728"/>
                        <a:pt x="158207" y="1562"/>
                      </a:cubicBezTo>
                      <a:cubicBezTo>
                        <a:pt x="157977" y="1447"/>
                        <a:pt x="157835" y="1385"/>
                        <a:pt x="157708" y="1385"/>
                      </a:cubicBezTo>
                      <a:cubicBezTo>
                        <a:pt x="157562" y="1385"/>
                        <a:pt x="157435" y="1468"/>
                        <a:pt x="157213" y="1645"/>
                      </a:cubicBezTo>
                      <a:cubicBezTo>
                        <a:pt x="157010" y="1781"/>
                        <a:pt x="156807" y="1916"/>
                        <a:pt x="156694" y="1916"/>
                      </a:cubicBezTo>
                      <a:cubicBezTo>
                        <a:pt x="156669" y="1916"/>
                        <a:pt x="156648" y="1909"/>
                        <a:pt x="156633" y="1894"/>
                      </a:cubicBezTo>
                      <a:cubicBezTo>
                        <a:pt x="156588" y="1872"/>
                        <a:pt x="156544" y="1861"/>
                        <a:pt x="156500" y="1861"/>
                      </a:cubicBezTo>
                      <a:cubicBezTo>
                        <a:pt x="156378" y="1861"/>
                        <a:pt x="156257" y="1938"/>
                        <a:pt x="156136" y="2060"/>
                      </a:cubicBezTo>
                      <a:cubicBezTo>
                        <a:pt x="156014" y="2181"/>
                        <a:pt x="155893" y="2258"/>
                        <a:pt x="155771" y="2258"/>
                      </a:cubicBezTo>
                      <a:cubicBezTo>
                        <a:pt x="155727" y="2258"/>
                        <a:pt x="155683" y="2248"/>
                        <a:pt x="155638" y="2225"/>
                      </a:cubicBezTo>
                      <a:cubicBezTo>
                        <a:pt x="155407" y="2110"/>
                        <a:pt x="155284" y="2048"/>
                        <a:pt x="155226" y="2048"/>
                      </a:cubicBezTo>
                      <a:cubicBezTo>
                        <a:pt x="155159" y="2048"/>
                        <a:pt x="155179" y="2131"/>
                        <a:pt x="155224" y="2308"/>
                      </a:cubicBezTo>
                      <a:cubicBezTo>
                        <a:pt x="155390" y="2474"/>
                        <a:pt x="155307" y="2640"/>
                        <a:pt x="154892" y="2806"/>
                      </a:cubicBezTo>
                      <a:cubicBezTo>
                        <a:pt x="154561" y="2888"/>
                        <a:pt x="154478" y="3054"/>
                        <a:pt x="154561" y="3137"/>
                      </a:cubicBezTo>
                      <a:cubicBezTo>
                        <a:pt x="154793" y="3292"/>
                        <a:pt x="154302" y="3808"/>
                        <a:pt x="153967" y="3808"/>
                      </a:cubicBezTo>
                      <a:cubicBezTo>
                        <a:pt x="153943" y="3808"/>
                        <a:pt x="153920" y="3806"/>
                        <a:pt x="153898" y="3800"/>
                      </a:cubicBezTo>
                      <a:cubicBezTo>
                        <a:pt x="153815" y="3800"/>
                        <a:pt x="153649" y="3800"/>
                        <a:pt x="153566" y="3883"/>
                      </a:cubicBezTo>
                      <a:cubicBezTo>
                        <a:pt x="153566" y="4049"/>
                        <a:pt x="153566" y="4132"/>
                        <a:pt x="153732" y="4132"/>
                      </a:cubicBezTo>
                      <a:cubicBezTo>
                        <a:pt x="153815" y="4132"/>
                        <a:pt x="153815" y="4214"/>
                        <a:pt x="153649" y="4297"/>
                      </a:cubicBezTo>
                      <a:cubicBezTo>
                        <a:pt x="153579" y="4367"/>
                        <a:pt x="153509" y="4393"/>
                        <a:pt x="153439" y="4393"/>
                      </a:cubicBezTo>
                      <a:cubicBezTo>
                        <a:pt x="153343" y="4393"/>
                        <a:pt x="153248" y="4345"/>
                        <a:pt x="153152" y="4297"/>
                      </a:cubicBezTo>
                      <a:cubicBezTo>
                        <a:pt x="153059" y="4204"/>
                        <a:pt x="153001" y="4157"/>
                        <a:pt x="152955" y="4157"/>
                      </a:cubicBezTo>
                      <a:cubicBezTo>
                        <a:pt x="152880" y="4157"/>
                        <a:pt x="152841" y="4287"/>
                        <a:pt x="152738" y="4546"/>
                      </a:cubicBezTo>
                      <a:cubicBezTo>
                        <a:pt x="152666" y="4761"/>
                        <a:pt x="152532" y="4977"/>
                        <a:pt x="152390" y="4977"/>
                      </a:cubicBezTo>
                      <a:cubicBezTo>
                        <a:pt x="152368" y="4977"/>
                        <a:pt x="152346" y="4971"/>
                        <a:pt x="152323" y="4960"/>
                      </a:cubicBezTo>
                      <a:cubicBezTo>
                        <a:pt x="152158" y="4960"/>
                        <a:pt x="152158" y="5209"/>
                        <a:pt x="152158" y="5623"/>
                      </a:cubicBezTo>
                      <a:cubicBezTo>
                        <a:pt x="152235" y="6165"/>
                        <a:pt x="151806" y="7214"/>
                        <a:pt x="151546" y="7214"/>
                      </a:cubicBezTo>
                      <a:cubicBezTo>
                        <a:pt x="151528" y="7214"/>
                        <a:pt x="151511" y="7209"/>
                        <a:pt x="151495" y="7198"/>
                      </a:cubicBezTo>
                      <a:cubicBezTo>
                        <a:pt x="151484" y="7187"/>
                        <a:pt x="151470" y="7182"/>
                        <a:pt x="151454" y="7182"/>
                      </a:cubicBezTo>
                      <a:cubicBezTo>
                        <a:pt x="151346" y="7182"/>
                        <a:pt x="151120" y="7417"/>
                        <a:pt x="150832" y="7778"/>
                      </a:cubicBezTo>
                      <a:cubicBezTo>
                        <a:pt x="150583" y="8110"/>
                        <a:pt x="150251" y="8441"/>
                        <a:pt x="150169" y="8524"/>
                      </a:cubicBezTo>
                      <a:cubicBezTo>
                        <a:pt x="150003" y="8607"/>
                        <a:pt x="150003" y="8690"/>
                        <a:pt x="150169" y="8773"/>
                      </a:cubicBezTo>
                      <a:cubicBezTo>
                        <a:pt x="150708" y="9004"/>
                        <a:pt x="150100" y="10455"/>
                        <a:pt x="149545" y="10455"/>
                      </a:cubicBezTo>
                      <a:cubicBezTo>
                        <a:pt x="149504" y="10455"/>
                        <a:pt x="149463" y="10447"/>
                        <a:pt x="149423" y="10430"/>
                      </a:cubicBezTo>
                      <a:cubicBezTo>
                        <a:pt x="149174" y="10347"/>
                        <a:pt x="149091" y="10264"/>
                        <a:pt x="149174" y="10181"/>
                      </a:cubicBezTo>
                      <a:cubicBezTo>
                        <a:pt x="149257" y="10016"/>
                        <a:pt x="148843" y="9684"/>
                        <a:pt x="148345" y="9353"/>
                      </a:cubicBezTo>
                      <a:cubicBezTo>
                        <a:pt x="148262" y="9353"/>
                        <a:pt x="148180" y="9187"/>
                        <a:pt x="148262" y="9104"/>
                      </a:cubicBezTo>
                      <a:cubicBezTo>
                        <a:pt x="148262" y="9104"/>
                        <a:pt x="148226" y="9067"/>
                        <a:pt x="148177" y="9067"/>
                      </a:cubicBezTo>
                      <a:cubicBezTo>
                        <a:pt x="148152" y="9067"/>
                        <a:pt x="148124" y="9076"/>
                        <a:pt x="148097" y="9104"/>
                      </a:cubicBezTo>
                      <a:cubicBezTo>
                        <a:pt x="148001" y="9128"/>
                        <a:pt x="147932" y="9145"/>
                        <a:pt x="147876" y="9145"/>
                      </a:cubicBezTo>
                      <a:cubicBezTo>
                        <a:pt x="147737" y="9145"/>
                        <a:pt x="147669" y="9043"/>
                        <a:pt x="147434" y="8690"/>
                      </a:cubicBezTo>
                      <a:cubicBezTo>
                        <a:pt x="147136" y="8213"/>
                        <a:pt x="147009" y="8036"/>
                        <a:pt x="146900" y="8036"/>
                      </a:cubicBezTo>
                      <a:cubicBezTo>
                        <a:pt x="146857" y="8036"/>
                        <a:pt x="146817" y="8063"/>
                        <a:pt x="146771" y="8110"/>
                      </a:cubicBezTo>
                      <a:cubicBezTo>
                        <a:pt x="146688" y="8192"/>
                        <a:pt x="146439" y="8192"/>
                        <a:pt x="146273" y="8192"/>
                      </a:cubicBezTo>
                      <a:cubicBezTo>
                        <a:pt x="146025" y="8192"/>
                        <a:pt x="145942" y="8110"/>
                        <a:pt x="146108" y="7778"/>
                      </a:cubicBezTo>
                      <a:cubicBezTo>
                        <a:pt x="146191" y="7612"/>
                        <a:pt x="146108" y="7447"/>
                        <a:pt x="146025" y="7364"/>
                      </a:cubicBezTo>
                      <a:cubicBezTo>
                        <a:pt x="145859" y="7281"/>
                        <a:pt x="145776" y="7115"/>
                        <a:pt x="145693" y="7032"/>
                      </a:cubicBezTo>
                      <a:cubicBezTo>
                        <a:pt x="145617" y="6879"/>
                        <a:pt x="144762" y="6443"/>
                        <a:pt x="144567" y="6443"/>
                      </a:cubicBezTo>
                      <a:cubicBezTo>
                        <a:pt x="144551" y="6443"/>
                        <a:pt x="144539" y="6446"/>
                        <a:pt x="144533" y="6452"/>
                      </a:cubicBezTo>
                      <a:cubicBezTo>
                        <a:pt x="144533" y="6535"/>
                        <a:pt x="144533" y="6618"/>
                        <a:pt x="144616" y="6784"/>
                      </a:cubicBezTo>
                      <a:cubicBezTo>
                        <a:pt x="144699" y="6866"/>
                        <a:pt x="144782" y="7032"/>
                        <a:pt x="144699" y="7032"/>
                      </a:cubicBezTo>
                      <a:cubicBezTo>
                        <a:pt x="144665" y="7066"/>
                        <a:pt x="144630" y="7087"/>
                        <a:pt x="144602" y="7087"/>
                      </a:cubicBezTo>
                      <a:cubicBezTo>
                        <a:pt x="144562" y="7087"/>
                        <a:pt x="144533" y="7046"/>
                        <a:pt x="144533" y="6949"/>
                      </a:cubicBezTo>
                      <a:cubicBezTo>
                        <a:pt x="144481" y="6792"/>
                        <a:pt x="144461" y="6734"/>
                        <a:pt x="144433" y="6734"/>
                      </a:cubicBezTo>
                      <a:cubicBezTo>
                        <a:pt x="144417" y="6734"/>
                        <a:pt x="144398" y="6753"/>
                        <a:pt x="144367" y="6784"/>
                      </a:cubicBezTo>
                      <a:cubicBezTo>
                        <a:pt x="144345" y="6806"/>
                        <a:pt x="144317" y="6816"/>
                        <a:pt x="144283" y="6816"/>
                      </a:cubicBezTo>
                      <a:cubicBezTo>
                        <a:pt x="144190" y="6816"/>
                        <a:pt x="144052" y="6739"/>
                        <a:pt x="143870" y="6618"/>
                      </a:cubicBezTo>
                      <a:cubicBezTo>
                        <a:pt x="143622" y="6535"/>
                        <a:pt x="143539" y="6369"/>
                        <a:pt x="143539" y="6286"/>
                      </a:cubicBezTo>
                      <a:cubicBezTo>
                        <a:pt x="143563" y="6262"/>
                        <a:pt x="143594" y="6252"/>
                        <a:pt x="143631" y="6252"/>
                      </a:cubicBezTo>
                      <a:cubicBezTo>
                        <a:pt x="143719" y="6252"/>
                        <a:pt x="143836" y="6311"/>
                        <a:pt x="143953" y="6369"/>
                      </a:cubicBezTo>
                      <a:cubicBezTo>
                        <a:pt x="144036" y="6411"/>
                        <a:pt x="144119" y="6431"/>
                        <a:pt x="144191" y="6431"/>
                      </a:cubicBezTo>
                      <a:cubicBezTo>
                        <a:pt x="144264" y="6431"/>
                        <a:pt x="144326" y="6411"/>
                        <a:pt x="144367" y="6369"/>
                      </a:cubicBezTo>
                      <a:cubicBezTo>
                        <a:pt x="144450" y="6203"/>
                        <a:pt x="144450" y="6203"/>
                        <a:pt x="144202" y="6203"/>
                      </a:cubicBezTo>
                      <a:cubicBezTo>
                        <a:pt x="144036" y="6203"/>
                        <a:pt x="143870" y="6203"/>
                        <a:pt x="143787" y="6121"/>
                      </a:cubicBezTo>
                      <a:cubicBezTo>
                        <a:pt x="143763" y="6096"/>
                        <a:pt x="143732" y="6086"/>
                        <a:pt x="143695" y="6086"/>
                      </a:cubicBezTo>
                      <a:cubicBezTo>
                        <a:pt x="143607" y="6086"/>
                        <a:pt x="143490" y="6145"/>
                        <a:pt x="143373" y="6203"/>
                      </a:cubicBezTo>
                      <a:cubicBezTo>
                        <a:pt x="143252" y="6234"/>
                        <a:pt x="143175" y="6253"/>
                        <a:pt x="143126" y="6253"/>
                      </a:cubicBezTo>
                      <a:cubicBezTo>
                        <a:pt x="143041" y="6253"/>
                        <a:pt x="143041" y="6195"/>
                        <a:pt x="143041" y="6038"/>
                      </a:cubicBezTo>
                      <a:cubicBezTo>
                        <a:pt x="143041" y="5789"/>
                        <a:pt x="142876" y="5623"/>
                        <a:pt x="142461" y="5292"/>
                      </a:cubicBezTo>
                      <a:cubicBezTo>
                        <a:pt x="142120" y="5087"/>
                        <a:pt x="141892" y="4939"/>
                        <a:pt x="141821" y="4939"/>
                      </a:cubicBezTo>
                      <a:cubicBezTo>
                        <a:pt x="141806" y="4939"/>
                        <a:pt x="141798" y="4946"/>
                        <a:pt x="141798" y="4960"/>
                      </a:cubicBezTo>
                      <a:cubicBezTo>
                        <a:pt x="141798" y="4995"/>
                        <a:pt x="141770" y="5015"/>
                        <a:pt x="141725" y="5015"/>
                      </a:cubicBezTo>
                      <a:cubicBezTo>
                        <a:pt x="141661" y="5015"/>
                        <a:pt x="141564" y="4975"/>
                        <a:pt x="141467" y="4877"/>
                      </a:cubicBezTo>
                      <a:cubicBezTo>
                        <a:pt x="141135" y="4712"/>
                        <a:pt x="141135" y="4629"/>
                        <a:pt x="141301" y="4629"/>
                      </a:cubicBezTo>
                      <a:lnTo>
                        <a:pt x="141301" y="4629"/>
                      </a:lnTo>
                      <a:cubicBezTo>
                        <a:pt x="141358" y="4640"/>
                        <a:pt x="141410" y="4645"/>
                        <a:pt x="141457" y="4645"/>
                      </a:cubicBezTo>
                      <a:cubicBezTo>
                        <a:pt x="141755" y="4645"/>
                        <a:pt x="141859" y="4440"/>
                        <a:pt x="141715" y="4297"/>
                      </a:cubicBezTo>
                      <a:cubicBezTo>
                        <a:pt x="141668" y="4266"/>
                        <a:pt x="141599" y="4252"/>
                        <a:pt x="141520" y="4252"/>
                      </a:cubicBezTo>
                      <a:cubicBezTo>
                        <a:pt x="141187" y="4252"/>
                        <a:pt x="140670" y="4495"/>
                        <a:pt x="140804" y="4629"/>
                      </a:cubicBezTo>
                      <a:cubicBezTo>
                        <a:pt x="140938" y="4830"/>
                        <a:pt x="140909" y="5194"/>
                        <a:pt x="140806" y="5194"/>
                      </a:cubicBezTo>
                      <a:lnTo>
                        <a:pt x="140806" y="5194"/>
                      </a:lnTo>
                      <a:cubicBezTo>
                        <a:pt x="140781" y="5194"/>
                        <a:pt x="140753" y="5174"/>
                        <a:pt x="140721" y="5126"/>
                      </a:cubicBezTo>
                      <a:cubicBezTo>
                        <a:pt x="140721" y="5043"/>
                        <a:pt x="140555" y="5043"/>
                        <a:pt x="140472" y="5043"/>
                      </a:cubicBezTo>
                      <a:cubicBezTo>
                        <a:pt x="140466" y="5046"/>
                        <a:pt x="140461" y="5048"/>
                        <a:pt x="140456" y="5048"/>
                      </a:cubicBezTo>
                      <a:cubicBezTo>
                        <a:pt x="140325" y="5048"/>
                        <a:pt x="140561" y="4046"/>
                        <a:pt x="140721" y="3966"/>
                      </a:cubicBezTo>
                      <a:cubicBezTo>
                        <a:pt x="140804" y="3966"/>
                        <a:pt x="140721" y="3800"/>
                        <a:pt x="140555" y="3717"/>
                      </a:cubicBezTo>
                      <a:cubicBezTo>
                        <a:pt x="140440" y="3631"/>
                        <a:pt x="140344" y="3594"/>
                        <a:pt x="140279" y="3594"/>
                      </a:cubicBezTo>
                      <a:lnTo>
                        <a:pt x="140279" y="3594"/>
                      </a:lnTo>
                      <a:cubicBezTo>
                        <a:pt x="140158" y="3594"/>
                        <a:pt x="140145" y="3721"/>
                        <a:pt x="140307" y="3883"/>
                      </a:cubicBezTo>
                      <a:cubicBezTo>
                        <a:pt x="140389" y="3966"/>
                        <a:pt x="140389" y="4132"/>
                        <a:pt x="140307" y="4132"/>
                      </a:cubicBezTo>
                      <a:cubicBezTo>
                        <a:pt x="140296" y="4142"/>
                        <a:pt x="140283" y="4148"/>
                        <a:pt x="140270" y="4148"/>
                      </a:cubicBezTo>
                      <a:cubicBezTo>
                        <a:pt x="140179" y="4148"/>
                        <a:pt x="140025" y="3922"/>
                        <a:pt x="139809" y="3634"/>
                      </a:cubicBezTo>
                      <a:cubicBezTo>
                        <a:pt x="139561" y="3137"/>
                        <a:pt x="139395" y="2971"/>
                        <a:pt x="139146" y="2971"/>
                      </a:cubicBezTo>
                      <a:cubicBezTo>
                        <a:pt x="138898" y="2971"/>
                        <a:pt x="138898" y="2971"/>
                        <a:pt x="139229" y="3137"/>
                      </a:cubicBezTo>
                      <a:cubicBezTo>
                        <a:pt x="139395" y="3303"/>
                        <a:pt x="139478" y="3386"/>
                        <a:pt x="139312" y="3386"/>
                      </a:cubicBezTo>
                      <a:cubicBezTo>
                        <a:pt x="139146" y="3386"/>
                        <a:pt x="139146" y="3469"/>
                        <a:pt x="139312" y="3469"/>
                      </a:cubicBezTo>
                      <a:cubicBezTo>
                        <a:pt x="139478" y="3551"/>
                        <a:pt x="139644" y="3717"/>
                        <a:pt x="139644" y="3883"/>
                      </a:cubicBezTo>
                      <a:cubicBezTo>
                        <a:pt x="139697" y="4044"/>
                        <a:pt x="139681" y="4135"/>
                        <a:pt x="139619" y="4135"/>
                      </a:cubicBezTo>
                      <a:cubicBezTo>
                        <a:pt x="139585" y="4135"/>
                        <a:pt x="139537" y="4107"/>
                        <a:pt x="139478" y="4049"/>
                      </a:cubicBezTo>
                      <a:cubicBezTo>
                        <a:pt x="139312" y="3966"/>
                        <a:pt x="139146" y="3800"/>
                        <a:pt x="139063" y="3634"/>
                      </a:cubicBezTo>
                      <a:cubicBezTo>
                        <a:pt x="139003" y="3513"/>
                        <a:pt x="138942" y="3436"/>
                        <a:pt x="138849" y="3436"/>
                      </a:cubicBezTo>
                      <a:cubicBezTo>
                        <a:pt x="138815" y="3436"/>
                        <a:pt x="138776" y="3446"/>
                        <a:pt x="138732" y="3469"/>
                      </a:cubicBezTo>
                      <a:cubicBezTo>
                        <a:pt x="138683" y="3493"/>
                        <a:pt x="138628" y="3503"/>
                        <a:pt x="138569" y="3503"/>
                      </a:cubicBezTo>
                      <a:cubicBezTo>
                        <a:pt x="138428" y="3503"/>
                        <a:pt x="138269" y="3444"/>
                        <a:pt x="138152" y="3386"/>
                      </a:cubicBezTo>
                      <a:cubicBezTo>
                        <a:pt x="138112" y="3359"/>
                        <a:pt x="138054" y="3348"/>
                        <a:pt x="137984" y="3348"/>
                      </a:cubicBezTo>
                      <a:cubicBezTo>
                        <a:pt x="137618" y="3348"/>
                        <a:pt x="136948" y="3674"/>
                        <a:pt x="137157" y="3883"/>
                      </a:cubicBezTo>
                      <a:cubicBezTo>
                        <a:pt x="137285" y="4010"/>
                        <a:pt x="136923" y="4186"/>
                        <a:pt x="136486" y="4186"/>
                      </a:cubicBezTo>
                      <a:cubicBezTo>
                        <a:pt x="136354" y="4186"/>
                        <a:pt x="136215" y="4170"/>
                        <a:pt x="136080" y="4132"/>
                      </a:cubicBezTo>
                      <a:cubicBezTo>
                        <a:pt x="135914" y="4132"/>
                        <a:pt x="135748" y="4132"/>
                        <a:pt x="135748" y="4214"/>
                      </a:cubicBezTo>
                      <a:cubicBezTo>
                        <a:pt x="135809" y="4336"/>
                        <a:pt x="135914" y="4413"/>
                        <a:pt x="136031" y="4413"/>
                      </a:cubicBezTo>
                      <a:cubicBezTo>
                        <a:pt x="136074" y="4413"/>
                        <a:pt x="136118" y="4402"/>
                        <a:pt x="136163" y="4380"/>
                      </a:cubicBezTo>
                      <a:cubicBezTo>
                        <a:pt x="136411" y="4380"/>
                        <a:pt x="136494" y="4463"/>
                        <a:pt x="136660" y="4712"/>
                      </a:cubicBezTo>
                      <a:cubicBezTo>
                        <a:pt x="136826" y="5043"/>
                        <a:pt x="136909" y="5043"/>
                        <a:pt x="137240" y="5043"/>
                      </a:cubicBezTo>
                      <a:cubicBezTo>
                        <a:pt x="137737" y="4960"/>
                        <a:pt x="138069" y="4629"/>
                        <a:pt x="137820" y="4463"/>
                      </a:cubicBezTo>
                      <a:cubicBezTo>
                        <a:pt x="137737" y="4380"/>
                        <a:pt x="137737" y="4297"/>
                        <a:pt x="137820" y="4297"/>
                      </a:cubicBezTo>
                      <a:cubicBezTo>
                        <a:pt x="138152" y="4297"/>
                        <a:pt x="138318" y="4546"/>
                        <a:pt x="138069" y="4795"/>
                      </a:cubicBezTo>
                      <a:cubicBezTo>
                        <a:pt x="137903" y="4960"/>
                        <a:pt x="137820" y="5126"/>
                        <a:pt x="137903" y="5126"/>
                      </a:cubicBezTo>
                      <a:cubicBezTo>
                        <a:pt x="138069" y="5209"/>
                        <a:pt x="138152" y="5209"/>
                        <a:pt x="138152" y="5209"/>
                      </a:cubicBezTo>
                      <a:cubicBezTo>
                        <a:pt x="138235" y="5126"/>
                        <a:pt x="138318" y="5043"/>
                        <a:pt x="138400" y="4960"/>
                      </a:cubicBezTo>
                      <a:cubicBezTo>
                        <a:pt x="138566" y="4960"/>
                        <a:pt x="138566" y="4712"/>
                        <a:pt x="138483" y="4546"/>
                      </a:cubicBezTo>
                      <a:cubicBezTo>
                        <a:pt x="138318" y="4463"/>
                        <a:pt x="138400" y="4297"/>
                        <a:pt x="138483" y="4214"/>
                      </a:cubicBezTo>
                      <a:cubicBezTo>
                        <a:pt x="138528" y="4203"/>
                        <a:pt x="138571" y="4198"/>
                        <a:pt x="138611" y="4198"/>
                      </a:cubicBezTo>
                      <a:cubicBezTo>
                        <a:pt x="138873" y="4198"/>
                        <a:pt x="139030" y="4414"/>
                        <a:pt x="138815" y="4629"/>
                      </a:cubicBezTo>
                      <a:cubicBezTo>
                        <a:pt x="138732" y="4712"/>
                        <a:pt x="138732" y="4960"/>
                        <a:pt x="138898" y="5126"/>
                      </a:cubicBezTo>
                      <a:cubicBezTo>
                        <a:pt x="138981" y="5375"/>
                        <a:pt x="138981" y="5540"/>
                        <a:pt x="138732" y="5623"/>
                      </a:cubicBezTo>
                      <a:cubicBezTo>
                        <a:pt x="138483" y="5789"/>
                        <a:pt x="138483" y="5872"/>
                        <a:pt x="138815" y="5872"/>
                      </a:cubicBezTo>
                      <a:cubicBezTo>
                        <a:pt x="139229" y="5955"/>
                        <a:pt x="139229" y="6038"/>
                        <a:pt x="139063" y="6203"/>
                      </a:cubicBezTo>
                      <a:cubicBezTo>
                        <a:pt x="138981" y="6369"/>
                        <a:pt x="139063" y="6452"/>
                        <a:pt x="139312" y="6535"/>
                      </a:cubicBezTo>
                      <a:cubicBezTo>
                        <a:pt x="139478" y="6618"/>
                        <a:pt x="139561" y="6701"/>
                        <a:pt x="139395" y="6784"/>
                      </a:cubicBezTo>
                      <a:cubicBezTo>
                        <a:pt x="139229" y="6784"/>
                        <a:pt x="139063" y="6784"/>
                        <a:pt x="138981" y="6701"/>
                      </a:cubicBezTo>
                      <a:cubicBezTo>
                        <a:pt x="138932" y="6604"/>
                        <a:pt x="138883" y="6563"/>
                        <a:pt x="138835" y="6563"/>
                      </a:cubicBezTo>
                      <a:cubicBezTo>
                        <a:pt x="138801" y="6563"/>
                        <a:pt x="138766" y="6583"/>
                        <a:pt x="138732" y="6618"/>
                      </a:cubicBezTo>
                      <a:cubicBezTo>
                        <a:pt x="138705" y="6672"/>
                        <a:pt x="138656" y="6695"/>
                        <a:pt x="138594" y="6695"/>
                      </a:cubicBezTo>
                      <a:cubicBezTo>
                        <a:pt x="138273" y="6695"/>
                        <a:pt x="137599" y="6080"/>
                        <a:pt x="137737" y="5872"/>
                      </a:cubicBezTo>
                      <a:cubicBezTo>
                        <a:pt x="137955" y="5491"/>
                        <a:pt x="137923" y="5289"/>
                        <a:pt x="137663" y="5289"/>
                      </a:cubicBezTo>
                      <a:cubicBezTo>
                        <a:pt x="137528" y="5289"/>
                        <a:pt x="137330" y="5344"/>
                        <a:pt x="137074" y="5458"/>
                      </a:cubicBezTo>
                      <a:cubicBezTo>
                        <a:pt x="136777" y="5547"/>
                        <a:pt x="136544" y="5593"/>
                        <a:pt x="136370" y="5593"/>
                      </a:cubicBezTo>
                      <a:cubicBezTo>
                        <a:pt x="136061" y="5593"/>
                        <a:pt x="135944" y="5445"/>
                        <a:pt x="135997" y="5126"/>
                      </a:cubicBezTo>
                      <a:cubicBezTo>
                        <a:pt x="136080" y="4877"/>
                        <a:pt x="135997" y="4795"/>
                        <a:pt x="135748" y="4712"/>
                      </a:cubicBezTo>
                      <a:cubicBezTo>
                        <a:pt x="135500" y="4712"/>
                        <a:pt x="135417" y="4629"/>
                        <a:pt x="135500" y="4546"/>
                      </a:cubicBezTo>
                      <a:cubicBezTo>
                        <a:pt x="135500" y="4463"/>
                        <a:pt x="135500" y="4380"/>
                        <a:pt x="135334" y="4380"/>
                      </a:cubicBezTo>
                      <a:cubicBezTo>
                        <a:pt x="135168" y="4297"/>
                        <a:pt x="135168" y="4214"/>
                        <a:pt x="135251" y="4132"/>
                      </a:cubicBezTo>
                      <a:cubicBezTo>
                        <a:pt x="135251" y="4049"/>
                        <a:pt x="135251" y="3966"/>
                        <a:pt x="135085" y="3883"/>
                      </a:cubicBezTo>
                      <a:cubicBezTo>
                        <a:pt x="134920" y="3883"/>
                        <a:pt x="134837" y="3966"/>
                        <a:pt x="134837" y="4049"/>
                      </a:cubicBezTo>
                      <a:cubicBezTo>
                        <a:pt x="134837" y="4164"/>
                        <a:pt x="134676" y="4226"/>
                        <a:pt x="134504" y="4226"/>
                      </a:cubicBezTo>
                      <a:cubicBezTo>
                        <a:pt x="134305" y="4226"/>
                        <a:pt x="134091" y="4143"/>
                        <a:pt x="134091" y="3966"/>
                      </a:cubicBezTo>
                      <a:cubicBezTo>
                        <a:pt x="134091" y="3924"/>
                        <a:pt x="134070" y="3904"/>
                        <a:pt x="134039" y="3904"/>
                      </a:cubicBezTo>
                      <a:cubicBezTo>
                        <a:pt x="134008" y="3904"/>
                        <a:pt x="133967" y="3924"/>
                        <a:pt x="133925" y="3966"/>
                      </a:cubicBezTo>
                      <a:cubicBezTo>
                        <a:pt x="133842" y="4132"/>
                        <a:pt x="133925" y="4214"/>
                        <a:pt x="134257" y="4380"/>
                      </a:cubicBezTo>
                      <a:cubicBezTo>
                        <a:pt x="134754" y="4546"/>
                        <a:pt x="135003" y="4877"/>
                        <a:pt x="134671" y="4960"/>
                      </a:cubicBezTo>
                      <a:cubicBezTo>
                        <a:pt x="134588" y="4960"/>
                        <a:pt x="134422" y="5043"/>
                        <a:pt x="134340" y="5126"/>
                      </a:cubicBezTo>
                      <a:cubicBezTo>
                        <a:pt x="134260" y="5206"/>
                        <a:pt x="134163" y="5243"/>
                        <a:pt x="134071" y="5243"/>
                      </a:cubicBezTo>
                      <a:cubicBezTo>
                        <a:pt x="133876" y="5243"/>
                        <a:pt x="133703" y="5076"/>
                        <a:pt x="133759" y="4795"/>
                      </a:cubicBezTo>
                      <a:cubicBezTo>
                        <a:pt x="133842" y="4546"/>
                        <a:pt x="133759" y="4546"/>
                        <a:pt x="133262" y="4380"/>
                      </a:cubicBezTo>
                      <a:cubicBezTo>
                        <a:pt x="133165" y="4356"/>
                        <a:pt x="133075" y="4346"/>
                        <a:pt x="132994" y="4346"/>
                      </a:cubicBezTo>
                      <a:cubicBezTo>
                        <a:pt x="132799" y="4346"/>
                        <a:pt x="132658" y="4404"/>
                        <a:pt x="132599" y="4463"/>
                      </a:cubicBezTo>
                      <a:cubicBezTo>
                        <a:pt x="132599" y="4629"/>
                        <a:pt x="132351" y="4629"/>
                        <a:pt x="132019" y="4629"/>
                      </a:cubicBezTo>
                      <a:cubicBezTo>
                        <a:pt x="131920" y="4615"/>
                        <a:pt x="131830" y="4608"/>
                        <a:pt x="131751" y="4608"/>
                      </a:cubicBezTo>
                      <a:cubicBezTo>
                        <a:pt x="131371" y="4608"/>
                        <a:pt x="131247" y="4769"/>
                        <a:pt x="131522" y="5043"/>
                      </a:cubicBezTo>
                      <a:cubicBezTo>
                        <a:pt x="131688" y="5126"/>
                        <a:pt x="131771" y="5375"/>
                        <a:pt x="131771" y="5458"/>
                      </a:cubicBezTo>
                      <a:cubicBezTo>
                        <a:pt x="131771" y="5521"/>
                        <a:pt x="131758" y="5548"/>
                        <a:pt x="131734" y="5548"/>
                      </a:cubicBezTo>
                      <a:cubicBezTo>
                        <a:pt x="131695" y="5548"/>
                        <a:pt x="131624" y="5477"/>
                        <a:pt x="131522" y="5375"/>
                      </a:cubicBezTo>
                      <a:cubicBezTo>
                        <a:pt x="131346" y="5199"/>
                        <a:pt x="130922" y="5023"/>
                        <a:pt x="130747" y="5023"/>
                      </a:cubicBezTo>
                      <a:cubicBezTo>
                        <a:pt x="130674" y="5023"/>
                        <a:pt x="130645" y="5053"/>
                        <a:pt x="130693" y="5126"/>
                      </a:cubicBezTo>
                      <a:cubicBezTo>
                        <a:pt x="130693" y="5209"/>
                        <a:pt x="130610" y="5458"/>
                        <a:pt x="130445" y="5706"/>
                      </a:cubicBezTo>
                      <a:cubicBezTo>
                        <a:pt x="130279" y="6038"/>
                        <a:pt x="130030" y="6452"/>
                        <a:pt x="129947" y="6701"/>
                      </a:cubicBezTo>
                      <a:cubicBezTo>
                        <a:pt x="129699" y="7115"/>
                        <a:pt x="129782" y="7198"/>
                        <a:pt x="130113" y="7364"/>
                      </a:cubicBezTo>
                      <a:cubicBezTo>
                        <a:pt x="130610" y="7612"/>
                        <a:pt x="130610" y="7612"/>
                        <a:pt x="130030" y="7778"/>
                      </a:cubicBezTo>
                      <a:cubicBezTo>
                        <a:pt x="129616" y="7944"/>
                        <a:pt x="129616" y="8358"/>
                        <a:pt x="130113" y="8607"/>
                      </a:cubicBezTo>
                      <a:cubicBezTo>
                        <a:pt x="130495" y="8734"/>
                        <a:pt x="130535" y="8910"/>
                        <a:pt x="130308" y="8910"/>
                      </a:cubicBezTo>
                      <a:cubicBezTo>
                        <a:pt x="130239" y="8910"/>
                        <a:pt x="130146" y="8894"/>
                        <a:pt x="130030" y="8855"/>
                      </a:cubicBezTo>
                      <a:cubicBezTo>
                        <a:pt x="129906" y="8814"/>
                        <a:pt x="129802" y="8793"/>
                        <a:pt x="129719" y="8793"/>
                      </a:cubicBezTo>
                      <a:cubicBezTo>
                        <a:pt x="129637" y="8793"/>
                        <a:pt x="129574" y="8814"/>
                        <a:pt x="129533" y="8855"/>
                      </a:cubicBezTo>
                      <a:cubicBezTo>
                        <a:pt x="128953" y="8027"/>
                        <a:pt x="128373" y="7281"/>
                        <a:pt x="128041" y="7032"/>
                      </a:cubicBezTo>
                      <a:cubicBezTo>
                        <a:pt x="127710" y="6866"/>
                        <a:pt x="127461" y="6535"/>
                        <a:pt x="127461" y="6452"/>
                      </a:cubicBezTo>
                      <a:cubicBezTo>
                        <a:pt x="127378" y="6286"/>
                        <a:pt x="127295" y="6203"/>
                        <a:pt x="127212" y="6203"/>
                      </a:cubicBezTo>
                      <a:cubicBezTo>
                        <a:pt x="127130" y="6121"/>
                        <a:pt x="126798" y="5789"/>
                        <a:pt x="126467" y="5375"/>
                      </a:cubicBezTo>
                      <a:cubicBezTo>
                        <a:pt x="126135" y="4960"/>
                        <a:pt x="125472" y="4380"/>
                        <a:pt x="124975" y="4049"/>
                      </a:cubicBezTo>
                      <a:cubicBezTo>
                        <a:pt x="124560" y="3717"/>
                        <a:pt x="124146" y="3386"/>
                        <a:pt x="124063" y="3303"/>
                      </a:cubicBezTo>
                      <a:cubicBezTo>
                        <a:pt x="124063" y="3137"/>
                        <a:pt x="123649" y="2806"/>
                        <a:pt x="123317" y="2557"/>
                      </a:cubicBezTo>
                      <a:cubicBezTo>
                        <a:pt x="122903" y="2225"/>
                        <a:pt x="122489" y="1811"/>
                        <a:pt x="122406" y="1645"/>
                      </a:cubicBezTo>
                      <a:cubicBezTo>
                        <a:pt x="122247" y="1168"/>
                        <a:pt x="121094" y="232"/>
                        <a:pt x="120709" y="232"/>
                      </a:cubicBezTo>
                      <a:cubicBezTo>
                        <a:pt x="120693" y="232"/>
                        <a:pt x="120679" y="233"/>
                        <a:pt x="120665" y="237"/>
                      </a:cubicBezTo>
                      <a:cubicBezTo>
                        <a:pt x="120583" y="237"/>
                        <a:pt x="120417" y="237"/>
                        <a:pt x="120251" y="154"/>
                      </a:cubicBezTo>
                      <a:cubicBezTo>
                        <a:pt x="120117" y="47"/>
                        <a:pt x="119664" y="0"/>
                        <a:pt x="119058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" name="Google Shape;162;p13"/>
                <p:cNvSpPr/>
                <p:nvPr/>
              </p:nvSpPr>
              <p:spPr>
                <a:xfrm rot="-2101882">
                  <a:off x="5190318" y="6849"/>
                  <a:ext cx="3228598" cy="308923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318" h="93756" extrusionOk="0">
                      <a:moveTo>
                        <a:pt x="24334" y="1161"/>
                      </a:moveTo>
                      <a:cubicBezTo>
                        <a:pt x="24354" y="1161"/>
                        <a:pt x="24366" y="1188"/>
                        <a:pt x="24366" y="1251"/>
                      </a:cubicBezTo>
                      <a:cubicBezTo>
                        <a:pt x="24283" y="1334"/>
                        <a:pt x="24200" y="1500"/>
                        <a:pt x="24200" y="1583"/>
                      </a:cubicBezTo>
                      <a:cubicBezTo>
                        <a:pt x="24200" y="1748"/>
                        <a:pt x="24117" y="1748"/>
                        <a:pt x="24034" y="1748"/>
                      </a:cubicBezTo>
                      <a:cubicBezTo>
                        <a:pt x="23952" y="1665"/>
                        <a:pt x="24034" y="1500"/>
                        <a:pt x="24200" y="1334"/>
                      </a:cubicBezTo>
                      <a:cubicBezTo>
                        <a:pt x="24251" y="1231"/>
                        <a:pt x="24303" y="1161"/>
                        <a:pt x="24334" y="1161"/>
                      </a:cubicBezTo>
                      <a:close/>
                      <a:moveTo>
                        <a:pt x="24204" y="729"/>
                      </a:moveTo>
                      <a:cubicBezTo>
                        <a:pt x="24272" y="729"/>
                        <a:pt x="24133" y="1037"/>
                        <a:pt x="23786" y="1583"/>
                      </a:cubicBezTo>
                      <a:cubicBezTo>
                        <a:pt x="23537" y="1914"/>
                        <a:pt x="23371" y="1997"/>
                        <a:pt x="23371" y="1997"/>
                      </a:cubicBezTo>
                      <a:cubicBezTo>
                        <a:pt x="23289" y="1914"/>
                        <a:pt x="23454" y="1665"/>
                        <a:pt x="23786" y="1168"/>
                      </a:cubicBezTo>
                      <a:cubicBezTo>
                        <a:pt x="24019" y="868"/>
                        <a:pt x="24158" y="729"/>
                        <a:pt x="24204" y="729"/>
                      </a:cubicBezTo>
                      <a:close/>
                      <a:moveTo>
                        <a:pt x="21850" y="2400"/>
                      </a:moveTo>
                      <a:cubicBezTo>
                        <a:pt x="21856" y="2400"/>
                        <a:pt x="21835" y="2462"/>
                        <a:pt x="21797" y="2577"/>
                      </a:cubicBezTo>
                      <a:cubicBezTo>
                        <a:pt x="21714" y="2743"/>
                        <a:pt x="21631" y="2909"/>
                        <a:pt x="21548" y="2991"/>
                      </a:cubicBezTo>
                      <a:cubicBezTo>
                        <a:pt x="21548" y="2991"/>
                        <a:pt x="21548" y="2826"/>
                        <a:pt x="21714" y="2660"/>
                      </a:cubicBezTo>
                      <a:cubicBezTo>
                        <a:pt x="21803" y="2482"/>
                        <a:pt x="21844" y="2400"/>
                        <a:pt x="21850" y="2400"/>
                      </a:cubicBezTo>
                      <a:close/>
                      <a:moveTo>
                        <a:pt x="27277" y="2793"/>
                      </a:moveTo>
                      <a:cubicBezTo>
                        <a:pt x="27366" y="2793"/>
                        <a:pt x="27441" y="2834"/>
                        <a:pt x="27515" y="2909"/>
                      </a:cubicBezTo>
                      <a:cubicBezTo>
                        <a:pt x="27681" y="3074"/>
                        <a:pt x="27681" y="3074"/>
                        <a:pt x="27267" y="3489"/>
                      </a:cubicBezTo>
                      <a:cubicBezTo>
                        <a:pt x="26936" y="3819"/>
                        <a:pt x="26767" y="3961"/>
                        <a:pt x="26667" y="3961"/>
                      </a:cubicBezTo>
                      <a:cubicBezTo>
                        <a:pt x="26592" y="3961"/>
                        <a:pt x="26556" y="3880"/>
                        <a:pt x="26521" y="3737"/>
                      </a:cubicBezTo>
                      <a:cubicBezTo>
                        <a:pt x="26521" y="3406"/>
                        <a:pt x="26521" y="3323"/>
                        <a:pt x="26852" y="2991"/>
                      </a:cubicBezTo>
                      <a:cubicBezTo>
                        <a:pt x="27035" y="2855"/>
                        <a:pt x="27167" y="2793"/>
                        <a:pt x="27277" y="2793"/>
                      </a:cubicBezTo>
                      <a:close/>
                      <a:moveTo>
                        <a:pt x="28520" y="4615"/>
                      </a:moveTo>
                      <a:cubicBezTo>
                        <a:pt x="28544" y="4615"/>
                        <a:pt x="28568" y="4625"/>
                        <a:pt x="28593" y="4649"/>
                      </a:cubicBezTo>
                      <a:cubicBezTo>
                        <a:pt x="28593" y="4649"/>
                        <a:pt x="28593" y="4732"/>
                        <a:pt x="28593" y="4732"/>
                      </a:cubicBezTo>
                      <a:cubicBezTo>
                        <a:pt x="28510" y="4815"/>
                        <a:pt x="28427" y="4898"/>
                        <a:pt x="28344" y="4898"/>
                      </a:cubicBezTo>
                      <a:cubicBezTo>
                        <a:pt x="28261" y="4898"/>
                        <a:pt x="28261" y="4815"/>
                        <a:pt x="28344" y="4732"/>
                      </a:cubicBezTo>
                      <a:cubicBezTo>
                        <a:pt x="28403" y="4673"/>
                        <a:pt x="28461" y="4615"/>
                        <a:pt x="28520" y="4615"/>
                      </a:cubicBezTo>
                      <a:close/>
                      <a:moveTo>
                        <a:pt x="19559" y="4898"/>
                      </a:moveTo>
                      <a:cubicBezTo>
                        <a:pt x="19559" y="4980"/>
                        <a:pt x="19559" y="5063"/>
                        <a:pt x="19476" y="5146"/>
                      </a:cubicBezTo>
                      <a:cubicBezTo>
                        <a:pt x="19416" y="5267"/>
                        <a:pt x="19399" y="5344"/>
                        <a:pt x="19363" y="5344"/>
                      </a:cubicBezTo>
                      <a:cubicBezTo>
                        <a:pt x="19349" y="5344"/>
                        <a:pt x="19333" y="5334"/>
                        <a:pt x="19311" y="5312"/>
                      </a:cubicBezTo>
                      <a:cubicBezTo>
                        <a:pt x="19311" y="5312"/>
                        <a:pt x="19311" y="5146"/>
                        <a:pt x="19394" y="5063"/>
                      </a:cubicBezTo>
                      <a:cubicBezTo>
                        <a:pt x="19476" y="4980"/>
                        <a:pt x="19559" y="4898"/>
                        <a:pt x="19559" y="4898"/>
                      </a:cubicBezTo>
                      <a:close/>
                      <a:moveTo>
                        <a:pt x="21134" y="6804"/>
                      </a:moveTo>
                      <a:cubicBezTo>
                        <a:pt x="21134" y="6804"/>
                        <a:pt x="21134" y="6969"/>
                        <a:pt x="21051" y="7052"/>
                      </a:cubicBezTo>
                      <a:cubicBezTo>
                        <a:pt x="20968" y="7135"/>
                        <a:pt x="20885" y="7218"/>
                        <a:pt x="20885" y="7218"/>
                      </a:cubicBezTo>
                      <a:cubicBezTo>
                        <a:pt x="20885" y="7135"/>
                        <a:pt x="20885" y="7052"/>
                        <a:pt x="20968" y="6969"/>
                      </a:cubicBezTo>
                      <a:cubicBezTo>
                        <a:pt x="21051" y="6887"/>
                        <a:pt x="21134" y="6804"/>
                        <a:pt x="21134" y="6804"/>
                      </a:cubicBezTo>
                      <a:close/>
                      <a:moveTo>
                        <a:pt x="23040" y="7715"/>
                      </a:moveTo>
                      <a:cubicBezTo>
                        <a:pt x="23040" y="7798"/>
                        <a:pt x="22957" y="7881"/>
                        <a:pt x="22874" y="7964"/>
                      </a:cubicBezTo>
                      <a:cubicBezTo>
                        <a:pt x="22816" y="8022"/>
                        <a:pt x="22757" y="8081"/>
                        <a:pt x="22728" y="8081"/>
                      </a:cubicBezTo>
                      <a:cubicBezTo>
                        <a:pt x="22716" y="8081"/>
                        <a:pt x="22709" y="8071"/>
                        <a:pt x="22709" y="8047"/>
                      </a:cubicBezTo>
                      <a:cubicBezTo>
                        <a:pt x="22626" y="8047"/>
                        <a:pt x="22709" y="7964"/>
                        <a:pt x="22791" y="7881"/>
                      </a:cubicBezTo>
                      <a:cubicBezTo>
                        <a:pt x="22874" y="7798"/>
                        <a:pt x="23040" y="7715"/>
                        <a:pt x="23040" y="7715"/>
                      </a:cubicBezTo>
                      <a:close/>
                      <a:moveTo>
                        <a:pt x="18090" y="8016"/>
                      </a:moveTo>
                      <a:cubicBezTo>
                        <a:pt x="18109" y="8016"/>
                        <a:pt x="18130" y="8026"/>
                        <a:pt x="18150" y="8047"/>
                      </a:cubicBezTo>
                      <a:cubicBezTo>
                        <a:pt x="18233" y="8047"/>
                        <a:pt x="18150" y="8212"/>
                        <a:pt x="18150" y="8295"/>
                      </a:cubicBezTo>
                      <a:cubicBezTo>
                        <a:pt x="18109" y="8378"/>
                        <a:pt x="18068" y="8420"/>
                        <a:pt x="18036" y="8420"/>
                      </a:cubicBezTo>
                      <a:cubicBezTo>
                        <a:pt x="18005" y="8420"/>
                        <a:pt x="17985" y="8378"/>
                        <a:pt x="17985" y="8295"/>
                      </a:cubicBezTo>
                      <a:cubicBezTo>
                        <a:pt x="17985" y="8109"/>
                        <a:pt x="18031" y="8016"/>
                        <a:pt x="18090" y="8016"/>
                      </a:cubicBezTo>
                      <a:close/>
                      <a:moveTo>
                        <a:pt x="38658" y="12125"/>
                      </a:moveTo>
                      <a:cubicBezTo>
                        <a:pt x="38737" y="12125"/>
                        <a:pt x="38794" y="12207"/>
                        <a:pt x="38869" y="12356"/>
                      </a:cubicBezTo>
                      <a:cubicBezTo>
                        <a:pt x="39035" y="12522"/>
                        <a:pt x="39035" y="12771"/>
                        <a:pt x="39035" y="12853"/>
                      </a:cubicBezTo>
                      <a:cubicBezTo>
                        <a:pt x="38952" y="12936"/>
                        <a:pt x="38786" y="13019"/>
                        <a:pt x="38620" y="13102"/>
                      </a:cubicBezTo>
                      <a:cubicBezTo>
                        <a:pt x="38219" y="13182"/>
                        <a:pt x="37947" y="13228"/>
                        <a:pt x="37791" y="13228"/>
                      </a:cubicBezTo>
                      <a:cubicBezTo>
                        <a:pt x="37464" y="13228"/>
                        <a:pt x="37645" y="13027"/>
                        <a:pt x="38206" y="12522"/>
                      </a:cubicBezTo>
                      <a:cubicBezTo>
                        <a:pt x="38434" y="12248"/>
                        <a:pt x="38562" y="12125"/>
                        <a:pt x="38658" y="12125"/>
                      </a:cubicBezTo>
                      <a:close/>
                      <a:moveTo>
                        <a:pt x="37703" y="11475"/>
                      </a:moveTo>
                      <a:cubicBezTo>
                        <a:pt x="37885" y="11475"/>
                        <a:pt x="38022" y="11683"/>
                        <a:pt x="37957" y="11942"/>
                      </a:cubicBezTo>
                      <a:cubicBezTo>
                        <a:pt x="37957" y="12190"/>
                        <a:pt x="37046" y="13351"/>
                        <a:pt x="36880" y="13351"/>
                      </a:cubicBezTo>
                      <a:cubicBezTo>
                        <a:pt x="36631" y="13351"/>
                        <a:pt x="37211" y="11693"/>
                        <a:pt x="37543" y="11527"/>
                      </a:cubicBezTo>
                      <a:cubicBezTo>
                        <a:pt x="37597" y="11491"/>
                        <a:pt x="37652" y="11475"/>
                        <a:pt x="37703" y="11475"/>
                      </a:cubicBezTo>
                      <a:close/>
                      <a:moveTo>
                        <a:pt x="36726" y="13648"/>
                      </a:moveTo>
                      <a:cubicBezTo>
                        <a:pt x="36749" y="13648"/>
                        <a:pt x="36773" y="13658"/>
                        <a:pt x="36797" y="13682"/>
                      </a:cubicBezTo>
                      <a:cubicBezTo>
                        <a:pt x="36880" y="13765"/>
                        <a:pt x="36880" y="13848"/>
                        <a:pt x="36797" y="13931"/>
                      </a:cubicBezTo>
                      <a:cubicBezTo>
                        <a:pt x="36714" y="14014"/>
                        <a:pt x="36548" y="14097"/>
                        <a:pt x="36548" y="14097"/>
                      </a:cubicBezTo>
                      <a:cubicBezTo>
                        <a:pt x="36548" y="14014"/>
                        <a:pt x="36548" y="13931"/>
                        <a:pt x="36631" y="13765"/>
                      </a:cubicBezTo>
                      <a:cubicBezTo>
                        <a:pt x="36631" y="13706"/>
                        <a:pt x="36673" y="13648"/>
                        <a:pt x="36726" y="13648"/>
                      </a:cubicBezTo>
                      <a:close/>
                      <a:moveTo>
                        <a:pt x="39446" y="12516"/>
                      </a:moveTo>
                      <a:cubicBezTo>
                        <a:pt x="39448" y="12516"/>
                        <a:pt x="39449" y="12518"/>
                        <a:pt x="39449" y="12522"/>
                      </a:cubicBezTo>
                      <a:cubicBezTo>
                        <a:pt x="39532" y="12522"/>
                        <a:pt x="39532" y="12853"/>
                        <a:pt x="39449" y="13185"/>
                      </a:cubicBezTo>
                      <a:cubicBezTo>
                        <a:pt x="39449" y="13434"/>
                        <a:pt x="39449" y="13765"/>
                        <a:pt x="39532" y="13848"/>
                      </a:cubicBezTo>
                      <a:cubicBezTo>
                        <a:pt x="39615" y="13931"/>
                        <a:pt x="39532" y="14097"/>
                        <a:pt x="39449" y="14179"/>
                      </a:cubicBezTo>
                      <a:cubicBezTo>
                        <a:pt x="39415" y="14214"/>
                        <a:pt x="39380" y="14234"/>
                        <a:pt x="39346" y="14234"/>
                      </a:cubicBezTo>
                      <a:cubicBezTo>
                        <a:pt x="39298" y="14234"/>
                        <a:pt x="39249" y="14194"/>
                        <a:pt x="39200" y="14097"/>
                      </a:cubicBezTo>
                      <a:cubicBezTo>
                        <a:pt x="39118" y="14014"/>
                        <a:pt x="38952" y="13931"/>
                        <a:pt x="38786" y="13931"/>
                      </a:cubicBezTo>
                      <a:cubicBezTo>
                        <a:pt x="38762" y="13955"/>
                        <a:pt x="38745" y="13965"/>
                        <a:pt x="38735" y="13965"/>
                      </a:cubicBezTo>
                      <a:cubicBezTo>
                        <a:pt x="38710" y="13965"/>
                        <a:pt x="38727" y="13906"/>
                        <a:pt x="38786" y="13848"/>
                      </a:cubicBezTo>
                      <a:cubicBezTo>
                        <a:pt x="38952" y="13765"/>
                        <a:pt x="39035" y="13599"/>
                        <a:pt x="39035" y="13516"/>
                      </a:cubicBezTo>
                      <a:cubicBezTo>
                        <a:pt x="39113" y="13202"/>
                        <a:pt x="39415" y="12516"/>
                        <a:pt x="39446" y="12516"/>
                      </a:cubicBezTo>
                      <a:close/>
                      <a:moveTo>
                        <a:pt x="19062" y="15008"/>
                      </a:moveTo>
                      <a:cubicBezTo>
                        <a:pt x="19062" y="15008"/>
                        <a:pt x="18979" y="15091"/>
                        <a:pt x="18896" y="15174"/>
                      </a:cubicBezTo>
                      <a:cubicBezTo>
                        <a:pt x="18813" y="15257"/>
                        <a:pt x="18731" y="15340"/>
                        <a:pt x="18731" y="15340"/>
                      </a:cubicBezTo>
                      <a:cubicBezTo>
                        <a:pt x="18648" y="15257"/>
                        <a:pt x="18731" y="15174"/>
                        <a:pt x="18813" y="15091"/>
                      </a:cubicBezTo>
                      <a:cubicBezTo>
                        <a:pt x="18896" y="15008"/>
                        <a:pt x="18979" y="15008"/>
                        <a:pt x="19062" y="15008"/>
                      </a:cubicBezTo>
                      <a:close/>
                      <a:moveTo>
                        <a:pt x="41245" y="15319"/>
                      </a:moveTo>
                      <a:cubicBezTo>
                        <a:pt x="41355" y="15319"/>
                        <a:pt x="41549" y="15479"/>
                        <a:pt x="41687" y="15754"/>
                      </a:cubicBezTo>
                      <a:cubicBezTo>
                        <a:pt x="41754" y="15889"/>
                        <a:pt x="41601" y="16025"/>
                        <a:pt x="41452" y="16025"/>
                      </a:cubicBezTo>
                      <a:cubicBezTo>
                        <a:pt x="41419" y="16025"/>
                        <a:pt x="41386" y="16018"/>
                        <a:pt x="41355" y="16003"/>
                      </a:cubicBezTo>
                      <a:cubicBezTo>
                        <a:pt x="41272" y="16003"/>
                        <a:pt x="41107" y="15920"/>
                        <a:pt x="41024" y="15920"/>
                      </a:cubicBezTo>
                      <a:cubicBezTo>
                        <a:pt x="40775" y="15920"/>
                        <a:pt x="40858" y="15505"/>
                        <a:pt x="41189" y="15340"/>
                      </a:cubicBezTo>
                      <a:cubicBezTo>
                        <a:pt x="41204" y="15325"/>
                        <a:pt x="41223" y="15319"/>
                        <a:pt x="41245" y="15319"/>
                      </a:cubicBezTo>
                      <a:close/>
                      <a:moveTo>
                        <a:pt x="23175" y="15692"/>
                      </a:moveTo>
                      <a:cubicBezTo>
                        <a:pt x="23206" y="15692"/>
                        <a:pt x="23247" y="15713"/>
                        <a:pt x="23289" y="15754"/>
                      </a:cubicBezTo>
                      <a:cubicBezTo>
                        <a:pt x="23371" y="15837"/>
                        <a:pt x="23289" y="15920"/>
                        <a:pt x="23206" y="16003"/>
                      </a:cubicBezTo>
                      <a:cubicBezTo>
                        <a:pt x="23164" y="16044"/>
                        <a:pt x="23144" y="16065"/>
                        <a:pt x="23133" y="16065"/>
                      </a:cubicBezTo>
                      <a:cubicBezTo>
                        <a:pt x="23123" y="16065"/>
                        <a:pt x="23123" y="16044"/>
                        <a:pt x="23123" y="16003"/>
                      </a:cubicBezTo>
                      <a:cubicBezTo>
                        <a:pt x="23040" y="15920"/>
                        <a:pt x="23123" y="15754"/>
                        <a:pt x="23123" y="15754"/>
                      </a:cubicBezTo>
                      <a:cubicBezTo>
                        <a:pt x="23123" y="15713"/>
                        <a:pt x="23144" y="15692"/>
                        <a:pt x="23175" y="15692"/>
                      </a:cubicBezTo>
                      <a:close/>
                      <a:moveTo>
                        <a:pt x="39980" y="16102"/>
                      </a:moveTo>
                      <a:cubicBezTo>
                        <a:pt x="40136" y="16102"/>
                        <a:pt x="40232" y="16238"/>
                        <a:pt x="40112" y="16417"/>
                      </a:cubicBezTo>
                      <a:cubicBezTo>
                        <a:pt x="40019" y="16603"/>
                        <a:pt x="39795" y="16711"/>
                        <a:pt x="39632" y="16711"/>
                      </a:cubicBezTo>
                      <a:cubicBezTo>
                        <a:pt x="39504" y="16711"/>
                        <a:pt x="39413" y="16645"/>
                        <a:pt x="39449" y="16500"/>
                      </a:cubicBezTo>
                      <a:cubicBezTo>
                        <a:pt x="39532" y="16417"/>
                        <a:pt x="39698" y="16251"/>
                        <a:pt x="39781" y="16168"/>
                      </a:cubicBezTo>
                      <a:cubicBezTo>
                        <a:pt x="39850" y="16122"/>
                        <a:pt x="39919" y="16102"/>
                        <a:pt x="39980" y="16102"/>
                      </a:cubicBezTo>
                      <a:close/>
                      <a:moveTo>
                        <a:pt x="36973" y="16466"/>
                      </a:moveTo>
                      <a:cubicBezTo>
                        <a:pt x="36997" y="16466"/>
                        <a:pt x="37021" y="16476"/>
                        <a:pt x="37046" y="16500"/>
                      </a:cubicBezTo>
                      <a:cubicBezTo>
                        <a:pt x="37046" y="16500"/>
                        <a:pt x="37046" y="16666"/>
                        <a:pt x="36963" y="16748"/>
                      </a:cubicBezTo>
                      <a:cubicBezTo>
                        <a:pt x="36904" y="16807"/>
                        <a:pt x="36804" y="16866"/>
                        <a:pt x="36751" y="16866"/>
                      </a:cubicBezTo>
                      <a:cubicBezTo>
                        <a:pt x="36728" y="16866"/>
                        <a:pt x="36714" y="16856"/>
                        <a:pt x="36714" y="16831"/>
                      </a:cubicBezTo>
                      <a:cubicBezTo>
                        <a:pt x="36714" y="16831"/>
                        <a:pt x="36714" y="16666"/>
                        <a:pt x="36797" y="16583"/>
                      </a:cubicBezTo>
                      <a:cubicBezTo>
                        <a:pt x="36856" y="16524"/>
                        <a:pt x="36914" y="16466"/>
                        <a:pt x="36973" y="16466"/>
                      </a:cubicBezTo>
                      <a:close/>
                      <a:moveTo>
                        <a:pt x="42515" y="16914"/>
                      </a:moveTo>
                      <a:cubicBezTo>
                        <a:pt x="42847" y="16914"/>
                        <a:pt x="42847" y="16997"/>
                        <a:pt x="42681" y="17246"/>
                      </a:cubicBezTo>
                      <a:cubicBezTo>
                        <a:pt x="42564" y="17402"/>
                        <a:pt x="42502" y="17485"/>
                        <a:pt x="42460" y="17485"/>
                      </a:cubicBezTo>
                      <a:cubicBezTo>
                        <a:pt x="42414" y="17485"/>
                        <a:pt x="42393" y="17382"/>
                        <a:pt x="42350" y="17163"/>
                      </a:cubicBezTo>
                      <a:cubicBezTo>
                        <a:pt x="42267" y="16914"/>
                        <a:pt x="42267" y="16914"/>
                        <a:pt x="42515" y="16914"/>
                      </a:cubicBezTo>
                      <a:close/>
                      <a:moveTo>
                        <a:pt x="43746" y="15829"/>
                      </a:moveTo>
                      <a:cubicBezTo>
                        <a:pt x="43810" y="15829"/>
                        <a:pt x="43841" y="15900"/>
                        <a:pt x="43841" y="16003"/>
                      </a:cubicBezTo>
                      <a:cubicBezTo>
                        <a:pt x="43889" y="16050"/>
                        <a:pt x="43909" y="16098"/>
                        <a:pt x="43934" y="16098"/>
                      </a:cubicBezTo>
                      <a:cubicBezTo>
                        <a:pt x="43952" y="16098"/>
                        <a:pt x="43972" y="16073"/>
                        <a:pt x="44007" y="16003"/>
                      </a:cubicBezTo>
                      <a:cubicBezTo>
                        <a:pt x="44049" y="15920"/>
                        <a:pt x="44090" y="15878"/>
                        <a:pt x="44142" y="15878"/>
                      </a:cubicBezTo>
                      <a:cubicBezTo>
                        <a:pt x="44194" y="15878"/>
                        <a:pt x="44256" y="15920"/>
                        <a:pt x="44339" y="16003"/>
                      </a:cubicBezTo>
                      <a:cubicBezTo>
                        <a:pt x="44422" y="16168"/>
                        <a:pt x="44422" y="16334"/>
                        <a:pt x="44339" y="16417"/>
                      </a:cubicBezTo>
                      <a:cubicBezTo>
                        <a:pt x="44339" y="16417"/>
                        <a:pt x="44256" y="16583"/>
                        <a:pt x="44256" y="16666"/>
                      </a:cubicBezTo>
                      <a:cubicBezTo>
                        <a:pt x="44256" y="16831"/>
                        <a:pt x="44173" y="16997"/>
                        <a:pt x="44007" y="17080"/>
                      </a:cubicBezTo>
                      <a:cubicBezTo>
                        <a:pt x="43841" y="17163"/>
                        <a:pt x="43759" y="17329"/>
                        <a:pt x="43841" y="17411"/>
                      </a:cubicBezTo>
                      <a:cubicBezTo>
                        <a:pt x="43841" y="17411"/>
                        <a:pt x="43841" y="17494"/>
                        <a:pt x="43759" y="17660"/>
                      </a:cubicBezTo>
                      <a:cubicBezTo>
                        <a:pt x="43741" y="17678"/>
                        <a:pt x="43721" y="17686"/>
                        <a:pt x="43701" y="17686"/>
                      </a:cubicBezTo>
                      <a:cubicBezTo>
                        <a:pt x="43526" y="17686"/>
                        <a:pt x="43261" y="17101"/>
                        <a:pt x="43261" y="16583"/>
                      </a:cubicBezTo>
                      <a:cubicBezTo>
                        <a:pt x="43261" y="16168"/>
                        <a:pt x="43344" y="16003"/>
                        <a:pt x="43593" y="15920"/>
                      </a:cubicBezTo>
                      <a:cubicBezTo>
                        <a:pt x="43656" y="15856"/>
                        <a:pt x="43707" y="15829"/>
                        <a:pt x="43746" y="15829"/>
                      </a:cubicBezTo>
                      <a:close/>
                      <a:moveTo>
                        <a:pt x="40504" y="16637"/>
                      </a:moveTo>
                      <a:cubicBezTo>
                        <a:pt x="40519" y="16637"/>
                        <a:pt x="40526" y="16674"/>
                        <a:pt x="40526" y="16748"/>
                      </a:cubicBezTo>
                      <a:cubicBezTo>
                        <a:pt x="40526" y="16846"/>
                        <a:pt x="40555" y="16886"/>
                        <a:pt x="40612" y="16886"/>
                      </a:cubicBezTo>
                      <a:cubicBezTo>
                        <a:pt x="40652" y="16886"/>
                        <a:pt x="40706" y="16866"/>
                        <a:pt x="40775" y="16831"/>
                      </a:cubicBezTo>
                      <a:cubicBezTo>
                        <a:pt x="40853" y="16773"/>
                        <a:pt x="40903" y="16747"/>
                        <a:pt x="40929" y="16747"/>
                      </a:cubicBezTo>
                      <a:cubicBezTo>
                        <a:pt x="41015" y="16747"/>
                        <a:pt x="40844" y="17030"/>
                        <a:pt x="40526" y="17411"/>
                      </a:cubicBezTo>
                      <a:cubicBezTo>
                        <a:pt x="40334" y="17642"/>
                        <a:pt x="40213" y="17766"/>
                        <a:pt x="40164" y="17766"/>
                      </a:cubicBezTo>
                      <a:cubicBezTo>
                        <a:pt x="40107" y="17766"/>
                        <a:pt x="40145" y="17601"/>
                        <a:pt x="40278" y="17246"/>
                      </a:cubicBezTo>
                      <a:cubicBezTo>
                        <a:pt x="40394" y="16840"/>
                        <a:pt x="40469" y="16637"/>
                        <a:pt x="40504" y="16637"/>
                      </a:cubicBezTo>
                      <a:close/>
                      <a:moveTo>
                        <a:pt x="50296" y="19863"/>
                      </a:moveTo>
                      <a:cubicBezTo>
                        <a:pt x="50333" y="19863"/>
                        <a:pt x="50364" y="19873"/>
                        <a:pt x="50388" y="19898"/>
                      </a:cubicBezTo>
                      <a:cubicBezTo>
                        <a:pt x="50471" y="19981"/>
                        <a:pt x="50471" y="20063"/>
                        <a:pt x="50140" y="20229"/>
                      </a:cubicBezTo>
                      <a:cubicBezTo>
                        <a:pt x="49974" y="20312"/>
                        <a:pt x="49808" y="20312"/>
                        <a:pt x="49808" y="20312"/>
                      </a:cubicBezTo>
                      <a:cubicBezTo>
                        <a:pt x="49808" y="20312"/>
                        <a:pt x="49891" y="20146"/>
                        <a:pt x="49974" y="19981"/>
                      </a:cubicBezTo>
                      <a:cubicBezTo>
                        <a:pt x="50091" y="19922"/>
                        <a:pt x="50208" y="19863"/>
                        <a:pt x="50296" y="19863"/>
                      </a:cubicBezTo>
                      <a:close/>
                      <a:moveTo>
                        <a:pt x="47206" y="19597"/>
                      </a:moveTo>
                      <a:cubicBezTo>
                        <a:pt x="47262" y="19597"/>
                        <a:pt x="47279" y="19700"/>
                        <a:pt x="47239" y="19898"/>
                      </a:cubicBezTo>
                      <a:cubicBezTo>
                        <a:pt x="47156" y="20063"/>
                        <a:pt x="47074" y="20229"/>
                        <a:pt x="46908" y="20312"/>
                      </a:cubicBezTo>
                      <a:cubicBezTo>
                        <a:pt x="46869" y="20332"/>
                        <a:pt x="46839" y="20342"/>
                        <a:pt x="46818" y="20342"/>
                      </a:cubicBezTo>
                      <a:cubicBezTo>
                        <a:pt x="46751" y="20342"/>
                        <a:pt x="46781" y="20234"/>
                        <a:pt x="46908" y="19981"/>
                      </a:cubicBezTo>
                      <a:cubicBezTo>
                        <a:pt x="47038" y="19721"/>
                        <a:pt x="47145" y="19597"/>
                        <a:pt x="47206" y="19597"/>
                      </a:cubicBezTo>
                      <a:close/>
                      <a:moveTo>
                        <a:pt x="50508" y="20456"/>
                      </a:moveTo>
                      <a:cubicBezTo>
                        <a:pt x="50659" y="20456"/>
                        <a:pt x="50690" y="20591"/>
                        <a:pt x="50554" y="20726"/>
                      </a:cubicBezTo>
                      <a:cubicBezTo>
                        <a:pt x="50471" y="20851"/>
                        <a:pt x="50347" y="20913"/>
                        <a:pt x="50254" y="20913"/>
                      </a:cubicBezTo>
                      <a:cubicBezTo>
                        <a:pt x="50161" y="20913"/>
                        <a:pt x="50098" y="20851"/>
                        <a:pt x="50140" y="20726"/>
                      </a:cubicBezTo>
                      <a:cubicBezTo>
                        <a:pt x="50223" y="20644"/>
                        <a:pt x="50306" y="20561"/>
                        <a:pt x="50388" y="20478"/>
                      </a:cubicBezTo>
                      <a:cubicBezTo>
                        <a:pt x="50434" y="20463"/>
                        <a:pt x="50474" y="20456"/>
                        <a:pt x="50508" y="20456"/>
                      </a:cubicBezTo>
                      <a:close/>
                      <a:moveTo>
                        <a:pt x="49808" y="20975"/>
                      </a:moveTo>
                      <a:cubicBezTo>
                        <a:pt x="49808" y="20975"/>
                        <a:pt x="49808" y="21058"/>
                        <a:pt x="49725" y="21224"/>
                      </a:cubicBezTo>
                      <a:cubicBezTo>
                        <a:pt x="49643" y="21307"/>
                        <a:pt x="49560" y="21307"/>
                        <a:pt x="49477" y="21307"/>
                      </a:cubicBezTo>
                      <a:cubicBezTo>
                        <a:pt x="49477" y="21224"/>
                        <a:pt x="49477" y="21141"/>
                        <a:pt x="49643" y="21141"/>
                      </a:cubicBezTo>
                      <a:cubicBezTo>
                        <a:pt x="49725" y="21058"/>
                        <a:pt x="49808" y="20975"/>
                        <a:pt x="49808" y="20975"/>
                      </a:cubicBezTo>
                      <a:close/>
                      <a:moveTo>
                        <a:pt x="48210" y="21133"/>
                      </a:moveTo>
                      <a:lnTo>
                        <a:pt x="48210" y="21133"/>
                      </a:lnTo>
                      <a:cubicBezTo>
                        <a:pt x="48222" y="21133"/>
                        <a:pt x="48202" y="21204"/>
                        <a:pt x="48151" y="21307"/>
                      </a:cubicBezTo>
                      <a:cubicBezTo>
                        <a:pt x="48151" y="21472"/>
                        <a:pt x="48068" y="21638"/>
                        <a:pt x="47985" y="21638"/>
                      </a:cubicBezTo>
                      <a:cubicBezTo>
                        <a:pt x="47902" y="21638"/>
                        <a:pt x="47819" y="21721"/>
                        <a:pt x="47736" y="21887"/>
                      </a:cubicBezTo>
                      <a:cubicBezTo>
                        <a:pt x="47688" y="21984"/>
                        <a:pt x="47611" y="22024"/>
                        <a:pt x="47522" y="22024"/>
                      </a:cubicBezTo>
                      <a:cubicBezTo>
                        <a:pt x="47459" y="22024"/>
                        <a:pt x="47391" y="22004"/>
                        <a:pt x="47322" y="21970"/>
                      </a:cubicBezTo>
                      <a:cubicBezTo>
                        <a:pt x="47156" y="21804"/>
                        <a:pt x="47156" y="21721"/>
                        <a:pt x="47405" y="21472"/>
                      </a:cubicBezTo>
                      <a:cubicBezTo>
                        <a:pt x="47545" y="21239"/>
                        <a:pt x="47659" y="21137"/>
                        <a:pt x="47746" y="21137"/>
                      </a:cubicBezTo>
                      <a:cubicBezTo>
                        <a:pt x="47814" y="21137"/>
                        <a:pt x="47866" y="21198"/>
                        <a:pt x="47902" y="21307"/>
                      </a:cubicBezTo>
                      <a:cubicBezTo>
                        <a:pt x="47985" y="21307"/>
                        <a:pt x="48068" y="21307"/>
                        <a:pt x="48151" y="21224"/>
                      </a:cubicBezTo>
                      <a:cubicBezTo>
                        <a:pt x="48183" y="21160"/>
                        <a:pt x="48202" y="21133"/>
                        <a:pt x="48210" y="21133"/>
                      </a:cubicBezTo>
                      <a:close/>
                      <a:moveTo>
                        <a:pt x="48448" y="21874"/>
                      </a:moveTo>
                      <a:cubicBezTo>
                        <a:pt x="48462" y="21874"/>
                        <a:pt x="48474" y="21878"/>
                        <a:pt x="48482" y="21887"/>
                      </a:cubicBezTo>
                      <a:cubicBezTo>
                        <a:pt x="48565" y="21970"/>
                        <a:pt x="48482" y="22052"/>
                        <a:pt x="48482" y="22135"/>
                      </a:cubicBezTo>
                      <a:cubicBezTo>
                        <a:pt x="48399" y="22301"/>
                        <a:pt x="48234" y="22467"/>
                        <a:pt x="48068" y="22633"/>
                      </a:cubicBezTo>
                      <a:cubicBezTo>
                        <a:pt x="47965" y="22701"/>
                        <a:pt x="47890" y="22741"/>
                        <a:pt x="47850" y="22741"/>
                      </a:cubicBezTo>
                      <a:cubicBezTo>
                        <a:pt x="47793" y="22741"/>
                        <a:pt x="47805" y="22661"/>
                        <a:pt x="47902" y="22467"/>
                      </a:cubicBezTo>
                      <a:cubicBezTo>
                        <a:pt x="48050" y="22170"/>
                        <a:pt x="48331" y="21874"/>
                        <a:pt x="48448" y="21874"/>
                      </a:cubicBezTo>
                      <a:close/>
                      <a:moveTo>
                        <a:pt x="42869" y="22661"/>
                      </a:moveTo>
                      <a:cubicBezTo>
                        <a:pt x="42942" y="22661"/>
                        <a:pt x="42978" y="22701"/>
                        <a:pt x="42930" y="22798"/>
                      </a:cubicBezTo>
                      <a:cubicBezTo>
                        <a:pt x="42930" y="22798"/>
                        <a:pt x="42764" y="22881"/>
                        <a:pt x="42681" y="22881"/>
                      </a:cubicBezTo>
                      <a:cubicBezTo>
                        <a:pt x="42598" y="22881"/>
                        <a:pt x="42598" y="22798"/>
                        <a:pt x="42681" y="22715"/>
                      </a:cubicBezTo>
                      <a:cubicBezTo>
                        <a:pt x="42750" y="22681"/>
                        <a:pt x="42818" y="22661"/>
                        <a:pt x="42869" y="22661"/>
                      </a:cubicBezTo>
                      <a:close/>
                      <a:moveTo>
                        <a:pt x="51364" y="23924"/>
                      </a:moveTo>
                      <a:cubicBezTo>
                        <a:pt x="51376" y="23924"/>
                        <a:pt x="51383" y="23934"/>
                        <a:pt x="51383" y="23959"/>
                      </a:cubicBezTo>
                      <a:cubicBezTo>
                        <a:pt x="51383" y="23959"/>
                        <a:pt x="51383" y="24041"/>
                        <a:pt x="51300" y="24207"/>
                      </a:cubicBezTo>
                      <a:cubicBezTo>
                        <a:pt x="51241" y="24266"/>
                        <a:pt x="51183" y="24324"/>
                        <a:pt x="51154" y="24324"/>
                      </a:cubicBezTo>
                      <a:cubicBezTo>
                        <a:pt x="51141" y="24324"/>
                        <a:pt x="51134" y="24314"/>
                        <a:pt x="51134" y="24290"/>
                      </a:cubicBezTo>
                      <a:cubicBezTo>
                        <a:pt x="51051" y="24290"/>
                        <a:pt x="51134" y="24207"/>
                        <a:pt x="51217" y="24041"/>
                      </a:cubicBezTo>
                      <a:cubicBezTo>
                        <a:pt x="51276" y="23983"/>
                        <a:pt x="51334" y="23924"/>
                        <a:pt x="51364" y="23924"/>
                      </a:cubicBezTo>
                      <a:close/>
                      <a:moveTo>
                        <a:pt x="43278" y="24401"/>
                      </a:moveTo>
                      <a:cubicBezTo>
                        <a:pt x="43290" y="24401"/>
                        <a:pt x="43310" y="24421"/>
                        <a:pt x="43344" y="24456"/>
                      </a:cubicBezTo>
                      <a:cubicBezTo>
                        <a:pt x="43427" y="24539"/>
                        <a:pt x="43427" y="24622"/>
                        <a:pt x="43344" y="24622"/>
                      </a:cubicBezTo>
                      <a:cubicBezTo>
                        <a:pt x="43261" y="24622"/>
                        <a:pt x="43261" y="24622"/>
                        <a:pt x="43261" y="24539"/>
                      </a:cubicBezTo>
                      <a:cubicBezTo>
                        <a:pt x="43261" y="24442"/>
                        <a:pt x="43261" y="24401"/>
                        <a:pt x="43278" y="24401"/>
                      </a:cubicBezTo>
                      <a:close/>
                      <a:moveTo>
                        <a:pt x="45996" y="24207"/>
                      </a:moveTo>
                      <a:cubicBezTo>
                        <a:pt x="45996" y="24207"/>
                        <a:pt x="45913" y="24290"/>
                        <a:pt x="45913" y="24456"/>
                      </a:cubicBezTo>
                      <a:cubicBezTo>
                        <a:pt x="45830" y="24539"/>
                        <a:pt x="45748" y="24622"/>
                        <a:pt x="45748" y="24622"/>
                      </a:cubicBezTo>
                      <a:cubicBezTo>
                        <a:pt x="45665" y="24539"/>
                        <a:pt x="45748" y="24456"/>
                        <a:pt x="45830" y="24373"/>
                      </a:cubicBezTo>
                      <a:cubicBezTo>
                        <a:pt x="45913" y="24207"/>
                        <a:pt x="45996" y="24207"/>
                        <a:pt x="45996" y="24207"/>
                      </a:cubicBezTo>
                      <a:close/>
                      <a:moveTo>
                        <a:pt x="47156" y="24124"/>
                      </a:moveTo>
                      <a:lnTo>
                        <a:pt x="47156" y="24124"/>
                      </a:lnTo>
                      <a:cubicBezTo>
                        <a:pt x="47239" y="24207"/>
                        <a:pt x="47156" y="24290"/>
                        <a:pt x="46991" y="24456"/>
                      </a:cubicBezTo>
                      <a:cubicBezTo>
                        <a:pt x="46930" y="24577"/>
                        <a:pt x="46825" y="24654"/>
                        <a:pt x="46773" y="24654"/>
                      </a:cubicBezTo>
                      <a:cubicBezTo>
                        <a:pt x="46754" y="24654"/>
                        <a:pt x="46742" y="24644"/>
                        <a:pt x="46742" y="24622"/>
                      </a:cubicBezTo>
                      <a:cubicBezTo>
                        <a:pt x="46659" y="24539"/>
                        <a:pt x="46742" y="24456"/>
                        <a:pt x="46908" y="24290"/>
                      </a:cubicBezTo>
                      <a:cubicBezTo>
                        <a:pt x="46991" y="24207"/>
                        <a:pt x="47156" y="24124"/>
                        <a:pt x="47156" y="24124"/>
                      </a:cubicBezTo>
                      <a:close/>
                      <a:moveTo>
                        <a:pt x="50233" y="25416"/>
                      </a:moveTo>
                      <a:cubicBezTo>
                        <a:pt x="50257" y="25416"/>
                        <a:pt x="50281" y="25426"/>
                        <a:pt x="50306" y="25450"/>
                      </a:cubicBezTo>
                      <a:cubicBezTo>
                        <a:pt x="50388" y="25533"/>
                        <a:pt x="50306" y="25616"/>
                        <a:pt x="50306" y="25782"/>
                      </a:cubicBezTo>
                      <a:cubicBezTo>
                        <a:pt x="50247" y="25840"/>
                        <a:pt x="50188" y="25899"/>
                        <a:pt x="50130" y="25899"/>
                      </a:cubicBezTo>
                      <a:cubicBezTo>
                        <a:pt x="50106" y="25899"/>
                        <a:pt x="50081" y="25889"/>
                        <a:pt x="50057" y="25865"/>
                      </a:cubicBezTo>
                      <a:cubicBezTo>
                        <a:pt x="50057" y="25782"/>
                        <a:pt x="50057" y="25699"/>
                        <a:pt x="50057" y="25533"/>
                      </a:cubicBezTo>
                      <a:cubicBezTo>
                        <a:pt x="50116" y="25475"/>
                        <a:pt x="50174" y="25416"/>
                        <a:pt x="50233" y="25416"/>
                      </a:cubicBezTo>
                      <a:close/>
                      <a:moveTo>
                        <a:pt x="52209" y="23431"/>
                      </a:moveTo>
                      <a:cubicBezTo>
                        <a:pt x="52373" y="23431"/>
                        <a:pt x="52499" y="23540"/>
                        <a:pt x="52626" y="23793"/>
                      </a:cubicBezTo>
                      <a:cubicBezTo>
                        <a:pt x="52688" y="23979"/>
                        <a:pt x="52797" y="24072"/>
                        <a:pt x="52917" y="24072"/>
                      </a:cubicBezTo>
                      <a:cubicBezTo>
                        <a:pt x="52958" y="24072"/>
                        <a:pt x="52999" y="24062"/>
                        <a:pt x="53040" y="24041"/>
                      </a:cubicBezTo>
                      <a:cubicBezTo>
                        <a:pt x="53063" y="24027"/>
                        <a:pt x="53088" y="24020"/>
                        <a:pt x="53115" y="24020"/>
                      </a:cubicBezTo>
                      <a:cubicBezTo>
                        <a:pt x="53387" y="24020"/>
                        <a:pt x="53854" y="24727"/>
                        <a:pt x="53703" y="24953"/>
                      </a:cubicBezTo>
                      <a:cubicBezTo>
                        <a:pt x="53538" y="25036"/>
                        <a:pt x="53538" y="25202"/>
                        <a:pt x="53538" y="25202"/>
                      </a:cubicBezTo>
                      <a:cubicBezTo>
                        <a:pt x="53621" y="25202"/>
                        <a:pt x="53455" y="25533"/>
                        <a:pt x="53289" y="25865"/>
                      </a:cubicBezTo>
                      <a:cubicBezTo>
                        <a:pt x="53040" y="26362"/>
                        <a:pt x="53040" y="26362"/>
                        <a:pt x="52709" y="26528"/>
                      </a:cubicBezTo>
                      <a:cubicBezTo>
                        <a:pt x="52655" y="26545"/>
                        <a:pt x="52613" y="26556"/>
                        <a:pt x="52581" y="26556"/>
                      </a:cubicBezTo>
                      <a:cubicBezTo>
                        <a:pt x="52464" y="26556"/>
                        <a:pt x="52478" y="26421"/>
                        <a:pt x="52543" y="26030"/>
                      </a:cubicBezTo>
                      <a:cubicBezTo>
                        <a:pt x="52596" y="25715"/>
                        <a:pt x="52615" y="25600"/>
                        <a:pt x="52538" y="25600"/>
                      </a:cubicBezTo>
                      <a:cubicBezTo>
                        <a:pt x="52493" y="25600"/>
                        <a:pt x="52416" y="25638"/>
                        <a:pt x="52295" y="25699"/>
                      </a:cubicBezTo>
                      <a:cubicBezTo>
                        <a:pt x="51963" y="25865"/>
                        <a:pt x="51963" y="25865"/>
                        <a:pt x="52212" y="25865"/>
                      </a:cubicBezTo>
                      <a:cubicBezTo>
                        <a:pt x="52377" y="25865"/>
                        <a:pt x="52377" y="25947"/>
                        <a:pt x="52046" y="26196"/>
                      </a:cubicBezTo>
                      <a:cubicBezTo>
                        <a:pt x="51864" y="26317"/>
                        <a:pt x="51682" y="26394"/>
                        <a:pt x="51597" y="26394"/>
                      </a:cubicBezTo>
                      <a:cubicBezTo>
                        <a:pt x="51567" y="26394"/>
                        <a:pt x="51549" y="26384"/>
                        <a:pt x="51549" y="26362"/>
                      </a:cubicBezTo>
                      <a:cubicBezTo>
                        <a:pt x="51383" y="26279"/>
                        <a:pt x="51466" y="26279"/>
                        <a:pt x="51632" y="26196"/>
                      </a:cubicBezTo>
                      <a:cubicBezTo>
                        <a:pt x="51880" y="26113"/>
                        <a:pt x="51880" y="26113"/>
                        <a:pt x="51797" y="26030"/>
                      </a:cubicBezTo>
                      <a:cubicBezTo>
                        <a:pt x="51714" y="25947"/>
                        <a:pt x="51714" y="25699"/>
                        <a:pt x="51714" y="25533"/>
                      </a:cubicBezTo>
                      <a:cubicBezTo>
                        <a:pt x="51763" y="25339"/>
                        <a:pt x="51755" y="25258"/>
                        <a:pt x="51706" y="25258"/>
                      </a:cubicBezTo>
                      <a:cubicBezTo>
                        <a:pt x="51672" y="25258"/>
                        <a:pt x="51617" y="25299"/>
                        <a:pt x="51549" y="25367"/>
                      </a:cubicBezTo>
                      <a:cubicBezTo>
                        <a:pt x="51468" y="25428"/>
                        <a:pt x="51392" y="25454"/>
                        <a:pt x="51327" y="25454"/>
                      </a:cubicBezTo>
                      <a:cubicBezTo>
                        <a:pt x="51125" y="25454"/>
                        <a:pt x="51029" y="25204"/>
                        <a:pt x="51217" y="24953"/>
                      </a:cubicBezTo>
                      <a:cubicBezTo>
                        <a:pt x="51383" y="24787"/>
                        <a:pt x="51466" y="24704"/>
                        <a:pt x="51383" y="24622"/>
                      </a:cubicBezTo>
                      <a:cubicBezTo>
                        <a:pt x="51383" y="24622"/>
                        <a:pt x="51466" y="24373"/>
                        <a:pt x="51632" y="24207"/>
                      </a:cubicBezTo>
                      <a:cubicBezTo>
                        <a:pt x="51797" y="23959"/>
                        <a:pt x="51797" y="23793"/>
                        <a:pt x="51797" y="23710"/>
                      </a:cubicBezTo>
                      <a:cubicBezTo>
                        <a:pt x="51714" y="23544"/>
                        <a:pt x="51714" y="23544"/>
                        <a:pt x="52046" y="23461"/>
                      </a:cubicBezTo>
                      <a:cubicBezTo>
                        <a:pt x="52105" y="23442"/>
                        <a:pt x="52159" y="23431"/>
                        <a:pt x="52209" y="23431"/>
                      </a:cubicBezTo>
                      <a:close/>
                      <a:moveTo>
                        <a:pt x="54413" y="26888"/>
                      </a:moveTo>
                      <a:cubicBezTo>
                        <a:pt x="54435" y="26888"/>
                        <a:pt x="54449" y="26908"/>
                        <a:pt x="54449" y="26942"/>
                      </a:cubicBezTo>
                      <a:cubicBezTo>
                        <a:pt x="54532" y="27025"/>
                        <a:pt x="54449" y="27108"/>
                        <a:pt x="54366" y="27191"/>
                      </a:cubicBezTo>
                      <a:cubicBezTo>
                        <a:pt x="54308" y="27249"/>
                        <a:pt x="54259" y="27277"/>
                        <a:pt x="54229" y="27277"/>
                      </a:cubicBezTo>
                      <a:cubicBezTo>
                        <a:pt x="54173" y="27277"/>
                        <a:pt x="54177" y="27185"/>
                        <a:pt x="54284" y="27025"/>
                      </a:cubicBezTo>
                      <a:cubicBezTo>
                        <a:pt x="54332" y="26928"/>
                        <a:pt x="54381" y="26888"/>
                        <a:pt x="54413" y="26888"/>
                      </a:cubicBezTo>
                      <a:close/>
                      <a:moveTo>
                        <a:pt x="51383" y="26942"/>
                      </a:moveTo>
                      <a:cubicBezTo>
                        <a:pt x="51466" y="26942"/>
                        <a:pt x="51383" y="27025"/>
                        <a:pt x="51300" y="27191"/>
                      </a:cubicBezTo>
                      <a:cubicBezTo>
                        <a:pt x="51300" y="27249"/>
                        <a:pt x="51259" y="27308"/>
                        <a:pt x="51205" y="27308"/>
                      </a:cubicBezTo>
                      <a:cubicBezTo>
                        <a:pt x="51183" y="27308"/>
                        <a:pt x="51159" y="27298"/>
                        <a:pt x="51134" y="27273"/>
                      </a:cubicBezTo>
                      <a:cubicBezTo>
                        <a:pt x="51134" y="27273"/>
                        <a:pt x="51134" y="27191"/>
                        <a:pt x="51217" y="27108"/>
                      </a:cubicBezTo>
                      <a:cubicBezTo>
                        <a:pt x="51300" y="26942"/>
                        <a:pt x="51383" y="26942"/>
                        <a:pt x="51383" y="26942"/>
                      </a:cubicBezTo>
                      <a:close/>
                      <a:moveTo>
                        <a:pt x="47716" y="27460"/>
                      </a:moveTo>
                      <a:cubicBezTo>
                        <a:pt x="47736" y="27460"/>
                        <a:pt x="47778" y="27481"/>
                        <a:pt x="47819" y="27522"/>
                      </a:cubicBezTo>
                      <a:cubicBezTo>
                        <a:pt x="47902" y="27522"/>
                        <a:pt x="47902" y="27605"/>
                        <a:pt x="47819" y="27688"/>
                      </a:cubicBezTo>
                      <a:cubicBezTo>
                        <a:pt x="47736" y="27688"/>
                        <a:pt x="47736" y="27605"/>
                        <a:pt x="47736" y="27522"/>
                      </a:cubicBezTo>
                      <a:cubicBezTo>
                        <a:pt x="47695" y="27481"/>
                        <a:pt x="47695" y="27460"/>
                        <a:pt x="47716" y="27460"/>
                      </a:cubicBezTo>
                      <a:close/>
                      <a:moveTo>
                        <a:pt x="53455" y="28019"/>
                      </a:moveTo>
                      <a:cubicBezTo>
                        <a:pt x="53869" y="28019"/>
                        <a:pt x="53786" y="28102"/>
                        <a:pt x="53455" y="28351"/>
                      </a:cubicBezTo>
                      <a:cubicBezTo>
                        <a:pt x="53289" y="28475"/>
                        <a:pt x="53206" y="28537"/>
                        <a:pt x="53165" y="28537"/>
                      </a:cubicBezTo>
                      <a:cubicBezTo>
                        <a:pt x="53123" y="28537"/>
                        <a:pt x="53123" y="28475"/>
                        <a:pt x="53123" y="28351"/>
                      </a:cubicBezTo>
                      <a:cubicBezTo>
                        <a:pt x="53206" y="28102"/>
                        <a:pt x="53289" y="28019"/>
                        <a:pt x="53455" y="28019"/>
                      </a:cubicBezTo>
                      <a:close/>
                      <a:moveTo>
                        <a:pt x="52143" y="28037"/>
                      </a:moveTo>
                      <a:cubicBezTo>
                        <a:pt x="52200" y="28037"/>
                        <a:pt x="52167" y="28191"/>
                        <a:pt x="52046" y="28434"/>
                      </a:cubicBezTo>
                      <a:cubicBezTo>
                        <a:pt x="51880" y="28517"/>
                        <a:pt x="51797" y="28599"/>
                        <a:pt x="51714" y="28599"/>
                      </a:cubicBezTo>
                      <a:cubicBezTo>
                        <a:pt x="51632" y="28517"/>
                        <a:pt x="51880" y="28185"/>
                        <a:pt x="52046" y="28102"/>
                      </a:cubicBezTo>
                      <a:cubicBezTo>
                        <a:pt x="52090" y="28058"/>
                        <a:pt x="52123" y="28037"/>
                        <a:pt x="52143" y="28037"/>
                      </a:cubicBezTo>
                      <a:close/>
                      <a:moveTo>
                        <a:pt x="52904" y="28011"/>
                      </a:moveTo>
                      <a:cubicBezTo>
                        <a:pt x="53029" y="28011"/>
                        <a:pt x="52947" y="28528"/>
                        <a:pt x="52792" y="28682"/>
                      </a:cubicBezTo>
                      <a:cubicBezTo>
                        <a:pt x="52792" y="28717"/>
                        <a:pt x="52763" y="28737"/>
                        <a:pt x="52730" y="28737"/>
                      </a:cubicBezTo>
                      <a:cubicBezTo>
                        <a:pt x="52683" y="28737"/>
                        <a:pt x="52626" y="28697"/>
                        <a:pt x="52626" y="28599"/>
                      </a:cubicBezTo>
                      <a:cubicBezTo>
                        <a:pt x="52543" y="28351"/>
                        <a:pt x="52626" y="28185"/>
                        <a:pt x="52875" y="28019"/>
                      </a:cubicBezTo>
                      <a:cubicBezTo>
                        <a:pt x="52886" y="28014"/>
                        <a:pt x="52895" y="28011"/>
                        <a:pt x="52904" y="28011"/>
                      </a:cubicBezTo>
                      <a:close/>
                      <a:moveTo>
                        <a:pt x="51051" y="28517"/>
                      </a:moveTo>
                      <a:cubicBezTo>
                        <a:pt x="51051" y="28517"/>
                        <a:pt x="50969" y="28599"/>
                        <a:pt x="50886" y="28682"/>
                      </a:cubicBezTo>
                      <a:cubicBezTo>
                        <a:pt x="50827" y="28741"/>
                        <a:pt x="50769" y="28800"/>
                        <a:pt x="50739" y="28800"/>
                      </a:cubicBezTo>
                      <a:cubicBezTo>
                        <a:pt x="50727" y="28800"/>
                        <a:pt x="50720" y="28789"/>
                        <a:pt x="50720" y="28765"/>
                      </a:cubicBezTo>
                      <a:cubicBezTo>
                        <a:pt x="50637" y="28765"/>
                        <a:pt x="50720" y="28682"/>
                        <a:pt x="50803" y="28599"/>
                      </a:cubicBezTo>
                      <a:cubicBezTo>
                        <a:pt x="50969" y="28517"/>
                        <a:pt x="51051" y="28517"/>
                        <a:pt x="51051" y="28517"/>
                      </a:cubicBezTo>
                      <a:close/>
                      <a:moveTo>
                        <a:pt x="54263" y="28268"/>
                      </a:moveTo>
                      <a:cubicBezTo>
                        <a:pt x="54346" y="28268"/>
                        <a:pt x="54366" y="28351"/>
                        <a:pt x="54284" y="28517"/>
                      </a:cubicBezTo>
                      <a:cubicBezTo>
                        <a:pt x="54210" y="28739"/>
                        <a:pt x="53871" y="29027"/>
                        <a:pt x="53741" y="29027"/>
                      </a:cubicBezTo>
                      <a:cubicBezTo>
                        <a:pt x="53725" y="29027"/>
                        <a:pt x="53712" y="29023"/>
                        <a:pt x="53703" y="29014"/>
                      </a:cubicBezTo>
                      <a:cubicBezTo>
                        <a:pt x="53621" y="28931"/>
                        <a:pt x="53703" y="28765"/>
                        <a:pt x="53869" y="28517"/>
                      </a:cubicBezTo>
                      <a:cubicBezTo>
                        <a:pt x="54035" y="28351"/>
                        <a:pt x="54180" y="28268"/>
                        <a:pt x="54263" y="28268"/>
                      </a:cubicBezTo>
                      <a:close/>
                      <a:moveTo>
                        <a:pt x="54532" y="28898"/>
                      </a:moveTo>
                      <a:cubicBezTo>
                        <a:pt x="54614" y="28898"/>
                        <a:pt x="54623" y="28960"/>
                        <a:pt x="54532" y="29097"/>
                      </a:cubicBezTo>
                      <a:cubicBezTo>
                        <a:pt x="54449" y="29180"/>
                        <a:pt x="54201" y="29345"/>
                        <a:pt x="54035" y="29511"/>
                      </a:cubicBezTo>
                      <a:cubicBezTo>
                        <a:pt x="53923" y="29586"/>
                        <a:pt x="53845" y="29627"/>
                        <a:pt x="53800" y="29627"/>
                      </a:cubicBezTo>
                      <a:cubicBezTo>
                        <a:pt x="53745" y="29627"/>
                        <a:pt x="53741" y="29565"/>
                        <a:pt x="53786" y="29428"/>
                      </a:cubicBezTo>
                      <a:cubicBezTo>
                        <a:pt x="53869" y="29345"/>
                        <a:pt x="54035" y="29097"/>
                        <a:pt x="54201" y="29014"/>
                      </a:cubicBezTo>
                      <a:cubicBezTo>
                        <a:pt x="54350" y="28939"/>
                        <a:pt x="54465" y="28898"/>
                        <a:pt x="54532" y="28898"/>
                      </a:cubicBezTo>
                      <a:close/>
                      <a:moveTo>
                        <a:pt x="25941" y="29594"/>
                      </a:moveTo>
                      <a:cubicBezTo>
                        <a:pt x="26023" y="29677"/>
                        <a:pt x="25941" y="29760"/>
                        <a:pt x="25858" y="29843"/>
                      </a:cubicBezTo>
                      <a:cubicBezTo>
                        <a:pt x="25799" y="29901"/>
                        <a:pt x="25741" y="29960"/>
                        <a:pt x="25711" y="29960"/>
                      </a:cubicBezTo>
                      <a:cubicBezTo>
                        <a:pt x="25699" y="29960"/>
                        <a:pt x="25692" y="29950"/>
                        <a:pt x="25692" y="29925"/>
                      </a:cubicBezTo>
                      <a:cubicBezTo>
                        <a:pt x="25609" y="29925"/>
                        <a:pt x="25692" y="29843"/>
                        <a:pt x="25775" y="29677"/>
                      </a:cubicBezTo>
                      <a:cubicBezTo>
                        <a:pt x="25858" y="29594"/>
                        <a:pt x="25941" y="29594"/>
                        <a:pt x="25941" y="29594"/>
                      </a:cubicBezTo>
                      <a:close/>
                      <a:moveTo>
                        <a:pt x="51466" y="29925"/>
                      </a:moveTo>
                      <a:cubicBezTo>
                        <a:pt x="51466" y="29926"/>
                        <a:pt x="51466" y="30091"/>
                        <a:pt x="51383" y="30174"/>
                      </a:cubicBezTo>
                      <a:cubicBezTo>
                        <a:pt x="51300" y="30340"/>
                        <a:pt x="51217" y="30340"/>
                        <a:pt x="51217" y="30340"/>
                      </a:cubicBezTo>
                      <a:cubicBezTo>
                        <a:pt x="51134" y="30257"/>
                        <a:pt x="51217" y="30174"/>
                        <a:pt x="51300" y="30091"/>
                      </a:cubicBezTo>
                      <a:cubicBezTo>
                        <a:pt x="51383" y="30008"/>
                        <a:pt x="51466" y="29925"/>
                        <a:pt x="51466" y="29925"/>
                      </a:cubicBezTo>
                      <a:close/>
                      <a:moveTo>
                        <a:pt x="55047" y="28567"/>
                      </a:moveTo>
                      <a:cubicBezTo>
                        <a:pt x="55112" y="28567"/>
                        <a:pt x="55112" y="28644"/>
                        <a:pt x="55112" y="28765"/>
                      </a:cubicBezTo>
                      <a:cubicBezTo>
                        <a:pt x="55052" y="28887"/>
                        <a:pt x="55080" y="28963"/>
                        <a:pt x="55132" y="28963"/>
                      </a:cubicBezTo>
                      <a:cubicBezTo>
                        <a:pt x="55151" y="28963"/>
                        <a:pt x="55173" y="28953"/>
                        <a:pt x="55195" y="28931"/>
                      </a:cubicBezTo>
                      <a:cubicBezTo>
                        <a:pt x="55527" y="28931"/>
                        <a:pt x="55775" y="29925"/>
                        <a:pt x="55527" y="30174"/>
                      </a:cubicBezTo>
                      <a:cubicBezTo>
                        <a:pt x="55448" y="30370"/>
                        <a:pt x="55352" y="30455"/>
                        <a:pt x="55280" y="30455"/>
                      </a:cubicBezTo>
                      <a:cubicBezTo>
                        <a:pt x="55200" y="30455"/>
                        <a:pt x="55151" y="30349"/>
                        <a:pt x="55195" y="30174"/>
                      </a:cubicBezTo>
                      <a:cubicBezTo>
                        <a:pt x="55195" y="29988"/>
                        <a:pt x="55195" y="29894"/>
                        <a:pt x="55125" y="29894"/>
                      </a:cubicBezTo>
                      <a:cubicBezTo>
                        <a:pt x="55102" y="29894"/>
                        <a:pt x="55071" y="29905"/>
                        <a:pt x="55029" y="29925"/>
                      </a:cubicBezTo>
                      <a:cubicBezTo>
                        <a:pt x="54943" y="29990"/>
                        <a:pt x="54867" y="30021"/>
                        <a:pt x="54806" y="30021"/>
                      </a:cubicBezTo>
                      <a:cubicBezTo>
                        <a:pt x="54634" y="30021"/>
                        <a:pt x="54575" y="29774"/>
                        <a:pt x="54698" y="29345"/>
                      </a:cubicBezTo>
                      <a:cubicBezTo>
                        <a:pt x="54698" y="29014"/>
                        <a:pt x="54864" y="28682"/>
                        <a:pt x="54947" y="28599"/>
                      </a:cubicBezTo>
                      <a:cubicBezTo>
                        <a:pt x="54991" y="28577"/>
                        <a:pt x="55023" y="28567"/>
                        <a:pt x="55047" y="28567"/>
                      </a:cubicBezTo>
                      <a:close/>
                      <a:moveTo>
                        <a:pt x="58408" y="30305"/>
                      </a:moveTo>
                      <a:cubicBezTo>
                        <a:pt x="58420" y="30305"/>
                        <a:pt x="58427" y="30316"/>
                        <a:pt x="58427" y="30340"/>
                      </a:cubicBezTo>
                      <a:cubicBezTo>
                        <a:pt x="58510" y="30340"/>
                        <a:pt x="58427" y="30506"/>
                        <a:pt x="58344" y="30588"/>
                      </a:cubicBezTo>
                      <a:cubicBezTo>
                        <a:pt x="58286" y="30647"/>
                        <a:pt x="58227" y="30706"/>
                        <a:pt x="58198" y="30706"/>
                      </a:cubicBezTo>
                      <a:cubicBezTo>
                        <a:pt x="58186" y="30706"/>
                        <a:pt x="58179" y="30696"/>
                        <a:pt x="58179" y="30671"/>
                      </a:cubicBezTo>
                      <a:cubicBezTo>
                        <a:pt x="58096" y="30671"/>
                        <a:pt x="58179" y="30506"/>
                        <a:pt x="58262" y="30423"/>
                      </a:cubicBezTo>
                      <a:cubicBezTo>
                        <a:pt x="58320" y="30364"/>
                        <a:pt x="58379" y="30305"/>
                        <a:pt x="58408" y="30305"/>
                      </a:cubicBezTo>
                      <a:close/>
                      <a:moveTo>
                        <a:pt x="58657" y="30554"/>
                      </a:moveTo>
                      <a:cubicBezTo>
                        <a:pt x="58669" y="30554"/>
                        <a:pt x="58676" y="30564"/>
                        <a:pt x="58676" y="30588"/>
                      </a:cubicBezTo>
                      <a:cubicBezTo>
                        <a:pt x="58676" y="30588"/>
                        <a:pt x="58676" y="30671"/>
                        <a:pt x="58593" y="30837"/>
                      </a:cubicBezTo>
                      <a:cubicBezTo>
                        <a:pt x="58534" y="30896"/>
                        <a:pt x="58476" y="30954"/>
                        <a:pt x="58447" y="30954"/>
                      </a:cubicBezTo>
                      <a:cubicBezTo>
                        <a:pt x="58434" y="30954"/>
                        <a:pt x="58427" y="30944"/>
                        <a:pt x="58427" y="30920"/>
                      </a:cubicBezTo>
                      <a:cubicBezTo>
                        <a:pt x="58344" y="30920"/>
                        <a:pt x="58427" y="30837"/>
                        <a:pt x="58510" y="30671"/>
                      </a:cubicBezTo>
                      <a:cubicBezTo>
                        <a:pt x="58569" y="30613"/>
                        <a:pt x="58627" y="30554"/>
                        <a:pt x="58657" y="30554"/>
                      </a:cubicBezTo>
                      <a:close/>
                      <a:moveTo>
                        <a:pt x="52709" y="30920"/>
                      </a:moveTo>
                      <a:cubicBezTo>
                        <a:pt x="52792" y="30920"/>
                        <a:pt x="52709" y="31086"/>
                        <a:pt x="52626" y="31169"/>
                      </a:cubicBezTo>
                      <a:cubicBezTo>
                        <a:pt x="52626" y="31334"/>
                        <a:pt x="52543" y="31334"/>
                        <a:pt x="52460" y="31334"/>
                      </a:cubicBezTo>
                      <a:cubicBezTo>
                        <a:pt x="52460" y="31334"/>
                        <a:pt x="52460" y="31169"/>
                        <a:pt x="52543" y="31086"/>
                      </a:cubicBezTo>
                      <a:cubicBezTo>
                        <a:pt x="52626" y="31003"/>
                        <a:pt x="52709" y="30920"/>
                        <a:pt x="52709" y="30920"/>
                      </a:cubicBezTo>
                      <a:close/>
                      <a:moveTo>
                        <a:pt x="57332" y="30855"/>
                      </a:moveTo>
                      <a:cubicBezTo>
                        <a:pt x="57421" y="30855"/>
                        <a:pt x="57388" y="31009"/>
                        <a:pt x="57267" y="31251"/>
                      </a:cubicBezTo>
                      <a:cubicBezTo>
                        <a:pt x="57150" y="31310"/>
                        <a:pt x="57033" y="31369"/>
                        <a:pt x="56974" y="31369"/>
                      </a:cubicBezTo>
                      <a:cubicBezTo>
                        <a:pt x="56950" y="31369"/>
                        <a:pt x="56936" y="31359"/>
                        <a:pt x="56936" y="31334"/>
                      </a:cubicBezTo>
                      <a:cubicBezTo>
                        <a:pt x="56853" y="31251"/>
                        <a:pt x="56936" y="31003"/>
                        <a:pt x="57184" y="30920"/>
                      </a:cubicBezTo>
                      <a:cubicBezTo>
                        <a:pt x="57251" y="30876"/>
                        <a:pt x="57300" y="30855"/>
                        <a:pt x="57332" y="30855"/>
                      </a:cubicBezTo>
                      <a:close/>
                      <a:moveTo>
                        <a:pt x="56190" y="31251"/>
                      </a:moveTo>
                      <a:cubicBezTo>
                        <a:pt x="56190" y="31251"/>
                        <a:pt x="56190" y="31334"/>
                        <a:pt x="56107" y="31500"/>
                      </a:cubicBezTo>
                      <a:cubicBezTo>
                        <a:pt x="56048" y="31559"/>
                        <a:pt x="55990" y="31617"/>
                        <a:pt x="55931" y="31617"/>
                      </a:cubicBezTo>
                      <a:cubicBezTo>
                        <a:pt x="55907" y="31617"/>
                        <a:pt x="55882" y="31607"/>
                        <a:pt x="55858" y="31583"/>
                      </a:cubicBezTo>
                      <a:cubicBezTo>
                        <a:pt x="55858" y="31500"/>
                        <a:pt x="55858" y="31417"/>
                        <a:pt x="55941" y="31334"/>
                      </a:cubicBezTo>
                      <a:cubicBezTo>
                        <a:pt x="56107" y="31251"/>
                        <a:pt x="56190" y="31251"/>
                        <a:pt x="56190" y="31251"/>
                      </a:cubicBezTo>
                      <a:close/>
                      <a:moveTo>
                        <a:pt x="58266" y="31860"/>
                      </a:moveTo>
                      <a:cubicBezTo>
                        <a:pt x="58316" y="31860"/>
                        <a:pt x="58276" y="31900"/>
                        <a:pt x="58179" y="31997"/>
                      </a:cubicBezTo>
                      <a:cubicBezTo>
                        <a:pt x="58096" y="32039"/>
                        <a:pt x="58034" y="32059"/>
                        <a:pt x="57982" y="32059"/>
                      </a:cubicBezTo>
                      <a:cubicBezTo>
                        <a:pt x="57930" y="32059"/>
                        <a:pt x="57889" y="32039"/>
                        <a:pt x="57847" y="31997"/>
                      </a:cubicBezTo>
                      <a:cubicBezTo>
                        <a:pt x="57764" y="31914"/>
                        <a:pt x="57847" y="31914"/>
                        <a:pt x="58013" y="31914"/>
                      </a:cubicBezTo>
                      <a:cubicBezTo>
                        <a:pt x="58150" y="31880"/>
                        <a:pt x="58231" y="31860"/>
                        <a:pt x="58266" y="31860"/>
                      </a:cubicBezTo>
                      <a:close/>
                      <a:moveTo>
                        <a:pt x="58925" y="31832"/>
                      </a:moveTo>
                      <a:cubicBezTo>
                        <a:pt x="58925" y="31832"/>
                        <a:pt x="58924" y="31997"/>
                        <a:pt x="58842" y="32246"/>
                      </a:cubicBezTo>
                      <a:cubicBezTo>
                        <a:pt x="58735" y="32406"/>
                        <a:pt x="58697" y="32498"/>
                        <a:pt x="58661" y="32498"/>
                      </a:cubicBezTo>
                      <a:cubicBezTo>
                        <a:pt x="58641" y="32498"/>
                        <a:pt x="58622" y="32470"/>
                        <a:pt x="58593" y="32412"/>
                      </a:cubicBezTo>
                      <a:cubicBezTo>
                        <a:pt x="58510" y="32329"/>
                        <a:pt x="58510" y="32163"/>
                        <a:pt x="58676" y="31997"/>
                      </a:cubicBezTo>
                      <a:cubicBezTo>
                        <a:pt x="58759" y="31914"/>
                        <a:pt x="58924" y="31832"/>
                        <a:pt x="58925" y="31832"/>
                      </a:cubicBezTo>
                      <a:close/>
                      <a:moveTo>
                        <a:pt x="55772" y="32048"/>
                      </a:moveTo>
                      <a:cubicBezTo>
                        <a:pt x="55858" y="32048"/>
                        <a:pt x="55970" y="32109"/>
                        <a:pt x="56107" y="32246"/>
                      </a:cubicBezTo>
                      <a:cubicBezTo>
                        <a:pt x="56273" y="32495"/>
                        <a:pt x="56273" y="32660"/>
                        <a:pt x="56107" y="32743"/>
                      </a:cubicBezTo>
                      <a:cubicBezTo>
                        <a:pt x="56024" y="32826"/>
                        <a:pt x="55858" y="32992"/>
                        <a:pt x="55775" y="33075"/>
                      </a:cubicBezTo>
                      <a:cubicBezTo>
                        <a:pt x="55746" y="33133"/>
                        <a:pt x="55706" y="33161"/>
                        <a:pt x="55667" y="33161"/>
                      </a:cubicBezTo>
                      <a:cubicBezTo>
                        <a:pt x="55596" y="33161"/>
                        <a:pt x="55527" y="33069"/>
                        <a:pt x="55527" y="32909"/>
                      </a:cubicBezTo>
                      <a:cubicBezTo>
                        <a:pt x="55527" y="32743"/>
                        <a:pt x="55527" y="32577"/>
                        <a:pt x="55444" y="32495"/>
                      </a:cubicBezTo>
                      <a:cubicBezTo>
                        <a:pt x="55444" y="32412"/>
                        <a:pt x="55444" y="32246"/>
                        <a:pt x="55610" y="32163"/>
                      </a:cubicBezTo>
                      <a:cubicBezTo>
                        <a:pt x="55647" y="32089"/>
                        <a:pt x="55701" y="32048"/>
                        <a:pt x="55772" y="32048"/>
                      </a:cubicBezTo>
                      <a:close/>
                      <a:moveTo>
                        <a:pt x="60613" y="32681"/>
                      </a:moveTo>
                      <a:cubicBezTo>
                        <a:pt x="60644" y="32681"/>
                        <a:pt x="60665" y="32702"/>
                        <a:pt x="60665" y="32743"/>
                      </a:cubicBezTo>
                      <a:cubicBezTo>
                        <a:pt x="60665" y="32840"/>
                        <a:pt x="60693" y="32880"/>
                        <a:pt x="60734" y="32880"/>
                      </a:cubicBezTo>
                      <a:cubicBezTo>
                        <a:pt x="60762" y="32880"/>
                        <a:pt x="60796" y="32860"/>
                        <a:pt x="60831" y="32826"/>
                      </a:cubicBezTo>
                      <a:cubicBezTo>
                        <a:pt x="60897" y="32804"/>
                        <a:pt x="60958" y="32794"/>
                        <a:pt x="61009" y="32794"/>
                      </a:cubicBezTo>
                      <a:cubicBezTo>
                        <a:pt x="61150" y="32794"/>
                        <a:pt x="61223" y="32870"/>
                        <a:pt x="61162" y="32992"/>
                      </a:cubicBezTo>
                      <a:cubicBezTo>
                        <a:pt x="61079" y="33075"/>
                        <a:pt x="60913" y="33158"/>
                        <a:pt x="60748" y="33240"/>
                      </a:cubicBezTo>
                      <a:cubicBezTo>
                        <a:pt x="60702" y="33271"/>
                        <a:pt x="60656" y="33284"/>
                        <a:pt x="60614" y="33284"/>
                      </a:cubicBezTo>
                      <a:cubicBezTo>
                        <a:pt x="60425" y="33284"/>
                        <a:pt x="60296" y="33014"/>
                        <a:pt x="60499" y="32743"/>
                      </a:cubicBezTo>
                      <a:cubicBezTo>
                        <a:pt x="60541" y="32702"/>
                        <a:pt x="60582" y="32681"/>
                        <a:pt x="60613" y="32681"/>
                      </a:cubicBezTo>
                      <a:close/>
                      <a:moveTo>
                        <a:pt x="58355" y="32660"/>
                      </a:moveTo>
                      <a:cubicBezTo>
                        <a:pt x="58386" y="32660"/>
                        <a:pt x="58386" y="32743"/>
                        <a:pt x="58344" y="32909"/>
                      </a:cubicBezTo>
                      <a:cubicBezTo>
                        <a:pt x="58344" y="33075"/>
                        <a:pt x="58179" y="33406"/>
                        <a:pt x="58013" y="33572"/>
                      </a:cubicBezTo>
                      <a:cubicBezTo>
                        <a:pt x="57831" y="33800"/>
                        <a:pt x="57674" y="33927"/>
                        <a:pt x="57583" y="33927"/>
                      </a:cubicBezTo>
                      <a:cubicBezTo>
                        <a:pt x="57508" y="33927"/>
                        <a:pt x="57478" y="33841"/>
                        <a:pt x="57516" y="33655"/>
                      </a:cubicBezTo>
                      <a:cubicBezTo>
                        <a:pt x="57576" y="33533"/>
                        <a:pt x="57593" y="33457"/>
                        <a:pt x="57564" y="33457"/>
                      </a:cubicBezTo>
                      <a:cubicBezTo>
                        <a:pt x="57554" y="33457"/>
                        <a:pt x="57538" y="33467"/>
                        <a:pt x="57516" y="33489"/>
                      </a:cubicBezTo>
                      <a:cubicBezTo>
                        <a:pt x="57516" y="33504"/>
                        <a:pt x="57513" y="33511"/>
                        <a:pt x="57508" y="33511"/>
                      </a:cubicBezTo>
                      <a:cubicBezTo>
                        <a:pt x="57488" y="33511"/>
                        <a:pt x="57433" y="33376"/>
                        <a:pt x="57433" y="33240"/>
                      </a:cubicBezTo>
                      <a:cubicBezTo>
                        <a:pt x="57485" y="32978"/>
                        <a:pt x="57637" y="32815"/>
                        <a:pt x="57763" y="32815"/>
                      </a:cubicBezTo>
                      <a:cubicBezTo>
                        <a:pt x="57836" y="32815"/>
                        <a:pt x="57900" y="32870"/>
                        <a:pt x="57930" y="32992"/>
                      </a:cubicBezTo>
                      <a:cubicBezTo>
                        <a:pt x="57967" y="33066"/>
                        <a:pt x="57988" y="33107"/>
                        <a:pt x="58014" y="33107"/>
                      </a:cubicBezTo>
                      <a:cubicBezTo>
                        <a:pt x="58046" y="33107"/>
                        <a:pt x="58087" y="33046"/>
                        <a:pt x="58179" y="32909"/>
                      </a:cubicBezTo>
                      <a:cubicBezTo>
                        <a:pt x="58262" y="32743"/>
                        <a:pt x="58324" y="32660"/>
                        <a:pt x="58355" y="32660"/>
                      </a:cubicBezTo>
                      <a:close/>
                      <a:moveTo>
                        <a:pt x="65886" y="33821"/>
                      </a:moveTo>
                      <a:cubicBezTo>
                        <a:pt x="65969" y="33903"/>
                        <a:pt x="65969" y="33986"/>
                        <a:pt x="65886" y="33986"/>
                      </a:cubicBezTo>
                      <a:cubicBezTo>
                        <a:pt x="65862" y="34011"/>
                        <a:pt x="65837" y="34021"/>
                        <a:pt x="65815" y="34021"/>
                      </a:cubicBezTo>
                      <a:cubicBezTo>
                        <a:pt x="65762" y="34021"/>
                        <a:pt x="65720" y="33962"/>
                        <a:pt x="65720" y="33903"/>
                      </a:cubicBezTo>
                      <a:cubicBezTo>
                        <a:pt x="65720" y="33821"/>
                        <a:pt x="65803" y="33821"/>
                        <a:pt x="65886" y="33821"/>
                      </a:cubicBezTo>
                      <a:close/>
                      <a:moveTo>
                        <a:pt x="56300" y="33703"/>
                      </a:moveTo>
                      <a:cubicBezTo>
                        <a:pt x="56314" y="33703"/>
                        <a:pt x="56331" y="33713"/>
                        <a:pt x="56355" y="33738"/>
                      </a:cubicBezTo>
                      <a:cubicBezTo>
                        <a:pt x="56355" y="33738"/>
                        <a:pt x="56273" y="33821"/>
                        <a:pt x="56273" y="33986"/>
                      </a:cubicBezTo>
                      <a:cubicBezTo>
                        <a:pt x="56214" y="34045"/>
                        <a:pt x="56155" y="34103"/>
                        <a:pt x="56126" y="34103"/>
                      </a:cubicBezTo>
                      <a:cubicBezTo>
                        <a:pt x="56114" y="34103"/>
                        <a:pt x="56107" y="34093"/>
                        <a:pt x="56107" y="34069"/>
                      </a:cubicBezTo>
                      <a:cubicBezTo>
                        <a:pt x="56024" y="34069"/>
                        <a:pt x="56107" y="33986"/>
                        <a:pt x="56190" y="33821"/>
                      </a:cubicBezTo>
                      <a:cubicBezTo>
                        <a:pt x="56248" y="33762"/>
                        <a:pt x="56265" y="33703"/>
                        <a:pt x="56300" y="33703"/>
                      </a:cubicBezTo>
                      <a:close/>
                      <a:moveTo>
                        <a:pt x="62385" y="33849"/>
                      </a:moveTo>
                      <a:cubicBezTo>
                        <a:pt x="62419" y="33849"/>
                        <a:pt x="62454" y="33869"/>
                        <a:pt x="62488" y="33903"/>
                      </a:cubicBezTo>
                      <a:cubicBezTo>
                        <a:pt x="62571" y="33986"/>
                        <a:pt x="62571" y="34069"/>
                        <a:pt x="62488" y="34235"/>
                      </a:cubicBezTo>
                      <a:cubicBezTo>
                        <a:pt x="62405" y="34318"/>
                        <a:pt x="62322" y="34318"/>
                        <a:pt x="62239" y="34318"/>
                      </a:cubicBezTo>
                      <a:cubicBezTo>
                        <a:pt x="62157" y="34235"/>
                        <a:pt x="62157" y="34069"/>
                        <a:pt x="62239" y="33986"/>
                      </a:cubicBezTo>
                      <a:cubicBezTo>
                        <a:pt x="62288" y="33889"/>
                        <a:pt x="62337" y="33849"/>
                        <a:pt x="62385" y="33849"/>
                      </a:cubicBezTo>
                      <a:close/>
                      <a:moveTo>
                        <a:pt x="58432" y="33317"/>
                      </a:moveTo>
                      <a:cubicBezTo>
                        <a:pt x="58479" y="33317"/>
                        <a:pt x="58422" y="33499"/>
                        <a:pt x="58262" y="33821"/>
                      </a:cubicBezTo>
                      <a:cubicBezTo>
                        <a:pt x="58179" y="34069"/>
                        <a:pt x="58013" y="34318"/>
                        <a:pt x="57930" y="34318"/>
                      </a:cubicBezTo>
                      <a:cubicBezTo>
                        <a:pt x="57919" y="34323"/>
                        <a:pt x="57910" y="34326"/>
                        <a:pt x="57903" y="34326"/>
                      </a:cubicBezTo>
                      <a:cubicBezTo>
                        <a:pt x="57797" y="34326"/>
                        <a:pt x="58029" y="33799"/>
                        <a:pt x="58262" y="33489"/>
                      </a:cubicBezTo>
                      <a:cubicBezTo>
                        <a:pt x="58350" y="33372"/>
                        <a:pt x="58406" y="33317"/>
                        <a:pt x="58432" y="33317"/>
                      </a:cubicBezTo>
                      <a:close/>
                      <a:moveTo>
                        <a:pt x="64508" y="34090"/>
                      </a:moveTo>
                      <a:cubicBezTo>
                        <a:pt x="64560" y="34090"/>
                        <a:pt x="64601" y="34111"/>
                        <a:pt x="64643" y="34152"/>
                      </a:cubicBezTo>
                      <a:cubicBezTo>
                        <a:pt x="64643" y="34152"/>
                        <a:pt x="64643" y="34318"/>
                        <a:pt x="64477" y="34318"/>
                      </a:cubicBezTo>
                      <a:cubicBezTo>
                        <a:pt x="64418" y="34376"/>
                        <a:pt x="64360" y="34435"/>
                        <a:pt x="64301" y="34435"/>
                      </a:cubicBezTo>
                      <a:cubicBezTo>
                        <a:pt x="64277" y="34435"/>
                        <a:pt x="64253" y="34425"/>
                        <a:pt x="64228" y="34401"/>
                      </a:cubicBezTo>
                      <a:cubicBezTo>
                        <a:pt x="64146" y="34318"/>
                        <a:pt x="64228" y="34235"/>
                        <a:pt x="64311" y="34152"/>
                      </a:cubicBezTo>
                      <a:cubicBezTo>
                        <a:pt x="64394" y="34111"/>
                        <a:pt x="64456" y="34090"/>
                        <a:pt x="64508" y="34090"/>
                      </a:cubicBezTo>
                      <a:close/>
                      <a:moveTo>
                        <a:pt x="63278" y="33859"/>
                      </a:moveTo>
                      <a:cubicBezTo>
                        <a:pt x="63449" y="33859"/>
                        <a:pt x="63535" y="34130"/>
                        <a:pt x="63400" y="34401"/>
                      </a:cubicBezTo>
                      <a:cubicBezTo>
                        <a:pt x="63365" y="34435"/>
                        <a:pt x="63317" y="34455"/>
                        <a:pt x="63266" y="34455"/>
                      </a:cubicBezTo>
                      <a:cubicBezTo>
                        <a:pt x="63194" y="34455"/>
                        <a:pt x="63117" y="34415"/>
                        <a:pt x="63068" y="34318"/>
                      </a:cubicBezTo>
                      <a:cubicBezTo>
                        <a:pt x="63068" y="34152"/>
                        <a:pt x="63068" y="33986"/>
                        <a:pt x="63151" y="33903"/>
                      </a:cubicBezTo>
                      <a:cubicBezTo>
                        <a:pt x="63197" y="33873"/>
                        <a:pt x="63240" y="33859"/>
                        <a:pt x="63278" y="33859"/>
                      </a:cubicBezTo>
                      <a:close/>
                      <a:moveTo>
                        <a:pt x="60178" y="34118"/>
                      </a:moveTo>
                      <a:cubicBezTo>
                        <a:pt x="60202" y="34118"/>
                        <a:pt x="60226" y="34128"/>
                        <a:pt x="60250" y="34152"/>
                      </a:cubicBezTo>
                      <a:cubicBezTo>
                        <a:pt x="60250" y="34152"/>
                        <a:pt x="60250" y="34318"/>
                        <a:pt x="60168" y="34484"/>
                      </a:cubicBezTo>
                      <a:cubicBezTo>
                        <a:pt x="60168" y="34566"/>
                        <a:pt x="60002" y="34566"/>
                        <a:pt x="59919" y="34566"/>
                      </a:cubicBezTo>
                      <a:cubicBezTo>
                        <a:pt x="59919" y="34484"/>
                        <a:pt x="59919" y="34318"/>
                        <a:pt x="60002" y="34235"/>
                      </a:cubicBezTo>
                      <a:cubicBezTo>
                        <a:pt x="60060" y="34176"/>
                        <a:pt x="60119" y="34118"/>
                        <a:pt x="60178" y="34118"/>
                      </a:cubicBezTo>
                      <a:close/>
                      <a:moveTo>
                        <a:pt x="54449" y="34401"/>
                      </a:moveTo>
                      <a:cubicBezTo>
                        <a:pt x="54449" y="34401"/>
                        <a:pt x="54449" y="34484"/>
                        <a:pt x="54366" y="34649"/>
                      </a:cubicBezTo>
                      <a:cubicBezTo>
                        <a:pt x="54308" y="34708"/>
                        <a:pt x="54249" y="34766"/>
                        <a:pt x="54220" y="34766"/>
                      </a:cubicBezTo>
                      <a:cubicBezTo>
                        <a:pt x="54208" y="34766"/>
                        <a:pt x="54201" y="34756"/>
                        <a:pt x="54201" y="34732"/>
                      </a:cubicBezTo>
                      <a:cubicBezTo>
                        <a:pt x="54118" y="34732"/>
                        <a:pt x="54201" y="34649"/>
                        <a:pt x="54284" y="34484"/>
                      </a:cubicBezTo>
                      <a:cubicBezTo>
                        <a:pt x="54366" y="34401"/>
                        <a:pt x="54449" y="34401"/>
                        <a:pt x="54449" y="34401"/>
                      </a:cubicBezTo>
                      <a:close/>
                      <a:moveTo>
                        <a:pt x="59351" y="34615"/>
                      </a:moveTo>
                      <a:cubicBezTo>
                        <a:pt x="59373" y="34615"/>
                        <a:pt x="59397" y="34625"/>
                        <a:pt x="59422" y="34649"/>
                      </a:cubicBezTo>
                      <a:cubicBezTo>
                        <a:pt x="59505" y="34732"/>
                        <a:pt x="59505" y="34815"/>
                        <a:pt x="59422" y="34815"/>
                      </a:cubicBezTo>
                      <a:cubicBezTo>
                        <a:pt x="59397" y="34839"/>
                        <a:pt x="59373" y="34849"/>
                        <a:pt x="59351" y="34849"/>
                      </a:cubicBezTo>
                      <a:cubicBezTo>
                        <a:pt x="59297" y="34849"/>
                        <a:pt x="59256" y="34791"/>
                        <a:pt x="59256" y="34732"/>
                      </a:cubicBezTo>
                      <a:cubicBezTo>
                        <a:pt x="59256" y="34674"/>
                        <a:pt x="59297" y="34615"/>
                        <a:pt x="59351" y="34615"/>
                      </a:cubicBezTo>
                      <a:close/>
                      <a:moveTo>
                        <a:pt x="56368" y="34781"/>
                      </a:moveTo>
                      <a:cubicBezTo>
                        <a:pt x="56390" y="34781"/>
                        <a:pt x="56414" y="34791"/>
                        <a:pt x="56438" y="34815"/>
                      </a:cubicBezTo>
                      <a:cubicBezTo>
                        <a:pt x="56521" y="34898"/>
                        <a:pt x="56438" y="34981"/>
                        <a:pt x="56438" y="35064"/>
                      </a:cubicBezTo>
                      <a:cubicBezTo>
                        <a:pt x="56355" y="35146"/>
                        <a:pt x="56190" y="35229"/>
                        <a:pt x="56190" y="35229"/>
                      </a:cubicBezTo>
                      <a:cubicBezTo>
                        <a:pt x="56190" y="35146"/>
                        <a:pt x="56190" y="35064"/>
                        <a:pt x="56273" y="34898"/>
                      </a:cubicBezTo>
                      <a:cubicBezTo>
                        <a:pt x="56273" y="34839"/>
                        <a:pt x="56314" y="34781"/>
                        <a:pt x="56368" y="34781"/>
                      </a:cubicBezTo>
                      <a:close/>
                      <a:moveTo>
                        <a:pt x="68155" y="35056"/>
                      </a:moveTo>
                      <a:cubicBezTo>
                        <a:pt x="68233" y="35056"/>
                        <a:pt x="68309" y="35083"/>
                        <a:pt x="68372" y="35146"/>
                      </a:cubicBezTo>
                      <a:cubicBezTo>
                        <a:pt x="68455" y="35229"/>
                        <a:pt x="68455" y="35312"/>
                        <a:pt x="68372" y="35395"/>
                      </a:cubicBezTo>
                      <a:cubicBezTo>
                        <a:pt x="68283" y="35417"/>
                        <a:pt x="68189" y="35428"/>
                        <a:pt x="68101" y="35428"/>
                      </a:cubicBezTo>
                      <a:cubicBezTo>
                        <a:pt x="67860" y="35428"/>
                        <a:pt x="67671" y="35351"/>
                        <a:pt x="67792" y="35229"/>
                      </a:cubicBezTo>
                      <a:cubicBezTo>
                        <a:pt x="67894" y="35127"/>
                        <a:pt x="68029" y="35056"/>
                        <a:pt x="68155" y="35056"/>
                      </a:cubicBezTo>
                      <a:close/>
                      <a:moveTo>
                        <a:pt x="67734" y="34831"/>
                      </a:moveTo>
                      <a:cubicBezTo>
                        <a:pt x="67782" y="34831"/>
                        <a:pt x="67829" y="34852"/>
                        <a:pt x="67875" y="34898"/>
                      </a:cubicBezTo>
                      <a:cubicBezTo>
                        <a:pt x="67958" y="34981"/>
                        <a:pt x="67875" y="34981"/>
                        <a:pt x="67543" y="35229"/>
                      </a:cubicBezTo>
                      <a:cubicBezTo>
                        <a:pt x="67362" y="35375"/>
                        <a:pt x="67244" y="35440"/>
                        <a:pt x="67190" y="35440"/>
                      </a:cubicBezTo>
                      <a:cubicBezTo>
                        <a:pt x="67120" y="35440"/>
                        <a:pt x="67155" y="35333"/>
                        <a:pt x="67295" y="35146"/>
                      </a:cubicBezTo>
                      <a:cubicBezTo>
                        <a:pt x="67474" y="34967"/>
                        <a:pt x="67610" y="34831"/>
                        <a:pt x="67734" y="34831"/>
                      </a:cubicBezTo>
                      <a:close/>
                      <a:moveTo>
                        <a:pt x="69367" y="34484"/>
                      </a:moveTo>
                      <a:cubicBezTo>
                        <a:pt x="69450" y="34484"/>
                        <a:pt x="69532" y="34566"/>
                        <a:pt x="69450" y="34815"/>
                      </a:cubicBezTo>
                      <a:cubicBezTo>
                        <a:pt x="69284" y="35146"/>
                        <a:pt x="69284" y="35229"/>
                        <a:pt x="69118" y="35312"/>
                      </a:cubicBezTo>
                      <a:cubicBezTo>
                        <a:pt x="69035" y="35312"/>
                        <a:pt x="68869" y="35478"/>
                        <a:pt x="68704" y="35561"/>
                      </a:cubicBezTo>
                      <a:cubicBezTo>
                        <a:pt x="68703" y="35563"/>
                        <a:pt x="68702" y="35564"/>
                        <a:pt x="68701" y="35566"/>
                      </a:cubicBezTo>
                      <a:lnTo>
                        <a:pt x="68701" y="35566"/>
                      </a:lnTo>
                      <a:cubicBezTo>
                        <a:pt x="68696" y="35509"/>
                        <a:pt x="68678" y="35452"/>
                        <a:pt x="68621" y="35395"/>
                      </a:cubicBezTo>
                      <a:cubicBezTo>
                        <a:pt x="68538" y="35312"/>
                        <a:pt x="68621" y="35229"/>
                        <a:pt x="68869" y="35064"/>
                      </a:cubicBezTo>
                      <a:cubicBezTo>
                        <a:pt x="69201" y="34898"/>
                        <a:pt x="69201" y="34898"/>
                        <a:pt x="69201" y="34732"/>
                      </a:cubicBezTo>
                      <a:cubicBezTo>
                        <a:pt x="69201" y="34566"/>
                        <a:pt x="69201" y="34566"/>
                        <a:pt x="69367" y="34484"/>
                      </a:cubicBezTo>
                      <a:close/>
                      <a:moveTo>
                        <a:pt x="64653" y="35195"/>
                      </a:moveTo>
                      <a:cubicBezTo>
                        <a:pt x="64677" y="35195"/>
                        <a:pt x="64701" y="35205"/>
                        <a:pt x="64726" y="35229"/>
                      </a:cubicBezTo>
                      <a:cubicBezTo>
                        <a:pt x="64726" y="35312"/>
                        <a:pt x="64726" y="35478"/>
                        <a:pt x="64560" y="35644"/>
                      </a:cubicBezTo>
                      <a:cubicBezTo>
                        <a:pt x="64480" y="35723"/>
                        <a:pt x="64418" y="35761"/>
                        <a:pt x="64377" y="35761"/>
                      </a:cubicBezTo>
                      <a:cubicBezTo>
                        <a:pt x="64292" y="35761"/>
                        <a:pt x="64308" y="35594"/>
                        <a:pt x="64477" y="35312"/>
                      </a:cubicBezTo>
                      <a:cubicBezTo>
                        <a:pt x="64536" y="35254"/>
                        <a:pt x="64594" y="35195"/>
                        <a:pt x="64653" y="35195"/>
                      </a:cubicBezTo>
                      <a:close/>
                      <a:moveTo>
                        <a:pt x="49725" y="35312"/>
                      </a:moveTo>
                      <a:cubicBezTo>
                        <a:pt x="49725" y="35395"/>
                        <a:pt x="49725" y="35478"/>
                        <a:pt x="49643" y="35644"/>
                      </a:cubicBezTo>
                      <a:cubicBezTo>
                        <a:pt x="49643" y="35727"/>
                        <a:pt x="49560" y="35809"/>
                        <a:pt x="49477" y="35809"/>
                      </a:cubicBezTo>
                      <a:cubicBezTo>
                        <a:pt x="49477" y="35727"/>
                        <a:pt x="49477" y="35644"/>
                        <a:pt x="49560" y="35478"/>
                      </a:cubicBezTo>
                      <a:cubicBezTo>
                        <a:pt x="49643" y="35395"/>
                        <a:pt x="49725" y="35312"/>
                        <a:pt x="49725" y="35312"/>
                      </a:cubicBezTo>
                      <a:close/>
                      <a:moveTo>
                        <a:pt x="65487" y="36074"/>
                      </a:moveTo>
                      <a:cubicBezTo>
                        <a:pt x="65508" y="36074"/>
                        <a:pt x="65531" y="36095"/>
                        <a:pt x="65554" y="36141"/>
                      </a:cubicBezTo>
                      <a:cubicBezTo>
                        <a:pt x="65554" y="36141"/>
                        <a:pt x="65554" y="36224"/>
                        <a:pt x="65472" y="36390"/>
                      </a:cubicBezTo>
                      <a:cubicBezTo>
                        <a:pt x="65472" y="36431"/>
                        <a:pt x="65451" y="36452"/>
                        <a:pt x="65430" y="36452"/>
                      </a:cubicBezTo>
                      <a:cubicBezTo>
                        <a:pt x="65409" y="36452"/>
                        <a:pt x="65389" y="36431"/>
                        <a:pt x="65389" y="36390"/>
                      </a:cubicBezTo>
                      <a:cubicBezTo>
                        <a:pt x="65389" y="36210"/>
                        <a:pt x="65432" y="36074"/>
                        <a:pt x="65487" y="36074"/>
                      </a:cubicBezTo>
                      <a:close/>
                      <a:moveTo>
                        <a:pt x="62471" y="36511"/>
                      </a:moveTo>
                      <a:cubicBezTo>
                        <a:pt x="62506" y="36511"/>
                        <a:pt x="62540" y="36524"/>
                        <a:pt x="62571" y="36555"/>
                      </a:cubicBezTo>
                      <a:cubicBezTo>
                        <a:pt x="62654" y="36638"/>
                        <a:pt x="62571" y="36804"/>
                        <a:pt x="62405" y="36970"/>
                      </a:cubicBezTo>
                      <a:cubicBezTo>
                        <a:pt x="62281" y="37094"/>
                        <a:pt x="62219" y="37156"/>
                        <a:pt x="62188" y="37156"/>
                      </a:cubicBezTo>
                      <a:cubicBezTo>
                        <a:pt x="62157" y="37156"/>
                        <a:pt x="62157" y="37094"/>
                        <a:pt x="62157" y="36970"/>
                      </a:cubicBezTo>
                      <a:cubicBezTo>
                        <a:pt x="62157" y="36768"/>
                        <a:pt x="62321" y="36511"/>
                        <a:pt x="62471" y="36511"/>
                      </a:cubicBezTo>
                      <a:close/>
                      <a:moveTo>
                        <a:pt x="71604" y="37716"/>
                      </a:moveTo>
                      <a:cubicBezTo>
                        <a:pt x="71604" y="37798"/>
                        <a:pt x="71521" y="37881"/>
                        <a:pt x="71521" y="37964"/>
                      </a:cubicBezTo>
                      <a:cubicBezTo>
                        <a:pt x="71438" y="38130"/>
                        <a:pt x="71356" y="38130"/>
                        <a:pt x="71273" y="38130"/>
                      </a:cubicBezTo>
                      <a:cubicBezTo>
                        <a:pt x="71190" y="38047"/>
                        <a:pt x="71273" y="37964"/>
                        <a:pt x="71356" y="37881"/>
                      </a:cubicBezTo>
                      <a:cubicBezTo>
                        <a:pt x="71438" y="37798"/>
                        <a:pt x="71521" y="37716"/>
                        <a:pt x="71604" y="37716"/>
                      </a:cubicBezTo>
                      <a:close/>
                      <a:moveTo>
                        <a:pt x="66111" y="35778"/>
                      </a:moveTo>
                      <a:cubicBezTo>
                        <a:pt x="66166" y="35778"/>
                        <a:pt x="66197" y="35872"/>
                        <a:pt x="66135" y="36058"/>
                      </a:cubicBezTo>
                      <a:cubicBezTo>
                        <a:pt x="66090" y="36236"/>
                        <a:pt x="66070" y="36318"/>
                        <a:pt x="66085" y="36318"/>
                      </a:cubicBezTo>
                      <a:cubicBezTo>
                        <a:pt x="66099" y="36318"/>
                        <a:pt x="66141" y="36256"/>
                        <a:pt x="66217" y="36141"/>
                      </a:cubicBezTo>
                      <a:cubicBezTo>
                        <a:pt x="66263" y="36004"/>
                        <a:pt x="66309" y="35943"/>
                        <a:pt x="66354" y="35943"/>
                      </a:cubicBezTo>
                      <a:cubicBezTo>
                        <a:pt x="66392" y="35943"/>
                        <a:pt x="66429" y="35984"/>
                        <a:pt x="66466" y="36058"/>
                      </a:cubicBezTo>
                      <a:cubicBezTo>
                        <a:pt x="66466" y="36182"/>
                        <a:pt x="66487" y="36245"/>
                        <a:pt x="66528" y="36245"/>
                      </a:cubicBezTo>
                      <a:cubicBezTo>
                        <a:pt x="66570" y="36245"/>
                        <a:pt x="66632" y="36182"/>
                        <a:pt x="66715" y="36058"/>
                      </a:cubicBezTo>
                      <a:cubicBezTo>
                        <a:pt x="66763" y="35961"/>
                        <a:pt x="66812" y="35921"/>
                        <a:pt x="66877" y="35921"/>
                      </a:cubicBezTo>
                      <a:cubicBezTo>
                        <a:pt x="66923" y="35921"/>
                        <a:pt x="66978" y="35941"/>
                        <a:pt x="67046" y="35975"/>
                      </a:cubicBezTo>
                      <a:cubicBezTo>
                        <a:pt x="67088" y="36058"/>
                        <a:pt x="67170" y="36100"/>
                        <a:pt x="67253" y="36100"/>
                      </a:cubicBezTo>
                      <a:cubicBezTo>
                        <a:pt x="67336" y="36100"/>
                        <a:pt x="67419" y="36058"/>
                        <a:pt x="67461" y="35975"/>
                      </a:cubicBezTo>
                      <a:cubicBezTo>
                        <a:pt x="67655" y="35878"/>
                        <a:pt x="67820" y="35838"/>
                        <a:pt x="67958" y="35838"/>
                      </a:cubicBezTo>
                      <a:cubicBezTo>
                        <a:pt x="68055" y="35838"/>
                        <a:pt x="68138" y="35858"/>
                        <a:pt x="68206" y="35892"/>
                      </a:cubicBezTo>
                      <a:cubicBezTo>
                        <a:pt x="68289" y="35975"/>
                        <a:pt x="68289" y="36058"/>
                        <a:pt x="68041" y="36224"/>
                      </a:cubicBezTo>
                      <a:cubicBezTo>
                        <a:pt x="67709" y="36390"/>
                        <a:pt x="67709" y="36472"/>
                        <a:pt x="68041" y="36555"/>
                      </a:cubicBezTo>
                      <a:cubicBezTo>
                        <a:pt x="68206" y="36638"/>
                        <a:pt x="68289" y="36804"/>
                        <a:pt x="68124" y="36887"/>
                      </a:cubicBezTo>
                      <a:cubicBezTo>
                        <a:pt x="67958" y="36970"/>
                        <a:pt x="67958" y="36970"/>
                        <a:pt x="68041" y="36970"/>
                      </a:cubicBezTo>
                      <a:cubicBezTo>
                        <a:pt x="68051" y="36966"/>
                        <a:pt x="68061" y="36965"/>
                        <a:pt x="68071" y="36965"/>
                      </a:cubicBezTo>
                      <a:cubicBezTo>
                        <a:pt x="68315" y="36965"/>
                        <a:pt x="68617" y="37895"/>
                        <a:pt x="68538" y="38213"/>
                      </a:cubicBezTo>
                      <a:cubicBezTo>
                        <a:pt x="68489" y="38310"/>
                        <a:pt x="68441" y="38350"/>
                        <a:pt x="68409" y="38350"/>
                      </a:cubicBezTo>
                      <a:cubicBezTo>
                        <a:pt x="68386" y="38350"/>
                        <a:pt x="68372" y="38330"/>
                        <a:pt x="68372" y="38296"/>
                      </a:cubicBezTo>
                      <a:cubicBezTo>
                        <a:pt x="68317" y="38296"/>
                        <a:pt x="68151" y="38259"/>
                        <a:pt x="67973" y="38259"/>
                      </a:cubicBezTo>
                      <a:cubicBezTo>
                        <a:pt x="67884" y="38259"/>
                        <a:pt x="67792" y="38268"/>
                        <a:pt x="67709" y="38296"/>
                      </a:cubicBezTo>
                      <a:cubicBezTo>
                        <a:pt x="67603" y="38311"/>
                        <a:pt x="67510" y="38318"/>
                        <a:pt x="67433" y="38318"/>
                      </a:cubicBezTo>
                      <a:cubicBezTo>
                        <a:pt x="67091" y="38318"/>
                        <a:pt x="67055" y="38182"/>
                        <a:pt x="67461" y="38047"/>
                      </a:cubicBezTo>
                      <a:cubicBezTo>
                        <a:pt x="67543" y="38047"/>
                        <a:pt x="67543" y="37881"/>
                        <a:pt x="67378" y="37798"/>
                      </a:cubicBezTo>
                      <a:cubicBezTo>
                        <a:pt x="67295" y="37633"/>
                        <a:pt x="67212" y="37467"/>
                        <a:pt x="67212" y="37384"/>
                      </a:cubicBezTo>
                      <a:cubicBezTo>
                        <a:pt x="67212" y="37325"/>
                        <a:pt x="67170" y="37267"/>
                        <a:pt x="67117" y="37267"/>
                      </a:cubicBezTo>
                      <a:cubicBezTo>
                        <a:pt x="67095" y="37267"/>
                        <a:pt x="67070" y="37277"/>
                        <a:pt x="67046" y="37301"/>
                      </a:cubicBezTo>
                      <a:cubicBezTo>
                        <a:pt x="66999" y="37349"/>
                        <a:pt x="66960" y="37369"/>
                        <a:pt x="66932" y="37369"/>
                      </a:cubicBezTo>
                      <a:cubicBezTo>
                        <a:pt x="66810" y="37369"/>
                        <a:pt x="66861" y="37005"/>
                        <a:pt x="67129" y="36804"/>
                      </a:cubicBezTo>
                      <a:cubicBezTo>
                        <a:pt x="67274" y="36659"/>
                        <a:pt x="67166" y="36571"/>
                        <a:pt x="66986" y="36571"/>
                      </a:cubicBezTo>
                      <a:cubicBezTo>
                        <a:pt x="66856" y="36571"/>
                        <a:pt x="66688" y="36617"/>
                        <a:pt x="66549" y="36721"/>
                      </a:cubicBezTo>
                      <a:cubicBezTo>
                        <a:pt x="66383" y="36804"/>
                        <a:pt x="66300" y="36804"/>
                        <a:pt x="66217" y="36804"/>
                      </a:cubicBezTo>
                      <a:cubicBezTo>
                        <a:pt x="66207" y="36793"/>
                        <a:pt x="66192" y="36788"/>
                        <a:pt x="66173" y="36788"/>
                      </a:cubicBezTo>
                      <a:cubicBezTo>
                        <a:pt x="66049" y="36788"/>
                        <a:pt x="65760" y="37023"/>
                        <a:pt x="65472" y="37384"/>
                      </a:cubicBezTo>
                      <a:cubicBezTo>
                        <a:pt x="65472" y="37467"/>
                        <a:pt x="65306" y="37467"/>
                        <a:pt x="65223" y="37467"/>
                      </a:cubicBezTo>
                      <a:cubicBezTo>
                        <a:pt x="65140" y="37467"/>
                        <a:pt x="65140" y="37301"/>
                        <a:pt x="65306" y="37135"/>
                      </a:cubicBezTo>
                      <a:cubicBezTo>
                        <a:pt x="65472" y="36887"/>
                        <a:pt x="65637" y="36555"/>
                        <a:pt x="65720" y="36307"/>
                      </a:cubicBezTo>
                      <a:cubicBezTo>
                        <a:pt x="65803" y="36058"/>
                        <a:pt x="65886" y="35892"/>
                        <a:pt x="66052" y="35809"/>
                      </a:cubicBezTo>
                      <a:cubicBezTo>
                        <a:pt x="66072" y="35789"/>
                        <a:pt x="66093" y="35778"/>
                        <a:pt x="66111" y="35778"/>
                      </a:cubicBezTo>
                      <a:close/>
                      <a:moveTo>
                        <a:pt x="66535" y="38490"/>
                      </a:moveTo>
                      <a:cubicBezTo>
                        <a:pt x="66563" y="38490"/>
                        <a:pt x="66597" y="38510"/>
                        <a:pt x="66632" y="38544"/>
                      </a:cubicBezTo>
                      <a:cubicBezTo>
                        <a:pt x="66715" y="38544"/>
                        <a:pt x="66715" y="38627"/>
                        <a:pt x="66632" y="38710"/>
                      </a:cubicBezTo>
                      <a:cubicBezTo>
                        <a:pt x="66549" y="38710"/>
                        <a:pt x="66466" y="38710"/>
                        <a:pt x="66466" y="38627"/>
                      </a:cubicBezTo>
                      <a:cubicBezTo>
                        <a:pt x="66466" y="38530"/>
                        <a:pt x="66494" y="38490"/>
                        <a:pt x="66535" y="38490"/>
                      </a:cubicBezTo>
                      <a:close/>
                      <a:moveTo>
                        <a:pt x="55827" y="38565"/>
                      </a:moveTo>
                      <a:cubicBezTo>
                        <a:pt x="55858" y="38565"/>
                        <a:pt x="55900" y="38586"/>
                        <a:pt x="55941" y="38627"/>
                      </a:cubicBezTo>
                      <a:cubicBezTo>
                        <a:pt x="56024" y="38627"/>
                        <a:pt x="56024" y="38710"/>
                        <a:pt x="55941" y="38793"/>
                      </a:cubicBezTo>
                      <a:cubicBezTo>
                        <a:pt x="55858" y="38793"/>
                        <a:pt x="55775" y="38710"/>
                        <a:pt x="55775" y="38627"/>
                      </a:cubicBezTo>
                      <a:cubicBezTo>
                        <a:pt x="55775" y="38586"/>
                        <a:pt x="55796" y="38565"/>
                        <a:pt x="55827" y="38565"/>
                      </a:cubicBezTo>
                      <a:close/>
                      <a:moveTo>
                        <a:pt x="70316" y="38245"/>
                      </a:moveTo>
                      <a:cubicBezTo>
                        <a:pt x="70561" y="38245"/>
                        <a:pt x="70741" y="38482"/>
                        <a:pt x="70610" y="38876"/>
                      </a:cubicBezTo>
                      <a:cubicBezTo>
                        <a:pt x="70527" y="39207"/>
                        <a:pt x="70527" y="39207"/>
                        <a:pt x="70361" y="39207"/>
                      </a:cubicBezTo>
                      <a:cubicBezTo>
                        <a:pt x="70195" y="39207"/>
                        <a:pt x="70030" y="39042"/>
                        <a:pt x="69947" y="38876"/>
                      </a:cubicBezTo>
                      <a:cubicBezTo>
                        <a:pt x="69864" y="38544"/>
                        <a:pt x="69864" y="38461"/>
                        <a:pt x="70113" y="38296"/>
                      </a:cubicBezTo>
                      <a:cubicBezTo>
                        <a:pt x="70182" y="38261"/>
                        <a:pt x="70251" y="38245"/>
                        <a:pt x="70316" y="38245"/>
                      </a:cubicBezTo>
                      <a:close/>
                      <a:moveTo>
                        <a:pt x="68538" y="38876"/>
                      </a:moveTo>
                      <a:cubicBezTo>
                        <a:pt x="68621" y="38876"/>
                        <a:pt x="68455" y="38959"/>
                        <a:pt x="68289" y="39124"/>
                      </a:cubicBezTo>
                      <a:cubicBezTo>
                        <a:pt x="68140" y="39199"/>
                        <a:pt x="68025" y="39240"/>
                        <a:pt x="67965" y="39240"/>
                      </a:cubicBezTo>
                      <a:cubicBezTo>
                        <a:pt x="67892" y="39240"/>
                        <a:pt x="67904" y="39178"/>
                        <a:pt x="68041" y="39042"/>
                      </a:cubicBezTo>
                      <a:cubicBezTo>
                        <a:pt x="68124" y="38959"/>
                        <a:pt x="68206" y="38876"/>
                        <a:pt x="68372" y="38876"/>
                      </a:cubicBezTo>
                      <a:close/>
                      <a:moveTo>
                        <a:pt x="67623" y="39005"/>
                      </a:moveTo>
                      <a:cubicBezTo>
                        <a:pt x="67728" y="39005"/>
                        <a:pt x="67709" y="39152"/>
                        <a:pt x="67543" y="39373"/>
                      </a:cubicBezTo>
                      <a:cubicBezTo>
                        <a:pt x="67495" y="39470"/>
                        <a:pt x="67446" y="39510"/>
                        <a:pt x="67398" y="39510"/>
                      </a:cubicBezTo>
                      <a:cubicBezTo>
                        <a:pt x="67363" y="39510"/>
                        <a:pt x="67329" y="39490"/>
                        <a:pt x="67295" y="39456"/>
                      </a:cubicBezTo>
                      <a:cubicBezTo>
                        <a:pt x="67212" y="39373"/>
                        <a:pt x="67212" y="39290"/>
                        <a:pt x="67378" y="39124"/>
                      </a:cubicBezTo>
                      <a:cubicBezTo>
                        <a:pt x="67488" y="39042"/>
                        <a:pt x="67571" y="39005"/>
                        <a:pt x="67623" y="39005"/>
                      </a:cubicBezTo>
                      <a:close/>
                      <a:moveTo>
                        <a:pt x="68115" y="39484"/>
                      </a:moveTo>
                      <a:cubicBezTo>
                        <a:pt x="68138" y="39484"/>
                        <a:pt x="68172" y="39504"/>
                        <a:pt x="68206" y="39539"/>
                      </a:cubicBezTo>
                      <a:cubicBezTo>
                        <a:pt x="68289" y="39622"/>
                        <a:pt x="68289" y="39705"/>
                        <a:pt x="68206" y="39705"/>
                      </a:cubicBezTo>
                      <a:cubicBezTo>
                        <a:pt x="68182" y="39729"/>
                        <a:pt x="68165" y="39739"/>
                        <a:pt x="68153" y="39739"/>
                      </a:cubicBezTo>
                      <a:cubicBezTo>
                        <a:pt x="68124" y="39739"/>
                        <a:pt x="68124" y="39680"/>
                        <a:pt x="68124" y="39622"/>
                      </a:cubicBezTo>
                      <a:cubicBezTo>
                        <a:pt x="68075" y="39525"/>
                        <a:pt x="68083" y="39484"/>
                        <a:pt x="68115" y="39484"/>
                      </a:cubicBezTo>
                      <a:close/>
                      <a:moveTo>
                        <a:pt x="76977" y="39733"/>
                      </a:moveTo>
                      <a:cubicBezTo>
                        <a:pt x="77005" y="39733"/>
                        <a:pt x="77040" y="39753"/>
                        <a:pt x="77074" y="39787"/>
                      </a:cubicBezTo>
                      <a:cubicBezTo>
                        <a:pt x="77157" y="39870"/>
                        <a:pt x="77157" y="39953"/>
                        <a:pt x="77074" y="39953"/>
                      </a:cubicBezTo>
                      <a:cubicBezTo>
                        <a:pt x="77050" y="39977"/>
                        <a:pt x="77025" y="39988"/>
                        <a:pt x="77003" y="39988"/>
                      </a:cubicBezTo>
                      <a:cubicBezTo>
                        <a:pt x="76950" y="39988"/>
                        <a:pt x="76908" y="39929"/>
                        <a:pt x="76908" y="39870"/>
                      </a:cubicBezTo>
                      <a:cubicBezTo>
                        <a:pt x="76908" y="39773"/>
                        <a:pt x="76937" y="39733"/>
                        <a:pt x="76977" y="39733"/>
                      </a:cubicBezTo>
                      <a:close/>
                      <a:moveTo>
                        <a:pt x="69611" y="39037"/>
                      </a:moveTo>
                      <a:cubicBezTo>
                        <a:pt x="69725" y="39037"/>
                        <a:pt x="69714" y="39226"/>
                        <a:pt x="69615" y="39622"/>
                      </a:cubicBezTo>
                      <a:lnTo>
                        <a:pt x="69532" y="40202"/>
                      </a:lnTo>
                      <a:lnTo>
                        <a:pt x="69201" y="39870"/>
                      </a:lnTo>
                      <a:cubicBezTo>
                        <a:pt x="68869" y="39539"/>
                        <a:pt x="68869" y="39539"/>
                        <a:pt x="69201" y="39290"/>
                      </a:cubicBezTo>
                      <a:cubicBezTo>
                        <a:pt x="69401" y="39123"/>
                        <a:pt x="69534" y="39037"/>
                        <a:pt x="69611" y="39037"/>
                      </a:cubicBezTo>
                      <a:close/>
                      <a:moveTo>
                        <a:pt x="47322" y="40036"/>
                      </a:moveTo>
                      <a:cubicBezTo>
                        <a:pt x="47405" y="40119"/>
                        <a:pt x="47405" y="40202"/>
                        <a:pt x="47322" y="40285"/>
                      </a:cubicBezTo>
                      <a:cubicBezTo>
                        <a:pt x="47239" y="40285"/>
                        <a:pt x="47156" y="40202"/>
                        <a:pt x="47156" y="40119"/>
                      </a:cubicBezTo>
                      <a:cubicBezTo>
                        <a:pt x="47156" y="40036"/>
                        <a:pt x="47239" y="40036"/>
                        <a:pt x="47322" y="40036"/>
                      </a:cubicBezTo>
                      <a:close/>
                      <a:moveTo>
                        <a:pt x="70527" y="39953"/>
                      </a:moveTo>
                      <a:cubicBezTo>
                        <a:pt x="70527" y="39953"/>
                        <a:pt x="70527" y="40036"/>
                        <a:pt x="70444" y="40202"/>
                      </a:cubicBezTo>
                      <a:cubicBezTo>
                        <a:pt x="70444" y="40260"/>
                        <a:pt x="70361" y="40319"/>
                        <a:pt x="70313" y="40319"/>
                      </a:cubicBezTo>
                      <a:cubicBezTo>
                        <a:pt x="70292" y="40319"/>
                        <a:pt x="70278" y="40309"/>
                        <a:pt x="70278" y="40285"/>
                      </a:cubicBezTo>
                      <a:cubicBezTo>
                        <a:pt x="70195" y="40202"/>
                        <a:pt x="70278" y="40119"/>
                        <a:pt x="70361" y="40036"/>
                      </a:cubicBezTo>
                      <a:cubicBezTo>
                        <a:pt x="70444" y="39953"/>
                        <a:pt x="70527" y="39953"/>
                        <a:pt x="70527" y="39953"/>
                      </a:cubicBezTo>
                      <a:close/>
                      <a:moveTo>
                        <a:pt x="68509" y="39885"/>
                      </a:moveTo>
                      <a:cubicBezTo>
                        <a:pt x="68607" y="39885"/>
                        <a:pt x="68655" y="40002"/>
                        <a:pt x="68538" y="40119"/>
                      </a:cubicBezTo>
                      <a:cubicBezTo>
                        <a:pt x="68431" y="40279"/>
                        <a:pt x="68324" y="40371"/>
                        <a:pt x="68261" y="40371"/>
                      </a:cubicBezTo>
                      <a:cubicBezTo>
                        <a:pt x="68227" y="40371"/>
                        <a:pt x="68206" y="40343"/>
                        <a:pt x="68206" y="40285"/>
                      </a:cubicBezTo>
                      <a:cubicBezTo>
                        <a:pt x="68206" y="40119"/>
                        <a:pt x="68289" y="40036"/>
                        <a:pt x="68372" y="39953"/>
                      </a:cubicBezTo>
                      <a:cubicBezTo>
                        <a:pt x="68421" y="39905"/>
                        <a:pt x="68469" y="39885"/>
                        <a:pt x="68509" y="39885"/>
                      </a:cubicBezTo>
                      <a:close/>
                      <a:moveTo>
                        <a:pt x="77809" y="40305"/>
                      </a:moveTo>
                      <a:cubicBezTo>
                        <a:pt x="77861" y="40305"/>
                        <a:pt x="77903" y="40326"/>
                        <a:pt x="77903" y="40368"/>
                      </a:cubicBezTo>
                      <a:cubicBezTo>
                        <a:pt x="77986" y="40368"/>
                        <a:pt x="77986" y="40533"/>
                        <a:pt x="77820" y="40616"/>
                      </a:cubicBezTo>
                      <a:cubicBezTo>
                        <a:pt x="77778" y="40658"/>
                        <a:pt x="77737" y="40678"/>
                        <a:pt x="77695" y="40678"/>
                      </a:cubicBezTo>
                      <a:cubicBezTo>
                        <a:pt x="77654" y="40678"/>
                        <a:pt x="77613" y="40658"/>
                        <a:pt x="77571" y="40616"/>
                      </a:cubicBezTo>
                      <a:cubicBezTo>
                        <a:pt x="77488" y="40533"/>
                        <a:pt x="77571" y="40450"/>
                        <a:pt x="77654" y="40368"/>
                      </a:cubicBezTo>
                      <a:cubicBezTo>
                        <a:pt x="77695" y="40326"/>
                        <a:pt x="77758" y="40305"/>
                        <a:pt x="77809" y="40305"/>
                      </a:cubicBezTo>
                      <a:close/>
                      <a:moveTo>
                        <a:pt x="77319" y="41081"/>
                      </a:moveTo>
                      <a:cubicBezTo>
                        <a:pt x="77432" y="41081"/>
                        <a:pt x="77444" y="41158"/>
                        <a:pt x="77323" y="41279"/>
                      </a:cubicBezTo>
                      <a:cubicBezTo>
                        <a:pt x="77274" y="41376"/>
                        <a:pt x="77197" y="41416"/>
                        <a:pt x="77125" y="41416"/>
                      </a:cubicBezTo>
                      <a:cubicBezTo>
                        <a:pt x="77074" y="41416"/>
                        <a:pt x="77025" y="41396"/>
                        <a:pt x="76991" y="41362"/>
                      </a:cubicBezTo>
                      <a:cubicBezTo>
                        <a:pt x="76908" y="41196"/>
                        <a:pt x="76908" y="41196"/>
                        <a:pt x="77157" y="41113"/>
                      </a:cubicBezTo>
                      <a:cubicBezTo>
                        <a:pt x="77223" y="41091"/>
                        <a:pt x="77278" y="41081"/>
                        <a:pt x="77319" y="41081"/>
                      </a:cubicBezTo>
                      <a:close/>
                      <a:moveTo>
                        <a:pt x="77737" y="41113"/>
                      </a:moveTo>
                      <a:cubicBezTo>
                        <a:pt x="77737" y="41113"/>
                        <a:pt x="77737" y="41196"/>
                        <a:pt x="77654" y="41362"/>
                      </a:cubicBezTo>
                      <a:cubicBezTo>
                        <a:pt x="77571" y="41445"/>
                        <a:pt x="77488" y="41445"/>
                        <a:pt x="77405" y="41445"/>
                      </a:cubicBezTo>
                      <a:cubicBezTo>
                        <a:pt x="77405" y="41362"/>
                        <a:pt x="77488" y="41279"/>
                        <a:pt x="77571" y="41196"/>
                      </a:cubicBezTo>
                      <a:cubicBezTo>
                        <a:pt x="77654" y="41113"/>
                        <a:pt x="77737" y="41113"/>
                        <a:pt x="77737" y="41113"/>
                      </a:cubicBezTo>
                      <a:close/>
                      <a:moveTo>
                        <a:pt x="71619" y="39223"/>
                      </a:moveTo>
                      <a:cubicBezTo>
                        <a:pt x="71711" y="39223"/>
                        <a:pt x="71820" y="39244"/>
                        <a:pt x="71936" y="39290"/>
                      </a:cubicBezTo>
                      <a:cubicBezTo>
                        <a:pt x="72101" y="39456"/>
                        <a:pt x="72433" y="39539"/>
                        <a:pt x="72682" y="39622"/>
                      </a:cubicBezTo>
                      <a:cubicBezTo>
                        <a:pt x="73096" y="39705"/>
                        <a:pt x="73262" y="39953"/>
                        <a:pt x="73096" y="40202"/>
                      </a:cubicBezTo>
                      <a:cubicBezTo>
                        <a:pt x="72875" y="40423"/>
                        <a:pt x="72654" y="40570"/>
                        <a:pt x="72507" y="40570"/>
                      </a:cubicBezTo>
                      <a:cubicBezTo>
                        <a:pt x="72433" y="40570"/>
                        <a:pt x="72378" y="40533"/>
                        <a:pt x="72350" y="40450"/>
                      </a:cubicBezTo>
                      <a:cubicBezTo>
                        <a:pt x="72350" y="40285"/>
                        <a:pt x="72184" y="40202"/>
                        <a:pt x="72019" y="40202"/>
                      </a:cubicBezTo>
                      <a:lnTo>
                        <a:pt x="71687" y="40202"/>
                      </a:lnTo>
                      <a:lnTo>
                        <a:pt x="71770" y="40782"/>
                      </a:lnTo>
                      <a:cubicBezTo>
                        <a:pt x="71770" y="41356"/>
                        <a:pt x="71721" y="41587"/>
                        <a:pt x="71585" y="41587"/>
                      </a:cubicBezTo>
                      <a:cubicBezTo>
                        <a:pt x="71544" y="41587"/>
                        <a:pt x="71496" y="41566"/>
                        <a:pt x="71438" y="41528"/>
                      </a:cubicBezTo>
                      <a:cubicBezTo>
                        <a:pt x="71356" y="41362"/>
                        <a:pt x="71273" y="41196"/>
                        <a:pt x="71356" y="41031"/>
                      </a:cubicBezTo>
                      <a:cubicBezTo>
                        <a:pt x="71418" y="40844"/>
                        <a:pt x="71433" y="40751"/>
                        <a:pt x="71297" y="40751"/>
                      </a:cubicBezTo>
                      <a:cubicBezTo>
                        <a:pt x="71252" y="40751"/>
                        <a:pt x="71190" y="40761"/>
                        <a:pt x="71107" y="40782"/>
                      </a:cubicBezTo>
                      <a:cubicBezTo>
                        <a:pt x="71024" y="40810"/>
                        <a:pt x="70969" y="40828"/>
                        <a:pt x="70935" y="40828"/>
                      </a:cubicBezTo>
                      <a:cubicBezTo>
                        <a:pt x="70868" y="40828"/>
                        <a:pt x="70886" y="40754"/>
                        <a:pt x="70941" y="40533"/>
                      </a:cubicBezTo>
                      <a:cubicBezTo>
                        <a:pt x="70998" y="40252"/>
                        <a:pt x="71092" y="40085"/>
                        <a:pt x="71199" y="40085"/>
                      </a:cubicBezTo>
                      <a:cubicBezTo>
                        <a:pt x="71249" y="40085"/>
                        <a:pt x="71302" y="40122"/>
                        <a:pt x="71356" y="40202"/>
                      </a:cubicBezTo>
                      <a:cubicBezTo>
                        <a:pt x="71438" y="40202"/>
                        <a:pt x="71521" y="40202"/>
                        <a:pt x="71604" y="40119"/>
                      </a:cubicBezTo>
                      <a:cubicBezTo>
                        <a:pt x="71604" y="39953"/>
                        <a:pt x="71604" y="39870"/>
                        <a:pt x="71438" y="39539"/>
                      </a:cubicBezTo>
                      <a:cubicBezTo>
                        <a:pt x="71259" y="39360"/>
                        <a:pt x="71381" y="39223"/>
                        <a:pt x="71619" y="39223"/>
                      </a:cubicBezTo>
                      <a:close/>
                      <a:moveTo>
                        <a:pt x="72877" y="40987"/>
                      </a:moveTo>
                      <a:cubicBezTo>
                        <a:pt x="73044" y="40987"/>
                        <a:pt x="73092" y="41205"/>
                        <a:pt x="72930" y="41528"/>
                      </a:cubicBezTo>
                      <a:cubicBezTo>
                        <a:pt x="72930" y="41586"/>
                        <a:pt x="72889" y="41645"/>
                        <a:pt x="72865" y="41645"/>
                      </a:cubicBezTo>
                      <a:cubicBezTo>
                        <a:pt x="72854" y="41645"/>
                        <a:pt x="72847" y="41635"/>
                        <a:pt x="72847" y="41611"/>
                      </a:cubicBezTo>
                      <a:cubicBezTo>
                        <a:pt x="72433" y="41445"/>
                        <a:pt x="72433" y="41279"/>
                        <a:pt x="72516" y="41196"/>
                      </a:cubicBezTo>
                      <a:cubicBezTo>
                        <a:pt x="72661" y="41051"/>
                        <a:pt x="72786" y="40987"/>
                        <a:pt x="72877" y="40987"/>
                      </a:cubicBezTo>
                      <a:close/>
                      <a:moveTo>
                        <a:pt x="76483" y="41374"/>
                      </a:moveTo>
                      <a:cubicBezTo>
                        <a:pt x="76592" y="41374"/>
                        <a:pt x="76689" y="41421"/>
                        <a:pt x="76742" y="41528"/>
                      </a:cubicBezTo>
                      <a:cubicBezTo>
                        <a:pt x="76742" y="41694"/>
                        <a:pt x="76908" y="41859"/>
                        <a:pt x="76908" y="41942"/>
                      </a:cubicBezTo>
                      <a:cubicBezTo>
                        <a:pt x="77074" y="42025"/>
                        <a:pt x="76991" y="42108"/>
                        <a:pt x="76742" y="42191"/>
                      </a:cubicBezTo>
                      <a:cubicBezTo>
                        <a:pt x="76660" y="42274"/>
                        <a:pt x="76577" y="42315"/>
                        <a:pt x="76515" y="42315"/>
                      </a:cubicBezTo>
                      <a:cubicBezTo>
                        <a:pt x="76452" y="42315"/>
                        <a:pt x="76411" y="42274"/>
                        <a:pt x="76411" y="42191"/>
                      </a:cubicBezTo>
                      <a:cubicBezTo>
                        <a:pt x="76370" y="42066"/>
                        <a:pt x="76349" y="42004"/>
                        <a:pt x="76328" y="42004"/>
                      </a:cubicBezTo>
                      <a:cubicBezTo>
                        <a:pt x="76307" y="42004"/>
                        <a:pt x="76287" y="42066"/>
                        <a:pt x="76245" y="42191"/>
                      </a:cubicBezTo>
                      <a:cubicBezTo>
                        <a:pt x="76245" y="42348"/>
                        <a:pt x="76245" y="42406"/>
                        <a:pt x="76203" y="42406"/>
                      </a:cubicBezTo>
                      <a:cubicBezTo>
                        <a:pt x="76179" y="42406"/>
                        <a:pt x="76140" y="42387"/>
                        <a:pt x="76079" y="42357"/>
                      </a:cubicBezTo>
                      <a:cubicBezTo>
                        <a:pt x="75997" y="42191"/>
                        <a:pt x="75914" y="42025"/>
                        <a:pt x="75914" y="41859"/>
                      </a:cubicBezTo>
                      <a:cubicBezTo>
                        <a:pt x="75970" y="41579"/>
                        <a:pt x="76254" y="41374"/>
                        <a:pt x="76483" y="41374"/>
                      </a:cubicBezTo>
                      <a:close/>
                      <a:moveTo>
                        <a:pt x="75070" y="39945"/>
                      </a:moveTo>
                      <a:cubicBezTo>
                        <a:pt x="75406" y="39945"/>
                        <a:pt x="75897" y="40467"/>
                        <a:pt x="75665" y="40699"/>
                      </a:cubicBezTo>
                      <a:cubicBezTo>
                        <a:pt x="75631" y="40733"/>
                        <a:pt x="75625" y="40753"/>
                        <a:pt x="75647" y="40753"/>
                      </a:cubicBezTo>
                      <a:cubicBezTo>
                        <a:pt x="75679" y="40753"/>
                        <a:pt x="75768" y="40713"/>
                        <a:pt x="75914" y="40616"/>
                      </a:cubicBezTo>
                      <a:cubicBezTo>
                        <a:pt x="76107" y="40478"/>
                        <a:pt x="76254" y="40414"/>
                        <a:pt x="76350" y="40414"/>
                      </a:cubicBezTo>
                      <a:cubicBezTo>
                        <a:pt x="76540" y="40414"/>
                        <a:pt x="76521" y="40671"/>
                        <a:pt x="76245" y="41113"/>
                      </a:cubicBezTo>
                      <a:cubicBezTo>
                        <a:pt x="75858" y="41656"/>
                        <a:pt x="75180" y="42199"/>
                        <a:pt x="75026" y="42199"/>
                      </a:cubicBezTo>
                      <a:cubicBezTo>
                        <a:pt x="75016" y="42199"/>
                        <a:pt x="75007" y="42196"/>
                        <a:pt x="75002" y="42191"/>
                      </a:cubicBezTo>
                      <a:cubicBezTo>
                        <a:pt x="74980" y="42169"/>
                        <a:pt x="74952" y="42158"/>
                        <a:pt x="74921" y="42158"/>
                      </a:cubicBezTo>
                      <a:cubicBezTo>
                        <a:pt x="74836" y="42158"/>
                        <a:pt x="74731" y="42235"/>
                        <a:pt x="74671" y="42357"/>
                      </a:cubicBezTo>
                      <a:cubicBezTo>
                        <a:pt x="74555" y="42472"/>
                        <a:pt x="74476" y="42534"/>
                        <a:pt x="74415" y="42534"/>
                      </a:cubicBezTo>
                      <a:cubicBezTo>
                        <a:pt x="74345" y="42534"/>
                        <a:pt x="74301" y="42451"/>
                        <a:pt x="74256" y="42274"/>
                      </a:cubicBezTo>
                      <a:cubicBezTo>
                        <a:pt x="74256" y="42191"/>
                        <a:pt x="74339" y="42025"/>
                        <a:pt x="74505" y="41859"/>
                      </a:cubicBezTo>
                      <a:cubicBezTo>
                        <a:pt x="74737" y="41627"/>
                        <a:pt x="74897" y="41105"/>
                        <a:pt x="74714" y="41105"/>
                      </a:cubicBezTo>
                      <a:cubicBezTo>
                        <a:pt x="74701" y="41105"/>
                        <a:pt x="74687" y="41108"/>
                        <a:pt x="74671" y="41113"/>
                      </a:cubicBezTo>
                      <a:cubicBezTo>
                        <a:pt x="74588" y="41113"/>
                        <a:pt x="74671" y="41031"/>
                        <a:pt x="74836" y="40782"/>
                      </a:cubicBezTo>
                      <a:cubicBezTo>
                        <a:pt x="74919" y="40533"/>
                        <a:pt x="75002" y="40368"/>
                        <a:pt x="74919" y="40368"/>
                      </a:cubicBezTo>
                      <a:cubicBezTo>
                        <a:pt x="74897" y="40390"/>
                        <a:pt x="74875" y="40400"/>
                        <a:pt x="74854" y="40400"/>
                      </a:cubicBezTo>
                      <a:cubicBezTo>
                        <a:pt x="74798" y="40400"/>
                        <a:pt x="74753" y="40323"/>
                        <a:pt x="74753" y="40202"/>
                      </a:cubicBezTo>
                      <a:cubicBezTo>
                        <a:pt x="74753" y="40036"/>
                        <a:pt x="74836" y="40036"/>
                        <a:pt x="75002" y="39953"/>
                      </a:cubicBezTo>
                      <a:cubicBezTo>
                        <a:pt x="75024" y="39948"/>
                        <a:pt x="75047" y="39945"/>
                        <a:pt x="75070" y="39945"/>
                      </a:cubicBezTo>
                      <a:close/>
                      <a:moveTo>
                        <a:pt x="78524" y="42626"/>
                      </a:moveTo>
                      <a:cubicBezTo>
                        <a:pt x="78566" y="42626"/>
                        <a:pt x="78607" y="42647"/>
                        <a:pt x="78649" y="42688"/>
                      </a:cubicBezTo>
                      <a:cubicBezTo>
                        <a:pt x="78731" y="42688"/>
                        <a:pt x="78649" y="42854"/>
                        <a:pt x="78566" y="42937"/>
                      </a:cubicBezTo>
                      <a:cubicBezTo>
                        <a:pt x="78483" y="43020"/>
                        <a:pt x="78400" y="43020"/>
                        <a:pt x="78317" y="43020"/>
                      </a:cubicBezTo>
                      <a:cubicBezTo>
                        <a:pt x="78234" y="42937"/>
                        <a:pt x="78317" y="42771"/>
                        <a:pt x="78400" y="42688"/>
                      </a:cubicBezTo>
                      <a:cubicBezTo>
                        <a:pt x="78441" y="42647"/>
                        <a:pt x="78483" y="42626"/>
                        <a:pt x="78524" y="42626"/>
                      </a:cubicBezTo>
                      <a:close/>
                      <a:moveTo>
                        <a:pt x="74351" y="42902"/>
                      </a:moveTo>
                      <a:cubicBezTo>
                        <a:pt x="74373" y="42902"/>
                        <a:pt x="74398" y="42912"/>
                        <a:pt x="74422" y="42937"/>
                      </a:cubicBezTo>
                      <a:cubicBezTo>
                        <a:pt x="74505" y="42937"/>
                        <a:pt x="74422" y="43102"/>
                        <a:pt x="74339" y="43185"/>
                      </a:cubicBezTo>
                      <a:cubicBezTo>
                        <a:pt x="74280" y="43244"/>
                        <a:pt x="74222" y="43302"/>
                        <a:pt x="74193" y="43302"/>
                      </a:cubicBezTo>
                      <a:cubicBezTo>
                        <a:pt x="74180" y="43302"/>
                        <a:pt x="74173" y="43292"/>
                        <a:pt x="74173" y="43268"/>
                      </a:cubicBezTo>
                      <a:cubicBezTo>
                        <a:pt x="74173" y="43268"/>
                        <a:pt x="74173" y="43185"/>
                        <a:pt x="74256" y="43020"/>
                      </a:cubicBezTo>
                      <a:cubicBezTo>
                        <a:pt x="74256" y="42961"/>
                        <a:pt x="74298" y="42902"/>
                        <a:pt x="74351" y="42902"/>
                      </a:cubicBezTo>
                      <a:close/>
                      <a:moveTo>
                        <a:pt x="76164" y="42738"/>
                      </a:moveTo>
                      <a:cubicBezTo>
                        <a:pt x="76195" y="42738"/>
                        <a:pt x="76223" y="42749"/>
                        <a:pt x="76245" y="42771"/>
                      </a:cubicBezTo>
                      <a:cubicBezTo>
                        <a:pt x="76328" y="42937"/>
                        <a:pt x="76328" y="42937"/>
                        <a:pt x="76162" y="43020"/>
                      </a:cubicBezTo>
                      <a:cubicBezTo>
                        <a:pt x="75997" y="43102"/>
                        <a:pt x="75914" y="43102"/>
                        <a:pt x="75914" y="43185"/>
                      </a:cubicBezTo>
                      <a:cubicBezTo>
                        <a:pt x="75997" y="43185"/>
                        <a:pt x="75831" y="43268"/>
                        <a:pt x="75582" y="43434"/>
                      </a:cubicBezTo>
                      <a:cubicBezTo>
                        <a:pt x="75427" y="43527"/>
                        <a:pt x="75295" y="43574"/>
                        <a:pt x="75199" y="43574"/>
                      </a:cubicBezTo>
                      <a:cubicBezTo>
                        <a:pt x="75040" y="43574"/>
                        <a:pt x="74981" y="43444"/>
                        <a:pt x="75085" y="43185"/>
                      </a:cubicBezTo>
                      <a:cubicBezTo>
                        <a:pt x="75189" y="42926"/>
                        <a:pt x="75325" y="42797"/>
                        <a:pt x="75412" y="42797"/>
                      </a:cubicBezTo>
                      <a:cubicBezTo>
                        <a:pt x="75464" y="42797"/>
                        <a:pt x="75499" y="42843"/>
                        <a:pt x="75499" y="42937"/>
                      </a:cubicBezTo>
                      <a:cubicBezTo>
                        <a:pt x="75499" y="42978"/>
                        <a:pt x="75520" y="42999"/>
                        <a:pt x="75551" y="42999"/>
                      </a:cubicBezTo>
                      <a:cubicBezTo>
                        <a:pt x="75582" y="42999"/>
                        <a:pt x="75624" y="42978"/>
                        <a:pt x="75665" y="42937"/>
                      </a:cubicBezTo>
                      <a:cubicBezTo>
                        <a:pt x="75707" y="42895"/>
                        <a:pt x="75748" y="42874"/>
                        <a:pt x="75779" y="42874"/>
                      </a:cubicBezTo>
                      <a:cubicBezTo>
                        <a:pt x="75810" y="42874"/>
                        <a:pt x="75831" y="42895"/>
                        <a:pt x="75831" y="42937"/>
                      </a:cubicBezTo>
                      <a:cubicBezTo>
                        <a:pt x="75831" y="43020"/>
                        <a:pt x="75831" y="43061"/>
                        <a:pt x="75841" y="43061"/>
                      </a:cubicBezTo>
                      <a:cubicBezTo>
                        <a:pt x="75852" y="43061"/>
                        <a:pt x="75872" y="43020"/>
                        <a:pt x="75914" y="42937"/>
                      </a:cubicBezTo>
                      <a:cubicBezTo>
                        <a:pt x="75974" y="42815"/>
                        <a:pt x="76079" y="42738"/>
                        <a:pt x="76164" y="42738"/>
                      </a:cubicBezTo>
                      <a:close/>
                      <a:moveTo>
                        <a:pt x="78317" y="43600"/>
                      </a:moveTo>
                      <a:cubicBezTo>
                        <a:pt x="78400" y="43683"/>
                        <a:pt x="78400" y="43765"/>
                        <a:pt x="78317" y="43765"/>
                      </a:cubicBezTo>
                      <a:cubicBezTo>
                        <a:pt x="78293" y="43790"/>
                        <a:pt x="78269" y="43800"/>
                        <a:pt x="78246" y="43800"/>
                      </a:cubicBezTo>
                      <a:cubicBezTo>
                        <a:pt x="78193" y="43800"/>
                        <a:pt x="78151" y="43741"/>
                        <a:pt x="78151" y="43683"/>
                      </a:cubicBezTo>
                      <a:cubicBezTo>
                        <a:pt x="78151" y="43600"/>
                        <a:pt x="78234" y="43600"/>
                        <a:pt x="78317" y="43600"/>
                      </a:cubicBezTo>
                      <a:close/>
                      <a:moveTo>
                        <a:pt x="79959" y="43215"/>
                      </a:moveTo>
                      <a:cubicBezTo>
                        <a:pt x="80118" y="43215"/>
                        <a:pt x="80205" y="43424"/>
                        <a:pt x="80140" y="43683"/>
                      </a:cubicBezTo>
                      <a:cubicBezTo>
                        <a:pt x="80092" y="43827"/>
                        <a:pt x="79932" y="43915"/>
                        <a:pt x="79790" y="43915"/>
                      </a:cubicBezTo>
                      <a:cubicBezTo>
                        <a:pt x="79688" y="43915"/>
                        <a:pt x="79595" y="43870"/>
                        <a:pt x="79560" y="43765"/>
                      </a:cubicBezTo>
                      <a:cubicBezTo>
                        <a:pt x="79560" y="43517"/>
                        <a:pt x="79560" y="43434"/>
                        <a:pt x="79809" y="43268"/>
                      </a:cubicBezTo>
                      <a:cubicBezTo>
                        <a:pt x="79863" y="43232"/>
                        <a:pt x="79914" y="43215"/>
                        <a:pt x="79959" y="43215"/>
                      </a:cubicBezTo>
                      <a:close/>
                      <a:moveTo>
                        <a:pt x="41935" y="43931"/>
                      </a:moveTo>
                      <a:cubicBezTo>
                        <a:pt x="42018" y="44014"/>
                        <a:pt x="42018" y="44097"/>
                        <a:pt x="41935" y="44180"/>
                      </a:cubicBezTo>
                      <a:cubicBezTo>
                        <a:pt x="41852" y="44180"/>
                        <a:pt x="41770" y="44097"/>
                        <a:pt x="41770" y="44014"/>
                      </a:cubicBezTo>
                      <a:cubicBezTo>
                        <a:pt x="41770" y="43931"/>
                        <a:pt x="41852" y="43931"/>
                        <a:pt x="41935" y="43931"/>
                      </a:cubicBezTo>
                      <a:close/>
                      <a:moveTo>
                        <a:pt x="21797" y="44594"/>
                      </a:moveTo>
                      <a:lnTo>
                        <a:pt x="21797" y="44594"/>
                      </a:lnTo>
                      <a:cubicBezTo>
                        <a:pt x="21880" y="44677"/>
                        <a:pt x="21797" y="44760"/>
                        <a:pt x="21714" y="44843"/>
                      </a:cubicBezTo>
                      <a:cubicBezTo>
                        <a:pt x="21631" y="44926"/>
                        <a:pt x="21548" y="45008"/>
                        <a:pt x="21548" y="45008"/>
                      </a:cubicBezTo>
                      <a:cubicBezTo>
                        <a:pt x="21548" y="45008"/>
                        <a:pt x="21548" y="44843"/>
                        <a:pt x="21631" y="44760"/>
                      </a:cubicBezTo>
                      <a:cubicBezTo>
                        <a:pt x="21714" y="44677"/>
                        <a:pt x="21797" y="44594"/>
                        <a:pt x="21797" y="44594"/>
                      </a:cubicBezTo>
                      <a:close/>
                      <a:moveTo>
                        <a:pt x="80126" y="44871"/>
                      </a:moveTo>
                      <a:cubicBezTo>
                        <a:pt x="80154" y="44871"/>
                        <a:pt x="80189" y="44891"/>
                        <a:pt x="80223" y="44926"/>
                      </a:cubicBezTo>
                      <a:cubicBezTo>
                        <a:pt x="80306" y="44926"/>
                        <a:pt x="80306" y="45008"/>
                        <a:pt x="80223" y="45091"/>
                      </a:cubicBezTo>
                      <a:cubicBezTo>
                        <a:pt x="80140" y="45091"/>
                        <a:pt x="80057" y="45091"/>
                        <a:pt x="80057" y="45008"/>
                      </a:cubicBezTo>
                      <a:cubicBezTo>
                        <a:pt x="80057" y="44911"/>
                        <a:pt x="80086" y="44871"/>
                        <a:pt x="80126" y="44871"/>
                      </a:cubicBezTo>
                      <a:close/>
                      <a:moveTo>
                        <a:pt x="78607" y="43724"/>
                      </a:moveTo>
                      <a:cubicBezTo>
                        <a:pt x="78669" y="43724"/>
                        <a:pt x="78731" y="43765"/>
                        <a:pt x="78814" y="43848"/>
                      </a:cubicBezTo>
                      <a:cubicBezTo>
                        <a:pt x="78911" y="43945"/>
                        <a:pt x="79037" y="43986"/>
                        <a:pt x="79141" y="43986"/>
                      </a:cubicBezTo>
                      <a:cubicBezTo>
                        <a:pt x="79214" y="43986"/>
                        <a:pt x="79277" y="43965"/>
                        <a:pt x="79312" y="43931"/>
                      </a:cubicBezTo>
                      <a:cubicBezTo>
                        <a:pt x="79415" y="43897"/>
                        <a:pt x="79475" y="43877"/>
                        <a:pt x="79498" y="43877"/>
                      </a:cubicBezTo>
                      <a:cubicBezTo>
                        <a:pt x="79532" y="43877"/>
                        <a:pt x="79492" y="43917"/>
                        <a:pt x="79394" y="44014"/>
                      </a:cubicBezTo>
                      <a:cubicBezTo>
                        <a:pt x="79229" y="44235"/>
                        <a:pt x="79284" y="44382"/>
                        <a:pt x="79437" y="44382"/>
                      </a:cubicBezTo>
                      <a:cubicBezTo>
                        <a:pt x="79514" y="44382"/>
                        <a:pt x="79615" y="44345"/>
                        <a:pt x="79726" y="44263"/>
                      </a:cubicBezTo>
                      <a:cubicBezTo>
                        <a:pt x="79785" y="44204"/>
                        <a:pt x="79885" y="44145"/>
                        <a:pt x="79967" y="44145"/>
                      </a:cubicBezTo>
                      <a:cubicBezTo>
                        <a:pt x="80002" y="44145"/>
                        <a:pt x="80033" y="44155"/>
                        <a:pt x="80057" y="44180"/>
                      </a:cubicBezTo>
                      <a:cubicBezTo>
                        <a:pt x="80223" y="44263"/>
                        <a:pt x="80140" y="44345"/>
                        <a:pt x="79643" y="44843"/>
                      </a:cubicBezTo>
                      <a:cubicBezTo>
                        <a:pt x="79353" y="45133"/>
                        <a:pt x="79146" y="45278"/>
                        <a:pt x="79042" y="45278"/>
                      </a:cubicBezTo>
                      <a:cubicBezTo>
                        <a:pt x="78939" y="45278"/>
                        <a:pt x="78939" y="45133"/>
                        <a:pt x="79063" y="44843"/>
                      </a:cubicBezTo>
                      <a:cubicBezTo>
                        <a:pt x="79194" y="44515"/>
                        <a:pt x="79014" y="44188"/>
                        <a:pt x="78769" y="44188"/>
                      </a:cubicBezTo>
                      <a:cubicBezTo>
                        <a:pt x="78705" y="44188"/>
                        <a:pt x="78635" y="44211"/>
                        <a:pt x="78566" y="44263"/>
                      </a:cubicBezTo>
                      <a:cubicBezTo>
                        <a:pt x="78511" y="44299"/>
                        <a:pt x="78461" y="44315"/>
                        <a:pt x="78418" y="44315"/>
                      </a:cubicBezTo>
                      <a:cubicBezTo>
                        <a:pt x="78264" y="44315"/>
                        <a:pt x="78206" y="44107"/>
                        <a:pt x="78400" y="43848"/>
                      </a:cubicBezTo>
                      <a:cubicBezTo>
                        <a:pt x="78483" y="43765"/>
                        <a:pt x="78545" y="43724"/>
                        <a:pt x="78607" y="43724"/>
                      </a:cubicBezTo>
                      <a:close/>
                      <a:moveTo>
                        <a:pt x="91991" y="44760"/>
                      </a:moveTo>
                      <a:cubicBezTo>
                        <a:pt x="92157" y="44760"/>
                        <a:pt x="92323" y="44760"/>
                        <a:pt x="92323" y="44843"/>
                      </a:cubicBezTo>
                      <a:lnTo>
                        <a:pt x="92240" y="44843"/>
                      </a:lnTo>
                      <a:cubicBezTo>
                        <a:pt x="92157" y="44843"/>
                        <a:pt x="92074" y="45008"/>
                        <a:pt x="91991" y="45174"/>
                      </a:cubicBezTo>
                      <a:cubicBezTo>
                        <a:pt x="91874" y="45331"/>
                        <a:pt x="91793" y="45413"/>
                        <a:pt x="91741" y="45413"/>
                      </a:cubicBezTo>
                      <a:cubicBezTo>
                        <a:pt x="91683" y="45413"/>
                        <a:pt x="91660" y="45310"/>
                        <a:pt x="91660" y="45091"/>
                      </a:cubicBezTo>
                      <a:cubicBezTo>
                        <a:pt x="91660" y="44843"/>
                        <a:pt x="91660" y="44843"/>
                        <a:pt x="91991" y="44760"/>
                      </a:cubicBezTo>
                      <a:close/>
                      <a:moveTo>
                        <a:pt x="76119" y="44968"/>
                      </a:moveTo>
                      <a:cubicBezTo>
                        <a:pt x="76250" y="44968"/>
                        <a:pt x="76353" y="45095"/>
                        <a:pt x="76245" y="45257"/>
                      </a:cubicBezTo>
                      <a:cubicBezTo>
                        <a:pt x="76162" y="45340"/>
                        <a:pt x="76079" y="45423"/>
                        <a:pt x="75914" y="45423"/>
                      </a:cubicBezTo>
                      <a:cubicBezTo>
                        <a:pt x="75884" y="45438"/>
                        <a:pt x="75860" y="45444"/>
                        <a:pt x="75841" y="45444"/>
                      </a:cubicBezTo>
                      <a:cubicBezTo>
                        <a:pt x="75753" y="45444"/>
                        <a:pt x="75777" y="45296"/>
                        <a:pt x="75914" y="45091"/>
                      </a:cubicBezTo>
                      <a:cubicBezTo>
                        <a:pt x="75971" y="45005"/>
                        <a:pt x="76049" y="44968"/>
                        <a:pt x="76119" y="44968"/>
                      </a:cubicBezTo>
                      <a:close/>
                      <a:moveTo>
                        <a:pt x="81335" y="45121"/>
                      </a:moveTo>
                      <a:cubicBezTo>
                        <a:pt x="81383" y="45121"/>
                        <a:pt x="81429" y="45137"/>
                        <a:pt x="81466" y="45174"/>
                      </a:cubicBezTo>
                      <a:cubicBezTo>
                        <a:pt x="81632" y="45340"/>
                        <a:pt x="81632" y="45340"/>
                        <a:pt x="81301" y="45506"/>
                      </a:cubicBezTo>
                      <a:cubicBezTo>
                        <a:pt x="81230" y="45576"/>
                        <a:pt x="81160" y="45601"/>
                        <a:pt x="81103" y="45601"/>
                      </a:cubicBezTo>
                      <a:cubicBezTo>
                        <a:pt x="81024" y="45601"/>
                        <a:pt x="80969" y="45554"/>
                        <a:pt x="80969" y="45506"/>
                      </a:cubicBezTo>
                      <a:cubicBezTo>
                        <a:pt x="80969" y="45313"/>
                        <a:pt x="81168" y="45121"/>
                        <a:pt x="81335" y="45121"/>
                      </a:cubicBezTo>
                      <a:close/>
                      <a:moveTo>
                        <a:pt x="90568" y="44644"/>
                      </a:moveTo>
                      <a:cubicBezTo>
                        <a:pt x="90576" y="44644"/>
                        <a:pt x="90582" y="44655"/>
                        <a:pt x="90582" y="44677"/>
                      </a:cubicBezTo>
                      <a:cubicBezTo>
                        <a:pt x="90665" y="44677"/>
                        <a:pt x="90665" y="44926"/>
                        <a:pt x="90665" y="45091"/>
                      </a:cubicBezTo>
                      <a:cubicBezTo>
                        <a:pt x="90612" y="45252"/>
                        <a:pt x="90627" y="45343"/>
                        <a:pt x="90690" y="45343"/>
                      </a:cubicBezTo>
                      <a:cubicBezTo>
                        <a:pt x="90724" y="45343"/>
                        <a:pt x="90772" y="45316"/>
                        <a:pt x="90831" y="45257"/>
                      </a:cubicBezTo>
                      <a:cubicBezTo>
                        <a:pt x="90879" y="45209"/>
                        <a:pt x="90927" y="45161"/>
                        <a:pt x="90959" y="45161"/>
                      </a:cubicBezTo>
                      <a:cubicBezTo>
                        <a:pt x="90982" y="45161"/>
                        <a:pt x="90997" y="45187"/>
                        <a:pt x="90997" y="45257"/>
                      </a:cubicBezTo>
                      <a:cubicBezTo>
                        <a:pt x="90997" y="45279"/>
                        <a:pt x="90997" y="45290"/>
                        <a:pt x="91000" y="45290"/>
                      </a:cubicBezTo>
                      <a:cubicBezTo>
                        <a:pt x="91009" y="45290"/>
                        <a:pt x="91041" y="45213"/>
                        <a:pt x="91163" y="45091"/>
                      </a:cubicBezTo>
                      <a:cubicBezTo>
                        <a:pt x="91208" y="45000"/>
                        <a:pt x="91253" y="44934"/>
                        <a:pt x="91313" y="44934"/>
                      </a:cubicBezTo>
                      <a:cubicBezTo>
                        <a:pt x="91361" y="44934"/>
                        <a:pt x="91419" y="44979"/>
                        <a:pt x="91494" y="45091"/>
                      </a:cubicBezTo>
                      <a:cubicBezTo>
                        <a:pt x="91577" y="45257"/>
                        <a:pt x="91577" y="45423"/>
                        <a:pt x="91494" y="45506"/>
                      </a:cubicBezTo>
                      <a:cubicBezTo>
                        <a:pt x="91411" y="45589"/>
                        <a:pt x="91245" y="45754"/>
                        <a:pt x="91163" y="45754"/>
                      </a:cubicBezTo>
                      <a:cubicBezTo>
                        <a:pt x="90997" y="45837"/>
                        <a:pt x="90914" y="45837"/>
                        <a:pt x="90914" y="45920"/>
                      </a:cubicBezTo>
                      <a:cubicBezTo>
                        <a:pt x="90997" y="45920"/>
                        <a:pt x="90914" y="46086"/>
                        <a:pt x="90831" y="46169"/>
                      </a:cubicBezTo>
                      <a:cubicBezTo>
                        <a:pt x="90728" y="46237"/>
                        <a:pt x="90654" y="46278"/>
                        <a:pt x="90596" y="46278"/>
                      </a:cubicBezTo>
                      <a:cubicBezTo>
                        <a:pt x="90514" y="46278"/>
                        <a:pt x="90465" y="46197"/>
                        <a:pt x="90417" y="46003"/>
                      </a:cubicBezTo>
                      <a:cubicBezTo>
                        <a:pt x="90334" y="45754"/>
                        <a:pt x="90251" y="45671"/>
                        <a:pt x="90002" y="45671"/>
                      </a:cubicBezTo>
                      <a:cubicBezTo>
                        <a:pt x="89671" y="45671"/>
                        <a:pt x="89754" y="45589"/>
                        <a:pt x="90251" y="45257"/>
                      </a:cubicBezTo>
                      <a:cubicBezTo>
                        <a:pt x="90500" y="45091"/>
                        <a:pt x="90582" y="45091"/>
                        <a:pt x="90500" y="44843"/>
                      </a:cubicBezTo>
                      <a:cubicBezTo>
                        <a:pt x="90500" y="44721"/>
                        <a:pt x="90544" y="44644"/>
                        <a:pt x="90568" y="44644"/>
                      </a:cubicBezTo>
                      <a:close/>
                      <a:moveTo>
                        <a:pt x="77157" y="45671"/>
                      </a:moveTo>
                      <a:lnTo>
                        <a:pt x="77157" y="45671"/>
                      </a:lnTo>
                      <a:cubicBezTo>
                        <a:pt x="77240" y="45754"/>
                        <a:pt x="77157" y="45920"/>
                        <a:pt x="77074" y="46086"/>
                      </a:cubicBezTo>
                      <a:cubicBezTo>
                        <a:pt x="76991" y="46252"/>
                        <a:pt x="76825" y="46334"/>
                        <a:pt x="76825" y="46334"/>
                      </a:cubicBezTo>
                      <a:cubicBezTo>
                        <a:pt x="76742" y="46252"/>
                        <a:pt x="76825" y="46086"/>
                        <a:pt x="76908" y="45920"/>
                      </a:cubicBezTo>
                      <a:cubicBezTo>
                        <a:pt x="76991" y="45754"/>
                        <a:pt x="77157" y="45672"/>
                        <a:pt x="77157" y="45671"/>
                      </a:cubicBezTo>
                      <a:close/>
                      <a:moveTo>
                        <a:pt x="82685" y="45784"/>
                      </a:moveTo>
                      <a:cubicBezTo>
                        <a:pt x="82813" y="45784"/>
                        <a:pt x="82819" y="45976"/>
                        <a:pt x="82627" y="46169"/>
                      </a:cubicBezTo>
                      <a:cubicBezTo>
                        <a:pt x="82573" y="46329"/>
                        <a:pt x="82519" y="46421"/>
                        <a:pt x="82444" y="46421"/>
                      </a:cubicBezTo>
                      <a:cubicBezTo>
                        <a:pt x="82402" y="46421"/>
                        <a:pt x="82354" y="46393"/>
                        <a:pt x="82295" y="46334"/>
                      </a:cubicBezTo>
                      <a:cubicBezTo>
                        <a:pt x="82212" y="46169"/>
                        <a:pt x="82295" y="46003"/>
                        <a:pt x="82544" y="45837"/>
                      </a:cubicBezTo>
                      <a:cubicBezTo>
                        <a:pt x="82600" y="45800"/>
                        <a:pt x="82647" y="45784"/>
                        <a:pt x="82685" y="45784"/>
                      </a:cubicBezTo>
                      <a:close/>
                      <a:moveTo>
                        <a:pt x="85965" y="45338"/>
                      </a:moveTo>
                      <a:cubicBezTo>
                        <a:pt x="86002" y="45338"/>
                        <a:pt x="86024" y="45365"/>
                        <a:pt x="86024" y="45423"/>
                      </a:cubicBezTo>
                      <a:cubicBezTo>
                        <a:pt x="86024" y="45589"/>
                        <a:pt x="86024" y="45671"/>
                        <a:pt x="85859" y="45671"/>
                      </a:cubicBezTo>
                      <a:cubicBezTo>
                        <a:pt x="85693" y="45754"/>
                        <a:pt x="85610" y="45837"/>
                        <a:pt x="85693" y="46086"/>
                      </a:cubicBezTo>
                      <a:cubicBezTo>
                        <a:pt x="85822" y="46345"/>
                        <a:pt x="85750" y="46553"/>
                        <a:pt x="85593" y="46553"/>
                      </a:cubicBezTo>
                      <a:cubicBezTo>
                        <a:pt x="85549" y="46553"/>
                        <a:pt x="85499" y="46537"/>
                        <a:pt x="85444" y="46500"/>
                      </a:cubicBezTo>
                      <a:cubicBezTo>
                        <a:pt x="85361" y="46417"/>
                        <a:pt x="85361" y="46252"/>
                        <a:pt x="85444" y="46003"/>
                      </a:cubicBezTo>
                      <a:cubicBezTo>
                        <a:pt x="85571" y="45622"/>
                        <a:pt x="85844" y="45338"/>
                        <a:pt x="85965" y="45338"/>
                      </a:cubicBezTo>
                      <a:close/>
                      <a:moveTo>
                        <a:pt x="81396" y="46134"/>
                      </a:moveTo>
                      <a:cubicBezTo>
                        <a:pt x="81418" y="46134"/>
                        <a:pt x="81442" y="46144"/>
                        <a:pt x="81466" y="46169"/>
                      </a:cubicBezTo>
                      <a:cubicBezTo>
                        <a:pt x="81549" y="46169"/>
                        <a:pt x="81549" y="46334"/>
                        <a:pt x="81466" y="46417"/>
                      </a:cubicBezTo>
                      <a:cubicBezTo>
                        <a:pt x="81383" y="46583"/>
                        <a:pt x="81301" y="46583"/>
                        <a:pt x="81301" y="46583"/>
                      </a:cubicBezTo>
                      <a:cubicBezTo>
                        <a:pt x="81218" y="46500"/>
                        <a:pt x="81218" y="46417"/>
                        <a:pt x="81301" y="46252"/>
                      </a:cubicBezTo>
                      <a:cubicBezTo>
                        <a:pt x="81301" y="46193"/>
                        <a:pt x="81342" y="46134"/>
                        <a:pt x="81396" y="46134"/>
                      </a:cubicBezTo>
                      <a:close/>
                      <a:moveTo>
                        <a:pt x="88345" y="46252"/>
                      </a:moveTo>
                      <a:cubicBezTo>
                        <a:pt x="88345" y="46252"/>
                        <a:pt x="88345" y="46334"/>
                        <a:pt x="88262" y="46500"/>
                      </a:cubicBezTo>
                      <a:cubicBezTo>
                        <a:pt x="88203" y="46559"/>
                        <a:pt x="88145" y="46617"/>
                        <a:pt x="88115" y="46617"/>
                      </a:cubicBezTo>
                      <a:cubicBezTo>
                        <a:pt x="88103" y="46617"/>
                        <a:pt x="88096" y="46607"/>
                        <a:pt x="88096" y="46583"/>
                      </a:cubicBezTo>
                      <a:cubicBezTo>
                        <a:pt x="88013" y="46583"/>
                        <a:pt x="88013" y="46417"/>
                        <a:pt x="88179" y="46334"/>
                      </a:cubicBezTo>
                      <a:cubicBezTo>
                        <a:pt x="88262" y="46252"/>
                        <a:pt x="88345" y="46252"/>
                        <a:pt x="88345" y="46252"/>
                      </a:cubicBezTo>
                      <a:close/>
                      <a:moveTo>
                        <a:pt x="92903" y="45920"/>
                      </a:moveTo>
                      <a:cubicBezTo>
                        <a:pt x="92986" y="46003"/>
                        <a:pt x="92903" y="46086"/>
                        <a:pt x="92820" y="46169"/>
                      </a:cubicBezTo>
                      <a:cubicBezTo>
                        <a:pt x="92737" y="46334"/>
                        <a:pt x="92737" y="46417"/>
                        <a:pt x="92820" y="46417"/>
                      </a:cubicBezTo>
                      <a:cubicBezTo>
                        <a:pt x="92903" y="46417"/>
                        <a:pt x="92986" y="46500"/>
                        <a:pt x="92903" y="46583"/>
                      </a:cubicBezTo>
                      <a:cubicBezTo>
                        <a:pt x="92820" y="46666"/>
                        <a:pt x="92758" y="46707"/>
                        <a:pt x="92706" y="46707"/>
                      </a:cubicBezTo>
                      <a:cubicBezTo>
                        <a:pt x="92654" y="46707"/>
                        <a:pt x="92613" y="46666"/>
                        <a:pt x="92571" y="46583"/>
                      </a:cubicBezTo>
                      <a:cubicBezTo>
                        <a:pt x="92571" y="46559"/>
                        <a:pt x="92564" y="46549"/>
                        <a:pt x="92550" y="46549"/>
                      </a:cubicBezTo>
                      <a:cubicBezTo>
                        <a:pt x="92516" y="46549"/>
                        <a:pt x="92440" y="46607"/>
                        <a:pt x="92323" y="46666"/>
                      </a:cubicBezTo>
                      <a:cubicBezTo>
                        <a:pt x="92303" y="46686"/>
                        <a:pt x="92293" y="46696"/>
                        <a:pt x="92291" y="46696"/>
                      </a:cubicBezTo>
                      <a:cubicBezTo>
                        <a:pt x="92284" y="46696"/>
                        <a:pt x="92362" y="46588"/>
                        <a:pt x="92489" y="46334"/>
                      </a:cubicBezTo>
                      <a:cubicBezTo>
                        <a:pt x="92737" y="46086"/>
                        <a:pt x="92903" y="45920"/>
                        <a:pt x="92903" y="45920"/>
                      </a:cubicBezTo>
                      <a:close/>
                      <a:moveTo>
                        <a:pt x="88804" y="46089"/>
                      </a:moveTo>
                      <a:cubicBezTo>
                        <a:pt x="88870" y="46089"/>
                        <a:pt x="88872" y="46217"/>
                        <a:pt x="88759" y="46500"/>
                      </a:cubicBezTo>
                      <a:cubicBezTo>
                        <a:pt x="88666" y="46686"/>
                        <a:pt x="88625" y="46794"/>
                        <a:pt x="88593" y="46794"/>
                      </a:cubicBezTo>
                      <a:cubicBezTo>
                        <a:pt x="88567" y="46794"/>
                        <a:pt x="88547" y="46728"/>
                        <a:pt x="88511" y="46583"/>
                      </a:cubicBezTo>
                      <a:cubicBezTo>
                        <a:pt x="88511" y="46500"/>
                        <a:pt x="88593" y="46252"/>
                        <a:pt x="88676" y="46169"/>
                      </a:cubicBezTo>
                      <a:cubicBezTo>
                        <a:pt x="88729" y="46116"/>
                        <a:pt x="88773" y="46089"/>
                        <a:pt x="88804" y="46089"/>
                      </a:cubicBezTo>
                      <a:close/>
                      <a:moveTo>
                        <a:pt x="91660" y="45754"/>
                      </a:moveTo>
                      <a:cubicBezTo>
                        <a:pt x="91660" y="45754"/>
                        <a:pt x="91743" y="45837"/>
                        <a:pt x="91908" y="45920"/>
                      </a:cubicBezTo>
                      <a:cubicBezTo>
                        <a:pt x="91991" y="46003"/>
                        <a:pt x="91991" y="46169"/>
                        <a:pt x="91908" y="46169"/>
                      </a:cubicBezTo>
                      <a:cubicBezTo>
                        <a:pt x="91743" y="46169"/>
                        <a:pt x="91494" y="46417"/>
                        <a:pt x="91577" y="46583"/>
                      </a:cubicBezTo>
                      <a:cubicBezTo>
                        <a:pt x="91768" y="46710"/>
                        <a:pt x="91470" y="46886"/>
                        <a:pt x="91209" y="46886"/>
                      </a:cubicBezTo>
                      <a:cubicBezTo>
                        <a:pt x="91130" y="46886"/>
                        <a:pt x="91055" y="46870"/>
                        <a:pt x="90997" y="46832"/>
                      </a:cubicBezTo>
                      <a:cubicBezTo>
                        <a:pt x="90831" y="46749"/>
                        <a:pt x="90914" y="46666"/>
                        <a:pt x="91245" y="46252"/>
                      </a:cubicBezTo>
                      <a:cubicBezTo>
                        <a:pt x="91411" y="46003"/>
                        <a:pt x="91660" y="45754"/>
                        <a:pt x="91660" y="45754"/>
                      </a:cubicBezTo>
                      <a:close/>
                      <a:moveTo>
                        <a:pt x="89091" y="46666"/>
                      </a:moveTo>
                      <a:cubicBezTo>
                        <a:pt x="89091" y="46666"/>
                        <a:pt x="89091" y="46749"/>
                        <a:pt x="89008" y="46915"/>
                      </a:cubicBezTo>
                      <a:cubicBezTo>
                        <a:pt x="89008" y="46997"/>
                        <a:pt x="88925" y="47080"/>
                        <a:pt x="88842" y="47080"/>
                      </a:cubicBezTo>
                      <a:cubicBezTo>
                        <a:pt x="88842" y="46997"/>
                        <a:pt x="88842" y="46915"/>
                        <a:pt x="88925" y="46832"/>
                      </a:cubicBezTo>
                      <a:cubicBezTo>
                        <a:pt x="89008" y="46749"/>
                        <a:pt x="89091" y="46666"/>
                        <a:pt x="89091" y="46666"/>
                      </a:cubicBezTo>
                      <a:close/>
                      <a:moveTo>
                        <a:pt x="87599" y="46417"/>
                      </a:moveTo>
                      <a:cubicBezTo>
                        <a:pt x="87599" y="46500"/>
                        <a:pt x="87599" y="46583"/>
                        <a:pt x="87516" y="46666"/>
                      </a:cubicBezTo>
                      <a:cubicBezTo>
                        <a:pt x="87433" y="46832"/>
                        <a:pt x="87433" y="46832"/>
                        <a:pt x="87516" y="46832"/>
                      </a:cubicBezTo>
                      <a:cubicBezTo>
                        <a:pt x="87599" y="46832"/>
                        <a:pt x="87599" y="46915"/>
                        <a:pt x="87516" y="46997"/>
                      </a:cubicBezTo>
                      <a:cubicBezTo>
                        <a:pt x="87455" y="47058"/>
                        <a:pt x="87405" y="47084"/>
                        <a:pt x="87365" y="47084"/>
                      </a:cubicBezTo>
                      <a:cubicBezTo>
                        <a:pt x="87242" y="47084"/>
                        <a:pt x="87225" y="46834"/>
                        <a:pt x="87350" y="46583"/>
                      </a:cubicBezTo>
                      <a:cubicBezTo>
                        <a:pt x="87433" y="46500"/>
                        <a:pt x="87516" y="46417"/>
                        <a:pt x="87599" y="46417"/>
                      </a:cubicBezTo>
                      <a:close/>
                      <a:moveTo>
                        <a:pt x="90033" y="46770"/>
                      </a:moveTo>
                      <a:cubicBezTo>
                        <a:pt x="90064" y="46770"/>
                        <a:pt x="90085" y="46790"/>
                        <a:pt x="90085" y="46832"/>
                      </a:cubicBezTo>
                      <a:cubicBezTo>
                        <a:pt x="90002" y="46915"/>
                        <a:pt x="89919" y="47080"/>
                        <a:pt x="89754" y="47163"/>
                      </a:cubicBezTo>
                      <a:cubicBezTo>
                        <a:pt x="89616" y="47232"/>
                        <a:pt x="89522" y="47272"/>
                        <a:pt x="89476" y="47272"/>
                      </a:cubicBezTo>
                      <a:cubicBezTo>
                        <a:pt x="89410" y="47272"/>
                        <a:pt x="89442" y="47192"/>
                        <a:pt x="89588" y="46997"/>
                      </a:cubicBezTo>
                      <a:cubicBezTo>
                        <a:pt x="89685" y="46900"/>
                        <a:pt x="89754" y="46860"/>
                        <a:pt x="89777" y="46860"/>
                      </a:cubicBezTo>
                      <a:cubicBezTo>
                        <a:pt x="89794" y="46860"/>
                        <a:pt x="89788" y="46880"/>
                        <a:pt x="89754" y="46915"/>
                      </a:cubicBezTo>
                      <a:cubicBezTo>
                        <a:pt x="89754" y="46939"/>
                        <a:pt x="89761" y="46949"/>
                        <a:pt x="89773" y="46949"/>
                      </a:cubicBezTo>
                      <a:cubicBezTo>
                        <a:pt x="89802" y="46949"/>
                        <a:pt x="89861" y="46890"/>
                        <a:pt x="89919" y="46832"/>
                      </a:cubicBezTo>
                      <a:cubicBezTo>
                        <a:pt x="89961" y="46790"/>
                        <a:pt x="90002" y="46770"/>
                        <a:pt x="90033" y="46770"/>
                      </a:cubicBezTo>
                      <a:close/>
                      <a:moveTo>
                        <a:pt x="84760" y="46958"/>
                      </a:moveTo>
                      <a:cubicBezTo>
                        <a:pt x="84786" y="46958"/>
                        <a:pt x="84819" y="46975"/>
                        <a:pt x="84864" y="46997"/>
                      </a:cubicBezTo>
                      <a:cubicBezTo>
                        <a:pt x="84998" y="47065"/>
                        <a:pt x="85512" y="47186"/>
                        <a:pt x="85747" y="47186"/>
                      </a:cubicBezTo>
                      <a:cubicBezTo>
                        <a:pt x="85803" y="47186"/>
                        <a:pt x="85843" y="47179"/>
                        <a:pt x="85859" y="47163"/>
                      </a:cubicBezTo>
                      <a:cubicBezTo>
                        <a:pt x="85900" y="47142"/>
                        <a:pt x="85936" y="47132"/>
                        <a:pt x="85965" y="47132"/>
                      </a:cubicBezTo>
                      <a:cubicBezTo>
                        <a:pt x="86050" y="47132"/>
                        <a:pt x="86066" y="47225"/>
                        <a:pt x="85941" y="47412"/>
                      </a:cubicBezTo>
                      <a:cubicBezTo>
                        <a:pt x="85827" y="47755"/>
                        <a:pt x="85713" y="47940"/>
                        <a:pt x="85653" y="47940"/>
                      </a:cubicBezTo>
                      <a:cubicBezTo>
                        <a:pt x="85626" y="47940"/>
                        <a:pt x="85610" y="47903"/>
                        <a:pt x="85610" y="47826"/>
                      </a:cubicBezTo>
                      <a:cubicBezTo>
                        <a:pt x="85551" y="47768"/>
                        <a:pt x="85451" y="47709"/>
                        <a:pt x="85281" y="47709"/>
                      </a:cubicBezTo>
                      <a:cubicBezTo>
                        <a:pt x="85210" y="47709"/>
                        <a:pt x="85127" y="47719"/>
                        <a:pt x="85030" y="47743"/>
                      </a:cubicBezTo>
                      <a:cubicBezTo>
                        <a:pt x="84837" y="47808"/>
                        <a:pt x="84719" y="47847"/>
                        <a:pt x="84652" y="47847"/>
                      </a:cubicBezTo>
                      <a:cubicBezTo>
                        <a:pt x="84545" y="47847"/>
                        <a:pt x="84565" y="47749"/>
                        <a:pt x="84615" y="47495"/>
                      </a:cubicBezTo>
                      <a:cubicBezTo>
                        <a:pt x="84676" y="47074"/>
                        <a:pt x="84692" y="46958"/>
                        <a:pt x="84760" y="46958"/>
                      </a:cubicBezTo>
                      <a:close/>
                      <a:moveTo>
                        <a:pt x="75499" y="47495"/>
                      </a:moveTo>
                      <a:cubicBezTo>
                        <a:pt x="75831" y="47495"/>
                        <a:pt x="75914" y="47578"/>
                        <a:pt x="75748" y="47826"/>
                      </a:cubicBezTo>
                      <a:cubicBezTo>
                        <a:pt x="75673" y="47901"/>
                        <a:pt x="75549" y="47942"/>
                        <a:pt x="75441" y="47942"/>
                      </a:cubicBezTo>
                      <a:cubicBezTo>
                        <a:pt x="75310" y="47942"/>
                        <a:pt x="75205" y="47880"/>
                        <a:pt x="75251" y="47743"/>
                      </a:cubicBezTo>
                      <a:cubicBezTo>
                        <a:pt x="75251" y="47578"/>
                        <a:pt x="75334" y="47495"/>
                        <a:pt x="75499" y="47495"/>
                      </a:cubicBezTo>
                      <a:close/>
                      <a:moveTo>
                        <a:pt x="88956" y="47681"/>
                      </a:moveTo>
                      <a:cubicBezTo>
                        <a:pt x="88987" y="47681"/>
                        <a:pt x="89008" y="47702"/>
                        <a:pt x="89008" y="47743"/>
                      </a:cubicBezTo>
                      <a:cubicBezTo>
                        <a:pt x="89008" y="47909"/>
                        <a:pt x="89008" y="47992"/>
                        <a:pt x="89008" y="47992"/>
                      </a:cubicBezTo>
                      <a:cubicBezTo>
                        <a:pt x="88966" y="48033"/>
                        <a:pt x="88946" y="48054"/>
                        <a:pt x="88925" y="48054"/>
                      </a:cubicBezTo>
                      <a:cubicBezTo>
                        <a:pt x="88904" y="48054"/>
                        <a:pt x="88883" y="48033"/>
                        <a:pt x="88842" y="47992"/>
                      </a:cubicBezTo>
                      <a:cubicBezTo>
                        <a:pt x="88759" y="47909"/>
                        <a:pt x="88842" y="47826"/>
                        <a:pt x="88842" y="47743"/>
                      </a:cubicBezTo>
                      <a:cubicBezTo>
                        <a:pt x="88883" y="47702"/>
                        <a:pt x="88925" y="47681"/>
                        <a:pt x="88956" y="47681"/>
                      </a:cubicBezTo>
                      <a:close/>
                      <a:moveTo>
                        <a:pt x="73769" y="47792"/>
                      </a:moveTo>
                      <a:cubicBezTo>
                        <a:pt x="73793" y="47792"/>
                        <a:pt x="73818" y="47802"/>
                        <a:pt x="73842" y="47826"/>
                      </a:cubicBezTo>
                      <a:cubicBezTo>
                        <a:pt x="73842" y="47826"/>
                        <a:pt x="73759" y="47909"/>
                        <a:pt x="73676" y="47992"/>
                      </a:cubicBezTo>
                      <a:cubicBezTo>
                        <a:pt x="73593" y="48075"/>
                        <a:pt x="73510" y="48075"/>
                        <a:pt x="73427" y="48075"/>
                      </a:cubicBezTo>
                      <a:cubicBezTo>
                        <a:pt x="73427" y="48075"/>
                        <a:pt x="73427" y="47909"/>
                        <a:pt x="73593" y="47909"/>
                      </a:cubicBezTo>
                      <a:cubicBezTo>
                        <a:pt x="73652" y="47850"/>
                        <a:pt x="73710" y="47792"/>
                        <a:pt x="73769" y="47792"/>
                      </a:cubicBezTo>
                      <a:close/>
                      <a:moveTo>
                        <a:pt x="78796" y="47711"/>
                      </a:moveTo>
                      <a:cubicBezTo>
                        <a:pt x="78808" y="47711"/>
                        <a:pt x="78814" y="47721"/>
                        <a:pt x="78814" y="47743"/>
                      </a:cubicBezTo>
                      <a:cubicBezTo>
                        <a:pt x="78814" y="47826"/>
                        <a:pt x="78731" y="47992"/>
                        <a:pt x="78649" y="48075"/>
                      </a:cubicBezTo>
                      <a:cubicBezTo>
                        <a:pt x="78587" y="48230"/>
                        <a:pt x="78536" y="48292"/>
                        <a:pt x="78506" y="48292"/>
                      </a:cubicBezTo>
                      <a:cubicBezTo>
                        <a:pt x="78456" y="48292"/>
                        <a:pt x="78462" y="48117"/>
                        <a:pt x="78566" y="47909"/>
                      </a:cubicBezTo>
                      <a:cubicBezTo>
                        <a:pt x="78687" y="47788"/>
                        <a:pt x="78764" y="47711"/>
                        <a:pt x="78796" y="47711"/>
                      </a:cubicBezTo>
                      <a:close/>
                      <a:moveTo>
                        <a:pt x="76144" y="47946"/>
                      </a:moveTo>
                      <a:cubicBezTo>
                        <a:pt x="76236" y="47946"/>
                        <a:pt x="76218" y="48020"/>
                        <a:pt x="76162" y="48241"/>
                      </a:cubicBezTo>
                      <a:cubicBezTo>
                        <a:pt x="76121" y="48282"/>
                        <a:pt x="76079" y="48303"/>
                        <a:pt x="76038" y="48303"/>
                      </a:cubicBezTo>
                      <a:cubicBezTo>
                        <a:pt x="75997" y="48303"/>
                        <a:pt x="75955" y="48282"/>
                        <a:pt x="75914" y="48241"/>
                      </a:cubicBezTo>
                      <a:cubicBezTo>
                        <a:pt x="75748" y="48075"/>
                        <a:pt x="75748" y="48075"/>
                        <a:pt x="75914" y="47992"/>
                      </a:cubicBezTo>
                      <a:cubicBezTo>
                        <a:pt x="76024" y="47964"/>
                        <a:pt x="76098" y="47946"/>
                        <a:pt x="76144" y="47946"/>
                      </a:cubicBezTo>
                      <a:close/>
                      <a:moveTo>
                        <a:pt x="91559" y="47989"/>
                      </a:moveTo>
                      <a:cubicBezTo>
                        <a:pt x="91629" y="47989"/>
                        <a:pt x="91572" y="48080"/>
                        <a:pt x="91411" y="48241"/>
                      </a:cubicBezTo>
                      <a:cubicBezTo>
                        <a:pt x="91353" y="48299"/>
                        <a:pt x="91253" y="48358"/>
                        <a:pt x="91199" y="48358"/>
                      </a:cubicBezTo>
                      <a:cubicBezTo>
                        <a:pt x="91177" y="48358"/>
                        <a:pt x="91163" y="48348"/>
                        <a:pt x="91163" y="48323"/>
                      </a:cubicBezTo>
                      <a:cubicBezTo>
                        <a:pt x="91080" y="48323"/>
                        <a:pt x="91245" y="48241"/>
                        <a:pt x="91328" y="48075"/>
                      </a:cubicBezTo>
                      <a:cubicBezTo>
                        <a:pt x="91446" y="48016"/>
                        <a:pt x="91522" y="47989"/>
                        <a:pt x="91559" y="47989"/>
                      </a:cubicBezTo>
                      <a:close/>
                      <a:moveTo>
                        <a:pt x="92016" y="47777"/>
                      </a:moveTo>
                      <a:cubicBezTo>
                        <a:pt x="92052" y="47777"/>
                        <a:pt x="92074" y="47796"/>
                        <a:pt x="92074" y="47826"/>
                      </a:cubicBezTo>
                      <a:cubicBezTo>
                        <a:pt x="92074" y="47909"/>
                        <a:pt x="91991" y="48075"/>
                        <a:pt x="91826" y="48241"/>
                      </a:cubicBezTo>
                      <a:cubicBezTo>
                        <a:pt x="91765" y="48362"/>
                        <a:pt x="91660" y="48439"/>
                        <a:pt x="91608" y="48439"/>
                      </a:cubicBezTo>
                      <a:cubicBezTo>
                        <a:pt x="91589" y="48439"/>
                        <a:pt x="91577" y="48429"/>
                        <a:pt x="91577" y="48406"/>
                      </a:cubicBezTo>
                      <a:cubicBezTo>
                        <a:pt x="91494" y="48406"/>
                        <a:pt x="91577" y="48158"/>
                        <a:pt x="91743" y="47992"/>
                      </a:cubicBezTo>
                      <a:cubicBezTo>
                        <a:pt x="91848" y="47834"/>
                        <a:pt x="91953" y="47777"/>
                        <a:pt x="92016" y="47777"/>
                      </a:cubicBezTo>
                      <a:close/>
                      <a:moveTo>
                        <a:pt x="88357" y="48206"/>
                      </a:moveTo>
                      <a:cubicBezTo>
                        <a:pt x="88379" y="48206"/>
                        <a:pt x="88403" y="48216"/>
                        <a:pt x="88428" y="48241"/>
                      </a:cubicBezTo>
                      <a:cubicBezTo>
                        <a:pt x="88511" y="48323"/>
                        <a:pt x="88511" y="48406"/>
                        <a:pt x="88428" y="48406"/>
                      </a:cubicBezTo>
                      <a:cubicBezTo>
                        <a:pt x="88403" y="48431"/>
                        <a:pt x="88379" y="48441"/>
                        <a:pt x="88357" y="48441"/>
                      </a:cubicBezTo>
                      <a:cubicBezTo>
                        <a:pt x="88303" y="48441"/>
                        <a:pt x="88262" y="48382"/>
                        <a:pt x="88262" y="48323"/>
                      </a:cubicBezTo>
                      <a:cubicBezTo>
                        <a:pt x="88262" y="48265"/>
                        <a:pt x="88303" y="48206"/>
                        <a:pt x="88357" y="48206"/>
                      </a:cubicBezTo>
                      <a:close/>
                      <a:moveTo>
                        <a:pt x="89298" y="48510"/>
                      </a:moveTo>
                      <a:cubicBezTo>
                        <a:pt x="89319" y="48510"/>
                        <a:pt x="89339" y="48531"/>
                        <a:pt x="89339" y="48572"/>
                      </a:cubicBezTo>
                      <a:cubicBezTo>
                        <a:pt x="89339" y="48738"/>
                        <a:pt x="89422" y="48904"/>
                        <a:pt x="89505" y="48986"/>
                      </a:cubicBezTo>
                      <a:cubicBezTo>
                        <a:pt x="89588" y="49069"/>
                        <a:pt x="89588" y="49069"/>
                        <a:pt x="89256" y="49152"/>
                      </a:cubicBezTo>
                      <a:cubicBezTo>
                        <a:pt x="89153" y="49187"/>
                        <a:pt x="89079" y="49207"/>
                        <a:pt x="89039" y="49207"/>
                      </a:cubicBezTo>
                      <a:cubicBezTo>
                        <a:pt x="88982" y="49207"/>
                        <a:pt x="88994" y="49166"/>
                        <a:pt x="89091" y="49069"/>
                      </a:cubicBezTo>
                      <a:cubicBezTo>
                        <a:pt x="89174" y="48904"/>
                        <a:pt x="89256" y="48738"/>
                        <a:pt x="89256" y="48572"/>
                      </a:cubicBezTo>
                      <a:cubicBezTo>
                        <a:pt x="89256" y="48531"/>
                        <a:pt x="89277" y="48510"/>
                        <a:pt x="89298" y="48510"/>
                      </a:cubicBezTo>
                      <a:close/>
                      <a:moveTo>
                        <a:pt x="84384" y="49098"/>
                      </a:moveTo>
                      <a:cubicBezTo>
                        <a:pt x="84395" y="49098"/>
                        <a:pt x="84415" y="49118"/>
                        <a:pt x="84450" y="49152"/>
                      </a:cubicBezTo>
                      <a:cubicBezTo>
                        <a:pt x="84533" y="49152"/>
                        <a:pt x="84533" y="49235"/>
                        <a:pt x="84450" y="49318"/>
                      </a:cubicBezTo>
                      <a:cubicBezTo>
                        <a:pt x="84450" y="49318"/>
                        <a:pt x="84367" y="49318"/>
                        <a:pt x="84367" y="49235"/>
                      </a:cubicBezTo>
                      <a:cubicBezTo>
                        <a:pt x="84367" y="49138"/>
                        <a:pt x="84367" y="49098"/>
                        <a:pt x="84384" y="49098"/>
                      </a:cubicBezTo>
                      <a:close/>
                      <a:moveTo>
                        <a:pt x="90162" y="48975"/>
                      </a:moveTo>
                      <a:cubicBezTo>
                        <a:pt x="90197" y="48975"/>
                        <a:pt x="90136" y="49057"/>
                        <a:pt x="90002" y="49235"/>
                      </a:cubicBezTo>
                      <a:cubicBezTo>
                        <a:pt x="89919" y="49401"/>
                        <a:pt x="89754" y="49401"/>
                        <a:pt x="89671" y="49401"/>
                      </a:cubicBezTo>
                      <a:cubicBezTo>
                        <a:pt x="89505" y="49235"/>
                        <a:pt x="89505" y="49235"/>
                        <a:pt x="89837" y="49152"/>
                      </a:cubicBezTo>
                      <a:cubicBezTo>
                        <a:pt x="90029" y="49037"/>
                        <a:pt x="90132" y="48975"/>
                        <a:pt x="90162" y="48975"/>
                      </a:cubicBezTo>
                      <a:close/>
                      <a:moveTo>
                        <a:pt x="86024" y="49069"/>
                      </a:moveTo>
                      <a:cubicBezTo>
                        <a:pt x="86107" y="49069"/>
                        <a:pt x="86024" y="49235"/>
                        <a:pt x="85941" y="49318"/>
                      </a:cubicBezTo>
                      <a:cubicBezTo>
                        <a:pt x="85883" y="49377"/>
                        <a:pt x="85824" y="49435"/>
                        <a:pt x="85795" y="49435"/>
                      </a:cubicBezTo>
                      <a:cubicBezTo>
                        <a:pt x="85783" y="49435"/>
                        <a:pt x="85776" y="49425"/>
                        <a:pt x="85776" y="49401"/>
                      </a:cubicBezTo>
                      <a:cubicBezTo>
                        <a:pt x="85693" y="49401"/>
                        <a:pt x="85776" y="49318"/>
                        <a:pt x="85859" y="49152"/>
                      </a:cubicBezTo>
                      <a:cubicBezTo>
                        <a:pt x="85941" y="49069"/>
                        <a:pt x="86024" y="49069"/>
                        <a:pt x="86024" y="49069"/>
                      </a:cubicBezTo>
                      <a:close/>
                      <a:moveTo>
                        <a:pt x="81301" y="49484"/>
                      </a:moveTo>
                      <a:lnTo>
                        <a:pt x="81301" y="49484"/>
                      </a:lnTo>
                      <a:cubicBezTo>
                        <a:pt x="81383" y="49567"/>
                        <a:pt x="81301" y="49649"/>
                        <a:pt x="81218" y="49732"/>
                      </a:cubicBezTo>
                      <a:cubicBezTo>
                        <a:pt x="81135" y="49815"/>
                        <a:pt x="81052" y="49898"/>
                        <a:pt x="81052" y="49898"/>
                      </a:cubicBezTo>
                      <a:cubicBezTo>
                        <a:pt x="80969" y="49815"/>
                        <a:pt x="81052" y="49732"/>
                        <a:pt x="81135" y="49649"/>
                      </a:cubicBezTo>
                      <a:cubicBezTo>
                        <a:pt x="81218" y="49484"/>
                        <a:pt x="81300" y="49484"/>
                        <a:pt x="81301" y="49484"/>
                      </a:cubicBezTo>
                      <a:close/>
                      <a:moveTo>
                        <a:pt x="90729" y="49362"/>
                      </a:moveTo>
                      <a:cubicBezTo>
                        <a:pt x="90804" y="49362"/>
                        <a:pt x="90893" y="49428"/>
                        <a:pt x="90997" y="49567"/>
                      </a:cubicBezTo>
                      <a:cubicBezTo>
                        <a:pt x="91055" y="49625"/>
                        <a:pt x="91114" y="49684"/>
                        <a:pt x="91173" y="49684"/>
                      </a:cubicBezTo>
                      <a:cubicBezTo>
                        <a:pt x="91197" y="49684"/>
                        <a:pt x="91221" y="49674"/>
                        <a:pt x="91245" y="49649"/>
                      </a:cubicBezTo>
                      <a:cubicBezTo>
                        <a:pt x="91280" y="49579"/>
                        <a:pt x="91301" y="49554"/>
                        <a:pt x="91312" y="49554"/>
                      </a:cubicBezTo>
                      <a:cubicBezTo>
                        <a:pt x="91328" y="49554"/>
                        <a:pt x="91328" y="49602"/>
                        <a:pt x="91328" y="49649"/>
                      </a:cubicBezTo>
                      <a:cubicBezTo>
                        <a:pt x="91328" y="49732"/>
                        <a:pt x="91245" y="49898"/>
                        <a:pt x="91080" y="49981"/>
                      </a:cubicBezTo>
                      <a:cubicBezTo>
                        <a:pt x="90958" y="50103"/>
                        <a:pt x="90836" y="50157"/>
                        <a:pt x="90735" y="50157"/>
                      </a:cubicBezTo>
                      <a:cubicBezTo>
                        <a:pt x="90561" y="50157"/>
                        <a:pt x="90447" y="49995"/>
                        <a:pt x="90500" y="49732"/>
                      </a:cubicBezTo>
                      <a:cubicBezTo>
                        <a:pt x="90548" y="49491"/>
                        <a:pt x="90624" y="49362"/>
                        <a:pt x="90729" y="49362"/>
                      </a:cubicBezTo>
                      <a:close/>
                      <a:moveTo>
                        <a:pt x="73675" y="50042"/>
                      </a:moveTo>
                      <a:cubicBezTo>
                        <a:pt x="73889" y="50042"/>
                        <a:pt x="73962" y="50177"/>
                        <a:pt x="73759" y="50312"/>
                      </a:cubicBezTo>
                      <a:cubicBezTo>
                        <a:pt x="73718" y="50354"/>
                        <a:pt x="73655" y="50375"/>
                        <a:pt x="73593" y="50375"/>
                      </a:cubicBezTo>
                      <a:cubicBezTo>
                        <a:pt x="73531" y="50375"/>
                        <a:pt x="73469" y="50354"/>
                        <a:pt x="73427" y="50312"/>
                      </a:cubicBezTo>
                      <a:cubicBezTo>
                        <a:pt x="73345" y="50147"/>
                        <a:pt x="73345" y="50147"/>
                        <a:pt x="73510" y="50064"/>
                      </a:cubicBezTo>
                      <a:cubicBezTo>
                        <a:pt x="73571" y="50049"/>
                        <a:pt x="73626" y="50042"/>
                        <a:pt x="73675" y="50042"/>
                      </a:cubicBezTo>
                      <a:close/>
                      <a:moveTo>
                        <a:pt x="89504" y="49936"/>
                      </a:moveTo>
                      <a:cubicBezTo>
                        <a:pt x="89520" y="49936"/>
                        <a:pt x="89495" y="50001"/>
                        <a:pt x="89422" y="50147"/>
                      </a:cubicBezTo>
                      <a:cubicBezTo>
                        <a:pt x="89422" y="50312"/>
                        <a:pt x="89256" y="50395"/>
                        <a:pt x="89174" y="50395"/>
                      </a:cubicBezTo>
                      <a:cubicBezTo>
                        <a:pt x="89158" y="50411"/>
                        <a:pt x="89148" y="50418"/>
                        <a:pt x="89143" y="50418"/>
                      </a:cubicBezTo>
                      <a:cubicBezTo>
                        <a:pt x="89122" y="50418"/>
                        <a:pt x="89189" y="50297"/>
                        <a:pt x="89256" y="50230"/>
                      </a:cubicBezTo>
                      <a:cubicBezTo>
                        <a:pt x="89396" y="50043"/>
                        <a:pt x="89483" y="49936"/>
                        <a:pt x="89504" y="49936"/>
                      </a:cubicBezTo>
                      <a:close/>
                      <a:moveTo>
                        <a:pt x="86853" y="50147"/>
                      </a:moveTo>
                      <a:cubicBezTo>
                        <a:pt x="86853" y="50230"/>
                        <a:pt x="86853" y="50312"/>
                        <a:pt x="86770" y="50395"/>
                      </a:cubicBezTo>
                      <a:cubicBezTo>
                        <a:pt x="86687" y="50478"/>
                        <a:pt x="86604" y="50561"/>
                        <a:pt x="86604" y="50561"/>
                      </a:cubicBezTo>
                      <a:cubicBezTo>
                        <a:pt x="86522" y="50478"/>
                        <a:pt x="86604" y="50395"/>
                        <a:pt x="86604" y="50312"/>
                      </a:cubicBezTo>
                      <a:cubicBezTo>
                        <a:pt x="86687" y="50147"/>
                        <a:pt x="86853" y="50147"/>
                        <a:pt x="86853" y="50147"/>
                      </a:cubicBezTo>
                      <a:close/>
                      <a:moveTo>
                        <a:pt x="81618" y="50163"/>
                      </a:moveTo>
                      <a:cubicBezTo>
                        <a:pt x="81702" y="50163"/>
                        <a:pt x="81669" y="50299"/>
                        <a:pt x="81549" y="50478"/>
                      </a:cubicBezTo>
                      <a:cubicBezTo>
                        <a:pt x="81383" y="50644"/>
                        <a:pt x="81301" y="50727"/>
                        <a:pt x="81218" y="50727"/>
                      </a:cubicBezTo>
                      <a:cubicBezTo>
                        <a:pt x="81135" y="50561"/>
                        <a:pt x="81218" y="50395"/>
                        <a:pt x="81466" y="50230"/>
                      </a:cubicBezTo>
                      <a:cubicBezTo>
                        <a:pt x="81536" y="50183"/>
                        <a:pt x="81586" y="50163"/>
                        <a:pt x="81618" y="50163"/>
                      </a:cubicBezTo>
                      <a:close/>
                      <a:moveTo>
                        <a:pt x="74572" y="50494"/>
                      </a:moveTo>
                      <a:cubicBezTo>
                        <a:pt x="74651" y="50494"/>
                        <a:pt x="74601" y="50630"/>
                        <a:pt x="74422" y="50810"/>
                      </a:cubicBezTo>
                      <a:cubicBezTo>
                        <a:pt x="74339" y="50975"/>
                        <a:pt x="74173" y="51058"/>
                        <a:pt x="74173" y="51058"/>
                      </a:cubicBezTo>
                      <a:cubicBezTo>
                        <a:pt x="74090" y="50975"/>
                        <a:pt x="74256" y="50644"/>
                        <a:pt x="74422" y="50561"/>
                      </a:cubicBezTo>
                      <a:cubicBezTo>
                        <a:pt x="74491" y="50515"/>
                        <a:pt x="74541" y="50494"/>
                        <a:pt x="74572" y="50494"/>
                      </a:cubicBezTo>
                      <a:close/>
                      <a:moveTo>
                        <a:pt x="87671" y="50719"/>
                      </a:moveTo>
                      <a:cubicBezTo>
                        <a:pt x="87755" y="50719"/>
                        <a:pt x="87689" y="50790"/>
                        <a:pt x="87433" y="50893"/>
                      </a:cubicBezTo>
                      <a:cubicBezTo>
                        <a:pt x="87267" y="51058"/>
                        <a:pt x="87102" y="51058"/>
                        <a:pt x="87102" y="51058"/>
                      </a:cubicBezTo>
                      <a:cubicBezTo>
                        <a:pt x="87102" y="50975"/>
                        <a:pt x="87185" y="50893"/>
                        <a:pt x="87350" y="50810"/>
                      </a:cubicBezTo>
                      <a:cubicBezTo>
                        <a:pt x="87509" y="50746"/>
                        <a:pt x="87619" y="50719"/>
                        <a:pt x="87671" y="50719"/>
                      </a:cubicBezTo>
                      <a:close/>
                      <a:moveTo>
                        <a:pt x="86770" y="50748"/>
                      </a:moveTo>
                      <a:cubicBezTo>
                        <a:pt x="86791" y="50748"/>
                        <a:pt x="86812" y="50768"/>
                        <a:pt x="86853" y="50810"/>
                      </a:cubicBezTo>
                      <a:cubicBezTo>
                        <a:pt x="86936" y="50810"/>
                        <a:pt x="86853" y="50975"/>
                        <a:pt x="86770" y="51058"/>
                      </a:cubicBezTo>
                      <a:cubicBezTo>
                        <a:pt x="86729" y="51100"/>
                        <a:pt x="86708" y="51120"/>
                        <a:pt x="86698" y="51120"/>
                      </a:cubicBezTo>
                      <a:cubicBezTo>
                        <a:pt x="86687" y="51120"/>
                        <a:pt x="86687" y="51100"/>
                        <a:pt x="86687" y="51058"/>
                      </a:cubicBezTo>
                      <a:cubicBezTo>
                        <a:pt x="86604" y="50975"/>
                        <a:pt x="86687" y="50810"/>
                        <a:pt x="86687" y="50810"/>
                      </a:cubicBezTo>
                      <a:cubicBezTo>
                        <a:pt x="86729" y="50768"/>
                        <a:pt x="86749" y="50748"/>
                        <a:pt x="86770" y="50748"/>
                      </a:cubicBezTo>
                      <a:close/>
                      <a:moveTo>
                        <a:pt x="90531" y="50632"/>
                      </a:moveTo>
                      <a:cubicBezTo>
                        <a:pt x="90582" y="50632"/>
                        <a:pt x="90582" y="50715"/>
                        <a:pt x="90582" y="50893"/>
                      </a:cubicBezTo>
                      <a:cubicBezTo>
                        <a:pt x="90500" y="51058"/>
                        <a:pt x="90500" y="51141"/>
                        <a:pt x="90417" y="51141"/>
                      </a:cubicBezTo>
                      <a:cubicBezTo>
                        <a:pt x="90417" y="51058"/>
                        <a:pt x="90251" y="51058"/>
                        <a:pt x="90168" y="51058"/>
                      </a:cubicBezTo>
                      <a:cubicBezTo>
                        <a:pt x="90085" y="51058"/>
                        <a:pt x="90085" y="50975"/>
                        <a:pt x="90251" y="50810"/>
                      </a:cubicBezTo>
                      <a:cubicBezTo>
                        <a:pt x="90405" y="50694"/>
                        <a:pt x="90487" y="50632"/>
                        <a:pt x="90531" y="50632"/>
                      </a:cubicBezTo>
                      <a:close/>
                      <a:moveTo>
                        <a:pt x="83170" y="51355"/>
                      </a:moveTo>
                      <a:cubicBezTo>
                        <a:pt x="83192" y="51355"/>
                        <a:pt x="83207" y="51366"/>
                        <a:pt x="83207" y="51390"/>
                      </a:cubicBezTo>
                      <a:cubicBezTo>
                        <a:pt x="83289" y="51473"/>
                        <a:pt x="83289" y="51556"/>
                        <a:pt x="83207" y="51638"/>
                      </a:cubicBezTo>
                      <a:cubicBezTo>
                        <a:pt x="83158" y="51735"/>
                        <a:pt x="83110" y="51776"/>
                        <a:pt x="83061" y="51776"/>
                      </a:cubicBezTo>
                      <a:cubicBezTo>
                        <a:pt x="83027" y="51776"/>
                        <a:pt x="82992" y="51756"/>
                        <a:pt x="82958" y="51721"/>
                      </a:cubicBezTo>
                      <a:cubicBezTo>
                        <a:pt x="82875" y="51721"/>
                        <a:pt x="82875" y="51556"/>
                        <a:pt x="82958" y="51473"/>
                      </a:cubicBezTo>
                      <a:cubicBezTo>
                        <a:pt x="83017" y="51414"/>
                        <a:pt x="83117" y="51355"/>
                        <a:pt x="83170" y="51355"/>
                      </a:cubicBezTo>
                      <a:close/>
                      <a:moveTo>
                        <a:pt x="87599" y="51473"/>
                      </a:moveTo>
                      <a:cubicBezTo>
                        <a:pt x="87599" y="51556"/>
                        <a:pt x="87599" y="51638"/>
                        <a:pt x="87516" y="51721"/>
                      </a:cubicBezTo>
                      <a:cubicBezTo>
                        <a:pt x="87433" y="51804"/>
                        <a:pt x="87350" y="51887"/>
                        <a:pt x="87267" y="51887"/>
                      </a:cubicBezTo>
                      <a:cubicBezTo>
                        <a:pt x="87267" y="51804"/>
                        <a:pt x="87267" y="51721"/>
                        <a:pt x="87350" y="51638"/>
                      </a:cubicBezTo>
                      <a:cubicBezTo>
                        <a:pt x="87433" y="51556"/>
                        <a:pt x="87516" y="51473"/>
                        <a:pt x="87599" y="51473"/>
                      </a:cubicBezTo>
                      <a:close/>
                      <a:moveTo>
                        <a:pt x="92539" y="51772"/>
                      </a:moveTo>
                      <a:cubicBezTo>
                        <a:pt x="92571" y="51772"/>
                        <a:pt x="92571" y="51849"/>
                        <a:pt x="92571" y="51970"/>
                      </a:cubicBezTo>
                      <a:cubicBezTo>
                        <a:pt x="92489" y="52136"/>
                        <a:pt x="92406" y="52301"/>
                        <a:pt x="92406" y="52301"/>
                      </a:cubicBezTo>
                      <a:cubicBezTo>
                        <a:pt x="92393" y="52308"/>
                        <a:pt x="92382" y="52311"/>
                        <a:pt x="92372" y="52311"/>
                      </a:cubicBezTo>
                      <a:cubicBezTo>
                        <a:pt x="92253" y="52311"/>
                        <a:pt x="92335" y="51881"/>
                        <a:pt x="92489" y="51804"/>
                      </a:cubicBezTo>
                      <a:cubicBezTo>
                        <a:pt x="92511" y="51782"/>
                        <a:pt x="92527" y="51772"/>
                        <a:pt x="92539" y="51772"/>
                      </a:cubicBezTo>
                      <a:close/>
                      <a:moveTo>
                        <a:pt x="76870" y="51866"/>
                      </a:moveTo>
                      <a:cubicBezTo>
                        <a:pt x="76908" y="51866"/>
                        <a:pt x="76908" y="51965"/>
                        <a:pt x="76908" y="52219"/>
                      </a:cubicBezTo>
                      <a:cubicBezTo>
                        <a:pt x="76908" y="52355"/>
                        <a:pt x="76908" y="52417"/>
                        <a:pt x="76881" y="52417"/>
                      </a:cubicBezTo>
                      <a:cubicBezTo>
                        <a:pt x="76858" y="52417"/>
                        <a:pt x="76817" y="52376"/>
                        <a:pt x="76742" y="52301"/>
                      </a:cubicBezTo>
                      <a:cubicBezTo>
                        <a:pt x="76660" y="52219"/>
                        <a:pt x="76660" y="52053"/>
                        <a:pt x="76742" y="51970"/>
                      </a:cubicBezTo>
                      <a:cubicBezTo>
                        <a:pt x="76807" y="51906"/>
                        <a:pt x="76846" y="51866"/>
                        <a:pt x="76870" y="51866"/>
                      </a:cubicBezTo>
                      <a:close/>
                      <a:moveTo>
                        <a:pt x="83242" y="52043"/>
                      </a:moveTo>
                      <a:cubicBezTo>
                        <a:pt x="83261" y="52043"/>
                        <a:pt x="83277" y="52046"/>
                        <a:pt x="83289" y="52053"/>
                      </a:cubicBezTo>
                      <a:cubicBezTo>
                        <a:pt x="83289" y="52136"/>
                        <a:pt x="83124" y="52219"/>
                        <a:pt x="82875" y="52384"/>
                      </a:cubicBezTo>
                      <a:cubicBezTo>
                        <a:pt x="82709" y="52467"/>
                        <a:pt x="82461" y="52550"/>
                        <a:pt x="82461" y="52550"/>
                      </a:cubicBezTo>
                      <a:cubicBezTo>
                        <a:pt x="82384" y="52473"/>
                        <a:pt x="83015" y="52043"/>
                        <a:pt x="83242" y="52043"/>
                      </a:cubicBezTo>
                      <a:close/>
                      <a:moveTo>
                        <a:pt x="84367" y="52799"/>
                      </a:moveTo>
                      <a:cubicBezTo>
                        <a:pt x="84450" y="52882"/>
                        <a:pt x="84450" y="52964"/>
                        <a:pt x="84367" y="52964"/>
                      </a:cubicBezTo>
                      <a:cubicBezTo>
                        <a:pt x="84343" y="52989"/>
                        <a:pt x="84318" y="52999"/>
                        <a:pt x="84296" y="52999"/>
                      </a:cubicBezTo>
                      <a:cubicBezTo>
                        <a:pt x="84243" y="52999"/>
                        <a:pt x="84201" y="52940"/>
                        <a:pt x="84201" y="52882"/>
                      </a:cubicBezTo>
                      <a:cubicBezTo>
                        <a:pt x="84201" y="52799"/>
                        <a:pt x="84284" y="52799"/>
                        <a:pt x="84367" y="52799"/>
                      </a:cubicBezTo>
                      <a:close/>
                      <a:moveTo>
                        <a:pt x="89461" y="53366"/>
                      </a:moveTo>
                      <a:cubicBezTo>
                        <a:pt x="89481" y="53366"/>
                        <a:pt x="89496" y="53370"/>
                        <a:pt x="89505" y="53379"/>
                      </a:cubicBezTo>
                      <a:cubicBezTo>
                        <a:pt x="89505" y="53379"/>
                        <a:pt x="89422" y="53462"/>
                        <a:pt x="89256" y="53627"/>
                      </a:cubicBezTo>
                      <a:cubicBezTo>
                        <a:pt x="89139" y="53686"/>
                        <a:pt x="89022" y="53745"/>
                        <a:pt x="88963" y="53745"/>
                      </a:cubicBezTo>
                      <a:cubicBezTo>
                        <a:pt x="88939" y="53745"/>
                        <a:pt x="88925" y="53735"/>
                        <a:pt x="88925" y="53710"/>
                      </a:cubicBezTo>
                      <a:cubicBezTo>
                        <a:pt x="88851" y="53636"/>
                        <a:pt x="89303" y="53366"/>
                        <a:pt x="89461" y="53366"/>
                      </a:cubicBezTo>
                      <a:close/>
                      <a:moveTo>
                        <a:pt x="90758" y="53676"/>
                      </a:moveTo>
                      <a:cubicBezTo>
                        <a:pt x="90782" y="53676"/>
                        <a:pt x="90807" y="53686"/>
                        <a:pt x="90831" y="53710"/>
                      </a:cubicBezTo>
                      <a:cubicBezTo>
                        <a:pt x="90831" y="53710"/>
                        <a:pt x="90831" y="53876"/>
                        <a:pt x="90748" y="53959"/>
                      </a:cubicBezTo>
                      <a:cubicBezTo>
                        <a:pt x="90690" y="54017"/>
                        <a:pt x="90631" y="54076"/>
                        <a:pt x="90602" y="54076"/>
                      </a:cubicBezTo>
                      <a:cubicBezTo>
                        <a:pt x="90590" y="54076"/>
                        <a:pt x="90582" y="54066"/>
                        <a:pt x="90582" y="54042"/>
                      </a:cubicBezTo>
                      <a:cubicBezTo>
                        <a:pt x="90500" y="54042"/>
                        <a:pt x="90500" y="53959"/>
                        <a:pt x="90582" y="53793"/>
                      </a:cubicBezTo>
                      <a:cubicBezTo>
                        <a:pt x="90641" y="53735"/>
                        <a:pt x="90700" y="53676"/>
                        <a:pt x="90758" y="53676"/>
                      </a:cubicBezTo>
                      <a:close/>
                      <a:moveTo>
                        <a:pt x="89379" y="54899"/>
                      </a:moveTo>
                      <a:cubicBezTo>
                        <a:pt x="89515" y="54899"/>
                        <a:pt x="89632" y="55075"/>
                        <a:pt x="89505" y="55202"/>
                      </a:cubicBezTo>
                      <a:cubicBezTo>
                        <a:pt x="89422" y="55285"/>
                        <a:pt x="89256" y="55451"/>
                        <a:pt x="89091" y="55533"/>
                      </a:cubicBezTo>
                      <a:cubicBezTo>
                        <a:pt x="89003" y="55592"/>
                        <a:pt x="88946" y="55620"/>
                        <a:pt x="88913" y="55620"/>
                      </a:cubicBezTo>
                      <a:cubicBezTo>
                        <a:pt x="88852" y="55620"/>
                        <a:pt x="88871" y="55528"/>
                        <a:pt x="88925" y="55368"/>
                      </a:cubicBezTo>
                      <a:cubicBezTo>
                        <a:pt x="89008" y="55202"/>
                        <a:pt x="89174" y="55036"/>
                        <a:pt x="89256" y="54953"/>
                      </a:cubicBezTo>
                      <a:cubicBezTo>
                        <a:pt x="89295" y="54915"/>
                        <a:pt x="89338" y="54899"/>
                        <a:pt x="89379" y="54899"/>
                      </a:cubicBezTo>
                      <a:close/>
                      <a:moveTo>
                        <a:pt x="31474" y="57074"/>
                      </a:moveTo>
                      <a:cubicBezTo>
                        <a:pt x="31486" y="57074"/>
                        <a:pt x="31493" y="57084"/>
                        <a:pt x="31493" y="57108"/>
                      </a:cubicBezTo>
                      <a:cubicBezTo>
                        <a:pt x="31576" y="57108"/>
                        <a:pt x="31493" y="57191"/>
                        <a:pt x="31410" y="57274"/>
                      </a:cubicBezTo>
                      <a:cubicBezTo>
                        <a:pt x="31410" y="57395"/>
                        <a:pt x="31366" y="57472"/>
                        <a:pt x="31310" y="57472"/>
                      </a:cubicBezTo>
                      <a:cubicBezTo>
                        <a:pt x="31289" y="57472"/>
                        <a:pt x="31267" y="57462"/>
                        <a:pt x="31245" y="57440"/>
                      </a:cubicBezTo>
                      <a:cubicBezTo>
                        <a:pt x="31245" y="57440"/>
                        <a:pt x="31245" y="57274"/>
                        <a:pt x="31327" y="57191"/>
                      </a:cubicBezTo>
                      <a:cubicBezTo>
                        <a:pt x="31386" y="57132"/>
                        <a:pt x="31445" y="57074"/>
                        <a:pt x="31474" y="57074"/>
                      </a:cubicBezTo>
                      <a:close/>
                      <a:moveTo>
                        <a:pt x="16778" y="57953"/>
                      </a:moveTo>
                      <a:cubicBezTo>
                        <a:pt x="16888" y="57953"/>
                        <a:pt x="16838" y="58089"/>
                        <a:pt x="16659" y="58268"/>
                      </a:cubicBezTo>
                      <a:cubicBezTo>
                        <a:pt x="16548" y="58268"/>
                        <a:pt x="16475" y="58305"/>
                        <a:pt x="16413" y="58305"/>
                      </a:cubicBezTo>
                      <a:cubicBezTo>
                        <a:pt x="16382" y="58305"/>
                        <a:pt x="16355" y="58296"/>
                        <a:pt x="16327" y="58268"/>
                      </a:cubicBezTo>
                      <a:cubicBezTo>
                        <a:pt x="16327" y="58268"/>
                        <a:pt x="16410" y="58185"/>
                        <a:pt x="16576" y="58020"/>
                      </a:cubicBezTo>
                      <a:cubicBezTo>
                        <a:pt x="16668" y="57973"/>
                        <a:pt x="16735" y="57953"/>
                        <a:pt x="16778" y="57953"/>
                      </a:cubicBezTo>
                      <a:close/>
                      <a:moveTo>
                        <a:pt x="80720" y="58351"/>
                      </a:moveTo>
                      <a:cubicBezTo>
                        <a:pt x="80886" y="58434"/>
                        <a:pt x="80969" y="58848"/>
                        <a:pt x="80803" y="59097"/>
                      </a:cubicBezTo>
                      <a:cubicBezTo>
                        <a:pt x="80760" y="59140"/>
                        <a:pt x="80718" y="59161"/>
                        <a:pt x="80675" y="59161"/>
                      </a:cubicBezTo>
                      <a:cubicBezTo>
                        <a:pt x="80552" y="59161"/>
                        <a:pt x="80429" y="58990"/>
                        <a:pt x="80306" y="58683"/>
                      </a:cubicBezTo>
                      <a:cubicBezTo>
                        <a:pt x="80223" y="58517"/>
                        <a:pt x="80555" y="58351"/>
                        <a:pt x="80720" y="58351"/>
                      </a:cubicBezTo>
                      <a:close/>
                      <a:moveTo>
                        <a:pt x="86888" y="59585"/>
                      </a:moveTo>
                      <a:cubicBezTo>
                        <a:pt x="87018" y="59585"/>
                        <a:pt x="87006" y="60015"/>
                        <a:pt x="86853" y="60092"/>
                      </a:cubicBezTo>
                      <a:cubicBezTo>
                        <a:pt x="86837" y="60107"/>
                        <a:pt x="86821" y="60114"/>
                        <a:pt x="86806" y="60114"/>
                      </a:cubicBezTo>
                      <a:cubicBezTo>
                        <a:pt x="86742" y="60114"/>
                        <a:pt x="86687" y="59993"/>
                        <a:pt x="86687" y="59926"/>
                      </a:cubicBezTo>
                      <a:cubicBezTo>
                        <a:pt x="86687" y="59760"/>
                        <a:pt x="86687" y="59677"/>
                        <a:pt x="86853" y="59594"/>
                      </a:cubicBezTo>
                      <a:cubicBezTo>
                        <a:pt x="86866" y="59588"/>
                        <a:pt x="86877" y="59585"/>
                        <a:pt x="86888" y="59585"/>
                      </a:cubicBezTo>
                      <a:close/>
                      <a:moveTo>
                        <a:pt x="55444" y="60837"/>
                      </a:moveTo>
                      <a:cubicBezTo>
                        <a:pt x="55444" y="60837"/>
                        <a:pt x="55361" y="60920"/>
                        <a:pt x="55278" y="61086"/>
                      </a:cubicBezTo>
                      <a:cubicBezTo>
                        <a:pt x="55195" y="61169"/>
                        <a:pt x="55112" y="61169"/>
                        <a:pt x="55112" y="61169"/>
                      </a:cubicBezTo>
                      <a:cubicBezTo>
                        <a:pt x="55029" y="61086"/>
                        <a:pt x="55112" y="61003"/>
                        <a:pt x="55195" y="60920"/>
                      </a:cubicBezTo>
                      <a:cubicBezTo>
                        <a:pt x="55278" y="60837"/>
                        <a:pt x="55444" y="60837"/>
                        <a:pt x="55444" y="60837"/>
                      </a:cubicBezTo>
                      <a:close/>
                      <a:moveTo>
                        <a:pt x="72941" y="73786"/>
                      </a:moveTo>
                      <a:cubicBezTo>
                        <a:pt x="72951" y="73786"/>
                        <a:pt x="72972" y="73807"/>
                        <a:pt x="73013" y="73849"/>
                      </a:cubicBezTo>
                      <a:cubicBezTo>
                        <a:pt x="73096" y="73849"/>
                        <a:pt x="73096" y="73931"/>
                        <a:pt x="73096" y="74014"/>
                      </a:cubicBezTo>
                      <a:cubicBezTo>
                        <a:pt x="73013" y="74014"/>
                        <a:pt x="72930" y="74014"/>
                        <a:pt x="72930" y="73849"/>
                      </a:cubicBezTo>
                      <a:cubicBezTo>
                        <a:pt x="72930" y="73807"/>
                        <a:pt x="72930" y="73786"/>
                        <a:pt x="72941" y="73786"/>
                      </a:cubicBezTo>
                      <a:close/>
                      <a:moveTo>
                        <a:pt x="84502" y="75527"/>
                      </a:moveTo>
                      <a:cubicBezTo>
                        <a:pt x="84533" y="75527"/>
                        <a:pt x="84574" y="75548"/>
                        <a:pt x="84615" y="75589"/>
                      </a:cubicBezTo>
                      <a:cubicBezTo>
                        <a:pt x="84615" y="75589"/>
                        <a:pt x="84698" y="75672"/>
                        <a:pt x="84615" y="75755"/>
                      </a:cubicBezTo>
                      <a:cubicBezTo>
                        <a:pt x="84533" y="75755"/>
                        <a:pt x="84450" y="75755"/>
                        <a:pt x="84450" y="75589"/>
                      </a:cubicBezTo>
                      <a:cubicBezTo>
                        <a:pt x="84450" y="75548"/>
                        <a:pt x="84470" y="75527"/>
                        <a:pt x="84502" y="75527"/>
                      </a:cubicBezTo>
                      <a:close/>
                      <a:moveTo>
                        <a:pt x="83816" y="76135"/>
                      </a:moveTo>
                      <a:cubicBezTo>
                        <a:pt x="83828" y="76135"/>
                        <a:pt x="83845" y="76145"/>
                        <a:pt x="83870" y="76169"/>
                      </a:cubicBezTo>
                      <a:cubicBezTo>
                        <a:pt x="83952" y="76252"/>
                        <a:pt x="83952" y="76335"/>
                        <a:pt x="83952" y="76335"/>
                      </a:cubicBezTo>
                      <a:cubicBezTo>
                        <a:pt x="83928" y="76359"/>
                        <a:pt x="83904" y="76369"/>
                        <a:pt x="83882" y="76369"/>
                      </a:cubicBezTo>
                      <a:cubicBezTo>
                        <a:pt x="83828" y="76369"/>
                        <a:pt x="83787" y="76311"/>
                        <a:pt x="83787" y="76252"/>
                      </a:cubicBezTo>
                      <a:cubicBezTo>
                        <a:pt x="83787" y="76193"/>
                        <a:pt x="83787" y="76135"/>
                        <a:pt x="83816" y="76135"/>
                      </a:cubicBezTo>
                      <a:close/>
                      <a:moveTo>
                        <a:pt x="23646" y="0"/>
                      </a:moveTo>
                      <a:cubicBezTo>
                        <a:pt x="23474" y="0"/>
                        <a:pt x="23194" y="71"/>
                        <a:pt x="23040" y="174"/>
                      </a:cubicBezTo>
                      <a:lnTo>
                        <a:pt x="22791" y="174"/>
                      </a:lnTo>
                      <a:cubicBezTo>
                        <a:pt x="22709" y="174"/>
                        <a:pt x="22626" y="422"/>
                        <a:pt x="22460" y="837"/>
                      </a:cubicBezTo>
                      <a:cubicBezTo>
                        <a:pt x="22377" y="1168"/>
                        <a:pt x="22211" y="1500"/>
                        <a:pt x="22128" y="1500"/>
                      </a:cubicBezTo>
                      <a:cubicBezTo>
                        <a:pt x="22128" y="1500"/>
                        <a:pt x="22128" y="1583"/>
                        <a:pt x="22211" y="1665"/>
                      </a:cubicBezTo>
                      <a:cubicBezTo>
                        <a:pt x="22460" y="1831"/>
                        <a:pt x="22128" y="2246"/>
                        <a:pt x="21880" y="2246"/>
                      </a:cubicBezTo>
                      <a:cubicBezTo>
                        <a:pt x="21831" y="2221"/>
                        <a:pt x="21790" y="2211"/>
                        <a:pt x="21753" y="2211"/>
                      </a:cubicBezTo>
                      <a:cubicBezTo>
                        <a:pt x="21665" y="2211"/>
                        <a:pt x="21607" y="2270"/>
                        <a:pt x="21548" y="2328"/>
                      </a:cubicBezTo>
                      <a:cubicBezTo>
                        <a:pt x="21484" y="2521"/>
                        <a:pt x="21171" y="2714"/>
                        <a:pt x="20995" y="2714"/>
                      </a:cubicBezTo>
                      <a:cubicBezTo>
                        <a:pt x="20944" y="2714"/>
                        <a:pt x="20904" y="2697"/>
                        <a:pt x="20885" y="2660"/>
                      </a:cubicBezTo>
                      <a:cubicBezTo>
                        <a:pt x="20861" y="2636"/>
                        <a:pt x="20823" y="2626"/>
                        <a:pt x="20776" y="2626"/>
                      </a:cubicBezTo>
                      <a:cubicBezTo>
                        <a:pt x="20664" y="2626"/>
                        <a:pt x="20505" y="2684"/>
                        <a:pt x="20388" y="2743"/>
                      </a:cubicBezTo>
                      <a:cubicBezTo>
                        <a:pt x="20305" y="2784"/>
                        <a:pt x="20222" y="2805"/>
                        <a:pt x="20150" y="2805"/>
                      </a:cubicBezTo>
                      <a:cubicBezTo>
                        <a:pt x="20077" y="2805"/>
                        <a:pt x="20015" y="2784"/>
                        <a:pt x="19974" y="2743"/>
                      </a:cubicBezTo>
                      <a:cubicBezTo>
                        <a:pt x="19891" y="2743"/>
                        <a:pt x="19725" y="2743"/>
                        <a:pt x="19642" y="2826"/>
                      </a:cubicBezTo>
                      <a:cubicBezTo>
                        <a:pt x="19618" y="2850"/>
                        <a:pt x="19587" y="2860"/>
                        <a:pt x="19554" y="2860"/>
                      </a:cubicBezTo>
                      <a:cubicBezTo>
                        <a:pt x="19476" y="2860"/>
                        <a:pt x="19394" y="2801"/>
                        <a:pt x="19394" y="2743"/>
                      </a:cubicBezTo>
                      <a:cubicBezTo>
                        <a:pt x="19394" y="2660"/>
                        <a:pt x="19373" y="2618"/>
                        <a:pt x="19331" y="2618"/>
                      </a:cubicBezTo>
                      <a:cubicBezTo>
                        <a:pt x="19290" y="2618"/>
                        <a:pt x="19228" y="2660"/>
                        <a:pt x="19145" y="2743"/>
                      </a:cubicBezTo>
                      <a:cubicBezTo>
                        <a:pt x="19062" y="2909"/>
                        <a:pt x="18979" y="3074"/>
                        <a:pt x="19062" y="3157"/>
                      </a:cubicBezTo>
                      <a:cubicBezTo>
                        <a:pt x="19145" y="3323"/>
                        <a:pt x="18482" y="3986"/>
                        <a:pt x="18150" y="4069"/>
                      </a:cubicBezTo>
                      <a:cubicBezTo>
                        <a:pt x="17653" y="4069"/>
                        <a:pt x="17570" y="4235"/>
                        <a:pt x="17487" y="4649"/>
                      </a:cubicBezTo>
                      <a:cubicBezTo>
                        <a:pt x="17432" y="4870"/>
                        <a:pt x="17414" y="4944"/>
                        <a:pt x="17359" y="4944"/>
                      </a:cubicBezTo>
                      <a:cubicBezTo>
                        <a:pt x="17331" y="4944"/>
                        <a:pt x="17294" y="4925"/>
                        <a:pt x="17239" y="4898"/>
                      </a:cubicBezTo>
                      <a:cubicBezTo>
                        <a:pt x="17223" y="4881"/>
                        <a:pt x="17207" y="4872"/>
                        <a:pt x="17187" y="4872"/>
                      </a:cubicBezTo>
                      <a:cubicBezTo>
                        <a:pt x="17105" y="4872"/>
                        <a:pt x="16961" y="5042"/>
                        <a:pt x="16493" y="5643"/>
                      </a:cubicBezTo>
                      <a:cubicBezTo>
                        <a:pt x="16161" y="6058"/>
                        <a:pt x="15830" y="6472"/>
                        <a:pt x="15830" y="6555"/>
                      </a:cubicBezTo>
                      <a:cubicBezTo>
                        <a:pt x="15830" y="6638"/>
                        <a:pt x="15664" y="6804"/>
                        <a:pt x="15581" y="6886"/>
                      </a:cubicBezTo>
                      <a:cubicBezTo>
                        <a:pt x="15416" y="6969"/>
                        <a:pt x="15250" y="7301"/>
                        <a:pt x="15084" y="7632"/>
                      </a:cubicBezTo>
                      <a:cubicBezTo>
                        <a:pt x="15001" y="7881"/>
                        <a:pt x="14753" y="8130"/>
                        <a:pt x="14753" y="8212"/>
                      </a:cubicBezTo>
                      <a:cubicBezTo>
                        <a:pt x="14670" y="8295"/>
                        <a:pt x="14587" y="8461"/>
                        <a:pt x="14587" y="8627"/>
                      </a:cubicBezTo>
                      <a:cubicBezTo>
                        <a:pt x="14587" y="8875"/>
                        <a:pt x="14504" y="9041"/>
                        <a:pt x="14255" y="9124"/>
                      </a:cubicBezTo>
                      <a:cubicBezTo>
                        <a:pt x="14007" y="9290"/>
                        <a:pt x="13758" y="9704"/>
                        <a:pt x="13841" y="9870"/>
                      </a:cubicBezTo>
                      <a:cubicBezTo>
                        <a:pt x="13924" y="9870"/>
                        <a:pt x="14007" y="9787"/>
                        <a:pt x="14007" y="9621"/>
                      </a:cubicBezTo>
                      <a:cubicBezTo>
                        <a:pt x="14055" y="9573"/>
                        <a:pt x="14102" y="9526"/>
                        <a:pt x="14134" y="9526"/>
                      </a:cubicBezTo>
                      <a:cubicBezTo>
                        <a:pt x="14158" y="9526"/>
                        <a:pt x="14172" y="9551"/>
                        <a:pt x="14172" y="9621"/>
                      </a:cubicBezTo>
                      <a:cubicBezTo>
                        <a:pt x="14090" y="9704"/>
                        <a:pt x="14007" y="9870"/>
                        <a:pt x="13924" y="9953"/>
                      </a:cubicBezTo>
                      <a:cubicBezTo>
                        <a:pt x="13758" y="10119"/>
                        <a:pt x="13592" y="10367"/>
                        <a:pt x="13592" y="10533"/>
                      </a:cubicBezTo>
                      <a:cubicBezTo>
                        <a:pt x="13509" y="10699"/>
                        <a:pt x="13344" y="11030"/>
                        <a:pt x="13095" y="11362"/>
                      </a:cubicBezTo>
                      <a:cubicBezTo>
                        <a:pt x="12846" y="11610"/>
                        <a:pt x="12681" y="11942"/>
                        <a:pt x="12598" y="12108"/>
                      </a:cubicBezTo>
                      <a:cubicBezTo>
                        <a:pt x="12598" y="12273"/>
                        <a:pt x="12515" y="12439"/>
                        <a:pt x="12432" y="12522"/>
                      </a:cubicBezTo>
                      <a:cubicBezTo>
                        <a:pt x="12349" y="12522"/>
                        <a:pt x="12266" y="12853"/>
                        <a:pt x="12183" y="13185"/>
                      </a:cubicBezTo>
                      <a:cubicBezTo>
                        <a:pt x="12101" y="13516"/>
                        <a:pt x="11935" y="13848"/>
                        <a:pt x="11852" y="13931"/>
                      </a:cubicBezTo>
                      <a:cubicBezTo>
                        <a:pt x="11769" y="14014"/>
                        <a:pt x="11603" y="14262"/>
                        <a:pt x="11603" y="14428"/>
                      </a:cubicBezTo>
                      <a:cubicBezTo>
                        <a:pt x="11520" y="14677"/>
                        <a:pt x="11355" y="14842"/>
                        <a:pt x="11272" y="14925"/>
                      </a:cubicBezTo>
                      <a:cubicBezTo>
                        <a:pt x="11189" y="15008"/>
                        <a:pt x="11106" y="15257"/>
                        <a:pt x="11023" y="15505"/>
                      </a:cubicBezTo>
                      <a:cubicBezTo>
                        <a:pt x="11023" y="15671"/>
                        <a:pt x="10775" y="16085"/>
                        <a:pt x="10526" y="16334"/>
                      </a:cubicBezTo>
                      <a:cubicBezTo>
                        <a:pt x="9946" y="17163"/>
                        <a:pt x="9863" y="17494"/>
                        <a:pt x="9863" y="18406"/>
                      </a:cubicBezTo>
                      <a:cubicBezTo>
                        <a:pt x="9863" y="19483"/>
                        <a:pt x="9946" y="19566"/>
                        <a:pt x="10609" y="19566"/>
                      </a:cubicBezTo>
                      <a:cubicBezTo>
                        <a:pt x="11438" y="19566"/>
                        <a:pt x="11686" y="19732"/>
                        <a:pt x="11438" y="20229"/>
                      </a:cubicBezTo>
                      <a:cubicBezTo>
                        <a:pt x="11272" y="20478"/>
                        <a:pt x="11272" y="20644"/>
                        <a:pt x="11520" y="20892"/>
                      </a:cubicBezTo>
                      <a:cubicBezTo>
                        <a:pt x="11686" y="21058"/>
                        <a:pt x="11852" y="21224"/>
                        <a:pt x="11769" y="21307"/>
                      </a:cubicBezTo>
                      <a:cubicBezTo>
                        <a:pt x="11520" y="21555"/>
                        <a:pt x="11686" y="21887"/>
                        <a:pt x="12266" y="22633"/>
                      </a:cubicBezTo>
                      <a:cubicBezTo>
                        <a:pt x="12681" y="23130"/>
                        <a:pt x="13012" y="23544"/>
                        <a:pt x="13095" y="23710"/>
                      </a:cubicBezTo>
                      <a:cubicBezTo>
                        <a:pt x="13178" y="23876"/>
                        <a:pt x="13261" y="23959"/>
                        <a:pt x="13261" y="24041"/>
                      </a:cubicBezTo>
                      <a:cubicBezTo>
                        <a:pt x="13344" y="24124"/>
                        <a:pt x="12764" y="24704"/>
                        <a:pt x="12018" y="25450"/>
                      </a:cubicBezTo>
                      <a:cubicBezTo>
                        <a:pt x="11852" y="25616"/>
                        <a:pt x="11686" y="25616"/>
                        <a:pt x="11603" y="25616"/>
                      </a:cubicBezTo>
                      <a:cubicBezTo>
                        <a:pt x="11603" y="25595"/>
                        <a:pt x="11593" y="25585"/>
                        <a:pt x="11575" y="25585"/>
                      </a:cubicBezTo>
                      <a:cubicBezTo>
                        <a:pt x="11520" y="25585"/>
                        <a:pt x="11396" y="25678"/>
                        <a:pt x="11272" y="25865"/>
                      </a:cubicBezTo>
                      <a:cubicBezTo>
                        <a:pt x="11175" y="26059"/>
                        <a:pt x="11106" y="26139"/>
                        <a:pt x="11066" y="26139"/>
                      </a:cubicBezTo>
                      <a:cubicBezTo>
                        <a:pt x="11037" y="26139"/>
                        <a:pt x="11023" y="26099"/>
                        <a:pt x="11023" y="26030"/>
                      </a:cubicBezTo>
                      <a:cubicBezTo>
                        <a:pt x="10998" y="25953"/>
                        <a:pt x="10932" y="25916"/>
                        <a:pt x="10844" y="25916"/>
                      </a:cubicBezTo>
                      <a:cubicBezTo>
                        <a:pt x="10648" y="25916"/>
                        <a:pt x="10341" y="26101"/>
                        <a:pt x="10112" y="26445"/>
                      </a:cubicBezTo>
                      <a:cubicBezTo>
                        <a:pt x="10029" y="26610"/>
                        <a:pt x="9863" y="26693"/>
                        <a:pt x="9780" y="26693"/>
                      </a:cubicBezTo>
                      <a:cubicBezTo>
                        <a:pt x="9780" y="26671"/>
                        <a:pt x="9774" y="26661"/>
                        <a:pt x="9765" y="26661"/>
                      </a:cubicBezTo>
                      <a:cubicBezTo>
                        <a:pt x="9742" y="26661"/>
                        <a:pt x="9697" y="26738"/>
                        <a:pt x="9697" y="26859"/>
                      </a:cubicBezTo>
                      <a:cubicBezTo>
                        <a:pt x="9614" y="27108"/>
                        <a:pt x="9614" y="27108"/>
                        <a:pt x="9532" y="27108"/>
                      </a:cubicBezTo>
                      <a:cubicBezTo>
                        <a:pt x="9519" y="27089"/>
                        <a:pt x="9500" y="27080"/>
                        <a:pt x="9475" y="27080"/>
                      </a:cubicBezTo>
                      <a:cubicBezTo>
                        <a:pt x="9172" y="27080"/>
                        <a:pt x="7971" y="28457"/>
                        <a:pt x="6134" y="30754"/>
                      </a:cubicBezTo>
                      <a:cubicBezTo>
                        <a:pt x="5388" y="31832"/>
                        <a:pt x="4310" y="33572"/>
                        <a:pt x="4062" y="34235"/>
                      </a:cubicBezTo>
                      <a:cubicBezTo>
                        <a:pt x="3896" y="34566"/>
                        <a:pt x="3813" y="34815"/>
                        <a:pt x="3730" y="34981"/>
                      </a:cubicBezTo>
                      <a:cubicBezTo>
                        <a:pt x="3647" y="35064"/>
                        <a:pt x="3565" y="35229"/>
                        <a:pt x="3565" y="35229"/>
                      </a:cubicBezTo>
                      <a:cubicBezTo>
                        <a:pt x="3565" y="35312"/>
                        <a:pt x="3316" y="35727"/>
                        <a:pt x="3067" y="36141"/>
                      </a:cubicBezTo>
                      <a:cubicBezTo>
                        <a:pt x="2819" y="36638"/>
                        <a:pt x="2487" y="37384"/>
                        <a:pt x="2321" y="37881"/>
                      </a:cubicBezTo>
                      <a:cubicBezTo>
                        <a:pt x="2156" y="38379"/>
                        <a:pt x="1990" y="38793"/>
                        <a:pt x="1907" y="38876"/>
                      </a:cubicBezTo>
                      <a:cubicBezTo>
                        <a:pt x="1824" y="38959"/>
                        <a:pt x="1658" y="39456"/>
                        <a:pt x="1493" y="39787"/>
                      </a:cubicBezTo>
                      <a:cubicBezTo>
                        <a:pt x="1327" y="40202"/>
                        <a:pt x="1078" y="40699"/>
                        <a:pt x="913" y="40948"/>
                      </a:cubicBezTo>
                      <a:cubicBezTo>
                        <a:pt x="581" y="41279"/>
                        <a:pt x="84" y="42688"/>
                        <a:pt x="167" y="42771"/>
                      </a:cubicBezTo>
                      <a:cubicBezTo>
                        <a:pt x="250" y="42854"/>
                        <a:pt x="250" y="43020"/>
                        <a:pt x="167" y="43102"/>
                      </a:cubicBezTo>
                      <a:cubicBezTo>
                        <a:pt x="1" y="43600"/>
                        <a:pt x="747" y="45589"/>
                        <a:pt x="1327" y="46334"/>
                      </a:cubicBezTo>
                      <a:cubicBezTo>
                        <a:pt x="1658" y="46749"/>
                        <a:pt x="1907" y="47246"/>
                        <a:pt x="1907" y="47329"/>
                      </a:cubicBezTo>
                      <a:cubicBezTo>
                        <a:pt x="1824" y="47495"/>
                        <a:pt x="2073" y="47909"/>
                        <a:pt x="2404" y="48241"/>
                      </a:cubicBezTo>
                      <a:cubicBezTo>
                        <a:pt x="2736" y="48655"/>
                        <a:pt x="3399" y="49567"/>
                        <a:pt x="3979" y="50230"/>
                      </a:cubicBezTo>
                      <a:cubicBezTo>
                        <a:pt x="4476" y="50975"/>
                        <a:pt x="5885" y="52550"/>
                        <a:pt x="7045" y="53793"/>
                      </a:cubicBezTo>
                      <a:cubicBezTo>
                        <a:pt x="8206" y="55036"/>
                        <a:pt x="9532" y="56445"/>
                        <a:pt x="10029" y="56942"/>
                      </a:cubicBezTo>
                      <a:cubicBezTo>
                        <a:pt x="10493" y="57473"/>
                        <a:pt x="10798" y="57738"/>
                        <a:pt x="10986" y="57738"/>
                      </a:cubicBezTo>
                      <a:cubicBezTo>
                        <a:pt x="11033" y="57738"/>
                        <a:pt x="11073" y="57721"/>
                        <a:pt x="11106" y="57688"/>
                      </a:cubicBezTo>
                      <a:cubicBezTo>
                        <a:pt x="11175" y="57654"/>
                        <a:pt x="11215" y="57634"/>
                        <a:pt x="11233" y="57634"/>
                      </a:cubicBezTo>
                      <a:cubicBezTo>
                        <a:pt x="11258" y="57634"/>
                        <a:pt x="11238" y="57674"/>
                        <a:pt x="11189" y="57771"/>
                      </a:cubicBezTo>
                      <a:cubicBezTo>
                        <a:pt x="11030" y="58088"/>
                        <a:pt x="12616" y="59771"/>
                        <a:pt x="13044" y="59771"/>
                      </a:cubicBezTo>
                      <a:cubicBezTo>
                        <a:pt x="13064" y="59771"/>
                        <a:pt x="13081" y="59767"/>
                        <a:pt x="13095" y="59760"/>
                      </a:cubicBezTo>
                      <a:cubicBezTo>
                        <a:pt x="13170" y="59686"/>
                        <a:pt x="13211" y="59645"/>
                        <a:pt x="13226" y="59645"/>
                      </a:cubicBezTo>
                      <a:cubicBezTo>
                        <a:pt x="13244" y="59645"/>
                        <a:pt x="13224" y="59706"/>
                        <a:pt x="13178" y="59843"/>
                      </a:cubicBezTo>
                      <a:cubicBezTo>
                        <a:pt x="13012" y="60092"/>
                        <a:pt x="13509" y="60672"/>
                        <a:pt x="13841" y="60672"/>
                      </a:cubicBezTo>
                      <a:cubicBezTo>
                        <a:pt x="13847" y="60666"/>
                        <a:pt x="13855" y="60663"/>
                        <a:pt x="13865" y="60663"/>
                      </a:cubicBezTo>
                      <a:cubicBezTo>
                        <a:pt x="13986" y="60663"/>
                        <a:pt x="14375" y="61123"/>
                        <a:pt x="14835" y="61583"/>
                      </a:cubicBezTo>
                      <a:cubicBezTo>
                        <a:pt x="15414" y="62226"/>
                        <a:pt x="15693" y="62470"/>
                        <a:pt x="15944" y="62470"/>
                      </a:cubicBezTo>
                      <a:cubicBezTo>
                        <a:pt x="16017" y="62470"/>
                        <a:pt x="16087" y="62449"/>
                        <a:pt x="16161" y="62412"/>
                      </a:cubicBezTo>
                      <a:cubicBezTo>
                        <a:pt x="16252" y="62382"/>
                        <a:pt x="16321" y="62362"/>
                        <a:pt x="16364" y="62362"/>
                      </a:cubicBezTo>
                      <a:cubicBezTo>
                        <a:pt x="16437" y="62362"/>
                        <a:pt x="16432" y="62420"/>
                        <a:pt x="16327" y="62578"/>
                      </a:cubicBezTo>
                      <a:cubicBezTo>
                        <a:pt x="15996" y="62826"/>
                        <a:pt x="16161" y="63075"/>
                        <a:pt x="17653" y="64235"/>
                      </a:cubicBezTo>
                      <a:cubicBezTo>
                        <a:pt x="18979" y="65313"/>
                        <a:pt x="20471" y="66639"/>
                        <a:pt x="22460" y="68462"/>
                      </a:cubicBezTo>
                      <a:cubicBezTo>
                        <a:pt x="23371" y="69291"/>
                        <a:pt x="24200" y="70036"/>
                        <a:pt x="24366" y="70119"/>
                      </a:cubicBezTo>
                      <a:cubicBezTo>
                        <a:pt x="24449" y="70119"/>
                        <a:pt x="25278" y="70865"/>
                        <a:pt x="26189" y="71694"/>
                      </a:cubicBezTo>
                      <a:cubicBezTo>
                        <a:pt x="27101" y="72523"/>
                        <a:pt x="27930" y="73268"/>
                        <a:pt x="28095" y="73268"/>
                      </a:cubicBezTo>
                      <a:cubicBezTo>
                        <a:pt x="28261" y="73351"/>
                        <a:pt x="29338" y="74263"/>
                        <a:pt x="31493" y="76169"/>
                      </a:cubicBezTo>
                      <a:cubicBezTo>
                        <a:pt x="32488" y="77081"/>
                        <a:pt x="33151" y="77661"/>
                        <a:pt x="34642" y="78738"/>
                      </a:cubicBezTo>
                      <a:cubicBezTo>
                        <a:pt x="34974" y="78987"/>
                        <a:pt x="35554" y="79401"/>
                        <a:pt x="35968" y="79816"/>
                      </a:cubicBezTo>
                      <a:cubicBezTo>
                        <a:pt x="36383" y="80147"/>
                        <a:pt x="37046" y="80644"/>
                        <a:pt x="37460" y="80976"/>
                      </a:cubicBezTo>
                      <a:cubicBezTo>
                        <a:pt x="37874" y="81307"/>
                        <a:pt x="38537" y="81887"/>
                        <a:pt x="39035" y="82219"/>
                      </a:cubicBezTo>
                      <a:cubicBezTo>
                        <a:pt x="39449" y="82550"/>
                        <a:pt x="39946" y="82882"/>
                        <a:pt x="40112" y="82965"/>
                      </a:cubicBezTo>
                      <a:cubicBezTo>
                        <a:pt x="40195" y="82965"/>
                        <a:pt x="40609" y="83213"/>
                        <a:pt x="40941" y="83462"/>
                      </a:cubicBezTo>
                      <a:cubicBezTo>
                        <a:pt x="41272" y="83793"/>
                        <a:pt x="41770" y="84125"/>
                        <a:pt x="42018" y="84291"/>
                      </a:cubicBezTo>
                      <a:cubicBezTo>
                        <a:pt x="42267" y="84456"/>
                        <a:pt x="42764" y="84788"/>
                        <a:pt x="43096" y="85037"/>
                      </a:cubicBezTo>
                      <a:cubicBezTo>
                        <a:pt x="44007" y="85700"/>
                        <a:pt x="44836" y="86280"/>
                        <a:pt x="45830" y="86943"/>
                      </a:cubicBezTo>
                      <a:cubicBezTo>
                        <a:pt x="46328" y="87274"/>
                        <a:pt x="46991" y="87689"/>
                        <a:pt x="47322" y="87937"/>
                      </a:cubicBezTo>
                      <a:cubicBezTo>
                        <a:pt x="47985" y="88434"/>
                        <a:pt x="49477" y="89263"/>
                        <a:pt x="50057" y="89512"/>
                      </a:cubicBezTo>
                      <a:cubicBezTo>
                        <a:pt x="50306" y="89595"/>
                        <a:pt x="50637" y="89843"/>
                        <a:pt x="50803" y="90009"/>
                      </a:cubicBezTo>
                      <a:cubicBezTo>
                        <a:pt x="50969" y="90175"/>
                        <a:pt x="51383" y="90506"/>
                        <a:pt x="51714" y="90672"/>
                      </a:cubicBezTo>
                      <a:cubicBezTo>
                        <a:pt x="51963" y="90838"/>
                        <a:pt x="52626" y="91169"/>
                        <a:pt x="53040" y="91418"/>
                      </a:cubicBezTo>
                      <a:cubicBezTo>
                        <a:pt x="53455" y="91667"/>
                        <a:pt x="54201" y="92081"/>
                        <a:pt x="54698" y="92412"/>
                      </a:cubicBezTo>
                      <a:cubicBezTo>
                        <a:pt x="55444" y="92827"/>
                        <a:pt x="55692" y="93075"/>
                        <a:pt x="55692" y="93324"/>
                      </a:cubicBezTo>
                      <a:cubicBezTo>
                        <a:pt x="55739" y="93606"/>
                        <a:pt x="55813" y="93755"/>
                        <a:pt x="56005" y="93755"/>
                      </a:cubicBezTo>
                      <a:cubicBezTo>
                        <a:pt x="56151" y="93755"/>
                        <a:pt x="56365" y="93669"/>
                        <a:pt x="56687" y="93490"/>
                      </a:cubicBezTo>
                      <a:cubicBezTo>
                        <a:pt x="57184" y="93324"/>
                        <a:pt x="58427" y="92330"/>
                        <a:pt x="58593" y="91998"/>
                      </a:cubicBezTo>
                      <a:cubicBezTo>
                        <a:pt x="58676" y="91915"/>
                        <a:pt x="58842" y="91832"/>
                        <a:pt x="59007" y="91749"/>
                      </a:cubicBezTo>
                      <a:cubicBezTo>
                        <a:pt x="59173" y="91667"/>
                        <a:pt x="59339" y="91501"/>
                        <a:pt x="59505" y="91335"/>
                      </a:cubicBezTo>
                      <a:cubicBezTo>
                        <a:pt x="59587" y="91169"/>
                        <a:pt x="60002" y="90755"/>
                        <a:pt x="60416" y="90423"/>
                      </a:cubicBezTo>
                      <a:cubicBezTo>
                        <a:pt x="60831" y="90092"/>
                        <a:pt x="61576" y="89429"/>
                        <a:pt x="62157" y="88683"/>
                      </a:cubicBezTo>
                      <a:cubicBezTo>
                        <a:pt x="63068" y="87606"/>
                        <a:pt x="63151" y="87440"/>
                        <a:pt x="62902" y="87440"/>
                      </a:cubicBezTo>
                      <a:cubicBezTo>
                        <a:pt x="62737" y="87440"/>
                        <a:pt x="62737" y="87440"/>
                        <a:pt x="63151" y="87191"/>
                      </a:cubicBezTo>
                      <a:cubicBezTo>
                        <a:pt x="63400" y="87108"/>
                        <a:pt x="63483" y="86943"/>
                        <a:pt x="63483" y="86943"/>
                      </a:cubicBezTo>
                      <a:cubicBezTo>
                        <a:pt x="63400" y="86860"/>
                        <a:pt x="63814" y="86363"/>
                        <a:pt x="64394" y="85700"/>
                      </a:cubicBezTo>
                      <a:cubicBezTo>
                        <a:pt x="65554" y="84291"/>
                        <a:pt x="65389" y="84456"/>
                        <a:pt x="66632" y="82633"/>
                      </a:cubicBezTo>
                      <a:cubicBezTo>
                        <a:pt x="67461" y="81556"/>
                        <a:pt x="67792" y="80976"/>
                        <a:pt x="68041" y="80396"/>
                      </a:cubicBezTo>
                      <a:cubicBezTo>
                        <a:pt x="68206" y="79981"/>
                        <a:pt x="68372" y="79567"/>
                        <a:pt x="68455" y="79484"/>
                      </a:cubicBezTo>
                      <a:cubicBezTo>
                        <a:pt x="68538" y="79401"/>
                        <a:pt x="68621" y="79070"/>
                        <a:pt x="68704" y="78821"/>
                      </a:cubicBezTo>
                      <a:cubicBezTo>
                        <a:pt x="68869" y="78324"/>
                        <a:pt x="69947" y="76252"/>
                        <a:pt x="70113" y="76169"/>
                      </a:cubicBezTo>
                      <a:cubicBezTo>
                        <a:pt x="70113" y="76169"/>
                        <a:pt x="70361" y="76169"/>
                        <a:pt x="70527" y="76252"/>
                      </a:cubicBezTo>
                      <a:cubicBezTo>
                        <a:pt x="70610" y="76293"/>
                        <a:pt x="70713" y="76314"/>
                        <a:pt x="70817" y="76314"/>
                      </a:cubicBezTo>
                      <a:cubicBezTo>
                        <a:pt x="70921" y="76314"/>
                        <a:pt x="71024" y="76293"/>
                        <a:pt x="71107" y="76252"/>
                      </a:cubicBezTo>
                      <a:cubicBezTo>
                        <a:pt x="71190" y="76211"/>
                        <a:pt x="71273" y="76190"/>
                        <a:pt x="71345" y="76190"/>
                      </a:cubicBezTo>
                      <a:cubicBezTo>
                        <a:pt x="71418" y="76190"/>
                        <a:pt x="71480" y="76211"/>
                        <a:pt x="71521" y="76252"/>
                      </a:cubicBezTo>
                      <a:cubicBezTo>
                        <a:pt x="71521" y="76335"/>
                        <a:pt x="71604" y="76376"/>
                        <a:pt x="71729" y="76376"/>
                      </a:cubicBezTo>
                      <a:cubicBezTo>
                        <a:pt x="71853" y="76376"/>
                        <a:pt x="72019" y="76335"/>
                        <a:pt x="72184" y="76252"/>
                      </a:cubicBezTo>
                      <a:cubicBezTo>
                        <a:pt x="72492" y="76137"/>
                        <a:pt x="72728" y="76075"/>
                        <a:pt x="72885" y="76075"/>
                      </a:cubicBezTo>
                      <a:cubicBezTo>
                        <a:pt x="73066" y="76075"/>
                        <a:pt x="73140" y="76157"/>
                        <a:pt x="73096" y="76335"/>
                      </a:cubicBezTo>
                      <a:cubicBezTo>
                        <a:pt x="73013" y="76418"/>
                        <a:pt x="73096" y="76501"/>
                        <a:pt x="73427" y="76501"/>
                      </a:cubicBezTo>
                      <a:cubicBezTo>
                        <a:pt x="73676" y="76501"/>
                        <a:pt x="73925" y="76501"/>
                        <a:pt x="74090" y="76666"/>
                      </a:cubicBezTo>
                      <a:cubicBezTo>
                        <a:pt x="74132" y="76708"/>
                        <a:pt x="74194" y="76728"/>
                        <a:pt x="74256" y="76728"/>
                      </a:cubicBezTo>
                      <a:cubicBezTo>
                        <a:pt x="74318" y="76728"/>
                        <a:pt x="74381" y="76708"/>
                        <a:pt x="74422" y="76666"/>
                      </a:cubicBezTo>
                      <a:cubicBezTo>
                        <a:pt x="74491" y="76632"/>
                        <a:pt x="74545" y="76612"/>
                        <a:pt x="74585" y="76612"/>
                      </a:cubicBezTo>
                      <a:cubicBezTo>
                        <a:pt x="74642" y="76612"/>
                        <a:pt x="74671" y="76652"/>
                        <a:pt x="74671" y="76749"/>
                      </a:cubicBezTo>
                      <a:cubicBezTo>
                        <a:pt x="74671" y="76808"/>
                        <a:pt x="74795" y="76866"/>
                        <a:pt x="74926" y="76866"/>
                      </a:cubicBezTo>
                      <a:cubicBezTo>
                        <a:pt x="74981" y="76866"/>
                        <a:pt x="75036" y="76856"/>
                        <a:pt x="75085" y="76832"/>
                      </a:cubicBezTo>
                      <a:cubicBezTo>
                        <a:pt x="75334" y="76832"/>
                        <a:pt x="75499" y="76915"/>
                        <a:pt x="75582" y="77081"/>
                      </a:cubicBezTo>
                      <a:cubicBezTo>
                        <a:pt x="75582" y="77238"/>
                        <a:pt x="75616" y="77296"/>
                        <a:pt x="75682" y="77296"/>
                      </a:cubicBezTo>
                      <a:cubicBezTo>
                        <a:pt x="75721" y="77296"/>
                        <a:pt x="75770" y="77277"/>
                        <a:pt x="75831" y="77246"/>
                      </a:cubicBezTo>
                      <a:cubicBezTo>
                        <a:pt x="75855" y="77222"/>
                        <a:pt x="75886" y="77212"/>
                        <a:pt x="75923" y="77212"/>
                      </a:cubicBezTo>
                      <a:cubicBezTo>
                        <a:pt x="76011" y="77212"/>
                        <a:pt x="76128" y="77271"/>
                        <a:pt x="76245" y="77329"/>
                      </a:cubicBezTo>
                      <a:cubicBezTo>
                        <a:pt x="76348" y="77432"/>
                        <a:pt x="76450" y="77503"/>
                        <a:pt x="76513" y="77503"/>
                      </a:cubicBezTo>
                      <a:cubicBezTo>
                        <a:pt x="76553" y="77503"/>
                        <a:pt x="76577" y="77476"/>
                        <a:pt x="76577" y="77412"/>
                      </a:cubicBezTo>
                      <a:cubicBezTo>
                        <a:pt x="76601" y="77364"/>
                        <a:pt x="76703" y="77344"/>
                        <a:pt x="76842" y="77344"/>
                      </a:cubicBezTo>
                      <a:cubicBezTo>
                        <a:pt x="77178" y="77344"/>
                        <a:pt x="77727" y="77461"/>
                        <a:pt x="77903" y="77578"/>
                      </a:cubicBezTo>
                      <a:cubicBezTo>
                        <a:pt x="77986" y="77661"/>
                        <a:pt x="78234" y="77661"/>
                        <a:pt x="78483" y="77661"/>
                      </a:cubicBezTo>
                      <a:cubicBezTo>
                        <a:pt x="78572" y="77639"/>
                        <a:pt x="78643" y="77628"/>
                        <a:pt x="78696" y="77628"/>
                      </a:cubicBezTo>
                      <a:cubicBezTo>
                        <a:pt x="78841" y="77628"/>
                        <a:pt x="78853" y="77705"/>
                        <a:pt x="78731" y="77827"/>
                      </a:cubicBezTo>
                      <a:cubicBezTo>
                        <a:pt x="78638" y="78060"/>
                        <a:pt x="78650" y="78162"/>
                        <a:pt x="78767" y="78162"/>
                      </a:cubicBezTo>
                      <a:cubicBezTo>
                        <a:pt x="78858" y="78162"/>
                        <a:pt x="79012" y="78101"/>
                        <a:pt x="79229" y="77992"/>
                      </a:cubicBezTo>
                      <a:cubicBezTo>
                        <a:pt x="79404" y="77934"/>
                        <a:pt x="79539" y="77875"/>
                        <a:pt x="79602" y="77875"/>
                      </a:cubicBezTo>
                      <a:cubicBezTo>
                        <a:pt x="79629" y="77875"/>
                        <a:pt x="79643" y="77885"/>
                        <a:pt x="79643" y="77909"/>
                      </a:cubicBezTo>
                      <a:cubicBezTo>
                        <a:pt x="79643" y="77951"/>
                        <a:pt x="79664" y="77972"/>
                        <a:pt x="79695" y="77972"/>
                      </a:cubicBezTo>
                      <a:cubicBezTo>
                        <a:pt x="79726" y="77972"/>
                        <a:pt x="79767" y="77951"/>
                        <a:pt x="79809" y="77909"/>
                      </a:cubicBezTo>
                      <a:cubicBezTo>
                        <a:pt x="79850" y="77868"/>
                        <a:pt x="79892" y="77847"/>
                        <a:pt x="79933" y="77847"/>
                      </a:cubicBezTo>
                      <a:cubicBezTo>
                        <a:pt x="79975" y="77847"/>
                        <a:pt x="80016" y="77868"/>
                        <a:pt x="80057" y="77909"/>
                      </a:cubicBezTo>
                      <a:cubicBezTo>
                        <a:pt x="80105" y="77957"/>
                        <a:pt x="80208" y="78005"/>
                        <a:pt x="80367" y="78005"/>
                      </a:cubicBezTo>
                      <a:cubicBezTo>
                        <a:pt x="80483" y="78005"/>
                        <a:pt x="80628" y="77979"/>
                        <a:pt x="80803" y="77909"/>
                      </a:cubicBezTo>
                      <a:cubicBezTo>
                        <a:pt x="80969" y="77909"/>
                        <a:pt x="81052" y="77992"/>
                        <a:pt x="81052" y="78075"/>
                      </a:cubicBezTo>
                      <a:cubicBezTo>
                        <a:pt x="81110" y="78134"/>
                        <a:pt x="81169" y="78192"/>
                        <a:pt x="81257" y="78192"/>
                      </a:cubicBezTo>
                      <a:cubicBezTo>
                        <a:pt x="81293" y="78192"/>
                        <a:pt x="81335" y="78182"/>
                        <a:pt x="81383" y="78158"/>
                      </a:cubicBezTo>
                      <a:cubicBezTo>
                        <a:pt x="81632" y="78158"/>
                        <a:pt x="81715" y="78158"/>
                        <a:pt x="81632" y="78407"/>
                      </a:cubicBezTo>
                      <a:cubicBezTo>
                        <a:pt x="81588" y="78584"/>
                        <a:pt x="81591" y="78667"/>
                        <a:pt x="81642" y="78667"/>
                      </a:cubicBezTo>
                      <a:cubicBezTo>
                        <a:pt x="81686" y="78667"/>
                        <a:pt x="81765" y="78605"/>
                        <a:pt x="81881" y="78490"/>
                      </a:cubicBezTo>
                      <a:cubicBezTo>
                        <a:pt x="82046" y="78407"/>
                        <a:pt x="82212" y="78324"/>
                        <a:pt x="82295" y="78324"/>
                      </a:cubicBezTo>
                      <a:cubicBezTo>
                        <a:pt x="82319" y="78348"/>
                        <a:pt x="82344" y="78358"/>
                        <a:pt x="82370" y="78358"/>
                      </a:cubicBezTo>
                      <a:cubicBezTo>
                        <a:pt x="82434" y="78358"/>
                        <a:pt x="82509" y="78300"/>
                        <a:pt x="82627" y="78241"/>
                      </a:cubicBezTo>
                      <a:cubicBezTo>
                        <a:pt x="82748" y="78120"/>
                        <a:pt x="82825" y="78043"/>
                        <a:pt x="82890" y="78043"/>
                      </a:cubicBezTo>
                      <a:cubicBezTo>
                        <a:pt x="82914" y="78043"/>
                        <a:pt x="82936" y="78053"/>
                        <a:pt x="82958" y="78075"/>
                      </a:cubicBezTo>
                      <a:cubicBezTo>
                        <a:pt x="83041" y="78075"/>
                        <a:pt x="83207" y="77909"/>
                        <a:pt x="83621" y="77329"/>
                      </a:cubicBezTo>
                      <a:cubicBezTo>
                        <a:pt x="83952" y="76915"/>
                        <a:pt x="84367" y="76501"/>
                        <a:pt x="84450" y="76501"/>
                      </a:cubicBezTo>
                      <a:cubicBezTo>
                        <a:pt x="84533" y="76418"/>
                        <a:pt x="84781" y="76169"/>
                        <a:pt x="84947" y="75838"/>
                      </a:cubicBezTo>
                      <a:cubicBezTo>
                        <a:pt x="85091" y="75550"/>
                        <a:pt x="85297" y="75324"/>
                        <a:pt x="85349" y="75324"/>
                      </a:cubicBezTo>
                      <a:cubicBezTo>
                        <a:pt x="85357" y="75324"/>
                        <a:pt x="85361" y="75329"/>
                        <a:pt x="85361" y="75340"/>
                      </a:cubicBezTo>
                      <a:cubicBezTo>
                        <a:pt x="85365" y="75344"/>
                        <a:pt x="85371" y="75346"/>
                        <a:pt x="85377" y="75346"/>
                      </a:cubicBezTo>
                      <a:cubicBezTo>
                        <a:pt x="85513" y="75346"/>
                        <a:pt x="86190" y="74583"/>
                        <a:pt x="86190" y="74346"/>
                      </a:cubicBezTo>
                      <a:cubicBezTo>
                        <a:pt x="86190" y="74263"/>
                        <a:pt x="86273" y="74180"/>
                        <a:pt x="86356" y="74097"/>
                      </a:cubicBezTo>
                      <a:cubicBezTo>
                        <a:pt x="86522" y="74014"/>
                        <a:pt x="86853" y="73517"/>
                        <a:pt x="87185" y="73103"/>
                      </a:cubicBezTo>
                      <a:cubicBezTo>
                        <a:pt x="87765" y="72357"/>
                        <a:pt x="87848" y="72274"/>
                        <a:pt x="87930" y="71777"/>
                      </a:cubicBezTo>
                      <a:cubicBezTo>
                        <a:pt x="87930" y="71387"/>
                        <a:pt x="87930" y="71252"/>
                        <a:pt x="88051" y="71252"/>
                      </a:cubicBezTo>
                      <a:cubicBezTo>
                        <a:pt x="88084" y="71252"/>
                        <a:pt x="88126" y="71262"/>
                        <a:pt x="88179" y="71280"/>
                      </a:cubicBezTo>
                      <a:cubicBezTo>
                        <a:pt x="88428" y="71280"/>
                        <a:pt x="88842" y="70865"/>
                        <a:pt x="89008" y="70368"/>
                      </a:cubicBezTo>
                      <a:cubicBezTo>
                        <a:pt x="89008" y="70202"/>
                        <a:pt x="89256" y="69871"/>
                        <a:pt x="89505" y="69539"/>
                      </a:cubicBezTo>
                      <a:cubicBezTo>
                        <a:pt x="89837" y="69125"/>
                        <a:pt x="89837" y="69042"/>
                        <a:pt x="89671" y="68710"/>
                      </a:cubicBezTo>
                      <a:cubicBezTo>
                        <a:pt x="89588" y="68462"/>
                        <a:pt x="89588" y="68213"/>
                        <a:pt x="89588" y="68130"/>
                      </a:cubicBezTo>
                      <a:cubicBezTo>
                        <a:pt x="89671" y="68047"/>
                        <a:pt x="89671" y="67882"/>
                        <a:pt x="89588" y="67799"/>
                      </a:cubicBezTo>
                      <a:cubicBezTo>
                        <a:pt x="89505" y="67633"/>
                        <a:pt x="89588" y="67467"/>
                        <a:pt x="89671" y="67302"/>
                      </a:cubicBezTo>
                      <a:cubicBezTo>
                        <a:pt x="89843" y="67015"/>
                        <a:pt x="89896" y="66927"/>
                        <a:pt x="89830" y="66927"/>
                      </a:cubicBezTo>
                      <a:cubicBezTo>
                        <a:pt x="89801" y="66927"/>
                        <a:pt x="89748" y="66944"/>
                        <a:pt x="89671" y="66970"/>
                      </a:cubicBezTo>
                      <a:cubicBezTo>
                        <a:pt x="89616" y="67025"/>
                        <a:pt x="89570" y="67053"/>
                        <a:pt x="89533" y="67053"/>
                      </a:cubicBezTo>
                      <a:cubicBezTo>
                        <a:pt x="89459" y="67053"/>
                        <a:pt x="89422" y="66942"/>
                        <a:pt x="89422" y="66721"/>
                      </a:cubicBezTo>
                      <a:cubicBezTo>
                        <a:pt x="89359" y="66468"/>
                        <a:pt x="89344" y="66360"/>
                        <a:pt x="89267" y="66360"/>
                      </a:cubicBezTo>
                      <a:cubicBezTo>
                        <a:pt x="89243" y="66360"/>
                        <a:pt x="89213" y="66370"/>
                        <a:pt x="89174" y="66390"/>
                      </a:cubicBezTo>
                      <a:cubicBezTo>
                        <a:pt x="89142" y="66437"/>
                        <a:pt x="89107" y="66458"/>
                        <a:pt x="89072" y="66458"/>
                      </a:cubicBezTo>
                      <a:cubicBezTo>
                        <a:pt x="88925" y="66458"/>
                        <a:pt x="88775" y="66094"/>
                        <a:pt x="88842" y="65893"/>
                      </a:cubicBezTo>
                      <a:cubicBezTo>
                        <a:pt x="88925" y="65727"/>
                        <a:pt x="88925" y="65644"/>
                        <a:pt x="88842" y="65561"/>
                      </a:cubicBezTo>
                      <a:cubicBezTo>
                        <a:pt x="88759" y="65561"/>
                        <a:pt x="88676" y="65561"/>
                        <a:pt x="88676" y="65727"/>
                      </a:cubicBezTo>
                      <a:cubicBezTo>
                        <a:pt x="88642" y="65761"/>
                        <a:pt x="88608" y="65781"/>
                        <a:pt x="88579" y="65781"/>
                      </a:cubicBezTo>
                      <a:cubicBezTo>
                        <a:pt x="88539" y="65781"/>
                        <a:pt x="88511" y="65741"/>
                        <a:pt x="88511" y="65644"/>
                      </a:cubicBezTo>
                      <a:cubicBezTo>
                        <a:pt x="88428" y="65561"/>
                        <a:pt x="88511" y="65395"/>
                        <a:pt x="88676" y="65230"/>
                      </a:cubicBezTo>
                      <a:cubicBezTo>
                        <a:pt x="88925" y="64981"/>
                        <a:pt x="88842" y="64981"/>
                        <a:pt x="88593" y="64815"/>
                      </a:cubicBezTo>
                      <a:cubicBezTo>
                        <a:pt x="88345" y="64732"/>
                        <a:pt x="88262" y="64650"/>
                        <a:pt x="88345" y="64484"/>
                      </a:cubicBezTo>
                      <a:cubicBezTo>
                        <a:pt x="88403" y="64425"/>
                        <a:pt x="88338" y="64367"/>
                        <a:pt x="88177" y="64367"/>
                      </a:cubicBezTo>
                      <a:cubicBezTo>
                        <a:pt x="88110" y="64367"/>
                        <a:pt x="88028" y="64377"/>
                        <a:pt x="87930" y="64401"/>
                      </a:cubicBezTo>
                      <a:cubicBezTo>
                        <a:pt x="87878" y="64410"/>
                        <a:pt x="87823" y="64414"/>
                        <a:pt x="87766" y="64414"/>
                      </a:cubicBezTo>
                      <a:cubicBezTo>
                        <a:pt x="87286" y="64414"/>
                        <a:pt x="86705" y="64117"/>
                        <a:pt x="86853" y="63821"/>
                      </a:cubicBezTo>
                      <a:cubicBezTo>
                        <a:pt x="86936" y="63738"/>
                        <a:pt x="86853" y="63572"/>
                        <a:pt x="86604" y="63324"/>
                      </a:cubicBezTo>
                      <a:cubicBezTo>
                        <a:pt x="86356" y="63075"/>
                        <a:pt x="86190" y="62826"/>
                        <a:pt x="86190" y="62744"/>
                      </a:cubicBezTo>
                      <a:cubicBezTo>
                        <a:pt x="86190" y="62709"/>
                        <a:pt x="86176" y="62689"/>
                        <a:pt x="86147" y="62689"/>
                      </a:cubicBezTo>
                      <a:cubicBezTo>
                        <a:pt x="86107" y="62689"/>
                        <a:pt x="86039" y="62729"/>
                        <a:pt x="85941" y="62826"/>
                      </a:cubicBezTo>
                      <a:cubicBezTo>
                        <a:pt x="85846" y="62970"/>
                        <a:pt x="85689" y="63030"/>
                        <a:pt x="85519" y="63030"/>
                      </a:cubicBezTo>
                      <a:cubicBezTo>
                        <a:pt x="85099" y="63030"/>
                        <a:pt x="84604" y="62659"/>
                        <a:pt x="84781" y="62246"/>
                      </a:cubicBezTo>
                      <a:cubicBezTo>
                        <a:pt x="84903" y="62125"/>
                        <a:pt x="84979" y="62048"/>
                        <a:pt x="85045" y="62048"/>
                      </a:cubicBezTo>
                      <a:cubicBezTo>
                        <a:pt x="85068" y="62048"/>
                        <a:pt x="85091" y="62058"/>
                        <a:pt x="85113" y="62081"/>
                      </a:cubicBezTo>
                      <a:cubicBezTo>
                        <a:pt x="85120" y="62088"/>
                        <a:pt x="85129" y="62091"/>
                        <a:pt x="85139" y="62091"/>
                      </a:cubicBezTo>
                      <a:cubicBezTo>
                        <a:pt x="85253" y="62091"/>
                        <a:pt x="85563" y="61699"/>
                        <a:pt x="85941" y="61169"/>
                      </a:cubicBezTo>
                      <a:cubicBezTo>
                        <a:pt x="85941" y="61086"/>
                        <a:pt x="86024" y="61086"/>
                        <a:pt x="86107" y="61086"/>
                      </a:cubicBezTo>
                      <a:cubicBezTo>
                        <a:pt x="86129" y="61108"/>
                        <a:pt x="86146" y="61119"/>
                        <a:pt x="86158" y="61119"/>
                      </a:cubicBezTo>
                      <a:cubicBezTo>
                        <a:pt x="86190" y="61119"/>
                        <a:pt x="86190" y="61042"/>
                        <a:pt x="86190" y="60920"/>
                      </a:cubicBezTo>
                      <a:cubicBezTo>
                        <a:pt x="86190" y="60755"/>
                        <a:pt x="86190" y="60672"/>
                        <a:pt x="86687" y="60340"/>
                      </a:cubicBezTo>
                      <a:cubicBezTo>
                        <a:pt x="87267" y="59926"/>
                        <a:pt x="87350" y="59843"/>
                        <a:pt x="87267" y="59677"/>
                      </a:cubicBezTo>
                      <a:cubicBezTo>
                        <a:pt x="87185" y="59677"/>
                        <a:pt x="87185" y="59511"/>
                        <a:pt x="87267" y="59263"/>
                      </a:cubicBezTo>
                      <a:cubicBezTo>
                        <a:pt x="87320" y="59105"/>
                        <a:pt x="87373" y="59047"/>
                        <a:pt x="87446" y="59047"/>
                      </a:cubicBezTo>
                      <a:cubicBezTo>
                        <a:pt x="87489" y="59047"/>
                        <a:pt x="87538" y="59067"/>
                        <a:pt x="87599" y="59097"/>
                      </a:cubicBezTo>
                      <a:cubicBezTo>
                        <a:pt x="87765" y="59097"/>
                        <a:pt x="87930" y="59097"/>
                        <a:pt x="88013" y="59014"/>
                      </a:cubicBezTo>
                      <a:cubicBezTo>
                        <a:pt x="88096" y="58848"/>
                        <a:pt x="88262" y="58766"/>
                        <a:pt x="88262" y="58683"/>
                      </a:cubicBezTo>
                      <a:cubicBezTo>
                        <a:pt x="88428" y="58600"/>
                        <a:pt x="89091" y="57688"/>
                        <a:pt x="89008" y="57605"/>
                      </a:cubicBezTo>
                      <a:lnTo>
                        <a:pt x="89008" y="57605"/>
                      </a:lnTo>
                      <a:cubicBezTo>
                        <a:pt x="89008" y="57605"/>
                        <a:pt x="88842" y="57605"/>
                        <a:pt x="88759" y="57688"/>
                      </a:cubicBezTo>
                      <a:cubicBezTo>
                        <a:pt x="88701" y="57747"/>
                        <a:pt x="88642" y="57805"/>
                        <a:pt x="88583" y="57805"/>
                      </a:cubicBezTo>
                      <a:cubicBezTo>
                        <a:pt x="88559" y="57805"/>
                        <a:pt x="88535" y="57795"/>
                        <a:pt x="88511" y="57771"/>
                      </a:cubicBezTo>
                      <a:cubicBezTo>
                        <a:pt x="88511" y="57771"/>
                        <a:pt x="88511" y="57688"/>
                        <a:pt x="88676" y="57605"/>
                      </a:cubicBezTo>
                      <a:cubicBezTo>
                        <a:pt x="88842" y="57605"/>
                        <a:pt x="88842" y="57522"/>
                        <a:pt x="88842" y="57440"/>
                      </a:cubicBezTo>
                      <a:cubicBezTo>
                        <a:pt x="88759" y="57440"/>
                        <a:pt x="88842" y="57191"/>
                        <a:pt x="89008" y="57025"/>
                      </a:cubicBezTo>
                      <a:cubicBezTo>
                        <a:pt x="89174" y="56859"/>
                        <a:pt x="89339" y="56694"/>
                        <a:pt x="89339" y="56694"/>
                      </a:cubicBezTo>
                      <a:lnTo>
                        <a:pt x="89339" y="56694"/>
                      </a:lnTo>
                      <a:cubicBezTo>
                        <a:pt x="89422" y="56777"/>
                        <a:pt x="89339" y="56859"/>
                        <a:pt x="89256" y="57025"/>
                      </a:cubicBezTo>
                      <a:cubicBezTo>
                        <a:pt x="89091" y="57191"/>
                        <a:pt x="89091" y="57357"/>
                        <a:pt x="89174" y="57440"/>
                      </a:cubicBezTo>
                      <a:cubicBezTo>
                        <a:pt x="89196" y="57462"/>
                        <a:pt x="89212" y="57472"/>
                        <a:pt x="89224" y="57472"/>
                      </a:cubicBezTo>
                      <a:cubicBezTo>
                        <a:pt x="89256" y="57472"/>
                        <a:pt x="89256" y="57395"/>
                        <a:pt x="89256" y="57274"/>
                      </a:cubicBezTo>
                      <a:cubicBezTo>
                        <a:pt x="89339" y="57191"/>
                        <a:pt x="89339" y="57025"/>
                        <a:pt x="89422" y="56942"/>
                      </a:cubicBezTo>
                      <a:cubicBezTo>
                        <a:pt x="89505" y="56859"/>
                        <a:pt x="89505" y="56611"/>
                        <a:pt x="89505" y="56528"/>
                      </a:cubicBezTo>
                      <a:cubicBezTo>
                        <a:pt x="89422" y="56279"/>
                        <a:pt x="89505" y="56279"/>
                        <a:pt x="89671" y="56279"/>
                      </a:cubicBezTo>
                      <a:cubicBezTo>
                        <a:pt x="89837" y="56279"/>
                        <a:pt x="90085" y="56114"/>
                        <a:pt x="90417" y="55616"/>
                      </a:cubicBezTo>
                      <a:cubicBezTo>
                        <a:pt x="90665" y="55285"/>
                        <a:pt x="90831" y="55036"/>
                        <a:pt x="90831" y="55036"/>
                      </a:cubicBezTo>
                      <a:cubicBezTo>
                        <a:pt x="90748" y="55036"/>
                        <a:pt x="90831" y="54953"/>
                        <a:pt x="90997" y="54705"/>
                      </a:cubicBezTo>
                      <a:cubicBezTo>
                        <a:pt x="91086" y="54527"/>
                        <a:pt x="91151" y="54445"/>
                        <a:pt x="91179" y="54445"/>
                      </a:cubicBezTo>
                      <a:cubicBezTo>
                        <a:pt x="91204" y="54445"/>
                        <a:pt x="91201" y="54506"/>
                        <a:pt x="91163" y="54622"/>
                      </a:cubicBezTo>
                      <a:cubicBezTo>
                        <a:pt x="91107" y="54843"/>
                        <a:pt x="91126" y="54990"/>
                        <a:pt x="91193" y="54990"/>
                      </a:cubicBezTo>
                      <a:cubicBezTo>
                        <a:pt x="91227" y="54990"/>
                        <a:pt x="91273" y="54953"/>
                        <a:pt x="91328" y="54870"/>
                      </a:cubicBezTo>
                      <a:cubicBezTo>
                        <a:pt x="91478" y="54721"/>
                        <a:pt x="91492" y="54101"/>
                        <a:pt x="91373" y="54101"/>
                      </a:cubicBezTo>
                      <a:cubicBezTo>
                        <a:pt x="91359" y="54101"/>
                        <a:pt x="91345" y="54108"/>
                        <a:pt x="91328" y="54125"/>
                      </a:cubicBezTo>
                      <a:cubicBezTo>
                        <a:pt x="91204" y="54207"/>
                        <a:pt x="91038" y="54249"/>
                        <a:pt x="90935" y="54249"/>
                      </a:cubicBezTo>
                      <a:cubicBezTo>
                        <a:pt x="90831" y="54249"/>
                        <a:pt x="90790" y="54207"/>
                        <a:pt x="90914" y="54125"/>
                      </a:cubicBezTo>
                      <a:cubicBezTo>
                        <a:pt x="90997" y="54042"/>
                        <a:pt x="90997" y="53959"/>
                        <a:pt x="90997" y="53876"/>
                      </a:cubicBezTo>
                      <a:cubicBezTo>
                        <a:pt x="90997" y="53827"/>
                        <a:pt x="91061" y="53807"/>
                        <a:pt x="91153" y="53807"/>
                      </a:cubicBezTo>
                      <a:cubicBezTo>
                        <a:pt x="91377" y="53807"/>
                        <a:pt x="91767" y="53925"/>
                        <a:pt x="91826" y="54042"/>
                      </a:cubicBezTo>
                      <a:cubicBezTo>
                        <a:pt x="91826" y="54042"/>
                        <a:pt x="91991" y="53959"/>
                        <a:pt x="92074" y="53793"/>
                      </a:cubicBezTo>
                      <a:cubicBezTo>
                        <a:pt x="92225" y="53592"/>
                        <a:pt x="92254" y="53483"/>
                        <a:pt x="92198" y="53483"/>
                      </a:cubicBezTo>
                      <a:cubicBezTo>
                        <a:pt x="92162" y="53483"/>
                        <a:pt x="92089" y="53529"/>
                        <a:pt x="91991" y="53627"/>
                      </a:cubicBezTo>
                      <a:cubicBezTo>
                        <a:pt x="91908" y="53669"/>
                        <a:pt x="91846" y="53690"/>
                        <a:pt x="91805" y="53690"/>
                      </a:cubicBezTo>
                      <a:cubicBezTo>
                        <a:pt x="91763" y="53690"/>
                        <a:pt x="91743" y="53669"/>
                        <a:pt x="91743" y="53627"/>
                      </a:cubicBezTo>
                      <a:cubicBezTo>
                        <a:pt x="91743" y="53545"/>
                        <a:pt x="91908" y="53379"/>
                        <a:pt x="92323" y="53130"/>
                      </a:cubicBezTo>
                      <a:cubicBezTo>
                        <a:pt x="92737" y="52882"/>
                        <a:pt x="92903" y="52716"/>
                        <a:pt x="92986" y="52550"/>
                      </a:cubicBezTo>
                      <a:cubicBezTo>
                        <a:pt x="92986" y="52426"/>
                        <a:pt x="92986" y="52364"/>
                        <a:pt x="92965" y="52364"/>
                      </a:cubicBezTo>
                      <a:cubicBezTo>
                        <a:pt x="92944" y="52364"/>
                        <a:pt x="92903" y="52426"/>
                        <a:pt x="92820" y="52550"/>
                      </a:cubicBezTo>
                      <a:cubicBezTo>
                        <a:pt x="92715" y="52708"/>
                        <a:pt x="92643" y="52765"/>
                        <a:pt x="92605" y="52765"/>
                      </a:cubicBezTo>
                      <a:cubicBezTo>
                        <a:pt x="92583" y="52765"/>
                        <a:pt x="92571" y="52746"/>
                        <a:pt x="92571" y="52716"/>
                      </a:cubicBezTo>
                      <a:cubicBezTo>
                        <a:pt x="92571" y="52633"/>
                        <a:pt x="92571" y="52591"/>
                        <a:pt x="92561" y="52591"/>
                      </a:cubicBezTo>
                      <a:cubicBezTo>
                        <a:pt x="92551" y="52591"/>
                        <a:pt x="92530" y="52633"/>
                        <a:pt x="92489" y="52716"/>
                      </a:cubicBezTo>
                      <a:cubicBezTo>
                        <a:pt x="92406" y="52882"/>
                        <a:pt x="92240" y="52964"/>
                        <a:pt x="92074" y="53047"/>
                      </a:cubicBezTo>
                      <a:cubicBezTo>
                        <a:pt x="92030" y="53069"/>
                        <a:pt x="91991" y="53080"/>
                        <a:pt x="91962" y="53080"/>
                      </a:cubicBezTo>
                      <a:cubicBezTo>
                        <a:pt x="91882" y="53080"/>
                        <a:pt x="91870" y="53003"/>
                        <a:pt x="91991" y="52882"/>
                      </a:cubicBezTo>
                      <a:cubicBezTo>
                        <a:pt x="92157" y="52716"/>
                        <a:pt x="92323" y="52550"/>
                        <a:pt x="92406" y="52467"/>
                      </a:cubicBezTo>
                      <a:cubicBezTo>
                        <a:pt x="92571" y="52384"/>
                        <a:pt x="92654" y="52301"/>
                        <a:pt x="92654" y="52136"/>
                      </a:cubicBezTo>
                      <a:cubicBezTo>
                        <a:pt x="92654" y="52053"/>
                        <a:pt x="92737" y="51804"/>
                        <a:pt x="92820" y="51721"/>
                      </a:cubicBezTo>
                      <a:cubicBezTo>
                        <a:pt x="93037" y="51432"/>
                        <a:pt x="92938" y="50764"/>
                        <a:pt x="92744" y="50764"/>
                      </a:cubicBezTo>
                      <a:cubicBezTo>
                        <a:pt x="92716" y="50764"/>
                        <a:pt x="92686" y="50778"/>
                        <a:pt x="92654" y="50810"/>
                      </a:cubicBezTo>
                      <a:cubicBezTo>
                        <a:pt x="92636" y="50827"/>
                        <a:pt x="92620" y="50836"/>
                        <a:pt x="92604" y="50836"/>
                      </a:cubicBezTo>
                      <a:cubicBezTo>
                        <a:pt x="92475" y="50836"/>
                        <a:pt x="92432" y="50268"/>
                        <a:pt x="92654" y="49898"/>
                      </a:cubicBezTo>
                      <a:cubicBezTo>
                        <a:pt x="92722" y="49693"/>
                        <a:pt x="92735" y="49545"/>
                        <a:pt x="92691" y="49545"/>
                      </a:cubicBezTo>
                      <a:cubicBezTo>
                        <a:pt x="92681" y="49545"/>
                        <a:pt x="92669" y="49552"/>
                        <a:pt x="92654" y="49567"/>
                      </a:cubicBezTo>
                      <a:cubicBezTo>
                        <a:pt x="92571" y="49649"/>
                        <a:pt x="92489" y="49815"/>
                        <a:pt x="92406" y="49898"/>
                      </a:cubicBezTo>
                      <a:cubicBezTo>
                        <a:pt x="92406" y="50147"/>
                        <a:pt x="92323" y="50230"/>
                        <a:pt x="92074" y="50395"/>
                      </a:cubicBezTo>
                      <a:cubicBezTo>
                        <a:pt x="91826" y="50561"/>
                        <a:pt x="91743" y="50644"/>
                        <a:pt x="91743" y="50893"/>
                      </a:cubicBezTo>
                      <a:cubicBezTo>
                        <a:pt x="91682" y="51257"/>
                        <a:pt x="91755" y="51487"/>
                        <a:pt x="91895" y="51487"/>
                      </a:cubicBezTo>
                      <a:cubicBezTo>
                        <a:pt x="91947" y="51487"/>
                        <a:pt x="92008" y="51456"/>
                        <a:pt x="92074" y="51390"/>
                      </a:cubicBezTo>
                      <a:cubicBezTo>
                        <a:pt x="92116" y="51348"/>
                        <a:pt x="92136" y="51328"/>
                        <a:pt x="92147" y="51328"/>
                      </a:cubicBezTo>
                      <a:cubicBezTo>
                        <a:pt x="92157" y="51328"/>
                        <a:pt x="92157" y="51348"/>
                        <a:pt x="92157" y="51390"/>
                      </a:cubicBezTo>
                      <a:cubicBezTo>
                        <a:pt x="92157" y="51611"/>
                        <a:pt x="92047" y="51758"/>
                        <a:pt x="91924" y="51758"/>
                      </a:cubicBezTo>
                      <a:cubicBezTo>
                        <a:pt x="91862" y="51758"/>
                        <a:pt x="91798" y="51721"/>
                        <a:pt x="91743" y="51638"/>
                      </a:cubicBezTo>
                      <a:cubicBezTo>
                        <a:pt x="91684" y="51580"/>
                        <a:pt x="91625" y="51521"/>
                        <a:pt x="91567" y="51521"/>
                      </a:cubicBezTo>
                      <a:cubicBezTo>
                        <a:pt x="91543" y="51521"/>
                        <a:pt x="91518" y="51531"/>
                        <a:pt x="91494" y="51556"/>
                      </a:cubicBezTo>
                      <a:cubicBezTo>
                        <a:pt x="91411" y="51638"/>
                        <a:pt x="91411" y="51721"/>
                        <a:pt x="91411" y="51804"/>
                      </a:cubicBezTo>
                      <a:cubicBezTo>
                        <a:pt x="91411" y="51804"/>
                        <a:pt x="91494" y="51887"/>
                        <a:pt x="91494" y="52053"/>
                      </a:cubicBezTo>
                      <a:cubicBezTo>
                        <a:pt x="91494" y="52087"/>
                        <a:pt x="91522" y="52107"/>
                        <a:pt x="91568" y="52107"/>
                      </a:cubicBezTo>
                      <a:cubicBezTo>
                        <a:pt x="91631" y="52107"/>
                        <a:pt x="91728" y="52067"/>
                        <a:pt x="91826" y="51970"/>
                      </a:cubicBezTo>
                      <a:cubicBezTo>
                        <a:pt x="91908" y="51928"/>
                        <a:pt x="91971" y="51908"/>
                        <a:pt x="92012" y="51908"/>
                      </a:cubicBezTo>
                      <a:cubicBezTo>
                        <a:pt x="92053" y="51908"/>
                        <a:pt x="92074" y="51928"/>
                        <a:pt x="92074" y="51970"/>
                      </a:cubicBezTo>
                      <a:cubicBezTo>
                        <a:pt x="92139" y="52229"/>
                        <a:pt x="92001" y="52437"/>
                        <a:pt x="91859" y="52437"/>
                      </a:cubicBezTo>
                      <a:cubicBezTo>
                        <a:pt x="91819" y="52437"/>
                        <a:pt x="91779" y="52421"/>
                        <a:pt x="91743" y="52384"/>
                      </a:cubicBezTo>
                      <a:cubicBezTo>
                        <a:pt x="91701" y="52343"/>
                        <a:pt x="91618" y="52322"/>
                        <a:pt x="91525" y="52322"/>
                      </a:cubicBezTo>
                      <a:cubicBezTo>
                        <a:pt x="91432" y="52322"/>
                        <a:pt x="91328" y="52343"/>
                        <a:pt x="91245" y="52384"/>
                      </a:cubicBezTo>
                      <a:cubicBezTo>
                        <a:pt x="91171" y="52459"/>
                        <a:pt x="91113" y="52500"/>
                        <a:pt x="91065" y="52500"/>
                      </a:cubicBezTo>
                      <a:cubicBezTo>
                        <a:pt x="91005" y="52500"/>
                        <a:pt x="90960" y="52438"/>
                        <a:pt x="90914" y="52301"/>
                      </a:cubicBezTo>
                      <a:cubicBezTo>
                        <a:pt x="90878" y="52193"/>
                        <a:pt x="90857" y="52132"/>
                        <a:pt x="90832" y="52132"/>
                      </a:cubicBezTo>
                      <a:cubicBezTo>
                        <a:pt x="90799" y="52132"/>
                        <a:pt x="90759" y="52234"/>
                        <a:pt x="90665" y="52467"/>
                      </a:cubicBezTo>
                      <a:cubicBezTo>
                        <a:pt x="90610" y="52688"/>
                        <a:pt x="90555" y="52762"/>
                        <a:pt x="90500" y="52762"/>
                      </a:cubicBezTo>
                      <a:cubicBezTo>
                        <a:pt x="90472" y="52762"/>
                        <a:pt x="90444" y="52743"/>
                        <a:pt x="90417" y="52716"/>
                      </a:cubicBezTo>
                      <a:cubicBezTo>
                        <a:pt x="90386" y="52685"/>
                        <a:pt x="90356" y="52666"/>
                        <a:pt x="90322" y="52666"/>
                      </a:cubicBezTo>
                      <a:cubicBezTo>
                        <a:pt x="90262" y="52666"/>
                        <a:pt x="90190" y="52724"/>
                        <a:pt x="90085" y="52882"/>
                      </a:cubicBezTo>
                      <a:cubicBezTo>
                        <a:pt x="90040" y="53018"/>
                        <a:pt x="89994" y="53080"/>
                        <a:pt x="89962" y="53080"/>
                      </a:cubicBezTo>
                      <a:cubicBezTo>
                        <a:pt x="89936" y="53080"/>
                        <a:pt x="89919" y="53039"/>
                        <a:pt x="89919" y="52964"/>
                      </a:cubicBezTo>
                      <a:cubicBezTo>
                        <a:pt x="89919" y="52882"/>
                        <a:pt x="90002" y="52716"/>
                        <a:pt x="90085" y="52633"/>
                      </a:cubicBezTo>
                      <a:cubicBezTo>
                        <a:pt x="90168" y="52550"/>
                        <a:pt x="90168" y="52467"/>
                        <a:pt x="90085" y="52384"/>
                      </a:cubicBezTo>
                      <a:cubicBezTo>
                        <a:pt x="89933" y="52232"/>
                        <a:pt x="90688" y="51453"/>
                        <a:pt x="90941" y="51453"/>
                      </a:cubicBezTo>
                      <a:cubicBezTo>
                        <a:pt x="90964" y="51453"/>
                        <a:pt x="90983" y="51459"/>
                        <a:pt x="90997" y="51473"/>
                      </a:cubicBezTo>
                      <a:cubicBezTo>
                        <a:pt x="91081" y="51536"/>
                        <a:pt x="91155" y="51567"/>
                        <a:pt x="91217" y="51567"/>
                      </a:cubicBezTo>
                      <a:cubicBezTo>
                        <a:pt x="91397" y="51567"/>
                        <a:pt x="91473" y="51303"/>
                        <a:pt x="91411" y="50810"/>
                      </a:cubicBezTo>
                      <a:cubicBezTo>
                        <a:pt x="91411" y="50154"/>
                        <a:pt x="91475" y="49883"/>
                        <a:pt x="91772" y="49883"/>
                      </a:cubicBezTo>
                      <a:cubicBezTo>
                        <a:pt x="91813" y="49883"/>
                        <a:pt x="91858" y="49888"/>
                        <a:pt x="91908" y="49898"/>
                      </a:cubicBezTo>
                      <a:cubicBezTo>
                        <a:pt x="92074" y="49898"/>
                        <a:pt x="92157" y="49815"/>
                        <a:pt x="92240" y="49567"/>
                      </a:cubicBezTo>
                      <a:cubicBezTo>
                        <a:pt x="92364" y="49380"/>
                        <a:pt x="92395" y="49287"/>
                        <a:pt x="92438" y="49287"/>
                      </a:cubicBezTo>
                      <a:cubicBezTo>
                        <a:pt x="92452" y="49287"/>
                        <a:pt x="92468" y="49297"/>
                        <a:pt x="92489" y="49318"/>
                      </a:cubicBezTo>
                      <a:cubicBezTo>
                        <a:pt x="92489" y="49318"/>
                        <a:pt x="92571" y="49318"/>
                        <a:pt x="92654" y="49152"/>
                      </a:cubicBezTo>
                      <a:cubicBezTo>
                        <a:pt x="92713" y="49094"/>
                        <a:pt x="92771" y="49035"/>
                        <a:pt x="92801" y="49035"/>
                      </a:cubicBezTo>
                      <a:cubicBezTo>
                        <a:pt x="92813" y="49035"/>
                        <a:pt x="92820" y="49045"/>
                        <a:pt x="92820" y="49069"/>
                      </a:cubicBezTo>
                      <a:cubicBezTo>
                        <a:pt x="92903" y="49069"/>
                        <a:pt x="92986" y="49069"/>
                        <a:pt x="93069" y="48904"/>
                      </a:cubicBezTo>
                      <a:cubicBezTo>
                        <a:pt x="93136" y="48837"/>
                        <a:pt x="93094" y="48715"/>
                        <a:pt x="93032" y="48715"/>
                      </a:cubicBezTo>
                      <a:cubicBezTo>
                        <a:pt x="93017" y="48715"/>
                        <a:pt x="93002" y="48722"/>
                        <a:pt x="92986" y="48738"/>
                      </a:cubicBezTo>
                      <a:cubicBezTo>
                        <a:pt x="92737" y="48738"/>
                        <a:pt x="92986" y="48075"/>
                        <a:pt x="93152" y="47992"/>
                      </a:cubicBezTo>
                      <a:cubicBezTo>
                        <a:pt x="93234" y="47992"/>
                        <a:pt x="93317" y="47992"/>
                        <a:pt x="93234" y="47909"/>
                      </a:cubicBezTo>
                      <a:cubicBezTo>
                        <a:pt x="93207" y="47881"/>
                        <a:pt x="93179" y="47863"/>
                        <a:pt x="93148" y="47863"/>
                      </a:cubicBezTo>
                      <a:cubicBezTo>
                        <a:pt x="93087" y="47863"/>
                        <a:pt x="93013" y="47937"/>
                        <a:pt x="92903" y="48158"/>
                      </a:cubicBezTo>
                      <a:cubicBezTo>
                        <a:pt x="92660" y="48522"/>
                        <a:pt x="92418" y="48752"/>
                        <a:pt x="92337" y="48752"/>
                      </a:cubicBezTo>
                      <a:cubicBezTo>
                        <a:pt x="92308" y="48752"/>
                        <a:pt x="92301" y="48722"/>
                        <a:pt x="92323" y="48655"/>
                      </a:cubicBezTo>
                      <a:cubicBezTo>
                        <a:pt x="92323" y="48489"/>
                        <a:pt x="92323" y="48406"/>
                        <a:pt x="92240" y="48323"/>
                      </a:cubicBezTo>
                      <a:cubicBezTo>
                        <a:pt x="92074" y="48158"/>
                        <a:pt x="92323" y="47743"/>
                        <a:pt x="92571" y="47743"/>
                      </a:cubicBezTo>
                      <a:cubicBezTo>
                        <a:pt x="92627" y="47762"/>
                        <a:pt x="92671" y="47772"/>
                        <a:pt x="92707" y="47772"/>
                      </a:cubicBezTo>
                      <a:cubicBezTo>
                        <a:pt x="92833" y="47772"/>
                        <a:pt x="92876" y="47650"/>
                        <a:pt x="93069" y="47329"/>
                      </a:cubicBezTo>
                      <a:cubicBezTo>
                        <a:pt x="93152" y="46997"/>
                        <a:pt x="93234" y="46749"/>
                        <a:pt x="93152" y="46749"/>
                      </a:cubicBezTo>
                      <a:cubicBezTo>
                        <a:pt x="93069" y="46666"/>
                        <a:pt x="93069" y="46417"/>
                        <a:pt x="93152" y="46169"/>
                      </a:cubicBezTo>
                      <a:cubicBezTo>
                        <a:pt x="93265" y="45828"/>
                        <a:pt x="93262" y="45603"/>
                        <a:pt x="93142" y="45603"/>
                      </a:cubicBezTo>
                      <a:cubicBezTo>
                        <a:pt x="93086" y="45603"/>
                        <a:pt x="93007" y="45650"/>
                        <a:pt x="92903" y="45754"/>
                      </a:cubicBezTo>
                      <a:cubicBezTo>
                        <a:pt x="92737" y="45920"/>
                        <a:pt x="92571" y="46003"/>
                        <a:pt x="92489" y="46003"/>
                      </a:cubicBezTo>
                      <a:cubicBezTo>
                        <a:pt x="92406" y="46003"/>
                        <a:pt x="92406" y="45920"/>
                        <a:pt x="92571" y="45754"/>
                      </a:cubicBezTo>
                      <a:cubicBezTo>
                        <a:pt x="92867" y="45533"/>
                        <a:pt x="93096" y="44982"/>
                        <a:pt x="93026" y="44982"/>
                      </a:cubicBezTo>
                      <a:cubicBezTo>
                        <a:pt x="93017" y="44982"/>
                        <a:pt x="93004" y="44990"/>
                        <a:pt x="92986" y="45008"/>
                      </a:cubicBezTo>
                      <a:cubicBezTo>
                        <a:pt x="92903" y="45008"/>
                        <a:pt x="92654" y="45008"/>
                        <a:pt x="92489" y="44843"/>
                      </a:cubicBezTo>
                      <a:cubicBezTo>
                        <a:pt x="92323" y="44677"/>
                        <a:pt x="91991" y="44511"/>
                        <a:pt x="91826" y="44428"/>
                      </a:cubicBezTo>
                      <a:cubicBezTo>
                        <a:pt x="91715" y="44401"/>
                        <a:pt x="91632" y="44382"/>
                        <a:pt x="91565" y="44382"/>
                      </a:cubicBezTo>
                      <a:cubicBezTo>
                        <a:pt x="91430" y="44382"/>
                        <a:pt x="91356" y="44456"/>
                        <a:pt x="91245" y="44677"/>
                      </a:cubicBezTo>
                      <a:cubicBezTo>
                        <a:pt x="91121" y="44884"/>
                        <a:pt x="91038" y="44988"/>
                        <a:pt x="90986" y="44988"/>
                      </a:cubicBezTo>
                      <a:cubicBezTo>
                        <a:pt x="90935" y="44988"/>
                        <a:pt x="90914" y="44884"/>
                        <a:pt x="90914" y="44677"/>
                      </a:cubicBezTo>
                      <a:cubicBezTo>
                        <a:pt x="90914" y="44498"/>
                        <a:pt x="90836" y="44412"/>
                        <a:pt x="90729" y="44412"/>
                      </a:cubicBezTo>
                      <a:cubicBezTo>
                        <a:pt x="90587" y="44412"/>
                        <a:pt x="90392" y="44560"/>
                        <a:pt x="90251" y="44843"/>
                      </a:cubicBezTo>
                      <a:cubicBezTo>
                        <a:pt x="90139" y="45029"/>
                        <a:pt x="90027" y="45115"/>
                        <a:pt x="89960" y="45115"/>
                      </a:cubicBezTo>
                      <a:cubicBezTo>
                        <a:pt x="89879" y="45115"/>
                        <a:pt x="89866" y="44988"/>
                        <a:pt x="90002" y="44760"/>
                      </a:cubicBezTo>
                      <a:cubicBezTo>
                        <a:pt x="90168" y="44511"/>
                        <a:pt x="90168" y="44263"/>
                        <a:pt x="90168" y="44263"/>
                      </a:cubicBezTo>
                      <a:cubicBezTo>
                        <a:pt x="90085" y="44180"/>
                        <a:pt x="89919" y="44014"/>
                        <a:pt x="89837" y="43848"/>
                      </a:cubicBezTo>
                      <a:cubicBezTo>
                        <a:pt x="89791" y="43711"/>
                        <a:pt x="89745" y="43650"/>
                        <a:pt x="89686" y="43650"/>
                      </a:cubicBezTo>
                      <a:cubicBezTo>
                        <a:pt x="89637" y="43650"/>
                        <a:pt x="89580" y="43691"/>
                        <a:pt x="89505" y="43765"/>
                      </a:cubicBezTo>
                      <a:cubicBezTo>
                        <a:pt x="89422" y="43931"/>
                        <a:pt x="89339" y="44097"/>
                        <a:pt x="89422" y="44180"/>
                      </a:cubicBezTo>
                      <a:cubicBezTo>
                        <a:pt x="89422" y="44263"/>
                        <a:pt x="89505" y="44345"/>
                        <a:pt x="89505" y="44428"/>
                      </a:cubicBezTo>
                      <a:cubicBezTo>
                        <a:pt x="89588" y="44511"/>
                        <a:pt x="89588" y="44594"/>
                        <a:pt x="89671" y="44594"/>
                      </a:cubicBezTo>
                      <a:cubicBezTo>
                        <a:pt x="89671" y="44677"/>
                        <a:pt x="89671" y="44843"/>
                        <a:pt x="89588" y="44926"/>
                      </a:cubicBezTo>
                      <a:cubicBezTo>
                        <a:pt x="89554" y="44960"/>
                        <a:pt x="89519" y="44980"/>
                        <a:pt x="89485" y="44980"/>
                      </a:cubicBezTo>
                      <a:cubicBezTo>
                        <a:pt x="89436" y="44980"/>
                        <a:pt x="89388" y="44940"/>
                        <a:pt x="89339" y="44843"/>
                      </a:cubicBezTo>
                      <a:cubicBezTo>
                        <a:pt x="89339" y="44746"/>
                        <a:pt x="89282" y="44705"/>
                        <a:pt x="89219" y="44705"/>
                      </a:cubicBezTo>
                      <a:cubicBezTo>
                        <a:pt x="89174" y="44705"/>
                        <a:pt x="89125" y="44726"/>
                        <a:pt x="89091" y="44760"/>
                      </a:cubicBezTo>
                      <a:cubicBezTo>
                        <a:pt x="89008" y="44843"/>
                        <a:pt x="88925" y="45008"/>
                        <a:pt x="88925" y="45174"/>
                      </a:cubicBezTo>
                      <a:cubicBezTo>
                        <a:pt x="88992" y="45376"/>
                        <a:pt x="88841" y="45633"/>
                        <a:pt x="88737" y="45633"/>
                      </a:cubicBezTo>
                      <a:cubicBezTo>
                        <a:pt x="88713" y="45633"/>
                        <a:pt x="88692" y="45620"/>
                        <a:pt x="88676" y="45589"/>
                      </a:cubicBezTo>
                      <a:cubicBezTo>
                        <a:pt x="88593" y="45589"/>
                        <a:pt x="88428" y="45589"/>
                        <a:pt x="88345" y="45671"/>
                      </a:cubicBezTo>
                      <a:cubicBezTo>
                        <a:pt x="88282" y="45735"/>
                        <a:pt x="88254" y="45762"/>
                        <a:pt x="88250" y="45762"/>
                      </a:cubicBezTo>
                      <a:cubicBezTo>
                        <a:pt x="88242" y="45762"/>
                        <a:pt x="88294" y="45691"/>
                        <a:pt x="88345" y="45589"/>
                      </a:cubicBezTo>
                      <a:cubicBezTo>
                        <a:pt x="88511" y="45423"/>
                        <a:pt x="88593" y="45174"/>
                        <a:pt x="88593" y="45008"/>
                      </a:cubicBezTo>
                      <a:cubicBezTo>
                        <a:pt x="88511" y="44843"/>
                        <a:pt x="88593" y="44760"/>
                        <a:pt x="88759" y="44677"/>
                      </a:cubicBezTo>
                      <a:cubicBezTo>
                        <a:pt x="88925" y="44677"/>
                        <a:pt x="88925" y="44594"/>
                        <a:pt x="88842" y="44511"/>
                      </a:cubicBezTo>
                      <a:cubicBezTo>
                        <a:pt x="88759" y="44428"/>
                        <a:pt x="88842" y="44345"/>
                        <a:pt x="89008" y="44097"/>
                      </a:cubicBezTo>
                      <a:cubicBezTo>
                        <a:pt x="89174" y="43931"/>
                        <a:pt x="89339" y="43600"/>
                        <a:pt x="89422" y="43434"/>
                      </a:cubicBezTo>
                      <a:cubicBezTo>
                        <a:pt x="89488" y="43203"/>
                        <a:pt x="89502" y="43090"/>
                        <a:pt x="89468" y="43090"/>
                      </a:cubicBezTo>
                      <a:cubicBezTo>
                        <a:pt x="89417" y="43090"/>
                        <a:pt x="89257" y="43349"/>
                        <a:pt x="89008" y="43848"/>
                      </a:cubicBezTo>
                      <a:cubicBezTo>
                        <a:pt x="88815" y="44169"/>
                        <a:pt x="88722" y="44292"/>
                        <a:pt x="88613" y="44292"/>
                      </a:cubicBezTo>
                      <a:cubicBezTo>
                        <a:pt x="88581" y="44292"/>
                        <a:pt x="88548" y="44281"/>
                        <a:pt x="88511" y="44263"/>
                      </a:cubicBezTo>
                      <a:cubicBezTo>
                        <a:pt x="88345" y="44263"/>
                        <a:pt x="88179" y="44180"/>
                        <a:pt x="88096" y="44097"/>
                      </a:cubicBezTo>
                      <a:cubicBezTo>
                        <a:pt x="88030" y="44052"/>
                        <a:pt x="87963" y="44032"/>
                        <a:pt x="87901" y="44032"/>
                      </a:cubicBezTo>
                      <a:cubicBezTo>
                        <a:pt x="87732" y="44032"/>
                        <a:pt x="87599" y="44186"/>
                        <a:pt x="87599" y="44428"/>
                      </a:cubicBezTo>
                      <a:cubicBezTo>
                        <a:pt x="87682" y="44594"/>
                        <a:pt x="87599" y="44760"/>
                        <a:pt x="87433" y="44843"/>
                      </a:cubicBezTo>
                      <a:cubicBezTo>
                        <a:pt x="87350" y="44926"/>
                        <a:pt x="87102" y="45174"/>
                        <a:pt x="86936" y="45340"/>
                      </a:cubicBezTo>
                      <a:cubicBezTo>
                        <a:pt x="86853" y="45423"/>
                        <a:pt x="86770" y="45464"/>
                        <a:pt x="86708" y="45464"/>
                      </a:cubicBezTo>
                      <a:cubicBezTo>
                        <a:pt x="86646" y="45464"/>
                        <a:pt x="86604" y="45423"/>
                        <a:pt x="86604" y="45340"/>
                      </a:cubicBezTo>
                      <a:cubicBezTo>
                        <a:pt x="86604" y="45174"/>
                        <a:pt x="86439" y="44926"/>
                        <a:pt x="86356" y="44760"/>
                      </a:cubicBezTo>
                      <a:cubicBezTo>
                        <a:pt x="86273" y="44636"/>
                        <a:pt x="86211" y="44573"/>
                        <a:pt x="86159" y="44573"/>
                      </a:cubicBezTo>
                      <a:cubicBezTo>
                        <a:pt x="86107" y="44573"/>
                        <a:pt x="86066" y="44636"/>
                        <a:pt x="86024" y="44760"/>
                      </a:cubicBezTo>
                      <a:cubicBezTo>
                        <a:pt x="85912" y="44947"/>
                        <a:pt x="85800" y="45032"/>
                        <a:pt x="85726" y="45032"/>
                      </a:cubicBezTo>
                      <a:cubicBezTo>
                        <a:pt x="85636" y="45032"/>
                        <a:pt x="85602" y="44905"/>
                        <a:pt x="85693" y="44677"/>
                      </a:cubicBezTo>
                      <a:cubicBezTo>
                        <a:pt x="85776" y="44345"/>
                        <a:pt x="85859" y="44263"/>
                        <a:pt x="86024" y="44263"/>
                      </a:cubicBezTo>
                      <a:cubicBezTo>
                        <a:pt x="86190" y="44180"/>
                        <a:pt x="86356" y="44097"/>
                        <a:pt x="86439" y="44014"/>
                      </a:cubicBezTo>
                      <a:cubicBezTo>
                        <a:pt x="86487" y="43917"/>
                        <a:pt x="86479" y="43877"/>
                        <a:pt x="86430" y="43877"/>
                      </a:cubicBezTo>
                      <a:cubicBezTo>
                        <a:pt x="86396" y="43877"/>
                        <a:pt x="86342" y="43897"/>
                        <a:pt x="86273" y="43931"/>
                      </a:cubicBezTo>
                      <a:cubicBezTo>
                        <a:pt x="86107" y="44014"/>
                        <a:pt x="85859" y="44097"/>
                        <a:pt x="85859" y="44097"/>
                      </a:cubicBezTo>
                      <a:cubicBezTo>
                        <a:pt x="85827" y="44081"/>
                        <a:pt x="85798" y="44074"/>
                        <a:pt x="85773" y="44074"/>
                      </a:cubicBezTo>
                      <a:cubicBezTo>
                        <a:pt x="85667" y="44074"/>
                        <a:pt x="85626" y="44196"/>
                        <a:pt x="85693" y="44263"/>
                      </a:cubicBezTo>
                      <a:cubicBezTo>
                        <a:pt x="85776" y="44345"/>
                        <a:pt x="85693" y="44594"/>
                        <a:pt x="85444" y="44760"/>
                      </a:cubicBezTo>
                      <a:cubicBezTo>
                        <a:pt x="85361" y="44760"/>
                        <a:pt x="85278" y="44677"/>
                        <a:pt x="85361" y="44511"/>
                      </a:cubicBezTo>
                      <a:cubicBezTo>
                        <a:pt x="85410" y="44414"/>
                        <a:pt x="85402" y="44374"/>
                        <a:pt x="85370" y="44374"/>
                      </a:cubicBezTo>
                      <a:cubicBezTo>
                        <a:pt x="85347" y="44374"/>
                        <a:pt x="85313" y="44394"/>
                        <a:pt x="85278" y="44428"/>
                      </a:cubicBezTo>
                      <a:cubicBezTo>
                        <a:pt x="85226" y="44498"/>
                        <a:pt x="85163" y="44527"/>
                        <a:pt x="85098" y="44527"/>
                      </a:cubicBezTo>
                      <a:cubicBezTo>
                        <a:pt x="84850" y="44527"/>
                        <a:pt x="84567" y="44110"/>
                        <a:pt x="84698" y="43848"/>
                      </a:cubicBezTo>
                      <a:cubicBezTo>
                        <a:pt x="84781" y="43683"/>
                        <a:pt x="84781" y="43683"/>
                        <a:pt x="84698" y="43683"/>
                      </a:cubicBezTo>
                      <a:cubicBezTo>
                        <a:pt x="84533" y="43765"/>
                        <a:pt x="84533" y="43848"/>
                        <a:pt x="84533" y="44014"/>
                      </a:cubicBezTo>
                      <a:cubicBezTo>
                        <a:pt x="84533" y="44263"/>
                        <a:pt x="84201" y="44594"/>
                        <a:pt x="83952" y="44594"/>
                      </a:cubicBezTo>
                      <a:cubicBezTo>
                        <a:pt x="83787" y="44511"/>
                        <a:pt x="83787" y="44511"/>
                        <a:pt x="83870" y="44428"/>
                      </a:cubicBezTo>
                      <a:cubicBezTo>
                        <a:pt x="84035" y="44345"/>
                        <a:pt x="84367" y="43600"/>
                        <a:pt x="84284" y="43517"/>
                      </a:cubicBezTo>
                      <a:cubicBezTo>
                        <a:pt x="84254" y="43486"/>
                        <a:pt x="84223" y="43467"/>
                        <a:pt x="84197" y="43467"/>
                      </a:cubicBezTo>
                      <a:cubicBezTo>
                        <a:pt x="84152" y="43467"/>
                        <a:pt x="84118" y="43525"/>
                        <a:pt x="84118" y="43683"/>
                      </a:cubicBezTo>
                      <a:cubicBezTo>
                        <a:pt x="84118" y="43848"/>
                        <a:pt x="84035" y="43931"/>
                        <a:pt x="83870" y="43931"/>
                      </a:cubicBezTo>
                      <a:cubicBezTo>
                        <a:pt x="83787" y="43931"/>
                        <a:pt x="83787" y="43683"/>
                        <a:pt x="83870" y="43351"/>
                      </a:cubicBezTo>
                      <a:cubicBezTo>
                        <a:pt x="84035" y="42771"/>
                        <a:pt x="84035" y="42605"/>
                        <a:pt x="83787" y="42357"/>
                      </a:cubicBezTo>
                      <a:lnTo>
                        <a:pt x="83455" y="42108"/>
                      </a:lnTo>
                      <a:lnTo>
                        <a:pt x="83455" y="42522"/>
                      </a:lnTo>
                      <a:cubicBezTo>
                        <a:pt x="83455" y="42797"/>
                        <a:pt x="83512" y="42958"/>
                        <a:pt x="83626" y="42958"/>
                      </a:cubicBezTo>
                      <a:cubicBezTo>
                        <a:pt x="83649" y="42958"/>
                        <a:pt x="83675" y="42951"/>
                        <a:pt x="83704" y="42937"/>
                      </a:cubicBezTo>
                      <a:cubicBezTo>
                        <a:pt x="83763" y="42917"/>
                        <a:pt x="83807" y="42907"/>
                        <a:pt x="83837" y="42907"/>
                      </a:cubicBezTo>
                      <a:cubicBezTo>
                        <a:pt x="83934" y="42907"/>
                        <a:pt x="83874" y="43015"/>
                        <a:pt x="83621" y="43268"/>
                      </a:cubicBezTo>
                      <a:cubicBezTo>
                        <a:pt x="83418" y="43522"/>
                        <a:pt x="83308" y="43620"/>
                        <a:pt x="83177" y="43620"/>
                      </a:cubicBezTo>
                      <a:cubicBezTo>
                        <a:pt x="83095" y="43620"/>
                        <a:pt x="83004" y="43581"/>
                        <a:pt x="82875" y="43517"/>
                      </a:cubicBezTo>
                      <a:cubicBezTo>
                        <a:pt x="82627" y="43434"/>
                        <a:pt x="82461" y="43185"/>
                        <a:pt x="82378" y="43102"/>
                      </a:cubicBezTo>
                      <a:cubicBezTo>
                        <a:pt x="82378" y="42945"/>
                        <a:pt x="82311" y="42887"/>
                        <a:pt x="82199" y="42887"/>
                      </a:cubicBezTo>
                      <a:cubicBezTo>
                        <a:pt x="82134" y="42887"/>
                        <a:pt x="82055" y="42906"/>
                        <a:pt x="81964" y="42937"/>
                      </a:cubicBezTo>
                      <a:cubicBezTo>
                        <a:pt x="81825" y="42964"/>
                        <a:pt x="81733" y="42983"/>
                        <a:pt x="81675" y="42983"/>
                      </a:cubicBezTo>
                      <a:cubicBezTo>
                        <a:pt x="81558" y="42983"/>
                        <a:pt x="81577" y="42909"/>
                        <a:pt x="81632" y="42688"/>
                      </a:cubicBezTo>
                      <a:cubicBezTo>
                        <a:pt x="81760" y="42368"/>
                        <a:pt x="81592" y="42000"/>
                        <a:pt x="81394" y="42000"/>
                      </a:cubicBezTo>
                      <a:cubicBezTo>
                        <a:pt x="81336" y="42000"/>
                        <a:pt x="81275" y="42032"/>
                        <a:pt x="81218" y="42108"/>
                      </a:cubicBezTo>
                      <a:cubicBezTo>
                        <a:pt x="81135" y="42191"/>
                        <a:pt x="81135" y="42274"/>
                        <a:pt x="81218" y="42357"/>
                      </a:cubicBezTo>
                      <a:cubicBezTo>
                        <a:pt x="81301" y="42439"/>
                        <a:pt x="81301" y="42522"/>
                        <a:pt x="81052" y="42522"/>
                      </a:cubicBezTo>
                      <a:cubicBezTo>
                        <a:pt x="80969" y="42605"/>
                        <a:pt x="80886" y="42688"/>
                        <a:pt x="80886" y="42688"/>
                      </a:cubicBezTo>
                      <a:cubicBezTo>
                        <a:pt x="80886" y="42771"/>
                        <a:pt x="80886" y="42771"/>
                        <a:pt x="80720" y="42854"/>
                      </a:cubicBezTo>
                      <a:cubicBezTo>
                        <a:pt x="80662" y="42912"/>
                        <a:pt x="80613" y="42940"/>
                        <a:pt x="80579" y="42940"/>
                      </a:cubicBezTo>
                      <a:cubicBezTo>
                        <a:pt x="80517" y="42940"/>
                        <a:pt x="80501" y="42849"/>
                        <a:pt x="80555" y="42688"/>
                      </a:cubicBezTo>
                      <a:cubicBezTo>
                        <a:pt x="80596" y="42522"/>
                        <a:pt x="80534" y="42439"/>
                        <a:pt x="80441" y="42439"/>
                      </a:cubicBezTo>
                      <a:cubicBezTo>
                        <a:pt x="80347" y="42439"/>
                        <a:pt x="80223" y="42522"/>
                        <a:pt x="80140" y="42688"/>
                      </a:cubicBezTo>
                      <a:cubicBezTo>
                        <a:pt x="80106" y="42722"/>
                        <a:pt x="80086" y="42742"/>
                        <a:pt x="80068" y="42742"/>
                      </a:cubicBezTo>
                      <a:cubicBezTo>
                        <a:pt x="80043" y="42742"/>
                        <a:pt x="80023" y="42702"/>
                        <a:pt x="79975" y="42605"/>
                      </a:cubicBezTo>
                      <a:cubicBezTo>
                        <a:pt x="79975" y="42508"/>
                        <a:pt x="79946" y="42468"/>
                        <a:pt x="79923" y="42468"/>
                      </a:cubicBezTo>
                      <a:cubicBezTo>
                        <a:pt x="79906" y="42468"/>
                        <a:pt x="79892" y="42488"/>
                        <a:pt x="79892" y="42522"/>
                      </a:cubicBezTo>
                      <a:cubicBezTo>
                        <a:pt x="79809" y="42688"/>
                        <a:pt x="79643" y="42771"/>
                        <a:pt x="79560" y="42771"/>
                      </a:cubicBezTo>
                      <a:cubicBezTo>
                        <a:pt x="79312" y="42771"/>
                        <a:pt x="79312" y="42771"/>
                        <a:pt x="79229" y="43102"/>
                      </a:cubicBezTo>
                      <a:cubicBezTo>
                        <a:pt x="79180" y="43297"/>
                        <a:pt x="79160" y="43377"/>
                        <a:pt x="79118" y="43377"/>
                      </a:cubicBezTo>
                      <a:cubicBezTo>
                        <a:pt x="79089" y="43377"/>
                        <a:pt x="79049" y="43337"/>
                        <a:pt x="78980" y="43268"/>
                      </a:cubicBezTo>
                      <a:cubicBezTo>
                        <a:pt x="78814" y="43185"/>
                        <a:pt x="78731" y="43102"/>
                        <a:pt x="78731" y="43102"/>
                      </a:cubicBezTo>
                      <a:cubicBezTo>
                        <a:pt x="78649" y="43102"/>
                        <a:pt x="78731" y="43020"/>
                        <a:pt x="78814" y="42854"/>
                      </a:cubicBezTo>
                      <a:cubicBezTo>
                        <a:pt x="78873" y="42795"/>
                        <a:pt x="78931" y="42737"/>
                        <a:pt x="78990" y="42737"/>
                      </a:cubicBezTo>
                      <a:cubicBezTo>
                        <a:pt x="79014" y="42737"/>
                        <a:pt x="79039" y="42747"/>
                        <a:pt x="79063" y="42771"/>
                      </a:cubicBezTo>
                      <a:cubicBezTo>
                        <a:pt x="79093" y="42801"/>
                        <a:pt x="79112" y="42820"/>
                        <a:pt x="79129" y="42820"/>
                      </a:cubicBezTo>
                      <a:cubicBezTo>
                        <a:pt x="79157" y="42820"/>
                        <a:pt x="79176" y="42763"/>
                        <a:pt x="79229" y="42605"/>
                      </a:cubicBezTo>
                      <a:cubicBezTo>
                        <a:pt x="79229" y="42522"/>
                        <a:pt x="79063" y="42274"/>
                        <a:pt x="78814" y="42191"/>
                      </a:cubicBezTo>
                      <a:cubicBezTo>
                        <a:pt x="78317" y="42025"/>
                        <a:pt x="78234" y="41694"/>
                        <a:pt x="78566" y="41362"/>
                      </a:cubicBezTo>
                      <a:cubicBezTo>
                        <a:pt x="78649" y="41279"/>
                        <a:pt x="78731" y="41113"/>
                        <a:pt x="78649" y="41113"/>
                      </a:cubicBezTo>
                      <a:cubicBezTo>
                        <a:pt x="78566" y="41031"/>
                        <a:pt x="78649" y="40782"/>
                        <a:pt x="78731" y="40533"/>
                      </a:cubicBezTo>
                      <a:cubicBezTo>
                        <a:pt x="78835" y="40274"/>
                        <a:pt x="78874" y="40145"/>
                        <a:pt x="78828" y="40145"/>
                      </a:cubicBezTo>
                      <a:cubicBezTo>
                        <a:pt x="78800" y="40145"/>
                        <a:pt x="78742" y="40191"/>
                        <a:pt x="78649" y="40285"/>
                      </a:cubicBezTo>
                      <a:cubicBezTo>
                        <a:pt x="78483" y="40450"/>
                        <a:pt x="78317" y="40699"/>
                        <a:pt x="78317" y="40782"/>
                      </a:cubicBezTo>
                      <a:cubicBezTo>
                        <a:pt x="78317" y="40879"/>
                        <a:pt x="78289" y="40919"/>
                        <a:pt x="78248" y="40919"/>
                      </a:cubicBezTo>
                      <a:cubicBezTo>
                        <a:pt x="78220" y="40919"/>
                        <a:pt x="78186" y="40899"/>
                        <a:pt x="78151" y="40865"/>
                      </a:cubicBezTo>
                      <a:cubicBezTo>
                        <a:pt x="78068" y="40782"/>
                        <a:pt x="78068" y="40450"/>
                        <a:pt x="78151" y="40119"/>
                      </a:cubicBezTo>
                      <a:cubicBezTo>
                        <a:pt x="78220" y="39774"/>
                        <a:pt x="78232" y="39601"/>
                        <a:pt x="78186" y="39601"/>
                      </a:cubicBezTo>
                      <a:cubicBezTo>
                        <a:pt x="78177" y="39601"/>
                        <a:pt x="78165" y="39608"/>
                        <a:pt x="78151" y="39622"/>
                      </a:cubicBezTo>
                      <a:cubicBezTo>
                        <a:pt x="78090" y="39743"/>
                        <a:pt x="77996" y="39798"/>
                        <a:pt x="77901" y="39798"/>
                      </a:cubicBezTo>
                      <a:cubicBezTo>
                        <a:pt x="77737" y="39798"/>
                        <a:pt x="77571" y="39635"/>
                        <a:pt x="77571" y="39373"/>
                      </a:cubicBezTo>
                      <a:cubicBezTo>
                        <a:pt x="77518" y="39213"/>
                        <a:pt x="77499" y="39121"/>
                        <a:pt x="77447" y="39121"/>
                      </a:cubicBezTo>
                      <a:cubicBezTo>
                        <a:pt x="77419" y="39121"/>
                        <a:pt x="77381" y="39149"/>
                        <a:pt x="77323" y="39207"/>
                      </a:cubicBezTo>
                      <a:cubicBezTo>
                        <a:pt x="77288" y="39242"/>
                        <a:pt x="77254" y="39262"/>
                        <a:pt x="77225" y="39262"/>
                      </a:cubicBezTo>
                      <a:cubicBezTo>
                        <a:pt x="77185" y="39262"/>
                        <a:pt x="77157" y="39222"/>
                        <a:pt x="77157" y="39124"/>
                      </a:cubicBezTo>
                      <a:cubicBezTo>
                        <a:pt x="77108" y="39027"/>
                        <a:pt x="77060" y="38987"/>
                        <a:pt x="77011" y="38987"/>
                      </a:cubicBezTo>
                      <a:cubicBezTo>
                        <a:pt x="76977" y="38987"/>
                        <a:pt x="76943" y="39007"/>
                        <a:pt x="76908" y="39042"/>
                      </a:cubicBezTo>
                      <a:cubicBezTo>
                        <a:pt x="76867" y="39083"/>
                        <a:pt x="76805" y="39104"/>
                        <a:pt x="76742" y="39104"/>
                      </a:cubicBezTo>
                      <a:cubicBezTo>
                        <a:pt x="76680" y="39104"/>
                        <a:pt x="76618" y="39083"/>
                        <a:pt x="76577" y="39042"/>
                      </a:cubicBezTo>
                      <a:cubicBezTo>
                        <a:pt x="76411" y="39042"/>
                        <a:pt x="76494" y="39042"/>
                        <a:pt x="76660" y="39207"/>
                      </a:cubicBezTo>
                      <a:cubicBezTo>
                        <a:pt x="76991" y="39373"/>
                        <a:pt x="76991" y="39456"/>
                        <a:pt x="76825" y="39705"/>
                      </a:cubicBezTo>
                      <a:cubicBezTo>
                        <a:pt x="76660" y="39870"/>
                        <a:pt x="76494" y="39953"/>
                        <a:pt x="76390" y="39953"/>
                      </a:cubicBezTo>
                      <a:cubicBezTo>
                        <a:pt x="76287" y="39953"/>
                        <a:pt x="76245" y="39870"/>
                        <a:pt x="76328" y="39705"/>
                      </a:cubicBezTo>
                      <a:cubicBezTo>
                        <a:pt x="76328" y="39602"/>
                        <a:pt x="76296" y="39531"/>
                        <a:pt x="76214" y="39531"/>
                      </a:cubicBezTo>
                      <a:cubicBezTo>
                        <a:pt x="76162" y="39531"/>
                        <a:pt x="76092" y="39558"/>
                        <a:pt x="75997" y="39622"/>
                      </a:cubicBezTo>
                      <a:cubicBezTo>
                        <a:pt x="75930" y="39644"/>
                        <a:pt x="75857" y="39654"/>
                        <a:pt x="75780" y="39654"/>
                      </a:cubicBezTo>
                      <a:cubicBezTo>
                        <a:pt x="75570" y="39654"/>
                        <a:pt x="75328" y="39577"/>
                        <a:pt x="75085" y="39456"/>
                      </a:cubicBezTo>
                      <a:cubicBezTo>
                        <a:pt x="74927" y="39298"/>
                        <a:pt x="74770" y="39241"/>
                        <a:pt x="74633" y="39241"/>
                      </a:cubicBezTo>
                      <a:cubicBezTo>
                        <a:pt x="74554" y="39241"/>
                        <a:pt x="74483" y="39260"/>
                        <a:pt x="74422" y="39290"/>
                      </a:cubicBezTo>
                      <a:cubicBezTo>
                        <a:pt x="74339" y="39373"/>
                        <a:pt x="74256" y="39539"/>
                        <a:pt x="74339" y="39539"/>
                      </a:cubicBezTo>
                      <a:cubicBezTo>
                        <a:pt x="74339" y="39622"/>
                        <a:pt x="74339" y="39787"/>
                        <a:pt x="74256" y="39870"/>
                      </a:cubicBezTo>
                      <a:cubicBezTo>
                        <a:pt x="74228" y="39913"/>
                        <a:pt x="74188" y="39931"/>
                        <a:pt x="74141" y="39931"/>
                      </a:cubicBezTo>
                      <a:cubicBezTo>
                        <a:pt x="73915" y="39931"/>
                        <a:pt x="73539" y="39496"/>
                        <a:pt x="73676" y="39290"/>
                      </a:cubicBezTo>
                      <a:cubicBezTo>
                        <a:pt x="73824" y="39069"/>
                        <a:pt x="73380" y="38256"/>
                        <a:pt x="73105" y="38256"/>
                      </a:cubicBezTo>
                      <a:cubicBezTo>
                        <a:pt x="73072" y="38256"/>
                        <a:pt x="73040" y="38268"/>
                        <a:pt x="73013" y="38296"/>
                      </a:cubicBezTo>
                      <a:cubicBezTo>
                        <a:pt x="72978" y="38366"/>
                        <a:pt x="72943" y="38391"/>
                        <a:pt x="72908" y="38391"/>
                      </a:cubicBezTo>
                      <a:cubicBezTo>
                        <a:pt x="72860" y="38391"/>
                        <a:pt x="72812" y="38344"/>
                        <a:pt x="72764" y="38296"/>
                      </a:cubicBezTo>
                      <a:cubicBezTo>
                        <a:pt x="72764" y="38180"/>
                        <a:pt x="72764" y="38118"/>
                        <a:pt x="72756" y="38118"/>
                      </a:cubicBezTo>
                      <a:cubicBezTo>
                        <a:pt x="72747" y="38118"/>
                        <a:pt x="72726" y="38201"/>
                        <a:pt x="72682" y="38379"/>
                      </a:cubicBezTo>
                      <a:cubicBezTo>
                        <a:pt x="72631" y="38632"/>
                        <a:pt x="72611" y="38731"/>
                        <a:pt x="72565" y="38731"/>
                      </a:cubicBezTo>
                      <a:cubicBezTo>
                        <a:pt x="72537" y="38731"/>
                        <a:pt x="72497" y="38691"/>
                        <a:pt x="72433" y="38627"/>
                      </a:cubicBezTo>
                      <a:cubicBezTo>
                        <a:pt x="72374" y="38569"/>
                        <a:pt x="72274" y="38510"/>
                        <a:pt x="72191" y="38510"/>
                      </a:cubicBezTo>
                      <a:cubicBezTo>
                        <a:pt x="72157" y="38510"/>
                        <a:pt x="72126" y="38520"/>
                        <a:pt x="72101" y="38544"/>
                      </a:cubicBezTo>
                      <a:cubicBezTo>
                        <a:pt x="72050" y="38613"/>
                        <a:pt x="72006" y="38643"/>
                        <a:pt x="71969" y="38643"/>
                      </a:cubicBezTo>
                      <a:cubicBezTo>
                        <a:pt x="71829" y="38643"/>
                        <a:pt x="71804" y="38210"/>
                        <a:pt x="71936" y="37881"/>
                      </a:cubicBezTo>
                      <a:cubicBezTo>
                        <a:pt x="72101" y="37550"/>
                        <a:pt x="72101" y="37467"/>
                        <a:pt x="71936" y="37384"/>
                      </a:cubicBezTo>
                      <a:cubicBezTo>
                        <a:pt x="71887" y="37360"/>
                        <a:pt x="71839" y="37350"/>
                        <a:pt x="71794" y="37350"/>
                      </a:cubicBezTo>
                      <a:cubicBezTo>
                        <a:pt x="71687" y="37350"/>
                        <a:pt x="71604" y="37408"/>
                        <a:pt x="71604" y="37467"/>
                      </a:cubicBezTo>
                      <a:cubicBezTo>
                        <a:pt x="71563" y="37550"/>
                        <a:pt x="71521" y="37591"/>
                        <a:pt x="71480" y="37591"/>
                      </a:cubicBezTo>
                      <a:cubicBezTo>
                        <a:pt x="71438" y="37591"/>
                        <a:pt x="71397" y="37550"/>
                        <a:pt x="71356" y="37467"/>
                      </a:cubicBezTo>
                      <a:cubicBezTo>
                        <a:pt x="71356" y="37301"/>
                        <a:pt x="71273" y="37301"/>
                        <a:pt x="71190" y="37301"/>
                      </a:cubicBezTo>
                      <a:cubicBezTo>
                        <a:pt x="71190" y="37452"/>
                        <a:pt x="70571" y="37809"/>
                        <a:pt x="70398" y="37809"/>
                      </a:cubicBezTo>
                      <a:cubicBezTo>
                        <a:pt x="70381" y="37809"/>
                        <a:pt x="70369" y="37806"/>
                        <a:pt x="70361" y="37798"/>
                      </a:cubicBezTo>
                      <a:cubicBezTo>
                        <a:pt x="70361" y="37798"/>
                        <a:pt x="70527" y="37633"/>
                        <a:pt x="70776" y="37384"/>
                      </a:cubicBezTo>
                      <a:cubicBezTo>
                        <a:pt x="71101" y="37058"/>
                        <a:pt x="71171" y="36835"/>
                        <a:pt x="70984" y="36835"/>
                      </a:cubicBezTo>
                      <a:cubicBezTo>
                        <a:pt x="70934" y="36835"/>
                        <a:pt x="70864" y="36851"/>
                        <a:pt x="70776" y="36887"/>
                      </a:cubicBezTo>
                      <a:cubicBezTo>
                        <a:pt x="70610" y="36970"/>
                        <a:pt x="70527" y="36970"/>
                        <a:pt x="70527" y="37218"/>
                      </a:cubicBezTo>
                      <a:cubicBezTo>
                        <a:pt x="70492" y="37461"/>
                        <a:pt x="70327" y="37573"/>
                        <a:pt x="70147" y="37573"/>
                      </a:cubicBezTo>
                      <a:cubicBezTo>
                        <a:pt x="69896" y="37573"/>
                        <a:pt x="69615" y="37356"/>
                        <a:pt x="69615" y="36970"/>
                      </a:cubicBezTo>
                      <a:cubicBezTo>
                        <a:pt x="69615" y="36804"/>
                        <a:pt x="69450" y="36472"/>
                        <a:pt x="69284" y="36307"/>
                      </a:cubicBezTo>
                      <a:cubicBezTo>
                        <a:pt x="68869" y="35975"/>
                        <a:pt x="68952" y="35809"/>
                        <a:pt x="69532" y="35395"/>
                      </a:cubicBezTo>
                      <a:cubicBezTo>
                        <a:pt x="69738" y="35258"/>
                        <a:pt x="69873" y="35177"/>
                        <a:pt x="69955" y="35177"/>
                      </a:cubicBezTo>
                      <a:cubicBezTo>
                        <a:pt x="70070" y="35177"/>
                        <a:pt x="70078" y="35338"/>
                        <a:pt x="70030" y="35727"/>
                      </a:cubicBezTo>
                      <a:cubicBezTo>
                        <a:pt x="70030" y="35948"/>
                        <a:pt x="70030" y="36058"/>
                        <a:pt x="70079" y="36058"/>
                      </a:cubicBezTo>
                      <a:cubicBezTo>
                        <a:pt x="70103" y="36058"/>
                        <a:pt x="70140" y="36030"/>
                        <a:pt x="70195" y="35975"/>
                      </a:cubicBezTo>
                      <a:cubicBezTo>
                        <a:pt x="70235" y="35956"/>
                        <a:pt x="70269" y="35945"/>
                        <a:pt x="70297" y="35945"/>
                      </a:cubicBezTo>
                      <a:cubicBezTo>
                        <a:pt x="70386" y="35945"/>
                        <a:pt x="70405" y="36053"/>
                        <a:pt x="70278" y="36307"/>
                      </a:cubicBezTo>
                      <a:cubicBezTo>
                        <a:pt x="70195" y="36555"/>
                        <a:pt x="70113" y="36804"/>
                        <a:pt x="70030" y="36804"/>
                      </a:cubicBezTo>
                      <a:cubicBezTo>
                        <a:pt x="69947" y="36887"/>
                        <a:pt x="69947" y="36970"/>
                        <a:pt x="69947" y="37053"/>
                      </a:cubicBezTo>
                      <a:cubicBezTo>
                        <a:pt x="69967" y="37073"/>
                        <a:pt x="69988" y="37084"/>
                        <a:pt x="70010" y="37084"/>
                      </a:cubicBezTo>
                      <a:cubicBezTo>
                        <a:pt x="70076" y="37084"/>
                        <a:pt x="70154" y="36990"/>
                        <a:pt x="70278" y="36804"/>
                      </a:cubicBezTo>
                      <a:cubicBezTo>
                        <a:pt x="70361" y="36638"/>
                        <a:pt x="70527" y="36307"/>
                        <a:pt x="70693" y="36141"/>
                      </a:cubicBezTo>
                      <a:cubicBezTo>
                        <a:pt x="70858" y="35975"/>
                        <a:pt x="71024" y="35892"/>
                        <a:pt x="70941" y="35809"/>
                      </a:cubicBezTo>
                      <a:cubicBezTo>
                        <a:pt x="70941" y="35809"/>
                        <a:pt x="70941" y="35644"/>
                        <a:pt x="71024" y="35561"/>
                      </a:cubicBezTo>
                      <a:cubicBezTo>
                        <a:pt x="71099" y="35486"/>
                        <a:pt x="71140" y="35445"/>
                        <a:pt x="71155" y="35445"/>
                      </a:cubicBezTo>
                      <a:cubicBezTo>
                        <a:pt x="71173" y="35445"/>
                        <a:pt x="71153" y="35507"/>
                        <a:pt x="71107" y="35644"/>
                      </a:cubicBezTo>
                      <a:cubicBezTo>
                        <a:pt x="71056" y="35849"/>
                        <a:pt x="71068" y="35990"/>
                        <a:pt x="71143" y="35990"/>
                      </a:cubicBezTo>
                      <a:cubicBezTo>
                        <a:pt x="71190" y="35990"/>
                        <a:pt x="71261" y="35936"/>
                        <a:pt x="71356" y="35809"/>
                      </a:cubicBezTo>
                      <a:cubicBezTo>
                        <a:pt x="71414" y="35751"/>
                        <a:pt x="71514" y="35692"/>
                        <a:pt x="71568" y="35692"/>
                      </a:cubicBezTo>
                      <a:cubicBezTo>
                        <a:pt x="71590" y="35692"/>
                        <a:pt x="71604" y="35702"/>
                        <a:pt x="71604" y="35727"/>
                      </a:cubicBezTo>
                      <a:cubicBezTo>
                        <a:pt x="71625" y="35747"/>
                        <a:pt x="71651" y="35758"/>
                        <a:pt x="71681" y="35758"/>
                      </a:cubicBezTo>
                      <a:cubicBezTo>
                        <a:pt x="71770" y="35758"/>
                        <a:pt x="71894" y="35664"/>
                        <a:pt x="72019" y="35478"/>
                      </a:cubicBezTo>
                      <a:cubicBezTo>
                        <a:pt x="72350" y="35146"/>
                        <a:pt x="72350" y="35064"/>
                        <a:pt x="72350" y="34649"/>
                      </a:cubicBezTo>
                      <a:lnTo>
                        <a:pt x="72184" y="34235"/>
                      </a:lnTo>
                      <a:lnTo>
                        <a:pt x="72101" y="34732"/>
                      </a:lnTo>
                      <a:cubicBezTo>
                        <a:pt x="72010" y="35097"/>
                        <a:pt x="71894" y="35286"/>
                        <a:pt x="71780" y="35286"/>
                      </a:cubicBezTo>
                      <a:cubicBezTo>
                        <a:pt x="71687" y="35286"/>
                        <a:pt x="71596" y="35159"/>
                        <a:pt x="71521" y="34898"/>
                      </a:cubicBezTo>
                      <a:cubicBezTo>
                        <a:pt x="71466" y="34677"/>
                        <a:pt x="71411" y="34566"/>
                        <a:pt x="71331" y="34566"/>
                      </a:cubicBezTo>
                      <a:cubicBezTo>
                        <a:pt x="71291" y="34566"/>
                        <a:pt x="71245" y="34594"/>
                        <a:pt x="71190" y="34649"/>
                      </a:cubicBezTo>
                      <a:cubicBezTo>
                        <a:pt x="71131" y="34708"/>
                        <a:pt x="71031" y="34766"/>
                        <a:pt x="70948" y="34766"/>
                      </a:cubicBezTo>
                      <a:cubicBezTo>
                        <a:pt x="70914" y="34766"/>
                        <a:pt x="70883" y="34756"/>
                        <a:pt x="70858" y="34732"/>
                      </a:cubicBezTo>
                      <a:cubicBezTo>
                        <a:pt x="70776" y="34649"/>
                        <a:pt x="70858" y="34566"/>
                        <a:pt x="70941" y="34484"/>
                      </a:cubicBezTo>
                      <a:cubicBezTo>
                        <a:pt x="71107" y="34401"/>
                        <a:pt x="71190" y="34235"/>
                        <a:pt x="71190" y="34069"/>
                      </a:cubicBezTo>
                      <a:cubicBezTo>
                        <a:pt x="71234" y="33891"/>
                        <a:pt x="71231" y="33809"/>
                        <a:pt x="71193" y="33809"/>
                      </a:cubicBezTo>
                      <a:cubicBezTo>
                        <a:pt x="71160" y="33809"/>
                        <a:pt x="71101" y="33871"/>
                        <a:pt x="71024" y="33986"/>
                      </a:cubicBezTo>
                      <a:cubicBezTo>
                        <a:pt x="70927" y="34083"/>
                        <a:pt x="70858" y="34124"/>
                        <a:pt x="70801" y="34124"/>
                      </a:cubicBezTo>
                      <a:cubicBezTo>
                        <a:pt x="70761" y="34124"/>
                        <a:pt x="70727" y="34103"/>
                        <a:pt x="70693" y="34069"/>
                      </a:cubicBezTo>
                      <a:cubicBezTo>
                        <a:pt x="70654" y="33954"/>
                        <a:pt x="70526" y="33892"/>
                        <a:pt x="70384" y="33892"/>
                      </a:cubicBezTo>
                      <a:cubicBezTo>
                        <a:pt x="70220" y="33892"/>
                        <a:pt x="70036" y="33974"/>
                        <a:pt x="69947" y="34152"/>
                      </a:cubicBezTo>
                      <a:cubicBezTo>
                        <a:pt x="69912" y="34256"/>
                        <a:pt x="69819" y="34302"/>
                        <a:pt x="69717" y="34302"/>
                      </a:cubicBezTo>
                      <a:cubicBezTo>
                        <a:pt x="69575" y="34302"/>
                        <a:pt x="69415" y="34214"/>
                        <a:pt x="69367" y="34069"/>
                      </a:cubicBezTo>
                      <a:cubicBezTo>
                        <a:pt x="69367" y="33932"/>
                        <a:pt x="69367" y="33871"/>
                        <a:pt x="69353" y="33871"/>
                      </a:cubicBezTo>
                      <a:cubicBezTo>
                        <a:pt x="69342" y="33871"/>
                        <a:pt x="69321" y="33912"/>
                        <a:pt x="69284" y="33986"/>
                      </a:cubicBezTo>
                      <a:cubicBezTo>
                        <a:pt x="69223" y="34108"/>
                        <a:pt x="69162" y="34185"/>
                        <a:pt x="69102" y="34185"/>
                      </a:cubicBezTo>
                      <a:cubicBezTo>
                        <a:pt x="69080" y="34185"/>
                        <a:pt x="69057" y="34174"/>
                        <a:pt x="69035" y="34152"/>
                      </a:cubicBezTo>
                      <a:cubicBezTo>
                        <a:pt x="69035" y="34152"/>
                        <a:pt x="69035" y="34069"/>
                        <a:pt x="69118" y="33903"/>
                      </a:cubicBezTo>
                      <a:cubicBezTo>
                        <a:pt x="69201" y="33821"/>
                        <a:pt x="69284" y="33738"/>
                        <a:pt x="69201" y="33738"/>
                      </a:cubicBezTo>
                      <a:cubicBezTo>
                        <a:pt x="69201" y="33722"/>
                        <a:pt x="69195" y="33716"/>
                        <a:pt x="69186" y="33716"/>
                      </a:cubicBezTo>
                      <a:cubicBezTo>
                        <a:pt x="69143" y="33716"/>
                        <a:pt x="69020" y="33851"/>
                        <a:pt x="68952" y="33986"/>
                      </a:cubicBezTo>
                      <a:cubicBezTo>
                        <a:pt x="68792" y="34147"/>
                        <a:pt x="68700" y="34238"/>
                        <a:pt x="68656" y="34238"/>
                      </a:cubicBezTo>
                      <a:cubicBezTo>
                        <a:pt x="68631" y="34238"/>
                        <a:pt x="68621" y="34211"/>
                        <a:pt x="68621" y="34152"/>
                      </a:cubicBezTo>
                      <a:cubicBezTo>
                        <a:pt x="68621" y="34118"/>
                        <a:pt x="68607" y="34098"/>
                        <a:pt x="68578" y="34098"/>
                      </a:cubicBezTo>
                      <a:cubicBezTo>
                        <a:pt x="68538" y="34098"/>
                        <a:pt x="68469" y="34138"/>
                        <a:pt x="68372" y="34235"/>
                      </a:cubicBezTo>
                      <a:cubicBezTo>
                        <a:pt x="68309" y="34298"/>
                        <a:pt x="68258" y="34325"/>
                        <a:pt x="68214" y="34325"/>
                      </a:cubicBezTo>
                      <a:cubicBezTo>
                        <a:pt x="68143" y="34325"/>
                        <a:pt x="68092" y="34254"/>
                        <a:pt x="68041" y="34152"/>
                      </a:cubicBezTo>
                      <a:cubicBezTo>
                        <a:pt x="67964" y="34037"/>
                        <a:pt x="67923" y="33975"/>
                        <a:pt x="67884" y="33975"/>
                      </a:cubicBezTo>
                      <a:cubicBezTo>
                        <a:pt x="67839" y="33975"/>
                        <a:pt x="67798" y="34057"/>
                        <a:pt x="67709" y="34235"/>
                      </a:cubicBezTo>
                      <a:cubicBezTo>
                        <a:pt x="67626" y="34401"/>
                        <a:pt x="67585" y="34484"/>
                        <a:pt x="67564" y="34484"/>
                      </a:cubicBezTo>
                      <a:cubicBezTo>
                        <a:pt x="67543" y="34484"/>
                        <a:pt x="67543" y="34401"/>
                        <a:pt x="67543" y="34235"/>
                      </a:cubicBezTo>
                      <a:cubicBezTo>
                        <a:pt x="67543" y="34111"/>
                        <a:pt x="67523" y="34048"/>
                        <a:pt x="67492" y="34048"/>
                      </a:cubicBezTo>
                      <a:cubicBezTo>
                        <a:pt x="67461" y="34048"/>
                        <a:pt x="67419" y="34111"/>
                        <a:pt x="67378" y="34235"/>
                      </a:cubicBezTo>
                      <a:cubicBezTo>
                        <a:pt x="67256" y="34356"/>
                        <a:pt x="67179" y="34433"/>
                        <a:pt x="67114" y="34433"/>
                      </a:cubicBezTo>
                      <a:cubicBezTo>
                        <a:pt x="67091" y="34433"/>
                        <a:pt x="67068" y="34423"/>
                        <a:pt x="67046" y="34401"/>
                      </a:cubicBezTo>
                      <a:cubicBezTo>
                        <a:pt x="67046" y="34401"/>
                        <a:pt x="67046" y="34235"/>
                        <a:pt x="67129" y="34069"/>
                      </a:cubicBezTo>
                      <a:cubicBezTo>
                        <a:pt x="67178" y="33972"/>
                        <a:pt x="67198" y="33932"/>
                        <a:pt x="67139" y="33932"/>
                      </a:cubicBezTo>
                      <a:cubicBezTo>
                        <a:pt x="67098" y="33932"/>
                        <a:pt x="67018" y="33952"/>
                        <a:pt x="66880" y="33986"/>
                      </a:cubicBezTo>
                      <a:cubicBezTo>
                        <a:pt x="66549" y="34152"/>
                        <a:pt x="66549" y="34235"/>
                        <a:pt x="66632" y="34318"/>
                      </a:cubicBezTo>
                      <a:cubicBezTo>
                        <a:pt x="66715" y="34401"/>
                        <a:pt x="66715" y="34484"/>
                        <a:pt x="66632" y="34566"/>
                      </a:cubicBezTo>
                      <a:cubicBezTo>
                        <a:pt x="66613" y="34573"/>
                        <a:pt x="66594" y="34576"/>
                        <a:pt x="66576" y="34576"/>
                      </a:cubicBezTo>
                      <a:cubicBezTo>
                        <a:pt x="66348" y="34576"/>
                        <a:pt x="66141" y="34133"/>
                        <a:pt x="66217" y="33903"/>
                      </a:cubicBezTo>
                      <a:cubicBezTo>
                        <a:pt x="66300" y="33821"/>
                        <a:pt x="66300" y="33572"/>
                        <a:pt x="66383" y="33406"/>
                      </a:cubicBezTo>
                      <a:cubicBezTo>
                        <a:pt x="66383" y="33185"/>
                        <a:pt x="66383" y="33111"/>
                        <a:pt x="66285" y="33111"/>
                      </a:cubicBezTo>
                      <a:cubicBezTo>
                        <a:pt x="66236" y="33111"/>
                        <a:pt x="66162" y="33130"/>
                        <a:pt x="66052" y="33158"/>
                      </a:cubicBezTo>
                      <a:cubicBezTo>
                        <a:pt x="65982" y="33228"/>
                        <a:pt x="65897" y="33253"/>
                        <a:pt x="65816" y="33253"/>
                      </a:cubicBezTo>
                      <a:cubicBezTo>
                        <a:pt x="65705" y="33253"/>
                        <a:pt x="65602" y="33205"/>
                        <a:pt x="65554" y="33158"/>
                      </a:cubicBezTo>
                      <a:cubicBezTo>
                        <a:pt x="65486" y="33123"/>
                        <a:pt x="65431" y="33103"/>
                        <a:pt x="65397" y="33103"/>
                      </a:cubicBezTo>
                      <a:cubicBezTo>
                        <a:pt x="65348" y="33103"/>
                        <a:pt x="65340" y="33143"/>
                        <a:pt x="65389" y="33240"/>
                      </a:cubicBezTo>
                      <a:cubicBezTo>
                        <a:pt x="65389" y="33406"/>
                        <a:pt x="65223" y="33655"/>
                        <a:pt x="64974" y="33738"/>
                      </a:cubicBezTo>
                      <a:cubicBezTo>
                        <a:pt x="64913" y="33768"/>
                        <a:pt x="64855" y="33782"/>
                        <a:pt x="64802" y="33782"/>
                      </a:cubicBezTo>
                      <a:cubicBezTo>
                        <a:pt x="64563" y="33782"/>
                        <a:pt x="64409" y="33511"/>
                        <a:pt x="64477" y="33240"/>
                      </a:cubicBezTo>
                      <a:cubicBezTo>
                        <a:pt x="64536" y="32944"/>
                        <a:pt x="64299" y="32691"/>
                        <a:pt x="64129" y="32691"/>
                      </a:cubicBezTo>
                      <a:cubicBezTo>
                        <a:pt x="64061" y="32691"/>
                        <a:pt x="64004" y="32731"/>
                        <a:pt x="63980" y="32826"/>
                      </a:cubicBezTo>
                      <a:cubicBezTo>
                        <a:pt x="63932" y="32921"/>
                        <a:pt x="63872" y="32961"/>
                        <a:pt x="63807" y="32961"/>
                      </a:cubicBezTo>
                      <a:cubicBezTo>
                        <a:pt x="63645" y="32961"/>
                        <a:pt x="63459" y="32708"/>
                        <a:pt x="63400" y="32412"/>
                      </a:cubicBezTo>
                      <a:cubicBezTo>
                        <a:pt x="63400" y="32163"/>
                        <a:pt x="63400" y="31997"/>
                        <a:pt x="63483" y="31997"/>
                      </a:cubicBezTo>
                      <a:cubicBezTo>
                        <a:pt x="63483" y="31997"/>
                        <a:pt x="63565" y="31914"/>
                        <a:pt x="63648" y="31749"/>
                      </a:cubicBezTo>
                      <a:cubicBezTo>
                        <a:pt x="63731" y="31583"/>
                        <a:pt x="63731" y="31417"/>
                        <a:pt x="63565" y="31334"/>
                      </a:cubicBezTo>
                      <a:cubicBezTo>
                        <a:pt x="63400" y="31334"/>
                        <a:pt x="63483" y="31251"/>
                        <a:pt x="63814" y="30920"/>
                      </a:cubicBezTo>
                      <a:cubicBezTo>
                        <a:pt x="64063" y="30671"/>
                        <a:pt x="64228" y="30423"/>
                        <a:pt x="64228" y="30257"/>
                      </a:cubicBezTo>
                      <a:cubicBezTo>
                        <a:pt x="64190" y="30142"/>
                        <a:pt x="64169" y="30080"/>
                        <a:pt x="64142" y="30080"/>
                      </a:cubicBezTo>
                      <a:cubicBezTo>
                        <a:pt x="64110" y="30080"/>
                        <a:pt x="64069" y="30162"/>
                        <a:pt x="63980" y="30340"/>
                      </a:cubicBezTo>
                      <a:cubicBezTo>
                        <a:pt x="63763" y="30701"/>
                        <a:pt x="63547" y="30936"/>
                        <a:pt x="63440" y="30936"/>
                      </a:cubicBezTo>
                      <a:cubicBezTo>
                        <a:pt x="63424" y="30936"/>
                        <a:pt x="63410" y="30931"/>
                        <a:pt x="63400" y="30920"/>
                      </a:cubicBezTo>
                      <a:cubicBezTo>
                        <a:pt x="63392" y="30913"/>
                        <a:pt x="63382" y="30909"/>
                        <a:pt x="63368" y="30909"/>
                      </a:cubicBezTo>
                      <a:cubicBezTo>
                        <a:pt x="63231" y="30909"/>
                        <a:pt x="62812" y="31266"/>
                        <a:pt x="62737" y="31417"/>
                      </a:cubicBezTo>
                      <a:cubicBezTo>
                        <a:pt x="62737" y="31500"/>
                        <a:pt x="62820" y="31666"/>
                        <a:pt x="62902" y="31914"/>
                      </a:cubicBezTo>
                      <a:cubicBezTo>
                        <a:pt x="63151" y="32412"/>
                        <a:pt x="63068" y="32660"/>
                        <a:pt x="62654" y="32660"/>
                      </a:cubicBezTo>
                      <a:cubicBezTo>
                        <a:pt x="62405" y="32660"/>
                        <a:pt x="62322" y="32743"/>
                        <a:pt x="62405" y="32826"/>
                      </a:cubicBezTo>
                      <a:cubicBezTo>
                        <a:pt x="62488" y="32909"/>
                        <a:pt x="62405" y="32992"/>
                        <a:pt x="62322" y="33075"/>
                      </a:cubicBezTo>
                      <a:cubicBezTo>
                        <a:pt x="62263" y="33164"/>
                        <a:pt x="62214" y="33210"/>
                        <a:pt x="62176" y="33210"/>
                      </a:cubicBezTo>
                      <a:cubicBezTo>
                        <a:pt x="62108" y="33210"/>
                        <a:pt x="62074" y="33062"/>
                        <a:pt x="62074" y="32743"/>
                      </a:cubicBezTo>
                      <a:cubicBezTo>
                        <a:pt x="62013" y="32622"/>
                        <a:pt x="62041" y="32545"/>
                        <a:pt x="62093" y="32545"/>
                      </a:cubicBezTo>
                      <a:cubicBezTo>
                        <a:pt x="62112" y="32545"/>
                        <a:pt x="62134" y="32555"/>
                        <a:pt x="62157" y="32577"/>
                      </a:cubicBezTo>
                      <a:cubicBezTo>
                        <a:pt x="62182" y="32603"/>
                        <a:pt x="62208" y="32615"/>
                        <a:pt x="62232" y="32615"/>
                      </a:cubicBezTo>
                      <a:cubicBezTo>
                        <a:pt x="62366" y="32615"/>
                        <a:pt x="62462" y="32265"/>
                        <a:pt x="62322" y="31914"/>
                      </a:cubicBezTo>
                      <a:cubicBezTo>
                        <a:pt x="62226" y="31673"/>
                        <a:pt x="62073" y="31544"/>
                        <a:pt x="61913" y="31544"/>
                      </a:cubicBezTo>
                      <a:cubicBezTo>
                        <a:pt x="61798" y="31544"/>
                        <a:pt x="61680" y="31610"/>
                        <a:pt x="61576" y="31749"/>
                      </a:cubicBezTo>
                      <a:cubicBezTo>
                        <a:pt x="61471" y="31906"/>
                        <a:pt x="61400" y="31964"/>
                        <a:pt x="61340" y="31964"/>
                      </a:cubicBezTo>
                      <a:cubicBezTo>
                        <a:pt x="61306" y="31964"/>
                        <a:pt x="61275" y="31945"/>
                        <a:pt x="61245" y="31914"/>
                      </a:cubicBezTo>
                      <a:cubicBezTo>
                        <a:pt x="61182" y="31851"/>
                        <a:pt x="61130" y="31824"/>
                        <a:pt x="61082" y="31824"/>
                      </a:cubicBezTo>
                      <a:cubicBezTo>
                        <a:pt x="61004" y="31824"/>
                        <a:pt x="60933" y="31895"/>
                        <a:pt x="60831" y="31997"/>
                      </a:cubicBezTo>
                      <a:cubicBezTo>
                        <a:pt x="60768" y="32184"/>
                        <a:pt x="60706" y="32277"/>
                        <a:pt x="60644" y="32277"/>
                      </a:cubicBezTo>
                      <a:cubicBezTo>
                        <a:pt x="60623" y="32277"/>
                        <a:pt x="60603" y="32267"/>
                        <a:pt x="60582" y="32246"/>
                      </a:cubicBezTo>
                      <a:cubicBezTo>
                        <a:pt x="60582" y="32246"/>
                        <a:pt x="60665" y="31997"/>
                        <a:pt x="60831" y="31832"/>
                      </a:cubicBezTo>
                      <a:cubicBezTo>
                        <a:pt x="61162" y="31334"/>
                        <a:pt x="61742" y="31003"/>
                        <a:pt x="62405" y="30837"/>
                      </a:cubicBezTo>
                      <a:cubicBezTo>
                        <a:pt x="62902" y="30754"/>
                        <a:pt x="62985" y="30754"/>
                        <a:pt x="62985" y="30506"/>
                      </a:cubicBezTo>
                      <a:cubicBezTo>
                        <a:pt x="63038" y="30348"/>
                        <a:pt x="63024" y="30290"/>
                        <a:pt x="62943" y="30290"/>
                      </a:cubicBezTo>
                      <a:cubicBezTo>
                        <a:pt x="62897" y="30290"/>
                        <a:pt x="62828" y="30309"/>
                        <a:pt x="62737" y="30340"/>
                      </a:cubicBezTo>
                      <a:cubicBezTo>
                        <a:pt x="62654" y="30381"/>
                        <a:pt x="62592" y="30402"/>
                        <a:pt x="62550" y="30402"/>
                      </a:cubicBezTo>
                      <a:cubicBezTo>
                        <a:pt x="62509" y="30402"/>
                        <a:pt x="62488" y="30381"/>
                        <a:pt x="62488" y="30340"/>
                      </a:cubicBezTo>
                      <a:cubicBezTo>
                        <a:pt x="62488" y="30340"/>
                        <a:pt x="62488" y="30257"/>
                        <a:pt x="62405" y="30257"/>
                      </a:cubicBezTo>
                      <a:cubicBezTo>
                        <a:pt x="62383" y="30235"/>
                        <a:pt x="62367" y="30224"/>
                        <a:pt x="62353" y="30224"/>
                      </a:cubicBezTo>
                      <a:cubicBezTo>
                        <a:pt x="62316" y="30224"/>
                        <a:pt x="62300" y="30301"/>
                        <a:pt x="62239" y="30423"/>
                      </a:cubicBezTo>
                      <a:cubicBezTo>
                        <a:pt x="62239" y="30671"/>
                        <a:pt x="62157" y="30754"/>
                        <a:pt x="62074" y="30754"/>
                      </a:cubicBezTo>
                      <a:cubicBezTo>
                        <a:pt x="61991" y="30754"/>
                        <a:pt x="61742" y="30837"/>
                        <a:pt x="61576" y="30920"/>
                      </a:cubicBezTo>
                      <a:cubicBezTo>
                        <a:pt x="61494" y="30948"/>
                        <a:pt x="61429" y="30966"/>
                        <a:pt x="61380" y="30966"/>
                      </a:cubicBezTo>
                      <a:cubicBezTo>
                        <a:pt x="61282" y="30966"/>
                        <a:pt x="61245" y="30892"/>
                        <a:pt x="61245" y="30671"/>
                      </a:cubicBezTo>
                      <a:cubicBezTo>
                        <a:pt x="61245" y="30398"/>
                        <a:pt x="61220" y="30275"/>
                        <a:pt x="61170" y="30275"/>
                      </a:cubicBezTo>
                      <a:cubicBezTo>
                        <a:pt x="61129" y="30275"/>
                        <a:pt x="61071" y="30357"/>
                        <a:pt x="60996" y="30506"/>
                      </a:cubicBezTo>
                      <a:cubicBezTo>
                        <a:pt x="60831" y="30671"/>
                        <a:pt x="60831" y="30837"/>
                        <a:pt x="60913" y="30920"/>
                      </a:cubicBezTo>
                      <a:cubicBezTo>
                        <a:pt x="60913" y="30920"/>
                        <a:pt x="60913" y="31086"/>
                        <a:pt x="60831" y="31169"/>
                      </a:cubicBezTo>
                      <a:cubicBezTo>
                        <a:pt x="60768" y="31231"/>
                        <a:pt x="60706" y="31257"/>
                        <a:pt x="60651" y="31257"/>
                      </a:cubicBezTo>
                      <a:cubicBezTo>
                        <a:pt x="60484" y="31257"/>
                        <a:pt x="60375" y="31024"/>
                        <a:pt x="60499" y="30837"/>
                      </a:cubicBezTo>
                      <a:cubicBezTo>
                        <a:pt x="60563" y="30644"/>
                        <a:pt x="60279" y="30452"/>
                        <a:pt x="60033" y="30452"/>
                      </a:cubicBezTo>
                      <a:cubicBezTo>
                        <a:pt x="59961" y="30452"/>
                        <a:pt x="59892" y="30468"/>
                        <a:pt x="59836" y="30506"/>
                      </a:cubicBezTo>
                      <a:cubicBezTo>
                        <a:pt x="59670" y="30506"/>
                        <a:pt x="59587" y="30506"/>
                        <a:pt x="59505" y="30423"/>
                      </a:cubicBezTo>
                      <a:cubicBezTo>
                        <a:pt x="59470" y="30388"/>
                        <a:pt x="59422" y="30368"/>
                        <a:pt x="59365" y="30368"/>
                      </a:cubicBezTo>
                      <a:cubicBezTo>
                        <a:pt x="59284" y="30368"/>
                        <a:pt x="59187" y="30408"/>
                        <a:pt x="59090" y="30506"/>
                      </a:cubicBezTo>
                      <a:cubicBezTo>
                        <a:pt x="59022" y="30540"/>
                        <a:pt x="58981" y="30560"/>
                        <a:pt x="58964" y="30560"/>
                      </a:cubicBezTo>
                      <a:cubicBezTo>
                        <a:pt x="58939" y="30560"/>
                        <a:pt x="58959" y="30520"/>
                        <a:pt x="59007" y="30423"/>
                      </a:cubicBezTo>
                      <a:cubicBezTo>
                        <a:pt x="59173" y="30174"/>
                        <a:pt x="59090" y="30174"/>
                        <a:pt x="58925" y="30174"/>
                      </a:cubicBezTo>
                      <a:cubicBezTo>
                        <a:pt x="58822" y="30208"/>
                        <a:pt x="58761" y="30228"/>
                        <a:pt x="58738" y="30228"/>
                      </a:cubicBezTo>
                      <a:cubicBezTo>
                        <a:pt x="58704" y="30228"/>
                        <a:pt x="58745" y="30188"/>
                        <a:pt x="58842" y="30091"/>
                      </a:cubicBezTo>
                      <a:cubicBezTo>
                        <a:pt x="58925" y="30008"/>
                        <a:pt x="59007" y="29925"/>
                        <a:pt x="58925" y="29843"/>
                      </a:cubicBezTo>
                      <a:cubicBezTo>
                        <a:pt x="58842" y="29843"/>
                        <a:pt x="58759" y="29677"/>
                        <a:pt x="58759" y="29428"/>
                      </a:cubicBezTo>
                      <a:cubicBezTo>
                        <a:pt x="58720" y="29313"/>
                        <a:pt x="58682" y="29251"/>
                        <a:pt x="58627" y="29251"/>
                      </a:cubicBezTo>
                      <a:cubicBezTo>
                        <a:pt x="58563" y="29251"/>
                        <a:pt x="58478" y="29333"/>
                        <a:pt x="58344" y="29511"/>
                      </a:cubicBezTo>
                      <a:cubicBezTo>
                        <a:pt x="58179" y="29760"/>
                        <a:pt x="58013" y="29925"/>
                        <a:pt x="58013" y="29925"/>
                      </a:cubicBezTo>
                      <a:cubicBezTo>
                        <a:pt x="58013" y="29843"/>
                        <a:pt x="58013" y="29760"/>
                        <a:pt x="58096" y="29677"/>
                      </a:cubicBezTo>
                      <a:cubicBezTo>
                        <a:pt x="58179" y="29594"/>
                        <a:pt x="58179" y="29428"/>
                        <a:pt x="58179" y="29428"/>
                      </a:cubicBezTo>
                      <a:cubicBezTo>
                        <a:pt x="58179" y="29406"/>
                        <a:pt x="58167" y="29396"/>
                        <a:pt x="58149" y="29396"/>
                      </a:cubicBezTo>
                      <a:cubicBezTo>
                        <a:pt x="58102" y="29396"/>
                        <a:pt x="58013" y="29473"/>
                        <a:pt x="58013" y="29594"/>
                      </a:cubicBezTo>
                      <a:cubicBezTo>
                        <a:pt x="57930" y="29677"/>
                        <a:pt x="57889" y="29718"/>
                        <a:pt x="57857" y="29718"/>
                      </a:cubicBezTo>
                      <a:cubicBezTo>
                        <a:pt x="57826" y="29718"/>
                        <a:pt x="57806" y="29677"/>
                        <a:pt x="57764" y="29594"/>
                      </a:cubicBezTo>
                      <a:cubicBezTo>
                        <a:pt x="57723" y="29470"/>
                        <a:pt x="57681" y="29407"/>
                        <a:pt x="57640" y="29407"/>
                      </a:cubicBezTo>
                      <a:cubicBezTo>
                        <a:pt x="57599" y="29407"/>
                        <a:pt x="57557" y="29470"/>
                        <a:pt x="57516" y="29594"/>
                      </a:cubicBezTo>
                      <a:cubicBezTo>
                        <a:pt x="57433" y="29718"/>
                        <a:pt x="57391" y="29780"/>
                        <a:pt x="57371" y="29780"/>
                      </a:cubicBezTo>
                      <a:cubicBezTo>
                        <a:pt x="57350" y="29780"/>
                        <a:pt x="57350" y="29718"/>
                        <a:pt x="57350" y="29594"/>
                      </a:cubicBezTo>
                      <a:cubicBezTo>
                        <a:pt x="57350" y="29428"/>
                        <a:pt x="57267" y="29345"/>
                        <a:pt x="57101" y="29345"/>
                      </a:cubicBezTo>
                      <a:cubicBezTo>
                        <a:pt x="56936" y="29345"/>
                        <a:pt x="56853" y="29262"/>
                        <a:pt x="56936" y="29097"/>
                      </a:cubicBezTo>
                      <a:cubicBezTo>
                        <a:pt x="56984" y="29000"/>
                        <a:pt x="57033" y="28959"/>
                        <a:pt x="57048" y="28959"/>
                      </a:cubicBezTo>
                      <a:cubicBezTo>
                        <a:pt x="57059" y="28959"/>
                        <a:pt x="57053" y="28979"/>
                        <a:pt x="57018" y="29014"/>
                      </a:cubicBezTo>
                      <a:cubicBezTo>
                        <a:pt x="57018" y="29097"/>
                        <a:pt x="57039" y="29138"/>
                        <a:pt x="57070" y="29138"/>
                      </a:cubicBezTo>
                      <a:cubicBezTo>
                        <a:pt x="57101" y="29138"/>
                        <a:pt x="57143" y="29097"/>
                        <a:pt x="57184" y="29014"/>
                      </a:cubicBezTo>
                      <a:cubicBezTo>
                        <a:pt x="57267" y="28931"/>
                        <a:pt x="57267" y="28848"/>
                        <a:pt x="57184" y="28765"/>
                      </a:cubicBezTo>
                      <a:cubicBezTo>
                        <a:pt x="57143" y="28724"/>
                        <a:pt x="57101" y="28703"/>
                        <a:pt x="57060" y="28703"/>
                      </a:cubicBezTo>
                      <a:cubicBezTo>
                        <a:pt x="57018" y="28703"/>
                        <a:pt x="56977" y="28724"/>
                        <a:pt x="56936" y="28765"/>
                      </a:cubicBezTo>
                      <a:cubicBezTo>
                        <a:pt x="56901" y="28800"/>
                        <a:pt x="56853" y="28820"/>
                        <a:pt x="56802" y="28820"/>
                      </a:cubicBezTo>
                      <a:cubicBezTo>
                        <a:pt x="56730" y="28820"/>
                        <a:pt x="56653" y="28779"/>
                        <a:pt x="56604" y="28682"/>
                      </a:cubicBezTo>
                      <a:cubicBezTo>
                        <a:pt x="56438" y="28517"/>
                        <a:pt x="56438" y="28434"/>
                        <a:pt x="56604" y="28351"/>
                      </a:cubicBezTo>
                      <a:cubicBezTo>
                        <a:pt x="56687" y="28351"/>
                        <a:pt x="56770" y="28185"/>
                        <a:pt x="56770" y="27936"/>
                      </a:cubicBezTo>
                      <a:cubicBezTo>
                        <a:pt x="56770" y="27605"/>
                        <a:pt x="56853" y="27356"/>
                        <a:pt x="57101" y="27191"/>
                      </a:cubicBezTo>
                      <a:cubicBezTo>
                        <a:pt x="57350" y="26859"/>
                        <a:pt x="57350" y="26776"/>
                        <a:pt x="57267" y="26693"/>
                      </a:cubicBezTo>
                      <a:cubicBezTo>
                        <a:pt x="57235" y="26630"/>
                        <a:pt x="57204" y="26603"/>
                        <a:pt x="57172" y="26603"/>
                      </a:cubicBezTo>
                      <a:cubicBezTo>
                        <a:pt x="57121" y="26603"/>
                        <a:pt x="57070" y="26674"/>
                        <a:pt x="57018" y="26776"/>
                      </a:cubicBezTo>
                      <a:cubicBezTo>
                        <a:pt x="56941" y="26932"/>
                        <a:pt x="56871" y="26998"/>
                        <a:pt x="56817" y="26998"/>
                      </a:cubicBezTo>
                      <a:cubicBezTo>
                        <a:pt x="56699" y="26998"/>
                        <a:pt x="56656" y="26678"/>
                        <a:pt x="56770" y="26279"/>
                      </a:cubicBezTo>
                      <a:cubicBezTo>
                        <a:pt x="56829" y="25926"/>
                        <a:pt x="56846" y="25824"/>
                        <a:pt x="56910" y="25824"/>
                      </a:cubicBezTo>
                      <a:cubicBezTo>
                        <a:pt x="56936" y="25824"/>
                        <a:pt x="56970" y="25841"/>
                        <a:pt x="57018" y="25865"/>
                      </a:cubicBezTo>
                      <a:cubicBezTo>
                        <a:pt x="57046" y="25920"/>
                        <a:pt x="57074" y="25947"/>
                        <a:pt x="57107" y="25947"/>
                      </a:cubicBezTo>
                      <a:cubicBezTo>
                        <a:pt x="57175" y="25947"/>
                        <a:pt x="57267" y="25837"/>
                        <a:pt x="57433" y="25616"/>
                      </a:cubicBezTo>
                      <a:cubicBezTo>
                        <a:pt x="57516" y="25450"/>
                        <a:pt x="57599" y="25284"/>
                        <a:pt x="57516" y="25284"/>
                      </a:cubicBezTo>
                      <a:cubicBezTo>
                        <a:pt x="57516" y="25284"/>
                        <a:pt x="57599" y="25119"/>
                        <a:pt x="57847" y="24953"/>
                      </a:cubicBezTo>
                      <a:cubicBezTo>
                        <a:pt x="57984" y="24748"/>
                        <a:pt x="58176" y="24600"/>
                        <a:pt x="58240" y="24600"/>
                      </a:cubicBezTo>
                      <a:cubicBezTo>
                        <a:pt x="58254" y="24600"/>
                        <a:pt x="58262" y="24607"/>
                        <a:pt x="58262" y="24622"/>
                      </a:cubicBezTo>
                      <a:cubicBezTo>
                        <a:pt x="58344" y="24622"/>
                        <a:pt x="58427" y="24622"/>
                        <a:pt x="58510" y="24456"/>
                      </a:cubicBezTo>
                      <a:cubicBezTo>
                        <a:pt x="58510" y="24373"/>
                        <a:pt x="58510" y="24290"/>
                        <a:pt x="58427" y="24290"/>
                      </a:cubicBezTo>
                      <a:cubicBezTo>
                        <a:pt x="58344" y="24290"/>
                        <a:pt x="58344" y="24207"/>
                        <a:pt x="58344" y="24041"/>
                      </a:cubicBezTo>
                      <a:cubicBezTo>
                        <a:pt x="58427" y="23917"/>
                        <a:pt x="58469" y="23855"/>
                        <a:pt x="58458" y="23855"/>
                      </a:cubicBezTo>
                      <a:lnTo>
                        <a:pt x="58458" y="23855"/>
                      </a:lnTo>
                      <a:cubicBezTo>
                        <a:pt x="58448" y="23855"/>
                        <a:pt x="58386" y="23917"/>
                        <a:pt x="58262" y="24041"/>
                      </a:cubicBezTo>
                      <a:cubicBezTo>
                        <a:pt x="58170" y="24178"/>
                        <a:pt x="58104" y="24240"/>
                        <a:pt x="58049" y="24240"/>
                      </a:cubicBezTo>
                      <a:cubicBezTo>
                        <a:pt x="58005" y="24240"/>
                        <a:pt x="57967" y="24199"/>
                        <a:pt x="57930" y="24124"/>
                      </a:cubicBezTo>
                      <a:cubicBezTo>
                        <a:pt x="57930" y="24041"/>
                        <a:pt x="57909" y="24000"/>
                        <a:pt x="57878" y="24000"/>
                      </a:cubicBezTo>
                      <a:cubicBezTo>
                        <a:pt x="57847" y="24000"/>
                        <a:pt x="57806" y="24041"/>
                        <a:pt x="57764" y="24124"/>
                      </a:cubicBezTo>
                      <a:cubicBezTo>
                        <a:pt x="57764" y="24290"/>
                        <a:pt x="57516" y="24539"/>
                        <a:pt x="57267" y="24787"/>
                      </a:cubicBezTo>
                      <a:cubicBezTo>
                        <a:pt x="57018" y="25036"/>
                        <a:pt x="56936" y="25119"/>
                        <a:pt x="56936" y="25202"/>
                      </a:cubicBezTo>
                      <a:cubicBezTo>
                        <a:pt x="57018" y="25284"/>
                        <a:pt x="56687" y="25782"/>
                        <a:pt x="56273" y="26196"/>
                      </a:cubicBezTo>
                      <a:cubicBezTo>
                        <a:pt x="56190" y="26279"/>
                        <a:pt x="56190" y="26362"/>
                        <a:pt x="56273" y="26362"/>
                      </a:cubicBezTo>
                      <a:cubicBezTo>
                        <a:pt x="56283" y="26351"/>
                        <a:pt x="56291" y="26346"/>
                        <a:pt x="56297" y="26346"/>
                      </a:cubicBezTo>
                      <a:cubicBezTo>
                        <a:pt x="56332" y="26346"/>
                        <a:pt x="56251" y="26571"/>
                        <a:pt x="56107" y="26859"/>
                      </a:cubicBezTo>
                      <a:cubicBezTo>
                        <a:pt x="55900" y="27204"/>
                        <a:pt x="55750" y="27377"/>
                        <a:pt x="55706" y="27377"/>
                      </a:cubicBezTo>
                      <a:cubicBezTo>
                        <a:pt x="55697" y="27377"/>
                        <a:pt x="55692" y="27370"/>
                        <a:pt x="55692" y="27356"/>
                      </a:cubicBezTo>
                      <a:cubicBezTo>
                        <a:pt x="55692" y="27356"/>
                        <a:pt x="55527" y="27439"/>
                        <a:pt x="55444" y="27605"/>
                      </a:cubicBezTo>
                      <a:cubicBezTo>
                        <a:pt x="55231" y="27818"/>
                        <a:pt x="55094" y="27925"/>
                        <a:pt x="55026" y="27925"/>
                      </a:cubicBezTo>
                      <a:cubicBezTo>
                        <a:pt x="54936" y="27925"/>
                        <a:pt x="54970" y="27735"/>
                        <a:pt x="55112" y="27356"/>
                      </a:cubicBezTo>
                      <a:cubicBezTo>
                        <a:pt x="55278" y="27108"/>
                        <a:pt x="55361" y="26776"/>
                        <a:pt x="55278" y="26693"/>
                      </a:cubicBezTo>
                      <a:cubicBezTo>
                        <a:pt x="55278" y="26693"/>
                        <a:pt x="55278" y="26528"/>
                        <a:pt x="55361" y="26362"/>
                      </a:cubicBezTo>
                      <a:cubicBezTo>
                        <a:pt x="55409" y="26314"/>
                        <a:pt x="55429" y="26266"/>
                        <a:pt x="55438" y="26266"/>
                      </a:cubicBezTo>
                      <a:cubicBezTo>
                        <a:pt x="55444" y="26266"/>
                        <a:pt x="55444" y="26292"/>
                        <a:pt x="55444" y="26362"/>
                      </a:cubicBezTo>
                      <a:cubicBezTo>
                        <a:pt x="55426" y="26415"/>
                        <a:pt x="55454" y="26438"/>
                        <a:pt x="55509" y="26438"/>
                      </a:cubicBezTo>
                      <a:cubicBezTo>
                        <a:pt x="55712" y="26438"/>
                        <a:pt x="56290" y="26125"/>
                        <a:pt x="56355" y="25865"/>
                      </a:cubicBezTo>
                      <a:cubicBezTo>
                        <a:pt x="56427" y="25686"/>
                        <a:pt x="56359" y="25599"/>
                        <a:pt x="56219" y="25599"/>
                      </a:cubicBezTo>
                      <a:cubicBezTo>
                        <a:pt x="56035" y="25599"/>
                        <a:pt x="55726" y="25748"/>
                        <a:pt x="55444" y="26030"/>
                      </a:cubicBezTo>
                      <a:cubicBezTo>
                        <a:pt x="55250" y="26225"/>
                        <a:pt x="55141" y="26305"/>
                        <a:pt x="55084" y="26305"/>
                      </a:cubicBezTo>
                      <a:cubicBezTo>
                        <a:pt x="55044" y="26305"/>
                        <a:pt x="55029" y="26265"/>
                        <a:pt x="55029" y="26196"/>
                      </a:cubicBezTo>
                      <a:cubicBezTo>
                        <a:pt x="55090" y="26075"/>
                        <a:pt x="55062" y="25998"/>
                        <a:pt x="54945" y="25998"/>
                      </a:cubicBezTo>
                      <a:cubicBezTo>
                        <a:pt x="54902" y="25998"/>
                        <a:pt x="54847" y="26008"/>
                        <a:pt x="54781" y="26030"/>
                      </a:cubicBezTo>
                      <a:cubicBezTo>
                        <a:pt x="54712" y="26065"/>
                        <a:pt x="54629" y="26085"/>
                        <a:pt x="54550" y="26085"/>
                      </a:cubicBezTo>
                      <a:cubicBezTo>
                        <a:pt x="54438" y="26085"/>
                        <a:pt x="54332" y="26045"/>
                        <a:pt x="54284" y="25947"/>
                      </a:cubicBezTo>
                      <a:cubicBezTo>
                        <a:pt x="54201" y="25906"/>
                        <a:pt x="54118" y="25885"/>
                        <a:pt x="54045" y="25885"/>
                      </a:cubicBezTo>
                      <a:cubicBezTo>
                        <a:pt x="53973" y="25885"/>
                        <a:pt x="53911" y="25906"/>
                        <a:pt x="53869" y="25947"/>
                      </a:cubicBezTo>
                      <a:cubicBezTo>
                        <a:pt x="53703" y="26030"/>
                        <a:pt x="53703" y="26113"/>
                        <a:pt x="53869" y="26113"/>
                      </a:cubicBezTo>
                      <a:cubicBezTo>
                        <a:pt x="54118" y="26196"/>
                        <a:pt x="54035" y="26610"/>
                        <a:pt x="53786" y="26610"/>
                      </a:cubicBezTo>
                      <a:cubicBezTo>
                        <a:pt x="53703" y="26610"/>
                        <a:pt x="53455" y="26693"/>
                        <a:pt x="53372" y="26859"/>
                      </a:cubicBezTo>
                      <a:cubicBezTo>
                        <a:pt x="53206" y="27025"/>
                        <a:pt x="53123" y="27025"/>
                        <a:pt x="53040" y="27025"/>
                      </a:cubicBezTo>
                      <a:cubicBezTo>
                        <a:pt x="52958" y="26942"/>
                        <a:pt x="52958" y="26859"/>
                        <a:pt x="53040" y="26859"/>
                      </a:cubicBezTo>
                      <a:cubicBezTo>
                        <a:pt x="53123" y="26776"/>
                        <a:pt x="53289" y="26445"/>
                        <a:pt x="53455" y="26113"/>
                      </a:cubicBezTo>
                      <a:cubicBezTo>
                        <a:pt x="53678" y="25517"/>
                        <a:pt x="53902" y="25189"/>
                        <a:pt x="54005" y="25189"/>
                      </a:cubicBezTo>
                      <a:cubicBezTo>
                        <a:pt x="54016" y="25189"/>
                        <a:pt x="54027" y="25193"/>
                        <a:pt x="54035" y="25202"/>
                      </a:cubicBezTo>
                      <a:cubicBezTo>
                        <a:pt x="54118" y="25284"/>
                        <a:pt x="54263" y="25326"/>
                        <a:pt x="54408" y="25326"/>
                      </a:cubicBezTo>
                      <a:cubicBezTo>
                        <a:pt x="54553" y="25326"/>
                        <a:pt x="54698" y="25284"/>
                        <a:pt x="54781" y="25202"/>
                      </a:cubicBezTo>
                      <a:cubicBezTo>
                        <a:pt x="54864" y="25119"/>
                        <a:pt x="54947" y="24953"/>
                        <a:pt x="54947" y="24870"/>
                      </a:cubicBezTo>
                      <a:cubicBezTo>
                        <a:pt x="54947" y="24796"/>
                        <a:pt x="54947" y="24755"/>
                        <a:pt x="54931" y="24755"/>
                      </a:cubicBezTo>
                      <a:cubicBezTo>
                        <a:pt x="54913" y="24755"/>
                        <a:pt x="54872" y="24816"/>
                        <a:pt x="54781" y="24953"/>
                      </a:cubicBezTo>
                      <a:cubicBezTo>
                        <a:pt x="54739" y="25036"/>
                        <a:pt x="54719" y="25077"/>
                        <a:pt x="54698" y="25077"/>
                      </a:cubicBezTo>
                      <a:cubicBezTo>
                        <a:pt x="54677" y="25077"/>
                        <a:pt x="54656" y="25036"/>
                        <a:pt x="54615" y="24953"/>
                      </a:cubicBezTo>
                      <a:cubicBezTo>
                        <a:pt x="54615" y="24787"/>
                        <a:pt x="54532" y="24539"/>
                        <a:pt x="54532" y="24456"/>
                      </a:cubicBezTo>
                      <a:cubicBezTo>
                        <a:pt x="54449" y="24373"/>
                        <a:pt x="54449" y="24041"/>
                        <a:pt x="54449" y="23793"/>
                      </a:cubicBezTo>
                      <a:cubicBezTo>
                        <a:pt x="54500" y="23436"/>
                        <a:pt x="54489" y="23267"/>
                        <a:pt x="54433" y="23267"/>
                      </a:cubicBezTo>
                      <a:cubicBezTo>
                        <a:pt x="54399" y="23267"/>
                        <a:pt x="54347" y="23334"/>
                        <a:pt x="54284" y="23461"/>
                      </a:cubicBezTo>
                      <a:cubicBezTo>
                        <a:pt x="54173" y="23682"/>
                        <a:pt x="53915" y="23866"/>
                        <a:pt x="53780" y="23866"/>
                      </a:cubicBezTo>
                      <a:cubicBezTo>
                        <a:pt x="53713" y="23866"/>
                        <a:pt x="53676" y="23820"/>
                        <a:pt x="53703" y="23710"/>
                      </a:cubicBezTo>
                      <a:cubicBezTo>
                        <a:pt x="53764" y="23589"/>
                        <a:pt x="53736" y="23512"/>
                        <a:pt x="53619" y="23512"/>
                      </a:cubicBezTo>
                      <a:cubicBezTo>
                        <a:pt x="53576" y="23512"/>
                        <a:pt x="53521" y="23522"/>
                        <a:pt x="53455" y="23544"/>
                      </a:cubicBezTo>
                      <a:cubicBezTo>
                        <a:pt x="53289" y="23544"/>
                        <a:pt x="53123" y="23461"/>
                        <a:pt x="53123" y="23461"/>
                      </a:cubicBezTo>
                      <a:cubicBezTo>
                        <a:pt x="53123" y="23378"/>
                        <a:pt x="52875" y="23213"/>
                        <a:pt x="52626" y="23130"/>
                      </a:cubicBezTo>
                      <a:cubicBezTo>
                        <a:pt x="52129" y="23047"/>
                        <a:pt x="52129" y="22964"/>
                        <a:pt x="52212" y="22550"/>
                      </a:cubicBezTo>
                      <a:cubicBezTo>
                        <a:pt x="52415" y="22075"/>
                        <a:pt x="52730" y="21655"/>
                        <a:pt x="52837" y="21655"/>
                      </a:cubicBezTo>
                      <a:cubicBezTo>
                        <a:pt x="52861" y="21655"/>
                        <a:pt x="52875" y="21676"/>
                        <a:pt x="52875" y="21721"/>
                      </a:cubicBezTo>
                      <a:cubicBezTo>
                        <a:pt x="52875" y="21762"/>
                        <a:pt x="52916" y="21783"/>
                        <a:pt x="52978" y="21783"/>
                      </a:cubicBezTo>
                      <a:cubicBezTo>
                        <a:pt x="53040" y="21783"/>
                        <a:pt x="53123" y="21762"/>
                        <a:pt x="53206" y="21721"/>
                      </a:cubicBezTo>
                      <a:cubicBezTo>
                        <a:pt x="53255" y="21624"/>
                        <a:pt x="53360" y="21584"/>
                        <a:pt x="53439" y="21584"/>
                      </a:cubicBezTo>
                      <a:cubicBezTo>
                        <a:pt x="53495" y="21584"/>
                        <a:pt x="53538" y="21604"/>
                        <a:pt x="53538" y="21638"/>
                      </a:cubicBezTo>
                      <a:cubicBezTo>
                        <a:pt x="53579" y="21679"/>
                        <a:pt x="53641" y="21700"/>
                        <a:pt x="53714" y="21700"/>
                      </a:cubicBezTo>
                      <a:cubicBezTo>
                        <a:pt x="53786" y="21700"/>
                        <a:pt x="53869" y="21679"/>
                        <a:pt x="53952" y="21638"/>
                      </a:cubicBezTo>
                      <a:cubicBezTo>
                        <a:pt x="54143" y="21511"/>
                        <a:pt x="53797" y="21335"/>
                        <a:pt x="53438" y="21335"/>
                      </a:cubicBezTo>
                      <a:cubicBezTo>
                        <a:pt x="53329" y="21335"/>
                        <a:pt x="53220" y="21351"/>
                        <a:pt x="53123" y="21389"/>
                      </a:cubicBezTo>
                      <a:cubicBezTo>
                        <a:pt x="52958" y="21389"/>
                        <a:pt x="52792" y="21389"/>
                        <a:pt x="52709" y="21224"/>
                      </a:cubicBezTo>
                      <a:cubicBezTo>
                        <a:pt x="52709" y="21247"/>
                        <a:pt x="52709" y="21275"/>
                        <a:pt x="52709" y="21307"/>
                      </a:cubicBezTo>
                      <a:cubicBezTo>
                        <a:pt x="52709" y="21721"/>
                        <a:pt x="52460" y="21970"/>
                        <a:pt x="52212" y="21970"/>
                      </a:cubicBezTo>
                      <a:cubicBezTo>
                        <a:pt x="52129" y="21970"/>
                        <a:pt x="51963" y="22135"/>
                        <a:pt x="51797" y="22218"/>
                      </a:cubicBezTo>
                      <a:cubicBezTo>
                        <a:pt x="51632" y="22467"/>
                        <a:pt x="51632" y="22550"/>
                        <a:pt x="51797" y="22550"/>
                      </a:cubicBezTo>
                      <a:cubicBezTo>
                        <a:pt x="51963" y="22550"/>
                        <a:pt x="51963" y="22633"/>
                        <a:pt x="51797" y="22715"/>
                      </a:cubicBezTo>
                      <a:cubicBezTo>
                        <a:pt x="51632" y="22798"/>
                        <a:pt x="51300" y="23130"/>
                        <a:pt x="51051" y="23461"/>
                      </a:cubicBezTo>
                      <a:cubicBezTo>
                        <a:pt x="50827" y="23776"/>
                        <a:pt x="50700" y="23920"/>
                        <a:pt x="50630" y="23920"/>
                      </a:cubicBezTo>
                      <a:cubicBezTo>
                        <a:pt x="50572" y="23920"/>
                        <a:pt x="50554" y="23817"/>
                        <a:pt x="50554" y="23627"/>
                      </a:cubicBezTo>
                      <a:cubicBezTo>
                        <a:pt x="50554" y="23461"/>
                        <a:pt x="50637" y="23213"/>
                        <a:pt x="50720" y="23130"/>
                      </a:cubicBezTo>
                      <a:cubicBezTo>
                        <a:pt x="50803" y="23088"/>
                        <a:pt x="50824" y="23068"/>
                        <a:pt x="50803" y="23068"/>
                      </a:cubicBezTo>
                      <a:cubicBezTo>
                        <a:pt x="50782" y="23068"/>
                        <a:pt x="50720" y="23088"/>
                        <a:pt x="50637" y="23130"/>
                      </a:cubicBezTo>
                      <a:cubicBezTo>
                        <a:pt x="50589" y="23154"/>
                        <a:pt x="50540" y="23164"/>
                        <a:pt x="50496" y="23164"/>
                      </a:cubicBezTo>
                      <a:cubicBezTo>
                        <a:pt x="50388" y="23164"/>
                        <a:pt x="50306" y="23105"/>
                        <a:pt x="50306" y="23047"/>
                      </a:cubicBezTo>
                      <a:cubicBezTo>
                        <a:pt x="50306" y="22798"/>
                        <a:pt x="50306" y="22798"/>
                        <a:pt x="50554" y="22715"/>
                      </a:cubicBezTo>
                      <a:cubicBezTo>
                        <a:pt x="50720" y="22715"/>
                        <a:pt x="50886" y="22798"/>
                        <a:pt x="50886" y="22964"/>
                      </a:cubicBezTo>
                      <a:cubicBezTo>
                        <a:pt x="50923" y="23039"/>
                        <a:pt x="50960" y="23080"/>
                        <a:pt x="51013" y="23080"/>
                      </a:cubicBezTo>
                      <a:cubicBezTo>
                        <a:pt x="51077" y="23080"/>
                        <a:pt x="51163" y="23018"/>
                        <a:pt x="51300" y="22881"/>
                      </a:cubicBezTo>
                      <a:cubicBezTo>
                        <a:pt x="51466" y="22633"/>
                        <a:pt x="51549" y="22467"/>
                        <a:pt x="51549" y="22467"/>
                      </a:cubicBezTo>
                      <a:cubicBezTo>
                        <a:pt x="51466" y="22384"/>
                        <a:pt x="51549" y="22218"/>
                        <a:pt x="51714" y="22135"/>
                      </a:cubicBezTo>
                      <a:cubicBezTo>
                        <a:pt x="51893" y="21898"/>
                        <a:pt x="51815" y="21703"/>
                        <a:pt x="51635" y="21703"/>
                      </a:cubicBezTo>
                      <a:cubicBezTo>
                        <a:pt x="51564" y="21703"/>
                        <a:pt x="51477" y="21733"/>
                        <a:pt x="51383" y="21804"/>
                      </a:cubicBezTo>
                      <a:cubicBezTo>
                        <a:pt x="51266" y="21862"/>
                        <a:pt x="51190" y="21921"/>
                        <a:pt x="51156" y="21921"/>
                      </a:cubicBezTo>
                      <a:cubicBezTo>
                        <a:pt x="51141" y="21921"/>
                        <a:pt x="51134" y="21911"/>
                        <a:pt x="51134" y="21887"/>
                      </a:cubicBezTo>
                      <a:cubicBezTo>
                        <a:pt x="51134" y="21804"/>
                        <a:pt x="51217" y="21638"/>
                        <a:pt x="51383" y="21555"/>
                      </a:cubicBezTo>
                      <a:cubicBezTo>
                        <a:pt x="51549" y="21472"/>
                        <a:pt x="51217" y="21141"/>
                        <a:pt x="50637" y="21058"/>
                      </a:cubicBezTo>
                      <a:cubicBezTo>
                        <a:pt x="50388" y="21058"/>
                        <a:pt x="50388" y="20975"/>
                        <a:pt x="50886" y="20561"/>
                      </a:cubicBezTo>
                      <a:cubicBezTo>
                        <a:pt x="51279" y="20167"/>
                        <a:pt x="51413" y="19929"/>
                        <a:pt x="51288" y="19929"/>
                      </a:cubicBezTo>
                      <a:cubicBezTo>
                        <a:pt x="51255" y="19929"/>
                        <a:pt x="51204" y="19946"/>
                        <a:pt x="51134" y="19981"/>
                      </a:cubicBezTo>
                      <a:cubicBezTo>
                        <a:pt x="51119" y="19996"/>
                        <a:pt x="51098" y="20003"/>
                        <a:pt x="51074" y="20003"/>
                      </a:cubicBezTo>
                      <a:cubicBezTo>
                        <a:pt x="50963" y="20003"/>
                        <a:pt x="50772" y="19867"/>
                        <a:pt x="50637" y="19732"/>
                      </a:cubicBezTo>
                      <a:cubicBezTo>
                        <a:pt x="50223" y="19400"/>
                        <a:pt x="50223" y="19318"/>
                        <a:pt x="50554" y="19069"/>
                      </a:cubicBezTo>
                      <a:cubicBezTo>
                        <a:pt x="50775" y="18848"/>
                        <a:pt x="50849" y="18737"/>
                        <a:pt x="50726" y="18737"/>
                      </a:cubicBezTo>
                      <a:cubicBezTo>
                        <a:pt x="50665" y="18737"/>
                        <a:pt x="50554" y="18765"/>
                        <a:pt x="50388" y="18820"/>
                      </a:cubicBezTo>
                      <a:cubicBezTo>
                        <a:pt x="50057" y="18903"/>
                        <a:pt x="50057" y="18986"/>
                        <a:pt x="50057" y="19152"/>
                      </a:cubicBezTo>
                      <a:cubicBezTo>
                        <a:pt x="50057" y="19389"/>
                        <a:pt x="49929" y="19584"/>
                        <a:pt x="49826" y="19584"/>
                      </a:cubicBezTo>
                      <a:cubicBezTo>
                        <a:pt x="49786" y="19584"/>
                        <a:pt x="49749" y="19554"/>
                        <a:pt x="49725" y="19483"/>
                      </a:cubicBezTo>
                      <a:cubicBezTo>
                        <a:pt x="49725" y="19373"/>
                        <a:pt x="49702" y="19327"/>
                        <a:pt x="49668" y="19327"/>
                      </a:cubicBezTo>
                      <a:cubicBezTo>
                        <a:pt x="49573" y="19327"/>
                        <a:pt x="49394" y="19676"/>
                        <a:pt x="49394" y="19981"/>
                      </a:cubicBezTo>
                      <a:cubicBezTo>
                        <a:pt x="49477" y="20229"/>
                        <a:pt x="49394" y="20395"/>
                        <a:pt x="49311" y="20478"/>
                      </a:cubicBezTo>
                      <a:cubicBezTo>
                        <a:pt x="49258" y="20557"/>
                        <a:pt x="49188" y="20595"/>
                        <a:pt x="49103" y="20595"/>
                      </a:cubicBezTo>
                      <a:cubicBezTo>
                        <a:pt x="48924" y="20595"/>
                        <a:pt x="48681" y="20428"/>
                        <a:pt x="48399" y="20146"/>
                      </a:cubicBezTo>
                      <a:cubicBezTo>
                        <a:pt x="48317" y="20063"/>
                        <a:pt x="47985" y="19815"/>
                        <a:pt x="47902" y="19815"/>
                      </a:cubicBezTo>
                      <a:cubicBezTo>
                        <a:pt x="47654" y="19732"/>
                        <a:pt x="47654" y="19649"/>
                        <a:pt x="47819" y="19566"/>
                      </a:cubicBezTo>
                      <a:cubicBezTo>
                        <a:pt x="48234" y="19235"/>
                        <a:pt x="48482" y="18986"/>
                        <a:pt x="48399" y="18737"/>
                      </a:cubicBezTo>
                      <a:cubicBezTo>
                        <a:pt x="48399" y="18691"/>
                        <a:pt x="48374" y="18671"/>
                        <a:pt x="48336" y="18671"/>
                      </a:cubicBezTo>
                      <a:cubicBezTo>
                        <a:pt x="48240" y="18671"/>
                        <a:pt x="48068" y="18807"/>
                        <a:pt x="48068" y="18986"/>
                      </a:cubicBezTo>
                      <a:cubicBezTo>
                        <a:pt x="48068" y="19069"/>
                        <a:pt x="47985" y="19152"/>
                        <a:pt x="47819" y="19152"/>
                      </a:cubicBezTo>
                      <a:cubicBezTo>
                        <a:pt x="47654" y="19152"/>
                        <a:pt x="47654" y="18903"/>
                        <a:pt x="47654" y="18655"/>
                      </a:cubicBezTo>
                      <a:cubicBezTo>
                        <a:pt x="47654" y="18323"/>
                        <a:pt x="47654" y="17992"/>
                        <a:pt x="47571" y="17909"/>
                      </a:cubicBezTo>
                      <a:cubicBezTo>
                        <a:pt x="47322" y="17411"/>
                        <a:pt x="47405" y="17163"/>
                        <a:pt x="47736" y="16831"/>
                      </a:cubicBezTo>
                      <a:cubicBezTo>
                        <a:pt x="47902" y="16666"/>
                        <a:pt x="47985" y="16500"/>
                        <a:pt x="47985" y="16417"/>
                      </a:cubicBezTo>
                      <a:cubicBezTo>
                        <a:pt x="47970" y="16402"/>
                        <a:pt x="47940" y="16395"/>
                        <a:pt x="47898" y="16395"/>
                      </a:cubicBezTo>
                      <a:cubicBezTo>
                        <a:pt x="47699" y="16395"/>
                        <a:pt x="47234" y="16544"/>
                        <a:pt x="46825" y="16748"/>
                      </a:cubicBezTo>
                      <a:cubicBezTo>
                        <a:pt x="46576" y="16914"/>
                        <a:pt x="46576" y="16914"/>
                        <a:pt x="46659" y="16997"/>
                      </a:cubicBezTo>
                      <a:cubicBezTo>
                        <a:pt x="46718" y="17056"/>
                        <a:pt x="46818" y="17114"/>
                        <a:pt x="46901" y="17114"/>
                      </a:cubicBezTo>
                      <a:cubicBezTo>
                        <a:pt x="46935" y="17114"/>
                        <a:pt x="46966" y="17104"/>
                        <a:pt x="46991" y="17080"/>
                      </a:cubicBezTo>
                      <a:cubicBezTo>
                        <a:pt x="47322" y="17080"/>
                        <a:pt x="47405" y="17743"/>
                        <a:pt x="47239" y="17992"/>
                      </a:cubicBezTo>
                      <a:cubicBezTo>
                        <a:pt x="47215" y="18016"/>
                        <a:pt x="47176" y="18026"/>
                        <a:pt x="47132" y="18026"/>
                      </a:cubicBezTo>
                      <a:cubicBezTo>
                        <a:pt x="47025" y="18026"/>
                        <a:pt x="46883" y="17967"/>
                        <a:pt x="46825" y="17909"/>
                      </a:cubicBezTo>
                      <a:lnTo>
                        <a:pt x="46576" y="17660"/>
                      </a:lnTo>
                      <a:lnTo>
                        <a:pt x="46659" y="18240"/>
                      </a:lnTo>
                      <a:cubicBezTo>
                        <a:pt x="46783" y="18734"/>
                        <a:pt x="46906" y="18998"/>
                        <a:pt x="47064" y="18998"/>
                      </a:cubicBezTo>
                      <a:cubicBezTo>
                        <a:pt x="47118" y="18998"/>
                        <a:pt x="47176" y="18967"/>
                        <a:pt x="47239" y="18903"/>
                      </a:cubicBezTo>
                      <a:cubicBezTo>
                        <a:pt x="47281" y="18862"/>
                        <a:pt x="47322" y="18841"/>
                        <a:pt x="47353" y="18841"/>
                      </a:cubicBezTo>
                      <a:cubicBezTo>
                        <a:pt x="47384" y="18841"/>
                        <a:pt x="47405" y="18862"/>
                        <a:pt x="47405" y="18903"/>
                      </a:cubicBezTo>
                      <a:cubicBezTo>
                        <a:pt x="47405" y="19069"/>
                        <a:pt x="47239" y="19235"/>
                        <a:pt x="46908" y="19566"/>
                      </a:cubicBezTo>
                      <a:cubicBezTo>
                        <a:pt x="46689" y="19741"/>
                        <a:pt x="46563" y="19847"/>
                        <a:pt x="46456" y="19847"/>
                      </a:cubicBezTo>
                      <a:cubicBezTo>
                        <a:pt x="46360" y="19847"/>
                        <a:pt x="46279" y="19762"/>
                        <a:pt x="46162" y="19566"/>
                      </a:cubicBezTo>
                      <a:cubicBezTo>
                        <a:pt x="45913" y="19235"/>
                        <a:pt x="45913" y="19069"/>
                        <a:pt x="46245" y="18737"/>
                      </a:cubicBezTo>
                      <a:cubicBezTo>
                        <a:pt x="46328" y="18655"/>
                        <a:pt x="46328" y="18572"/>
                        <a:pt x="46245" y="18489"/>
                      </a:cubicBezTo>
                      <a:cubicBezTo>
                        <a:pt x="45748" y="18406"/>
                        <a:pt x="45665" y="18323"/>
                        <a:pt x="45913" y="17743"/>
                      </a:cubicBezTo>
                      <a:cubicBezTo>
                        <a:pt x="45996" y="17411"/>
                        <a:pt x="46079" y="17080"/>
                        <a:pt x="45996" y="16997"/>
                      </a:cubicBezTo>
                      <a:cubicBezTo>
                        <a:pt x="45977" y="16978"/>
                        <a:pt x="45957" y="16967"/>
                        <a:pt x="45939" y="16967"/>
                      </a:cubicBezTo>
                      <a:cubicBezTo>
                        <a:pt x="45879" y="16967"/>
                        <a:pt x="45830" y="17075"/>
                        <a:pt x="45830" y="17329"/>
                      </a:cubicBezTo>
                      <a:cubicBezTo>
                        <a:pt x="45682" y="17700"/>
                        <a:pt x="45533" y="18004"/>
                        <a:pt x="45385" y="18004"/>
                      </a:cubicBezTo>
                      <a:cubicBezTo>
                        <a:pt x="45368" y="18004"/>
                        <a:pt x="45350" y="18000"/>
                        <a:pt x="45333" y="17992"/>
                      </a:cubicBezTo>
                      <a:cubicBezTo>
                        <a:pt x="45333" y="17950"/>
                        <a:pt x="45271" y="17929"/>
                        <a:pt x="45188" y="17929"/>
                      </a:cubicBezTo>
                      <a:cubicBezTo>
                        <a:pt x="45105" y="17929"/>
                        <a:pt x="45002" y="17950"/>
                        <a:pt x="44919" y="17992"/>
                      </a:cubicBezTo>
                      <a:cubicBezTo>
                        <a:pt x="44587" y="17992"/>
                        <a:pt x="44504" y="17992"/>
                        <a:pt x="44587" y="17743"/>
                      </a:cubicBezTo>
                      <a:cubicBezTo>
                        <a:pt x="44625" y="17668"/>
                        <a:pt x="44645" y="17627"/>
                        <a:pt x="44634" y="17627"/>
                      </a:cubicBezTo>
                      <a:cubicBezTo>
                        <a:pt x="44620" y="17627"/>
                        <a:pt x="44558" y="17689"/>
                        <a:pt x="44422" y="17826"/>
                      </a:cubicBezTo>
                      <a:cubicBezTo>
                        <a:pt x="44339" y="17992"/>
                        <a:pt x="44256" y="18074"/>
                        <a:pt x="44256" y="18157"/>
                      </a:cubicBezTo>
                      <a:cubicBezTo>
                        <a:pt x="44339" y="18240"/>
                        <a:pt x="44256" y="18240"/>
                        <a:pt x="44256" y="18323"/>
                      </a:cubicBezTo>
                      <a:cubicBezTo>
                        <a:pt x="44173" y="18323"/>
                        <a:pt x="44090" y="18157"/>
                        <a:pt x="44173" y="17909"/>
                      </a:cubicBezTo>
                      <a:cubicBezTo>
                        <a:pt x="44173" y="17722"/>
                        <a:pt x="44173" y="17629"/>
                        <a:pt x="44138" y="17629"/>
                      </a:cubicBezTo>
                      <a:cubicBezTo>
                        <a:pt x="44126" y="17629"/>
                        <a:pt x="44111" y="17639"/>
                        <a:pt x="44090" y="17660"/>
                      </a:cubicBezTo>
                      <a:cubicBezTo>
                        <a:pt x="44031" y="17719"/>
                        <a:pt x="43973" y="17777"/>
                        <a:pt x="43944" y="17777"/>
                      </a:cubicBezTo>
                      <a:cubicBezTo>
                        <a:pt x="43931" y="17777"/>
                        <a:pt x="43924" y="17767"/>
                        <a:pt x="43924" y="17743"/>
                      </a:cubicBezTo>
                      <a:cubicBezTo>
                        <a:pt x="43841" y="17743"/>
                        <a:pt x="43924" y="17494"/>
                        <a:pt x="44090" y="17329"/>
                      </a:cubicBezTo>
                      <a:cubicBezTo>
                        <a:pt x="44225" y="17193"/>
                        <a:pt x="44361" y="17058"/>
                        <a:pt x="44451" y="17058"/>
                      </a:cubicBezTo>
                      <a:cubicBezTo>
                        <a:pt x="44471" y="17058"/>
                        <a:pt x="44489" y="17065"/>
                        <a:pt x="44504" y="17080"/>
                      </a:cubicBezTo>
                      <a:cubicBezTo>
                        <a:pt x="44508" y="17084"/>
                        <a:pt x="44513" y="17086"/>
                        <a:pt x="44517" y="17086"/>
                      </a:cubicBezTo>
                      <a:cubicBezTo>
                        <a:pt x="44610" y="17086"/>
                        <a:pt x="44832" y="16326"/>
                        <a:pt x="44753" y="16168"/>
                      </a:cubicBezTo>
                      <a:cubicBezTo>
                        <a:pt x="44504" y="15837"/>
                        <a:pt x="44504" y="15754"/>
                        <a:pt x="44753" y="15505"/>
                      </a:cubicBezTo>
                      <a:cubicBezTo>
                        <a:pt x="44836" y="15340"/>
                        <a:pt x="44919" y="15174"/>
                        <a:pt x="44836" y="15091"/>
                      </a:cubicBezTo>
                      <a:cubicBezTo>
                        <a:pt x="44753" y="15091"/>
                        <a:pt x="44753" y="14925"/>
                        <a:pt x="44836" y="14760"/>
                      </a:cubicBezTo>
                      <a:cubicBezTo>
                        <a:pt x="44938" y="14657"/>
                        <a:pt x="44946" y="14586"/>
                        <a:pt x="44897" y="14586"/>
                      </a:cubicBezTo>
                      <a:cubicBezTo>
                        <a:pt x="44868" y="14586"/>
                        <a:pt x="44816" y="14613"/>
                        <a:pt x="44753" y="14677"/>
                      </a:cubicBezTo>
                      <a:cubicBezTo>
                        <a:pt x="44684" y="14711"/>
                        <a:pt x="44616" y="14731"/>
                        <a:pt x="44559" y="14731"/>
                      </a:cubicBezTo>
                      <a:cubicBezTo>
                        <a:pt x="44478" y="14731"/>
                        <a:pt x="44422" y="14691"/>
                        <a:pt x="44422" y="14594"/>
                      </a:cubicBezTo>
                      <a:cubicBezTo>
                        <a:pt x="44400" y="14530"/>
                        <a:pt x="44368" y="14499"/>
                        <a:pt x="44327" y="14499"/>
                      </a:cubicBezTo>
                      <a:cubicBezTo>
                        <a:pt x="44206" y="14499"/>
                        <a:pt x="44005" y="14763"/>
                        <a:pt x="43759" y="15257"/>
                      </a:cubicBezTo>
                      <a:cubicBezTo>
                        <a:pt x="43537" y="15745"/>
                        <a:pt x="43315" y="15996"/>
                        <a:pt x="43207" y="15996"/>
                      </a:cubicBezTo>
                      <a:cubicBezTo>
                        <a:pt x="43114" y="15996"/>
                        <a:pt x="43107" y="15807"/>
                        <a:pt x="43261" y="15422"/>
                      </a:cubicBezTo>
                      <a:cubicBezTo>
                        <a:pt x="43354" y="15099"/>
                        <a:pt x="43369" y="14930"/>
                        <a:pt x="43321" y="14930"/>
                      </a:cubicBezTo>
                      <a:cubicBezTo>
                        <a:pt x="43283" y="14930"/>
                        <a:pt x="43206" y="15037"/>
                        <a:pt x="43096" y="15257"/>
                      </a:cubicBezTo>
                      <a:cubicBezTo>
                        <a:pt x="43013" y="15381"/>
                        <a:pt x="42971" y="15443"/>
                        <a:pt x="42961" y="15443"/>
                      </a:cubicBezTo>
                      <a:cubicBezTo>
                        <a:pt x="42951" y="15443"/>
                        <a:pt x="42971" y="15381"/>
                        <a:pt x="43013" y="15257"/>
                      </a:cubicBezTo>
                      <a:cubicBezTo>
                        <a:pt x="43013" y="15091"/>
                        <a:pt x="42930" y="14760"/>
                        <a:pt x="42681" y="14594"/>
                      </a:cubicBezTo>
                      <a:cubicBezTo>
                        <a:pt x="42433" y="14262"/>
                        <a:pt x="42433" y="14097"/>
                        <a:pt x="42515" y="13848"/>
                      </a:cubicBezTo>
                      <a:cubicBezTo>
                        <a:pt x="42681" y="13641"/>
                        <a:pt x="42723" y="13537"/>
                        <a:pt x="42671" y="13537"/>
                      </a:cubicBezTo>
                      <a:cubicBezTo>
                        <a:pt x="42619" y="13537"/>
                        <a:pt x="42474" y="13641"/>
                        <a:pt x="42267" y="13848"/>
                      </a:cubicBezTo>
                      <a:cubicBezTo>
                        <a:pt x="42127" y="14081"/>
                        <a:pt x="42039" y="14183"/>
                        <a:pt x="41945" y="14183"/>
                      </a:cubicBezTo>
                      <a:cubicBezTo>
                        <a:pt x="41872" y="14183"/>
                        <a:pt x="41795" y="14122"/>
                        <a:pt x="41687" y="14014"/>
                      </a:cubicBezTo>
                      <a:cubicBezTo>
                        <a:pt x="41438" y="13765"/>
                        <a:pt x="41438" y="13599"/>
                        <a:pt x="41604" y="13434"/>
                      </a:cubicBezTo>
                      <a:cubicBezTo>
                        <a:pt x="41645" y="13351"/>
                        <a:pt x="41645" y="13309"/>
                        <a:pt x="41604" y="13309"/>
                      </a:cubicBezTo>
                      <a:cubicBezTo>
                        <a:pt x="41562" y="13309"/>
                        <a:pt x="41479" y="13351"/>
                        <a:pt x="41355" y="13434"/>
                      </a:cubicBezTo>
                      <a:cubicBezTo>
                        <a:pt x="41195" y="13594"/>
                        <a:pt x="41103" y="13685"/>
                        <a:pt x="41059" y="13685"/>
                      </a:cubicBezTo>
                      <a:cubicBezTo>
                        <a:pt x="41034" y="13685"/>
                        <a:pt x="41024" y="13658"/>
                        <a:pt x="41024" y="13599"/>
                      </a:cubicBezTo>
                      <a:cubicBezTo>
                        <a:pt x="41024" y="13536"/>
                        <a:pt x="41024" y="13509"/>
                        <a:pt x="41014" y="13509"/>
                      </a:cubicBezTo>
                      <a:cubicBezTo>
                        <a:pt x="41000" y="13509"/>
                        <a:pt x="40960" y="13580"/>
                        <a:pt x="40858" y="13682"/>
                      </a:cubicBezTo>
                      <a:cubicBezTo>
                        <a:pt x="40775" y="13848"/>
                        <a:pt x="40692" y="13931"/>
                        <a:pt x="40609" y="13931"/>
                      </a:cubicBezTo>
                      <a:cubicBezTo>
                        <a:pt x="40526" y="13848"/>
                        <a:pt x="40361" y="13848"/>
                        <a:pt x="40278" y="13765"/>
                      </a:cubicBezTo>
                      <a:cubicBezTo>
                        <a:pt x="40029" y="13765"/>
                        <a:pt x="40029" y="13682"/>
                        <a:pt x="40112" y="13516"/>
                      </a:cubicBezTo>
                      <a:cubicBezTo>
                        <a:pt x="40195" y="13434"/>
                        <a:pt x="40278" y="13351"/>
                        <a:pt x="40195" y="13268"/>
                      </a:cubicBezTo>
                      <a:cubicBezTo>
                        <a:pt x="40112" y="13185"/>
                        <a:pt x="40195" y="13019"/>
                        <a:pt x="40278" y="12853"/>
                      </a:cubicBezTo>
                      <a:cubicBezTo>
                        <a:pt x="40361" y="12605"/>
                        <a:pt x="40381" y="12480"/>
                        <a:pt x="40330" y="12480"/>
                      </a:cubicBezTo>
                      <a:cubicBezTo>
                        <a:pt x="40278" y="12480"/>
                        <a:pt x="40154" y="12605"/>
                        <a:pt x="39946" y="12853"/>
                      </a:cubicBezTo>
                      <a:lnTo>
                        <a:pt x="39615" y="13351"/>
                      </a:lnTo>
                      <a:lnTo>
                        <a:pt x="39615" y="12853"/>
                      </a:lnTo>
                      <a:cubicBezTo>
                        <a:pt x="39615" y="12605"/>
                        <a:pt x="39781" y="12273"/>
                        <a:pt x="39863" y="12190"/>
                      </a:cubicBezTo>
                      <a:cubicBezTo>
                        <a:pt x="39912" y="12093"/>
                        <a:pt x="39932" y="12053"/>
                        <a:pt x="39907" y="12053"/>
                      </a:cubicBezTo>
                      <a:cubicBezTo>
                        <a:pt x="39889" y="12053"/>
                        <a:pt x="39849" y="12073"/>
                        <a:pt x="39781" y="12108"/>
                      </a:cubicBezTo>
                      <a:cubicBezTo>
                        <a:pt x="39729" y="12134"/>
                        <a:pt x="39677" y="12145"/>
                        <a:pt x="39627" y="12145"/>
                      </a:cubicBezTo>
                      <a:cubicBezTo>
                        <a:pt x="39359" y="12145"/>
                        <a:pt x="39157" y="11807"/>
                        <a:pt x="39366" y="11527"/>
                      </a:cubicBezTo>
                      <a:cubicBezTo>
                        <a:pt x="39449" y="11403"/>
                        <a:pt x="39470" y="11341"/>
                        <a:pt x="39408" y="11341"/>
                      </a:cubicBezTo>
                      <a:cubicBezTo>
                        <a:pt x="39345" y="11341"/>
                        <a:pt x="39200" y="11403"/>
                        <a:pt x="38952" y="11527"/>
                      </a:cubicBezTo>
                      <a:cubicBezTo>
                        <a:pt x="38703" y="11693"/>
                        <a:pt x="38558" y="11776"/>
                        <a:pt x="38496" y="11776"/>
                      </a:cubicBezTo>
                      <a:cubicBezTo>
                        <a:pt x="38434" y="11776"/>
                        <a:pt x="38455" y="11693"/>
                        <a:pt x="38537" y="11527"/>
                      </a:cubicBezTo>
                      <a:cubicBezTo>
                        <a:pt x="38703" y="11030"/>
                        <a:pt x="38703" y="10450"/>
                        <a:pt x="38455" y="10450"/>
                      </a:cubicBezTo>
                      <a:cubicBezTo>
                        <a:pt x="38289" y="10450"/>
                        <a:pt x="38123" y="10533"/>
                        <a:pt x="38040" y="10947"/>
                      </a:cubicBezTo>
                      <a:cubicBezTo>
                        <a:pt x="37957" y="11113"/>
                        <a:pt x="37792" y="11279"/>
                        <a:pt x="37709" y="11279"/>
                      </a:cubicBezTo>
                      <a:cubicBezTo>
                        <a:pt x="37687" y="11301"/>
                        <a:pt x="37670" y="11311"/>
                        <a:pt x="37660" y="11311"/>
                      </a:cubicBezTo>
                      <a:cubicBezTo>
                        <a:pt x="37632" y="11311"/>
                        <a:pt x="37648" y="11234"/>
                        <a:pt x="37709" y="11113"/>
                      </a:cubicBezTo>
                      <a:cubicBezTo>
                        <a:pt x="37792" y="11030"/>
                        <a:pt x="37874" y="10864"/>
                        <a:pt x="37874" y="10864"/>
                      </a:cubicBezTo>
                      <a:cubicBezTo>
                        <a:pt x="37854" y="10844"/>
                        <a:pt x="37833" y="10833"/>
                        <a:pt x="37812" y="10833"/>
                      </a:cubicBezTo>
                      <a:cubicBezTo>
                        <a:pt x="37750" y="10833"/>
                        <a:pt x="37688" y="10927"/>
                        <a:pt x="37626" y="11113"/>
                      </a:cubicBezTo>
                      <a:cubicBezTo>
                        <a:pt x="37531" y="11240"/>
                        <a:pt x="37436" y="11294"/>
                        <a:pt x="37364" y="11294"/>
                      </a:cubicBezTo>
                      <a:cubicBezTo>
                        <a:pt x="37248" y="11294"/>
                        <a:pt x="37192" y="11152"/>
                        <a:pt x="37294" y="10947"/>
                      </a:cubicBezTo>
                      <a:cubicBezTo>
                        <a:pt x="37377" y="10782"/>
                        <a:pt x="37294" y="10699"/>
                        <a:pt x="37211" y="10699"/>
                      </a:cubicBezTo>
                      <a:cubicBezTo>
                        <a:pt x="37046" y="10699"/>
                        <a:pt x="37046" y="10616"/>
                        <a:pt x="37377" y="10201"/>
                      </a:cubicBezTo>
                      <a:cubicBezTo>
                        <a:pt x="37626" y="9953"/>
                        <a:pt x="37709" y="9787"/>
                        <a:pt x="37709" y="9704"/>
                      </a:cubicBezTo>
                      <a:cubicBezTo>
                        <a:pt x="37626" y="9704"/>
                        <a:pt x="37543" y="9704"/>
                        <a:pt x="37460" y="9787"/>
                      </a:cubicBezTo>
                      <a:cubicBezTo>
                        <a:pt x="37412" y="9884"/>
                        <a:pt x="37363" y="9924"/>
                        <a:pt x="37314" y="9924"/>
                      </a:cubicBezTo>
                      <a:cubicBezTo>
                        <a:pt x="37280" y="9924"/>
                        <a:pt x="37246" y="9904"/>
                        <a:pt x="37211" y="9870"/>
                      </a:cubicBezTo>
                      <a:cubicBezTo>
                        <a:pt x="37211" y="9870"/>
                        <a:pt x="37046" y="10036"/>
                        <a:pt x="36963" y="10533"/>
                      </a:cubicBezTo>
                      <a:cubicBezTo>
                        <a:pt x="36797" y="10947"/>
                        <a:pt x="36631" y="11279"/>
                        <a:pt x="36631" y="11279"/>
                      </a:cubicBezTo>
                      <a:cubicBezTo>
                        <a:pt x="36548" y="11279"/>
                        <a:pt x="36383" y="11196"/>
                        <a:pt x="36300" y="10947"/>
                      </a:cubicBezTo>
                      <a:cubicBezTo>
                        <a:pt x="36134" y="10699"/>
                        <a:pt x="36134" y="10533"/>
                        <a:pt x="36300" y="10367"/>
                      </a:cubicBezTo>
                      <a:cubicBezTo>
                        <a:pt x="36383" y="10201"/>
                        <a:pt x="36466" y="10119"/>
                        <a:pt x="36466" y="10036"/>
                      </a:cubicBezTo>
                      <a:cubicBezTo>
                        <a:pt x="36383" y="10036"/>
                        <a:pt x="36383" y="9953"/>
                        <a:pt x="36383" y="9787"/>
                      </a:cubicBezTo>
                      <a:cubicBezTo>
                        <a:pt x="36383" y="9766"/>
                        <a:pt x="36372" y="9756"/>
                        <a:pt x="36353" y="9756"/>
                      </a:cubicBezTo>
                      <a:cubicBezTo>
                        <a:pt x="36295" y="9756"/>
                        <a:pt x="36155" y="9849"/>
                        <a:pt x="35968" y="10036"/>
                      </a:cubicBezTo>
                      <a:cubicBezTo>
                        <a:pt x="35765" y="10171"/>
                        <a:pt x="35562" y="10306"/>
                        <a:pt x="35450" y="10306"/>
                      </a:cubicBezTo>
                      <a:cubicBezTo>
                        <a:pt x="35424" y="10306"/>
                        <a:pt x="35403" y="10300"/>
                        <a:pt x="35388" y="10284"/>
                      </a:cubicBezTo>
                      <a:cubicBezTo>
                        <a:pt x="35305" y="10201"/>
                        <a:pt x="35637" y="9041"/>
                        <a:pt x="35803" y="8958"/>
                      </a:cubicBezTo>
                      <a:cubicBezTo>
                        <a:pt x="35803" y="8875"/>
                        <a:pt x="35885" y="8710"/>
                        <a:pt x="35968" y="8544"/>
                      </a:cubicBezTo>
                      <a:cubicBezTo>
                        <a:pt x="36014" y="8407"/>
                        <a:pt x="36009" y="8346"/>
                        <a:pt x="35982" y="8346"/>
                      </a:cubicBezTo>
                      <a:cubicBezTo>
                        <a:pt x="35960" y="8346"/>
                        <a:pt x="35923" y="8387"/>
                        <a:pt x="35885" y="8461"/>
                      </a:cubicBezTo>
                      <a:cubicBezTo>
                        <a:pt x="35837" y="8558"/>
                        <a:pt x="35788" y="8598"/>
                        <a:pt x="35740" y="8598"/>
                      </a:cubicBezTo>
                      <a:cubicBezTo>
                        <a:pt x="35706" y="8598"/>
                        <a:pt x="35671" y="8578"/>
                        <a:pt x="35637" y="8544"/>
                      </a:cubicBezTo>
                      <a:lnTo>
                        <a:pt x="35471" y="8461"/>
                      </a:lnTo>
                      <a:lnTo>
                        <a:pt x="35471" y="8793"/>
                      </a:lnTo>
                      <a:cubicBezTo>
                        <a:pt x="35399" y="9300"/>
                        <a:pt x="35263" y="9554"/>
                        <a:pt x="34897" y="9554"/>
                      </a:cubicBezTo>
                      <a:cubicBezTo>
                        <a:pt x="34844" y="9554"/>
                        <a:pt x="34787" y="9549"/>
                        <a:pt x="34725" y="9538"/>
                      </a:cubicBezTo>
                      <a:cubicBezTo>
                        <a:pt x="34477" y="9538"/>
                        <a:pt x="34394" y="9456"/>
                        <a:pt x="34560" y="9290"/>
                      </a:cubicBezTo>
                      <a:cubicBezTo>
                        <a:pt x="34734" y="9071"/>
                        <a:pt x="34771" y="8968"/>
                        <a:pt x="34705" y="8968"/>
                      </a:cubicBezTo>
                      <a:cubicBezTo>
                        <a:pt x="34647" y="8968"/>
                        <a:pt x="34507" y="9050"/>
                        <a:pt x="34311" y="9207"/>
                      </a:cubicBezTo>
                      <a:cubicBezTo>
                        <a:pt x="34178" y="9340"/>
                        <a:pt x="34099" y="9419"/>
                        <a:pt x="34062" y="9419"/>
                      </a:cubicBezTo>
                      <a:cubicBezTo>
                        <a:pt x="34006" y="9419"/>
                        <a:pt x="34046" y="9240"/>
                        <a:pt x="34145" y="8793"/>
                      </a:cubicBezTo>
                      <a:cubicBezTo>
                        <a:pt x="34283" y="8447"/>
                        <a:pt x="34306" y="8275"/>
                        <a:pt x="34262" y="8275"/>
                      </a:cubicBezTo>
                      <a:cubicBezTo>
                        <a:pt x="34253" y="8275"/>
                        <a:pt x="34242" y="8282"/>
                        <a:pt x="34228" y="8295"/>
                      </a:cubicBezTo>
                      <a:cubicBezTo>
                        <a:pt x="34131" y="8392"/>
                        <a:pt x="34062" y="8433"/>
                        <a:pt x="34005" y="8433"/>
                      </a:cubicBezTo>
                      <a:cubicBezTo>
                        <a:pt x="33965" y="8433"/>
                        <a:pt x="33931" y="8413"/>
                        <a:pt x="33897" y="8378"/>
                      </a:cubicBezTo>
                      <a:cubicBezTo>
                        <a:pt x="33814" y="8378"/>
                        <a:pt x="33897" y="8212"/>
                        <a:pt x="34062" y="8047"/>
                      </a:cubicBezTo>
                      <a:cubicBezTo>
                        <a:pt x="34245" y="7910"/>
                        <a:pt x="34327" y="7848"/>
                        <a:pt x="34308" y="7848"/>
                      </a:cubicBezTo>
                      <a:cubicBezTo>
                        <a:pt x="34293" y="7848"/>
                        <a:pt x="34211" y="7889"/>
                        <a:pt x="34062" y="7964"/>
                      </a:cubicBezTo>
                      <a:cubicBezTo>
                        <a:pt x="33814" y="8047"/>
                        <a:pt x="33731" y="8047"/>
                        <a:pt x="33731" y="8295"/>
                      </a:cubicBezTo>
                      <a:cubicBezTo>
                        <a:pt x="33671" y="8596"/>
                        <a:pt x="33567" y="8809"/>
                        <a:pt x="33420" y="8809"/>
                      </a:cubicBezTo>
                      <a:cubicBezTo>
                        <a:pt x="33364" y="8809"/>
                        <a:pt x="33302" y="8778"/>
                        <a:pt x="33234" y="8710"/>
                      </a:cubicBezTo>
                      <a:cubicBezTo>
                        <a:pt x="33186" y="8662"/>
                        <a:pt x="33110" y="8614"/>
                        <a:pt x="33039" y="8614"/>
                      </a:cubicBezTo>
                      <a:cubicBezTo>
                        <a:pt x="32987" y="8614"/>
                        <a:pt x="32937" y="8640"/>
                        <a:pt x="32902" y="8710"/>
                      </a:cubicBezTo>
                      <a:cubicBezTo>
                        <a:pt x="32819" y="8793"/>
                        <a:pt x="32736" y="8793"/>
                        <a:pt x="32653" y="8793"/>
                      </a:cubicBezTo>
                      <a:cubicBezTo>
                        <a:pt x="32571" y="8710"/>
                        <a:pt x="32653" y="8544"/>
                        <a:pt x="32736" y="8378"/>
                      </a:cubicBezTo>
                      <a:cubicBezTo>
                        <a:pt x="32858" y="8257"/>
                        <a:pt x="32935" y="8180"/>
                        <a:pt x="33000" y="8180"/>
                      </a:cubicBezTo>
                      <a:cubicBezTo>
                        <a:pt x="33023" y="8180"/>
                        <a:pt x="33046" y="8190"/>
                        <a:pt x="33068" y="8212"/>
                      </a:cubicBezTo>
                      <a:cubicBezTo>
                        <a:pt x="33068" y="8212"/>
                        <a:pt x="33234" y="8212"/>
                        <a:pt x="33399" y="8130"/>
                      </a:cubicBezTo>
                      <a:cubicBezTo>
                        <a:pt x="33648" y="8047"/>
                        <a:pt x="33648" y="8047"/>
                        <a:pt x="33565" y="7881"/>
                      </a:cubicBezTo>
                      <a:cubicBezTo>
                        <a:pt x="33524" y="7840"/>
                        <a:pt x="33482" y="7819"/>
                        <a:pt x="33441" y="7819"/>
                      </a:cubicBezTo>
                      <a:cubicBezTo>
                        <a:pt x="33399" y="7819"/>
                        <a:pt x="33358" y="7840"/>
                        <a:pt x="33316" y="7881"/>
                      </a:cubicBezTo>
                      <a:cubicBezTo>
                        <a:pt x="33285" y="7912"/>
                        <a:pt x="33254" y="7932"/>
                        <a:pt x="33231" y="7944"/>
                      </a:cubicBezTo>
                      <a:lnTo>
                        <a:pt x="33231" y="7944"/>
                      </a:lnTo>
                      <a:cubicBezTo>
                        <a:pt x="33211" y="7846"/>
                        <a:pt x="33062" y="7621"/>
                        <a:pt x="32985" y="7467"/>
                      </a:cubicBezTo>
                      <a:cubicBezTo>
                        <a:pt x="32819" y="7218"/>
                        <a:pt x="32736" y="6969"/>
                        <a:pt x="32819" y="6721"/>
                      </a:cubicBezTo>
                      <a:cubicBezTo>
                        <a:pt x="32872" y="6563"/>
                        <a:pt x="32858" y="6505"/>
                        <a:pt x="32819" y="6505"/>
                      </a:cubicBezTo>
                      <a:cubicBezTo>
                        <a:pt x="32797" y="6505"/>
                        <a:pt x="32767" y="6525"/>
                        <a:pt x="32736" y="6555"/>
                      </a:cubicBezTo>
                      <a:cubicBezTo>
                        <a:pt x="32715" y="6566"/>
                        <a:pt x="32697" y="6571"/>
                        <a:pt x="32681" y="6571"/>
                      </a:cubicBezTo>
                      <a:cubicBezTo>
                        <a:pt x="32573" y="6571"/>
                        <a:pt x="32592" y="6326"/>
                        <a:pt x="32736" y="5892"/>
                      </a:cubicBezTo>
                      <a:cubicBezTo>
                        <a:pt x="32811" y="5446"/>
                        <a:pt x="32818" y="5133"/>
                        <a:pt x="32759" y="5133"/>
                      </a:cubicBezTo>
                      <a:cubicBezTo>
                        <a:pt x="32752" y="5133"/>
                        <a:pt x="32745" y="5138"/>
                        <a:pt x="32736" y="5146"/>
                      </a:cubicBezTo>
                      <a:cubicBezTo>
                        <a:pt x="32736" y="5146"/>
                        <a:pt x="32653" y="5229"/>
                        <a:pt x="32736" y="5312"/>
                      </a:cubicBezTo>
                      <a:cubicBezTo>
                        <a:pt x="32736" y="5312"/>
                        <a:pt x="32736" y="5395"/>
                        <a:pt x="32653" y="5478"/>
                      </a:cubicBezTo>
                      <a:cubicBezTo>
                        <a:pt x="32571" y="5478"/>
                        <a:pt x="32488" y="5643"/>
                        <a:pt x="32405" y="5809"/>
                      </a:cubicBezTo>
                      <a:cubicBezTo>
                        <a:pt x="32267" y="6084"/>
                        <a:pt x="32130" y="6245"/>
                        <a:pt x="31993" y="6245"/>
                      </a:cubicBezTo>
                      <a:cubicBezTo>
                        <a:pt x="31964" y="6245"/>
                        <a:pt x="31936" y="6238"/>
                        <a:pt x="31908" y="6223"/>
                      </a:cubicBezTo>
                      <a:cubicBezTo>
                        <a:pt x="31825" y="6223"/>
                        <a:pt x="31825" y="6058"/>
                        <a:pt x="31908" y="5975"/>
                      </a:cubicBezTo>
                      <a:cubicBezTo>
                        <a:pt x="31990" y="5892"/>
                        <a:pt x="32073" y="5726"/>
                        <a:pt x="31990" y="5560"/>
                      </a:cubicBezTo>
                      <a:cubicBezTo>
                        <a:pt x="31956" y="5526"/>
                        <a:pt x="31922" y="5506"/>
                        <a:pt x="31887" y="5506"/>
                      </a:cubicBezTo>
                      <a:cubicBezTo>
                        <a:pt x="31839" y="5506"/>
                        <a:pt x="31790" y="5546"/>
                        <a:pt x="31742" y="5643"/>
                      </a:cubicBezTo>
                      <a:cubicBezTo>
                        <a:pt x="31710" y="5706"/>
                        <a:pt x="31676" y="5733"/>
                        <a:pt x="31642" y="5733"/>
                      </a:cubicBezTo>
                      <a:cubicBezTo>
                        <a:pt x="31497" y="5733"/>
                        <a:pt x="31359" y="5234"/>
                        <a:pt x="31493" y="4898"/>
                      </a:cubicBezTo>
                      <a:cubicBezTo>
                        <a:pt x="31576" y="4815"/>
                        <a:pt x="31493" y="4483"/>
                        <a:pt x="31410" y="4317"/>
                      </a:cubicBezTo>
                      <a:cubicBezTo>
                        <a:pt x="31273" y="4181"/>
                        <a:pt x="31187" y="4119"/>
                        <a:pt x="31109" y="4119"/>
                      </a:cubicBezTo>
                      <a:cubicBezTo>
                        <a:pt x="31045" y="4119"/>
                        <a:pt x="30988" y="4160"/>
                        <a:pt x="30913" y="4235"/>
                      </a:cubicBezTo>
                      <a:cubicBezTo>
                        <a:pt x="30747" y="4400"/>
                        <a:pt x="30747" y="4483"/>
                        <a:pt x="30913" y="4483"/>
                      </a:cubicBezTo>
                      <a:cubicBezTo>
                        <a:pt x="30996" y="4483"/>
                        <a:pt x="30996" y="4649"/>
                        <a:pt x="30996" y="4815"/>
                      </a:cubicBezTo>
                      <a:cubicBezTo>
                        <a:pt x="30759" y="5209"/>
                        <a:pt x="30898" y="5981"/>
                        <a:pt x="31127" y="5981"/>
                      </a:cubicBezTo>
                      <a:cubicBezTo>
                        <a:pt x="31138" y="5981"/>
                        <a:pt x="31150" y="5979"/>
                        <a:pt x="31162" y="5975"/>
                      </a:cubicBezTo>
                      <a:cubicBezTo>
                        <a:pt x="31253" y="5906"/>
                        <a:pt x="31319" y="5876"/>
                        <a:pt x="31362" y="5876"/>
                      </a:cubicBezTo>
                      <a:cubicBezTo>
                        <a:pt x="31474" y="5876"/>
                        <a:pt x="31425" y="6089"/>
                        <a:pt x="31245" y="6389"/>
                      </a:cubicBezTo>
                      <a:cubicBezTo>
                        <a:pt x="31063" y="6511"/>
                        <a:pt x="30969" y="6587"/>
                        <a:pt x="30900" y="6587"/>
                      </a:cubicBezTo>
                      <a:cubicBezTo>
                        <a:pt x="30875" y="6587"/>
                        <a:pt x="30852" y="6577"/>
                        <a:pt x="30830" y="6555"/>
                      </a:cubicBezTo>
                      <a:cubicBezTo>
                        <a:pt x="30806" y="6531"/>
                        <a:pt x="30775" y="6521"/>
                        <a:pt x="30740" y="6521"/>
                      </a:cubicBezTo>
                      <a:cubicBezTo>
                        <a:pt x="30657" y="6521"/>
                        <a:pt x="30557" y="6579"/>
                        <a:pt x="30499" y="6638"/>
                      </a:cubicBezTo>
                      <a:cubicBezTo>
                        <a:pt x="30440" y="6697"/>
                        <a:pt x="30392" y="6724"/>
                        <a:pt x="30357" y="6724"/>
                      </a:cubicBezTo>
                      <a:cubicBezTo>
                        <a:pt x="30295" y="6724"/>
                        <a:pt x="30279" y="6633"/>
                        <a:pt x="30333" y="6472"/>
                      </a:cubicBezTo>
                      <a:cubicBezTo>
                        <a:pt x="30394" y="6351"/>
                        <a:pt x="30365" y="6274"/>
                        <a:pt x="30313" y="6274"/>
                      </a:cubicBezTo>
                      <a:cubicBezTo>
                        <a:pt x="30294" y="6274"/>
                        <a:pt x="30272" y="6284"/>
                        <a:pt x="30250" y="6306"/>
                      </a:cubicBezTo>
                      <a:cubicBezTo>
                        <a:pt x="30211" y="6326"/>
                        <a:pt x="30176" y="6336"/>
                        <a:pt x="30149" y="6336"/>
                      </a:cubicBezTo>
                      <a:cubicBezTo>
                        <a:pt x="30059" y="6336"/>
                        <a:pt x="30041" y="6228"/>
                        <a:pt x="30167" y="5975"/>
                      </a:cubicBezTo>
                      <a:cubicBezTo>
                        <a:pt x="30216" y="5781"/>
                        <a:pt x="30236" y="5700"/>
                        <a:pt x="30194" y="5700"/>
                      </a:cubicBezTo>
                      <a:cubicBezTo>
                        <a:pt x="30165" y="5700"/>
                        <a:pt x="30104" y="5740"/>
                        <a:pt x="30001" y="5809"/>
                      </a:cubicBezTo>
                      <a:cubicBezTo>
                        <a:pt x="29836" y="5892"/>
                        <a:pt x="29670" y="5892"/>
                        <a:pt x="29587" y="5892"/>
                      </a:cubicBezTo>
                      <a:cubicBezTo>
                        <a:pt x="29504" y="5726"/>
                        <a:pt x="29504" y="5726"/>
                        <a:pt x="29753" y="5478"/>
                      </a:cubicBezTo>
                      <a:cubicBezTo>
                        <a:pt x="30001" y="5312"/>
                        <a:pt x="30084" y="5229"/>
                        <a:pt x="30084" y="5063"/>
                      </a:cubicBezTo>
                      <a:cubicBezTo>
                        <a:pt x="30084" y="5015"/>
                        <a:pt x="30057" y="4968"/>
                        <a:pt x="30017" y="4968"/>
                      </a:cubicBezTo>
                      <a:cubicBezTo>
                        <a:pt x="29989" y="4968"/>
                        <a:pt x="29954" y="4993"/>
                        <a:pt x="29919" y="5063"/>
                      </a:cubicBezTo>
                      <a:cubicBezTo>
                        <a:pt x="29884" y="5098"/>
                        <a:pt x="29850" y="5118"/>
                        <a:pt x="29821" y="5118"/>
                      </a:cubicBezTo>
                      <a:cubicBezTo>
                        <a:pt x="29781" y="5118"/>
                        <a:pt x="29753" y="5077"/>
                        <a:pt x="29753" y="4980"/>
                      </a:cubicBezTo>
                      <a:cubicBezTo>
                        <a:pt x="29720" y="4882"/>
                        <a:pt x="29662" y="4836"/>
                        <a:pt x="29582" y="4836"/>
                      </a:cubicBezTo>
                      <a:cubicBezTo>
                        <a:pt x="29461" y="4836"/>
                        <a:pt x="29291" y="4945"/>
                        <a:pt x="29090" y="5146"/>
                      </a:cubicBezTo>
                      <a:cubicBezTo>
                        <a:pt x="29037" y="5199"/>
                        <a:pt x="29001" y="5226"/>
                        <a:pt x="28982" y="5226"/>
                      </a:cubicBezTo>
                      <a:cubicBezTo>
                        <a:pt x="28941" y="5226"/>
                        <a:pt x="28977" y="5098"/>
                        <a:pt x="29090" y="4815"/>
                      </a:cubicBezTo>
                      <a:cubicBezTo>
                        <a:pt x="29325" y="4462"/>
                        <a:pt x="29393" y="4359"/>
                        <a:pt x="29324" y="4359"/>
                      </a:cubicBezTo>
                      <a:cubicBezTo>
                        <a:pt x="29296" y="4359"/>
                        <a:pt x="29245" y="4376"/>
                        <a:pt x="29173" y="4400"/>
                      </a:cubicBezTo>
                      <a:cubicBezTo>
                        <a:pt x="29026" y="4459"/>
                        <a:pt x="28910" y="4486"/>
                        <a:pt x="28837" y="4486"/>
                      </a:cubicBezTo>
                      <a:cubicBezTo>
                        <a:pt x="28703" y="4486"/>
                        <a:pt x="28710" y="4395"/>
                        <a:pt x="28924" y="4235"/>
                      </a:cubicBezTo>
                      <a:cubicBezTo>
                        <a:pt x="29007" y="4152"/>
                        <a:pt x="29173" y="3820"/>
                        <a:pt x="29256" y="3654"/>
                      </a:cubicBezTo>
                      <a:cubicBezTo>
                        <a:pt x="29363" y="3333"/>
                        <a:pt x="29366" y="3150"/>
                        <a:pt x="29310" y="3150"/>
                      </a:cubicBezTo>
                      <a:cubicBezTo>
                        <a:pt x="29280" y="3150"/>
                        <a:pt x="29231" y="3205"/>
                        <a:pt x="29173" y="3323"/>
                      </a:cubicBezTo>
                      <a:cubicBezTo>
                        <a:pt x="29173" y="3406"/>
                        <a:pt x="29007" y="3572"/>
                        <a:pt x="28924" y="3572"/>
                      </a:cubicBezTo>
                      <a:cubicBezTo>
                        <a:pt x="28841" y="3572"/>
                        <a:pt x="28675" y="3737"/>
                        <a:pt x="28593" y="3903"/>
                      </a:cubicBezTo>
                      <a:cubicBezTo>
                        <a:pt x="28510" y="4027"/>
                        <a:pt x="28468" y="4089"/>
                        <a:pt x="28437" y="4089"/>
                      </a:cubicBezTo>
                      <a:cubicBezTo>
                        <a:pt x="28406" y="4089"/>
                        <a:pt x="28385" y="4027"/>
                        <a:pt x="28344" y="3903"/>
                      </a:cubicBezTo>
                      <a:cubicBezTo>
                        <a:pt x="28303" y="3820"/>
                        <a:pt x="28261" y="3779"/>
                        <a:pt x="28230" y="3779"/>
                      </a:cubicBezTo>
                      <a:cubicBezTo>
                        <a:pt x="28199" y="3779"/>
                        <a:pt x="28178" y="3820"/>
                        <a:pt x="28178" y="3903"/>
                      </a:cubicBezTo>
                      <a:cubicBezTo>
                        <a:pt x="28149" y="3962"/>
                        <a:pt x="28119" y="3989"/>
                        <a:pt x="28094" y="3989"/>
                      </a:cubicBezTo>
                      <a:cubicBezTo>
                        <a:pt x="28047" y="3989"/>
                        <a:pt x="28012" y="3898"/>
                        <a:pt x="28012" y="3737"/>
                      </a:cubicBezTo>
                      <a:cubicBezTo>
                        <a:pt x="28012" y="3489"/>
                        <a:pt x="28095" y="3323"/>
                        <a:pt x="28261" y="3240"/>
                      </a:cubicBezTo>
                      <a:cubicBezTo>
                        <a:pt x="28344" y="3157"/>
                        <a:pt x="28344" y="3074"/>
                        <a:pt x="28095" y="2991"/>
                      </a:cubicBezTo>
                      <a:cubicBezTo>
                        <a:pt x="27930" y="2909"/>
                        <a:pt x="27847" y="2826"/>
                        <a:pt x="27930" y="2660"/>
                      </a:cubicBezTo>
                      <a:cubicBezTo>
                        <a:pt x="27975" y="2523"/>
                        <a:pt x="27996" y="2462"/>
                        <a:pt x="27977" y="2462"/>
                      </a:cubicBezTo>
                      <a:cubicBezTo>
                        <a:pt x="27962" y="2462"/>
                        <a:pt x="27921" y="2503"/>
                        <a:pt x="27847" y="2577"/>
                      </a:cubicBezTo>
                      <a:cubicBezTo>
                        <a:pt x="27805" y="2618"/>
                        <a:pt x="27722" y="2639"/>
                        <a:pt x="27629" y="2639"/>
                      </a:cubicBezTo>
                      <a:cubicBezTo>
                        <a:pt x="27536" y="2639"/>
                        <a:pt x="27432" y="2618"/>
                        <a:pt x="27349" y="2577"/>
                      </a:cubicBezTo>
                      <a:cubicBezTo>
                        <a:pt x="27225" y="2536"/>
                        <a:pt x="27101" y="2515"/>
                        <a:pt x="27008" y="2515"/>
                      </a:cubicBezTo>
                      <a:cubicBezTo>
                        <a:pt x="26914" y="2515"/>
                        <a:pt x="26852" y="2536"/>
                        <a:pt x="26852" y="2577"/>
                      </a:cubicBezTo>
                      <a:cubicBezTo>
                        <a:pt x="26833" y="2597"/>
                        <a:pt x="26813" y="2607"/>
                        <a:pt x="26795" y="2607"/>
                      </a:cubicBezTo>
                      <a:cubicBezTo>
                        <a:pt x="26735" y="2607"/>
                        <a:pt x="26686" y="2499"/>
                        <a:pt x="26686" y="2246"/>
                      </a:cubicBezTo>
                      <a:cubicBezTo>
                        <a:pt x="26686" y="1992"/>
                        <a:pt x="26686" y="1893"/>
                        <a:pt x="26629" y="1893"/>
                      </a:cubicBezTo>
                      <a:cubicBezTo>
                        <a:pt x="26593" y="1893"/>
                        <a:pt x="26534" y="1933"/>
                        <a:pt x="26438" y="1997"/>
                      </a:cubicBezTo>
                      <a:cubicBezTo>
                        <a:pt x="26392" y="2134"/>
                        <a:pt x="26321" y="2195"/>
                        <a:pt x="26239" y="2195"/>
                      </a:cubicBezTo>
                      <a:cubicBezTo>
                        <a:pt x="26172" y="2195"/>
                        <a:pt x="26098" y="2154"/>
                        <a:pt x="26023" y="2080"/>
                      </a:cubicBezTo>
                      <a:cubicBezTo>
                        <a:pt x="25858" y="1914"/>
                        <a:pt x="25692" y="1831"/>
                        <a:pt x="25609" y="1748"/>
                      </a:cubicBezTo>
                      <a:cubicBezTo>
                        <a:pt x="25443" y="1748"/>
                        <a:pt x="25526" y="1665"/>
                        <a:pt x="25692" y="1500"/>
                      </a:cubicBezTo>
                      <a:cubicBezTo>
                        <a:pt x="25775" y="1417"/>
                        <a:pt x="25858" y="1251"/>
                        <a:pt x="25858" y="1251"/>
                      </a:cubicBezTo>
                      <a:cubicBezTo>
                        <a:pt x="25836" y="1229"/>
                        <a:pt x="25807" y="1219"/>
                        <a:pt x="25776" y="1219"/>
                      </a:cubicBezTo>
                      <a:cubicBezTo>
                        <a:pt x="25692" y="1219"/>
                        <a:pt x="25587" y="1295"/>
                        <a:pt x="25526" y="1417"/>
                      </a:cubicBezTo>
                      <a:cubicBezTo>
                        <a:pt x="25432" y="1487"/>
                        <a:pt x="25338" y="1518"/>
                        <a:pt x="25258" y="1518"/>
                      </a:cubicBezTo>
                      <a:cubicBezTo>
                        <a:pt x="25053" y="1518"/>
                        <a:pt x="24934" y="1323"/>
                        <a:pt x="25112" y="1085"/>
                      </a:cubicBezTo>
                      <a:cubicBezTo>
                        <a:pt x="25164" y="928"/>
                        <a:pt x="25184" y="870"/>
                        <a:pt x="25127" y="870"/>
                      </a:cubicBezTo>
                      <a:cubicBezTo>
                        <a:pt x="25095" y="870"/>
                        <a:pt x="25037" y="889"/>
                        <a:pt x="24946" y="920"/>
                      </a:cubicBezTo>
                      <a:cubicBezTo>
                        <a:pt x="24888" y="931"/>
                        <a:pt x="24832" y="936"/>
                        <a:pt x="24779" y="936"/>
                      </a:cubicBezTo>
                      <a:cubicBezTo>
                        <a:pt x="24454" y="936"/>
                        <a:pt x="24258" y="742"/>
                        <a:pt x="24615" y="671"/>
                      </a:cubicBezTo>
                      <a:cubicBezTo>
                        <a:pt x="24780" y="588"/>
                        <a:pt x="24863" y="588"/>
                        <a:pt x="24780" y="505"/>
                      </a:cubicBezTo>
                      <a:cubicBezTo>
                        <a:pt x="24755" y="480"/>
                        <a:pt x="24713" y="468"/>
                        <a:pt x="24660" y="468"/>
                      </a:cubicBezTo>
                      <a:cubicBezTo>
                        <a:pt x="24372" y="468"/>
                        <a:pt x="23747" y="818"/>
                        <a:pt x="23537" y="1168"/>
                      </a:cubicBezTo>
                      <a:cubicBezTo>
                        <a:pt x="23357" y="1468"/>
                        <a:pt x="23003" y="1682"/>
                        <a:pt x="22853" y="1682"/>
                      </a:cubicBezTo>
                      <a:cubicBezTo>
                        <a:pt x="22796" y="1682"/>
                        <a:pt x="22769" y="1651"/>
                        <a:pt x="22791" y="1583"/>
                      </a:cubicBezTo>
                      <a:cubicBezTo>
                        <a:pt x="22791" y="1500"/>
                        <a:pt x="22874" y="1251"/>
                        <a:pt x="22957" y="1085"/>
                      </a:cubicBezTo>
                      <a:cubicBezTo>
                        <a:pt x="23206" y="920"/>
                        <a:pt x="23206" y="671"/>
                        <a:pt x="22957" y="671"/>
                      </a:cubicBezTo>
                      <a:cubicBezTo>
                        <a:pt x="22957" y="588"/>
                        <a:pt x="23040" y="505"/>
                        <a:pt x="23289" y="422"/>
                      </a:cubicBezTo>
                      <a:cubicBezTo>
                        <a:pt x="23454" y="257"/>
                        <a:pt x="23703" y="91"/>
                        <a:pt x="23786" y="91"/>
                      </a:cubicBezTo>
                      <a:cubicBezTo>
                        <a:pt x="23818" y="28"/>
                        <a:pt x="23752" y="0"/>
                        <a:pt x="23646" y="0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3" name="Google Shape;163;p13"/>
              <p:cNvSpPr/>
              <p:nvPr/>
            </p:nvSpPr>
            <p:spPr>
              <a:xfrm rot="-2101848">
                <a:off x="689658" y="2305384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13"/>
              <p:cNvSpPr/>
              <p:nvPr/>
            </p:nvSpPr>
            <p:spPr>
              <a:xfrm rot="-2101848">
                <a:off x="785683" y="2914633"/>
                <a:ext cx="2259319" cy="2217240"/>
              </a:xfrm>
              <a:custGeom>
                <a:avLst/>
                <a:gdLst/>
                <a:ahLst/>
                <a:cxnLst/>
                <a:rect l="l" t="t" r="r" b="b"/>
                <a:pathLst>
                  <a:path w="93318" h="93756" extrusionOk="0">
                    <a:moveTo>
                      <a:pt x="24334" y="1161"/>
                    </a:moveTo>
                    <a:cubicBezTo>
                      <a:pt x="24354" y="1161"/>
                      <a:pt x="24366" y="1188"/>
                      <a:pt x="24366" y="1251"/>
                    </a:cubicBezTo>
                    <a:cubicBezTo>
                      <a:pt x="24283" y="1334"/>
                      <a:pt x="24200" y="1500"/>
                      <a:pt x="24200" y="1583"/>
                    </a:cubicBezTo>
                    <a:cubicBezTo>
                      <a:pt x="24200" y="1748"/>
                      <a:pt x="24117" y="1748"/>
                      <a:pt x="24034" y="1748"/>
                    </a:cubicBezTo>
                    <a:cubicBezTo>
                      <a:pt x="23952" y="1665"/>
                      <a:pt x="24034" y="1500"/>
                      <a:pt x="24200" y="1334"/>
                    </a:cubicBezTo>
                    <a:cubicBezTo>
                      <a:pt x="24251" y="1231"/>
                      <a:pt x="24303" y="1161"/>
                      <a:pt x="24334" y="1161"/>
                    </a:cubicBezTo>
                    <a:close/>
                    <a:moveTo>
                      <a:pt x="24204" y="729"/>
                    </a:moveTo>
                    <a:cubicBezTo>
                      <a:pt x="24272" y="729"/>
                      <a:pt x="24133" y="1037"/>
                      <a:pt x="23786" y="1583"/>
                    </a:cubicBezTo>
                    <a:cubicBezTo>
                      <a:pt x="23537" y="1914"/>
                      <a:pt x="23371" y="1997"/>
                      <a:pt x="23371" y="1997"/>
                    </a:cubicBezTo>
                    <a:cubicBezTo>
                      <a:pt x="23289" y="1914"/>
                      <a:pt x="23454" y="1665"/>
                      <a:pt x="23786" y="1168"/>
                    </a:cubicBezTo>
                    <a:cubicBezTo>
                      <a:pt x="24019" y="868"/>
                      <a:pt x="24158" y="729"/>
                      <a:pt x="24204" y="729"/>
                    </a:cubicBezTo>
                    <a:close/>
                    <a:moveTo>
                      <a:pt x="21850" y="2400"/>
                    </a:moveTo>
                    <a:cubicBezTo>
                      <a:pt x="21856" y="2400"/>
                      <a:pt x="21835" y="2462"/>
                      <a:pt x="21797" y="2577"/>
                    </a:cubicBezTo>
                    <a:cubicBezTo>
                      <a:pt x="21714" y="2743"/>
                      <a:pt x="21631" y="2909"/>
                      <a:pt x="21548" y="2991"/>
                    </a:cubicBezTo>
                    <a:cubicBezTo>
                      <a:pt x="21548" y="2991"/>
                      <a:pt x="21548" y="2826"/>
                      <a:pt x="21714" y="2660"/>
                    </a:cubicBezTo>
                    <a:cubicBezTo>
                      <a:pt x="21803" y="2482"/>
                      <a:pt x="21844" y="2400"/>
                      <a:pt x="21850" y="2400"/>
                    </a:cubicBezTo>
                    <a:close/>
                    <a:moveTo>
                      <a:pt x="27277" y="2793"/>
                    </a:moveTo>
                    <a:cubicBezTo>
                      <a:pt x="27366" y="2793"/>
                      <a:pt x="27441" y="2834"/>
                      <a:pt x="27515" y="2909"/>
                    </a:cubicBezTo>
                    <a:cubicBezTo>
                      <a:pt x="27681" y="3074"/>
                      <a:pt x="27681" y="3074"/>
                      <a:pt x="27267" y="3489"/>
                    </a:cubicBezTo>
                    <a:cubicBezTo>
                      <a:pt x="26936" y="3819"/>
                      <a:pt x="26767" y="3961"/>
                      <a:pt x="26667" y="3961"/>
                    </a:cubicBezTo>
                    <a:cubicBezTo>
                      <a:pt x="26592" y="3961"/>
                      <a:pt x="26556" y="3880"/>
                      <a:pt x="26521" y="3737"/>
                    </a:cubicBezTo>
                    <a:cubicBezTo>
                      <a:pt x="26521" y="3406"/>
                      <a:pt x="26521" y="3323"/>
                      <a:pt x="26852" y="2991"/>
                    </a:cubicBezTo>
                    <a:cubicBezTo>
                      <a:pt x="27035" y="2855"/>
                      <a:pt x="27167" y="2793"/>
                      <a:pt x="27277" y="2793"/>
                    </a:cubicBezTo>
                    <a:close/>
                    <a:moveTo>
                      <a:pt x="28520" y="4615"/>
                    </a:moveTo>
                    <a:cubicBezTo>
                      <a:pt x="28544" y="4615"/>
                      <a:pt x="28568" y="4625"/>
                      <a:pt x="28593" y="4649"/>
                    </a:cubicBezTo>
                    <a:cubicBezTo>
                      <a:pt x="28593" y="4649"/>
                      <a:pt x="28593" y="4732"/>
                      <a:pt x="28593" y="4732"/>
                    </a:cubicBezTo>
                    <a:cubicBezTo>
                      <a:pt x="28510" y="4815"/>
                      <a:pt x="28427" y="4898"/>
                      <a:pt x="28344" y="4898"/>
                    </a:cubicBezTo>
                    <a:cubicBezTo>
                      <a:pt x="28261" y="4898"/>
                      <a:pt x="28261" y="4815"/>
                      <a:pt x="28344" y="4732"/>
                    </a:cubicBezTo>
                    <a:cubicBezTo>
                      <a:pt x="28403" y="4673"/>
                      <a:pt x="28461" y="4615"/>
                      <a:pt x="28520" y="4615"/>
                    </a:cubicBezTo>
                    <a:close/>
                    <a:moveTo>
                      <a:pt x="19559" y="4898"/>
                    </a:moveTo>
                    <a:cubicBezTo>
                      <a:pt x="19559" y="4980"/>
                      <a:pt x="19559" y="5063"/>
                      <a:pt x="19476" y="5146"/>
                    </a:cubicBezTo>
                    <a:cubicBezTo>
                      <a:pt x="19416" y="5267"/>
                      <a:pt x="19399" y="5344"/>
                      <a:pt x="19363" y="5344"/>
                    </a:cubicBezTo>
                    <a:cubicBezTo>
                      <a:pt x="19349" y="5344"/>
                      <a:pt x="19333" y="5334"/>
                      <a:pt x="19311" y="5312"/>
                    </a:cubicBezTo>
                    <a:cubicBezTo>
                      <a:pt x="19311" y="5312"/>
                      <a:pt x="19311" y="5146"/>
                      <a:pt x="19394" y="5063"/>
                    </a:cubicBezTo>
                    <a:cubicBezTo>
                      <a:pt x="19476" y="4980"/>
                      <a:pt x="19559" y="4898"/>
                      <a:pt x="19559" y="4898"/>
                    </a:cubicBezTo>
                    <a:close/>
                    <a:moveTo>
                      <a:pt x="21134" y="6804"/>
                    </a:moveTo>
                    <a:cubicBezTo>
                      <a:pt x="21134" y="6804"/>
                      <a:pt x="21134" y="6969"/>
                      <a:pt x="21051" y="7052"/>
                    </a:cubicBezTo>
                    <a:cubicBezTo>
                      <a:pt x="20968" y="7135"/>
                      <a:pt x="20885" y="7218"/>
                      <a:pt x="20885" y="7218"/>
                    </a:cubicBezTo>
                    <a:cubicBezTo>
                      <a:pt x="20885" y="7135"/>
                      <a:pt x="20885" y="7052"/>
                      <a:pt x="20968" y="6969"/>
                    </a:cubicBezTo>
                    <a:cubicBezTo>
                      <a:pt x="21051" y="6887"/>
                      <a:pt x="21134" y="6804"/>
                      <a:pt x="21134" y="6804"/>
                    </a:cubicBezTo>
                    <a:close/>
                    <a:moveTo>
                      <a:pt x="23040" y="7715"/>
                    </a:moveTo>
                    <a:cubicBezTo>
                      <a:pt x="23040" y="7798"/>
                      <a:pt x="22957" y="7881"/>
                      <a:pt x="22874" y="7964"/>
                    </a:cubicBezTo>
                    <a:cubicBezTo>
                      <a:pt x="22816" y="8022"/>
                      <a:pt x="22757" y="8081"/>
                      <a:pt x="22728" y="8081"/>
                    </a:cubicBezTo>
                    <a:cubicBezTo>
                      <a:pt x="22716" y="8081"/>
                      <a:pt x="22709" y="8071"/>
                      <a:pt x="22709" y="8047"/>
                    </a:cubicBezTo>
                    <a:cubicBezTo>
                      <a:pt x="22626" y="8047"/>
                      <a:pt x="22709" y="7964"/>
                      <a:pt x="22791" y="7881"/>
                    </a:cubicBezTo>
                    <a:cubicBezTo>
                      <a:pt x="22874" y="7798"/>
                      <a:pt x="23040" y="7715"/>
                      <a:pt x="23040" y="7715"/>
                    </a:cubicBezTo>
                    <a:close/>
                    <a:moveTo>
                      <a:pt x="18090" y="8016"/>
                    </a:moveTo>
                    <a:cubicBezTo>
                      <a:pt x="18109" y="8016"/>
                      <a:pt x="18130" y="8026"/>
                      <a:pt x="18150" y="8047"/>
                    </a:cubicBezTo>
                    <a:cubicBezTo>
                      <a:pt x="18233" y="8047"/>
                      <a:pt x="18150" y="8212"/>
                      <a:pt x="18150" y="8295"/>
                    </a:cubicBezTo>
                    <a:cubicBezTo>
                      <a:pt x="18109" y="8378"/>
                      <a:pt x="18068" y="8420"/>
                      <a:pt x="18036" y="8420"/>
                    </a:cubicBezTo>
                    <a:cubicBezTo>
                      <a:pt x="18005" y="8420"/>
                      <a:pt x="17985" y="8378"/>
                      <a:pt x="17985" y="8295"/>
                    </a:cubicBezTo>
                    <a:cubicBezTo>
                      <a:pt x="17985" y="8109"/>
                      <a:pt x="18031" y="8016"/>
                      <a:pt x="18090" y="8016"/>
                    </a:cubicBezTo>
                    <a:close/>
                    <a:moveTo>
                      <a:pt x="38658" y="12125"/>
                    </a:moveTo>
                    <a:cubicBezTo>
                      <a:pt x="38737" y="12125"/>
                      <a:pt x="38794" y="12207"/>
                      <a:pt x="38869" y="12356"/>
                    </a:cubicBezTo>
                    <a:cubicBezTo>
                      <a:pt x="39035" y="12522"/>
                      <a:pt x="39035" y="12771"/>
                      <a:pt x="39035" y="12853"/>
                    </a:cubicBezTo>
                    <a:cubicBezTo>
                      <a:pt x="38952" y="12936"/>
                      <a:pt x="38786" y="13019"/>
                      <a:pt x="38620" y="13102"/>
                    </a:cubicBezTo>
                    <a:cubicBezTo>
                      <a:pt x="38219" y="13182"/>
                      <a:pt x="37947" y="13228"/>
                      <a:pt x="37791" y="13228"/>
                    </a:cubicBezTo>
                    <a:cubicBezTo>
                      <a:pt x="37464" y="13228"/>
                      <a:pt x="37645" y="13027"/>
                      <a:pt x="38206" y="12522"/>
                    </a:cubicBezTo>
                    <a:cubicBezTo>
                      <a:pt x="38434" y="12248"/>
                      <a:pt x="38562" y="12125"/>
                      <a:pt x="38658" y="12125"/>
                    </a:cubicBezTo>
                    <a:close/>
                    <a:moveTo>
                      <a:pt x="37703" y="11475"/>
                    </a:moveTo>
                    <a:cubicBezTo>
                      <a:pt x="37885" y="11475"/>
                      <a:pt x="38022" y="11683"/>
                      <a:pt x="37957" y="11942"/>
                    </a:cubicBezTo>
                    <a:cubicBezTo>
                      <a:pt x="37957" y="12190"/>
                      <a:pt x="37046" y="13351"/>
                      <a:pt x="36880" y="13351"/>
                    </a:cubicBezTo>
                    <a:cubicBezTo>
                      <a:pt x="36631" y="13351"/>
                      <a:pt x="37211" y="11693"/>
                      <a:pt x="37543" y="11527"/>
                    </a:cubicBezTo>
                    <a:cubicBezTo>
                      <a:pt x="37597" y="11491"/>
                      <a:pt x="37652" y="11475"/>
                      <a:pt x="37703" y="11475"/>
                    </a:cubicBezTo>
                    <a:close/>
                    <a:moveTo>
                      <a:pt x="36726" y="13648"/>
                    </a:moveTo>
                    <a:cubicBezTo>
                      <a:pt x="36749" y="13648"/>
                      <a:pt x="36773" y="13658"/>
                      <a:pt x="36797" y="13682"/>
                    </a:cubicBezTo>
                    <a:cubicBezTo>
                      <a:pt x="36880" y="13765"/>
                      <a:pt x="36880" y="13848"/>
                      <a:pt x="36797" y="13931"/>
                    </a:cubicBezTo>
                    <a:cubicBezTo>
                      <a:pt x="36714" y="14014"/>
                      <a:pt x="36548" y="14097"/>
                      <a:pt x="36548" y="14097"/>
                    </a:cubicBezTo>
                    <a:cubicBezTo>
                      <a:pt x="36548" y="14014"/>
                      <a:pt x="36548" y="13931"/>
                      <a:pt x="36631" y="13765"/>
                    </a:cubicBezTo>
                    <a:cubicBezTo>
                      <a:pt x="36631" y="13706"/>
                      <a:pt x="36673" y="13648"/>
                      <a:pt x="36726" y="13648"/>
                    </a:cubicBezTo>
                    <a:close/>
                    <a:moveTo>
                      <a:pt x="39446" y="12516"/>
                    </a:moveTo>
                    <a:cubicBezTo>
                      <a:pt x="39448" y="12516"/>
                      <a:pt x="39449" y="12518"/>
                      <a:pt x="39449" y="12522"/>
                    </a:cubicBezTo>
                    <a:cubicBezTo>
                      <a:pt x="39532" y="12522"/>
                      <a:pt x="39532" y="12853"/>
                      <a:pt x="39449" y="13185"/>
                    </a:cubicBezTo>
                    <a:cubicBezTo>
                      <a:pt x="39449" y="13434"/>
                      <a:pt x="39449" y="13765"/>
                      <a:pt x="39532" y="13848"/>
                    </a:cubicBezTo>
                    <a:cubicBezTo>
                      <a:pt x="39615" y="13931"/>
                      <a:pt x="39532" y="14097"/>
                      <a:pt x="39449" y="14179"/>
                    </a:cubicBezTo>
                    <a:cubicBezTo>
                      <a:pt x="39415" y="14214"/>
                      <a:pt x="39380" y="14234"/>
                      <a:pt x="39346" y="14234"/>
                    </a:cubicBezTo>
                    <a:cubicBezTo>
                      <a:pt x="39298" y="14234"/>
                      <a:pt x="39249" y="14194"/>
                      <a:pt x="39200" y="14097"/>
                    </a:cubicBezTo>
                    <a:cubicBezTo>
                      <a:pt x="39118" y="14014"/>
                      <a:pt x="38952" y="13931"/>
                      <a:pt x="38786" y="13931"/>
                    </a:cubicBezTo>
                    <a:cubicBezTo>
                      <a:pt x="38762" y="13955"/>
                      <a:pt x="38745" y="13965"/>
                      <a:pt x="38735" y="13965"/>
                    </a:cubicBezTo>
                    <a:cubicBezTo>
                      <a:pt x="38710" y="13965"/>
                      <a:pt x="38727" y="13906"/>
                      <a:pt x="38786" y="13848"/>
                    </a:cubicBezTo>
                    <a:cubicBezTo>
                      <a:pt x="38952" y="13765"/>
                      <a:pt x="39035" y="13599"/>
                      <a:pt x="39035" y="13516"/>
                    </a:cubicBezTo>
                    <a:cubicBezTo>
                      <a:pt x="39113" y="13202"/>
                      <a:pt x="39415" y="12516"/>
                      <a:pt x="39446" y="12516"/>
                    </a:cubicBezTo>
                    <a:close/>
                    <a:moveTo>
                      <a:pt x="19062" y="15008"/>
                    </a:moveTo>
                    <a:cubicBezTo>
                      <a:pt x="19062" y="15008"/>
                      <a:pt x="18979" y="15091"/>
                      <a:pt x="18896" y="15174"/>
                    </a:cubicBezTo>
                    <a:cubicBezTo>
                      <a:pt x="18813" y="15257"/>
                      <a:pt x="18731" y="15340"/>
                      <a:pt x="18731" y="15340"/>
                    </a:cubicBezTo>
                    <a:cubicBezTo>
                      <a:pt x="18648" y="15257"/>
                      <a:pt x="18731" y="15174"/>
                      <a:pt x="18813" y="15091"/>
                    </a:cubicBezTo>
                    <a:cubicBezTo>
                      <a:pt x="18896" y="15008"/>
                      <a:pt x="18979" y="15008"/>
                      <a:pt x="19062" y="15008"/>
                    </a:cubicBezTo>
                    <a:close/>
                    <a:moveTo>
                      <a:pt x="41245" y="15319"/>
                    </a:moveTo>
                    <a:cubicBezTo>
                      <a:pt x="41355" y="15319"/>
                      <a:pt x="41549" y="15479"/>
                      <a:pt x="41687" y="15754"/>
                    </a:cubicBezTo>
                    <a:cubicBezTo>
                      <a:pt x="41754" y="15889"/>
                      <a:pt x="41601" y="16025"/>
                      <a:pt x="41452" y="16025"/>
                    </a:cubicBezTo>
                    <a:cubicBezTo>
                      <a:pt x="41419" y="16025"/>
                      <a:pt x="41386" y="16018"/>
                      <a:pt x="41355" y="16003"/>
                    </a:cubicBezTo>
                    <a:cubicBezTo>
                      <a:pt x="41272" y="16003"/>
                      <a:pt x="41107" y="15920"/>
                      <a:pt x="41024" y="15920"/>
                    </a:cubicBezTo>
                    <a:cubicBezTo>
                      <a:pt x="40775" y="15920"/>
                      <a:pt x="40858" y="15505"/>
                      <a:pt x="41189" y="15340"/>
                    </a:cubicBezTo>
                    <a:cubicBezTo>
                      <a:pt x="41204" y="15325"/>
                      <a:pt x="41223" y="15319"/>
                      <a:pt x="41245" y="15319"/>
                    </a:cubicBezTo>
                    <a:close/>
                    <a:moveTo>
                      <a:pt x="23175" y="15692"/>
                    </a:moveTo>
                    <a:cubicBezTo>
                      <a:pt x="23206" y="15692"/>
                      <a:pt x="23247" y="15713"/>
                      <a:pt x="23289" y="15754"/>
                    </a:cubicBezTo>
                    <a:cubicBezTo>
                      <a:pt x="23371" y="15837"/>
                      <a:pt x="23289" y="15920"/>
                      <a:pt x="23206" y="16003"/>
                    </a:cubicBezTo>
                    <a:cubicBezTo>
                      <a:pt x="23164" y="16044"/>
                      <a:pt x="23144" y="16065"/>
                      <a:pt x="23133" y="16065"/>
                    </a:cubicBezTo>
                    <a:cubicBezTo>
                      <a:pt x="23123" y="16065"/>
                      <a:pt x="23123" y="16044"/>
                      <a:pt x="23123" y="16003"/>
                    </a:cubicBezTo>
                    <a:cubicBezTo>
                      <a:pt x="23040" y="15920"/>
                      <a:pt x="23123" y="15754"/>
                      <a:pt x="23123" y="15754"/>
                    </a:cubicBezTo>
                    <a:cubicBezTo>
                      <a:pt x="23123" y="15713"/>
                      <a:pt x="23144" y="15692"/>
                      <a:pt x="23175" y="15692"/>
                    </a:cubicBezTo>
                    <a:close/>
                    <a:moveTo>
                      <a:pt x="39980" y="16102"/>
                    </a:moveTo>
                    <a:cubicBezTo>
                      <a:pt x="40136" y="16102"/>
                      <a:pt x="40232" y="16238"/>
                      <a:pt x="40112" y="16417"/>
                    </a:cubicBezTo>
                    <a:cubicBezTo>
                      <a:pt x="40019" y="16603"/>
                      <a:pt x="39795" y="16711"/>
                      <a:pt x="39632" y="16711"/>
                    </a:cubicBezTo>
                    <a:cubicBezTo>
                      <a:pt x="39504" y="16711"/>
                      <a:pt x="39413" y="16645"/>
                      <a:pt x="39449" y="16500"/>
                    </a:cubicBezTo>
                    <a:cubicBezTo>
                      <a:pt x="39532" y="16417"/>
                      <a:pt x="39698" y="16251"/>
                      <a:pt x="39781" y="16168"/>
                    </a:cubicBezTo>
                    <a:cubicBezTo>
                      <a:pt x="39850" y="16122"/>
                      <a:pt x="39919" y="16102"/>
                      <a:pt x="39980" y="16102"/>
                    </a:cubicBezTo>
                    <a:close/>
                    <a:moveTo>
                      <a:pt x="36973" y="16466"/>
                    </a:moveTo>
                    <a:cubicBezTo>
                      <a:pt x="36997" y="16466"/>
                      <a:pt x="37021" y="16476"/>
                      <a:pt x="37046" y="16500"/>
                    </a:cubicBezTo>
                    <a:cubicBezTo>
                      <a:pt x="37046" y="16500"/>
                      <a:pt x="37046" y="16666"/>
                      <a:pt x="36963" y="16748"/>
                    </a:cubicBezTo>
                    <a:cubicBezTo>
                      <a:pt x="36904" y="16807"/>
                      <a:pt x="36804" y="16866"/>
                      <a:pt x="36751" y="16866"/>
                    </a:cubicBezTo>
                    <a:cubicBezTo>
                      <a:pt x="36728" y="16866"/>
                      <a:pt x="36714" y="16856"/>
                      <a:pt x="36714" y="16831"/>
                    </a:cubicBezTo>
                    <a:cubicBezTo>
                      <a:pt x="36714" y="16831"/>
                      <a:pt x="36714" y="16666"/>
                      <a:pt x="36797" y="16583"/>
                    </a:cubicBezTo>
                    <a:cubicBezTo>
                      <a:pt x="36856" y="16524"/>
                      <a:pt x="36914" y="16466"/>
                      <a:pt x="36973" y="16466"/>
                    </a:cubicBezTo>
                    <a:close/>
                    <a:moveTo>
                      <a:pt x="42515" y="16914"/>
                    </a:moveTo>
                    <a:cubicBezTo>
                      <a:pt x="42847" y="16914"/>
                      <a:pt x="42847" y="16997"/>
                      <a:pt x="42681" y="17246"/>
                    </a:cubicBezTo>
                    <a:cubicBezTo>
                      <a:pt x="42564" y="17402"/>
                      <a:pt x="42502" y="17485"/>
                      <a:pt x="42460" y="17485"/>
                    </a:cubicBezTo>
                    <a:cubicBezTo>
                      <a:pt x="42414" y="17485"/>
                      <a:pt x="42393" y="17382"/>
                      <a:pt x="42350" y="17163"/>
                    </a:cubicBezTo>
                    <a:cubicBezTo>
                      <a:pt x="42267" y="16914"/>
                      <a:pt x="42267" y="16914"/>
                      <a:pt x="42515" y="16914"/>
                    </a:cubicBezTo>
                    <a:close/>
                    <a:moveTo>
                      <a:pt x="43746" y="15829"/>
                    </a:moveTo>
                    <a:cubicBezTo>
                      <a:pt x="43810" y="15829"/>
                      <a:pt x="43841" y="15900"/>
                      <a:pt x="43841" y="16003"/>
                    </a:cubicBezTo>
                    <a:cubicBezTo>
                      <a:pt x="43889" y="16050"/>
                      <a:pt x="43909" y="16098"/>
                      <a:pt x="43934" y="16098"/>
                    </a:cubicBezTo>
                    <a:cubicBezTo>
                      <a:pt x="43952" y="16098"/>
                      <a:pt x="43972" y="16073"/>
                      <a:pt x="44007" y="16003"/>
                    </a:cubicBezTo>
                    <a:cubicBezTo>
                      <a:pt x="44049" y="15920"/>
                      <a:pt x="44090" y="15878"/>
                      <a:pt x="44142" y="15878"/>
                    </a:cubicBezTo>
                    <a:cubicBezTo>
                      <a:pt x="44194" y="15878"/>
                      <a:pt x="44256" y="15920"/>
                      <a:pt x="44339" y="16003"/>
                    </a:cubicBezTo>
                    <a:cubicBezTo>
                      <a:pt x="44422" y="16168"/>
                      <a:pt x="44422" y="16334"/>
                      <a:pt x="44339" y="16417"/>
                    </a:cubicBezTo>
                    <a:cubicBezTo>
                      <a:pt x="44339" y="16417"/>
                      <a:pt x="44256" y="16583"/>
                      <a:pt x="44256" y="16666"/>
                    </a:cubicBezTo>
                    <a:cubicBezTo>
                      <a:pt x="44256" y="16831"/>
                      <a:pt x="44173" y="16997"/>
                      <a:pt x="44007" y="17080"/>
                    </a:cubicBezTo>
                    <a:cubicBezTo>
                      <a:pt x="43841" y="17163"/>
                      <a:pt x="43759" y="17329"/>
                      <a:pt x="43841" y="17411"/>
                    </a:cubicBezTo>
                    <a:cubicBezTo>
                      <a:pt x="43841" y="17411"/>
                      <a:pt x="43841" y="17494"/>
                      <a:pt x="43759" y="17660"/>
                    </a:cubicBezTo>
                    <a:cubicBezTo>
                      <a:pt x="43741" y="17678"/>
                      <a:pt x="43721" y="17686"/>
                      <a:pt x="43701" y="17686"/>
                    </a:cubicBezTo>
                    <a:cubicBezTo>
                      <a:pt x="43526" y="17686"/>
                      <a:pt x="43261" y="17101"/>
                      <a:pt x="43261" y="16583"/>
                    </a:cubicBezTo>
                    <a:cubicBezTo>
                      <a:pt x="43261" y="16168"/>
                      <a:pt x="43344" y="16003"/>
                      <a:pt x="43593" y="15920"/>
                    </a:cubicBezTo>
                    <a:cubicBezTo>
                      <a:pt x="43656" y="15856"/>
                      <a:pt x="43707" y="15829"/>
                      <a:pt x="43746" y="15829"/>
                    </a:cubicBezTo>
                    <a:close/>
                    <a:moveTo>
                      <a:pt x="40504" y="16637"/>
                    </a:moveTo>
                    <a:cubicBezTo>
                      <a:pt x="40519" y="16637"/>
                      <a:pt x="40526" y="16674"/>
                      <a:pt x="40526" y="16748"/>
                    </a:cubicBezTo>
                    <a:cubicBezTo>
                      <a:pt x="40526" y="16846"/>
                      <a:pt x="40555" y="16886"/>
                      <a:pt x="40612" y="16886"/>
                    </a:cubicBezTo>
                    <a:cubicBezTo>
                      <a:pt x="40652" y="16886"/>
                      <a:pt x="40706" y="16866"/>
                      <a:pt x="40775" y="16831"/>
                    </a:cubicBezTo>
                    <a:cubicBezTo>
                      <a:pt x="40853" y="16773"/>
                      <a:pt x="40903" y="16747"/>
                      <a:pt x="40929" y="16747"/>
                    </a:cubicBezTo>
                    <a:cubicBezTo>
                      <a:pt x="41015" y="16747"/>
                      <a:pt x="40844" y="17030"/>
                      <a:pt x="40526" y="17411"/>
                    </a:cubicBezTo>
                    <a:cubicBezTo>
                      <a:pt x="40334" y="17642"/>
                      <a:pt x="40213" y="17766"/>
                      <a:pt x="40164" y="17766"/>
                    </a:cubicBezTo>
                    <a:cubicBezTo>
                      <a:pt x="40107" y="17766"/>
                      <a:pt x="40145" y="17601"/>
                      <a:pt x="40278" y="17246"/>
                    </a:cubicBezTo>
                    <a:cubicBezTo>
                      <a:pt x="40394" y="16840"/>
                      <a:pt x="40469" y="16637"/>
                      <a:pt x="40504" y="16637"/>
                    </a:cubicBezTo>
                    <a:close/>
                    <a:moveTo>
                      <a:pt x="50296" y="19863"/>
                    </a:moveTo>
                    <a:cubicBezTo>
                      <a:pt x="50333" y="19863"/>
                      <a:pt x="50364" y="19873"/>
                      <a:pt x="50388" y="19898"/>
                    </a:cubicBezTo>
                    <a:cubicBezTo>
                      <a:pt x="50471" y="19981"/>
                      <a:pt x="50471" y="20063"/>
                      <a:pt x="50140" y="20229"/>
                    </a:cubicBezTo>
                    <a:cubicBezTo>
                      <a:pt x="49974" y="20312"/>
                      <a:pt x="49808" y="20312"/>
                      <a:pt x="49808" y="20312"/>
                    </a:cubicBezTo>
                    <a:cubicBezTo>
                      <a:pt x="49808" y="20312"/>
                      <a:pt x="49891" y="20146"/>
                      <a:pt x="49974" y="19981"/>
                    </a:cubicBezTo>
                    <a:cubicBezTo>
                      <a:pt x="50091" y="19922"/>
                      <a:pt x="50208" y="19863"/>
                      <a:pt x="50296" y="19863"/>
                    </a:cubicBezTo>
                    <a:close/>
                    <a:moveTo>
                      <a:pt x="47206" y="19597"/>
                    </a:moveTo>
                    <a:cubicBezTo>
                      <a:pt x="47262" y="19597"/>
                      <a:pt x="47279" y="19700"/>
                      <a:pt x="47239" y="19898"/>
                    </a:cubicBezTo>
                    <a:cubicBezTo>
                      <a:pt x="47156" y="20063"/>
                      <a:pt x="47074" y="20229"/>
                      <a:pt x="46908" y="20312"/>
                    </a:cubicBezTo>
                    <a:cubicBezTo>
                      <a:pt x="46869" y="20332"/>
                      <a:pt x="46839" y="20342"/>
                      <a:pt x="46818" y="20342"/>
                    </a:cubicBezTo>
                    <a:cubicBezTo>
                      <a:pt x="46751" y="20342"/>
                      <a:pt x="46781" y="20234"/>
                      <a:pt x="46908" y="19981"/>
                    </a:cubicBezTo>
                    <a:cubicBezTo>
                      <a:pt x="47038" y="19721"/>
                      <a:pt x="47145" y="19597"/>
                      <a:pt x="47206" y="19597"/>
                    </a:cubicBezTo>
                    <a:close/>
                    <a:moveTo>
                      <a:pt x="50508" y="20456"/>
                    </a:moveTo>
                    <a:cubicBezTo>
                      <a:pt x="50659" y="20456"/>
                      <a:pt x="50690" y="20591"/>
                      <a:pt x="50554" y="20726"/>
                    </a:cubicBezTo>
                    <a:cubicBezTo>
                      <a:pt x="50471" y="20851"/>
                      <a:pt x="50347" y="20913"/>
                      <a:pt x="50254" y="20913"/>
                    </a:cubicBezTo>
                    <a:cubicBezTo>
                      <a:pt x="50161" y="20913"/>
                      <a:pt x="50098" y="20851"/>
                      <a:pt x="50140" y="20726"/>
                    </a:cubicBezTo>
                    <a:cubicBezTo>
                      <a:pt x="50223" y="20644"/>
                      <a:pt x="50306" y="20561"/>
                      <a:pt x="50388" y="20478"/>
                    </a:cubicBezTo>
                    <a:cubicBezTo>
                      <a:pt x="50434" y="20463"/>
                      <a:pt x="50474" y="20456"/>
                      <a:pt x="50508" y="20456"/>
                    </a:cubicBezTo>
                    <a:close/>
                    <a:moveTo>
                      <a:pt x="49808" y="20975"/>
                    </a:moveTo>
                    <a:cubicBezTo>
                      <a:pt x="49808" y="20975"/>
                      <a:pt x="49808" y="21058"/>
                      <a:pt x="49725" y="21224"/>
                    </a:cubicBezTo>
                    <a:cubicBezTo>
                      <a:pt x="49643" y="21307"/>
                      <a:pt x="49560" y="21307"/>
                      <a:pt x="49477" y="21307"/>
                    </a:cubicBezTo>
                    <a:cubicBezTo>
                      <a:pt x="49477" y="21224"/>
                      <a:pt x="49477" y="21141"/>
                      <a:pt x="49643" y="21141"/>
                    </a:cubicBezTo>
                    <a:cubicBezTo>
                      <a:pt x="49725" y="21058"/>
                      <a:pt x="49808" y="20975"/>
                      <a:pt x="49808" y="20975"/>
                    </a:cubicBezTo>
                    <a:close/>
                    <a:moveTo>
                      <a:pt x="48210" y="21133"/>
                    </a:moveTo>
                    <a:lnTo>
                      <a:pt x="48210" y="21133"/>
                    </a:lnTo>
                    <a:cubicBezTo>
                      <a:pt x="48222" y="21133"/>
                      <a:pt x="48202" y="21204"/>
                      <a:pt x="48151" y="21307"/>
                    </a:cubicBezTo>
                    <a:cubicBezTo>
                      <a:pt x="48151" y="21472"/>
                      <a:pt x="48068" y="21638"/>
                      <a:pt x="47985" y="21638"/>
                    </a:cubicBezTo>
                    <a:cubicBezTo>
                      <a:pt x="47902" y="21638"/>
                      <a:pt x="47819" y="21721"/>
                      <a:pt x="47736" y="21887"/>
                    </a:cubicBezTo>
                    <a:cubicBezTo>
                      <a:pt x="47688" y="21984"/>
                      <a:pt x="47611" y="22024"/>
                      <a:pt x="47522" y="22024"/>
                    </a:cubicBezTo>
                    <a:cubicBezTo>
                      <a:pt x="47459" y="22024"/>
                      <a:pt x="47391" y="22004"/>
                      <a:pt x="47322" y="21970"/>
                    </a:cubicBezTo>
                    <a:cubicBezTo>
                      <a:pt x="47156" y="21804"/>
                      <a:pt x="47156" y="21721"/>
                      <a:pt x="47405" y="21472"/>
                    </a:cubicBezTo>
                    <a:cubicBezTo>
                      <a:pt x="47545" y="21239"/>
                      <a:pt x="47659" y="21137"/>
                      <a:pt x="47746" y="21137"/>
                    </a:cubicBezTo>
                    <a:cubicBezTo>
                      <a:pt x="47814" y="21137"/>
                      <a:pt x="47866" y="21198"/>
                      <a:pt x="47902" y="21307"/>
                    </a:cubicBezTo>
                    <a:cubicBezTo>
                      <a:pt x="47985" y="21307"/>
                      <a:pt x="48068" y="21307"/>
                      <a:pt x="48151" y="21224"/>
                    </a:cubicBezTo>
                    <a:cubicBezTo>
                      <a:pt x="48183" y="21160"/>
                      <a:pt x="48202" y="21133"/>
                      <a:pt x="48210" y="21133"/>
                    </a:cubicBezTo>
                    <a:close/>
                    <a:moveTo>
                      <a:pt x="48448" y="21874"/>
                    </a:moveTo>
                    <a:cubicBezTo>
                      <a:pt x="48462" y="21874"/>
                      <a:pt x="48474" y="21878"/>
                      <a:pt x="48482" y="21887"/>
                    </a:cubicBezTo>
                    <a:cubicBezTo>
                      <a:pt x="48565" y="21970"/>
                      <a:pt x="48482" y="22052"/>
                      <a:pt x="48482" y="22135"/>
                    </a:cubicBezTo>
                    <a:cubicBezTo>
                      <a:pt x="48399" y="22301"/>
                      <a:pt x="48234" y="22467"/>
                      <a:pt x="48068" y="22633"/>
                    </a:cubicBezTo>
                    <a:cubicBezTo>
                      <a:pt x="47965" y="22701"/>
                      <a:pt x="47890" y="22741"/>
                      <a:pt x="47850" y="22741"/>
                    </a:cubicBezTo>
                    <a:cubicBezTo>
                      <a:pt x="47793" y="22741"/>
                      <a:pt x="47805" y="22661"/>
                      <a:pt x="47902" y="22467"/>
                    </a:cubicBezTo>
                    <a:cubicBezTo>
                      <a:pt x="48050" y="22170"/>
                      <a:pt x="48331" y="21874"/>
                      <a:pt x="48448" y="21874"/>
                    </a:cubicBezTo>
                    <a:close/>
                    <a:moveTo>
                      <a:pt x="42869" y="22661"/>
                    </a:moveTo>
                    <a:cubicBezTo>
                      <a:pt x="42942" y="22661"/>
                      <a:pt x="42978" y="22701"/>
                      <a:pt x="42930" y="22798"/>
                    </a:cubicBezTo>
                    <a:cubicBezTo>
                      <a:pt x="42930" y="22798"/>
                      <a:pt x="42764" y="22881"/>
                      <a:pt x="42681" y="22881"/>
                    </a:cubicBezTo>
                    <a:cubicBezTo>
                      <a:pt x="42598" y="22881"/>
                      <a:pt x="42598" y="22798"/>
                      <a:pt x="42681" y="22715"/>
                    </a:cubicBezTo>
                    <a:cubicBezTo>
                      <a:pt x="42750" y="22681"/>
                      <a:pt x="42818" y="22661"/>
                      <a:pt x="42869" y="22661"/>
                    </a:cubicBezTo>
                    <a:close/>
                    <a:moveTo>
                      <a:pt x="51364" y="23924"/>
                    </a:moveTo>
                    <a:cubicBezTo>
                      <a:pt x="51376" y="23924"/>
                      <a:pt x="51383" y="23934"/>
                      <a:pt x="51383" y="23959"/>
                    </a:cubicBezTo>
                    <a:cubicBezTo>
                      <a:pt x="51383" y="23959"/>
                      <a:pt x="51383" y="24041"/>
                      <a:pt x="51300" y="24207"/>
                    </a:cubicBezTo>
                    <a:cubicBezTo>
                      <a:pt x="51241" y="24266"/>
                      <a:pt x="51183" y="24324"/>
                      <a:pt x="51154" y="24324"/>
                    </a:cubicBezTo>
                    <a:cubicBezTo>
                      <a:pt x="51141" y="24324"/>
                      <a:pt x="51134" y="24314"/>
                      <a:pt x="51134" y="24290"/>
                    </a:cubicBezTo>
                    <a:cubicBezTo>
                      <a:pt x="51051" y="24290"/>
                      <a:pt x="51134" y="24207"/>
                      <a:pt x="51217" y="24041"/>
                    </a:cubicBezTo>
                    <a:cubicBezTo>
                      <a:pt x="51276" y="23983"/>
                      <a:pt x="51334" y="23924"/>
                      <a:pt x="51364" y="23924"/>
                    </a:cubicBezTo>
                    <a:close/>
                    <a:moveTo>
                      <a:pt x="43278" y="24401"/>
                    </a:moveTo>
                    <a:cubicBezTo>
                      <a:pt x="43290" y="24401"/>
                      <a:pt x="43310" y="24421"/>
                      <a:pt x="43344" y="24456"/>
                    </a:cubicBezTo>
                    <a:cubicBezTo>
                      <a:pt x="43427" y="24539"/>
                      <a:pt x="43427" y="24622"/>
                      <a:pt x="43344" y="24622"/>
                    </a:cubicBezTo>
                    <a:cubicBezTo>
                      <a:pt x="43261" y="24622"/>
                      <a:pt x="43261" y="24622"/>
                      <a:pt x="43261" y="24539"/>
                    </a:cubicBezTo>
                    <a:cubicBezTo>
                      <a:pt x="43261" y="24442"/>
                      <a:pt x="43261" y="24401"/>
                      <a:pt x="43278" y="24401"/>
                    </a:cubicBezTo>
                    <a:close/>
                    <a:moveTo>
                      <a:pt x="45996" y="24207"/>
                    </a:moveTo>
                    <a:cubicBezTo>
                      <a:pt x="45996" y="24207"/>
                      <a:pt x="45913" y="24290"/>
                      <a:pt x="45913" y="24456"/>
                    </a:cubicBezTo>
                    <a:cubicBezTo>
                      <a:pt x="45830" y="24539"/>
                      <a:pt x="45748" y="24622"/>
                      <a:pt x="45748" y="24622"/>
                    </a:cubicBezTo>
                    <a:cubicBezTo>
                      <a:pt x="45665" y="24539"/>
                      <a:pt x="45748" y="24456"/>
                      <a:pt x="45830" y="24373"/>
                    </a:cubicBezTo>
                    <a:cubicBezTo>
                      <a:pt x="45913" y="24207"/>
                      <a:pt x="45996" y="24207"/>
                      <a:pt x="45996" y="24207"/>
                    </a:cubicBezTo>
                    <a:close/>
                    <a:moveTo>
                      <a:pt x="47156" y="24124"/>
                    </a:moveTo>
                    <a:lnTo>
                      <a:pt x="47156" y="24124"/>
                    </a:lnTo>
                    <a:cubicBezTo>
                      <a:pt x="47239" y="24207"/>
                      <a:pt x="47156" y="24290"/>
                      <a:pt x="46991" y="24456"/>
                    </a:cubicBezTo>
                    <a:cubicBezTo>
                      <a:pt x="46930" y="24577"/>
                      <a:pt x="46825" y="24654"/>
                      <a:pt x="46773" y="24654"/>
                    </a:cubicBezTo>
                    <a:cubicBezTo>
                      <a:pt x="46754" y="24654"/>
                      <a:pt x="46742" y="24644"/>
                      <a:pt x="46742" y="24622"/>
                    </a:cubicBezTo>
                    <a:cubicBezTo>
                      <a:pt x="46659" y="24539"/>
                      <a:pt x="46742" y="24456"/>
                      <a:pt x="46908" y="24290"/>
                    </a:cubicBezTo>
                    <a:cubicBezTo>
                      <a:pt x="46991" y="24207"/>
                      <a:pt x="47156" y="24124"/>
                      <a:pt x="47156" y="24124"/>
                    </a:cubicBezTo>
                    <a:close/>
                    <a:moveTo>
                      <a:pt x="50233" y="25416"/>
                    </a:moveTo>
                    <a:cubicBezTo>
                      <a:pt x="50257" y="25416"/>
                      <a:pt x="50281" y="25426"/>
                      <a:pt x="50306" y="25450"/>
                    </a:cubicBezTo>
                    <a:cubicBezTo>
                      <a:pt x="50388" y="25533"/>
                      <a:pt x="50306" y="25616"/>
                      <a:pt x="50306" y="25782"/>
                    </a:cubicBezTo>
                    <a:cubicBezTo>
                      <a:pt x="50247" y="25840"/>
                      <a:pt x="50188" y="25899"/>
                      <a:pt x="50130" y="25899"/>
                    </a:cubicBezTo>
                    <a:cubicBezTo>
                      <a:pt x="50106" y="25899"/>
                      <a:pt x="50081" y="25889"/>
                      <a:pt x="50057" y="25865"/>
                    </a:cubicBezTo>
                    <a:cubicBezTo>
                      <a:pt x="50057" y="25782"/>
                      <a:pt x="50057" y="25699"/>
                      <a:pt x="50057" y="25533"/>
                    </a:cubicBezTo>
                    <a:cubicBezTo>
                      <a:pt x="50116" y="25475"/>
                      <a:pt x="50174" y="25416"/>
                      <a:pt x="50233" y="25416"/>
                    </a:cubicBezTo>
                    <a:close/>
                    <a:moveTo>
                      <a:pt x="52209" y="23431"/>
                    </a:moveTo>
                    <a:cubicBezTo>
                      <a:pt x="52373" y="23431"/>
                      <a:pt x="52499" y="23540"/>
                      <a:pt x="52626" y="23793"/>
                    </a:cubicBezTo>
                    <a:cubicBezTo>
                      <a:pt x="52688" y="23979"/>
                      <a:pt x="52797" y="24072"/>
                      <a:pt x="52917" y="24072"/>
                    </a:cubicBezTo>
                    <a:cubicBezTo>
                      <a:pt x="52958" y="24072"/>
                      <a:pt x="52999" y="24062"/>
                      <a:pt x="53040" y="24041"/>
                    </a:cubicBezTo>
                    <a:cubicBezTo>
                      <a:pt x="53063" y="24027"/>
                      <a:pt x="53088" y="24020"/>
                      <a:pt x="53115" y="24020"/>
                    </a:cubicBezTo>
                    <a:cubicBezTo>
                      <a:pt x="53387" y="24020"/>
                      <a:pt x="53854" y="24727"/>
                      <a:pt x="53703" y="24953"/>
                    </a:cubicBezTo>
                    <a:cubicBezTo>
                      <a:pt x="53538" y="25036"/>
                      <a:pt x="53538" y="25202"/>
                      <a:pt x="53538" y="25202"/>
                    </a:cubicBezTo>
                    <a:cubicBezTo>
                      <a:pt x="53621" y="25202"/>
                      <a:pt x="53455" y="25533"/>
                      <a:pt x="53289" y="25865"/>
                    </a:cubicBezTo>
                    <a:cubicBezTo>
                      <a:pt x="53040" y="26362"/>
                      <a:pt x="53040" y="26362"/>
                      <a:pt x="52709" y="26528"/>
                    </a:cubicBezTo>
                    <a:cubicBezTo>
                      <a:pt x="52655" y="26545"/>
                      <a:pt x="52613" y="26556"/>
                      <a:pt x="52581" y="26556"/>
                    </a:cubicBezTo>
                    <a:cubicBezTo>
                      <a:pt x="52464" y="26556"/>
                      <a:pt x="52478" y="26421"/>
                      <a:pt x="52543" y="26030"/>
                    </a:cubicBezTo>
                    <a:cubicBezTo>
                      <a:pt x="52596" y="25715"/>
                      <a:pt x="52615" y="25600"/>
                      <a:pt x="52538" y="25600"/>
                    </a:cubicBezTo>
                    <a:cubicBezTo>
                      <a:pt x="52493" y="25600"/>
                      <a:pt x="52416" y="25638"/>
                      <a:pt x="52295" y="25699"/>
                    </a:cubicBezTo>
                    <a:cubicBezTo>
                      <a:pt x="51963" y="25865"/>
                      <a:pt x="51963" y="25865"/>
                      <a:pt x="52212" y="25865"/>
                    </a:cubicBezTo>
                    <a:cubicBezTo>
                      <a:pt x="52377" y="25865"/>
                      <a:pt x="52377" y="25947"/>
                      <a:pt x="52046" y="26196"/>
                    </a:cubicBezTo>
                    <a:cubicBezTo>
                      <a:pt x="51864" y="26317"/>
                      <a:pt x="51682" y="26394"/>
                      <a:pt x="51597" y="26394"/>
                    </a:cubicBezTo>
                    <a:cubicBezTo>
                      <a:pt x="51567" y="26394"/>
                      <a:pt x="51549" y="26384"/>
                      <a:pt x="51549" y="26362"/>
                    </a:cubicBezTo>
                    <a:cubicBezTo>
                      <a:pt x="51383" y="26279"/>
                      <a:pt x="51466" y="26279"/>
                      <a:pt x="51632" y="26196"/>
                    </a:cubicBezTo>
                    <a:cubicBezTo>
                      <a:pt x="51880" y="26113"/>
                      <a:pt x="51880" y="26113"/>
                      <a:pt x="51797" y="26030"/>
                    </a:cubicBezTo>
                    <a:cubicBezTo>
                      <a:pt x="51714" y="25947"/>
                      <a:pt x="51714" y="25699"/>
                      <a:pt x="51714" y="25533"/>
                    </a:cubicBezTo>
                    <a:cubicBezTo>
                      <a:pt x="51763" y="25339"/>
                      <a:pt x="51755" y="25258"/>
                      <a:pt x="51706" y="25258"/>
                    </a:cubicBezTo>
                    <a:cubicBezTo>
                      <a:pt x="51672" y="25258"/>
                      <a:pt x="51617" y="25299"/>
                      <a:pt x="51549" y="25367"/>
                    </a:cubicBezTo>
                    <a:cubicBezTo>
                      <a:pt x="51468" y="25428"/>
                      <a:pt x="51392" y="25454"/>
                      <a:pt x="51327" y="25454"/>
                    </a:cubicBezTo>
                    <a:cubicBezTo>
                      <a:pt x="51125" y="25454"/>
                      <a:pt x="51029" y="25204"/>
                      <a:pt x="51217" y="24953"/>
                    </a:cubicBezTo>
                    <a:cubicBezTo>
                      <a:pt x="51383" y="24787"/>
                      <a:pt x="51466" y="24704"/>
                      <a:pt x="51383" y="24622"/>
                    </a:cubicBezTo>
                    <a:cubicBezTo>
                      <a:pt x="51383" y="24622"/>
                      <a:pt x="51466" y="24373"/>
                      <a:pt x="51632" y="24207"/>
                    </a:cubicBezTo>
                    <a:cubicBezTo>
                      <a:pt x="51797" y="23959"/>
                      <a:pt x="51797" y="23793"/>
                      <a:pt x="51797" y="23710"/>
                    </a:cubicBezTo>
                    <a:cubicBezTo>
                      <a:pt x="51714" y="23544"/>
                      <a:pt x="51714" y="23544"/>
                      <a:pt x="52046" y="23461"/>
                    </a:cubicBezTo>
                    <a:cubicBezTo>
                      <a:pt x="52105" y="23442"/>
                      <a:pt x="52159" y="23431"/>
                      <a:pt x="52209" y="23431"/>
                    </a:cubicBezTo>
                    <a:close/>
                    <a:moveTo>
                      <a:pt x="54413" y="26888"/>
                    </a:moveTo>
                    <a:cubicBezTo>
                      <a:pt x="54435" y="26888"/>
                      <a:pt x="54449" y="26908"/>
                      <a:pt x="54449" y="26942"/>
                    </a:cubicBezTo>
                    <a:cubicBezTo>
                      <a:pt x="54532" y="27025"/>
                      <a:pt x="54449" y="27108"/>
                      <a:pt x="54366" y="27191"/>
                    </a:cubicBezTo>
                    <a:cubicBezTo>
                      <a:pt x="54308" y="27249"/>
                      <a:pt x="54259" y="27277"/>
                      <a:pt x="54229" y="27277"/>
                    </a:cubicBezTo>
                    <a:cubicBezTo>
                      <a:pt x="54173" y="27277"/>
                      <a:pt x="54177" y="27185"/>
                      <a:pt x="54284" y="27025"/>
                    </a:cubicBezTo>
                    <a:cubicBezTo>
                      <a:pt x="54332" y="26928"/>
                      <a:pt x="54381" y="26888"/>
                      <a:pt x="54413" y="26888"/>
                    </a:cubicBezTo>
                    <a:close/>
                    <a:moveTo>
                      <a:pt x="51383" y="26942"/>
                    </a:moveTo>
                    <a:cubicBezTo>
                      <a:pt x="51466" y="26942"/>
                      <a:pt x="51383" y="27025"/>
                      <a:pt x="51300" y="27191"/>
                    </a:cubicBezTo>
                    <a:cubicBezTo>
                      <a:pt x="51300" y="27249"/>
                      <a:pt x="51259" y="27308"/>
                      <a:pt x="51205" y="27308"/>
                    </a:cubicBezTo>
                    <a:cubicBezTo>
                      <a:pt x="51183" y="27308"/>
                      <a:pt x="51159" y="27298"/>
                      <a:pt x="51134" y="27273"/>
                    </a:cubicBezTo>
                    <a:cubicBezTo>
                      <a:pt x="51134" y="27273"/>
                      <a:pt x="51134" y="27191"/>
                      <a:pt x="51217" y="27108"/>
                    </a:cubicBezTo>
                    <a:cubicBezTo>
                      <a:pt x="51300" y="26942"/>
                      <a:pt x="51383" y="26942"/>
                      <a:pt x="51383" y="26942"/>
                    </a:cubicBezTo>
                    <a:close/>
                    <a:moveTo>
                      <a:pt x="47716" y="27460"/>
                    </a:moveTo>
                    <a:cubicBezTo>
                      <a:pt x="47736" y="27460"/>
                      <a:pt x="47778" y="27481"/>
                      <a:pt x="47819" y="27522"/>
                    </a:cubicBezTo>
                    <a:cubicBezTo>
                      <a:pt x="47902" y="27522"/>
                      <a:pt x="47902" y="27605"/>
                      <a:pt x="47819" y="27688"/>
                    </a:cubicBezTo>
                    <a:cubicBezTo>
                      <a:pt x="47736" y="27688"/>
                      <a:pt x="47736" y="27605"/>
                      <a:pt x="47736" y="27522"/>
                    </a:cubicBezTo>
                    <a:cubicBezTo>
                      <a:pt x="47695" y="27481"/>
                      <a:pt x="47695" y="27460"/>
                      <a:pt x="47716" y="27460"/>
                    </a:cubicBezTo>
                    <a:close/>
                    <a:moveTo>
                      <a:pt x="53455" y="28019"/>
                    </a:moveTo>
                    <a:cubicBezTo>
                      <a:pt x="53869" y="28019"/>
                      <a:pt x="53786" y="28102"/>
                      <a:pt x="53455" y="28351"/>
                    </a:cubicBezTo>
                    <a:cubicBezTo>
                      <a:pt x="53289" y="28475"/>
                      <a:pt x="53206" y="28537"/>
                      <a:pt x="53165" y="28537"/>
                    </a:cubicBezTo>
                    <a:cubicBezTo>
                      <a:pt x="53123" y="28537"/>
                      <a:pt x="53123" y="28475"/>
                      <a:pt x="53123" y="28351"/>
                    </a:cubicBezTo>
                    <a:cubicBezTo>
                      <a:pt x="53206" y="28102"/>
                      <a:pt x="53289" y="28019"/>
                      <a:pt x="53455" y="28019"/>
                    </a:cubicBezTo>
                    <a:close/>
                    <a:moveTo>
                      <a:pt x="52143" y="28037"/>
                    </a:moveTo>
                    <a:cubicBezTo>
                      <a:pt x="52200" y="28037"/>
                      <a:pt x="52167" y="28191"/>
                      <a:pt x="52046" y="28434"/>
                    </a:cubicBezTo>
                    <a:cubicBezTo>
                      <a:pt x="51880" y="28517"/>
                      <a:pt x="51797" y="28599"/>
                      <a:pt x="51714" y="28599"/>
                    </a:cubicBezTo>
                    <a:cubicBezTo>
                      <a:pt x="51632" y="28517"/>
                      <a:pt x="51880" y="28185"/>
                      <a:pt x="52046" y="28102"/>
                    </a:cubicBezTo>
                    <a:cubicBezTo>
                      <a:pt x="52090" y="28058"/>
                      <a:pt x="52123" y="28037"/>
                      <a:pt x="52143" y="28037"/>
                    </a:cubicBezTo>
                    <a:close/>
                    <a:moveTo>
                      <a:pt x="52904" y="28011"/>
                    </a:moveTo>
                    <a:cubicBezTo>
                      <a:pt x="53029" y="28011"/>
                      <a:pt x="52947" y="28528"/>
                      <a:pt x="52792" y="28682"/>
                    </a:cubicBezTo>
                    <a:cubicBezTo>
                      <a:pt x="52792" y="28717"/>
                      <a:pt x="52763" y="28737"/>
                      <a:pt x="52730" y="28737"/>
                    </a:cubicBezTo>
                    <a:cubicBezTo>
                      <a:pt x="52683" y="28737"/>
                      <a:pt x="52626" y="28697"/>
                      <a:pt x="52626" y="28599"/>
                    </a:cubicBezTo>
                    <a:cubicBezTo>
                      <a:pt x="52543" y="28351"/>
                      <a:pt x="52626" y="28185"/>
                      <a:pt x="52875" y="28019"/>
                    </a:cubicBezTo>
                    <a:cubicBezTo>
                      <a:pt x="52886" y="28014"/>
                      <a:pt x="52895" y="28011"/>
                      <a:pt x="52904" y="28011"/>
                    </a:cubicBezTo>
                    <a:close/>
                    <a:moveTo>
                      <a:pt x="51051" y="28517"/>
                    </a:moveTo>
                    <a:cubicBezTo>
                      <a:pt x="51051" y="28517"/>
                      <a:pt x="50969" y="28599"/>
                      <a:pt x="50886" y="28682"/>
                    </a:cubicBezTo>
                    <a:cubicBezTo>
                      <a:pt x="50827" y="28741"/>
                      <a:pt x="50769" y="28800"/>
                      <a:pt x="50739" y="28800"/>
                    </a:cubicBezTo>
                    <a:cubicBezTo>
                      <a:pt x="50727" y="28800"/>
                      <a:pt x="50720" y="28789"/>
                      <a:pt x="50720" y="28765"/>
                    </a:cubicBezTo>
                    <a:cubicBezTo>
                      <a:pt x="50637" y="28765"/>
                      <a:pt x="50720" y="28682"/>
                      <a:pt x="50803" y="28599"/>
                    </a:cubicBezTo>
                    <a:cubicBezTo>
                      <a:pt x="50969" y="28517"/>
                      <a:pt x="51051" y="28517"/>
                      <a:pt x="51051" y="28517"/>
                    </a:cubicBezTo>
                    <a:close/>
                    <a:moveTo>
                      <a:pt x="54263" y="28268"/>
                    </a:moveTo>
                    <a:cubicBezTo>
                      <a:pt x="54346" y="28268"/>
                      <a:pt x="54366" y="28351"/>
                      <a:pt x="54284" y="28517"/>
                    </a:cubicBezTo>
                    <a:cubicBezTo>
                      <a:pt x="54210" y="28739"/>
                      <a:pt x="53871" y="29027"/>
                      <a:pt x="53741" y="29027"/>
                    </a:cubicBezTo>
                    <a:cubicBezTo>
                      <a:pt x="53725" y="29027"/>
                      <a:pt x="53712" y="29023"/>
                      <a:pt x="53703" y="29014"/>
                    </a:cubicBezTo>
                    <a:cubicBezTo>
                      <a:pt x="53621" y="28931"/>
                      <a:pt x="53703" y="28765"/>
                      <a:pt x="53869" y="28517"/>
                    </a:cubicBezTo>
                    <a:cubicBezTo>
                      <a:pt x="54035" y="28351"/>
                      <a:pt x="54180" y="28268"/>
                      <a:pt x="54263" y="28268"/>
                    </a:cubicBezTo>
                    <a:close/>
                    <a:moveTo>
                      <a:pt x="54532" y="28898"/>
                    </a:moveTo>
                    <a:cubicBezTo>
                      <a:pt x="54614" y="28898"/>
                      <a:pt x="54623" y="28960"/>
                      <a:pt x="54532" y="29097"/>
                    </a:cubicBezTo>
                    <a:cubicBezTo>
                      <a:pt x="54449" y="29180"/>
                      <a:pt x="54201" y="29345"/>
                      <a:pt x="54035" y="29511"/>
                    </a:cubicBezTo>
                    <a:cubicBezTo>
                      <a:pt x="53923" y="29586"/>
                      <a:pt x="53845" y="29627"/>
                      <a:pt x="53800" y="29627"/>
                    </a:cubicBezTo>
                    <a:cubicBezTo>
                      <a:pt x="53745" y="29627"/>
                      <a:pt x="53741" y="29565"/>
                      <a:pt x="53786" y="29428"/>
                    </a:cubicBezTo>
                    <a:cubicBezTo>
                      <a:pt x="53869" y="29345"/>
                      <a:pt x="54035" y="29097"/>
                      <a:pt x="54201" y="29014"/>
                    </a:cubicBezTo>
                    <a:cubicBezTo>
                      <a:pt x="54350" y="28939"/>
                      <a:pt x="54465" y="28898"/>
                      <a:pt x="54532" y="28898"/>
                    </a:cubicBezTo>
                    <a:close/>
                    <a:moveTo>
                      <a:pt x="25941" y="29594"/>
                    </a:moveTo>
                    <a:cubicBezTo>
                      <a:pt x="26023" y="29677"/>
                      <a:pt x="25941" y="29760"/>
                      <a:pt x="25858" y="29843"/>
                    </a:cubicBezTo>
                    <a:cubicBezTo>
                      <a:pt x="25799" y="29901"/>
                      <a:pt x="25741" y="29960"/>
                      <a:pt x="25711" y="29960"/>
                    </a:cubicBezTo>
                    <a:cubicBezTo>
                      <a:pt x="25699" y="29960"/>
                      <a:pt x="25692" y="29950"/>
                      <a:pt x="25692" y="29925"/>
                    </a:cubicBezTo>
                    <a:cubicBezTo>
                      <a:pt x="25609" y="29925"/>
                      <a:pt x="25692" y="29843"/>
                      <a:pt x="25775" y="29677"/>
                    </a:cubicBezTo>
                    <a:cubicBezTo>
                      <a:pt x="25858" y="29594"/>
                      <a:pt x="25941" y="29594"/>
                      <a:pt x="25941" y="29594"/>
                    </a:cubicBezTo>
                    <a:close/>
                    <a:moveTo>
                      <a:pt x="51466" y="29925"/>
                    </a:moveTo>
                    <a:cubicBezTo>
                      <a:pt x="51466" y="29926"/>
                      <a:pt x="51466" y="30091"/>
                      <a:pt x="51383" y="30174"/>
                    </a:cubicBezTo>
                    <a:cubicBezTo>
                      <a:pt x="51300" y="30340"/>
                      <a:pt x="51217" y="30340"/>
                      <a:pt x="51217" y="30340"/>
                    </a:cubicBezTo>
                    <a:cubicBezTo>
                      <a:pt x="51134" y="30257"/>
                      <a:pt x="51217" y="30174"/>
                      <a:pt x="51300" y="30091"/>
                    </a:cubicBezTo>
                    <a:cubicBezTo>
                      <a:pt x="51383" y="30008"/>
                      <a:pt x="51466" y="29925"/>
                      <a:pt x="51466" y="29925"/>
                    </a:cubicBezTo>
                    <a:close/>
                    <a:moveTo>
                      <a:pt x="55047" y="28567"/>
                    </a:moveTo>
                    <a:cubicBezTo>
                      <a:pt x="55112" y="28567"/>
                      <a:pt x="55112" y="28644"/>
                      <a:pt x="55112" y="28765"/>
                    </a:cubicBezTo>
                    <a:cubicBezTo>
                      <a:pt x="55052" y="28887"/>
                      <a:pt x="55080" y="28963"/>
                      <a:pt x="55132" y="28963"/>
                    </a:cubicBezTo>
                    <a:cubicBezTo>
                      <a:pt x="55151" y="28963"/>
                      <a:pt x="55173" y="28953"/>
                      <a:pt x="55195" y="28931"/>
                    </a:cubicBezTo>
                    <a:cubicBezTo>
                      <a:pt x="55527" y="28931"/>
                      <a:pt x="55775" y="29925"/>
                      <a:pt x="55527" y="30174"/>
                    </a:cubicBezTo>
                    <a:cubicBezTo>
                      <a:pt x="55448" y="30370"/>
                      <a:pt x="55352" y="30455"/>
                      <a:pt x="55280" y="30455"/>
                    </a:cubicBezTo>
                    <a:cubicBezTo>
                      <a:pt x="55200" y="30455"/>
                      <a:pt x="55151" y="30349"/>
                      <a:pt x="55195" y="30174"/>
                    </a:cubicBezTo>
                    <a:cubicBezTo>
                      <a:pt x="55195" y="29988"/>
                      <a:pt x="55195" y="29894"/>
                      <a:pt x="55125" y="29894"/>
                    </a:cubicBezTo>
                    <a:cubicBezTo>
                      <a:pt x="55102" y="29894"/>
                      <a:pt x="55071" y="29905"/>
                      <a:pt x="55029" y="29925"/>
                    </a:cubicBezTo>
                    <a:cubicBezTo>
                      <a:pt x="54943" y="29990"/>
                      <a:pt x="54867" y="30021"/>
                      <a:pt x="54806" y="30021"/>
                    </a:cubicBezTo>
                    <a:cubicBezTo>
                      <a:pt x="54634" y="30021"/>
                      <a:pt x="54575" y="29774"/>
                      <a:pt x="54698" y="29345"/>
                    </a:cubicBezTo>
                    <a:cubicBezTo>
                      <a:pt x="54698" y="29014"/>
                      <a:pt x="54864" y="28682"/>
                      <a:pt x="54947" y="28599"/>
                    </a:cubicBezTo>
                    <a:cubicBezTo>
                      <a:pt x="54991" y="28577"/>
                      <a:pt x="55023" y="28567"/>
                      <a:pt x="55047" y="28567"/>
                    </a:cubicBezTo>
                    <a:close/>
                    <a:moveTo>
                      <a:pt x="58408" y="30305"/>
                    </a:moveTo>
                    <a:cubicBezTo>
                      <a:pt x="58420" y="30305"/>
                      <a:pt x="58427" y="30316"/>
                      <a:pt x="58427" y="30340"/>
                    </a:cubicBezTo>
                    <a:cubicBezTo>
                      <a:pt x="58510" y="30340"/>
                      <a:pt x="58427" y="30506"/>
                      <a:pt x="58344" y="30588"/>
                    </a:cubicBezTo>
                    <a:cubicBezTo>
                      <a:pt x="58286" y="30647"/>
                      <a:pt x="58227" y="30706"/>
                      <a:pt x="58198" y="30706"/>
                    </a:cubicBezTo>
                    <a:cubicBezTo>
                      <a:pt x="58186" y="30706"/>
                      <a:pt x="58179" y="30696"/>
                      <a:pt x="58179" y="30671"/>
                    </a:cubicBezTo>
                    <a:cubicBezTo>
                      <a:pt x="58096" y="30671"/>
                      <a:pt x="58179" y="30506"/>
                      <a:pt x="58262" y="30423"/>
                    </a:cubicBezTo>
                    <a:cubicBezTo>
                      <a:pt x="58320" y="30364"/>
                      <a:pt x="58379" y="30305"/>
                      <a:pt x="58408" y="30305"/>
                    </a:cubicBezTo>
                    <a:close/>
                    <a:moveTo>
                      <a:pt x="58657" y="30554"/>
                    </a:moveTo>
                    <a:cubicBezTo>
                      <a:pt x="58669" y="30554"/>
                      <a:pt x="58676" y="30564"/>
                      <a:pt x="58676" y="30588"/>
                    </a:cubicBezTo>
                    <a:cubicBezTo>
                      <a:pt x="58676" y="30588"/>
                      <a:pt x="58676" y="30671"/>
                      <a:pt x="58593" y="30837"/>
                    </a:cubicBezTo>
                    <a:cubicBezTo>
                      <a:pt x="58534" y="30896"/>
                      <a:pt x="58476" y="30954"/>
                      <a:pt x="58447" y="30954"/>
                    </a:cubicBezTo>
                    <a:cubicBezTo>
                      <a:pt x="58434" y="30954"/>
                      <a:pt x="58427" y="30944"/>
                      <a:pt x="58427" y="30920"/>
                    </a:cubicBezTo>
                    <a:cubicBezTo>
                      <a:pt x="58344" y="30920"/>
                      <a:pt x="58427" y="30837"/>
                      <a:pt x="58510" y="30671"/>
                    </a:cubicBezTo>
                    <a:cubicBezTo>
                      <a:pt x="58569" y="30613"/>
                      <a:pt x="58627" y="30554"/>
                      <a:pt x="58657" y="30554"/>
                    </a:cubicBezTo>
                    <a:close/>
                    <a:moveTo>
                      <a:pt x="52709" y="30920"/>
                    </a:moveTo>
                    <a:cubicBezTo>
                      <a:pt x="52792" y="30920"/>
                      <a:pt x="52709" y="31086"/>
                      <a:pt x="52626" y="31169"/>
                    </a:cubicBezTo>
                    <a:cubicBezTo>
                      <a:pt x="52626" y="31334"/>
                      <a:pt x="52543" y="31334"/>
                      <a:pt x="52460" y="31334"/>
                    </a:cubicBezTo>
                    <a:cubicBezTo>
                      <a:pt x="52460" y="31334"/>
                      <a:pt x="52460" y="31169"/>
                      <a:pt x="52543" y="31086"/>
                    </a:cubicBezTo>
                    <a:cubicBezTo>
                      <a:pt x="52626" y="31003"/>
                      <a:pt x="52709" y="30920"/>
                      <a:pt x="52709" y="30920"/>
                    </a:cubicBezTo>
                    <a:close/>
                    <a:moveTo>
                      <a:pt x="57332" y="30855"/>
                    </a:moveTo>
                    <a:cubicBezTo>
                      <a:pt x="57421" y="30855"/>
                      <a:pt x="57388" y="31009"/>
                      <a:pt x="57267" y="31251"/>
                    </a:cubicBezTo>
                    <a:cubicBezTo>
                      <a:pt x="57150" y="31310"/>
                      <a:pt x="57033" y="31369"/>
                      <a:pt x="56974" y="31369"/>
                    </a:cubicBezTo>
                    <a:cubicBezTo>
                      <a:pt x="56950" y="31369"/>
                      <a:pt x="56936" y="31359"/>
                      <a:pt x="56936" y="31334"/>
                    </a:cubicBezTo>
                    <a:cubicBezTo>
                      <a:pt x="56853" y="31251"/>
                      <a:pt x="56936" y="31003"/>
                      <a:pt x="57184" y="30920"/>
                    </a:cubicBezTo>
                    <a:cubicBezTo>
                      <a:pt x="57251" y="30876"/>
                      <a:pt x="57300" y="30855"/>
                      <a:pt x="57332" y="30855"/>
                    </a:cubicBezTo>
                    <a:close/>
                    <a:moveTo>
                      <a:pt x="56190" y="31251"/>
                    </a:moveTo>
                    <a:cubicBezTo>
                      <a:pt x="56190" y="31251"/>
                      <a:pt x="56190" y="31334"/>
                      <a:pt x="56107" y="31500"/>
                    </a:cubicBezTo>
                    <a:cubicBezTo>
                      <a:pt x="56048" y="31559"/>
                      <a:pt x="55990" y="31617"/>
                      <a:pt x="55931" y="31617"/>
                    </a:cubicBezTo>
                    <a:cubicBezTo>
                      <a:pt x="55907" y="31617"/>
                      <a:pt x="55882" y="31607"/>
                      <a:pt x="55858" y="31583"/>
                    </a:cubicBezTo>
                    <a:cubicBezTo>
                      <a:pt x="55858" y="31500"/>
                      <a:pt x="55858" y="31417"/>
                      <a:pt x="55941" y="31334"/>
                    </a:cubicBezTo>
                    <a:cubicBezTo>
                      <a:pt x="56107" y="31251"/>
                      <a:pt x="56190" y="31251"/>
                      <a:pt x="56190" y="31251"/>
                    </a:cubicBezTo>
                    <a:close/>
                    <a:moveTo>
                      <a:pt x="58266" y="31860"/>
                    </a:moveTo>
                    <a:cubicBezTo>
                      <a:pt x="58316" y="31860"/>
                      <a:pt x="58276" y="31900"/>
                      <a:pt x="58179" y="31997"/>
                    </a:cubicBezTo>
                    <a:cubicBezTo>
                      <a:pt x="58096" y="32039"/>
                      <a:pt x="58034" y="32059"/>
                      <a:pt x="57982" y="32059"/>
                    </a:cubicBezTo>
                    <a:cubicBezTo>
                      <a:pt x="57930" y="32059"/>
                      <a:pt x="57889" y="32039"/>
                      <a:pt x="57847" y="31997"/>
                    </a:cubicBezTo>
                    <a:cubicBezTo>
                      <a:pt x="57764" y="31914"/>
                      <a:pt x="57847" y="31914"/>
                      <a:pt x="58013" y="31914"/>
                    </a:cubicBezTo>
                    <a:cubicBezTo>
                      <a:pt x="58150" y="31880"/>
                      <a:pt x="58231" y="31860"/>
                      <a:pt x="58266" y="31860"/>
                    </a:cubicBezTo>
                    <a:close/>
                    <a:moveTo>
                      <a:pt x="58925" y="31832"/>
                    </a:moveTo>
                    <a:cubicBezTo>
                      <a:pt x="58925" y="31832"/>
                      <a:pt x="58924" y="31997"/>
                      <a:pt x="58842" y="32246"/>
                    </a:cubicBezTo>
                    <a:cubicBezTo>
                      <a:pt x="58735" y="32406"/>
                      <a:pt x="58697" y="32498"/>
                      <a:pt x="58661" y="32498"/>
                    </a:cubicBezTo>
                    <a:cubicBezTo>
                      <a:pt x="58641" y="32498"/>
                      <a:pt x="58622" y="32470"/>
                      <a:pt x="58593" y="32412"/>
                    </a:cubicBezTo>
                    <a:cubicBezTo>
                      <a:pt x="58510" y="32329"/>
                      <a:pt x="58510" y="32163"/>
                      <a:pt x="58676" y="31997"/>
                    </a:cubicBezTo>
                    <a:cubicBezTo>
                      <a:pt x="58759" y="31914"/>
                      <a:pt x="58924" y="31832"/>
                      <a:pt x="58925" y="31832"/>
                    </a:cubicBezTo>
                    <a:close/>
                    <a:moveTo>
                      <a:pt x="55772" y="32048"/>
                    </a:moveTo>
                    <a:cubicBezTo>
                      <a:pt x="55858" y="32048"/>
                      <a:pt x="55970" y="32109"/>
                      <a:pt x="56107" y="32246"/>
                    </a:cubicBezTo>
                    <a:cubicBezTo>
                      <a:pt x="56273" y="32495"/>
                      <a:pt x="56273" y="32660"/>
                      <a:pt x="56107" y="32743"/>
                    </a:cubicBezTo>
                    <a:cubicBezTo>
                      <a:pt x="56024" y="32826"/>
                      <a:pt x="55858" y="32992"/>
                      <a:pt x="55775" y="33075"/>
                    </a:cubicBezTo>
                    <a:cubicBezTo>
                      <a:pt x="55746" y="33133"/>
                      <a:pt x="55706" y="33161"/>
                      <a:pt x="55667" y="33161"/>
                    </a:cubicBezTo>
                    <a:cubicBezTo>
                      <a:pt x="55596" y="33161"/>
                      <a:pt x="55527" y="33069"/>
                      <a:pt x="55527" y="32909"/>
                    </a:cubicBezTo>
                    <a:cubicBezTo>
                      <a:pt x="55527" y="32743"/>
                      <a:pt x="55527" y="32577"/>
                      <a:pt x="55444" y="32495"/>
                    </a:cubicBezTo>
                    <a:cubicBezTo>
                      <a:pt x="55444" y="32412"/>
                      <a:pt x="55444" y="32246"/>
                      <a:pt x="55610" y="32163"/>
                    </a:cubicBezTo>
                    <a:cubicBezTo>
                      <a:pt x="55647" y="32089"/>
                      <a:pt x="55701" y="32048"/>
                      <a:pt x="55772" y="32048"/>
                    </a:cubicBezTo>
                    <a:close/>
                    <a:moveTo>
                      <a:pt x="60613" y="32681"/>
                    </a:moveTo>
                    <a:cubicBezTo>
                      <a:pt x="60644" y="32681"/>
                      <a:pt x="60665" y="32702"/>
                      <a:pt x="60665" y="32743"/>
                    </a:cubicBezTo>
                    <a:cubicBezTo>
                      <a:pt x="60665" y="32840"/>
                      <a:pt x="60693" y="32880"/>
                      <a:pt x="60734" y="32880"/>
                    </a:cubicBezTo>
                    <a:cubicBezTo>
                      <a:pt x="60762" y="32880"/>
                      <a:pt x="60796" y="32860"/>
                      <a:pt x="60831" y="32826"/>
                    </a:cubicBezTo>
                    <a:cubicBezTo>
                      <a:pt x="60897" y="32804"/>
                      <a:pt x="60958" y="32794"/>
                      <a:pt x="61009" y="32794"/>
                    </a:cubicBezTo>
                    <a:cubicBezTo>
                      <a:pt x="61150" y="32794"/>
                      <a:pt x="61223" y="32870"/>
                      <a:pt x="61162" y="32992"/>
                    </a:cubicBezTo>
                    <a:cubicBezTo>
                      <a:pt x="61079" y="33075"/>
                      <a:pt x="60913" y="33158"/>
                      <a:pt x="60748" y="33240"/>
                    </a:cubicBezTo>
                    <a:cubicBezTo>
                      <a:pt x="60702" y="33271"/>
                      <a:pt x="60656" y="33284"/>
                      <a:pt x="60614" y="33284"/>
                    </a:cubicBezTo>
                    <a:cubicBezTo>
                      <a:pt x="60425" y="33284"/>
                      <a:pt x="60296" y="33014"/>
                      <a:pt x="60499" y="32743"/>
                    </a:cubicBezTo>
                    <a:cubicBezTo>
                      <a:pt x="60541" y="32702"/>
                      <a:pt x="60582" y="32681"/>
                      <a:pt x="60613" y="32681"/>
                    </a:cubicBezTo>
                    <a:close/>
                    <a:moveTo>
                      <a:pt x="58355" y="32660"/>
                    </a:moveTo>
                    <a:cubicBezTo>
                      <a:pt x="58386" y="32660"/>
                      <a:pt x="58386" y="32743"/>
                      <a:pt x="58344" y="32909"/>
                    </a:cubicBezTo>
                    <a:cubicBezTo>
                      <a:pt x="58344" y="33075"/>
                      <a:pt x="58179" y="33406"/>
                      <a:pt x="58013" y="33572"/>
                    </a:cubicBezTo>
                    <a:cubicBezTo>
                      <a:pt x="57831" y="33800"/>
                      <a:pt x="57674" y="33927"/>
                      <a:pt x="57583" y="33927"/>
                    </a:cubicBezTo>
                    <a:cubicBezTo>
                      <a:pt x="57508" y="33927"/>
                      <a:pt x="57478" y="33841"/>
                      <a:pt x="57516" y="33655"/>
                    </a:cubicBezTo>
                    <a:cubicBezTo>
                      <a:pt x="57576" y="33533"/>
                      <a:pt x="57593" y="33457"/>
                      <a:pt x="57564" y="33457"/>
                    </a:cubicBezTo>
                    <a:cubicBezTo>
                      <a:pt x="57554" y="33457"/>
                      <a:pt x="57538" y="33467"/>
                      <a:pt x="57516" y="33489"/>
                    </a:cubicBezTo>
                    <a:cubicBezTo>
                      <a:pt x="57516" y="33504"/>
                      <a:pt x="57513" y="33511"/>
                      <a:pt x="57508" y="33511"/>
                    </a:cubicBezTo>
                    <a:cubicBezTo>
                      <a:pt x="57488" y="33511"/>
                      <a:pt x="57433" y="33376"/>
                      <a:pt x="57433" y="33240"/>
                    </a:cubicBezTo>
                    <a:cubicBezTo>
                      <a:pt x="57485" y="32978"/>
                      <a:pt x="57637" y="32815"/>
                      <a:pt x="57763" y="32815"/>
                    </a:cubicBezTo>
                    <a:cubicBezTo>
                      <a:pt x="57836" y="32815"/>
                      <a:pt x="57900" y="32870"/>
                      <a:pt x="57930" y="32992"/>
                    </a:cubicBezTo>
                    <a:cubicBezTo>
                      <a:pt x="57967" y="33066"/>
                      <a:pt x="57988" y="33107"/>
                      <a:pt x="58014" y="33107"/>
                    </a:cubicBezTo>
                    <a:cubicBezTo>
                      <a:pt x="58046" y="33107"/>
                      <a:pt x="58087" y="33046"/>
                      <a:pt x="58179" y="32909"/>
                    </a:cubicBezTo>
                    <a:cubicBezTo>
                      <a:pt x="58262" y="32743"/>
                      <a:pt x="58324" y="32660"/>
                      <a:pt x="58355" y="32660"/>
                    </a:cubicBezTo>
                    <a:close/>
                    <a:moveTo>
                      <a:pt x="65886" y="33821"/>
                    </a:moveTo>
                    <a:cubicBezTo>
                      <a:pt x="65969" y="33903"/>
                      <a:pt x="65969" y="33986"/>
                      <a:pt x="65886" y="33986"/>
                    </a:cubicBezTo>
                    <a:cubicBezTo>
                      <a:pt x="65862" y="34011"/>
                      <a:pt x="65837" y="34021"/>
                      <a:pt x="65815" y="34021"/>
                    </a:cubicBezTo>
                    <a:cubicBezTo>
                      <a:pt x="65762" y="34021"/>
                      <a:pt x="65720" y="33962"/>
                      <a:pt x="65720" y="33903"/>
                    </a:cubicBezTo>
                    <a:cubicBezTo>
                      <a:pt x="65720" y="33821"/>
                      <a:pt x="65803" y="33821"/>
                      <a:pt x="65886" y="33821"/>
                    </a:cubicBezTo>
                    <a:close/>
                    <a:moveTo>
                      <a:pt x="56300" y="33703"/>
                    </a:moveTo>
                    <a:cubicBezTo>
                      <a:pt x="56314" y="33703"/>
                      <a:pt x="56331" y="33713"/>
                      <a:pt x="56355" y="33738"/>
                    </a:cubicBezTo>
                    <a:cubicBezTo>
                      <a:pt x="56355" y="33738"/>
                      <a:pt x="56273" y="33821"/>
                      <a:pt x="56273" y="33986"/>
                    </a:cubicBezTo>
                    <a:cubicBezTo>
                      <a:pt x="56214" y="34045"/>
                      <a:pt x="56155" y="34103"/>
                      <a:pt x="56126" y="34103"/>
                    </a:cubicBezTo>
                    <a:cubicBezTo>
                      <a:pt x="56114" y="34103"/>
                      <a:pt x="56107" y="34093"/>
                      <a:pt x="56107" y="34069"/>
                    </a:cubicBezTo>
                    <a:cubicBezTo>
                      <a:pt x="56024" y="34069"/>
                      <a:pt x="56107" y="33986"/>
                      <a:pt x="56190" y="33821"/>
                    </a:cubicBezTo>
                    <a:cubicBezTo>
                      <a:pt x="56248" y="33762"/>
                      <a:pt x="56265" y="33703"/>
                      <a:pt x="56300" y="33703"/>
                    </a:cubicBezTo>
                    <a:close/>
                    <a:moveTo>
                      <a:pt x="62385" y="33849"/>
                    </a:moveTo>
                    <a:cubicBezTo>
                      <a:pt x="62419" y="33849"/>
                      <a:pt x="62454" y="33869"/>
                      <a:pt x="62488" y="33903"/>
                    </a:cubicBezTo>
                    <a:cubicBezTo>
                      <a:pt x="62571" y="33986"/>
                      <a:pt x="62571" y="34069"/>
                      <a:pt x="62488" y="34235"/>
                    </a:cubicBezTo>
                    <a:cubicBezTo>
                      <a:pt x="62405" y="34318"/>
                      <a:pt x="62322" y="34318"/>
                      <a:pt x="62239" y="34318"/>
                    </a:cubicBezTo>
                    <a:cubicBezTo>
                      <a:pt x="62157" y="34235"/>
                      <a:pt x="62157" y="34069"/>
                      <a:pt x="62239" y="33986"/>
                    </a:cubicBezTo>
                    <a:cubicBezTo>
                      <a:pt x="62288" y="33889"/>
                      <a:pt x="62337" y="33849"/>
                      <a:pt x="62385" y="33849"/>
                    </a:cubicBezTo>
                    <a:close/>
                    <a:moveTo>
                      <a:pt x="58432" y="33317"/>
                    </a:moveTo>
                    <a:cubicBezTo>
                      <a:pt x="58479" y="33317"/>
                      <a:pt x="58422" y="33499"/>
                      <a:pt x="58262" y="33821"/>
                    </a:cubicBezTo>
                    <a:cubicBezTo>
                      <a:pt x="58179" y="34069"/>
                      <a:pt x="58013" y="34318"/>
                      <a:pt x="57930" y="34318"/>
                    </a:cubicBezTo>
                    <a:cubicBezTo>
                      <a:pt x="57919" y="34323"/>
                      <a:pt x="57910" y="34326"/>
                      <a:pt x="57903" y="34326"/>
                    </a:cubicBezTo>
                    <a:cubicBezTo>
                      <a:pt x="57797" y="34326"/>
                      <a:pt x="58029" y="33799"/>
                      <a:pt x="58262" y="33489"/>
                    </a:cubicBezTo>
                    <a:cubicBezTo>
                      <a:pt x="58350" y="33372"/>
                      <a:pt x="58406" y="33317"/>
                      <a:pt x="58432" y="33317"/>
                    </a:cubicBezTo>
                    <a:close/>
                    <a:moveTo>
                      <a:pt x="64508" y="34090"/>
                    </a:moveTo>
                    <a:cubicBezTo>
                      <a:pt x="64560" y="34090"/>
                      <a:pt x="64601" y="34111"/>
                      <a:pt x="64643" y="34152"/>
                    </a:cubicBezTo>
                    <a:cubicBezTo>
                      <a:pt x="64643" y="34152"/>
                      <a:pt x="64643" y="34318"/>
                      <a:pt x="64477" y="34318"/>
                    </a:cubicBezTo>
                    <a:cubicBezTo>
                      <a:pt x="64418" y="34376"/>
                      <a:pt x="64360" y="34435"/>
                      <a:pt x="64301" y="34435"/>
                    </a:cubicBezTo>
                    <a:cubicBezTo>
                      <a:pt x="64277" y="34435"/>
                      <a:pt x="64253" y="34425"/>
                      <a:pt x="64228" y="34401"/>
                    </a:cubicBezTo>
                    <a:cubicBezTo>
                      <a:pt x="64146" y="34318"/>
                      <a:pt x="64228" y="34235"/>
                      <a:pt x="64311" y="34152"/>
                    </a:cubicBezTo>
                    <a:cubicBezTo>
                      <a:pt x="64394" y="34111"/>
                      <a:pt x="64456" y="34090"/>
                      <a:pt x="64508" y="34090"/>
                    </a:cubicBezTo>
                    <a:close/>
                    <a:moveTo>
                      <a:pt x="63278" y="33859"/>
                    </a:moveTo>
                    <a:cubicBezTo>
                      <a:pt x="63449" y="33859"/>
                      <a:pt x="63535" y="34130"/>
                      <a:pt x="63400" y="34401"/>
                    </a:cubicBezTo>
                    <a:cubicBezTo>
                      <a:pt x="63365" y="34435"/>
                      <a:pt x="63317" y="34455"/>
                      <a:pt x="63266" y="34455"/>
                    </a:cubicBezTo>
                    <a:cubicBezTo>
                      <a:pt x="63194" y="34455"/>
                      <a:pt x="63117" y="34415"/>
                      <a:pt x="63068" y="34318"/>
                    </a:cubicBezTo>
                    <a:cubicBezTo>
                      <a:pt x="63068" y="34152"/>
                      <a:pt x="63068" y="33986"/>
                      <a:pt x="63151" y="33903"/>
                    </a:cubicBezTo>
                    <a:cubicBezTo>
                      <a:pt x="63197" y="33873"/>
                      <a:pt x="63240" y="33859"/>
                      <a:pt x="63278" y="33859"/>
                    </a:cubicBezTo>
                    <a:close/>
                    <a:moveTo>
                      <a:pt x="60178" y="34118"/>
                    </a:moveTo>
                    <a:cubicBezTo>
                      <a:pt x="60202" y="34118"/>
                      <a:pt x="60226" y="34128"/>
                      <a:pt x="60250" y="34152"/>
                    </a:cubicBezTo>
                    <a:cubicBezTo>
                      <a:pt x="60250" y="34152"/>
                      <a:pt x="60250" y="34318"/>
                      <a:pt x="60168" y="34484"/>
                    </a:cubicBezTo>
                    <a:cubicBezTo>
                      <a:pt x="60168" y="34566"/>
                      <a:pt x="60002" y="34566"/>
                      <a:pt x="59919" y="34566"/>
                    </a:cubicBezTo>
                    <a:cubicBezTo>
                      <a:pt x="59919" y="34484"/>
                      <a:pt x="59919" y="34318"/>
                      <a:pt x="60002" y="34235"/>
                    </a:cubicBezTo>
                    <a:cubicBezTo>
                      <a:pt x="60060" y="34176"/>
                      <a:pt x="60119" y="34118"/>
                      <a:pt x="60178" y="34118"/>
                    </a:cubicBezTo>
                    <a:close/>
                    <a:moveTo>
                      <a:pt x="54449" y="34401"/>
                    </a:moveTo>
                    <a:cubicBezTo>
                      <a:pt x="54449" y="34401"/>
                      <a:pt x="54449" y="34484"/>
                      <a:pt x="54366" y="34649"/>
                    </a:cubicBezTo>
                    <a:cubicBezTo>
                      <a:pt x="54308" y="34708"/>
                      <a:pt x="54249" y="34766"/>
                      <a:pt x="54220" y="34766"/>
                    </a:cubicBezTo>
                    <a:cubicBezTo>
                      <a:pt x="54208" y="34766"/>
                      <a:pt x="54201" y="34756"/>
                      <a:pt x="54201" y="34732"/>
                    </a:cubicBezTo>
                    <a:cubicBezTo>
                      <a:pt x="54118" y="34732"/>
                      <a:pt x="54201" y="34649"/>
                      <a:pt x="54284" y="34484"/>
                    </a:cubicBezTo>
                    <a:cubicBezTo>
                      <a:pt x="54366" y="34401"/>
                      <a:pt x="54449" y="34401"/>
                      <a:pt x="54449" y="34401"/>
                    </a:cubicBezTo>
                    <a:close/>
                    <a:moveTo>
                      <a:pt x="59351" y="34615"/>
                    </a:moveTo>
                    <a:cubicBezTo>
                      <a:pt x="59373" y="34615"/>
                      <a:pt x="59397" y="34625"/>
                      <a:pt x="59422" y="34649"/>
                    </a:cubicBezTo>
                    <a:cubicBezTo>
                      <a:pt x="59505" y="34732"/>
                      <a:pt x="59505" y="34815"/>
                      <a:pt x="59422" y="34815"/>
                    </a:cubicBezTo>
                    <a:cubicBezTo>
                      <a:pt x="59397" y="34839"/>
                      <a:pt x="59373" y="34849"/>
                      <a:pt x="59351" y="34849"/>
                    </a:cubicBezTo>
                    <a:cubicBezTo>
                      <a:pt x="59297" y="34849"/>
                      <a:pt x="59256" y="34791"/>
                      <a:pt x="59256" y="34732"/>
                    </a:cubicBezTo>
                    <a:cubicBezTo>
                      <a:pt x="59256" y="34674"/>
                      <a:pt x="59297" y="34615"/>
                      <a:pt x="59351" y="34615"/>
                    </a:cubicBezTo>
                    <a:close/>
                    <a:moveTo>
                      <a:pt x="56368" y="34781"/>
                    </a:moveTo>
                    <a:cubicBezTo>
                      <a:pt x="56390" y="34781"/>
                      <a:pt x="56414" y="34791"/>
                      <a:pt x="56438" y="34815"/>
                    </a:cubicBezTo>
                    <a:cubicBezTo>
                      <a:pt x="56521" y="34898"/>
                      <a:pt x="56438" y="34981"/>
                      <a:pt x="56438" y="35064"/>
                    </a:cubicBezTo>
                    <a:cubicBezTo>
                      <a:pt x="56355" y="35146"/>
                      <a:pt x="56190" y="35229"/>
                      <a:pt x="56190" y="35229"/>
                    </a:cubicBezTo>
                    <a:cubicBezTo>
                      <a:pt x="56190" y="35146"/>
                      <a:pt x="56190" y="35064"/>
                      <a:pt x="56273" y="34898"/>
                    </a:cubicBezTo>
                    <a:cubicBezTo>
                      <a:pt x="56273" y="34839"/>
                      <a:pt x="56314" y="34781"/>
                      <a:pt x="56368" y="34781"/>
                    </a:cubicBezTo>
                    <a:close/>
                    <a:moveTo>
                      <a:pt x="68155" y="35056"/>
                    </a:moveTo>
                    <a:cubicBezTo>
                      <a:pt x="68233" y="35056"/>
                      <a:pt x="68309" y="35083"/>
                      <a:pt x="68372" y="35146"/>
                    </a:cubicBezTo>
                    <a:cubicBezTo>
                      <a:pt x="68455" y="35229"/>
                      <a:pt x="68455" y="35312"/>
                      <a:pt x="68372" y="35395"/>
                    </a:cubicBezTo>
                    <a:cubicBezTo>
                      <a:pt x="68283" y="35417"/>
                      <a:pt x="68189" y="35428"/>
                      <a:pt x="68101" y="35428"/>
                    </a:cubicBezTo>
                    <a:cubicBezTo>
                      <a:pt x="67860" y="35428"/>
                      <a:pt x="67671" y="35351"/>
                      <a:pt x="67792" y="35229"/>
                    </a:cubicBezTo>
                    <a:cubicBezTo>
                      <a:pt x="67894" y="35127"/>
                      <a:pt x="68029" y="35056"/>
                      <a:pt x="68155" y="35056"/>
                    </a:cubicBezTo>
                    <a:close/>
                    <a:moveTo>
                      <a:pt x="67734" y="34831"/>
                    </a:moveTo>
                    <a:cubicBezTo>
                      <a:pt x="67782" y="34831"/>
                      <a:pt x="67829" y="34852"/>
                      <a:pt x="67875" y="34898"/>
                    </a:cubicBezTo>
                    <a:cubicBezTo>
                      <a:pt x="67958" y="34981"/>
                      <a:pt x="67875" y="34981"/>
                      <a:pt x="67543" y="35229"/>
                    </a:cubicBezTo>
                    <a:cubicBezTo>
                      <a:pt x="67362" y="35375"/>
                      <a:pt x="67244" y="35440"/>
                      <a:pt x="67190" y="35440"/>
                    </a:cubicBezTo>
                    <a:cubicBezTo>
                      <a:pt x="67120" y="35440"/>
                      <a:pt x="67155" y="35333"/>
                      <a:pt x="67295" y="35146"/>
                    </a:cubicBezTo>
                    <a:cubicBezTo>
                      <a:pt x="67474" y="34967"/>
                      <a:pt x="67610" y="34831"/>
                      <a:pt x="67734" y="34831"/>
                    </a:cubicBezTo>
                    <a:close/>
                    <a:moveTo>
                      <a:pt x="69367" y="34484"/>
                    </a:moveTo>
                    <a:cubicBezTo>
                      <a:pt x="69450" y="34484"/>
                      <a:pt x="69532" y="34566"/>
                      <a:pt x="69450" y="34815"/>
                    </a:cubicBezTo>
                    <a:cubicBezTo>
                      <a:pt x="69284" y="35146"/>
                      <a:pt x="69284" y="35229"/>
                      <a:pt x="69118" y="35312"/>
                    </a:cubicBezTo>
                    <a:cubicBezTo>
                      <a:pt x="69035" y="35312"/>
                      <a:pt x="68869" y="35478"/>
                      <a:pt x="68704" y="35561"/>
                    </a:cubicBezTo>
                    <a:cubicBezTo>
                      <a:pt x="68703" y="35563"/>
                      <a:pt x="68702" y="35564"/>
                      <a:pt x="68701" y="35566"/>
                    </a:cubicBezTo>
                    <a:lnTo>
                      <a:pt x="68701" y="35566"/>
                    </a:lnTo>
                    <a:cubicBezTo>
                      <a:pt x="68696" y="35509"/>
                      <a:pt x="68678" y="35452"/>
                      <a:pt x="68621" y="35395"/>
                    </a:cubicBezTo>
                    <a:cubicBezTo>
                      <a:pt x="68538" y="35312"/>
                      <a:pt x="68621" y="35229"/>
                      <a:pt x="68869" y="35064"/>
                    </a:cubicBezTo>
                    <a:cubicBezTo>
                      <a:pt x="69201" y="34898"/>
                      <a:pt x="69201" y="34898"/>
                      <a:pt x="69201" y="34732"/>
                    </a:cubicBezTo>
                    <a:cubicBezTo>
                      <a:pt x="69201" y="34566"/>
                      <a:pt x="69201" y="34566"/>
                      <a:pt x="69367" y="34484"/>
                    </a:cubicBezTo>
                    <a:close/>
                    <a:moveTo>
                      <a:pt x="64653" y="35195"/>
                    </a:moveTo>
                    <a:cubicBezTo>
                      <a:pt x="64677" y="35195"/>
                      <a:pt x="64701" y="35205"/>
                      <a:pt x="64726" y="35229"/>
                    </a:cubicBezTo>
                    <a:cubicBezTo>
                      <a:pt x="64726" y="35312"/>
                      <a:pt x="64726" y="35478"/>
                      <a:pt x="64560" y="35644"/>
                    </a:cubicBezTo>
                    <a:cubicBezTo>
                      <a:pt x="64480" y="35723"/>
                      <a:pt x="64418" y="35761"/>
                      <a:pt x="64377" y="35761"/>
                    </a:cubicBezTo>
                    <a:cubicBezTo>
                      <a:pt x="64292" y="35761"/>
                      <a:pt x="64308" y="35594"/>
                      <a:pt x="64477" y="35312"/>
                    </a:cubicBezTo>
                    <a:cubicBezTo>
                      <a:pt x="64536" y="35254"/>
                      <a:pt x="64594" y="35195"/>
                      <a:pt x="64653" y="35195"/>
                    </a:cubicBezTo>
                    <a:close/>
                    <a:moveTo>
                      <a:pt x="49725" y="35312"/>
                    </a:moveTo>
                    <a:cubicBezTo>
                      <a:pt x="49725" y="35395"/>
                      <a:pt x="49725" y="35478"/>
                      <a:pt x="49643" y="35644"/>
                    </a:cubicBezTo>
                    <a:cubicBezTo>
                      <a:pt x="49643" y="35727"/>
                      <a:pt x="49560" y="35809"/>
                      <a:pt x="49477" y="35809"/>
                    </a:cubicBezTo>
                    <a:cubicBezTo>
                      <a:pt x="49477" y="35727"/>
                      <a:pt x="49477" y="35644"/>
                      <a:pt x="49560" y="35478"/>
                    </a:cubicBezTo>
                    <a:cubicBezTo>
                      <a:pt x="49643" y="35395"/>
                      <a:pt x="49725" y="35312"/>
                      <a:pt x="49725" y="35312"/>
                    </a:cubicBezTo>
                    <a:close/>
                    <a:moveTo>
                      <a:pt x="65487" y="36074"/>
                    </a:moveTo>
                    <a:cubicBezTo>
                      <a:pt x="65508" y="36074"/>
                      <a:pt x="65531" y="36095"/>
                      <a:pt x="65554" y="36141"/>
                    </a:cubicBezTo>
                    <a:cubicBezTo>
                      <a:pt x="65554" y="36141"/>
                      <a:pt x="65554" y="36224"/>
                      <a:pt x="65472" y="36390"/>
                    </a:cubicBezTo>
                    <a:cubicBezTo>
                      <a:pt x="65472" y="36431"/>
                      <a:pt x="65451" y="36452"/>
                      <a:pt x="65430" y="36452"/>
                    </a:cubicBezTo>
                    <a:cubicBezTo>
                      <a:pt x="65409" y="36452"/>
                      <a:pt x="65389" y="36431"/>
                      <a:pt x="65389" y="36390"/>
                    </a:cubicBezTo>
                    <a:cubicBezTo>
                      <a:pt x="65389" y="36210"/>
                      <a:pt x="65432" y="36074"/>
                      <a:pt x="65487" y="36074"/>
                    </a:cubicBezTo>
                    <a:close/>
                    <a:moveTo>
                      <a:pt x="62471" y="36511"/>
                    </a:moveTo>
                    <a:cubicBezTo>
                      <a:pt x="62506" y="36511"/>
                      <a:pt x="62540" y="36524"/>
                      <a:pt x="62571" y="36555"/>
                    </a:cubicBezTo>
                    <a:cubicBezTo>
                      <a:pt x="62654" y="36638"/>
                      <a:pt x="62571" y="36804"/>
                      <a:pt x="62405" y="36970"/>
                    </a:cubicBezTo>
                    <a:cubicBezTo>
                      <a:pt x="62281" y="37094"/>
                      <a:pt x="62219" y="37156"/>
                      <a:pt x="62188" y="37156"/>
                    </a:cubicBezTo>
                    <a:cubicBezTo>
                      <a:pt x="62157" y="37156"/>
                      <a:pt x="62157" y="37094"/>
                      <a:pt x="62157" y="36970"/>
                    </a:cubicBezTo>
                    <a:cubicBezTo>
                      <a:pt x="62157" y="36768"/>
                      <a:pt x="62321" y="36511"/>
                      <a:pt x="62471" y="36511"/>
                    </a:cubicBezTo>
                    <a:close/>
                    <a:moveTo>
                      <a:pt x="71604" y="37716"/>
                    </a:moveTo>
                    <a:cubicBezTo>
                      <a:pt x="71604" y="37798"/>
                      <a:pt x="71521" y="37881"/>
                      <a:pt x="71521" y="37964"/>
                    </a:cubicBezTo>
                    <a:cubicBezTo>
                      <a:pt x="71438" y="38130"/>
                      <a:pt x="71356" y="38130"/>
                      <a:pt x="71273" y="38130"/>
                    </a:cubicBezTo>
                    <a:cubicBezTo>
                      <a:pt x="71190" y="38047"/>
                      <a:pt x="71273" y="37964"/>
                      <a:pt x="71356" y="37881"/>
                    </a:cubicBezTo>
                    <a:cubicBezTo>
                      <a:pt x="71438" y="37798"/>
                      <a:pt x="71521" y="37716"/>
                      <a:pt x="71604" y="37716"/>
                    </a:cubicBezTo>
                    <a:close/>
                    <a:moveTo>
                      <a:pt x="66111" y="35778"/>
                    </a:moveTo>
                    <a:cubicBezTo>
                      <a:pt x="66166" y="35778"/>
                      <a:pt x="66197" y="35872"/>
                      <a:pt x="66135" y="36058"/>
                    </a:cubicBezTo>
                    <a:cubicBezTo>
                      <a:pt x="66090" y="36236"/>
                      <a:pt x="66070" y="36318"/>
                      <a:pt x="66085" y="36318"/>
                    </a:cubicBezTo>
                    <a:cubicBezTo>
                      <a:pt x="66099" y="36318"/>
                      <a:pt x="66141" y="36256"/>
                      <a:pt x="66217" y="36141"/>
                    </a:cubicBezTo>
                    <a:cubicBezTo>
                      <a:pt x="66263" y="36004"/>
                      <a:pt x="66309" y="35943"/>
                      <a:pt x="66354" y="35943"/>
                    </a:cubicBezTo>
                    <a:cubicBezTo>
                      <a:pt x="66392" y="35943"/>
                      <a:pt x="66429" y="35984"/>
                      <a:pt x="66466" y="36058"/>
                    </a:cubicBezTo>
                    <a:cubicBezTo>
                      <a:pt x="66466" y="36182"/>
                      <a:pt x="66487" y="36245"/>
                      <a:pt x="66528" y="36245"/>
                    </a:cubicBezTo>
                    <a:cubicBezTo>
                      <a:pt x="66570" y="36245"/>
                      <a:pt x="66632" y="36182"/>
                      <a:pt x="66715" y="36058"/>
                    </a:cubicBezTo>
                    <a:cubicBezTo>
                      <a:pt x="66763" y="35961"/>
                      <a:pt x="66812" y="35921"/>
                      <a:pt x="66877" y="35921"/>
                    </a:cubicBezTo>
                    <a:cubicBezTo>
                      <a:pt x="66923" y="35921"/>
                      <a:pt x="66978" y="35941"/>
                      <a:pt x="67046" y="35975"/>
                    </a:cubicBezTo>
                    <a:cubicBezTo>
                      <a:pt x="67088" y="36058"/>
                      <a:pt x="67170" y="36100"/>
                      <a:pt x="67253" y="36100"/>
                    </a:cubicBezTo>
                    <a:cubicBezTo>
                      <a:pt x="67336" y="36100"/>
                      <a:pt x="67419" y="36058"/>
                      <a:pt x="67461" y="35975"/>
                    </a:cubicBezTo>
                    <a:cubicBezTo>
                      <a:pt x="67655" y="35878"/>
                      <a:pt x="67820" y="35838"/>
                      <a:pt x="67958" y="35838"/>
                    </a:cubicBezTo>
                    <a:cubicBezTo>
                      <a:pt x="68055" y="35838"/>
                      <a:pt x="68138" y="35858"/>
                      <a:pt x="68206" y="35892"/>
                    </a:cubicBezTo>
                    <a:cubicBezTo>
                      <a:pt x="68289" y="35975"/>
                      <a:pt x="68289" y="36058"/>
                      <a:pt x="68041" y="36224"/>
                    </a:cubicBezTo>
                    <a:cubicBezTo>
                      <a:pt x="67709" y="36390"/>
                      <a:pt x="67709" y="36472"/>
                      <a:pt x="68041" y="36555"/>
                    </a:cubicBezTo>
                    <a:cubicBezTo>
                      <a:pt x="68206" y="36638"/>
                      <a:pt x="68289" y="36804"/>
                      <a:pt x="68124" y="36887"/>
                    </a:cubicBezTo>
                    <a:cubicBezTo>
                      <a:pt x="67958" y="36970"/>
                      <a:pt x="67958" y="36970"/>
                      <a:pt x="68041" y="36970"/>
                    </a:cubicBezTo>
                    <a:cubicBezTo>
                      <a:pt x="68051" y="36966"/>
                      <a:pt x="68061" y="36965"/>
                      <a:pt x="68071" y="36965"/>
                    </a:cubicBezTo>
                    <a:cubicBezTo>
                      <a:pt x="68315" y="36965"/>
                      <a:pt x="68617" y="37895"/>
                      <a:pt x="68538" y="38213"/>
                    </a:cubicBezTo>
                    <a:cubicBezTo>
                      <a:pt x="68489" y="38310"/>
                      <a:pt x="68441" y="38350"/>
                      <a:pt x="68409" y="38350"/>
                    </a:cubicBezTo>
                    <a:cubicBezTo>
                      <a:pt x="68386" y="38350"/>
                      <a:pt x="68372" y="38330"/>
                      <a:pt x="68372" y="38296"/>
                    </a:cubicBezTo>
                    <a:cubicBezTo>
                      <a:pt x="68317" y="38296"/>
                      <a:pt x="68151" y="38259"/>
                      <a:pt x="67973" y="38259"/>
                    </a:cubicBezTo>
                    <a:cubicBezTo>
                      <a:pt x="67884" y="38259"/>
                      <a:pt x="67792" y="38268"/>
                      <a:pt x="67709" y="38296"/>
                    </a:cubicBezTo>
                    <a:cubicBezTo>
                      <a:pt x="67603" y="38311"/>
                      <a:pt x="67510" y="38318"/>
                      <a:pt x="67433" y="38318"/>
                    </a:cubicBezTo>
                    <a:cubicBezTo>
                      <a:pt x="67091" y="38318"/>
                      <a:pt x="67055" y="38182"/>
                      <a:pt x="67461" y="38047"/>
                    </a:cubicBezTo>
                    <a:cubicBezTo>
                      <a:pt x="67543" y="38047"/>
                      <a:pt x="67543" y="37881"/>
                      <a:pt x="67378" y="37798"/>
                    </a:cubicBezTo>
                    <a:cubicBezTo>
                      <a:pt x="67295" y="37633"/>
                      <a:pt x="67212" y="37467"/>
                      <a:pt x="67212" y="37384"/>
                    </a:cubicBezTo>
                    <a:cubicBezTo>
                      <a:pt x="67212" y="37325"/>
                      <a:pt x="67170" y="37267"/>
                      <a:pt x="67117" y="37267"/>
                    </a:cubicBezTo>
                    <a:cubicBezTo>
                      <a:pt x="67095" y="37267"/>
                      <a:pt x="67070" y="37277"/>
                      <a:pt x="67046" y="37301"/>
                    </a:cubicBezTo>
                    <a:cubicBezTo>
                      <a:pt x="66999" y="37349"/>
                      <a:pt x="66960" y="37369"/>
                      <a:pt x="66932" y="37369"/>
                    </a:cubicBezTo>
                    <a:cubicBezTo>
                      <a:pt x="66810" y="37369"/>
                      <a:pt x="66861" y="37005"/>
                      <a:pt x="67129" y="36804"/>
                    </a:cubicBezTo>
                    <a:cubicBezTo>
                      <a:pt x="67274" y="36659"/>
                      <a:pt x="67166" y="36571"/>
                      <a:pt x="66986" y="36571"/>
                    </a:cubicBezTo>
                    <a:cubicBezTo>
                      <a:pt x="66856" y="36571"/>
                      <a:pt x="66688" y="36617"/>
                      <a:pt x="66549" y="36721"/>
                    </a:cubicBezTo>
                    <a:cubicBezTo>
                      <a:pt x="66383" y="36804"/>
                      <a:pt x="66300" y="36804"/>
                      <a:pt x="66217" y="36804"/>
                    </a:cubicBezTo>
                    <a:cubicBezTo>
                      <a:pt x="66207" y="36793"/>
                      <a:pt x="66192" y="36788"/>
                      <a:pt x="66173" y="36788"/>
                    </a:cubicBezTo>
                    <a:cubicBezTo>
                      <a:pt x="66049" y="36788"/>
                      <a:pt x="65760" y="37023"/>
                      <a:pt x="65472" y="37384"/>
                    </a:cubicBezTo>
                    <a:cubicBezTo>
                      <a:pt x="65472" y="37467"/>
                      <a:pt x="65306" y="37467"/>
                      <a:pt x="65223" y="37467"/>
                    </a:cubicBezTo>
                    <a:cubicBezTo>
                      <a:pt x="65140" y="37467"/>
                      <a:pt x="65140" y="37301"/>
                      <a:pt x="65306" y="37135"/>
                    </a:cubicBezTo>
                    <a:cubicBezTo>
                      <a:pt x="65472" y="36887"/>
                      <a:pt x="65637" y="36555"/>
                      <a:pt x="65720" y="36307"/>
                    </a:cubicBezTo>
                    <a:cubicBezTo>
                      <a:pt x="65803" y="36058"/>
                      <a:pt x="65886" y="35892"/>
                      <a:pt x="66052" y="35809"/>
                    </a:cubicBezTo>
                    <a:cubicBezTo>
                      <a:pt x="66072" y="35789"/>
                      <a:pt x="66093" y="35778"/>
                      <a:pt x="66111" y="35778"/>
                    </a:cubicBezTo>
                    <a:close/>
                    <a:moveTo>
                      <a:pt x="66535" y="38490"/>
                    </a:moveTo>
                    <a:cubicBezTo>
                      <a:pt x="66563" y="38490"/>
                      <a:pt x="66597" y="38510"/>
                      <a:pt x="66632" y="38544"/>
                    </a:cubicBezTo>
                    <a:cubicBezTo>
                      <a:pt x="66715" y="38544"/>
                      <a:pt x="66715" y="38627"/>
                      <a:pt x="66632" y="38710"/>
                    </a:cubicBezTo>
                    <a:cubicBezTo>
                      <a:pt x="66549" y="38710"/>
                      <a:pt x="66466" y="38710"/>
                      <a:pt x="66466" y="38627"/>
                    </a:cubicBezTo>
                    <a:cubicBezTo>
                      <a:pt x="66466" y="38530"/>
                      <a:pt x="66494" y="38490"/>
                      <a:pt x="66535" y="38490"/>
                    </a:cubicBezTo>
                    <a:close/>
                    <a:moveTo>
                      <a:pt x="55827" y="38565"/>
                    </a:moveTo>
                    <a:cubicBezTo>
                      <a:pt x="55858" y="38565"/>
                      <a:pt x="55900" y="38586"/>
                      <a:pt x="55941" y="38627"/>
                    </a:cubicBezTo>
                    <a:cubicBezTo>
                      <a:pt x="56024" y="38627"/>
                      <a:pt x="56024" y="38710"/>
                      <a:pt x="55941" y="38793"/>
                    </a:cubicBezTo>
                    <a:cubicBezTo>
                      <a:pt x="55858" y="38793"/>
                      <a:pt x="55775" y="38710"/>
                      <a:pt x="55775" y="38627"/>
                    </a:cubicBezTo>
                    <a:cubicBezTo>
                      <a:pt x="55775" y="38586"/>
                      <a:pt x="55796" y="38565"/>
                      <a:pt x="55827" y="38565"/>
                    </a:cubicBezTo>
                    <a:close/>
                    <a:moveTo>
                      <a:pt x="70316" y="38245"/>
                    </a:moveTo>
                    <a:cubicBezTo>
                      <a:pt x="70561" y="38245"/>
                      <a:pt x="70741" y="38482"/>
                      <a:pt x="70610" y="38876"/>
                    </a:cubicBezTo>
                    <a:cubicBezTo>
                      <a:pt x="70527" y="39207"/>
                      <a:pt x="70527" y="39207"/>
                      <a:pt x="70361" y="39207"/>
                    </a:cubicBezTo>
                    <a:cubicBezTo>
                      <a:pt x="70195" y="39207"/>
                      <a:pt x="70030" y="39042"/>
                      <a:pt x="69947" y="38876"/>
                    </a:cubicBezTo>
                    <a:cubicBezTo>
                      <a:pt x="69864" y="38544"/>
                      <a:pt x="69864" y="38461"/>
                      <a:pt x="70113" y="38296"/>
                    </a:cubicBezTo>
                    <a:cubicBezTo>
                      <a:pt x="70182" y="38261"/>
                      <a:pt x="70251" y="38245"/>
                      <a:pt x="70316" y="38245"/>
                    </a:cubicBezTo>
                    <a:close/>
                    <a:moveTo>
                      <a:pt x="68538" y="38876"/>
                    </a:moveTo>
                    <a:cubicBezTo>
                      <a:pt x="68621" y="38876"/>
                      <a:pt x="68455" y="38959"/>
                      <a:pt x="68289" y="39124"/>
                    </a:cubicBezTo>
                    <a:cubicBezTo>
                      <a:pt x="68140" y="39199"/>
                      <a:pt x="68025" y="39240"/>
                      <a:pt x="67965" y="39240"/>
                    </a:cubicBezTo>
                    <a:cubicBezTo>
                      <a:pt x="67892" y="39240"/>
                      <a:pt x="67904" y="39178"/>
                      <a:pt x="68041" y="39042"/>
                    </a:cubicBezTo>
                    <a:cubicBezTo>
                      <a:pt x="68124" y="38959"/>
                      <a:pt x="68206" y="38876"/>
                      <a:pt x="68372" y="38876"/>
                    </a:cubicBezTo>
                    <a:close/>
                    <a:moveTo>
                      <a:pt x="67623" y="39005"/>
                    </a:moveTo>
                    <a:cubicBezTo>
                      <a:pt x="67728" y="39005"/>
                      <a:pt x="67709" y="39152"/>
                      <a:pt x="67543" y="39373"/>
                    </a:cubicBezTo>
                    <a:cubicBezTo>
                      <a:pt x="67495" y="39470"/>
                      <a:pt x="67446" y="39510"/>
                      <a:pt x="67398" y="39510"/>
                    </a:cubicBezTo>
                    <a:cubicBezTo>
                      <a:pt x="67363" y="39510"/>
                      <a:pt x="67329" y="39490"/>
                      <a:pt x="67295" y="39456"/>
                    </a:cubicBezTo>
                    <a:cubicBezTo>
                      <a:pt x="67212" y="39373"/>
                      <a:pt x="67212" y="39290"/>
                      <a:pt x="67378" y="39124"/>
                    </a:cubicBezTo>
                    <a:cubicBezTo>
                      <a:pt x="67488" y="39042"/>
                      <a:pt x="67571" y="39005"/>
                      <a:pt x="67623" y="39005"/>
                    </a:cubicBezTo>
                    <a:close/>
                    <a:moveTo>
                      <a:pt x="68115" y="39484"/>
                    </a:moveTo>
                    <a:cubicBezTo>
                      <a:pt x="68138" y="39484"/>
                      <a:pt x="68172" y="39504"/>
                      <a:pt x="68206" y="39539"/>
                    </a:cubicBezTo>
                    <a:cubicBezTo>
                      <a:pt x="68289" y="39622"/>
                      <a:pt x="68289" y="39705"/>
                      <a:pt x="68206" y="39705"/>
                    </a:cubicBezTo>
                    <a:cubicBezTo>
                      <a:pt x="68182" y="39729"/>
                      <a:pt x="68165" y="39739"/>
                      <a:pt x="68153" y="39739"/>
                    </a:cubicBezTo>
                    <a:cubicBezTo>
                      <a:pt x="68124" y="39739"/>
                      <a:pt x="68124" y="39680"/>
                      <a:pt x="68124" y="39622"/>
                    </a:cubicBezTo>
                    <a:cubicBezTo>
                      <a:pt x="68075" y="39525"/>
                      <a:pt x="68083" y="39484"/>
                      <a:pt x="68115" y="39484"/>
                    </a:cubicBezTo>
                    <a:close/>
                    <a:moveTo>
                      <a:pt x="76977" y="39733"/>
                    </a:moveTo>
                    <a:cubicBezTo>
                      <a:pt x="77005" y="39733"/>
                      <a:pt x="77040" y="39753"/>
                      <a:pt x="77074" y="39787"/>
                    </a:cubicBezTo>
                    <a:cubicBezTo>
                      <a:pt x="77157" y="39870"/>
                      <a:pt x="77157" y="39953"/>
                      <a:pt x="77074" y="39953"/>
                    </a:cubicBezTo>
                    <a:cubicBezTo>
                      <a:pt x="77050" y="39977"/>
                      <a:pt x="77025" y="39988"/>
                      <a:pt x="77003" y="39988"/>
                    </a:cubicBezTo>
                    <a:cubicBezTo>
                      <a:pt x="76950" y="39988"/>
                      <a:pt x="76908" y="39929"/>
                      <a:pt x="76908" y="39870"/>
                    </a:cubicBezTo>
                    <a:cubicBezTo>
                      <a:pt x="76908" y="39773"/>
                      <a:pt x="76937" y="39733"/>
                      <a:pt x="76977" y="39733"/>
                    </a:cubicBezTo>
                    <a:close/>
                    <a:moveTo>
                      <a:pt x="69611" y="39037"/>
                    </a:moveTo>
                    <a:cubicBezTo>
                      <a:pt x="69725" y="39037"/>
                      <a:pt x="69714" y="39226"/>
                      <a:pt x="69615" y="39622"/>
                    </a:cubicBezTo>
                    <a:lnTo>
                      <a:pt x="69532" y="40202"/>
                    </a:lnTo>
                    <a:lnTo>
                      <a:pt x="69201" y="39870"/>
                    </a:lnTo>
                    <a:cubicBezTo>
                      <a:pt x="68869" y="39539"/>
                      <a:pt x="68869" y="39539"/>
                      <a:pt x="69201" y="39290"/>
                    </a:cubicBezTo>
                    <a:cubicBezTo>
                      <a:pt x="69401" y="39123"/>
                      <a:pt x="69534" y="39037"/>
                      <a:pt x="69611" y="39037"/>
                    </a:cubicBezTo>
                    <a:close/>
                    <a:moveTo>
                      <a:pt x="47322" y="40036"/>
                    </a:moveTo>
                    <a:cubicBezTo>
                      <a:pt x="47405" y="40119"/>
                      <a:pt x="47405" y="40202"/>
                      <a:pt x="47322" y="40285"/>
                    </a:cubicBezTo>
                    <a:cubicBezTo>
                      <a:pt x="47239" y="40285"/>
                      <a:pt x="47156" y="40202"/>
                      <a:pt x="47156" y="40119"/>
                    </a:cubicBezTo>
                    <a:cubicBezTo>
                      <a:pt x="47156" y="40036"/>
                      <a:pt x="47239" y="40036"/>
                      <a:pt x="47322" y="40036"/>
                    </a:cubicBezTo>
                    <a:close/>
                    <a:moveTo>
                      <a:pt x="70527" y="39953"/>
                    </a:moveTo>
                    <a:cubicBezTo>
                      <a:pt x="70527" y="39953"/>
                      <a:pt x="70527" y="40036"/>
                      <a:pt x="70444" y="40202"/>
                    </a:cubicBezTo>
                    <a:cubicBezTo>
                      <a:pt x="70444" y="40260"/>
                      <a:pt x="70361" y="40319"/>
                      <a:pt x="70313" y="40319"/>
                    </a:cubicBezTo>
                    <a:cubicBezTo>
                      <a:pt x="70292" y="40319"/>
                      <a:pt x="70278" y="40309"/>
                      <a:pt x="70278" y="40285"/>
                    </a:cubicBezTo>
                    <a:cubicBezTo>
                      <a:pt x="70195" y="40202"/>
                      <a:pt x="70278" y="40119"/>
                      <a:pt x="70361" y="40036"/>
                    </a:cubicBezTo>
                    <a:cubicBezTo>
                      <a:pt x="70444" y="39953"/>
                      <a:pt x="70527" y="39953"/>
                      <a:pt x="70527" y="39953"/>
                    </a:cubicBezTo>
                    <a:close/>
                    <a:moveTo>
                      <a:pt x="68509" y="39885"/>
                    </a:moveTo>
                    <a:cubicBezTo>
                      <a:pt x="68607" y="39885"/>
                      <a:pt x="68655" y="40002"/>
                      <a:pt x="68538" y="40119"/>
                    </a:cubicBezTo>
                    <a:cubicBezTo>
                      <a:pt x="68431" y="40279"/>
                      <a:pt x="68324" y="40371"/>
                      <a:pt x="68261" y="40371"/>
                    </a:cubicBezTo>
                    <a:cubicBezTo>
                      <a:pt x="68227" y="40371"/>
                      <a:pt x="68206" y="40343"/>
                      <a:pt x="68206" y="40285"/>
                    </a:cubicBezTo>
                    <a:cubicBezTo>
                      <a:pt x="68206" y="40119"/>
                      <a:pt x="68289" y="40036"/>
                      <a:pt x="68372" y="39953"/>
                    </a:cubicBezTo>
                    <a:cubicBezTo>
                      <a:pt x="68421" y="39905"/>
                      <a:pt x="68469" y="39885"/>
                      <a:pt x="68509" y="39885"/>
                    </a:cubicBezTo>
                    <a:close/>
                    <a:moveTo>
                      <a:pt x="77809" y="40305"/>
                    </a:moveTo>
                    <a:cubicBezTo>
                      <a:pt x="77861" y="40305"/>
                      <a:pt x="77903" y="40326"/>
                      <a:pt x="77903" y="40368"/>
                    </a:cubicBezTo>
                    <a:cubicBezTo>
                      <a:pt x="77986" y="40368"/>
                      <a:pt x="77986" y="40533"/>
                      <a:pt x="77820" y="40616"/>
                    </a:cubicBezTo>
                    <a:cubicBezTo>
                      <a:pt x="77778" y="40658"/>
                      <a:pt x="77737" y="40678"/>
                      <a:pt x="77695" y="40678"/>
                    </a:cubicBezTo>
                    <a:cubicBezTo>
                      <a:pt x="77654" y="40678"/>
                      <a:pt x="77613" y="40658"/>
                      <a:pt x="77571" y="40616"/>
                    </a:cubicBezTo>
                    <a:cubicBezTo>
                      <a:pt x="77488" y="40533"/>
                      <a:pt x="77571" y="40450"/>
                      <a:pt x="77654" y="40368"/>
                    </a:cubicBezTo>
                    <a:cubicBezTo>
                      <a:pt x="77695" y="40326"/>
                      <a:pt x="77758" y="40305"/>
                      <a:pt x="77809" y="40305"/>
                    </a:cubicBezTo>
                    <a:close/>
                    <a:moveTo>
                      <a:pt x="77319" y="41081"/>
                    </a:moveTo>
                    <a:cubicBezTo>
                      <a:pt x="77432" y="41081"/>
                      <a:pt x="77444" y="41158"/>
                      <a:pt x="77323" y="41279"/>
                    </a:cubicBezTo>
                    <a:cubicBezTo>
                      <a:pt x="77274" y="41376"/>
                      <a:pt x="77197" y="41416"/>
                      <a:pt x="77125" y="41416"/>
                    </a:cubicBezTo>
                    <a:cubicBezTo>
                      <a:pt x="77074" y="41416"/>
                      <a:pt x="77025" y="41396"/>
                      <a:pt x="76991" y="41362"/>
                    </a:cubicBezTo>
                    <a:cubicBezTo>
                      <a:pt x="76908" y="41196"/>
                      <a:pt x="76908" y="41196"/>
                      <a:pt x="77157" y="41113"/>
                    </a:cubicBezTo>
                    <a:cubicBezTo>
                      <a:pt x="77223" y="41091"/>
                      <a:pt x="77278" y="41081"/>
                      <a:pt x="77319" y="41081"/>
                    </a:cubicBezTo>
                    <a:close/>
                    <a:moveTo>
                      <a:pt x="77737" y="41113"/>
                    </a:moveTo>
                    <a:cubicBezTo>
                      <a:pt x="77737" y="41113"/>
                      <a:pt x="77737" y="41196"/>
                      <a:pt x="77654" y="41362"/>
                    </a:cubicBezTo>
                    <a:cubicBezTo>
                      <a:pt x="77571" y="41445"/>
                      <a:pt x="77488" y="41445"/>
                      <a:pt x="77405" y="41445"/>
                    </a:cubicBezTo>
                    <a:cubicBezTo>
                      <a:pt x="77405" y="41362"/>
                      <a:pt x="77488" y="41279"/>
                      <a:pt x="77571" y="41196"/>
                    </a:cubicBezTo>
                    <a:cubicBezTo>
                      <a:pt x="77654" y="41113"/>
                      <a:pt x="77737" y="41113"/>
                      <a:pt x="77737" y="41113"/>
                    </a:cubicBezTo>
                    <a:close/>
                    <a:moveTo>
                      <a:pt x="71619" y="39223"/>
                    </a:moveTo>
                    <a:cubicBezTo>
                      <a:pt x="71711" y="39223"/>
                      <a:pt x="71820" y="39244"/>
                      <a:pt x="71936" y="39290"/>
                    </a:cubicBezTo>
                    <a:cubicBezTo>
                      <a:pt x="72101" y="39456"/>
                      <a:pt x="72433" y="39539"/>
                      <a:pt x="72682" y="39622"/>
                    </a:cubicBezTo>
                    <a:cubicBezTo>
                      <a:pt x="73096" y="39705"/>
                      <a:pt x="73262" y="39953"/>
                      <a:pt x="73096" y="40202"/>
                    </a:cubicBezTo>
                    <a:cubicBezTo>
                      <a:pt x="72875" y="40423"/>
                      <a:pt x="72654" y="40570"/>
                      <a:pt x="72507" y="40570"/>
                    </a:cubicBezTo>
                    <a:cubicBezTo>
                      <a:pt x="72433" y="40570"/>
                      <a:pt x="72378" y="40533"/>
                      <a:pt x="72350" y="40450"/>
                    </a:cubicBezTo>
                    <a:cubicBezTo>
                      <a:pt x="72350" y="40285"/>
                      <a:pt x="72184" y="40202"/>
                      <a:pt x="72019" y="40202"/>
                    </a:cubicBezTo>
                    <a:lnTo>
                      <a:pt x="71687" y="40202"/>
                    </a:lnTo>
                    <a:lnTo>
                      <a:pt x="71770" y="40782"/>
                    </a:lnTo>
                    <a:cubicBezTo>
                      <a:pt x="71770" y="41356"/>
                      <a:pt x="71721" y="41587"/>
                      <a:pt x="71585" y="41587"/>
                    </a:cubicBezTo>
                    <a:cubicBezTo>
                      <a:pt x="71544" y="41587"/>
                      <a:pt x="71496" y="41566"/>
                      <a:pt x="71438" y="41528"/>
                    </a:cubicBezTo>
                    <a:cubicBezTo>
                      <a:pt x="71356" y="41362"/>
                      <a:pt x="71273" y="41196"/>
                      <a:pt x="71356" y="41031"/>
                    </a:cubicBezTo>
                    <a:cubicBezTo>
                      <a:pt x="71418" y="40844"/>
                      <a:pt x="71433" y="40751"/>
                      <a:pt x="71297" y="40751"/>
                    </a:cubicBezTo>
                    <a:cubicBezTo>
                      <a:pt x="71252" y="40751"/>
                      <a:pt x="71190" y="40761"/>
                      <a:pt x="71107" y="40782"/>
                    </a:cubicBezTo>
                    <a:cubicBezTo>
                      <a:pt x="71024" y="40810"/>
                      <a:pt x="70969" y="40828"/>
                      <a:pt x="70935" y="40828"/>
                    </a:cubicBezTo>
                    <a:cubicBezTo>
                      <a:pt x="70868" y="40828"/>
                      <a:pt x="70886" y="40754"/>
                      <a:pt x="70941" y="40533"/>
                    </a:cubicBezTo>
                    <a:cubicBezTo>
                      <a:pt x="70998" y="40252"/>
                      <a:pt x="71092" y="40085"/>
                      <a:pt x="71199" y="40085"/>
                    </a:cubicBezTo>
                    <a:cubicBezTo>
                      <a:pt x="71249" y="40085"/>
                      <a:pt x="71302" y="40122"/>
                      <a:pt x="71356" y="40202"/>
                    </a:cubicBezTo>
                    <a:cubicBezTo>
                      <a:pt x="71438" y="40202"/>
                      <a:pt x="71521" y="40202"/>
                      <a:pt x="71604" y="40119"/>
                    </a:cubicBezTo>
                    <a:cubicBezTo>
                      <a:pt x="71604" y="39953"/>
                      <a:pt x="71604" y="39870"/>
                      <a:pt x="71438" y="39539"/>
                    </a:cubicBezTo>
                    <a:cubicBezTo>
                      <a:pt x="71259" y="39360"/>
                      <a:pt x="71381" y="39223"/>
                      <a:pt x="71619" y="39223"/>
                    </a:cubicBezTo>
                    <a:close/>
                    <a:moveTo>
                      <a:pt x="72877" y="40987"/>
                    </a:moveTo>
                    <a:cubicBezTo>
                      <a:pt x="73044" y="40987"/>
                      <a:pt x="73092" y="41205"/>
                      <a:pt x="72930" y="41528"/>
                    </a:cubicBezTo>
                    <a:cubicBezTo>
                      <a:pt x="72930" y="41586"/>
                      <a:pt x="72889" y="41645"/>
                      <a:pt x="72865" y="41645"/>
                    </a:cubicBezTo>
                    <a:cubicBezTo>
                      <a:pt x="72854" y="41645"/>
                      <a:pt x="72847" y="41635"/>
                      <a:pt x="72847" y="41611"/>
                    </a:cubicBezTo>
                    <a:cubicBezTo>
                      <a:pt x="72433" y="41445"/>
                      <a:pt x="72433" y="41279"/>
                      <a:pt x="72516" y="41196"/>
                    </a:cubicBezTo>
                    <a:cubicBezTo>
                      <a:pt x="72661" y="41051"/>
                      <a:pt x="72786" y="40987"/>
                      <a:pt x="72877" y="40987"/>
                    </a:cubicBezTo>
                    <a:close/>
                    <a:moveTo>
                      <a:pt x="76483" y="41374"/>
                    </a:moveTo>
                    <a:cubicBezTo>
                      <a:pt x="76592" y="41374"/>
                      <a:pt x="76689" y="41421"/>
                      <a:pt x="76742" y="41528"/>
                    </a:cubicBezTo>
                    <a:cubicBezTo>
                      <a:pt x="76742" y="41694"/>
                      <a:pt x="76908" y="41859"/>
                      <a:pt x="76908" y="41942"/>
                    </a:cubicBezTo>
                    <a:cubicBezTo>
                      <a:pt x="77074" y="42025"/>
                      <a:pt x="76991" y="42108"/>
                      <a:pt x="76742" y="42191"/>
                    </a:cubicBezTo>
                    <a:cubicBezTo>
                      <a:pt x="76660" y="42274"/>
                      <a:pt x="76577" y="42315"/>
                      <a:pt x="76515" y="42315"/>
                    </a:cubicBezTo>
                    <a:cubicBezTo>
                      <a:pt x="76452" y="42315"/>
                      <a:pt x="76411" y="42274"/>
                      <a:pt x="76411" y="42191"/>
                    </a:cubicBezTo>
                    <a:cubicBezTo>
                      <a:pt x="76370" y="42066"/>
                      <a:pt x="76349" y="42004"/>
                      <a:pt x="76328" y="42004"/>
                    </a:cubicBezTo>
                    <a:cubicBezTo>
                      <a:pt x="76307" y="42004"/>
                      <a:pt x="76287" y="42066"/>
                      <a:pt x="76245" y="42191"/>
                    </a:cubicBezTo>
                    <a:cubicBezTo>
                      <a:pt x="76245" y="42348"/>
                      <a:pt x="76245" y="42406"/>
                      <a:pt x="76203" y="42406"/>
                    </a:cubicBezTo>
                    <a:cubicBezTo>
                      <a:pt x="76179" y="42406"/>
                      <a:pt x="76140" y="42387"/>
                      <a:pt x="76079" y="42357"/>
                    </a:cubicBezTo>
                    <a:cubicBezTo>
                      <a:pt x="75997" y="42191"/>
                      <a:pt x="75914" y="42025"/>
                      <a:pt x="75914" y="41859"/>
                    </a:cubicBezTo>
                    <a:cubicBezTo>
                      <a:pt x="75970" y="41579"/>
                      <a:pt x="76254" y="41374"/>
                      <a:pt x="76483" y="41374"/>
                    </a:cubicBezTo>
                    <a:close/>
                    <a:moveTo>
                      <a:pt x="75070" y="39945"/>
                    </a:moveTo>
                    <a:cubicBezTo>
                      <a:pt x="75406" y="39945"/>
                      <a:pt x="75897" y="40467"/>
                      <a:pt x="75665" y="40699"/>
                    </a:cubicBezTo>
                    <a:cubicBezTo>
                      <a:pt x="75631" y="40733"/>
                      <a:pt x="75625" y="40753"/>
                      <a:pt x="75647" y="40753"/>
                    </a:cubicBezTo>
                    <a:cubicBezTo>
                      <a:pt x="75679" y="40753"/>
                      <a:pt x="75768" y="40713"/>
                      <a:pt x="75914" y="40616"/>
                    </a:cubicBezTo>
                    <a:cubicBezTo>
                      <a:pt x="76107" y="40478"/>
                      <a:pt x="76254" y="40414"/>
                      <a:pt x="76350" y="40414"/>
                    </a:cubicBezTo>
                    <a:cubicBezTo>
                      <a:pt x="76540" y="40414"/>
                      <a:pt x="76521" y="40671"/>
                      <a:pt x="76245" y="41113"/>
                    </a:cubicBezTo>
                    <a:cubicBezTo>
                      <a:pt x="75858" y="41656"/>
                      <a:pt x="75180" y="42199"/>
                      <a:pt x="75026" y="42199"/>
                    </a:cubicBezTo>
                    <a:cubicBezTo>
                      <a:pt x="75016" y="42199"/>
                      <a:pt x="75007" y="42196"/>
                      <a:pt x="75002" y="42191"/>
                    </a:cubicBezTo>
                    <a:cubicBezTo>
                      <a:pt x="74980" y="42169"/>
                      <a:pt x="74952" y="42158"/>
                      <a:pt x="74921" y="42158"/>
                    </a:cubicBezTo>
                    <a:cubicBezTo>
                      <a:pt x="74836" y="42158"/>
                      <a:pt x="74731" y="42235"/>
                      <a:pt x="74671" y="42357"/>
                    </a:cubicBezTo>
                    <a:cubicBezTo>
                      <a:pt x="74555" y="42472"/>
                      <a:pt x="74476" y="42534"/>
                      <a:pt x="74415" y="42534"/>
                    </a:cubicBezTo>
                    <a:cubicBezTo>
                      <a:pt x="74345" y="42534"/>
                      <a:pt x="74301" y="42451"/>
                      <a:pt x="74256" y="42274"/>
                    </a:cubicBezTo>
                    <a:cubicBezTo>
                      <a:pt x="74256" y="42191"/>
                      <a:pt x="74339" y="42025"/>
                      <a:pt x="74505" y="41859"/>
                    </a:cubicBezTo>
                    <a:cubicBezTo>
                      <a:pt x="74737" y="41627"/>
                      <a:pt x="74897" y="41105"/>
                      <a:pt x="74714" y="41105"/>
                    </a:cubicBezTo>
                    <a:cubicBezTo>
                      <a:pt x="74701" y="41105"/>
                      <a:pt x="74687" y="41108"/>
                      <a:pt x="74671" y="41113"/>
                    </a:cubicBezTo>
                    <a:cubicBezTo>
                      <a:pt x="74588" y="41113"/>
                      <a:pt x="74671" y="41031"/>
                      <a:pt x="74836" y="40782"/>
                    </a:cubicBezTo>
                    <a:cubicBezTo>
                      <a:pt x="74919" y="40533"/>
                      <a:pt x="75002" y="40368"/>
                      <a:pt x="74919" y="40368"/>
                    </a:cubicBezTo>
                    <a:cubicBezTo>
                      <a:pt x="74897" y="40390"/>
                      <a:pt x="74875" y="40400"/>
                      <a:pt x="74854" y="40400"/>
                    </a:cubicBezTo>
                    <a:cubicBezTo>
                      <a:pt x="74798" y="40400"/>
                      <a:pt x="74753" y="40323"/>
                      <a:pt x="74753" y="40202"/>
                    </a:cubicBezTo>
                    <a:cubicBezTo>
                      <a:pt x="74753" y="40036"/>
                      <a:pt x="74836" y="40036"/>
                      <a:pt x="75002" y="39953"/>
                    </a:cubicBezTo>
                    <a:cubicBezTo>
                      <a:pt x="75024" y="39948"/>
                      <a:pt x="75047" y="39945"/>
                      <a:pt x="75070" y="39945"/>
                    </a:cubicBezTo>
                    <a:close/>
                    <a:moveTo>
                      <a:pt x="78524" y="42626"/>
                    </a:moveTo>
                    <a:cubicBezTo>
                      <a:pt x="78566" y="42626"/>
                      <a:pt x="78607" y="42647"/>
                      <a:pt x="78649" y="42688"/>
                    </a:cubicBezTo>
                    <a:cubicBezTo>
                      <a:pt x="78731" y="42688"/>
                      <a:pt x="78649" y="42854"/>
                      <a:pt x="78566" y="42937"/>
                    </a:cubicBezTo>
                    <a:cubicBezTo>
                      <a:pt x="78483" y="43020"/>
                      <a:pt x="78400" y="43020"/>
                      <a:pt x="78317" y="43020"/>
                    </a:cubicBezTo>
                    <a:cubicBezTo>
                      <a:pt x="78234" y="42937"/>
                      <a:pt x="78317" y="42771"/>
                      <a:pt x="78400" y="42688"/>
                    </a:cubicBezTo>
                    <a:cubicBezTo>
                      <a:pt x="78441" y="42647"/>
                      <a:pt x="78483" y="42626"/>
                      <a:pt x="78524" y="42626"/>
                    </a:cubicBezTo>
                    <a:close/>
                    <a:moveTo>
                      <a:pt x="74351" y="42902"/>
                    </a:moveTo>
                    <a:cubicBezTo>
                      <a:pt x="74373" y="42902"/>
                      <a:pt x="74398" y="42912"/>
                      <a:pt x="74422" y="42937"/>
                    </a:cubicBezTo>
                    <a:cubicBezTo>
                      <a:pt x="74505" y="42937"/>
                      <a:pt x="74422" y="43102"/>
                      <a:pt x="74339" y="43185"/>
                    </a:cubicBezTo>
                    <a:cubicBezTo>
                      <a:pt x="74280" y="43244"/>
                      <a:pt x="74222" y="43302"/>
                      <a:pt x="74193" y="43302"/>
                    </a:cubicBezTo>
                    <a:cubicBezTo>
                      <a:pt x="74180" y="43302"/>
                      <a:pt x="74173" y="43292"/>
                      <a:pt x="74173" y="43268"/>
                    </a:cubicBezTo>
                    <a:cubicBezTo>
                      <a:pt x="74173" y="43268"/>
                      <a:pt x="74173" y="43185"/>
                      <a:pt x="74256" y="43020"/>
                    </a:cubicBezTo>
                    <a:cubicBezTo>
                      <a:pt x="74256" y="42961"/>
                      <a:pt x="74298" y="42902"/>
                      <a:pt x="74351" y="42902"/>
                    </a:cubicBezTo>
                    <a:close/>
                    <a:moveTo>
                      <a:pt x="76164" y="42738"/>
                    </a:moveTo>
                    <a:cubicBezTo>
                      <a:pt x="76195" y="42738"/>
                      <a:pt x="76223" y="42749"/>
                      <a:pt x="76245" y="42771"/>
                    </a:cubicBezTo>
                    <a:cubicBezTo>
                      <a:pt x="76328" y="42937"/>
                      <a:pt x="76328" y="42937"/>
                      <a:pt x="76162" y="43020"/>
                    </a:cubicBezTo>
                    <a:cubicBezTo>
                      <a:pt x="75997" y="43102"/>
                      <a:pt x="75914" y="43102"/>
                      <a:pt x="75914" y="43185"/>
                    </a:cubicBezTo>
                    <a:cubicBezTo>
                      <a:pt x="75997" y="43185"/>
                      <a:pt x="75831" y="43268"/>
                      <a:pt x="75582" y="43434"/>
                    </a:cubicBezTo>
                    <a:cubicBezTo>
                      <a:pt x="75427" y="43527"/>
                      <a:pt x="75295" y="43574"/>
                      <a:pt x="75199" y="43574"/>
                    </a:cubicBezTo>
                    <a:cubicBezTo>
                      <a:pt x="75040" y="43574"/>
                      <a:pt x="74981" y="43444"/>
                      <a:pt x="75085" y="43185"/>
                    </a:cubicBezTo>
                    <a:cubicBezTo>
                      <a:pt x="75189" y="42926"/>
                      <a:pt x="75325" y="42797"/>
                      <a:pt x="75412" y="42797"/>
                    </a:cubicBezTo>
                    <a:cubicBezTo>
                      <a:pt x="75464" y="42797"/>
                      <a:pt x="75499" y="42843"/>
                      <a:pt x="75499" y="42937"/>
                    </a:cubicBezTo>
                    <a:cubicBezTo>
                      <a:pt x="75499" y="42978"/>
                      <a:pt x="75520" y="42999"/>
                      <a:pt x="75551" y="42999"/>
                    </a:cubicBezTo>
                    <a:cubicBezTo>
                      <a:pt x="75582" y="42999"/>
                      <a:pt x="75624" y="42978"/>
                      <a:pt x="75665" y="42937"/>
                    </a:cubicBezTo>
                    <a:cubicBezTo>
                      <a:pt x="75707" y="42895"/>
                      <a:pt x="75748" y="42874"/>
                      <a:pt x="75779" y="42874"/>
                    </a:cubicBezTo>
                    <a:cubicBezTo>
                      <a:pt x="75810" y="42874"/>
                      <a:pt x="75831" y="42895"/>
                      <a:pt x="75831" y="42937"/>
                    </a:cubicBezTo>
                    <a:cubicBezTo>
                      <a:pt x="75831" y="43020"/>
                      <a:pt x="75831" y="43061"/>
                      <a:pt x="75841" y="43061"/>
                    </a:cubicBezTo>
                    <a:cubicBezTo>
                      <a:pt x="75852" y="43061"/>
                      <a:pt x="75872" y="43020"/>
                      <a:pt x="75914" y="42937"/>
                    </a:cubicBezTo>
                    <a:cubicBezTo>
                      <a:pt x="75974" y="42815"/>
                      <a:pt x="76079" y="42738"/>
                      <a:pt x="76164" y="42738"/>
                    </a:cubicBezTo>
                    <a:close/>
                    <a:moveTo>
                      <a:pt x="78317" y="43600"/>
                    </a:moveTo>
                    <a:cubicBezTo>
                      <a:pt x="78400" y="43683"/>
                      <a:pt x="78400" y="43765"/>
                      <a:pt x="78317" y="43765"/>
                    </a:cubicBezTo>
                    <a:cubicBezTo>
                      <a:pt x="78293" y="43790"/>
                      <a:pt x="78269" y="43800"/>
                      <a:pt x="78246" y="43800"/>
                    </a:cubicBezTo>
                    <a:cubicBezTo>
                      <a:pt x="78193" y="43800"/>
                      <a:pt x="78151" y="43741"/>
                      <a:pt x="78151" y="43683"/>
                    </a:cubicBezTo>
                    <a:cubicBezTo>
                      <a:pt x="78151" y="43600"/>
                      <a:pt x="78234" y="43600"/>
                      <a:pt x="78317" y="43600"/>
                    </a:cubicBezTo>
                    <a:close/>
                    <a:moveTo>
                      <a:pt x="79959" y="43215"/>
                    </a:moveTo>
                    <a:cubicBezTo>
                      <a:pt x="80118" y="43215"/>
                      <a:pt x="80205" y="43424"/>
                      <a:pt x="80140" y="43683"/>
                    </a:cubicBezTo>
                    <a:cubicBezTo>
                      <a:pt x="80092" y="43827"/>
                      <a:pt x="79932" y="43915"/>
                      <a:pt x="79790" y="43915"/>
                    </a:cubicBezTo>
                    <a:cubicBezTo>
                      <a:pt x="79688" y="43915"/>
                      <a:pt x="79595" y="43870"/>
                      <a:pt x="79560" y="43765"/>
                    </a:cubicBezTo>
                    <a:cubicBezTo>
                      <a:pt x="79560" y="43517"/>
                      <a:pt x="79560" y="43434"/>
                      <a:pt x="79809" y="43268"/>
                    </a:cubicBezTo>
                    <a:cubicBezTo>
                      <a:pt x="79863" y="43232"/>
                      <a:pt x="79914" y="43215"/>
                      <a:pt x="79959" y="43215"/>
                    </a:cubicBezTo>
                    <a:close/>
                    <a:moveTo>
                      <a:pt x="41935" y="43931"/>
                    </a:moveTo>
                    <a:cubicBezTo>
                      <a:pt x="42018" y="44014"/>
                      <a:pt x="42018" y="44097"/>
                      <a:pt x="41935" y="44180"/>
                    </a:cubicBezTo>
                    <a:cubicBezTo>
                      <a:pt x="41852" y="44180"/>
                      <a:pt x="41770" y="44097"/>
                      <a:pt x="41770" y="44014"/>
                    </a:cubicBezTo>
                    <a:cubicBezTo>
                      <a:pt x="41770" y="43931"/>
                      <a:pt x="41852" y="43931"/>
                      <a:pt x="41935" y="43931"/>
                    </a:cubicBezTo>
                    <a:close/>
                    <a:moveTo>
                      <a:pt x="21797" y="44594"/>
                    </a:moveTo>
                    <a:lnTo>
                      <a:pt x="21797" y="44594"/>
                    </a:lnTo>
                    <a:cubicBezTo>
                      <a:pt x="21880" y="44677"/>
                      <a:pt x="21797" y="44760"/>
                      <a:pt x="21714" y="44843"/>
                    </a:cubicBezTo>
                    <a:cubicBezTo>
                      <a:pt x="21631" y="44926"/>
                      <a:pt x="21548" y="45008"/>
                      <a:pt x="21548" y="45008"/>
                    </a:cubicBezTo>
                    <a:cubicBezTo>
                      <a:pt x="21548" y="45008"/>
                      <a:pt x="21548" y="44843"/>
                      <a:pt x="21631" y="44760"/>
                    </a:cubicBezTo>
                    <a:cubicBezTo>
                      <a:pt x="21714" y="44677"/>
                      <a:pt x="21797" y="44594"/>
                      <a:pt x="21797" y="44594"/>
                    </a:cubicBezTo>
                    <a:close/>
                    <a:moveTo>
                      <a:pt x="80126" y="44871"/>
                    </a:moveTo>
                    <a:cubicBezTo>
                      <a:pt x="80154" y="44871"/>
                      <a:pt x="80189" y="44891"/>
                      <a:pt x="80223" y="44926"/>
                    </a:cubicBezTo>
                    <a:cubicBezTo>
                      <a:pt x="80306" y="44926"/>
                      <a:pt x="80306" y="45008"/>
                      <a:pt x="80223" y="45091"/>
                    </a:cubicBezTo>
                    <a:cubicBezTo>
                      <a:pt x="80140" y="45091"/>
                      <a:pt x="80057" y="45091"/>
                      <a:pt x="80057" y="45008"/>
                    </a:cubicBezTo>
                    <a:cubicBezTo>
                      <a:pt x="80057" y="44911"/>
                      <a:pt x="80086" y="44871"/>
                      <a:pt x="80126" y="44871"/>
                    </a:cubicBezTo>
                    <a:close/>
                    <a:moveTo>
                      <a:pt x="78607" y="43724"/>
                    </a:moveTo>
                    <a:cubicBezTo>
                      <a:pt x="78669" y="43724"/>
                      <a:pt x="78731" y="43765"/>
                      <a:pt x="78814" y="43848"/>
                    </a:cubicBezTo>
                    <a:cubicBezTo>
                      <a:pt x="78911" y="43945"/>
                      <a:pt x="79037" y="43986"/>
                      <a:pt x="79141" y="43986"/>
                    </a:cubicBezTo>
                    <a:cubicBezTo>
                      <a:pt x="79214" y="43986"/>
                      <a:pt x="79277" y="43965"/>
                      <a:pt x="79312" y="43931"/>
                    </a:cubicBezTo>
                    <a:cubicBezTo>
                      <a:pt x="79415" y="43897"/>
                      <a:pt x="79475" y="43877"/>
                      <a:pt x="79498" y="43877"/>
                    </a:cubicBezTo>
                    <a:cubicBezTo>
                      <a:pt x="79532" y="43877"/>
                      <a:pt x="79492" y="43917"/>
                      <a:pt x="79394" y="44014"/>
                    </a:cubicBezTo>
                    <a:cubicBezTo>
                      <a:pt x="79229" y="44235"/>
                      <a:pt x="79284" y="44382"/>
                      <a:pt x="79437" y="44382"/>
                    </a:cubicBezTo>
                    <a:cubicBezTo>
                      <a:pt x="79514" y="44382"/>
                      <a:pt x="79615" y="44345"/>
                      <a:pt x="79726" y="44263"/>
                    </a:cubicBezTo>
                    <a:cubicBezTo>
                      <a:pt x="79785" y="44204"/>
                      <a:pt x="79885" y="44145"/>
                      <a:pt x="79967" y="44145"/>
                    </a:cubicBezTo>
                    <a:cubicBezTo>
                      <a:pt x="80002" y="44145"/>
                      <a:pt x="80033" y="44155"/>
                      <a:pt x="80057" y="44180"/>
                    </a:cubicBezTo>
                    <a:cubicBezTo>
                      <a:pt x="80223" y="44263"/>
                      <a:pt x="80140" y="44345"/>
                      <a:pt x="79643" y="44843"/>
                    </a:cubicBezTo>
                    <a:cubicBezTo>
                      <a:pt x="79353" y="45133"/>
                      <a:pt x="79146" y="45278"/>
                      <a:pt x="79042" y="45278"/>
                    </a:cubicBezTo>
                    <a:cubicBezTo>
                      <a:pt x="78939" y="45278"/>
                      <a:pt x="78939" y="45133"/>
                      <a:pt x="79063" y="44843"/>
                    </a:cubicBezTo>
                    <a:cubicBezTo>
                      <a:pt x="79194" y="44515"/>
                      <a:pt x="79014" y="44188"/>
                      <a:pt x="78769" y="44188"/>
                    </a:cubicBezTo>
                    <a:cubicBezTo>
                      <a:pt x="78705" y="44188"/>
                      <a:pt x="78635" y="44211"/>
                      <a:pt x="78566" y="44263"/>
                    </a:cubicBezTo>
                    <a:cubicBezTo>
                      <a:pt x="78511" y="44299"/>
                      <a:pt x="78461" y="44315"/>
                      <a:pt x="78418" y="44315"/>
                    </a:cubicBezTo>
                    <a:cubicBezTo>
                      <a:pt x="78264" y="44315"/>
                      <a:pt x="78206" y="44107"/>
                      <a:pt x="78400" y="43848"/>
                    </a:cubicBezTo>
                    <a:cubicBezTo>
                      <a:pt x="78483" y="43765"/>
                      <a:pt x="78545" y="43724"/>
                      <a:pt x="78607" y="43724"/>
                    </a:cubicBezTo>
                    <a:close/>
                    <a:moveTo>
                      <a:pt x="91991" y="44760"/>
                    </a:moveTo>
                    <a:cubicBezTo>
                      <a:pt x="92157" y="44760"/>
                      <a:pt x="92323" y="44760"/>
                      <a:pt x="92323" y="44843"/>
                    </a:cubicBezTo>
                    <a:lnTo>
                      <a:pt x="92240" y="44843"/>
                    </a:lnTo>
                    <a:cubicBezTo>
                      <a:pt x="92157" y="44843"/>
                      <a:pt x="92074" y="45008"/>
                      <a:pt x="91991" y="45174"/>
                    </a:cubicBezTo>
                    <a:cubicBezTo>
                      <a:pt x="91874" y="45331"/>
                      <a:pt x="91793" y="45413"/>
                      <a:pt x="91741" y="45413"/>
                    </a:cubicBezTo>
                    <a:cubicBezTo>
                      <a:pt x="91683" y="45413"/>
                      <a:pt x="91660" y="45310"/>
                      <a:pt x="91660" y="45091"/>
                    </a:cubicBezTo>
                    <a:cubicBezTo>
                      <a:pt x="91660" y="44843"/>
                      <a:pt x="91660" y="44843"/>
                      <a:pt x="91991" y="44760"/>
                    </a:cubicBezTo>
                    <a:close/>
                    <a:moveTo>
                      <a:pt x="76119" y="44968"/>
                    </a:moveTo>
                    <a:cubicBezTo>
                      <a:pt x="76250" y="44968"/>
                      <a:pt x="76353" y="45095"/>
                      <a:pt x="76245" y="45257"/>
                    </a:cubicBezTo>
                    <a:cubicBezTo>
                      <a:pt x="76162" y="45340"/>
                      <a:pt x="76079" y="45423"/>
                      <a:pt x="75914" y="45423"/>
                    </a:cubicBezTo>
                    <a:cubicBezTo>
                      <a:pt x="75884" y="45438"/>
                      <a:pt x="75860" y="45444"/>
                      <a:pt x="75841" y="45444"/>
                    </a:cubicBezTo>
                    <a:cubicBezTo>
                      <a:pt x="75753" y="45444"/>
                      <a:pt x="75777" y="45296"/>
                      <a:pt x="75914" y="45091"/>
                    </a:cubicBezTo>
                    <a:cubicBezTo>
                      <a:pt x="75971" y="45005"/>
                      <a:pt x="76049" y="44968"/>
                      <a:pt x="76119" y="44968"/>
                    </a:cubicBezTo>
                    <a:close/>
                    <a:moveTo>
                      <a:pt x="81335" y="45121"/>
                    </a:moveTo>
                    <a:cubicBezTo>
                      <a:pt x="81383" y="45121"/>
                      <a:pt x="81429" y="45137"/>
                      <a:pt x="81466" y="45174"/>
                    </a:cubicBezTo>
                    <a:cubicBezTo>
                      <a:pt x="81632" y="45340"/>
                      <a:pt x="81632" y="45340"/>
                      <a:pt x="81301" y="45506"/>
                    </a:cubicBezTo>
                    <a:cubicBezTo>
                      <a:pt x="81230" y="45576"/>
                      <a:pt x="81160" y="45601"/>
                      <a:pt x="81103" y="45601"/>
                    </a:cubicBezTo>
                    <a:cubicBezTo>
                      <a:pt x="81024" y="45601"/>
                      <a:pt x="80969" y="45554"/>
                      <a:pt x="80969" y="45506"/>
                    </a:cubicBezTo>
                    <a:cubicBezTo>
                      <a:pt x="80969" y="45313"/>
                      <a:pt x="81168" y="45121"/>
                      <a:pt x="81335" y="45121"/>
                    </a:cubicBezTo>
                    <a:close/>
                    <a:moveTo>
                      <a:pt x="90568" y="44644"/>
                    </a:moveTo>
                    <a:cubicBezTo>
                      <a:pt x="90576" y="44644"/>
                      <a:pt x="90582" y="44655"/>
                      <a:pt x="90582" y="44677"/>
                    </a:cubicBezTo>
                    <a:cubicBezTo>
                      <a:pt x="90665" y="44677"/>
                      <a:pt x="90665" y="44926"/>
                      <a:pt x="90665" y="45091"/>
                    </a:cubicBezTo>
                    <a:cubicBezTo>
                      <a:pt x="90612" y="45252"/>
                      <a:pt x="90627" y="45343"/>
                      <a:pt x="90690" y="45343"/>
                    </a:cubicBezTo>
                    <a:cubicBezTo>
                      <a:pt x="90724" y="45343"/>
                      <a:pt x="90772" y="45316"/>
                      <a:pt x="90831" y="45257"/>
                    </a:cubicBezTo>
                    <a:cubicBezTo>
                      <a:pt x="90879" y="45209"/>
                      <a:pt x="90927" y="45161"/>
                      <a:pt x="90959" y="45161"/>
                    </a:cubicBezTo>
                    <a:cubicBezTo>
                      <a:pt x="90982" y="45161"/>
                      <a:pt x="90997" y="45187"/>
                      <a:pt x="90997" y="45257"/>
                    </a:cubicBezTo>
                    <a:cubicBezTo>
                      <a:pt x="90997" y="45279"/>
                      <a:pt x="90997" y="45290"/>
                      <a:pt x="91000" y="45290"/>
                    </a:cubicBezTo>
                    <a:cubicBezTo>
                      <a:pt x="91009" y="45290"/>
                      <a:pt x="91041" y="45213"/>
                      <a:pt x="91163" y="45091"/>
                    </a:cubicBezTo>
                    <a:cubicBezTo>
                      <a:pt x="91208" y="45000"/>
                      <a:pt x="91253" y="44934"/>
                      <a:pt x="91313" y="44934"/>
                    </a:cubicBezTo>
                    <a:cubicBezTo>
                      <a:pt x="91361" y="44934"/>
                      <a:pt x="91419" y="44979"/>
                      <a:pt x="91494" y="45091"/>
                    </a:cubicBezTo>
                    <a:cubicBezTo>
                      <a:pt x="91577" y="45257"/>
                      <a:pt x="91577" y="45423"/>
                      <a:pt x="91494" y="45506"/>
                    </a:cubicBezTo>
                    <a:cubicBezTo>
                      <a:pt x="91411" y="45589"/>
                      <a:pt x="91245" y="45754"/>
                      <a:pt x="91163" y="45754"/>
                    </a:cubicBezTo>
                    <a:cubicBezTo>
                      <a:pt x="90997" y="45837"/>
                      <a:pt x="90914" y="45837"/>
                      <a:pt x="90914" y="45920"/>
                    </a:cubicBezTo>
                    <a:cubicBezTo>
                      <a:pt x="90997" y="45920"/>
                      <a:pt x="90914" y="46086"/>
                      <a:pt x="90831" y="46169"/>
                    </a:cubicBezTo>
                    <a:cubicBezTo>
                      <a:pt x="90728" y="46237"/>
                      <a:pt x="90654" y="46278"/>
                      <a:pt x="90596" y="46278"/>
                    </a:cubicBezTo>
                    <a:cubicBezTo>
                      <a:pt x="90514" y="46278"/>
                      <a:pt x="90465" y="46197"/>
                      <a:pt x="90417" y="46003"/>
                    </a:cubicBezTo>
                    <a:cubicBezTo>
                      <a:pt x="90334" y="45754"/>
                      <a:pt x="90251" y="45671"/>
                      <a:pt x="90002" y="45671"/>
                    </a:cubicBezTo>
                    <a:cubicBezTo>
                      <a:pt x="89671" y="45671"/>
                      <a:pt x="89754" y="45589"/>
                      <a:pt x="90251" y="45257"/>
                    </a:cubicBezTo>
                    <a:cubicBezTo>
                      <a:pt x="90500" y="45091"/>
                      <a:pt x="90582" y="45091"/>
                      <a:pt x="90500" y="44843"/>
                    </a:cubicBezTo>
                    <a:cubicBezTo>
                      <a:pt x="90500" y="44721"/>
                      <a:pt x="90544" y="44644"/>
                      <a:pt x="90568" y="44644"/>
                    </a:cubicBezTo>
                    <a:close/>
                    <a:moveTo>
                      <a:pt x="77157" y="45671"/>
                    </a:moveTo>
                    <a:lnTo>
                      <a:pt x="77157" y="45671"/>
                    </a:lnTo>
                    <a:cubicBezTo>
                      <a:pt x="77240" y="45754"/>
                      <a:pt x="77157" y="45920"/>
                      <a:pt x="77074" y="46086"/>
                    </a:cubicBezTo>
                    <a:cubicBezTo>
                      <a:pt x="76991" y="46252"/>
                      <a:pt x="76825" y="46334"/>
                      <a:pt x="76825" y="46334"/>
                    </a:cubicBezTo>
                    <a:cubicBezTo>
                      <a:pt x="76742" y="46252"/>
                      <a:pt x="76825" y="46086"/>
                      <a:pt x="76908" y="45920"/>
                    </a:cubicBezTo>
                    <a:cubicBezTo>
                      <a:pt x="76991" y="45754"/>
                      <a:pt x="77157" y="45672"/>
                      <a:pt x="77157" y="45671"/>
                    </a:cubicBezTo>
                    <a:close/>
                    <a:moveTo>
                      <a:pt x="82685" y="45784"/>
                    </a:moveTo>
                    <a:cubicBezTo>
                      <a:pt x="82813" y="45784"/>
                      <a:pt x="82819" y="45976"/>
                      <a:pt x="82627" y="46169"/>
                    </a:cubicBezTo>
                    <a:cubicBezTo>
                      <a:pt x="82573" y="46329"/>
                      <a:pt x="82519" y="46421"/>
                      <a:pt x="82444" y="46421"/>
                    </a:cubicBezTo>
                    <a:cubicBezTo>
                      <a:pt x="82402" y="46421"/>
                      <a:pt x="82354" y="46393"/>
                      <a:pt x="82295" y="46334"/>
                    </a:cubicBezTo>
                    <a:cubicBezTo>
                      <a:pt x="82212" y="46169"/>
                      <a:pt x="82295" y="46003"/>
                      <a:pt x="82544" y="45837"/>
                    </a:cubicBezTo>
                    <a:cubicBezTo>
                      <a:pt x="82600" y="45800"/>
                      <a:pt x="82647" y="45784"/>
                      <a:pt x="82685" y="45784"/>
                    </a:cubicBezTo>
                    <a:close/>
                    <a:moveTo>
                      <a:pt x="85965" y="45338"/>
                    </a:moveTo>
                    <a:cubicBezTo>
                      <a:pt x="86002" y="45338"/>
                      <a:pt x="86024" y="45365"/>
                      <a:pt x="86024" y="45423"/>
                    </a:cubicBezTo>
                    <a:cubicBezTo>
                      <a:pt x="86024" y="45589"/>
                      <a:pt x="86024" y="45671"/>
                      <a:pt x="85859" y="45671"/>
                    </a:cubicBezTo>
                    <a:cubicBezTo>
                      <a:pt x="85693" y="45754"/>
                      <a:pt x="85610" y="45837"/>
                      <a:pt x="85693" y="46086"/>
                    </a:cubicBezTo>
                    <a:cubicBezTo>
                      <a:pt x="85822" y="46345"/>
                      <a:pt x="85750" y="46553"/>
                      <a:pt x="85593" y="46553"/>
                    </a:cubicBezTo>
                    <a:cubicBezTo>
                      <a:pt x="85549" y="46553"/>
                      <a:pt x="85499" y="46537"/>
                      <a:pt x="85444" y="46500"/>
                    </a:cubicBezTo>
                    <a:cubicBezTo>
                      <a:pt x="85361" y="46417"/>
                      <a:pt x="85361" y="46252"/>
                      <a:pt x="85444" y="46003"/>
                    </a:cubicBezTo>
                    <a:cubicBezTo>
                      <a:pt x="85571" y="45622"/>
                      <a:pt x="85844" y="45338"/>
                      <a:pt x="85965" y="45338"/>
                    </a:cubicBezTo>
                    <a:close/>
                    <a:moveTo>
                      <a:pt x="81396" y="46134"/>
                    </a:moveTo>
                    <a:cubicBezTo>
                      <a:pt x="81418" y="46134"/>
                      <a:pt x="81442" y="46144"/>
                      <a:pt x="81466" y="46169"/>
                    </a:cubicBezTo>
                    <a:cubicBezTo>
                      <a:pt x="81549" y="46169"/>
                      <a:pt x="81549" y="46334"/>
                      <a:pt x="81466" y="46417"/>
                    </a:cubicBezTo>
                    <a:cubicBezTo>
                      <a:pt x="81383" y="46583"/>
                      <a:pt x="81301" y="46583"/>
                      <a:pt x="81301" y="46583"/>
                    </a:cubicBezTo>
                    <a:cubicBezTo>
                      <a:pt x="81218" y="46500"/>
                      <a:pt x="81218" y="46417"/>
                      <a:pt x="81301" y="46252"/>
                    </a:cubicBezTo>
                    <a:cubicBezTo>
                      <a:pt x="81301" y="46193"/>
                      <a:pt x="81342" y="46134"/>
                      <a:pt x="81396" y="46134"/>
                    </a:cubicBezTo>
                    <a:close/>
                    <a:moveTo>
                      <a:pt x="88345" y="46252"/>
                    </a:moveTo>
                    <a:cubicBezTo>
                      <a:pt x="88345" y="46252"/>
                      <a:pt x="88345" y="46334"/>
                      <a:pt x="88262" y="46500"/>
                    </a:cubicBezTo>
                    <a:cubicBezTo>
                      <a:pt x="88203" y="46559"/>
                      <a:pt x="88145" y="46617"/>
                      <a:pt x="88115" y="46617"/>
                    </a:cubicBezTo>
                    <a:cubicBezTo>
                      <a:pt x="88103" y="46617"/>
                      <a:pt x="88096" y="46607"/>
                      <a:pt x="88096" y="46583"/>
                    </a:cubicBezTo>
                    <a:cubicBezTo>
                      <a:pt x="88013" y="46583"/>
                      <a:pt x="88013" y="46417"/>
                      <a:pt x="88179" y="46334"/>
                    </a:cubicBezTo>
                    <a:cubicBezTo>
                      <a:pt x="88262" y="46252"/>
                      <a:pt x="88345" y="46252"/>
                      <a:pt x="88345" y="46252"/>
                    </a:cubicBezTo>
                    <a:close/>
                    <a:moveTo>
                      <a:pt x="92903" y="45920"/>
                    </a:moveTo>
                    <a:cubicBezTo>
                      <a:pt x="92986" y="46003"/>
                      <a:pt x="92903" y="46086"/>
                      <a:pt x="92820" y="46169"/>
                    </a:cubicBezTo>
                    <a:cubicBezTo>
                      <a:pt x="92737" y="46334"/>
                      <a:pt x="92737" y="46417"/>
                      <a:pt x="92820" y="46417"/>
                    </a:cubicBezTo>
                    <a:cubicBezTo>
                      <a:pt x="92903" y="46417"/>
                      <a:pt x="92986" y="46500"/>
                      <a:pt x="92903" y="46583"/>
                    </a:cubicBezTo>
                    <a:cubicBezTo>
                      <a:pt x="92820" y="46666"/>
                      <a:pt x="92758" y="46707"/>
                      <a:pt x="92706" y="46707"/>
                    </a:cubicBezTo>
                    <a:cubicBezTo>
                      <a:pt x="92654" y="46707"/>
                      <a:pt x="92613" y="46666"/>
                      <a:pt x="92571" y="46583"/>
                    </a:cubicBezTo>
                    <a:cubicBezTo>
                      <a:pt x="92571" y="46559"/>
                      <a:pt x="92564" y="46549"/>
                      <a:pt x="92550" y="46549"/>
                    </a:cubicBezTo>
                    <a:cubicBezTo>
                      <a:pt x="92516" y="46549"/>
                      <a:pt x="92440" y="46607"/>
                      <a:pt x="92323" y="46666"/>
                    </a:cubicBezTo>
                    <a:cubicBezTo>
                      <a:pt x="92303" y="46686"/>
                      <a:pt x="92293" y="46696"/>
                      <a:pt x="92291" y="46696"/>
                    </a:cubicBezTo>
                    <a:cubicBezTo>
                      <a:pt x="92284" y="46696"/>
                      <a:pt x="92362" y="46588"/>
                      <a:pt x="92489" y="46334"/>
                    </a:cubicBezTo>
                    <a:cubicBezTo>
                      <a:pt x="92737" y="46086"/>
                      <a:pt x="92903" y="45920"/>
                      <a:pt x="92903" y="45920"/>
                    </a:cubicBezTo>
                    <a:close/>
                    <a:moveTo>
                      <a:pt x="88804" y="46089"/>
                    </a:moveTo>
                    <a:cubicBezTo>
                      <a:pt x="88870" y="46089"/>
                      <a:pt x="88872" y="46217"/>
                      <a:pt x="88759" y="46500"/>
                    </a:cubicBezTo>
                    <a:cubicBezTo>
                      <a:pt x="88666" y="46686"/>
                      <a:pt x="88625" y="46794"/>
                      <a:pt x="88593" y="46794"/>
                    </a:cubicBezTo>
                    <a:cubicBezTo>
                      <a:pt x="88567" y="46794"/>
                      <a:pt x="88547" y="46728"/>
                      <a:pt x="88511" y="46583"/>
                    </a:cubicBezTo>
                    <a:cubicBezTo>
                      <a:pt x="88511" y="46500"/>
                      <a:pt x="88593" y="46252"/>
                      <a:pt x="88676" y="46169"/>
                    </a:cubicBezTo>
                    <a:cubicBezTo>
                      <a:pt x="88729" y="46116"/>
                      <a:pt x="88773" y="46089"/>
                      <a:pt x="88804" y="46089"/>
                    </a:cubicBezTo>
                    <a:close/>
                    <a:moveTo>
                      <a:pt x="91660" y="45754"/>
                    </a:moveTo>
                    <a:cubicBezTo>
                      <a:pt x="91660" y="45754"/>
                      <a:pt x="91743" y="45837"/>
                      <a:pt x="91908" y="45920"/>
                    </a:cubicBezTo>
                    <a:cubicBezTo>
                      <a:pt x="91991" y="46003"/>
                      <a:pt x="91991" y="46169"/>
                      <a:pt x="91908" y="46169"/>
                    </a:cubicBezTo>
                    <a:cubicBezTo>
                      <a:pt x="91743" y="46169"/>
                      <a:pt x="91494" y="46417"/>
                      <a:pt x="91577" y="46583"/>
                    </a:cubicBezTo>
                    <a:cubicBezTo>
                      <a:pt x="91768" y="46710"/>
                      <a:pt x="91470" y="46886"/>
                      <a:pt x="91209" y="46886"/>
                    </a:cubicBezTo>
                    <a:cubicBezTo>
                      <a:pt x="91130" y="46886"/>
                      <a:pt x="91055" y="46870"/>
                      <a:pt x="90997" y="46832"/>
                    </a:cubicBezTo>
                    <a:cubicBezTo>
                      <a:pt x="90831" y="46749"/>
                      <a:pt x="90914" y="46666"/>
                      <a:pt x="91245" y="46252"/>
                    </a:cubicBezTo>
                    <a:cubicBezTo>
                      <a:pt x="91411" y="46003"/>
                      <a:pt x="91660" y="45754"/>
                      <a:pt x="91660" y="45754"/>
                    </a:cubicBezTo>
                    <a:close/>
                    <a:moveTo>
                      <a:pt x="89091" y="46666"/>
                    </a:moveTo>
                    <a:cubicBezTo>
                      <a:pt x="89091" y="46666"/>
                      <a:pt x="89091" y="46749"/>
                      <a:pt x="89008" y="46915"/>
                    </a:cubicBezTo>
                    <a:cubicBezTo>
                      <a:pt x="89008" y="46997"/>
                      <a:pt x="88925" y="47080"/>
                      <a:pt x="88842" y="47080"/>
                    </a:cubicBezTo>
                    <a:cubicBezTo>
                      <a:pt x="88842" y="46997"/>
                      <a:pt x="88842" y="46915"/>
                      <a:pt x="88925" y="46832"/>
                    </a:cubicBezTo>
                    <a:cubicBezTo>
                      <a:pt x="89008" y="46749"/>
                      <a:pt x="89091" y="46666"/>
                      <a:pt x="89091" y="46666"/>
                    </a:cubicBezTo>
                    <a:close/>
                    <a:moveTo>
                      <a:pt x="87599" y="46417"/>
                    </a:moveTo>
                    <a:cubicBezTo>
                      <a:pt x="87599" y="46500"/>
                      <a:pt x="87599" y="46583"/>
                      <a:pt x="87516" y="46666"/>
                    </a:cubicBezTo>
                    <a:cubicBezTo>
                      <a:pt x="87433" y="46832"/>
                      <a:pt x="87433" y="46832"/>
                      <a:pt x="87516" y="46832"/>
                    </a:cubicBezTo>
                    <a:cubicBezTo>
                      <a:pt x="87599" y="46832"/>
                      <a:pt x="87599" y="46915"/>
                      <a:pt x="87516" y="46997"/>
                    </a:cubicBezTo>
                    <a:cubicBezTo>
                      <a:pt x="87455" y="47058"/>
                      <a:pt x="87405" y="47084"/>
                      <a:pt x="87365" y="47084"/>
                    </a:cubicBezTo>
                    <a:cubicBezTo>
                      <a:pt x="87242" y="47084"/>
                      <a:pt x="87225" y="46834"/>
                      <a:pt x="87350" y="46583"/>
                    </a:cubicBezTo>
                    <a:cubicBezTo>
                      <a:pt x="87433" y="46500"/>
                      <a:pt x="87516" y="46417"/>
                      <a:pt x="87599" y="46417"/>
                    </a:cubicBezTo>
                    <a:close/>
                    <a:moveTo>
                      <a:pt x="90033" y="46770"/>
                    </a:moveTo>
                    <a:cubicBezTo>
                      <a:pt x="90064" y="46770"/>
                      <a:pt x="90085" y="46790"/>
                      <a:pt x="90085" y="46832"/>
                    </a:cubicBezTo>
                    <a:cubicBezTo>
                      <a:pt x="90002" y="46915"/>
                      <a:pt x="89919" y="47080"/>
                      <a:pt x="89754" y="47163"/>
                    </a:cubicBezTo>
                    <a:cubicBezTo>
                      <a:pt x="89616" y="47232"/>
                      <a:pt x="89522" y="47272"/>
                      <a:pt x="89476" y="47272"/>
                    </a:cubicBezTo>
                    <a:cubicBezTo>
                      <a:pt x="89410" y="47272"/>
                      <a:pt x="89442" y="47192"/>
                      <a:pt x="89588" y="46997"/>
                    </a:cubicBezTo>
                    <a:cubicBezTo>
                      <a:pt x="89685" y="46900"/>
                      <a:pt x="89754" y="46860"/>
                      <a:pt x="89777" y="46860"/>
                    </a:cubicBezTo>
                    <a:cubicBezTo>
                      <a:pt x="89794" y="46860"/>
                      <a:pt x="89788" y="46880"/>
                      <a:pt x="89754" y="46915"/>
                    </a:cubicBezTo>
                    <a:cubicBezTo>
                      <a:pt x="89754" y="46939"/>
                      <a:pt x="89761" y="46949"/>
                      <a:pt x="89773" y="46949"/>
                    </a:cubicBezTo>
                    <a:cubicBezTo>
                      <a:pt x="89802" y="46949"/>
                      <a:pt x="89861" y="46890"/>
                      <a:pt x="89919" y="46832"/>
                    </a:cubicBezTo>
                    <a:cubicBezTo>
                      <a:pt x="89961" y="46790"/>
                      <a:pt x="90002" y="46770"/>
                      <a:pt x="90033" y="46770"/>
                    </a:cubicBezTo>
                    <a:close/>
                    <a:moveTo>
                      <a:pt x="84760" y="46958"/>
                    </a:moveTo>
                    <a:cubicBezTo>
                      <a:pt x="84786" y="46958"/>
                      <a:pt x="84819" y="46975"/>
                      <a:pt x="84864" y="46997"/>
                    </a:cubicBezTo>
                    <a:cubicBezTo>
                      <a:pt x="84998" y="47065"/>
                      <a:pt x="85512" y="47186"/>
                      <a:pt x="85747" y="47186"/>
                    </a:cubicBezTo>
                    <a:cubicBezTo>
                      <a:pt x="85803" y="47186"/>
                      <a:pt x="85843" y="47179"/>
                      <a:pt x="85859" y="47163"/>
                    </a:cubicBezTo>
                    <a:cubicBezTo>
                      <a:pt x="85900" y="47142"/>
                      <a:pt x="85936" y="47132"/>
                      <a:pt x="85965" y="47132"/>
                    </a:cubicBezTo>
                    <a:cubicBezTo>
                      <a:pt x="86050" y="47132"/>
                      <a:pt x="86066" y="47225"/>
                      <a:pt x="85941" y="47412"/>
                    </a:cubicBezTo>
                    <a:cubicBezTo>
                      <a:pt x="85827" y="47755"/>
                      <a:pt x="85713" y="47940"/>
                      <a:pt x="85653" y="47940"/>
                    </a:cubicBezTo>
                    <a:cubicBezTo>
                      <a:pt x="85626" y="47940"/>
                      <a:pt x="85610" y="47903"/>
                      <a:pt x="85610" y="47826"/>
                    </a:cubicBezTo>
                    <a:cubicBezTo>
                      <a:pt x="85551" y="47768"/>
                      <a:pt x="85451" y="47709"/>
                      <a:pt x="85281" y="47709"/>
                    </a:cubicBezTo>
                    <a:cubicBezTo>
                      <a:pt x="85210" y="47709"/>
                      <a:pt x="85127" y="47719"/>
                      <a:pt x="85030" y="47743"/>
                    </a:cubicBezTo>
                    <a:cubicBezTo>
                      <a:pt x="84837" y="47808"/>
                      <a:pt x="84719" y="47847"/>
                      <a:pt x="84652" y="47847"/>
                    </a:cubicBezTo>
                    <a:cubicBezTo>
                      <a:pt x="84545" y="47847"/>
                      <a:pt x="84565" y="47749"/>
                      <a:pt x="84615" y="47495"/>
                    </a:cubicBezTo>
                    <a:cubicBezTo>
                      <a:pt x="84676" y="47074"/>
                      <a:pt x="84692" y="46958"/>
                      <a:pt x="84760" y="46958"/>
                    </a:cubicBezTo>
                    <a:close/>
                    <a:moveTo>
                      <a:pt x="75499" y="47495"/>
                    </a:moveTo>
                    <a:cubicBezTo>
                      <a:pt x="75831" y="47495"/>
                      <a:pt x="75914" y="47578"/>
                      <a:pt x="75748" y="47826"/>
                    </a:cubicBezTo>
                    <a:cubicBezTo>
                      <a:pt x="75673" y="47901"/>
                      <a:pt x="75549" y="47942"/>
                      <a:pt x="75441" y="47942"/>
                    </a:cubicBezTo>
                    <a:cubicBezTo>
                      <a:pt x="75310" y="47942"/>
                      <a:pt x="75205" y="47880"/>
                      <a:pt x="75251" y="47743"/>
                    </a:cubicBezTo>
                    <a:cubicBezTo>
                      <a:pt x="75251" y="47578"/>
                      <a:pt x="75334" y="47495"/>
                      <a:pt x="75499" y="47495"/>
                    </a:cubicBezTo>
                    <a:close/>
                    <a:moveTo>
                      <a:pt x="88956" y="47681"/>
                    </a:moveTo>
                    <a:cubicBezTo>
                      <a:pt x="88987" y="47681"/>
                      <a:pt x="89008" y="47702"/>
                      <a:pt x="89008" y="47743"/>
                    </a:cubicBezTo>
                    <a:cubicBezTo>
                      <a:pt x="89008" y="47909"/>
                      <a:pt x="89008" y="47992"/>
                      <a:pt x="89008" y="47992"/>
                    </a:cubicBezTo>
                    <a:cubicBezTo>
                      <a:pt x="88966" y="48033"/>
                      <a:pt x="88946" y="48054"/>
                      <a:pt x="88925" y="48054"/>
                    </a:cubicBezTo>
                    <a:cubicBezTo>
                      <a:pt x="88904" y="48054"/>
                      <a:pt x="88883" y="48033"/>
                      <a:pt x="88842" y="47992"/>
                    </a:cubicBezTo>
                    <a:cubicBezTo>
                      <a:pt x="88759" y="47909"/>
                      <a:pt x="88842" y="47826"/>
                      <a:pt x="88842" y="47743"/>
                    </a:cubicBezTo>
                    <a:cubicBezTo>
                      <a:pt x="88883" y="47702"/>
                      <a:pt x="88925" y="47681"/>
                      <a:pt x="88956" y="47681"/>
                    </a:cubicBezTo>
                    <a:close/>
                    <a:moveTo>
                      <a:pt x="73769" y="47792"/>
                    </a:moveTo>
                    <a:cubicBezTo>
                      <a:pt x="73793" y="47792"/>
                      <a:pt x="73818" y="47802"/>
                      <a:pt x="73842" y="47826"/>
                    </a:cubicBezTo>
                    <a:cubicBezTo>
                      <a:pt x="73842" y="47826"/>
                      <a:pt x="73759" y="47909"/>
                      <a:pt x="73676" y="47992"/>
                    </a:cubicBezTo>
                    <a:cubicBezTo>
                      <a:pt x="73593" y="48075"/>
                      <a:pt x="73510" y="48075"/>
                      <a:pt x="73427" y="48075"/>
                    </a:cubicBezTo>
                    <a:cubicBezTo>
                      <a:pt x="73427" y="48075"/>
                      <a:pt x="73427" y="47909"/>
                      <a:pt x="73593" y="47909"/>
                    </a:cubicBezTo>
                    <a:cubicBezTo>
                      <a:pt x="73652" y="47850"/>
                      <a:pt x="73710" y="47792"/>
                      <a:pt x="73769" y="47792"/>
                    </a:cubicBezTo>
                    <a:close/>
                    <a:moveTo>
                      <a:pt x="78796" y="47711"/>
                    </a:moveTo>
                    <a:cubicBezTo>
                      <a:pt x="78808" y="47711"/>
                      <a:pt x="78814" y="47721"/>
                      <a:pt x="78814" y="47743"/>
                    </a:cubicBezTo>
                    <a:cubicBezTo>
                      <a:pt x="78814" y="47826"/>
                      <a:pt x="78731" y="47992"/>
                      <a:pt x="78649" y="48075"/>
                    </a:cubicBezTo>
                    <a:cubicBezTo>
                      <a:pt x="78587" y="48230"/>
                      <a:pt x="78536" y="48292"/>
                      <a:pt x="78506" y="48292"/>
                    </a:cubicBezTo>
                    <a:cubicBezTo>
                      <a:pt x="78456" y="48292"/>
                      <a:pt x="78462" y="48117"/>
                      <a:pt x="78566" y="47909"/>
                    </a:cubicBezTo>
                    <a:cubicBezTo>
                      <a:pt x="78687" y="47788"/>
                      <a:pt x="78764" y="47711"/>
                      <a:pt x="78796" y="47711"/>
                    </a:cubicBezTo>
                    <a:close/>
                    <a:moveTo>
                      <a:pt x="76144" y="47946"/>
                    </a:moveTo>
                    <a:cubicBezTo>
                      <a:pt x="76236" y="47946"/>
                      <a:pt x="76218" y="48020"/>
                      <a:pt x="76162" y="48241"/>
                    </a:cubicBezTo>
                    <a:cubicBezTo>
                      <a:pt x="76121" y="48282"/>
                      <a:pt x="76079" y="48303"/>
                      <a:pt x="76038" y="48303"/>
                    </a:cubicBezTo>
                    <a:cubicBezTo>
                      <a:pt x="75997" y="48303"/>
                      <a:pt x="75955" y="48282"/>
                      <a:pt x="75914" y="48241"/>
                    </a:cubicBezTo>
                    <a:cubicBezTo>
                      <a:pt x="75748" y="48075"/>
                      <a:pt x="75748" y="48075"/>
                      <a:pt x="75914" y="47992"/>
                    </a:cubicBezTo>
                    <a:cubicBezTo>
                      <a:pt x="76024" y="47964"/>
                      <a:pt x="76098" y="47946"/>
                      <a:pt x="76144" y="47946"/>
                    </a:cubicBezTo>
                    <a:close/>
                    <a:moveTo>
                      <a:pt x="91559" y="47989"/>
                    </a:moveTo>
                    <a:cubicBezTo>
                      <a:pt x="91629" y="47989"/>
                      <a:pt x="91572" y="48080"/>
                      <a:pt x="91411" y="48241"/>
                    </a:cubicBezTo>
                    <a:cubicBezTo>
                      <a:pt x="91353" y="48299"/>
                      <a:pt x="91253" y="48358"/>
                      <a:pt x="91199" y="48358"/>
                    </a:cubicBezTo>
                    <a:cubicBezTo>
                      <a:pt x="91177" y="48358"/>
                      <a:pt x="91163" y="48348"/>
                      <a:pt x="91163" y="48323"/>
                    </a:cubicBezTo>
                    <a:cubicBezTo>
                      <a:pt x="91080" y="48323"/>
                      <a:pt x="91245" y="48241"/>
                      <a:pt x="91328" y="48075"/>
                    </a:cubicBezTo>
                    <a:cubicBezTo>
                      <a:pt x="91446" y="48016"/>
                      <a:pt x="91522" y="47989"/>
                      <a:pt x="91559" y="47989"/>
                    </a:cubicBezTo>
                    <a:close/>
                    <a:moveTo>
                      <a:pt x="92016" y="47777"/>
                    </a:moveTo>
                    <a:cubicBezTo>
                      <a:pt x="92052" y="47777"/>
                      <a:pt x="92074" y="47796"/>
                      <a:pt x="92074" y="47826"/>
                    </a:cubicBezTo>
                    <a:cubicBezTo>
                      <a:pt x="92074" y="47909"/>
                      <a:pt x="91991" y="48075"/>
                      <a:pt x="91826" y="48241"/>
                    </a:cubicBezTo>
                    <a:cubicBezTo>
                      <a:pt x="91765" y="48362"/>
                      <a:pt x="91660" y="48439"/>
                      <a:pt x="91608" y="48439"/>
                    </a:cubicBezTo>
                    <a:cubicBezTo>
                      <a:pt x="91589" y="48439"/>
                      <a:pt x="91577" y="48429"/>
                      <a:pt x="91577" y="48406"/>
                    </a:cubicBezTo>
                    <a:cubicBezTo>
                      <a:pt x="91494" y="48406"/>
                      <a:pt x="91577" y="48158"/>
                      <a:pt x="91743" y="47992"/>
                    </a:cubicBezTo>
                    <a:cubicBezTo>
                      <a:pt x="91848" y="47834"/>
                      <a:pt x="91953" y="47777"/>
                      <a:pt x="92016" y="47777"/>
                    </a:cubicBezTo>
                    <a:close/>
                    <a:moveTo>
                      <a:pt x="88357" y="48206"/>
                    </a:moveTo>
                    <a:cubicBezTo>
                      <a:pt x="88379" y="48206"/>
                      <a:pt x="88403" y="48216"/>
                      <a:pt x="88428" y="48241"/>
                    </a:cubicBezTo>
                    <a:cubicBezTo>
                      <a:pt x="88511" y="48323"/>
                      <a:pt x="88511" y="48406"/>
                      <a:pt x="88428" y="48406"/>
                    </a:cubicBezTo>
                    <a:cubicBezTo>
                      <a:pt x="88403" y="48431"/>
                      <a:pt x="88379" y="48441"/>
                      <a:pt x="88357" y="48441"/>
                    </a:cubicBezTo>
                    <a:cubicBezTo>
                      <a:pt x="88303" y="48441"/>
                      <a:pt x="88262" y="48382"/>
                      <a:pt x="88262" y="48323"/>
                    </a:cubicBezTo>
                    <a:cubicBezTo>
                      <a:pt x="88262" y="48265"/>
                      <a:pt x="88303" y="48206"/>
                      <a:pt x="88357" y="48206"/>
                    </a:cubicBezTo>
                    <a:close/>
                    <a:moveTo>
                      <a:pt x="89298" y="48510"/>
                    </a:moveTo>
                    <a:cubicBezTo>
                      <a:pt x="89319" y="48510"/>
                      <a:pt x="89339" y="48531"/>
                      <a:pt x="89339" y="48572"/>
                    </a:cubicBezTo>
                    <a:cubicBezTo>
                      <a:pt x="89339" y="48738"/>
                      <a:pt x="89422" y="48904"/>
                      <a:pt x="89505" y="48986"/>
                    </a:cubicBezTo>
                    <a:cubicBezTo>
                      <a:pt x="89588" y="49069"/>
                      <a:pt x="89588" y="49069"/>
                      <a:pt x="89256" y="49152"/>
                    </a:cubicBezTo>
                    <a:cubicBezTo>
                      <a:pt x="89153" y="49187"/>
                      <a:pt x="89079" y="49207"/>
                      <a:pt x="89039" y="49207"/>
                    </a:cubicBezTo>
                    <a:cubicBezTo>
                      <a:pt x="88982" y="49207"/>
                      <a:pt x="88994" y="49166"/>
                      <a:pt x="89091" y="49069"/>
                    </a:cubicBezTo>
                    <a:cubicBezTo>
                      <a:pt x="89174" y="48904"/>
                      <a:pt x="89256" y="48738"/>
                      <a:pt x="89256" y="48572"/>
                    </a:cubicBezTo>
                    <a:cubicBezTo>
                      <a:pt x="89256" y="48531"/>
                      <a:pt x="89277" y="48510"/>
                      <a:pt x="89298" y="48510"/>
                    </a:cubicBezTo>
                    <a:close/>
                    <a:moveTo>
                      <a:pt x="84384" y="49098"/>
                    </a:moveTo>
                    <a:cubicBezTo>
                      <a:pt x="84395" y="49098"/>
                      <a:pt x="84415" y="49118"/>
                      <a:pt x="84450" y="49152"/>
                    </a:cubicBezTo>
                    <a:cubicBezTo>
                      <a:pt x="84533" y="49152"/>
                      <a:pt x="84533" y="49235"/>
                      <a:pt x="84450" y="49318"/>
                    </a:cubicBezTo>
                    <a:cubicBezTo>
                      <a:pt x="84450" y="49318"/>
                      <a:pt x="84367" y="49318"/>
                      <a:pt x="84367" y="49235"/>
                    </a:cubicBezTo>
                    <a:cubicBezTo>
                      <a:pt x="84367" y="49138"/>
                      <a:pt x="84367" y="49098"/>
                      <a:pt x="84384" y="49098"/>
                    </a:cubicBezTo>
                    <a:close/>
                    <a:moveTo>
                      <a:pt x="90162" y="48975"/>
                    </a:moveTo>
                    <a:cubicBezTo>
                      <a:pt x="90197" y="48975"/>
                      <a:pt x="90136" y="49057"/>
                      <a:pt x="90002" y="49235"/>
                    </a:cubicBezTo>
                    <a:cubicBezTo>
                      <a:pt x="89919" y="49401"/>
                      <a:pt x="89754" y="49401"/>
                      <a:pt x="89671" y="49401"/>
                    </a:cubicBezTo>
                    <a:cubicBezTo>
                      <a:pt x="89505" y="49235"/>
                      <a:pt x="89505" y="49235"/>
                      <a:pt x="89837" y="49152"/>
                    </a:cubicBezTo>
                    <a:cubicBezTo>
                      <a:pt x="90029" y="49037"/>
                      <a:pt x="90132" y="48975"/>
                      <a:pt x="90162" y="48975"/>
                    </a:cubicBezTo>
                    <a:close/>
                    <a:moveTo>
                      <a:pt x="86024" y="49069"/>
                    </a:moveTo>
                    <a:cubicBezTo>
                      <a:pt x="86107" y="49069"/>
                      <a:pt x="86024" y="49235"/>
                      <a:pt x="85941" y="49318"/>
                    </a:cubicBezTo>
                    <a:cubicBezTo>
                      <a:pt x="85883" y="49377"/>
                      <a:pt x="85824" y="49435"/>
                      <a:pt x="85795" y="49435"/>
                    </a:cubicBezTo>
                    <a:cubicBezTo>
                      <a:pt x="85783" y="49435"/>
                      <a:pt x="85776" y="49425"/>
                      <a:pt x="85776" y="49401"/>
                    </a:cubicBezTo>
                    <a:cubicBezTo>
                      <a:pt x="85693" y="49401"/>
                      <a:pt x="85776" y="49318"/>
                      <a:pt x="85859" y="49152"/>
                    </a:cubicBezTo>
                    <a:cubicBezTo>
                      <a:pt x="85941" y="49069"/>
                      <a:pt x="86024" y="49069"/>
                      <a:pt x="86024" y="49069"/>
                    </a:cubicBezTo>
                    <a:close/>
                    <a:moveTo>
                      <a:pt x="81301" y="49484"/>
                    </a:moveTo>
                    <a:lnTo>
                      <a:pt x="81301" y="49484"/>
                    </a:lnTo>
                    <a:cubicBezTo>
                      <a:pt x="81383" y="49567"/>
                      <a:pt x="81301" y="49649"/>
                      <a:pt x="81218" y="49732"/>
                    </a:cubicBezTo>
                    <a:cubicBezTo>
                      <a:pt x="81135" y="49815"/>
                      <a:pt x="81052" y="49898"/>
                      <a:pt x="81052" y="49898"/>
                    </a:cubicBezTo>
                    <a:cubicBezTo>
                      <a:pt x="80969" y="49815"/>
                      <a:pt x="81052" y="49732"/>
                      <a:pt x="81135" y="49649"/>
                    </a:cubicBezTo>
                    <a:cubicBezTo>
                      <a:pt x="81218" y="49484"/>
                      <a:pt x="81300" y="49484"/>
                      <a:pt x="81301" y="49484"/>
                    </a:cubicBezTo>
                    <a:close/>
                    <a:moveTo>
                      <a:pt x="90729" y="49362"/>
                    </a:moveTo>
                    <a:cubicBezTo>
                      <a:pt x="90804" y="49362"/>
                      <a:pt x="90893" y="49428"/>
                      <a:pt x="90997" y="49567"/>
                    </a:cubicBezTo>
                    <a:cubicBezTo>
                      <a:pt x="91055" y="49625"/>
                      <a:pt x="91114" y="49684"/>
                      <a:pt x="91173" y="49684"/>
                    </a:cubicBezTo>
                    <a:cubicBezTo>
                      <a:pt x="91197" y="49684"/>
                      <a:pt x="91221" y="49674"/>
                      <a:pt x="91245" y="49649"/>
                    </a:cubicBezTo>
                    <a:cubicBezTo>
                      <a:pt x="91280" y="49579"/>
                      <a:pt x="91301" y="49554"/>
                      <a:pt x="91312" y="49554"/>
                    </a:cubicBezTo>
                    <a:cubicBezTo>
                      <a:pt x="91328" y="49554"/>
                      <a:pt x="91328" y="49602"/>
                      <a:pt x="91328" y="49649"/>
                    </a:cubicBezTo>
                    <a:cubicBezTo>
                      <a:pt x="91328" y="49732"/>
                      <a:pt x="91245" y="49898"/>
                      <a:pt x="91080" y="49981"/>
                    </a:cubicBezTo>
                    <a:cubicBezTo>
                      <a:pt x="90958" y="50103"/>
                      <a:pt x="90836" y="50157"/>
                      <a:pt x="90735" y="50157"/>
                    </a:cubicBezTo>
                    <a:cubicBezTo>
                      <a:pt x="90561" y="50157"/>
                      <a:pt x="90447" y="49995"/>
                      <a:pt x="90500" y="49732"/>
                    </a:cubicBezTo>
                    <a:cubicBezTo>
                      <a:pt x="90548" y="49491"/>
                      <a:pt x="90624" y="49362"/>
                      <a:pt x="90729" y="49362"/>
                    </a:cubicBezTo>
                    <a:close/>
                    <a:moveTo>
                      <a:pt x="73675" y="50042"/>
                    </a:moveTo>
                    <a:cubicBezTo>
                      <a:pt x="73889" y="50042"/>
                      <a:pt x="73962" y="50177"/>
                      <a:pt x="73759" y="50312"/>
                    </a:cubicBezTo>
                    <a:cubicBezTo>
                      <a:pt x="73718" y="50354"/>
                      <a:pt x="73655" y="50375"/>
                      <a:pt x="73593" y="50375"/>
                    </a:cubicBezTo>
                    <a:cubicBezTo>
                      <a:pt x="73531" y="50375"/>
                      <a:pt x="73469" y="50354"/>
                      <a:pt x="73427" y="50312"/>
                    </a:cubicBezTo>
                    <a:cubicBezTo>
                      <a:pt x="73345" y="50147"/>
                      <a:pt x="73345" y="50147"/>
                      <a:pt x="73510" y="50064"/>
                    </a:cubicBezTo>
                    <a:cubicBezTo>
                      <a:pt x="73571" y="50049"/>
                      <a:pt x="73626" y="50042"/>
                      <a:pt x="73675" y="50042"/>
                    </a:cubicBezTo>
                    <a:close/>
                    <a:moveTo>
                      <a:pt x="89504" y="49936"/>
                    </a:moveTo>
                    <a:cubicBezTo>
                      <a:pt x="89520" y="49936"/>
                      <a:pt x="89495" y="50001"/>
                      <a:pt x="89422" y="50147"/>
                    </a:cubicBezTo>
                    <a:cubicBezTo>
                      <a:pt x="89422" y="50312"/>
                      <a:pt x="89256" y="50395"/>
                      <a:pt x="89174" y="50395"/>
                    </a:cubicBezTo>
                    <a:cubicBezTo>
                      <a:pt x="89158" y="50411"/>
                      <a:pt x="89148" y="50418"/>
                      <a:pt x="89143" y="50418"/>
                    </a:cubicBezTo>
                    <a:cubicBezTo>
                      <a:pt x="89122" y="50418"/>
                      <a:pt x="89189" y="50297"/>
                      <a:pt x="89256" y="50230"/>
                    </a:cubicBezTo>
                    <a:cubicBezTo>
                      <a:pt x="89396" y="50043"/>
                      <a:pt x="89483" y="49936"/>
                      <a:pt x="89504" y="49936"/>
                    </a:cubicBezTo>
                    <a:close/>
                    <a:moveTo>
                      <a:pt x="86853" y="50147"/>
                    </a:moveTo>
                    <a:cubicBezTo>
                      <a:pt x="86853" y="50230"/>
                      <a:pt x="86853" y="50312"/>
                      <a:pt x="86770" y="50395"/>
                    </a:cubicBezTo>
                    <a:cubicBezTo>
                      <a:pt x="86687" y="50478"/>
                      <a:pt x="86604" y="50561"/>
                      <a:pt x="86604" y="50561"/>
                    </a:cubicBezTo>
                    <a:cubicBezTo>
                      <a:pt x="86522" y="50478"/>
                      <a:pt x="86604" y="50395"/>
                      <a:pt x="86604" y="50312"/>
                    </a:cubicBezTo>
                    <a:cubicBezTo>
                      <a:pt x="86687" y="50147"/>
                      <a:pt x="86853" y="50147"/>
                      <a:pt x="86853" y="50147"/>
                    </a:cubicBezTo>
                    <a:close/>
                    <a:moveTo>
                      <a:pt x="81618" y="50163"/>
                    </a:moveTo>
                    <a:cubicBezTo>
                      <a:pt x="81702" y="50163"/>
                      <a:pt x="81669" y="50299"/>
                      <a:pt x="81549" y="50478"/>
                    </a:cubicBezTo>
                    <a:cubicBezTo>
                      <a:pt x="81383" y="50644"/>
                      <a:pt x="81301" y="50727"/>
                      <a:pt x="81218" y="50727"/>
                    </a:cubicBezTo>
                    <a:cubicBezTo>
                      <a:pt x="81135" y="50561"/>
                      <a:pt x="81218" y="50395"/>
                      <a:pt x="81466" y="50230"/>
                    </a:cubicBezTo>
                    <a:cubicBezTo>
                      <a:pt x="81536" y="50183"/>
                      <a:pt x="81586" y="50163"/>
                      <a:pt x="81618" y="50163"/>
                    </a:cubicBezTo>
                    <a:close/>
                    <a:moveTo>
                      <a:pt x="74572" y="50494"/>
                    </a:moveTo>
                    <a:cubicBezTo>
                      <a:pt x="74651" y="50494"/>
                      <a:pt x="74601" y="50630"/>
                      <a:pt x="74422" y="50810"/>
                    </a:cubicBezTo>
                    <a:cubicBezTo>
                      <a:pt x="74339" y="50975"/>
                      <a:pt x="74173" y="51058"/>
                      <a:pt x="74173" y="51058"/>
                    </a:cubicBezTo>
                    <a:cubicBezTo>
                      <a:pt x="74090" y="50975"/>
                      <a:pt x="74256" y="50644"/>
                      <a:pt x="74422" y="50561"/>
                    </a:cubicBezTo>
                    <a:cubicBezTo>
                      <a:pt x="74491" y="50515"/>
                      <a:pt x="74541" y="50494"/>
                      <a:pt x="74572" y="50494"/>
                    </a:cubicBezTo>
                    <a:close/>
                    <a:moveTo>
                      <a:pt x="87671" y="50719"/>
                    </a:moveTo>
                    <a:cubicBezTo>
                      <a:pt x="87755" y="50719"/>
                      <a:pt x="87689" y="50790"/>
                      <a:pt x="87433" y="50893"/>
                    </a:cubicBezTo>
                    <a:cubicBezTo>
                      <a:pt x="87267" y="51058"/>
                      <a:pt x="87102" y="51058"/>
                      <a:pt x="87102" y="51058"/>
                    </a:cubicBezTo>
                    <a:cubicBezTo>
                      <a:pt x="87102" y="50975"/>
                      <a:pt x="87185" y="50893"/>
                      <a:pt x="87350" y="50810"/>
                    </a:cubicBezTo>
                    <a:cubicBezTo>
                      <a:pt x="87509" y="50746"/>
                      <a:pt x="87619" y="50719"/>
                      <a:pt x="87671" y="50719"/>
                    </a:cubicBezTo>
                    <a:close/>
                    <a:moveTo>
                      <a:pt x="86770" y="50748"/>
                    </a:moveTo>
                    <a:cubicBezTo>
                      <a:pt x="86791" y="50748"/>
                      <a:pt x="86812" y="50768"/>
                      <a:pt x="86853" y="50810"/>
                    </a:cubicBezTo>
                    <a:cubicBezTo>
                      <a:pt x="86936" y="50810"/>
                      <a:pt x="86853" y="50975"/>
                      <a:pt x="86770" y="51058"/>
                    </a:cubicBezTo>
                    <a:cubicBezTo>
                      <a:pt x="86729" y="51100"/>
                      <a:pt x="86708" y="51120"/>
                      <a:pt x="86698" y="51120"/>
                    </a:cubicBezTo>
                    <a:cubicBezTo>
                      <a:pt x="86687" y="51120"/>
                      <a:pt x="86687" y="51100"/>
                      <a:pt x="86687" y="51058"/>
                    </a:cubicBezTo>
                    <a:cubicBezTo>
                      <a:pt x="86604" y="50975"/>
                      <a:pt x="86687" y="50810"/>
                      <a:pt x="86687" y="50810"/>
                    </a:cubicBezTo>
                    <a:cubicBezTo>
                      <a:pt x="86729" y="50768"/>
                      <a:pt x="86749" y="50748"/>
                      <a:pt x="86770" y="50748"/>
                    </a:cubicBezTo>
                    <a:close/>
                    <a:moveTo>
                      <a:pt x="90531" y="50632"/>
                    </a:moveTo>
                    <a:cubicBezTo>
                      <a:pt x="90582" y="50632"/>
                      <a:pt x="90582" y="50715"/>
                      <a:pt x="90582" y="50893"/>
                    </a:cubicBezTo>
                    <a:cubicBezTo>
                      <a:pt x="90500" y="51058"/>
                      <a:pt x="90500" y="51141"/>
                      <a:pt x="90417" y="51141"/>
                    </a:cubicBezTo>
                    <a:cubicBezTo>
                      <a:pt x="90417" y="51058"/>
                      <a:pt x="90251" y="51058"/>
                      <a:pt x="90168" y="51058"/>
                    </a:cubicBezTo>
                    <a:cubicBezTo>
                      <a:pt x="90085" y="51058"/>
                      <a:pt x="90085" y="50975"/>
                      <a:pt x="90251" y="50810"/>
                    </a:cubicBezTo>
                    <a:cubicBezTo>
                      <a:pt x="90405" y="50694"/>
                      <a:pt x="90487" y="50632"/>
                      <a:pt x="90531" y="50632"/>
                    </a:cubicBezTo>
                    <a:close/>
                    <a:moveTo>
                      <a:pt x="83170" y="51355"/>
                    </a:moveTo>
                    <a:cubicBezTo>
                      <a:pt x="83192" y="51355"/>
                      <a:pt x="83207" y="51366"/>
                      <a:pt x="83207" y="51390"/>
                    </a:cubicBezTo>
                    <a:cubicBezTo>
                      <a:pt x="83289" y="51473"/>
                      <a:pt x="83289" y="51556"/>
                      <a:pt x="83207" y="51638"/>
                    </a:cubicBezTo>
                    <a:cubicBezTo>
                      <a:pt x="83158" y="51735"/>
                      <a:pt x="83110" y="51776"/>
                      <a:pt x="83061" y="51776"/>
                    </a:cubicBezTo>
                    <a:cubicBezTo>
                      <a:pt x="83027" y="51776"/>
                      <a:pt x="82992" y="51756"/>
                      <a:pt x="82958" y="51721"/>
                    </a:cubicBezTo>
                    <a:cubicBezTo>
                      <a:pt x="82875" y="51721"/>
                      <a:pt x="82875" y="51556"/>
                      <a:pt x="82958" y="51473"/>
                    </a:cubicBezTo>
                    <a:cubicBezTo>
                      <a:pt x="83017" y="51414"/>
                      <a:pt x="83117" y="51355"/>
                      <a:pt x="83170" y="51355"/>
                    </a:cubicBezTo>
                    <a:close/>
                    <a:moveTo>
                      <a:pt x="87599" y="51473"/>
                    </a:moveTo>
                    <a:cubicBezTo>
                      <a:pt x="87599" y="51556"/>
                      <a:pt x="87599" y="51638"/>
                      <a:pt x="87516" y="51721"/>
                    </a:cubicBezTo>
                    <a:cubicBezTo>
                      <a:pt x="87433" y="51804"/>
                      <a:pt x="87350" y="51887"/>
                      <a:pt x="87267" y="51887"/>
                    </a:cubicBezTo>
                    <a:cubicBezTo>
                      <a:pt x="87267" y="51804"/>
                      <a:pt x="87267" y="51721"/>
                      <a:pt x="87350" y="51638"/>
                    </a:cubicBezTo>
                    <a:cubicBezTo>
                      <a:pt x="87433" y="51556"/>
                      <a:pt x="87516" y="51473"/>
                      <a:pt x="87599" y="51473"/>
                    </a:cubicBezTo>
                    <a:close/>
                    <a:moveTo>
                      <a:pt x="92539" y="51772"/>
                    </a:moveTo>
                    <a:cubicBezTo>
                      <a:pt x="92571" y="51772"/>
                      <a:pt x="92571" y="51849"/>
                      <a:pt x="92571" y="51970"/>
                    </a:cubicBezTo>
                    <a:cubicBezTo>
                      <a:pt x="92489" y="52136"/>
                      <a:pt x="92406" y="52301"/>
                      <a:pt x="92406" y="52301"/>
                    </a:cubicBezTo>
                    <a:cubicBezTo>
                      <a:pt x="92393" y="52308"/>
                      <a:pt x="92382" y="52311"/>
                      <a:pt x="92372" y="52311"/>
                    </a:cubicBezTo>
                    <a:cubicBezTo>
                      <a:pt x="92253" y="52311"/>
                      <a:pt x="92335" y="51881"/>
                      <a:pt x="92489" y="51804"/>
                    </a:cubicBezTo>
                    <a:cubicBezTo>
                      <a:pt x="92511" y="51782"/>
                      <a:pt x="92527" y="51772"/>
                      <a:pt x="92539" y="51772"/>
                    </a:cubicBezTo>
                    <a:close/>
                    <a:moveTo>
                      <a:pt x="76870" y="51866"/>
                    </a:moveTo>
                    <a:cubicBezTo>
                      <a:pt x="76908" y="51866"/>
                      <a:pt x="76908" y="51965"/>
                      <a:pt x="76908" y="52219"/>
                    </a:cubicBezTo>
                    <a:cubicBezTo>
                      <a:pt x="76908" y="52355"/>
                      <a:pt x="76908" y="52417"/>
                      <a:pt x="76881" y="52417"/>
                    </a:cubicBezTo>
                    <a:cubicBezTo>
                      <a:pt x="76858" y="52417"/>
                      <a:pt x="76817" y="52376"/>
                      <a:pt x="76742" y="52301"/>
                    </a:cubicBezTo>
                    <a:cubicBezTo>
                      <a:pt x="76660" y="52219"/>
                      <a:pt x="76660" y="52053"/>
                      <a:pt x="76742" y="51970"/>
                    </a:cubicBezTo>
                    <a:cubicBezTo>
                      <a:pt x="76807" y="51906"/>
                      <a:pt x="76846" y="51866"/>
                      <a:pt x="76870" y="51866"/>
                    </a:cubicBezTo>
                    <a:close/>
                    <a:moveTo>
                      <a:pt x="83242" y="52043"/>
                    </a:moveTo>
                    <a:cubicBezTo>
                      <a:pt x="83261" y="52043"/>
                      <a:pt x="83277" y="52046"/>
                      <a:pt x="83289" y="52053"/>
                    </a:cubicBezTo>
                    <a:cubicBezTo>
                      <a:pt x="83289" y="52136"/>
                      <a:pt x="83124" y="52219"/>
                      <a:pt x="82875" y="52384"/>
                    </a:cubicBezTo>
                    <a:cubicBezTo>
                      <a:pt x="82709" y="52467"/>
                      <a:pt x="82461" y="52550"/>
                      <a:pt x="82461" y="52550"/>
                    </a:cubicBezTo>
                    <a:cubicBezTo>
                      <a:pt x="82384" y="52473"/>
                      <a:pt x="83015" y="52043"/>
                      <a:pt x="83242" y="52043"/>
                    </a:cubicBezTo>
                    <a:close/>
                    <a:moveTo>
                      <a:pt x="84367" y="52799"/>
                    </a:moveTo>
                    <a:cubicBezTo>
                      <a:pt x="84450" y="52882"/>
                      <a:pt x="84450" y="52964"/>
                      <a:pt x="84367" y="52964"/>
                    </a:cubicBezTo>
                    <a:cubicBezTo>
                      <a:pt x="84343" y="52989"/>
                      <a:pt x="84318" y="52999"/>
                      <a:pt x="84296" y="52999"/>
                    </a:cubicBezTo>
                    <a:cubicBezTo>
                      <a:pt x="84243" y="52999"/>
                      <a:pt x="84201" y="52940"/>
                      <a:pt x="84201" y="52882"/>
                    </a:cubicBezTo>
                    <a:cubicBezTo>
                      <a:pt x="84201" y="52799"/>
                      <a:pt x="84284" y="52799"/>
                      <a:pt x="84367" y="52799"/>
                    </a:cubicBezTo>
                    <a:close/>
                    <a:moveTo>
                      <a:pt x="89461" y="53366"/>
                    </a:moveTo>
                    <a:cubicBezTo>
                      <a:pt x="89481" y="53366"/>
                      <a:pt x="89496" y="53370"/>
                      <a:pt x="89505" y="53379"/>
                    </a:cubicBezTo>
                    <a:cubicBezTo>
                      <a:pt x="89505" y="53379"/>
                      <a:pt x="89422" y="53462"/>
                      <a:pt x="89256" y="53627"/>
                    </a:cubicBezTo>
                    <a:cubicBezTo>
                      <a:pt x="89139" y="53686"/>
                      <a:pt x="89022" y="53745"/>
                      <a:pt x="88963" y="53745"/>
                    </a:cubicBezTo>
                    <a:cubicBezTo>
                      <a:pt x="88939" y="53745"/>
                      <a:pt x="88925" y="53735"/>
                      <a:pt x="88925" y="53710"/>
                    </a:cubicBezTo>
                    <a:cubicBezTo>
                      <a:pt x="88851" y="53636"/>
                      <a:pt x="89303" y="53366"/>
                      <a:pt x="89461" y="53366"/>
                    </a:cubicBezTo>
                    <a:close/>
                    <a:moveTo>
                      <a:pt x="90758" y="53676"/>
                    </a:moveTo>
                    <a:cubicBezTo>
                      <a:pt x="90782" y="53676"/>
                      <a:pt x="90807" y="53686"/>
                      <a:pt x="90831" y="53710"/>
                    </a:cubicBezTo>
                    <a:cubicBezTo>
                      <a:pt x="90831" y="53710"/>
                      <a:pt x="90831" y="53876"/>
                      <a:pt x="90748" y="53959"/>
                    </a:cubicBezTo>
                    <a:cubicBezTo>
                      <a:pt x="90690" y="54017"/>
                      <a:pt x="90631" y="54076"/>
                      <a:pt x="90602" y="54076"/>
                    </a:cubicBezTo>
                    <a:cubicBezTo>
                      <a:pt x="90590" y="54076"/>
                      <a:pt x="90582" y="54066"/>
                      <a:pt x="90582" y="54042"/>
                    </a:cubicBezTo>
                    <a:cubicBezTo>
                      <a:pt x="90500" y="54042"/>
                      <a:pt x="90500" y="53959"/>
                      <a:pt x="90582" y="53793"/>
                    </a:cubicBezTo>
                    <a:cubicBezTo>
                      <a:pt x="90641" y="53735"/>
                      <a:pt x="90700" y="53676"/>
                      <a:pt x="90758" y="53676"/>
                    </a:cubicBezTo>
                    <a:close/>
                    <a:moveTo>
                      <a:pt x="89379" y="54899"/>
                    </a:moveTo>
                    <a:cubicBezTo>
                      <a:pt x="89515" y="54899"/>
                      <a:pt x="89632" y="55075"/>
                      <a:pt x="89505" y="55202"/>
                    </a:cubicBezTo>
                    <a:cubicBezTo>
                      <a:pt x="89422" y="55285"/>
                      <a:pt x="89256" y="55451"/>
                      <a:pt x="89091" y="55533"/>
                    </a:cubicBezTo>
                    <a:cubicBezTo>
                      <a:pt x="89003" y="55592"/>
                      <a:pt x="88946" y="55620"/>
                      <a:pt x="88913" y="55620"/>
                    </a:cubicBezTo>
                    <a:cubicBezTo>
                      <a:pt x="88852" y="55620"/>
                      <a:pt x="88871" y="55528"/>
                      <a:pt x="88925" y="55368"/>
                    </a:cubicBezTo>
                    <a:cubicBezTo>
                      <a:pt x="89008" y="55202"/>
                      <a:pt x="89174" y="55036"/>
                      <a:pt x="89256" y="54953"/>
                    </a:cubicBezTo>
                    <a:cubicBezTo>
                      <a:pt x="89295" y="54915"/>
                      <a:pt x="89338" y="54899"/>
                      <a:pt x="89379" y="54899"/>
                    </a:cubicBezTo>
                    <a:close/>
                    <a:moveTo>
                      <a:pt x="31474" y="57074"/>
                    </a:moveTo>
                    <a:cubicBezTo>
                      <a:pt x="31486" y="57074"/>
                      <a:pt x="31493" y="57084"/>
                      <a:pt x="31493" y="57108"/>
                    </a:cubicBezTo>
                    <a:cubicBezTo>
                      <a:pt x="31576" y="57108"/>
                      <a:pt x="31493" y="57191"/>
                      <a:pt x="31410" y="57274"/>
                    </a:cubicBezTo>
                    <a:cubicBezTo>
                      <a:pt x="31410" y="57395"/>
                      <a:pt x="31366" y="57472"/>
                      <a:pt x="31310" y="57472"/>
                    </a:cubicBezTo>
                    <a:cubicBezTo>
                      <a:pt x="31289" y="57472"/>
                      <a:pt x="31267" y="57462"/>
                      <a:pt x="31245" y="57440"/>
                    </a:cubicBezTo>
                    <a:cubicBezTo>
                      <a:pt x="31245" y="57440"/>
                      <a:pt x="31245" y="57274"/>
                      <a:pt x="31327" y="57191"/>
                    </a:cubicBezTo>
                    <a:cubicBezTo>
                      <a:pt x="31386" y="57132"/>
                      <a:pt x="31445" y="57074"/>
                      <a:pt x="31474" y="57074"/>
                    </a:cubicBezTo>
                    <a:close/>
                    <a:moveTo>
                      <a:pt x="16778" y="57953"/>
                    </a:moveTo>
                    <a:cubicBezTo>
                      <a:pt x="16888" y="57953"/>
                      <a:pt x="16838" y="58089"/>
                      <a:pt x="16659" y="58268"/>
                    </a:cubicBezTo>
                    <a:cubicBezTo>
                      <a:pt x="16548" y="58268"/>
                      <a:pt x="16475" y="58305"/>
                      <a:pt x="16413" y="58305"/>
                    </a:cubicBezTo>
                    <a:cubicBezTo>
                      <a:pt x="16382" y="58305"/>
                      <a:pt x="16355" y="58296"/>
                      <a:pt x="16327" y="58268"/>
                    </a:cubicBezTo>
                    <a:cubicBezTo>
                      <a:pt x="16327" y="58268"/>
                      <a:pt x="16410" y="58185"/>
                      <a:pt x="16576" y="58020"/>
                    </a:cubicBezTo>
                    <a:cubicBezTo>
                      <a:pt x="16668" y="57973"/>
                      <a:pt x="16735" y="57953"/>
                      <a:pt x="16778" y="57953"/>
                    </a:cubicBezTo>
                    <a:close/>
                    <a:moveTo>
                      <a:pt x="80720" y="58351"/>
                    </a:moveTo>
                    <a:cubicBezTo>
                      <a:pt x="80886" y="58434"/>
                      <a:pt x="80969" y="58848"/>
                      <a:pt x="80803" y="59097"/>
                    </a:cubicBezTo>
                    <a:cubicBezTo>
                      <a:pt x="80760" y="59140"/>
                      <a:pt x="80718" y="59161"/>
                      <a:pt x="80675" y="59161"/>
                    </a:cubicBezTo>
                    <a:cubicBezTo>
                      <a:pt x="80552" y="59161"/>
                      <a:pt x="80429" y="58990"/>
                      <a:pt x="80306" y="58683"/>
                    </a:cubicBezTo>
                    <a:cubicBezTo>
                      <a:pt x="80223" y="58517"/>
                      <a:pt x="80555" y="58351"/>
                      <a:pt x="80720" y="58351"/>
                    </a:cubicBezTo>
                    <a:close/>
                    <a:moveTo>
                      <a:pt x="86888" y="59585"/>
                    </a:moveTo>
                    <a:cubicBezTo>
                      <a:pt x="87018" y="59585"/>
                      <a:pt x="87006" y="60015"/>
                      <a:pt x="86853" y="60092"/>
                    </a:cubicBezTo>
                    <a:cubicBezTo>
                      <a:pt x="86837" y="60107"/>
                      <a:pt x="86821" y="60114"/>
                      <a:pt x="86806" y="60114"/>
                    </a:cubicBezTo>
                    <a:cubicBezTo>
                      <a:pt x="86742" y="60114"/>
                      <a:pt x="86687" y="59993"/>
                      <a:pt x="86687" y="59926"/>
                    </a:cubicBezTo>
                    <a:cubicBezTo>
                      <a:pt x="86687" y="59760"/>
                      <a:pt x="86687" y="59677"/>
                      <a:pt x="86853" y="59594"/>
                    </a:cubicBezTo>
                    <a:cubicBezTo>
                      <a:pt x="86866" y="59588"/>
                      <a:pt x="86877" y="59585"/>
                      <a:pt x="86888" y="59585"/>
                    </a:cubicBezTo>
                    <a:close/>
                    <a:moveTo>
                      <a:pt x="55444" y="60837"/>
                    </a:moveTo>
                    <a:cubicBezTo>
                      <a:pt x="55444" y="60837"/>
                      <a:pt x="55361" y="60920"/>
                      <a:pt x="55278" y="61086"/>
                    </a:cubicBezTo>
                    <a:cubicBezTo>
                      <a:pt x="55195" y="61169"/>
                      <a:pt x="55112" y="61169"/>
                      <a:pt x="55112" y="61169"/>
                    </a:cubicBezTo>
                    <a:cubicBezTo>
                      <a:pt x="55029" y="61086"/>
                      <a:pt x="55112" y="61003"/>
                      <a:pt x="55195" y="60920"/>
                    </a:cubicBezTo>
                    <a:cubicBezTo>
                      <a:pt x="55278" y="60837"/>
                      <a:pt x="55444" y="60837"/>
                      <a:pt x="55444" y="60837"/>
                    </a:cubicBezTo>
                    <a:close/>
                    <a:moveTo>
                      <a:pt x="72941" y="73786"/>
                    </a:moveTo>
                    <a:cubicBezTo>
                      <a:pt x="72951" y="73786"/>
                      <a:pt x="72972" y="73807"/>
                      <a:pt x="73013" y="73849"/>
                    </a:cubicBezTo>
                    <a:cubicBezTo>
                      <a:pt x="73096" y="73849"/>
                      <a:pt x="73096" y="73931"/>
                      <a:pt x="73096" y="74014"/>
                    </a:cubicBezTo>
                    <a:cubicBezTo>
                      <a:pt x="73013" y="74014"/>
                      <a:pt x="72930" y="74014"/>
                      <a:pt x="72930" y="73849"/>
                    </a:cubicBezTo>
                    <a:cubicBezTo>
                      <a:pt x="72930" y="73807"/>
                      <a:pt x="72930" y="73786"/>
                      <a:pt x="72941" y="73786"/>
                    </a:cubicBezTo>
                    <a:close/>
                    <a:moveTo>
                      <a:pt x="84502" y="75527"/>
                    </a:moveTo>
                    <a:cubicBezTo>
                      <a:pt x="84533" y="75527"/>
                      <a:pt x="84574" y="75548"/>
                      <a:pt x="84615" y="75589"/>
                    </a:cubicBezTo>
                    <a:cubicBezTo>
                      <a:pt x="84615" y="75589"/>
                      <a:pt x="84698" y="75672"/>
                      <a:pt x="84615" y="75755"/>
                    </a:cubicBezTo>
                    <a:cubicBezTo>
                      <a:pt x="84533" y="75755"/>
                      <a:pt x="84450" y="75755"/>
                      <a:pt x="84450" y="75589"/>
                    </a:cubicBezTo>
                    <a:cubicBezTo>
                      <a:pt x="84450" y="75548"/>
                      <a:pt x="84470" y="75527"/>
                      <a:pt x="84502" y="75527"/>
                    </a:cubicBezTo>
                    <a:close/>
                    <a:moveTo>
                      <a:pt x="83816" y="76135"/>
                    </a:moveTo>
                    <a:cubicBezTo>
                      <a:pt x="83828" y="76135"/>
                      <a:pt x="83845" y="76145"/>
                      <a:pt x="83870" y="76169"/>
                    </a:cubicBezTo>
                    <a:cubicBezTo>
                      <a:pt x="83952" y="76252"/>
                      <a:pt x="83952" y="76335"/>
                      <a:pt x="83952" y="76335"/>
                    </a:cubicBezTo>
                    <a:cubicBezTo>
                      <a:pt x="83928" y="76359"/>
                      <a:pt x="83904" y="76369"/>
                      <a:pt x="83882" y="76369"/>
                    </a:cubicBezTo>
                    <a:cubicBezTo>
                      <a:pt x="83828" y="76369"/>
                      <a:pt x="83787" y="76311"/>
                      <a:pt x="83787" y="76252"/>
                    </a:cubicBezTo>
                    <a:cubicBezTo>
                      <a:pt x="83787" y="76193"/>
                      <a:pt x="83787" y="76135"/>
                      <a:pt x="83816" y="76135"/>
                    </a:cubicBezTo>
                    <a:close/>
                    <a:moveTo>
                      <a:pt x="23646" y="0"/>
                    </a:moveTo>
                    <a:cubicBezTo>
                      <a:pt x="23474" y="0"/>
                      <a:pt x="23194" y="71"/>
                      <a:pt x="23040" y="174"/>
                    </a:cubicBezTo>
                    <a:lnTo>
                      <a:pt x="22791" y="174"/>
                    </a:lnTo>
                    <a:cubicBezTo>
                      <a:pt x="22709" y="174"/>
                      <a:pt x="22626" y="422"/>
                      <a:pt x="22460" y="837"/>
                    </a:cubicBezTo>
                    <a:cubicBezTo>
                      <a:pt x="22377" y="1168"/>
                      <a:pt x="22211" y="1500"/>
                      <a:pt x="22128" y="1500"/>
                    </a:cubicBezTo>
                    <a:cubicBezTo>
                      <a:pt x="22128" y="1500"/>
                      <a:pt x="22128" y="1583"/>
                      <a:pt x="22211" y="1665"/>
                    </a:cubicBezTo>
                    <a:cubicBezTo>
                      <a:pt x="22460" y="1831"/>
                      <a:pt x="22128" y="2246"/>
                      <a:pt x="21880" y="2246"/>
                    </a:cubicBezTo>
                    <a:cubicBezTo>
                      <a:pt x="21831" y="2221"/>
                      <a:pt x="21790" y="2211"/>
                      <a:pt x="21753" y="2211"/>
                    </a:cubicBezTo>
                    <a:cubicBezTo>
                      <a:pt x="21665" y="2211"/>
                      <a:pt x="21607" y="2270"/>
                      <a:pt x="21548" y="2328"/>
                    </a:cubicBezTo>
                    <a:cubicBezTo>
                      <a:pt x="21484" y="2521"/>
                      <a:pt x="21171" y="2714"/>
                      <a:pt x="20995" y="2714"/>
                    </a:cubicBezTo>
                    <a:cubicBezTo>
                      <a:pt x="20944" y="2714"/>
                      <a:pt x="20904" y="2697"/>
                      <a:pt x="20885" y="2660"/>
                    </a:cubicBezTo>
                    <a:cubicBezTo>
                      <a:pt x="20861" y="2636"/>
                      <a:pt x="20823" y="2626"/>
                      <a:pt x="20776" y="2626"/>
                    </a:cubicBezTo>
                    <a:cubicBezTo>
                      <a:pt x="20664" y="2626"/>
                      <a:pt x="20505" y="2684"/>
                      <a:pt x="20388" y="2743"/>
                    </a:cubicBezTo>
                    <a:cubicBezTo>
                      <a:pt x="20305" y="2784"/>
                      <a:pt x="20222" y="2805"/>
                      <a:pt x="20150" y="2805"/>
                    </a:cubicBezTo>
                    <a:cubicBezTo>
                      <a:pt x="20077" y="2805"/>
                      <a:pt x="20015" y="2784"/>
                      <a:pt x="19974" y="2743"/>
                    </a:cubicBezTo>
                    <a:cubicBezTo>
                      <a:pt x="19891" y="2743"/>
                      <a:pt x="19725" y="2743"/>
                      <a:pt x="19642" y="2826"/>
                    </a:cubicBezTo>
                    <a:cubicBezTo>
                      <a:pt x="19618" y="2850"/>
                      <a:pt x="19587" y="2860"/>
                      <a:pt x="19554" y="2860"/>
                    </a:cubicBezTo>
                    <a:cubicBezTo>
                      <a:pt x="19476" y="2860"/>
                      <a:pt x="19394" y="2801"/>
                      <a:pt x="19394" y="2743"/>
                    </a:cubicBezTo>
                    <a:cubicBezTo>
                      <a:pt x="19394" y="2660"/>
                      <a:pt x="19373" y="2618"/>
                      <a:pt x="19331" y="2618"/>
                    </a:cubicBezTo>
                    <a:cubicBezTo>
                      <a:pt x="19290" y="2618"/>
                      <a:pt x="19228" y="2660"/>
                      <a:pt x="19145" y="2743"/>
                    </a:cubicBezTo>
                    <a:cubicBezTo>
                      <a:pt x="19062" y="2909"/>
                      <a:pt x="18979" y="3074"/>
                      <a:pt x="19062" y="3157"/>
                    </a:cubicBezTo>
                    <a:cubicBezTo>
                      <a:pt x="19145" y="3323"/>
                      <a:pt x="18482" y="3986"/>
                      <a:pt x="18150" y="4069"/>
                    </a:cubicBezTo>
                    <a:cubicBezTo>
                      <a:pt x="17653" y="4069"/>
                      <a:pt x="17570" y="4235"/>
                      <a:pt x="17487" y="4649"/>
                    </a:cubicBezTo>
                    <a:cubicBezTo>
                      <a:pt x="17432" y="4870"/>
                      <a:pt x="17414" y="4944"/>
                      <a:pt x="17359" y="4944"/>
                    </a:cubicBezTo>
                    <a:cubicBezTo>
                      <a:pt x="17331" y="4944"/>
                      <a:pt x="17294" y="4925"/>
                      <a:pt x="17239" y="4898"/>
                    </a:cubicBezTo>
                    <a:cubicBezTo>
                      <a:pt x="17223" y="4881"/>
                      <a:pt x="17207" y="4872"/>
                      <a:pt x="17187" y="4872"/>
                    </a:cubicBezTo>
                    <a:cubicBezTo>
                      <a:pt x="17105" y="4872"/>
                      <a:pt x="16961" y="5042"/>
                      <a:pt x="16493" y="5643"/>
                    </a:cubicBezTo>
                    <a:cubicBezTo>
                      <a:pt x="16161" y="6058"/>
                      <a:pt x="15830" y="6472"/>
                      <a:pt x="15830" y="6555"/>
                    </a:cubicBezTo>
                    <a:cubicBezTo>
                      <a:pt x="15830" y="6638"/>
                      <a:pt x="15664" y="6804"/>
                      <a:pt x="15581" y="6886"/>
                    </a:cubicBezTo>
                    <a:cubicBezTo>
                      <a:pt x="15416" y="6969"/>
                      <a:pt x="15250" y="7301"/>
                      <a:pt x="15084" y="7632"/>
                    </a:cubicBezTo>
                    <a:cubicBezTo>
                      <a:pt x="15001" y="7881"/>
                      <a:pt x="14753" y="8130"/>
                      <a:pt x="14753" y="8212"/>
                    </a:cubicBezTo>
                    <a:cubicBezTo>
                      <a:pt x="14670" y="8295"/>
                      <a:pt x="14587" y="8461"/>
                      <a:pt x="14587" y="8627"/>
                    </a:cubicBezTo>
                    <a:cubicBezTo>
                      <a:pt x="14587" y="8875"/>
                      <a:pt x="14504" y="9041"/>
                      <a:pt x="14255" y="9124"/>
                    </a:cubicBezTo>
                    <a:cubicBezTo>
                      <a:pt x="14007" y="9290"/>
                      <a:pt x="13758" y="9704"/>
                      <a:pt x="13841" y="9870"/>
                    </a:cubicBezTo>
                    <a:cubicBezTo>
                      <a:pt x="13924" y="9870"/>
                      <a:pt x="14007" y="9787"/>
                      <a:pt x="14007" y="9621"/>
                    </a:cubicBezTo>
                    <a:cubicBezTo>
                      <a:pt x="14055" y="9573"/>
                      <a:pt x="14102" y="9526"/>
                      <a:pt x="14134" y="9526"/>
                    </a:cubicBezTo>
                    <a:cubicBezTo>
                      <a:pt x="14158" y="9526"/>
                      <a:pt x="14172" y="9551"/>
                      <a:pt x="14172" y="9621"/>
                    </a:cubicBezTo>
                    <a:cubicBezTo>
                      <a:pt x="14090" y="9704"/>
                      <a:pt x="14007" y="9870"/>
                      <a:pt x="13924" y="9953"/>
                    </a:cubicBezTo>
                    <a:cubicBezTo>
                      <a:pt x="13758" y="10119"/>
                      <a:pt x="13592" y="10367"/>
                      <a:pt x="13592" y="10533"/>
                    </a:cubicBezTo>
                    <a:cubicBezTo>
                      <a:pt x="13509" y="10699"/>
                      <a:pt x="13344" y="11030"/>
                      <a:pt x="13095" y="11362"/>
                    </a:cubicBezTo>
                    <a:cubicBezTo>
                      <a:pt x="12846" y="11610"/>
                      <a:pt x="12681" y="11942"/>
                      <a:pt x="12598" y="12108"/>
                    </a:cubicBezTo>
                    <a:cubicBezTo>
                      <a:pt x="12598" y="12273"/>
                      <a:pt x="12515" y="12439"/>
                      <a:pt x="12432" y="12522"/>
                    </a:cubicBezTo>
                    <a:cubicBezTo>
                      <a:pt x="12349" y="12522"/>
                      <a:pt x="12266" y="12853"/>
                      <a:pt x="12183" y="13185"/>
                    </a:cubicBezTo>
                    <a:cubicBezTo>
                      <a:pt x="12101" y="13516"/>
                      <a:pt x="11935" y="13848"/>
                      <a:pt x="11852" y="13931"/>
                    </a:cubicBezTo>
                    <a:cubicBezTo>
                      <a:pt x="11769" y="14014"/>
                      <a:pt x="11603" y="14262"/>
                      <a:pt x="11603" y="14428"/>
                    </a:cubicBezTo>
                    <a:cubicBezTo>
                      <a:pt x="11520" y="14677"/>
                      <a:pt x="11355" y="14842"/>
                      <a:pt x="11272" y="14925"/>
                    </a:cubicBezTo>
                    <a:cubicBezTo>
                      <a:pt x="11189" y="15008"/>
                      <a:pt x="11106" y="15257"/>
                      <a:pt x="11023" y="15505"/>
                    </a:cubicBezTo>
                    <a:cubicBezTo>
                      <a:pt x="11023" y="15671"/>
                      <a:pt x="10775" y="16085"/>
                      <a:pt x="10526" y="16334"/>
                    </a:cubicBezTo>
                    <a:cubicBezTo>
                      <a:pt x="9946" y="17163"/>
                      <a:pt x="9863" y="17494"/>
                      <a:pt x="9863" y="18406"/>
                    </a:cubicBezTo>
                    <a:cubicBezTo>
                      <a:pt x="9863" y="19483"/>
                      <a:pt x="9946" y="19566"/>
                      <a:pt x="10609" y="19566"/>
                    </a:cubicBezTo>
                    <a:cubicBezTo>
                      <a:pt x="11438" y="19566"/>
                      <a:pt x="11686" y="19732"/>
                      <a:pt x="11438" y="20229"/>
                    </a:cubicBezTo>
                    <a:cubicBezTo>
                      <a:pt x="11272" y="20478"/>
                      <a:pt x="11272" y="20644"/>
                      <a:pt x="11520" y="20892"/>
                    </a:cubicBezTo>
                    <a:cubicBezTo>
                      <a:pt x="11686" y="21058"/>
                      <a:pt x="11852" y="21224"/>
                      <a:pt x="11769" y="21307"/>
                    </a:cubicBezTo>
                    <a:cubicBezTo>
                      <a:pt x="11520" y="21555"/>
                      <a:pt x="11686" y="21887"/>
                      <a:pt x="12266" y="22633"/>
                    </a:cubicBezTo>
                    <a:cubicBezTo>
                      <a:pt x="12681" y="23130"/>
                      <a:pt x="13012" y="23544"/>
                      <a:pt x="13095" y="23710"/>
                    </a:cubicBezTo>
                    <a:cubicBezTo>
                      <a:pt x="13178" y="23876"/>
                      <a:pt x="13261" y="23959"/>
                      <a:pt x="13261" y="24041"/>
                    </a:cubicBezTo>
                    <a:cubicBezTo>
                      <a:pt x="13344" y="24124"/>
                      <a:pt x="12764" y="24704"/>
                      <a:pt x="12018" y="25450"/>
                    </a:cubicBezTo>
                    <a:cubicBezTo>
                      <a:pt x="11852" y="25616"/>
                      <a:pt x="11686" y="25616"/>
                      <a:pt x="11603" y="25616"/>
                    </a:cubicBezTo>
                    <a:cubicBezTo>
                      <a:pt x="11603" y="25595"/>
                      <a:pt x="11593" y="25585"/>
                      <a:pt x="11575" y="25585"/>
                    </a:cubicBezTo>
                    <a:cubicBezTo>
                      <a:pt x="11520" y="25585"/>
                      <a:pt x="11396" y="25678"/>
                      <a:pt x="11272" y="25865"/>
                    </a:cubicBezTo>
                    <a:cubicBezTo>
                      <a:pt x="11175" y="26059"/>
                      <a:pt x="11106" y="26139"/>
                      <a:pt x="11066" y="26139"/>
                    </a:cubicBezTo>
                    <a:cubicBezTo>
                      <a:pt x="11037" y="26139"/>
                      <a:pt x="11023" y="26099"/>
                      <a:pt x="11023" y="26030"/>
                    </a:cubicBezTo>
                    <a:cubicBezTo>
                      <a:pt x="10998" y="25953"/>
                      <a:pt x="10932" y="25916"/>
                      <a:pt x="10844" y="25916"/>
                    </a:cubicBezTo>
                    <a:cubicBezTo>
                      <a:pt x="10648" y="25916"/>
                      <a:pt x="10341" y="26101"/>
                      <a:pt x="10112" y="26445"/>
                    </a:cubicBezTo>
                    <a:cubicBezTo>
                      <a:pt x="10029" y="26610"/>
                      <a:pt x="9863" y="26693"/>
                      <a:pt x="9780" y="26693"/>
                    </a:cubicBezTo>
                    <a:cubicBezTo>
                      <a:pt x="9780" y="26671"/>
                      <a:pt x="9774" y="26661"/>
                      <a:pt x="9765" y="26661"/>
                    </a:cubicBezTo>
                    <a:cubicBezTo>
                      <a:pt x="9742" y="26661"/>
                      <a:pt x="9697" y="26738"/>
                      <a:pt x="9697" y="26859"/>
                    </a:cubicBezTo>
                    <a:cubicBezTo>
                      <a:pt x="9614" y="27108"/>
                      <a:pt x="9614" y="27108"/>
                      <a:pt x="9532" y="27108"/>
                    </a:cubicBezTo>
                    <a:cubicBezTo>
                      <a:pt x="9519" y="27089"/>
                      <a:pt x="9500" y="27080"/>
                      <a:pt x="9475" y="27080"/>
                    </a:cubicBezTo>
                    <a:cubicBezTo>
                      <a:pt x="9172" y="27080"/>
                      <a:pt x="7971" y="28457"/>
                      <a:pt x="6134" y="30754"/>
                    </a:cubicBezTo>
                    <a:cubicBezTo>
                      <a:pt x="5388" y="31832"/>
                      <a:pt x="4310" y="33572"/>
                      <a:pt x="4062" y="34235"/>
                    </a:cubicBezTo>
                    <a:cubicBezTo>
                      <a:pt x="3896" y="34566"/>
                      <a:pt x="3813" y="34815"/>
                      <a:pt x="3730" y="34981"/>
                    </a:cubicBezTo>
                    <a:cubicBezTo>
                      <a:pt x="3647" y="35064"/>
                      <a:pt x="3565" y="35229"/>
                      <a:pt x="3565" y="35229"/>
                    </a:cubicBezTo>
                    <a:cubicBezTo>
                      <a:pt x="3565" y="35312"/>
                      <a:pt x="3316" y="35727"/>
                      <a:pt x="3067" y="36141"/>
                    </a:cubicBezTo>
                    <a:cubicBezTo>
                      <a:pt x="2819" y="36638"/>
                      <a:pt x="2487" y="37384"/>
                      <a:pt x="2321" y="37881"/>
                    </a:cubicBezTo>
                    <a:cubicBezTo>
                      <a:pt x="2156" y="38379"/>
                      <a:pt x="1990" y="38793"/>
                      <a:pt x="1907" y="38876"/>
                    </a:cubicBezTo>
                    <a:cubicBezTo>
                      <a:pt x="1824" y="38959"/>
                      <a:pt x="1658" y="39456"/>
                      <a:pt x="1493" y="39787"/>
                    </a:cubicBezTo>
                    <a:cubicBezTo>
                      <a:pt x="1327" y="40202"/>
                      <a:pt x="1078" y="40699"/>
                      <a:pt x="913" y="40948"/>
                    </a:cubicBezTo>
                    <a:cubicBezTo>
                      <a:pt x="581" y="41279"/>
                      <a:pt x="84" y="42688"/>
                      <a:pt x="167" y="42771"/>
                    </a:cubicBezTo>
                    <a:cubicBezTo>
                      <a:pt x="250" y="42854"/>
                      <a:pt x="250" y="43020"/>
                      <a:pt x="167" y="43102"/>
                    </a:cubicBezTo>
                    <a:cubicBezTo>
                      <a:pt x="1" y="43600"/>
                      <a:pt x="747" y="45589"/>
                      <a:pt x="1327" y="46334"/>
                    </a:cubicBezTo>
                    <a:cubicBezTo>
                      <a:pt x="1658" y="46749"/>
                      <a:pt x="1907" y="47246"/>
                      <a:pt x="1907" y="47329"/>
                    </a:cubicBezTo>
                    <a:cubicBezTo>
                      <a:pt x="1824" y="47495"/>
                      <a:pt x="2073" y="47909"/>
                      <a:pt x="2404" y="48241"/>
                    </a:cubicBezTo>
                    <a:cubicBezTo>
                      <a:pt x="2736" y="48655"/>
                      <a:pt x="3399" y="49567"/>
                      <a:pt x="3979" y="50230"/>
                    </a:cubicBezTo>
                    <a:cubicBezTo>
                      <a:pt x="4476" y="50975"/>
                      <a:pt x="5885" y="52550"/>
                      <a:pt x="7045" y="53793"/>
                    </a:cubicBezTo>
                    <a:cubicBezTo>
                      <a:pt x="8206" y="55036"/>
                      <a:pt x="9532" y="56445"/>
                      <a:pt x="10029" y="56942"/>
                    </a:cubicBezTo>
                    <a:cubicBezTo>
                      <a:pt x="10493" y="57473"/>
                      <a:pt x="10798" y="57738"/>
                      <a:pt x="10986" y="57738"/>
                    </a:cubicBezTo>
                    <a:cubicBezTo>
                      <a:pt x="11033" y="57738"/>
                      <a:pt x="11073" y="57721"/>
                      <a:pt x="11106" y="57688"/>
                    </a:cubicBezTo>
                    <a:cubicBezTo>
                      <a:pt x="11175" y="57654"/>
                      <a:pt x="11215" y="57634"/>
                      <a:pt x="11233" y="57634"/>
                    </a:cubicBezTo>
                    <a:cubicBezTo>
                      <a:pt x="11258" y="57634"/>
                      <a:pt x="11238" y="57674"/>
                      <a:pt x="11189" y="57771"/>
                    </a:cubicBezTo>
                    <a:cubicBezTo>
                      <a:pt x="11030" y="58088"/>
                      <a:pt x="12616" y="59771"/>
                      <a:pt x="13044" y="59771"/>
                    </a:cubicBezTo>
                    <a:cubicBezTo>
                      <a:pt x="13064" y="59771"/>
                      <a:pt x="13081" y="59767"/>
                      <a:pt x="13095" y="59760"/>
                    </a:cubicBezTo>
                    <a:cubicBezTo>
                      <a:pt x="13170" y="59686"/>
                      <a:pt x="13211" y="59645"/>
                      <a:pt x="13226" y="59645"/>
                    </a:cubicBezTo>
                    <a:cubicBezTo>
                      <a:pt x="13244" y="59645"/>
                      <a:pt x="13224" y="59706"/>
                      <a:pt x="13178" y="59843"/>
                    </a:cubicBezTo>
                    <a:cubicBezTo>
                      <a:pt x="13012" y="60092"/>
                      <a:pt x="13509" y="60672"/>
                      <a:pt x="13841" y="60672"/>
                    </a:cubicBezTo>
                    <a:cubicBezTo>
                      <a:pt x="13847" y="60666"/>
                      <a:pt x="13855" y="60663"/>
                      <a:pt x="13865" y="60663"/>
                    </a:cubicBezTo>
                    <a:cubicBezTo>
                      <a:pt x="13986" y="60663"/>
                      <a:pt x="14375" y="61123"/>
                      <a:pt x="14835" y="61583"/>
                    </a:cubicBezTo>
                    <a:cubicBezTo>
                      <a:pt x="15414" y="62226"/>
                      <a:pt x="15693" y="62470"/>
                      <a:pt x="15944" y="62470"/>
                    </a:cubicBezTo>
                    <a:cubicBezTo>
                      <a:pt x="16017" y="62470"/>
                      <a:pt x="16087" y="62449"/>
                      <a:pt x="16161" y="62412"/>
                    </a:cubicBezTo>
                    <a:cubicBezTo>
                      <a:pt x="16252" y="62382"/>
                      <a:pt x="16321" y="62362"/>
                      <a:pt x="16364" y="62362"/>
                    </a:cubicBezTo>
                    <a:cubicBezTo>
                      <a:pt x="16437" y="62362"/>
                      <a:pt x="16432" y="62420"/>
                      <a:pt x="16327" y="62578"/>
                    </a:cubicBezTo>
                    <a:cubicBezTo>
                      <a:pt x="15996" y="62826"/>
                      <a:pt x="16161" y="63075"/>
                      <a:pt x="17653" y="64235"/>
                    </a:cubicBezTo>
                    <a:cubicBezTo>
                      <a:pt x="18979" y="65313"/>
                      <a:pt x="20471" y="66639"/>
                      <a:pt x="22460" y="68462"/>
                    </a:cubicBezTo>
                    <a:cubicBezTo>
                      <a:pt x="23371" y="69291"/>
                      <a:pt x="24200" y="70036"/>
                      <a:pt x="24366" y="70119"/>
                    </a:cubicBezTo>
                    <a:cubicBezTo>
                      <a:pt x="24449" y="70119"/>
                      <a:pt x="25278" y="70865"/>
                      <a:pt x="26189" y="71694"/>
                    </a:cubicBezTo>
                    <a:cubicBezTo>
                      <a:pt x="27101" y="72523"/>
                      <a:pt x="27930" y="73268"/>
                      <a:pt x="28095" y="73268"/>
                    </a:cubicBezTo>
                    <a:cubicBezTo>
                      <a:pt x="28261" y="73351"/>
                      <a:pt x="29338" y="74263"/>
                      <a:pt x="31493" y="76169"/>
                    </a:cubicBezTo>
                    <a:cubicBezTo>
                      <a:pt x="32488" y="77081"/>
                      <a:pt x="33151" y="77661"/>
                      <a:pt x="34642" y="78738"/>
                    </a:cubicBezTo>
                    <a:cubicBezTo>
                      <a:pt x="34974" y="78987"/>
                      <a:pt x="35554" y="79401"/>
                      <a:pt x="35968" y="79816"/>
                    </a:cubicBezTo>
                    <a:cubicBezTo>
                      <a:pt x="36383" y="80147"/>
                      <a:pt x="37046" y="80644"/>
                      <a:pt x="37460" y="80976"/>
                    </a:cubicBezTo>
                    <a:cubicBezTo>
                      <a:pt x="37874" y="81307"/>
                      <a:pt x="38537" y="81887"/>
                      <a:pt x="39035" y="82219"/>
                    </a:cubicBezTo>
                    <a:cubicBezTo>
                      <a:pt x="39449" y="82550"/>
                      <a:pt x="39946" y="82882"/>
                      <a:pt x="40112" y="82965"/>
                    </a:cubicBezTo>
                    <a:cubicBezTo>
                      <a:pt x="40195" y="82965"/>
                      <a:pt x="40609" y="83213"/>
                      <a:pt x="40941" y="83462"/>
                    </a:cubicBezTo>
                    <a:cubicBezTo>
                      <a:pt x="41272" y="83793"/>
                      <a:pt x="41770" y="84125"/>
                      <a:pt x="42018" y="84291"/>
                    </a:cubicBezTo>
                    <a:cubicBezTo>
                      <a:pt x="42267" y="84456"/>
                      <a:pt x="42764" y="84788"/>
                      <a:pt x="43096" y="85037"/>
                    </a:cubicBezTo>
                    <a:cubicBezTo>
                      <a:pt x="44007" y="85700"/>
                      <a:pt x="44836" y="86280"/>
                      <a:pt x="45830" y="86943"/>
                    </a:cubicBezTo>
                    <a:cubicBezTo>
                      <a:pt x="46328" y="87274"/>
                      <a:pt x="46991" y="87689"/>
                      <a:pt x="47322" y="87937"/>
                    </a:cubicBezTo>
                    <a:cubicBezTo>
                      <a:pt x="47985" y="88434"/>
                      <a:pt x="49477" y="89263"/>
                      <a:pt x="50057" y="89512"/>
                    </a:cubicBezTo>
                    <a:cubicBezTo>
                      <a:pt x="50306" y="89595"/>
                      <a:pt x="50637" y="89843"/>
                      <a:pt x="50803" y="90009"/>
                    </a:cubicBezTo>
                    <a:cubicBezTo>
                      <a:pt x="50969" y="90175"/>
                      <a:pt x="51383" y="90506"/>
                      <a:pt x="51714" y="90672"/>
                    </a:cubicBezTo>
                    <a:cubicBezTo>
                      <a:pt x="51963" y="90838"/>
                      <a:pt x="52626" y="91169"/>
                      <a:pt x="53040" y="91418"/>
                    </a:cubicBezTo>
                    <a:cubicBezTo>
                      <a:pt x="53455" y="91667"/>
                      <a:pt x="54201" y="92081"/>
                      <a:pt x="54698" y="92412"/>
                    </a:cubicBezTo>
                    <a:cubicBezTo>
                      <a:pt x="55444" y="92827"/>
                      <a:pt x="55692" y="93075"/>
                      <a:pt x="55692" y="93324"/>
                    </a:cubicBezTo>
                    <a:cubicBezTo>
                      <a:pt x="55739" y="93606"/>
                      <a:pt x="55813" y="93755"/>
                      <a:pt x="56005" y="93755"/>
                    </a:cubicBezTo>
                    <a:cubicBezTo>
                      <a:pt x="56151" y="93755"/>
                      <a:pt x="56365" y="93669"/>
                      <a:pt x="56687" y="93490"/>
                    </a:cubicBezTo>
                    <a:cubicBezTo>
                      <a:pt x="57184" y="93324"/>
                      <a:pt x="58427" y="92330"/>
                      <a:pt x="58593" y="91998"/>
                    </a:cubicBezTo>
                    <a:cubicBezTo>
                      <a:pt x="58676" y="91915"/>
                      <a:pt x="58842" y="91832"/>
                      <a:pt x="59007" y="91749"/>
                    </a:cubicBezTo>
                    <a:cubicBezTo>
                      <a:pt x="59173" y="91667"/>
                      <a:pt x="59339" y="91501"/>
                      <a:pt x="59505" y="91335"/>
                    </a:cubicBezTo>
                    <a:cubicBezTo>
                      <a:pt x="59587" y="91169"/>
                      <a:pt x="60002" y="90755"/>
                      <a:pt x="60416" y="90423"/>
                    </a:cubicBezTo>
                    <a:cubicBezTo>
                      <a:pt x="60831" y="90092"/>
                      <a:pt x="61576" y="89429"/>
                      <a:pt x="62157" y="88683"/>
                    </a:cubicBezTo>
                    <a:cubicBezTo>
                      <a:pt x="63068" y="87606"/>
                      <a:pt x="63151" y="87440"/>
                      <a:pt x="62902" y="87440"/>
                    </a:cubicBezTo>
                    <a:cubicBezTo>
                      <a:pt x="62737" y="87440"/>
                      <a:pt x="62737" y="87440"/>
                      <a:pt x="63151" y="87191"/>
                    </a:cubicBezTo>
                    <a:cubicBezTo>
                      <a:pt x="63400" y="87108"/>
                      <a:pt x="63483" y="86943"/>
                      <a:pt x="63483" y="86943"/>
                    </a:cubicBezTo>
                    <a:cubicBezTo>
                      <a:pt x="63400" y="86860"/>
                      <a:pt x="63814" y="86363"/>
                      <a:pt x="64394" y="85700"/>
                    </a:cubicBezTo>
                    <a:cubicBezTo>
                      <a:pt x="65554" y="84291"/>
                      <a:pt x="65389" y="84456"/>
                      <a:pt x="66632" y="82633"/>
                    </a:cubicBezTo>
                    <a:cubicBezTo>
                      <a:pt x="67461" y="81556"/>
                      <a:pt x="67792" y="80976"/>
                      <a:pt x="68041" y="80396"/>
                    </a:cubicBezTo>
                    <a:cubicBezTo>
                      <a:pt x="68206" y="79981"/>
                      <a:pt x="68372" y="79567"/>
                      <a:pt x="68455" y="79484"/>
                    </a:cubicBezTo>
                    <a:cubicBezTo>
                      <a:pt x="68538" y="79401"/>
                      <a:pt x="68621" y="79070"/>
                      <a:pt x="68704" y="78821"/>
                    </a:cubicBezTo>
                    <a:cubicBezTo>
                      <a:pt x="68869" y="78324"/>
                      <a:pt x="69947" y="76252"/>
                      <a:pt x="70113" y="76169"/>
                    </a:cubicBezTo>
                    <a:cubicBezTo>
                      <a:pt x="70113" y="76169"/>
                      <a:pt x="70361" y="76169"/>
                      <a:pt x="70527" y="76252"/>
                    </a:cubicBezTo>
                    <a:cubicBezTo>
                      <a:pt x="70610" y="76293"/>
                      <a:pt x="70713" y="76314"/>
                      <a:pt x="70817" y="76314"/>
                    </a:cubicBezTo>
                    <a:cubicBezTo>
                      <a:pt x="70921" y="76314"/>
                      <a:pt x="71024" y="76293"/>
                      <a:pt x="71107" y="76252"/>
                    </a:cubicBezTo>
                    <a:cubicBezTo>
                      <a:pt x="71190" y="76211"/>
                      <a:pt x="71273" y="76190"/>
                      <a:pt x="71345" y="76190"/>
                    </a:cubicBezTo>
                    <a:cubicBezTo>
                      <a:pt x="71418" y="76190"/>
                      <a:pt x="71480" y="76211"/>
                      <a:pt x="71521" y="76252"/>
                    </a:cubicBezTo>
                    <a:cubicBezTo>
                      <a:pt x="71521" y="76335"/>
                      <a:pt x="71604" y="76376"/>
                      <a:pt x="71729" y="76376"/>
                    </a:cubicBezTo>
                    <a:cubicBezTo>
                      <a:pt x="71853" y="76376"/>
                      <a:pt x="72019" y="76335"/>
                      <a:pt x="72184" y="76252"/>
                    </a:cubicBezTo>
                    <a:cubicBezTo>
                      <a:pt x="72492" y="76137"/>
                      <a:pt x="72728" y="76075"/>
                      <a:pt x="72885" y="76075"/>
                    </a:cubicBezTo>
                    <a:cubicBezTo>
                      <a:pt x="73066" y="76075"/>
                      <a:pt x="73140" y="76157"/>
                      <a:pt x="73096" y="76335"/>
                    </a:cubicBezTo>
                    <a:cubicBezTo>
                      <a:pt x="73013" y="76418"/>
                      <a:pt x="73096" y="76501"/>
                      <a:pt x="73427" y="76501"/>
                    </a:cubicBezTo>
                    <a:cubicBezTo>
                      <a:pt x="73676" y="76501"/>
                      <a:pt x="73925" y="76501"/>
                      <a:pt x="74090" y="76666"/>
                    </a:cubicBezTo>
                    <a:cubicBezTo>
                      <a:pt x="74132" y="76708"/>
                      <a:pt x="74194" y="76728"/>
                      <a:pt x="74256" y="76728"/>
                    </a:cubicBezTo>
                    <a:cubicBezTo>
                      <a:pt x="74318" y="76728"/>
                      <a:pt x="74381" y="76708"/>
                      <a:pt x="74422" y="76666"/>
                    </a:cubicBezTo>
                    <a:cubicBezTo>
                      <a:pt x="74491" y="76632"/>
                      <a:pt x="74545" y="76612"/>
                      <a:pt x="74585" y="76612"/>
                    </a:cubicBezTo>
                    <a:cubicBezTo>
                      <a:pt x="74642" y="76612"/>
                      <a:pt x="74671" y="76652"/>
                      <a:pt x="74671" y="76749"/>
                    </a:cubicBezTo>
                    <a:cubicBezTo>
                      <a:pt x="74671" y="76808"/>
                      <a:pt x="74795" y="76866"/>
                      <a:pt x="74926" y="76866"/>
                    </a:cubicBezTo>
                    <a:cubicBezTo>
                      <a:pt x="74981" y="76866"/>
                      <a:pt x="75036" y="76856"/>
                      <a:pt x="75085" y="76832"/>
                    </a:cubicBezTo>
                    <a:cubicBezTo>
                      <a:pt x="75334" y="76832"/>
                      <a:pt x="75499" y="76915"/>
                      <a:pt x="75582" y="77081"/>
                    </a:cubicBezTo>
                    <a:cubicBezTo>
                      <a:pt x="75582" y="77238"/>
                      <a:pt x="75616" y="77296"/>
                      <a:pt x="75682" y="77296"/>
                    </a:cubicBezTo>
                    <a:cubicBezTo>
                      <a:pt x="75721" y="77296"/>
                      <a:pt x="75770" y="77277"/>
                      <a:pt x="75831" y="77246"/>
                    </a:cubicBezTo>
                    <a:cubicBezTo>
                      <a:pt x="75855" y="77222"/>
                      <a:pt x="75886" y="77212"/>
                      <a:pt x="75923" y="77212"/>
                    </a:cubicBezTo>
                    <a:cubicBezTo>
                      <a:pt x="76011" y="77212"/>
                      <a:pt x="76128" y="77271"/>
                      <a:pt x="76245" y="77329"/>
                    </a:cubicBezTo>
                    <a:cubicBezTo>
                      <a:pt x="76348" y="77432"/>
                      <a:pt x="76450" y="77503"/>
                      <a:pt x="76513" y="77503"/>
                    </a:cubicBezTo>
                    <a:cubicBezTo>
                      <a:pt x="76553" y="77503"/>
                      <a:pt x="76577" y="77476"/>
                      <a:pt x="76577" y="77412"/>
                    </a:cubicBezTo>
                    <a:cubicBezTo>
                      <a:pt x="76601" y="77364"/>
                      <a:pt x="76703" y="77344"/>
                      <a:pt x="76842" y="77344"/>
                    </a:cubicBezTo>
                    <a:cubicBezTo>
                      <a:pt x="77178" y="77344"/>
                      <a:pt x="77727" y="77461"/>
                      <a:pt x="77903" y="77578"/>
                    </a:cubicBezTo>
                    <a:cubicBezTo>
                      <a:pt x="77986" y="77661"/>
                      <a:pt x="78234" y="77661"/>
                      <a:pt x="78483" y="77661"/>
                    </a:cubicBezTo>
                    <a:cubicBezTo>
                      <a:pt x="78572" y="77639"/>
                      <a:pt x="78643" y="77628"/>
                      <a:pt x="78696" y="77628"/>
                    </a:cubicBezTo>
                    <a:cubicBezTo>
                      <a:pt x="78841" y="77628"/>
                      <a:pt x="78853" y="77705"/>
                      <a:pt x="78731" y="77827"/>
                    </a:cubicBezTo>
                    <a:cubicBezTo>
                      <a:pt x="78638" y="78060"/>
                      <a:pt x="78650" y="78162"/>
                      <a:pt x="78767" y="78162"/>
                    </a:cubicBezTo>
                    <a:cubicBezTo>
                      <a:pt x="78858" y="78162"/>
                      <a:pt x="79012" y="78101"/>
                      <a:pt x="79229" y="77992"/>
                    </a:cubicBezTo>
                    <a:cubicBezTo>
                      <a:pt x="79404" y="77934"/>
                      <a:pt x="79539" y="77875"/>
                      <a:pt x="79602" y="77875"/>
                    </a:cubicBezTo>
                    <a:cubicBezTo>
                      <a:pt x="79629" y="77875"/>
                      <a:pt x="79643" y="77885"/>
                      <a:pt x="79643" y="77909"/>
                    </a:cubicBezTo>
                    <a:cubicBezTo>
                      <a:pt x="79643" y="77951"/>
                      <a:pt x="79664" y="77972"/>
                      <a:pt x="79695" y="77972"/>
                    </a:cubicBezTo>
                    <a:cubicBezTo>
                      <a:pt x="79726" y="77972"/>
                      <a:pt x="79767" y="77951"/>
                      <a:pt x="79809" y="77909"/>
                    </a:cubicBezTo>
                    <a:cubicBezTo>
                      <a:pt x="79850" y="77868"/>
                      <a:pt x="79892" y="77847"/>
                      <a:pt x="79933" y="77847"/>
                    </a:cubicBezTo>
                    <a:cubicBezTo>
                      <a:pt x="79975" y="77847"/>
                      <a:pt x="80016" y="77868"/>
                      <a:pt x="80057" y="77909"/>
                    </a:cubicBezTo>
                    <a:cubicBezTo>
                      <a:pt x="80105" y="77957"/>
                      <a:pt x="80208" y="78005"/>
                      <a:pt x="80367" y="78005"/>
                    </a:cubicBezTo>
                    <a:cubicBezTo>
                      <a:pt x="80483" y="78005"/>
                      <a:pt x="80628" y="77979"/>
                      <a:pt x="80803" y="77909"/>
                    </a:cubicBezTo>
                    <a:cubicBezTo>
                      <a:pt x="80969" y="77909"/>
                      <a:pt x="81052" y="77992"/>
                      <a:pt x="81052" y="78075"/>
                    </a:cubicBezTo>
                    <a:cubicBezTo>
                      <a:pt x="81110" y="78134"/>
                      <a:pt x="81169" y="78192"/>
                      <a:pt x="81257" y="78192"/>
                    </a:cubicBezTo>
                    <a:cubicBezTo>
                      <a:pt x="81293" y="78192"/>
                      <a:pt x="81335" y="78182"/>
                      <a:pt x="81383" y="78158"/>
                    </a:cubicBezTo>
                    <a:cubicBezTo>
                      <a:pt x="81632" y="78158"/>
                      <a:pt x="81715" y="78158"/>
                      <a:pt x="81632" y="78407"/>
                    </a:cubicBezTo>
                    <a:cubicBezTo>
                      <a:pt x="81588" y="78584"/>
                      <a:pt x="81591" y="78667"/>
                      <a:pt x="81642" y="78667"/>
                    </a:cubicBezTo>
                    <a:cubicBezTo>
                      <a:pt x="81686" y="78667"/>
                      <a:pt x="81765" y="78605"/>
                      <a:pt x="81881" y="78490"/>
                    </a:cubicBezTo>
                    <a:cubicBezTo>
                      <a:pt x="82046" y="78407"/>
                      <a:pt x="82212" y="78324"/>
                      <a:pt x="82295" y="78324"/>
                    </a:cubicBezTo>
                    <a:cubicBezTo>
                      <a:pt x="82319" y="78348"/>
                      <a:pt x="82344" y="78358"/>
                      <a:pt x="82370" y="78358"/>
                    </a:cubicBezTo>
                    <a:cubicBezTo>
                      <a:pt x="82434" y="78358"/>
                      <a:pt x="82509" y="78300"/>
                      <a:pt x="82627" y="78241"/>
                    </a:cubicBezTo>
                    <a:cubicBezTo>
                      <a:pt x="82748" y="78120"/>
                      <a:pt x="82825" y="78043"/>
                      <a:pt x="82890" y="78043"/>
                    </a:cubicBezTo>
                    <a:cubicBezTo>
                      <a:pt x="82914" y="78043"/>
                      <a:pt x="82936" y="78053"/>
                      <a:pt x="82958" y="78075"/>
                    </a:cubicBezTo>
                    <a:cubicBezTo>
                      <a:pt x="83041" y="78075"/>
                      <a:pt x="83207" y="77909"/>
                      <a:pt x="83621" y="77329"/>
                    </a:cubicBezTo>
                    <a:cubicBezTo>
                      <a:pt x="83952" y="76915"/>
                      <a:pt x="84367" y="76501"/>
                      <a:pt x="84450" y="76501"/>
                    </a:cubicBezTo>
                    <a:cubicBezTo>
                      <a:pt x="84533" y="76418"/>
                      <a:pt x="84781" y="76169"/>
                      <a:pt x="84947" y="75838"/>
                    </a:cubicBezTo>
                    <a:cubicBezTo>
                      <a:pt x="85091" y="75550"/>
                      <a:pt x="85297" y="75324"/>
                      <a:pt x="85349" y="75324"/>
                    </a:cubicBezTo>
                    <a:cubicBezTo>
                      <a:pt x="85357" y="75324"/>
                      <a:pt x="85361" y="75329"/>
                      <a:pt x="85361" y="75340"/>
                    </a:cubicBezTo>
                    <a:cubicBezTo>
                      <a:pt x="85365" y="75344"/>
                      <a:pt x="85371" y="75346"/>
                      <a:pt x="85377" y="75346"/>
                    </a:cubicBezTo>
                    <a:cubicBezTo>
                      <a:pt x="85513" y="75346"/>
                      <a:pt x="86190" y="74583"/>
                      <a:pt x="86190" y="74346"/>
                    </a:cubicBezTo>
                    <a:cubicBezTo>
                      <a:pt x="86190" y="74263"/>
                      <a:pt x="86273" y="74180"/>
                      <a:pt x="86356" y="74097"/>
                    </a:cubicBezTo>
                    <a:cubicBezTo>
                      <a:pt x="86522" y="74014"/>
                      <a:pt x="86853" y="73517"/>
                      <a:pt x="87185" y="73103"/>
                    </a:cubicBezTo>
                    <a:cubicBezTo>
                      <a:pt x="87765" y="72357"/>
                      <a:pt x="87848" y="72274"/>
                      <a:pt x="87930" y="71777"/>
                    </a:cubicBezTo>
                    <a:cubicBezTo>
                      <a:pt x="87930" y="71387"/>
                      <a:pt x="87930" y="71252"/>
                      <a:pt x="88051" y="71252"/>
                    </a:cubicBezTo>
                    <a:cubicBezTo>
                      <a:pt x="88084" y="71252"/>
                      <a:pt x="88126" y="71262"/>
                      <a:pt x="88179" y="71280"/>
                    </a:cubicBezTo>
                    <a:cubicBezTo>
                      <a:pt x="88428" y="71280"/>
                      <a:pt x="88842" y="70865"/>
                      <a:pt x="89008" y="70368"/>
                    </a:cubicBezTo>
                    <a:cubicBezTo>
                      <a:pt x="89008" y="70202"/>
                      <a:pt x="89256" y="69871"/>
                      <a:pt x="89505" y="69539"/>
                    </a:cubicBezTo>
                    <a:cubicBezTo>
                      <a:pt x="89837" y="69125"/>
                      <a:pt x="89837" y="69042"/>
                      <a:pt x="89671" y="68710"/>
                    </a:cubicBezTo>
                    <a:cubicBezTo>
                      <a:pt x="89588" y="68462"/>
                      <a:pt x="89588" y="68213"/>
                      <a:pt x="89588" y="68130"/>
                    </a:cubicBezTo>
                    <a:cubicBezTo>
                      <a:pt x="89671" y="68047"/>
                      <a:pt x="89671" y="67882"/>
                      <a:pt x="89588" y="67799"/>
                    </a:cubicBezTo>
                    <a:cubicBezTo>
                      <a:pt x="89505" y="67633"/>
                      <a:pt x="89588" y="67467"/>
                      <a:pt x="89671" y="67302"/>
                    </a:cubicBezTo>
                    <a:cubicBezTo>
                      <a:pt x="89843" y="67015"/>
                      <a:pt x="89896" y="66927"/>
                      <a:pt x="89830" y="66927"/>
                    </a:cubicBezTo>
                    <a:cubicBezTo>
                      <a:pt x="89801" y="66927"/>
                      <a:pt x="89748" y="66944"/>
                      <a:pt x="89671" y="66970"/>
                    </a:cubicBezTo>
                    <a:cubicBezTo>
                      <a:pt x="89616" y="67025"/>
                      <a:pt x="89570" y="67053"/>
                      <a:pt x="89533" y="67053"/>
                    </a:cubicBezTo>
                    <a:cubicBezTo>
                      <a:pt x="89459" y="67053"/>
                      <a:pt x="89422" y="66942"/>
                      <a:pt x="89422" y="66721"/>
                    </a:cubicBezTo>
                    <a:cubicBezTo>
                      <a:pt x="89359" y="66468"/>
                      <a:pt x="89344" y="66360"/>
                      <a:pt x="89267" y="66360"/>
                    </a:cubicBezTo>
                    <a:cubicBezTo>
                      <a:pt x="89243" y="66360"/>
                      <a:pt x="89213" y="66370"/>
                      <a:pt x="89174" y="66390"/>
                    </a:cubicBezTo>
                    <a:cubicBezTo>
                      <a:pt x="89142" y="66437"/>
                      <a:pt x="89107" y="66458"/>
                      <a:pt x="89072" y="66458"/>
                    </a:cubicBezTo>
                    <a:cubicBezTo>
                      <a:pt x="88925" y="66458"/>
                      <a:pt x="88775" y="66094"/>
                      <a:pt x="88842" y="65893"/>
                    </a:cubicBezTo>
                    <a:cubicBezTo>
                      <a:pt x="88925" y="65727"/>
                      <a:pt x="88925" y="65644"/>
                      <a:pt x="88842" y="65561"/>
                    </a:cubicBezTo>
                    <a:cubicBezTo>
                      <a:pt x="88759" y="65561"/>
                      <a:pt x="88676" y="65561"/>
                      <a:pt x="88676" y="65727"/>
                    </a:cubicBezTo>
                    <a:cubicBezTo>
                      <a:pt x="88642" y="65761"/>
                      <a:pt x="88608" y="65781"/>
                      <a:pt x="88579" y="65781"/>
                    </a:cubicBezTo>
                    <a:cubicBezTo>
                      <a:pt x="88539" y="65781"/>
                      <a:pt x="88511" y="65741"/>
                      <a:pt x="88511" y="65644"/>
                    </a:cubicBezTo>
                    <a:cubicBezTo>
                      <a:pt x="88428" y="65561"/>
                      <a:pt x="88511" y="65395"/>
                      <a:pt x="88676" y="65230"/>
                    </a:cubicBezTo>
                    <a:cubicBezTo>
                      <a:pt x="88925" y="64981"/>
                      <a:pt x="88842" y="64981"/>
                      <a:pt x="88593" y="64815"/>
                    </a:cubicBezTo>
                    <a:cubicBezTo>
                      <a:pt x="88345" y="64732"/>
                      <a:pt x="88262" y="64650"/>
                      <a:pt x="88345" y="64484"/>
                    </a:cubicBezTo>
                    <a:cubicBezTo>
                      <a:pt x="88403" y="64425"/>
                      <a:pt x="88338" y="64367"/>
                      <a:pt x="88177" y="64367"/>
                    </a:cubicBezTo>
                    <a:cubicBezTo>
                      <a:pt x="88110" y="64367"/>
                      <a:pt x="88028" y="64377"/>
                      <a:pt x="87930" y="64401"/>
                    </a:cubicBezTo>
                    <a:cubicBezTo>
                      <a:pt x="87878" y="64410"/>
                      <a:pt x="87823" y="64414"/>
                      <a:pt x="87766" y="64414"/>
                    </a:cubicBezTo>
                    <a:cubicBezTo>
                      <a:pt x="87286" y="64414"/>
                      <a:pt x="86705" y="64117"/>
                      <a:pt x="86853" y="63821"/>
                    </a:cubicBezTo>
                    <a:cubicBezTo>
                      <a:pt x="86936" y="63738"/>
                      <a:pt x="86853" y="63572"/>
                      <a:pt x="86604" y="63324"/>
                    </a:cubicBezTo>
                    <a:cubicBezTo>
                      <a:pt x="86356" y="63075"/>
                      <a:pt x="86190" y="62826"/>
                      <a:pt x="86190" y="62744"/>
                    </a:cubicBezTo>
                    <a:cubicBezTo>
                      <a:pt x="86190" y="62709"/>
                      <a:pt x="86176" y="62689"/>
                      <a:pt x="86147" y="62689"/>
                    </a:cubicBezTo>
                    <a:cubicBezTo>
                      <a:pt x="86107" y="62689"/>
                      <a:pt x="86039" y="62729"/>
                      <a:pt x="85941" y="62826"/>
                    </a:cubicBezTo>
                    <a:cubicBezTo>
                      <a:pt x="85846" y="62970"/>
                      <a:pt x="85689" y="63030"/>
                      <a:pt x="85519" y="63030"/>
                    </a:cubicBezTo>
                    <a:cubicBezTo>
                      <a:pt x="85099" y="63030"/>
                      <a:pt x="84604" y="62659"/>
                      <a:pt x="84781" y="62246"/>
                    </a:cubicBezTo>
                    <a:cubicBezTo>
                      <a:pt x="84903" y="62125"/>
                      <a:pt x="84979" y="62048"/>
                      <a:pt x="85045" y="62048"/>
                    </a:cubicBezTo>
                    <a:cubicBezTo>
                      <a:pt x="85068" y="62048"/>
                      <a:pt x="85091" y="62058"/>
                      <a:pt x="85113" y="62081"/>
                    </a:cubicBezTo>
                    <a:cubicBezTo>
                      <a:pt x="85120" y="62088"/>
                      <a:pt x="85129" y="62091"/>
                      <a:pt x="85139" y="62091"/>
                    </a:cubicBezTo>
                    <a:cubicBezTo>
                      <a:pt x="85253" y="62091"/>
                      <a:pt x="85563" y="61699"/>
                      <a:pt x="85941" y="61169"/>
                    </a:cubicBezTo>
                    <a:cubicBezTo>
                      <a:pt x="85941" y="61086"/>
                      <a:pt x="86024" y="61086"/>
                      <a:pt x="86107" y="61086"/>
                    </a:cubicBezTo>
                    <a:cubicBezTo>
                      <a:pt x="86129" y="61108"/>
                      <a:pt x="86146" y="61119"/>
                      <a:pt x="86158" y="61119"/>
                    </a:cubicBezTo>
                    <a:cubicBezTo>
                      <a:pt x="86190" y="61119"/>
                      <a:pt x="86190" y="61042"/>
                      <a:pt x="86190" y="60920"/>
                    </a:cubicBezTo>
                    <a:cubicBezTo>
                      <a:pt x="86190" y="60755"/>
                      <a:pt x="86190" y="60672"/>
                      <a:pt x="86687" y="60340"/>
                    </a:cubicBezTo>
                    <a:cubicBezTo>
                      <a:pt x="87267" y="59926"/>
                      <a:pt x="87350" y="59843"/>
                      <a:pt x="87267" y="59677"/>
                    </a:cubicBezTo>
                    <a:cubicBezTo>
                      <a:pt x="87185" y="59677"/>
                      <a:pt x="87185" y="59511"/>
                      <a:pt x="87267" y="59263"/>
                    </a:cubicBezTo>
                    <a:cubicBezTo>
                      <a:pt x="87320" y="59105"/>
                      <a:pt x="87373" y="59047"/>
                      <a:pt x="87446" y="59047"/>
                    </a:cubicBezTo>
                    <a:cubicBezTo>
                      <a:pt x="87489" y="59047"/>
                      <a:pt x="87538" y="59067"/>
                      <a:pt x="87599" y="59097"/>
                    </a:cubicBezTo>
                    <a:cubicBezTo>
                      <a:pt x="87765" y="59097"/>
                      <a:pt x="87930" y="59097"/>
                      <a:pt x="88013" y="59014"/>
                    </a:cubicBezTo>
                    <a:cubicBezTo>
                      <a:pt x="88096" y="58848"/>
                      <a:pt x="88262" y="58766"/>
                      <a:pt x="88262" y="58683"/>
                    </a:cubicBezTo>
                    <a:cubicBezTo>
                      <a:pt x="88428" y="58600"/>
                      <a:pt x="89091" y="57688"/>
                      <a:pt x="89008" y="57605"/>
                    </a:cubicBezTo>
                    <a:lnTo>
                      <a:pt x="89008" y="57605"/>
                    </a:lnTo>
                    <a:cubicBezTo>
                      <a:pt x="89008" y="57605"/>
                      <a:pt x="88842" y="57605"/>
                      <a:pt x="88759" y="57688"/>
                    </a:cubicBezTo>
                    <a:cubicBezTo>
                      <a:pt x="88701" y="57747"/>
                      <a:pt x="88642" y="57805"/>
                      <a:pt x="88583" y="57805"/>
                    </a:cubicBezTo>
                    <a:cubicBezTo>
                      <a:pt x="88559" y="57805"/>
                      <a:pt x="88535" y="57795"/>
                      <a:pt x="88511" y="57771"/>
                    </a:cubicBezTo>
                    <a:cubicBezTo>
                      <a:pt x="88511" y="57771"/>
                      <a:pt x="88511" y="57688"/>
                      <a:pt x="88676" y="57605"/>
                    </a:cubicBezTo>
                    <a:cubicBezTo>
                      <a:pt x="88842" y="57605"/>
                      <a:pt x="88842" y="57522"/>
                      <a:pt x="88842" y="57440"/>
                    </a:cubicBezTo>
                    <a:cubicBezTo>
                      <a:pt x="88759" y="57440"/>
                      <a:pt x="88842" y="57191"/>
                      <a:pt x="89008" y="57025"/>
                    </a:cubicBezTo>
                    <a:cubicBezTo>
                      <a:pt x="89174" y="56859"/>
                      <a:pt x="89339" y="56694"/>
                      <a:pt x="89339" y="56694"/>
                    </a:cubicBezTo>
                    <a:lnTo>
                      <a:pt x="89339" y="56694"/>
                    </a:lnTo>
                    <a:cubicBezTo>
                      <a:pt x="89422" y="56777"/>
                      <a:pt x="89339" y="56859"/>
                      <a:pt x="89256" y="57025"/>
                    </a:cubicBezTo>
                    <a:cubicBezTo>
                      <a:pt x="89091" y="57191"/>
                      <a:pt x="89091" y="57357"/>
                      <a:pt x="89174" y="57440"/>
                    </a:cubicBezTo>
                    <a:cubicBezTo>
                      <a:pt x="89196" y="57462"/>
                      <a:pt x="89212" y="57472"/>
                      <a:pt x="89224" y="57472"/>
                    </a:cubicBezTo>
                    <a:cubicBezTo>
                      <a:pt x="89256" y="57472"/>
                      <a:pt x="89256" y="57395"/>
                      <a:pt x="89256" y="57274"/>
                    </a:cubicBezTo>
                    <a:cubicBezTo>
                      <a:pt x="89339" y="57191"/>
                      <a:pt x="89339" y="57025"/>
                      <a:pt x="89422" y="56942"/>
                    </a:cubicBezTo>
                    <a:cubicBezTo>
                      <a:pt x="89505" y="56859"/>
                      <a:pt x="89505" y="56611"/>
                      <a:pt x="89505" y="56528"/>
                    </a:cubicBezTo>
                    <a:cubicBezTo>
                      <a:pt x="89422" y="56279"/>
                      <a:pt x="89505" y="56279"/>
                      <a:pt x="89671" y="56279"/>
                    </a:cubicBezTo>
                    <a:cubicBezTo>
                      <a:pt x="89837" y="56279"/>
                      <a:pt x="90085" y="56114"/>
                      <a:pt x="90417" y="55616"/>
                    </a:cubicBezTo>
                    <a:cubicBezTo>
                      <a:pt x="90665" y="55285"/>
                      <a:pt x="90831" y="55036"/>
                      <a:pt x="90831" y="55036"/>
                    </a:cubicBezTo>
                    <a:cubicBezTo>
                      <a:pt x="90748" y="55036"/>
                      <a:pt x="90831" y="54953"/>
                      <a:pt x="90997" y="54705"/>
                    </a:cubicBezTo>
                    <a:cubicBezTo>
                      <a:pt x="91086" y="54527"/>
                      <a:pt x="91151" y="54445"/>
                      <a:pt x="91179" y="54445"/>
                    </a:cubicBezTo>
                    <a:cubicBezTo>
                      <a:pt x="91204" y="54445"/>
                      <a:pt x="91201" y="54506"/>
                      <a:pt x="91163" y="54622"/>
                    </a:cubicBezTo>
                    <a:cubicBezTo>
                      <a:pt x="91107" y="54843"/>
                      <a:pt x="91126" y="54990"/>
                      <a:pt x="91193" y="54990"/>
                    </a:cubicBezTo>
                    <a:cubicBezTo>
                      <a:pt x="91227" y="54990"/>
                      <a:pt x="91273" y="54953"/>
                      <a:pt x="91328" y="54870"/>
                    </a:cubicBezTo>
                    <a:cubicBezTo>
                      <a:pt x="91478" y="54721"/>
                      <a:pt x="91492" y="54101"/>
                      <a:pt x="91373" y="54101"/>
                    </a:cubicBezTo>
                    <a:cubicBezTo>
                      <a:pt x="91359" y="54101"/>
                      <a:pt x="91345" y="54108"/>
                      <a:pt x="91328" y="54125"/>
                    </a:cubicBezTo>
                    <a:cubicBezTo>
                      <a:pt x="91204" y="54207"/>
                      <a:pt x="91038" y="54249"/>
                      <a:pt x="90935" y="54249"/>
                    </a:cubicBezTo>
                    <a:cubicBezTo>
                      <a:pt x="90831" y="54249"/>
                      <a:pt x="90790" y="54207"/>
                      <a:pt x="90914" y="54125"/>
                    </a:cubicBezTo>
                    <a:cubicBezTo>
                      <a:pt x="90997" y="54042"/>
                      <a:pt x="90997" y="53959"/>
                      <a:pt x="90997" y="53876"/>
                    </a:cubicBezTo>
                    <a:cubicBezTo>
                      <a:pt x="90997" y="53827"/>
                      <a:pt x="91061" y="53807"/>
                      <a:pt x="91153" y="53807"/>
                    </a:cubicBezTo>
                    <a:cubicBezTo>
                      <a:pt x="91377" y="53807"/>
                      <a:pt x="91767" y="53925"/>
                      <a:pt x="91826" y="54042"/>
                    </a:cubicBezTo>
                    <a:cubicBezTo>
                      <a:pt x="91826" y="54042"/>
                      <a:pt x="91991" y="53959"/>
                      <a:pt x="92074" y="53793"/>
                    </a:cubicBezTo>
                    <a:cubicBezTo>
                      <a:pt x="92225" y="53592"/>
                      <a:pt x="92254" y="53483"/>
                      <a:pt x="92198" y="53483"/>
                    </a:cubicBezTo>
                    <a:cubicBezTo>
                      <a:pt x="92162" y="53483"/>
                      <a:pt x="92089" y="53529"/>
                      <a:pt x="91991" y="53627"/>
                    </a:cubicBezTo>
                    <a:cubicBezTo>
                      <a:pt x="91908" y="53669"/>
                      <a:pt x="91846" y="53690"/>
                      <a:pt x="91805" y="53690"/>
                    </a:cubicBezTo>
                    <a:cubicBezTo>
                      <a:pt x="91763" y="53690"/>
                      <a:pt x="91743" y="53669"/>
                      <a:pt x="91743" y="53627"/>
                    </a:cubicBezTo>
                    <a:cubicBezTo>
                      <a:pt x="91743" y="53545"/>
                      <a:pt x="91908" y="53379"/>
                      <a:pt x="92323" y="53130"/>
                    </a:cubicBezTo>
                    <a:cubicBezTo>
                      <a:pt x="92737" y="52882"/>
                      <a:pt x="92903" y="52716"/>
                      <a:pt x="92986" y="52550"/>
                    </a:cubicBezTo>
                    <a:cubicBezTo>
                      <a:pt x="92986" y="52426"/>
                      <a:pt x="92986" y="52364"/>
                      <a:pt x="92965" y="52364"/>
                    </a:cubicBezTo>
                    <a:cubicBezTo>
                      <a:pt x="92944" y="52364"/>
                      <a:pt x="92903" y="52426"/>
                      <a:pt x="92820" y="52550"/>
                    </a:cubicBezTo>
                    <a:cubicBezTo>
                      <a:pt x="92715" y="52708"/>
                      <a:pt x="92643" y="52765"/>
                      <a:pt x="92605" y="52765"/>
                    </a:cubicBezTo>
                    <a:cubicBezTo>
                      <a:pt x="92583" y="52765"/>
                      <a:pt x="92571" y="52746"/>
                      <a:pt x="92571" y="52716"/>
                    </a:cubicBezTo>
                    <a:cubicBezTo>
                      <a:pt x="92571" y="52633"/>
                      <a:pt x="92571" y="52591"/>
                      <a:pt x="92561" y="52591"/>
                    </a:cubicBezTo>
                    <a:cubicBezTo>
                      <a:pt x="92551" y="52591"/>
                      <a:pt x="92530" y="52633"/>
                      <a:pt x="92489" y="52716"/>
                    </a:cubicBezTo>
                    <a:cubicBezTo>
                      <a:pt x="92406" y="52882"/>
                      <a:pt x="92240" y="52964"/>
                      <a:pt x="92074" y="53047"/>
                    </a:cubicBezTo>
                    <a:cubicBezTo>
                      <a:pt x="92030" y="53069"/>
                      <a:pt x="91991" y="53080"/>
                      <a:pt x="91962" y="53080"/>
                    </a:cubicBezTo>
                    <a:cubicBezTo>
                      <a:pt x="91882" y="53080"/>
                      <a:pt x="91870" y="53003"/>
                      <a:pt x="91991" y="52882"/>
                    </a:cubicBezTo>
                    <a:cubicBezTo>
                      <a:pt x="92157" y="52716"/>
                      <a:pt x="92323" y="52550"/>
                      <a:pt x="92406" y="52467"/>
                    </a:cubicBezTo>
                    <a:cubicBezTo>
                      <a:pt x="92571" y="52384"/>
                      <a:pt x="92654" y="52301"/>
                      <a:pt x="92654" y="52136"/>
                    </a:cubicBezTo>
                    <a:cubicBezTo>
                      <a:pt x="92654" y="52053"/>
                      <a:pt x="92737" y="51804"/>
                      <a:pt x="92820" y="51721"/>
                    </a:cubicBezTo>
                    <a:cubicBezTo>
                      <a:pt x="93037" y="51432"/>
                      <a:pt x="92938" y="50764"/>
                      <a:pt x="92744" y="50764"/>
                    </a:cubicBezTo>
                    <a:cubicBezTo>
                      <a:pt x="92716" y="50764"/>
                      <a:pt x="92686" y="50778"/>
                      <a:pt x="92654" y="50810"/>
                    </a:cubicBezTo>
                    <a:cubicBezTo>
                      <a:pt x="92636" y="50827"/>
                      <a:pt x="92620" y="50836"/>
                      <a:pt x="92604" y="50836"/>
                    </a:cubicBezTo>
                    <a:cubicBezTo>
                      <a:pt x="92475" y="50836"/>
                      <a:pt x="92432" y="50268"/>
                      <a:pt x="92654" y="49898"/>
                    </a:cubicBezTo>
                    <a:cubicBezTo>
                      <a:pt x="92722" y="49693"/>
                      <a:pt x="92735" y="49545"/>
                      <a:pt x="92691" y="49545"/>
                    </a:cubicBezTo>
                    <a:cubicBezTo>
                      <a:pt x="92681" y="49545"/>
                      <a:pt x="92669" y="49552"/>
                      <a:pt x="92654" y="49567"/>
                    </a:cubicBezTo>
                    <a:cubicBezTo>
                      <a:pt x="92571" y="49649"/>
                      <a:pt x="92489" y="49815"/>
                      <a:pt x="92406" y="49898"/>
                    </a:cubicBezTo>
                    <a:cubicBezTo>
                      <a:pt x="92406" y="50147"/>
                      <a:pt x="92323" y="50230"/>
                      <a:pt x="92074" y="50395"/>
                    </a:cubicBezTo>
                    <a:cubicBezTo>
                      <a:pt x="91826" y="50561"/>
                      <a:pt x="91743" y="50644"/>
                      <a:pt x="91743" y="50893"/>
                    </a:cubicBezTo>
                    <a:cubicBezTo>
                      <a:pt x="91682" y="51257"/>
                      <a:pt x="91755" y="51487"/>
                      <a:pt x="91895" y="51487"/>
                    </a:cubicBezTo>
                    <a:cubicBezTo>
                      <a:pt x="91947" y="51487"/>
                      <a:pt x="92008" y="51456"/>
                      <a:pt x="92074" y="51390"/>
                    </a:cubicBezTo>
                    <a:cubicBezTo>
                      <a:pt x="92116" y="51348"/>
                      <a:pt x="92136" y="51328"/>
                      <a:pt x="92147" y="51328"/>
                    </a:cubicBezTo>
                    <a:cubicBezTo>
                      <a:pt x="92157" y="51328"/>
                      <a:pt x="92157" y="51348"/>
                      <a:pt x="92157" y="51390"/>
                    </a:cubicBezTo>
                    <a:cubicBezTo>
                      <a:pt x="92157" y="51611"/>
                      <a:pt x="92047" y="51758"/>
                      <a:pt x="91924" y="51758"/>
                    </a:cubicBezTo>
                    <a:cubicBezTo>
                      <a:pt x="91862" y="51758"/>
                      <a:pt x="91798" y="51721"/>
                      <a:pt x="91743" y="51638"/>
                    </a:cubicBezTo>
                    <a:cubicBezTo>
                      <a:pt x="91684" y="51580"/>
                      <a:pt x="91625" y="51521"/>
                      <a:pt x="91567" y="51521"/>
                    </a:cubicBezTo>
                    <a:cubicBezTo>
                      <a:pt x="91543" y="51521"/>
                      <a:pt x="91518" y="51531"/>
                      <a:pt x="91494" y="51556"/>
                    </a:cubicBezTo>
                    <a:cubicBezTo>
                      <a:pt x="91411" y="51638"/>
                      <a:pt x="91411" y="51721"/>
                      <a:pt x="91411" y="51804"/>
                    </a:cubicBezTo>
                    <a:cubicBezTo>
                      <a:pt x="91411" y="51804"/>
                      <a:pt x="91494" y="51887"/>
                      <a:pt x="91494" y="52053"/>
                    </a:cubicBezTo>
                    <a:cubicBezTo>
                      <a:pt x="91494" y="52087"/>
                      <a:pt x="91522" y="52107"/>
                      <a:pt x="91568" y="52107"/>
                    </a:cubicBezTo>
                    <a:cubicBezTo>
                      <a:pt x="91631" y="52107"/>
                      <a:pt x="91728" y="52067"/>
                      <a:pt x="91826" y="51970"/>
                    </a:cubicBezTo>
                    <a:cubicBezTo>
                      <a:pt x="91908" y="51928"/>
                      <a:pt x="91971" y="51908"/>
                      <a:pt x="92012" y="51908"/>
                    </a:cubicBezTo>
                    <a:cubicBezTo>
                      <a:pt x="92053" y="51908"/>
                      <a:pt x="92074" y="51928"/>
                      <a:pt x="92074" y="51970"/>
                    </a:cubicBezTo>
                    <a:cubicBezTo>
                      <a:pt x="92139" y="52229"/>
                      <a:pt x="92001" y="52437"/>
                      <a:pt x="91859" y="52437"/>
                    </a:cubicBezTo>
                    <a:cubicBezTo>
                      <a:pt x="91819" y="52437"/>
                      <a:pt x="91779" y="52421"/>
                      <a:pt x="91743" y="52384"/>
                    </a:cubicBezTo>
                    <a:cubicBezTo>
                      <a:pt x="91701" y="52343"/>
                      <a:pt x="91618" y="52322"/>
                      <a:pt x="91525" y="52322"/>
                    </a:cubicBezTo>
                    <a:cubicBezTo>
                      <a:pt x="91432" y="52322"/>
                      <a:pt x="91328" y="52343"/>
                      <a:pt x="91245" y="52384"/>
                    </a:cubicBezTo>
                    <a:cubicBezTo>
                      <a:pt x="91171" y="52459"/>
                      <a:pt x="91113" y="52500"/>
                      <a:pt x="91065" y="52500"/>
                    </a:cubicBezTo>
                    <a:cubicBezTo>
                      <a:pt x="91005" y="52500"/>
                      <a:pt x="90960" y="52438"/>
                      <a:pt x="90914" y="52301"/>
                    </a:cubicBezTo>
                    <a:cubicBezTo>
                      <a:pt x="90878" y="52193"/>
                      <a:pt x="90857" y="52132"/>
                      <a:pt x="90832" y="52132"/>
                    </a:cubicBezTo>
                    <a:cubicBezTo>
                      <a:pt x="90799" y="52132"/>
                      <a:pt x="90759" y="52234"/>
                      <a:pt x="90665" y="52467"/>
                    </a:cubicBezTo>
                    <a:cubicBezTo>
                      <a:pt x="90610" y="52688"/>
                      <a:pt x="90555" y="52762"/>
                      <a:pt x="90500" y="52762"/>
                    </a:cubicBezTo>
                    <a:cubicBezTo>
                      <a:pt x="90472" y="52762"/>
                      <a:pt x="90444" y="52743"/>
                      <a:pt x="90417" y="52716"/>
                    </a:cubicBezTo>
                    <a:cubicBezTo>
                      <a:pt x="90386" y="52685"/>
                      <a:pt x="90356" y="52666"/>
                      <a:pt x="90322" y="52666"/>
                    </a:cubicBezTo>
                    <a:cubicBezTo>
                      <a:pt x="90262" y="52666"/>
                      <a:pt x="90190" y="52724"/>
                      <a:pt x="90085" y="52882"/>
                    </a:cubicBezTo>
                    <a:cubicBezTo>
                      <a:pt x="90040" y="53018"/>
                      <a:pt x="89994" y="53080"/>
                      <a:pt x="89962" y="53080"/>
                    </a:cubicBezTo>
                    <a:cubicBezTo>
                      <a:pt x="89936" y="53080"/>
                      <a:pt x="89919" y="53039"/>
                      <a:pt x="89919" y="52964"/>
                    </a:cubicBezTo>
                    <a:cubicBezTo>
                      <a:pt x="89919" y="52882"/>
                      <a:pt x="90002" y="52716"/>
                      <a:pt x="90085" y="52633"/>
                    </a:cubicBezTo>
                    <a:cubicBezTo>
                      <a:pt x="90168" y="52550"/>
                      <a:pt x="90168" y="52467"/>
                      <a:pt x="90085" y="52384"/>
                    </a:cubicBezTo>
                    <a:cubicBezTo>
                      <a:pt x="89933" y="52232"/>
                      <a:pt x="90688" y="51453"/>
                      <a:pt x="90941" y="51453"/>
                    </a:cubicBezTo>
                    <a:cubicBezTo>
                      <a:pt x="90964" y="51453"/>
                      <a:pt x="90983" y="51459"/>
                      <a:pt x="90997" y="51473"/>
                    </a:cubicBezTo>
                    <a:cubicBezTo>
                      <a:pt x="91081" y="51536"/>
                      <a:pt x="91155" y="51567"/>
                      <a:pt x="91217" y="51567"/>
                    </a:cubicBezTo>
                    <a:cubicBezTo>
                      <a:pt x="91397" y="51567"/>
                      <a:pt x="91473" y="51303"/>
                      <a:pt x="91411" y="50810"/>
                    </a:cubicBezTo>
                    <a:cubicBezTo>
                      <a:pt x="91411" y="50154"/>
                      <a:pt x="91475" y="49883"/>
                      <a:pt x="91772" y="49883"/>
                    </a:cubicBezTo>
                    <a:cubicBezTo>
                      <a:pt x="91813" y="49883"/>
                      <a:pt x="91858" y="49888"/>
                      <a:pt x="91908" y="49898"/>
                    </a:cubicBezTo>
                    <a:cubicBezTo>
                      <a:pt x="92074" y="49898"/>
                      <a:pt x="92157" y="49815"/>
                      <a:pt x="92240" y="49567"/>
                    </a:cubicBezTo>
                    <a:cubicBezTo>
                      <a:pt x="92364" y="49380"/>
                      <a:pt x="92395" y="49287"/>
                      <a:pt x="92438" y="49287"/>
                    </a:cubicBezTo>
                    <a:cubicBezTo>
                      <a:pt x="92452" y="49287"/>
                      <a:pt x="92468" y="49297"/>
                      <a:pt x="92489" y="49318"/>
                    </a:cubicBezTo>
                    <a:cubicBezTo>
                      <a:pt x="92489" y="49318"/>
                      <a:pt x="92571" y="49318"/>
                      <a:pt x="92654" y="49152"/>
                    </a:cubicBezTo>
                    <a:cubicBezTo>
                      <a:pt x="92713" y="49094"/>
                      <a:pt x="92771" y="49035"/>
                      <a:pt x="92801" y="49035"/>
                    </a:cubicBezTo>
                    <a:cubicBezTo>
                      <a:pt x="92813" y="49035"/>
                      <a:pt x="92820" y="49045"/>
                      <a:pt x="92820" y="49069"/>
                    </a:cubicBezTo>
                    <a:cubicBezTo>
                      <a:pt x="92903" y="49069"/>
                      <a:pt x="92986" y="49069"/>
                      <a:pt x="93069" y="48904"/>
                    </a:cubicBezTo>
                    <a:cubicBezTo>
                      <a:pt x="93136" y="48837"/>
                      <a:pt x="93094" y="48715"/>
                      <a:pt x="93032" y="48715"/>
                    </a:cubicBezTo>
                    <a:cubicBezTo>
                      <a:pt x="93017" y="48715"/>
                      <a:pt x="93002" y="48722"/>
                      <a:pt x="92986" y="48738"/>
                    </a:cubicBezTo>
                    <a:cubicBezTo>
                      <a:pt x="92737" y="48738"/>
                      <a:pt x="92986" y="48075"/>
                      <a:pt x="93152" y="47992"/>
                    </a:cubicBezTo>
                    <a:cubicBezTo>
                      <a:pt x="93234" y="47992"/>
                      <a:pt x="93317" y="47992"/>
                      <a:pt x="93234" y="47909"/>
                    </a:cubicBezTo>
                    <a:cubicBezTo>
                      <a:pt x="93207" y="47881"/>
                      <a:pt x="93179" y="47863"/>
                      <a:pt x="93148" y="47863"/>
                    </a:cubicBezTo>
                    <a:cubicBezTo>
                      <a:pt x="93087" y="47863"/>
                      <a:pt x="93013" y="47937"/>
                      <a:pt x="92903" y="48158"/>
                    </a:cubicBezTo>
                    <a:cubicBezTo>
                      <a:pt x="92660" y="48522"/>
                      <a:pt x="92418" y="48752"/>
                      <a:pt x="92337" y="48752"/>
                    </a:cubicBezTo>
                    <a:cubicBezTo>
                      <a:pt x="92308" y="48752"/>
                      <a:pt x="92301" y="48722"/>
                      <a:pt x="92323" y="48655"/>
                    </a:cubicBezTo>
                    <a:cubicBezTo>
                      <a:pt x="92323" y="48489"/>
                      <a:pt x="92323" y="48406"/>
                      <a:pt x="92240" y="48323"/>
                    </a:cubicBezTo>
                    <a:cubicBezTo>
                      <a:pt x="92074" y="48158"/>
                      <a:pt x="92323" y="47743"/>
                      <a:pt x="92571" y="47743"/>
                    </a:cubicBezTo>
                    <a:cubicBezTo>
                      <a:pt x="92627" y="47762"/>
                      <a:pt x="92671" y="47772"/>
                      <a:pt x="92707" y="47772"/>
                    </a:cubicBezTo>
                    <a:cubicBezTo>
                      <a:pt x="92833" y="47772"/>
                      <a:pt x="92876" y="47650"/>
                      <a:pt x="93069" y="47329"/>
                    </a:cubicBezTo>
                    <a:cubicBezTo>
                      <a:pt x="93152" y="46997"/>
                      <a:pt x="93234" y="46749"/>
                      <a:pt x="93152" y="46749"/>
                    </a:cubicBezTo>
                    <a:cubicBezTo>
                      <a:pt x="93069" y="46666"/>
                      <a:pt x="93069" y="46417"/>
                      <a:pt x="93152" y="46169"/>
                    </a:cubicBezTo>
                    <a:cubicBezTo>
                      <a:pt x="93265" y="45828"/>
                      <a:pt x="93262" y="45603"/>
                      <a:pt x="93142" y="45603"/>
                    </a:cubicBezTo>
                    <a:cubicBezTo>
                      <a:pt x="93086" y="45603"/>
                      <a:pt x="93007" y="45650"/>
                      <a:pt x="92903" y="45754"/>
                    </a:cubicBezTo>
                    <a:cubicBezTo>
                      <a:pt x="92737" y="45920"/>
                      <a:pt x="92571" y="46003"/>
                      <a:pt x="92489" y="46003"/>
                    </a:cubicBezTo>
                    <a:cubicBezTo>
                      <a:pt x="92406" y="46003"/>
                      <a:pt x="92406" y="45920"/>
                      <a:pt x="92571" y="45754"/>
                    </a:cubicBezTo>
                    <a:cubicBezTo>
                      <a:pt x="92867" y="45533"/>
                      <a:pt x="93096" y="44982"/>
                      <a:pt x="93026" y="44982"/>
                    </a:cubicBezTo>
                    <a:cubicBezTo>
                      <a:pt x="93017" y="44982"/>
                      <a:pt x="93004" y="44990"/>
                      <a:pt x="92986" y="45008"/>
                    </a:cubicBezTo>
                    <a:cubicBezTo>
                      <a:pt x="92903" y="45008"/>
                      <a:pt x="92654" y="45008"/>
                      <a:pt x="92489" y="44843"/>
                    </a:cubicBezTo>
                    <a:cubicBezTo>
                      <a:pt x="92323" y="44677"/>
                      <a:pt x="91991" y="44511"/>
                      <a:pt x="91826" y="44428"/>
                    </a:cubicBezTo>
                    <a:cubicBezTo>
                      <a:pt x="91715" y="44401"/>
                      <a:pt x="91632" y="44382"/>
                      <a:pt x="91565" y="44382"/>
                    </a:cubicBezTo>
                    <a:cubicBezTo>
                      <a:pt x="91430" y="44382"/>
                      <a:pt x="91356" y="44456"/>
                      <a:pt x="91245" y="44677"/>
                    </a:cubicBezTo>
                    <a:cubicBezTo>
                      <a:pt x="91121" y="44884"/>
                      <a:pt x="91038" y="44988"/>
                      <a:pt x="90986" y="44988"/>
                    </a:cubicBezTo>
                    <a:cubicBezTo>
                      <a:pt x="90935" y="44988"/>
                      <a:pt x="90914" y="44884"/>
                      <a:pt x="90914" y="44677"/>
                    </a:cubicBezTo>
                    <a:cubicBezTo>
                      <a:pt x="90914" y="44498"/>
                      <a:pt x="90836" y="44412"/>
                      <a:pt x="90729" y="44412"/>
                    </a:cubicBezTo>
                    <a:cubicBezTo>
                      <a:pt x="90587" y="44412"/>
                      <a:pt x="90392" y="44560"/>
                      <a:pt x="90251" y="44843"/>
                    </a:cubicBezTo>
                    <a:cubicBezTo>
                      <a:pt x="90139" y="45029"/>
                      <a:pt x="90027" y="45115"/>
                      <a:pt x="89960" y="45115"/>
                    </a:cubicBezTo>
                    <a:cubicBezTo>
                      <a:pt x="89879" y="45115"/>
                      <a:pt x="89866" y="44988"/>
                      <a:pt x="90002" y="44760"/>
                    </a:cubicBezTo>
                    <a:cubicBezTo>
                      <a:pt x="90168" y="44511"/>
                      <a:pt x="90168" y="44263"/>
                      <a:pt x="90168" y="44263"/>
                    </a:cubicBezTo>
                    <a:cubicBezTo>
                      <a:pt x="90085" y="44180"/>
                      <a:pt x="89919" y="44014"/>
                      <a:pt x="89837" y="43848"/>
                    </a:cubicBezTo>
                    <a:cubicBezTo>
                      <a:pt x="89791" y="43711"/>
                      <a:pt x="89745" y="43650"/>
                      <a:pt x="89686" y="43650"/>
                    </a:cubicBezTo>
                    <a:cubicBezTo>
                      <a:pt x="89637" y="43650"/>
                      <a:pt x="89580" y="43691"/>
                      <a:pt x="89505" y="43765"/>
                    </a:cubicBezTo>
                    <a:cubicBezTo>
                      <a:pt x="89422" y="43931"/>
                      <a:pt x="89339" y="44097"/>
                      <a:pt x="89422" y="44180"/>
                    </a:cubicBezTo>
                    <a:cubicBezTo>
                      <a:pt x="89422" y="44263"/>
                      <a:pt x="89505" y="44345"/>
                      <a:pt x="89505" y="44428"/>
                    </a:cubicBezTo>
                    <a:cubicBezTo>
                      <a:pt x="89588" y="44511"/>
                      <a:pt x="89588" y="44594"/>
                      <a:pt x="89671" y="44594"/>
                    </a:cubicBezTo>
                    <a:cubicBezTo>
                      <a:pt x="89671" y="44677"/>
                      <a:pt x="89671" y="44843"/>
                      <a:pt x="89588" y="44926"/>
                    </a:cubicBezTo>
                    <a:cubicBezTo>
                      <a:pt x="89554" y="44960"/>
                      <a:pt x="89519" y="44980"/>
                      <a:pt x="89485" y="44980"/>
                    </a:cubicBezTo>
                    <a:cubicBezTo>
                      <a:pt x="89436" y="44980"/>
                      <a:pt x="89388" y="44940"/>
                      <a:pt x="89339" y="44843"/>
                    </a:cubicBezTo>
                    <a:cubicBezTo>
                      <a:pt x="89339" y="44746"/>
                      <a:pt x="89282" y="44705"/>
                      <a:pt x="89219" y="44705"/>
                    </a:cubicBezTo>
                    <a:cubicBezTo>
                      <a:pt x="89174" y="44705"/>
                      <a:pt x="89125" y="44726"/>
                      <a:pt x="89091" y="44760"/>
                    </a:cubicBezTo>
                    <a:cubicBezTo>
                      <a:pt x="89008" y="44843"/>
                      <a:pt x="88925" y="45008"/>
                      <a:pt x="88925" y="45174"/>
                    </a:cubicBezTo>
                    <a:cubicBezTo>
                      <a:pt x="88992" y="45376"/>
                      <a:pt x="88841" y="45633"/>
                      <a:pt x="88737" y="45633"/>
                    </a:cubicBezTo>
                    <a:cubicBezTo>
                      <a:pt x="88713" y="45633"/>
                      <a:pt x="88692" y="45620"/>
                      <a:pt x="88676" y="45589"/>
                    </a:cubicBezTo>
                    <a:cubicBezTo>
                      <a:pt x="88593" y="45589"/>
                      <a:pt x="88428" y="45589"/>
                      <a:pt x="88345" y="45671"/>
                    </a:cubicBezTo>
                    <a:cubicBezTo>
                      <a:pt x="88282" y="45735"/>
                      <a:pt x="88254" y="45762"/>
                      <a:pt x="88250" y="45762"/>
                    </a:cubicBezTo>
                    <a:cubicBezTo>
                      <a:pt x="88242" y="45762"/>
                      <a:pt x="88294" y="45691"/>
                      <a:pt x="88345" y="45589"/>
                    </a:cubicBezTo>
                    <a:cubicBezTo>
                      <a:pt x="88511" y="45423"/>
                      <a:pt x="88593" y="45174"/>
                      <a:pt x="88593" y="45008"/>
                    </a:cubicBezTo>
                    <a:cubicBezTo>
                      <a:pt x="88511" y="44843"/>
                      <a:pt x="88593" y="44760"/>
                      <a:pt x="88759" y="44677"/>
                    </a:cubicBezTo>
                    <a:cubicBezTo>
                      <a:pt x="88925" y="44677"/>
                      <a:pt x="88925" y="44594"/>
                      <a:pt x="88842" y="44511"/>
                    </a:cubicBezTo>
                    <a:cubicBezTo>
                      <a:pt x="88759" y="44428"/>
                      <a:pt x="88842" y="44345"/>
                      <a:pt x="89008" y="44097"/>
                    </a:cubicBezTo>
                    <a:cubicBezTo>
                      <a:pt x="89174" y="43931"/>
                      <a:pt x="89339" y="43600"/>
                      <a:pt x="89422" y="43434"/>
                    </a:cubicBezTo>
                    <a:cubicBezTo>
                      <a:pt x="89488" y="43203"/>
                      <a:pt x="89502" y="43090"/>
                      <a:pt x="89468" y="43090"/>
                    </a:cubicBezTo>
                    <a:cubicBezTo>
                      <a:pt x="89417" y="43090"/>
                      <a:pt x="89257" y="43349"/>
                      <a:pt x="89008" y="43848"/>
                    </a:cubicBezTo>
                    <a:cubicBezTo>
                      <a:pt x="88815" y="44169"/>
                      <a:pt x="88722" y="44292"/>
                      <a:pt x="88613" y="44292"/>
                    </a:cubicBezTo>
                    <a:cubicBezTo>
                      <a:pt x="88581" y="44292"/>
                      <a:pt x="88548" y="44281"/>
                      <a:pt x="88511" y="44263"/>
                    </a:cubicBezTo>
                    <a:cubicBezTo>
                      <a:pt x="88345" y="44263"/>
                      <a:pt x="88179" y="44180"/>
                      <a:pt x="88096" y="44097"/>
                    </a:cubicBezTo>
                    <a:cubicBezTo>
                      <a:pt x="88030" y="44052"/>
                      <a:pt x="87963" y="44032"/>
                      <a:pt x="87901" y="44032"/>
                    </a:cubicBezTo>
                    <a:cubicBezTo>
                      <a:pt x="87732" y="44032"/>
                      <a:pt x="87599" y="44186"/>
                      <a:pt x="87599" y="44428"/>
                    </a:cubicBezTo>
                    <a:cubicBezTo>
                      <a:pt x="87682" y="44594"/>
                      <a:pt x="87599" y="44760"/>
                      <a:pt x="87433" y="44843"/>
                    </a:cubicBezTo>
                    <a:cubicBezTo>
                      <a:pt x="87350" y="44926"/>
                      <a:pt x="87102" y="45174"/>
                      <a:pt x="86936" y="45340"/>
                    </a:cubicBezTo>
                    <a:cubicBezTo>
                      <a:pt x="86853" y="45423"/>
                      <a:pt x="86770" y="45464"/>
                      <a:pt x="86708" y="45464"/>
                    </a:cubicBezTo>
                    <a:cubicBezTo>
                      <a:pt x="86646" y="45464"/>
                      <a:pt x="86604" y="45423"/>
                      <a:pt x="86604" y="45340"/>
                    </a:cubicBezTo>
                    <a:cubicBezTo>
                      <a:pt x="86604" y="45174"/>
                      <a:pt x="86439" y="44926"/>
                      <a:pt x="86356" y="44760"/>
                    </a:cubicBezTo>
                    <a:cubicBezTo>
                      <a:pt x="86273" y="44636"/>
                      <a:pt x="86211" y="44573"/>
                      <a:pt x="86159" y="44573"/>
                    </a:cubicBezTo>
                    <a:cubicBezTo>
                      <a:pt x="86107" y="44573"/>
                      <a:pt x="86066" y="44636"/>
                      <a:pt x="86024" y="44760"/>
                    </a:cubicBezTo>
                    <a:cubicBezTo>
                      <a:pt x="85912" y="44947"/>
                      <a:pt x="85800" y="45032"/>
                      <a:pt x="85726" y="45032"/>
                    </a:cubicBezTo>
                    <a:cubicBezTo>
                      <a:pt x="85636" y="45032"/>
                      <a:pt x="85602" y="44905"/>
                      <a:pt x="85693" y="44677"/>
                    </a:cubicBezTo>
                    <a:cubicBezTo>
                      <a:pt x="85776" y="44345"/>
                      <a:pt x="85859" y="44263"/>
                      <a:pt x="86024" y="44263"/>
                    </a:cubicBezTo>
                    <a:cubicBezTo>
                      <a:pt x="86190" y="44180"/>
                      <a:pt x="86356" y="44097"/>
                      <a:pt x="86439" y="44014"/>
                    </a:cubicBezTo>
                    <a:cubicBezTo>
                      <a:pt x="86487" y="43917"/>
                      <a:pt x="86479" y="43877"/>
                      <a:pt x="86430" y="43877"/>
                    </a:cubicBezTo>
                    <a:cubicBezTo>
                      <a:pt x="86396" y="43877"/>
                      <a:pt x="86342" y="43897"/>
                      <a:pt x="86273" y="43931"/>
                    </a:cubicBezTo>
                    <a:cubicBezTo>
                      <a:pt x="86107" y="44014"/>
                      <a:pt x="85859" y="44097"/>
                      <a:pt x="85859" y="44097"/>
                    </a:cubicBezTo>
                    <a:cubicBezTo>
                      <a:pt x="85827" y="44081"/>
                      <a:pt x="85798" y="44074"/>
                      <a:pt x="85773" y="44074"/>
                    </a:cubicBezTo>
                    <a:cubicBezTo>
                      <a:pt x="85667" y="44074"/>
                      <a:pt x="85626" y="44196"/>
                      <a:pt x="85693" y="44263"/>
                    </a:cubicBezTo>
                    <a:cubicBezTo>
                      <a:pt x="85776" y="44345"/>
                      <a:pt x="85693" y="44594"/>
                      <a:pt x="85444" y="44760"/>
                    </a:cubicBezTo>
                    <a:cubicBezTo>
                      <a:pt x="85361" y="44760"/>
                      <a:pt x="85278" y="44677"/>
                      <a:pt x="85361" y="44511"/>
                    </a:cubicBezTo>
                    <a:cubicBezTo>
                      <a:pt x="85410" y="44414"/>
                      <a:pt x="85402" y="44374"/>
                      <a:pt x="85370" y="44374"/>
                    </a:cubicBezTo>
                    <a:cubicBezTo>
                      <a:pt x="85347" y="44374"/>
                      <a:pt x="85313" y="44394"/>
                      <a:pt x="85278" y="44428"/>
                    </a:cubicBezTo>
                    <a:cubicBezTo>
                      <a:pt x="85226" y="44498"/>
                      <a:pt x="85163" y="44527"/>
                      <a:pt x="85098" y="44527"/>
                    </a:cubicBezTo>
                    <a:cubicBezTo>
                      <a:pt x="84850" y="44527"/>
                      <a:pt x="84567" y="44110"/>
                      <a:pt x="84698" y="43848"/>
                    </a:cubicBezTo>
                    <a:cubicBezTo>
                      <a:pt x="84781" y="43683"/>
                      <a:pt x="84781" y="43683"/>
                      <a:pt x="84698" y="43683"/>
                    </a:cubicBezTo>
                    <a:cubicBezTo>
                      <a:pt x="84533" y="43765"/>
                      <a:pt x="84533" y="43848"/>
                      <a:pt x="84533" y="44014"/>
                    </a:cubicBezTo>
                    <a:cubicBezTo>
                      <a:pt x="84533" y="44263"/>
                      <a:pt x="84201" y="44594"/>
                      <a:pt x="83952" y="44594"/>
                    </a:cubicBezTo>
                    <a:cubicBezTo>
                      <a:pt x="83787" y="44511"/>
                      <a:pt x="83787" y="44511"/>
                      <a:pt x="83870" y="44428"/>
                    </a:cubicBezTo>
                    <a:cubicBezTo>
                      <a:pt x="84035" y="44345"/>
                      <a:pt x="84367" y="43600"/>
                      <a:pt x="84284" y="43517"/>
                    </a:cubicBezTo>
                    <a:cubicBezTo>
                      <a:pt x="84254" y="43486"/>
                      <a:pt x="84223" y="43467"/>
                      <a:pt x="84197" y="43467"/>
                    </a:cubicBezTo>
                    <a:cubicBezTo>
                      <a:pt x="84152" y="43467"/>
                      <a:pt x="84118" y="43525"/>
                      <a:pt x="84118" y="43683"/>
                    </a:cubicBezTo>
                    <a:cubicBezTo>
                      <a:pt x="84118" y="43848"/>
                      <a:pt x="84035" y="43931"/>
                      <a:pt x="83870" y="43931"/>
                    </a:cubicBezTo>
                    <a:cubicBezTo>
                      <a:pt x="83787" y="43931"/>
                      <a:pt x="83787" y="43683"/>
                      <a:pt x="83870" y="43351"/>
                    </a:cubicBezTo>
                    <a:cubicBezTo>
                      <a:pt x="84035" y="42771"/>
                      <a:pt x="84035" y="42605"/>
                      <a:pt x="83787" y="42357"/>
                    </a:cubicBezTo>
                    <a:lnTo>
                      <a:pt x="83455" y="42108"/>
                    </a:lnTo>
                    <a:lnTo>
                      <a:pt x="83455" y="42522"/>
                    </a:lnTo>
                    <a:cubicBezTo>
                      <a:pt x="83455" y="42797"/>
                      <a:pt x="83512" y="42958"/>
                      <a:pt x="83626" y="42958"/>
                    </a:cubicBezTo>
                    <a:cubicBezTo>
                      <a:pt x="83649" y="42958"/>
                      <a:pt x="83675" y="42951"/>
                      <a:pt x="83704" y="42937"/>
                    </a:cubicBezTo>
                    <a:cubicBezTo>
                      <a:pt x="83763" y="42917"/>
                      <a:pt x="83807" y="42907"/>
                      <a:pt x="83837" y="42907"/>
                    </a:cubicBezTo>
                    <a:cubicBezTo>
                      <a:pt x="83934" y="42907"/>
                      <a:pt x="83874" y="43015"/>
                      <a:pt x="83621" y="43268"/>
                    </a:cubicBezTo>
                    <a:cubicBezTo>
                      <a:pt x="83418" y="43522"/>
                      <a:pt x="83308" y="43620"/>
                      <a:pt x="83177" y="43620"/>
                    </a:cubicBezTo>
                    <a:cubicBezTo>
                      <a:pt x="83095" y="43620"/>
                      <a:pt x="83004" y="43581"/>
                      <a:pt x="82875" y="43517"/>
                    </a:cubicBezTo>
                    <a:cubicBezTo>
                      <a:pt x="82627" y="43434"/>
                      <a:pt x="82461" y="43185"/>
                      <a:pt x="82378" y="43102"/>
                    </a:cubicBezTo>
                    <a:cubicBezTo>
                      <a:pt x="82378" y="42945"/>
                      <a:pt x="82311" y="42887"/>
                      <a:pt x="82199" y="42887"/>
                    </a:cubicBezTo>
                    <a:cubicBezTo>
                      <a:pt x="82134" y="42887"/>
                      <a:pt x="82055" y="42906"/>
                      <a:pt x="81964" y="42937"/>
                    </a:cubicBezTo>
                    <a:cubicBezTo>
                      <a:pt x="81825" y="42964"/>
                      <a:pt x="81733" y="42983"/>
                      <a:pt x="81675" y="42983"/>
                    </a:cubicBezTo>
                    <a:cubicBezTo>
                      <a:pt x="81558" y="42983"/>
                      <a:pt x="81577" y="42909"/>
                      <a:pt x="81632" y="42688"/>
                    </a:cubicBezTo>
                    <a:cubicBezTo>
                      <a:pt x="81760" y="42368"/>
                      <a:pt x="81592" y="42000"/>
                      <a:pt x="81394" y="42000"/>
                    </a:cubicBezTo>
                    <a:cubicBezTo>
                      <a:pt x="81336" y="42000"/>
                      <a:pt x="81275" y="42032"/>
                      <a:pt x="81218" y="42108"/>
                    </a:cubicBezTo>
                    <a:cubicBezTo>
                      <a:pt x="81135" y="42191"/>
                      <a:pt x="81135" y="42274"/>
                      <a:pt x="81218" y="42357"/>
                    </a:cubicBezTo>
                    <a:cubicBezTo>
                      <a:pt x="81301" y="42439"/>
                      <a:pt x="81301" y="42522"/>
                      <a:pt x="81052" y="42522"/>
                    </a:cubicBezTo>
                    <a:cubicBezTo>
                      <a:pt x="80969" y="42605"/>
                      <a:pt x="80886" y="42688"/>
                      <a:pt x="80886" y="42688"/>
                    </a:cubicBezTo>
                    <a:cubicBezTo>
                      <a:pt x="80886" y="42771"/>
                      <a:pt x="80886" y="42771"/>
                      <a:pt x="80720" y="42854"/>
                    </a:cubicBezTo>
                    <a:cubicBezTo>
                      <a:pt x="80662" y="42912"/>
                      <a:pt x="80613" y="42940"/>
                      <a:pt x="80579" y="42940"/>
                    </a:cubicBezTo>
                    <a:cubicBezTo>
                      <a:pt x="80517" y="42940"/>
                      <a:pt x="80501" y="42849"/>
                      <a:pt x="80555" y="42688"/>
                    </a:cubicBezTo>
                    <a:cubicBezTo>
                      <a:pt x="80596" y="42522"/>
                      <a:pt x="80534" y="42439"/>
                      <a:pt x="80441" y="42439"/>
                    </a:cubicBezTo>
                    <a:cubicBezTo>
                      <a:pt x="80347" y="42439"/>
                      <a:pt x="80223" y="42522"/>
                      <a:pt x="80140" y="42688"/>
                    </a:cubicBezTo>
                    <a:cubicBezTo>
                      <a:pt x="80106" y="42722"/>
                      <a:pt x="80086" y="42742"/>
                      <a:pt x="80068" y="42742"/>
                    </a:cubicBezTo>
                    <a:cubicBezTo>
                      <a:pt x="80043" y="42742"/>
                      <a:pt x="80023" y="42702"/>
                      <a:pt x="79975" y="42605"/>
                    </a:cubicBezTo>
                    <a:cubicBezTo>
                      <a:pt x="79975" y="42508"/>
                      <a:pt x="79946" y="42468"/>
                      <a:pt x="79923" y="42468"/>
                    </a:cubicBezTo>
                    <a:cubicBezTo>
                      <a:pt x="79906" y="42468"/>
                      <a:pt x="79892" y="42488"/>
                      <a:pt x="79892" y="42522"/>
                    </a:cubicBezTo>
                    <a:cubicBezTo>
                      <a:pt x="79809" y="42688"/>
                      <a:pt x="79643" y="42771"/>
                      <a:pt x="79560" y="42771"/>
                    </a:cubicBezTo>
                    <a:cubicBezTo>
                      <a:pt x="79312" y="42771"/>
                      <a:pt x="79312" y="42771"/>
                      <a:pt x="79229" y="43102"/>
                    </a:cubicBezTo>
                    <a:cubicBezTo>
                      <a:pt x="79180" y="43297"/>
                      <a:pt x="79160" y="43377"/>
                      <a:pt x="79118" y="43377"/>
                    </a:cubicBezTo>
                    <a:cubicBezTo>
                      <a:pt x="79089" y="43377"/>
                      <a:pt x="79049" y="43337"/>
                      <a:pt x="78980" y="43268"/>
                    </a:cubicBezTo>
                    <a:cubicBezTo>
                      <a:pt x="78814" y="43185"/>
                      <a:pt x="78731" y="43102"/>
                      <a:pt x="78731" y="43102"/>
                    </a:cubicBezTo>
                    <a:cubicBezTo>
                      <a:pt x="78649" y="43102"/>
                      <a:pt x="78731" y="43020"/>
                      <a:pt x="78814" y="42854"/>
                    </a:cubicBezTo>
                    <a:cubicBezTo>
                      <a:pt x="78873" y="42795"/>
                      <a:pt x="78931" y="42737"/>
                      <a:pt x="78990" y="42737"/>
                    </a:cubicBezTo>
                    <a:cubicBezTo>
                      <a:pt x="79014" y="42737"/>
                      <a:pt x="79039" y="42747"/>
                      <a:pt x="79063" y="42771"/>
                    </a:cubicBezTo>
                    <a:cubicBezTo>
                      <a:pt x="79093" y="42801"/>
                      <a:pt x="79112" y="42820"/>
                      <a:pt x="79129" y="42820"/>
                    </a:cubicBezTo>
                    <a:cubicBezTo>
                      <a:pt x="79157" y="42820"/>
                      <a:pt x="79176" y="42763"/>
                      <a:pt x="79229" y="42605"/>
                    </a:cubicBezTo>
                    <a:cubicBezTo>
                      <a:pt x="79229" y="42522"/>
                      <a:pt x="79063" y="42274"/>
                      <a:pt x="78814" y="42191"/>
                    </a:cubicBezTo>
                    <a:cubicBezTo>
                      <a:pt x="78317" y="42025"/>
                      <a:pt x="78234" y="41694"/>
                      <a:pt x="78566" y="41362"/>
                    </a:cubicBezTo>
                    <a:cubicBezTo>
                      <a:pt x="78649" y="41279"/>
                      <a:pt x="78731" y="41113"/>
                      <a:pt x="78649" y="41113"/>
                    </a:cubicBezTo>
                    <a:cubicBezTo>
                      <a:pt x="78566" y="41031"/>
                      <a:pt x="78649" y="40782"/>
                      <a:pt x="78731" y="40533"/>
                    </a:cubicBezTo>
                    <a:cubicBezTo>
                      <a:pt x="78835" y="40274"/>
                      <a:pt x="78874" y="40145"/>
                      <a:pt x="78828" y="40145"/>
                    </a:cubicBezTo>
                    <a:cubicBezTo>
                      <a:pt x="78800" y="40145"/>
                      <a:pt x="78742" y="40191"/>
                      <a:pt x="78649" y="40285"/>
                    </a:cubicBezTo>
                    <a:cubicBezTo>
                      <a:pt x="78483" y="40450"/>
                      <a:pt x="78317" y="40699"/>
                      <a:pt x="78317" y="40782"/>
                    </a:cubicBezTo>
                    <a:cubicBezTo>
                      <a:pt x="78317" y="40879"/>
                      <a:pt x="78289" y="40919"/>
                      <a:pt x="78248" y="40919"/>
                    </a:cubicBezTo>
                    <a:cubicBezTo>
                      <a:pt x="78220" y="40919"/>
                      <a:pt x="78186" y="40899"/>
                      <a:pt x="78151" y="40865"/>
                    </a:cubicBezTo>
                    <a:cubicBezTo>
                      <a:pt x="78068" y="40782"/>
                      <a:pt x="78068" y="40450"/>
                      <a:pt x="78151" y="40119"/>
                    </a:cubicBezTo>
                    <a:cubicBezTo>
                      <a:pt x="78220" y="39774"/>
                      <a:pt x="78232" y="39601"/>
                      <a:pt x="78186" y="39601"/>
                    </a:cubicBezTo>
                    <a:cubicBezTo>
                      <a:pt x="78177" y="39601"/>
                      <a:pt x="78165" y="39608"/>
                      <a:pt x="78151" y="39622"/>
                    </a:cubicBezTo>
                    <a:cubicBezTo>
                      <a:pt x="78090" y="39743"/>
                      <a:pt x="77996" y="39798"/>
                      <a:pt x="77901" y="39798"/>
                    </a:cubicBezTo>
                    <a:cubicBezTo>
                      <a:pt x="77737" y="39798"/>
                      <a:pt x="77571" y="39635"/>
                      <a:pt x="77571" y="39373"/>
                    </a:cubicBezTo>
                    <a:cubicBezTo>
                      <a:pt x="77518" y="39213"/>
                      <a:pt x="77499" y="39121"/>
                      <a:pt x="77447" y="39121"/>
                    </a:cubicBezTo>
                    <a:cubicBezTo>
                      <a:pt x="77419" y="39121"/>
                      <a:pt x="77381" y="39149"/>
                      <a:pt x="77323" y="39207"/>
                    </a:cubicBezTo>
                    <a:cubicBezTo>
                      <a:pt x="77288" y="39242"/>
                      <a:pt x="77254" y="39262"/>
                      <a:pt x="77225" y="39262"/>
                    </a:cubicBezTo>
                    <a:cubicBezTo>
                      <a:pt x="77185" y="39262"/>
                      <a:pt x="77157" y="39222"/>
                      <a:pt x="77157" y="39124"/>
                    </a:cubicBezTo>
                    <a:cubicBezTo>
                      <a:pt x="77108" y="39027"/>
                      <a:pt x="77060" y="38987"/>
                      <a:pt x="77011" y="38987"/>
                    </a:cubicBezTo>
                    <a:cubicBezTo>
                      <a:pt x="76977" y="38987"/>
                      <a:pt x="76943" y="39007"/>
                      <a:pt x="76908" y="39042"/>
                    </a:cubicBezTo>
                    <a:cubicBezTo>
                      <a:pt x="76867" y="39083"/>
                      <a:pt x="76805" y="39104"/>
                      <a:pt x="76742" y="39104"/>
                    </a:cubicBezTo>
                    <a:cubicBezTo>
                      <a:pt x="76680" y="39104"/>
                      <a:pt x="76618" y="39083"/>
                      <a:pt x="76577" y="39042"/>
                    </a:cubicBezTo>
                    <a:cubicBezTo>
                      <a:pt x="76411" y="39042"/>
                      <a:pt x="76494" y="39042"/>
                      <a:pt x="76660" y="39207"/>
                    </a:cubicBezTo>
                    <a:cubicBezTo>
                      <a:pt x="76991" y="39373"/>
                      <a:pt x="76991" y="39456"/>
                      <a:pt x="76825" y="39705"/>
                    </a:cubicBezTo>
                    <a:cubicBezTo>
                      <a:pt x="76660" y="39870"/>
                      <a:pt x="76494" y="39953"/>
                      <a:pt x="76390" y="39953"/>
                    </a:cubicBezTo>
                    <a:cubicBezTo>
                      <a:pt x="76287" y="39953"/>
                      <a:pt x="76245" y="39870"/>
                      <a:pt x="76328" y="39705"/>
                    </a:cubicBezTo>
                    <a:cubicBezTo>
                      <a:pt x="76328" y="39602"/>
                      <a:pt x="76296" y="39531"/>
                      <a:pt x="76214" y="39531"/>
                    </a:cubicBezTo>
                    <a:cubicBezTo>
                      <a:pt x="76162" y="39531"/>
                      <a:pt x="76092" y="39558"/>
                      <a:pt x="75997" y="39622"/>
                    </a:cubicBezTo>
                    <a:cubicBezTo>
                      <a:pt x="75930" y="39644"/>
                      <a:pt x="75857" y="39654"/>
                      <a:pt x="75780" y="39654"/>
                    </a:cubicBezTo>
                    <a:cubicBezTo>
                      <a:pt x="75570" y="39654"/>
                      <a:pt x="75328" y="39577"/>
                      <a:pt x="75085" y="39456"/>
                    </a:cubicBezTo>
                    <a:cubicBezTo>
                      <a:pt x="74927" y="39298"/>
                      <a:pt x="74770" y="39241"/>
                      <a:pt x="74633" y="39241"/>
                    </a:cubicBezTo>
                    <a:cubicBezTo>
                      <a:pt x="74554" y="39241"/>
                      <a:pt x="74483" y="39260"/>
                      <a:pt x="74422" y="39290"/>
                    </a:cubicBezTo>
                    <a:cubicBezTo>
                      <a:pt x="74339" y="39373"/>
                      <a:pt x="74256" y="39539"/>
                      <a:pt x="74339" y="39539"/>
                    </a:cubicBezTo>
                    <a:cubicBezTo>
                      <a:pt x="74339" y="39622"/>
                      <a:pt x="74339" y="39787"/>
                      <a:pt x="74256" y="39870"/>
                    </a:cubicBezTo>
                    <a:cubicBezTo>
                      <a:pt x="74228" y="39913"/>
                      <a:pt x="74188" y="39931"/>
                      <a:pt x="74141" y="39931"/>
                    </a:cubicBezTo>
                    <a:cubicBezTo>
                      <a:pt x="73915" y="39931"/>
                      <a:pt x="73539" y="39496"/>
                      <a:pt x="73676" y="39290"/>
                    </a:cubicBezTo>
                    <a:cubicBezTo>
                      <a:pt x="73824" y="39069"/>
                      <a:pt x="73380" y="38256"/>
                      <a:pt x="73105" y="38256"/>
                    </a:cubicBezTo>
                    <a:cubicBezTo>
                      <a:pt x="73072" y="38256"/>
                      <a:pt x="73040" y="38268"/>
                      <a:pt x="73013" y="38296"/>
                    </a:cubicBezTo>
                    <a:cubicBezTo>
                      <a:pt x="72978" y="38366"/>
                      <a:pt x="72943" y="38391"/>
                      <a:pt x="72908" y="38391"/>
                    </a:cubicBezTo>
                    <a:cubicBezTo>
                      <a:pt x="72860" y="38391"/>
                      <a:pt x="72812" y="38344"/>
                      <a:pt x="72764" y="38296"/>
                    </a:cubicBezTo>
                    <a:cubicBezTo>
                      <a:pt x="72764" y="38180"/>
                      <a:pt x="72764" y="38118"/>
                      <a:pt x="72756" y="38118"/>
                    </a:cubicBezTo>
                    <a:cubicBezTo>
                      <a:pt x="72747" y="38118"/>
                      <a:pt x="72726" y="38201"/>
                      <a:pt x="72682" y="38379"/>
                    </a:cubicBezTo>
                    <a:cubicBezTo>
                      <a:pt x="72631" y="38632"/>
                      <a:pt x="72611" y="38731"/>
                      <a:pt x="72565" y="38731"/>
                    </a:cubicBezTo>
                    <a:cubicBezTo>
                      <a:pt x="72537" y="38731"/>
                      <a:pt x="72497" y="38691"/>
                      <a:pt x="72433" y="38627"/>
                    </a:cubicBezTo>
                    <a:cubicBezTo>
                      <a:pt x="72374" y="38569"/>
                      <a:pt x="72274" y="38510"/>
                      <a:pt x="72191" y="38510"/>
                    </a:cubicBezTo>
                    <a:cubicBezTo>
                      <a:pt x="72157" y="38510"/>
                      <a:pt x="72126" y="38520"/>
                      <a:pt x="72101" y="38544"/>
                    </a:cubicBezTo>
                    <a:cubicBezTo>
                      <a:pt x="72050" y="38613"/>
                      <a:pt x="72006" y="38643"/>
                      <a:pt x="71969" y="38643"/>
                    </a:cubicBezTo>
                    <a:cubicBezTo>
                      <a:pt x="71829" y="38643"/>
                      <a:pt x="71804" y="38210"/>
                      <a:pt x="71936" y="37881"/>
                    </a:cubicBezTo>
                    <a:cubicBezTo>
                      <a:pt x="72101" y="37550"/>
                      <a:pt x="72101" y="37467"/>
                      <a:pt x="71936" y="37384"/>
                    </a:cubicBezTo>
                    <a:cubicBezTo>
                      <a:pt x="71887" y="37360"/>
                      <a:pt x="71839" y="37350"/>
                      <a:pt x="71794" y="37350"/>
                    </a:cubicBezTo>
                    <a:cubicBezTo>
                      <a:pt x="71687" y="37350"/>
                      <a:pt x="71604" y="37408"/>
                      <a:pt x="71604" y="37467"/>
                    </a:cubicBezTo>
                    <a:cubicBezTo>
                      <a:pt x="71563" y="37550"/>
                      <a:pt x="71521" y="37591"/>
                      <a:pt x="71480" y="37591"/>
                    </a:cubicBezTo>
                    <a:cubicBezTo>
                      <a:pt x="71438" y="37591"/>
                      <a:pt x="71397" y="37550"/>
                      <a:pt x="71356" y="37467"/>
                    </a:cubicBezTo>
                    <a:cubicBezTo>
                      <a:pt x="71356" y="37301"/>
                      <a:pt x="71273" y="37301"/>
                      <a:pt x="71190" y="37301"/>
                    </a:cubicBezTo>
                    <a:cubicBezTo>
                      <a:pt x="71190" y="37452"/>
                      <a:pt x="70571" y="37809"/>
                      <a:pt x="70398" y="37809"/>
                    </a:cubicBezTo>
                    <a:cubicBezTo>
                      <a:pt x="70381" y="37809"/>
                      <a:pt x="70369" y="37806"/>
                      <a:pt x="70361" y="37798"/>
                    </a:cubicBezTo>
                    <a:cubicBezTo>
                      <a:pt x="70361" y="37798"/>
                      <a:pt x="70527" y="37633"/>
                      <a:pt x="70776" y="37384"/>
                    </a:cubicBezTo>
                    <a:cubicBezTo>
                      <a:pt x="71101" y="37058"/>
                      <a:pt x="71171" y="36835"/>
                      <a:pt x="70984" y="36835"/>
                    </a:cubicBezTo>
                    <a:cubicBezTo>
                      <a:pt x="70934" y="36835"/>
                      <a:pt x="70864" y="36851"/>
                      <a:pt x="70776" y="36887"/>
                    </a:cubicBezTo>
                    <a:cubicBezTo>
                      <a:pt x="70610" y="36970"/>
                      <a:pt x="70527" y="36970"/>
                      <a:pt x="70527" y="37218"/>
                    </a:cubicBezTo>
                    <a:cubicBezTo>
                      <a:pt x="70492" y="37461"/>
                      <a:pt x="70327" y="37573"/>
                      <a:pt x="70147" y="37573"/>
                    </a:cubicBezTo>
                    <a:cubicBezTo>
                      <a:pt x="69896" y="37573"/>
                      <a:pt x="69615" y="37356"/>
                      <a:pt x="69615" y="36970"/>
                    </a:cubicBezTo>
                    <a:cubicBezTo>
                      <a:pt x="69615" y="36804"/>
                      <a:pt x="69450" y="36472"/>
                      <a:pt x="69284" y="36307"/>
                    </a:cubicBezTo>
                    <a:cubicBezTo>
                      <a:pt x="68869" y="35975"/>
                      <a:pt x="68952" y="35809"/>
                      <a:pt x="69532" y="35395"/>
                    </a:cubicBezTo>
                    <a:cubicBezTo>
                      <a:pt x="69738" y="35258"/>
                      <a:pt x="69873" y="35177"/>
                      <a:pt x="69955" y="35177"/>
                    </a:cubicBezTo>
                    <a:cubicBezTo>
                      <a:pt x="70070" y="35177"/>
                      <a:pt x="70078" y="35338"/>
                      <a:pt x="70030" y="35727"/>
                    </a:cubicBezTo>
                    <a:cubicBezTo>
                      <a:pt x="70030" y="35948"/>
                      <a:pt x="70030" y="36058"/>
                      <a:pt x="70079" y="36058"/>
                    </a:cubicBezTo>
                    <a:cubicBezTo>
                      <a:pt x="70103" y="36058"/>
                      <a:pt x="70140" y="36030"/>
                      <a:pt x="70195" y="35975"/>
                    </a:cubicBezTo>
                    <a:cubicBezTo>
                      <a:pt x="70235" y="35956"/>
                      <a:pt x="70269" y="35945"/>
                      <a:pt x="70297" y="35945"/>
                    </a:cubicBezTo>
                    <a:cubicBezTo>
                      <a:pt x="70386" y="35945"/>
                      <a:pt x="70405" y="36053"/>
                      <a:pt x="70278" y="36307"/>
                    </a:cubicBezTo>
                    <a:cubicBezTo>
                      <a:pt x="70195" y="36555"/>
                      <a:pt x="70113" y="36804"/>
                      <a:pt x="70030" y="36804"/>
                    </a:cubicBezTo>
                    <a:cubicBezTo>
                      <a:pt x="69947" y="36887"/>
                      <a:pt x="69947" y="36970"/>
                      <a:pt x="69947" y="37053"/>
                    </a:cubicBezTo>
                    <a:cubicBezTo>
                      <a:pt x="69967" y="37073"/>
                      <a:pt x="69988" y="37084"/>
                      <a:pt x="70010" y="37084"/>
                    </a:cubicBezTo>
                    <a:cubicBezTo>
                      <a:pt x="70076" y="37084"/>
                      <a:pt x="70154" y="36990"/>
                      <a:pt x="70278" y="36804"/>
                    </a:cubicBezTo>
                    <a:cubicBezTo>
                      <a:pt x="70361" y="36638"/>
                      <a:pt x="70527" y="36307"/>
                      <a:pt x="70693" y="36141"/>
                    </a:cubicBezTo>
                    <a:cubicBezTo>
                      <a:pt x="70858" y="35975"/>
                      <a:pt x="71024" y="35892"/>
                      <a:pt x="70941" y="35809"/>
                    </a:cubicBezTo>
                    <a:cubicBezTo>
                      <a:pt x="70941" y="35809"/>
                      <a:pt x="70941" y="35644"/>
                      <a:pt x="71024" y="35561"/>
                    </a:cubicBezTo>
                    <a:cubicBezTo>
                      <a:pt x="71099" y="35486"/>
                      <a:pt x="71140" y="35445"/>
                      <a:pt x="71155" y="35445"/>
                    </a:cubicBezTo>
                    <a:cubicBezTo>
                      <a:pt x="71173" y="35445"/>
                      <a:pt x="71153" y="35507"/>
                      <a:pt x="71107" y="35644"/>
                    </a:cubicBezTo>
                    <a:cubicBezTo>
                      <a:pt x="71056" y="35849"/>
                      <a:pt x="71068" y="35990"/>
                      <a:pt x="71143" y="35990"/>
                    </a:cubicBezTo>
                    <a:cubicBezTo>
                      <a:pt x="71190" y="35990"/>
                      <a:pt x="71261" y="35936"/>
                      <a:pt x="71356" y="35809"/>
                    </a:cubicBezTo>
                    <a:cubicBezTo>
                      <a:pt x="71414" y="35751"/>
                      <a:pt x="71514" y="35692"/>
                      <a:pt x="71568" y="35692"/>
                    </a:cubicBezTo>
                    <a:cubicBezTo>
                      <a:pt x="71590" y="35692"/>
                      <a:pt x="71604" y="35702"/>
                      <a:pt x="71604" y="35727"/>
                    </a:cubicBezTo>
                    <a:cubicBezTo>
                      <a:pt x="71625" y="35747"/>
                      <a:pt x="71651" y="35758"/>
                      <a:pt x="71681" y="35758"/>
                    </a:cubicBezTo>
                    <a:cubicBezTo>
                      <a:pt x="71770" y="35758"/>
                      <a:pt x="71894" y="35664"/>
                      <a:pt x="72019" y="35478"/>
                    </a:cubicBezTo>
                    <a:cubicBezTo>
                      <a:pt x="72350" y="35146"/>
                      <a:pt x="72350" y="35064"/>
                      <a:pt x="72350" y="34649"/>
                    </a:cubicBezTo>
                    <a:lnTo>
                      <a:pt x="72184" y="34235"/>
                    </a:lnTo>
                    <a:lnTo>
                      <a:pt x="72101" y="34732"/>
                    </a:lnTo>
                    <a:cubicBezTo>
                      <a:pt x="72010" y="35097"/>
                      <a:pt x="71894" y="35286"/>
                      <a:pt x="71780" y="35286"/>
                    </a:cubicBezTo>
                    <a:cubicBezTo>
                      <a:pt x="71687" y="35286"/>
                      <a:pt x="71596" y="35159"/>
                      <a:pt x="71521" y="34898"/>
                    </a:cubicBezTo>
                    <a:cubicBezTo>
                      <a:pt x="71466" y="34677"/>
                      <a:pt x="71411" y="34566"/>
                      <a:pt x="71331" y="34566"/>
                    </a:cubicBezTo>
                    <a:cubicBezTo>
                      <a:pt x="71291" y="34566"/>
                      <a:pt x="71245" y="34594"/>
                      <a:pt x="71190" y="34649"/>
                    </a:cubicBezTo>
                    <a:cubicBezTo>
                      <a:pt x="71131" y="34708"/>
                      <a:pt x="71031" y="34766"/>
                      <a:pt x="70948" y="34766"/>
                    </a:cubicBezTo>
                    <a:cubicBezTo>
                      <a:pt x="70914" y="34766"/>
                      <a:pt x="70883" y="34756"/>
                      <a:pt x="70858" y="34732"/>
                    </a:cubicBezTo>
                    <a:cubicBezTo>
                      <a:pt x="70776" y="34649"/>
                      <a:pt x="70858" y="34566"/>
                      <a:pt x="70941" y="34484"/>
                    </a:cubicBezTo>
                    <a:cubicBezTo>
                      <a:pt x="71107" y="34401"/>
                      <a:pt x="71190" y="34235"/>
                      <a:pt x="71190" y="34069"/>
                    </a:cubicBezTo>
                    <a:cubicBezTo>
                      <a:pt x="71234" y="33891"/>
                      <a:pt x="71231" y="33809"/>
                      <a:pt x="71193" y="33809"/>
                    </a:cubicBezTo>
                    <a:cubicBezTo>
                      <a:pt x="71160" y="33809"/>
                      <a:pt x="71101" y="33871"/>
                      <a:pt x="71024" y="33986"/>
                    </a:cubicBezTo>
                    <a:cubicBezTo>
                      <a:pt x="70927" y="34083"/>
                      <a:pt x="70858" y="34124"/>
                      <a:pt x="70801" y="34124"/>
                    </a:cubicBezTo>
                    <a:cubicBezTo>
                      <a:pt x="70761" y="34124"/>
                      <a:pt x="70727" y="34103"/>
                      <a:pt x="70693" y="34069"/>
                    </a:cubicBezTo>
                    <a:cubicBezTo>
                      <a:pt x="70654" y="33954"/>
                      <a:pt x="70526" y="33892"/>
                      <a:pt x="70384" y="33892"/>
                    </a:cubicBezTo>
                    <a:cubicBezTo>
                      <a:pt x="70220" y="33892"/>
                      <a:pt x="70036" y="33974"/>
                      <a:pt x="69947" y="34152"/>
                    </a:cubicBezTo>
                    <a:cubicBezTo>
                      <a:pt x="69912" y="34256"/>
                      <a:pt x="69819" y="34302"/>
                      <a:pt x="69717" y="34302"/>
                    </a:cubicBezTo>
                    <a:cubicBezTo>
                      <a:pt x="69575" y="34302"/>
                      <a:pt x="69415" y="34214"/>
                      <a:pt x="69367" y="34069"/>
                    </a:cubicBezTo>
                    <a:cubicBezTo>
                      <a:pt x="69367" y="33932"/>
                      <a:pt x="69367" y="33871"/>
                      <a:pt x="69353" y="33871"/>
                    </a:cubicBezTo>
                    <a:cubicBezTo>
                      <a:pt x="69342" y="33871"/>
                      <a:pt x="69321" y="33912"/>
                      <a:pt x="69284" y="33986"/>
                    </a:cubicBezTo>
                    <a:cubicBezTo>
                      <a:pt x="69223" y="34108"/>
                      <a:pt x="69162" y="34185"/>
                      <a:pt x="69102" y="34185"/>
                    </a:cubicBezTo>
                    <a:cubicBezTo>
                      <a:pt x="69080" y="34185"/>
                      <a:pt x="69057" y="34174"/>
                      <a:pt x="69035" y="34152"/>
                    </a:cubicBezTo>
                    <a:cubicBezTo>
                      <a:pt x="69035" y="34152"/>
                      <a:pt x="69035" y="34069"/>
                      <a:pt x="69118" y="33903"/>
                    </a:cubicBezTo>
                    <a:cubicBezTo>
                      <a:pt x="69201" y="33821"/>
                      <a:pt x="69284" y="33738"/>
                      <a:pt x="69201" y="33738"/>
                    </a:cubicBezTo>
                    <a:cubicBezTo>
                      <a:pt x="69201" y="33722"/>
                      <a:pt x="69195" y="33716"/>
                      <a:pt x="69186" y="33716"/>
                    </a:cubicBezTo>
                    <a:cubicBezTo>
                      <a:pt x="69143" y="33716"/>
                      <a:pt x="69020" y="33851"/>
                      <a:pt x="68952" y="33986"/>
                    </a:cubicBezTo>
                    <a:cubicBezTo>
                      <a:pt x="68792" y="34147"/>
                      <a:pt x="68700" y="34238"/>
                      <a:pt x="68656" y="34238"/>
                    </a:cubicBezTo>
                    <a:cubicBezTo>
                      <a:pt x="68631" y="34238"/>
                      <a:pt x="68621" y="34211"/>
                      <a:pt x="68621" y="34152"/>
                    </a:cubicBezTo>
                    <a:cubicBezTo>
                      <a:pt x="68621" y="34118"/>
                      <a:pt x="68607" y="34098"/>
                      <a:pt x="68578" y="34098"/>
                    </a:cubicBezTo>
                    <a:cubicBezTo>
                      <a:pt x="68538" y="34098"/>
                      <a:pt x="68469" y="34138"/>
                      <a:pt x="68372" y="34235"/>
                    </a:cubicBezTo>
                    <a:cubicBezTo>
                      <a:pt x="68309" y="34298"/>
                      <a:pt x="68258" y="34325"/>
                      <a:pt x="68214" y="34325"/>
                    </a:cubicBezTo>
                    <a:cubicBezTo>
                      <a:pt x="68143" y="34325"/>
                      <a:pt x="68092" y="34254"/>
                      <a:pt x="68041" y="34152"/>
                    </a:cubicBezTo>
                    <a:cubicBezTo>
                      <a:pt x="67964" y="34037"/>
                      <a:pt x="67923" y="33975"/>
                      <a:pt x="67884" y="33975"/>
                    </a:cubicBezTo>
                    <a:cubicBezTo>
                      <a:pt x="67839" y="33975"/>
                      <a:pt x="67798" y="34057"/>
                      <a:pt x="67709" y="34235"/>
                    </a:cubicBezTo>
                    <a:cubicBezTo>
                      <a:pt x="67626" y="34401"/>
                      <a:pt x="67585" y="34484"/>
                      <a:pt x="67564" y="34484"/>
                    </a:cubicBezTo>
                    <a:cubicBezTo>
                      <a:pt x="67543" y="34484"/>
                      <a:pt x="67543" y="34401"/>
                      <a:pt x="67543" y="34235"/>
                    </a:cubicBezTo>
                    <a:cubicBezTo>
                      <a:pt x="67543" y="34111"/>
                      <a:pt x="67523" y="34048"/>
                      <a:pt x="67492" y="34048"/>
                    </a:cubicBezTo>
                    <a:cubicBezTo>
                      <a:pt x="67461" y="34048"/>
                      <a:pt x="67419" y="34111"/>
                      <a:pt x="67378" y="34235"/>
                    </a:cubicBezTo>
                    <a:cubicBezTo>
                      <a:pt x="67256" y="34356"/>
                      <a:pt x="67179" y="34433"/>
                      <a:pt x="67114" y="34433"/>
                    </a:cubicBezTo>
                    <a:cubicBezTo>
                      <a:pt x="67091" y="34433"/>
                      <a:pt x="67068" y="34423"/>
                      <a:pt x="67046" y="34401"/>
                    </a:cubicBezTo>
                    <a:cubicBezTo>
                      <a:pt x="67046" y="34401"/>
                      <a:pt x="67046" y="34235"/>
                      <a:pt x="67129" y="34069"/>
                    </a:cubicBezTo>
                    <a:cubicBezTo>
                      <a:pt x="67178" y="33972"/>
                      <a:pt x="67198" y="33932"/>
                      <a:pt x="67139" y="33932"/>
                    </a:cubicBezTo>
                    <a:cubicBezTo>
                      <a:pt x="67098" y="33932"/>
                      <a:pt x="67018" y="33952"/>
                      <a:pt x="66880" y="33986"/>
                    </a:cubicBezTo>
                    <a:cubicBezTo>
                      <a:pt x="66549" y="34152"/>
                      <a:pt x="66549" y="34235"/>
                      <a:pt x="66632" y="34318"/>
                    </a:cubicBezTo>
                    <a:cubicBezTo>
                      <a:pt x="66715" y="34401"/>
                      <a:pt x="66715" y="34484"/>
                      <a:pt x="66632" y="34566"/>
                    </a:cubicBezTo>
                    <a:cubicBezTo>
                      <a:pt x="66613" y="34573"/>
                      <a:pt x="66594" y="34576"/>
                      <a:pt x="66576" y="34576"/>
                    </a:cubicBezTo>
                    <a:cubicBezTo>
                      <a:pt x="66348" y="34576"/>
                      <a:pt x="66141" y="34133"/>
                      <a:pt x="66217" y="33903"/>
                    </a:cubicBezTo>
                    <a:cubicBezTo>
                      <a:pt x="66300" y="33821"/>
                      <a:pt x="66300" y="33572"/>
                      <a:pt x="66383" y="33406"/>
                    </a:cubicBezTo>
                    <a:cubicBezTo>
                      <a:pt x="66383" y="33185"/>
                      <a:pt x="66383" y="33111"/>
                      <a:pt x="66285" y="33111"/>
                    </a:cubicBezTo>
                    <a:cubicBezTo>
                      <a:pt x="66236" y="33111"/>
                      <a:pt x="66162" y="33130"/>
                      <a:pt x="66052" y="33158"/>
                    </a:cubicBezTo>
                    <a:cubicBezTo>
                      <a:pt x="65982" y="33228"/>
                      <a:pt x="65897" y="33253"/>
                      <a:pt x="65816" y="33253"/>
                    </a:cubicBezTo>
                    <a:cubicBezTo>
                      <a:pt x="65705" y="33253"/>
                      <a:pt x="65602" y="33205"/>
                      <a:pt x="65554" y="33158"/>
                    </a:cubicBezTo>
                    <a:cubicBezTo>
                      <a:pt x="65486" y="33123"/>
                      <a:pt x="65431" y="33103"/>
                      <a:pt x="65397" y="33103"/>
                    </a:cubicBezTo>
                    <a:cubicBezTo>
                      <a:pt x="65348" y="33103"/>
                      <a:pt x="65340" y="33143"/>
                      <a:pt x="65389" y="33240"/>
                    </a:cubicBezTo>
                    <a:cubicBezTo>
                      <a:pt x="65389" y="33406"/>
                      <a:pt x="65223" y="33655"/>
                      <a:pt x="64974" y="33738"/>
                    </a:cubicBezTo>
                    <a:cubicBezTo>
                      <a:pt x="64913" y="33768"/>
                      <a:pt x="64855" y="33782"/>
                      <a:pt x="64802" y="33782"/>
                    </a:cubicBezTo>
                    <a:cubicBezTo>
                      <a:pt x="64563" y="33782"/>
                      <a:pt x="64409" y="33511"/>
                      <a:pt x="64477" y="33240"/>
                    </a:cubicBezTo>
                    <a:cubicBezTo>
                      <a:pt x="64536" y="32944"/>
                      <a:pt x="64299" y="32691"/>
                      <a:pt x="64129" y="32691"/>
                    </a:cubicBezTo>
                    <a:cubicBezTo>
                      <a:pt x="64061" y="32691"/>
                      <a:pt x="64004" y="32731"/>
                      <a:pt x="63980" y="32826"/>
                    </a:cubicBezTo>
                    <a:cubicBezTo>
                      <a:pt x="63932" y="32921"/>
                      <a:pt x="63872" y="32961"/>
                      <a:pt x="63807" y="32961"/>
                    </a:cubicBezTo>
                    <a:cubicBezTo>
                      <a:pt x="63645" y="32961"/>
                      <a:pt x="63459" y="32708"/>
                      <a:pt x="63400" y="32412"/>
                    </a:cubicBezTo>
                    <a:cubicBezTo>
                      <a:pt x="63400" y="32163"/>
                      <a:pt x="63400" y="31997"/>
                      <a:pt x="63483" y="31997"/>
                    </a:cubicBezTo>
                    <a:cubicBezTo>
                      <a:pt x="63483" y="31997"/>
                      <a:pt x="63565" y="31914"/>
                      <a:pt x="63648" y="31749"/>
                    </a:cubicBezTo>
                    <a:cubicBezTo>
                      <a:pt x="63731" y="31583"/>
                      <a:pt x="63731" y="31417"/>
                      <a:pt x="63565" y="31334"/>
                    </a:cubicBezTo>
                    <a:cubicBezTo>
                      <a:pt x="63400" y="31334"/>
                      <a:pt x="63483" y="31251"/>
                      <a:pt x="63814" y="30920"/>
                    </a:cubicBezTo>
                    <a:cubicBezTo>
                      <a:pt x="64063" y="30671"/>
                      <a:pt x="64228" y="30423"/>
                      <a:pt x="64228" y="30257"/>
                    </a:cubicBezTo>
                    <a:cubicBezTo>
                      <a:pt x="64190" y="30142"/>
                      <a:pt x="64169" y="30080"/>
                      <a:pt x="64142" y="30080"/>
                    </a:cubicBezTo>
                    <a:cubicBezTo>
                      <a:pt x="64110" y="30080"/>
                      <a:pt x="64069" y="30162"/>
                      <a:pt x="63980" y="30340"/>
                    </a:cubicBezTo>
                    <a:cubicBezTo>
                      <a:pt x="63763" y="30701"/>
                      <a:pt x="63547" y="30936"/>
                      <a:pt x="63440" y="30936"/>
                    </a:cubicBezTo>
                    <a:cubicBezTo>
                      <a:pt x="63424" y="30936"/>
                      <a:pt x="63410" y="30931"/>
                      <a:pt x="63400" y="30920"/>
                    </a:cubicBezTo>
                    <a:cubicBezTo>
                      <a:pt x="63392" y="30913"/>
                      <a:pt x="63382" y="30909"/>
                      <a:pt x="63368" y="30909"/>
                    </a:cubicBezTo>
                    <a:cubicBezTo>
                      <a:pt x="63231" y="30909"/>
                      <a:pt x="62812" y="31266"/>
                      <a:pt x="62737" y="31417"/>
                    </a:cubicBezTo>
                    <a:cubicBezTo>
                      <a:pt x="62737" y="31500"/>
                      <a:pt x="62820" y="31666"/>
                      <a:pt x="62902" y="31914"/>
                    </a:cubicBezTo>
                    <a:cubicBezTo>
                      <a:pt x="63151" y="32412"/>
                      <a:pt x="63068" y="32660"/>
                      <a:pt x="62654" y="32660"/>
                    </a:cubicBezTo>
                    <a:cubicBezTo>
                      <a:pt x="62405" y="32660"/>
                      <a:pt x="62322" y="32743"/>
                      <a:pt x="62405" y="32826"/>
                    </a:cubicBezTo>
                    <a:cubicBezTo>
                      <a:pt x="62488" y="32909"/>
                      <a:pt x="62405" y="32992"/>
                      <a:pt x="62322" y="33075"/>
                    </a:cubicBezTo>
                    <a:cubicBezTo>
                      <a:pt x="62263" y="33164"/>
                      <a:pt x="62214" y="33210"/>
                      <a:pt x="62176" y="33210"/>
                    </a:cubicBezTo>
                    <a:cubicBezTo>
                      <a:pt x="62108" y="33210"/>
                      <a:pt x="62074" y="33062"/>
                      <a:pt x="62074" y="32743"/>
                    </a:cubicBezTo>
                    <a:cubicBezTo>
                      <a:pt x="62013" y="32622"/>
                      <a:pt x="62041" y="32545"/>
                      <a:pt x="62093" y="32545"/>
                    </a:cubicBezTo>
                    <a:cubicBezTo>
                      <a:pt x="62112" y="32545"/>
                      <a:pt x="62134" y="32555"/>
                      <a:pt x="62157" y="32577"/>
                    </a:cubicBezTo>
                    <a:cubicBezTo>
                      <a:pt x="62182" y="32603"/>
                      <a:pt x="62208" y="32615"/>
                      <a:pt x="62232" y="32615"/>
                    </a:cubicBezTo>
                    <a:cubicBezTo>
                      <a:pt x="62366" y="32615"/>
                      <a:pt x="62462" y="32265"/>
                      <a:pt x="62322" y="31914"/>
                    </a:cubicBezTo>
                    <a:cubicBezTo>
                      <a:pt x="62226" y="31673"/>
                      <a:pt x="62073" y="31544"/>
                      <a:pt x="61913" y="31544"/>
                    </a:cubicBezTo>
                    <a:cubicBezTo>
                      <a:pt x="61798" y="31544"/>
                      <a:pt x="61680" y="31610"/>
                      <a:pt x="61576" y="31749"/>
                    </a:cubicBezTo>
                    <a:cubicBezTo>
                      <a:pt x="61471" y="31906"/>
                      <a:pt x="61400" y="31964"/>
                      <a:pt x="61340" y="31964"/>
                    </a:cubicBezTo>
                    <a:cubicBezTo>
                      <a:pt x="61306" y="31964"/>
                      <a:pt x="61275" y="31945"/>
                      <a:pt x="61245" y="31914"/>
                    </a:cubicBezTo>
                    <a:cubicBezTo>
                      <a:pt x="61182" y="31851"/>
                      <a:pt x="61130" y="31824"/>
                      <a:pt x="61082" y="31824"/>
                    </a:cubicBezTo>
                    <a:cubicBezTo>
                      <a:pt x="61004" y="31824"/>
                      <a:pt x="60933" y="31895"/>
                      <a:pt x="60831" y="31997"/>
                    </a:cubicBezTo>
                    <a:cubicBezTo>
                      <a:pt x="60768" y="32184"/>
                      <a:pt x="60706" y="32277"/>
                      <a:pt x="60644" y="32277"/>
                    </a:cubicBezTo>
                    <a:cubicBezTo>
                      <a:pt x="60623" y="32277"/>
                      <a:pt x="60603" y="32267"/>
                      <a:pt x="60582" y="32246"/>
                    </a:cubicBezTo>
                    <a:cubicBezTo>
                      <a:pt x="60582" y="32246"/>
                      <a:pt x="60665" y="31997"/>
                      <a:pt x="60831" y="31832"/>
                    </a:cubicBezTo>
                    <a:cubicBezTo>
                      <a:pt x="61162" y="31334"/>
                      <a:pt x="61742" y="31003"/>
                      <a:pt x="62405" y="30837"/>
                    </a:cubicBezTo>
                    <a:cubicBezTo>
                      <a:pt x="62902" y="30754"/>
                      <a:pt x="62985" y="30754"/>
                      <a:pt x="62985" y="30506"/>
                    </a:cubicBezTo>
                    <a:cubicBezTo>
                      <a:pt x="63038" y="30348"/>
                      <a:pt x="63024" y="30290"/>
                      <a:pt x="62943" y="30290"/>
                    </a:cubicBezTo>
                    <a:cubicBezTo>
                      <a:pt x="62897" y="30290"/>
                      <a:pt x="62828" y="30309"/>
                      <a:pt x="62737" y="30340"/>
                    </a:cubicBezTo>
                    <a:cubicBezTo>
                      <a:pt x="62654" y="30381"/>
                      <a:pt x="62592" y="30402"/>
                      <a:pt x="62550" y="30402"/>
                    </a:cubicBezTo>
                    <a:cubicBezTo>
                      <a:pt x="62509" y="30402"/>
                      <a:pt x="62488" y="30381"/>
                      <a:pt x="62488" y="30340"/>
                    </a:cubicBezTo>
                    <a:cubicBezTo>
                      <a:pt x="62488" y="30340"/>
                      <a:pt x="62488" y="30257"/>
                      <a:pt x="62405" y="30257"/>
                    </a:cubicBezTo>
                    <a:cubicBezTo>
                      <a:pt x="62383" y="30235"/>
                      <a:pt x="62367" y="30224"/>
                      <a:pt x="62353" y="30224"/>
                    </a:cubicBezTo>
                    <a:cubicBezTo>
                      <a:pt x="62316" y="30224"/>
                      <a:pt x="62300" y="30301"/>
                      <a:pt x="62239" y="30423"/>
                    </a:cubicBezTo>
                    <a:cubicBezTo>
                      <a:pt x="62239" y="30671"/>
                      <a:pt x="62157" y="30754"/>
                      <a:pt x="62074" y="30754"/>
                    </a:cubicBezTo>
                    <a:cubicBezTo>
                      <a:pt x="61991" y="30754"/>
                      <a:pt x="61742" y="30837"/>
                      <a:pt x="61576" y="30920"/>
                    </a:cubicBezTo>
                    <a:cubicBezTo>
                      <a:pt x="61494" y="30948"/>
                      <a:pt x="61429" y="30966"/>
                      <a:pt x="61380" y="30966"/>
                    </a:cubicBezTo>
                    <a:cubicBezTo>
                      <a:pt x="61282" y="30966"/>
                      <a:pt x="61245" y="30892"/>
                      <a:pt x="61245" y="30671"/>
                    </a:cubicBezTo>
                    <a:cubicBezTo>
                      <a:pt x="61245" y="30398"/>
                      <a:pt x="61220" y="30275"/>
                      <a:pt x="61170" y="30275"/>
                    </a:cubicBezTo>
                    <a:cubicBezTo>
                      <a:pt x="61129" y="30275"/>
                      <a:pt x="61071" y="30357"/>
                      <a:pt x="60996" y="30506"/>
                    </a:cubicBezTo>
                    <a:cubicBezTo>
                      <a:pt x="60831" y="30671"/>
                      <a:pt x="60831" y="30837"/>
                      <a:pt x="60913" y="30920"/>
                    </a:cubicBezTo>
                    <a:cubicBezTo>
                      <a:pt x="60913" y="30920"/>
                      <a:pt x="60913" y="31086"/>
                      <a:pt x="60831" y="31169"/>
                    </a:cubicBezTo>
                    <a:cubicBezTo>
                      <a:pt x="60768" y="31231"/>
                      <a:pt x="60706" y="31257"/>
                      <a:pt x="60651" y="31257"/>
                    </a:cubicBezTo>
                    <a:cubicBezTo>
                      <a:pt x="60484" y="31257"/>
                      <a:pt x="60375" y="31024"/>
                      <a:pt x="60499" y="30837"/>
                    </a:cubicBezTo>
                    <a:cubicBezTo>
                      <a:pt x="60563" y="30644"/>
                      <a:pt x="60279" y="30452"/>
                      <a:pt x="60033" y="30452"/>
                    </a:cubicBezTo>
                    <a:cubicBezTo>
                      <a:pt x="59961" y="30452"/>
                      <a:pt x="59892" y="30468"/>
                      <a:pt x="59836" y="30506"/>
                    </a:cubicBezTo>
                    <a:cubicBezTo>
                      <a:pt x="59670" y="30506"/>
                      <a:pt x="59587" y="30506"/>
                      <a:pt x="59505" y="30423"/>
                    </a:cubicBezTo>
                    <a:cubicBezTo>
                      <a:pt x="59470" y="30388"/>
                      <a:pt x="59422" y="30368"/>
                      <a:pt x="59365" y="30368"/>
                    </a:cubicBezTo>
                    <a:cubicBezTo>
                      <a:pt x="59284" y="30368"/>
                      <a:pt x="59187" y="30408"/>
                      <a:pt x="59090" y="30506"/>
                    </a:cubicBezTo>
                    <a:cubicBezTo>
                      <a:pt x="59022" y="30540"/>
                      <a:pt x="58981" y="30560"/>
                      <a:pt x="58964" y="30560"/>
                    </a:cubicBezTo>
                    <a:cubicBezTo>
                      <a:pt x="58939" y="30560"/>
                      <a:pt x="58959" y="30520"/>
                      <a:pt x="59007" y="30423"/>
                    </a:cubicBezTo>
                    <a:cubicBezTo>
                      <a:pt x="59173" y="30174"/>
                      <a:pt x="59090" y="30174"/>
                      <a:pt x="58925" y="30174"/>
                    </a:cubicBezTo>
                    <a:cubicBezTo>
                      <a:pt x="58822" y="30208"/>
                      <a:pt x="58761" y="30228"/>
                      <a:pt x="58738" y="30228"/>
                    </a:cubicBezTo>
                    <a:cubicBezTo>
                      <a:pt x="58704" y="30228"/>
                      <a:pt x="58745" y="30188"/>
                      <a:pt x="58842" y="30091"/>
                    </a:cubicBezTo>
                    <a:cubicBezTo>
                      <a:pt x="58925" y="30008"/>
                      <a:pt x="59007" y="29925"/>
                      <a:pt x="58925" y="29843"/>
                    </a:cubicBezTo>
                    <a:cubicBezTo>
                      <a:pt x="58842" y="29843"/>
                      <a:pt x="58759" y="29677"/>
                      <a:pt x="58759" y="29428"/>
                    </a:cubicBezTo>
                    <a:cubicBezTo>
                      <a:pt x="58720" y="29313"/>
                      <a:pt x="58682" y="29251"/>
                      <a:pt x="58627" y="29251"/>
                    </a:cubicBezTo>
                    <a:cubicBezTo>
                      <a:pt x="58563" y="29251"/>
                      <a:pt x="58478" y="29333"/>
                      <a:pt x="58344" y="29511"/>
                    </a:cubicBezTo>
                    <a:cubicBezTo>
                      <a:pt x="58179" y="29760"/>
                      <a:pt x="58013" y="29925"/>
                      <a:pt x="58013" y="29925"/>
                    </a:cubicBezTo>
                    <a:cubicBezTo>
                      <a:pt x="58013" y="29843"/>
                      <a:pt x="58013" y="29760"/>
                      <a:pt x="58096" y="29677"/>
                    </a:cubicBezTo>
                    <a:cubicBezTo>
                      <a:pt x="58179" y="29594"/>
                      <a:pt x="58179" y="29428"/>
                      <a:pt x="58179" y="29428"/>
                    </a:cubicBezTo>
                    <a:cubicBezTo>
                      <a:pt x="58179" y="29406"/>
                      <a:pt x="58167" y="29396"/>
                      <a:pt x="58149" y="29396"/>
                    </a:cubicBezTo>
                    <a:cubicBezTo>
                      <a:pt x="58102" y="29396"/>
                      <a:pt x="58013" y="29473"/>
                      <a:pt x="58013" y="29594"/>
                    </a:cubicBezTo>
                    <a:cubicBezTo>
                      <a:pt x="57930" y="29677"/>
                      <a:pt x="57889" y="29718"/>
                      <a:pt x="57857" y="29718"/>
                    </a:cubicBezTo>
                    <a:cubicBezTo>
                      <a:pt x="57826" y="29718"/>
                      <a:pt x="57806" y="29677"/>
                      <a:pt x="57764" y="29594"/>
                    </a:cubicBezTo>
                    <a:cubicBezTo>
                      <a:pt x="57723" y="29470"/>
                      <a:pt x="57681" y="29407"/>
                      <a:pt x="57640" y="29407"/>
                    </a:cubicBezTo>
                    <a:cubicBezTo>
                      <a:pt x="57599" y="29407"/>
                      <a:pt x="57557" y="29470"/>
                      <a:pt x="57516" y="29594"/>
                    </a:cubicBezTo>
                    <a:cubicBezTo>
                      <a:pt x="57433" y="29718"/>
                      <a:pt x="57391" y="29780"/>
                      <a:pt x="57371" y="29780"/>
                    </a:cubicBezTo>
                    <a:cubicBezTo>
                      <a:pt x="57350" y="29780"/>
                      <a:pt x="57350" y="29718"/>
                      <a:pt x="57350" y="29594"/>
                    </a:cubicBezTo>
                    <a:cubicBezTo>
                      <a:pt x="57350" y="29428"/>
                      <a:pt x="57267" y="29345"/>
                      <a:pt x="57101" y="29345"/>
                    </a:cubicBezTo>
                    <a:cubicBezTo>
                      <a:pt x="56936" y="29345"/>
                      <a:pt x="56853" y="29262"/>
                      <a:pt x="56936" y="29097"/>
                    </a:cubicBezTo>
                    <a:cubicBezTo>
                      <a:pt x="56984" y="29000"/>
                      <a:pt x="57033" y="28959"/>
                      <a:pt x="57048" y="28959"/>
                    </a:cubicBezTo>
                    <a:cubicBezTo>
                      <a:pt x="57059" y="28959"/>
                      <a:pt x="57053" y="28979"/>
                      <a:pt x="57018" y="29014"/>
                    </a:cubicBezTo>
                    <a:cubicBezTo>
                      <a:pt x="57018" y="29097"/>
                      <a:pt x="57039" y="29138"/>
                      <a:pt x="57070" y="29138"/>
                    </a:cubicBezTo>
                    <a:cubicBezTo>
                      <a:pt x="57101" y="29138"/>
                      <a:pt x="57143" y="29097"/>
                      <a:pt x="57184" y="29014"/>
                    </a:cubicBezTo>
                    <a:cubicBezTo>
                      <a:pt x="57267" y="28931"/>
                      <a:pt x="57267" y="28848"/>
                      <a:pt x="57184" y="28765"/>
                    </a:cubicBezTo>
                    <a:cubicBezTo>
                      <a:pt x="57143" y="28724"/>
                      <a:pt x="57101" y="28703"/>
                      <a:pt x="57060" y="28703"/>
                    </a:cubicBezTo>
                    <a:cubicBezTo>
                      <a:pt x="57018" y="28703"/>
                      <a:pt x="56977" y="28724"/>
                      <a:pt x="56936" y="28765"/>
                    </a:cubicBezTo>
                    <a:cubicBezTo>
                      <a:pt x="56901" y="28800"/>
                      <a:pt x="56853" y="28820"/>
                      <a:pt x="56802" y="28820"/>
                    </a:cubicBezTo>
                    <a:cubicBezTo>
                      <a:pt x="56730" y="28820"/>
                      <a:pt x="56653" y="28779"/>
                      <a:pt x="56604" y="28682"/>
                    </a:cubicBezTo>
                    <a:cubicBezTo>
                      <a:pt x="56438" y="28517"/>
                      <a:pt x="56438" y="28434"/>
                      <a:pt x="56604" y="28351"/>
                    </a:cubicBezTo>
                    <a:cubicBezTo>
                      <a:pt x="56687" y="28351"/>
                      <a:pt x="56770" y="28185"/>
                      <a:pt x="56770" y="27936"/>
                    </a:cubicBezTo>
                    <a:cubicBezTo>
                      <a:pt x="56770" y="27605"/>
                      <a:pt x="56853" y="27356"/>
                      <a:pt x="57101" y="27191"/>
                    </a:cubicBezTo>
                    <a:cubicBezTo>
                      <a:pt x="57350" y="26859"/>
                      <a:pt x="57350" y="26776"/>
                      <a:pt x="57267" y="26693"/>
                    </a:cubicBezTo>
                    <a:cubicBezTo>
                      <a:pt x="57235" y="26630"/>
                      <a:pt x="57204" y="26603"/>
                      <a:pt x="57172" y="26603"/>
                    </a:cubicBezTo>
                    <a:cubicBezTo>
                      <a:pt x="57121" y="26603"/>
                      <a:pt x="57070" y="26674"/>
                      <a:pt x="57018" y="26776"/>
                    </a:cubicBezTo>
                    <a:cubicBezTo>
                      <a:pt x="56941" y="26932"/>
                      <a:pt x="56871" y="26998"/>
                      <a:pt x="56817" y="26998"/>
                    </a:cubicBezTo>
                    <a:cubicBezTo>
                      <a:pt x="56699" y="26998"/>
                      <a:pt x="56656" y="26678"/>
                      <a:pt x="56770" y="26279"/>
                    </a:cubicBezTo>
                    <a:cubicBezTo>
                      <a:pt x="56829" y="25926"/>
                      <a:pt x="56846" y="25824"/>
                      <a:pt x="56910" y="25824"/>
                    </a:cubicBezTo>
                    <a:cubicBezTo>
                      <a:pt x="56936" y="25824"/>
                      <a:pt x="56970" y="25841"/>
                      <a:pt x="57018" y="25865"/>
                    </a:cubicBezTo>
                    <a:cubicBezTo>
                      <a:pt x="57046" y="25920"/>
                      <a:pt x="57074" y="25947"/>
                      <a:pt x="57107" y="25947"/>
                    </a:cubicBezTo>
                    <a:cubicBezTo>
                      <a:pt x="57175" y="25947"/>
                      <a:pt x="57267" y="25837"/>
                      <a:pt x="57433" y="25616"/>
                    </a:cubicBezTo>
                    <a:cubicBezTo>
                      <a:pt x="57516" y="25450"/>
                      <a:pt x="57599" y="25284"/>
                      <a:pt x="57516" y="25284"/>
                    </a:cubicBezTo>
                    <a:cubicBezTo>
                      <a:pt x="57516" y="25284"/>
                      <a:pt x="57599" y="25119"/>
                      <a:pt x="57847" y="24953"/>
                    </a:cubicBezTo>
                    <a:cubicBezTo>
                      <a:pt x="57984" y="24748"/>
                      <a:pt x="58176" y="24600"/>
                      <a:pt x="58240" y="24600"/>
                    </a:cubicBezTo>
                    <a:cubicBezTo>
                      <a:pt x="58254" y="24600"/>
                      <a:pt x="58262" y="24607"/>
                      <a:pt x="58262" y="24622"/>
                    </a:cubicBezTo>
                    <a:cubicBezTo>
                      <a:pt x="58344" y="24622"/>
                      <a:pt x="58427" y="24622"/>
                      <a:pt x="58510" y="24456"/>
                    </a:cubicBezTo>
                    <a:cubicBezTo>
                      <a:pt x="58510" y="24373"/>
                      <a:pt x="58510" y="24290"/>
                      <a:pt x="58427" y="24290"/>
                    </a:cubicBezTo>
                    <a:cubicBezTo>
                      <a:pt x="58344" y="24290"/>
                      <a:pt x="58344" y="24207"/>
                      <a:pt x="58344" y="24041"/>
                    </a:cubicBezTo>
                    <a:cubicBezTo>
                      <a:pt x="58427" y="23917"/>
                      <a:pt x="58469" y="23855"/>
                      <a:pt x="58458" y="23855"/>
                    </a:cubicBezTo>
                    <a:lnTo>
                      <a:pt x="58458" y="23855"/>
                    </a:lnTo>
                    <a:cubicBezTo>
                      <a:pt x="58448" y="23855"/>
                      <a:pt x="58386" y="23917"/>
                      <a:pt x="58262" y="24041"/>
                    </a:cubicBezTo>
                    <a:cubicBezTo>
                      <a:pt x="58170" y="24178"/>
                      <a:pt x="58104" y="24240"/>
                      <a:pt x="58049" y="24240"/>
                    </a:cubicBezTo>
                    <a:cubicBezTo>
                      <a:pt x="58005" y="24240"/>
                      <a:pt x="57967" y="24199"/>
                      <a:pt x="57930" y="24124"/>
                    </a:cubicBezTo>
                    <a:cubicBezTo>
                      <a:pt x="57930" y="24041"/>
                      <a:pt x="57909" y="24000"/>
                      <a:pt x="57878" y="24000"/>
                    </a:cubicBezTo>
                    <a:cubicBezTo>
                      <a:pt x="57847" y="24000"/>
                      <a:pt x="57806" y="24041"/>
                      <a:pt x="57764" y="24124"/>
                    </a:cubicBezTo>
                    <a:cubicBezTo>
                      <a:pt x="57764" y="24290"/>
                      <a:pt x="57516" y="24539"/>
                      <a:pt x="57267" y="24787"/>
                    </a:cubicBezTo>
                    <a:cubicBezTo>
                      <a:pt x="57018" y="25036"/>
                      <a:pt x="56936" y="25119"/>
                      <a:pt x="56936" y="25202"/>
                    </a:cubicBezTo>
                    <a:cubicBezTo>
                      <a:pt x="57018" y="25284"/>
                      <a:pt x="56687" y="25782"/>
                      <a:pt x="56273" y="26196"/>
                    </a:cubicBezTo>
                    <a:cubicBezTo>
                      <a:pt x="56190" y="26279"/>
                      <a:pt x="56190" y="26362"/>
                      <a:pt x="56273" y="26362"/>
                    </a:cubicBezTo>
                    <a:cubicBezTo>
                      <a:pt x="56283" y="26351"/>
                      <a:pt x="56291" y="26346"/>
                      <a:pt x="56297" y="26346"/>
                    </a:cubicBezTo>
                    <a:cubicBezTo>
                      <a:pt x="56332" y="26346"/>
                      <a:pt x="56251" y="26571"/>
                      <a:pt x="56107" y="26859"/>
                    </a:cubicBezTo>
                    <a:cubicBezTo>
                      <a:pt x="55900" y="27204"/>
                      <a:pt x="55750" y="27377"/>
                      <a:pt x="55706" y="27377"/>
                    </a:cubicBezTo>
                    <a:cubicBezTo>
                      <a:pt x="55697" y="27377"/>
                      <a:pt x="55692" y="27370"/>
                      <a:pt x="55692" y="27356"/>
                    </a:cubicBezTo>
                    <a:cubicBezTo>
                      <a:pt x="55692" y="27356"/>
                      <a:pt x="55527" y="27439"/>
                      <a:pt x="55444" y="27605"/>
                    </a:cubicBezTo>
                    <a:cubicBezTo>
                      <a:pt x="55231" y="27818"/>
                      <a:pt x="55094" y="27925"/>
                      <a:pt x="55026" y="27925"/>
                    </a:cubicBezTo>
                    <a:cubicBezTo>
                      <a:pt x="54936" y="27925"/>
                      <a:pt x="54970" y="27735"/>
                      <a:pt x="55112" y="27356"/>
                    </a:cubicBezTo>
                    <a:cubicBezTo>
                      <a:pt x="55278" y="27108"/>
                      <a:pt x="55361" y="26776"/>
                      <a:pt x="55278" y="26693"/>
                    </a:cubicBezTo>
                    <a:cubicBezTo>
                      <a:pt x="55278" y="26693"/>
                      <a:pt x="55278" y="26528"/>
                      <a:pt x="55361" y="26362"/>
                    </a:cubicBezTo>
                    <a:cubicBezTo>
                      <a:pt x="55409" y="26314"/>
                      <a:pt x="55429" y="26266"/>
                      <a:pt x="55438" y="26266"/>
                    </a:cubicBezTo>
                    <a:cubicBezTo>
                      <a:pt x="55444" y="26266"/>
                      <a:pt x="55444" y="26292"/>
                      <a:pt x="55444" y="26362"/>
                    </a:cubicBezTo>
                    <a:cubicBezTo>
                      <a:pt x="55426" y="26415"/>
                      <a:pt x="55454" y="26438"/>
                      <a:pt x="55509" y="26438"/>
                    </a:cubicBezTo>
                    <a:cubicBezTo>
                      <a:pt x="55712" y="26438"/>
                      <a:pt x="56290" y="26125"/>
                      <a:pt x="56355" y="25865"/>
                    </a:cubicBezTo>
                    <a:cubicBezTo>
                      <a:pt x="56427" y="25686"/>
                      <a:pt x="56359" y="25599"/>
                      <a:pt x="56219" y="25599"/>
                    </a:cubicBezTo>
                    <a:cubicBezTo>
                      <a:pt x="56035" y="25599"/>
                      <a:pt x="55726" y="25748"/>
                      <a:pt x="55444" y="26030"/>
                    </a:cubicBezTo>
                    <a:cubicBezTo>
                      <a:pt x="55250" y="26225"/>
                      <a:pt x="55141" y="26305"/>
                      <a:pt x="55084" y="26305"/>
                    </a:cubicBezTo>
                    <a:cubicBezTo>
                      <a:pt x="55044" y="26305"/>
                      <a:pt x="55029" y="26265"/>
                      <a:pt x="55029" y="26196"/>
                    </a:cubicBezTo>
                    <a:cubicBezTo>
                      <a:pt x="55090" y="26075"/>
                      <a:pt x="55062" y="25998"/>
                      <a:pt x="54945" y="25998"/>
                    </a:cubicBezTo>
                    <a:cubicBezTo>
                      <a:pt x="54902" y="25998"/>
                      <a:pt x="54847" y="26008"/>
                      <a:pt x="54781" y="26030"/>
                    </a:cubicBezTo>
                    <a:cubicBezTo>
                      <a:pt x="54712" y="26065"/>
                      <a:pt x="54629" y="26085"/>
                      <a:pt x="54550" y="26085"/>
                    </a:cubicBezTo>
                    <a:cubicBezTo>
                      <a:pt x="54438" y="26085"/>
                      <a:pt x="54332" y="26045"/>
                      <a:pt x="54284" y="25947"/>
                    </a:cubicBezTo>
                    <a:cubicBezTo>
                      <a:pt x="54201" y="25906"/>
                      <a:pt x="54118" y="25885"/>
                      <a:pt x="54045" y="25885"/>
                    </a:cubicBezTo>
                    <a:cubicBezTo>
                      <a:pt x="53973" y="25885"/>
                      <a:pt x="53911" y="25906"/>
                      <a:pt x="53869" y="25947"/>
                    </a:cubicBezTo>
                    <a:cubicBezTo>
                      <a:pt x="53703" y="26030"/>
                      <a:pt x="53703" y="26113"/>
                      <a:pt x="53869" y="26113"/>
                    </a:cubicBezTo>
                    <a:cubicBezTo>
                      <a:pt x="54118" y="26196"/>
                      <a:pt x="54035" y="26610"/>
                      <a:pt x="53786" y="26610"/>
                    </a:cubicBezTo>
                    <a:cubicBezTo>
                      <a:pt x="53703" y="26610"/>
                      <a:pt x="53455" y="26693"/>
                      <a:pt x="53372" y="26859"/>
                    </a:cubicBezTo>
                    <a:cubicBezTo>
                      <a:pt x="53206" y="27025"/>
                      <a:pt x="53123" y="27025"/>
                      <a:pt x="53040" y="27025"/>
                    </a:cubicBezTo>
                    <a:cubicBezTo>
                      <a:pt x="52958" y="26942"/>
                      <a:pt x="52958" y="26859"/>
                      <a:pt x="53040" y="26859"/>
                    </a:cubicBezTo>
                    <a:cubicBezTo>
                      <a:pt x="53123" y="26776"/>
                      <a:pt x="53289" y="26445"/>
                      <a:pt x="53455" y="26113"/>
                    </a:cubicBezTo>
                    <a:cubicBezTo>
                      <a:pt x="53678" y="25517"/>
                      <a:pt x="53902" y="25189"/>
                      <a:pt x="54005" y="25189"/>
                    </a:cubicBezTo>
                    <a:cubicBezTo>
                      <a:pt x="54016" y="25189"/>
                      <a:pt x="54027" y="25193"/>
                      <a:pt x="54035" y="25202"/>
                    </a:cubicBezTo>
                    <a:cubicBezTo>
                      <a:pt x="54118" y="25284"/>
                      <a:pt x="54263" y="25326"/>
                      <a:pt x="54408" y="25326"/>
                    </a:cubicBezTo>
                    <a:cubicBezTo>
                      <a:pt x="54553" y="25326"/>
                      <a:pt x="54698" y="25284"/>
                      <a:pt x="54781" y="25202"/>
                    </a:cubicBezTo>
                    <a:cubicBezTo>
                      <a:pt x="54864" y="25119"/>
                      <a:pt x="54947" y="24953"/>
                      <a:pt x="54947" y="24870"/>
                    </a:cubicBezTo>
                    <a:cubicBezTo>
                      <a:pt x="54947" y="24796"/>
                      <a:pt x="54947" y="24755"/>
                      <a:pt x="54931" y="24755"/>
                    </a:cubicBezTo>
                    <a:cubicBezTo>
                      <a:pt x="54913" y="24755"/>
                      <a:pt x="54872" y="24816"/>
                      <a:pt x="54781" y="24953"/>
                    </a:cubicBezTo>
                    <a:cubicBezTo>
                      <a:pt x="54739" y="25036"/>
                      <a:pt x="54719" y="25077"/>
                      <a:pt x="54698" y="25077"/>
                    </a:cubicBezTo>
                    <a:cubicBezTo>
                      <a:pt x="54677" y="25077"/>
                      <a:pt x="54656" y="25036"/>
                      <a:pt x="54615" y="24953"/>
                    </a:cubicBezTo>
                    <a:cubicBezTo>
                      <a:pt x="54615" y="24787"/>
                      <a:pt x="54532" y="24539"/>
                      <a:pt x="54532" y="24456"/>
                    </a:cubicBezTo>
                    <a:cubicBezTo>
                      <a:pt x="54449" y="24373"/>
                      <a:pt x="54449" y="24041"/>
                      <a:pt x="54449" y="23793"/>
                    </a:cubicBezTo>
                    <a:cubicBezTo>
                      <a:pt x="54500" y="23436"/>
                      <a:pt x="54489" y="23267"/>
                      <a:pt x="54433" y="23267"/>
                    </a:cubicBezTo>
                    <a:cubicBezTo>
                      <a:pt x="54399" y="23267"/>
                      <a:pt x="54347" y="23334"/>
                      <a:pt x="54284" y="23461"/>
                    </a:cubicBezTo>
                    <a:cubicBezTo>
                      <a:pt x="54173" y="23682"/>
                      <a:pt x="53915" y="23866"/>
                      <a:pt x="53780" y="23866"/>
                    </a:cubicBezTo>
                    <a:cubicBezTo>
                      <a:pt x="53713" y="23866"/>
                      <a:pt x="53676" y="23820"/>
                      <a:pt x="53703" y="23710"/>
                    </a:cubicBezTo>
                    <a:cubicBezTo>
                      <a:pt x="53764" y="23589"/>
                      <a:pt x="53736" y="23512"/>
                      <a:pt x="53619" y="23512"/>
                    </a:cubicBezTo>
                    <a:cubicBezTo>
                      <a:pt x="53576" y="23512"/>
                      <a:pt x="53521" y="23522"/>
                      <a:pt x="53455" y="23544"/>
                    </a:cubicBezTo>
                    <a:cubicBezTo>
                      <a:pt x="53289" y="23544"/>
                      <a:pt x="53123" y="23461"/>
                      <a:pt x="53123" y="23461"/>
                    </a:cubicBezTo>
                    <a:cubicBezTo>
                      <a:pt x="53123" y="23378"/>
                      <a:pt x="52875" y="23213"/>
                      <a:pt x="52626" y="23130"/>
                    </a:cubicBezTo>
                    <a:cubicBezTo>
                      <a:pt x="52129" y="23047"/>
                      <a:pt x="52129" y="22964"/>
                      <a:pt x="52212" y="22550"/>
                    </a:cubicBezTo>
                    <a:cubicBezTo>
                      <a:pt x="52415" y="22075"/>
                      <a:pt x="52730" y="21655"/>
                      <a:pt x="52837" y="21655"/>
                    </a:cubicBezTo>
                    <a:cubicBezTo>
                      <a:pt x="52861" y="21655"/>
                      <a:pt x="52875" y="21676"/>
                      <a:pt x="52875" y="21721"/>
                    </a:cubicBezTo>
                    <a:cubicBezTo>
                      <a:pt x="52875" y="21762"/>
                      <a:pt x="52916" y="21783"/>
                      <a:pt x="52978" y="21783"/>
                    </a:cubicBezTo>
                    <a:cubicBezTo>
                      <a:pt x="53040" y="21783"/>
                      <a:pt x="53123" y="21762"/>
                      <a:pt x="53206" y="21721"/>
                    </a:cubicBezTo>
                    <a:cubicBezTo>
                      <a:pt x="53255" y="21624"/>
                      <a:pt x="53360" y="21584"/>
                      <a:pt x="53439" y="21584"/>
                    </a:cubicBezTo>
                    <a:cubicBezTo>
                      <a:pt x="53495" y="21584"/>
                      <a:pt x="53538" y="21604"/>
                      <a:pt x="53538" y="21638"/>
                    </a:cubicBezTo>
                    <a:cubicBezTo>
                      <a:pt x="53579" y="21679"/>
                      <a:pt x="53641" y="21700"/>
                      <a:pt x="53714" y="21700"/>
                    </a:cubicBezTo>
                    <a:cubicBezTo>
                      <a:pt x="53786" y="21700"/>
                      <a:pt x="53869" y="21679"/>
                      <a:pt x="53952" y="21638"/>
                    </a:cubicBezTo>
                    <a:cubicBezTo>
                      <a:pt x="54143" y="21511"/>
                      <a:pt x="53797" y="21335"/>
                      <a:pt x="53438" y="21335"/>
                    </a:cubicBezTo>
                    <a:cubicBezTo>
                      <a:pt x="53329" y="21335"/>
                      <a:pt x="53220" y="21351"/>
                      <a:pt x="53123" y="21389"/>
                    </a:cubicBezTo>
                    <a:cubicBezTo>
                      <a:pt x="52958" y="21389"/>
                      <a:pt x="52792" y="21389"/>
                      <a:pt x="52709" y="21224"/>
                    </a:cubicBezTo>
                    <a:cubicBezTo>
                      <a:pt x="52709" y="21247"/>
                      <a:pt x="52709" y="21275"/>
                      <a:pt x="52709" y="21307"/>
                    </a:cubicBezTo>
                    <a:cubicBezTo>
                      <a:pt x="52709" y="21721"/>
                      <a:pt x="52460" y="21970"/>
                      <a:pt x="52212" y="21970"/>
                    </a:cubicBezTo>
                    <a:cubicBezTo>
                      <a:pt x="52129" y="21970"/>
                      <a:pt x="51963" y="22135"/>
                      <a:pt x="51797" y="22218"/>
                    </a:cubicBezTo>
                    <a:cubicBezTo>
                      <a:pt x="51632" y="22467"/>
                      <a:pt x="51632" y="22550"/>
                      <a:pt x="51797" y="22550"/>
                    </a:cubicBezTo>
                    <a:cubicBezTo>
                      <a:pt x="51963" y="22550"/>
                      <a:pt x="51963" y="22633"/>
                      <a:pt x="51797" y="22715"/>
                    </a:cubicBezTo>
                    <a:cubicBezTo>
                      <a:pt x="51632" y="22798"/>
                      <a:pt x="51300" y="23130"/>
                      <a:pt x="51051" y="23461"/>
                    </a:cubicBezTo>
                    <a:cubicBezTo>
                      <a:pt x="50827" y="23776"/>
                      <a:pt x="50700" y="23920"/>
                      <a:pt x="50630" y="23920"/>
                    </a:cubicBezTo>
                    <a:cubicBezTo>
                      <a:pt x="50572" y="23920"/>
                      <a:pt x="50554" y="23817"/>
                      <a:pt x="50554" y="23627"/>
                    </a:cubicBezTo>
                    <a:cubicBezTo>
                      <a:pt x="50554" y="23461"/>
                      <a:pt x="50637" y="23213"/>
                      <a:pt x="50720" y="23130"/>
                    </a:cubicBezTo>
                    <a:cubicBezTo>
                      <a:pt x="50803" y="23088"/>
                      <a:pt x="50824" y="23068"/>
                      <a:pt x="50803" y="23068"/>
                    </a:cubicBezTo>
                    <a:cubicBezTo>
                      <a:pt x="50782" y="23068"/>
                      <a:pt x="50720" y="23088"/>
                      <a:pt x="50637" y="23130"/>
                    </a:cubicBezTo>
                    <a:cubicBezTo>
                      <a:pt x="50589" y="23154"/>
                      <a:pt x="50540" y="23164"/>
                      <a:pt x="50496" y="23164"/>
                    </a:cubicBezTo>
                    <a:cubicBezTo>
                      <a:pt x="50388" y="23164"/>
                      <a:pt x="50306" y="23105"/>
                      <a:pt x="50306" y="23047"/>
                    </a:cubicBezTo>
                    <a:cubicBezTo>
                      <a:pt x="50306" y="22798"/>
                      <a:pt x="50306" y="22798"/>
                      <a:pt x="50554" y="22715"/>
                    </a:cubicBezTo>
                    <a:cubicBezTo>
                      <a:pt x="50720" y="22715"/>
                      <a:pt x="50886" y="22798"/>
                      <a:pt x="50886" y="22964"/>
                    </a:cubicBezTo>
                    <a:cubicBezTo>
                      <a:pt x="50923" y="23039"/>
                      <a:pt x="50960" y="23080"/>
                      <a:pt x="51013" y="23080"/>
                    </a:cubicBezTo>
                    <a:cubicBezTo>
                      <a:pt x="51077" y="23080"/>
                      <a:pt x="51163" y="23018"/>
                      <a:pt x="51300" y="22881"/>
                    </a:cubicBezTo>
                    <a:cubicBezTo>
                      <a:pt x="51466" y="22633"/>
                      <a:pt x="51549" y="22467"/>
                      <a:pt x="51549" y="22467"/>
                    </a:cubicBezTo>
                    <a:cubicBezTo>
                      <a:pt x="51466" y="22384"/>
                      <a:pt x="51549" y="22218"/>
                      <a:pt x="51714" y="22135"/>
                    </a:cubicBezTo>
                    <a:cubicBezTo>
                      <a:pt x="51893" y="21898"/>
                      <a:pt x="51815" y="21703"/>
                      <a:pt x="51635" y="21703"/>
                    </a:cubicBezTo>
                    <a:cubicBezTo>
                      <a:pt x="51564" y="21703"/>
                      <a:pt x="51477" y="21733"/>
                      <a:pt x="51383" y="21804"/>
                    </a:cubicBezTo>
                    <a:cubicBezTo>
                      <a:pt x="51266" y="21862"/>
                      <a:pt x="51190" y="21921"/>
                      <a:pt x="51156" y="21921"/>
                    </a:cubicBezTo>
                    <a:cubicBezTo>
                      <a:pt x="51141" y="21921"/>
                      <a:pt x="51134" y="21911"/>
                      <a:pt x="51134" y="21887"/>
                    </a:cubicBezTo>
                    <a:cubicBezTo>
                      <a:pt x="51134" y="21804"/>
                      <a:pt x="51217" y="21638"/>
                      <a:pt x="51383" y="21555"/>
                    </a:cubicBezTo>
                    <a:cubicBezTo>
                      <a:pt x="51549" y="21472"/>
                      <a:pt x="51217" y="21141"/>
                      <a:pt x="50637" y="21058"/>
                    </a:cubicBezTo>
                    <a:cubicBezTo>
                      <a:pt x="50388" y="21058"/>
                      <a:pt x="50388" y="20975"/>
                      <a:pt x="50886" y="20561"/>
                    </a:cubicBezTo>
                    <a:cubicBezTo>
                      <a:pt x="51279" y="20167"/>
                      <a:pt x="51413" y="19929"/>
                      <a:pt x="51288" y="19929"/>
                    </a:cubicBezTo>
                    <a:cubicBezTo>
                      <a:pt x="51255" y="19929"/>
                      <a:pt x="51204" y="19946"/>
                      <a:pt x="51134" y="19981"/>
                    </a:cubicBezTo>
                    <a:cubicBezTo>
                      <a:pt x="51119" y="19996"/>
                      <a:pt x="51098" y="20003"/>
                      <a:pt x="51074" y="20003"/>
                    </a:cubicBezTo>
                    <a:cubicBezTo>
                      <a:pt x="50963" y="20003"/>
                      <a:pt x="50772" y="19867"/>
                      <a:pt x="50637" y="19732"/>
                    </a:cubicBezTo>
                    <a:cubicBezTo>
                      <a:pt x="50223" y="19400"/>
                      <a:pt x="50223" y="19318"/>
                      <a:pt x="50554" y="19069"/>
                    </a:cubicBezTo>
                    <a:cubicBezTo>
                      <a:pt x="50775" y="18848"/>
                      <a:pt x="50849" y="18737"/>
                      <a:pt x="50726" y="18737"/>
                    </a:cubicBezTo>
                    <a:cubicBezTo>
                      <a:pt x="50665" y="18737"/>
                      <a:pt x="50554" y="18765"/>
                      <a:pt x="50388" y="18820"/>
                    </a:cubicBezTo>
                    <a:cubicBezTo>
                      <a:pt x="50057" y="18903"/>
                      <a:pt x="50057" y="18986"/>
                      <a:pt x="50057" y="19152"/>
                    </a:cubicBezTo>
                    <a:cubicBezTo>
                      <a:pt x="50057" y="19389"/>
                      <a:pt x="49929" y="19584"/>
                      <a:pt x="49826" y="19584"/>
                    </a:cubicBezTo>
                    <a:cubicBezTo>
                      <a:pt x="49786" y="19584"/>
                      <a:pt x="49749" y="19554"/>
                      <a:pt x="49725" y="19483"/>
                    </a:cubicBezTo>
                    <a:cubicBezTo>
                      <a:pt x="49725" y="19373"/>
                      <a:pt x="49702" y="19327"/>
                      <a:pt x="49668" y="19327"/>
                    </a:cubicBezTo>
                    <a:cubicBezTo>
                      <a:pt x="49573" y="19327"/>
                      <a:pt x="49394" y="19676"/>
                      <a:pt x="49394" y="19981"/>
                    </a:cubicBezTo>
                    <a:cubicBezTo>
                      <a:pt x="49477" y="20229"/>
                      <a:pt x="49394" y="20395"/>
                      <a:pt x="49311" y="20478"/>
                    </a:cubicBezTo>
                    <a:cubicBezTo>
                      <a:pt x="49258" y="20557"/>
                      <a:pt x="49188" y="20595"/>
                      <a:pt x="49103" y="20595"/>
                    </a:cubicBezTo>
                    <a:cubicBezTo>
                      <a:pt x="48924" y="20595"/>
                      <a:pt x="48681" y="20428"/>
                      <a:pt x="48399" y="20146"/>
                    </a:cubicBezTo>
                    <a:cubicBezTo>
                      <a:pt x="48317" y="20063"/>
                      <a:pt x="47985" y="19815"/>
                      <a:pt x="47902" y="19815"/>
                    </a:cubicBezTo>
                    <a:cubicBezTo>
                      <a:pt x="47654" y="19732"/>
                      <a:pt x="47654" y="19649"/>
                      <a:pt x="47819" y="19566"/>
                    </a:cubicBezTo>
                    <a:cubicBezTo>
                      <a:pt x="48234" y="19235"/>
                      <a:pt x="48482" y="18986"/>
                      <a:pt x="48399" y="18737"/>
                    </a:cubicBezTo>
                    <a:cubicBezTo>
                      <a:pt x="48399" y="18691"/>
                      <a:pt x="48374" y="18671"/>
                      <a:pt x="48336" y="18671"/>
                    </a:cubicBezTo>
                    <a:cubicBezTo>
                      <a:pt x="48240" y="18671"/>
                      <a:pt x="48068" y="18807"/>
                      <a:pt x="48068" y="18986"/>
                    </a:cubicBezTo>
                    <a:cubicBezTo>
                      <a:pt x="48068" y="19069"/>
                      <a:pt x="47985" y="19152"/>
                      <a:pt x="47819" y="19152"/>
                    </a:cubicBezTo>
                    <a:cubicBezTo>
                      <a:pt x="47654" y="19152"/>
                      <a:pt x="47654" y="18903"/>
                      <a:pt x="47654" y="18655"/>
                    </a:cubicBezTo>
                    <a:cubicBezTo>
                      <a:pt x="47654" y="18323"/>
                      <a:pt x="47654" y="17992"/>
                      <a:pt x="47571" y="17909"/>
                    </a:cubicBezTo>
                    <a:cubicBezTo>
                      <a:pt x="47322" y="17411"/>
                      <a:pt x="47405" y="17163"/>
                      <a:pt x="47736" y="16831"/>
                    </a:cubicBezTo>
                    <a:cubicBezTo>
                      <a:pt x="47902" y="16666"/>
                      <a:pt x="47985" y="16500"/>
                      <a:pt x="47985" y="16417"/>
                    </a:cubicBezTo>
                    <a:cubicBezTo>
                      <a:pt x="47970" y="16402"/>
                      <a:pt x="47940" y="16395"/>
                      <a:pt x="47898" y="16395"/>
                    </a:cubicBezTo>
                    <a:cubicBezTo>
                      <a:pt x="47699" y="16395"/>
                      <a:pt x="47234" y="16544"/>
                      <a:pt x="46825" y="16748"/>
                    </a:cubicBezTo>
                    <a:cubicBezTo>
                      <a:pt x="46576" y="16914"/>
                      <a:pt x="46576" y="16914"/>
                      <a:pt x="46659" y="16997"/>
                    </a:cubicBezTo>
                    <a:cubicBezTo>
                      <a:pt x="46718" y="17056"/>
                      <a:pt x="46818" y="17114"/>
                      <a:pt x="46901" y="17114"/>
                    </a:cubicBezTo>
                    <a:cubicBezTo>
                      <a:pt x="46935" y="17114"/>
                      <a:pt x="46966" y="17104"/>
                      <a:pt x="46991" y="17080"/>
                    </a:cubicBezTo>
                    <a:cubicBezTo>
                      <a:pt x="47322" y="17080"/>
                      <a:pt x="47405" y="17743"/>
                      <a:pt x="47239" y="17992"/>
                    </a:cubicBezTo>
                    <a:cubicBezTo>
                      <a:pt x="47215" y="18016"/>
                      <a:pt x="47176" y="18026"/>
                      <a:pt x="47132" y="18026"/>
                    </a:cubicBezTo>
                    <a:cubicBezTo>
                      <a:pt x="47025" y="18026"/>
                      <a:pt x="46883" y="17967"/>
                      <a:pt x="46825" y="17909"/>
                    </a:cubicBezTo>
                    <a:lnTo>
                      <a:pt x="46576" y="17660"/>
                    </a:lnTo>
                    <a:lnTo>
                      <a:pt x="46659" y="18240"/>
                    </a:lnTo>
                    <a:cubicBezTo>
                      <a:pt x="46783" y="18734"/>
                      <a:pt x="46906" y="18998"/>
                      <a:pt x="47064" y="18998"/>
                    </a:cubicBezTo>
                    <a:cubicBezTo>
                      <a:pt x="47118" y="18998"/>
                      <a:pt x="47176" y="18967"/>
                      <a:pt x="47239" y="18903"/>
                    </a:cubicBezTo>
                    <a:cubicBezTo>
                      <a:pt x="47281" y="18862"/>
                      <a:pt x="47322" y="18841"/>
                      <a:pt x="47353" y="18841"/>
                    </a:cubicBezTo>
                    <a:cubicBezTo>
                      <a:pt x="47384" y="18841"/>
                      <a:pt x="47405" y="18862"/>
                      <a:pt x="47405" y="18903"/>
                    </a:cubicBezTo>
                    <a:cubicBezTo>
                      <a:pt x="47405" y="19069"/>
                      <a:pt x="47239" y="19235"/>
                      <a:pt x="46908" y="19566"/>
                    </a:cubicBezTo>
                    <a:cubicBezTo>
                      <a:pt x="46689" y="19741"/>
                      <a:pt x="46563" y="19847"/>
                      <a:pt x="46456" y="19847"/>
                    </a:cubicBezTo>
                    <a:cubicBezTo>
                      <a:pt x="46360" y="19847"/>
                      <a:pt x="46279" y="19762"/>
                      <a:pt x="46162" y="19566"/>
                    </a:cubicBezTo>
                    <a:cubicBezTo>
                      <a:pt x="45913" y="19235"/>
                      <a:pt x="45913" y="19069"/>
                      <a:pt x="46245" y="18737"/>
                    </a:cubicBezTo>
                    <a:cubicBezTo>
                      <a:pt x="46328" y="18655"/>
                      <a:pt x="46328" y="18572"/>
                      <a:pt x="46245" y="18489"/>
                    </a:cubicBezTo>
                    <a:cubicBezTo>
                      <a:pt x="45748" y="18406"/>
                      <a:pt x="45665" y="18323"/>
                      <a:pt x="45913" y="17743"/>
                    </a:cubicBezTo>
                    <a:cubicBezTo>
                      <a:pt x="45996" y="17411"/>
                      <a:pt x="46079" y="17080"/>
                      <a:pt x="45996" y="16997"/>
                    </a:cubicBezTo>
                    <a:cubicBezTo>
                      <a:pt x="45977" y="16978"/>
                      <a:pt x="45957" y="16967"/>
                      <a:pt x="45939" y="16967"/>
                    </a:cubicBezTo>
                    <a:cubicBezTo>
                      <a:pt x="45879" y="16967"/>
                      <a:pt x="45830" y="17075"/>
                      <a:pt x="45830" y="17329"/>
                    </a:cubicBezTo>
                    <a:cubicBezTo>
                      <a:pt x="45682" y="17700"/>
                      <a:pt x="45533" y="18004"/>
                      <a:pt x="45385" y="18004"/>
                    </a:cubicBezTo>
                    <a:cubicBezTo>
                      <a:pt x="45368" y="18004"/>
                      <a:pt x="45350" y="18000"/>
                      <a:pt x="45333" y="17992"/>
                    </a:cubicBezTo>
                    <a:cubicBezTo>
                      <a:pt x="45333" y="17950"/>
                      <a:pt x="45271" y="17929"/>
                      <a:pt x="45188" y="17929"/>
                    </a:cubicBezTo>
                    <a:cubicBezTo>
                      <a:pt x="45105" y="17929"/>
                      <a:pt x="45002" y="17950"/>
                      <a:pt x="44919" y="17992"/>
                    </a:cubicBezTo>
                    <a:cubicBezTo>
                      <a:pt x="44587" y="17992"/>
                      <a:pt x="44504" y="17992"/>
                      <a:pt x="44587" y="17743"/>
                    </a:cubicBezTo>
                    <a:cubicBezTo>
                      <a:pt x="44625" y="17668"/>
                      <a:pt x="44645" y="17627"/>
                      <a:pt x="44634" y="17627"/>
                    </a:cubicBezTo>
                    <a:cubicBezTo>
                      <a:pt x="44620" y="17627"/>
                      <a:pt x="44558" y="17689"/>
                      <a:pt x="44422" y="17826"/>
                    </a:cubicBezTo>
                    <a:cubicBezTo>
                      <a:pt x="44339" y="17992"/>
                      <a:pt x="44256" y="18074"/>
                      <a:pt x="44256" y="18157"/>
                    </a:cubicBezTo>
                    <a:cubicBezTo>
                      <a:pt x="44339" y="18240"/>
                      <a:pt x="44256" y="18240"/>
                      <a:pt x="44256" y="18323"/>
                    </a:cubicBezTo>
                    <a:cubicBezTo>
                      <a:pt x="44173" y="18323"/>
                      <a:pt x="44090" y="18157"/>
                      <a:pt x="44173" y="17909"/>
                    </a:cubicBezTo>
                    <a:cubicBezTo>
                      <a:pt x="44173" y="17722"/>
                      <a:pt x="44173" y="17629"/>
                      <a:pt x="44138" y="17629"/>
                    </a:cubicBezTo>
                    <a:cubicBezTo>
                      <a:pt x="44126" y="17629"/>
                      <a:pt x="44111" y="17639"/>
                      <a:pt x="44090" y="17660"/>
                    </a:cubicBezTo>
                    <a:cubicBezTo>
                      <a:pt x="44031" y="17719"/>
                      <a:pt x="43973" y="17777"/>
                      <a:pt x="43944" y="17777"/>
                    </a:cubicBezTo>
                    <a:cubicBezTo>
                      <a:pt x="43931" y="17777"/>
                      <a:pt x="43924" y="17767"/>
                      <a:pt x="43924" y="17743"/>
                    </a:cubicBezTo>
                    <a:cubicBezTo>
                      <a:pt x="43841" y="17743"/>
                      <a:pt x="43924" y="17494"/>
                      <a:pt x="44090" y="17329"/>
                    </a:cubicBezTo>
                    <a:cubicBezTo>
                      <a:pt x="44225" y="17193"/>
                      <a:pt x="44361" y="17058"/>
                      <a:pt x="44451" y="17058"/>
                    </a:cubicBezTo>
                    <a:cubicBezTo>
                      <a:pt x="44471" y="17058"/>
                      <a:pt x="44489" y="17065"/>
                      <a:pt x="44504" y="17080"/>
                    </a:cubicBezTo>
                    <a:cubicBezTo>
                      <a:pt x="44508" y="17084"/>
                      <a:pt x="44513" y="17086"/>
                      <a:pt x="44517" y="17086"/>
                    </a:cubicBezTo>
                    <a:cubicBezTo>
                      <a:pt x="44610" y="17086"/>
                      <a:pt x="44832" y="16326"/>
                      <a:pt x="44753" y="16168"/>
                    </a:cubicBezTo>
                    <a:cubicBezTo>
                      <a:pt x="44504" y="15837"/>
                      <a:pt x="44504" y="15754"/>
                      <a:pt x="44753" y="15505"/>
                    </a:cubicBezTo>
                    <a:cubicBezTo>
                      <a:pt x="44836" y="15340"/>
                      <a:pt x="44919" y="15174"/>
                      <a:pt x="44836" y="15091"/>
                    </a:cubicBezTo>
                    <a:cubicBezTo>
                      <a:pt x="44753" y="15091"/>
                      <a:pt x="44753" y="14925"/>
                      <a:pt x="44836" y="14760"/>
                    </a:cubicBezTo>
                    <a:cubicBezTo>
                      <a:pt x="44938" y="14657"/>
                      <a:pt x="44946" y="14586"/>
                      <a:pt x="44897" y="14586"/>
                    </a:cubicBezTo>
                    <a:cubicBezTo>
                      <a:pt x="44868" y="14586"/>
                      <a:pt x="44816" y="14613"/>
                      <a:pt x="44753" y="14677"/>
                    </a:cubicBezTo>
                    <a:cubicBezTo>
                      <a:pt x="44684" y="14711"/>
                      <a:pt x="44616" y="14731"/>
                      <a:pt x="44559" y="14731"/>
                    </a:cubicBezTo>
                    <a:cubicBezTo>
                      <a:pt x="44478" y="14731"/>
                      <a:pt x="44422" y="14691"/>
                      <a:pt x="44422" y="14594"/>
                    </a:cubicBezTo>
                    <a:cubicBezTo>
                      <a:pt x="44400" y="14530"/>
                      <a:pt x="44368" y="14499"/>
                      <a:pt x="44327" y="14499"/>
                    </a:cubicBezTo>
                    <a:cubicBezTo>
                      <a:pt x="44206" y="14499"/>
                      <a:pt x="44005" y="14763"/>
                      <a:pt x="43759" y="15257"/>
                    </a:cubicBezTo>
                    <a:cubicBezTo>
                      <a:pt x="43537" y="15745"/>
                      <a:pt x="43315" y="15996"/>
                      <a:pt x="43207" y="15996"/>
                    </a:cubicBezTo>
                    <a:cubicBezTo>
                      <a:pt x="43114" y="15996"/>
                      <a:pt x="43107" y="15807"/>
                      <a:pt x="43261" y="15422"/>
                    </a:cubicBezTo>
                    <a:cubicBezTo>
                      <a:pt x="43354" y="15099"/>
                      <a:pt x="43369" y="14930"/>
                      <a:pt x="43321" y="14930"/>
                    </a:cubicBezTo>
                    <a:cubicBezTo>
                      <a:pt x="43283" y="14930"/>
                      <a:pt x="43206" y="15037"/>
                      <a:pt x="43096" y="15257"/>
                    </a:cubicBezTo>
                    <a:cubicBezTo>
                      <a:pt x="43013" y="15381"/>
                      <a:pt x="42971" y="15443"/>
                      <a:pt x="42961" y="15443"/>
                    </a:cubicBezTo>
                    <a:cubicBezTo>
                      <a:pt x="42951" y="15443"/>
                      <a:pt x="42971" y="15381"/>
                      <a:pt x="43013" y="15257"/>
                    </a:cubicBezTo>
                    <a:cubicBezTo>
                      <a:pt x="43013" y="15091"/>
                      <a:pt x="42930" y="14760"/>
                      <a:pt x="42681" y="14594"/>
                    </a:cubicBezTo>
                    <a:cubicBezTo>
                      <a:pt x="42433" y="14262"/>
                      <a:pt x="42433" y="14097"/>
                      <a:pt x="42515" y="13848"/>
                    </a:cubicBezTo>
                    <a:cubicBezTo>
                      <a:pt x="42681" y="13641"/>
                      <a:pt x="42723" y="13537"/>
                      <a:pt x="42671" y="13537"/>
                    </a:cubicBezTo>
                    <a:cubicBezTo>
                      <a:pt x="42619" y="13537"/>
                      <a:pt x="42474" y="13641"/>
                      <a:pt x="42267" y="13848"/>
                    </a:cubicBezTo>
                    <a:cubicBezTo>
                      <a:pt x="42127" y="14081"/>
                      <a:pt x="42039" y="14183"/>
                      <a:pt x="41945" y="14183"/>
                    </a:cubicBezTo>
                    <a:cubicBezTo>
                      <a:pt x="41872" y="14183"/>
                      <a:pt x="41795" y="14122"/>
                      <a:pt x="41687" y="14014"/>
                    </a:cubicBezTo>
                    <a:cubicBezTo>
                      <a:pt x="41438" y="13765"/>
                      <a:pt x="41438" y="13599"/>
                      <a:pt x="41604" y="13434"/>
                    </a:cubicBezTo>
                    <a:cubicBezTo>
                      <a:pt x="41645" y="13351"/>
                      <a:pt x="41645" y="13309"/>
                      <a:pt x="41604" y="13309"/>
                    </a:cubicBezTo>
                    <a:cubicBezTo>
                      <a:pt x="41562" y="13309"/>
                      <a:pt x="41479" y="13351"/>
                      <a:pt x="41355" y="13434"/>
                    </a:cubicBezTo>
                    <a:cubicBezTo>
                      <a:pt x="41195" y="13594"/>
                      <a:pt x="41103" y="13685"/>
                      <a:pt x="41059" y="13685"/>
                    </a:cubicBezTo>
                    <a:cubicBezTo>
                      <a:pt x="41034" y="13685"/>
                      <a:pt x="41024" y="13658"/>
                      <a:pt x="41024" y="13599"/>
                    </a:cubicBezTo>
                    <a:cubicBezTo>
                      <a:pt x="41024" y="13536"/>
                      <a:pt x="41024" y="13509"/>
                      <a:pt x="41014" y="13509"/>
                    </a:cubicBezTo>
                    <a:cubicBezTo>
                      <a:pt x="41000" y="13509"/>
                      <a:pt x="40960" y="13580"/>
                      <a:pt x="40858" y="13682"/>
                    </a:cubicBezTo>
                    <a:cubicBezTo>
                      <a:pt x="40775" y="13848"/>
                      <a:pt x="40692" y="13931"/>
                      <a:pt x="40609" y="13931"/>
                    </a:cubicBezTo>
                    <a:cubicBezTo>
                      <a:pt x="40526" y="13848"/>
                      <a:pt x="40361" y="13848"/>
                      <a:pt x="40278" y="13765"/>
                    </a:cubicBezTo>
                    <a:cubicBezTo>
                      <a:pt x="40029" y="13765"/>
                      <a:pt x="40029" y="13682"/>
                      <a:pt x="40112" y="13516"/>
                    </a:cubicBezTo>
                    <a:cubicBezTo>
                      <a:pt x="40195" y="13434"/>
                      <a:pt x="40278" y="13351"/>
                      <a:pt x="40195" y="13268"/>
                    </a:cubicBezTo>
                    <a:cubicBezTo>
                      <a:pt x="40112" y="13185"/>
                      <a:pt x="40195" y="13019"/>
                      <a:pt x="40278" y="12853"/>
                    </a:cubicBezTo>
                    <a:cubicBezTo>
                      <a:pt x="40361" y="12605"/>
                      <a:pt x="40381" y="12480"/>
                      <a:pt x="40330" y="12480"/>
                    </a:cubicBezTo>
                    <a:cubicBezTo>
                      <a:pt x="40278" y="12480"/>
                      <a:pt x="40154" y="12605"/>
                      <a:pt x="39946" y="12853"/>
                    </a:cubicBezTo>
                    <a:lnTo>
                      <a:pt x="39615" y="13351"/>
                    </a:lnTo>
                    <a:lnTo>
                      <a:pt x="39615" y="12853"/>
                    </a:lnTo>
                    <a:cubicBezTo>
                      <a:pt x="39615" y="12605"/>
                      <a:pt x="39781" y="12273"/>
                      <a:pt x="39863" y="12190"/>
                    </a:cubicBezTo>
                    <a:cubicBezTo>
                      <a:pt x="39912" y="12093"/>
                      <a:pt x="39932" y="12053"/>
                      <a:pt x="39907" y="12053"/>
                    </a:cubicBezTo>
                    <a:cubicBezTo>
                      <a:pt x="39889" y="12053"/>
                      <a:pt x="39849" y="12073"/>
                      <a:pt x="39781" y="12108"/>
                    </a:cubicBezTo>
                    <a:cubicBezTo>
                      <a:pt x="39729" y="12134"/>
                      <a:pt x="39677" y="12145"/>
                      <a:pt x="39627" y="12145"/>
                    </a:cubicBezTo>
                    <a:cubicBezTo>
                      <a:pt x="39359" y="12145"/>
                      <a:pt x="39157" y="11807"/>
                      <a:pt x="39366" y="11527"/>
                    </a:cubicBezTo>
                    <a:cubicBezTo>
                      <a:pt x="39449" y="11403"/>
                      <a:pt x="39470" y="11341"/>
                      <a:pt x="39408" y="11341"/>
                    </a:cubicBezTo>
                    <a:cubicBezTo>
                      <a:pt x="39345" y="11341"/>
                      <a:pt x="39200" y="11403"/>
                      <a:pt x="38952" y="11527"/>
                    </a:cubicBezTo>
                    <a:cubicBezTo>
                      <a:pt x="38703" y="11693"/>
                      <a:pt x="38558" y="11776"/>
                      <a:pt x="38496" y="11776"/>
                    </a:cubicBezTo>
                    <a:cubicBezTo>
                      <a:pt x="38434" y="11776"/>
                      <a:pt x="38455" y="11693"/>
                      <a:pt x="38537" y="11527"/>
                    </a:cubicBezTo>
                    <a:cubicBezTo>
                      <a:pt x="38703" y="11030"/>
                      <a:pt x="38703" y="10450"/>
                      <a:pt x="38455" y="10450"/>
                    </a:cubicBezTo>
                    <a:cubicBezTo>
                      <a:pt x="38289" y="10450"/>
                      <a:pt x="38123" y="10533"/>
                      <a:pt x="38040" y="10947"/>
                    </a:cubicBezTo>
                    <a:cubicBezTo>
                      <a:pt x="37957" y="11113"/>
                      <a:pt x="37792" y="11279"/>
                      <a:pt x="37709" y="11279"/>
                    </a:cubicBezTo>
                    <a:cubicBezTo>
                      <a:pt x="37687" y="11301"/>
                      <a:pt x="37670" y="11311"/>
                      <a:pt x="37660" y="11311"/>
                    </a:cubicBezTo>
                    <a:cubicBezTo>
                      <a:pt x="37632" y="11311"/>
                      <a:pt x="37648" y="11234"/>
                      <a:pt x="37709" y="11113"/>
                    </a:cubicBezTo>
                    <a:cubicBezTo>
                      <a:pt x="37792" y="11030"/>
                      <a:pt x="37874" y="10864"/>
                      <a:pt x="37874" y="10864"/>
                    </a:cubicBezTo>
                    <a:cubicBezTo>
                      <a:pt x="37854" y="10844"/>
                      <a:pt x="37833" y="10833"/>
                      <a:pt x="37812" y="10833"/>
                    </a:cubicBezTo>
                    <a:cubicBezTo>
                      <a:pt x="37750" y="10833"/>
                      <a:pt x="37688" y="10927"/>
                      <a:pt x="37626" y="11113"/>
                    </a:cubicBezTo>
                    <a:cubicBezTo>
                      <a:pt x="37531" y="11240"/>
                      <a:pt x="37436" y="11294"/>
                      <a:pt x="37364" y="11294"/>
                    </a:cubicBezTo>
                    <a:cubicBezTo>
                      <a:pt x="37248" y="11294"/>
                      <a:pt x="37192" y="11152"/>
                      <a:pt x="37294" y="10947"/>
                    </a:cubicBezTo>
                    <a:cubicBezTo>
                      <a:pt x="37377" y="10782"/>
                      <a:pt x="37294" y="10699"/>
                      <a:pt x="37211" y="10699"/>
                    </a:cubicBezTo>
                    <a:cubicBezTo>
                      <a:pt x="37046" y="10699"/>
                      <a:pt x="37046" y="10616"/>
                      <a:pt x="37377" y="10201"/>
                    </a:cubicBezTo>
                    <a:cubicBezTo>
                      <a:pt x="37626" y="9953"/>
                      <a:pt x="37709" y="9787"/>
                      <a:pt x="37709" y="9704"/>
                    </a:cubicBezTo>
                    <a:cubicBezTo>
                      <a:pt x="37626" y="9704"/>
                      <a:pt x="37543" y="9704"/>
                      <a:pt x="37460" y="9787"/>
                    </a:cubicBezTo>
                    <a:cubicBezTo>
                      <a:pt x="37412" y="9884"/>
                      <a:pt x="37363" y="9924"/>
                      <a:pt x="37314" y="9924"/>
                    </a:cubicBezTo>
                    <a:cubicBezTo>
                      <a:pt x="37280" y="9924"/>
                      <a:pt x="37246" y="9904"/>
                      <a:pt x="37211" y="9870"/>
                    </a:cubicBezTo>
                    <a:cubicBezTo>
                      <a:pt x="37211" y="9870"/>
                      <a:pt x="37046" y="10036"/>
                      <a:pt x="36963" y="10533"/>
                    </a:cubicBezTo>
                    <a:cubicBezTo>
                      <a:pt x="36797" y="10947"/>
                      <a:pt x="36631" y="11279"/>
                      <a:pt x="36631" y="11279"/>
                    </a:cubicBezTo>
                    <a:cubicBezTo>
                      <a:pt x="36548" y="11279"/>
                      <a:pt x="36383" y="11196"/>
                      <a:pt x="36300" y="10947"/>
                    </a:cubicBezTo>
                    <a:cubicBezTo>
                      <a:pt x="36134" y="10699"/>
                      <a:pt x="36134" y="10533"/>
                      <a:pt x="36300" y="10367"/>
                    </a:cubicBezTo>
                    <a:cubicBezTo>
                      <a:pt x="36383" y="10201"/>
                      <a:pt x="36466" y="10119"/>
                      <a:pt x="36466" y="10036"/>
                    </a:cubicBezTo>
                    <a:cubicBezTo>
                      <a:pt x="36383" y="10036"/>
                      <a:pt x="36383" y="9953"/>
                      <a:pt x="36383" y="9787"/>
                    </a:cubicBezTo>
                    <a:cubicBezTo>
                      <a:pt x="36383" y="9766"/>
                      <a:pt x="36372" y="9756"/>
                      <a:pt x="36353" y="9756"/>
                    </a:cubicBezTo>
                    <a:cubicBezTo>
                      <a:pt x="36295" y="9756"/>
                      <a:pt x="36155" y="9849"/>
                      <a:pt x="35968" y="10036"/>
                    </a:cubicBezTo>
                    <a:cubicBezTo>
                      <a:pt x="35765" y="10171"/>
                      <a:pt x="35562" y="10306"/>
                      <a:pt x="35450" y="10306"/>
                    </a:cubicBezTo>
                    <a:cubicBezTo>
                      <a:pt x="35424" y="10306"/>
                      <a:pt x="35403" y="10300"/>
                      <a:pt x="35388" y="10284"/>
                    </a:cubicBezTo>
                    <a:cubicBezTo>
                      <a:pt x="35305" y="10201"/>
                      <a:pt x="35637" y="9041"/>
                      <a:pt x="35803" y="8958"/>
                    </a:cubicBezTo>
                    <a:cubicBezTo>
                      <a:pt x="35803" y="8875"/>
                      <a:pt x="35885" y="8710"/>
                      <a:pt x="35968" y="8544"/>
                    </a:cubicBezTo>
                    <a:cubicBezTo>
                      <a:pt x="36014" y="8407"/>
                      <a:pt x="36009" y="8346"/>
                      <a:pt x="35982" y="8346"/>
                    </a:cubicBezTo>
                    <a:cubicBezTo>
                      <a:pt x="35960" y="8346"/>
                      <a:pt x="35923" y="8387"/>
                      <a:pt x="35885" y="8461"/>
                    </a:cubicBezTo>
                    <a:cubicBezTo>
                      <a:pt x="35837" y="8558"/>
                      <a:pt x="35788" y="8598"/>
                      <a:pt x="35740" y="8598"/>
                    </a:cubicBezTo>
                    <a:cubicBezTo>
                      <a:pt x="35706" y="8598"/>
                      <a:pt x="35671" y="8578"/>
                      <a:pt x="35637" y="8544"/>
                    </a:cubicBezTo>
                    <a:lnTo>
                      <a:pt x="35471" y="8461"/>
                    </a:lnTo>
                    <a:lnTo>
                      <a:pt x="35471" y="8793"/>
                    </a:lnTo>
                    <a:cubicBezTo>
                      <a:pt x="35399" y="9300"/>
                      <a:pt x="35263" y="9554"/>
                      <a:pt x="34897" y="9554"/>
                    </a:cubicBezTo>
                    <a:cubicBezTo>
                      <a:pt x="34844" y="9554"/>
                      <a:pt x="34787" y="9549"/>
                      <a:pt x="34725" y="9538"/>
                    </a:cubicBezTo>
                    <a:cubicBezTo>
                      <a:pt x="34477" y="9538"/>
                      <a:pt x="34394" y="9456"/>
                      <a:pt x="34560" y="9290"/>
                    </a:cubicBezTo>
                    <a:cubicBezTo>
                      <a:pt x="34734" y="9071"/>
                      <a:pt x="34771" y="8968"/>
                      <a:pt x="34705" y="8968"/>
                    </a:cubicBezTo>
                    <a:cubicBezTo>
                      <a:pt x="34647" y="8968"/>
                      <a:pt x="34507" y="9050"/>
                      <a:pt x="34311" y="9207"/>
                    </a:cubicBezTo>
                    <a:cubicBezTo>
                      <a:pt x="34178" y="9340"/>
                      <a:pt x="34099" y="9419"/>
                      <a:pt x="34062" y="9419"/>
                    </a:cubicBezTo>
                    <a:cubicBezTo>
                      <a:pt x="34006" y="9419"/>
                      <a:pt x="34046" y="9240"/>
                      <a:pt x="34145" y="8793"/>
                    </a:cubicBezTo>
                    <a:cubicBezTo>
                      <a:pt x="34283" y="8447"/>
                      <a:pt x="34306" y="8275"/>
                      <a:pt x="34262" y="8275"/>
                    </a:cubicBezTo>
                    <a:cubicBezTo>
                      <a:pt x="34253" y="8275"/>
                      <a:pt x="34242" y="8282"/>
                      <a:pt x="34228" y="8295"/>
                    </a:cubicBezTo>
                    <a:cubicBezTo>
                      <a:pt x="34131" y="8392"/>
                      <a:pt x="34062" y="8433"/>
                      <a:pt x="34005" y="8433"/>
                    </a:cubicBezTo>
                    <a:cubicBezTo>
                      <a:pt x="33965" y="8433"/>
                      <a:pt x="33931" y="8413"/>
                      <a:pt x="33897" y="8378"/>
                    </a:cubicBezTo>
                    <a:cubicBezTo>
                      <a:pt x="33814" y="8378"/>
                      <a:pt x="33897" y="8212"/>
                      <a:pt x="34062" y="8047"/>
                    </a:cubicBezTo>
                    <a:cubicBezTo>
                      <a:pt x="34245" y="7910"/>
                      <a:pt x="34327" y="7848"/>
                      <a:pt x="34308" y="7848"/>
                    </a:cubicBezTo>
                    <a:cubicBezTo>
                      <a:pt x="34293" y="7848"/>
                      <a:pt x="34211" y="7889"/>
                      <a:pt x="34062" y="7964"/>
                    </a:cubicBezTo>
                    <a:cubicBezTo>
                      <a:pt x="33814" y="8047"/>
                      <a:pt x="33731" y="8047"/>
                      <a:pt x="33731" y="8295"/>
                    </a:cubicBezTo>
                    <a:cubicBezTo>
                      <a:pt x="33671" y="8596"/>
                      <a:pt x="33567" y="8809"/>
                      <a:pt x="33420" y="8809"/>
                    </a:cubicBezTo>
                    <a:cubicBezTo>
                      <a:pt x="33364" y="8809"/>
                      <a:pt x="33302" y="8778"/>
                      <a:pt x="33234" y="8710"/>
                    </a:cubicBezTo>
                    <a:cubicBezTo>
                      <a:pt x="33186" y="8662"/>
                      <a:pt x="33110" y="8614"/>
                      <a:pt x="33039" y="8614"/>
                    </a:cubicBezTo>
                    <a:cubicBezTo>
                      <a:pt x="32987" y="8614"/>
                      <a:pt x="32937" y="8640"/>
                      <a:pt x="32902" y="8710"/>
                    </a:cubicBezTo>
                    <a:cubicBezTo>
                      <a:pt x="32819" y="8793"/>
                      <a:pt x="32736" y="8793"/>
                      <a:pt x="32653" y="8793"/>
                    </a:cubicBezTo>
                    <a:cubicBezTo>
                      <a:pt x="32571" y="8710"/>
                      <a:pt x="32653" y="8544"/>
                      <a:pt x="32736" y="8378"/>
                    </a:cubicBezTo>
                    <a:cubicBezTo>
                      <a:pt x="32858" y="8257"/>
                      <a:pt x="32935" y="8180"/>
                      <a:pt x="33000" y="8180"/>
                    </a:cubicBezTo>
                    <a:cubicBezTo>
                      <a:pt x="33023" y="8180"/>
                      <a:pt x="33046" y="8190"/>
                      <a:pt x="33068" y="8212"/>
                    </a:cubicBezTo>
                    <a:cubicBezTo>
                      <a:pt x="33068" y="8212"/>
                      <a:pt x="33234" y="8212"/>
                      <a:pt x="33399" y="8130"/>
                    </a:cubicBezTo>
                    <a:cubicBezTo>
                      <a:pt x="33648" y="8047"/>
                      <a:pt x="33648" y="8047"/>
                      <a:pt x="33565" y="7881"/>
                    </a:cubicBezTo>
                    <a:cubicBezTo>
                      <a:pt x="33524" y="7840"/>
                      <a:pt x="33482" y="7819"/>
                      <a:pt x="33441" y="7819"/>
                    </a:cubicBezTo>
                    <a:cubicBezTo>
                      <a:pt x="33399" y="7819"/>
                      <a:pt x="33358" y="7840"/>
                      <a:pt x="33316" y="7881"/>
                    </a:cubicBezTo>
                    <a:cubicBezTo>
                      <a:pt x="33285" y="7912"/>
                      <a:pt x="33254" y="7932"/>
                      <a:pt x="33231" y="7944"/>
                    </a:cubicBezTo>
                    <a:lnTo>
                      <a:pt x="33231" y="7944"/>
                    </a:lnTo>
                    <a:cubicBezTo>
                      <a:pt x="33211" y="7846"/>
                      <a:pt x="33062" y="7621"/>
                      <a:pt x="32985" y="7467"/>
                    </a:cubicBezTo>
                    <a:cubicBezTo>
                      <a:pt x="32819" y="7218"/>
                      <a:pt x="32736" y="6969"/>
                      <a:pt x="32819" y="6721"/>
                    </a:cubicBezTo>
                    <a:cubicBezTo>
                      <a:pt x="32872" y="6563"/>
                      <a:pt x="32858" y="6505"/>
                      <a:pt x="32819" y="6505"/>
                    </a:cubicBezTo>
                    <a:cubicBezTo>
                      <a:pt x="32797" y="6505"/>
                      <a:pt x="32767" y="6525"/>
                      <a:pt x="32736" y="6555"/>
                    </a:cubicBezTo>
                    <a:cubicBezTo>
                      <a:pt x="32715" y="6566"/>
                      <a:pt x="32697" y="6571"/>
                      <a:pt x="32681" y="6571"/>
                    </a:cubicBezTo>
                    <a:cubicBezTo>
                      <a:pt x="32573" y="6571"/>
                      <a:pt x="32592" y="6326"/>
                      <a:pt x="32736" y="5892"/>
                    </a:cubicBezTo>
                    <a:cubicBezTo>
                      <a:pt x="32811" y="5446"/>
                      <a:pt x="32818" y="5133"/>
                      <a:pt x="32759" y="5133"/>
                    </a:cubicBezTo>
                    <a:cubicBezTo>
                      <a:pt x="32752" y="5133"/>
                      <a:pt x="32745" y="5138"/>
                      <a:pt x="32736" y="5146"/>
                    </a:cubicBezTo>
                    <a:cubicBezTo>
                      <a:pt x="32736" y="5146"/>
                      <a:pt x="32653" y="5229"/>
                      <a:pt x="32736" y="5312"/>
                    </a:cubicBezTo>
                    <a:cubicBezTo>
                      <a:pt x="32736" y="5312"/>
                      <a:pt x="32736" y="5395"/>
                      <a:pt x="32653" y="5478"/>
                    </a:cubicBezTo>
                    <a:cubicBezTo>
                      <a:pt x="32571" y="5478"/>
                      <a:pt x="32488" y="5643"/>
                      <a:pt x="32405" y="5809"/>
                    </a:cubicBezTo>
                    <a:cubicBezTo>
                      <a:pt x="32267" y="6084"/>
                      <a:pt x="32130" y="6245"/>
                      <a:pt x="31993" y="6245"/>
                    </a:cubicBezTo>
                    <a:cubicBezTo>
                      <a:pt x="31964" y="6245"/>
                      <a:pt x="31936" y="6238"/>
                      <a:pt x="31908" y="6223"/>
                    </a:cubicBezTo>
                    <a:cubicBezTo>
                      <a:pt x="31825" y="6223"/>
                      <a:pt x="31825" y="6058"/>
                      <a:pt x="31908" y="5975"/>
                    </a:cubicBezTo>
                    <a:cubicBezTo>
                      <a:pt x="31990" y="5892"/>
                      <a:pt x="32073" y="5726"/>
                      <a:pt x="31990" y="5560"/>
                    </a:cubicBezTo>
                    <a:cubicBezTo>
                      <a:pt x="31956" y="5526"/>
                      <a:pt x="31922" y="5506"/>
                      <a:pt x="31887" y="5506"/>
                    </a:cubicBezTo>
                    <a:cubicBezTo>
                      <a:pt x="31839" y="5506"/>
                      <a:pt x="31790" y="5546"/>
                      <a:pt x="31742" y="5643"/>
                    </a:cubicBezTo>
                    <a:cubicBezTo>
                      <a:pt x="31710" y="5706"/>
                      <a:pt x="31676" y="5733"/>
                      <a:pt x="31642" y="5733"/>
                    </a:cubicBezTo>
                    <a:cubicBezTo>
                      <a:pt x="31497" y="5733"/>
                      <a:pt x="31359" y="5234"/>
                      <a:pt x="31493" y="4898"/>
                    </a:cubicBezTo>
                    <a:cubicBezTo>
                      <a:pt x="31576" y="4815"/>
                      <a:pt x="31493" y="4483"/>
                      <a:pt x="31410" y="4317"/>
                    </a:cubicBezTo>
                    <a:cubicBezTo>
                      <a:pt x="31273" y="4181"/>
                      <a:pt x="31187" y="4119"/>
                      <a:pt x="31109" y="4119"/>
                    </a:cubicBezTo>
                    <a:cubicBezTo>
                      <a:pt x="31045" y="4119"/>
                      <a:pt x="30988" y="4160"/>
                      <a:pt x="30913" y="4235"/>
                    </a:cubicBezTo>
                    <a:cubicBezTo>
                      <a:pt x="30747" y="4400"/>
                      <a:pt x="30747" y="4483"/>
                      <a:pt x="30913" y="4483"/>
                    </a:cubicBezTo>
                    <a:cubicBezTo>
                      <a:pt x="30996" y="4483"/>
                      <a:pt x="30996" y="4649"/>
                      <a:pt x="30996" y="4815"/>
                    </a:cubicBezTo>
                    <a:cubicBezTo>
                      <a:pt x="30759" y="5209"/>
                      <a:pt x="30898" y="5981"/>
                      <a:pt x="31127" y="5981"/>
                    </a:cubicBezTo>
                    <a:cubicBezTo>
                      <a:pt x="31138" y="5981"/>
                      <a:pt x="31150" y="5979"/>
                      <a:pt x="31162" y="5975"/>
                    </a:cubicBezTo>
                    <a:cubicBezTo>
                      <a:pt x="31253" y="5906"/>
                      <a:pt x="31319" y="5876"/>
                      <a:pt x="31362" y="5876"/>
                    </a:cubicBezTo>
                    <a:cubicBezTo>
                      <a:pt x="31474" y="5876"/>
                      <a:pt x="31425" y="6089"/>
                      <a:pt x="31245" y="6389"/>
                    </a:cubicBezTo>
                    <a:cubicBezTo>
                      <a:pt x="31063" y="6511"/>
                      <a:pt x="30969" y="6587"/>
                      <a:pt x="30900" y="6587"/>
                    </a:cubicBezTo>
                    <a:cubicBezTo>
                      <a:pt x="30875" y="6587"/>
                      <a:pt x="30852" y="6577"/>
                      <a:pt x="30830" y="6555"/>
                    </a:cubicBezTo>
                    <a:cubicBezTo>
                      <a:pt x="30806" y="6531"/>
                      <a:pt x="30775" y="6521"/>
                      <a:pt x="30740" y="6521"/>
                    </a:cubicBezTo>
                    <a:cubicBezTo>
                      <a:pt x="30657" y="6521"/>
                      <a:pt x="30557" y="6579"/>
                      <a:pt x="30499" y="6638"/>
                    </a:cubicBezTo>
                    <a:cubicBezTo>
                      <a:pt x="30440" y="6697"/>
                      <a:pt x="30392" y="6724"/>
                      <a:pt x="30357" y="6724"/>
                    </a:cubicBezTo>
                    <a:cubicBezTo>
                      <a:pt x="30295" y="6724"/>
                      <a:pt x="30279" y="6633"/>
                      <a:pt x="30333" y="6472"/>
                    </a:cubicBezTo>
                    <a:cubicBezTo>
                      <a:pt x="30394" y="6351"/>
                      <a:pt x="30365" y="6274"/>
                      <a:pt x="30313" y="6274"/>
                    </a:cubicBezTo>
                    <a:cubicBezTo>
                      <a:pt x="30294" y="6274"/>
                      <a:pt x="30272" y="6284"/>
                      <a:pt x="30250" y="6306"/>
                    </a:cubicBezTo>
                    <a:cubicBezTo>
                      <a:pt x="30211" y="6326"/>
                      <a:pt x="30176" y="6336"/>
                      <a:pt x="30149" y="6336"/>
                    </a:cubicBezTo>
                    <a:cubicBezTo>
                      <a:pt x="30059" y="6336"/>
                      <a:pt x="30041" y="6228"/>
                      <a:pt x="30167" y="5975"/>
                    </a:cubicBezTo>
                    <a:cubicBezTo>
                      <a:pt x="30216" y="5781"/>
                      <a:pt x="30236" y="5700"/>
                      <a:pt x="30194" y="5700"/>
                    </a:cubicBezTo>
                    <a:cubicBezTo>
                      <a:pt x="30165" y="5700"/>
                      <a:pt x="30104" y="5740"/>
                      <a:pt x="30001" y="5809"/>
                    </a:cubicBezTo>
                    <a:cubicBezTo>
                      <a:pt x="29836" y="5892"/>
                      <a:pt x="29670" y="5892"/>
                      <a:pt x="29587" y="5892"/>
                    </a:cubicBezTo>
                    <a:cubicBezTo>
                      <a:pt x="29504" y="5726"/>
                      <a:pt x="29504" y="5726"/>
                      <a:pt x="29753" y="5478"/>
                    </a:cubicBezTo>
                    <a:cubicBezTo>
                      <a:pt x="30001" y="5312"/>
                      <a:pt x="30084" y="5229"/>
                      <a:pt x="30084" y="5063"/>
                    </a:cubicBezTo>
                    <a:cubicBezTo>
                      <a:pt x="30084" y="5015"/>
                      <a:pt x="30057" y="4968"/>
                      <a:pt x="30017" y="4968"/>
                    </a:cubicBezTo>
                    <a:cubicBezTo>
                      <a:pt x="29989" y="4968"/>
                      <a:pt x="29954" y="4993"/>
                      <a:pt x="29919" y="5063"/>
                    </a:cubicBezTo>
                    <a:cubicBezTo>
                      <a:pt x="29884" y="5098"/>
                      <a:pt x="29850" y="5118"/>
                      <a:pt x="29821" y="5118"/>
                    </a:cubicBezTo>
                    <a:cubicBezTo>
                      <a:pt x="29781" y="5118"/>
                      <a:pt x="29753" y="5077"/>
                      <a:pt x="29753" y="4980"/>
                    </a:cubicBezTo>
                    <a:cubicBezTo>
                      <a:pt x="29720" y="4882"/>
                      <a:pt x="29662" y="4836"/>
                      <a:pt x="29582" y="4836"/>
                    </a:cubicBezTo>
                    <a:cubicBezTo>
                      <a:pt x="29461" y="4836"/>
                      <a:pt x="29291" y="4945"/>
                      <a:pt x="29090" y="5146"/>
                    </a:cubicBezTo>
                    <a:cubicBezTo>
                      <a:pt x="29037" y="5199"/>
                      <a:pt x="29001" y="5226"/>
                      <a:pt x="28982" y="5226"/>
                    </a:cubicBezTo>
                    <a:cubicBezTo>
                      <a:pt x="28941" y="5226"/>
                      <a:pt x="28977" y="5098"/>
                      <a:pt x="29090" y="4815"/>
                    </a:cubicBezTo>
                    <a:cubicBezTo>
                      <a:pt x="29325" y="4462"/>
                      <a:pt x="29393" y="4359"/>
                      <a:pt x="29324" y="4359"/>
                    </a:cubicBezTo>
                    <a:cubicBezTo>
                      <a:pt x="29296" y="4359"/>
                      <a:pt x="29245" y="4376"/>
                      <a:pt x="29173" y="4400"/>
                    </a:cubicBezTo>
                    <a:cubicBezTo>
                      <a:pt x="29026" y="4459"/>
                      <a:pt x="28910" y="4486"/>
                      <a:pt x="28837" y="4486"/>
                    </a:cubicBezTo>
                    <a:cubicBezTo>
                      <a:pt x="28703" y="4486"/>
                      <a:pt x="28710" y="4395"/>
                      <a:pt x="28924" y="4235"/>
                    </a:cubicBezTo>
                    <a:cubicBezTo>
                      <a:pt x="29007" y="4152"/>
                      <a:pt x="29173" y="3820"/>
                      <a:pt x="29256" y="3654"/>
                    </a:cubicBezTo>
                    <a:cubicBezTo>
                      <a:pt x="29363" y="3333"/>
                      <a:pt x="29366" y="3150"/>
                      <a:pt x="29310" y="3150"/>
                    </a:cubicBezTo>
                    <a:cubicBezTo>
                      <a:pt x="29280" y="3150"/>
                      <a:pt x="29231" y="3205"/>
                      <a:pt x="29173" y="3323"/>
                    </a:cubicBezTo>
                    <a:cubicBezTo>
                      <a:pt x="29173" y="3406"/>
                      <a:pt x="29007" y="3572"/>
                      <a:pt x="28924" y="3572"/>
                    </a:cubicBezTo>
                    <a:cubicBezTo>
                      <a:pt x="28841" y="3572"/>
                      <a:pt x="28675" y="3737"/>
                      <a:pt x="28593" y="3903"/>
                    </a:cubicBezTo>
                    <a:cubicBezTo>
                      <a:pt x="28510" y="4027"/>
                      <a:pt x="28468" y="4089"/>
                      <a:pt x="28437" y="4089"/>
                    </a:cubicBezTo>
                    <a:cubicBezTo>
                      <a:pt x="28406" y="4089"/>
                      <a:pt x="28385" y="4027"/>
                      <a:pt x="28344" y="3903"/>
                    </a:cubicBezTo>
                    <a:cubicBezTo>
                      <a:pt x="28303" y="3820"/>
                      <a:pt x="28261" y="3779"/>
                      <a:pt x="28230" y="3779"/>
                    </a:cubicBezTo>
                    <a:cubicBezTo>
                      <a:pt x="28199" y="3779"/>
                      <a:pt x="28178" y="3820"/>
                      <a:pt x="28178" y="3903"/>
                    </a:cubicBezTo>
                    <a:cubicBezTo>
                      <a:pt x="28149" y="3962"/>
                      <a:pt x="28119" y="3989"/>
                      <a:pt x="28094" y="3989"/>
                    </a:cubicBezTo>
                    <a:cubicBezTo>
                      <a:pt x="28047" y="3989"/>
                      <a:pt x="28012" y="3898"/>
                      <a:pt x="28012" y="3737"/>
                    </a:cubicBezTo>
                    <a:cubicBezTo>
                      <a:pt x="28012" y="3489"/>
                      <a:pt x="28095" y="3323"/>
                      <a:pt x="28261" y="3240"/>
                    </a:cubicBezTo>
                    <a:cubicBezTo>
                      <a:pt x="28344" y="3157"/>
                      <a:pt x="28344" y="3074"/>
                      <a:pt x="28095" y="2991"/>
                    </a:cubicBezTo>
                    <a:cubicBezTo>
                      <a:pt x="27930" y="2909"/>
                      <a:pt x="27847" y="2826"/>
                      <a:pt x="27930" y="2660"/>
                    </a:cubicBezTo>
                    <a:cubicBezTo>
                      <a:pt x="27975" y="2523"/>
                      <a:pt x="27996" y="2462"/>
                      <a:pt x="27977" y="2462"/>
                    </a:cubicBezTo>
                    <a:cubicBezTo>
                      <a:pt x="27962" y="2462"/>
                      <a:pt x="27921" y="2503"/>
                      <a:pt x="27847" y="2577"/>
                    </a:cubicBezTo>
                    <a:cubicBezTo>
                      <a:pt x="27805" y="2618"/>
                      <a:pt x="27722" y="2639"/>
                      <a:pt x="27629" y="2639"/>
                    </a:cubicBezTo>
                    <a:cubicBezTo>
                      <a:pt x="27536" y="2639"/>
                      <a:pt x="27432" y="2618"/>
                      <a:pt x="27349" y="2577"/>
                    </a:cubicBezTo>
                    <a:cubicBezTo>
                      <a:pt x="27225" y="2536"/>
                      <a:pt x="27101" y="2515"/>
                      <a:pt x="27008" y="2515"/>
                    </a:cubicBezTo>
                    <a:cubicBezTo>
                      <a:pt x="26914" y="2515"/>
                      <a:pt x="26852" y="2536"/>
                      <a:pt x="26852" y="2577"/>
                    </a:cubicBezTo>
                    <a:cubicBezTo>
                      <a:pt x="26833" y="2597"/>
                      <a:pt x="26813" y="2607"/>
                      <a:pt x="26795" y="2607"/>
                    </a:cubicBezTo>
                    <a:cubicBezTo>
                      <a:pt x="26735" y="2607"/>
                      <a:pt x="26686" y="2499"/>
                      <a:pt x="26686" y="2246"/>
                    </a:cubicBezTo>
                    <a:cubicBezTo>
                      <a:pt x="26686" y="1992"/>
                      <a:pt x="26686" y="1893"/>
                      <a:pt x="26629" y="1893"/>
                    </a:cubicBezTo>
                    <a:cubicBezTo>
                      <a:pt x="26593" y="1893"/>
                      <a:pt x="26534" y="1933"/>
                      <a:pt x="26438" y="1997"/>
                    </a:cubicBezTo>
                    <a:cubicBezTo>
                      <a:pt x="26392" y="2134"/>
                      <a:pt x="26321" y="2195"/>
                      <a:pt x="26239" y="2195"/>
                    </a:cubicBezTo>
                    <a:cubicBezTo>
                      <a:pt x="26172" y="2195"/>
                      <a:pt x="26098" y="2154"/>
                      <a:pt x="26023" y="2080"/>
                    </a:cubicBezTo>
                    <a:cubicBezTo>
                      <a:pt x="25858" y="1914"/>
                      <a:pt x="25692" y="1831"/>
                      <a:pt x="25609" y="1748"/>
                    </a:cubicBezTo>
                    <a:cubicBezTo>
                      <a:pt x="25443" y="1748"/>
                      <a:pt x="25526" y="1665"/>
                      <a:pt x="25692" y="1500"/>
                    </a:cubicBezTo>
                    <a:cubicBezTo>
                      <a:pt x="25775" y="1417"/>
                      <a:pt x="25858" y="1251"/>
                      <a:pt x="25858" y="1251"/>
                    </a:cubicBezTo>
                    <a:cubicBezTo>
                      <a:pt x="25836" y="1229"/>
                      <a:pt x="25807" y="1219"/>
                      <a:pt x="25776" y="1219"/>
                    </a:cubicBezTo>
                    <a:cubicBezTo>
                      <a:pt x="25692" y="1219"/>
                      <a:pt x="25587" y="1295"/>
                      <a:pt x="25526" y="1417"/>
                    </a:cubicBezTo>
                    <a:cubicBezTo>
                      <a:pt x="25432" y="1487"/>
                      <a:pt x="25338" y="1518"/>
                      <a:pt x="25258" y="1518"/>
                    </a:cubicBezTo>
                    <a:cubicBezTo>
                      <a:pt x="25053" y="1518"/>
                      <a:pt x="24934" y="1323"/>
                      <a:pt x="25112" y="1085"/>
                    </a:cubicBezTo>
                    <a:cubicBezTo>
                      <a:pt x="25164" y="928"/>
                      <a:pt x="25184" y="870"/>
                      <a:pt x="25127" y="870"/>
                    </a:cubicBezTo>
                    <a:cubicBezTo>
                      <a:pt x="25095" y="870"/>
                      <a:pt x="25037" y="889"/>
                      <a:pt x="24946" y="920"/>
                    </a:cubicBezTo>
                    <a:cubicBezTo>
                      <a:pt x="24888" y="931"/>
                      <a:pt x="24832" y="936"/>
                      <a:pt x="24779" y="936"/>
                    </a:cubicBezTo>
                    <a:cubicBezTo>
                      <a:pt x="24454" y="936"/>
                      <a:pt x="24258" y="742"/>
                      <a:pt x="24615" y="671"/>
                    </a:cubicBezTo>
                    <a:cubicBezTo>
                      <a:pt x="24780" y="588"/>
                      <a:pt x="24863" y="588"/>
                      <a:pt x="24780" y="505"/>
                    </a:cubicBezTo>
                    <a:cubicBezTo>
                      <a:pt x="24755" y="480"/>
                      <a:pt x="24713" y="468"/>
                      <a:pt x="24660" y="468"/>
                    </a:cubicBezTo>
                    <a:cubicBezTo>
                      <a:pt x="24372" y="468"/>
                      <a:pt x="23747" y="818"/>
                      <a:pt x="23537" y="1168"/>
                    </a:cubicBezTo>
                    <a:cubicBezTo>
                      <a:pt x="23357" y="1468"/>
                      <a:pt x="23003" y="1682"/>
                      <a:pt x="22853" y="1682"/>
                    </a:cubicBezTo>
                    <a:cubicBezTo>
                      <a:pt x="22796" y="1682"/>
                      <a:pt x="22769" y="1651"/>
                      <a:pt x="22791" y="1583"/>
                    </a:cubicBezTo>
                    <a:cubicBezTo>
                      <a:pt x="22791" y="1500"/>
                      <a:pt x="22874" y="1251"/>
                      <a:pt x="22957" y="1085"/>
                    </a:cubicBezTo>
                    <a:cubicBezTo>
                      <a:pt x="23206" y="920"/>
                      <a:pt x="23206" y="671"/>
                      <a:pt x="22957" y="671"/>
                    </a:cubicBezTo>
                    <a:cubicBezTo>
                      <a:pt x="22957" y="588"/>
                      <a:pt x="23040" y="505"/>
                      <a:pt x="23289" y="422"/>
                    </a:cubicBezTo>
                    <a:cubicBezTo>
                      <a:pt x="23454" y="257"/>
                      <a:pt x="23703" y="91"/>
                      <a:pt x="23786" y="91"/>
                    </a:cubicBezTo>
                    <a:cubicBezTo>
                      <a:pt x="23818" y="28"/>
                      <a:pt x="23752" y="0"/>
                      <a:pt x="2364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5" name="Google Shape;165;p13"/>
            <p:cNvSpPr/>
            <p:nvPr/>
          </p:nvSpPr>
          <p:spPr>
            <a:xfrm rot="-2101848">
              <a:off x="6248558" y="1812609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" name="Google Shape;166;p13"/>
            <p:cNvSpPr/>
            <p:nvPr/>
          </p:nvSpPr>
          <p:spPr>
            <a:xfrm rot="-2101852">
              <a:off x="5733002" y="2711052"/>
              <a:ext cx="2593803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CUSTOM_13">
    <p:spTree>
      <p:nvGrpSpPr>
        <p:cNvPr id="1" name="Shape 1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Google Shape;168;p14"/>
          <p:cNvSpPr/>
          <p:nvPr/>
        </p:nvSpPr>
        <p:spPr>
          <a:xfrm rot="-506483" flipH="1">
            <a:off x="3569447" y="1635827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69" name="Google Shape;169;p14"/>
          <p:cNvSpPr/>
          <p:nvPr/>
        </p:nvSpPr>
        <p:spPr>
          <a:xfrm rot="10293517" flipH="1">
            <a:off x="2451497" y="278289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0" name="Google Shape;170;p14"/>
          <p:cNvSpPr/>
          <p:nvPr/>
        </p:nvSpPr>
        <p:spPr>
          <a:xfrm rot="-10293517">
            <a:off x="2451497" y="-850842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71" name="Google Shape;171;p14"/>
          <p:cNvGrpSpPr/>
          <p:nvPr/>
        </p:nvGrpSpPr>
        <p:grpSpPr>
          <a:xfrm flipH="1">
            <a:off x="1129775" y="-701949"/>
            <a:ext cx="8014224" cy="5846339"/>
            <a:chOff x="-219" y="-701938"/>
            <a:chExt cx="7587072" cy="5846339"/>
          </a:xfrm>
        </p:grpSpPr>
        <p:sp>
          <p:nvSpPr>
            <p:cNvPr id="172" name="Google Shape;172;p14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73" name="Google Shape;173;p14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174" name="Google Shape;174;p14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14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14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14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14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14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14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3">
  <p:cSld name="CUSTOM_14">
    <p:spTree>
      <p:nvGrpSpPr>
        <p:cNvPr id="1" name="Shape 1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2" name="Google Shape;182;p15"/>
          <p:cNvSpPr/>
          <p:nvPr/>
        </p:nvSpPr>
        <p:spPr>
          <a:xfrm rot="506483">
            <a:off x="1502580" y="1635827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3" name="Google Shape;183;p15"/>
          <p:cNvSpPr/>
          <p:nvPr/>
        </p:nvSpPr>
        <p:spPr>
          <a:xfrm rot="-10293517">
            <a:off x="2620530" y="2782890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84" name="Google Shape;184;p15"/>
          <p:cNvSpPr/>
          <p:nvPr/>
        </p:nvSpPr>
        <p:spPr>
          <a:xfrm rot="10293517" flipH="1">
            <a:off x="2620530" y="-850842"/>
            <a:ext cx="4071972" cy="2781691"/>
          </a:xfrm>
          <a:custGeom>
            <a:avLst/>
            <a:gdLst/>
            <a:ahLst/>
            <a:cxnLst/>
            <a:rect l="l" t="t" r="r" b="b"/>
            <a:pathLst>
              <a:path w="155261" h="96631" extrusionOk="0">
                <a:moveTo>
                  <a:pt x="67561" y="5299"/>
                </a:moveTo>
                <a:cubicBezTo>
                  <a:pt x="67619" y="5299"/>
                  <a:pt x="67626" y="5380"/>
                  <a:pt x="67583" y="5543"/>
                </a:cubicBezTo>
                <a:cubicBezTo>
                  <a:pt x="67545" y="5674"/>
                  <a:pt x="67491" y="5738"/>
                  <a:pt x="67449" y="5738"/>
                </a:cubicBezTo>
                <a:cubicBezTo>
                  <a:pt x="67404" y="5738"/>
                  <a:pt x="67374" y="5660"/>
                  <a:pt x="67398" y="5508"/>
                </a:cubicBezTo>
                <a:cubicBezTo>
                  <a:pt x="67421" y="5404"/>
                  <a:pt x="67491" y="5312"/>
                  <a:pt x="67548" y="5300"/>
                </a:cubicBezTo>
                <a:cubicBezTo>
                  <a:pt x="67553" y="5300"/>
                  <a:pt x="67557" y="5299"/>
                  <a:pt x="67561" y="5299"/>
                </a:cubicBezTo>
                <a:close/>
                <a:moveTo>
                  <a:pt x="75322" y="13021"/>
                </a:moveTo>
                <a:cubicBezTo>
                  <a:pt x="75350" y="13021"/>
                  <a:pt x="75413" y="13086"/>
                  <a:pt x="75466" y="13161"/>
                </a:cubicBezTo>
                <a:cubicBezTo>
                  <a:pt x="75513" y="13230"/>
                  <a:pt x="75513" y="13311"/>
                  <a:pt x="75455" y="13322"/>
                </a:cubicBezTo>
                <a:cubicBezTo>
                  <a:pt x="75451" y="13323"/>
                  <a:pt x="75446" y="13324"/>
                  <a:pt x="75442" y="13324"/>
                </a:cubicBezTo>
                <a:cubicBezTo>
                  <a:pt x="75387" y="13324"/>
                  <a:pt x="75326" y="13259"/>
                  <a:pt x="75305" y="13184"/>
                </a:cubicBezTo>
                <a:cubicBezTo>
                  <a:pt x="75293" y="13092"/>
                  <a:pt x="75293" y="13022"/>
                  <a:pt x="75316" y="13022"/>
                </a:cubicBezTo>
                <a:cubicBezTo>
                  <a:pt x="75318" y="13021"/>
                  <a:pt x="75320" y="13021"/>
                  <a:pt x="75322" y="13021"/>
                </a:cubicBezTo>
                <a:close/>
                <a:moveTo>
                  <a:pt x="57198" y="16180"/>
                </a:moveTo>
                <a:cubicBezTo>
                  <a:pt x="57249" y="16180"/>
                  <a:pt x="57304" y="16232"/>
                  <a:pt x="57333" y="16300"/>
                </a:cubicBezTo>
                <a:cubicBezTo>
                  <a:pt x="57356" y="16393"/>
                  <a:pt x="57368" y="16462"/>
                  <a:pt x="57333" y="16474"/>
                </a:cubicBezTo>
                <a:cubicBezTo>
                  <a:pt x="57310" y="16474"/>
                  <a:pt x="57241" y="16427"/>
                  <a:pt x="57171" y="16347"/>
                </a:cubicBezTo>
                <a:cubicBezTo>
                  <a:pt x="57114" y="16277"/>
                  <a:pt x="57114" y="16208"/>
                  <a:pt x="57171" y="16185"/>
                </a:cubicBezTo>
                <a:cubicBezTo>
                  <a:pt x="57180" y="16181"/>
                  <a:pt x="57189" y="16180"/>
                  <a:pt x="57198" y="16180"/>
                </a:cubicBezTo>
                <a:close/>
                <a:moveTo>
                  <a:pt x="84666" y="21137"/>
                </a:moveTo>
                <a:cubicBezTo>
                  <a:pt x="84724" y="21137"/>
                  <a:pt x="84781" y="21194"/>
                  <a:pt x="84793" y="21287"/>
                </a:cubicBezTo>
                <a:cubicBezTo>
                  <a:pt x="84804" y="21379"/>
                  <a:pt x="84781" y="21448"/>
                  <a:pt x="84724" y="21460"/>
                </a:cubicBezTo>
                <a:cubicBezTo>
                  <a:pt x="84666" y="21460"/>
                  <a:pt x="84608" y="21402"/>
                  <a:pt x="84597" y="21310"/>
                </a:cubicBezTo>
                <a:cubicBezTo>
                  <a:pt x="84585" y="21218"/>
                  <a:pt x="84620" y="21148"/>
                  <a:pt x="84666" y="21137"/>
                </a:cubicBezTo>
                <a:close/>
                <a:moveTo>
                  <a:pt x="139451" y="26226"/>
                </a:moveTo>
                <a:cubicBezTo>
                  <a:pt x="139512" y="26226"/>
                  <a:pt x="139550" y="26292"/>
                  <a:pt x="139528" y="26377"/>
                </a:cubicBezTo>
                <a:cubicBezTo>
                  <a:pt x="139505" y="26469"/>
                  <a:pt x="139471" y="26550"/>
                  <a:pt x="139436" y="26550"/>
                </a:cubicBezTo>
                <a:cubicBezTo>
                  <a:pt x="139433" y="26551"/>
                  <a:pt x="139431" y="26552"/>
                  <a:pt x="139428" y="26552"/>
                </a:cubicBezTo>
                <a:cubicBezTo>
                  <a:pt x="139396" y="26552"/>
                  <a:pt x="139365" y="26487"/>
                  <a:pt x="139344" y="26412"/>
                </a:cubicBezTo>
                <a:cubicBezTo>
                  <a:pt x="139320" y="26331"/>
                  <a:pt x="139367" y="26239"/>
                  <a:pt x="139436" y="26227"/>
                </a:cubicBezTo>
                <a:cubicBezTo>
                  <a:pt x="139441" y="26226"/>
                  <a:pt x="139446" y="26226"/>
                  <a:pt x="139451" y="26226"/>
                </a:cubicBezTo>
                <a:close/>
                <a:moveTo>
                  <a:pt x="61734" y="27176"/>
                </a:moveTo>
                <a:cubicBezTo>
                  <a:pt x="61755" y="27176"/>
                  <a:pt x="61777" y="27179"/>
                  <a:pt x="61800" y="27185"/>
                </a:cubicBezTo>
                <a:cubicBezTo>
                  <a:pt x="61892" y="27208"/>
                  <a:pt x="61881" y="27254"/>
                  <a:pt x="61765" y="27289"/>
                </a:cubicBezTo>
                <a:cubicBezTo>
                  <a:pt x="61731" y="27306"/>
                  <a:pt x="61699" y="27314"/>
                  <a:pt x="61673" y="27314"/>
                </a:cubicBezTo>
                <a:cubicBezTo>
                  <a:pt x="61628" y="27314"/>
                  <a:pt x="61601" y="27291"/>
                  <a:pt x="61615" y="27254"/>
                </a:cubicBezTo>
                <a:cubicBezTo>
                  <a:pt x="61624" y="27202"/>
                  <a:pt x="61672" y="27176"/>
                  <a:pt x="61734" y="27176"/>
                </a:cubicBezTo>
                <a:close/>
                <a:moveTo>
                  <a:pt x="148948" y="27727"/>
                </a:moveTo>
                <a:cubicBezTo>
                  <a:pt x="149256" y="27727"/>
                  <a:pt x="149324" y="27814"/>
                  <a:pt x="149062" y="27901"/>
                </a:cubicBezTo>
                <a:cubicBezTo>
                  <a:pt x="149027" y="27911"/>
                  <a:pt x="148988" y="27917"/>
                  <a:pt x="148948" y="27917"/>
                </a:cubicBezTo>
                <a:cubicBezTo>
                  <a:pt x="148860" y="27917"/>
                  <a:pt x="148768" y="27891"/>
                  <a:pt x="148705" y="27843"/>
                </a:cubicBezTo>
                <a:cubicBezTo>
                  <a:pt x="148612" y="27785"/>
                  <a:pt x="148682" y="27728"/>
                  <a:pt x="148889" y="27728"/>
                </a:cubicBezTo>
                <a:cubicBezTo>
                  <a:pt x="148910" y="27727"/>
                  <a:pt x="148929" y="27727"/>
                  <a:pt x="148948" y="27727"/>
                </a:cubicBezTo>
                <a:close/>
                <a:moveTo>
                  <a:pt x="151510" y="29031"/>
                </a:moveTo>
                <a:cubicBezTo>
                  <a:pt x="151579" y="29031"/>
                  <a:pt x="151637" y="29060"/>
                  <a:pt x="151660" y="29113"/>
                </a:cubicBezTo>
                <a:cubicBezTo>
                  <a:pt x="151683" y="29205"/>
                  <a:pt x="151671" y="29286"/>
                  <a:pt x="151625" y="29309"/>
                </a:cubicBezTo>
                <a:cubicBezTo>
                  <a:pt x="151610" y="29315"/>
                  <a:pt x="151592" y="29318"/>
                  <a:pt x="151572" y="29318"/>
                </a:cubicBezTo>
                <a:cubicBezTo>
                  <a:pt x="151514" y="29318"/>
                  <a:pt x="151436" y="29294"/>
                  <a:pt x="151359" y="29251"/>
                </a:cubicBezTo>
                <a:cubicBezTo>
                  <a:pt x="151256" y="29194"/>
                  <a:pt x="151279" y="29113"/>
                  <a:pt x="151394" y="29055"/>
                </a:cubicBezTo>
                <a:cubicBezTo>
                  <a:pt x="151434" y="29039"/>
                  <a:pt x="151473" y="29031"/>
                  <a:pt x="151510" y="29031"/>
                </a:cubicBezTo>
                <a:close/>
                <a:moveTo>
                  <a:pt x="135073" y="29667"/>
                </a:moveTo>
                <a:cubicBezTo>
                  <a:pt x="135211" y="29667"/>
                  <a:pt x="135327" y="29690"/>
                  <a:pt x="135338" y="29724"/>
                </a:cubicBezTo>
                <a:cubicBezTo>
                  <a:pt x="135350" y="29759"/>
                  <a:pt x="135269" y="29817"/>
                  <a:pt x="135165" y="29863"/>
                </a:cubicBezTo>
                <a:cubicBezTo>
                  <a:pt x="135122" y="29885"/>
                  <a:pt x="135080" y="29895"/>
                  <a:pt x="135042" y="29895"/>
                </a:cubicBezTo>
                <a:cubicBezTo>
                  <a:pt x="134981" y="29895"/>
                  <a:pt x="134933" y="29867"/>
                  <a:pt x="134911" y="29817"/>
                </a:cubicBezTo>
                <a:cubicBezTo>
                  <a:pt x="134877" y="29736"/>
                  <a:pt x="134946" y="29678"/>
                  <a:pt x="135073" y="29667"/>
                </a:cubicBezTo>
                <a:close/>
                <a:moveTo>
                  <a:pt x="145900" y="30493"/>
                </a:moveTo>
                <a:cubicBezTo>
                  <a:pt x="145987" y="30493"/>
                  <a:pt x="146065" y="30546"/>
                  <a:pt x="146084" y="30625"/>
                </a:cubicBezTo>
                <a:cubicBezTo>
                  <a:pt x="146096" y="30717"/>
                  <a:pt x="146073" y="30786"/>
                  <a:pt x="146015" y="30798"/>
                </a:cubicBezTo>
                <a:cubicBezTo>
                  <a:pt x="145969" y="30798"/>
                  <a:pt x="145877" y="30752"/>
                  <a:pt x="145796" y="30671"/>
                </a:cubicBezTo>
                <a:cubicBezTo>
                  <a:pt x="145715" y="30602"/>
                  <a:pt x="145738" y="30521"/>
                  <a:pt x="145854" y="30498"/>
                </a:cubicBezTo>
                <a:cubicBezTo>
                  <a:pt x="145869" y="30494"/>
                  <a:pt x="145885" y="30493"/>
                  <a:pt x="145900" y="30493"/>
                </a:cubicBezTo>
                <a:close/>
                <a:moveTo>
                  <a:pt x="151616" y="31478"/>
                </a:moveTo>
                <a:cubicBezTo>
                  <a:pt x="151687" y="31478"/>
                  <a:pt x="151784" y="31519"/>
                  <a:pt x="151867" y="31594"/>
                </a:cubicBezTo>
                <a:cubicBezTo>
                  <a:pt x="151997" y="31709"/>
                  <a:pt x="152031" y="31758"/>
                  <a:pt x="151962" y="31758"/>
                </a:cubicBezTo>
                <a:cubicBezTo>
                  <a:pt x="151927" y="31758"/>
                  <a:pt x="151865" y="31745"/>
                  <a:pt x="151775" y="31721"/>
                </a:cubicBezTo>
                <a:cubicBezTo>
                  <a:pt x="151602" y="31687"/>
                  <a:pt x="151486" y="31583"/>
                  <a:pt x="151533" y="31514"/>
                </a:cubicBezTo>
                <a:cubicBezTo>
                  <a:pt x="151549" y="31490"/>
                  <a:pt x="151578" y="31478"/>
                  <a:pt x="151616" y="31478"/>
                </a:cubicBezTo>
                <a:close/>
                <a:moveTo>
                  <a:pt x="142408" y="31466"/>
                </a:moveTo>
                <a:cubicBezTo>
                  <a:pt x="142476" y="31466"/>
                  <a:pt x="142504" y="31532"/>
                  <a:pt x="142472" y="31617"/>
                </a:cubicBezTo>
                <a:cubicBezTo>
                  <a:pt x="142425" y="31710"/>
                  <a:pt x="142379" y="31791"/>
                  <a:pt x="142345" y="31791"/>
                </a:cubicBezTo>
                <a:cubicBezTo>
                  <a:pt x="142342" y="31791"/>
                  <a:pt x="142340" y="31792"/>
                  <a:pt x="142337" y="31792"/>
                </a:cubicBezTo>
                <a:cubicBezTo>
                  <a:pt x="142305" y="31792"/>
                  <a:pt x="142275" y="31726"/>
                  <a:pt x="142264" y="31641"/>
                </a:cubicBezTo>
                <a:cubicBezTo>
                  <a:pt x="142252" y="31560"/>
                  <a:pt x="142310" y="31479"/>
                  <a:pt x="142391" y="31467"/>
                </a:cubicBezTo>
                <a:cubicBezTo>
                  <a:pt x="142397" y="31467"/>
                  <a:pt x="142402" y="31466"/>
                  <a:pt x="142408" y="31466"/>
                </a:cubicBezTo>
                <a:close/>
                <a:moveTo>
                  <a:pt x="61633" y="32014"/>
                </a:moveTo>
                <a:cubicBezTo>
                  <a:pt x="61650" y="32014"/>
                  <a:pt x="61667" y="32017"/>
                  <a:pt x="61685" y="32021"/>
                </a:cubicBezTo>
                <a:cubicBezTo>
                  <a:pt x="61777" y="32045"/>
                  <a:pt x="61765" y="32091"/>
                  <a:pt x="61661" y="32137"/>
                </a:cubicBezTo>
                <a:cubicBezTo>
                  <a:pt x="61632" y="32148"/>
                  <a:pt x="61605" y="32153"/>
                  <a:pt x="61582" y="32153"/>
                </a:cubicBezTo>
                <a:cubicBezTo>
                  <a:pt x="61533" y="32153"/>
                  <a:pt x="61504" y="32130"/>
                  <a:pt x="61511" y="32091"/>
                </a:cubicBezTo>
                <a:cubicBezTo>
                  <a:pt x="61520" y="32045"/>
                  <a:pt x="61572" y="32014"/>
                  <a:pt x="61633" y="32014"/>
                </a:cubicBezTo>
                <a:close/>
                <a:moveTo>
                  <a:pt x="116774" y="33348"/>
                </a:moveTo>
                <a:cubicBezTo>
                  <a:pt x="116824" y="33348"/>
                  <a:pt x="116874" y="33377"/>
                  <a:pt x="116905" y="33430"/>
                </a:cubicBezTo>
                <a:cubicBezTo>
                  <a:pt x="116962" y="33499"/>
                  <a:pt x="116939" y="33591"/>
                  <a:pt x="116858" y="33637"/>
                </a:cubicBezTo>
                <a:cubicBezTo>
                  <a:pt x="116834" y="33654"/>
                  <a:pt x="116806" y="33661"/>
                  <a:pt x="116779" y="33661"/>
                </a:cubicBezTo>
                <a:cubicBezTo>
                  <a:pt x="116730" y="33661"/>
                  <a:pt x="116680" y="33636"/>
                  <a:pt x="116651" y="33591"/>
                </a:cubicBezTo>
                <a:cubicBezTo>
                  <a:pt x="116605" y="33510"/>
                  <a:pt x="116616" y="33418"/>
                  <a:pt x="116697" y="33372"/>
                </a:cubicBezTo>
                <a:cubicBezTo>
                  <a:pt x="116721" y="33356"/>
                  <a:pt x="116747" y="33348"/>
                  <a:pt x="116774" y="33348"/>
                </a:cubicBezTo>
                <a:close/>
                <a:moveTo>
                  <a:pt x="39017" y="34025"/>
                </a:moveTo>
                <a:cubicBezTo>
                  <a:pt x="39062" y="34025"/>
                  <a:pt x="39097" y="34078"/>
                  <a:pt x="39107" y="34157"/>
                </a:cubicBezTo>
                <a:cubicBezTo>
                  <a:pt x="39119" y="34249"/>
                  <a:pt x="39107" y="34330"/>
                  <a:pt x="39084" y="34342"/>
                </a:cubicBezTo>
                <a:cubicBezTo>
                  <a:pt x="39082" y="34343"/>
                  <a:pt x="39080" y="34343"/>
                  <a:pt x="39077" y="34343"/>
                </a:cubicBezTo>
                <a:cubicBezTo>
                  <a:pt x="39051" y="34343"/>
                  <a:pt x="39000" y="34288"/>
                  <a:pt x="38969" y="34215"/>
                </a:cubicBezTo>
                <a:cubicBezTo>
                  <a:pt x="38922" y="34145"/>
                  <a:pt x="38934" y="34053"/>
                  <a:pt x="38992" y="34030"/>
                </a:cubicBezTo>
                <a:cubicBezTo>
                  <a:pt x="39000" y="34026"/>
                  <a:pt x="39009" y="34025"/>
                  <a:pt x="39017" y="34025"/>
                </a:cubicBezTo>
                <a:close/>
                <a:moveTo>
                  <a:pt x="150189" y="33430"/>
                </a:moveTo>
                <a:cubicBezTo>
                  <a:pt x="150354" y="33430"/>
                  <a:pt x="150497" y="33594"/>
                  <a:pt x="150598" y="33914"/>
                </a:cubicBezTo>
                <a:cubicBezTo>
                  <a:pt x="150702" y="34233"/>
                  <a:pt x="150643" y="34395"/>
                  <a:pt x="150514" y="34395"/>
                </a:cubicBezTo>
                <a:cubicBezTo>
                  <a:pt x="150385" y="34395"/>
                  <a:pt x="150187" y="34236"/>
                  <a:pt x="150009" y="33914"/>
                </a:cubicBezTo>
                <a:cubicBezTo>
                  <a:pt x="149859" y="33661"/>
                  <a:pt x="149894" y="33499"/>
                  <a:pt x="150113" y="33441"/>
                </a:cubicBezTo>
                <a:cubicBezTo>
                  <a:pt x="150139" y="33434"/>
                  <a:pt x="150164" y="33430"/>
                  <a:pt x="150189" y="33430"/>
                </a:cubicBezTo>
                <a:close/>
                <a:moveTo>
                  <a:pt x="149380" y="34158"/>
                </a:moveTo>
                <a:cubicBezTo>
                  <a:pt x="149550" y="34158"/>
                  <a:pt x="149683" y="34216"/>
                  <a:pt x="149709" y="34318"/>
                </a:cubicBezTo>
                <a:cubicBezTo>
                  <a:pt x="149736" y="34435"/>
                  <a:pt x="149693" y="34510"/>
                  <a:pt x="149612" y="34510"/>
                </a:cubicBezTo>
                <a:cubicBezTo>
                  <a:pt x="149589" y="34510"/>
                  <a:pt x="149564" y="34504"/>
                  <a:pt x="149536" y="34492"/>
                </a:cubicBezTo>
                <a:cubicBezTo>
                  <a:pt x="149409" y="34445"/>
                  <a:pt x="149189" y="34388"/>
                  <a:pt x="149028" y="34353"/>
                </a:cubicBezTo>
                <a:cubicBezTo>
                  <a:pt x="148855" y="34330"/>
                  <a:pt x="148935" y="34249"/>
                  <a:pt x="149189" y="34180"/>
                </a:cubicBezTo>
                <a:cubicBezTo>
                  <a:pt x="149255" y="34165"/>
                  <a:pt x="149320" y="34158"/>
                  <a:pt x="149380" y="34158"/>
                </a:cubicBezTo>
                <a:close/>
                <a:moveTo>
                  <a:pt x="63874" y="34824"/>
                </a:moveTo>
                <a:cubicBezTo>
                  <a:pt x="63923" y="34824"/>
                  <a:pt x="64000" y="34860"/>
                  <a:pt x="64051" y="34930"/>
                </a:cubicBezTo>
                <a:cubicBezTo>
                  <a:pt x="64120" y="35011"/>
                  <a:pt x="64120" y="35080"/>
                  <a:pt x="64074" y="35092"/>
                </a:cubicBezTo>
                <a:cubicBezTo>
                  <a:pt x="64068" y="35093"/>
                  <a:pt x="64062" y="35094"/>
                  <a:pt x="64055" y="35094"/>
                </a:cubicBezTo>
                <a:cubicBezTo>
                  <a:pt x="64000" y="35094"/>
                  <a:pt x="63929" y="35050"/>
                  <a:pt x="63878" y="34988"/>
                </a:cubicBezTo>
                <a:cubicBezTo>
                  <a:pt x="63808" y="34907"/>
                  <a:pt x="63808" y="34838"/>
                  <a:pt x="63855" y="34826"/>
                </a:cubicBezTo>
                <a:cubicBezTo>
                  <a:pt x="63860" y="34825"/>
                  <a:pt x="63867" y="34824"/>
                  <a:pt x="63874" y="34824"/>
                </a:cubicBezTo>
                <a:close/>
                <a:moveTo>
                  <a:pt x="141325" y="35963"/>
                </a:moveTo>
                <a:cubicBezTo>
                  <a:pt x="141341" y="35963"/>
                  <a:pt x="141364" y="35997"/>
                  <a:pt x="141387" y="36050"/>
                </a:cubicBezTo>
                <a:cubicBezTo>
                  <a:pt x="141410" y="36142"/>
                  <a:pt x="141410" y="36223"/>
                  <a:pt x="141387" y="36235"/>
                </a:cubicBezTo>
                <a:cubicBezTo>
                  <a:pt x="141352" y="36235"/>
                  <a:pt x="141317" y="36211"/>
                  <a:pt x="141306" y="36165"/>
                </a:cubicBezTo>
                <a:cubicBezTo>
                  <a:pt x="141294" y="36131"/>
                  <a:pt x="141294" y="36050"/>
                  <a:pt x="141306" y="35992"/>
                </a:cubicBezTo>
                <a:cubicBezTo>
                  <a:pt x="141310" y="35972"/>
                  <a:pt x="141316" y="35963"/>
                  <a:pt x="141325" y="35963"/>
                </a:cubicBezTo>
                <a:close/>
                <a:moveTo>
                  <a:pt x="142384" y="35492"/>
                </a:moveTo>
                <a:cubicBezTo>
                  <a:pt x="142419" y="35492"/>
                  <a:pt x="142483" y="35523"/>
                  <a:pt x="142645" y="35554"/>
                </a:cubicBezTo>
                <a:cubicBezTo>
                  <a:pt x="142991" y="35634"/>
                  <a:pt x="143049" y="35692"/>
                  <a:pt x="142979" y="36015"/>
                </a:cubicBezTo>
                <a:cubicBezTo>
                  <a:pt x="142945" y="36304"/>
                  <a:pt x="142772" y="36419"/>
                  <a:pt x="142575" y="36431"/>
                </a:cubicBezTo>
                <a:cubicBezTo>
                  <a:pt x="142558" y="36432"/>
                  <a:pt x="142543" y="36433"/>
                  <a:pt x="142529" y="36433"/>
                </a:cubicBezTo>
                <a:cubicBezTo>
                  <a:pt x="142413" y="36433"/>
                  <a:pt x="142409" y="36375"/>
                  <a:pt x="142368" y="36004"/>
                </a:cubicBezTo>
                <a:cubicBezTo>
                  <a:pt x="142333" y="35727"/>
                  <a:pt x="142322" y="35577"/>
                  <a:pt x="142345" y="35519"/>
                </a:cubicBezTo>
                <a:cubicBezTo>
                  <a:pt x="142356" y="35500"/>
                  <a:pt x="142366" y="35492"/>
                  <a:pt x="142384" y="35492"/>
                </a:cubicBezTo>
                <a:close/>
                <a:moveTo>
                  <a:pt x="57814" y="38622"/>
                </a:moveTo>
                <a:cubicBezTo>
                  <a:pt x="57823" y="38622"/>
                  <a:pt x="57832" y="38622"/>
                  <a:pt x="57841" y="38624"/>
                </a:cubicBezTo>
                <a:cubicBezTo>
                  <a:pt x="57933" y="38647"/>
                  <a:pt x="57922" y="38693"/>
                  <a:pt x="57829" y="38739"/>
                </a:cubicBezTo>
                <a:cubicBezTo>
                  <a:pt x="57795" y="38752"/>
                  <a:pt x="57763" y="38759"/>
                  <a:pt x="57738" y="38759"/>
                </a:cubicBezTo>
                <a:cubicBezTo>
                  <a:pt x="57696" y="38759"/>
                  <a:pt x="57672" y="38741"/>
                  <a:pt x="57679" y="38705"/>
                </a:cubicBezTo>
                <a:cubicBezTo>
                  <a:pt x="57689" y="38654"/>
                  <a:pt x="57752" y="38622"/>
                  <a:pt x="57814" y="38622"/>
                </a:cubicBezTo>
                <a:close/>
                <a:moveTo>
                  <a:pt x="80184" y="40234"/>
                </a:moveTo>
                <a:cubicBezTo>
                  <a:pt x="80252" y="40234"/>
                  <a:pt x="80320" y="40277"/>
                  <a:pt x="80349" y="40344"/>
                </a:cubicBezTo>
                <a:cubicBezTo>
                  <a:pt x="80384" y="40425"/>
                  <a:pt x="80384" y="40494"/>
                  <a:pt x="80349" y="40517"/>
                </a:cubicBezTo>
                <a:cubicBezTo>
                  <a:pt x="80345" y="40518"/>
                  <a:pt x="80341" y="40519"/>
                  <a:pt x="80337" y="40519"/>
                </a:cubicBezTo>
                <a:cubicBezTo>
                  <a:pt x="80295" y="40519"/>
                  <a:pt x="80214" y="40475"/>
                  <a:pt x="80141" y="40413"/>
                </a:cubicBezTo>
                <a:cubicBezTo>
                  <a:pt x="80060" y="40355"/>
                  <a:pt x="80060" y="40274"/>
                  <a:pt x="80141" y="40240"/>
                </a:cubicBezTo>
                <a:cubicBezTo>
                  <a:pt x="80155" y="40236"/>
                  <a:pt x="80170" y="40234"/>
                  <a:pt x="80184" y="40234"/>
                </a:cubicBezTo>
                <a:close/>
                <a:moveTo>
                  <a:pt x="126562" y="42929"/>
                </a:moveTo>
                <a:cubicBezTo>
                  <a:pt x="126616" y="42929"/>
                  <a:pt x="126675" y="42943"/>
                  <a:pt x="126727" y="42975"/>
                </a:cubicBezTo>
                <a:cubicBezTo>
                  <a:pt x="126820" y="43022"/>
                  <a:pt x="126808" y="43114"/>
                  <a:pt x="126693" y="43183"/>
                </a:cubicBezTo>
                <a:cubicBezTo>
                  <a:pt x="126648" y="43208"/>
                  <a:pt x="126599" y="43220"/>
                  <a:pt x="126554" y="43220"/>
                </a:cubicBezTo>
                <a:cubicBezTo>
                  <a:pt x="126494" y="43220"/>
                  <a:pt x="126442" y="43199"/>
                  <a:pt x="126416" y="43160"/>
                </a:cubicBezTo>
                <a:cubicBezTo>
                  <a:pt x="126370" y="43079"/>
                  <a:pt x="126381" y="42987"/>
                  <a:pt x="126450" y="42952"/>
                </a:cubicBezTo>
                <a:cubicBezTo>
                  <a:pt x="126481" y="42937"/>
                  <a:pt x="126520" y="42929"/>
                  <a:pt x="126562" y="42929"/>
                </a:cubicBezTo>
                <a:close/>
                <a:moveTo>
                  <a:pt x="123227" y="43439"/>
                </a:moveTo>
                <a:cubicBezTo>
                  <a:pt x="123283" y="43439"/>
                  <a:pt x="123337" y="43470"/>
                  <a:pt x="123369" y="43518"/>
                </a:cubicBezTo>
                <a:cubicBezTo>
                  <a:pt x="123415" y="43599"/>
                  <a:pt x="123392" y="43691"/>
                  <a:pt x="123322" y="43737"/>
                </a:cubicBezTo>
                <a:cubicBezTo>
                  <a:pt x="123301" y="43752"/>
                  <a:pt x="123277" y="43758"/>
                  <a:pt x="123252" y="43758"/>
                </a:cubicBezTo>
                <a:cubicBezTo>
                  <a:pt x="123200" y="43758"/>
                  <a:pt x="123146" y="43727"/>
                  <a:pt x="123115" y="43680"/>
                </a:cubicBezTo>
                <a:cubicBezTo>
                  <a:pt x="123068" y="43599"/>
                  <a:pt x="123080" y="43506"/>
                  <a:pt x="123149" y="43460"/>
                </a:cubicBezTo>
                <a:cubicBezTo>
                  <a:pt x="123175" y="43446"/>
                  <a:pt x="123201" y="43439"/>
                  <a:pt x="123227" y="43439"/>
                </a:cubicBezTo>
                <a:close/>
                <a:moveTo>
                  <a:pt x="127266" y="43134"/>
                </a:moveTo>
                <a:cubicBezTo>
                  <a:pt x="127698" y="43134"/>
                  <a:pt x="128600" y="43499"/>
                  <a:pt x="128563" y="43726"/>
                </a:cubicBezTo>
                <a:cubicBezTo>
                  <a:pt x="128507" y="43980"/>
                  <a:pt x="128135" y="44224"/>
                  <a:pt x="127830" y="44224"/>
                </a:cubicBezTo>
                <a:cubicBezTo>
                  <a:pt x="127816" y="44224"/>
                  <a:pt x="127803" y="44223"/>
                  <a:pt x="127789" y="44222"/>
                </a:cubicBezTo>
                <a:cubicBezTo>
                  <a:pt x="127501" y="44199"/>
                  <a:pt x="126924" y="43368"/>
                  <a:pt x="127062" y="43195"/>
                </a:cubicBezTo>
                <a:cubicBezTo>
                  <a:pt x="127096" y="43153"/>
                  <a:pt x="127169" y="43134"/>
                  <a:pt x="127266" y="43134"/>
                </a:cubicBezTo>
                <a:close/>
                <a:moveTo>
                  <a:pt x="126670" y="43979"/>
                </a:moveTo>
                <a:cubicBezTo>
                  <a:pt x="126767" y="43979"/>
                  <a:pt x="126839" y="44158"/>
                  <a:pt x="126958" y="44476"/>
                </a:cubicBezTo>
                <a:cubicBezTo>
                  <a:pt x="127143" y="44938"/>
                  <a:pt x="127120" y="44984"/>
                  <a:pt x="126624" y="45226"/>
                </a:cubicBezTo>
                <a:cubicBezTo>
                  <a:pt x="126404" y="45341"/>
                  <a:pt x="126177" y="45408"/>
                  <a:pt x="126051" y="45408"/>
                </a:cubicBezTo>
                <a:cubicBezTo>
                  <a:pt x="126012" y="45408"/>
                  <a:pt x="125982" y="45402"/>
                  <a:pt x="125966" y="45388"/>
                </a:cubicBezTo>
                <a:cubicBezTo>
                  <a:pt x="125896" y="45330"/>
                  <a:pt x="125908" y="45145"/>
                  <a:pt x="125989" y="45007"/>
                </a:cubicBezTo>
                <a:cubicBezTo>
                  <a:pt x="126370" y="44291"/>
                  <a:pt x="126541" y="43979"/>
                  <a:pt x="126670" y="43979"/>
                </a:cubicBezTo>
                <a:close/>
                <a:moveTo>
                  <a:pt x="124917" y="45222"/>
                </a:moveTo>
                <a:cubicBezTo>
                  <a:pt x="124934" y="45222"/>
                  <a:pt x="124944" y="45253"/>
                  <a:pt x="124950" y="45319"/>
                </a:cubicBezTo>
                <a:cubicBezTo>
                  <a:pt x="124950" y="45422"/>
                  <a:pt x="125054" y="45526"/>
                  <a:pt x="125181" y="45526"/>
                </a:cubicBezTo>
                <a:cubicBezTo>
                  <a:pt x="125469" y="45549"/>
                  <a:pt x="126069" y="45803"/>
                  <a:pt x="125966" y="45861"/>
                </a:cubicBezTo>
                <a:cubicBezTo>
                  <a:pt x="125931" y="45884"/>
                  <a:pt x="125596" y="45919"/>
                  <a:pt x="125250" y="45919"/>
                </a:cubicBezTo>
                <a:cubicBezTo>
                  <a:pt x="124915" y="45930"/>
                  <a:pt x="124523" y="46000"/>
                  <a:pt x="124396" y="46069"/>
                </a:cubicBezTo>
                <a:cubicBezTo>
                  <a:pt x="124332" y="46109"/>
                  <a:pt x="124263" y="46129"/>
                  <a:pt x="124204" y="46129"/>
                </a:cubicBezTo>
                <a:cubicBezTo>
                  <a:pt x="124145" y="46129"/>
                  <a:pt x="124096" y="46109"/>
                  <a:pt x="124073" y="46069"/>
                </a:cubicBezTo>
                <a:cubicBezTo>
                  <a:pt x="124015" y="45988"/>
                  <a:pt x="124142" y="45838"/>
                  <a:pt x="124350" y="45746"/>
                </a:cubicBezTo>
                <a:cubicBezTo>
                  <a:pt x="124557" y="45642"/>
                  <a:pt x="124765" y="45469"/>
                  <a:pt x="124834" y="45342"/>
                </a:cubicBezTo>
                <a:cubicBezTo>
                  <a:pt x="124871" y="45262"/>
                  <a:pt x="124898" y="45222"/>
                  <a:pt x="124917" y="45222"/>
                </a:cubicBezTo>
                <a:close/>
                <a:moveTo>
                  <a:pt x="121271" y="46421"/>
                </a:moveTo>
                <a:cubicBezTo>
                  <a:pt x="121286" y="46421"/>
                  <a:pt x="121300" y="46423"/>
                  <a:pt x="121314" y="46427"/>
                </a:cubicBezTo>
                <a:cubicBezTo>
                  <a:pt x="121429" y="46461"/>
                  <a:pt x="121533" y="46577"/>
                  <a:pt x="121545" y="46681"/>
                </a:cubicBezTo>
                <a:cubicBezTo>
                  <a:pt x="121545" y="46888"/>
                  <a:pt x="121232" y="47129"/>
                  <a:pt x="121004" y="47129"/>
                </a:cubicBezTo>
                <a:cubicBezTo>
                  <a:pt x="120966" y="47129"/>
                  <a:pt x="120930" y="47123"/>
                  <a:pt x="120898" y="47108"/>
                </a:cubicBezTo>
                <a:cubicBezTo>
                  <a:pt x="120680" y="46987"/>
                  <a:pt x="121010" y="46421"/>
                  <a:pt x="121271" y="46421"/>
                </a:cubicBezTo>
                <a:close/>
                <a:moveTo>
                  <a:pt x="18700" y="47327"/>
                </a:moveTo>
                <a:cubicBezTo>
                  <a:pt x="18792" y="47327"/>
                  <a:pt x="18792" y="47385"/>
                  <a:pt x="18700" y="47442"/>
                </a:cubicBezTo>
                <a:cubicBezTo>
                  <a:pt x="18654" y="47471"/>
                  <a:pt x="18613" y="47486"/>
                  <a:pt x="18584" y="47486"/>
                </a:cubicBezTo>
                <a:cubicBezTo>
                  <a:pt x="18555" y="47486"/>
                  <a:pt x="18538" y="47471"/>
                  <a:pt x="18538" y="47442"/>
                </a:cubicBezTo>
                <a:cubicBezTo>
                  <a:pt x="18538" y="47373"/>
                  <a:pt x="18607" y="47327"/>
                  <a:pt x="18700" y="47327"/>
                </a:cubicBezTo>
                <a:close/>
                <a:moveTo>
                  <a:pt x="119447" y="47327"/>
                </a:moveTo>
                <a:cubicBezTo>
                  <a:pt x="119537" y="47327"/>
                  <a:pt x="119665" y="47348"/>
                  <a:pt x="119836" y="47385"/>
                </a:cubicBezTo>
                <a:cubicBezTo>
                  <a:pt x="120379" y="47500"/>
                  <a:pt x="120483" y="47581"/>
                  <a:pt x="120160" y="47639"/>
                </a:cubicBezTo>
                <a:cubicBezTo>
                  <a:pt x="120033" y="47662"/>
                  <a:pt x="119929" y="47777"/>
                  <a:pt x="119929" y="47881"/>
                </a:cubicBezTo>
                <a:cubicBezTo>
                  <a:pt x="119929" y="48012"/>
                  <a:pt x="119880" y="48074"/>
                  <a:pt x="119806" y="48074"/>
                </a:cubicBezTo>
                <a:cubicBezTo>
                  <a:pt x="119704" y="48074"/>
                  <a:pt x="119555" y="47957"/>
                  <a:pt x="119421" y="47743"/>
                </a:cubicBezTo>
                <a:cubicBezTo>
                  <a:pt x="119241" y="47448"/>
                  <a:pt x="119229" y="47327"/>
                  <a:pt x="119447" y="47327"/>
                </a:cubicBezTo>
                <a:close/>
                <a:moveTo>
                  <a:pt x="121108" y="47862"/>
                </a:moveTo>
                <a:cubicBezTo>
                  <a:pt x="121242" y="47862"/>
                  <a:pt x="121354" y="47945"/>
                  <a:pt x="121360" y="48100"/>
                </a:cubicBezTo>
                <a:cubicBezTo>
                  <a:pt x="121360" y="48227"/>
                  <a:pt x="120979" y="48493"/>
                  <a:pt x="120391" y="48770"/>
                </a:cubicBezTo>
                <a:cubicBezTo>
                  <a:pt x="120354" y="48786"/>
                  <a:pt x="120323" y="48794"/>
                  <a:pt x="120299" y="48794"/>
                </a:cubicBezTo>
                <a:cubicBezTo>
                  <a:pt x="120172" y="48794"/>
                  <a:pt x="120220" y="48587"/>
                  <a:pt x="120414" y="48412"/>
                </a:cubicBezTo>
                <a:cubicBezTo>
                  <a:pt x="120494" y="48343"/>
                  <a:pt x="120668" y="48158"/>
                  <a:pt x="120794" y="48020"/>
                </a:cubicBezTo>
                <a:cubicBezTo>
                  <a:pt x="120886" y="47913"/>
                  <a:pt x="121004" y="47862"/>
                  <a:pt x="121108" y="47862"/>
                </a:cubicBezTo>
                <a:close/>
                <a:moveTo>
                  <a:pt x="118446" y="49607"/>
                </a:moveTo>
                <a:cubicBezTo>
                  <a:pt x="118519" y="49607"/>
                  <a:pt x="118484" y="49666"/>
                  <a:pt x="118371" y="49809"/>
                </a:cubicBezTo>
                <a:cubicBezTo>
                  <a:pt x="118184" y="50053"/>
                  <a:pt x="118095" y="50154"/>
                  <a:pt x="118000" y="50154"/>
                </a:cubicBezTo>
                <a:cubicBezTo>
                  <a:pt x="117942" y="50154"/>
                  <a:pt x="117881" y="50117"/>
                  <a:pt x="117793" y="50051"/>
                </a:cubicBezTo>
                <a:cubicBezTo>
                  <a:pt x="117574" y="49878"/>
                  <a:pt x="117609" y="49832"/>
                  <a:pt x="118174" y="49670"/>
                </a:cubicBezTo>
                <a:cubicBezTo>
                  <a:pt x="118312" y="49630"/>
                  <a:pt x="118400" y="49607"/>
                  <a:pt x="118446" y="49607"/>
                </a:cubicBezTo>
                <a:close/>
                <a:moveTo>
                  <a:pt x="85497" y="50917"/>
                </a:moveTo>
                <a:cubicBezTo>
                  <a:pt x="85636" y="50917"/>
                  <a:pt x="85612" y="50974"/>
                  <a:pt x="85451" y="51044"/>
                </a:cubicBezTo>
                <a:cubicBezTo>
                  <a:pt x="85379" y="51071"/>
                  <a:pt x="85318" y="51086"/>
                  <a:pt x="85278" y="51086"/>
                </a:cubicBezTo>
                <a:cubicBezTo>
                  <a:pt x="85233" y="51086"/>
                  <a:pt x="85213" y="51068"/>
                  <a:pt x="85232" y="51032"/>
                </a:cubicBezTo>
                <a:cubicBezTo>
                  <a:pt x="85255" y="50963"/>
                  <a:pt x="85382" y="50917"/>
                  <a:pt x="85497" y="50917"/>
                </a:cubicBezTo>
                <a:close/>
                <a:moveTo>
                  <a:pt x="111026" y="50965"/>
                </a:moveTo>
                <a:cubicBezTo>
                  <a:pt x="111050" y="50965"/>
                  <a:pt x="111064" y="50986"/>
                  <a:pt x="111064" y="51032"/>
                </a:cubicBezTo>
                <a:cubicBezTo>
                  <a:pt x="111055" y="51181"/>
                  <a:pt x="110895" y="51353"/>
                  <a:pt x="110797" y="51353"/>
                </a:cubicBezTo>
                <a:cubicBezTo>
                  <a:pt x="110774" y="51353"/>
                  <a:pt x="110754" y="51343"/>
                  <a:pt x="110741" y="51321"/>
                </a:cubicBezTo>
                <a:cubicBezTo>
                  <a:pt x="110729" y="51286"/>
                  <a:pt x="110799" y="51171"/>
                  <a:pt x="110891" y="51055"/>
                </a:cubicBezTo>
                <a:cubicBezTo>
                  <a:pt x="110949" y="50998"/>
                  <a:pt x="110996" y="50965"/>
                  <a:pt x="111026" y="50965"/>
                </a:cubicBezTo>
                <a:close/>
                <a:moveTo>
                  <a:pt x="118490" y="50585"/>
                </a:moveTo>
                <a:cubicBezTo>
                  <a:pt x="118690" y="50585"/>
                  <a:pt x="118730" y="50655"/>
                  <a:pt x="118705" y="50836"/>
                </a:cubicBezTo>
                <a:cubicBezTo>
                  <a:pt x="118682" y="51009"/>
                  <a:pt x="118544" y="51159"/>
                  <a:pt x="118336" y="51205"/>
                </a:cubicBezTo>
                <a:cubicBezTo>
                  <a:pt x="118128" y="51263"/>
                  <a:pt x="118082" y="51321"/>
                  <a:pt x="118209" y="51378"/>
                </a:cubicBezTo>
                <a:cubicBezTo>
                  <a:pt x="118336" y="51436"/>
                  <a:pt x="118232" y="51552"/>
                  <a:pt x="117897" y="51725"/>
                </a:cubicBezTo>
                <a:cubicBezTo>
                  <a:pt x="117715" y="51820"/>
                  <a:pt x="117554" y="51877"/>
                  <a:pt x="117471" y="51877"/>
                </a:cubicBezTo>
                <a:cubicBezTo>
                  <a:pt x="117434" y="51877"/>
                  <a:pt x="117412" y="51865"/>
                  <a:pt x="117412" y="51840"/>
                </a:cubicBezTo>
                <a:cubicBezTo>
                  <a:pt x="117412" y="51778"/>
                  <a:pt x="117344" y="51736"/>
                  <a:pt x="117249" y="51736"/>
                </a:cubicBezTo>
                <a:cubicBezTo>
                  <a:pt x="117221" y="51736"/>
                  <a:pt x="117190" y="51740"/>
                  <a:pt x="117159" y="51748"/>
                </a:cubicBezTo>
                <a:cubicBezTo>
                  <a:pt x="117141" y="51750"/>
                  <a:pt x="117125" y="51752"/>
                  <a:pt x="117108" y="51752"/>
                </a:cubicBezTo>
                <a:cubicBezTo>
                  <a:pt x="116981" y="51752"/>
                  <a:pt x="116879" y="51674"/>
                  <a:pt x="116858" y="51552"/>
                </a:cubicBezTo>
                <a:cubicBezTo>
                  <a:pt x="116840" y="51451"/>
                  <a:pt x="116779" y="51387"/>
                  <a:pt x="116714" y="51387"/>
                </a:cubicBezTo>
                <a:cubicBezTo>
                  <a:pt x="116697" y="51387"/>
                  <a:pt x="116679" y="51392"/>
                  <a:pt x="116662" y="51402"/>
                </a:cubicBezTo>
                <a:cubicBezTo>
                  <a:pt x="116627" y="51423"/>
                  <a:pt x="116593" y="51434"/>
                  <a:pt x="116560" y="51434"/>
                </a:cubicBezTo>
                <a:cubicBezTo>
                  <a:pt x="116505" y="51434"/>
                  <a:pt x="116456" y="51406"/>
                  <a:pt x="116420" y="51355"/>
                </a:cubicBezTo>
                <a:cubicBezTo>
                  <a:pt x="116316" y="51182"/>
                  <a:pt x="117412" y="50709"/>
                  <a:pt x="118163" y="50617"/>
                </a:cubicBezTo>
                <a:cubicBezTo>
                  <a:pt x="118302" y="50597"/>
                  <a:pt x="118409" y="50585"/>
                  <a:pt x="118490" y="50585"/>
                </a:cubicBezTo>
                <a:close/>
                <a:moveTo>
                  <a:pt x="108368" y="51927"/>
                </a:moveTo>
                <a:cubicBezTo>
                  <a:pt x="108446" y="51927"/>
                  <a:pt x="108410" y="51982"/>
                  <a:pt x="108282" y="52071"/>
                </a:cubicBezTo>
                <a:cubicBezTo>
                  <a:pt x="108197" y="52124"/>
                  <a:pt x="108122" y="52150"/>
                  <a:pt x="108080" y="52150"/>
                </a:cubicBezTo>
                <a:cubicBezTo>
                  <a:pt x="108049" y="52150"/>
                  <a:pt x="108037" y="52135"/>
                  <a:pt x="108051" y="52106"/>
                </a:cubicBezTo>
                <a:cubicBezTo>
                  <a:pt x="108074" y="52025"/>
                  <a:pt x="108190" y="51956"/>
                  <a:pt x="108317" y="51933"/>
                </a:cubicBezTo>
                <a:cubicBezTo>
                  <a:pt x="108337" y="51929"/>
                  <a:pt x="108354" y="51927"/>
                  <a:pt x="108368" y="51927"/>
                </a:cubicBezTo>
                <a:close/>
                <a:moveTo>
                  <a:pt x="105877" y="54679"/>
                </a:moveTo>
                <a:cubicBezTo>
                  <a:pt x="105934" y="54679"/>
                  <a:pt x="105990" y="54707"/>
                  <a:pt x="106020" y="54760"/>
                </a:cubicBezTo>
                <a:cubicBezTo>
                  <a:pt x="106066" y="54841"/>
                  <a:pt x="106066" y="54922"/>
                  <a:pt x="106031" y="54934"/>
                </a:cubicBezTo>
                <a:cubicBezTo>
                  <a:pt x="106022" y="54940"/>
                  <a:pt x="106009" y="54942"/>
                  <a:pt x="105992" y="54942"/>
                </a:cubicBezTo>
                <a:cubicBezTo>
                  <a:pt x="105944" y="54942"/>
                  <a:pt x="105869" y="54919"/>
                  <a:pt x="105801" y="54876"/>
                </a:cubicBezTo>
                <a:cubicBezTo>
                  <a:pt x="105708" y="54830"/>
                  <a:pt x="105708" y="54749"/>
                  <a:pt x="105789" y="54703"/>
                </a:cubicBezTo>
                <a:cubicBezTo>
                  <a:pt x="105817" y="54687"/>
                  <a:pt x="105847" y="54679"/>
                  <a:pt x="105877" y="54679"/>
                </a:cubicBezTo>
                <a:close/>
                <a:moveTo>
                  <a:pt x="110310" y="55247"/>
                </a:moveTo>
                <a:cubicBezTo>
                  <a:pt x="110372" y="55247"/>
                  <a:pt x="110453" y="55282"/>
                  <a:pt x="110568" y="55349"/>
                </a:cubicBezTo>
                <a:cubicBezTo>
                  <a:pt x="110887" y="55558"/>
                  <a:pt x="110839" y="55673"/>
                  <a:pt x="110422" y="55673"/>
                </a:cubicBezTo>
                <a:cubicBezTo>
                  <a:pt x="110402" y="55673"/>
                  <a:pt x="110382" y="55673"/>
                  <a:pt x="110360" y="55672"/>
                </a:cubicBezTo>
                <a:cubicBezTo>
                  <a:pt x="110141" y="55672"/>
                  <a:pt x="110083" y="55603"/>
                  <a:pt x="110152" y="55407"/>
                </a:cubicBezTo>
                <a:cubicBezTo>
                  <a:pt x="110190" y="55299"/>
                  <a:pt x="110235" y="55247"/>
                  <a:pt x="110310" y="55247"/>
                </a:cubicBezTo>
                <a:close/>
                <a:moveTo>
                  <a:pt x="104816" y="55770"/>
                </a:moveTo>
                <a:cubicBezTo>
                  <a:pt x="104894" y="55770"/>
                  <a:pt x="104950" y="55830"/>
                  <a:pt x="104958" y="55938"/>
                </a:cubicBezTo>
                <a:cubicBezTo>
                  <a:pt x="104970" y="56088"/>
                  <a:pt x="104923" y="56226"/>
                  <a:pt x="104843" y="56261"/>
                </a:cubicBezTo>
                <a:cubicBezTo>
                  <a:pt x="104824" y="56272"/>
                  <a:pt x="104804" y="56277"/>
                  <a:pt x="104784" y="56277"/>
                </a:cubicBezTo>
                <a:cubicBezTo>
                  <a:pt x="104716" y="56277"/>
                  <a:pt x="104642" y="56220"/>
                  <a:pt x="104589" y="56122"/>
                </a:cubicBezTo>
                <a:cubicBezTo>
                  <a:pt x="104531" y="55996"/>
                  <a:pt x="104589" y="55869"/>
                  <a:pt x="104716" y="55799"/>
                </a:cubicBezTo>
                <a:cubicBezTo>
                  <a:pt x="104752" y="55780"/>
                  <a:pt x="104786" y="55770"/>
                  <a:pt x="104816" y="55770"/>
                </a:cubicBezTo>
                <a:close/>
                <a:moveTo>
                  <a:pt x="84689" y="56146"/>
                </a:moveTo>
                <a:cubicBezTo>
                  <a:pt x="84816" y="56146"/>
                  <a:pt x="84793" y="56203"/>
                  <a:pt x="84631" y="56273"/>
                </a:cubicBezTo>
                <a:cubicBezTo>
                  <a:pt x="84565" y="56300"/>
                  <a:pt x="84507" y="56314"/>
                  <a:pt x="84468" y="56314"/>
                </a:cubicBezTo>
                <a:cubicBezTo>
                  <a:pt x="84425" y="56314"/>
                  <a:pt x="84405" y="56297"/>
                  <a:pt x="84424" y="56261"/>
                </a:cubicBezTo>
                <a:cubicBezTo>
                  <a:pt x="84447" y="56192"/>
                  <a:pt x="84585" y="56146"/>
                  <a:pt x="84689" y="56146"/>
                </a:cubicBezTo>
                <a:close/>
                <a:moveTo>
                  <a:pt x="11289" y="56226"/>
                </a:moveTo>
                <a:cubicBezTo>
                  <a:pt x="11382" y="56226"/>
                  <a:pt x="11382" y="56273"/>
                  <a:pt x="11289" y="56342"/>
                </a:cubicBezTo>
                <a:cubicBezTo>
                  <a:pt x="11243" y="56371"/>
                  <a:pt x="11203" y="56385"/>
                  <a:pt x="11174" y="56385"/>
                </a:cubicBezTo>
                <a:cubicBezTo>
                  <a:pt x="11145" y="56385"/>
                  <a:pt x="11128" y="56371"/>
                  <a:pt x="11128" y="56342"/>
                </a:cubicBezTo>
                <a:cubicBezTo>
                  <a:pt x="11128" y="56273"/>
                  <a:pt x="11197" y="56226"/>
                  <a:pt x="11289" y="56226"/>
                </a:cubicBezTo>
                <a:close/>
                <a:moveTo>
                  <a:pt x="11462" y="56861"/>
                </a:moveTo>
                <a:cubicBezTo>
                  <a:pt x="11555" y="56861"/>
                  <a:pt x="11555" y="56907"/>
                  <a:pt x="11462" y="56977"/>
                </a:cubicBezTo>
                <a:cubicBezTo>
                  <a:pt x="11416" y="57006"/>
                  <a:pt x="11376" y="57020"/>
                  <a:pt x="11347" y="57020"/>
                </a:cubicBezTo>
                <a:cubicBezTo>
                  <a:pt x="11318" y="57020"/>
                  <a:pt x="11301" y="57006"/>
                  <a:pt x="11301" y="56977"/>
                </a:cubicBezTo>
                <a:cubicBezTo>
                  <a:pt x="11301" y="56907"/>
                  <a:pt x="11370" y="56861"/>
                  <a:pt x="11462" y="56861"/>
                </a:cubicBezTo>
                <a:close/>
                <a:moveTo>
                  <a:pt x="107972" y="55956"/>
                </a:moveTo>
                <a:cubicBezTo>
                  <a:pt x="108059" y="55956"/>
                  <a:pt x="108117" y="56011"/>
                  <a:pt x="108178" y="56122"/>
                </a:cubicBezTo>
                <a:cubicBezTo>
                  <a:pt x="108328" y="56400"/>
                  <a:pt x="108248" y="56538"/>
                  <a:pt x="107844" y="56700"/>
                </a:cubicBezTo>
                <a:cubicBezTo>
                  <a:pt x="107728" y="56746"/>
                  <a:pt x="107682" y="56850"/>
                  <a:pt x="107717" y="56930"/>
                </a:cubicBezTo>
                <a:cubicBezTo>
                  <a:pt x="107749" y="56996"/>
                  <a:pt x="107718" y="57027"/>
                  <a:pt x="107632" y="57027"/>
                </a:cubicBezTo>
                <a:cubicBezTo>
                  <a:pt x="107596" y="57027"/>
                  <a:pt x="107551" y="57021"/>
                  <a:pt x="107497" y="57011"/>
                </a:cubicBezTo>
                <a:cubicBezTo>
                  <a:pt x="107324" y="56965"/>
                  <a:pt x="107243" y="56884"/>
                  <a:pt x="107301" y="56827"/>
                </a:cubicBezTo>
                <a:cubicBezTo>
                  <a:pt x="107359" y="56769"/>
                  <a:pt x="107336" y="56653"/>
                  <a:pt x="107243" y="56584"/>
                </a:cubicBezTo>
                <a:cubicBezTo>
                  <a:pt x="107140" y="56492"/>
                  <a:pt x="107255" y="56330"/>
                  <a:pt x="107555" y="56146"/>
                </a:cubicBezTo>
                <a:cubicBezTo>
                  <a:pt x="107752" y="56020"/>
                  <a:pt x="107879" y="55956"/>
                  <a:pt x="107972" y="55956"/>
                </a:cubicBezTo>
                <a:close/>
                <a:moveTo>
                  <a:pt x="99810" y="57148"/>
                </a:moveTo>
                <a:cubicBezTo>
                  <a:pt x="99920" y="57148"/>
                  <a:pt x="99887" y="57204"/>
                  <a:pt x="99718" y="57288"/>
                </a:cubicBezTo>
                <a:cubicBezTo>
                  <a:pt x="99631" y="57332"/>
                  <a:pt x="99561" y="57355"/>
                  <a:pt x="99520" y="57355"/>
                </a:cubicBezTo>
                <a:cubicBezTo>
                  <a:pt x="99484" y="57355"/>
                  <a:pt x="99471" y="57337"/>
                  <a:pt x="99487" y="57300"/>
                </a:cubicBezTo>
                <a:cubicBezTo>
                  <a:pt x="99521" y="57231"/>
                  <a:pt x="99660" y="57161"/>
                  <a:pt x="99775" y="57150"/>
                </a:cubicBezTo>
                <a:cubicBezTo>
                  <a:pt x="99788" y="57149"/>
                  <a:pt x="99800" y="57148"/>
                  <a:pt x="99810" y="57148"/>
                </a:cubicBezTo>
                <a:close/>
                <a:moveTo>
                  <a:pt x="106092" y="56789"/>
                </a:moveTo>
                <a:cubicBezTo>
                  <a:pt x="106139" y="56789"/>
                  <a:pt x="106206" y="56811"/>
                  <a:pt x="106308" y="56850"/>
                </a:cubicBezTo>
                <a:cubicBezTo>
                  <a:pt x="106609" y="56965"/>
                  <a:pt x="106678" y="57311"/>
                  <a:pt x="106424" y="57438"/>
                </a:cubicBezTo>
                <a:cubicBezTo>
                  <a:pt x="106392" y="57452"/>
                  <a:pt x="106353" y="57458"/>
                  <a:pt x="106312" y="57458"/>
                </a:cubicBezTo>
                <a:cubicBezTo>
                  <a:pt x="106248" y="57458"/>
                  <a:pt x="106180" y="57443"/>
                  <a:pt x="106124" y="57415"/>
                </a:cubicBezTo>
                <a:cubicBezTo>
                  <a:pt x="106031" y="57358"/>
                  <a:pt x="105962" y="57184"/>
                  <a:pt x="105974" y="57023"/>
                </a:cubicBezTo>
                <a:cubicBezTo>
                  <a:pt x="105996" y="56855"/>
                  <a:pt x="106013" y="56789"/>
                  <a:pt x="106092" y="56789"/>
                </a:cubicBezTo>
                <a:close/>
                <a:moveTo>
                  <a:pt x="106234" y="58436"/>
                </a:moveTo>
                <a:cubicBezTo>
                  <a:pt x="106287" y="58436"/>
                  <a:pt x="106317" y="58484"/>
                  <a:pt x="106308" y="58570"/>
                </a:cubicBezTo>
                <a:cubicBezTo>
                  <a:pt x="106285" y="58673"/>
                  <a:pt x="106251" y="58766"/>
                  <a:pt x="106216" y="58789"/>
                </a:cubicBezTo>
                <a:cubicBezTo>
                  <a:pt x="106208" y="58793"/>
                  <a:pt x="106200" y="58795"/>
                  <a:pt x="106191" y="58795"/>
                </a:cubicBezTo>
                <a:cubicBezTo>
                  <a:pt x="106151" y="58795"/>
                  <a:pt x="106106" y="58752"/>
                  <a:pt x="106078" y="58685"/>
                </a:cubicBezTo>
                <a:cubicBezTo>
                  <a:pt x="106031" y="58604"/>
                  <a:pt x="106078" y="58500"/>
                  <a:pt x="106170" y="58454"/>
                </a:cubicBezTo>
                <a:cubicBezTo>
                  <a:pt x="106194" y="58442"/>
                  <a:pt x="106215" y="58436"/>
                  <a:pt x="106234" y="58436"/>
                </a:cubicBezTo>
                <a:close/>
                <a:moveTo>
                  <a:pt x="87596" y="58607"/>
                </a:moveTo>
                <a:cubicBezTo>
                  <a:pt x="87670" y="58607"/>
                  <a:pt x="87757" y="58633"/>
                  <a:pt x="87817" y="58685"/>
                </a:cubicBezTo>
                <a:cubicBezTo>
                  <a:pt x="87898" y="58754"/>
                  <a:pt x="87909" y="58823"/>
                  <a:pt x="87817" y="58858"/>
                </a:cubicBezTo>
                <a:cubicBezTo>
                  <a:pt x="87797" y="58864"/>
                  <a:pt x="87775" y="58867"/>
                  <a:pt x="87751" y="58867"/>
                </a:cubicBezTo>
                <a:cubicBezTo>
                  <a:pt x="87680" y="58867"/>
                  <a:pt x="87598" y="58841"/>
                  <a:pt x="87529" y="58789"/>
                </a:cubicBezTo>
                <a:cubicBezTo>
                  <a:pt x="87448" y="58720"/>
                  <a:pt x="87448" y="58650"/>
                  <a:pt x="87529" y="58616"/>
                </a:cubicBezTo>
                <a:cubicBezTo>
                  <a:pt x="87549" y="58610"/>
                  <a:pt x="87572" y="58607"/>
                  <a:pt x="87596" y="58607"/>
                </a:cubicBezTo>
                <a:close/>
                <a:moveTo>
                  <a:pt x="107163" y="58669"/>
                </a:moveTo>
                <a:cubicBezTo>
                  <a:pt x="107218" y="58669"/>
                  <a:pt x="107287" y="58736"/>
                  <a:pt x="107347" y="58847"/>
                </a:cubicBezTo>
                <a:cubicBezTo>
                  <a:pt x="107405" y="58962"/>
                  <a:pt x="107301" y="59135"/>
                  <a:pt x="107128" y="59227"/>
                </a:cubicBezTo>
                <a:cubicBezTo>
                  <a:pt x="107005" y="59291"/>
                  <a:pt x="106929" y="59326"/>
                  <a:pt x="106889" y="59326"/>
                </a:cubicBezTo>
                <a:cubicBezTo>
                  <a:pt x="106827" y="59326"/>
                  <a:pt x="106850" y="59243"/>
                  <a:pt x="106920" y="59054"/>
                </a:cubicBezTo>
                <a:cubicBezTo>
                  <a:pt x="107001" y="58870"/>
                  <a:pt x="107093" y="58697"/>
                  <a:pt x="107140" y="58673"/>
                </a:cubicBezTo>
                <a:cubicBezTo>
                  <a:pt x="107147" y="58670"/>
                  <a:pt x="107155" y="58669"/>
                  <a:pt x="107163" y="58669"/>
                </a:cubicBezTo>
                <a:close/>
                <a:moveTo>
                  <a:pt x="106118" y="59132"/>
                </a:moveTo>
                <a:cubicBezTo>
                  <a:pt x="106141" y="59132"/>
                  <a:pt x="106162" y="59136"/>
                  <a:pt x="106181" y="59147"/>
                </a:cubicBezTo>
                <a:cubicBezTo>
                  <a:pt x="106262" y="59193"/>
                  <a:pt x="106297" y="59285"/>
                  <a:pt x="106262" y="59378"/>
                </a:cubicBezTo>
                <a:cubicBezTo>
                  <a:pt x="106204" y="59535"/>
                  <a:pt x="105996" y="59657"/>
                  <a:pt x="105855" y="59657"/>
                </a:cubicBezTo>
                <a:cubicBezTo>
                  <a:pt x="105799" y="59657"/>
                  <a:pt x="105754" y="59639"/>
                  <a:pt x="105731" y="59597"/>
                </a:cubicBezTo>
                <a:cubicBezTo>
                  <a:pt x="105660" y="59433"/>
                  <a:pt x="105934" y="59132"/>
                  <a:pt x="106118" y="59132"/>
                </a:cubicBezTo>
                <a:close/>
                <a:moveTo>
                  <a:pt x="99546" y="59530"/>
                </a:moveTo>
                <a:cubicBezTo>
                  <a:pt x="99619" y="59530"/>
                  <a:pt x="99689" y="59545"/>
                  <a:pt x="99741" y="59574"/>
                </a:cubicBezTo>
                <a:cubicBezTo>
                  <a:pt x="99833" y="59643"/>
                  <a:pt x="99798" y="59724"/>
                  <a:pt x="99660" y="59782"/>
                </a:cubicBezTo>
                <a:cubicBezTo>
                  <a:pt x="99585" y="59810"/>
                  <a:pt x="99504" y="59825"/>
                  <a:pt x="99430" y="59825"/>
                </a:cubicBezTo>
                <a:cubicBezTo>
                  <a:pt x="99357" y="59825"/>
                  <a:pt x="99291" y="59810"/>
                  <a:pt x="99244" y="59782"/>
                </a:cubicBezTo>
                <a:cubicBezTo>
                  <a:pt x="99152" y="59724"/>
                  <a:pt x="99187" y="59631"/>
                  <a:pt x="99325" y="59574"/>
                </a:cubicBezTo>
                <a:cubicBezTo>
                  <a:pt x="99394" y="59545"/>
                  <a:pt x="99472" y="59530"/>
                  <a:pt x="99546" y="59530"/>
                </a:cubicBezTo>
                <a:close/>
                <a:moveTo>
                  <a:pt x="94743" y="60215"/>
                </a:moveTo>
                <a:cubicBezTo>
                  <a:pt x="94804" y="60215"/>
                  <a:pt x="94843" y="60269"/>
                  <a:pt x="94824" y="60347"/>
                </a:cubicBezTo>
                <a:cubicBezTo>
                  <a:pt x="94812" y="60451"/>
                  <a:pt x="94766" y="60543"/>
                  <a:pt x="94731" y="60555"/>
                </a:cubicBezTo>
                <a:cubicBezTo>
                  <a:pt x="94728" y="60556"/>
                  <a:pt x="94724" y="60557"/>
                  <a:pt x="94720" y="60557"/>
                </a:cubicBezTo>
                <a:cubicBezTo>
                  <a:pt x="94687" y="60557"/>
                  <a:pt x="94647" y="60511"/>
                  <a:pt x="94616" y="60428"/>
                </a:cubicBezTo>
                <a:cubicBezTo>
                  <a:pt x="94581" y="60347"/>
                  <a:pt x="94627" y="60255"/>
                  <a:pt x="94708" y="60220"/>
                </a:cubicBezTo>
                <a:cubicBezTo>
                  <a:pt x="94720" y="60217"/>
                  <a:pt x="94732" y="60215"/>
                  <a:pt x="94743" y="60215"/>
                </a:cubicBezTo>
                <a:close/>
                <a:moveTo>
                  <a:pt x="100334" y="60557"/>
                </a:moveTo>
                <a:cubicBezTo>
                  <a:pt x="100398" y="60557"/>
                  <a:pt x="100455" y="60591"/>
                  <a:pt x="100479" y="60647"/>
                </a:cubicBezTo>
                <a:cubicBezTo>
                  <a:pt x="100514" y="60728"/>
                  <a:pt x="100514" y="60809"/>
                  <a:pt x="100468" y="60832"/>
                </a:cubicBezTo>
                <a:cubicBezTo>
                  <a:pt x="100463" y="60833"/>
                  <a:pt x="100458" y="60834"/>
                  <a:pt x="100451" y="60834"/>
                </a:cubicBezTo>
                <a:cubicBezTo>
                  <a:pt x="100407" y="60834"/>
                  <a:pt x="100317" y="60801"/>
                  <a:pt x="100237" y="60751"/>
                </a:cubicBezTo>
                <a:cubicBezTo>
                  <a:pt x="100145" y="60693"/>
                  <a:pt x="100145" y="60613"/>
                  <a:pt x="100249" y="60578"/>
                </a:cubicBezTo>
                <a:cubicBezTo>
                  <a:pt x="100277" y="60564"/>
                  <a:pt x="100306" y="60557"/>
                  <a:pt x="100334" y="60557"/>
                </a:cubicBezTo>
                <a:close/>
                <a:moveTo>
                  <a:pt x="92421" y="60566"/>
                </a:moveTo>
                <a:cubicBezTo>
                  <a:pt x="92485" y="60566"/>
                  <a:pt x="92546" y="60608"/>
                  <a:pt x="92573" y="60670"/>
                </a:cubicBezTo>
                <a:cubicBezTo>
                  <a:pt x="92596" y="60751"/>
                  <a:pt x="92596" y="60832"/>
                  <a:pt x="92561" y="60843"/>
                </a:cubicBezTo>
                <a:cubicBezTo>
                  <a:pt x="92557" y="60845"/>
                  <a:pt x="92551" y="60846"/>
                  <a:pt x="92545" y="60846"/>
                </a:cubicBezTo>
                <a:cubicBezTo>
                  <a:pt x="92503" y="60846"/>
                  <a:pt x="92424" y="60812"/>
                  <a:pt x="92353" y="60751"/>
                </a:cubicBezTo>
                <a:cubicBezTo>
                  <a:pt x="92273" y="60682"/>
                  <a:pt x="92284" y="60613"/>
                  <a:pt x="92365" y="60578"/>
                </a:cubicBezTo>
                <a:cubicBezTo>
                  <a:pt x="92383" y="60570"/>
                  <a:pt x="92403" y="60566"/>
                  <a:pt x="92421" y="60566"/>
                </a:cubicBezTo>
                <a:close/>
                <a:moveTo>
                  <a:pt x="96087" y="60744"/>
                </a:moveTo>
                <a:cubicBezTo>
                  <a:pt x="96156" y="60744"/>
                  <a:pt x="96227" y="60779"/>
                  <a:pt x="96255" y="60843"/>
                </a:cubicBezTo>
                <a:cubicBezTo>
                  <a:pt x="96289" y="60924"/>
                  <a:pt x="96278" y="61005"/>
                  <a:pt x="96243" y="61017"/>
                </a:cubicBezTo>
                <a:cubicBezTo>
                  <a:pt x="96235" y="61021"/>
                  <a:pt x="96226" y="61023"/>
                  <a:pt x="96216" y="61023"/>
                </a:cubicBezTo>
                <a:cubicBezTo>
                  <a:pt x="96168" y="61023"/>
                  <a:pt x="96102" y="60981"/>
                  <a:pt x="96035" y="60924"/>
                </a:cubicBezTo>
                <a:cubicBezTo>
                  <a:pt x="95955" y="60867"/>
                  <a:pt x="95955" y="60786"/>
                  <a:pt x="96035" y="60751"/>
                </a:cubicBezTo>
                <a:cubicBezTo>
                  <a:pt x="96052" y="60746"/>
                  <a:pt x="96069" y="60744"/>
                  <a:pt x="96087" y="60744"/>
                </a:cubicBezTo>
                <a:close/>
                <a:moveTo>
                  <a:pt x="93991" y="61186"/>
                </a:moveTo>
                <a:cubicBezTo>
                  <a:pt x="94144" y="61186"/>
                  <a:pt x="94294" y="61341"/>
                  <a:pt x="94235" y="61478"/>
                </a:cubicBezTo>
                <a:cubicBezTo>
                  <a:pt x="94184" y="61587"/>
                  <a:pt x="94110" y="61641"/>
                  <a:pt x="94039" y="61641"/>
                </a:cubicBezTo>
                <a:cubicBezTo>
                  <a:pt x="93965" y="61641"/>
                  <a:pt x="93895" y="61584"/>
                  <a:pt x="93854" y="61467"/>
                </a:cubicBezTo>
                <a:cubicBezTo>
                  <a:pt x="93808" y="61351"/>
                  <a:pt x="93831" y="61224"/>
                  <a:pt x="93912" y="61201"/>
                </a:cubicBezTo>
                <a:cubicBezTo>
                  <a:pt x="93937" y="61191"/>
                  <a:pt x="93964" y="61186"/>
                  <a:pt x="93991" y="61186"/>
                </a:cubicBezTo>
                <a:close/>
                <a:moveTo>
                  <a:pt x="51554" y="61358"/>
                </a:moveTo>
                <a:cubicBezTo>
                  <a:pt x="51620" y="61358"/>
                  <a:pt x="51651" y="61411"/>
                  <a:pt x="51631" y="61490"/>
                </a:cubicBezTo>
                <a:cubicBezTo>
                  <a:pt x="51608" y="61594"/>
                  <a:pt x="51573" y="61686"/>
                  <a:pt x="51539" y="61698"/>
                </a:cubicBezTo>
                <a:cubicBezTo>
                  <a:pt x="51536" y="61699"/>
                  <a:pt x="51532" y="61699"/>
                  <a:pt x="51529" y="61699"/>
                </a:cubicBezTo>
                <a:cubicBezTo>
                  <a:pt x="51494" y="61699"/>
                  <a:pt x="51444" y="61644"/>
                  <a:pt x="51423" y="61571"/>
                </a:cubicBezTo>
                <a:cubicBezTo>
                  <a:pt x="51400" y="61490"/>
                  <a:pt x="51435" y="61397"/>
                  <a:pt x="51515" y="61363"/>
                </a:cubicBezTo>
                <a:cubicBezTo>
                  <a:pt x="51529" y="61359"/>
                  <a:pt x="51542" y="61358"/>
                  <a:pt x="51554" y="61358"/>
                </a:cubicBezTo>
                <a:close/>
                <a:moveTo>
                  <a:pt x="89873" y="61680"/>
                </a:moveTo>
                <a:cubicBezTo>
                  <a:pt x="89948" y="61680"/>
                  <a:pt x="90014" y="61723"/>
                  <a:pt x="90033" y="61790"/>
                </a:cubicBezTo>
                <a:cubicBezTo>
                  <a:pt x="90068" y="61871"/>
                  <a:pt x="90068" y="61940"/>
                  <a:pt x="90033" y="61963"/>
                </a:cubicBezTo>
                <a:cubicBezTo>
                  <a:pt x="90030" y="61964"/>
                  <a:pt x="90026" y="61965"/>
                  <a:pt x="90021" y="61965"/>
                </a:cubicBezTo>
                <a:cubicBezTo>
                  <a:pt x="89980" y="61965"/>
                  <a:pt x="89898" y="61921"/>
                  <a:pt x="89826" y="61859"/>
                </a:cubicBezTo>
                <a:cubicBezTo>
                  <a:pt x="89745" y="61801"/>
                  <a:pt x="89745" y="61721"/>
                  <a:pt x="89826" y="61686"/>
                </a:cubicBezTo>
                <a:cubicBezTo>
                  <a:pt x="89842" y="61682"/>
                  <a:pt x="89858" y="61680"/>
                  <a:pt x="89873" y="61680"/>
                </a:cubicBezTo>
                <a:close/>
                <a:moveTo>
                  <a:pt x="93182" y="61981"/>
                </a:moveTo>
                <a:cubicBezTo>
                  <a:pt x="93417" y="61981"/>
                  <a:pt x="93497" y="62079"/>
                  <a:pt x="93404" y="62275"/>
                </a:cubicBezTo>
                <a:cubicBezTo>
                  <a:pt x="93382" y="62336"/>
                  <a:pt x="93280" y="62362"/>
                  <a:pt x="93157" y="62362"/>
                </a:cubicBezTo>
                <a:cubicBezTo>
                  <a:pt x="92954" y="62362"/>
                  <a:pt x="92697" y="62290"/>
                  <a:pt x="92653" y="62182"/>
                </a:cubicBezTo>
                <a:cubicBezTo>
                  <a:pt x="92630" y="62113"/>
                  <a:pt x="92780" y="62032"/>
                  <a:pt x="92988" y="61998"/>
                </a:cubicBezTo>
                <a:cubicBezTo>
                  <a:pt x="93061" y="61987"/>
                  <a:pt x="93126" y="61981"/>
                  <a:pt x="93182" y="61981"/>
                </a:cubicBezTo>
                <a:close/>
                <a:moveTo>
                  <a:pt x="92599" y="62493"/>
                </a:moveTo>
                <a:cubicBezTo>
                  <a:pt x="92639" y="62493"/>
                  <a:pt x="92687" y="62506"/>
                  <a:pt x="92746" y="62529"/>
                </a:cubicBezTo>
                <a:cubicBezTo>
                  <a:pt x="92977" y="62598"/>
                  <a:pt x="92988" y="62644"/>
                  <a:pt x="92804" y="62817"/>
                </a:cubicBezTo>
                <a:cubicBezTo>
                  <a:pt x="92621" y="62983"/>
                  <a:pt x="92510" y="63067"/>
                  <a:pt x="92451" y="63067"/>
                </a:cubicBezTo>
                <a:cubicBezTo>
                  <a:pt x="92388" y="63067"/>
                  <a:pt x="92387" y="62969"/>
                  <a:pt x="92423" y="62771"/>
                </a:cubicBezTo>
                <a:cubicBezTo>
                  <a:pt x="92456" y="62573"/>
                  <a:pt x="92500" y="62493"/>
                  <a:pt x="92599" y="62493"/>
                </a:cubicBezTo>
                <a:close/>
                <a:moveTo>
                  <a:pt x="84007" y="63002"/>
                </a:moveTo>
                <a:cubicBezTo>
                  <a:pt x="84070" y="63002"/>
                  <a:pt x="84131" y="63044"/>
                  <a:pt x="84158" y="63106"/>
                </a:cubicBezTo>
                <a:cubicBezTo>
                  <a:pt x="84181" y="63187"/>
                  <a:pt x="84181" y="63267"/>
                  <a:pt x="84147" y="63279"/>
                </a:cubicBezTo>
                <a:cubicBezTo>
                  <a:pt x="84142" y="63280"/>
                  <a:pt x="84137" y="63281"/>
                  <a:pt x="84131" y="63281"/>
                </a:cubicBezTo>
                <a:cubicBezTo>
                  <a:pt x="84089" y="63281"/>
                  <a:pt x="84009" y="63247"/>
                  <a:pt x="83939" y="63187"/>
                </a:cubicBezTo>
                <a:cubicBezTo>
                  <a:pt x="83870" y="63117"/>
                  <a:pt x="83870" y="63048"/>
                  <a:pt x="83950" y="63013"/>
                </a:cubicBezTo>
                <a:cubicBezTo>
                  <a:pt x="83969" y="63006"/>
                  <a:pt x="83988" y="63002"/>
                  <a:pt x="84007" y="63002"/>
                </a:cubicBezTo>
                <a:close/>
                <a:moveTo>
                  <a:pt x="98939" y="60660"/>
                </a:moveTo>
                <a:cubicBezTo>
                  <a:pt x="99040" y="60660"/>
                  <a:pt x="99121" y="60691"/>
                  <a:pt x="99152" y="60763"/>
                </a:cubicBezTo>
                <a:cubicBezTo>
                  <a:pt x="99190" y="60868"/>
                  <a:pt x="99276" y="60933"/>
                  <a:pt x="99356" y="60933"/>
                </a:cubicBezTo>
                <a:cubicBezTo>
                  <a:pt x="99373" y="60933"/>
                  <a:pt x="99390" y="60930"/>
                  <a:pt x="99406" y="60924"/>
                </a:cubicBezTo>
                <a:cubicBezTo>
                  <a:pt x="99420" y="60919"/>
                  <a:pt x="99436" y="60916"/>
                  <a:pt x="99454" y="60916"/>
                </a:cubicBezTo>
                <a:cubicBezTo>
                  <a:pt x="99548" y="60916"/>
                  <a:pt x="99682" y="60992"/>
                  <a:pt x="99798" y="61109"/>
                </a:cubicBezTo>
                <a:cubicBezTo>
                  <a:pt x="99889" y="61216"/>
                  <a:pt x="100028" y="61277"/>
                  <a:pt x="100158" y="61277"/>
                </a:cubicBezTo>
                <a:cubicBezTo>
                  <a:pt x="100210" y="61277"/>
                  <a:pt x="100260" y="61267"/>
                  <a:pt x="100306" y="61247"/>
                </a:cubicBezTo>
                <a:cubicBezTo>
                  <a:pt x="100381" y="61219"/>
                  <a:pt x="100434" y="61203"/>
                  <a:pt x="100464" y="61203"/>
                </a:cubicBezTo>
                <a:cubicBezTo>
                  <a:pt x="100534" y="61203"/>
                  <a:pt x="100493" y="61286"/>
                  <a:pt x="100341" y="61501"/>
                </a:cubicBezTo>
                <a:cubicBezTo>
                  <a:pt x="100156" y="61767"/>
                  <a:pt x="99856" y="61928"/>
                  <a:pt x="99175" y="62125"/>
                </a:cubicBezTo>
                <a:cubicBezTo>
                  <a:pt x="98633" y="62286"/>
                  <a:pt x="98252" y="62471"/>
                  <a:pt x="98217" y="62598"/>
                </a:cubicBezTo>
                <a:cubicBezTo>
                  <a:pt x="98182" y="62736"/>
                  <a:pt x="97698" y="62979"/>
                  <a:pt x="97213" y="63152"/>
                </a:cubicBezTo>
                <a:cubicBezTo>
                  <a:pt x="96944" y="63239"/>
                  <a:pt x="96684" y="63294"/>
                  <a:pt x="96517" y="63294"/>
                </a:cubicBezTo>
                <a:cubicBezTo>
                  <a:pt x="96419" y="63294"/>
                  <a:pt x="96353" y="63275"/>
                  <a:pt x="96336" y="63233"/>
                </a:cubicBezTo>
                <a:cubicBezTo>
                  <a:pt x="96307" y="63157"/>
                  <a:pt x="96240" y="63097"/>
                  <a:pt x="96172" y="63097"/>
                </a:cubicBezTo>
                <a:cubicBezTo>
                  <a:pt x="96157" y="63097"/>
                  <a:pt x="96142" y="63100"/>
                  <a:pt x="96128" y="63106"/>
                </a:cubicBezTo>
                <a:cubicBezTo>
                  <a:pt x="96122" y="63108"/>
                  <a:pt x="96115" y="63109"/>
                  <a:pt x="96107" y="63109"/>
                </a:cubicBezTo>
                <a:cubicBezTo>
                  <a:pt x="96019" y="63109"/>
                  <a:pt x="95810" y="63000"/>
                  <a:pt x="95620" y="62852"/>
                </a:cubicBezTo>
                <a:cubicBezTo>
                  <a:pt x="95251" y="62563"/>
                  <a:pt x="95239" y="62529"/>
                  <a:pt x="95412" y="62252"/>
                </a:cubicBezTo>
                <a:cubicBezTo>
                  <a:pt x="95511" y="62103"/>
                  <a:pt x="95588" y="62037"/>
                  <a:pt x="95736" y="62037"/>
                </a:cubicBezTo>
                <a:cubicBezTo>
                  <a:pt x="95830" y="62037"/>
                  <a:pt x="95953" y="62064"/>
                  <a:pt x="96128" y="62113"/>
                </a:cubicBezTo>
                <a:cubicBezTo>
                  <a:pt x="96321" y="62163"/>
                  <a:pt x="96441" y="62195"/>
                  <a:pt x="96526" y="62195"/>
                </a:cubicBezTo>
                <a:cubicBezTo>
                  <a:pt x="96660" y="62195"/>
                  <a:pt x="96708" y="62117"/>
                  <a:pt x="96820" y="61905"/>
                </a:cubicBezTo>
                <a:cubicBezTo>
                  <a:pt x="96924" y="61717"/>
                  <a:pt x="96966" y="61631"/>
                  <a:pt x="96937" y="61631"/>
                </a:cubicBezTo>
                <a:cubicBezTo>
                  <a:pt x="96915" y="61631"/>
                  <a:pt x="96851" y="61683"/>
                  <a:pt x="96740" y="61778"/>
                </a:cubicBezTo>
                <a:cubicBezTo>
                  <a:pt x="96641" y="61863"/>
                  <a:pt x="96582" y="61908"/>
                  <a:pt x="96550" y="61908"/>
                </a:cubicBezTo>
                <a:cubicBezTo>
                  <a:pt x="96505" y="61908"/>
                  <a:pt x="96516" y="61815"/>
                  <a:pt x="96543" y="61617"/>
                </a:cubicBezTo>
                <a:cubicBezTo>
                  <a:pt x="96578" y="61397"/>
                  <a:pt x="96751" y="61155"/>
                  <a:pt x="96901" y="61097"/>
                </a:cubicBezTo>
                <a:cubicBezTo>
                  <a:pt x="96993" y="61058"/>
                  <a:pt x="97051" y="61037"/>
                  <a:pt x="97079" y="61037"/>
                </a:cubicBezTo>
                <a:cubicBezTo>
                  <a:pt x="97126" y="61037"/>
                  <a:pt x="97090" y="61095"/>
                  <a:pt x="96982" y="61224"/>
                </a:cubicBezTo>
                <a:cubicBezTo>
                  <a:pt x="96874" y="61362"/>
                  <a:pt x="96838" y="61417"/>
                  <a:pt x="96891" y="61417"/>
                </a:cubicBezTo>
                <a:cubicBezTo>
                  <a:pt x="96923" y="61417"/>
                  <a:pt x="96986" y="61397"/>
                  <a:pt x="97086" y="61363"/>
                </a:cubicBezTo>
                <a:cubicBezTo>
                  <a:pt x="97205" y="61308"/>
                  <a:pt x="97446" y="61275"/>
                  <a:pt x="97656" y="61275"/>
                </a:cubicBezTo>
                <a:cubicBezTo>
                  <a:pt x="97712" y="61275"/>
                  <a:pt x="97765" y="61277"/>
                  <a:pt x="97813" y="61282"/>
                </a:cubicBezTo>
                <a:cubicBezTo>
                  <a:pt x="97883" y="61289"/>
                  <a:pt x="97943" y="61293"/>
                  <a:pt x="97994" y="61293"/>
                </a:cubicBezTo>
                <a:cubicBezTo>
                  <a:pt x="98193" y="61293"/>
                  <a:pt x="98252" y="61235"/>
                  <a:pt x="98252" y="61097"/>
                </a:cubicBezTo>
                <a:cubicBezTo>
                  <a:pt x="98252" y="60879"/>
                  <a:pt x="98668" y="60660"/>
                  <a:pt x="98939" y="60660"/>
                </a:cubicBezTo>
                <a:close/>
                <a:moveTo>
                  <a:pt x="91456" y="62960"/>
                </a:moveTo>
                <a:cubicBezTo>
                  <a:pt x="91559" y="62960"/>
                  <a:pt x="91669" y="63049"/>
                  <a:pt x="91719" y="63198"/>
                </a:cubicBezTo>
                <a:cubicBezTo>
                  <a:pt x="91812" y="63421"/>
                  <a:pt x="91680" y="63615"/>
                  <a:pt x="91486" y="63615"/>
                </a:cubicBezTo>
                <a:cubicBezTo>
                  <a:pt x="91439" y="63615"/>
                  <a:pt x="91389" y="63604"/>
                  <a:pt x="91338" y="63579"/>
                </a:cubicBezTo>
                <a:cubicBezTo>
                  <a:pt x="91141" y="63487"/>
                  <a:pt x="91188" y="63048"/>
                  <a:pt x="91407" y="62967"/>
                </a:cubicBezTo>
                <a:cubicBezTo>
                  <a:pt x="91423" y="62962"/>
                  <a:pt x="91440" y="62960"/>
                  <a:pt x="91456" y="62960"/>
                </a:cubicBezTo>
                <a:close/>
                <a:moveTo>
                  <a:pt x="90645" y="62988"/>
                </a:moveTo>
                <a:cubicBezTo>
                  <a:pt x="90676" y="62988"/>
                  <a:pt x="90709" y="63004"/>
                  <a:pt x="90749" y="63037"/>
                </a:cubicBezTo>
                <a:cubicBezTo>
                  <a:pt x="90841" y="63106"/>
                  <a:pt x="90876" y="63302"/>
                  <a:pt x="90830" y="63452"/>
                </a:cubicBezTo>
                <a:cubicBezTo>
                  <a:pt x="90759" y="63665"/>
                  <a:pt x="90634" y="63797"/>
                  <a:pt x="90536" y="63797"/>
                </a:cubicBezTo>
                <a:cubicBezTo>
                  <a:pt x="90491" y="63797"/>
                  <a:pt x="90451" y="63768"/>
                  <a:pt x="90426" y="63706"/>
                </a:cubicBezTo>
                <a:cubicBezTo>
                  <a:pt x="90403" y="63648"/>
                  <a:pt x="90426" y="63441"/>
                  <a:pt x="90483" y="63244"/>
                </a:cubicBezTo>
                <a:cubicBezTo>
                  <a:pt x="90531" y="63069"/>
                  <a:pt x="90579" y="62988"/>
                  <a:pt x="90645" y="62988"/>
                </a:cubicBezTo>
                <a:close/>
                <a:moveTo>
                  <a:pt x="93004" y="63564"/>
                </a:moveTo>
                <a:cubicBezTo>
                  <a:pt x="93064" y="63564"/>
                  <a:pt x="93137" y="63598"/>
                  <a:pt x="93196" y="63671"/>
                </a:cubicBezTo>
                <a:cubicBezTo>
                  <a:pt x="93265" y="63764"/>
                  <a:pt x="93231" y="63845"/>
                  <a:pt x="93127" y="63845"/>
                </a:cubicBezTo>
                <a:cubicBezTo>
                  <a:pt x="93011" y="63845"/>
                  <a:pt x="92907" y="63798"/>
                  <a:pt x="92896" y="63741"/>
                </a:cubicBezTo>
                <a:cubicBezTo>
                  <a:pt x="92863" y="63627"/>
                  <a:pt x="92922" y="63564"/>
                  <a:pt x="93004" y="63564"/>
                </a:cubicBezTo>
                <a:close/>
                <a:moveTo>
                  <a:pt x="77579" y="64225"/>
                </a:moveTo>
                <a:cubicBezTo>
                  <a:pt x="77706" y="64237"/>
                  <a:pt x="77683" y="64283"/>
                  <a:pt x="77521" y="64352"/>
                </a:cubicBezTo>
                <a:cubicBezTo>
                  <a:pt x="77452" y="64384"/>
                  <a:pt x="77396" y="64399"/>
                  <a:pt x="77357" y="64399"/>
                </a:cubicBezTo>
                <a:cubicBezTo>
                  <a:pt x="77311" y="64399"/>
                  <a:pt x="77289" y="64378"/>
                  <a:pt x="77302" y="64341"/>
                </a:cubicBezTo>
                <a:cubicBezTo>
                  <a:pt x="77336" y="64283"/>
                  <a:pt x="77463" y="64225"/>
                  <a:pt x="77579" y="64225"/>
                </a:cubicBezTo>
                <a:close/>
                <a:moveTo>
                  <a:pt x="89546" y="63775"/>
                </a:moveTo>
                <a:cubicBezTo>
                  <a:pt x="89681" y="63775"/>
                  <a:pt x="89834" y="63797"/>
                  <a:pt x="89999" y="63845"/>
                </a:cubicBezTo>
                <a:cubicBezTo>
                  <a:pt x="90310" y="63937"/>
                  <a:pt x="90541" y="64075"/>
                  <a:pt x="90518" y="64179"/>
                </a:cubicBezTo>
                <a:cubicBezTo>
                  <a:pt x="90511" y="64255"/>
                  <a:pt x="90469" y="64296"/>
                  <a:pt x="90405" y="64296"/>
                </a:cubicBezTo>
                <a:cubicBezTo>
                  <a:pt x="90371" y="64296"/>
                  <a:pt x="90331" y="64284"/>
                  <a:pt x="90287" y="64260"/>
                </a:cubicBezTo>
                <a:cubicBezTo>
                  <a:pt x="90251" y="64243"/>
                  <a:pt x="90212" y="64235"/>
                  <a:pt x="90171" y="64235"/>
                </a:cubicBezTo>
                <a:cubicBezTo>
                  <a:pt x="90071" y="64235"/>
                  <a:pt x="89966" y="64285"/>
                  <a:pt x="89883" y="64375"/>
                </a:cubicBezTo>
                <a:cubicBezTo>
                  <a:pt x="89732" y="64550"/>
                  <a:pt x="88983" y="64687"/>
                  <a:pt x="88480" y="64687"/>
                </a:cubicBezTo>
                <a:cubicBezTo>
                  <a:pt x="88252" y="64687"/>
                  <a:pt x="88075" y="64659"/>
                  <a:pt x="88025" y="64595"/>
                </a:cubicBezTo>
                <a:cubicBezTo>
                  <a:pt x="87871" y="64402"/>
                  <a:pt x="88038" y="64226"/>
                  <a:pt x="88325" y="64226"/>
                </a:cubicBezTo>
                <a:cubicBezTo>
                  <a:pt x="88382" y="64226"/>
                  <a:pt x="88444" y="64233"/>
                  <a:pt x="88510" y="64249"/>
                </a:cubicBezTo>
                <a:cubicBezTo>
                  <a:pt x="88579" y="64262"/>
                  <a:pt x="88641" y="64268"/>
                  <a:pt x="88694" y="64268"/>
                </a:cubicBezTo>
                <a:cubicBezTo>
                  <a:pt x="88827" y="64268"/>
                  <a:pt x="88909" y="64227"/>
                  <a:pt x="88925" y="64145"/>
                </a:cubicBezTo>
                <a:cubicBezTo>
                  <a:pt x="88991" y="63908"/>
                  <a:pt x="89218" y="63775"/>
                  <a:pt x="89546" y="63775"/>
                </a:cubicBezTo>
                <a:close/>
                <a:moveTo>
                  <a:pt x="82864" y="64791"/>
                </a:moveTo>
                <a:cubicBezTo>
                  <a:pt x="82928" y="64791"/>
                  <a:pt x="82989" y="64833"/>
                  <a:pt x="83015" y="64895"/>
                </a:cubicBezTo>
                <a:cubicBezTo>
                  <a:pt x="83038" y="64976"/>
                  <a:pt x="83038" y="65045"/>
                  <a:pt x="83004" y="65068"/>
                </a:cubicBezTo>
                <a:cubicBezTo>
                  <a:pt x="83000" y="65069"/>
                  <a:pt x="82996" y="65070"/>
                  <a:pt x="82992" y="65070"/>
                </a:cubicBezTo>
                <a:cubicBezTo>
                  <a:pt x="82952" y="65070"/>
                  <a:pt x="82879" y="65027"/>
                  <a:pt x="82796" y="64976"/>
                </a:cubicBezTo>
                <a:cubicBezTo>
                  <a:pt x="82727" y="64906"/>
                  <a:pt x="82727" y="64826"/>
                  <a:pt x="82808" y="64803"/>
                </a:cubicBezTo>
                <a:cubicBezTo>
                  <a:pt x="82826" y="64795"/>
                  <a:pt x="82845" y="64791"/>
                  <a:pt x="82864" y="64791"/>
                </a:cubicBezTo>
                <a:close/>
                <a:moveTo>
                  <a:pt x="85440" y="64333"/>
                </a:moveTo>
                <a:cubicBezTo>
                  <a:pt x="85524" y="64333"/>
                  <a:pt x="85618" y="64402"/>
                  <a:pt x="85647" y="64479"/>
                </a:cubicBezTo>
                <a:cubicBezTo>
                  <a:pt x="85705" y="64618"/>
                  <a:pt x="85509" y="64756"/>
                  <a:pt x="85012" y="64930"/>
                </a:cubicBezTo>
                <a:cubicBezTo>
                  <a:pt x="84743" y="65029"/>
                  <a:pt x="84568" y="65078"/>
                  <a:pt x="84470" y="65078"/>
                </a:cubicBezTo>
                <a:cubicBezTo>
                  <a:pt x="84374" y="65078"/>
                  <a:pt x="84349" y="65032"/>
                  <a:pt x="84377" y="64941"/>
                </a:cubicBezTo>
                <a:cubicBezTo>
                  <a:pt x="84424" y="64814"/>
                  <a:pt x="84389" y="64653"/>
                  <a:pt x="84320" y="64595"/>
                </a:cubicBezTo>
                <a:cubicBezTo>
                  <a:pt x="84214" y="64511"/>
                  <a:pt x="84474" y="64407"/>
                  <a:pt x="84740" y="64407"/>
                </a:cubicBezTo>
                <a:cubicBezTo>
                  <a:pt x="84765" y="64407"/>
                  <a:pt x="84791" y="64408"/>
                  <a:pt x="84816" y="64410"/>
                </a:cubicBezTo>
                <a:cubicBezTo>
                  <a:pt x="84831" y="64412"/>
                  <a:pt x="84849" y="64412"/>
                  <a:pt x="84868" y="64412"/>
                </a:cubicBezTo>
                <a:cubicBezTo>
                  <a:pt x="84995" y="64412"/>
                  <a:pt x="85203" y="64381"/>
                  <a:pt x="85393" y="64341"/>
                </a:cubicBezTo>
                <a:cubicBezTo>
                  <a:pt x="85408" y="64335"/>
                  <a:pt x="85424" y="64333"/>
                  <a:pt x="85440" y="64333"/>
                </a:cubicBezTo>
                <a:close/>
                <a:moveTo>
                  <a:pt x="86108" y="64785"/>
                </a:moveTo>
                <a:cubicBezTo>
                  <a:pt x="86185" y="64785"/>
                  <a:pt x="86233" y="64830"/>
                  <a:pt x="86224" y="64906"/>
                </a:cubicBezTo>
                <a:cubicBezTo>
                  <a:pt x="86201" y="65010"/>
                  <a:pt x="86167" y="65091"/>
                  <a:pt x="86132" y="65103"/>
                </a:cubicBezTo>
                <a:cubicBezTo>
                  <a:pt x="86127" y="65104"/>
                  <a:pt x="86122" y="65105"/>
                  <a:pt x="86117" y="65105"/>
                </a:cubicBezTo>
                <a:cubicBezTo>
                  <a:pt x="86077" y="65105"/>
                  <a:pt x="86006" y="65071"/>
                  <a:pt x="85936" y="65010"/>
                </a:cubicBezTo>
                <a:cubicBezTo>
                  <a:pt x="85855" y="64953"/>
                  <a:pt x="85901" y="64849"/>
                  <a:pt x="86016" y="64803"/>
                </a:cubicBezTo>
                <a:cubicBezTo>
                  <a:pt x="86050" y="64790"/>
                  <a:pt x="86081" y="64785"/>
                  <a:pt x="86108" y="64785"/>
                </a:cubicBezTo>
                <a:close/>
                <a:moveTo>
                  <a:pt x="81426" y="64823"/>
                </a:moveTo>
                <a:cubicBezTo>
                  <a:pt x="81495" y="64823"/>
                  <a:pt x="81572" y="64853"/>
                  <a:pt x="81630" y="64895"/>
                </a:cubicBezTo>
                <a:cubicBezTo>
                  <a:pt x="81711" y="64964"/>
                  <a:pt x="81676" y="65056"/>
                  <a:pt x="81549" y="65103"/>
                </a:cubicBezTo>
                <a:cubicBezTo>
                  <a:pt x="81514" y="65117"/>
                  <a:pt x="81478" y="65123"/>
                  <a:pt x="81443" y="65123"/>
                </a:cubicBezTo>
                <a:cubicBezTo>
                  <a:pt x="81365" y="65123"/>
                  <a:pt x="81296" y="65090"/>
                  <a:pt x="81272" y="65033"/>
                </a:cubicBezTo>
                <a:cubicBezTo>
                  <a:pt x="81238" y="64953"/>
                  <a:pt x="81272" y="64860"/>
                  <a:pt x="81353" y="64837"/>
                </a:cubicBezTo>
                <a:cubicBezTo>
                  <a:pt x="81375" y="64828"/>
                  <a:pt x="81400" y="64823"/>
                  <a:pt x="81426" y="64823"/>
                </a:cubicBezTo>
                <a:close/>
                <a:moveTo>
                  <a:pt x="85359" y="65756"/>
                </a:moveTo>
                <a:cubicBezTo>
                  <a:pt x="85505" y="65756"/>
                  <a:pt x="85568" y="65889"/>
                  <a:pt x="85486" y="66072"/>
                </a:cubicBezTo>
                <a:cubicBezTo>
                  <a:pt x="85428" y="66188"/>
                  <a:pt x="85350" y="66245"/>
                  <a:pt x="85276" y="66245"/>
                </a:cubicBezTo>
                <a:cubicBezTo>
                  <a:pt x="85203" y="66245"/>
                  <a:pt x="85133" y="66188"/>
                  <a:pt x="85093" y="66072"/>
                </a:cubicBezTo>
                <a:cubicBezTo>
                  <a:pt x="85047" y="65957"/>
                  <a:pt x="85105" y="65830"/>
                  <a:pt x="85232" y="65784"/>
                </a:cubicBezTo>
                <a:cubicBezTo>
                  <a:pt x="85279" y="65765"/>
                  <a:pt x="85322" y="65756"/>
                  <a:pt x="85359" y="65756"/>
                </a:cubicBezTo>
                <a:close/>
                <a:moveTo>
                  <a:pt x="83591" y="66570"/>
                </a:moveTo>
                <a:cubicBezTo>
                  <a:pt x="83644" y="66570"/>
                  <a:pt x="83605" y="66629"/>
                  <a:pt x="83477" y="66765"/>
                </a:cubicBezTo>
                <a:cubicBezTo>
                  <a:pt x="83297" y="66939"/>
                  <a:pt x="83214" y="67015"/>
                  <a:pt x="83181" y="67015"/>
                </a:cubicBezTo>
                <a:cubicBezTo>
                  <a:pt x="83155" y="67015"/>
                  <a:pt x="83162" y="66967"/>
                  <a:pt x="83177" y="66880"/>
                </a:cubicBezTo>
                <a:cubicBezTo>
                  <a:pt x="83200" y="66776"/>
                  <a:pt x="83327" y="66649"/>
                  <a:pt x="83466" y="66603"/>
                </a:cubicBezTo>
                <a:cubicBezTo>
                  <a:pt x="83526" y="66582"/>
                  <a:pt x="83568" y="66570"/>
                  <a:pt x="83591" y="66570"/>
                </a:cubicBezTo>
                <a:close/>
                <a:moveTo>
                  <a:pt x="82212" y="66144"/>
                </a:moveTo>
                <a:cubicBezTo>
                  <a:pt x="82256" y="66144"/>
                  <a:pt x="82305" y="66147"/>
                  <a:pt x="82357" y="66153"/>
                </a:cubicBezTo>
                <a:cubicBezTo>
                  <a:pt x="82796" y="66222"/>
                  <a:pt x="82658" y="66569"/>
                  <a:pt x="82173" y="66615"/>
                </a:cubicBezTo>
                <a:cubicBezTo>
                  <a:pt x="81930" y="66626"/>
                  <a:pt x="81907" y="66684"/>
                  <a:pt x="82057" y="66857"/>
                </a:cubicBezTo>
                <a:cubicBezTo>
                  <a:pt x="82174" y="66989"/>
                  <a:pt x="82201" y="67038"/>
                  <a:pt x="82116" y="67038"/>
                </a:cubicBezTo>
                <a:cubicBezTo>
                  <a:pt x="82074" y="67038"/>
                  <a:pt x="82006" y="67026"/>
                  <a:pt x="81907" y="67007"/>
                </a:cubicBezTo>
                <a:cubicBezTo>
                  <a:pt x="81723" y="66961"/>
                  <a:pt x="81492" y="66799"/>
                  <a:pt x="81422" y="66649"/>
                </a:cubicBezTo>
                <a:cubicBezTo>
                  <a:pt x="81292" y="66361"/>
                  <a:pt x="81387" y="66163"/>
                  <a:pt x="81615" y="66163"/>
                </a:cubicBezTo>
                <a:cubicBezTo>
                  <a:pt x="81671" y="66163"/>
                  <a:pt x="81734" y="66174"/>
                  <a:pt x="81803" y="66199"/>
                </a:cubicBezTo>
                <a:cubicBezTo>
                  <a:pt x="81873" y="66228"/>
                  <a:pt x="81936" y="66242"/>
                  <a:pt x="81979" y="66242"/>
                </a:cubicBezTo>
                <a:cubicBezTo>
                  <a:pt x="82023" y="66242"/>
                  <a:pt x="82046" y="66228"/>
                  <a:pt x="82034" y="66199"/>
                </a:cubicBezTo>
                <a:cubicBezTo>
                  <a:pt x="82017" y="66165"/>
                  <a:pt x="82093" y="66144"/>
                  <a:pt x="82212" y="66144"/>
                </a:cubicBezTo>
                <a:close/>
                <a:moveTo>
                  <a:pt x="80703" y="66454"/>
                </a:moveTo>
                <a:cubicBezTo>
                  <a:pt x="80886" y="66454"/>
                  <a:pt x="81222" y="66647"/>
                  <a:pt x="81284" y="66834"/>
                </a:cubicBezTo>
                <a:cubicBezTo>
                  <a:pt x="81344" y="66990"/>
                  <a:pt x="81314" y="67068"/>
                  <a:pt x="81223" y="67068"/>
                </a:cubicBezTo>
                <a:cubicBezTo>
                  <a:pt x="81140" y="67068"/>
                  <a:pt x="81006" y="67002"/>
                  <a:pt x="80845" y="66869"/>
                </a:cubicBezTo>
                <a:cubicBezTo>
                  <a:pt x="80672" y="66742"/>
                  <a:pt x="80568" y="66569"/>
                  <a:pt x="80591" y="66511"/>
                </a:cubicBezTo>
                <a:cubicBezTo>
                  <a:pt x="80607" y="66471"/>
                  <a:pt x="80648" y="66454"/>
                  <a:pt x="80703" y="66454"/>
                </a:cubicBezTo>
                <a:close/>
                <a:moveTo>
                  <a:pt x="84836" y="66961"/>
                </a:moveTo>
                <a:cubicBezTo>
                  <a:pt x="84897" y="66961"/>
                  <a:pt x="84951" y="67003"/>
                  <a:pt x="84978" y="67065"/>
                </a:cubicBezTo>
                <a:cubicBezTo>
                  <a:pt x="85012" y="67157"/>
                  <a:pt x="84966" y="67238"/>
                  <a:pt x="84885" y="67273"/>
                </a:cubicBezTo>
                <a:cubicBezTo>
                  <a:pt x="84869" y="67277"/>
                  <a:pt x="84853" y="67280"/>
                  <a:pt x="84837" y="67280"/>
                </a:cubicBezTo>
                <a:cubicBezTo>
                  <a:pt x="84774" y="67280"/>
                  <a:pt x="84717" y="67243"/>
                  <a:pt x="84689" y="67169"/>
                </a:cubicBezTo>
                <a:cubicBezTo>
                  <a:pt x="84654" y="67088"/>
                  <a:pt x="84689" y="66996"/>
                  <a:pt x="84781" y="66973"/>
                </a:cubicBezTo>
                <a:cubicBezTo>
                  <a:pt x="84800" y="66965"/>
                  <a:pt x="84818" y="66961"/>
                  <a:pt x="84836" y="66961"/>
                </a:cubicBezTo>
                <a:close/>
                <a:moveTo>
                  <a:pt x="84236" y="67174"/>
                </a:moveTo>
                <a:cubicBezTo>
                  <a:pt x="84304" y="67174"/>
                  <a:pt x="84372" y="67218"/>
                  <a:pt x="84400" y="67284"/>
                </a:cubicBezTo>
                <a:cubicBezTo>
                  <a:pt x="84435" y="67365"/>
                  <a:pt x="84435" y="67434"/>
                  <a:pt x="84389" y="67457"/>
                </a:cubicBezTo>
                <a:cubicBezTo>
                  <a:pt x="84385" y="67459"/>
                  <a:pt x="84381" y="67459"/>
                  <a:pt x="84377" y="67459"/>
                </a:cubicBezTo>
                <a:cubicBezTo>
                  <a:pt x="84338" y="67459"/>
                  <a:pt x="84265" y="67416"/>
                  <a:pt x="84193" y="67353"/>
                </a:cubicBezTo>
                <a:cubicBezTo>
                  <a:pt x="84112" y="67296"/>
                  <a:pt x="84112" y="67215"/>
                  <a:pt x="84193" y="67180"/>
                </a:cubicBezTo>
                <a:cubicBezTo>
                  <a:pt x="84207" y="67176"/>
                  <a:pt x="84221" y="67174"/>
                  <a:pt x="84236" y="67174"/>
                </a:cubicBezTo>
                <a:close/>
                <a:moveTo>
                  <a:pt x="82378" y="67202"/>
                </a:moveTo>
                <a:cubicBezTo>
                  <a:pt x="82487" y="67202"/>
                  <a:pt x="82578" y="67251"/>
                  <a:pt x="82611" y="67342"/>
                </a:cubicBezTo>
                <a:cubicBezTo>
                  <a:pt x="82658" y="67469"/>
                  <a:pt x="82658" y="67573"/>
                  <a:pt x="82611" y="67596"/>
                </a:cubicBezTo>
                <a:cubicBezTo>
                  <a:pt x="82607" y="67597"/>
                  <a:pt x="82601" y="67598"/>
                  <a:pt x="82594" y="67598"/>
                </a:cubicBezTo>
                <a:cubicBezTo>
                  <a:pt x="82532" y="67598"/>
                  <a:pt x="82387" y="67553"/>
                  <a:pt x="82242" y="67480"/>
                </a:cubicBezTo>
                <a:cubicBezTo>
                  <a:pt x="81977" y="67353"/>
                  <a:pt x="81977" y="67330"/>
                  <a:pt x="82242" y="67227"/>
                </a:cubicBezTo>
                <a:cubicBezTo>
                  <a:pt x="82288" y="67210"/>
                  <a:pt x="82335" y="67202"/>
                  <a:pt x="82378" y="67202"/>
                </a:cubicBezTo>
                <a:close/>
                <a:moveTo>
                  <a:pt x="78710" y="67734"/>
                </a:moveTo>
                <a:cubicBezTo>
                  <a:pt x="78837" y="67734"/>
                  <a:pt x="78814" y="67792"/>
                  <a:pt x="78652" y="67861"/>
                </a:cubicBezTo>
                <a:cubicBezTo>
                  <a:pt x="78581" y="67889"/>
                  <a:pt x="78520" y="67903"/>
                  <a:pt x="78479" y="67903"/>
                </a:cubicBezTo>
                <a:cubicBezTo>
                  <a:pt x="78435" y="67903"/>
                  <a:pt x="78415" y="67886"/>
                  <a:pt x="78433" y="67850"/>
                </a:cubicBezTo>
                <a:cubicBezTo>
                  <a:pt x="78468" y="67781"/>
                  <a:pt x="78583" y="67734"/>
                  <a:pt x="78710" y="67734"/>
                </a:cubicBezTo>
                <a:close/>
                <a:moveTo>
                  <a:pt x="78440" y="68333"/>
                </a:moveTo>
                <a:cubicBezTo>
                  <a:pt x="78520" y="68333"/>
                  <a:pt x="78581" y="68357"/>
                  <a:pt x="78595" y="68404"/>
                </a:cubicBezTo>
                <a:cubicBezTo>
                  <a:pt x="78629" y="68485"/>
                  <a:pt x="78560" y="68589"/>
                  <a:pt x="78444" y="68635"/>
                </a:cubicBezTo>
                <a:cubicBezTo>
                  <a:pt x="78407" y="68647"/>
                  <a:pt x="78362" y="68654"/>
                  <a:pt x="78317" y="68654"/>
                </a:cubicBezTo>
                <a:cubicBezTo>
                  <a:pt x="78235" y="68654"/>
                  <a:pt x="78150" y="68633"/>
                  <a:pt x="78098" y="68589"/>
                </a:cubicBezTo>
                <a:cubicBezTo>
                  <a:pt x="78017" y="68531"/>
                  <a:pt x="78087" y="68427"/>
                  <a:pt x="78248" y="68369"/>
                </a:cubicBezTo>
                <a:cubicBezTo>
                  <a:pt x="78316" y="68345"/>
                  <a:pt x="78383" y="68333"/>
                  <a:pt x="78440" y="68333"/>
                </a:cubicBezTo>
                <a:close/>
                <a:moveTo>
                  <a:pt x="79563" y="68886"/>
                </a:moveTo>
                <a:cubicBezTo>
                  <a:pt x="79680" y="68886"/>
                  <a:pt x="79775" y="68922"/>
                  <a:pt x="79807" y="69004"/>
                </a:cubicBezTo>
                <a:cubicBezTo>
                  <a:pt x="79828" y="69090"/>
                  <a:pt x="79770" y="69155"/>
                  <a:pt x="79642" y="69155"/>
                </a:cubicBezTo>
                <a:cubicBezTo>
                  <a:pt x="79632" y="69155"/>
                  <a:pt x="79621" y="69155"/>
                  <a:pt x="79610" y="69154"/>
                </a:cubicBezTo>
                <a:cubicBezTo>
                  <a:pt x="79472" y="69154"/>
                  <a:pt x="79356" y="69223"/>
                  <a:pt x="79333" y="69327"/>
                </a:cubicBezTo>
                <a:cubicBezTo>
                  <a:pt x="79307" y="69468"/>
                  <a:pt x="79074" y="69621"/>
                  <a:pt x="78944" y="69621"/>
                </a:cubicBezTo>
                <a:cubicBezTo>
                  <a:pt x="78902" y="69621"/>
                  <a:pt x="78871" y="69606"/>
                  <a:pt x="78860" y="69570"/>
                </a:cubicBezTo>
                <a:cubicBezTo>
                  <a:pt x="78837" y="69523"/>
                  <a:pt x="78872" y="69362"/>
                  <a:pt x="78941" y="69212"/>
                </a:cubicBezTo>
                <a:cubicBezTo>
                  <a:pt x="79025" y="69021"/>
                  <a:pt x="79335" y="68886"/>
                  <a:pt x="79563" y="68886"/>
                </a:cubicBezTo>
                <a:close/>
                <a:moveTo>
                  <a:pt x="72787" y="70224"/>
                </a:moveTo>
                <a:cubicBezTo>
                  <a:pt x="72828" y="70224"/>
                  <a:pt x="72878" y="70226"/>
                  <a:pt x="72939" y="70228"/>
                </a:cubicBezTo>
                <a:cubicBezTo>
                  <a:pt x="73308" y="70239"/>
                  <a:pt x="73366" y="70482"/>
                  <a:pt x="73031" y="70609"/>
                </a:cubicBezTo>
                <a:cubicBezTo>
                  <a:pt x="73001" y="70618"/>
                  <a:pt x="72971" y="70623"/>
                  <a:pt x="72940" y="70623"/>
                </a:cubicBezTo>
                <a:cubicBezTo>
                  <a:pt x="72829" y="70623"/>
                  <a:pt x="72721" y="70561"/>
                  <a:pt x="72685" y="70470"/>
                </a:cubicBezTo>
                <a:cubicBezTo>
                  <a:pt x="72609" y="70261"/>
                  <a:pt x="72595" y="70224"/>
                  <a:pt x="72787" y="70224"/>
                </a:cubicBezTo>
                <a:close/>
                <a:moveTo>
                  <a:pt x="76325" y="70477"/>
                </a:moveTo>
                <a:cubicBezTo>
                  <a:pt x="76401" y="70477"/>
                  <a:pt x="76473" y="70498"/>
                  <a:pt x="76528" y="70539"/>
                </a:cubicBezTo>
                <a:cubicBezTo>
                  <a:pt x="76598" y="70597"/>
                  <a:pt x="76528" y="70701"/>
                  <a:pt x="76367" y="70770"/>
                </a:cubicBezTo>
                <a:cubicBezTo>
                  <a:pt x="76302" y="70793"/>
                  <a:pt x="76237" y="70805"/>
                  <a:pt x="76180" y="70805"/>
                </a:cubicBezTo>
                <a:cubicBezTo>
                  <a:pt x="76096" y="70805"/>
                  <a:pt x="76030" y="70779"/>
                  <a:pt x="76009" y="70724"/>
                </a:cubicBezTo>
                <a:cubicBezTo>
                  <a:pt x="75974" y="70643"/>
                  <a:pt x="76044" y="70551"/>
                  <a:pt x="76171" y="70505"/>
                </a:cubicBezTo>
                <a:cubicBezTo>
                  <a:pt x="76221" y="70486"/>
                  <a:pt x="76274" y="70477"/>
                  <a:pt x="76325" y="70477"/>
                </a:cubicBezTo>
                <a:close/>
                <a:moveTo>
                  <a:pt x="75465" y="71278"/>
                </a:moveTo>
                <a:cubicBezTo>
                  <a:pt x="75600" y="71278"/>
                  <a:pt x="75682" y="71312"/>
                  <a:pt x="75674" y="71382"/>
                </a:cubicBezTo>
                <a:cubicBezTo>
                  <a:pt x="75644" y="71531"/>
                  <a:pt x="75384" y="71632"/>
                  <a:pt x="75162" y="71632"/>
                </a:cubicBezTo>
                <a:cubicBezTo>
                  <a:pt x="75041" y="71632"/>
                  <a:pt x="74931" y="71601"/>
                  <a:pt x="74878" y="71532"/>
                </a:cubicBezTo>
                <a:cubicBezTo>
                  <a:pt x="74809" y="71451"/>
                  <a:pt x="74947" y="71359"/>
                  <a:pt x="75236" y="71301"/>
                </a:cubicBezTo>
                <a:cubicBezTo>
                  <a:pt x="75322" y="71286"/>
                  <a:pt x="75399" y="71278"/>
                  <a:pt x="75465" y="71278"/>
                </a:cubicBezTo>
                <a:close/>
                <a:moveTo>
                  <a:pt x="72194" y="72292"/>
                </a:moveTo>
                <a:cubicBezTo>
                  <a:pt x="72287" y="72292"/>
                  <a:pt x="72402" y="72344"/>
                  <a:pt x="72488" y="72455"/>
                </a:cubicBezTo>
                <a:cubicBezTo>
                  <a:pt x="72558" y="72536"/>
                  <a:pt x="72500" y="72640"/>
                  <a:pt x="72373" y="72686"/>
                </a:cubicBezTo>
                <a:cubicBezTo>
                  <a:pt x="72348" y="72695"/>
                  <a:pt x="72323" y="72699"/>
                  <a:pt x="72298" y="72699"/>
                </a:cubicBezTo>
                <a:cubicBezTo>
                  <a:pt x="72192" y="72699"/>
                  <a:pt x="72087" y="72627"/>
                  <a:pt x="72050" y="72525"/>
                </a:cubicBezTo>
                <a:cubicBezTo>
                  <a:pt x="71992" y="72376"/>
                  <a:pt x="72075" y="72292"/>
                  <a:pt x="72194" y="72292"/>
                </a:cubicBezTo>
                <a:close/>
                <a:moveTo>
                  <a:pt x="73996" y="72310"/>
                </a:moveTo>
                <a:cubicBezTo>
                  <a:pt x="74065" y="72310"/>
                  <a:pt x="74098" y="72356"/>
                  <a:pt x="74081" y="72432"/>
                </a:cubicBezTo>
                <a:cubicBezTo>
                  <a:pt x="74058" y="72536"/>
                  <a:pt x="73954" y="72652"/>
                  <a:pt x="73827" y="72686"/>
                </a:cubicBezTo>
                <a:cubicBezTo>
                  <a:pt x="73794" y="72698"/>
                  <a:pt x="73765" y="72704"/>
                  <a:pt x="73740" y="72704"/>
                </a:cubicBezTo>
                <a:cubicBezTo>
                  <a:pt x="73670" y="72704"/>
                  <a:pt x="73637" y="72659"/>
                  <a:pt x="73654" y="72582"/>
                </a:cubicBezTo>
                <a:cubicBezTo>
                  <a:pt x="73677" y="72478"/>
                  <a:pt x="73781" y="72375"/>
                  <a:pt x="73908" y="72328"/>
                </a:cubicBezTo>
                <a:cubicBezTo>
                  <a:pt x="73942" y="72316"/>
                  <a:pt x="73971" y="72310"/>
                  <a:pt x="73996" y="72310"/>
                </a:cubicBezTo>
                <a:close/>
                <a:moveTo>
                  <a:pt x="17527" y="73212"/>
                </a:moveTo>
                <a:cubicBezTo>
                  <a:pt x="17563" y="73212"/>
                  <a:pt x="17601" y="73218"/>
                  <a:pt x="17638" y="73229"/>
                </a:cubicBezTo>
                <a:cubicBezTo>
                  <a:pt x="17765" y="73252"/>
                  <a:pt x="17730" y="73298"/>
                  <a:pt x="17569" y="73333"/>
                </a:cubicBezTo>
                <a:cubicBezTo>
                  <a:pt x="17527" y="73342"/>
                  <a:pt x="17489" y="73346"/>
                  <a:pt x="17457" y="73346"/>
                </a:cubicBezTo>
                <a:cubicBezTo>
                  <a:pt x="17373" y="73346"/>
                  <a:pt x="17327" y="73317"/>
                  <a:pt x="17361" y="73275"/>
                </a:cubicBezTo>
                <a:cubicBezTo>
                  <a:pt x="17384" y="73236"/>
                  <a:pt x="17450" y="73212"/>
                  <a:pt x="17527" y="73212"/>
                </a:cubicBezTo>
                <a:close/>
                <a:moveTo>
                  <a:pt x="70183" y="73204"/>
                </a:moveTo>
                <a:cubicBezTo>
                  <a:pt x="70196" y="73204"/>
                  <a:pt x="70211" y="73204"/>
                  <a:pt x="70226" y="73206"/>
                </a:cubicBezTo>
                <a:cubicBezTo>
                  <a:pt x="70515" y="73217"/>
                  <a:pt x="70595" y="73309"/>
                  <a:pt x="70388" y="73379"/>
                </a:cubicBezTo>
                <a:cubicBezTo>
                  <a:pt x="70368" y="73385"/>
                  <a:pt x="70345" y="73387"/>
                  <a:pt x="70322" y="73387"/>
                </a:cubicBezTo>
                <a:cubicBezTo>
                  <a:pt x="70251" y="73387"/>
                  <a:pt x="70171" y="73361"/>
                  <a:pt x="70111" y="73309"/>
                </a:cubicBezTo>
                <a:cubicBezTo>
                  <a:pt x="70028" y="73247"/>
                  <a:pt x="70066" y="73204"/>
                  <a:pt x="70183" y="73204"/>
                </a:cubicBezTo>
                <a:close/>
                <a:moveTo>
                  <a:pt x="72828" y="73747"/>
                </a:moveTo>
                <a:cubicBezTo>
                  <a:pt x="72838" y="73747"/>
                  <a:pt x="72848" y="73747"/>
                  <a:pt x="72858" y="73748"/>
                </a:cubicBezTo>
                <a:cubicBezTo>
                  <a:pt x="72985" y="73760"/>
                  <a:pt x="72973" y="73806"/>
                  <a:pt x="72800" y="73875"/>
                </a:cubicBezTo>
                <a:cubicBezTo>
                  <a:pt x="72729" y="73903"/>
                  <a:pt x="72670" y="73917"/>
                  <a:pt x="72631" y="73917"/>
                </a:cubicBezTo>
                <a:cubicBezTo>
                  <a:pt x="72588" y="73917"/>
                  <a:pt x="72569" y="73900"/>
                  <a:pt x="72581" y="73864"/>
                </a:cubicBezTo>
                <a:cubicBezTo>
                  <a:pt x="72612" y="73800"/>
                  <a:pt x="72721" y="73747"/>
                  <a:pt x="72828" y="73747"/>
                </a:cubicBezTo>
                <a:close/>
                <a:moveTo>
                  <a:pt x="66317" y="74001"/>
                </a:moveTo>
                <a:cubicBezTo>
                  <a:pt x="66328" y="74001"/>
                  <a:pt x="66338" y="74001"/>
                  <a:pt x="66348" y="74002"/>
                </a:cubicBezTo>
                <a:cubicBezTo>
                  <a:pt x="66475" y="74002"/>
                  <a:pt x="66452" y="74048"/>
                  <a:pt x="66290" y="74117"/>
                </a:cubicBezTo>
                <a:cubicBezTo>
                  <a:pt x="66221" y="74149"/>
                  <a:pt x="66162" y="74164"/>
                  <a:pt x="66122" y="74164"/>
                </a:cubicBezTo>
                <a:cubicBezTo>
                  <a:pt x="66074" y="74164"/>
                  <a:pt x="66052" y="74143"/>
                  <a:pt x="66071" y="74106"/>
                </a:cubicBezTo>
                <a:cubicBezTo>
                  <a:pt x="66102" y="74053"/>
                  <a:pt x="66211" y="74001"/>
                  <a:pt x="66317" y="74001"/>
                </a:cubicBezTo>
                <a:close/>
                <a:moveTo>
                  <a:pt x="64547" y="74610"/>
                </a:moveTo>
                <a:cubicBezTo>
                  <a:pt x="64641" y="74610"/>
                  <a:pt x="64682" y="74672"/>
                  <a:pt x="64674" y="74798"/>
                </a:cubicBezTo>
                <a:cubicBezTo>
                  <a:pt x="64674" y="74970"/>
                  <a:pt x="64583" y="75063"/>
                  <a:pt x="64469" y="75063"/>
                </a:cubicBezTo>
                <a:cubicBezTo>
                  <a:pt x="64383" y="75063"/>
                  <a:pt x="64285" y="75011"/>
                  <a:pt x="64201" y="74902"/>
                </a:cubicBezTo>
                <a:cubicBezTo>
                  <a:pt x="64132" y="74822"/>
                  <a:pt x="64212" y="74706"/>
                  <a:pt x="64386" y="74648"/>
                </a:cubicBezTo>
                <a:cubicBezTo>
                  <a:pt x="64451" y="74623"/>
                  <a:pt x="64505" y="74610"/>
                  <a:pt x="64547" y="74610"/>
                </a:cubicBezTo>
                <a:close/>
                <a:moveTo>
                  <a:pt x="63343" y="75374"/>
                </a:moveTo>
                <a:cubicBezTo>
                  <a:pt x="63355" y="75374"/>
                  <a:pt x="63368" y="75374"/>
                  <a:pt x="63381" y="75376"/>
                </a:cubicBezTo>
                <a:cubicBezTo>
                  <a:pt x="63508" y="75376"/>
                  <a:pt x="63485" y="75433"/>
                  <a:pt x="63324" y="75503"/>
                </a:cubicBezTo>
                <a:cubicBezTo>
                  <a:pt x="63256" y="75529"/>
                  <a:pt x="63198" y="75541"/>
                  <a:pt x="63156" y="75541"/>
                </a:cubicBezTo>
                <a:cubicBezTo>
                  <a:pt x="63106" y="75541"/>
                  <a:pt x="63080" y="75523"/>
                  <a:pt x="63093" y="75491"/>
                </a:cubicBezTo>
                <a:cubicBezTo>
                  <a:pt x="63124" y="75418"/>
                  <a:pt x="63229" y="75374"/>
                  <a:pt x="63343" y="75374"/>
                </a:cubicBezTo>
                <a:close/>
                <a:moveTo>
                  <a:pt x="69511" y="74893"/>
                </a:moveTo>
                <a:cubicBezTo>
                  <a:pt x="69561" y="74893"/>
                  <a:pt x="69610" y="74944"/>
                  <a:pt x="69649" y="75052"/>
                </a:cubicBezTo>
                <a:cubicBezTo>
                  <a:pt x="69741" y="75318"/>
                  <a:pt x="69661" y="75503"/>
                  <a:pt x="69407" y="75595"/>
                </a:cubicBezTo>
                <a:cubicBezTo>
                  <a:pt x="69371" y="75608"/>
                  <a:pt x="69341" y="75615"/>
                  <a:pt x="69319" y="75615"/>
                </a:cubicBezTo>
                <a:cubicBezTo>
                  <a:pt x="69239" y="75615"/>
                  <a:pt x="69235" y="75528"/>
                  <a:pt x="69280" y="75295"/>
                </a:cubicBezTo>
                <a:cubicBezTo>
                  <a:pt x="69337" y="75035"/>
                  <a:pt x="69427" y="74893"/>
                  <a:pt x="69511" y="74893"/>
                </a:cubicBezTo>
                <a:close/>
                <a:moveTo>
                  <a:pt x="62445" y="75410"/>
                </a:moveTo>
                <a:cubicBezTo>
                  <a:pt x="62453" y="75410"/>
                  <a:pt x="62461" y="75410"/>
                  <a:pt x="62469" y="75410"/>
                </a:cubicBezTo>
                <a:cubicBezTo>
                  <a:pt x="62596" y="75422"/>
                  <a:pt x="62689" y="75491"/>
                  <a:pt x="62677" y="75583"/>
                </a:cubicBezTo>
                <a:cubicBezTo>
                  <a:pt x="62645" y="75727"/>
                  <a:pt x="62441" y="75844"/>
                  <a:pt x="62300" y="75844"/>
                </a:cubicBezTo>
                <a:cubicBezTo>
                  <a:pt x="62237" y="75844"/>
                  <a:pt x="62187" y="75821"/>
                  <a:pt x="62169" y="75768"/>
                </a:cubicBezTo>
                <a:cubicBezTo>
                  <a:pt x="62102" y="75567"/>
                  <a:pt x="62219" y="75410"/>
                  <a:pt x="62445" y="75410"/>
                </a:cubicBezTo>
                <a:close/>
                <a:moveTo>
                  <a:pt x="64049" y="75263"/>
                </a:moveTo>
                <a:cubicBezTo>
                  <a:pt x="64094" y="75263"/>
                  <a:pt x="64132" y="75295"/>
                  <a:pt x="64155" y="75364"/>
                </a:cubicBezTo>
                <a:cubicBezTo>
                  <a:pt x="64189" y="75445"/>
                  <a:pt x="64109" y="75583"/>
                  <a:pt x="63982" y="75664"/>
                </a:cubicBezTo>
                <a:cubicBezTo>
                  <a:pt x="63855" y="75757"/>
                  <a:pt x="63739" y="75849"/>
                  <a:pt x="63705" y="75872"/>
                </a:cubicBezTo>
                <a:cubicBezTo>
                  <a:pt x="63703" y="75874"/>
                  <a:pt x="63701" y="75875"/>
                  <a:pt x="63700" y="75875"/>
                </a:cubicBezTo>
                <a:cubicBezTo>
                  <a:pt x="63686" y="75875"/>
                  <a:pt x="63709" y="75766"/>
                  <a:pt x="63762" y="75618"/>
                </a:cubicBezTo>
                <a:cubicBezTo>
                  <a:pt x="63839" y="75394"/>
                  <a:pt x="63958" y="75263"/>
                  <a:pt x="64049" y="75263"/>
                </a:cubicBezTo>
                <a:close/>
                <a:moveTo>
                  <a:pt x="69207" y="72901"/>
                </a:moveTo>
                <a:cubicBezTo>
                  <a:pt x="69289" y="72901"/>
                  <a:pt x="69355" y="72965"/>
                  <a:pt x="69407" y="73090"/>
                </a:cubicBezTo>
                <a:cubicBezTo>
                  <a:pt x="69476" y="73240"/>
                  <a:pt x="69718" y="73425"/>
                  <a:pt x="69938" y="73494"/>
                </a:cubicBezTo>
                <a:cubicBezTo>
                  <a:pt x="70215" y="73575"/>
                  <a:pt x="70307" y="73667"/>
                  <a:pt x="70238" y="73817"/>
                </a:cubicBezTo>
                <a:cubicBezTo>
                  <a:pt x="70194" y="73911"/>
                  <a:pt x="70128" y="73956"/>
                  <a:pt x="70025" y="73956"/>
                </a:cubicBezTo>
                <a:cubicBezTo>
                  <a:pt x="69964" y="73956"/>
                  <a:pt x="69890" y="73940"/>
                  <a:pt x="69799" y="73910"/>
                </a:cubicBezTo>
                <a:cubicBezTo>
                  <a:pt x="69668" y="73863"/>
                  <a:pt x="69594" y="73837"/>
                  <a:pt x="69569" y="73837"/>
                </a:cubicBezTo>
                <a:cubicBezTo>
                  <a:pt x="69538" y="73837"/>
                  <a:pt x="69578" y="73874"/>
                  <a:pt x="69672" y="73956"/>
                </a:cubicBezTo>
                <a:cubicBezTo>
                  <a:pt x="69822" y="74083"/>
                  <a:pt x="69776" y="74141"/>
                  <a:pt x="69464" y="74175"/>
                </a:cubicBezTo>
                <a:cubicBezTo>
                  <a:pt x="69164" y="74221"/>
                  <a:pt x="69095" y="74279"/>
                  <a:pt x="69210" y="74418"/>
                </a:cubicBezTo>
                <a:cubicBezTo>
                  <a:pt x="69314" y="74533"/>
                  <a:pt x="69222" y="74637"/>
                  <a:pt x="68910" y="74752"/>
                </a:cubicBezTo>
                <a:cubicBezTo>
                  <a:pt x="68668" y="74833"/>
                  <a:pt x="68449" y="75006"/>
                  <a:pt x="68425" y="75145"/>
                </a:cubicBezTo>
                <a:cubicBezTo>
                  <a:pt x="68368" y="75422"/>
                  <a:pt x="68125" y="75664"/>
                  <a:pt x="67721" y="75826"/>
                </a:cubicBezTo>
                <a:cubicBezTo>
                  <a:pt x="67644" y="75857"/>
                  <a:pt x="67591" y="75875"/>
                  <a:pt x="67556" y="75875"/>
                </a:cubicBezTo>
                <a:cubicBezTo>
                  <a:pt x="67488" y="75875"/>
                  <a:pt x="67498" y="75803"/>
                  <a:pt x="67560" y="75618"/>
                </a:cubicBezTo>
                <a:cubicBezTo>
                  <a:pt x="67614" y="75466"/>
                  <a:pt x="67631" y="75391"/>
                  <a:pt x="67565" y="75391"/>
                </a:cubicBezTo>
                <a:cubicBezTo>
                  <a:pt x="67506" y="75391"/>
                  <a:pt x="67380" y="75452"/>
                  <a:pt x="67156" y="75572"/>
                </a:cubicBezTo>
                <a:cubicBezTo>
                  <a:pt x="66949" y="75685"/>
                  <a:pt x="66812" y="75741"/>
                  <a:pt x="66737" y="75741"/>
                </a:cubicBezTo>
                <a:cubicBezTo>
                  <a:pt x="66682" y="75741"/>
                  <a:pt x="66661" y="75711"/>
                  <a:pt x="66671" y="75653"/>
                </a:cubicBezTo>
                <a:cubicBezTo>
                  <a:pt x="66684" y="75585"/>
                  <a:pt x="66682" y="75549"/>
                  <a:pt x="66664" y="75549"/>
                </a:cubicBezTo>
                <a:cubicBezTo>
                  <a:pt x="66651" y="75549"/>
                  <a:pt x="66631" y="75568"/>
                  <a:pt x="66602" y="75606"/>
                </a:cubicBezTo>
                <a:cubicBezTo>
                  <a:pt x="66481" y="75756"/>
                  <a:pt x="65427" y="75927"/>
                  <a:pt x="64886" y="75927"/>
                </a:cubicBezTo>
                <a:cubicBezTo>
                  <a:pt x="64756" y="75927"/>
                  <a:pt x="64656" y="75917"/>
                  <a:pt x="64605" y="75895"/>
                </a:cubicBezTo>
                <a:cubicBezTo>
                  <a:pt x="64501" y="75837"/>
                  <a:pt x="64512" y="75768"/>
                  <a:pt x="64651" y="75722"/>
                </a:cubicBezTo>
                <a:cubicBezTo>
                  <a:pt x="64778" y="75687"/>
                  <a:pt x="65124" y="75410"/>
                  <a:pt x="65424" y="75122"/>
                </a:cubicBezTo>
                <a:cubicBezTo>
                  <a:pt x="65720" y="74833"/>
                  <a:pt x="65983" y="74663"/>
                  <a:pt x="66076" y="74663"/>
                </a:cubicBezTo>
                <a:cubicBezTo>
                  <a:pt x="66140" y="74663"/>
                  <a:pt x="66125" y="74741"/>
                  <a:pt x="65990" y="74914"/>
                </a:cubicBezTo>
                <a:cubicBezTo>
                  <a:pt x="65938" y="74977"/>
                  <a:pt x="65944" y="75009"/>
                  <a:pt x="66006" y="75009"/>
                </a:cubicBezTo>
                <a:cubicBezTo>
                  <a:pt x="66068" y="75009"/>
                  <a:pt x="66186" y="74977"/>
                  <a:pt x="66359" y="74914"/>
                </a:cubicBezTo>
                <a:cubicBezTo>
                  <a:pt x="66610" y="74834"/>
                  <a:pt x="66878" y="74771"/>
                  <a:pt x="67012" y="74771"/>
                </a:cubicBezTo>
                <a:cubicBezTo>
                  <a:pt x="67033" y="74771"/>
                  <a:pt x="67050" y="74772"/>
                  <a:pt x="67063" y="74775"/>
                </a:cubicBezTo>
                <a:cubicBezTo>
                  <a:pt x="67079" y="74779"/>
                  <a:pt x="67094" y="74780"/>
                  <a:pt x="67109" y="74780"/>
                </a:cubicBezTo>
                <a:cubicBezTo>
                  <a:pt x="67193" y="74780"/>
                  <a:pt x="67263" y="74727"/>
                  <a:pt x="67283" y="74648"/>
                </a:cubicBezTo>
                <a:cubicBezTo>
                  <a:pt x="67303" y="74530"/>
                  <a:pt x="67407" y="74477"/>
                  <a:pt x="67519" y="74477"/>
                </a:cubicBezTo>
                <a:cubicBezTo>
                  <a:pt x="67669" y="74477"/>
                  <a:pt x="67832" y="74571"/>
                  <a:pt x="67825" y="74729"/>
                </a:cubicBezTo>
                <a:cubicBezTo>
                  <a:pt x="67825" y="74798"/>
                  <a:pt x="67863" y="74828"/>
                  <a:pt x="67922" y="74828"/>
                </a:cubicBezTo>
                <a:cubicBezTo>
                  <a:pt x="68120" y="74828"/>
                  <a:pt x="68554" y="74499"/>
                  <a:pt x="68599" y="74233"/>
                </a:cubicBezTo>
                <a:cubicBezTo>
                  <a:pt x="68622" y="74106"/>
                  <a:pt x="68737" y="73956"/>
                  <a:pt x="68853" y="73921"/>
                </a:cubicBezTo>
                <a:cubicBezTo>
                  <a:pt x="69037" y="73852"/>
                  <a:pt x="69037" y="73563"/>
                  <a:pt x="68864" y="73217"/>
                </a:cubicBezTo>
                <a:cubicBezTo>
                  <a:pt x="68841" y="73171"/>
                  <a:pt x="68933" y="73044"/>
                  <a:pt x="69049" y="72963"/>
                </a:cubicBezTo>
                <a:cubicBezTo>
                  <a:pt x="69107" y="72921"/>
                  <a:pt x="69160" y="72901"/>
                  <a:pt x="69207" y="72901"/>
                </a:cubicBezTo>
                <a:close/>
                <a:moveTo>
                  <a:pt x="68931" y="75484"/>
                </a:moveTo>
                <a:cubicBezTo>
                  <a:pt x="68967" y="75484"/>
                  <a:pt x="68992" y="75497"/>
                  <a:pt x="69003" y="75526"/>
                </a:cubicBezTo>
                <a:cubicBezTo>
                  <a:pt x="69060" y="75699"/>
                  <a:pt x="68853" y="75907"/>
                  <a:pt x="68460" y="76068"/>
                </a:cubicBezTo>
                <a:cubicBezTo>
                  <a:pt x="68403" y="76093"/>
                  <a:pt x="68356" y="76104"/>
                  <a:pt x="68321" y="76104"/>
                </a:cubicBezTo>
                <a:cubicBezTo>
                  <a:pt x="68259" y="76104"/>
                  <a:pt x="68238" y="76066"/>
                  <a:pt x="68275" y="75999"/>
                </a:cubicBezTo>
                <a:cubicBezTo>
                  <a:pt x="68398" y="75753"/>
                  <a:pt x="68770" y="75484"/>
                  <a:pt x="68931" y="75484"/>
                </a:cubicBezTo>
                <a:close/>
                <a:moveTo>
                  <a:pt x="62468" y="76188"/>
                </a:moveTo>
                <a:cubicBezTo>
                  <a:pt x="62583" y="76188"/>
                  <a:pt x="62576" y="76274"/>
                  <a:pt x="62539" y="76461"/>
                </a:cubicBezTo>
                <a:cubicBezTo>
                  <a:pt x="62479" y="76760"/>
                  <a:pt x="62399" y="76885"/>
                  <a:pt x="62161" y="76885"/>
                </a:cubicBezTo>
                <a:cubicBezTo>
                  <a:pt x="62033" y="76885"/>
                  <a:pt x="61858" y="76849"/>
                  <a:pt x="61615" y="76784"/>
                </a:cubicBezTo>
                <a:lnTo>
                  <a:pt x="61084" y="76634"/>
                </a:lnTo>
                <a:lnTo>
                  <a:pt x="61846" y="76368"/>
                </a:lnTo>
                <a:cubicBezTo>
                  <a:pt x="62182" y="76251"/>
                  <a:pt x="62370" y="76188"/>
                  <a:pt x="62468" y="76188"/>
                </a:cubicBezTo>
                <a:close/>
                <a:moveTo>
                  <a:pt x="67543" y="76244"/>
                </a:moveTo>
                <a:cubicBezTo>
                  <a:pt x="67548" y="76244"/>
                  <a:pt x="67558" y="76251"/>
                  <a:pt x="67571" y="76264"/>
                </a:cubicBezTo>
                <a:cubicBezTo>
                  <a:pt x="67602" y="76295"/>
                  <a:pt x="67658" y="76309"/>
                  <a:pt x="67723" y="76309"/>
                </a:cubicBezTo>
                <a:cubicBezTo>
                  <a:pt x="67781" y="76309"/>
                  <a:pt x="67846" y="76298"/>
                  <a:pt x="67906" y="76276"/>
                </a:cubicBezTo>
                <a:cubicBezTo>
                  <a:pt x="67954" y="76261"/>
                  <a:pt x="67992" y="76252"/>
                  <a:pt x="68018" y="76252"/>
                </a:cubicBezTo>
                <a:cubicBezTo>
                  <a:pt x="68094" y="76252"/>
                  <a:pt x="68087" y="76322"/>
                  <a:pt x="68010" y="76518"/>
                </a:cubicBezTo>
                <a:cubicBezTo>
                  <a:pt x="67918" y="76795"/>
                  <a:pt x="67929" y="76842"/>
                  <a:pt x="68125" y="76842"/>
                </a:cubicBezTo>
                <a:cubicBezTo>
                  <a:pt x="68298" y="76842"/>
                  <a:pt x="68322" y="76888"/>
                  <a:pt x="68218" y="77026"/>
                </a:cubicBezTo>
                <a:cubicBezTo>
                  <a:pt x="68176" y="77080"/>
                  <a:pt x="68101" y="77106"/>
                  <a:pt x="68012" y="77106"/>
                </a:cubicBezTo>
                <a:cubicBezTo>
                  <a:pt x="67929" y="77106"/>
                  <a:pt x="67834" y="77083"/>
                  <a:pt x="67744" y="77038"/>
                </a:cubicBezTo>
                <a:cubicBezTo>
                  <a:pt x="67467" y="76899"/>
                  <a:pt x="67433" y="76842"/>
                  <a:pt x="67548" y="76691"/>
                </a:cubicBezTo>
                <a:cubicBezTo>
                  <a:pt x="67617" y="76599"/>
                  <a:pt x="67641" y="76438"/>
                  <a:pt x="67583" y="76345"/>
                </a:cubicBezTo>
                <a:cubicBezTo>
                  <a:pt x="67542" y="76280"/>
                  <a:pt x="67530" y="76244"/>
                  <a:pt x="67543" y="76244"/>
                </a:cubicBezTo>
                <a:close/>
                <a:moveTo>
                  <a:pt x="60242" y="77285"/>
                </a:moveTo>
                <a:cubicBezTo>
                  <a:pt x="60318" y="77285"/>
                  <a:pt x="60362" y="77328"/>
                  <a:pt x="60346" y="77396"/>
                </a:cubicBezTo>
                <a:cubicBezTo>
                  <a:pt x="60323" y="77499"/>
                  <a:pt x="60288" y="77592"/>
                  <a:pt x="60253" y="77603"/>
                </a:cubicBezTo>
                <a:cubicBezTo>
                  <a:pt x="60250" y="77605"/>
                  <a:pt x="60246" y="77605"/>
                  <a:pt x="60241" y="77605"/>
                </a:cubicBezTo>
                <a:cubicBezTo>
                  <a:pt x="60202" y="77605"/>
                  <a:pt x="60129" y="77562"/>
                  <a:pt x="60057" y="77499"/>
                </a:cubicBezTo>
                <a:cubicBezTo>
                  <a:pt x="59976" y="77442"/>
                  <a:pt x="60022" y="77338"/>
                  <a:pt x="60149" y="77303"/>
                </a:cubicBezTo>
                <a:cubicBezTo>
                  <a:pt x="60183" y="77291"/>
                  <a:pt x="60215" y="77285"/>
                  <a:pt x="60242" y="77285"/>
                </a:cubicBezTo>
                <a:close/>
                <a:moveTo>
                  <a:pt x="62537" y="77135"/>
                </a:moveTo>
                <a:cubicBezTo>
                  <a:pt x="62727" y="77135"/>
                  <a:pt x="62758" y="77203"/>
                  <a:pt x="62700" y="77361"/>
                </a:cubicBezTo>
                <a:cubicBezTo>
                  <a:pt x="62608" y="77628"/>
                  <a:pt x="62163" y="77829"/>
                  <a:pt x="61765" y="77829"/>
                </a:cubicBezTo>
                <a:cubicBezTo>
                  <a:pt x="61664" y="77829"/>
                  <a:pt x="61565" y="77816"/>
                  <a:pt x="61477" y="77788"/>
                </a:cubicBezTo>
                <a:cubicBezTo>
                  <a:pt x="61130" y="77684"/>
                  <a:pt x="61130" y="77673"/>
                  <a:pt x="61408" y="77465"/>
                </a:cubicBezTo>
                <a:cubicBezTo>
                  <a:pt x="61558" y="77338"/>
                  <a:pt x="61927" y="77211"/>
                  <a:pt x="62239" y="77165"/>
                </a:cubicBezTo>
                <a:cubicBezTo>
                  <a:pt x="62365" y="77145"/>
                  <a:pt x="62463" y="77135"/>
                  <a:pt x="62537" y="77135"/>
                </a:cubicBezTo>
                <a:close/>
                <a:moveTo>
                  <a:pt x="1437" y="78510"/>
                </a:moveTo>
                <a:cubicBezTo>
                  <a:pt x="1484" y="78510"/>
                  <a:pt x="1534" y="78519"/>
                  <a:pt x="1582" y="78538"/>
                </a:cubicBezTo>
                <a:cubicBezTo>
                  <a:pt x="1697" y="78596"/>
                  <a:pt x="1663" y="78631"/>
                  <a:pt x="1490" y="78642"/>
                </a:cubicBezTo>
                <a:cubicBezTo>
                  <a:pt x="1469" y="78644"/>
                  <a:pt x="1449" y="78644"/>
                  <a:pt x="1431" y="78644"/>
                </a:cubicBezTo>
                <a:cubicBezTo>
                  <a:pt x="1306" y="78644"/>
                  <a:pt x="1242" y="78612"/>
                  <a:pt x="1282" y="78561"/>
                </a:cubicBezTo>
                <a:cubicBezTo>
                  <a:pt x="1315" y="78528"/>
                  <a:pt x="1373" y="78510"/>
                  <a:pt x="1437" y="78510"/>
                </a:cubicBezTo>
                <a:close/>
                <a:moveTo>
                  <a:pt x="61799" y="78428"/>
                </a:moveTo>
                <a:cubicBezTo>
                  <a:pt x="61875" y="78428"/>
                  <a:pt x="61921" y="78473"/>
                  <a:pt x="61904" y="78550"/>
                </a:cubicBezTo>
                <a:cubicBezTo>
                  <a:pt x="61881" y="78654"/>
                  <a:pt x="61846" y="78735"/>
                  <a:pt x="61812" y="78746"/>
                </a:cubicBezTo>
                <a:cubicBezTo>
                  <a:pt x="61808" y="78747"/>
                  <a:pt x="61804" y="78748"/>
                  <a:pt x="61799" y="78748"/>
                </a:cubicBezTo>
                <a:cubicBezTo>
                  <a:pt x="61760" y="78748"/>
                  <a:pt x="61688" y="78705"/>
                  <a:pt x="61615" y="78654"/>
                </a:cubicBezTo>
                <a:cubicBezTo>
                  <a:pt x="61534" y="78584"/>
                  <a:pt x="61581" y="78492"/>
                  <a:pt x="61708" y="78446"/>
                </a:cubicBezTo>
                <a:cubicBezTo>
                  <a:pt x="61741" y="78434"/>
                  <a:pt x="61772" y="78428"/>
                  <a:pt x="61799" y="78428"/>
                </a:cubicBezTo>
                <a:close/>
                <a:moveTo>
                  <a:pt x="1129" y="79156"/>
                </a:moveTo>
                <a:cubicBezTo>
                  <a:pt x="1176" y="79156"/>
                  <a:pt x="1229" y="79165"/>
                  <a:pt x="1282" y="79185"/>
                </a:cubicBezTo>
                <a:cubicBezTo>
                  <a:pt x="1397" y="79231"/>
                  <a:pt x="1351" y="79277"/>
                  <a:pt x="1178" y="79289"/>
                </a:cubicBezTo>
                <a:cubicBezTo>
                  <a:pt x="1161" y="79290"/>
                  <a:pt x="1145" y="79290"/>
                  <a:pt x="1129" y="79290"/>
                </a:cubicBezTo>
                <a:cubicBezTo>
                  <a:pt x="999" y="79290"/>
                  <a:pt x="930" y="79249"/>
                  <a:pt x="982" y="79208"/>
                </a:cubicBezTo>
                <a:cubicBezTo>
                  <a:pt x="1009" y="79174"/>
                  <a:pt x="1063" y="79156"/>
                  <a:pt x="1129" y="79156"/>
                </a:cubicBezTo>
                <a:close/>
                <a:moveTo>
                  <a:pt x="44625" y="78979"/>
                </a:moveTo>
                <a:cubicBezTo>
                  <a:pt x="44695" y="78979"/>
                  <a:pt x="44675" y="79031"/>
                  <a:pt x="44578" y="79150"/>
                </a:cubicBezTo>
                <a:cubicBezTo>
                  <a:pt x="44429" y="79328"/>
                  <a:pt x="44241" y="79435"/>
                  <a:pt x="44131" y="79435"/>
                </a:cubicBezTo>
                <a:cubicBezTo>
                  <a:pt x="44063" y="79435"/>
                  <a:pt x="44025" y="79393"/>
                  <a:pt x="44047" y="79300"/>
                </a:cubicBezTo>
                <a:cubicBezTo>
                  <a:pt x="44070" y="79196"/>
                  <a:pt x="44244" y="79081"/>
                  <a:pt x="44428" y="79023"/>
                </a:cubicBezTo>
                <a:cubicBezTo>
                  <a:pt x="44522" y="78994"/>
                  <a:pt x="44587" y="78979"/>
                  <a:pt x="44625" y="78979"/>
                </a:cubicBezTo>
                <a:close/>
                <a:moveTo>
                  <a:pt x="47178" y="79336"/>
                </a:moveTo>
                <a:cubicBezTo>
                  <a:pt x="47237" y="79336"/>
                  <a:pt x="47263" y="79390"/>
                  <a:pt x="47245" y="79473"/>
                </a:cubicBezTo>
                <a:cubicBezTo>
                  <a:pt x="47210" y="79577"/>
                  <a:pt x="47129" y="79681"/>
                  <a:pt x="47048" y="79704"/>
                </a:cubicBezTo>
                <a:cubicBezTo>
                  <a:pt x="47030" y="79711"/>
                  <a:pt x="47014" y="79714"/>
                  <a:pt x="47001" y="79714"/>
                </a:cubicBezTo>
                <a:cubicBezTo>
                  <a:pt x="46945" y="79714"/>
                  <a:pt x="46926" y="79661"/>
                  <a:pt x="46945" y="79577"/>
                </a:cubicBezTo>
                <a:cubicBezTo>
                  <a:pt x="46968" y="79473"/>
                  <a:pt x="47048" y="79369"/>
                  <a:pt x="47129" y="79346"/>
                </a:cubicBezTo>
                <a:cubicBezTo>
                  <a:pt x="47147" y="79339"/>
                  <a:pt x="47164" y="79336"/>
                  <a:pt x="47178" y="79336"/>
                </a:cubicBezTo>
                <a:close/>
                <a:moveTo>
                  <a:pt x="56491" y="79229"/>
                </a:moveTo>
                <a:cubicBezTo>
                  <a:pt x="56555" y="79229"/>
                  <a:pt x="56586" y="79253"/>
                  <a:pt x="56594" y="79300"/>
                </a:cubicBezTo>
                <a:cubicBezTo>
                  <a:pt x="56644" y="79571"/>
                  <a:pt x="56336" y="79784"/>
                  <a:pt x="56038" y="79784"/>
                </a:cubicBezTo>
                <a:cubicBezTo>
                  <a:pt x="55917" y="79784"/>
                  <a:pt x="55799" y="79749"/>
                  <a:pt x="55705" y="79669"/>
                </a:cubicBezTo>
                <a:cubicBezTo>
                  <a:pt x="55636" y="79612"/>
                  <a:pt x="55625" y="79554"/>
                  <a:pt x="55694" y="79519"/>
                </a:cubicBezTo>
                <a:cubicBezTo>
                  <a:pt x="56121" y="79321"/>
                  <a:pt x="56367" y="79229"/>
                  <a:pt x="56491" y="79229"/>
                </a:cubicBezTo>
                <a:close/>
                <a:moveTo>
                  <a:pt x="58888" y="77833"/>
                </a:moveTo>
                <a:cubicBezTo>
                  <a:pt x="58956" y="77833"/>
                  <a:pt x="59035" y="77850"/>
                  <a:pt x="59134" y="77880"/>
                </a:cubicBezTo>
                <a:cubicBezTo>
                  <a:pt x="59538" y="77996"/>
                  <a:pt x="59503" y="78204"/>
                  <a:pt x="59064" y="78354"/>
                </a:cubicBezTo>
                <a:cubicBezTo>
                  <a:pt x="58891" y="78411"/>
                  <a:pt x="58834" y="78492"/>
                  <a:pt x="58914" y="78527"/>
                </a:cubicBezTo>
                <a:cubicBezTo>
                  <a:pt x="58972" y="78554"/>
                  <a:pt x="59020" y="78570"/>
                  <a:pt x="59093" y="78570"/>
                </a:cubicBezTo>
                <a:cubicBezTo>
                  <a:pt x="59208" y="78570"/>
                  <a:pt x="59387" y="78529"/>
                  <a:pt x="59768" y="78423"/>
                </a:cubicBezTo>
                <a:cubicBezTo>
                  <a:pt x="59881" y="78391"/>
                  <a:pt x="59967" y="78377"/>
                  <a:pt x="60028" y="78377"/>
                </a:cubicBezTo>
                <a:cubicBezTo>
                  <a:pt x="60299" y="78377"/>
                  <a:pt x="60082" y="78658"/>
                  <a:pt x="59526" y="78931"/>
                </a:cubicBezTo>
                <a:cubicBezTo>
                  <a:pt x="59145" y="79104"/>
                  <a:pt x="58614" y="79404"/>
                  <a:pt x="58314" y="79589"/>
                </a:cubicBezTo>
                <a:cubicBezTo>
                  <a:pt x="57941" y="79827"/>
                  <a:pt x="57573" y="79967"/>
                  <a:pt x="57361" y="79967"/>
                </a:cubicBezTo>
                <a:cubicBezTo>
                  <a:pt x="57265" y="79967"/>
                  <a:pt x="57201" y="79938"/>
                  <a:pt x="57183" y="79877"/>
                </a:cubicBezTo>
                <a:cubicBezTo>
                  <a:pt x="57091" y="79577"/>
                  <a:pt x="57310" y="79265"/>
                  <a:pt x="57633" y="79242"/>
                </a:cubicBezTo>
                <a:cubicBezTo>
                  <a:pt x="57818" y="79231"/>
                  <a:pt x="58129" y="79092"/>
                  <a:pt x="58314" y="78931"/>
                </a:cubicBezTo>
                <a:lnTo>
                  <a:pt x="58649" y="78642"/>
                </a:lnTo>
                <a:lnTo>
                  <a:pt x="57945" y="78608"/>
                </a:lnTo>
                <a:cubicBezTo>
                  <a:pt x="57033" y="78550"/>
                  <a:pt x="56860" y="78446"/>
                  <a:pt x="57391" y="78261"/>
                </a:cubicBezTo>
                <a:cubicBezTo>
                  <a:pt x="57519" y="78216"/>
                  <a:pt x="57673" y="78193"/>
                  <a:pt x="57808" y="78193"/>
                </a:cubicBezTo>
                <a:cubicBezTo>
                  <a:pt x="57915" y="78193"/>
                  <a:pt x="58010" y="78208"/>
                  <a:pt x="58072" y="78238"/>
                </a:cubicBezTo>
                <a:cubicBezTo>
                  <a:pt x="58139" y="78274"/>
                  <a:pt x="58195" y="78293"/>
                  <a:pt x="58245" y="78293"/>
                </a:cubicBezTo>
                <a:cubicBezTo>
                  <a:pt x="58341" y="78293"/>
                  <a:pt x="58420" y="78224"/>
                  <a:pt x="58533" y="78065"/>
                </a:cubicBezTo>
                <a:cubicBezTo>
                  <a:pt x="58657" y="77902"/>
                  <a:pt x="58750" y="77833"/>
                  <a:pt x="58888" y="77833"/>
                </a:cubicBezTo>
                <a:close/>
                <a:moveTo>
                  <a:pt x="42765" y="79544"/>
                </a:moveTo>
                <a:cubicBezTo>
                  <a:pt x="42928" y="79544"/>
                  <a:pt x="43079" y="79711"/>
                  <a:pt x="43009" y="79843"/>
                </a:cubicBezTo>
                <a:cubicBezTo>
                  <a:pt x="42953" y="79948"/>
                  <a:pt x="42879" y="80000"/>
                  <a:pt x="42808" y="80000"/>
                </a:cubicBezTo>
                <a:cubicBezTo>
                  <a:pt x="42731" y="80000"/>
                  <a:pt x="42658" y="79939"/>
                  <a:pt x="42616" y="79820"/>
                </a:cubicBezTo>
                <a:cubicBezTo>
                  <a:pt x="42581" y="79693"/>
                  <a:pt x="42616" y="79577"/>
                  <a:pt x="42697" y="79554"/>
                </a:cubicBezTo>
                <a:cubicBezTo>
                  <a:pt x="42719" y="79547"/>
                  <a:pt x="42742" y="79544"/>
                  <a:pt x="42765" y="79544"/>
                </a:cubicBezTo>
                <a:close/>
                <a:moveTo>
                  <a:pt x="52207" y="80573"/>
                </a:moveTo>
                <a:cubicBezTo>
                  <a:pt x="52280" y="80573"/>
                  <a:pt x="52367" y="80599"/>
                  <a:pt x="52427" y="80651"/>
                </a:cubicBezTo>
                <a:cubicBezTo>
                  <a:pt x="52508" y="80720"/>
                  <a:pt x="52462" y="80812"/>
                  <a:pt x="52335" y="80858"/>
                </a:cubicBezTo>
                <a:cubicBezTo>
                  <a:pt x="52302" y="80867"/>
                  <a:pt x="52268" y="80872"/>
                  <a:pt x="52235" y="80872"/>
                </a:cubicBezTo>
                <a:cubicBezTo>
                  <a:pt x="52144" y="80872"/>
                  <a:pt x="52063" y="80837"/>
                  <a:pt x="52046" y="80778"/>
                </a:cubicBezTo>
                <a:cubicBezTo>
                  <a:pt x="52023" y="80697"/>
                  <a:pt x="52058" y="80604"/>
                  <a:pt x="52139" y="80581"/>
                </a:cubicBezTo>
                <a:cubicBezTo>
                  <a:pt x="52159" y="80576"/>
                  <a:pt x="52182" y="80573"/>
                  <a:pt x="52207" y="80573"/>
                </a:cubicBezTo>
                <a:close/>
                <a:moveTo>
                  <a:pt x="45412" y="80953"/>
                </a:moveTo>
                <a:cubicBezTo>
                  <a:pt x="45440" y="80953"/>
                  <a:pt x="45466" y="80956"/>
                  <a:pt x="45490" y="80962"/>
                </a:cubicBezTo>
                <a:cubicBezTo>
                  <a:pt x="45640" y="80997"/>
                  <a:pt x="45640" y="81078"/>
                  <a:pt x="45456" y="81216"/>
                </a:cubicBezTo>
                <a:cubicBezTo>
                  <a:pt x="45208" y="81409"/>
                  <a:pt x="45008" y="81515"/>
                  <a:pt x="44888" y="81515"/>
                </a:cubicBezTo>
                <a:cubicBezTo>
                  <a:pt x="44829" y="81515"/>
                  <a:pt x="44790" y="81489"/>
                  <a:pt x="44775" y="81435"/>
                </a:cubicBezTo>
                <a:cubicBezTo>
                  <a:pt x="44722" y="81247"/>
                  <a:pt x="45137" y="80953"/>
                  <a:pt x="45412" y="80953"/>
                </a:cubicBezTo>
                <a:close/>
                <a:moveTo>
                  <a:pt x="38331" y="81540"/>
                </a:moveTo>
                <a:cubicBezTo>
                  <a:pt x="38427" y="81540"/>
                  <a:pt x="38494" y="81564"/>
                  <a:pt x="38507" y="81609"/>
                </a:cubicBezTo>
                <a:cubicBezTo>
                  <a:pt x="38547" y="81736"/>
                  <a:pt x="38504" y="81792"/>
                  <a:pt x="38324" y="81792"/>
                </a:cubicBezTo>
                <a:cubicBezTo>
                  <a:pt x="38242" y="81792"/>
                  <a:pt x="38131" y="81780"/>
                  <a:pt x="37987" y="81759"/>
                </a:cubicBezTo>
                <a:cubicBezTo>
                  <a:pt x="37676" y="81713"/>
                  <a:pt x="37687" y="81701"/>
                  <a:pt x="38057" y="81586"/>
                </a:cubicBezTo>
                <a:cubicBezTo>
                  <a:pt x="38159" y="81555"/>
                  <a:pt x="38254" y="81540"/>
                  <a:pt x="38331" y="81540"/>
                </a:cubicBezTo>
                <a:close/>
                <a:moveTo>
                  <a:pt x="44352" y="81407"/>
                </a:moveTo>
                <a:cubicBezTo>
                  <a:pt x="44424" y="81407"/>
                  <a:pt x="44407" y="81454"/>
                  <a:pt x="44324" y="81551"/>
                </a:cubicBezTo>
                <a:cubicBezTo>
                  <a:pt x="44181" y="81722"/>
                  <a:pt x="44078" y="81805"/>
                  <a:pt x="43979" y="81805"/>
                </a:cubicBezTo>
                <a:cubicBezTo>
                  <a:pt x="43919" y="81805"/>
                  <a:pt x="43859" y="81774"/>
                  <a:pt x="43793" y="81713"/>
                </a:cubicBezTo>
                <a:cubicBezTo>
                  <a:pt x="43713" y="81643"/>
                  <a:pt x="43828" y="81539"/>
                  <a:pt x="44082" y="81470"/>
                </a:cubicBezTo>
                <a:cubicBezTo>
                  <a:pt x="44216" y="81428"/>
                  <a:pt x="44304" y="81407"/>
                  <a:pt x="44352" y="81407"/>
                </a:cubicBezTo>
                <a:close/>
                <a:moveTo>
                  <a:pt x="47724" y="81771"/>
                </a:moveTo>
                <a:cubicBezTo>
                  <a:pt x="47818" y="81771"/>
                  <a:pt x="47901" y="81829"/>
                  <a:pt x="47937" y="81943"/>
                </a:cubicBezTo>
                <a:cubicBezTo>
                  <a:pt x="47983" y="82081"/>
                  <a:pt x="47688" y="82261"/>
                  <a:pt x="47506" y="82261"/>
                </a:cubicBezTo>
                <a:cubicBezTo>
                  <a:pt x="47458" y="82261"/>
                  <a:pt x="47419" y="82249"/>
                  <a:pt x="47395" y="82220"/>
                </a:cubicBezTo>
                <a:cubicBezTo>
                  <a:pt x="47337" y="82151"/>
                  <a:pt x="47372" y="82024"/>
                  <a:pt x="47464" y="81920"/>
                </a:cubicBezTo>
                <a:cubicBezTo>
                  <a:pt x="47542" y="81821"/>
                  <a:pt x="47638" y="81771"/>
                  <a:pt x="47724" y="81771"/>
                </a:cubicBezTo>
                <a:close/>
                <a:moveTo>
                  <a:pt x="50950" y="81341"/>
                </a:moveTo>
                <a:cubicBezTo>
                  <a:pt x="51050" y="81341"/>
                  <a:pt x="51152" y="81371"/>
                  <a:pt x="51250" y="81435"/>
                </a:cubicBezTo>
                <a:cubicBezTo>
                  <a:pt x="51520" y="81604"/>
                  <a:pt x="51461" y="81805"/>
                  <a:pt x="51149" y="81805"/>
                </a:cubicBezTo>
                <a:cubicBezTo>
                  <a:pt x="51141" y="81805"/>
                  <a:pt x="51132" y="81805"/>
                  <a:pt x="51123" y="81805"/>
                </a:cubicBezTo>
                <a:cubicBezTo>
                  <a:pt x="51113" y="81804"/>
                  <a:pt x="51103" y="81804"/>
                  <a:pt x="51093" y="81804"/>
                </a:cubicBezTo>
                <a:cubicBezTo>
                  <a:pt x="50973" y="81804"/>
                  <a:pt x="50905" y="81869"/>
                  <a:pt x="50927" y="81943"/>
                </a:cubicBezTo>
                <a:cubicBezTo>
                  <a:pt x="50948" y="82029"/>
                  <a:pt x="50861" y="82095"/>
                  <a:pt x="50737" y="82095"/>
                </a:cubicBezTo>
                <a:cubicBezTo>
                  <a:pt x="50728" y="82095"/>
                  <a:pt x="50718" y="82094"/>
                  <a:pt x="50707" y="82093"/>
                </a:cubicBezTo>
                <a:cubicBezTo>
                  <a:pt x="50689" y="82092"/>
                  <a:pt x="50672" y="82092"/>
                  <a:pt x="50656" y="82092"/>
                </a:cubicBezTo>
                <a:cubicBezTo>
                  <a:pt x="50517" y="82092"/>
                  <a:pt x="50499" y="82137"/>
                  <a:pt x="50592" y="82220"/>
                </a:cubicBezTo>
                <a:cubicBezTo>
                  <a:pt x="50707" y="82324"/>
                  <a:pt x="50638" y="82405"/>
                  <a:pt x="50407" y="82474"/>
                </a:cubicBezTo>
                <a:cubicBezTo>
                  <a:pt x="50298" y="82509"/>
                  <a:pt x="50227" y="82528"/>
                  <a:pt x="50188" y="82528"/>
                </a:cubicBezTo>
                <a:cubicBezTo>
                  <a:pt x="50124" y="82528"/>
                  <a:pt x="50148" y="82478"/>
                  <a:pt x="50234" y="82370"/>
                </a:cubicBezTo>
                <a:cubicBezTo>
                  <a:pt x="50326" y="82258"/>
                  <a:pt x="50364" y="82182"/>
                  <a:pt x="50323" y="82182"/>
                </a:cubicBezTo>
                <a:cubicBezTo>
                  <a:pt x="50318" y="82182"/>
                  <a:pt x="50311" y="82183"/>
                  <a:pt x="50303" y="82186"/>
                </a:cubicBezTo>
                <a:cubicBezTo>
                  <a:pt x="50300" y="82187"/>
                  <a:pt x="50296" y="82188"/>
                  <a:pt x="50293" y="82188"/>
                </a:cubicBezTo>
                <a:cubicBezTo>
                  <a:pt x="50248" y="82188"/>
                  <a:pt x="50264" y="82043"/>
                  <a:pt x="50350" y="81828"/>
                </a:cubicBezTo>
                <a:cubicBezTo>
                  <a:pt x="50480" y="81518"/>
                  <a:pt x="50709" y="81341"/>
                  <a:pt x="50950" y="81341"/>
                </a:cubicBezTo>
                <a:close/>
                <a:moveTo>
                  <a:pt x="45447" y="82557"/>
                </a:moveTo>
                <a:cubicBezTo>
                  <a:pt x="45550" y="82557"/>
                  <a:pt x="45670" y="82612"/>
                  <a:pt x="45744" y="82705"/>
                </a:cubicBezTo>
                <a:cubicBezTo>
                  <a:pt x="45836" y="82821"/>
                  <a:pt x="45813" y="82948"/>
                  <a:pt x="45686" y="82982"/>
                </a:cubicBezTo>
                <a:cubicBezTo>
                  <a:pt x="45666" y="82988"/>
                  <a:pt x="45645" y="82991"/>
                  <a:pt x="45622" y="82991"/>
                </a:cubicBezTo>
                <a:cubicBezTo>
                  <a:pt x="45517" y="82991"/>
                  <a:pt x="45393" y="82927"/>
                  <a:pt x="45317" y="82832"/>
                </a:cubicBezTo>
                <a:cubicBezTo>
                  <a:pt x="45236" y="82717"/>
                  <a:pt x="45259" y="82601"/>
                  <a:pt x="45375" y="82567"/>
                </a:cubicBezTo>
                <a:cubicBezTo>
                  <a:pt x="45397" y="82560"/>
                  <a:pt x="45421" y="82557"/>
                  <a:pt x="45447" y="82557"/>
                </a:cubicBezTo>
                <a:close/>
                <a:moveTo>
                  <a:pt x="53201" y="80800"/>
                </a:moveTo>
                <a:cubicBezTo>
                  <a:pt x="53223" y="80800"/>
                  <a:pt x="53246" y="80800"/>
                  <a:pt x="53270" y="80801"/>
                </a:cubicBezTo>
                <a:cubicBezTo>
                  <a:pt x="53420" y="80812"/>
                  <a:pt x="53524" y="80905"/>
                  <a:pt x="53524" y="81020"/>
                </a:cubicBezTo>
                <a:cubicBezTo>
                  <a:pt x="53516" y="81220"/>
                  <a:pt x="53796" y="81396"/>
                  <a:pt x="54013" y="81396"/>
                </a:cubicBezTo>
                <a:cubicBezTo>
                  <a:pt x="54097" y="81396"/>
                  <a:pt x="54171" y="81370"/>
                  <a:pt x="54216" y="81309"/>
                </a:cubicBezTo>
                <a:cubicBezTo>
                  <a:pt x="54244" y="81277"/>
                  <a:pt x="54276" y="81262"/>
                  <a:pt x="54312" y="81262"/>
                </a:cubicBezTo>
                <a:cubicBezTo>
                  <a:pt x="54382" y="81262"/>
                  <a:pt x="54463" y="81321"/>
                  <a:pt x="54540" y="81435"/>
                </a:cubicBezTo>
                <a:cubicBezTo>
                  <a:pt x="54608" y="81555"/>
                  <a:pt x="54701" y="81624"/>
                  <a:pt x="54769" y="81624"/>
                </a:cubicBezTo>
                <a:cubicBezTo>
                  <a:pt x="54793" y="81624"/>
                  <a:pt x="54813" y="81615"/>
                  <a:pt x="54828" y="81597"/>
                </a:cubicBezTo>
                <a:cubicBezTo>
                  <a:pt x="54881" y="81523"/>
                  <a:pt x="55030" y="81469"/>
                  <a:pt x="55179" y="81469"/>
                </a:cubicBezTo>
                <a:cubicBezTo>
                  <a:pt x="55193" y="81469"/>
                  <a:pt x="55207" y="81469"/>
                  <a:pt x="55221" y="81470"/>
                </a:cubicBezTo>
                <a:cubicBezTo>
                  <a:pt x="55452" y="81482"/>
                  <a:pt x="55475" y="81516"/>
                  <a:pt x="55336" y="81701"/>
                </a:cubicBezTo>
                <a:cubicBezTo>
                  <a:pt x="55124" y="81968"/>
                  <a:pt x="54249" y="82287"/>
                  <a:pt x="53865" y="82287"/>
                </a:cubicBezTo>
                <a:cubicBezTo>
                  <a:pt x="53768" y="82287"/>
                  <a:pt x="53702" y="82267"/>
                  <a:pt x="53685" y="82220"/>
                </a:cubicBezTo>
                <a:cubicBezTo>
                  <a:pt x="53676" y="82192"/>
                  <a:pt x="53663" y="82178"/>
                  <a:pt x="53647" y="82178"/>
                </a:cubicBezTo>
                <a:cubicBezTo>
                  <a:pt x="53607" y="82178"/>
                  <a:pt x="53551" y="82273"/>
                  <a:pt x="53501" y="82440"/>
                </a:cubicBezTo>
                <a:cubicBezTo>
                  <a:pt x="53390" y="82794"/>
                  <a:pt x="53133" y="82993"/>
                  <a:pt x="52890" y="82993"/>
                </a:cubicBezTo>
                <a:cubicBezTo>
                  <a:pt x="52729" y="82993"/>
                  <a:pt x="52575" y="82905"/>
                  <a:pt x="52474" y="82717"/>
                </a:cubicBezTo>
                <a:cubicBezTo>
                  <a:pt x="52208" y="82232"/>
                  <a:pt x="52300" y="81539"/>
                  <a:pt x="52635" y="81424"/>
                </a:cubicBezTo>
                <a:cubicBezTo>
                  <a:pt x="52785" y="81378"/>
                  <a:pt x="52866" y="81239"/>
                  <a:pt x="52820" y="81112"/>
                </a:cubicBezTo>
                <a:cubicBezTo>
                  <a:pt x="52744" y="80885"/>
                  <a:pt x="52861" y="80800"/>
                  <a:pt x="53201" y="80800"/>
                </a:cubicBezTo>
                <a:close/>
                <a:moveTo>
                  <a:pt x="51732" y="82311"/>
                </a:moveTo>
                <a:cubicBezTo>
                  <a:pt x="51788" y="82311"/>
                  <a:pt x="51837" y="82315"/>
                  <a:pt x="51873" y="82324"/>
                </a:cubicBezTo>
                <a:cubicBezTo>
                  <a:pt x="52335" y="82440"/>
                  <a:pt x="51989" y="83017"/>
                  <a:pt x="51423" y="83086"/>
                </a:cubicBezTo>
                <a:cubicBezTo>
                  <a:pt x="51169" y="83121"/>
                  <a:pt x="50811" y="83190"/>
                  <a:pt x="50650" y="83236"/>
                </a:cubicBezTo>
                <a:cubicBezTo>
                  <a:pt x="50573" y="83262"/>
                  <a:pt x="50518" y="83276"/>
                  <a:pt x="50480" y="83276"/>
                </a:cubicBezTo>
                <a:cubicBezTo>
                  <a:pt x="50398" y="83276"/>
                  <a:pt x="50402" y="83210"/>
                  <a:pt x="50465" y="83051"/>
                </a:cubicBezTo>
                <a:cubicBezTo>
                  <a:pt x="50534" y="82878"/>
                  <a:pt x="50731" y="82751"/>
                  <a:pt x="50996" y="82717"/>
                </a:cubicBezTo>
                <a:cubicBezTo>
                  <a:pt x="51342" y="82671"/>
                  <a:pt x="51354" y="82647"/>
                  <a:pt x="51065" y="82613"/>
                </a:cubicBezTo>
                <a:cubicBezTo>
                  <a:pt x="50754" y="82567"/>
                  <a:pt x="50765" y="82544"/>
                  <a:pt x="51169" y="82405"/>
                </a:cubicBezTo>
                <a:cubicBezTo>
                  <a:pt x="51348" y="82345"/>
                  <a:pt x="51571" y="82311"/>
                  <a:pt x="51732" y="82311"/>
                </a:cubicBezTo>
                <a:close/>
                <a:moveTo>
                  <a:pt x="25872" y="83120"/>
                </a:moveTo>
                <a:cubicBezTo>
                  <a:pt x="26140" y="83120"/>
                  <a:pt x="26023" y="83411"/>
                  <a:pt x="25706" y="83525"/>
                </a:cubicBezTo>
                <a:cubicBezTo>
                  <a:pt x="25575" y="83576"/>
                  <a:pt x="25423" y="83599"/>
                  <a:pt x="25277" y="83599"/>
                </a:cubicBezTo>
                <a:cubicBezTo>
                  <a:pt x="24998" y="83599"/>
                  <a:pt x="24744" y="83515"/>
                  <a:pt x="24713" y="83386"/>
                </a:cubicBezTo>
                <a:cubicBezTo>
                  <a:pt x="24690" y="83271"/>
                  <a:pt x="25210" y="83155"/>
                  <a:pt x="25856" y="83121"/>
                </a:cubicBezTo>
                <a:cubicBezTo>
                  <a:pt x="25862" y="83120"/>
                  <a:pt x="25867" y="83120"/>
                  <a:pt x="25872" y="83120"/>
                </a:cubicBezTo>
                <a:close/>
                <a:moveTo>
                  <a:pt x="53264" y="83442"/>
                </a:moveTo>
                <a:cubicBezTo>
                  <a:pt x="53274" y="83442"/>
                  <a:pt x="53284" y="83443"/>
                  <a:pt x="53293" y="83444"/>
                </a:cubicBezTo>
                <a:cubicBezTo>
                  <a:pt x="53420" y="83455"/>
                  <a:pt x="53351" y="83513"/>
                  <a:pt x="53143" y="83582"/>
                </a:cubicBezTo>
                <a:cubicBezTo>
                  <a:pt x="53046" y="83613"/>
                  <a:pt x="52974" y="83628"/>
                  <a:pt x="52930" y="83628"/>
                </a:cubicBezTo>
                <a:cubicBezTo>
                  <a:pt x="52876" y="83628"/>
                  <a:pt x="52867" y="83604"/>
                  <a:pt x="52912" y="83559"/>
                </a:cubicBezTo>
                <a:cubicBezTo>
                  <a:pt x="52996" y="83496"/>
                  <a:pt x="53158" y="83442"/>
                  <a:pt x="53264" y="83442"/>
                </a:cubicBezTo>
                <a:close/>
                <a:moveTo>
                  <a:pt x="51481" y="83322"/>
                </a:moveTo>
                <a:cubicBezTo>
                  <a:pt x="51543" y="83322"/>
                  <a:pt x="51517" y="83374"/>
                  <a:pt x="51423" y="83490"/>
                </a:cubicBezTo>
                <a:cubicBezTo>
                  <a:pt x="51291" y="83664"/>
                  <a:pt x="51179" y="83750"/>
                  <a:pt x="51099" y="83750"/>
                </a:cubicBezTo>
                <a:cubicBezTo>
                  <a:pt x="51047" y="83750"/>
                  <a:pt x="51007" y="83713"/>
                  <a:pt x="50985" y="83640"/>
                </a:cubicBezTo>
                <a:cubicBezTo>
                  <a:pt x="50961" y="83559"/>
                  <a:pt x="51088" y="83432"/>
                  <a:pt x="51273" y="83375"/>
                </a:cubicBezTo>
                <a:cubicBezTo>
                  <a:pt x="51376" y="83340"/>
                  <a:pt x="51444" y="83322"/>
                  <a:pt x="51481" y="83322"/>
                </a:cubicBezTo>
                <a:close/>
                <a:moveTo>
                  <a:pt x="50730" y="83727"/>
                </a:moveTo>
                <a:cubicBezTo>
                  <a:pt x="50792" y="83727"/>
                  <a:pt x="50831" y="83782"/>
                  <a:pt x="50811" y="83871"/>
                </a:cubicBezTo>
                <a:cubicBezTo>
                  <a:pt x="50788" y="83975"/>
                  <a:pt x="50742" y="84056"/>
                  <a:pt x="50696" y="84067"/>
                </a:cubicBezTo>
                <a:cubicBezTo>
                  <a:pt x="50689" y="84071"/>
                  <a:pt x="50682" y="84072"/>
                  <a:pt x="50675" y="84072"/>
                </a:cubicBezTo>
                <a:cubicBezTo>
                  <a:pt x="50637" y="84072"/>
                  <a:pt x="50600" y="84019"/>
                  <a:pt x="50581" y="83940"/>
                </a:cubicBezTo>
                <a:cubicBezTo>
                  <a:pt x="50546" y="83859"/>
                  <a:pt x="50604" y="83767"/>
                  <a:pt x="50696" y="83732"/>
                </a:cubicBezTo>
                <a:cubicBezTo>
                  <a:pt x="50708" y="83729"/>
                  <a:pt x="50719" y="83727"/>
                  <a:pt x="50730" y="83727"/>
                </a:cubicBezTo>
                <a:close/>
                <a:moveTo>
                  <a:pt x="40971" y="83752"/>
                </a:moveTo>
                <a:cubicBezTo>
                  <a:pt x="41056" y="83752"/>
                  <a:pt x="41174" y="83805"/>
                  <a:pt x="41266" y="83917"/>
                </a:cubicBezTo>
                <a:cubicBezTo>
                  <a:pt x="41353" y="84037"/>
                  <a:pt x="41347" y="84126"/>
                  <a:pt x="41250" y="84126"/>
                </a:cubicBezTo>
                <a:cubicBezTo>
                  <a:pt x="41244" y="84126"/>
                  <a:pt x="41237" y="84126"/>
                  <a:pt x="41231" y="84125"/>
                </a:cubicBezTo>
                <a:cubicBezTo>
                  <a:pt x="41116" y="84125"/>
                  <a:pt x="40977" y="84044"/>
                  <a:pt x="40908" y="83952"/>
                </a:cubicBezTo>
                <a:cubicBezTo>
                  <a:pt x="40821" y="83822"/>
                  <a:pt x="40874" y="83752"/>
                  <a:pt x="40971" y="83752"/>
                </a:cubicBezTo>
                <a:close/>
                <a:moveTo>
                  <a:pt x="46960" y="84123"/>
                </a:moveTo>
                <a:cubicBezTo>
                  <a:pt x="46970" y="84123"/>
                  <a:pt x="46981" y="84124"/>
                  <a:pt x="46991" y="84125"/>
                </a:cubicBezTo>
                <a:cubicBezTo>
                  <a:pt x="47129" y="84136"/>
                  <a:pt x="47106" y="84194"/>
                  <a:pt x="46933" y="84252"/>
                </a:cubicBezTo>
                <a:cubicBezTo>
                  <a:pt x="46863" y="84277"/>
                  <a:pt x="46804" y="84289"/>
                  <a:pt x="46762" y="84289"/>
                </a:cubicBezTo>
                <a:cubicBezTo>
                  <a:pt x="46708" y="84289"/>
                  <a:pt x="46683" y="84268"/>
                  <a:pt x="46702" y="84229"/>
                </a:cubicBezTo>
                <a:cubicBezTo>
                  <a:pt x="46734" y="84176"/>
                  <a:pt x="46852" y="84123"/>
                  <a:pt x="46960" y="84123"/>
                </a:cubicBezTo>
                <a:close/>
                <a:moveTo>
                  <a:pt x="51617" y="83945"/>
                </a:moveTo>
                <a:cubicBezTo>
                  <a:pt x="51689" y="83945"/>
                  <a:pt x="51729" y="83991"/>
                  <a:pt x="51712" y="84067"/>
                </a:cubicBezTo>
                <a:cubicBezTo>
                  <a:pt x="51677" y="84171"/>
                  <a:pt x="51573" y="84287"/>
                  <a:pt x="51435" y="84321"/>
                </a:cubicBezTo>
                <a:cubicBezTo>
                  <a:pt x="51401" y="84333"/>
                  <a:pt x="51372" y="84339"/>
                  <a:pt x="51347" y="84339"/>
                </a:cubicBezTo>
                <a:cubicBezTo>
                  <a:pt x="51278" y="84339"/>
                  <a:pt x="51245" y="84294"/>
                  <a:pt x="51262" y="84217"/>
                </a:cubicBezTo>
                <a:cubicBezTo>
                  <a:pt x="51285" y="84113"/>
                  <a:pt x="51400" y="84009"/>
                  <a:pt x="51527" y="83963"/>
                </a:cubicBezTo>
                <a:cubicBezTo>
                  <a:pt x="51560" y="83951"/>
                  <a:pt x="51591" y="83945"/>
                  <a:pt x="51617" y="83945"/>
                </a:cubicBezTo>
                <a:close/>
                <a:moveTo>
                  <a:pt x="47860" y="84336"/>
                </a:moveTo>
                <a:cubicBezTo>
                  <a:pt x="47958" y="84336"/>
                  <a:pt x="48011" y="84375"/>
                  <a:pt x="47995" y="84448"/>
                </a:cubicBezTo>
                <a:cubicBezTo>
                  <a:pt x="47972" y="84552"/>
                  <a:pt x="47856" y="84656"/>
                  <a:pt x="47718" y="84691"/>
                </a:cubicBezTo>
                <a:cubicBezTo>
                  <a:pt x="47680" y="84704"/>
                  <a:pt x="47643" y="84711"/>
                  <a:pt x="47609" y="84711"/>
                </a:cubicBezTo>
                <a:cubicBezTo>
                  <a:pt x="47529" y="84711"/>
                  <a:pt x="47465" y="84674"/>
                  <a:pt x="47441" y="84610"/>
                </a:cubicBezTo>
                <a:cubicBezTo>
                  <a:pt x="47418" y="84529"/>
                  <a:pt x="47545" y="84413"/>
                  <a:pt x="47718" y="84356"/>
                </a:cubicBezTo>
                <a:cubicBezTo>
                  <a:pt x="47772" y="84342"/>
                  <a:pt x="47820" y="84336"/>
                  <a:pt x="47860" y="84336"/>
                </a:cubicBezTo>
                <a:close/>
                <a:moveTo>
                  <a:pt x="46260" y="84162"/>
                </a:moveTo>
                <a:cubicBezTo>
                  <a:pt x="46378" y="84162"/>
                  <a:pt x="46479" y="84204"/>
                  <a:pt x="46506" y="84298"/>
                </a:cubicBezTo>
                <a:cubicBezTo>
                  <a:pt x="46564" y="84471"/>
                  <a:pt x="46425" y="84587"/>
                  <a:pt x="45998" y="84714"/>
                </a:cubicBezTo>
                <a:cubicBezTo>
                  <a:pt x="45675" y="84806"/>
                  <a:pt x="45352" y="85002"/>
                  <a:pt x="45282" y="85129"/>
                </a:cubicBezTo>
                <a:cubicBezTo>
                  <a:pt x="45226" y="85229"/>
                  <a:pt x="45190" y="85279"/>
                  <a:pt x="45162" y="85279"/>
                </a:cubicBezTo>
                <a:cubicBezTo>
                  <a:pt x="45138" y="85279"/>
                  <a:pt x="45119" y="85244"/>
                  <a:pt x="45098" y="85175"/>
                </a:cubicBezTo>
                <a:cubicBezTo>
                  <a:pt x="45072" y="85098"/>
                  <a:pt x="44994" y="85066"/>
                  <a:pt x="44899" y="85066"/>
                </a:cubicBezTo>
                <a:cubicBezTo>
                  <a:pt x="44694" y="85066"/>
                  <a:pt x="44409" y="85217"/>
                  <a:pt x="44394" y="85406"/>
                </a:cubicBezTo>
                <a:cubicBezTo>
                  <a:pt x="44394" y="85533"/>
                  <a:pt x="44255" y="85683"/>
                  <a:pt x="44105" y="85741"/>
                </a:cubicBezTo>
                <a:cubicBezTo>
                  <a:pt x="44039" y="85768"/>
                  <a:pt x="43988" y="85784"/>
                  <a:pt x="43948" y="85784"/>
                </a:cubicBezTo>
                <a:cubicBezTo>
                  <a:pt x="43836" y="85784"/>
                  <a:pt x="43820" y="85655"/>
                  <a:pt x="43828" y="85279"/>
                </a:cubicBezTo>
                <a:cubicBezTo>
                  <a:pt x="43828" y="84862"/>
                  <a:pt x="43934" y="84645"/>
                  <a:pt x="44138" y="84645"/>
                </a:cubicBezTo>
                <a:cubicBezTo>
                  <a:pt x="44228" y="84645"/>
                  <a:pt x="44336" y="84687"/>
                  <a:pt x="44463" y="84771"/>
                </a:cubicBezTo>
                <a:cubicBezTo>
                  <a:pt x="44539" y="84821"/>
                  <a:pt x="44657" y="84842"/>
                  <a:pt x="44792" y="84842"/>
                </a:cubicBezTo>
                <a:cubicBezTo>
                  <a:pt x="45195" y="84842"/>
                  <a:pt x="45750" y="84652"/>
                  <a:pt x="45802" y="84437"/>
                </a:cubicBezTo>
                <a:cubicBezTo>
                  <a:pt x="45844" y="84267"/>
                  <a:pt x="46073" y="84162"/>
                  <a:pt x="46260" y="84162"/>
                </a:cubicBezTo>
                <a:close/>
                <a:moveTo>
                  <a:pt x="43041" y="85658"/>
                </a:moveTo>
                <a:cubicBezTo>
                  <a:pt x="43054" y="85658"/>
                  <a:pt x="43066" y="85659"/>
                  <a:pt x="43078" y="85660"/>
                </a:cubicBezTo>
                <a:cubicBezTo>
                  <a:pt x="43216" y="85672"/>
                  <a:pt x="43193" y="85718"/>
                  <a:pt x="43009" y="85787"/>
                </a:cubicBezTo>
                <a:cubicBezTo>
                  <a:pt x="42944" y="85812"/>
                  <a:pt x="42887" y="85824"/>
                  <a:pt x="42847" y="85824"/>
                </a:cubicBezTo>
                <a:cubicBezTo>
                  <a:pt x="42795" y="85824"/>
                  <a:pt x="42770" y="85803"/>
                  <a:pt x="42789" y="85764"/>
                </a:cubicBezTo>
                <a:cubicBezTo>
                  <a:pt x="42820" y="85702"/>
                  <a:pt x="42935" y="85658"/>
                  <a:pt x="43041" y="85658"/>
                </a:cubicBezTo>
                <a:close/>
                <a:moveTo>
                  <a:pt x="45366" y="85378"/>
                </a:moveTo>
                <a:cubicBezTo>
                  <a:pt x="45596" y="85378"/>
                  <a:pt x="45626" y="85439"/>
                  <a:pt x="45548" y="85625"/>
                </a:cubicBezTo>
                <a:cubicBezTo>
                  <a:pt x="45472" y="85802"/>
                  <a:pt x="45190" y="85923"/>
                  <a:pt x="44926" y="85923"/>
                </a:cubicBezTo>
                <a:cubicBezTo>
                  <a:pt x="44826" y="85923"/>
                  <a:pt x="44730" y="85906"/>
                  <a:pt x="44648" y="85868"/>
                </a:cubicBezTo>
                <a:cubicBezTo>
                  <a:pt x="44405" y="85752"/>
                  <a:pt x="44821" y="85406"/>
                  <a:pt x="45225" y="85383"/>
                </a:cubicBezTo>
                <a:cubicBezTo>
                  <a:pt x="45278" y="85380"/>
                  <a:pt x="45325" y="85378"/>
                  <a:pt x="45366" y="85378"/>
                </a:cubicBezTo>
                <a:close/>
                <a:moveTo>
                  <a:pt x="35830" y="85677"/>
                </a:moveTo>
                <a:cubicBezTo>
                  <a:pt x="35902" y="85677"/>
                  <a:pt x="35960" y="85720"/>
                  <a:pt x="35979" y="85787"/>
                </a:cubicBezTo>
                <a:cubicBezTo>
                  <a:pt x="36002" y="85879"/>
                  <a:pt x="35956" y="85960"/>
                  <a:pt x="35864" y="85995"/>
                </a:cubicBezTo>
                <a:cubicBezTo>
                  <a:pt x="35850" y="85998"/>
                  <a:pt x="35836" y="86000"/>
                  <a:pt x="35823" y="86000"/>
                </a:cubicBezTo>
                <a:cubicBezTo>
                  <a:pt x="35748" y="86000"/>
                  <a:pt x="35687" y="85948"/>
                  <a:pt x="35667" y="85879"/>
                </a:cubicBezTo>
                <a:cubicBezTo>
                  <a:pt x="35644" y="85787"/>
                  <a:pt x="35690" y="85706"/>
                  <a:pt x="35783" y="85683"/>
                </a:cubicBezTo>
                <a:cubicBezTo>
                  <a:pt x="35799" y="85679"/>
                  <a:pt x="35815" y="85677"/>
                  <a:pt x="35830" y="85677"/>
                </a:cubicBezTo>
                <a:close/>
                <a:moveTo>
                  <a:pt x="34637" y="85679"/>
                </a:moveTo>
                <a:cubicBezTo>
                  <a:pt x="34798" y="85679"/>
                  <a:pt x="34862" y="85822"/>
                  <a:pt x="34756" y="86006"/>
                </a:cubicBezTo>
                <a:cubicBezTo>
                  <a:pt x="34694" y="86119"/>
                  <a:pt x="34610" y="86174"/>
                  <a:pt x="34533" y="86174"/>
                </a:cubicBezTo>
                <a:cubicBezTo>
                  <a:pt x="34453" y="86174"/>
                  <a:pt x="34381" y="86113"/>
                  <a:pt x="34352" y="85995"/>
                </a:cubicBezTo>
                <a:cubicBezTo>
                  <a:pt x="34317" y="85856"/>
                  <a:pt x="34398" y="85729"/>
                  <a:pt x="34536" y="85695"/>
                </a:cubicBezTo>
                <a:cubicBezTo>
                  <a:pt x="34573" y="85684"/>
                  <a:pt x="34607" y="85679"/>
                  <a:pt x="34637" y="85679"/>
                </a:cubicBezTo>
                <a:close/>
                <a:moveTo>
                  <a:pt x="39741" y="86429"/>
                </a:moveTo>
                <a:cubicBezTo>
                  <a:pt x="39837" y="86429"/>
                  <a:pt x="39928" y="86458"/>
                  <a:pt x="39984" y="86514"/>
                </a:cubicBezTo>
                <a:cubicBezTo>
                  <a:pt x="40065" y="86584"/>
                  <a:pt x="40031" y="86664"/>
                  <a:pt x="39892" y="86699"/>
                </a:cubicBezTo>
                <a:cubicBezTo>
                  <a:pt x="39852" y="86713"/>
                  <a:pt x="39809" y="86720"/>
                  <a:pt x="39766" y="86720"/>
                </a:cubicBezTo>
                <a:cubicBezTo>
                  <a:pt x="39672" y="86720"/>
                  <a:pt x="39578" y="86689"/>
                  <a:pt x="39523" y="86641"/>
                </a:cubicBezTo>
                <a:cubicBezTo>
                  <a:pt x="39442" y="86572"/>
                  <a:pt x="39476" y="86491"/>
                  <a:pt x="39615" y="86445"/>
                </a:cubicBezTo>
                <a:cubicBezTo>
                  <a:pt x="39657" y="86435"/>
                  <a:pt x="39699" y="86429"/>
                  <a:pt x="39741" y="86429"/>
                </a:cubicBezTo>
                <a:close/>
                <a:moveTo>
                  <a:pt x="41318" y="86352"/>
                </a:moveTo>
                <a:cubicBezTo>
                  <a:pt x="41324" y="86352"/>
                  <a:pt x="41329" y="86352"/>
                  <a:pt x="41335" y="86353"/>
                </a:cubicBezTo>
                <a:cubicBezTo>
                  <a:pt x="41716" y="86387"/>
                  <a:pt x="41554" y="86734"/>
                  <a:pt x="41092" y="86861"/>
                </a:cubicBezTo>
                <a:cubicBezTo>
                  <a:pt x="40965" y="86896"/>
                  <a:pt x="40880" y="86917"/>
                  <a:pt x="40831" y="86917"/>
                </a:cubicBezTo>
                <a:cubicBezTo>
                  <a:pt x="40737" y="86917"/>
                  <a:pt x="40771" y="86842"/>
                  <a:pt x="40885" y="86653"/>
                </a:cubicBezTo>
                <a:cubicBezTo>
                  <a:pt x="40973" y="86486"/>
                  <a:pt x="41179" y="86352"/>
                  <a:pt x="41318" y="86352"/>
                </a:cubicBezTo>
                <a:close/>
                <a:moveTo>
                  <a:pt x="30616" y="86316"/>
                </a:moveTo>
                <a:cubicBezTo>
                  <a:pt x="30769" y="86316"/>
                  <a:pt x="30340" y="87013"/>
                  <a:pt x="30138" y="87080"/>
                </a:cubicBezTo>
                <a:cubicBezTo>
                  <a:pt x="30133" y="87081"/>
                  <a:pt x="30128" y="87082"/>
                  <a:pt x="30124" y="87082"/>
                </a:cubicBezTo>
                <a:cubicBezTo>
                  <a:pt x="30063" y="87082"/>
                  <a:pt x="30101" y="86938"/>
                  <a:pt x="30219" y="86734"/>
                </a:cubicBezTo>
                <a:cubicBezTo>
                  <a:pt x="30346" y="86514"/>
                  <a:pt x="30508" y="86341"/>
                  <a:pt x="30600" y="86318"/>
                </a:cubicBezTo>
                <a:cubicBezTo>
                  <a:pt x="30606" y="86317"/>
                  <a:pt x="30611" y="86316"/>
                  <a:pt x="30616" y="86316"/>
                </a:cubicBezTo>
                <a:close/>
                <a:moveTo>
                  <a:pt x="31013" y="86884"/>
                </a:moveTo>
                <a:cubicBezTo>
                  <a:pt x="31109" y="86884"/>
                  <a:pt x="31183" y="86927"/>
                  <a:pt x="31200" y="86999"/>
                </a:cubicBezTo>
                <a:cubicBezTo>
                  <a:pt x="31212" y="87080"/>
                  <a:pt x="31131" y="87172"/>
                  <a:pt x="30993" y="87207"/>
                </a:cubicBezTo>
                <a:cubicBezTo>
                  <a:pt x="30961" y="87215"/>
                  <a:pt x="30931" y="87218"/>
                  <a:pt x="30903" y="87218"/>
                </a:cubicBezTo>
                <a:cubicBezTo>
                  <a:pt x="30807" y="87218"/>
                  <a:pt x="30733" y="87174"/>
                  <a:pt x="30716" y="87103"/>
                </a:cubicBezTo>
                <a:cubicBezTo>
                  <a:pt x="30704" y="87022"/>
                  <a:pt x="30785" y="86930"/>
                  <a:pt x="30923" y="86895"/>
                </a:cubicBezTo>
                <a:cubicBezTo>
                  <a:pt x="30955" y="86887"/>
                  <a:pt x="30985" y="86884"/>
                  <a:pt x="31013" y="86884"/>
                </a:cubicBezTo>
                <a:close/>
                <a:moveTo>
                  <a:pt x="15465" y="87398"/>
                </a:moveTo>
                <a:cubicBezTo>
                  <a:pt x="15541" y="87398"/>
                  <a:pt x="15635" y="87404"/>
                  <a:pt x="15733" y="87415"/>
                </a:cubicBezTo>
                <a:cubicBezTo>
                  <a:pt x="15999" y="87449"/>
                  <a:pt x="16056" y="87507"/>
                  <a:pt x="15918" y="87622"/>
                </a:cubicBezTo>
                <a:cubicBezTo>
                  <a:pt x="15875" y="87657"/>
                  <a:pt x="15808" y="87671"/>
                  <a:pt x="15733" y="87671"/>
                </a:cubicBezTo>
                <a:cubicBezTo>
                  <a:pt x="15506" y="87671"/>
                  <a:pt x="15208" y="87539"/>
                  <a:pt x="15295" y="87426"/>
                </a:cubicBezTo>
                <a:cubicBezTo>
                  <a:pt x="15307" y="87407"/>
                  <a:pt x="15372" y="87398"/>
                  <a:pt x="15465" y="87398"/>
                </a:cubicBezTo>
                <a:close/>
                <a:moveTo>
                  <a:pt x="27756" y="87673"/>
                </a:moveTo>
                <a:cubicBezTo>
                  <a:pt x="27784" y="87673"/>
                  <a:pt x="27813" y="87675"/>
                  <a:pt x="27841" y="87680"/>
                </a:cubicBezTo>
                <a:cubicBezTo>
                  <a:pt x="27980" y="87703"/>
                  <a:pt x="27945" y="87749"/>
                  <a:pt x="27761" y="87795"/>
                </a:cubicBezTo>
                <a:cubicBezTo>
                  <a:pt x="27697" y="87812"/>
                  <a:pt x="27643" y="87820"/>
                  <a:pt x="27601" y="87820"/>
                </a:cubicBezTo>
                <a:cubicBezTo>
                  <a:pt x="27530" y="87820"/>
                  <a:pt x="27496" y="87797"/>
                  <a:pt x="27518" y="87761"/>
                </a:cubicBezTo>
                <a:cubicBezTo>
                  <a:pt x="27555" y="87706"/>
                  <a:pt x="27649" y="87673"/>
                  <a:pt x="27756" y="87673"/>
                </a:cubicBezTo>
                <a:close/>
                <a:moveTo>
                  <a:pt x="38794" y="87370"/>
                </a:moveTo>
                <a:cubicBezTo>
                  <a:pt x="38985" y="87370"/>
                  <a:pt x="39042" y="87484"/>
                  <a:pt x="38922" y="87680"/>
                </a:cubicBezTo>
                <a:cubicBezTo>
                  <a:pt x="38848" y="87805"/>
                  <a:pt x="38719" y="87869"/>
                  <a:pt x="38591" y="87869"/>
                </a:cubicBezTo>
                <a:cubicBezTo>
                  <a:pt x="38482" y="87869"/>
                  <a:pt x="38374" y="87822"/>
                  <a:pt x="38299" y="87726"/>
                </a:cubicBezTo>
                <a:cubicBezTo>
                  <a:pt x="38195" y="87576"/>
                  <a:pt x="38253" y="87484"/>
                  <a:pt x="38542" y="87415"/>
                </a:cubicBezTo>
                <a:cubicBezTo>
                  <a:pt x="38641" y="87384"/>
                  <a:pt x="38726" y="87370"/>
                  <a:pt x="38794" y="87370"/>
                </a:cubicBezTo>
                <a:close/>
                <a:moveTo>
                  <a:pt x="32232" y="88586"/>
                </a:moveTo>
                <a:cubicBezTo>
                  <a:pt x="32254" y="88586"/>
                  <a:pt x="32276" y="88588"/>
                  <a:pt x="32297" y="88592"/>
                </a:cubicBezTo>
                <a:cubicBezTo>
                  <a:pt x="32435" y="88603"/>
                  <a:pt x="32401" y="88661"/>
                  <a:pt x="32216" y="88707"/>
                </a:cubicBezTo>
                <a:cubicBezTo>
                  <a:pt x="32152" y="88726"/>
                  <a:pt x="32096" y="88735"/>
                  <a:pt x="32056" y="88735"/>
                </a:cubicBezTo>
                <a:cubicBezTo>
                  <a:pt x="31995" y="88735"/>
                  <a:pt x="31969" y="88714"/>
                  <a:pt x="31997" y="88673"/>
                </a:cubicBezTo>
                <a:cubicBezTo>
                  <a:pt x="32025" y="88625"/>
                  <a:pt x="32131" y="88586"/>
                  <a:pt x="32232" y="88586"/>
                </a:cubicBezTo>
                <a:close/>
                <a:moveTo>
                  <a:pt x="30168" y="89706"/>
                </a:moveTo>
                <a:cubicBezTo>
                  <a:pt x="30242" y="89706"/>
                  <a:pt x="30304" y="89758"/>
                  <a:pt x="30323" y="89827"/>
                </a:cubicBezTo>
                <a:cubicBezTo>
                  <a:pt x="30346" y="89919"/>
                  <a:pt x="30289" y="90000"/>
                  <a:pt x="30196" y="90023"/>
                </a:cubicBezTo>
                <a:cubicBezTo>
                  <a:pt x="30180" y="90027"/>
                  <a:pt x="30165" y="90029"/>
                  <a:pt x="30150" y="90029"/>
                </a:cubicBezTo>
                <a:cubicBezTo>
                  <a:pt x="30078" y="90029"/>
                  <a:pt x="30019" y="89984"/>
                  <a:pt x="30000" y="89908"/>
                </a:cubicBezTo>
                <a:cubicBezTo>
                  <a:pt x="29977" y="89827"/>
                  <a:pt x="30035" y="89735"/>
                  <a:pt x="30127" y="89712"/>
                </a:cubicBezTo>
                <a:cubicBezTo>
                  <a:pt x="30141" y="89708"/>
                  <a:pt x="30155" y="89706"/>
                  <a:pt x="30168" y="89706"/>
                </a:cubicBezTo>
                <a:close/>
                <a:moveTo>
                  <a:pt x="26760" y="90040"/>
                </a:moveTo>
                <a:cubicBezTo>
                  <a:pt x="26784" y="90040"/>
                  <a:pt x="26810" y="90042"/>
                  <a:pt x="26837" y="90046"/>
                </a:cubicBezTo>
                <a:cubicBezTo>
                  <a:pt x="26987" y="90069"/>
                  <a:pt x="27103" y="90116"/>
                  <a:pt x="27114" y="90150"/>
                </a:cubicBezTo>
                <a:cubicBezTo>
                  <a:pt x="27114" y="90196"/>
                  <a:pt x="27022" y="90243"/>
                  <a:pt x="26883" y="90266"/>
                </a:cubicBezTo>
                <a:cubicBezTo>
                  <a:pt x="26850" y="90273"/>
                  <a:pt x="26818" y="90277"/>
                  <a:pt x="26788" y="90277"/>
                </a:cubicBezTo>
                <a:cubicBezTo>
                  <a:pt x="26686" y="90277"/>
                  <a:pt x="26613" y="90233"/>
                  <a:pt x="26595" y="90162"/>
                </a:cubicBezTo>
                <a:cubicBezTo>
                  <a:pt x="26585" y="90085"/>
                  <a:pt x="26647" y="90040"/>
                  <a:pt x="26760" y="90040"/>
                </a:cubicBezTo>
                <a:close/>
                <a:moveTo>
                  <a:pt x="33832" y="89062"/>
                </a:moveTo>
                <a:cubicBezTo>
                  <a:pt x="33929" y="89062"/>
                  <a:pt x="34041" y="89094"/>
                  <a:pt x="34201" y="89146"/>
                </a:cubicBezTo>
                <a:cubicBezTo>
                  <a:pt x="34756" y="89331"/>
                  <a:pt x="34767" y="89342"/>
                  <a:pt x="34502" y="89446"/>
                </a:cubicBezTo>
                <a:cubicBezTo>
                  <a:pt x="34028" y="89608"/>
                  <a:pt x="32966" y="90162"/>
                  <a:pt x="32886" y="90266"/>
                </a:cubicBezTo>
                <a:cubicBezTo>
                  <a:pt x="32825" y="90363"/>
                  <a:pt x="32758" y="90409"/>
                  <a:pt x="32669" y="90409"/>
                </a:cubicBezTo>
                <a:cubicBezTo>
                  <a:pt x="32589" y="90409"/>
                  <a:pt x="32492" y="90371"/>
                  <a:pt x="32366" y="90300"/>
                </a:cubicBezTo>
                <a:cubicBezTo>
                  <a:pt x="32007" y="90087"/>
                  <a:pt x="32008" y="89896"/>
                  <a:pt x="32358" y="89896"/>
                </a:cubicBezTo>
                <a:cubicBezTo>
                  <a:pt x="32368" y="89896"/>
                  <a:pt x="32379" y="89896"/>
                  <a:pt x="32389" y="89896"/>
                </a:cubicBezTo>
                <a:cubicBezTo>
                  <a:pt x="32395" y="89897"/>
                  <a:pt x="32400" y="89897"/>
                  <a:pt x="32406" y="89897"/>
                </a:cubicBezTo>
                <a:cubicBezTo>
                  <a:pt x="32595" y="89897"/>
                  <a:pt x="32940" y="89715"/>
                  <a:pt x="33220" y="89458"/>
                </a:cubicBezTo>
                <a:cubicBezTo>
                  <a:pt x="33521" y="89172"/>
                  <a:pt x="33651" y="89062"/>
                  <a:pt x="33832" y="89062"/>
                </a:cubicBezTo>
                <a:close/>
                <a:moveTo>
                  <a:pt x="27650" y="90114"/>
                </a:moveTo>
                <a:cubicBezTo>
                  <a:pt x="27732" y="90114"/>
                  <a:pt x="27808" y="90160"/>
                  <a:pt x="27818" y="90243"/>
                </a:cubicBezTo>
                <a:cubicBezTo>
                  <a:pt x="27841" y="90335"/>
                  <a:pt x="27784" y="90416"/>
                  <a:pt x="27691" y="90439"/>
                </a:cubicBezTo>
                <a:cubicBezTo>
                  <a:pt x="27681" y="90440"/>
                  <a:pt x="27671" y="90440"/>
                  <a:pt x="27661" y="90440"/>
                </a:cubicBezTo>
                <a:cubicBezTo>
                  <a:pt x="27572" y="90440"/>
                  <a:pt x="27504" y="90395"/>
                  <a:pt x="27484" y="90312"/>
                </a:cubicBezTo>
                <a:cubicBezTo>
                  <a:pt x="27472" y="90219"/>
                  <a:pt x="27530" y="90139"/>
                  <a:pt x="27622" y="90116"/>
                </a:cubicBezTo>
                <a:cubicBezTo>
                  <a:pt x="27631" y="90114"/>
                  <a:pt x="27641" y="90114"/>
                  <a:pt x="27650" y="90114"/>
                </a:cubicBezTo>
                <a:close/>
                <a:moveTo>
                  <a:pt x="24939" y="90330"/>
                </a:moveTo>
                <a:cubicBezTo>
                  <a:pt x="25013" y="90330"/>
                  <a:pt x="25075" y="90383"/>
                  <a:pt x="25094" y="90462"/>
                </a:cubicBezTo>
                <a:cubicBezTo>
                  <a:pt x="25106" y="90554"/>
                  <a:pt x="25048" y="90635"/>
                  <a:pt x="24956" y="90647"/>
                </a:cubicBezTo>
                <a:cubicBezTo>
                  <a:pt x="24942" y="90650"/>
                  <a:pt x="24928" y="90652"/>
                  <a:pt x="24914" y="90652"/>
                </a:cubicBezTo>
                <a:cubicBezTo>
                  <a:pt x="24837" y="90652"/>
                  <a:pt x="24769" y="90600"/>
                  <a:pt x="24760" y="90531"/>
                </a:cubicBezTo>
                <a:cubicBezTo>
                  <a:pt x="24748" y="90439"/>
                  <a:pt x="24806" y="90358"/>
                  <a:pt x="24898" y="90335"/>
                </a:cubicBezTo>
                <a:cubicBezTo>
                  <a:pt x="24912" y="90331"/>
                  <a:pt x="24925" y="90330"/>
                  <a:pt x="24939" y="90330"/>
                </a:cubicBezTo>
                <a:close/>
                <a:moveTo>
                  <a:pt x="34576" y="90022"/>
                </a:moveTo>
                <a:cubicBezTo>
                  <a:pt x="34735" y="90022"/>
                  <a:pt x="34883" y="90061"/>
                  <a:pt x="34975" y="90139"/>
                </a:cubicBezTo>
                <a:cubicBezTo>
                  <a:pt x="35291" y="90389"/>
                  <a:pt x="35288" y="90743"/>
                  <a:pt x="34986" y="90743"/>
                </a:cubicBezTo>
                <a:cubicBezTo>
                  <a:pt x="34968" y="90743"/>
                  <a:pt x="34949" y="90741"/>
                  <a:pt x="34929" y="90739"/>
                </a:cubicBezTo>
                <a:cubicBezTo>
                  <a:pt x="34698" y="90727"/>
                  <a:pt x="34686" y="90681"/>
                  <a:pt x="34836" y="90531"/>
                </a:cubicBezTo>
                <a:cubicBezTo>
                  <a:pt x="34952" y="90425"/>
                  <a:pt x="34891" y="90375"/>
                  <a:pt x="34638" y="90375"/>
                </a:cubicBezTo>
                <a:cubicBezTo>
                  <a:pt x="34589" y="90375"/>
                  <a:pt x="34531" y="90377"/>
                  <a:pt x="34467" y="90381"/>
                </a:cubicBezTo>
                <a:cubicBezTo>
                  <a:pt x="34405" y="90384"/>
                  <a:pt x="34349" y="90386"/>
                  <a:pt x="34297" y="90386"/>
                </a:cubicBezTo>
                <a:cubicBezTo>
                  <a:pt x="33786" y="90386"/>
                  <a:pt x="33757" y="90237"/>
                  <a:pt x="34271" y="90069"/>
                </a:cubicBezTo>
                <a:cubicBezTo>
                  <a:pt x="34369" y="90038"/>
                  <a:pt x="34475" y="90022"/>
                  <a:pt x="34576" y="90022"/>
                </a:cubicBezTo>
                <a:close/>
                <a:moveTo>
                  <a:pt x="26215" y="90401"/>
                </a:moveTo>
                <a:cubicBezTo>
                  <a:pt x="26288" y="90401"/>
                  <a:pt x="26246" y="90510"/>
                  <a:pt x="26099" y="90658"/>
                </a:cubicBezTo>
                <a:cubicBezTo>
                  <a:pt x="25917" y="90852"/>
                  <a:pt x="25799" y="90950"/>
                  <a:pt x="25759" y="90950"/>
                </a:cubicBezTo>
                <a:cubicBezTo>
                  <a:pt x="25723" y="90950"/>
                  <a:pt x="25752" y="90869"/>
                  <a:pt x="25856" y="90704"/>
                </a:cubicBezTo>
                <a:cubicBezTo>
                  <a:pt x="25937" y="90566"/>
                  <a:pt x="26099" y="90427"/>
                  <a:pt x="26191" y="90404"/>
                </a:cubicBezTo>
                <a:cubicBezTo>
                  <a:pt x="26200" y="90402"/>
                  <a:pt x="26208" y="90401"/>
                  <a:pt x="26215" y="90401"/>
                </a:cubicBezTo>
                <a:close/>
                <a:moveTo>
                  <a:pt x="17863" y="90411"/>
                </a:moveTo>
                <a:cubicBezTo>
                  <a:pt x="17917" y="90411"/>
                  <a:pt x="17966" y="90451"/>
                  <a:pt x="18030" y="90531"/>
                </a:cubicBezTo>
                <a:cubicBezTo>
                  <a:pt x="18134" y="90635"/>
                  <a:pt x="18180" y="90785"/>
                  <a:pt x="18146" y="90854"/>
                </a:cubicBezTo>
                <a:cubicBezTo>
                  <a:pt x="18094" y="90973"/>
                  <a:pt x="17815" y="91053"/>
                  <a:pt x="17615" y="91053"/>
                </a:cubicBezTo>
                <a:cubicBezTo>
                  <a:pt x="17502" y="91053"/>
                  <a:pt x="17415" y="91028"/>
                  <a:pt x="17407" y="90970"/>
                </a:cubicBezTo>
                <a:cubicBezTo>
                  <a:pt x="17395" y="90889"/>
                  <a:pt x="17499" y="90716"/>
                  <a:pt x="17626" y="90577"/>
                </a:cubicBezTo>
                <a:cubicBezTo>
                  <a:pt x="17732" y="90465"/>
                  <a:pt x="17801" y="90411"/>
                  <a:pt x="17863" y="90411"/>
                </a:cubicBezTo>
                <a:close/>
                <a:moveTo>
                  <a:pt x="20240" y="91014"/>
                </a:moveTo>
                <a:cubicBezTo>
                  <a:pt x="20397" y="91014"/>
                  <a:pt x="20055" y="91514"/>
                  <a:pt x="19854" y="91558"/>
                </a:cubicBezTo>
                <a:cubicBezTo>
                  <a:pt x="19850" y="91559"/>
                  <a:pt x="19846" y="91559"/>
                  <a:pt x="19842" y="91559"/>
                </a:cubicBezTo>
                <a:cubicBezTo>
                  <a:pt x="19775" y="91559"/>
                  <a:pt x="19790" y="91458"/>
                  <a:pt x="19889" y="91316"/>
                </a:cubicBezTo>
                <a:cubicBezTo>
                  <a:pt x="19981" y="91154"/>
                  <a:pt x="20131" y="91027"/>
                  <a:pt x="20223" y="91016"/>
                </a:cubicBezTo>
                <a:cubicBezTo>
                  <a:pt x="20230" y="91015"/>
                  <a:pt x="20235" y="91014"/>
                  <a:pt x="20240" y="91014"/>
                </a:cubicBezTo>
                <a:close/>
                <a:moveTo>
                  <a:pt x="31168" y="91473"/>
                </a:moveTo>
                <a:cubicBezTo>
                  <a:pt x="31317" y="91473"/>
                  <a:pt x="31486" y="91528"/>
                  <a:pt x="31558" y="91639"/>
                </a:cubicBezTo>
                <a:cubicBezTo>
                  <a:pt x="31616" y="91732"/>
                  <a:pt x="31581" y="91835"/>
                  <a:pt x="31489" y="91858"/>
                </a:cubicBezTo>
                <a:cubicBezTo>
                  <a:pt x="31473" y="91862"/>
                  <a:pt x="31458" y="91864"/>
                  <a:pt x="31443" y="91864"/>
                </a:cubicBezTo>
                <a:cubicBezTo>
                  <a:pt x="31356" y="91864"/>
                  <a:pt x="31279" y="91810"/>
                  <a:pt x="31270" y="91732"/>
                </a:cubicBezTo>
                <a:cubicBezTo>
                  <a:pt x="31256" y="91679"/>
                  <a:pt x="31221" y="91652"/>
                  <a:pt x="31179" y="91652"/>
                </a:cubicBezTo>
                <a:cubicBezTo>
                  <a:pt x="31149" y="91652"/>
                  <a:pt x="31115" y="91667"/>
                  <a:pt x="31085" y="91697"/>
                </a:cubicBezTo>
                <a:cubicBezTo>
                  <a:pt x="31050" y="91732"/>
                  <a:pt x="31014" y="91750"/>
                  <a:pt x="30984" y="91750"/>
                </a:cubicBezTo>
                <a:cubicBezTo>
                  <a:pt x="30945" y="91750"/>
                  <a:pt x="30913" y="91721"/>
                  <a:pt x="30900" y="91662"/>
                </a:cubicBezTo>
                <a:cubicBezTo>
                  <a:pt x="30870" y="91537"/>
                  <a:pt x="31008" y="91473"/>
                  <a:pt x="31168" y="91473"/>
                </a:cubicBezTo>
                <a:close/>
                <a:moveTo>
                  <a:pt x="28007" y="92018"/>
                </a:moveTo>
                <a:cubicBezTo>
                  <a:pt x="28025" y="92018"/>
                  <a:pt x="28043" y="92019"/>
                  <a:pt x="28061" y="92020"/>
                </a:cubicBezTo>
                <a:cubicBezTo>
                  <a:pt x="28199" y="92043"/>
                  <a:pt x="28165" y="92089"/>
                  <a:pt x="27980" y="92147"/>
                </a:cubicBezTo>
                <a:cubicBezTo>
                  <a:pt x="27918" y="92159"/>
                  <a:pt x="27863" y="92166"/>
                  <a:pt x="27821" y="92166"/>
                </a:cubicBezTo>
                <a:cubicBezTo>
                  <a:pt x="27745" y="92166"/>
                  <a:pt x="27708" y="92145"/>
                  <a:pt x="27738" y="92101"/>
                </a:cubicBezTo>
                <a:cubicBezTo>
                  <a:pt x="27778" y="92051"/>
                  <a:pt x="27888" y="92018"/>
                  <a:pt x="28007" y="92018"/>
                </a:cubicBezTo>
                <a:close/>
                <a:moveTo>
                  <a:pt x="17398" y="92076"/>
                </a:moveTo>
                <a:cubicBezTo>
                  <a:pt x="17490" y="92076"/>
                  <a:pt x="17558" y="92131"/>
                  <a:pt x="17569" y="92205"/>
                </a:cubicBezTo>
                <a:cubicBezTo>
                  <a:pt x="17580" y="92297"/>
                  <a:pt x="17511" y="92378"/>
                  <a:pt x="17418" y="92389"/>
                </a:cubicBezTo>
                <a:cubicBezTo>
                  <a:pt x="17405" y="92393"/>
                  <a:pt x="17391" y="92395"/>
                  <a:pt x="17377" y="92395"/>
                </a:cubicBezTo>
                <a:cubicBezTo>
                  <a:pt x="17300" y="92395"/>
                  <a:pt x="17232" y="92341"/>
                  <a:pt x="17222" y="92262"/>
                </a:cubicBezTo>
                <a:cubicBezTo>
                  <a:pt x="17211" y="92170"/>
                  <a:pt x="17280" y="92089"/>
                  <a:pt x="17372" y="92078"/>
                </a:cubicBezTo>
                <a:cubicBezTo>
                  <a:pt x="17381" y="92077"/>
                  <a:pt x="17390" y="92076"/>
                  <a:pt x="17398" y="92076"/>
                </a:cubicBezTo>
                <a:close/>
                <a:moveTo>
                  <a:pt x="30677" y="92218"/>
                </a:moveTo>
                <a:cubicBezTo>
                  <a:pt x="30771" y="92218"/>
                  <a:pt x="30824" y="92269"/>
                  <a:pt x="30796" y="92343"/>
                </a:cubicBezTo>
                <a:cubicBezTo>
                  <a:pt x="30762" y="92447"/>
                  <a:pt x="30704" y="92528"/>
                  <a:pt x="30669" y="92540"/>
                </a:cubicBezTo>
                <a:cubicBezTo>
                  <a:pt x="30666" y="92541"/>
                  <a:pt x="30662" y="92541"/>
                  <a:pt x="30657" y="92541"/>
                </a:cubicBezTo>
                <a:cubicBezTo>
                  <a:pt x="30618" y="92541"/>
                  <a:pt x="30546" y="92497"/>
                  <a:pt x="30473" y="92424"/>
                </a:cubicBezTo>
                <a:cubicBezTo>
                  <a:pt x="30392" y="92355"/>
                  <a:pt x="30462" y="92262"/>
                  <a:pt x="30600" y="92228"/>
                </a:cubicBezTo>
                <a:cubicBezTo>
                  <a:pt x="30628" y="92221"/>
                  <a:pt x="30654" y="92218"/>
                  <a:pt x="30677" y="92218"/>
                </a:cubicBezTo>
                <a:close/>
                <a:moveTo>
                  <a:pt x="24115" y="92173"/>
                </a:moveTo>
                <a:cubicBezTo>
                  <a:pt x="24170" y="92173"/>
                  <a:pt x="24213" y="92222"/>
                  <a:pt x="24229" y="92309"/>
                </a:cubicBezTo>
                <a:cubicBezTo>
                  <a:pt x="24264" y="92484"/>
                  <a:pt x="24243" y="92574"/>
                  <a:pt x="24181" y="92574"/>
                </a:cubicBezTo>
                <a:cubicBezTo>
                  <a:pt x="24140" y="92574"/>
                  <a:pt x="24082" y="92536"/>
                  <a:pt x="24009" y="92459"/>
                </a:cubicBezTo>
                <a:cubicBezTo>
                  <a:pt x="23940" y="92389"/>
                  <a:pt x="23952" y="92274"/>
                  <a:pt x="24032" y="92205"/>
                </a:cubicBezTo>
                <a:cubicBezTo>
                  <a:pt x="24061" y="92183"/>
                  <a:pt x="24089" y="92173"/>
                  <a:pt x="24115" y="92173"/>
                </a:cubicBezTo>
                <a:close/>
                <a:moveTo>
                  <a:pt x="27772" y="92533"/>
                </a:moveTo>
                <a:cubicBezTo>
                  <a:pt x="27876" y="92533"/>
                  <a:pt x="27959" y="92570"/>
                  <a:pt x="27968" y="92643"/>
                </a:cubicBezTo>
                <a:cubicBezTo>
                  <a:pt x="27988" y="92710"/>
                  <a:pt x="27920" y="92753"/>
                  <a:pt x="27805" y="92753"/>
                </a:cubicBezTo>
                <a:cubicBezTo>
                  <a:pt x="27781" y="92753"/>
                  <a:pt x="27754" y="92751"/>
                  <a:pt x="27726" y="92747"/>
                </a:cubicBezTo>
                <a:cubicBezTo>
                  <a:pt x="27576" y="92724"/>
                  <a:pt x="27461" y="92690"/>
                  <a:pt x="27449" y="92655"/>
                </a:cubicBezTo>
                <a:cubicBezTo>
                  <a:pt x="27449" y="92620"/>
                  <a:pt x="27541" y="92574"/>
                  <a:pt x="27691" y="92540"/>
                </a:cubicBezTo>
                <a:cubicBezTo>
                  <a:pt x="27719" y="92535"/>
                  <a:pt x="27746" y="92533"/>
                  <a:pt x="27772" y="92533"/>
                </a:cubicBezTo>
                <a:close/>
                <a:moveTo>
                  <a:pt x="25877" y="92374"/>
                </a:moveTo>
                <a:cubicBezTo>
                  <a:pt x="25924" y="92374"/>
                  <a:pt x="25957" y="92399"/>
                  <a:pt x="25983" y="92447"/>
                </a:cubicBezTo>
                <a:cubicBezTo>
                  <a:pt x="26041" y="92540"/>
                  <a:pt x="26179" y="92655"/>
                  <a:pt x="26295" y="92713"/>
                </a:cubicBezTo>
                <a:cubicBezTo>
                  <a:pt x="26401" y="92761"/>
                  <a:pt x="26386" y="92785"/>
                  <a:pt x="26272" y="92785"/>
                </a:cubicBezTo>
                <a:cubicBezTo>
                  <a:pt x="26249" y="92785"/>
                  <a:pt x="26222" y="92784"/>
                  <a:pt x="26191" y="92782"/>
                </a:cubicBezTo>
                <a:cubicBezTo>
                  <a:pt x="26139" y="92775"/>
                  <a:pt x="26079" y="92773"/>
                  <a:pt x="26013" y="92773"/>
                </a:cubicBezTo>
                <a:cubicBezTo>
                  <a:pt x="25845" y="92773"/>
                  <a:pt x="25645" y="92792"/>
                  <a:pt x="25487" y="92817"/>
                </a:cubicBezTo>
                <a:cubicBezTo>
                  <a:pt x="25385" y="92834"/>
                  <a:pt x="25313" y="92844"/>
                  <a:pt x="25271" y="92844"/>
                </a:cubicBezTo>
                <a:cubicBezTo>
                  <a:pt x="25171" y="92844"/>
                  <a:pt x="25246" y="92781"/>
                  <a:pt x="25498" y="92586"/>
                </a:cubicBezTo>
                <a:cubicBezTo>
                  <a:pt x="25685" y="92442"/>
                  <a:pt x="25800" y="92374"/>
                  <a:pt x="25877" y="92374"/>
                </a:cubicBezTo>
                <a:close/>
                <a:moveTo>
                  <a:pt x="29744" y="92627"/>
                </a:moveTo>
                <a:cubicBezTo>
                  <a:pt x="29803" y="92627"/>
                  <a:pt x="29880" y="92633"/>
                  <a:pt x="29977" y="92643"/>
                </a:cubicBezTo>
                <a:cubicBezTo>
                  <a:pt x="30127" y="92655"/>
                  <a:pt x="30277" y="92736"/>
                  <a:pt x="30300" y="92805"/>
                </a:cubicBezTo>
                <a:cubicBezTo>
                  <a:pt x="30325" y="92916"/>
                  <a:pt x="30253" y="92975"/>
                  <a:pt x="30139" y="92975"/>
                </a:cubicBezTo>
                <a:cubicBezTo>
                  <a:pt x="30040" y="92975"/>
                  <a:pt x="29909" y="92931"/>
                  <a:pt x="29781" y="92840"/>
                </a:cubicBezTo>
                <a:cubicBezTo>
                  <a:pt x="29568" y="92689"/>
                  <a:pt x="29553" y="92627"/>
                  <a:pt x="29744" y="92627"/>
                </a:cubicBezTo>
                <a:close/>
                <a:moveTo>
                  <a:pt x="28909" y="92792"/>
                </a:moveTo>
                <a:cubicBezTo>
                  <a:pt x="28993" y="92792"/>
                  <a:pt x="29078" y="92837"/>
                  <a:pt x="29088" y="92920"/>
                </a:cubicBezTo>
                <a:cubicBezTo>
                  <a:pt x="29111" y="93013"/>
                  <a:pt x="29088" y="93082"/>
                  <a:pt x="29053" y="93094"/>
                </a:cubicBezTo>
                <a:cubicBezTo>
                  <a:pt x="29007" y="93094"/>
                  <a:pt x="28915" y="93047"/>
                  <a:pt x="28834" y="92967"/>
                </a:cubicBezTo>
                <a:cubicBezTo>
                  <a:pt x="28765" y="92897"/>
                  <a:pt x="28776" y="92817"/>
                  <a:pt x="28880" y="92793"/>
                </a:cubicBezTo>
                <a:cubicBezTo>
                  <a:pt x="28890" y="92792"/>
                  <a:pt x="28899" y="92792"/>
                  <a:pt x="28909" y="92792"/>
                </a:cubicBezTo>
                <a:close/>
                <a:moveTo>
                  <a:pt x="21922" y="92736"/>
                </a:moveTo>
                <a:cubicBezTo>
                  <a:pt x="21983" y="92736"/>
                  <a:pt x="21996" y="92796"/>
                  <a:pt x="21966" y="92920"/>
                </a:cubicBezTo>
                <a:cubicBezTo>
                  <a:pt x="21916" y="93108"/>
                  <a:pt x="21856" y="93192"/>
                  <a:pt x="21726" y="93192"/>
                </a:cubicBezTo>
                <a:cubicBezTo>
                  <a:pt x="21648" y="93192"/>
                  <a:pt x="21544" y="93161"/>
                  <a:pt x="21401" y="93105"/>
                </a:cubicBezTo>
                <a:cubicBezTo>
                  <a:pt x="21239" y="93036"/>
                  <a:pt x="21204" y="92978"/>
                  <a:pt x="21308" y="92955"/>
                </a:cubicBezTo>
                <a:cubicBezTo>
                  <a:pt x="21412" y="92943"/>
                  <a:pt x="21632" y="92863"/>
                  <a:pt x="21770" y="92793"/>
                </a:cubicBezTo>
                <a:cubicBezTo>
                  <a:pt x="21837" y="92756"/>
                  <a:pt x="21888" y="92736"/>
                  <a:pt x="21922" y="92736"/>
                </a:cubicBezTo>
                <a:close/>
                <a:moveTo>
                  <a:pt x="24927" y="92799"/>
                </a:moveTo>
                <a:cubicBezTo>
                  <a:pt x="25000" y="92799"/>
                  <a:pt x="24947" y="92864"/>
                  <a:pt x="24783" y="93036"/>
                </a:cubicBezTo>
                <a:cubicBezTo>
                  <a:pt x="24587" y="93238"/>
                  <a:pt x="24498" y="93329"/>
                  <a:pt x="24451" y="93329"/>
                </a:cubicBezTo>
                <a:cubicBezTo>
                  <a:pt x="24411" y="93329"/>
                  <a:pt x="24400" y="93266"/>
                  <a:pt x="24379" y="93151"/>
                </a:cubicBezTo>
                <a:cubicBezTo>
                  <a:pt x="24367" y="93036"/>
                  <a:pt x="24506" y="92897"/>
                  <a:pt x="24690" y="92851"/>
                </a:cubicBezTo>
                <a:cubicBezTo>
                  <a:pt x="24809" y="92818"/>
                  <a:pt x="24887" y="92799"/>
                  <a:pt x="24927" y="92799"/>
                </a:cubicBezTo>
                <a:close/>
                <a:moveTo>
                  <a:pt x="27779" y="93198"/>
                </a:moveTo>
                <a:cubicBezTo>
                  <a:pt x="27829" y="93198"/>
                  <a:pt x="27861" y="93264"/>
                  <a:pt x="27888" y="93394"/>
                </a:cubicBezTo>
                <a:cubicBezTo>
                  <a:pt x="27907" y="93501"/>
                  <a:pt x="27877" y="93575"/>
                  <a:pt x="27819" y="93575"/>
                </a:cubicBezTo>
                <a:cubicBezTo>
                  <a:pt x="27808" y="93575"/>
                  <a:pt x="27796" y="93572"/>
                  <a:pt x="27784" y="93567"/>
                </a:cubicBezTo>
                <a:cubicBezTo>
                  <a:pt x="27772" y="93563"/>
                  <a:pt x="27760" y="93562"/>
                  <a:pt x="27749" y="93562"/>
                </a:cubicBezTo>
                <a:cubicBezTo>
                  <a:pt x="27687" y="93562"/>
                  <a:pt x="27647" y="93614"/>
                  <a:pt x="27657" y="93682"/>
                </a:cubicBezTo>
                <a:cubicBezTo>
                  <a:pt x="27675" y="93756"/>
                  <a:pt x="27627" y="93808"/>
                  <a:pt x="27560" y="93808"/>
                </a:cubicBezTo>
                <a:cubicBezTo>
                  <a:pt x="27543" y="93808"/>
                  <a:pt x="27525" y="93805"/>
                  <a:pt x="27507" y="93798"/>
                </a:cubicBezTo>
                <a:cubicBezTo>
                  <a:pt x="27391" y="93751"/>
                  <a:pt x="27391" y="93625"/>
                  <a:pt x="27518" y="93463"/>
                </a:cubicBezTo>
                <a:cubicBezTo>
                  <a:pt x="27641" y="93284"/>
                  <a:pt x="27722" y="93198"/>
                  <a:pt x="27779" y="93198"/>
                </a:cubicBezTo>
                <a:close/>
                <a:moveTo>
                  <a:pt x="22772" y="93320"/>
                </a:moveTo>
                <a:cubicBezTo>
                  <a:pt x="22883" y="93320"/>
                  <a:pt x="22988" y="93336"/>
                  <a:pt x="23074" y="93371"/>
                </a:cubicBezTo>
                <a:cubicBezTo>
                  <a:pt x="23501" y="93555"/>
                  <a:pt x="23328" y="93717"/>
                  <a:pt x="22613" y="93809"/>
                </a:cubicBezTo>
                <a:cubicBezTo>
                  <a:pt x="22313" y="93855"/>
                  <a:pt x="22059" y="93936"/>
                  <a:pt x="22070" y="94005"/>
                </a:cubicBezTo>
                <a:cubicBezTo>
                  <a:pt x="22078" y="94067"/>
                  <a:pt x="22055" y="94098"/>
                  <a:pt x="22008" y="94098"/>
                </a:cubicBezTo>
                <a:cubicBezTo>
                  <a:pt x="21984" y="94098"/>
                  <a:pt x="21955" y="94090"/>
                  <a:pt x="21920" y="94075"/>
                </a:cubicBezTo>
                <a:cubicBezTo>
                  <a:pt x="21805" y="94029"/>
                  <a:pt x="21758" y="93902"/>
                  <a:pt x="21793" y="93775"/>
                </a:cubicBezTo>
                <a:cubicBezTo>
                  <a:pt x="21857" y="93530"/>
                  <a:pt x="22362" y="93320"/>
                  <a:pt x="22772" y="93320"/>
                </a:cubicBezTo>
                <a:close/>
                <a:moveTo>
                  <a:pt x="16919" y="93937"/>
                </a:moveTo>
                <a:cubicBezTo>
                  <a:pt x="17098" y="93937"/>
                  <a:pt x="17418" y="94091"/>
                  <a:pt x="17372" y="94202"/>
                </a:cubicBezTo>
                <a:cubicBezTo>
                  <a:pt x="17350" y="94241"/>
                  <a:pt x="17303" y="94261"/>
                  <a:pt x="17246" y="94261"/>
                </a:cubicBezTo>
                <a:cubicBezTo>
                  <a:pt x="17184" y="94261"/>
                  <a:pt x="17109" y="94238"/>
                  <a:pt x="17038" y="94190"/>
                </a:cubicBezTo>
                <a:cubicBezTo>
                  <a:pt x="16887" y="94098"/>
                  <a:pt x="16795" y="94005"/>
                  <a:pt x="16818" y="93971"/>
                </a:cubicBezTo>
                <a:cubicBezTo>
                  <a:pt x="16837" y="93947"/>
                  <a:pt x="16874" y="93937"/>
                  <a:pt x="16919" y="93937"/>
                </a:cubicBezTo>
                <a:close/>
                <a:moveTo>
                  <a:pt x="23916" y="94268"/>
                </a:moveTo>
                <a:cubicBezTo>
                  <a:pt x="23984" y="94268"/>
                  <a:pt x="23966" y="94375"/>
                  <a:pt x="23871" y="94502"/>
                </a:cubicBezTo>
                <a:cubicBezTo>
                  <a:pt x="23775" y="94649"/>
                  <a:pt x="23689" y="94721"/>
                  <a:pt x="23643" y="94721"/>
                </a:cubicBezTo>
                <a:cubicBezTo>
                  <a:pt x="23594" y="94721"/>
                  <a:pt x="23587" y="94643"/>
                  <a:pt x="23651" y="94490"/>
                </a:cubicBezTo>
                <a:cubicBezTo>
                  <a:pt x="23698" y="94386"/>
                  <a:pt x="23813" y="94282"/>
                  <a:pt x="23894" y="94271"/>
                </a:cubicBezTo>
                <a:cubicBezTo>
                  <a:pt x="23902" y="94269"/>
                  <a:pt x="23909" y="94268"/>
                  <a:pt x="23916" y="94268"/>
                </a:cubicBezTo>
                <a:close/>
                <a:moveTo>
                  <a:pt x="23194" y="94580"/>
                </a:moveTo>
                <a:cubicBezTo>
                  <a:pt x="23302" y="94580"/>
                  <a:pt x="23412" y="94699"/>
                  <a:pt x="23444" y="94848"/>
                </a:cubicBezTo>
                <a:cubicBezTo>
                  <a:pt x="23475" y="95025"/>
                  <a:pt x="23422" y="95117"/>
                  <a:pt x="23302" y="95117"/>
                </a:cubicBezTo>
                <a:cubicBezTo>
                  <a:pt x="23288" y="95117"/>
                  <a:pt x="23274" y="95116"/>
                  <a:pt x="23259" y="95114"/>
                </a:cubicBezTo>
                <a:cubicBezTo>
                  <a:pt x="23121" y="95102"/>
                  <a:pt x="22994" y="94975"/>
                  <a:pt x="22970" y="94860"/>
                </a:cubicBezTo>
                <a:cubicBezTo>
                  <a:pt x="22959" y="94733"/>
                  <a:pt x="23040" y="94606"/>
                  <a:pt x="23167" y="94583"/>
                </a:cubicBezTo>
                <a:cubicBezTo>
                  <a:pt x="23176" y="94581"/>
                  <a:pt x="23185" y="94580"/>
                  <a:pt x="23194" y="94580"/>
                </a:cubicBezTo>
                <a:close/>
                <a:moveTo>
                  <a:pt x="29426" y="93893"/>
                </a:moveTo>
                <a:cubicBezTo>
                  <a:pt x="29522" y="93893"/>
                  <a:pt x="29473" y="94028"/>
                  <a:pt x="29284" y="94294"/>
                </a:cubicBezTo>
                <a:cubicBezTo>
                  <a:pt x="29077" y="94583"/>
                  <a:pt x="29077" y="94606"/>
                  <a:pt x="29400" y="94663"/>
                </a:cubicBezTo>
                <a:cubicBezTo>
                  <a:pt x="29596" y="94698"/>
                  <a:pt x="29654" y="94744"/>
                  <a:pt x="29538" y="94767"/>
                </a:cubicBezTo>
                <a:cubicBezTo>
                  <a:pt x="29509" y="94773"/>
                  <a:pt x="29470" y="94776"/>
                  <a:pt x="29423" y="94776"/>
                </a:cubicBezTo>
                <a:cubicBezTo>
                  <a:pt x="29283" y="94776"/>
                  <a:pt x="29079" y="94750"/>
                  <a:pt x="28915" y="94698"/>
                </a:cubicBezTo>
                <a:cubicBezTo>
                  <a:pt x="28781" y="94661"/>
                  <a:pt x="28688" y="94641"/>
                  <a:pt x="28622" y="94641"/>
                </a:cubicBezTo>
                <a:cubicBezTo>
                  <a:pt x="28523" y="94641"/>
                  <a:pt x="28486" y="94686"/>
                  <a:pt x="28465" y="94790"/>
                </a:cubicBezTo>
                <a:cubicBezTo>
                  <a:pt x="28455" y="94876"/>
                  <a:pt x="28375" y="94938"/>
                  <a:pt x="28283" y="94938"/>
                </a:cubicBezTo>
                <a:cubicBezTo>
                  <a:pt x="28263" y="94938"/>
                  <a:pt x="28243" y="94935"/>
                  <a:pt x="28222" y="94929"/>
                </a:cubicBezTo>
                <a:cubicBezTo>
                  <a:pt x="28200" y="94922"/>
                  <a:pt x="28181" y="94919"/>
                  <a:pt x="28165" y="94919"/>
                </a:cubicBezTo>
                <a:cubicBezTo>
                  <a:pt x="28098" y="94919"/>
                  <a:pt x="28090" y="94976"/>
                  <a:pt x="28165" y="95079"/>
                </a:cubicBezTo>
                <a:cubicBezTo>
                  <a:pt x="28269" y="95240"/>
                  <a:pt x="28176" y="95298"/>
                  <a:pt x="27703" y="95333"/>
                </a:cubicBezTo>
                <a:cubicBezTo>
                  <a:pt x="27613" y="95342"/>
                  <a:pt x="27527" y="95346"/>
                  <a:pt x="27448" y="95346"/>
                </a:cubicBezTo>
                <a:cubicBezTo>
                  <a:pt x="27233" y="95346"/>
                  <a:pt x="27077" y="95314"/>
                  <a:pt x="27068" y="95264"/>
                </a:cubicBezTo>
                <a:cubicBezTo>
                  <a:pt x="27057" y="95194"/>
                  <a:pt x="27172" y="95033"/>
                  <a:pt x="27322" y="94906"/>
                </a:cubicBezTo>
                <a:cubicBezTo>
                  <a:pt x="27446" y="94802"/>
                  <a:pt x="27487" y="94718"/>
                  <a:pt x="27411" y="94718"/>
                </a:cubicBezTo>
                <a:cubicBezTo>
                  <a:pt x="27402" y="94718"/>
                  <a:pt x="27392" y="94719"/>
                  <a:pt x="27380" y="94721"/>
                </a:cubicBezTo>
                <a:cubicBezTo>
                  <a:pt x="27368" y="94724"/>
                  <a:pt x="27356" y="94725"/>
                  <a:pt x="27345" y="94725"/>
                </a:cubicBezTo>
                <a:cubicBezTo>
                  <a:pt x="27259" y="94725"/>
                  <a:pt x="27199" y="94649"/>
                  <a:pt x="27230" y="94536"/>
                </a:cubicBezTo>
                <a:cubicBezTo>
                  <a:pt x="27264" y="94352"/>
                  <a:pt x="27437" y="94294"/>
                  <a:pt x="27957" y="94294"/>
                </a:cubicBezTo>
                <a:cubicBezTo>
                  <a:pt x="27981" y="94295"/>
                  <a:pt x="28005" y="94295"/>
                  <a:pt x="28029" y="94295"/>
                </a:cubicBezTo>
                <a:cubicBezTo>
                  <a:pt x="28431" y="94295"/>
                  <a:pt x="28825" y="94205"/>
                  <a:pt x="29053" y="94063"/>
                </a:cubicBezTo>
                <a:cubicBezTo>
                  <a:pt x="29239" y="93950"/>
                  <a:pt x="29363" y="93893"/>
                  <a:pt x="29426" y="93893"/>
                </a:cubicBezTo>
                <a:close/>
                <a:moveTo>
                  <a:pt x="26340" y="94495"/>
                </a:moveTo>
                <a:cubicBezTo>
                  <a:pt x="26503" y="94495"/>
                  <a:pt x="26544" y="94594"/>
                  <a:pt x="26560" y="94860"/>
                </a:cubicBezTo>
                <a:cubicBezTo>
                  <a:pt x="26572" y="95090"/>
                  <a:pt x="26583" y="95310"/>
                  <a:pt x="26572" y="95333"/>
                </a:cubicBezTo>
                <a:cubicBezTo>
                  <a:pt x="26572" y="95356"/>
                  <a:pt x="26318" y="95414"/>
                  <a:pt x="26006" y="95471"/>
                </a:cubicBezTo>
                <a:cubicBezTo>
                  <a:pt x="25876" y="95491"/>
                  <a:pt x="25772" y="95500"/>
                  <a:pt x="25704" y="95500"/>
                </a:cubicBezTo>
                <a:cubicBezTo>
                  <a:pt x="25608" y="95500"/>
                  <a:pt x="25581" y="95482"/>
                  <a:pt x="25648" y="95448"/>
                </a:cubicBezTo>
                <a:cubicBezTo>
                  <a:pt x="25906" y="95283"/>
                  <a:pt x="25869" y="95081"/>
                  <a:pt x="25628" y="95081"/>
                </a:cubicBezTo>
                <a:cubicBezTo>
                  <a:pt x="25599" y="95081"/>
                  <a:pt x="25567" y="95084"/>
                  <a:pt x="25533" y="95090"/>
                </a:cubicBezTo>
                <a:cubicBezTo>
                  <a:pt x="25489" y="95100"/>
                  <a:pt x="25454" y="95104"/>
                  <a:pt x="25426" y="95104"/>
                </a:cubicBezTo>
                <a:cubicBezTo>
                  <a:pt x="25141" y="95104"/>
                  <a:pt x="25614" y="94662"/>
                  <a:pt x="26087" y="94536"/>
                </a:cubicBezTo>
                <a:cubicBezTo>
                  <a:pt x="26194" y="94510"/>
                  <a:pt x="26276" y="94495"/>
                  <a:pt x="26340" y="94495"/>
                </a:cubicBezTo>
                <a:close/>
                <a:moveTo>
                  <a:pt x="27000" y="95473"/>
                </a:moveTo>
                <a:cubicBezTo>
                  <a:pt x="27092" y="95473"/>
                  <a:pt x="27222" y="95489"/>
                  <a:pt x="27391" y="95518"/>
                </a:cubicBezTo>
                <a:cubicBezTo>
                  <a:pt x="27749" y="95575"/>
                  <a:pt x="27749" y="95587"/>
                  <a:pt x="27368" y="95829"/>
                </a:cubicBezTo>
                <a:cubicBezTo>
                  <a:pt x="27160" y="95968"/>
                  <a:pt x="26895" y="96095"/>
                  <a:pt x="26803" y="96118"/>
                </a:cubicBezTo>
                <a:cubicBezTo>
                  <a:pt x="26789" y="96119"/>
                  <a:pt x="26778" y="96120"/>
                  <a:pt x="26768" y="96120"/>
                </a:cubicBezTo>
                <a:cubicBezTo>
                  <a:pt x="26703" y="96120"/>
                  <a:pt x="26724" y="96087"/>
                  <a:pt x="26814" y="96037"/>
                </a:cubicBezTo>
                <a:cubicBezTo>
                  <a:pt x="26918" y="95968"/>
                  <a:pt x="26953" y="95818"/>
                  <a:pt x="26872" y="95714"/>
                </a:cubicBezTo>
                <a:cubicBezTo>
                  <a:pt x="26769" y="95547"/>
                  <a:pt x="26796" y="95473"/>
                  <a:pt x="27000" y="95473"/>
                </a:cubicBezTo>
                <a:close/>
                <a:moveTo>
                  <a:pt x="24353" y="95599"/>
                </a:moveTo>
                <a:cubicBezTo>
                  <a:pt x="24395" y="95599"/>
                  <a:pt x="24435" y="95692"/>
                  <a:pt x="24459" y="95852"/>
                </a:cubicBezTo>
                <a:cubicBezTo>
                  <a:pt x="24506" y="96083"/>
                  <a:pt x="24471" y="96279"/>
                  <a:pt x="24390" y="96302"/>
                </a:cubicBezTo>
                <a:cubicBezTo>
                  <a:pt x="24382" y="96303"/>
                  <a:pt x="24375" y="96304"/>
                  <a:pt x="24367" y="96304"/>
                </a:cubicBezTo>
                <a:cubicBezTo>
                  <a:pt x="24287" y="96304"/>
                  <a:pt x="24227" y="96247"/>
                  <a:pt x="24206" y="96152"/>
                </a:cubicBezTo>
                <a:cubicBezTo>
                  <a:pt x="24199" y="96091"/>
                  <a:pt x="24151" y="96058"/>
                  <a:pt x="24085" y="96058"/>
                </a:cubicBezTo>
                <a:cubicBezTo>
                  <a:pt x="24039" y="96058"/>
                  <a:pt x="23985" y="96073"/>
                  <a:pt x="23929" y="96106"/>
                </a:cubicBezTo>
                <a:cubicBezTo>
                  <a:pt x="23862" y="96145"/>
                  <a:pt x="23800" y="96165"/>
                  <a:pt x="23753" y="96165"/>
                </a:cubicBezTo>
                <a:cubicBezTo>
                  <a:pt x="23703" y="96165"/>
                  <a:pt x="23669" y="96142"/>
                  <a:pt x="23663" y="96095"/>
                </a:cubicBezTo>
                <a:cubicBezTo>
                  <a:pt x="23628" y="95956"/>
                  <a:pt x="23755" y="95898"/>
                  <a:pt x="24090" y="95875"/>
                </a:cubicBezTo>
                <a:cubicBezTo>
                  <a:pt x="24159" y="95875"/>
                  <a:pt x="24252" y="95771"/>
                  <a:pt x="24298" y="95656"/>
                </a:cubicBezTo>
                <a:cubicBezTo>
                  <a:pt x="24316" y="95617"/>
                  <a:pt x="24334" y="95599"/>
                  <a:pt x="24353" y="95599"/>
                </a:cubicBezTo>
                <a:close/>
                <a:moveTo>
                  <a:pt x="89755" y="0"/>
                </a:moveTo>
                <a:cubicBezTo>
                  <a:pt x="89687" y="0"/>
                  <a:pt x="89618" y="1"/>
                  <a:pt x="89549" y="2"/>
                </a:cubicBezTo>
                <a:cubicBezTo>
                  <a:pt x="88868" y="2"/>
                  <a:pt x="87332" y="14"/>
                  <a:pt x="86143" y="25"/>
                </a:cubicBezTo>
                <a:cubicBezTo>
                  <a:pt x="84955" y="25"/>
                  <a:pt x="82104" y="222"/>
                  <a:pt x="79841" y="533"/>
                </a:cubicBezTo>
                <a:cubicBezTo>
                  <a:pt x="77579" y="822"/>
                  <a:pt x="75039" y="1237"/>
                  <a:pt x="74151" y="1387"/>
                </a:cubicBezTo>
                <a:cubicBezTo>
                  <a:pt x="73054" y="1572"/>
                  <a:pt x="72523" y="1734"/>
                  <a:pt x="72488" y="1861"/>
                </a:cubicBezTo>
                <a:cubicBezTo>
                  <a:pt x="72476" y="1941"/>
                  <a:pt x="72461" y="1978"/>
                  <a:pt x="72435" y="1978"/>
                </a:cubicBezTo>
                <a:cubicBezTo>
                  <a:pt x="72412" y="1978"/>
                  <a:pt x="72382" y="1949"/>
                  <a:pt x="72338" y="1895"/>
                </a:cubicBezTo>
                <a:cubicBezTo>
                  <a:pt x="72313" y="1859"/>
                  <a:pt x="72219" y="1843"/>
                  <a:pt x="72079" y="1843"/>
                </a:cubicBezTo>
                <a:cubicBezTo>
                  <a:pt x="71275" y="1843"/>
                  <a:pt x="68933" y="2363"/>
                  <a:pt x="68933" y="2599"/>
                </a:cubicBezTo>
                <a:cubicBezTo>
                  <a:pt x="68927" y="2682"/>
                  <a:pt x="68916" y="2722"/>
                  <a:pt x="68889" y="2722"/>
                </a:cubicBezTo>
                <a:cubicBezTo>
                  <a:pt x="68863" y="2722"/>
                  <a:pt x="68823" y="2684"/>
                  <a:pt x="68760" y="2611"/>
                </a:cubicBezTo>
                <a:cubicBezTo>
                  <a:pt x="68722" y="2563"/>
                  <a:pt x="68620" y="2543"/>
                  <a:pt x="68487" y="2543"/>
                </a:cubicBezTo>
                <a:cubicBezTo>
                  <a:pt x="68137" y="2543"/>
                  <a:pt x="67578" y="2686"/>
                  <a:pt x="67444" y="2853"/>
                </a:cubicBezTo>
                <a:cubicBezTo>
                  <a:pt x="67398" y="2899"/>
                  <a:pt x="66636" y="3096"/>
                  <a:pt x="65748" y="3280"/>
                </a:cubicBezTo>
                <a:cubicBezTo>
                  <a:pt x="64443" y="3557"/>
                  <a:pt x="64109" y="3684"/>
                  <a:pt x="63935" y="3950"/>
                </a:cubicBezTo>
                <a:cubicBezTo>
                  <a:pt x="63846" y="4090"/>
                  <a:pt x="63792" y="4156"/>
                  <a:pt x="63758" y="4156"/>
                </a:cubicBezTo>
                <a:cubicBezTo>
                  <a:pt x="63730" y="4156"/>
                  <a:pt x="63715" y="4113"/>
                  <a:pt x="63705" y="4031"/>
                </a:cubicBezTo>
                <a:cubicBezTo>
                  <a:pt x="63696" y="3933"/>
                  <a:pt x="63645" y="3877"/>
                  <a:pt x="63488" y="3877"/>
                </a:cubicBezTo>
                <a:cubicBezTo>
                  <a:pt x="63197" y="3877"/>
                  <a:pt x="62544" y="4067"/>
                  <a:pt x="61130" y="4538"/>
                </a:cubicBezTo>
                <a:cubicBezTo>
                  <a:pt x="60103" y="4873"/>
                  <a:pt x="59018" y="5231"/>
                  <a:pt x="57795" y="5623"/>
                </a:cubicBezTo>
                <a:cubicBezTo>
                  <a:pt x="56502" y="6051"/>
                  <a:pt x="55059" y="6512"/>
                  <a:pt x="53385" y="7078"/>
                </a:cubicBezTo>
                <a:cubicBezTo>
                  <a:pt x="51954" y="7574"/>
                  <a:pt x="50650" y="8071"/>
                  <a:pt x="50488" y="8163"/>
                </a:cubicBezTo>
                <a:cubicBezTo>
                  <a:pt x="50315" y="8255"/>
                  <a:pt x="48999" y="8763"/>
                  <a:pt x="47556" y="9317"/>
                </a:cubicBezTo>
                <a:cubicBezTo>
                  <a:pt x="46125" y="9871"/>
                  <a:pt x="44867" y="10414"/>
                  <a:pt x="44740" y="10506"/>
                </a:cubicBezTo>
                <a:cubicBezTo>
                  <a:pt x="44498" y="10679"/>
                  <a:pt x="42974" y="11314"/>
                  <a:pt x="39707" y="12780"/>
                </a:cubicBezTo>
                <a:cubicBezTo>
                  <a:pt x="38195" y="13472"/>
                  <a:pt x="37214" y="13957"/>
                  <a:pt x="35286" y="15008"/>
                </a:cubicBezTo>
                <a:cubicBezTo>
                  <a:pt x="34836" y="15238"/>
                  <a:pt x="34017" y="15677"/>
                  <a:pt x="33440" y="15977"/>
                </a:cubicBezTo>
                <a:cubicBezTo>
                  <a:pt x="32851" y="16277"/>
                  <a:pt x="31962" y="16762"/>
                  <a:pt x="31408" y="17062"/>
                </a:cubicBezTo>
                <a:cubicBezTo>
                  <a:pt x="30866" y="17362"/>
                  <a:pt x="29954" y="17870"/>
                  <a:pt x="29354" y="18205"/>
                </a:cubicBezTo>
                <a:cubicBezTo>
                  <a:pt x="28765" y="18540"/>
                  <a:pt x="28199" y="18897"/>
                  <a:pt x="28084" y="19013"/>
                </a:cubicBezTo>
                <a:cubicBezTo>
                  <a:pt x="27968" y="19117"/>
                  <a:pt x="27495" y="19417"/>
                  <a:pt x="27057" y="19671"/>
                </a:cubicBezTo>
                <a:cubicBezTo>
                  <a:pt x="26606" y="19925"/>
                  <a:pt x="25995" y="20306"/>
                  <a:pt x="25683" y="20502"/>
                </a:cubicBezTo>
                <a:cubicBezTo>
                  <a:pt x="25383" y="20698"/>
                  <a:pt x="24794" y="21079"/>
                  <a:pt x="24379" y="21333"/>
                </a:cubicBezTo>
                <a:cubicBezTo>
                  <a:pt x="23282" y="22014"/>
                  <a:pt x="22382" y="22603"/>
                  <a:pt x="21228" y="23411"/>
                </a:cubicBezTo>
                <a:cubicBezTo>
                  <a:pt x="20650" y="23803"/>
                  <a:pt x="19900" y="24311"/>
                  <a:pt x="19554" y="24530"/>
                </a:cubicBezTo>
                <a:cubicBezTo>
                  <a:pt x="18688" y="25084"/>
                  <a:pt x="17188" y="26216"/>
                  <a:pt x="16703" y="26677"/>
                </a:cubicBezTo>
                <a:cubicBezTo>
                  <a:pt x="16484" y="26897"/>
                  <a:pt x="16091" y="27162"/>
                  <a:pt x="15849" y="27266"/>
                </a:cubicBezTo>
                <a:cubicBezTo>
                  <a:pt x="15595" y="27381"/>
                  <a:pt x="15133" y="27681"/>
                  <a:pt x="14810" y="27935"/>
                </a:cubicBezTo>
                <a:cubicBezTo>
                  <a:pt x="14498" y="28189"/>
                  <a:pt x="13898" y="28651"/>
                  <a:pt x="13482" y="28986"/>
                </a:cubicBezTo>
                <a:cubicBezTo>
                  <a:pt x="13055" y="29309"/>
                  <a:pt x="12294" y="29898"/>
                  <a:pt x="11763" y="30313"/>
                </a:cubicBezTo>
                <a:cubicBezTo>
                  <a:pt x="11069" y="30861"/>
                  <a:pt x="10755" y="31041"/>
                  <a:pt x="10494" y="31041"/>
                </a:cubicBezTo>
                <a:cubicBezTo>
                  <a:pt x="10486" y="31041"/>
                  <a:pt x="10478" y="31041"/>
                  <a:pt x="10470" y="31040"/>
                </a:cubicBezTo>
                <a:cubicBezTo>
                  <a:pt x="10458" y="31040"/>
                  <a:pt x="10447" y="31040"/>
                  <a:pt x="10435" y="31040"/>
                </a:cubicBezTo>
                <a:cubicBezTo>
                  <a:pt x="10035" y="31040"/>
                  <a:pt x="9891" y="31242"/>
                  <a:pt x="9835" y="31860"/>
                </a:cubicBezTo>
                <a:cubicBezTo>
                  <a:pt x="9789" y="32264"/>
                  <a:pt x="10031" y="33407"/>
                  <a:pt x="10193" y="33603"/>
                </a:cubicBezTo>
                <a:cubicBezTo>
                  <a:pt x="10227" y="33661"/>
                  <a:pt x="10250" y="33787"/>
                  <a:pt x="10227" y="33938"/>
                </a:cubicBezTo>
                <a:cubicBezTo>
                  <a:pt x="10216" y="34076"/>
                  <a:pt x="10262" y="34272"/>
                  <a:pt x="10343" y="34399"/>
                </a:cubicBezTo>
                <a:cubicBezTo>
                  <a:pt x="10424" y="34526"/>
                  <a:pt x="10551" y="34919"/>
                  <a:pt x="10631" y="35276"/>
                </a:cubicBezTo>
                <a:cubicBezTo>
                  <a:pt x="10712" y="35657"/>
                  <a:pt x="10989" y="36304"/>
                  <a:pt x="11312" y="36881"/>
                </a:cubicBezTo>
                <a:cubicBezTo>
                  <a:pt x="11663" y="37524"/>
                  <a:pt x="11791" y="37732"/>
                  <a:pt x="11869" y="37732"/>
                </a:cubicBezTo>
                <a:cubicBezTo>
                  <a:pt x="11899" y="37732"/>
                  <a:pt x="11922" y="37702"/>
                  <a:pt x="11947" y="37654"/>
                </a:cubicBezTo>
                <a:cubicBezTo>
                  <a:pt x="11994" y="37579"/>
                  <a:pt x="12022" y="37536"/>
                  <a:pt x="12039" y="37536"/>
                </a:cubicBezTo>
                <a:cubicBezTo>
                  <a:pt x="12065" y="37536"/>
                  <a:pt x="12067" y="37627"/>
                  <a:pt x="12074" y="37839"/>
                </a:cubicBezTo>
                <a:cubicBezTo>
                  <a:pt x="12074" y="38032"/>
                  <a:pt x="12114" y="38165"/>
                  <a:pt x="12156" y="38165"/>
                </a:cubicBezTo>
                <a:cubicBezTo>
                  <a:pt x="12160" y="38165"/>
                  <a:pt x="12163" y="38164"/>
                  <a:pt x="12167" y="38162"/>
                </a:cubicBezTo>
                <a:cubicBezTo>
                  <a:pt x="12169" y="38161"/>
                  <a:pt x="12172" y="38160"/>
                  <a:pt x="12176" y="38160"/>
                </a:cubicBezTo>
                <a:cubicBezTo>
                  <a:pt x="12246" y="38160"/>
                  <a:pt x="12470" y="38490"/>
                  <a:pt x="12778" y="39039"/>
                </a:cubicBezTo>
                <a:cubicBezTo>
                  <a:pt x="13413" y="40147"/>
                  <a:pt x="13321" y="40009"/>
                  <a:pt x="14244" y="41244"/>
                </a:cubicBezTo>
                <a:cubicBezTo>
                  <a:pt x="14810" y="42006"/>
                  <a:pt x="15133" y="42341"/>
                  <a:pt x="15514" y="42583"/>
                </a:cubicBezTo>
                <a:cubicBezTo>
                  <a:pt x="15791" y="42756"/>
                  <a:pt x="16056" y="42964"/>
                  <a:pt x="16091" y="43033"/>
                </a:cubicBezTo>
                <a:cubicBezTo>
                  <a:pt x="16137" y="43091"/>
                  <a:pt x="16333" y="43229"/>
                  <a:pt x="16518" y="43333"/>
                </a:cubicBezTo>
                <a:cubicBezTo>
                  <a:pt x="16876" y="43518"/>
                  <a:pt x="18123" y="44638"/>
                  <a:pt x="18123" y="44753"/>
                </a:cubicBezTo>
                <a:cubicBezTo>
                  <a:pt x="18123" y="44788"/>
                  <a:pt x="17984" y="44938"/>
                  <a:pt x="17834" y="45076"/>
                </a:cubicBezTo>
                <a:cubicBezTo>
                  <a:pt x="17672" y="45203"/>
                  <a:pt x="17545" y="45457"/>
                  <a:pt x="17534" y="45607"/>
                </a:cubicBezTo>
                <a:cubicBezTo>
                  <a:pt x="17534" y="45757"/>
                  <a:pt x="17442" y="45896"/>
                  <a:pt x="17338" y="45907"/>
                </a:cubicBezTo>
                <a:cubicBezTo>
                  <a:pt x="17234" y="45919"/>
                  <a:pt x="17095" y="46161"/>
                  <a:pt x="17038" y="46450"/>
                </a:cubicBezTo>
                <a:cubicBezTo>
                  <a:pt x="16922" y="46987"/>
                  <a:pt x="16783" y="47270"/>
                  <a:pt x="16633" y="47270"/>
                </a:cubicBezTo>
                <a:cubicBezTo>
                  <a:pt x="16603" y="47270"/>
                  <a:pt x="16572" y="47258"/>
                  <a:pt x="16541" y="47235"/>
                </a:cubicBezTo>
                <a:cubicBezTo>
                  <a:pt x="16519" y="47220"/>
                  <a:pt x="16497" y="47212"/>
                  <a:pt x="16474" y="47212"/>
                </a:cubicBezTo>
                <a:cubicBezTo>
                  <a:pt x="16392" y="47212"/>
                  <a:pt x="16306" y="47312"/>
                  <a:pt x="16206" y="47512"/>
                </a:cubicBezTo>
                <a:cubicBezTo>
                  <a:pt x="16103" y="47719"/>
                  <a:pt x="15906" y="47950"/>
                  <a:pt x="15779" y="48031"/>
                </a:cubicBezTo>
                <a:cubicBezTo>
                  <a:pt x="15641" y="48100"/>
                  <a:pt x="15537" y="48250"/>
                  <a:pt x="15560" y="48343"/>
                </a:cubicBezTo>
                <a:cubicBezTo>
                  <a:pt x="15572" y="48435"/>
                  <a:pt x="15491" y="48527"/>
                  <a:pt x="15387" y="48527"/>
                </a:cubicBezTo>
                <a:cubicBezTo>
                  <a:pt x="15272" y="48539"/>
                  <a:pt x="15133" y="48689"/>
                  <a:pt x="15064" y="48874"/>
                </a:cubicBezTo>
                <a:cubicBezTo>
                  <a:pt x="14994" y="49093"/>
                  <a:pt x="14844" y="49208"/>
                  <a:pt x="14637" y="49232"/>
                </a:cubicBezTo>
                <a:cubicBezTo>
                  <a:pt x="14429" y="49255"/>
                  <a:pt x="14337" y="49324"/>
                  <a:pt x="14371" y="49428"/>
                </a:cubicBezTo>
                <a:cubicBezTo>
                  <a:pt x="14406" y="49520"/>
                  <a:pt x="14267" y="49682"/>
                  <a:pt x="14071" y="49797"/>
                </a:cubicBezTo>
                <a:cubicBezTo>
                  <a:pt x="13875" y="49913"/>
                  <a:pt x="13759" y="50040"/>
                  <a:pt x="13817" y="50086"/>
                </a:cubicBezTo>
                <a:cubicBezTo>
                  <a:pt x="13909" y="50166"/>
                  <a:pt x="13298" y="50986"/>
                  <a:pt x="13009" y="51171"/>
                </a:cubicBezTo>
                <a:cubicBezTo>
                  <a:pt x="12940" y="51217"/>
                  <a:pt x="12813" y="51425"/>
                  <a:pt x="12709" y="51632"/>
                </a:cubicBezTo>
                <a:cubicBezTo>
                  <a:pt x="12623" y="51821"/>
                  <a:pt x="12563" y="51908"/>
                  <a:pt x="12497" y="51908"/>
                </a:cubicBezTo>
                <a:cubicBezTo>
                  <a:pt x="12466" y="51908"/>
                  <a:pt x="12434" y="51889"/>
                  <a:pt x="12397" y="51852"/>
                </a:cubicBezTo>
                <a:cubicBezTo>
                  <a:pt x="12339" y="51790"/>
                  <a:pt x="12284" y="51759"/>
                  <a:pt x="12236" y="51759"/>
                </a:cubicBezTo>
                <a:cubicBezTo>
                  <a:pt x="12124" y="51759"/>
                  <a:pt x="12048" y="51925"/>
                  <a:pt x="12040" y="52233"/>
                </a:cubicBezTo>
                <a:cubicBezTo>
                  <a:pt x="12040" y="52444"/>
                  <a:pt x="11975" y="52591"/>
                  <a:pt x="11898" y="52591"/>
                </a:cubicBezTo>
                <a:cubicBezTo>
                  <a:pt x="11895" y="52591"/>
                  <a:pt x="11892" y="52591"/>
                  <a:pt x="11890" y="52590"/>
                </a:cubicBezTo>
                <a:cubicBezTo>
                  <a:pt x="11879" y="52587"/>
                  <a:pt x="11869" y="52585"/>
                  <a:pt x="11861" y="52585"/>
                </a:cubicBezTo>
                <a:cubicBezTo>
                  <a:pt x="11815" y="52585"/>
                  <a:pt x="11804" y="52636"/>
                  <a:pt x="11843" y="52694"/>
                </a:cubicBezTo>
                <a:cubicBezTo>
                  <a:pt x="11890" y="52775"/>
                  <a:pt x="11855" y="52879"/>
                  <a:pt x="11763" y="52902"/>
                </a:cubicBezTo>
                <a:cubicBezTo>
                  <a:pt x="11589" y="52971"/>
                  <a:pt x="11428" y="53202"/>
                  <a:pt x="11301" y="53572"/>
                </a:cubicBezTo>
                <a:cubicBezTo>
                  <a:pt x="11266" y="53687"/>
                  <a:pt x="11162" y="53779"/>
                  <a:pt x="11070" y="53779"/>
                </a:cubicBezTo>
                <a:cubicBezTo>
                  <a:pt x="10966" y="53779"/>
                  <a:pt x="10851" y="53895"/>
                  <a:pt x="10805" y="54033"/>
                </a:cubicBezTo>
                <a:cubicBezTo>
                  <a:pt x="10753" y="54178"/>
                  <a:pt x="10696" y="54241"/>
                  <a:pt x="10595" y="54241"/>
                </a:cubicBezTo>
                <a:cubicBezTo>
                  <a:pt x="10560" y="54241"/>
                  <a:pt x="10518" y="54233"/>
                  <a:pt x="10470" y="54218"/>
                </a:cubicBezTo>
                <a:cubicBezTo>
                  <a:pt x="10408" y="54192"/>
                  <a:pt x="10362" y="54178"/>
                  <a:pt x="10330" y="54178"/>
                </a:cubicBezTo>
                <a:cubicBezTo>
                  <a:pt x="10261" y="54178"/>
                  <a:pt x="10257" y="54245"/>
                  <a:pt x="10297" y="54403"/>
                </a:cubicBezTo>
                <a:cubicBezTo>
                  <a:pt x="10331" y="54564"/>
                  <a:pt x="10308" y="54714"/>
                  <a:pt x="10239" y="54760"/>
                </a:cubicBezTo>
                <a:cubicBezTo>
                  <a:pt x="10158" y="54795"/>
                  <a:pt x="10147" y="54922"/>
                  <a:pt x="10193" y="55061"/>
                </a:cubicBezTo>
                <a:cubicBezTo>
                  <a:pt x="10227" y="55188"/>
                  <a:pt x="10216" y="55315"/>
                  <a:pt x="10147" y="55361"/>
                </a:cubicBezTo>
                <a:cubicBezTo>
                  <a:pt x="10066" y="55407"/>
                  <a:pt x="10135" y="55603"/>
                  <a:pt x="10412" y="56019"/>
                </a:cubicBezTo>
                <a:cubicBezTo>
                  <a:pt x="10631" y="56353"/>
                  <a:pt x="10781" y="56677"/>
                  <a:pt x="10770" y="56757"/>
                </a:cubicBezTo>
                <a:cubicBezTo>
                  <a:pt x="10747" y="56827"/>
                  <a:pt x="10862" y="57057"/>
                  <a:pt x="11035" y="57254"/>
                </a:cubicBezTo>
                <a:cubicBezTo>
                  <a:pt x="11209" y="57450"/>
                  <a:pt x="11312" y="57635"/>
                  <a:pt x="11266" y="57658"/>
                </a:cubicBezTo>
                <a:cubicBezTo>
                  <a:pt x="11151" y="57715"/>
                  <a:pt x="11497" y="58419"/>
                  <a:pt x="11659" y="58454"/>
                </a:cubicBezTo>
                <a:cubicBezTo>
                  <a:pt x="11716" y="58477"/>
                  <a:pt x="11786" y="58558"/>
                  <a:pt x="11809" y="58650"/>
                </a:cubicBezTo>
                <a:cubicBezTo>
                  <a:pt x="11832" y="58754"/>
                  <a:pt x="12016" y="59100"/>
                  <a:pt x="12224" y="59447"/>
                </a:cubicBezTo>
                <a:cubicBezTo>
                  <a:pt x="12571" y="60001"/>
                  <a:pt x="12640" y="60070"/>
                  <a:pt x="13032" y="60162"/>
                </a:cubicBezTo>
                <a:cubicBezTo>
                  <a:pt x="13436" y="60255"/>
                  <a:pt x="13448" y="60266"/>
                  <a:pt x="13321" y="60451"/>
                </a:cubicBezTo>
                <a:cubicBezTo>
                  <a:pt x="13159" y="60670"/>
                  <a:pt x="13332" y="61097"/>
                  <a:pt x="13632" y="61224"/>
                </a:cubicBezTo>
                <a:cubicBezTo>
                  <a:pt x="13759" y="61282"/>
                  <a:pt x="13967" y="61490"/>
                  <a:pt x="14106" y="61709"/>
                </a:cubicBezTo>
                <a:cubicBezTo>
                  <a:pt x="14261" y="61942"/>
                  <a:pt x="14338" y="62029"/>
                  <a:pt x="14485" y="62029"/>
                </a:cubicBezTo>
                <a:cubicBezTo>
                  <a:pt x="14556" y="62029"/>
                  <a:pt x="14643" y="62009"/>
                  <a:pt x="14764" y="61975"/>
                </a:cubicBezTo>
                <a:cubicBezTo>
                  <a:pt x="14810" y="61963"/>
                  <a:pt x="14856" y="61952"/>
                  <a:pt x="14902" y="61952"/>
                </a:cubicBezTo>
                <a:cubicBezTo>
                  <a:pt x="14902" y="61952"/>
                  <a:pt x="14902" y="61963"/>
                  <a:pt x="14891" y="61975"/>
                </a:cubicBezTo>
                <a:cubicBezTo>
                  <a:pt x="14790" y="62164"/>
                  <a:pt x="14765" y="62310"/>
                  <a:pt x="14826" y="62310"/>
                </a:cubicBezTo>
                <a:cubicBezTo>
                  <a:pt x="14828" y="62310"/>
                  <a:pt x="14830" y="62310"/>
                  <a:pt x="14833" y="62309"/>
                </a:cubicBezTo>
                <a:cubicBezTo>
                  <a:pt x="14834" y="62309"/>
                  <a:pt x="14835" y="62309"/>
                  <a:pt x="14836" y="62309"/>
                </a:cubicBezTo>
                <a:cubicBezTo>
                  <a:pt x="14917" y="62309"/>
                  <a:pt x="15019" y="62700"/>
                  <a:pt x="15087" y="63348"/>
                </a:cubicBezTo>
                <a:cubicBezTo>
                  <a:pt x="15237" y="64606"/>
                  <a:pt x="15202" y="64445"/>
                  <a:pt x="15629" y="65934"/>
                </a:cubicBezTo>
                <a:cubicBezTo>
                  <a:pt x="15883" y="66857"/>
                  <a:pt x="16091" y="67284"/>
                  <a:pt x="16414" y="67642"/>
                </a:cubicBezTo>
                <a:cubicBezTo>
                  <a:pt x="16657" y="67896"/>
                  <a:pt x="16876" y="68173"/>
                  <a:pt x="16887" y="68254"/>
                </a:cubicBezTo>
                <a:cubicBezTo>
                  <a:pt x="16899" y="68323"/>
                  <a:pt x="17061" y="68519"/>
                  <a:pt x="17245" y="68669"/>
                </a:cubicBezTo>
                <a:cubicBezTo>
                  <a:pt x="17580" y="68946"/>
                  <a:pt x="18527" y="70378"/>
                  <a:pt x="18457" y="70505"/>
                </a:cubicBezTo>
                <a:cubicBezTo>
                  <a:pt x="18434" y="70539"/>
                  <a:pt x="18169" y="70655"/>
                  <a:pt x="17892" y="70747"/>
                </a:cubicBezTo>
                <a:cubicBezTo>
                  <a:pt x="17615" y="70839"/>
                  <a:pt x="17291" y="71059"/>
                  <a:pt x="17188" y="71197"/>
                </a:cubicBezTo>
                <a:cubicBezTo>
                  <a:pt x="17100" y="71329"/>
                  <a:pt x="16908" y="71429"/>
                  <a:pt x="16771" y="71429"/>
                </a:cubicBezTo>
                <a:cubicBezTo>
                  <a:pt x="16763" y="71429"/>
                  <a:pt x="16756" y="71429"/>
                  <a:pt x="16749" y="71428"/>
                </a:cubicBezTo>
                <a:cubicBezTo>
                  <a:pt x="16740" y="71427"/>
                  <a:pt x="16731" y="71426"/>
                  <a:pt x="16722" y="71426"/>
                </a:cubicBezTo>
                <a:cubicBezTo>
                  <a:pt x="16563" y="71426"/>
                  <a:pt x="16261" y="71604"/>
                  <a:pt x="16022" y="71844"/>
                </a:cubicBezTo>
                <a:cubicBezTo>
                  <a:pt x="15581" y="72284"/>
                  <a:pt x="15242" y="72509"/>
                  <a:pt x="15039" y="72509"/>
                </a:cubicBezTo>
                <a:cubicBezTo>
                  <a:pt x="14976" y="72509"/>
                  <a:pt x="14926" y="72488"/>
                  <a:pt x="14891" y="72444"/>
                </a:cubicBezTo>
                <a:cubicBezTo>
                  <a:pt x="14864" y="72410"/>
                  <a:pt x="14825" y="72393"/>
                  <a:pt x="14773" y="72393"/>
                </a:cubicBezTo>
                <a:cubicBezTo>
                  <a:pt x="14667" y="72393"/>
                  <a:pt x="14507" y="72462"/>
                  <a:pt x="14290" y="72594"/>
                </a:cubicBezTo>
                <a:cubicBezTo>
                  <a:pt x="14013" y="72767"/>
                  <a:pt x="13621" y="72929"/>
                  <a:pt x="13390" y="72963"/>
                </a:cubicBezTo>
                <a:cubicBezTo>
                  <a:pt x="13171" y="72986"/>
                  <a:pt x="12951" y="73102"/>
                  <a:pt x="12905" y="73194"/>
                </a:cubicBezTo>
                <a:cubicBezTo>
                  <a:pt x="12876" y="73273"/>
                  <a:pt x="12754" y="73326"/>
                  <a:pt x="12634" y="73326"/>
                </a:cubicBezTo>
                <a:cubicBezTo>
                  <a:pt x="12612" y="73326"/>
                  <a:pt x="12591" y="73324"/>
                  <a:pt x="12571" y="73321"/>
                </a:cubicBezTo>
                <a:cubicBezTo>
                  <a:pt x="12551" y="73316"/>
                  <a:pt x="12529" y="73314"/>
                  <a:pt x="12506" y="73314"/>
                </a:cubicBezTo>
                <a:cubicBezTo>
                  <a:pt x="12349" y="73314"/>
                  <a:pt x="12116" y="73410"/>
                  <a:pt x="11936" y="73540"/>
                </a:cubicBezTo>
                <a:cubicBezTo>
                  <a:pt x="11763" y="73680"/>
                  <a:pt x="11573" y="73744"/>
                  <a:pt x="11373" y="73744"/>
                </a:cubicBezTo>
                <a:cubicBezTo>
                  <a:pt x="11293" y="73744"/>
                  <a:pt x="11211" y="73733"/>
                  <a:pt x="11128" y="73713"/>
                </a:cubicBezTo>
                <a:cubicBezTo>
                  <a:pt x="11035" y="73693"/>
                  <a:pt x="10954" y="73683"/>
                  <a:pt x="10886" y="73683"/>
                </a:cubicBezTo>
                <a:cubicBezTo>
                  <a:pt x="10760" y="73683"/>
                  <a:pt x="10681" y="73719"/>
                  <a:pt x="10666" y="73794"/>
                </a:cubicBezTo>
                <a:cubicBezTo>
                  <a:pt x="10643" y="73887"/>
                  <a:pt x="10354" y="73979"/>
                  <a:pt x="10020" y="74014"/>
                </a:cubicBezTo>
                <a:cubicBezTo>
                  <a:pt x="9685" y="74037"/>
                  <a:pt x="9454" y="74106"/>
                  <a:pt x="9489" y="74175"/>
                </a:cubicBezTo>
                <a:cubicBezTo>
                  <a:pt x="9569" y="74279"/>
                  <a:pt x="8207" y="74798"/>
                  <a:pt x="7700" y="74856"/>
                </a:cubicBezTo>
                <a:cubicBezTo>
                  <a:pt x="7573" y="74868"/>
                  <a:pt x="7261" y="75006"/>
                  <a:pt x="6995" y="75156"/>
                </a:cubicBezTo>
                <a:cubicBezTo>
                  <a:pt x="6784" y="75275"/>
                  <a:pt x="6648" y="75334"/>
                  <a:pt x="6560" y="75334"/>
                </a:cubicBezTo>
                <a:cubicBezTo>
                  <a:pt x="6494" y="75334"/>
                  <a:pt x="6455" y="75301"/>
                  <a:pt x="6430" y="75237"/>
                </a:cubicBezTo>
                <a:cubicBezTo>
                  <a:pt x="6389" y="75124"/>
                  <a:pt x="6322" y="75071"/>
                  <a:pt x="6234" y="75071"/>
                </a:cubicBezTo>
                <a:cubicBezTo>
                  <a:pt x="6098" y="75071"/>
                  <a:pt x="5913" y="75197"/>
                  <a:pt x="5703" y="75422"/>
                </a:cubicBezTo>
                <a:cubicBezTo>
                  <a:pt x="5557" y="75577"/>
                  <a:pt x="5387" y="75675"/>
                  <a:pt x="5289" y="75675"/>
                </a:cubicBezTo>
                <a:cubicBezTo>
                  <a:pt x="5270" y="75675"/>
                  <a:pt x="5254" y="75672"/>
                  <a:pt x="5241" y="75664"/>
                </a:cubicBezTo>
                <a:cubicBezTo>
                  <a:pt x="5214" y="75645"/>
                  <a:pt x="5188" y="75636"/>
                  <a:pt x="5166" y="75636"/>
                </a:cubicBezTo>
                <a:cubicBezTo>
                  <a:pt x="5122" y="75636"/>
                  <a:pt x="5091" y="75672"/>
                  <a:pt x="5091" y="75733"/>
                </a:cubicBezTo>
                <a:cubicBezTo>
                  <a:pt x="5101" y="75814"/>
                  <a:pt x="5006" y="75876"/>
                  <a:pt x="4891" y="75876"/>
                </a:cubicBezTo>
                <a:cubicBezTo>
                  <a:pt x="4873" y="75876"/>
                  <a:pt x="4855" y="75875"/>
                  <a:pt x="4837" y="75872"/>
                </a:cubicBezTo>
                <a:cubicBezTo>
                  <a:pt x="4814" y="75870"/>
                  <a:pt x="4790" y="75869"/>
                  <a:pt x="4766" y="75869"/>
                </a:cubicBezTo>
                <a:cubicBezTo>
                  <a:pt x="4498" y="75869"/>
                  <a:pt x="4153" y="75986"/>
                  <a:pt x="3740" y="76230"/>
                </a:cubicBezTo>
                <a:cubicBezTo>
                  <a:pt x="3644" y="76286"/>
                  <a:pt x="3515" y="76320"/>
                  <a:pt x="3406" y="76320"/>
                </a:cubicBezTo>
                <a:cubicBezTo>
                  <a:pt x="3358" y="76320"/>
                  <a:pt x="3314" y="76313"/>
                  <a:pt x="3279" y="76299"/>
                </a:cubicBezTo>
                <a:cubicBezTo>
                  <a:pt x="3244" y="76282"/>
                  <a:pt x="3199" y="76274"/>
                  <a:pt x="3147" y="76274"/>
                </a:cubicBezTo>
                <a:cubicBezTo>
                  <a:pt x="3025" y="76274"/>
                  <a:pt x="2869" y="76318"/>
                  <a:pt x="2748" y="76391"/>
                </a:cubicBezTo>
                <a:cubicBezTo>
                  <a:pt x="2629" y="76459"/>
                  <a:pt x="2538" y="76494"/>
                  <a:pt x="2454" y="76494"/>
                </a:cubicBezTo>
                <a:cubicBezTo>
                  <a:pt x="2367" y="76494"/>
                  <a:pt x="2288" y="76456"/>
                  <a:pt x="2194" y="76380"/>
                </a:cubicBezTo>
                <a:cubicBezTo>
                  <a:pt x="2107" y="76309"/>
                  <a:pt x="2048" y="76271"/>
                  <a:pt x="1998" y="76271"/>
                </a:cubicBezTo>
                <a:cubicBezTo>
                  <a:pt x="1935" y="76271"/>
                  <a:pt x="1889" y="76332"/>
                  <a:pt x="1824" y="76461"/>
                </a:cubicBezTo>
                <a:cubicBezTo>
                  <a:pt x="1744" y="76611"/>
                  <a:pt x="1582" y="76738"/>
                  <a:pt x="1467" y="76738"/>
                </a:cubicBezTo>
                <a:cubicBezTo>
                  <a:pt x="1340" y="76738"/>
                  <a:pt x="1213" y="76842"/>
                  <a:pt x="1155" y="76980"/>
                </a:cubicBezTo>
                <a:cubicBezTo>
                  <a:pt x="1109" y="77119"/>
                  <a:pt x="982" y="77222"/>
                  <a:pt x="866" y="77222"/>
                </a:cubicBezTo>
                <a:cubicBezTo>
                  <a:pt x="716" y="77222"/>
                  <a:pt x="659" y="77430"/>
                  <a:pt x="647" y="77927"/>
                </a:cubicBezTo>
                <a:cubicBezTo>
                  <a:pt x="647" y="78331"/>
                  <a:pt x="566" y="78688"/>
                  <a:pt x="485" y="78746"/>
                </a:cubicBezTo>
                <a:cubicBezTo>
                  <a:pt x="393" y="78804"/>
                  <a:pt x="358" y="79058"/>
                  <a:pt x="405" y="79323"/>
                </a:cubicBezTo>
                <a:cubicBezTo>
                  <a:pt x="462" y="79577"/>
                  <a:pt x="428" y="79785"/>
                  <a:pt x="347" y="79785"/>
                </a:cubicBezTo>
                <a:cubicBezTo>
                  <a:pt x="162" y="79785"/>
                  <a:pt x="1" y="80570"/>
                  <a:pt x="174" y="80674"/>
                </a:cubicBezTo>
                <a:cubicBezTo>
                  <a:pt x="243" y="80720"/>
                  <a:pt x="255" y="80835"/>
                  <a:pt x="208" y="80928"/>
                </a:cubicBezTo>
                <a:cubicBezTo>
                  <a:pt x="151" y="81020"/>
                  <a:pt x="81" y="81424"/>
                  <a:pt x="58" y="81816"/>
                </a:cubicBezTo>
                <a:cubicBezTo>
                  <a:pt x="24" y="82474"/>
                  <a:pt x="58" y="82567"/>
                  <a:pt x="497" y="82844"/>
                </a:cubicBezTo>
                <a:cubicBezTo>
                  <a:pt x="947" y="83121"/>
                  <a:pt x="959" y="83144"/>
                  <a:pt x="624" y="83236"/>
                </a:cubicBezTo>
                <a:cubicBezTo>
                  <a:pt x="208" y="83352"/>
                  <a:pt x="58" y="83802"/>
                  <a:pt x="347" y="84079"/>
                </a:cubicBezTo>
                <a:cubicBezTo>
                  <a:pt x="474" y="84183"/>
                  <a:pt x="555" y="84471"/>
                  <a:pt x="555" y="84725"/>
                </a:cubicBezTo>
                <a:cubicBezTo>
                  <a:pt x="543" y="85141"/>
                  <a:pt x="612" y="85198"/>
                  <a:pt x="1201" y="85279"/>
                </a:cubicBezTo>
                <a:cubicBezTo>
                  <a:pt x="1559" y="85337"/>
                  <a:pt x="1847" y="85441"/>
                  <a:pt x="1847" y="85522"/>
                </a:cubicBezTo>
                <a:cubicBezTo>
                  <a:pt x="1847" y="85591"/>
                  <a:pt x="2055" y="85672"/>
                  <a:pt x="2309" y="85695"/>
                </a:cubicBezTo>
                <a:cubicBezTo>
                  <a:pt x="2552" y="85729"/>
                  <a:pt x="2771" y="85833"/>
                  <a:pt x="2782" y="85949"/>
                </a:cubicBezTo>
                <a:cubicBezTo>
                  <a:pt x="2803" y="86167"/>
                  <a:pt x="2819" y="86265"/>
                  <a:pt x="2882" y="86265"/>
                </a:cubicBezTo>
                <a:cubicBezTo>
                  <a:pt x="2925" y="86265"/>
                  <a:pt x="2990" y="86218"/>
                  <a:pt x="3094" y="86133"/>
                </a:cubicBezTo>
                <a:cubicBezTo>
                  <a:pt x="3185" y="86054"/>
                  <a:pt x="3267" y="86014"/>
                  <a:pt x="3378" y="86014"/>
                </a:cubicBezTo>
                <a:cubicBezTo>
                  <a:pt x="3493" y="86014"/>
                  <a:pt x="3639" y="86057"/>
                  <a:pt x="3856" y="86145"/>
                </a:cubicBezTo>
                <a:cubicBezTo>
                  <a:pt x="4046" y="86215"/>
                  <a:pt x="4195" y="86250"/>
                  <a:pt x="4296" y="86250"/>
                </a:cubicBezTo>
                <a:cubicBezTo>
                  <a:pt x="4378" y="86250"/>
                  <a:pt x="4429" y="86226"/>
                  <a:pt x="4445" y="86180"/>
                </a:cubicBezTo>
                <a:cubicBezTo>
                  <a:pt x="4467" y="86102"/>
                  <a:pt x="4630" y="86067"/>
                  <a:pt x="4828" y="86067"/>
                </a:cubicBezTo>
                <a:cubicBezTo>
                  <a:pt x="5128" y="86067"/>
                  <a:pt x="5508" y="86147"/>
                  <a:pt x="5599" y="86272"/>
                </a:cubicBezTo>
                <a:cubicBezTo>
                  <a:pt x="5645" y="86353"/>
                  <a:pt x="5795" y="86410"/>
                  <a:pt x="5934" y="86410"/>
                </a:cubicBezTo>
                <a:cubicBezTo>
                  <a:pt x="6072" y="86399"/>
                  <a:pt x="6141" y="86341"/>
                  <a:pt x="6084" y="86260"/>
                </a:cubicBezTo>
                <a:cubicBezTo>
                  <a:pt x="6043" y="86204"/>
                  <a:pt x="6088" y="86175"/>
                  <a:pt x="6181" y="86175"/>
                </a:cubicBezTo>
                <a:cubicBezTo>
                  <a:pt x="6221" y="86175"/>
                  <a:pt x="6271" y="86181"/>
                  <a:pt x="6326" y="86191"/>
                </a:cubicBezTo>
                <a:cubicBezTo>
                  <a:pt x="6557" y="86237"/>
                  <a:pt x="6649" y="86364"/>
                  <a:pt x="6603" y="86514"/>
                </a:cubicBezTo>
                <a:cubicBezTo>
                  <a:pt x="6553" y="86636"/>
                  <a:pt x="6578" y="86696"/>
                  <a:pt x="6732" y="86696"/>
                </a:cubicBezTo>
                <a:cubicBezTo>
                  <a:pt x="6826" y="86696"/>
                  <a:pt x="6967" y="86673"/>
                  <a:pt x="7169" y="86630"/>
                </a:cubicBezTo>
                <a:cubicBezTo>
                  <a:pt x="7359" y="86582"/>
                  <a:pt x="7538" y="86559"/>
                  <a:pt x="7674" y="86559"/>
                </a:cubicBezTo>
                <a:cubicBezTo>
                  <a:pt x="7801" y="86559"/>
                  <a:pt x="7891" y="86579"/>
                  <a:pt x="7919" y="86618"/>
                </a:cubicBezTo>
                <a:cubicBezTo>
                  <a:pt x="7938" y="86643"/>
                  <a:pt x="7973" y="86656"/>
                  <a:pt x="8021" y="86656"/>
                </a:cubicBezTo>
                <a:cubicBezTo>
                  <a:pt x="8152" y="86656"/>
                  <a:pt x="8380" y="86567"/>
                  <a:pt x="8658" y="86399"/>
                </a:cubicBezTo>
                <a:cubicBezTo>
                  <a:pt x="9088" y="86146"/>
                  <a:pt x="10005" y="85936"/>
                  <a:pt x="10477" y="85936"/>
                </a:cubicBezTo>
                <a:cubicBezTo>
                  <a:pt x="10650" y="85936"/>
                  <a:pt x="10764" y="85964"/>
                  <a:pt x="10770" y="86029"/>
                </a:cubicBezTo>
                <a:cubicBezTo>
                  <a:pt x="10777" y="86071"/>
                  <a:pt x="10946" y="86092"/>
                  <a:pt x="11202" y="86092"/>
                </a:cubicBezTo>
                <a:cubicBezTo>
                  <a:pt x="11373" y="86092"/>
                  <a:pt x="11582" y="86083"/>
                  <a:pt x="11809" y="86064"/>
                </a:cubicBezTo>
                <a:cubicBezTo>
                  <a:pt x="12174" y="86042"/>
                  <a:pt x="12544" y="86029"/>
                  <a:pt x="12801" y="86029"/>
                </a:cubicBezTo>
                <a:cubicBezTo>
                  <a:pt x="12942" y="86029"/>
                  <a:pt x="13048" y="86033"/>
                  <a:pt x="13102" y="86041"/>
                </a:cubicBezTo>
                <a:cubicBezTo>
                  <a:pt x="13126" y="86047"/>
                  <a:pt x="13149" y="86050"/>
                  <a:pt x="13170" y="86050"/>
                </a:cubicBezTo>
                <a:cubicBezTo>
                  <a:pt x="13269" y="86050"/>
                  <a:pt x="13326" y="85988"/>
                  <a:pt x="13298" y="85902"/>
                </a:cubicBezTo>
                <a:cubicBezTo>
                  <a:pt x="13201" y="85602"/>
                  <a:pt x="14437" y="85180"/>
                  <a:pt x="15120" y="85180"/>
                </a:cubicBezTo>
                <a:cubicBezTo>
                  <a:pt x="15328" y="85180"/>
                  <a:pt x="15486" y="85219"/>
                  <a:pt x="15537" y="85314"/>
                </a:cubicBezTo>
                <a:cubicBezTo>
                  <a:pt x="15618" y="85464"/>
                  <a:pt x="15583" y="85556"/>
                  <a:pt x="15433" y="85579"/>
                </a:cubicBezTo>
                <a:cubicBezTo>
                  <a:pt x="15225" y="85602"/>
                  <a:pt x="15156" y="86018"/>
                  <a:pt x="15272" y="86445"/>
                </a:cubicBezTo>
                <a:cubicBezTo>
                  <a:pt x="15295" y="86514"/>
                  <a:pt x="15214" y="86584"/>
                  <a:pt x="15098" y="86595"/>
                </a:cubicBezTo>
                <a:cubicBezTo>
                  <a:pt x="14994" y="86618"/>
                  <a:pt x="15052" y="86664"/>
                  <a:pt x="15214" y="86710"/>
                </a:cubicBezTo>
                <a:cubicBezTo>
                  <a:pt x="15514" y="86780"/>
                  <a:pt x="15514" y="86791"/>
                  <a:pt x="15237" y="87253"/>
                </a:cubicBezTo>
                <a:cubicBezTo>
                  <a:pt x="14937" y="87738"/>
                  <a:pt x="14897" y="87882"/>
                  <a:pt x="15106" y="87882"/>
                </a:cubicBezTo>
                <a:cubicBezTo>
                  <a:pt x="15131" y="87882"/>
                  <a:pt x="15159" y="87880"/>
                  <a:pt x="15191" y="87876"/>
                </a:cubicBezTo>
                <a:cubicBezTo>
                  <a:pt x="15205" y="87874"/>
                  <a:pt x="15222" y="87872"/>
                  <a:pt x="15238" y="87872"/>
                </a:cubicBezTo>
                <a:cubicBezTo>
                  <a:pt x="15367" y="87872"/>
                  <a:pt x="15550" y="87946"/>
                  <a:pt x="15652" y="88038"/>
                </a:cubicBezTo>
                <a:cubicBezTo>
                  <a:pt x="15837" y="88199"/>
                  <a:pt x="15791" y="88257"/>
                  <a:pt x="15422" y="88350"/>
                </a:cubicBezTo>
                <a:cubicBezTo>
                  <a:pt x="15168" y="88419"/>
                  <a:pt x="14971" y="88557"/>
                  <a:pt x="14983" y="88650"/>
                </a:cubicBezTo>
                <a:cubicBezTo>
                  <a:pt x="14994" y="88765"/>
                  <a:pt x="14971" y="88880"/>
                  <a:pt x="14925" y="88938"/>
                </a:cubicBezTo>
                <a:cubicBezTo>
                  <a:pt x="14789" y="89097"/>
                  <a:pt x="15022" y="89804"/>
                  <a:pt x="15194" y="89804"/>
                </a:cubicBezTo>
                <a:cubicBezTo>
                  <a:pt x="15197" y="89804"/>
                  <a:pt x="15200" y="89804"/>
                  <a:pt x="15202" y="89804"/>
                </a:cubicBezTo>
                <a:cubicBezTo>
                  <a:pt x="15283" y="89792"/>
                  <a:pt x="15375" y="89712"/>
                  <a:pt x="15433" y="89608"/>
                </a:cubicBezTo>
                <a:cubicBezTo>
                  <a:pt x="15479" y="89515"/>
                  <a:pt x="15606" y="89423"/>
                  <a:pt x="15710" y="89411"/>
                </a:cubicBezTo>
                <a:cubicBezTo>
                  <a:pt x="15725" y="89408"/>
                  <a:pt x="15738" y="89407"/>
                  <a:pt x="15749" y="89407"/>
                </a:cubicBezTo>
                <a:cubicBezTo>
                  <a:pt x="15821" y="89407"/>
                  <a:pt x="15798" y="89473"/>
                  <a:pt x="15687" y="89573"/>
                </a:cubicBezTo>
                <a:cubicBezTo>
                  <a:pt x="15550" y="89689"/>
                  <a:pt x="15528" y="89748"/>
                  <a:pt x="15632" y="89748"/>
                </a:cubicBezTo>
                <a:cubicBezTo>
                  <a:pt x="15642" y="89748"/>
                  <a:pt x="15652" y="89747"/>
                  <a:pt x="15664" y="89746"/>
                </a:cubicBezTo>
                <a:cubicBezTo>
                  <a:pt x="15673" y="89744"/>
                  <a:pt x="15682" y="89743"/>
                  <a:pt x="15691" y="89743"/>
                </a:cubicBezTo>
                <a:cubicBezTo>
                  <a:pt x="15795" y="89743"/>
                  <a:pt x="15885" y="89864"/>
                  <a:pt x="15906" y="90023"/>
                </a:cubicBezTo>
                <a:cubicBezTo>
                  <a:pt x="15929" y="90208"/>
                  <a:pt x="15872" y="90358"/>
                  <a:pt x="15779" y="90369"/>
                </a:cubicBezTo>
                <a:cubicBezTo>
                  <a:pt x="15774" y="90370"/>
                  <a:pt x="15768" y="90371"/>
                  <a:pt x="15762" y="90371"/>
                </a:cubicBezTo>
                <a:cubicBezTo>
                  <a:pt x="15676" y="90371"/>
                  <a:pt x="15594" y="90291"/>
                  <a:pt x="15583" y="90162"/>
                </a:cubicBezTo>
                <a:cubicBezTo>
                  <a:pt x="15573" y="90048"/>
                  <a:pt x="15451" y="89962"/>
                  <a:pt x="15310" y="89962"/>
                </a:cubicBezTo>
                <a:cubicBezTo>
                  <a:pt x="15293" y="89962"/>
                  <a:pt x="15277" y="89963"/>
                  <a:pt x="15260" y="89965"/>
                </a:cubicBezTo>
                <a:cubicBezTo>
                  <a:pt x="15041" y="90000"/>
                  <a:pt x="15029" y="90035"/>
                  <a:pt x="15202" y="90116"/>
                </a:cubicBezTo>
                <a:cubicBezTo>
                  <a:pt x="15341" y="90173"/>
                  <a:pt x="15445" y="90277"/>
                  <a:pt x="15433" y="90358"/>
                </a:cubicBezTo>
                <a:cubicBezTo>
                  <a:pt x="15433" y="90427"/>
                  <a:pt x="15618" y="90520"/>
                  <a:pt x="15837" y="90543"/>
                </a:cubicBezTo>
                <a:cubicBezTo>
                  <a:pt x="16230" y="90589"/>
                  <a:pt x="16230" y="90600"/>
                  <a:pt x="15906" y="90750"/>
                </a:cubicBezTo>
                <a:cubicBezTo>
                  <a:pt x="15664" y="90866"/>
                  <a:pt x="15583" y="91062"/>
                  <a:pt x="15606" y="91466"/>
                </a:cubicBezTo>
                <a:cubicBezTo>
                  <a:pt x="15617" y="91749"/>
                  <a:pt x="15675" y="91946"/>
                  <a:pt x="15737" y="91946"/>
                </a:cubicBezTo>
                <a:cubicBezTo>
                  <a:pt x="15743" y="91946"/>
                  <a:pt x="15750" y="91944"/>
                  <a:pt x="15756" y="91939"/>
                </a:cubicBezTo>
                <a:cubicBezTo>
                  <a:pt x="15769" y="91928"/>
                  <a:pt x="15783" y="91923"/>
                  <a:pt x="15796" y="91923"/>
                </a:cubicBezTo>
                <a:cubicBezTo>
                  <a:pt x="15855" y="91923"/>
                  <a:pt x="15915" y="92018"/>
                  <a:pt x="15953" y="92159"/>
                </a:cubicBezTo>
                <a:cubicBezTo>
                  <a:pt x="15982" y="92322"/>
                  <a:pt x="15978" y="92395"/>
                  <a:pt x="15929" y="92395"/>
                </a:cubicBezTo>
                <a:cubicBezTo>
                  <a:pt x="15901" y="92395"/>
                  <a:pt x="15860" y="92373"/>
                  <a:pt x="15802" y="92332"/>
                </a:cubicBezTo>
                <a:cubicBezTo>
                  <a:pt x="15683" y="92251"/>
                  <a:pt x="15529" y="92210"/>
                  <a:pt x="15401" y="92210"/>
                </a:cubicBezTo>
                <a:cubicBezTo>
                  <a:pt x="15255" y="92210"/>
                  <a:pt x="15144" y="92262"/>
                  <a:pt x="15156" y="92366"/>
                </a:cubicBezTo>
                <a:cubicBezTo>
                  <a:pt x="15173" y="92511"/>
                  <a:pt x="15686" y="92662"/>
                  <a:pt x="15991" y="92662"/>
                </a:cubicBezTo>
                <a:cubicBezTo>
                  <a:pt x="16100" y="92662"/>
                  <a:pt x="16182" y="92643"/>
                  <a:pt x="16206" y="92597"/>
                </a:cubicBezTo>
                <a:cubicBezTo>
                  <a:pt x="16295" y="92446"/>
                  <a:pt x="16650" y="92248"/>
                  <a:pt x="16767" y="92248"/>
                </a:cubicBezTo>
                <a:cubicBezTo>
                  <a:pt x="16803" y="92248"/>
                  <a:pt x="16817" y="92266"/>
                  <a:pt x="16795" y="92309"/>
                </a:cubicBezTo>
                <a:cubicBezTo>
                  <a:pt x="16761" y="92389"/>
                  <a:pt x="16818" y="92482"/>
                  <a:pt x="16945" y="92493"/>
                </a:cubicBezTo>
                <a:cubicBezTo>
                  <a:pt x="17162" y="92528"/>
                  <a:pt x="15845" y="93013"/>
                  <a:pt x="15536" y="93013"/>
                </a:cubicBezTo>
                <a:cubicBezTo>
                  <a:pt x="15532" y="93013"/>
                  <a:pt x="15529" y="93013"/>
                  <a:pt x="15525" y="93013"/>
                </a:cubicBezTo>
                <a:cubicBezTo>
                  <a:pt x="15445" y="93013"/>
                  <a:pt x="15398" y="93117"/>
                  <a:pt x="15422" y="93255"/>
                </a:cubicBezTo>
                <a:cubicBezTo>
                  <a:pt x="15433" y="93385"/>
                  <a:pt x="15510" y="93449"/>
                  <a:pt x="15595" y="93449"/>
                </a:cubicBezTo>
                <a:cubicBezTo>
                  <a:pt x="15683" y="93449"/>
                  <a:pt x="15779" y="93379"/>
                  <a:pt x="15814" y="93244"/>
                </a:cubicBezTo>
                <a:cubicBezTo>
                  <a:pt x="15835" y="93138"/>
                  <a:pt x="15934" y="93081"/>
                  <a:pt x="16048" y="93081"/>
                </a:cubicBezTo>
                <a:cubicBezTo>
                  <a:pt x="16058" y="93081"/>
                  <a:pt x="16069" y="93081"/>
                  <a:pt x="16080" y="93082"/>
                </a:cubicBezTo>
                <a:cubicBezTo>
                  <a:pt x="16206" y="93117"/>
                  <a:pt x="16149" y="93301"/>
                  <a:pt x="15883" y="93636"/>
                </a:cubicBezTo>
                <a:cubicBezTo>
                  <a:pt x="15595" y="94017"/>
                  <a:pt x="15537" y="94190"/>
                  <a:pt x="15699" y="94306"/>
                </a:cubicBezTo>
                <a:cubicBezTo>
                  <a:pt x="15759" y="94349"/>
                  <a:pt x="15802" y="94371"/>
                  <a:pt x="15830" y="94371"/>
                </a:cubicBezTo>
                <a:cubicBezTo>
                  <a:pt x="15878" y="94371"/>
                  <a:pt x="15886" y="94309"/>
                  <a:pt x="15872" y="94179"/>
                </a:cubicBezTo>
                <a:cubicBezTo>
                  <a:pt x="15863" y="94040"/>
                  <a:pt x="15905" y="93968"/>
                  <a:pt x="15993" y="93968"/>
                </a:cubicBezTo>
                <a:cubicBezTo>
                  <a:pt x="16015" y="93968"/>
                  <a:pt x="16040" y="93973"/>
                  <a:pt x="16068" y="93982"/>
                </a:cubicBezTo>
                <a:cubicBezTo>
                  <a:pt x="16114" y="93998"/>
                  <a:pt x="16147" y="94005"/>
                  <a:pt x="16168" y="94005"/>
                </a:cubicBezTo>
                <a:cubicBezTo>
                  <a:pt x="16209" y="94005"/>
                  <a:pt x="16199" y="93975"/>
                  <a:pt x="16137" y="93913"/>
                </a:cubicBezTo>
                <a:cubicBezTo>
                  <a:pt x="16056" y="93821"/>
                  <a:pt x="16137" y="93648"/>
                  <a:pt x="16322" y="93532"/>
                </a:cubicBezTo>
                <a:cubicBezTo>
                  <a:pt x="16459" y="93437"/>
                  <a:pt x="16547" y="93391"/>
                  <a:pt x="16601" y="93391"/>
                </a:cubicBezTo>
                <a:cubicBezTo>
                  <a:pt x="16652" y="93391"/>
                  <a:pt x="16674" y="93431"/>
                  <a:pt x="16680" y="93509"/>
                </a:cubicBezTo>
                <a:cubicBezTo>
                  <a:pt x="16703" y="93636"/>
                  <a:pt x="16634" y="93821"/>
                  <a:pt x="16530" y="93936"/>
                </a:cubicBezTo>
                <a:cubicBezTo>
                  <a:pt x="16391" y="94098"/>
                  <a:pt x="16414" y="94167"/>
                  <a:pt x="16645" y="94213"/>
                </a:cubicBezTo>
                <a:cubicBezTo>
                  <a:pt x="16818" y="94248"/>
                  <a:pt x="16957" y="94363"/>
                  <a:pt x="16968" y="94490"/>
                </a:cubicBezTo>
                <a:cubicBezTo>
                  <a:pt x="16991" y="94658"/>
                  <a:pt x="17582" y="94796"/>
                  <a:pt x="17994" y="94796"/>
                </a:cubicBezTo>
                <a:cubicBezTo>
                  <a:pt x="18205" y="94796"/>
                  <a:pt x="18369" y="94761"/>
                  <a:pt x="18388" y="94675"/>
                </a:cubicBezTo>
                <a:cubicBezTo>
                  <a:pt x="18402" y="94613"/>
                  <a:pt x="18490" y="94586"/>
                  <a:pt x="18615" y="94586"/>
                </a:cubicBezTo>
                <a:cubicBezTo>
                  <a:pt x="18911" y="94586"/>
                  <a:pt x="19416" y="94738"/>
                  <a:pt x="19635" y="94940"/>
                </a:cubicBezTo>
                <a:cubicBezTo>
                  <a:pt x="19731" y="95030"/>
                  <a:pt x="19837" y="95076"/>
                  <a:pt x="19919" y="95076"/>
                </a:cubicBezTo>
                <a:cubicBezTo>
                  <a:pt x="19965" y="95076"/>
                  <a:pt x="20002" y="95062"/>
                  <a:pt x="20027" y="95033"/>
                </a:cubicBezTo>
                <a:cubicBezTo>
                  <a:pt x="20085" y="94952"/>
                  <a:pt x="20016" y="94836"/>
                  <a:pt x="19877" y="94779"/>
                </a:cubicBezTo>
                <a:cubicBezTo>
                  <a:pt x="19658" y="94698"/>
                  <a:pt x="19646" y="94640"/>
                  <a:pt x="19808" y="94375"/>
                </a:cubicBezTo>
                <a:cubicBezTo>
                  <a:pt x="19981" y="94121"/>
                  <a:pt x="19958" y="94052"/>
                  <a:pt x="19658" y="93948"/>
                </a:cubicBezTo>
                <a:cubicBezTo>
                  <a:pt x="19433" y="93873"/>
                  <a:pt x="19185" y="93837"/>
                  <a:pt x="18977" y="93837"/>
                </a:cubicBezTo>
                <a:cubicBezTo>
                  <a:pt x="18705" y="93837"/>
                  <a:pt x="18502" y="93899"/>
                  <a:pt x="18515" y="94017"/>
                </a:cubicBezTo>
                <a:cubicBezTo>
                  <a:pt x="18524" y="94086"/>
                  <a:pt x="18487" y="94122"/>
                  <a:pt x="18425" y="94122"/>
                </a:cubicBezTo>
                <a:cubicBezTo>
                  <a:pt x="18404" y="94122"/>
                  <a:pt x="18380" y="94118"/>
                  <a:pt x="18353" y="94109"/>
                </a:cubicBezTo>
                <a:cubicBezTo>
                  <a:pt x="17984" y="93971"/>
                  <a:pt x="18146" y="93775"/>
                  <a:pt x="18665" y="93728"/>
                </a:cubicBezTo>
                <a:cubicBezTo>
                  <a:pt x="18942" y="93705"/>
                  <a:pt x="19173" y="93636"/>
                  <a:pt x="19161" y="93555"/>
                </a:cubicBezTo>
                <a:cubicBezTo>
                  <a:pt x="19151" y="93492"/>
                  <a:pt x="19102" y="93438"/>
                  <a:pt x="19032" y="93438"/>
                </a:cubicBezTo>
                <a:cubicBezTo>
                  <a:pt x="19025" y="93438"/>
                  <a:pt x="19018" y="93439"/>
                  <a:pt x="19011" y="93440"/>
                </a:cubicBezTo>
                <a:cubicBezTo>
                  <a:pt x="18931" y="93440"/>
                  <a:pt x="18734" y="93428"/>
                  <a:pt x="18573" y="93428"/>
                </a:cubicBezTo>
                <a:cubicBezTo>
                  <a:pt x="18400" y="93428"/>
                  <a:pt x="18192" y="93532"/>
                  <a:pt x="18099" y="93671"/>
                </a:cubicBezTo>
                <a:cubicBezTo>
                  <a:pt x="18027" y="93784"/>
                  <a:pt x="17862" y="93870"/>
                  <a:pt x="17729" y="93870"/>
                </a:cubicBezTo>
                <a:cubicBezTo>
                  <a:pt x="17713" y="93870"/>
                  <a:pt x="17698" y="93869"/>
                  <a:pt x="17684" y="93867"/>
                </a:cubicBezTo>
                <a:cubicBezTo>
                  <a:pt x="17280" y="93786"/>
                  <a:pt x="17361" y="93544"/>
                  <a:pt x="17799" y="93474"/>
                </a:cubicBezTo>
                <a:cubicBezTo>
                  <a:pt x="18030" y="93440"/>
                  <a:pt x="18296" y="93290"/>
                  <a:pt x="18400" y="93140"/>
                </a:cubicBezTo>
                <a:cubicBezTo>
                  <a:pt x="18502" y="92986"/>
                  <a:pt x="18687" y="92905"/>
                  <a:pt x="18945" y="92905"/>
                </a:cubicBezTo>
                <a:cubicBezTo>
                  <a:pt x="18977" y="92905"/>
                  <a:pt x="19011" y="92906"/>
                  <a:pt x="19046" y="92909"/>
                </a:cubicBezTo>
                <a:cubicBezTo>
                  <a:pt x="19146" y="92917"/>
                  <a:pt x="19224" y="92922"/>
                  <a:pt x="19280" y="92922"/>
                </a:cubicBezTo>
                <a:cubicBezTo>
                  <a:pt x="19456" y="92922"/>
                  <a:pt x="19423" y="92873"/>
                  <a:pt x="19231" y="92724"/>
                </a:cubicBezTo>
                <a:cubicBezTo>
                  <a:pt x="19000" y="92516"/>
                  <a:pt x="19011" y="92482"/>
                  <a:pt x="19311" y="92436"/>
                </a:cubicBezTo>
                <a:cubicBezTo>
                  <a:pt x="19565" y="92401"/>
                  <a:pt x="19635" y="92309"/>
                  <a:pt x="19542" y="92159"/>
                </a:cubicBezTo>
                <a:cubicBezTo>
                  <a:pt x="19469" y="92030"/>
                  <a:pt x="19483" y="91975"/>
                  <a:pt x="19596" y="91975"/>
                </a:cubicBezTo>
                <a:cubicBezTo>
                  <a:pt x="19625" y="91975"/>
                  <a:pt x="19661" y="91978"/>
                  <a:pt x="19704" y="91985"/>
                </a:cubicBezTo>
                <a:cubicBezTo>
                  <a:pt x="19854" y="92020"/>
                  <a:pt x="19958" y="92124"/>
                  <a:pt x="19923" y="92205"/>
                </a:cubicBezTo>
                <a:cubicBezTo>
                  <a:pt x="19884" y="92273"/>
                  <a:pt x="19945" y="92325"/>
                  <a:pt x="20056" y="92325"/>
                </a:cubicBezTo>
                <a:cubicBezTo>
                  <a:pt x="20075" y="92325"/>
                  <a:pt x="20097" y="92324"/>
                  <a:pt x="20119" y="92320"/>
                </a:cubicBezTo>
                <a:cubicBezTo>
                  <a:pt x="20136" y="92318"/>
                  <a:pt x="20152" y="92316"/>
                  <a:pt x="20168" y="92316"/>
                </a:cubicBezTo>
                <a:cubicBezTo>
                  <a:pt x="20565" y="92316"/>
                  <a:pt x="20495" y="93143"/>
                  <a:pt x="20050" y="93232"/>
                </a:cubicBezTo>
                <a:cubicBezTo>
                  <a:pt x="19231" y="93394"/>
                  <a:pt x="19300" y="93625"/>
                  <a:pt x="20223" y="93786"/>
                </a:cubicBezTo>
                <a:cubicBezTo>
                  <a:pt x="21262" y="93971"/>
                  <a:pt x="21435" y="94155"/>
                  <a:pt x="20789" y="94409"/>
                </a:cubicBezTo>
                <a:cubicBezTo>
                  <a:pt x="20431" y="94548"/>
                  <a:pt x="20396" y="94606"/>
                  <a:pt x="20593" y="94767"/>
                </a:cubicBezTo>
                <a:cubicBezTo>
                  <a:pt x="20777" y="94917"/>
                  <a:pt x="20789" y="94975"/>
                  <a:pt x="20627" y="94998"/>
                </a:cubicBezTo>
                <a:cubicBezTo>
                  <a:pt x="20512" y="95010"/>
                  <a:pt x="20477" y="95090"/>
                  <a:pt x="20558" y="95171"/>
                </a:cubicBezTo>
                <a:cubicBezTo>
                  <a:pt x="20627" y="95240"/>
                  <a:pt x="20558" y="95333"/>
                  <a:pt x="20408" y="95356"/>
                </a:cubicBezTo>
                <a:cubicBezTo>
                  <a:pt x="20258" y="95367"/>
                  <a:pt x="20189" y="95460"/>
                  <a:pt x="20258" y="95541"/>
                </a:cubicBezTo>
                <a:cubicBezTo>
                  <a:pt x="20303" y="95586"/>
                  <a:pt x="20377" y="95609"/>
                  <a:pt x="20455" y="95609"/>
                </a:cubicBezTo>
                <a:cubicBezTo>
                  <a:pt x="20517" y="95609"/>
                  <a:pt x="20583" y="95594"/>
                  <a:pt x="20639" y="95564"/>
                </a:cubicBezTo>
                <a:cubicBezTo>
                  <a:pt x="20698" y="95534"/>
                  <a:pt x="20765" y="95522"/>
                  <a:pt x="20835" y="95522"/>
                </a:cubicBezTo>
                <a:cubicBezTo>
                  <a:pt x="21150" y="95522"/>
                  <a:pt x="21504" y="95778"/>
                  <a:pt x="21239" y="95910"/>
                </a:cubicBezTo>
                <a:cubicBezTo>
                  <a:pt x="21148" y="95965"/>
                  <a:pt x="21158" y="95998"/>
                  <a:pt x="21257" y="95998"/>
                </a:cubicBezTo>
                <a:cubicBezTo>
                  <a:pt x="21283" y="95998"/>
                  <a:pt x="21316" y="95996"/>
                  <a:pt x="21355" y="95991"/>
                </a:cubicBezTo>
                <a:cubicBezTo>
                  <a:pt x="21608" y="95968"/>
                  <a:pt x="21643" y="95887"/>
                  <a:pt x="21516" y="95656"/>
                </a:cubicBezTo>
                <a:cubicBezTo>
                  <a:pt x="21348" y="95340"/>
                  <a:pt x="21425" y="95066"/>
                  <a:pt x="21647" y="95066"/>
                </a:cubicBezTo>
                <a:cubicBezTo>
                  <a:pt x="21684" y="95066"/>
                  <a:pt x="21725" y="95074"/>
                  <a:pt x="21770" y="95090"/>
                </a:cubicBezTo>
                <a:cubicBezTo>
                  <a:pt x="21855" y="95124"/>
                  <a:pt x="22013" y="95146"/>
                  <a:pt x="22165" y="95146"/>
                </a:cubicBezTo>
                <a:cubicBezTo>
                  <a:pt x="22220" y="95146"/>
                  <a:pt x="22275" y="95143"/>
                  <a:pt x="22324" y="95137"/>
                </a:cubicBezTo>
                <a:cubicBezTo>
                  <a:pt x="22371" y="95130"/>
                  <a:pt x="22415" y="95127"/>
                  <a:pt x="22455" y="95127"/>
                </a:cubicBezTo>
                <a:cubicBezTo>
                  <a:pt x="22826" y="95127"/>
                  <a:pt x="22882" y="95397"/>
                  <a:pt x="22486" y="95564"/>
                </a:cubicBezTo>
                <a:cubicBezTo>
                  <a:pt x="22128" y="95702"/>
                  <a:pt x="22128" y="95725"/>
                  <a:pt x="22451" y="96037"/>
                </a:cubicBezTo>
                <a:cubicBezTo>
                  <a:pt x="22597" y="96182"/>
                  <a:pt x="22807" y="96278"/>
                  <a:pt x="22980" y="96278"/>
                </a:cubicBezTo>
                <a:cubicBezTo>
                  <a:pt x="23026" y="96278"/>
                  <a:pt x="23070" y="96271"/>
                  <a:pt x="23109" y="96256"/>
                </a:cubicBezTo>
                <a:cubicBezTo>
                  <a:pt x="23157" y="96241"/>
                  <a:pt x="23212" y="96234"/>
                  <a:pt x="23271" y="96234"/>
                </a:cubicBezTo>
                <a:cubicBezTo>
                  <a:pt x="23438" y="96234"/>
                  <a:pt x="23636" y="96292"/>
                  <a:pt x="23790" y="96395"/>
                </a:cubicBezTo>
                <a:cubicBezTo>
                  <a:pt x="23992" y="96538"/>
                  <a:pt x="24184" y="96608"/>
                  <a:pt x="24341" y="96608"/>
                </a:cubicBezTo>
                <a:cubicBezTo>
                  <a:pt x="24524" y="96608"/>
                  <a:pt x="24658" y="96512"/>
                  <a:pt x="24702" y="96325"/>
                </a:cubicBezTo>
                <a:cubicBezTo>
                  <a:pt x="24737" y="96199"/>
                  <a:pt x="24863" y="96025"/>
                  <a:pt x="24979" y="95956"/>
                </a:cubicBezTo>
                <a:cubicBezTo>
                  <a:pt x="25030" y="95924"/>
                  <a:pt x="25071" y="95909"/>
                  <a:pt x="25101" y="95909"/>
                </a:cubicBezTo>
                <a:cubicBezTo>
                  <a:pt x="25158" y="95909"/>
                  <a:pt x="25175" y="95965"/>
                  <a:pt x="25152" y="96072"/>
                </a:cubicBezTo>
                <a:cubicBezTo>
                  <a:pt x="25095" y="96308"/>
                  <a:pt x="25341" y="96630"/>
                  <a:pt x="25514" y="96630"/>
                </a:cubicBezTo>
                <a:cubicBezTo>
                  <a:pt x="25552" y="96630"/>
                  <a:pt x="25587" y="96615"/>
                  <a:pt x="25614" y="96579"/>
                </a:cubicBezTo>
                <a:cubicBezTo>
                  <a:pt x="25671" y="96499"/>
                  <a:pt x="26087" y="96349"/>
                  <a:pt x="26526" y="96245"/>
                </a:cubicBezTo>
                <a:cubicBezTo>
                  <a:pt x="26964" y="96141"/>
                  <a:pt x="27657" y="95945"/>
                  <a:pt x="28049" y="95806"/>
                </a:cubicBezTo>
                <a:cubicBezTo>
                  <a:pt x="28661" y="95587"/>
                  <a:pt x="28742" y="95506"/>
                  <a:pt x="28603" y="95275"/>
                </a:cubicBezTo>
                <a:cubicBezTo>
                  <a:pt x="28479" y="95051"/>
                  <a:pt x="28449" y="94972"/>
                  <a:pt x="28644" y="94972"/>
                </a:cubicBezTo>
                <a:cubicBezTo>
                  <a:pt x="28740" y="94972"/>
                  <a:pt x="28890" y="94991"/>
                  <a:pt x="29111" y="95021"/>
                </a:cubicBezTo>
                <a:cubicBezTo>
                  <a:pt x="29169" y="95029"/>
                  <a:pt x="29226" y="95033"/>
                  <a:pt x="29280" y="95033"/>
                </a:cubicBezTo>
                <a:cubicBezTo>
                  <a:pt x="29760" y="95033"/>
                  <a:pt x="30092" y="94733"/>
                  <a:pt x="29885" y="94432"/>
                </a:cubicBezTo>
                <a:cubicBezTo>
                  <a:pt x="29748" y="94245"/>
                  <a:pt x="29827" y="94116"/>
                  <a:pt x="29970" y="94116"/>
                </a:cubicBezTo>
                <a:cubicBezTo>
                  <a:pt x="30056" y="94116"/>
                  <a:pt x="30166" y="94163"/>
                  <a:pt x="30265" y="94271"/>
                </a:cubicBezTo>
                <a:cubicBezTo>
                  <a:pt x="30383" y="94398"/>
                  <a:pt x="30566" y="94475"/>
                  <a:pt x="30717" y="94475"/>
                </a:cubicBezTo>
                <a:cubicBezTo>
                  <a:pt x="30745" y="94475"/>
                  <a:pt x="30771" y="94472"/>
                  <a:pt x="30796" y="94467"/>
                </a:cubicBezTo>
                <a:cubicBezTo>
                  <a:pt x="30958" y="94432"/>
                  <a:pt x="31350" y="94363"/>
                  <a:pt x="31697" y="94317"/>
                </a:cubicBezTo>
                <a:cubicBezTo>
                  <a:pt x="32135" y="94271"/>
                  <a:pt x="32285" y="94190"/>
                  <a:pt x="32251" y="94029"/>
                </a:cubicBezTo>
                <a:cubicBezTo>
                  <a:pt x="32230" y="93926"/>
                  <a:pt x="32120" y="93851"/>
                  <a:pt x="31991" y="93851"/>
                </a:cubicBezTo>
                <a:cubicBezTo>
                  <a:pt x="31974" y="93851"/>
                  <a:pt x="31956" y="93853"/>
                  <a:pt x="31939" y="93855"/>
                </a:cubicBezTo>
                <a:cubicBezTo>
                  <a:pt x="31789" y="93878"/>
                  <a:pt x="31558" y="93913"/>
                  <a:pt x="31420" y="93925"/>
                </a:cubicBezTo>
                <a:cubicBezTo>
                  <a:pt x="31270" y="93948"/>
                  <a:pt x="31073" y="93971"/>
                  <a:pt x="30946" y="93982"/>
                </a:cubicBezTo>
                <a:cubicBezTo>
                  <a:pt x="30937" y="93983"/>
                  <a:pt x="30927" y="93984"/>
                  <a:pt x="30917" y="93984"/>
                </a:cubicBezTo>
                <a:cubicBezTo>
                  <a:pt x="30812" y="93984"/>
                  <a:pt x="30714" y="93929"/>
                  <a:pt x="30693" y="93855"/>
                </a:cubicBezTo>
                <a:cubicBezTo>
                  <a:pt x="30681" y="93763"/>
                  <a:pt x="30854" y="93682"/>
                  <a:pt x="31085" y="93682"/>
                </a:cubicBezTo>
                <a:cubicBezTo>
                  <a:pt x="31316" y="93682"/>
                  <a:pt x="31547" y="93590"/>
                  <a:pt x="31593" y="93474"/>
                </a:cubicBezTo>
                <a:cubicBezTo>
                  <a:pt x="31639" y="93359"/>
                  <a:pt x="31512" y="93267"/>
                  <a:pt x="31304" y="93267"/>
                </a:cubicBezTo>
                <a:cubicBezTo>
                  <a:pt x="30877" y="93267"/>
                  <a:pt x="30727" y="93024"/>
                  <a:pt x="31097" y="92943"/>
                </a:cubicBezTo>
                <a:cubicBezTo>
                  <a:pt x="31212" y="92909"/>
                  <a:pt x="31350" y="92782"/>
                  <a:pt x="31374" y="92666"/>
                </a:cubicBezTo>
                <a:cubicBezTo>
                  <a:pt x="31384" y="92603"/>
                  <a:pt x="31397" y="92571"/>
                  <a:pt x="31413" y="92571"/>
                </a:cubicBezTo>
                <a:cubicBezTo>
                  <a:pt x="31431" y="92571"/>
                  <a:pt x="31453" y="92614"/>
                  <a:pt x="31477" y="92701"/>
                </a:cubicBezTo>
                <a:cubicBezTo>
                  <a:pt x="31512" y="92851"/>
                  <a:pt x="31720" y="92978"/>
                  <a:pt x="31928" y="92990"/>
                </a:cubicBezTo>
                <a:cubicBezTo>
                  <a:pt x="32228" y="93001"/>
                  <a:pt x="32262" y="93047"/>
                  <a:pt x="32112" y="93197"/>
                </a:cubicBezTo>
                <a:cubicBezTo>
                  <a:pt x="32003" y="93298"/>
                  <a:pt x="31984" y="93342"/>
                  <a:pt x="32053" y="93342"/>
                </a:cubicBezTo>
                <a:cubicBezTo>
                  <a:pt x="32086" y="93342"/>
                  <a:pt x="32141" y="93332"/>
                  <a:pt x="32216" y="93313"/>
                </a:cubicBezTo>
                <a:cubicBezTo>
                  <a:pt x="32250" y="93307"/>
                  <a:pt x="32282" y="93304"/>
                  <a:pt x="32311" y="93304"/>
                </a:cubicBezTo>
                <a:cubicBezTo>
                  <a:pt x="32455" y="93304"/>
                  <a:pt x="32526" y="93378"/>
                  <a:pt x="32516" y="93532"/>
                </a:cubicBezTo>
                <a:cubicBezTo>
                  <a:pt x="32516" y="93694"/>
                  <a:pt x="32678" y="93925"/>
                  <a:pt x="32874" y="94040"/>
                </a:cubicBezTo>
                <a:cubicBezTo>
                  <a:pt x="33001" y="94117"/>
                  <a:pt x="33091" y="94155"/>
                  <a:pt x="33145" y="94155"/>
                </a:cubicBezTo>
                <a:cubicBezTo>
                  <a:pt x="33267" y="94155"/>
                  <a:pt x="33200" y="93959"/>
                  <a:pt x="32943" y="93590"/>
                </a:cubicBezTo>
                <a:cubicBezTo>
                  <a:pt x="32736" y="93290"/>
                  <a:pt x="32747" y="93209"/>
                  <a:pt x="33036" y="93059"/>
                </a:cubicBezTo>
                <a:cubicBezTo>
                  <a:pt x="33220" y="92955"/>
                  <a:pt x="33578" y="92828"/>
                  <a:pt x="33821" y="92770"/>
                </a:cubicBezTo>
                <a:cubicBezTo>
                  <a:pt x="34386" y="92632"/>
                  <a:pt x="34525" y="92332"/>
                  <a:pt x="34028" y="92309"/>
                </a:cubicBezTo>
                <a:cubicBezTo>
                  <a:pt x="33821" y="92297"/>
                  <a:pt x="33671" y="92193"/>
                  <a:pt x="33694" y="92078"/>
                </a:cubicBezTo>
                <a:cubicBezTo>
                  <a:pt x="33717" y="91974"/>
                  <a:pt x="33763" y="91732"/>
                  <a:pt x="33786" y="91570"/>
                </a:cubicBezTo>
                <a:cubicBezTo>
                  <a:pt x="33809" y="91339"/>
                  <a:pt x="33936" y="91270"/>
                  <a:pt x="34282" y="91270"/>
                </a:cubicBezTo>
                <a:cubicBezTo>
                  <a:pt x="34525" y="91270"/>
                  <a:pt x="35033" y="91224"/>
                  <a:pt x="35367" y="91177"/>
                </a:cubicBezTo>
                <a:cubicBezTo>
                  <a:pt x="35852" y="91097"/>
                  <a:pt x="35956" y="91027"/>
                  <a:pt x="35852" y="90877"/>
                </a:cubicBezTo>
                <a:cubicBezTo>
                  <a:pt x="35698" y="90674"/>
                  <a:pt x="35812" y="90528"/>
                  <a:pt x="36019" y="90528"/>
                </a:cubicBezTo>
                <a:cubicBezTo>
                  <a:pt x="36105" y="90528"/>
                  <a:pt x="36208" y="90554"/>
                  <a:pt x="36314" y="90612"/>
                </a:cubicBezTo>
                <a:cubicBezTo>
                  <a:pt x="36602" y="90773"/>
                  <a:pt x="36614" y="90820"/>
                  <a:pt x="36429" y="91004"/>
                </a:cubicBezTo>
                <a:cubicBezTo>
                  <a:pt x="36314" y="91120"/>
                  <a:pt x="36233" y="91293"/>
                  <a:pt x="36256" y="91385"/>
                </a:cubicBezTo>
                <a:cubicBezTo>
                  <a:pt x="36263" y="91413"/>
                  <a:pt x="36279" y="91426"/>
                  <a:pt x="36301" y="91426"/>
                </a:cubicBezTo>
                <a:cubicBezTo>
                  <a:pt x="36354" y="91426"/>
                  <a:pt x="36441" y="91353"/>
                  <a:pt x="36522" y="91224"/>
                </a:cubicBezTo>
                <a:cubicBezTo>
                  <a:pt x="36637" y="91051"/>
                  <a:pt x="36810" y="90877"/>
                  <a:pt x="36891" y="90843"/>
                </a:cubicBezTo>
                <a:cubicBezTo>
                  <a:pt x="37104" y="90745"/>
                  <a:pt x="37146" y="90654"/>
                  <a:pt x="37029" y="90654"/>
                </a:cubicBezTo>
                <a:cubicBezTo>
                  <a:pt x="36993" y="90654"/>
                  <a:pt x="36943" y="90662"/>
                  <a:pt x="36879" y="90681"/>
                </a:cubicBezTo>
                <a:cubicBezTo>
                  <a:pt x="36828" y="90696"/>
                  <a:pt x="36782" y="90703"/>
                  <a:pt x="36742" y="90703"/>
                </a:cubicBezTo>
                <a:cubicBezTo>
                  <a:pt x="36564" y="90703"/>
                  <a:pt x="36501" y="90567"/>
                  <a:pt x="36614" y="90369"/>
                </a:cubicBezTo>
                <a:cubicBezTo>
                  <a:pt x="36640" y="90330"/>
                  <a:pt x="36700" y="90309"/>
                  <a:pt x="36772" y="90309"/>
                </a:cubicBezTo>
                <a:cubicBezTo>
                  <a:pt x="36827" y="90309"/>
                  <a:pt x="36889" y="90321"/>
                  <a:pt x="36949" y="90346"/>
                </a:cubicBezTo>
                <a:cubicBezTo>
                  <a:pt x="37025" y="90380"/>
                  <a:pt x="37082" y="90398"/>
                  <a:pt x="37120" y="90398"/>
                </a:cubicBezTo>
                <a:cubicBezTo>
                  <a:pt x="37173" y="90398"/>
                  <a:pt x="37188" y="90363"/>
                  <a:pt x="37168" y="90289"/>
                </a:cubicBezTo>
                <a:cubicBezTo>
                  <a:pt x="37114" y="90090"/>
                  <a:pt x="37963" y="89828"/>
                  <a:pt x="38413" y="89828"/>
                </a:cubicBezTo>
                <a:cubicBezTo>
                  <a:pt x="38539" y="89828"/>
                  <a:pt x="38633" y="89848"/>
                  <a:pt x="38668" y="89896"/>
                </a:cubicBezTo>
                <a:cubicBezTo>
                  <a:pt x="38709" y="89948"/>
                  <a:pt x="38749" y="89974"/>
                  <a:pt x="38787" y="89974"/>
                </a:cubicBezTo>
                <a:cubicBezTo>
                  <a:pt x="38824" y="89974"/>
                  <a:pt x="38859" y="89948"/>
                  <a:pt x="38888" y="89896"/>
                </a:cubicBezTo>
                <a:cubicBezTo>
                  <a:pt x="38957" y="89781"/>
                  <a:pt x="38911" y="89712"/>
                  <a:pt x="38772" y="89700"/>
                </a:cubicBezTo>
                <a:cubicBezTo>
                  <a:pt x="38426" y="89677"/>
                  <a:pt x="38426" y="89308"/>
                  <a:pt x="38761" y="89111"/>
                </a:cubicBezTo>
                <a:cubicBezTo>
                  <a:pt x="38876" y="89050"/>
                  <a:pt x="38961" y="89014"/>
                  <a:pt x="38994" y="89014"/>
                </a:cubicBezTo>
                <a:cubicBezTo>
                  <a:pt x="39011" y="89014"/>
                  <a:pt x="39015" y="89023"/>
                  <a:pt x="39003" y="89042"/>
                </a:cubicBezTo>
                <a:cubicBezTo>
                  <a:pt x="38898" y="89231"/>
                  <a:pt x="39329" y="89584"/>
                  <a:pt x="39617" y="89584"/>
                </a:cubicBezTo>
                <a:cubicBezTo>
                  <a:pt x="39645" y="89584"/>
                  <a:pt x="39671" y="89580"/>
                  <a:pt x="39696" y="89573"/>
                </a:cubicBezTo>
                <a:cubicBezTo>
                  <a:pt x="39915" y="89504"/>
                  <a:pt x="39915" y="89481"/>
                  <a:pt x="39684" y="89411"/>
                </a:cubicBezTo>
                <a:cubicBezTo>
                  <a:pt x="39442" y="89342"/>
                  <a:pt x="39442" y="89308"/>
                  <a:pt x="39638" y="89158"/>
                </a:cubicBezTo>
                <a:cubicBezTo>
                  <a:pt x="39691" y="89121"/>
                  <a:pt x="39764" y="89103"/>
                  <a:pt x="39850" y="89103"/>
                </a:cubicBezTo>
                <a:cubicBezTo>
                  <a:pt x="40006" y="89103"/>
                  <a:pt x="40207" y="89161"/>
                  <a:pt x="40423" y="89273"/>
                </a:cubicBezTo>
                <a:cubicBezTo>
                  <a:pt x="40660" y="89386"/>
                  <a:pt x="40840" y="89440"/>
                  <a:pt x="41049" y="89440"/>
                </a:cubicBezTo>
                <a:cubicBezTo>
                  <a:pt x="41247" y="89440"/>
                  <a:pt x="41471" y="89391"/>
                  <a:pt x="41797" y="89296"/>
                </a:cubicBezTo>
                <a:lnTo>
                  <a:pt x="42605" y="89054"/>
                </a:lnTo>
                <a:lnTo>
                  <a:pt x="42016" y="88984"/>
                </a:lnTo>
                <a:cubicBezTo>
                  <a:pt x="41902" y="88969"/>
                  <a:pt x="41803" y="88961"/>
                  <a:pt x="41714" y="88961"/>
                </a:cubicBezTo>
                <a:cubicBezTo>
                  <a:pt x="41468" y="88961"/>
                  <a:pt x="41306" y="89022"/>
                  <a:pt x="41162" y="89158"/>
                </a:cubicBezTo>
                <a:cubicBezTo>
                  <a:pt x="41055" y="89254"/>
                  <a:pt x="40988" y="89306"/>
                  <a:pt x="40939" y="89306"/>
                </a:cubicBezTo>
                <a:cubicBezTo>
                  <a:pt x="40878" y="89306"/>
                  <a:pt x="40844" y="89223"/>
                  <a:pt x="40792" y="89042"/>
                </a:cubicBezTo>
                <a:cubicBezTo>
                  <a:pt x="40700" y="88719"/>
                  <a:pt x="40769" y="88638"/>
                  <a:pt x="41450" y="88350"/>
                </a:cubicBezTo>
                <a:cubicBezTo>
                  <a:pt x="41866" y="88165"/>
                  <a:pt x="42408" y="88026"/>
                  <a:pt x="42639" y="88003"/>
                </a:cubicBezTo>
                <a:cubicBezTo>
                  <a:pt x="42905" y="87992"/>
                  <a:pt x="43193" y="87842"/>
                  <a:pt x="43389" y="87599"/>
                </a:cubicBezTo>
                <a:cubicBezTo>
                  <a:pt x="43578" y="87382"/>
                  <a:pt x="43666" y="87292"/>
                  <a:pt x="43782" y="87292"/>
                </a:cubicBezTo>
                <a:cubicBezTo>
                  <a:pt x="43852" y="87292"/>
                  <a:pt x="43931" y="87324"/>
                  <a:pt x="44047" y="87380"/>
                </a:cubicBezTo>
                <a:cubicBezTo>
                  <a:pt x="44140" y="87422"/>
                  <a:pt x="44268" y="87440"/>
                  <a:pt x="44407" y="87440"/>
                </a:cubicBezTo>
                <a:cubicBezTo>
                  <a:pt x="44842" y="87440"/>
                  <a:pt x="45390" y="87263"/>
                  <a:pt x="45329" y="87080"/>
                </a:cubicBezTo>
                <a:cubicBezTo>
                  <a:pt x="45312" y="87023"/>
                  <a:pt x="45240" y="86995"/>
                  <a:pt x="45146" y="86995"/>
                </a:cubicBezTo>
                <a:cubicBezTo>
                  <a:pt x="45106" y="86995"/>
                  <a:pt x="45062" y="87000"/>
                  <a:pt x="45017" y="87011"/>
                </a:cubicBezTo>
                <a:cubicBezTo>
                  <a:pt x="44932" y="87039"/>
                  <a:pt x="44876" y="87054"/>
                  <a:pt x="44846" y="87054"/>
                </a:cubicBezTo>
                <a:cubicBezTo>
                  <a:pt x="44789" y="87054"/>
                  <a:pt x="44823" y="87000"/>
                  <a:pt x="44936" y="86872"/>
                </a:cubicBezTo>
                <a:cubicBezTo>
                  <a:pt x="45024" y="86765"/>
                  <a:pt x="45046" y="86691"/>
                  <a:pt x="45002" y="86691"/>
                </a:cubicBezTo>
                <a:cubicBezTo>
                  <a:pt x="44994" y="86691"/>
                  <a:pt x="44983" y="86693"/>
                  <a:pt x="44971" y="86699"/>
                </a:cubicBezTo>
                <a:cubicBezTo>
                  <a:pt x="44962" y="86702"/>
                  <a:pt x="44953" y="86703"/>
                  <a:pt x="44946" y="86703"/>
                </a:cubicBezTo>
                <a:cubicBezTo>
                  <a:pt x="44888" y="86703"/>
                  <a:pt x="44886" y="86627"/>
                  <a:pt x="44948" y="86514"/>
                </a:cubicBezTo>
                <a:cubicBezTo>
                  <a:pt x="45007" y="86403"/>
                  <a:pt x="45071" y="86354"/>
                  <a:pt x="45163" y="86354"/>
                </a:cubicBezTo>
                <a:cubicBezTo>
                  <a:pt x="45216" y="86354"/>
                  <a:pt x="45277" y="86370"/>
                  <a:pt x="45352" y="86399"/>
                </a:cubicBezTo>
                <a:cubicBezTo>
                  <a:pt x="45403" y="86420"/>
                  <a:pt x="45460" y="86429"/>
                  <a:pt x="45517" y="86429"/>
                </a:cubicBezTo>
                <a:cubicBezTo>
                  <a:pt x="45805" y="86429"/>
                  <a:pt x="46112" y="86195"/>
                  <a:pt x="45929" y="86041"/>
                </a:cubicBezTo>
                <a:cubicBezTo>
                  <a:pt x="45836" y="85949"/>
                  <a:pt x="45917" y="85914"/>
                  <a:pt x="46160" y="85914"/>
                </a:cubicBezTo>
                <a:cubicBezTo>
                  <a:pt x="46402" y="85914"/>
                  <a:pt x="46494" y="85868"/>
                  <a:pt x="46402" y="85787"/>
                </a:cubicBezTo>
                <a:cubicBezTo>
                  <a:pt x="46321" y="85718"/>
                  <a:pt x="46379" y="85579"/>
                  <a:pt x="46541" y="85464"/>
                </a:cubicBezTo>
                <a:cubicBezTo>
                  <a:pt x="46818" y="85279"/>
                  <a:pt x="46818" y="85268"/>
                  <a:pt x="46483" y="85141"/>
                </a:cubicBezTo>
                <a:cubicBezTo>
                  <a:pt x="46160" y="85025"/>
                  <a:pt x="46171" y="85014"/>
                  <a:pt x="46564" y="84887"/>
                </a:cubicBezTo>
                <a:cubicBezTo>
                  <a:pt x="46795" y="84806"/>
                  <a:pt x="47037" y="84725"/>
                  <a:pt x="47095" y="84691"/>
                </a:cubicBezTo>
                <a:cubicBezTo>
                  <a:pt x="47105" y="84686"/>
                  <a:pt x="47116" y="84685"/>
                  <a:pt x="47129" y="84685"/>
                </a:cubicBezTo>
                <a:cubicBezTo>
                  <a:pt x="47187" y="84685"/>
                  <a:pt x="47266" y="84728"/>
                  <a:pt x="47314" y="84794"/>
                </a:cubicBezTo>
                <a:cubicBezTo>
                  <a:pt x="47372" y="84875"/>
                  <a:pt x="47291" y="84991"/>
                  <a:pt x="47141" y="85037"/>
                </a:cubicBezTo>
                <a:cubicBezTo>
                  <a:pt x="46898" y="85118"/>
                  <a:pt x="46898" y="85141"/>
                  <a:pt x="47129" y="85198"/>
                </a:cubicBezTo>
                <a:cubicBezTo>
                  <a:pt x="47141" y="85200"/>
                  <a:pt x="47155" y="85201"/>
                  <a:pt x="47170" y="85201"/>
                </a:cubicBezTo>
                <a:cubicBezTo>
                  <a:pt x="47350" y="85201"/>
                  <a:pt x="47760" y="85080"/>
                  <a:pt x="48122" y="84910"/>
                </a:cubicBezTo>
                <a:cubicBezTo>
                  <a:pt x="48609" y="84670"/>
                  <a:pt x="48976" y="84545"/>
                  <a:pt x="49197" y="84545"/>
                </a:cubicBezTo>
                <a:cubicBezTo>
                  <a:pt x="49359" y="84545"/>
                  <a:pt x="49443" y="84612"/>
                  <a:pt x="49438" y="84748"/>
                </a:cubicBezTo>
                <a:cubicBezTo>
                  <a:pt x="49438" y="84857"/>
                  <a:pt x="49486" y="84911"/>
                  <a:pt x="49582" y="84911"/>
                </a:cubicBezTo>
                <a:cubicBezTo>
                  <a:pt x="49619" y="84911"/>
                  <a:pt x="49664" y="84903"/>
                  <a:pt x="49715" y="84887"/>
                </a:cubicBezTo>
                <a:cubicBezTo>
                  <a:pt x="49754" y="84873"/>
                  <a:pt x="49799" y="84866"/>
                  <a:pt x="49847" y="84866"/>
                </a:cubicBezTo>
                <a:cubicBezTo>
                  <a:pt x="49999" y="84866"/>
                  <a:pt x="50186" y="84932"/>
                  <a:pt x="50327" y="85037"/>
                </a:cubicBezTo>
                <a:cubicBezTo>
                  <a:pt x="50462" y="85140"/>
                  <a:pt x="50539" y="85195"/>
                  <a:pt x="50585" y="85195"/>
                </a:cubicBezTo>
                <a:cubicBezTo>
                  <a:pt x="50637" y="85195"/>
                  <a:pt x="50649" y="85126"/>
                  <a:pt x="50661" y="84979"/>
                </a:cubicBezTo>
                <a:cubicBezTo>
                  <a:pt x="50661" y="84817"/>
                  <a:pt x="50569" y="84656"/>
                  <a:pt x="50442" y="84633"/>
                </a:cubicBezTo>
                <a:cubicBezTo>
                  <a:pt x="50280" y="84587"/>
                  <a:pt x="50303" y="84529"/>
                  <a:pt x="50523" y="84460"/>
                </a:cubicBezTo>
                <a:cubicBezTo>
                  <a:pt x="50573" y="84446"/>
                  <a:pt x="50648" y="84440"/>
                  <a:pt x="50739" y="84440"/>
                </a:cubicBezTo>
                <a:cubicBezTo>
                  <a:pt x="50958" y="84440"/>
                  <a:pt x="51265" y="84478"/>
                  <a:pt x="51527" y="84552"/>
                </a:cubicBezTo>
                <a:cubicBezTo>
                  <a:pt x="51768" y="84622"/>
                  <a:pt x="51962" y="84661"/>
                  <a:pt x="52042" y="84661"/>
                </a:cubicBezTo>
                <a:cubicBezTo>
                  <a:pt x="52080" y="84661"/>
                  <a:pt x="52092" y="84652"/>
                  <a:pt x="52070" y="84633"/>
                </a:cubicBezTo>
                <a:cubicBezTo>
                  <a:pt x="51845" y="84453"/>
                  <a:pt x="52570" y="84066"/>
                  <a:pt x="53098" y="84066"/>
                </a:cubicBezTo>
                <a:cubicBezTo>
                  <a:pt x="53113" y="84066"/>
                  <a:pt x="53128" y="84067"/>
                  <a:pt x="53143" y="84067"/>
                </a:cubicBezTo>
                <a:cubicBezTo>
                  <a:pt x="53175" y="84068"/>
                  <a:pt x="53206" y="84069"/>
                  <a:pt x="53235" y="84069"/>
                </a:cubicBezTo>
                <a:cubicBezTo>
                  <a:pt x="53494" y="84069"/>
                  <a:pt x="53613" y="84022"/>
                  <a:pt x="53582" y="83929"/>
                </a:cubicBezTo>
                <a:cubicBezTo>
                  <a:pt x="53547" y="83848"/>
                  <a:pt x="53709" y="83756"/>
                  <a:pt x="53928" y="83721"/>
                </a:cubicBezTo>
                <a:cubicBezTo>
                  <a:pt x="54159" y="83686"/>
                  <a:pt x="54320" y="83617"/>
                  <a:pt x="54297" y="83548"/>
                </a:cubicBezTo>
                <a:cubicBezTo>
                  <a:pt x="54274" y="83479"/>
                  <a:pt x="54436" y="83328"/>
                  <a:pt x="54655" y="83225"/>
                </a:cubicBezTo>
                <a:cubicBezTo>
                  <a:pt x="54738" y="83181"/>
                  <a:pt x="54771" y="83160"/>
                  <a:pt x="54760" y="83160"/>
                </a:cubicBezTo>
                <a:cubicBezTo>
                  <a:pt x="54741" y="83160"/>
                  <a:pt x="54599" y="83216"/>
                  <a:pt x="54355" y="83317"/>
                </a:cubicBezTo>
                <a:cubicBezTo>
                  <a:pt x="54050" y="83448"/>
                  <a:pt x="53866" y="83511"/>
                  <a:pt x="53750" y="83511"/>
                </a:cubicBezTo>
                <a:cubicBezTo>
                  <a:pt x="53651" y="83511"/>
                  <a:pt x="53602" y="83465"/>
                  <a:pt x="53570" y="83375"/>
                </a:cubicBezTo>
                <a:cubicBezTo>
                  <a:pt x="53493" y="83124"/>
                  <a:pt x="53721" y="82882"/>
                  <a:pt x="53980" y="82882"/>
                </a:cubicBezTo>
                <a:cubicBezTo>
                  <a:pt x="54031" y="82882"/>
                  <a:pt x="54084" y="82892"/>
                  <a:pt x="54136" y="82913"/>
                </a:cubicBezTo>
                <a:cubicBezTo>
                  <a:pt x="54179" y="82929"/>
                  <a:pt x="54221" y="82938"/>
                  <a:pt x="54262" y="82938"/>
                </a:cubicBezTo>
                <a:cubicBezTo>
                  <a:pt x="54394" y="82938"/>
                  <a:pt x="54517" y="82848"/>
                  <a:pt x="54667" y="82636"/>
                </a:cubicBezTo>
                <a:cubicBezTo>
                  <a:pt x="54828" y="82405"/>
                  <a:pt x="55325" y="82082"/>
                  <a:pt x="55856" y="81839"/>
                </a:cubicBezTo>
                <a:cubicBezTo>
                  <a:pt x="56421" y="81597"/>
                  <a:pt x="56779" y="81355"/>
                  <a:pt x="56779" y="81228"/>
                </a:cubicBezTo>
                <a:cubicBezTo>
                  <a:pt x="56779" y="81144"/>
                  <a:pt x="56705" y="81091"/>
                  <a:pt x="56610" y="81091"/>
                </a:cubicBezTo>
                <a:cubicBezTo>
                  <a:pt x="56586" y="81091"/>
                  <a:pt x="56562" y="81094"/>
                  <a:pt x="56537" y="81101"/>
                </a:cubicBezTo>
                <a:cubicBezTo>
                  <a:pt x="56498" y="81115"/>
                  <a:pt x="56459" y="81121"/>
                  <a:pt x="56423" y="81121"/>
                </a:cubicBezTo>
                <a:cubicBezTo>
                  <a:pt x="56341" y="81121"/>
                  <a:pt x="56272" y="81088"/>
                  <a:pt x="56248" y="81031"/>
                </a:cubicBezTo>
                <a:cubicBezTo>
                  <a:pt x="56198" y="80873"/>
                  <a:pt x="57118" y="80502"/>
                  <a:pt x="57467" y="80502"/>
                </a:cubicBezTo>
                <a:cubicBezTo>
                  <a:pt x="57525" y="80502"/>
                  <a:pt x="57567" y="80512"/>
                  <a:pt x="57587" y="80535"/>
                </a:cubicBezTo>
                <a:cubicBezTo>
                  <a:pt x="57611" y="80565"/>
                  <a:pt x="57679" y="80578"/>
                  <a:pt x="57777" y="80578"/>
                </a:cubicBezTo>
                <a:cubicBezTo>
                  <a:pt x="58285" y="80578"/>
                  <a:pt x="59584" y="80225"/>
                  <a:pt x="59526" y="80050"/>
                </a:cubicBezTo>
                <a:cubicBezTo>
                  <a:pt x="59491" y="79935"/>
                  <a:pt x="59607" y="79854"/>
                  <a:pt x="59838" y="79831"/>
                </a:cubicBezTo>
                <a:cubicBezTo>
                  <a:pt x="60184" y="79796"/>
                  <a:pt x="60184" y="79796"/>
                  <a:pt x="59838" y="79681"/>
                </a:cubicBezTo>
                <a:cubicBezTo>
                  <a:pt x="59491" y="79566"/>
                  <a:pt x="59491" y="79566"/>
                  <a:pt x="59861" y="79427"/>
                </a:cubicBezTo>
                <a:cubicBezTo>
                  <a:pt x="60080" y="79358"/>
                  <a:pt x="60242" y="79231"/>
                  <a:pt x="60219" y="79162"/>
                </a:cubicBezTo>
                <a:cubicBezTo>
                  <a:pt x="60174" y="79034"/>
                  <a:pt x="60401" y="78966"/>
                  <a:pt x="60661" y="78966"/>
                </a:cubicBezTo>
                <a:cubicBezTo>
                  <a:pt x="60872" y="78966"/>
                  <a:pt x="61105" y="79011"/>
                  <a:pt x="61234" y="79104"/>
                </a:cubicBezTo>
                <a:cubicBezTo>
                  <a:pt x="61332" y="79179"/>
                  <a:pt x="61431" y="79216"/>
                  <a:pt x="61537" y="79216"/>
                </a:cubicBezTo>
                <a:cubicBezTo>
                  <a:pt x="61644" y="79216"/>
                  <a:pt x="61760" y="79179"/>
                  <a:pt x="61892" y="79104"/>
                </a:cubicBezTo>
                <a:cubicBezTo>
                  <a:pt x="62100" y="78988"/>
                  <a:pt x="62204" y="78838"/>
                  <a:pt x="62112" y="78769"/>
                </a:cubicBezTo>
                <a:cubicBezTo>
                  <a:pt x="62019" y="78688"/>
                  <a:pt x="62123" y="78619"/>
                  <a:pt x="62389" y="78584"/>
                </a:cubicBezTo>
                <a:cubicBezTo>
                  <a:pt x="62631" y="78550"/>
                  <a:pt x="62770" y="78504"/>
                  <a:pt x="62700" y="78469"/>
                </a:cubicBezTo>
                <a:cubicBezTo>
                  <a:pt x="62573" y="78400"/>
                  <a:pt x="62827" y="77719"/>
                  <a:pt x="63012" y="77650"/>
                </a:cubicBezTo>
                <a:cubicBezTo>
                  <a:pt x="63016" y="77648"/>
                  <a:pt x="63020" y="77647"/>
                  <a:pt x="63025" y="77647"/>
                </a:cubicBezTo>
                <a:cubicBezTo>
                  <a:pt x="63091" y="77647"/>
                  <a:pt x="63163" y="77812"/>
                  <a:pt x="63185" y="78007"/>
                </a:cubicBezTo>
                <a:cubicBezTo>
                  <a:pt x="63209" y="78245"/>
                  <a:pt x="63288" y="78363"/>
                  <a:pt x="63403" y="78363"/>
                </a:cubicBezTo>
                <a:cubicBezTo>
                  <a:pt x="63506" y="78363"/>
                  <a:pt x="63638" y="78268"/>
                  <a:pt x="63785" y="78077"/>
                </a:cubicBezTo>
                <a:cubicBezTo>
                  <a:pt x="63912" y="77903"/>
                  <a:pt x="63889" y="77869"/>
                  <a:pt x="63635" y="77823"/>
                </a:cubicBezTo>
                <a:cubicBezTo>
                  <a:pt x="63004" y="77699"/>
                  <a:pt x="64045" y="77025"/>
                  <a:pt x="64825" y="77025"/>
                </a:cubicBezTo>
                <a:cubicBezTo>
                  <a:pt x="64844" y="77025"/>
                  <a:pt x="64863" y="77025"/>
                  <a:pt x="64882" y="77026"/>
                </a:cubicBezTo>
                <a:cubicBezTo>
                  <a:pt x="64894" y="77027"/>
                  <a:pt x="64906" y="77027"/>
                  <a:pt x="64919" y="77027"/>
                </a:cubicBezTo>
                <a:cubicBezTo>
                  <a:pt x="65185" y="77027"/>
                  <a:pt x="65686" y="76915"/>
                  <a:pt x="66082" y="76761"/>
                </a:cubicBezTo>
                <a:cubicBezTo>
                  <a:pt x="66415" y="76635"/>
                  <a:pt x="66648" y="76569"/>
                  <a:pt x="66799" y="76569"/>
                </a:cubicBezTo>
                <a:cubicBezTo>
                  <a:pt x="67037" y="76569"/>
                  <a:pt x="67074" y="76732"/>
                  <a:pt x="66983" y="77084"/>
                </a:cubicBezTo>
                <a:cubicBezTo>
                  <a:pt x="66889" y="77434"/>
                  <a:pt x="66776" y="77569"/>
                  <a:pt x="66448" y="77569"/>
                </a:cubicBezTo>
                <a:cubicBezTo>
                  <a:pt x="66332" y="77569"/>
                  <a:pt x="66190" y="77553"/>
                  <a:pt x="66013" y="77523"/>
                </a:cubicBezTo>
                <a:cubicBezTo>
                  <a:pt x="65892" y="77505"/>
                  <a:pt x="65796" y="77495"/>
                  <a:pt x="65720" y="77495"/>
                </a:cubicBezTo>
                <a:cubicBezTo>
                  <a:pt x="65550" y="77495"/>
                  <a:pt x="65479" y="77545"/>
                  <a:pt x="65447" y="77673"/>
                </a:cubicBezTo>
                <a:cubicBezTo>
                  <a:pt x="65428" y="77764"/>
                  <a:pt x="65387" y="77807"/>
                  <a:pt x="65301" y="77807"/>
                </a:cubicBezTo>
                <a:cubicBezTo>
                  <a:pt x="65234" y="77807"/>
                  <a:pt x="65140" y="77781"/>
                  <a:pt x="65009" y="77730"/>
                </a:cubicBezTo>
                <a:cubicBezTo>
                  <a:pt x="64790" y="77638"/>
                  <a:pt x="64628" y="77488"/>
                  <a:pt x="64639" y="77407"/>
                </a:cubicBezTo>
                <a:cubicBezTo>
                  <a:pt x="64656" y="77348"/>
                  <a:pt x="64612" y="77308"/>
                  <a:pt x="64538" y="77308"/>
                </a:cubicBezTo>
                <a:cubicBezTo>
                  <a:pt x="64510" y="77308"/>
                  <a:pt x="64478" y="77314"/>
                  <a:pt x="64443" y="77326"/>
                </a:cubicBezTo>
                <a:cubicBezTo>
                  <a:pt x="64259" y="77396"/>
                  <a:pt x="64259" y="77465"/>
                  <a:pt x="64432" y="77603"/>
                </a:cubicBezTo>
                <a:cubicBezTo>
                  <a:pt x="64559" y="77719"/>
                  <a:pt x="64663" y="77938"/>
                  <a:pt x="64674" y="78111"/>
                </a:cubicBezTo>
                <a:cubicBezTo>
                  <a:pt x="64694" y="78262"/>
                  <a:pt x="64758" y="78360"/>
                  <a:pt x="64835" y="78360"/>
                </a:cubicBezTo>
                <a:cubicBezTo>
                  <a:pt x="64847" y="78360"/>
                  <a:pt x="64858" y="78358"/>
                  <a:pt x="64870" y="78354"/>
                </a:cubicBezTo>
                <a:cubicBezTo>
                  <a:pt x="64889" y="78347"/>
                  <a:pt x="64907" y="78344"/>
                  <a:pt x="64925" y="78344"/>
                </a:cubicBezTo>
                <a:cubicBezTo>
                  <a:pt x="64997" y="78344"/>
                  <a:pt x="65062" y="78397"/>
                  <a:pt x="65090" y="78481"/>
                </a:cubicBezTo>
                <a:cubicBezTo>
                  <a:pt x="65116" y="78560"/>
                  <a:pt x="65116" y="78598"/>
                  <a:pt x="65074" y="78598"/>
                </a:cubicBezTo>
                <a:cubicBezTo>
                  <a:pt x="65042" y="78598"/>
                  <a:pt x="64988" y="78577"/>
                  <a:pt x="64905" y="78538"/>
                </a:cubicBezTo>
                <a:cubicBezTo>
                  <a:pt x="64808" y="78488"/>
                  <a:pt x="64710" y="78466"/>
                  <a:pt x="64625" y="78466"/>
                </a:cubicBezTo>
                <a:cubicBezTo>
                  <a:pt x="64436" y="78466"/>
                  <a:pt x="64310" y="78575"/>
                  <a:pt x="64397" y="78735"/>
                </a:cubicBezTo>
                <a:cubicBezTo>
                  <a:pt x="64455" y="78827"/>
                  <a:pt x="64397" y="78931"/>
                  <a:pt x="64247" y="78977"/>
                </a:cubicBezTo>
                <a:cubicBezTo>
                  <a:pt x="64109" y="79012"/>
                  <a:pt x="64028" y="79196"/>
                  <a:pt x="64051" y="79392"/>
                </a:cubicBezTo>
                <a:cubicBezTo>
                  <a:pt x="64089" y="79639"/>
                  <a:pt x="64165" y="79714"/>
                  <a:pt x="64498" y="79714"/>
                </a:cubicBezTo>
                <a:cubicBezTo>
                  <a:pt x="64570" y="79714"/>
                  <a:pt x="64655" y="79710"/>
                  <a:pt x="64755" y="79704"/>
                </a:cubicBezTo>
                <a:lnTo>
                  <a:pt x="65413" y="79669"/>
                </a:lnTo>
                <a:lnTo>
                  <a:pt x="64951" y="79508"/>
                </a:lnTo>
                <a:cubicBezTo>
                  <a:pt x="64316" y="79300"/>
                  <a:pt x="64489" y="79081"/>
                  <a:pt x="65332" y="78988"/>
                </a:cubicBezTo>
                <a:cubicBezTo>
                  <a:pt x="65898" y="78931"/>
                  <a:pt x="66048" y="78861"/>
                  <a:pt x="66048" y="78677"/>
                </a:cubicBezTo>
                <a:cubicBezTo>
                  <a:pt x="66059" y="78561"/>
                  <a:pt x="66175" y="78411"/>
                  <a:pt x="66302" y="78377"/>
                </a:cubicBezTo>
                <a:cubicBezTo>
                  <a:pt x="66339" y="78361"/>
                  <a:pt x="66372" y="78354"/>
                  <a:pt x="66399" y="78354"/>
                </a:cubicBezTo>
                <a:cubicBezTo>
                  <a:pt x="66475" y="78354"/>
                  <a:pt x="66512" y="78408"/>
                  <a:pt x="66486" y="78492"/>
                </a:cubicBezTo>
                <a:cubicBezTo>
                  <a:pt x="66463" y="78596"/>
                  <a:pt x="66567" y="78723"/>
                  <a:pt x="66694" y="78758"/>
                </a:cubicBezTo>
                <a:cubicBezTo>
                  <a:pt x="66787" y="78779"/>
                  <a:pt x="66865" y="78790"/>
                  <a:pt x="66928" y="78790"/>
                </a:cubicBezTo>
                <a:cubicBezTo>
                  <a:pt x="67097" y="78790"/>
                  <a:pt x="67148" y="78710"/>
                  <a:pt x="67063" y="78550"/>
                </a:cubicBezTo>
                <a:cubicBezTo>
                  <a:pt x="66994" y="78446"/>
                  <a:pt x="67098" y="78354"/>
                  <a:pt x="67306" y="78307"/>
                </a:cubicBezTo>
                <a:cubicBezTo>
                  <a:pt x="67733" y="78204"/>
                  <a:pt x="68195" y="77753"/>
                  <a:pt x="68021" y="77603"/>
                </a:cubicBezTo>
                <a:cubicBezTo>
                  <a:pt x="67837" y="77453"/>
                  <a:pt x="68356" y="77095"/>
                  <a:pt x="68760" y="77095"/>
                </a:cubicBezTo>
                <a:cubicBezTo>
                  <a:pt x="68991" y="77084"/>
                  <a:pt x="69049" y="77038"/>
                  <a:pt x="68945" y="76957"/>
                </a:cubicBezTo>
                <a:cubicBezTo>
                  <a:pt x="68864" y="76888"/>
                  <a:pt x="68864" y="76795"/>
                  <a:pt x="68945" y="76772"/>
                </a:cubicBezTo>
                <a:cubicBezTo>
                  <a:pt x="68963" y="76764"/>
                  <a:pt x="68983" y="76761"/>
                  <a:pt x="69001" y="76761"/>
                </a:cubicBezTo>
                <a:cubicBezTo>
                  <a:pt x="69065" y="76761"/>
                  <a:pt x="69126" y="76802"/>
                  <a:pt x="69153" y="76865"/>
                </a:cubicBezTo>
                <a:cubicBezTo>
                  <a:pt x="69171" y="76938"/>
                  <a:pt x="69234" y="76975"/>
                  <a:pt x="69300" y="76975"/>
                </a:cubicBezTo>
                <a:cubicBezTo>
                  <a:pt x="69316" y="76975"/>
                  <a:pt x="69333" y="76973"/>
                  <a:pt x="69349" y="76968"/>
                </a:cubicBezTo>
                <a:cubicBezTo>
                  <a:pt x="69418" y="76945"/>
                  <a:pt x="69407" y="76795"/>
                  <a:pt x="69326" y="76645"/>
                </a:cubicBezTo>
                <a:cubicBezTo>
                  <a:pt x="69217" y="76471"/>
                  <a:pt x="69231" y="76379"/>
                  <a:pt x="69369" y="76379"/>
                </a:cubicBezTo>
                <a:cubicBezTo>
                  <a:pt x="69377" y="76379"/>
                  <a:pt x="69386" y="76379"/>
                  <a:pt x="69395" y="76380"/>
                </a:cubicBezTo>
                <a:cubicBezTo>
                  <a:pt x="69522" y="76380"/>
                  <a:pt x="69637" y="76264"/>
                  <a:pt x="69637" y="76137"/>
                </a:cubicBezTo>
                <a:cubicBezTo>
                  <a:pt x="69637" y="75976"/>
                  <a:pt x="69799" y="75872"/>
                  <a:pt x="70145" y="75803"/>
                </a:cubicBezTo>
                <a:cubicBezTo>
                  <a:pt x="70595" y="75710"/>
                  <a:pt x="70619" y="75687"/>
                  <a:pt x="70342" y="75526"/>
                </a:cubicBezTo>
                <a:cubicBezTo>
                  <a:pt x="70121" y="75392"/>
                  <a:pt x="70092" y="75361"/>
                  <a:pt x="70312" y="75361"/>
                </a:cubicBezTo>
                <a:cubicBezTo>
                  <a:pt x="70357" y="75361"/>
                  <a:pt x="70413" y="75362"/>
                  <a:pt x="70480" y="75364"/>
                </a:cubicBezTo>
                <a:cubicBezTo>
                  <a:pt x="70537" y="75368"/>
                  <a:pt x="70587" y="75370"/>
                  <a:pt x="70629" y="75370"/>
                </a:cubicBezTo>
                <a:cubicBezTo>
                  <a:pt x="70848" y="75370"/>
                  <a:pt x="70864" y="75317"/>
                  <a:pt x="70757" y="75191"/>
                </a:cubicBezTo>
                <a:cubicBezTo>
                  <a:pt x="70653" y="75076"/>
                  <a:pt x="70676" y="74972"/>
                  <a:pt x="70815" y="74925"/>
                </a:cubicBezTo>
                <a:cubicBezTo>
                  <a:pt x="70853" y="74912"/>
                  <a:pt x="70894" y="74905"/>
                  <a:pt x="70934" y="74905"/>
                </a:cubicBezTo>
                <a:cubicBezTo>
                  <a:pt x="71030" y="74905"/>
                  <a:pt x="71124" y="74941"/>
                  <a:pt x="71173" y="75006"/>
                </a:cubicBezTo>
                <a:cubicBezTo>
                  <a:pt x="71208" y="75045"/>
                  <a:pt x="71240" y="75066"/>
                  <a:pt x="71272" y="75066"/>
                </a:cubicBezTo>
                <a:cubicBezTo>
                  <a:pt x="71336" y="75066"/>
                  <a:pt x="71400" y="74986"/>
                  <a:pt x="71484" y="74810"/>
                </a:cubicBezTo>
                <a:cubicBezTo>
                  <a:pt x="71602" y="74590"/>
                  <a:pt x="71634" y="74509"/>
                  <a:pt x="71566" y="74509"/>
                </a:cubicBezTo>
                <a:cubicBezTo>
                  <a:pt x="71535" y="74509"/>
                  <a:pt x="71481" y="74527"/>
                  <a:pt x="71403" y="74556"/>
                </a:cubicBezTo>
                <a:cubicBezTo>
                  <a:pt x="71362" y="74570"/>
                  <a:pt x="71324" y="74576"/>
                  <a:pt x="71291" y="74576"/>
                </a:cubicBezTo>
                <a:cubicBezTo>
                  <a:pt x="71214" y="74576"/>
                  <a:pt x="71168" y="74540"/>
                  <a:pt x="71184" y="74475"/>
                </a:cubicBezTo>
                <a:cubicBezTo>
                  <a:pt x="71212" y="74329"/>
                  <a:pt x="71797" y="74175"/>
                  <a:pt x="72137" y="74175"/>
                </a:cubicBezTo>
                <a:cubicBezTo>
                  <a:pt x="72226" y="74175"/>
                  <a:pt x="72298" y="74186"/>
                  <a:pt x="72338" y="74210"/>
                </a:cubicBezTo>
                <a:cubicBezTo>
                  <a:pt x="72396" y="74244"/>
                  <a:pt x="72627" y="74302"/>
                  <a:pt x="72846" y="74348"/>
                </a:cubicBezTo>
                <a:cubicBezTo>
                  <a:pt x="72935" y="74364"/>
                  <a:pt x="73006" y="74372"/>
                  <a:pt x="73066" y="74372"/>
                </a:cubicBezTo>
                <a:cubicBezTo>
                  <a:pt x="73232" y="74372"/>
                  <a:pt x="73307" y="74304"/>
                  <a:pt x="73400" y="74117"/>
                </a:cubicBezTo>
                <a:cubicBezTo>
                  <a:pt x="73470" y="73956"/>
                  <a:pt x="73747" y="73725"/>
                  <a:pt x="74001" y="73621"/>
                </a:cubicBezTo>
                <a:cubicBezTo>
                  <a:pt x="74227" y="73535"/>
                  <a:pt x="74313" y="73458"/>
                  <a:pt x="74190" y="73458"/>
                </a:cubicBezTo>
                <a:cubicBezTo>
                  <a:pt x="74182" y="73458"/>
                  <a:pt x="74173" y="73459"/>
                  <a:pt x="74162" y="73460"/>
                </a:cubicBezTo>
                <a:cubicBezTo>
                  <a:pt x="74140" y="73461"/>
                  <a:pt x="74118" y="73462"/>
                  <a:pt x="74098" y="73462"/>
                </a:cubicBezTo>
                <a:cubicBezTo>
                  <a:pt x="73818" y="73462"/>
                  <a:pt x="73759" y="73312"/>
                  <a:pt x="73931" y="73032"/>
                </a:cubicBezTo>
                <a:cubicBezTo>
                  <a:pt x="74091" y="72788"/>
                  <a:pt x="74513" y="72612"/>
                  <a:pt x="74869" y="72612"/>
                </a:cubicBezTo>
                <a:cubicBezTo>
                  <a:pt x="74950" y="72612"/>
                  <a:pt x="75027" y="72621"/>
                  <a:pt x="75097" y="72640"/>
                </a:cubicBezTo>
                <a:cubicBezTo>
                  <a:pt x="75139" y="72652"/>
                  <a:pt x="75188" y="72658"/>
                  <a:pt x="75242" y="72658"/>
                </a:cubicBezTo>
                <a:cubicBezTo>
                  <a:pt x="75650" y="72658"/>
                  <a:pt x="76331" y="72343"/>
                  <a:pt x="76147" y="72190"/>
                </a:cubicBezTo>
                <a:cubicBezTo>
                  <a:pt x="75940" y="72028"/>
                  <a:pt x="76644" y="71728"/>
                  <a:pt x="77221" y="71728"/>
                </a:cubicBezTo>
                <a:cubicBezTo>
                  <a:pt x="77533" y="71728"/>
                  <a:pt x="77729" y="71763"/>
                  <a:pt x="77660" y="71797"/>
                </a:cubicBezTo>
                <a:cubicBezTo>
                  <a:pt x="77590" y="71832"/>
                  <a:pt x="77648" y="71924"/>
                  <a:pt x="77787" y="72005"/>
                </a:cubicBezTo>
                <a:cubicBezTo>
                  <a:pt x="77843" y="72038"/>
                  <a:pt x="77913" y="72054"/>
                  <a:pt x="77985" y="72054"/>
                </a:cubicBezTo>
                <a:cubicBezTo>
                  <a:pt x="78090" y="72054"/>
                  <a:pt x="78201" y="72021"/>
                  <a:pt x="78283" y="71959"/>
                </a:cubicBezTo>
                <a:cubicBezTo>
                  <a:pt x="78368" y="71904"/>
                  <a:pt x="78428" y="71872"/>
                  <a:pt x="78473" y="71872"/>
                </a:cubicBezTo>
                <a:cubicBezTo>
                  <a:pt x="78549" y="71872"/>
                  <a:pt x="78581" y="71964"/>
                  <a:pt x="78618" y="72190"/>
                </a:cubicBezTo>
                <a:cubicBezTo>
                  <a:pt x="78664" y="72455"/>
                  <a:pt x="78779" y="72594"/>
                  <a:pt x="78941" y="72605"/>
                </a:cubicBezTo>
                <a:cubicBezTo>
                  <a:pt x="79310" y="72605"/>
                  <a:pt x="79345" y="72571"/>
                  <a:pt x="79149" y="72409"/>
                </a:cubicBezTo>
                <a:cubicBezTo>
                  <a:pt x="78848" y="72167"/>
                  <a:pt x="78768" y="71924"/>
                  <a:pt x="78964" y="71844"/>
                </a:cubicBezTo>
                <a:cubicBezTo>
                  <a:pt x="79137" y="71786"/>
                  <a:pt x="79241" y="71255"/>
                  <a:pt x="79091" y="71186"/>
                </a:cubicBezTo>
                <a:cubicBezTo>
                  <a:pt x="79086" y="71182"/>
                  <a:pt x="79073" y="71181"/>
                  <a:pt x="79055" y="71181"/>
                </a:cubicBezTo>
                <a:cubicBezTo>
                  <a:pt x="78951" y="71181"/>
                  <a:pt x="78656" y="71232"/>
                  <a:pt x="78352" y="71301"/>
                </a:cubicBezTo>
                <a:cubicBezTo>
                  <a:pt x="78043" y="71373"/>
                  <a:pt x="77816" y="71408"/>
                  <a:pt x="77670" y="71408"/>
                </a:cubicBezTo>
                <a:cubicBezTo>
                  <a:pt x="77391" y="71408"/>
                  <a:pt x="77402" y="71278"/>
                  <a:pt x="77683" y="71012"/>
                </a:cubicBezTo>
                <a:cubicBezTo>
                  <a:pt x="77865" y="70830"/>
                  <a:pt x="77928" y="70735"/>
                  <a:pt x="77851" y="70735"/>
                </a:cubicBezTo>
                <a:cubicBezTo>
                  <a:pt x="77835" y="70735"/>
                  <a:pt x="77814" y="70739"/>
                  <a:pt x="77787" y="70747"/>
                </a:cubicBezTo>
                <a:cubicBezTo>
                  <a:pt x="77737" y="70763"/>
                  <a:pt x="77688" y="70771"/>
                  <a:pt x="77644" y="70771"/>
                </a:cubicBezTo>
                <a:cubicBezTo>
                  <a:pt x="77563" y="70771"/>
                  <a:pt x="77497" y="70746"/>
                  <a:pt x="77475" y="70701"/>
                </a:cubicBezTo>
                <a:cubicBezTo>
                  <a:pt x="77417" y="70516"/>
                  <a:pt x="77625" y="70447"/>
                  <a:pt x="78202" y="70424"/>
                </a:cubicBezTo>
                <a:cubicBezTo>
                  <a:pt x="78236" y="70422"/>
                  <a:pt x="78266" y="70422"/>
                  <a:pt x="78293" y="70422"/>
                </a:cubicBezTo>
                <a:cubicBezTo>
                  <a:pt x="78479" y="70422"/>
                  <a:pt x="78505" y="70456"/>
                  <a:pt x="78364" y="70516"/>
                </a:cubicBezTo>
                <a:cubicBezTo>
                  <a:pt x="78000" y="70672"/>
                  <a:pt x="78110" y="70808"/>
                  <a:pt x="78466" y="70808"/>
                </a:cubicBezTo>
                <a:cubicBezTo>
                  <a:pt x="78584" y="70808"/>
                  <a:pt x="78730" y="70793"/>
                  <a:pt x="78895" y="70759"/>
                </a:cubicBezTo>
                <a:cubicBezTo>
                  <a:pt x="79703" y="70597"/>
                  <a:pt x="80130" y="70297"/>
                  <a:pt x="79910" y="70031"/>
                </a:cubicBezTo>
                <a:cubicBezTo>
                  <a:pt x="79807" y="69904"/>
                  <a:pt x="79864" y="69812"/>
                  <a:pt x="80130" y="69720"/>
                </a:cubicBezTo>
                <a:cubicBezTo>
                  <a:pt x="80395" y="69616"/>
                  <a:pt x="80453" y="69523"/>
                  <a:pt x="80326" y="69373"/>
                </a:cubicBezTo>
                <a:cubicBezTo>
                  <a:pt x="80234" y="69270"/>
                  <a:pt x="80222" y="69154"/>
                  <a:pt x="80303" y="69131"/>
                </a:cubicBezTo>
                <a:cubicBezTo>
                  <a:pt x="80313" y="69127"/>
                  <a:pt x="80325" y="69124"/>
                  <a:pt x="80338" y="69124"/>
                </a:cubicBezTo>
                <a:cubicBezTo>
                  <a:pt x="80422" y="69124"/>
                  <a:pt x="80547" y="69221"/>
                  <a:pt x="80638" y="69362"/>
                </a:cubicBezTo>
                <a:cubicBezTo>
                  <a:pt x="80880" y="69720"/>
                  <a:pt x="80695" y="70285"/>
                  <a:pt x="80107" y="70932"/>
                </a:cubicBezTo>
                <a:cubicBezTo>
                  <a:pt x="79726" y="71370"/>
                  <a:pt x="79703" y="71451"/>
                  <a:pt x="79968" y="71497"/>
                </a:cubicBezTo>
                <a:cubicBezTo>
                  <a:pt x="80012" y="71506"/>
                  <a:pt x="80052" y="71511"/>
                  <a:pt x="80089" y="71511"/>
                </a:cubicBezTo>
                <a:cubicBezTo>
                  <a:pt x="80241" y="71511"/>
                  <a:pt x="80347" y="71435"/>
                  <a:pt x="80430" y="71278"/>
                </a:cubicBezTo>
                <a:cubicBezTo>
                  <a:pt x="80507" y="71124"/>
                  <a:pt x="80605" y="71012"/>
                  <a:pt x="80634" y="71012"/>
                </a:cubicBezTo>
                <a:cubicBezTo>
                  <a:pt x="80635" y="71012"/>
                  <a:pt x="80637" y="71012"/>
                  <a:pt x="80638" y="71012"/>
                </a:cubicBezTo>
                <a:cubicBezTo>
                  <a:pt x="80672" y="71012"/>
                  <a:pt x="80788" y="70989"/>
                  <a:pt x="80892" y="70955"/>
                </a:cubicBezTo>
                <a:cubicBezTo>
                  <a:pt x="81018" y="70909"/>
                  <a:pt x="80984" y="70862"/>
                  <a:pt x="80788" y="70805"/>
                </a:cubicBezTo>
                <a:cubicBezTo>
                  <a:pt x="80580" y="70747"/>
                  <a:pt x="80557" y="70689"/>
                  <a:pt x="80672" y="70585"/>
                </a:cubicBezTo>
                <a:cubicBezTo>
                  <a:pt x="80765" y="70505"/>
                  <a:pt x="80892" y="70297"/>
                  <a:pt x="80961" y="70124"/>
                </a:cubicBezTo>
                <a:cubicBezTo>
                  <a:pt x="81047" y="69913"/>
                  <a:pt x="81141" y="69838"/>
                  <a:pt x="81361" y="69838"/>
                </a:cubicBezTo>
                <a:cubicBezTo>
                  <a:pt x="81407" y="69838"/>
                  <a:pt x="81458" y="69841"/>
                  <a:pt x="81515" y="69847"/>
                </a:cubicBezTo>
                <a:cubicBezTo>
                  <a:pt x="81642" y="69859"/>
                  <a:pt x="81749" y="69866"/>
                  <a:pt x="81835" y="69866"/>
                </a:cubicBezTo>
                <a:cubicBezTo>
                  <a:pt x="82141" y="69866"/>
                  <a:pt x="82199" y="69784"/>
                  <a:pt x="82046" y="69604"/>
                </a:cubicBezTo>
                <a:cubicBezTo>
                  <a:pt x="81974" y="69514"/>
                  <a:pt x="81859" y="69466"/>
                  <a:pt x="81757" y="69466"/>
                </a:cubicBezTo>
                <a:cubicBezTo>
                  <a:pt x="81729" y="69466"/>
                  <a:pt x="81702" y="69470"/>
                  <a:pt x="81676" y="69477"/>
                </a:cubicBezTo>
                <a:cubicBezTo>
                  <a:pt x="81642" y="69491"/>
                  <a:pt x="81608" y="69498"/>
                  <a:pt x="81575" y="69498"/>
                </a:cubicBezTo>
                <a:cubicBezTo>
                  <a:pt x="81499" y="69498"/>
                  <a:pt x="81435" y="69461"/>
                  <a:pt x="81411" y="69397"/>
                </a:cubicBezTo>
                <a:cubicBezTo>
                  <a:pt x="81358" y="69245"/>
                  <a:pt x="81750" y="69067"/>
                  <a:pt x="82022" y="69067"/>
                </a:cubicBezTo>
                <a:cubicBezTo>
                  <a:pt x="82103" y="69067"/>
                  <a:pt x="82174" y="69082"/>
                  <a:pt x="82219" y="69120"/>
                </a:cubicBezTo>
                <a:cubicBezTo>
                  <a:pt x="82239" y="69135"/>
                  <a:pt x="82268" y="69142"/>
                  <a:pt x="82304" y="69142"/>
                </a:cubicBezTo>
                <a:cubicBezTo>
                  <a:pt x="82560" y="69142"/>
                  <a:pt x="83161" y="68781"/>
                  <a:pt x="83292" y="68508"/>
                </a:cubicBezTo>
                <a:cubicBezTo>
                  <a:pt x="83350" y="68404"/>
                  <a:pt x="83523" y="68277"/>
                  <a:pt x="83696" y="68208"/>
                </a:cubicBezTo>
                <a:cubicBezTo>
                  <a:pt x="83881" y="68150"/>
                  <a:pt x="84020" y="68000"/>
                  <a:pt x="84031" y="67884"/>
                </a:cubicBezTo>
                <a:cubicBezTo>
                  <a:pt x="84038" y="67786"/>
                  <a:pt x="84052" y="67739"/>
                  <a:pt x="84086" y="67739"/>
                </a:cubicBezTo>
                <a:cubicBezTo>
                  <a:pt x="84112" y="67739"/>
                  <a:pt x="84150" y="67766"/>
                  <a:pt x="84204" y="67815"/>
                </a:cubicBezTo>
                <a:cubicBezTo>
                  <a:pt x="84248" y="67859"/>
                  <a:pt x="84290" y="67881"/>
                  <a:pt x="84335" y="67881"/>
                </a:cubicBezTo>
                <a:cubicBezTo>
                  <a:pt x="84408" y="67881"/>
                  <a:pt x="84489" y="67822"/>
                  <a:pt x="84597" y="67700"/>
                </a:cubicBezTo>
                <a:cubicBezTo>
                  <a:pt x="84696" y="67581"/>
                  <a:pt x="84753" y="67522"/>
                  <a:pt x="84778" y="67522"/>
                </a:cubicBezTo>
                <a:cubicBezTo>
                  <a:pt x="84796" y="67522"/>
                  <a:pt x="84796" y="67555"/>
                  <a:pt x="84781" y="67619"/>
                </a:cubicBezTo>
                <a:cubicBezTo>
                  <a:pt x="84764" y="67707"/>
                  <a:pt x="84807" y="67762"/>
                  <a:pt x="84875" y="67762"/>
                </a:cubicBezTo>
                <a:cubicBezTo>
                  <a:pt x="84896" y="67762"/>
                  <a:pt x="84919" y="67757"/>
                  <a:pt x="84943" y="67746"/>
                </a:cubicBezTo>
                <a:cubicBezTo>
                  <a:pt x="85058" y="67711"/>
                  <a:pt x="85382" y="67642"/>
                  <a:pt x="85659" y="67596"/>
                </a:cubicBezTo>
                <a:cubicBezTo>
                  <a:pt x="86120" y="67538"/>
                  <a:pt x="86143" y="67504"/>
                  <a:pt x="85947" y="67238"/>
                </a:cubicBezTo>
                <a:cubicBezTo>
                  <a:pt x="85820" y="67076"/>
                  <a:pt x="85797" y="66938"/>
                  <a:pt x="85878" y="66903"/>
                </a:cubicBezTo>
                <a:cubicBezTo>
                  <a:pt x="85896" y="66895"/>
                  <a:pt x="85916" y="66892"/>
                  <a:pt x="85936" y="66892"/>
                </a:cubicBezTo>
                <a:cubicBezTo>
                  <a:pt x="86002" y="66892"/>
                  <a:pt x="86068" y="66933"/>
                  <a:pt x="86086" y="66996"/>
                </a:cubicBezTo>
                <a:cubicBezTo>
                  <a:pt x="86113" y="67060"/>
                  <a:pt x="86185" y="67095"/>
                  <a:pt x="86253" y="67095"/>
                </a:cubicBezTo>
                <a:cubicBezTo>
                  <a:pt x="86271" y="67095"/>
                  <a:pt x="86289" y="67093"/>
                  <a:pt x="86305" y="67088"/>
                </a:cubicBezTo>
                <a:cubicBezTo>
                  <a:pt x="86386" y="67053"/>
                  <a:pt x="86386" y="66961"/>
                  <a:pt x="86293" y="66892"/>
                </a:cubicBezTo>
                <a:cubicBezTo>
                  <a:pt x="86167" y="66788"/>
                  <a:pt x="86236" y="66730"/>
                  <a:pt x="86524" y="66684"/>
                </a:cubicBezTo>
                <a:cubicBezTo>
                  <a:pt x="86836" y="66638"/>
                  <a:pt x="86882" y="66592"/>
                  <a:pt x="86755" y="66442"/>
                </a:cubicBezTo>
                <a:cubicBezTo>
                  <a:pt x="86657" y="66327"/>
                  <a:pt x="86646" y="66282"/>
                  <a:pt x="86742" y="66282"/>
                </a:cubicBezTo>
                <a:cubicBezTo>
                  <a:pt x="86782" y="66282"/>
                  <a:pt x="86840" y="66290"/>
                  <a:pt x="86917" y="66303"/>
                </a:cubicBezTo>
                <a:cubicBezTo>
                  <a:pt x="86938" y="66306"/>
                  <a:pt x="86960" y="66307"/>
                  <a:pt x="86982" y="66307"/>
                </a:cubicBezTo>
                <a:cubicBezTo>
                  <a:pt x="87156" y="66307"/>
                  <a:pt x="87362" y="66230"/>
                  <a:pt x="87505" y="66107"/>
                </a:cubicBezTo>
                <a:cubicBezTo>
                  <a:pt x="87627" y="66001"/>
                  <a:pt x="87733" y="65944"/>
                  <a:pt x="87825" y="65944"/>
                </a:cubicBezTo>
                <a:cubicBezTo>
                  <a:pt x="87872" y="65944"/>
                  <a:pt x="87916" y="65960"/>
                  <a:pt x="87956" y="65991"/>
                </a:cubicBezTo>
                <a:cubicBezTo>
                  <a:pt x="88032" y="66051"/>
                  <a:pt x="88046" y="66086"/>
                  <a:pt x="87992" y="66086"/>
                </a:cubicBezTo>
                <a:cubicBezTo>
                  <a:pt x="87973" y="66086"/>
                  <a:pt x="87946" y="66081"/>
                  <a:pt x="87909" y="66072"/>
                </a:cubicBezTo>
                <a:cubicBezTo>
                  <a:pt x="87892" y="66069"/>
                  <a:pt x="87876" y="66067"/>
                  <a:pt x="87861" y="66067"/>
                </a:cubicBezTo>
                <a:cubicBezTo>
                  <a:pt x="87775" y="66067"/>
                  <a:pt x="87730" y="66119"/>
                  <a:pt x="87759" y="66188"/>
                </a:cubicBezTo>
                <a:cubicBezTo>
                  <a:pt x="87774" y="66246"/>
                  <a:pt x="87840" y="66277"/>
                  <a:pt x="87930" y="66277"/>
                </a:cubicBezTo>
                <a:cubicBezTo>
                  <a:pt x="87982" y="66277"/>
                  <a:pt x="88042" y="66267"/>
                  <a:pt x="88106" y="66245"/>
                </a:cubicBezTo>
                <a:cubicBezTo>
                  <a:pt x="88267" y="66176"/>
                  <a:pt x="88371" y="66072"/>
                  <a:pt x="88337" y="65991"/>
                </a:cubicBezTo>
                <a:cubicBezTo>
                  <a:pt x="88302" y="65911"/>
                  <a:pt x="88510" y="65772"/>
                  <a:pt x="88798" y="65668"/>
                </a:cubicBezTo>
                <a:cubicBezTo>
                  <a:pt x="88956" y="65618"/>
                  <a:pt x="89072" y="65592"/>
                  <a:pt x="89139" y="65592"/>
                </a:cubicBezTo>
                <a:cubicBezTo>
                  <a:pt x="89210" y="65592"/>
                  <a:pt x="89227" y="65621"/>
                  <a:pt x="89179" y="65680"/>
                </a:cubicBezTo>
                <a:cubicBezTo>
                  <a:pt x="89087" y="65818"/>
                  <a:pt x="89191" y="65888"/>
                  <a:pt x="89549" y="65911"/>
                </a:cubicBezTo>
                <a:cubicBezTo>
                  <a:pt x="89895" y="65934"/>
                  <a:pt x="90068" y="66038"/>
                  <a:pt x="90126" y="66257"/>
                </a:cubicBezTo>
                <a:cubicBezTo>
                  <a:pt x="90157" y="66419"/>
                  <a:pt x="90208" y="66494"/>
                  <a:pt x="90323" y="66494"/>
                </a:cubicBezTo>
                <a:cubicBezTo>
                  <a:pt x="90379" y="66494"/>
                  <a:pt x="90450" y="66476"/>
                  <a:pt x="90541" y="66442"/>
                </a:cubicBezTo>
                <a:cubicBezTo>
                  <a:pt x="90807" y="66338"/>
                  <a:pt x="90841" y="66280"/>
                  <a:pt x="90668" y="66176"/>
                </a:cubicBezTo>
                <a:cubicBezTo>
                  <a:pt x="90412" y="66024"/>
                  <a:pt x="90684" y="65899"/>
                  <a:pt x="91056" y="65899"/>
                </a:cubicBezTo>
                <a:cubicBezTo>
                  <a:pt x="91220" y="65899"/>
                  <a:pt x="91403" y="65923"/>
                  <a:pt x="91568" y="65980"/>
                </a:cubicBezTo>
                <a:cubicBezTo>
                  <a:pt x="92007" y="66130"/>
                  <a:pt x="92030" y="66153"/>
                  <a:pt x="91753" y="66245"/>
                </a:cubicBezTo>
                <a:cubicBezTo>
                  <a:pt x="91534" y="66326"/>
                  <a:pt x="91499" y="66430"/>
                  <a:pt x="91649" y="66626"/>
                </a:cubicBezTo>
                <a:cubicBezTo>
                  <a:pt x="91726" y="66746"/>
                  <a:pt x="91809" y="66815"/>
                  <a:pt x="91866" y="66815"/>
                </a:cubicBezTo>
                <a:cubicBezTo>
                  <a:pt x="91886" y="66815"/>
                  <a:pt x="91903" y="66806"/>
                  <a:pt x="91915" y="66788"/>
                </a:cubicBezTo>
                <a:cubicBezTo>
                  <a:pt x="91922" y="66778"/>
                  <a:pt x="91930" y="66774"/>
                  <a:pt x="91939" y="66774"/>
                </a:cubicBezTo>
                <a:cubicBezTo>
                  <a:pt x="91983" y="66774"/>
                  <a:pt x="92036" y="66893"/>
                  <a:pt x="92065" y="67076"/>
                </a:cubicBezTo>
                <a:cubicBezTo>
                  <a:pt x="92111" y="67284"/>
                  <a:pt x="92076" y="67492"/>
                  <a:pt x="92007" y="67515"/>
                </a:cubicBezTo>
                <a:cubicBezTo>
                  <a:pt x="91926" y="67550"/>
                  <a:pt x="91903" y="67619"/>
                  <a:pt x="91926" y="67711"/>
                </a:cubicBezTo>
                <a:cubicBezTo>
                  <a:pt x="91941" y="67740"/>
                  <a:pt x="91969" y="67755"/>
                  <a:pt x="92005" y="67755"/>
                </a:cubicBezTo>
                <a:cubicBezTo>
                  <a:pt x="92055" y="67755"/>
                  <a:pt x="92120" y="67726"/>
                  <a:pt x="92180" y="67665"/>
                </a:cubicBezTo>
                <a:cubicBezTo>
                  <a:pt x="92234" y="67617"/>
                  <a:pt x="92312" y="67594"/>
                  <a:pt x="92391" y="67594"/>
                </a:cubicBezTo>
                <a:cubicBezTo>
                  <a:pt x="92465" y="67594"/>
                  <a:pt x="92540" y="67615"/>
                  <a:pt x="92596" y="67654"/>
                </a:cubicBezTo>
                <a:cubicBezTo>
                  <a:pt x="92660" y="67704"/>
                  <a:pt x="92703" y="67731"/>
                  <a:pt x="92725" y="67731"/>
                </a:cubicBezTo>
                <a:cubicBezTo>
                  <a:pt x="92759" y="67731"/>
                  <a:pt x="92748" y="67670"/>
                  <a:pt x="92700" y="67538"/>
                </a:cubicBezTo>
                <a:cubicBezTo>
                  <a:pt x="92619" y="67330"/>
                  <a:pt x="92677" y="67261"/>
                  <a:pt x="92931" y="67227"/>
                </a:cubicBezTo>
                <a:cubicBezTo>
                  <a:pt x="93173" y="67203"/>
                  <a:pt x="93208" y="67169"/>
                  <a:pt x="93057" y="67100"/>
                </a:cubicBezTo>
                <a:cubicBezTo>
                  <a:pt x="92931" y="67030"/>
                  <a:pt x="92850" y="66846"/>
                  <a:pt x="92838" y="66592"/>
                </a:cubicBezTo>
                <a:cubicBezTo>
                  <a:pt x="92838" y="66345"/>
                  <a:pt x="92802" y="66250"/>
                  <a:pt x="92712" y="66250"/>
                </a:cubicBezTo>
                <a:cubicBezTo>
                  <a:pt x="92689" y="66250"/>
                  <a:pt x="92662" y="66256"/>
                  <a:pt x="92630" y="66268"/>
                </a:cubicBezTo>
                <a:cubicBezTo>
                  <a:pt x="92614" y="66274"/>
                  <a:pt x="92598" y="66277"/>
                  <a:pt x="92581" y="66277"/>
                </a:cubicBezTo>
                <a:cubicBezTo>
                  <a:pt x="92403" y="66277"/>
                  <a:pt x="92184" y="65954"/>
                  <a:pt x="92099" y="65553"/>
                </a:cubicBezTo>
                <a:cubicBezTo>
                  <a:pt x="92094" y="65514"/>
                  <a:pt x="92078" y="65494"/>
                  <a:pt x="92056" y="65494"/>
                </a:cubicBezTo>
                <a:cubicBezTo>
                  <a:pt x="92032" y="65494"/>
                  <a:pt x="92002" y="65517"/>
                  <a:pt x="91972" y="65564"/>
                </a:cubicBezTo>
                <a:cubicBezTo>
                  <a:pt x="91960" y="65579"/>
                  <a:pt x="91941" y="65586"/>
                  <a:pt x="91916" y="65586"/>
                </a:cubicBezTo>
                <a:cubicBezTo>
                  <a:pt x="91823" y="65586"/>
                  <a:pt x="91652" y="65488"/>
                  <a:pt x="91488" y="65334"/>
                </a:cubicBezTo>
                <a:cubicBezTo>
                  <a:pt x="91234" y="65091"/>
                  <a:pt x="91164" y="64953"/>
                  <a:pt x="91280" y="64941"/>
                </a:cubicBezTo>
                <a:cubicBezTo>
                  <a:pt x="91384" y="64930"/>
                  <a:pt x="91418" y="64803"/>
                  <a:pt x="91372" y="64653"/>
                </a:cubicBezTo>
                <a:cubicBezTo>
                  <a:pt x="91274" y="64393"/>
                  <a:pt x="91295" y="64265"/>
                  <a:pt x="91442" y="64265"/>
                </a:cubicBezTo>
                <a:cubicBezTo>
                  <a:pt x="91536" y="64265"/>
                  <a:pt x="91681" y="64318"/>
                  <a:pt x="91880" y="64422"/>
                </a:cubicBezTo>
                <a:cubicBezTo>
                  <a:pt x="92105" y="64534"/>
                  <a:pt x="92366" y="64610"/>
                  <a:pt x="92487" y="64610"/>
                </a:cubicBezTo>
                <a:cubicBezTo>
                  <a:pt x="92503" y="64610"/>
                  <a:pt x="92516" y="64609"/>
                  <a:pt x="92527" y="64606"/>
                </a:cubicBezTo>
                <a:cubicBezTo>
                  <a:pt x="92555" y="64592"/>
                  <a:pt x="92588" y="64586"/>
                  <a:pt x="92624" y="64586"/>
                </a:cubicBezTo>
                <a:cubicBezTo>
                  <a:pt x="92705" y="64586"/>
                  <a:pt x="92797" y="64619"/>
                  <a:pt x="92861" y="64676"/>
                </a:cubicBezTo>
                <a:cubicBezTo>
                  <a:pt x="92941" y="64729"/>
                  <a:pt x="92953" y="64768"/>
                  <a:pt x="92902" y="64768"/>
                </a:cubicBezTo>
                <a:cubicBezTo>
                  <a:pt x="92886" y="64768"/>
                  <a:pt x="92865" y="64764"/>
                  <a:pt x="92838" y="64756"/>
                </a:cubicBezTo>
                <a:cubicBezTo>
                  <a:pt x="92829" y="64754"/>
                  <a:pt x="92819" y="64754"/>
                  <a:pt x="92809" y="64754"/>
                </a:cubicBezTo>
                <a:cubicBezTo>
                  <a:pt x="92524" y="64754"/>
                  <a:pt x="92166" y="65545"/>
                  <a:pt x="92411" y="65668"/>
                </a:cubicBezTo>
                <a:cubicBezTo>
                  <a:pt x="92454" y="65687"/>
                  <a:pt x="92498" y="65696"/>
                  <a:pt x="92544" y="65696"/>
                </a:cubicBezTo>
                <a:cubicBezTo>
                  <a:pt x="92884" y="65696"/>
                  <a:pt x="93280" y="65205"/>
                  <a:pt x="93219" y="64768"/>
                </a:cubicBezTo>
                <a:cubicBezTo>
                  <a:pt x="93192" y="64521"/>
                  <a:pt x="93215" y="64411"/>
                  <a:pt x="93312" y="64411"/>
                </a:cubicBezTo>
                <a:cubicBezTo>
                  <a:pt x="93338" y="64411"/>
                  <a:pt x="93368" y="64419"/>
                  <a:pt x="93404" y="64433"/>
                </a:cubicBezTo>
                <a:cubicBezTo>
                  <a:pt x="93446" y="64450"/>
                  <a:pt x="93486" y="64459"/>
                  <a:pt x="93523" y="64459"/>
                </a:cubicBezTo>
                <a:cubicBezTo>
                  <a:pt x="93639" y="64459"/>
                  <a:pt x="93735" y="64377"/>
                  <a:pt x="93831" y="64202"/>
                </a:cubicBezTo>
                <a:cubicBezTo>
                  <a:pt x="93935" y="64029"/>
                  <a:pt x="94235" y="63798"/>
                  <a:pt x="94489" y="63706"/>
                </a:cubicBezTo>
                <a:cubicBezTo>
                  <a:pt x="94731" y="63625"/>
                  <a:pt x="94962" y="63441"/>
                  <a:pt x="94985" y="63325"/>
                </a:cubicBezTo>
                <a:cubicBezTo>
                  <a:pt x="94996" y="63253"/>
                  <a:pt x="94981" y="63215"/>
                  <a:pt x="94935" y="63215"/>
                </a:cubicBezTo>
                <a:cubicBezTo>
                  <a:pt x="94887" y="63215"/>
                  <a:pt x="94805" y="63259"/>
                  <a:pt x="94685" y="63348"/>
                </a:cubicBezTo>
                <a:cubicBezTo>
                  <a:pt x="94546" y="63442"/>
                  <a:pt x="94406" y="63484"/>
                  <a:pt x="94303" y="63484"/>
                </a:cubicBezTo>
                <a:cubicBezTo>
                  <a:pt x="94141" y="63484"/>
                  <a:pt x="94074" y="63379"/>
                  <a:pt x="94258" y="63210"/>
                </a:cubicBezTo>
                <a:cubicBezTo>
                  <a:pt x="94362" y="63117"/>
                  <a:pt x="94408" y="62944"/>
                  <a:pt x="94362" y="62817"/>
                </a:cubicBezTo>
                <a:cubicBezTo>
                  <a:pt x="94316" y="62690"/>
                  <a:pt x="94373" y="62552"/>
                  <a:pt x="94512" y="62506"/>
                </a:cubicBezTo>
                <a:cubicBezTo>
                  <a:pt x="94572" y="62481"/>
                  <a:pt x="94621" y="62469"/>
                  <a:pt x="94655" y="62469"/>
                </a:cubicBezTo>
                <a:cubicBezTo>
                  <a:pt x="94701" y="62469"/>
                  <a:pt x="94721" y="62489"/>
                  <a:pt x="94708" y="62529"/>
                </a:cubicBezTo>
                <a:cubicBezTo>
                  <a:pt x="94673" y="62586"/>
                  <a:pt x="94881" y="62771"/>
                  <a:pt x="95147" y="62921"/>
                </a:cubicBezTo>
                <a:cubicBezTo>
                  <a:pt x="95701" y="63233"/>
                  <a:pt x="95851" y="63441"/>
                  <a:pt x="95597" y="63567"/>
                </a:cubicBezTo>
                <a:cubicBezTo>
                  <a:pt x="95251" y="63729"/>
                  <a:pt x="94847" y="64122"/>
                  <a:pt x="94893" y="64237"/>
                </a:cubicBezTo>
                <a:cubicBezTo>
                  <a:pt x="94927" y="64318"/>
                  <a:pt x="95043" y="64387"/>
                  <a:pt x="95158" y="64410"/>
                </a:cubicBezTo>
                <a:cubicBezTo>
                  <a:pt x="95189" y="64418"/>
                  <a:pt x="95213" y="64421"/>
                  <a:pt x="95230" y="64421"/>
                </a:cubicBezTo>
                <a:cubicBezTo>
                  <a:pt x="95291" y="64421"/>
                  <a:pt x="95271" y="64376"/>
                  <a:pt x="95181" y="64295"/>
                </a:cubicBezTo>
                <a:cubicBezTo>
                  <a:pt x="95031" y="64179"/>
                  <a:pt x="95077" y="64145"/>
                  <a:pt x="95366" y="64133"/>
                </a:cubicBezTo>
                <a:cubicBezTo>
                  <a:pt x="95585" y="64122"/>
                  <a:pt x="95885" y="64087"/>
                  <a:pt x="96059" y="64041"/>
                </a:cubicBezTo>
                <a:cubicBezTo>
                  <a:pt x="96139" y="64018"/>
                  <a:pt x="96275" y="64006"/>
                  <a:pt x="96429" y="64006"/>
                </a:cubicBezTo>
                <a:cubicBezTo>
                  <a:pt x="96584" y="64006"/>
                  <a:pt x="96757" y="64018"/>
                  <a:pt x="96913" y="64041"/>
                </a:cubicBezTo>
                <a:cubicBezTo>
                  <a:pt x="97158" y="64075"/>
                  <a:pt x="97329" y="64096"/>
                  <a:pt x="97439" y="64096"/>
                </a:cubicBezTo>
                <a:cubicBezTo>
                  <a:pt x="97479" y="64096"/>
                  <a:pt x="97511" y="64093"/>
                  <a:pt x="97536" y="64087"/>
                </a:cubicBezTo>
                <a:cubicBezTo>
                  <a:pt x="97640" y="64064"/>
                  <a:pt x="97628" y="64018"/>
                  <a:pt x="97513" y="63937"/>
                </a:cubicBezTo>
                <a:cubicBezTo>
                  <a:pt x="97257" y="63766"/>
                  <a:pt x="97494" y="63280"/>
                  <a:pt x="97795" y="63280"/>
                </a:cubicBezTo>
                <a:cubicBezTo>
                  <a:pt x="97820" y="63280"/>
                  <a:pt x="97845" y="63283"/>
                  <a:pt x="97871" y="63290"/>
                </a:cubicBezTo>
                <a:cubicBezTo>
                  <a:pt x="97913" y="63299"/>
                  <a:pt x="97953" y="63304"/>
                  <a:pt x="97992" y="63304"/>
                </a:cubicBezTo>
                <a:cubicBezTo>
                  <a:pt x="98154" y="63304"/>
                  <a:pt x="98292" y="63223"/>
                  <a:pt x="98459" y="63037"/>
                </a:cubicBezTo>
                <a:cubicBezTo>
                  <a:pt x="98621" y="62863"/>
                  <a:pt x="98852" y="62713"/>
                  <a:pt x="98979" y="62690"/>
                </a:cubicBezTo>
                <a:cubicBezTo>
                  <a:pt x="99094" y="62679"/>
                  <a:pt x="99579" y="62413"/>
                  <a:pt x="100052" y="62102"/>
                </a:cubicBezTo>
                <a:cubicBezTo>
                  <a:pt x="100600" y="61739"/>
                  <a:pt x="100811" y="61613"/>
                  <a:pt x="101021" y="61613"/>
                </a:cubicBezTo>
                <a:cubicBezTo>
                  <a:pt x="101112" y="61613"/>
                  <a:pt x="101204" y="61636"/>
                  <a:pt x="101322" y="61675"/>
                </a:cubicBezTo>
                <a:cubicBezTo>
                  <a:pt x="101865" y="61836"/>
                  <a:pt x="102107" y="62263"/>
                  <a:pt x="101680" y="62309"/>
                </a:cubicBezTo>
                <a:cubicBezTo>
                  <a:pt x="101518" y="62332"/>
                  <a:pt x="101391" y="62459"/>
                  <a:pt x="101380" y="62609"/>
                </a:cubicBezTo>
                <a:cubicBezTo>
                  <a:pt x="101391" y="62748"/>
                  <a:pt x="101184" y="62944"/>
                  <a:pt x="100976" y="63037"/>
                </a:cubicBezTo>
                <a:cubicBezTo>
                  <a:pt x="100756" y="63129"/>
                  <a:pt x="100549" y="63302"/>
                  <a:pt x="100514" y="63406"/>
                </a:cubicBezTo>
                <a:cubicBezTo>
                  <a:pt x="100503" y="63449"/>
                  <a:pt x="100523" y="63468"/>
                  <a:pt x="100565" y="63468"/>
                </a:cubicBezTo>
                <a:cubicBezTo>
                  <a:pt x="100794" y="63468"/>
                  <a:pt x="101690" y="62898"/>
                  <a:pt x="101934" y="62517"/>
                </a:cubicBezTo>
                <a:cubicBezTo>
                  <a:pt x="102061" y="62332"/>
                  <a:pt x="102326" y="62148"/>
                  <a:pt x="102546" y="62090"/>
                </a:cubicBezTo>
                <a:cubicBezTo>
                  <a:pt x="102812" y="62019"/>
                  <a:pt x="102898" y="61997"/>
                  <a:pt x="102787" y="61997"/>
                </a:cubicBezTo>
                <a:cubicBezTo>
                  <a:pt x="102735" y="61997"/>
                  <a:pt x="102640" y="62002"/>
                  <a:pt x="102499" y="62009"/>
                </a:cubicBezTo>
                <a:cubicBezTo>
                  <a:pt x="102458" y="62012"/>
                  <a:pt x="102420" y="62013"/>
                  <a:pt x="102383" y="62013"/>
                </a:cubicBezTo>
                <a:cubicBezTo>
                  <a:pt x="101972" y="62013"/>
                  <a:pt x="101877" y="61837"/>
                  <a:pt x="102153" y="61582"/>
                </a:cubicBezTo>
                <a:cubicBezTo>
                  <a:pt x="102269" y="61467"/>
                  <a:pt x="102315" y="61259"/>
                  <a:pt x="102269" y="61144"/>
                </a:cubicBezTo>
                <a:cubicBezTo>
                  <a:pt x="102231" y="61057"/>
                  <a:pt x="102187" y="61013"/>
                  <a:pt x="102127" y="61013"/>
                </a:cubicBezTo>
                <a:cubicBezTo>
                  <a:pt x="102059" y="61013"/>
                  <a:pt x="101970" y="61068"/>
                  <a:pt x="101841" y="61178"/>
                </a:cubicBezTo>
                <a:cubicBezTo>
                  <a:pt x="101710" y="61286"/>
                  <a:pt x="101633" y="61341"/>
                  <a:pt x="101598" y="61341"/>
                </a:cubicBezTo>
                <a:cubicBezTo>
                  <a:pt x="101561" y="61341"/>
                  <a:pt x="101570" y="61284"/>
                  <a:pt x="101611" y="61167"/>
                </a:cubicBezTo>
                <a:cubicBezTo>
                  <a:pt x="101668" y="61005"/>
                  <a:pt x="101611" y="60670"/>
                  <a:pt x="101484" y="60428"/>
                </a:cubicBezTo>
                <a:cubicBezTo>
                  <a:pt x="101253" y="60001"/>
                  <a:pt x="101264" y="59978"/>
                  <a:pt x="101772" y="59920"/>
                </a:cubicBezTo>
                <a:cubicBezTo>
                  <a:pt x="101840" y="59910"/>
                  <a:pt x="101902" y="59906"/>
                  <a:pt x="101958" y="59906"/>
                </a:cubicBezTo>
                <a:cubicBezTo>
                  <a:pt x="102164" y="59906"/>
                  <a:pt x="102275" y="59970"/>
                  <a:pt x="102257" y="60070"/>
                </a:cubicBezTo>
                <a:cubicBezTo>
                  <a:pt x="102248" y="60118"/>
                  <a:pt x="102251" y="60142"/>
                  <a:pt x="102264" y="60142"/>
                </a:cubicBezTo>
                <a:cubicBezTo>
                  <a:pt x="102285" y="60142"/>
                  <a:pt x="102331" y="60080"/>
                  <a:pt x="102395" y="59966"/>
                </a:cubicBezTo>
                <a:cubicBezTo>
                  <a:pt x="102499" y="59782"/>
                  <a:pt x="102742" y="59620"/>
                  <a:pt x="102926" y="59597"/>
                </a:cubicBezTo>
                <a:cubicBezTo>
                  <a:pt x="102993" y="59589"/>
                  <a:pt x="103045" y="59584"/>
                  <a:pt x="103084" y="59584"/>
                </a:cubicBezTo>
                <a:cubicBezTo>
                  <a:pt x="103220" y="59584"/>
                  <a:pt x="103190" y="59644"/>
                  <a:pt x="103019" y="59851"/>
                </a:cubicBezTo>
                <a:cubicBezTo>
                  <a:pt x="102892" y="60012"/>
                  <a:pt x="102592" y="60186"/>
                  <a:pt x="102349" y="60243"/>
                </a:cubicBezTo>
                <a:cubicBezTo>
                  <a:pt x="101980" y="60312"/>
                  <a:pt x="101934" y="60382"/>
                  <a:pt x="102038" y="60636"/>
                </a:cubicBezTo>
                <a:cubicBezTo>
                  <a:pt x="102105" y="60771"/>
                  <a:pt x="102206" y="60866"/>
                  <a:pt x="102291" y="60866"/>
                </a:cubicBezTo>
                <a:cubicBezTo>
                  <a:pt x="102307" y="60866"/>
                  <a:pt x="102323" y="60862"/>
                  <a:pt x="102338" y="60855"/>
                </a:cubicBezTo>
                <a:cubicBezTo>
                  <a:pt x="102357" y="60845"/>
                  <a:pt x="102378" y="60841"/>
                  <a:pt x="102399" y="60841"/>
                </a:cubicBezTo>
                <a:cubicBezTo>
                  <a:pt x="102476" y="60841"/>
                  <a:pt x="102558" y="60905"/>
                  <a:pt x="102603" y="61005"/>
                </a:cubicBezTo>
                <a:cubicBezTo>
                  <a:pt x="102638" y="61081"/>
                  <a:pt x="102713" y="61114"/>
                  <a:pt x="102802" y="61114"/>
                </a:cubicBezTo>
                <a:cubicBezTo>
                  <a:pt x="103037" y="61114"/>
                  <a:pt x="103373" y="60890"/>
                  <a:pt x="103365" y="60647"/>
                </a:cubicBezTo>
                <a:cubicBezTo>
                  <a:pt x="103365" y="60497"/>
                  <a:pt x="103446" y="60382"/>
                  <a:pt x="103550" y="60382"/>
                </a:cubicBezTo>
                <a:cubicBezTo>
                  <a:pt x="103654" y="60393"/>
                  <a:pt x="103723" y="60486"/>
                  <a:pt x="103700" y="60589"/>
                </a:cubicBezTo>
                <a:cubicBezTo>
                  <a:pt x="103694" y="60628"/>
                  <a:pt x="103715" y="60646"/>
                  <a:pt x="103758" y="60646"/>
                </a:cubicBezTo>
                <a:cubicBezTo>
                  <a:pt x="103959" y="60646"/>
                  <a:pt x="104639" y="60249"/>
                  <a:pt x="105200" y="59735"/>
                </a:cubicBezTo>
                <a:cubicBezTo>
                  <a:pt x="105333" y="59617"/>
                  <a:pt x="105413" y="59552"/>
                  <a:pt x="105470" y="59552"/>
                </a:cubicBezTo>
                <a:cubicBezTo>
                  <a:pt x="105546" y="59552"/>
                  <a:pt x="105579" y="59671"/>
                  <a:pt x="105639" y="59943"/>
                </a:cubicBezTo>
                <a:cubicBezTo>
                  <a:pt x="105708" y="60224"/>
                  <a:pt x="105801" y="60371"/>
                  <a:pt x="105896" y="60371"/>
                </a:cubicBezTo>
                <a:cubicBezTo>
                  <a:pt x="105962" y="60371"/>
                  <a:pt x="106028" y="60303"/>
                  <a:pt x="106089" y="60162"/>
                </a:cubicBezTo>
                <a:cubicBezTo>
                  <a:pt x="106124" y="60070"/>
                  <a:pt x="106585" y="59758"/>
                  <a:pt x="107093" y="59481"/>
                </a:cubicBezTo>
                <a:cubicBezTo>
                  <a:pt x="107570" y="59220"/>
                  <a:pt x="107807" y="59103"/>
                  <a:pt x="107929" y="59103"/>
                </a:cubicBezTo>
                <a:cubicBezTo>
                  <a:pt x="108022" y="59103"/>
                  <a:pt x="108048" y="59172"/>
                  <a:pt x="108063" y="59297"/>
                </a:cubicBezTo>
                <a:cubicBezTo>
                  <a:pt x="108083" y="59455"/>
                  <a:pt x="108128" y="59534"/>
                  <a:pt x="108194" y="59534"/>
                </a:cubicBezTo>
                <a:cubicBezTo>
                  <a:pt x="108282" y="59534"/>
                  <a:pt x="108407" y="59391"/>
                  <a:pt x="108559" y="59100"/>
                </a:cubicBezTo>
                <a:cubicBezTo>
                  <a:pt x="108685" y="58849"/>
                  <a:pt x="108706" y="58772"/>
                  <a:pt x="108584" y="58772"/>
                </a:cubicBezTo>
                <a:cubicBezTo>
                  <a:pt x="108549" y="58772"/>
                  <a:pt x="108503" y="58779"/>
                  <a:pt x="108444" y="58789"/>
                </a:cubicBezTo>
                <a:cubicBezTo>
                  <a:pt x="108398" y="58796"/>
                  <a:pt x="108357" y="58800"/>
                  <a:pt x="108320" y="58800"/>
                </a:cubicBezTo>
                <a:cubicBezTo>
                  <a:pt x="108014" y="58800"/>
                  <a:pt x="107981" y="58571"/>
                  <a:pt x="108352" y="58489"/>
                </a:cubicBezTo>
                <a:cubicBezTo>
                  <a:pt x="108835" y="58392"/>
                  <a:pt x="108670" y="58173"/>
                  <a:pt x="108257" y="58173"/>
                </a:cubicBezTo>
                <a:cubicBezTo>
                  <a:pt x="108177" y="58173"/>
                  <a:pt x="108089" y="58182"/>
                  <a:pt x="107994" y="58200"/>
                </a:cubicBezTo>
                <a:cubicBezTo>
                  <a:pt x="107864" y="58221"/>
                  <a:pt x="107739" y="58232"/>
                  <a:pt x="107637" y="58232"/>
                </a:cubicBezTo>
                <a:cubicBezTo>
                  <a:pt x="107513" y="58232"/>
                  <a:pt x="107424" y="58215"/>
                  <a:pt x="107405" y="58177"/>
                </a:cubicBezTo>
                <a:cubicBezTo>
                  <a:pt x="107336" y="58027"/>
                  <a:pt x="107924" y="57565"/>
                  <a:pt x="108755" y="57104"/>
                </a:cubicBezTo>
                <a:cubicBezTo>
                  <a:pt x="109113" y="56907"/>
                  <a:pt x="109610" y="56584"/>
                  <a:pt x="109829" y="56400"/>
                </a:cubicBezTo>
                <a:cubicBezTo>
                  <a:pt x="110011" y="56250"/>
                  <a:pt x="110116" y="56177"/>
                  <a:pt x="110169" y="56177"/>
                </a:cubicBezTo>
                <a:cubicBezTo>
                  <a:pt x="110210" y="56177"/>
                  <a:pt x="110220" y="56221"/>
                  <a:pt x="110210" y="56307"/>
                </a:cubicBezTo>
                <a:cubicBezTo>
                  <a:pt x="110181" y="56696"/>
                  <a:pt x="110266" y="56880"/>
                  <a:pt x="110494" y="56880"/>
                </a:cubicBezTo>
                <a:cubicBezTo>
                  <a:pt x="110537" y="56880"/>
                  <a:pt x="110584" y="56874"/>
                  <a:pt x="110637" y="56861"/>
                </a:cubicBezTo>
                <a:cubicBezTo>
                  <a:pt x="110967" y="56765"/>
                  <a:pt x="111081" y="56474"/>
                  <a:pt x="110826" y="56474"/>
                </a:cubicBezTo>
                <a:cubicBezTo>
                  <a:pt x="110804" y="56474"/>
                  <a:pt x="110780" y="56476"/>
                  <a:pt x="110752" y="56480"/>
                </a:cubicBezTo>
                <a:cubicBezTo>
                  <a:pt x="110737" y="56483"/>
                  <a:pt x="110723" y="56484"/>
                  <a:pt x="110711" y="56484"/>
                </a:cubicBezTo>
                <a:cubicBezTo>
                  <a:pt x="110616" y="56484"/>
                  <a:pt x="110631" y="56404"/>
                  <a:pt x="110764" y="56261"/>
                </a:cubicBezTo>
                <a:cubicBezTo>
                  <a:pt x="110891" y="56088"/>
                  <a:pt x="111203" y="55984"/>
                  <a:pt x="111560" y="55961"/>
                </a:cubicBezTo>
                <a:cubicBezTo>
                  <a:pt x="111884" y="55949"/>
                  <a:pt x="112345" y="55845"/>
                  <a:pt x="112599" y="55742"/>
                </a:cubicBezTo>
                <a:cubicBezTo>
                  <a:pt x="112989" y="55573"/>
                  <a:pt x="113271" y="55489"/>
                  <a:pt x="113466" y="55489"/>
                </a:cubicBezTo>
                <a:cubicBezTo>
                  <a:pt x="113657" y="55489"/>
                  <a:pt x="113765" y="55570"/>
                  <a:pt x="113811" y="55730"/>
                </a:cubicBezTo>
                <a:cubicBezTo>
                  <a:pt x="113838" y="55866"/>
                  <a:pt x="113922" y="55945"/>
                  <a:pt x="114002" y="55945"/>
                </a:cubicBezTo>
                <a:cubicBezTo>
                  <a:pt x="114024" y="55945"/>
                  <a:pt x="114045" y="55939"/>
                  <a:pt x="114065" y="55926"/>
                </a:cubicBezTo>
                <a:cubicBezTo>
                  <a:pt x="114261" y="55822"/>
                  <a:pt x="114631" y="55153"/>
                  <a:pt x="114758" y="54657"/>
                </a:cubicBezTo>
                <a:cubicBezTo>
                  <a:pt x="114800" y="54508"/>
                  <a:pt x="114808" y="54442"/>
                  <a:pt x="114757" y="54442"/>
                </a:cubicBezTo>
                <a:cubicBezTo>
                  <a:pt x="114725" y="54442"/>
                  <a:pt x="114670" y="54469"/>
                  <a:pt x="114585" y="54518"/>
                </a:cubicBezTo>
                <a:cubicBezTo>
                  <a:pt x="114446" y="54610"/>
                  <a:pt x="114250" y="54795"/>
                  <a:pt x="114123" y="54957"/>
                </a:cubicBezTo>
                <a:cubicBezTo>
                  <a:pt x="113931" y="55192"/>
                  <a:pt x="113376" y="55395"/>
                  <a:pt x="113067" y="55395"/>
                </a:cubicBezTo>
                <a:cubicBezTo>
                  <a:pt x="112967" y="55395"/>
                  <a:pt x="112893" y="55374"/>
                  <a:pt x="112865" y="55326"/>
                </a:cubicBezTo>
                <a:cubicBezTo>
                  <a:pt x="112819" y="55257"/>
                  <a:pt x="113026" y="55049"/>
                  <a:pt x="113326" y="54864"/>
                </a:cubicBezTo>
                <a:lnTo>
                  <a:pt x="113869" y="54530"/>
                </a:lnTo>
                <a:lnTo>
                  <a:pt x="113026" y="54760"/>
                </a:lnTo>
                <a:cubicBezTo>
                  <a:pt x="111999" y="55037"/>
                  <a:pt x="111549" y="55291"/>
                  <a:pt x="111595" y="55545"/>
                </a:cubicBezTo>
                <a:cubicBezTo>
                  <a:pt x="111618" y="55661"/>
                  <a:pt x="111537" y="55742"/>
                  <a:pt x="111410" y="55742"/>
                </a:cubicBezTo>
                <a:cubicBezTo>
                  <a:pt x="111249" y="55742"/>
                  <a:pt x="111168" y="55603"/>
                  <a:pt x="111122" y="55268"/>
                </a:cubicBezTo>
                <a:cubicBezTo>
                  <a:pt x="111041" y="54830"/>
                  <a:pt x="111087" y="54772"/>
                  <a:pt x="111745" y="54460"/>
                </a:cubicBezTo>
                <a:cubicBezTo>
                  <a:pt x="112156" y="54255"/>
                  <a:pt x="112385" y="54160"/>
                  <a:pt x="112533" y="54160"/>
                </a:cubicBezTo>
                <a:cubicBezTo>
                  <a:pt x="112651" y="54160"/>
                  <a:pt x="112717" y="54221"/>
                  <a:pt x="112784" y="54333"/>
                </a:cubicBezTo>
                <a:cubicBezTo>
                  <a:pt x="112812" y="54372"/>
                  <a:pt x="112856" y="54393"/>
                  <a:pt x="112904" y="54393"/>
                </a:cubicBezTo>
                <a:cubicBezTo>
                  <a:pt x="112956" y="54393"/>
                  <a:pt x="113013" y="54370"/>
                  <a:pt x="113061" y="54322"/>
                </a:cubicBezTo>
                <a:cubicBezTo>
                  <a:pt x="113520" y="53880"/>
                  <a:pt x="113712" y="53737"/>
                  <a:pt x="114019" y="53737"/>
                </a:cubicBezTo>
                <a:cubicBezTo>
                  <a:pt x="114121" y="53737"/>
                  <a:pt x="114235" y="53753"/>
                  <a:pt x="114377" y="53779"/>
                </a:cubicBezTo>
                <a:cubicBezTo>
                  <a:pt x="114543" y="53813"/>
                  <a:pt x="114712" y="53830"/>
                  <a:pt x="114857" y="53830"/>
                </a:cubicBezTo>
                <a:cubicBezTo>
                  <a:pt x="115014" y="53830"/>
                  <a:pt x="115142" y="53810"/>
                  <a:pt x="115208" y="53768"/>
                </a:cubicBezTo>
                <a:cubicBezTo>
                  <a:pt x="115369" y="53675"/>
                  <a:pt x="115312" y="53629"/>
                  <a:pt x="115000" y="53618"/>
                </a:cubicBezTo>
                <a:cubicBezTo>
                  <a:pt x="114504" y="53583"/>
                  <a:pt x="114296" y="53387"/>
                  <a:pt x="114561" y="53225"/>
                </a:cubicBezTo>
                <a:cubicBezTo>
                  <a:pt x="114654" y="53168"/>
                  <a:pt x="114862" y="52925"/>
                  <a:pt x="115000" y="52706"/>
                </a:cubicBezTo>
                <a:cubicBezTo>
                  <a:pt x="115157" y="52451"/>
                  <a:pt x="115281" y="52338"/>
                  <a:pt x="115420" y="52338"/>
                </a:cubicBezTo>
                <a:cubicBezTo>
                  <a:pt x="115445" y="52338"/>
                  <a:pt x="115470" y="52341"/>
                  <a:pt x="115496" y="52348"/>
                </a:cubicBezTo>
                <a:cubicBezTo>
                  <a:pt x="115541" y="52359"/>
                  <a:pt x="115576" y="52365"/>
                  <a:pt x="115602" y="52365"/>
                </a:cubicBezTo>
                <a:cubicBezTo>
                  <a:pt x="115685" y="52365"/>
                  <a:pt x="115679" y="52307"/>
                  <a:pt x="115600" y="52175"/>
                </a:cubicBezTo>
                <a:cubicBezTo>
                  <a:pt x="115549" y="52081"/>
                  <a:pt x="115461" y="52026"/>
                  <a:pt x="115381" y="52026"/>
                </a:cubicBezTo>
                <a:cubicBezTo>
                  <a:pt x="115352" y="52026"/>
                  <a:pt x="115325" y="52033"/>
                  <a:pt x="115300" y="52048"/>
                </a:cubicBezTo>
                <a:cubicBezTo>
                  <a:pt x="115265" y="52070"/>
                  <a:pt x="115235" y="52080"/>
                  <a:pt x="115213" y="52080"/>
                </a:cubicBezTo>
                <a:cubicBezTo>
                  <a:pt x="115176" y="52080"/>
                  <a:pt x="115159" y="52052"/>
                  <a:pt x="115173" y="52002"/>
                </a:cubicBezTo>
                <a:cubicBezTo>
                  <a:pt x="115194" y="51928"/>
                  <a:pt x="115389" y="51873"/>
                  <a:pt x="115634" y="51873"/>
                </a:cubicBezTo>
                <a:cubicBezTo>
                  <a:pt x="115657" y="51873"/>
                  <a:pt x="115680" y="51874"/>
                  <a:pt x="115704" y="51875"/>
                </a:cubicBezTo>
                <a:cubicBezTo>
                  <a:pt x="115981" y="51875"/>
                  <a:pt x="116154" y="51829"/>
                  <a:pt x="116108" y="51748"/>
                </a:cubicBezTo>
                <a:cubicBezTo>
                  <a:pt x="116062" y="51667"/>
                  <a:pt x="116085" y="51575"/>
                  <a:pt x="116166" y="51529"/>
                </a:cubicBezTo>
                <a:cubicBezTo>
                  <a:pt x="116181" y="51520"/>
                  <a:pt x="116198" y="51516"/>
                  <a:pt x="116216" y="51516"/>
                </a:cubicBezTo>
                <a:cubicBezTo>
                  <a:pt x="116293" y="51516"/>
                  <a:pt x="116391" y="51594"/>
                  <a:pt x="116466" y="51725"/>
                </a:cubicBezTo>
                <a:cubicBezTo>
                  <a:pt x="116558" y="51875"/>
                  <a:pt x="116570" y="52025"/>
                  <a:pt x="116489" y="52083"/>
                </a:cubicBezTo>
                <a:cubicBezTo>
                  <a:pt x="116317" y="52187"/>
                  <a:pt x="116624" y="52267"/>
                  <a:pt x="116940" y="52267"/>
                </a:cubicBezTo>
                <a:cubicBezTo>
                  <a:pt x="117112" y="52267"/>
                  <a:pt x="117288" y="52244"/>
                  <a:pt x="117389" y="52186"/>
                </a:cubicBezTo>
                <a:cubicBezTo>
                  <a:pt x="117720" y="52011"/>
                  <a:pt x="117887" y="51931"/>
                  <a:pt x="117992" y="51931"/>
                </a:cubicBezTo>
                <a:cubicBezTo>
                  <a:pt x="118074" y="51931"/>
                  <a:pt x="118119" y="51980"/>
                  <a:pt x="118174" y="52071"/>
                </a:cubicBezTo>
                <a:cubicBezTo>
                  <a:pt x="118215" y="52133"/>
                  <a:pt x="118293" y="52166"/>
                  <a:pt x="118378" y="52166"/>
                </a:cubicBezTo>
                <a:cubicBezTo>
                  <a:pt x="118437" y="52166"/>
                  <a:pt x="118499" y="52150"/>
                  <a:pt x="118555" y="52117"/>
                </a:cubicBezTo>
                <a:cubicBezTo>
                  <a:pt x="118634" y="52064"/>
                  <a:pt x="118732" y="52038"/>
                  <a:pt x="118821" y="52038"/>
                </a:cubicBezTo>
                <a:cubicBezTo>
                  <a:pt x="118888" y="52038"/>
                  <a:pt x="118949" y="52053"/>
                  <a:pt x="118994" y="52083"/>
                </a:cubicBezTo>
                <a:cubicBezTo>
                  <a:pt x="119037" y="52114"/>
                  <a:pt x="119071" y="52131"/>
                  <a:pt x="119098" y="52131"/>
                </a:cubicBezTo>
                <a:cubicBezTo>
                  <a:pt x="119148" y="52131"/>
                  <a:pt x="119171" y="52069"/>
                  <a:pt x="119179" y="51933"/>
                </a:cubicBezTo>
                <a:cubicBezTo>
                  <a:pt x="119190" y="51782"/>
                  <a:pt x="119329" y="51632"/>
                  <a:pt x="119525" y="51563"/>
                </a:cubicBezTo>
                <a:cubicBezTo>
                  <a:pt x="119929" y="51448"/>
                  <a:pt x="119825" y="51205"/>
                  <a:pt x="119259" y="50963"/>
                </a:cubicBezTo>
                <a:cubicBezTo>
                  <a:pt x="118691" y="50717"/>
                  <a:pt x="118745" y="50338"/>
                  <a:pt x="119184" y="50338"/>
                </a:cubicBezTo>
                <a:cubicBezTo>
                  <a:pt x="119280" y="50338"/>
                  <a:pt x="119395" y="50356"/>
                  <a:pt x="119525" y="50397"/>
                </a:cubicBezTo>
                <a:cubicBezTo>
                  <a:pt x="119680" y="50449"/>
                  <a:pt x="119807" y="50472"/>
                  <a:pt x="119899" y="50472"/>
                </a:cubicBezTo>
                <a:cubicBezTo>
                  <a:pt x="120094" y="50472"/>
                  <a:pt x="120126" y="50366"/>
                  <a:pt x="119906" y="50201"/>
                </a:cubicBezTo>
                <a:cubicBezTo>
                  <a:pt x="119781" y="50100"/>
                  <a:pt x="119746" y="50057"/>
                  <a:pt x="119803" y="50057"/>
                </a:cubicBezTo>
                <a:cubicBezTo>
                  <a:pt x="119831" y="50057"/>
                  <a:pt x="119880" y="50067"/>
                  <a:pt x="119952" y="50086"/>
                </a:cubicBezTo>
                <a:cubicBezTo>
                  <a:pt x="119966" y="50089"/>
                  <a:pt x="119981" y="50090"/>
                  <a:pt x="119999" y="50090"/>
                </a:cubicBezTo>
                <a:cubicBezTo>
                  <a:pt x="120188" y="50090"/>
                  <a:pt x="120590" y="49925"/>
                  <a:pt x="120991" y="49682"/>
                </a:cubicBezTo>
                <a:cubicBezTo>
                  <a:pt x="121404" y="49429"/>
                  <a:pt x="121651" y="49311"/>
                  <a:pt x="121812" y="49311"/>
                </a:cubicBezTo>
                <a:cubicBezTo>
                  <a:pt x="121872" y="49311"/>
                  <a:pt x="121920" y="49327"/>
                  <a:pt x="121960" y="49359"/>
                </a:cubicBezTo>
                <a:cubicBezTo>
                  <a:pt x="122056" y="49432"/>
                  <a:pt x="122133" y="49464"/>
                  <a:pt x="122188" y="49464"/>
                </a:cubicBezTo>
                <a:cubicBezTo>
                  <a:pt x="122306" y="49464"/>
                  <a:pt x="122318" y="49314"/>
                  <a:pt x="122168" y="49093"/>
                </a:cubicBezTo>
                <a:cubicBezTo>
                  <a:pt x="121983" y="48839"/>
                  <a:pt x="122041" y="48758"/>
                  <a:pt x="122572" y="48412"/>
                </a:cubicBezTo>
                <a:cubicBezTo>
                  <a:pt x="122857" y="48229"/>
                  <a:pt x="123031" y="48144"/>
                  <a:pt x="123147" y="48144"/>
                </a:cubicBezTo>
                <a:cubicBezTo>
                  <a:pt x="123214" y="48144"/>
                  <a:pt x="123261" y="48172"/>
                  <a:pt x="123299" y="48227"/>
                </a:cubicBezTo>
                <a:cubicBezTo>
                  <a:pt x="123329" y="48264"/>
                  <a:pt x="123351" y="48282"/>
                  <a:pt x="123366" y="48282"/>
                </a:cubicBezTo>
                <a:cubicBezTo>
                  <a:pt x="123399" y="48282"/>
                  <a:pt x="123400" y="48200"/>
                  <a:pt x="123369" y="48043"/>
                </a:cubicBezTo>
                <a:cubicBezTo>
                  <a:pt x="123324" y="47820"/>
                  <a:pt x="123365" y="47673"/>
                  <a:pt x="123492" y="47673"/>
                </a:cubicBezTo>
                <a:cubicBezTo>
                  <a:pt x="123497" y="47673"/>
                  <a:pt x="123502" y="47673"/>
                  <a:pt x="123507" y="47673"/>
                </a:cubicBezTo>
                <a:cubicBezTo>
                  <a:pt x="123646" y="47673"/>
                  <a:pt x="123646" y="47616"/>
                  <a:pt x="123519" y="47512"/>
                </a:cubicBezTo>
                <a:cubicBezTo>
                  <a:pt x="123403" y="47431"/>
                  <a:pt x="123380" y="47327"/>
                  <a:pt x="123461" y="47269"/>
                </a:cubicBezTo>
                <a:cubicBezTo>
                  <a:pt x="123542" y="47212"/>
                  <a:pt x="123738" y="47027"/>
                  <a:pt x="123888" y="46842"/>
                </a:cubicBezTo>
                <a:cubicBezTo>
                  <a:pt x="124020" y="46702"/>
                  <a:pt x="124121" y="46630"/>
                  <a:pt x="124194" y="46630"/>
                </a:cubicBezTo>
                <a:cubicBezTo>
                  <a:pt x="124229" y="46630"/>
                  <a:pt x="124258" y="46647"/>
                  <a:pt x="124280" y="46681"/>
                </a:cubicBezTo>
                <a:cubicBezTo>
                  <a:pt x="124316" y="46731"/>
                  <a:pt x="124375" y="46759"/>
                  <a:pt x="124439" y="46759"/>
                </a:cubicBezTo>
                <a:cubicBezTo>
                  <a:pt x="124477" y="46759"/>
                  <a:pt x="124518" y="46749"/>
                  <a:pt x="124557" y="46727"/>
                </a:cubicBezTo>
                <a:cubicBezTo>
                  <a:pt x="124606" y="46697"/>
                  <a:pt x="124685" y="46679"/>
                  <a:pt x="124774" y="46679"/>
                </a:cubicBezTo>
                <a:cubicBezTo>
                  <a:pt x="124854" y="46679"/>
                  <a:pt x="124942" y="46694"/>
                  <a:pt x="125019" y="46727"/>
                </a:cubicBezTo>
                <a:cubicBezTo>
                  <a:pt x="125134" y="46768"/>
                  <a:pt x="125223" y="46789"/>
                  <a:pt x="125284" y="46789"/>
                </a:cubicBezTo>
                <a:cubicBezTo>
                  <a:pt x="125443" y="46789"/>
                  <a:pt x="125414" y="46651"/>
                  <a:pt x="125181" y="46392"/>
                </a:cubicBezTo>
                <a:lnTo>
                  <a:pt x="124904" y="46080"/>
                </a:lnTo>
                <a:lnTo>
                  <a:pt x="125446" y="46069"/>
                </a:lnTo>
                <a:cubicBezTo>
                  <a:pt x="125467" y="46068"/>
                  <a:pt x="125489" y="46068"/>
                  <a:pt x="125510" y="46068"/>
                </a:cubicBezTo>
                <a:cubicBezTo>
                  <a:pt x="125776" y="46068"/>
                  <a:pt x="126027" y="46133"/>
                  <a:pt x="126069" y="46219"/>
                </a:cubicBezTo>
                <a:cubicBezTo>
                  <a:pt x="126100" y="46259"/>
                  <a:pt x="126123" y="46279"/>
                  <a:pt x="126141" y="46279"/>
                </a:cubicBezTo>
                <a:cubicBezTo>
                  <a:pt x="126164" y="46279"/>
                  <a:pt x="126178" y="46245"/>
                  <a:pt x="126185" y="46173"/>
                </a:cubicBezTo>
                <a:cubicBezTo>
                  <a:pt x="126194" y="45899"/>
                  <a:pt x="126683" y="45579"/>
                  <a:pt x="126993" y="45579"/>
                </a:cubicBezTo>
                <a:cubicBezTo>
                  <a:pt x="127062" y="45579"/>
                  <a:pt x="127122" y="45595"/>
                  <a:pt x="127166" y="45630"/>
                </a:cubicBezTo>
                <a:cubicBezTo>
                  <a:pt x="127225" y="45675"/>
                  <a:pt x="127271" y="45701"/>
                  <a:pt x="127307" y="45701"/>
                </a:cubicBezTo>
                <a:cubicBezTo>
                  <a:pt x="127390" y="45701"/>
                  <a:pt x="127422" y="45565"/>
                  <a:pt x="127455" y="45226"/>
                </a:cubicBezTo>
                <a:cubicBezTo>
                  <a:pt x="127488" y="44846"/>
                  <a:pt x="127516" y="44720"/>
                  <a:pt x="127628" y="44720"/>
                </a:cubicBezTo>
                <a:cubicBezTo>
                  <a:pt x="127669" y="44720"/>
                  <a:pt x="127721" y="44737"/>
                  <a:pt x="127789" y="44765"/>
                </a:cubicBezTo>
                <a:cubicBezTo>
                  <a:pt x="127926" y="44818"/>
                  <a:pt x="128109" y="44844"/>
                  <a:pt x="128295" y="44844"/>
                </a:cubicBezTo>
                <a:cubicBezTo>
                  <a:pt x="128626" y="44844"/>
                  <a:pt x="128967" y="44762"/>
                  <a:pt x="129071" y="44614"/>
                </a:cubicBezTo>
                <a:cubicBezTo>
                  <a:pt x="129232" y="44395"/>
                  <a:pt x="129174" y="44268"/>
                  <a:pt x="128851" y="44164"/>
                </a:cubicBezTo>
                <a:cubicBezTo>
                  <a:pt x="128724" y="44118"/>
                  <a:pt x="128620" y="44003"/>
                  <a:pt x="128643" y="43922"/>
                </a:cubicBezTo>
                <a:cubicBezTo>
                  <a:pt x="128650" y="43872"/>
                  <a:pt x="128679" y="43849"/>
                  <a:pt x="128719" y="43849"/>
                </a:cubicBezTo>
                <a:cubicBezTo>
                  <a:pt x="128754" y="43849"/>
                  <a:pt x="128797" y="43867"/>
                  <a:pt x="128840" y="43899"/>
                </a:cubicBezTo>
                <a:cubicBezTo>
                  <a:pt x="128899" y="43959"/>
                  <a:pt x="128984" y="43993"/>
                  <a:pt x="129048" y="43993"/>
                </a:cubicBezTo>
                <a:cubicBezTo>
                  <a:pt x="129070" y="43993"/>
                  <a:pt x="129090" y="43989"/>
                  <a:pt x="129105" y="43980"/>
                </a:cubicBezTo>
                <a:cubicBezTo>
                  <a:pt x="129163" y="43945"/>
                  <a:pt x="129128" y="43841"/>
                  <a:pt x="129013" y="43749"/>
                </a:cubicBezTo>
                <a:cubicBezTo>
                  <a:pt x="128841" y="43604"/>
                  <a:pt x="128995" y="43410"/>
                  <a:pt x="129197" y="43410"/>
                </a:cubicBezTo>
                <a:cubicBezTo>
                  <a:pt x="129253" y="43410"/>
                  <a:pt x="129313" y="43425"/>
                  <a:pt x="129371" y="43460"/>
                </a:cubicBezTo>
                <a:cubicBezTo>
                  <a:pt x="129390" y="43471"/>
                  <a:pt x="129413" y="43476"/>
                  <a:pt x="129439" y="43476"/>
                </a:cubicBezTo>
                <a:cubicBezTo>
                  <a:pt x="129524" y="43476"/>
                  <a:pt x="129637" y="43422"/>
                  <a:pt x="129717" y="43333"/>
                </a:cubicBezTo>
                <a:cubicBezTo>
                  <a:pt x="129780" y="43256"/>
                  <a:pt x="129829" y="43215"/>
                  <a:pt x="129877" y="43215"/>
                </a:cubicBezTo>
                <a:cubicBezTo>
                  <a:pt x="129944" y="43215"/>
                  <a:pt x="130009" y="43293"/>
                  <a:pt x="130109" y="43460"/>
                </a:cubicBezTo>
                <a:cubicBezTo>
                  <a:pt x="130212" y="43635"/>
                  <a:pt x="130342" y="43754"/>
                  <a:pt x="130410" y="43754"/>
                </a:cubicBezTo>
                <a:cubicBezTo>
                  <a:pt x="130419" y="43754"/>
                  <a:pt x="130426" y="43753"/>
                  <a:pt x="130433" y="43749"/>
                </a:cubicBezTo>
                <a:cubicBezTo>
                  <a:pt x="130502" y="43703"/>
                  <a:pt x="130525" y="43622"/>
                  <a:pt x="130467" y="43541"/>
                </a:cubicBezTo>
                <a:cubicBezTo>
                  <a:pt x="130433" y="43460"/>
                  <a:pt x="130467" y="43356"/>
                  <a:pt x="130571" y="43299"/>
                </a:cubicBezTo>
                <a:cubicBezTo>
                  <a:pt x="130687" y="43241"/>
                  <a:pt x="130525" y="43137"/>
                  <a:pt x="130121" y="43022"/>
                </a:cubicBezTo>
                <a:cubicBezTo>
                  <a:pt x="129786" y="42918"/>
                  <a:pt x="129498" y="42814"/>
                  <a:pt x="129521" y="42756"/>
                </a:cubicBezTo>
                <a:cubicBezTo>
                  <a:pt x="129532" y="42698"/>
                  <a:pt x="129798" y="42548"/>
                  <a:pt x="130098" y="42433"/>
                </a:cubicBezTo>
                <a:cubicBezTo>
                  <a:pt x="130292" y="42352"/>
                  <a:pt x="130448" y="42311"/>
                  <a:pt x="130562" y="42311"/>
                </a:cubicBezTo>
                <a:cubicBezTo>
                  <a:pt x="130658" y="42311"/>
                  <a:pt x="130724" y="42340"/>
                  <a:pt x="130756" y="42398"/>
                </a:cubicBezTo>
                <a:cubicBezTo>
                  <a:pt x="130805" y="42487"/>
                  <a:pt x="130888" y="42542"/>
                  <a:pt x="130947" y="42542"/>
                </a:cubicBezTo>
                <a:cubicBezTo>
                  <a:pt x="130957" y="42542"/>
                  <a:pt x="130967" y="42540"/>
                  <a:pt x="130975" y="42537"/>
                </a:cubicBezTo>
                <a:cubicBezTo>
                  <a:pt x="131044" y="42491"/>
                  <a:pt x="131183" y="42456"/>
                  <a:pt x="131310" y="42444"/>
                </a:cubicBezTo>
                <a:cubicBezTo>
                  <a:pt x="131460" y="42421"/>
                  <a:pt x="131483" y="42294"/>
                  <a:pt x="131402" y="42029"/>
                </a:cubicBezTo>
                <a:cubicBezTo>
                  <a:pt x="131321" y="41810"/>
                  <a:pt x="131356" y="41590"/>
                  <a:pt x="131460" y="41521"/>
                </a:cubicBezTo>
                <a:cubicBezTo>
                  <a:pt x="131499" y="41499"/>
                  <a:pt x="131568" y="41490"/>
                  <a:pt x="131653" y="41490"/>
                </a:cubicBezTo>
                <a:cubicBezTo>
                  <a:pt x="132024" y="41490"/>
                  <a:pt x="132712" y="41667"/>
                  <a:pt x="132683" y="41798"/>
                </a:cubicBezTo>
                <a:cubicBezTo>
                  <a:pt x="132683" y="41844"/>
                  <a:pt x="132810" y="41937"/>
                  <a:pt x="132984" y="41971"/>
                </a:cubicBezTo>
                <a:cubicBezTo>
                  <a:pt x="133070" y="41995"/>
                  <a:pt x="133129" y="42007"/>
                  <a:pt x="133158" y="42007"/>
                </a:cubicBezTo>
                <a:cubicBezTo>
                  <a:pt x="133200" y="42007"/>
                  <a:pt x="133185" y="41984"/>
                  <a:pt x="133111" y="41937"/>
                </a:cubicBezTo>
                <a:cubicBezTo>
                  <a:pt x="132984" y="41856"/>
                  <a:pt x="133018" y="41763"/>
                  <a:pt x="133191" y="41660"/>
                </a:cubicBezTo>
                <a:lnTo>
                  <a:pt x="133457" y="41510"/>
                </a:lnTo>
                <a:lnTo>
                  <a:pt x="133087" y="41498"/>
                </a:lnTo>
                <a:cubicBezTo>
                  <a:pt x="132510" y="41463"/>
                  <a:pt x="132406" y="41256"/>
                  <a:pt x="132776" y="40852"/>
                </a:cubicBezTo>
                <a:cubicBezTo>
                  <a:pt x="132946" y="40667"/>
                  <a:pt x="133042" y="40583"/>
                  <a:pt x="133112" y="40583"/>
                </a:cubicBezTo>
                <a:cubicBezTo>
                  <a:pt x="133156" y="40583"/>
                  <a:pt x="133190" y="40616"/>
                  <a:pt x="133226" y="40678"/>
                </a:cubicBezTo>
                <a:cubicBezTo>
                  <a:pt x="133283" y="40784"/>
                  <a:pt x="133341" y="40831"/>
                  <a:pt x="133389" y="40831"/>
                </a:cubicBezTo>
                <a:cubicBezTo>
                  <a:pt x="133476" y="40831"/>
                  <a:pt x="133528" y="40671"/>
                  <a:pt x="133468" y="40425"/>
                </a:cubicBezTo>
                <a:cubicBezTo>
                  <a:pt x="133423" y="40237"/>
                  <a:pt x="133407" y="40155"/>
                  <a:pt x="133500" y="40155"/>
                </a:cubicBezTo>
                <a:cubicBezTo>
                  <a:pt x="133574" y="40155"/>
                  <a:pt x="133715" y="40206"/>
                  <a:pt x="133965" y="40298"/>
                </a:cubicBezTo>
                <a:cubicBezTo>
                  <a:pt x="134149" y="40367"/>
                  <a:pt x="134288" y="40401"/>
                  <a:pt x="134376" y="40401"/>
                </a:cubicBezTo>
                <a:cubicBezTo>
                  <a:pt x="134464" y="40401"/>
                  <a:pt x="134501" y="40367"/>
                  <a:pt x="134484" y="40298"/>
                </a:cubicBezTo>
                <a:cubicBezTo>
                  <a:pt x="134473" y="40182"/>
                  <a:pt x="134519" y="40055"/>
                  <a:pt x="134611" y="40009"/>
                </a:cubicBezTo>
                <a:cubicBezTo>
                  <a:pt x="134635" y="39996"/>
                  <a:pt x="134658" y="39989"/>
                  <a:pt x="134679" y="39989"/>
                </a:cubicBezTo>
                <a:cubicBezTo>
                  <a:pt x="134750" y="39989"/>
                  <a:pt x="134804" y="40063"/>
                  <a:pt x="134830" y="40205"/>
                </a:cubicBezTo>
                <a:cubicBezTo>
                  <a:pt x="134853" y="40331"/>
                  <a:pt x="134870" y="40394"/>
                  <a:pt x="134892" y="40394"/>
                </a:cubicBezTo>
                <a:cubicBezTo>
                  <a:pt x="134913" y="40394"/>
                  <a:pt x="134940" y="40328"/>
                  <a:pt x="134980" y="40194"/>
                </a:cubicBezTo>
                <a:cubicBezTo>
                  <a:pt x="135073" y="39917"/>
                  <a:pt x="135061" y="39882"/>
                  <a:pt x="134830" y="39859"/>
                </a:cubicBezTo>
                <a:cubicBezTo>
                  <a:pt x="134426" y="39813"/>
                  <a:pt x="134415" y="39570"/>
                  <a:pt x="134784" y="39386"/>
                </a:cubicBezTo>
                <a:cubicBezTo>
                  <a:pt x="134992" y="39293"/>
                  <a:pt x="135107" y="39155"/>
                  <a:pt x="135073" y="39074"/>
                </a:cubicBezTo>
                <a:cubicBezTo>
                  <a:pt x="135027" y="38993"/>
                  <a:pt x="135073" y="38901"/>
                  <a:pt x="135165" y="38855"/>
                </a:cubicBezTo>
                <a:cubicBezTo>
                  <a:pt x="135193" y="38839"/>
                  <a:pt x="135221" y="38832"/>
                  <a:pt x="135249" y="38832"/>
                </a:cubicBezTo>
                <a:cubicBezTo>
                  <a:pt x="135327" y="38832"/>
                  <a:pt x="135403" y="38888"/>
                  <a:pt x="135454" y="38982"/>
                </a:cubicBezTo>
                <a:cubicBezTo>
                  <a:pt x="135511" y="39097"/>
                  <a:pt x="135523" y="39201"/>
                  <a:pt x="135465" y="39224"/>
                </a:cubicBezTo>
                <a:cubicBezTo>
                  <a:pt x="135419" y="39247"/>
                  <a:pt x="135327" y="39397"/>
                  <a:pt x="135269" y="39547"/>
                </a:cubicBezTo>
                <a:cubicBezTo>
                  <a:pt x="135203" y="39715"/>
                  <a:pt x="135184" y="39781"/>
                  <a:pt x="135234" y="39781"/>
                </a:cubicBezTo>
                <a:cubicBezTo>
                  <a:pt x="135263" y="39781"/>
                  <a:pt x="135315" y="39759"/>
                  <a:pt x="135396" y="39720"/>
                </a:cubicBezTo>
                <a:cubicBezTo>
                  <a:pt x="135534" y="39651"/>
                  <a:pt x="135604" y="39547"/>
                  <a:pt x="135569" y="39478"/>
                </a:cubicBezTo>
                <a:cubicBezTo>
                  <a:pt x="135539" y="39418"/>
                  <a:pt x="135553" y="39383"/>
                  <a:pt x="135610" y="39383"/>
                </a:cubicBezTo>
                <a:cubicBezTo>
                  <a:pt x="135619" y="39383"/>
                  <a:pt x="135628" y="39384"/>
                  <a:pt x="135638" y="39386"/>
                </a:cubicBezTo>
                <a:cubicBezTo>
                  <a:pt x="135642" y="39386"/>
                  <a:pt x="135647" y="39387"/>
                  <a:pt x="135652" y="39387"/>
                </a:cubicBezTo>
                <a:cubicBezTo>
                  <a:pt x="135734" y="39387"/>
                  <a:pt x="136015" y="39309"/>
                  <a:pt x="136296" y="39201"/>
                </a:cubicBezTo>
                <a:cubicBezTo>
                  <a:pt x="136516" y="39116"/>
                  <a:pt x="136773" y="39063"/>
                  <a:pt x="136958" y="39063"/>
                </a:cubicBezTo>
                <a:cubicBezTo>
                  <a:pt x="137026" y="39063"/>
                  <a:pt x="137084" y="39070"/>
                  <a:pt x="137127" y="39086"/>
                </a:cubicBezTo>
                <a:cubicBezTo>
                  <a:pt x="137199" y="39111"/>
                  <a:pt x="137257" y="39124"/>
                  <a:pt x="137302" y="39124"/>
                </a:cubicBezTo>
                <a:cubicBezTo>
                  <a:pt x="137379" y="39124"/>
                  <a:pt x="137416" y="39085"/>
                  <a:pt x="137416" y="39005"/>
                </a:cubicBezTo>
                <a:cubicBezTo>
                  <a:pt x="137416" y="38957"/>
                  <a:pt x="137457" y="38933"/>
                  <a:pt x="137533" y="38933"/>
                </a:cubicBezTo>
                <a:cubicBezTo>
                  <a:pt x="137644" y="38933"/>
                  <a:pt x="137829" y="38983"/>
                  <a:pt x="138074" y="39086"/>
                </a:cubicBezTo>
                <a:cubicBezTo>
                  <a:pt x="138337" y="39184"/>
                  <a:pt x="138565" y="39242"/>
                  <a:pt x="138683" y="39242"/>
                </a:cubicBezTo>
                <a:cubicBezTo>
                  <a:pt x="138730" y="39242"/>
                  <a:pt x="138760" y="39232"/>
                  <a:pt x="138766" y="39213"/>
                </a:cubicBezTo>
                <a:cubicBezTo>
                  <a:pt x="138783" y="39162"/>
                  <a:pt x="138757" y="39130"/>
                  <a:pt x="138710" y="39130"/>
                </a:cubicBezTo>
                <a:cubicBezTo>
                  <a:pt x="138693" y="39130"/>
                  <a:pt x="138673" y="39134"/>
                  <a:pt x="138651" y="39143"/>
                </a:cubicBezTo>
                <a:cubicBezTo>
                  <a:pt x="138622" y="39158"/>
                  <a:pt x="138596" y="39164"/>
                  <a:pt x="138576" y="39164"/>
                </a:cubicBezTo>
                <a:cubicBezTo>
                  <a:pt x="138530" y="39164"/>
                  <a:pt x="138508" y="39133"/>
                  <a:pt x="138524" y="39086"/>
                </a:cubicBezTo>
                <a:cubicBezTo>
                  <a:pt x="138536" y="39016"/>
                  <a:pt x="138455" y="38901"/>
                  <a:pt x="138339" y="38820"/>
                </a:cubicBezTo>
                <a:cubicBezTo>
                  <a:pt x="138097" y="38658"/>
                  <a:pt x="138085" y="38474"/>
                  <a:pt x="138328" y="38312"/>
                </a:cubicBezTo>
                <a:cubicBezTo>
                  <a:pt x="138348" y="38298"/>
                  <a:pt x="138371" y="38292"/>
                  <a:pt x="138394" y="38292"/>
                </a:cubicBezTo>
                <a:cubicBezTo>
                  <a:pt x="138447" y="38292"/>
                  <a:pt x="138500" y="38328"/>
                  <a:pt x="138524" y="38393"/>
                </a:cubicBezTo>
                <a:cubicBezTo>
                  <a:pt x="138542" y="38465"/>
                  <a:pt x="138636" y="38508"/>
                  <a:pt x="138753" y="38508"/>
                </a:cubicBezTo>
                <a:cubicBezTo>
                  <a:pt x="138787" y="38508"/>
                  <a:pt x="138822" y="38505"/>
                  <a:pt x="138859" y="38497"/>
                </a:cubicBezTo>
                <a:cubicBezTo>
                  <a:pt x="139055" y="38451"/>
                  <a:pt x="139101" y="38381"/>
                  <a:pt x="138986" y="38289"/>
                </a:cubicBezTo>
                <a:cubicBezTo>
                  <a:pt x="138843" y="38170"/>
                  <a:pt x="139191" y="38067"/>
                  <a:pt x="139505" y="38067"/>
                </a:cubicBezTo>
                <a:cubicBezTo>
                  <a:pt x="139648" y="38067"/>
                  <a:pt x="139784" y="38089"/>
                  <a:pt x="139863" y="38139"/>
                </a:cubicBezTo>
                <a:cubicBezTo>
                  <a:pt x="139913" y="38172"/>
                  <a:pt x="140011" y="38190"/>
                  <a:pt x="140127" y="38190"/>
                </a:cubicBezTo>
                <a:cubicBezTo>
                  <a:pt x="140253" y="38190"/>
                  <a:pt x="140401" y="38169"/>
                  <a:pt x="140532" y="38128"/>
                </a:cubicBezTo>
                <a:cubicBezTo>
                  <a:pt x="140902" y="38024"/>
                  <a:pt x="140994" y="37943"/>
                  <a:pt x="140936" y="37781"/>
                </a:cubicBezTo>
                <a:cubicBezTo>
                  <a:pt x="140902" y="37693"/>
                  <a:pt x="140860" y="37648"/>
                  <a:pt x="140812" y="37648"/>
                </a:cubicBezTo>
                <a:cubicBezTo>
                  <a:pt x="140779" y="37648"/>
                  <a:pt x="140743" y="37669"/>
                  <a:pt x="140706" y="37712"/>
                </a:cubicBezTo>
                <a:cubicBezTo>
                  <a:pt x="140671" y="37758"/>
                  <a:pt x="140616" y="37781"/>
                  <a:pt x="140558" y="37781"/>
                </a:cubicBezTo>
                <a:cubicBezTo>
                  <a:pt x="140501" y="37781"/>
                  <a:pt x="140440" y="37758"/>
                  <a:pt x="140394" y="37712"/>
                </a:cubicBezTo>
                <a:cubicBezTo>
                  <a:pt x="140265" y="37589"/>
                  <a:pt x="139962" y="37529"/>
                  <a:pt x="139687" y="37529"/>
                </a:cubicBezTo>
                <a:cubicBezTo>
                  <a:pt x="139418" y="37529"/>
                  <a:pt x="139176" y="37586"/>
                  <a:pt x="139147" y="37700"/>
                </a:cubicBezTo>
                <a:cubicBezTo>
                  <a:pt x="139105" y="37871"/>
                  <a:pt x="139014" y="37958"/>
                  <a:pt x="138917" y="37958"/>
                </a:cubicBezTo>
                <a:cubicBezTo>
                  <a:pt x="138831" y="37958"/>
                  <a:pt x="138739" y="37888"/>
                  <a:pt x="138674" y="37747"/>
                </a:cubicBezTo>
                <a:cubicBezTo>
                  <a:pt x="138582" y="37550"/>
                  <a:pt x="138605" y="37423"/>
                  <a:pt x="138755" y="37354"/>
                </a:cubicBezTo>
                <a:cubicBezTo>
                  <a:pt x="138870" y="37308"/>
                  <a:pt x="138963" y="37169"/>
                  <a:pt x="138940" y="37054"/>
                </a:cubicBezTo>
                <a:cubicBezTo>
                  <a:pt x="138925" y="36960"/>
                  <a:pt x="138938" y="36916"/>
                  <a:pt x="138998" y="36916"/>
                </a:cubicBezTo>
                <a:cubicBezTo>
                  <a:pt x="139033" y="36916"/>
                  <a:pt x="139086" y="36932"/>
                  <a:pt x="139159" y="36962"/>
                </a:cubicBezTo>
                <a:cubicBezTo>
                  <a:pt x="139221" y="36987"/>
                  <a:pt x="139273" y="37000"/>
                  <a:pt x="139315" y="37000"/>
                </a:cubicBezTo>
                <a:cubicBezTo>
                  <a:pt x="139391" y="37000"/>
                  <a:pt x="139437" y="36958"/>
                  <a:pt x="139459" y="36869"/>
                </a:cubicBezTo>
                <a:cubicBezTo>
                  <a:pt x="139478" y="36801"/>
                  <a:pt x="139519" y="36766"/>
                  <a:pt x="139586" y="36766"/>
                </a:cubicBezTo>
                <a:cubicBezTo>
                  <a:pt x="139644" y="36766"/>
                  <a:pt x="139720" y="36793"/>
                  <a:pt x="139817" y="36846"/>
                </a:cubicBezTo>
                <a:cubicBezTo>
                  <a:pt x="139929" y="36913"/>
                  <a:pt x="140001" y="36948"/>
                  <a:pt x="140047" y="36948"/>
                </a:cubicBezTo>
                <a:cubicBezTo>
                  <a:pt x="140105" y="36948"/>
                  <a:pt x="140122" y="36893"/>
                  <a:pt x="140128" y="36777"/>
                </a:cubicBezTo>
                <a:cubicBezTo>
                  <a:pt x="140128" y="36639"/>
                  <a:pt x="140232" y="36488"/>
                  <a:pt x="140359" y="36431"/>
                </a:cubicBezTo>
                <a:cubicBezTo>
                  <a:pt x="140415" y="36403"/>
                  <a:pt x="140455" y="36389"/>
                  <a:pt x="140484" y="36389"/>
                </a:cubicBezTo>
                <a:cubicBezTo>
                  <a:pt x="140552" y="36389"/>
                  <a:pt x="140562" y="36466"/>
                  <a:pt x="140579" y="36627"/>
                </a:cubicBezTo>
                <a:cubicBezTo>
                  <a:pt x="140579" y="36835"/>
                  <a:pt x="140648" y="36927"/>
                  <a:pt x="140775" y="36950"/>
                </a:cubicBezTo>
                <a:cubicBezTo>
                  <a:pt x="140790" y="36959"/>
                  <a:pt x="140802" y="36963"/>
                  <a:pt x="140812" y="36963"/>
                </a:cubicBezTo>
                <a:cubicBezTo>
                  <a:pt x="140841" y="36963"/>
                  <a:pt x="140847" y="36927"/>
                  <a:pt x="140821" y="36858"/>
                </a:cubicBezTo>
                <a:cubicBezTo>
                  <a:pt x="140792" y="36791"/>
                  <a:pt x="140803" y="36748"/>
                  <a:pt x="140847" y="36748"/>
                </a:cubicBezTo>
                <a:cubicBezTo>
                  <a:pt x="140856" y="36748"/>
                  <a:pt x="140867" y="36750"/>
                  <a:pt x="140879" y="36754"/>
                </a:cubicBezTo>
                <a:cubicBezTo>
                  <a:pt x="140900" y="36765"/>
                  <a:pt x="140919" y="36770"/>
                  <a:pt x="140935" y="36770"/>
                </a:cubicBezTo>
                <a:cubicBezTo>
                  <a:pt x="141025" y="36770"/>
                  <a:pt x="141039" y="36612"/>
                  <a:pt x="140971" y="36338"/>
                </a:cubicBezTo>
                <a:cubicBezTo>
                  <a:pt x="140953" y="36270"/>
                  <a:pt x="140949" y="36236"/>
                  <a:pt x="140960" y="36236"/>
                </a:cubicBezTo>
                <a:cubicBezTo>
                  <a:pt x="140978" y="36236"/>
                  <a:pt x="141030" y="36316"/>
                  <a:pt x="141121" y="36477"/>
                </a:cubicBezTo>
                <a:cubicBezTo>
                  <a:pt x="141230" y="36667"/>
                  <a:pt x="141282" y="36757"/>
                  <a:pt x="141307" y="36757"/>
                </a:cubicBezTo>
                <a:cubicBezTo>
                  <a:pt x="141325" y="36757"/>
                  <a:pt x="141329" y="36713"/>
                  <a:pt x="141329" y="36627"/>
                </a:cubicBezTo>
                <a:cubicBezTo>
                  <a:pt x="141329" y="36474"/>
                  <a:pt x="141358" y="36395"/>
                  <a:pt x="141393" y="36395"/>
                </a:cubicBezTo>
                <a:cubicBezTo>
                  <a:pt x="141423" y="36395"/>
                  <a:pt x="141457" y="36456"/>
                  <a:pt x="141479" y="36581"/>
                </a:cubicBezTo>
                <a:cubicBezTo>
                  <a:pt x="141502" y="36696"/>
                  <a:pt x="141594" y="36892"/>
                  <a:pt x="141687" y="37019"/>
                </a:cubicBezTo>
                <a:cubicBezTo>
                  <a:pt x="141800" y="37173"/>
                  <a:pt x="141871" y="37253"/>
                  <a:pt x="141891" y="37253"/>
                </a:cubicBezTo>
                <a:cubicBezTo>
                  <a:pt x="141905" y="37253"/>
                  <a:pt x="141892" y="37211"/>
                  <a:pt x="141848" y="37123"/>
                </a:cubicBezTo>
                <a:cubicBezTo>
                  <a:pt x="141814" y="37043"/>
                  <a:pt x="141779" y="36927"/>
                  <a:pt x="141802" y="36869"/>
                </a:cubicBezTo>
                <a:cubicBezTo>
                  <a:pt x="141814" y="36800"/>
                  <a:pt x="141779" y="36662"/>
                  <a:pt x="141733" y="36535"/>
                </a:cubicBezTo>
                <a:cubicBezTo>
                  <a:pt x="141676" y="36412"/>
                  <a:pt x="141671" y="36359"/>
                  <a:pt x="141718" y="36359"/>
                </a:cubicBezTo>
                <a:cubicBezTo>
                  <a:pt x="141737" y="36359"/>
                  <a:pt x="141765" y="36368"/>
                  <a:pt x="141802" y="36385"/>
                </a:cubicBezTo>
                <a:cubicBezTo>
                  <a:pt x="141839" y="36405"/>
                  <a:pt x="141866" y="36416"/>
                  <a:pt x="141883" y="36416"/>
                </a:cubicBezTo>
                <a:cubicBezTo>
                  <a:pt x="141914" y="36416"/>
                  <a:pt x="141913" y="36382"/>
                  <a:pt x="141883" y="36315"/>
                </a:cubicBezTo>
                <a:cubicBezTo>
                  <a:pt x="141860" y="36265"/>
                  <a:pt x="141857" y="36239"/>
                  <a:pt x="141873" y="36239"/>
                </a:cubicBezTo>
                <a:cubicBezTo>
                  <a:pt x="141890" y="36239"/>
                  <a:pt x="141928" y="36268"/>
                  <a:pt x="141987" y="36327"/>
                </a:cubicBezTo>
                <a:cubicBezTo>
                  <a:pt x="142091" y="36419"/>
                  <a:pt x="142171" y="36569"/>
                  <a:pt x="142171" y="36662"/>
                </a:cubicBezTo>
                <a:cubicBezTo>
                  <a:pt x="142171" y="36718"/>
                  <a:pt x="142188" y="36748"/>
                  <a:pt x="142220" y="36748"/>
                </a:cubicBezTo>
                <a:cubicBezTo>
                  <a:pt x="142240" y="36748"/>
                  <a:pt x="142267" y="36735"/>
                  <a:pt x="142298" y="36708"/>
                </a:cubicBezTo>
                <a:cubicBezTo>
                  <a:pt x="142325" y="36689"/>
                  <a:pt x="142354" y="36680"/>
                  <a:pt x="142381" y="36680"/>
                </a:cubicBezTo>
                <a:cubicBezTo>
                  <a:pt x="142437" y="36680"/>
                  <a:pt x="142491" y="36715"/>
                  <a:pt x="142529" y="36777"/>
                </a:cubicBezTo>
                <a:cubicBezTo>
                  <a:pt x="142559" y="36842"/>
                  <a:pt x="142579" y="36874"/>
                  <a:pt x="142589" y="36874"/>
                </a:cubicBezTo>
                <a:cubicBezTo>
                  <a:pt x="142599" y="36874"/>
                  <a:pt x="142598" y="36845"/>
                  <a:pt x="142587" y="36789"/>
                </a:cubicBezTo>
                <a:cubicBezTo>
                  <a:pt x="142575" y="36742"/>
                  <a:pt x="142587" y="36685"/>
                  <a:pt x="142633" y="36627"/>
                </a:cubicBezTo>
                <a:cubicBezTo>
                  <a:pt x="142679" y="36581"/>
                  <a:pt x="142841" y="36512"/>
                  <a:pt x="142979" y="36465"/>
                </a:cubicBezTo>
                <a:cubicBezTo>
                  <a:pt x="143303" y="36362"/>
                  <a:pt x="143557" y="36223"/>
                  <a:pt x="143499" y="36142"/>
                </a:cubicBezTo>
                <a:cubicBezTo>
                  <a:pt x="143474" y="36113"/>
                  <a:pt x="143496" y="36098"/>
                  <a:pt x="143556" y="36098"/>
                </a:cubicBezTo>
                <a:cubicBezTo>
                  <a:pt x="143635" y="36098"/>
                  <a:pt x="143781" y="36124"/>
                  <a:pt x="143972" y="36177"/>
                </a:cubicBezTo>
                <a:cubicBezTo>
                  <a:pt x="144211" y="36239"/>
                  <a:pt x="144356" y="36273"/>
                  <a:pt x="144442" y="36273"/>
                </a:cubicBezTo>
                <a:cubicBezTo>
                  <a:pt x="144547" y="36273"/>
                  <a:pt x="144562" y="36222"/>
                  <a:pt x="144549" y="36108"/>
                </a:cubicBezTo>
                <a:cubicBezTo>
                  <a:pt x="144526" y="35946"/>
                  <a:pt x="144699" y="35842"/>
                  <a:pt x="145173" y="35761"/>
                </a:cubicBezTo>
                <a:cubicBezTo>
                  <a:pt x="145553" y="35704"/>
                  <a:pt x="146038" y="35600"/>
                  <a:pt x="146235" y="35530"/>
                </a:cubicBezTo>
                <a:cubicBezTo>
                  <a:pt x="146300" y="35510"/>
                  <a:pt x="146355" y="35499"/>
                  <a:pt x="146397" y="35499"/>
                </a:cubicBezTo>
                <a:cubicBezTo>
                  <a:pt x="146496" y="35499"/>
                  <a:pt x="146529" y="35556"/>
                  <a:pt x="146488" y="35669"/>
                </a:cubicBezTo>
                <a:cubicBezTo>
                  <a:pt x="146447" y="35784"/>
                  <a:pt x="146499" y="35880"/>
                  <a:pt x="146613" y="35880"/>
                </a:cubicBezTo>
                <a:cubicBezTo>
                  <a:pt x="146624" y="35880"/>
                  <a:pt x="146637" y="35879"/>
                  <a:pt x="146650" y="35877"/>
                </a:cubicBezTo>
                <a:cubicBezTo>
                  <a:pt x="146789" y="35854"/>
                  <a:pt x="146939" y="35715"/>
                  <a:pt x="146985" y="35565"/>
                </a:cubicBezTo>
                <a:cubicBezTo>
                  <a:pt x="147051" y="35348"/>
                  <a:pt x="147594" y="35162"/>
                  <a:pt x="147977" y="35162"/>
                </a:cubicBezTo>
                <a:cubicBezTo>
                  <a:pt x="148124" y="35162"/>
                  <a:pt x="148248" y="35189"/>
                  <a:pt x="148312" y="35253"/>
                </a:cubicBezTo>
                <a:cubicBezTo>
                  <a:pt x="148357" y="35307"/>
                  <a:pt x="148402" y="35337"/>
                  <a:pt x="148465" y="35337"/>
                </a:cubicBezTo>
                <a:cubicBezTo>
                  <a:pt x="148564" y="35337"/>
                  <a:pt x="148705" y="35265"/>
                  <a:pt x="148959" y="35103"/>
                </a:cubicBezTo>
                <a:cubicBezTo>
                  <a:pt x="149453" y="34810"/>
                  <a:pt x="150025" y="34578"/>
                  <a:pt x="150190" y="34578"/>
                </a:cubicBezTo>
                <a:cubicBezTo>
                  <a:pt x="150272" y="34578"/>
                  <a:pt x="150254" y="34635"/>
                  <a:pt x="150078" y="34769"/>
                </a:cubicBezTo>
                <a:cubicBezTo>
                  <a:pt x="149883" y="34918"/>
                  <a:pt x="149820" y="34981"/>
                  <a:pt x="149888" y="34981"/>
                </a:cubicBezTo>
                <a:cubicBezTo>
                  <a:pt x="149924" y="34981"/>
                  <a:pt x="149999" y="34963"/>
                  <a:pt x="150113" y="34930"/>
                </a:cubicBezTo>
                <a:cubicBezTo>
                  <a:pt x="150736" y="34769"/>
                  <a:pt x="151452" y="33857"/>
                  <a:pt x="151209" y="33603"/>
                </a:cubicBezTo>
                <a:cubicBezTo>
                  <a:pt x="150981" y="33351"/>
                  <a:pt x="151443" y="32760"/>
                  <a:pt x="151844" y="32760"/>
                </a:cubicBezTo>
                <a:cubicBezTo>
                  <a:pt x="151848" y="32760"/>
                  <a:pt x="151852" y="32760"/>
                  <a:pt x="151856" y="32760"/>
                </a:cubicBezTo>
                <a:cubicBezTo>
                  <a:pt x="151994" y="32772"/>
                  <a:pt x="152156" y="32876"/>
                  <a:pt x="152191" y="32991"/>
                </a:cubicBezTo>
                <a:cubicBezTo>
                  <a:pt x="152215" y="33079"/>
                  <a:pt x="152291" y="33124"/>
                  <a:pt x="152407" y="33124"/>
                </a:cubicBezTo>
                <a:cubicBezTo>
                  <a:pt x="152565" y="33124"/>
                  <a:pt x="152795" y="33042"/>
                  <a:pt x="153068" y="32876"/>
                </a:cubicBezTo>
                <a:cubicBezTo>
                  <a:pt x="153085" y="32864"/>
                  <a:pt x="153098" y="32859"/>
                  <a:pt x="153108" y="32859"/>
                </a:cubicBezTo>
                <a:cubicBezTo>
                  <a:pt x="153157" y="32859"/>
                  <a:pt x="153110" y="32998"/>
                  <a:pt x="152975" y="33210"/>
                </a:cubicBezTo>
                <a:cubicBezTo>
                  <a:pt x="152814" y="33464"/>
                  <a:pt x="152687" y="33718"/>
                  <a:pt x="152698" y="33776"/>
                </a:cubicBezTo>
                <a:cubicBezTo>
                  <a:pt x="152701" y="33783"/>
                  <a:pt x="152707" y="33786"/>
                  <a:pt x="152717" y="33786"/>
                </a:cubicBezTo>
                <a:cubicBezTo>
                  <a:pt x="152846" y="33786"/>
                  <a:pt x="153585" y="33168"/>
                  <a:pt x="153714" y="32910"/>
                </a:cubicBezTo>
                <a:cubicBezTo>
                  <a:pt x="153760" y="32829"/>
                  <a:pt x="153922" y="32668"/>
                  <a:pt x="154060" y="32564"/>
                </a:cubicBezTo>
                <a:cubicBezTo>
                  <a:pt x="154234" y="32414"/>
                  <a:pt x="154095" y="32310"/>
                  <a:pt x="153633" y="32229"/>
                </a:cubicBezTo>
                <a:cubicBezTo>
                  <a:pt x="153252" y="32160"/>
                  <a:pt x="152975" y="32045"/>
                  <a:pt x="153022" y="31975"/>
                </a:cubicBezTo>
                <a:cubicBezTo>
                  <a:pt x="153031" y="31960"/>
                  <a:pt x="153025" y="31953"/>
                  <a:pt x="153007" y="31953"/>
                </a:cubicBezTo>
                <a:cubicBezTo>
                  <a:pt x="152958" y="31953"/>
                  <a:pt x="152815" y="32006"/>
                  <a:pt x="152629" y="32091"/>
                </a:cubicBezTo>
                <a:cubicBezTo>
                  <a:pt x="152441" y="32178"/>
                  <a:pt x="152288" y="32216"/>
                  <a:pt x="152179" y="32216"/>
                </a:cubicBezTo>
                <a:cubicBezTo>
                  <a:pt x="151917" y="32216"/>
                  <a:pt x="151920" y="31995"/>
                  <a:pt x="152329" y="31733"/>
                </a:cubicBezTo>
                <a:cubicBezTo>
                  <a:pt x="152583" y="31571"/>
                  <a:pt x="152710" y="31410"/>
                  <a:pt x="152618" y="31387"/>
                </a:cubicBezTo>
                <a:cubicBezTo>
                  <a:pt x="152329" y="31329"/>
                  <a:pt x="152733" y="30752"/>
                  <a:pt x="153172" y="30509"/>
                </a:cubicBezTo>
                <a:cubicBezTo>
                  <a:pt x="153391" y="30406"/>
                  <a:pt x="153656" y="30128"/>
                  <a:pt x="153760" y="29898"/>
                </a:cubicBezTo>
                <a:cubicBezTo>
                  <a:pt x="153887" y="29667"/>
                  <a:pt x="154107" y="29378"/>
                  <a:pt x="154291" y="29251"/>
                </a:cubicBezTo>
                <a:cubicBezTo>
                  <a:pt x="154476" y="29124"/>
                  <a:pt x="154626" y="28917"/>
                  <a:pt x="154638" y="28778"/>
                </a:cubicBezTo>
                <a:cubicBezTo>
                  <a:pt x="154661" y="28651"/>
                  <a:pt x="154811" y="28466"/>
                  <a:pt x="154995" y="28386"/>
                </a:cubicBezTo>
                <a:cubicBezTo>
                  <a:pt x="155203" y="28270"/>
                  <a:pt x="155261" y="28155"/>
                  <a:pt x="155180" y="27993"/>
                </a:cubicBezTo>
                <a:cubicBezTo>
                  <a:pt x="155148" y="27916"/>
                  <a:pt x="155087" y="27878"/>
                  <a:pt x="155021" y="27878"/>
                </a:cubicBezTo>
                <a:cubicBezTo>
                  <a:pt x="154969" y="27878"/>
                  <a:pt x="154914" y="27901"/>
                  <a:pt x="154868" y="27947"/>
                </a:cubicBezTo>
                <a:cubicBezTo>
                  <a:pt x="154813" y="27996"/>
                  <a:pt x="154764" y="28019"/>
                  <a:pt x="154721" y="28019"/>
                </a:cubicBezTo>
                <a:cubicBezTo>
                  <a:pt x="154494" y="28019"/>
                  <a:pt x="154442" y="27397"/>
                  <a:pt x="154626" y="26931"/>
                </a:cubicBezTo>
                <a:cubicBezTo>
                  <a:pt x="154852" y="26306"/>
                  <a:pt x="154840" y="26127"/>
                  <a:pt x="154609" y="26127"/>
                </a:cubicBezTo>
                <a:cubicBezTo>
                  <a:pt x="154580" y="26127"/>
                  <a:pt x="154547" y="26130"/>
                  <a:pt x="154511" y="26135"/>
                </a:cubicBezTo>
                <a:cubicBezTo>
                  <a:pt x="154450" y="26140"/>
                  <a:pt x="154401" y="26143"/>
                  <a:pt x="154365" y="26143"/>
                </a:cubicBezTo>
                <a:cubicBezTo>
                  <a:pt x="154236" y="26143"/>
                  <a:pt x="154255" y="26101"/>
                  <a:pt x="154372" y="25939"/>
                </a:cubicBezTo>
                <a:cubicBezTo>
                  <a:pt x="154522" y="25742"/>
                  <a:pt x="154488" y="25604"/>
                  <a:pt x="154153" y="25061"/>
                </a:cubicBezTo>
                <a:cubicBezTo>
                  <a:pt x="153945" y="24715"/>
                  <a:pt x="153714" y="24415"/>
                  <a:pt x="153668" y="24403"/>
                </a:cubicBezTo>
                <a:cubicBezTo>
                  <a:pt x="153610" y="24403"/>
                  <a:pt x="153541" y="24265"/>
                  <a:pt x="153518" y="24126"/>
                </a:cubicBezTo>
                <a:cubicBezTo>
                  <a:pt x="153483" y="23988"/>
                  <a:pt x="153322" y="23780"/>
                  <a:pt x="153160" y="23688"/>
                </a:cubicBezTo>
                <a:cubicBezTo>
                  <a:pt x="153010" y="23595"/>
                  <a:pt x="152860" y="23445"/>
                  <a:pt x="152837" y="23376"/>
                </a:cubicBezTo>
                <a:cubicBezTo>
                  <a:pt x="152824" y="23332"/>
                  <a:pt x="152781" y="23312"/>
                  <a:pt x="152719" y="23312"/>
                </a:cubicBezTo>
                <a:cubicBezTo>
                  <a:pt x="152666" y="23312"/>
                  <a:pt x="152599" y="23327"/>
                  <a:pt x="152525" y="23353"/>
                </a:cubicBezTo>
                <a:cubicBezTo>
                  <a:pt x="152461" y="23376"/>
                  <a:pt x="152411" y="23388"/>
                  <a:pt x="152372" y="23388"/>
                </a:cubicBezTo>
                <a:cubicBezTo>
                  <a:pt x="152272" y="23388"/>
                  <a:pt x="152248" y="23304"/>
                  <a:pt x="152248" y="23087"/>
                </a:cubicBezTo>
                <a:cubicBezTo>
                  <a:pt x="152248" y="22816"/>
                  <a:pt x="152149" y="22633"/>
                  <a:pt x="152029" y="22633"/>
                </a:cubicBezTo>
                <a:cubicBezTo>
                  <a:pt x="151981" y="22633"/>
                  <a:pt x="151929" y="22663"/>
                  <a:pt x="151879" y="22730"/>
                </a:cubicBezTo>
                <a:cubicBezTo>
                  <a:pt x="151821" y="22799"/>
                  <a:pt x="151844" y="22880"/>
                  <a:pt x="151937" y="22926"/>
                </a:cubicBezTo>
                <a:cubicBezTo>
                  <a:pt x="152029" y="22972"/>
                  <a:pt x="152017" y="23030"/>
                  <a:pt x="151913" y="23053"/>
                </a:cubicBezTo>
                <a:cubicBezTo>
                  <a:pt x="151905" y="23055"/>
                  <a:pt x="151897" y="23056"/>
                  <a:pt x="151889" y="23056"/>
                </a:cubicBezTo>
                <a:cubicBezTo>
                  <a:pt x="151804" y="23056"/>
                  <a:pt x="151716" y="22949"/>
                  <a:pt x="151706" y="22834"/>
                </a:cubicBezTo>
                <a:cubicBezTo>
                  <a:pt x="151683" y="22683"/>
                  <a:pt x="151556" y="22568"/>
                  <a:pt x="151417" y="22568"/>
                </a:cubicBezTo>
                <a:cubicBezTo>
                  <a:pt x="151256" y="22568"/>
                  <a:pt x="151048" y="22383"/>
                  <a:pt x="150944" y="22153"/>
                </a:cubicBezTo>
                <a:cubicBezTo>
                  <a:pt x="150840" y="21933"/>
                  <a:pt x="150632" y="21749"/>
                  <a:pt x="150494" y="21749"/>
                </a:cubicBezTo>
                <a:cubicBezTo>
                  <a:pt x="150332" y="21737"/>
                  <a:pt x="150228" y="21668"/>
                  <a:pt x="150240" y="21598"/>
                </a:cubicBezTo>
                <a:cubicBezTo>
                  <a:pt x="150251" y="21529"/>
                  <a:pt x="150044" y="21472"/>
                  <a:pt x="149732" y="21425"/>
                </a:cubicBezTo>
                <a:cubicBezTo>
                  <a:pt x="149443" y="21391"/>
                  <a:pt x="149189" y="21264"/>
                  <a:pt x="149201" y="21160"/>
                </a:cubicBezTo>
                <a:cubicBezTo>
                  <a:pt x="149213" y="21068"/>
                  <a:pt x="149086" y="20941"/>
                  <a:pt x="148912" y="20894"/>
                </a:cubicBezTo>
                <a:cubicBezTo>
                  <a:pt x="148751" y="20837"/>
                  <a:pt x="148624" y="20710"/>
                  <a:pt x="148635" y="20606"/>
                </a:cubicBezTo>
                <a:cubicBezTo>
                  <a:pt x="148647" y="20502"/>
                  <a:pt x="148474" y="20398"/>
                  <a:pt x="148278" y="20363"/>
                </a:cubicBezTo>
                <a:cubicBezTo>
                  <a:pt x="148058" y="20329"/>
                  <a:pt x="147827" y="20133"/>
                  <a:pt x="147724" y="19890"/>
                </a:cubicBezTo>
                <a:cubicBezTo>
                  <a:pt x="147458" y="19244"/>
                  <a:pt x="147204" y="19186"/>
                  <a:pt x="146108" y="19071"/>
                </a:cubicBezTo>
                <a:cubicBezTo>
                  <a:pt x="145649" y="19009"/>
                  <a:pt x="145357" y="18967"/>
                  <a:pt x="145129" y="18967"/>
                </a:cubicBezTo>
                <a:cubicBezTo>
                  <a:pt x="144762" y="18967"/>
                  <a:pt x="144563" y="19076"/>
                  <a:pt x="144099" y="19382"/>
                </a:cubicBezTo>
                <a:cubicBezTo>
                  <a:pt x="143517" y="19742"/>
                  <a:pt x="143082" y="19913"/>
                  <a:pt x="142801" y="19913"/>
                </a:cubicBezTo>
                <a:cubicBezTo>
                  <a:pt x="142631" y="19913"/>
                  <a:pt x="142517" y="19850"/>
                  <a:pt x="142460" y="19729"/>
                </a:cubicBezTo>
                <a:cubicBezTo>
                  <a:pt x="142391" y="19583"/>
                  <a:pt x="142292" y="19524"/>
                  <a:pt x="142062" y="19524"/>
                </a:cubicBezTo>
                <a:cubicBezTo>
                  <a:pt x="141945" y="19524"/>
                  <a:pt x="141793" y="19540"/>
                  <a:pt x="141594" y="19567"/>
                </a:cubicBezTo>
                <a:cubicBezTo>
                  <a:pt x="141387" y="19596"/>
                  <a:pt x="141196" y="19610"/>
                  <a:pt x="141058" y="19610"/>
                </a:cubicBezTo>
                <a:cubicBezTo>
                  <a:pt x="140919" y="19610"/>
                  <a:pt x="140833" y="19596"/>
                  <a:pt x="140833" y="19567"/>
                </a:cubicBezTo>
                <a:cubicBezTo>
                  <a:pt x="140821" y="19452"/>
                  <a:pt x="140659" y="19382"/>
                  <a:pt x="140290" y="19359"/>
                </a:cubicBezTo>
                <a:cubicBezTo>
                  <a:pt x="140212" y="19354"/>
                  <a:pt x="140123" y="19351"/>
                  <a:pt x="140022" y="19351"/>
                </a:cubicBezTo>
                <a:cubicBezTo>
                  <a:pt x="139673" y="19351"/>
                  <a:pt x="139178" y="19385"/>
                  <a:pt x="138489" y="19475"/>
                </a:cubicBezTo>
                <a:cubicBezTo>
                  <a:pt x="137474" y="19590"/>
                  <a:pt x="136412" y="19786"/>
                  <a:pt x="136135" y="19832"/>
                </a:cubicBezTo>
                <a:cubicBezTo>
                  <a:pt x="135869" y="19867"/>
                  <a:pt x="135569" y="19925"/>
                  <a:pt x="135488" y="19948"/>
                </a:cubicBezTo>
                <a:cubicBezTo>
                  <a:pt x="135486" y="19948"/>
                  <a:pt x="135484" y="19949"/>
                  <a:pt x="135482" y="19949"/>
                </a:cubicBezTo>
                <a:cubicBezTo>
                  <a:pt x="135369" y="19949"/>
                  <a:pt x="135258" y="19368"/>
                  <a:pt x="135281" y="18620"/>
                </a:cubicBezTo>
                <a:cubicBezTo>
                  <a:pt x="135281" y="18459"/>
                  <a:pt x="135384" y="18297"/>
                  <a:pt x="135523" y="18263"/>
                </a:cubicBezTo>
                <a:cubicBezTo>
                  <a:pt x="135673" y="18228"/>
                  <a:pt x="135708" y="18101"/>
                  <a:pt x="135592" y="17928"/>
                </a:cubicBezTo>
                <a:cubicBezTo>
                  <a:pt x="135454" y="17697"/>
                  <a:pt x="135488" y="17639"/>
                  <a:pt x="135811" y="17639"/>
                </a:cubicBezTo>
                <a:cubicBezTo>
                  <a:pt x="136319" y="17628"/>
                  <a:pt x="136735" y="17178"/>
                  <a:pt x="136539" y="16831"/>
                </a:cubicBezTo>
                <a:cubicBezTo>
                  <a:pt x="136458" y="16693"/>
                  <a:pt x="136493" y="16554"/>
                  <a:pt x="136608" y="16531"/>
                </a:cubicBezTo>
                <a:cubicBezTo>
                  <a:pt x="136723" y="16497"/>
                  <a:pt x="136689" y="16439"/>
                  <a:pt x="136504" y="16381"/>
                </a:cubicBezTo>
                <a:cubicBezTo>
                  <a:pt x="136285" y="16312"/>
                  <a:pt x="136262" y="16266"/>
                  <a:pt x="136435" y="16231"/>
                </a:cubicBezTo>
                <a:cubicBezTo>
                  <a:pt x="136977" y="16127"/>
                  <a:pt x="136943" y="14777"/>
                  <a:pt x="136308" y="12688"/>
                </a:cubicBezTo>
                <a:cubicBezTo>
                  <a:pt x="136042" y="11799"/>
                  <a:pt x="135050" y="10541"/>
                  <a:pt x="134346" y="10252"/>
                </a:cubicBezTo>
                <a:cubicBezTo>
                  <a:pt x="134034" y="10125"/>
                  <a:pt x="133768" y="9952"/>
                  <a:pt x="133745" y="9860"/>
                </a:cubicBezTo>
                <a:cubicBezTo>
                  <a:pt x="133734" y="9767"/>
                  <a:pt x="133630" y="9686"/>
                  <a:pt x="133538" y="9675"/>
                </a:cubicBezTo>
                <a:cubicBezTo>
                  <a:pt x="133434" y="9663"/>
                  <a:pt x="133087" y="9444"/>
                  <a:pt x="132741" y="9179"/>
                </a:cubicBezTo>
                <a:cubicBezTo>
                  <a:pt x="132395" y="8913"/>
                  <a:pt x="131656" y="8578"/>
                  <a:pt x="131067" y="8451"/>
                </a:cubicBezTo>
                <a:cubicBezTo>
                  <a:pt x="130479" y="8313"/>
                  <a:pt x="129994" y="8163"/>
                  <a:pt x="129959" y="8082"/>
                </a:cubicBezTo>
                <a:cubicBezTo>
                  <a:pt x="129936" y="8001"/>
                  <a:pt x="129521" y="7828"/>
                  <a:pt x="129036" y="7736"/>
                </a:cubicBezTo>
                <a:cubicBezTo>
                  <a:pt x="128563" y="7632"/>
                  <a:pt x="128101" y="7413"/>
                  <a:pt x="128043" y="7263"/>
                </a:cubicBezTo>
                <a:cubicBezTo>
                  <a:pt x="127986" y="7089"/>
                  <a:pt x="127558" y="6905"/>
                  <a:pt x="127085" y="6812"/>
                </a:cubicBezTo>
                <a:cubicBezTo>
                  <a:pt x="126754" y="6716"/>
                  <a:pt x="126462" y="6634"/>
                  <a:pt x="126260" y="6634"/>
                </a:cubicBezTo>
                <a:cubicBezTo>
                  <a:pt x="126194" y="6634"/>
                  <a:pt x="126138" y="6643"/>
                  <a:pt x="126093" y="6662"/>
                </a:cubicBezTo>
                <a:cubicBezTo>
                  <a:pt x="126006" y="6698"/>
                  <a:pt x="125883" y="6716"/>
                  <a:pt x="125775" y="6716"/>
                </a:cubicBezTo>
                <a:cubicBezTo>
                  <a:pt x="125711" y="6716"/>
                  <a:pt x="125651" y="6710"/>
                  <a:pt x="125608" y="6697"/>
                </a:cubicBezTo>
                <a:cubicBezTo>
                  <a:pt x="125578" y="6688"/>
                  <a:pt x="125532" y="6684"/>
                  <a:pt x="125472" y="6684"/>
                </a:cubicBezTo>
                <a:cubicBezTo>
                  <a:pt x="125303" y="6684"/>
                  <a:pt x="125022" y="6718"/>
                  <a:pt x="124673" y="6778"/>
                </a:cubicBezTo>
                <a:cubicBezTo>
                  <a:pt x="124223" y="6882"/>
                  <a:pt x="123634" y="7020"/>
                  <a:pt x="122999" y="7205"/>
                </a:cubicBezTo>
                <a:cubicBezTo>
                  <a:pt x="121729" y="7563"/>
                  <a:pt x="120298" y="8036"/>
                  <a:pt x="119444" y="8451"/>
                </a:cubicBezTo>
                <a:cubicBezTo>
                  <a:pt x="118451" y="8913"/>
                  <a:pt x="117528" y="9282"/>
                  <a:pt x="117378" y="9282"/>
                </a:cubicBezTo>
                <a:cubicBezTo>
                  <a:pt x="117375" y="9282"/>
                  <a:pt x="117372" y="9282"/>
                  <a:pt x="117369" y="9282"/>
                </a:cubicBezTo>
                <a:cubicBezTo>
                  <a:pt x="117179" y="9282"/>
                  <a:pt x="116360" y="9647"/>
                  <a:pt x="115496" y="10090"/>
                </a:cubicBezTo>
                <a:cubicBezTo>
                  <a:pt x="115058" y="10321"/>
                  <a:pt x="114342" y="10679"/>
                  <a:pt x="113534" y="11083"/>
                </a:cubicBezTo>
                <a:cubicBezTo>
                  <a:pt x="112772" y="11487"/>
                  <a:pt x="111918" y="11926"/>
                  <a:pt x="111179" y="12307"/>
                </a:cubicBezTo>
                <a:cubicBezTo>
                  <a:pt x="109656" y="13068"/>
                  <a:pt x="106285" y="15031"/>
                  <a:pt x="103734" y="16612"/>
                </a:cubicBezTo>
                <a:cubicBezTo>
                  <a:pt x="103123" y="16993"/>
                  <a:pt x="102488" y="17385"/>
                  <a:pt x="101865" y="17766"/>
                </a:cubicBezTo>
                <a:cubicBezTo>
                  <a:pt x="101680" y="17732"/>
                  <a:pt x="101461" y="17697"/>
                  <a:pt x="101195" y="17662"/>
                </a:cubicBezTo>
                <a:cubicBezTo>
                  <a:pt x="100572" y="17570"/>
                  <a:pt x="99925" y="17478"/>
                  <a:pt x="99752" y="17432"/>
                </a:cubicBezTo>
                <a:cubicBezTo>
                  <a:pt x="99591" y="17397"/>
                  <a:pt x="99406" y="17351"/>
                  <a:pt x="99360" y="17339"/>
                </a:cubicBezTo>
                <a:cubicBezTo>
                  <a:pt x="99279" y="17316"/>
                  <a:pt x="99325" y="16739"/>
                  <a:pt x="99475" y="16012"/>
                </a:cubicBezTo>
                <a:cubicBezTo>
                  <a:pt x="99508" y="15869"/>
                  <a:pt x="99594" y="15757"/>
                  <a:pt x="99672" y="15757"/>
                </a:cubicBezTo>
                <a:cubicBezTo>
                  <a:pt x="99675" y="15757"/>
                  <a:pt x="99679" y="15757"/>
                  <a:pt x="99683" y="15758"/>
                </a:cubicBezTo>
                <a:cubicBezTo>
                  <a:pt x="99775" y="15758"/>
                  <a:pt x="99810" y="15654"/>
                  <a:pt x="99775" y="15446"/>
                </a:cubicBezTo>
                <a:cubicBezTo>
                  <a:pt x="99751" y="15270"/>
                  <a:pt x="99755" y="15200"/>
                  <a:pt x="99821" y="15200"/>
                </a:cubicBezTo>
                <a:cubicBezTo>
                  <a:pt x="99850" y="15200"/>
                  <a:pt x="99892" y="15214"/>
                  <a:pt x="99948" y="15238"/>
                </a:cubicBezTo>
                <a:cubicBezTo>
                  <a:pt x="99989" y="15257"/>
                  <a:pt x="100031" y="15266"/>
                  <a:pt x="100071" y="15266"/>
                </a:cubicBezTo>
                <a:cubicBezTo>
                  <a:pt x="100306" y="15266"/>
                  <a:pt x="100519" y="14975"/>
                  <a:pt x="100479" y="14650"/>
                </a:cubicBezTo>
                <a:cubicBezTo>
                  <a:pt x="100456" y="14500"/>
                  <a:pt x="100491" y="14361"/>
                  <a:pt x="100560" y="14361"/>
                </a:cubicBezTo>
                <a:cubicBezTo>
                  <a:pt x="100565" y="14362"/>
                  <a:pt x="100570" y="14362"/>
                  <a:pt x="100574" y="14362"/>
                </a:cubicBezTo>
                <a:cubicBezTo>
                  <a:pt x="100627" y="14362"/>
                  <a:pt x="100611" y="14296"/>
                  <a:pt x="100526" y="14200"/>
                </a:cubicBezTo>
                <a:cubicBezTo>
                  <a:pt x="100422" y="14084"/>
                  <a:pt x="100410" y="14038"/>
                  <a:pt x="100502" y="14038"/>
                </a:cubicBezTo>
                <a:cubicBezTo>
                  <a:pt x="100505" y="14038"/>
                  <a:pt x="100508" y="14038"/>
                  <a:pt x="100511" y="14038"/>
                </a:cubicBezTo>
                <a:cubicBezTo>
                  <a:pt x="100828" y="14038"/>
                  <a:pt x="100987" y="12715"/>
                  <a:pt x="100941" y="10552"/>
                </a:cubicBezTo>
                <a:cubicBezTo>
                  <a:pt x="100918" y="9640"/>
                  <a:pt x="100583" y="8186"/>
                  <a:pt x="100295" y="7724"/>
                </a:cubicBezTo>
                <a:cubicBezTo>
                  <a:pt x="100156" y="7516"/>
                  <a:pt x="100064" y="7286"/>
                  <a:pt x="100064" y="7182"/>
                </a:cubicBezTo>
                <a:cubicBezTo>
                  <a:pt x="100064" y="7101"/>
                  <a:pt x="100029" y="6985"/>
                  <a:pt x="99983" y="6951"/>
                </a:cubicBezTo>
                <a:cubicBezTo>
                  <a:pt x="99937" y="6916"/>
                  <a:pt x="99810" y="6605"/>
                  <a:pt x="99683" y="6258"/>
                </a:cubicBezTo>
                <a:cubicBezTo>
                  <a:pt x="99556" y="5900"/>
                  <a:pt x="99267" y="5346"/>
                  <a:pt x="99025" y="5023"/>
                </a:cubicBezTo>
                <a:cubicBezTo>
                  <a:pt x="98771" y="4689"/>
                  <a:pt x="98575" y="4354"/>
                  <a:pt x="98575" y="4273"/>
                </a:cubicBezTo>
                <a:cubicBezTo>
                  <a:pt x="98575" y="4181"/>
                  <a:pt x="98413" y="3869"/>
                  <a:pt x="98217" y="3592"/>
                </a:cubicBezTo>
                <a:cubicBezTo>
                  <a:pt x="98032" y="3303"/>
                  <a:pt x="97859" y="2922"/>
                  <a:pt x="97859" y="2761"/>
                </a:cubicBezTo>
                <a:cubicBezTo>
                  <a:pt x="97871" y="2392"/>
                  <a:pt x="97224" y="1433"/>
                  <a:pt x="96982" y="1433"/>
                </a:cubicBezTo>
                <a:cubicBezTo>
                  <a:pt x="96890" y="1433"/>
                  <a:pt x="96751" y="1353"/>
                  <a:pt x="96682" y="1272"/>
                </a:cubicBezTo>
                <a:cubicBezTo>
                  <a:pt x="96439" y="949"/>
                  <a:pt x="93773" y="291"/>
                  <a:pt x="92469" y="268"/>
                </a:cubicBezTo>
                <a:cubicBezTo>
                  <a:pt x="91730" y="245"/>
                  <a:pt x="91061" y="187"/>
                  <a:pt x="90968" y="118"/>
                </a:cubicBezTo>
                <a:cubicBezTo>
                  <a:pt x="90875" y="45"/>
                  <a:pt x="90354" y="0"/>
                  <a:pt x="8975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85" name="Google Shape;185;p15"/>
          <p:cNvGrpSpPr/>
          <p:nvPr/>
        </p:nvGrpSpPr>
        <p:grpSpPr>
          <a:xfrm>
            <a:off x="0" y="-701949"/>
            <a:ext cx="8014224" cy="5846339"/>
            <a:chOff x="-219" y="-701938"/>
            <a:chExt cx="7587072" cy="5846339"/>
          </a:xfrm>
        </p:grpSpPr>
        <p:sp>
          <p:nvSpPr>
            <p:cNvPr id="186" name="Google Shape;186;p15"/>
            <p:cNvSpPr/>
            <p:nvPr/>
          </p:nvSpPr>
          <p:spPr>
            <a:xfrm rot="-2101848">
              <a:off x="2803508" y="-314091"/>
              <a:ext cx="2259319" cy="2217240"/>
            </a:xfrm>
            <a:custGeom>
              <a:avLst/>
              <a:gdLst/>
              <a:ahLst/>
              <a:cxnLst/>
              <a:rect l="l" t="t" r="r" b="b"/>
              <a:pathLst>
                <a:path w="93318" h="93756" extrusionOk="0">
                  <a:moveTo>
                    <a:pt x="24334" y="1161"/>
                  </a:moveTo>
                  <a:cubicBezTo>
                    <a:pt x="24354" y="1161"/>
                    <a:pt x="24366" y="1188"/>
                    <a:pt x="24366" y="1251"/>
                  </a:cubicBezTo>
                  <a:cubicBezTo>
                    <a:pt x="24283" y="1334"/>
                    <a:pt x="24200" y="1500"/>
                    <a:pt x="24200" y="1583"/>
                  </a:cubicBezTo>
                  <a:cubicBezTo>
                    <a:pt x="24200" y="1748"/>
                    <a:pt x="24117" y="1748"/>
                    <a:pt x="24034" y="1748"/>
                  </a:cubicBezTo>
                  <a:cubicBezTo>
                    <a:pt x="23952" y="1665"/>
                    <a:pt x="24034" y="1500"/>
                    <a:pt x="24200" y="1334"/>
                  </a:cubicBezTo>
                  <a:cubicBezTo>
                    <a:pt x="24251" y="1231"/>
                    <a:pt x="24303" y="1161"/>
                    <a:pt x="24334" y="1161"/>
                  </a:cubicBezTo>
                  <a:close/>
                  <a:moveTo>
                    <a:pt x="24204" y="729"/>
                  </a:moveTo>
                  <a:cubicBezTo>
                    <a:pt x="24272" y="729"/>
                    <a:pt x="24133" y="1037"/>
                    <a:pt x="23786" y="1583"/>
                  </a:cubicBezTo>
                  <a:cubicBezTo>
                    <a:pt x="23537" y="1914"/>
                    <a:pt x="23371" y="1997"/>
                    <a:pt x="23371" y="1997"/>
                  </a:cubicBezTo>
                  <a:cubicBezTo>
                    <a:pt x="23289" y="1914"/>
                    <a:pt x="23454" y="1665"/>
                    <a:pt x="23786" y="1168"/>
                  </a:cubicBezTo>
                  <a:cubicBezTo>
                    <a:pt x="24019" y="868"/>
                    <a:pt x="24158" y="729"/>
                    <a:pt x="24204" y="729"/>
                  </a:cubicBezTo>
                  <a:close/>
                  <a:moveTo>
                    <a:pt x="21850" y="2400"/>
                  </a:moveTo>
                  <a:cubicBezTo>
                    <a:pt x="21856" y="2400"/>
                    <a:pt x="21835" y="2462"/>
                    <a:pt x="21797" y="2577"/>
                  </a:cubicBezTo>
                  <a:cubicBezTo>
                    <a:pt x="21714" y="2743"/>
                    <a:pt x="21631" y="2909"/>
                    <a:pt x="21548" y="2991"/>
                  </a:cubicBezTo>
                  <a:cubicBezTo>
                    <a:pt x="21548" y="2991"/>
                    <a:pt x="21548" y="2826"/>
                    <a:pt x="21714" y="2660"/>
                  </a:cubicBezTo>
                  <a:cubicBezTo>
                    <a:pt x="21803" y="2482"/>
                    <a:pt x="21844" y="2400"/>
                    <a:pt x="21850" y="2400"/>
                  </a:cubicBezTo>
                  <a:close/>
                  <a:moveTo>
                    <a:pt x="27277" y="2793"/>
                  </a:moveTo>
                  <a:cubicBezTo>
                    <a:pt x="27366" y="2793"/>
                    <a:pt x="27441" y="2834"/>
                    <a:pt x="27515" y="2909"/>
                  </a:cubicBezTo>
                  <a:cubicBezTo>
                    <a:pt x="27681" y="3074"/>
                    <a:pt x="27681" y="3074"/>
                    <a:pt x="27267" y="3489"/>
                  </a:cubicBezTo>
                  <a:cubicBezTo>
                    <a:pt x="26936" y="3819"/>
                    <a:pt x="26767" y="3961"/>
                    <a:pt x="26667" y="3961"/>
                  </a:cubicBezTo>
                  <a:cubicBezTo>
                    <a:pt x="26592" y="3961"/>
                    <a:pt x="26556" y="3880"/>
                    <a:pt x="26521" y="3737"/>
                  </a:cubicBezTo>
                  <a:cubicBezTo>
                    <a:pt x="26521" y="3406"/>
                    <a:pt x="26521" y="3323"/>
                    <a:pt x="26852" y="2991"/>
                  </a:cubicBezTo>
                  <a:cubicBezTo>
                    <a:pt x="27035" y="2855"/>
                    <a:pt x="27167" y="2793"/>
                    <a:pt x="27277" y="2793"/>
                  </a:cubicBezTo>
                  <a:close/>
                  <a:moveTo>
                    <a:pt x="28520" y="4615"/>
                  </a:moveTo>
                  <a:cubicBezTo>
                    <a:pt x="28544" y="4615"/>
                    <a:pt x="28568" y="4625"/>
                    <a:pt x="28593" y="4649"/>
                  </a:cubicBezTo>
                  <a:cubicBezTo>
                    <a:pt x="28593" y="4649"/>
                    <a:pt x="28593" y="4732"/>
                    <a:pt x="28593" y="4732"/>
                  </a:cubicBezTo>
                  <a:cubicBezTo>
                    <a:pt x="28510" y="4815"/>
                    <a:pt x="28427" y="4898"/>
                    <a:pt x="28344" y="4898"/>
                  </a:cubicBezTo>
                  <a:cubicBezTo>
                    <a:pt x="28261" y="4898"/>
                    <a:pt x="28261" y="4815"/>
                    <a:pt x="28344" y="4732"/>
                  </a:cubicBezTo>
                  <a:cubicBezTo>
                    <a:pt x="28403" y="4673"/>
                    <a:pt x="28461" y="4615"/>
                    <a:pt x="28520" y="4615"/>
                  </a:cubicBezTo>
                  <a:close/>
                  <a:moveTo>
                    <a:pt x="19559" y="4898"/>
                  </a:moveTo>
                  <a:cubicBezTo>
                    <a:pt x="19559" y="4980"/>
                    <a:pt x="19559" y="5063"/>
                    <a:pt x="19476" y="5146"/>
                  </a:cubicBezTo>
                  <a:cubicBezTo>
                    <a:pt x="19416" y="5267"/>
                    <a:pt x="19399" y="5344"/>
                    <a:pt x="19363" y="5344"/>
                  </a:cubicBezTo>
                  <a:cubicBezTo>
                    <a:pt x="19349" y="5344"/>
                    <a:pt x="19333" y="5334"/>
                    <a:pt x="19311" y="5312"/>
                  </a:cubicBezTo>
                  <a:cubicBezTo>
                    <a:pt x="19311" y="5312"/>
                    <a:pt x="19311" y="5146"/>
                    <a:pt x="19394" y="5063"/>
                  </a:cubicBezTo>
                  <a:cubicBezTo>
                    <a:pt x="19476" y="4980"/>
                    <a:pt x="19559" y="4898"/>
                    <a:pt x="19559" y="4898"/>
                  </a:cubicBezTo>
                  <a:close/>
                  <a:moveTo>
                    <a:pt x="21134" y="6804"/>
                  </a:moveTo>
                  <a:cubicBezTo>
                    <a:pt x="21134" y="6804"/>
                    <a:pt x="21134" y="6969"/>
                    <a:pt x="21051" y="7052"/>
                  </a:cubicBezTo>
                  <a:cubicBezTo>
                    <a:pt x="20968" y="7135"/>
                    <a:pt x="20885" y="7218"/>
                    <a:pt x="20885" y="7218"/>
                  </a:cubicBezTo>
                  <a:cubicBezTo>
                    <a:pt x="20885" y="7135"/>
                    <a:pt x="20885" y="7052"/>
                    <a:pt x="20968" y="6969"/>
                  </a:cubicBezTo>
                  <a:cubicBezTo>
                    <a:pt x="21051" y="6887"/>
                    <a:pt x="21134" y="6804"/>
                    <a:pt x="21134" y="6804"/>
                  </a:cubicBezTo>
                  <a:close/>
                  <a:moveTo>
                    <a:pt x="23040" y="7715"/>
                  </a:moveTo>
                  <a:cubicBezTo>
                    <a:pt x="23040" y="7798"/>
                    <a:pt x="22957" y="7881"/>
                    <a:pt x="22874" y="7964"/>
                  </a:cubicBezTo>
                  <a:cubicBezTo>
                    <a:pt x="22816" y="8022"/>
                    <a:pt x="22757" y="8081"/>
                    <a:pt x="22728" y="8081"/>
                  </a:cubicBezTo>
                  <a:cubicBezTo>
                    <a:pt x="22716" y="8081"/>
                    <a:pt x="22709" y="8071"/>
                    <a:pt x="22709" y="8047"/>
                  </a:cubicBezTo>
                  <a:cubicBezTo>
                    <a:pt x="22626" y="8047"/>
                    <a:pt x="22709" y="7964"/>
                    <a:pt x="22791" y="7881"/>
                  </a:cubicBezTo>
                  <a:cubicBezTo>
                    <a:pt x="22874" y="7798"/>
                    <a:pt x="23040" y="7715"/>
                    <a:pt x="23040" y="7715"/>
                  </a:cubicBezTo>
                  <a:close/>
                  <a:moveTo>
                    <a:pt x="18090" y="8016"/>
                  </a:moveTo>
                  <a:cubicBezTo>
                    <a:pt x="18109" y="8016"/>
                    <a:pt x="18130" y="8026"/>
                    <a:pt x="18150" y="8047"/>
                  </a:cubicBezTo>
                  <a:cubicBezTo>
                    <a:pt x="18233" y="8047"/>
                    <a:pt x="18150" y="8212"/>
                    <a:pt x="18150" y="8295"/>
                  </a:cubicBezTo>
                  <a:cubicBezTo>
                    <a:pt x="18109" y="8378"/>
                    <a:pt x="18068" y="8420"/>
                    <a:pt x="18036" y="8420"/>
                  </a:cubicBezTo>
                  <a:cubicBezTo>
                    <a:pt x="18005" y="8420"/>
                    <a:pt x="17985" y="8378"/>
                    <a:pt x="17985" y="8295"/>
                  </a:cubicBezTo>
                  <a:cubicBezTo>
                    <a:pt x="17985" y="8109"/>
                    <a:pt x="18031" y="8016"/>
                    <a:pt x="18090" y="8016"/>
                  </a:cubicBezTo>
                  <a:close/>
                  <a:moveTo>
                    <a:pt x="38658" y="12125"/>
                  </a:moveTo>
                  <a:cubicBezTo>
                    <a:pt x="38737" y="12125"/>
                    <a:pt x="38794" y="12207"/>
                    <a:pt x="38869" y="12356"/>
                  </a:cubicBezTo>
                  <a:cubicBezTo>
                    <a:pt x="39035" y="12522"/>
                    <a:pt x="39035" y="12771"/>
                    <a:pt x="39035" y="12853"/>
                  </a:cubicBezTo>
                  <a:cubicBezTo>
                    <a:pt x="38952" y="12936"/>
                    <a:pt x="38786" y="13019"/>
                    <a:pt x="38620" y="13102"/>
                  </a:cubicBezTo>
                  <a:cubicBezTo>
                    <a:pt x="38219" y="13182"/>
                    <a:pt x="37947" y="13228"/>
                    <a:pt x="37791" y="13228"/>
                  </a:cubicBezTo>
                  <a:cubicBezTo>
                    <a:pt x="37464" y="13228"/>
                    <a:pt x="37645" y="13027"/>
                    <a:pt x="38206" y="12522"/>
                  </a:cubicBezTo>
                  <a:cubicBezTo>
                    <a:pt x="38434" y="12248"/>
                    <a:pt x="38562" y="12125"/>
                    <a:pt x="38658" y="12125"/>
                  </a:cubicBezTo>
                  <a:close/>
                  <a:moveTo>
                    <a:pt x="37703" y="11475"/>
                  </a:moveTo>
                  <a:cubicBezTo>
                    <a:pt x="37885" y="11475"/>
                    <a:pt x="38022" y="11683"/>
                    <a:pt x="37957" y="11942"/>
                  </a:cubicBezTo>
                  <a:cubicBezTo>
                    <a:pt x="37957" y="12190"/>
                    <a:pt x="37046" y="13351"/>
                    <a:pt x="36880" y="13351"/>
                  </a:cubicBezTo>
                  <a:cubicBezTo>
                    <a:pt x="36631" y="13351"/>
                    <a:pt x="37211" y="11693"/>
                    <a:pt x="37543" y="11527"/>
                  </a:cubicBezTo>
                  <a:cubicBezTo>
                    <a:pt x="37597" y="11491"/>
                    <a:pt x="37652" y="11475"/>
                    <a:pt x="37703" y="11475"/>
                  </a:cubicBezTo>
                  <a:close/>
                  <a:moveTo>
                    <a:pt x="36726" y="13648"/>
                  </a:moveTo>
                  <a:cubicBezTo>
                    <a:pt x="36749" y="13648"/>
                    <a:pt x="36773" y="13658"/>
                    <a:pt x="36797" y="13682"/>
                  </a:cubicBezTo>
                  <a:cubicBezTo>
                    <a:pt x="36880" y="13765"/>
                    <a:pt x="36880" y="13848"/>
                    <a:pt x="36797" y="13931"/>
                  </a:cubicBezTo>
                  <a:cubicBezTo>
                    <a:pt x="36714" y="14014"/>
                    <a:pt x="36548" y="14097"/>
                    <a:pt x="36548" y="14097"/>
                  </a:cubicBezTo>
                  <a:cubicBezTo>
                    <a:pt x="36548" y="14014"/>
                    <a:pt x="36548" y="13931"/>
                    <a:pt x="36631" y="13765"/>
                  </a:cubicBezTo>
                  <a:cubicBezTo>
                    <a:pt x="36631" y="13706"/>
                    <a:pt x="36673" y="13648"/>
                    <a:pt x="36726" y="13648"/>
                  </a:cubicBezTo>
                  <a:close/>
                  <a:moveTo>
                    <a:pt x="39446" y="12516"/>
                  </a:moveTo>
                  <a:cubicBezTo>
                    <a:pt x="39448" y="12516"/>
                    <a:pt x="39449" y="12518"/>
                    <a:pt x="39449" y="12522"/>
                  </a:cubicBezTo>
                  <a:cubicBezTo>
                    <a:pt x="39532" y="12522"/>
                    <a:pt x="39532" y="12853"/>
                    <a:pt x="39449" y="13185"/>
                  </a:cubicBezTo>
                  <a:cubicBezTo>
                    <a:pt x="39449" y="13434"/>
                    <a:pt x="39449" y="13765"/>
                    <a:pt x="39532" y="13848"/>
                  </a:cubicBezTo>
                  <a:cubicBezTo>
                    <a:pt x="39615" y="13931"/>
                    <a:pt x="39532" y="14097"/>
                    <a:pt x="39449" y="14179"/>
                  </a:cubicBezTo>
                  <a:cubicBezTo>
                    <a:pt x="39415" y="14214"/>
                    <a:pt x="39380" y="14234"/>
                    <a:pt x="39346" y="14234"/>
                  </a:cubicBezTo>
                  <a:cubicBezTo>
                    <a:pt x="39298" y="14234"/>
                    <a:pt x="39249" y="14194"/>
                    <a:pt x="39200" y="14097"/>
                  </a:cubicBezTo>
                  <a:cubicBezTo>
                    <a:pt x="39118" y="14014"/>
                    <a:pt x="38952" y="13931"/>
                    <a:pt x="38786" y="13931"/>
                  </a:cubicBezTo>
                  <a:cubicBezTo>
                    <a:pt x="38762" y="13955"/>
                    <a:pt x="38745" y="13965"/>
                    <a:pt x="38735" y="13965"/>
                  </a:cubicBezTo>
                  <a:cubicBezTo>
                    <a:pt x="38710" y="13965"/>
                    <a:pt x="38727" y="13906"/>
                    <a:pt x="38786" y="13848"/>
                  </a:cubicBezTo>
                  <a:cubicBezTo>
                    <a:pt x="38952" y="13765"/>
                    <a:pt x="39035" y="13599"/>
                    <a:pt x="39035" y="13516"/>
                  </a:cubicBezTo>
                  <a:cubicBezTo>
                    <a:pt x="39113" y="13202"/>
                    <a:pt x="39415" y="12516"/>
                    <a:pt x="39446" y="12516"/>
                  </a:cubicBezTo>
                  <a:close/>
                  <a:moveTo>
                    <a:pt x="19062" y="15008"/>
                  </a:moveTo>
                  <a:cubicBezTo>
                    <a:pt x="19062" y="15008"/>
                    <a:pt x="18979" y="15091"/>
                    <a:pt x="18896" y="15174"/>
                  </a:cubicBezTo>
                  <a:cubicBezTo>
                    <a:pt x="18813" y="15257"/>
                    <a:pt x="18731" y="15340"/>
                    <a:pt x="18731" y="15340"/>
                  </a:cubicBezTo>
                  <a:cubicBezTo>
                    <a:pt x="18648" y="15257"/>
                    <a:pt x="18731" y="15174"/>
                    <a:pt x="18813" y="15091"/>
                  </a:cubicBezTo>
                  <a:cubicBezTo>
                    <a:pt x="18896" y="15008"/>
                    <a:pt x="18979" y="15008"/>
                    <a:pt x="19062" y="15008"/>
                  </a:cubicBezTo>
                  <a:close/>
                  <a:moveTo>
                    <a:pt x="41245" y="15319"/>
                  </a:moveTo>
                  <a:cubicBezTo>
                    <a:pt x="41355" y="15319"/>
                    <a:pt x="41549" y="15479"/>
                    <a:pt x="41687" y="15754"/>
                  </a:cubicBezTo>
                  <a:cubicBezTo>
                    <a:pt x="41754" y="15889"/>
                    <a:pt x="41601" y="16025"/>
                    <a:pt x="41452" y="16025"/>
                  </a:cubicBezTo>
                  <a:cubicBezTo>
                    <a:pt x="41419" y="16025"/>
                    <a:pt x="41386" y="16018"/>
                    <a:pt x="41355" y="16003"/>
                  </a:cubicBezTo>
                  <a:cubicBezTo>
                    <a:pt x="41272" y="16003"/>
                    <a:pt x="41107" y="15920"/>
                    <a:pt x="41024" y="15920"/>
                  </a:cubicBezTo>
                  <a:cubicBezTo>
                    <a:pt x="40775" y="15920"/>
                    <a:pt x="40858" y="15505"/>
                    <a:pt x="41189" y="15340"/>
                  </a:cubicBezTo>
                  <a:cubicBezTo>
                    <a:pt x="41204" y="15325"/>
                    <a:pt x="41223" y="15319"/>
                    <a:pt x="41245" y="15319"/>
                  </a:cubicBezTo>
                  <a:close/>
                  <a:moveTo>
                    <a:pt x="23175" y="15692"/>
                  </a:moveTo>
                  <a:cubicBezTo>
                    <a:pt x="23206" y="15692"/>
                    <a:pt x="23247" y="15713"/>
                    <a:pt x="23289" y="15754"/>
                  </a:cubicBezTo>
                  <a:cubicBezTo>
                    <a:pt x="23371" y="15837"/>
                    <a:pt x="23289" y="15920"/>
                    <a:pt x="23206" y="16003"/>
                  </a:cubicBezTo>
                  <a:cubicBezTo>
                    <a:pt x="23164" y="16044"/>
                    <a:pt x="23144" y="16065"/>
                    <a:pt x="23133" y="16065"/>
                  </a:cubicBezTo>
                  <a:cubicBezTo>
                    <a:pt x="23123" y="16065"/>
                    <a:pt x="23123" y="16044"/>
                    <a:pt x="23123" y="16003"/>
                  </a:cubicBezTo>
                  <a:cubicBezTo>
                    <a:pt x="23040" y="15920"/>
                    <a:pt x="23123" y="15754"/>
                    <a:pt x="23123" y="15754"/>
                  </a:cubicBezTo>
                  <a:cubicBezTo>
                    <a:pt x="23123" y="15713"/>
                    <a:pt x="23144" y="15692"/>
                    <a:pt x="23175" y="15692"/>
                  </a:cubicBezTo>
                  <a:close/>
                  <a:moveTo>
                    <a:pt x="39980" y="16102"/>
                  </a:moveTo>
                  <a:cubicBezTo>
                    <a:pt x="40136" y="16102"/>
                    <a:pt x="40232" y="16238"/>
                    <a:pt x="40112" y="16417"/>
                  </a:cubicBezTo>
                  <a:cubicBezTo>
                    <a:pt x="40019" y="16603"/>
                    <a:pt x="39795" y="16711"/>
                    <a:pt x="39632" y="16711"/>
                  </a:cubicBezTo>
                  <a:cubicBezTo>
                    <a:pt x="39504" y="16711"/>
                    <a:pt x="39413" y="16645"/>
                    <a:pt x="39449" y="16500"/>
                  </a:cubicBezTo>
                  <a:cubicBezTo>
                    <a:pt x="39532" y="16417"/>
                    <a:pt x="39698" y="16251"/>
                    <a:pt x="39781" y="16168"/>
                  </a:cubicBezTo>
                  <a:cubicBezTo>
                    <a:pt x="39850" y="16122"/>
                    <a:pt x="39919" y="16102"/>
                    <a:pt x="39980" y="16102"/>
                  </a:cubicBezTo>
                  <a:close/>
                  <a:moveTo>
                    <a:pt x="36973" y="16466"/>
                  </a:moveTo>
                  <a:cubicBezTo>
                    <a:pt x="36997" y="16466"/>
                    <a:pt x="37021" y="16476"/>
                    <a:pt x="37046" y="16500"/>
                  </a:cubicBezTo>
                  <a:cubicBezTo>
                    <a:pt x="37046" y="16500"/>
                    <a:pt x="37046" y="16666"/>
                    <a:pt x="36963" y="16748"/>
                  </a:cubicBezTo>
                  <a:cubicBezTo>
                    <a:pt x="36904" y="16807"/>
                    <a:pt x="36804" y="16866"/>
                    <a:pt x="36751" y="16866"/>
                  </a:cubicBezTo>
                  <a:cubicBezTo>
                    <a:pt x="36728" y="16866"/>
                    <a:pt x="36714" y="16856"/>
                    <a:pt x="36714" y="16831"/>
                  </a:cubicBezTo>
                  <a:cubicBezTo>
                    <a:pt x="36714" y="16831"/>
                    <a:pt x="36714" y="16666"/>
                    <a:pt x="36797" y="16583"/>
                  </a:cubicBezTo>
                  <a:cubicBezTo>
                    <a:pt x="36856" y="16524"/>
                    <a:pt x="36914" y="16466"/>
                    <a:pt x="36973" y="16466"/>
                  </a:cubicBezTo>
                  <a:close/>
                  <a:moveTo>
                    <a:pt x="42515" y="16914"/>
                  </a:moveTo>
                  <a:cubicBezTo>
                    <a:pt x="42847" y="16914"/>
                    <a:pt x="42847" y="16997"/>
                    <a:pt x="42681" y="17246"/>
                  </a:cubicBezTo>
                  <a:cubicBezTo>
                    <a:pt x="42564" y="17402"/>
                    <a:pt x="42502" y="17485"/>
                    <a:pt x="42460" y="17485"/>
                  </a:cubicBezTo>
                  <a:cubicBezTo>
                    <a:pt x="42414" y="17485"/>
                    <a:pt x="42393" y="17382"/>
                    <a:pt x="42350" y="17163"/>
                  </a:cubicBezTo>
                  <a:cubicBezTo>
                    <a:pt x="42267" y="16914"/>
                    <a:pt x="42267" y="16914"/>
                    <a:pt x="42515" y="16914"/>
                  </a:cubicBezTo>
                  <a:close/>
                  <a:moveTo>
                    <a:pt x="43746" y="15829"/>
                  </a:moveTo>
                  <a:cubicBezTo>
                    <a:pt x="43810" y="15829"/>
                    <a:pt x="43841" y="15900"/>
                    <a:pt x="43841" y="16003"/>
                  </a:cubicBezTo>
                  <a:cubicBezTo>
                    <a:pt x="43889" y="16050"/>
                    <a:pt x="43909" y="16098"/>
                    <a:pt x="43934" y="16098"/>
                  </a:cubicBezTo>
                  <a:cubicBezTo>
                    <a:pt x="43952" y="16098"/>
                    <a:pt x="43972" y="16073"/>
                    <a:pt x="44007" y="16003"/>
                  </a:cubicBezTo>
                  <a:cubicBezTo>
                    <a:pt x="44049" y="15920"/>
                    <a:pt x="44090" y="15878"/>
                    <a:pt x="44142" y="15878"/>
                  </a:cubicBezTo>
                  <a:cubicBezTo>
                    <a:pt x="44194" y="15878"/>
                    <a:pt x="44256" y="15920"/>
                    <a:pt x="44339" y="16003"/>
                  </a:cubicBezTo>
                  <a:cubicBezTo>
                    <a:pt x="44422" y="16168"/>
                    <a:pt x="44422" y="16334"/>
                    <a:pt x="44339" y="16417"/>
                  </a:cubicBezTo>
                  <a:cubicBezTo>
                    <a:pt x="44339" y="16417"/>
                    <a:pt x="44256" y="16583"/>
                    <a:pt x="44256" y="16666"/>
                  </a:cubicBezTo>
                  <a:cubicBezTo>
                    <a:pt x="44256" y="16831"/>
                    <a:pt x="44173" y="16997"/>
                    <a:pt x="44007" y="17080"/>
                  </a:cubicBezTo>
                  <a:cubicBezTo>
                    <a:pt x="43841" y="17163"/>
                    <a:pt x="43759" y="17329"/>
                    <a:pt x="43841" y="17411"/>
                  </a:cubicBezTo>
                  <a:cubicBezTo>
                    <a:pt x="43841" y="17411"/>
                    <a:pt x="43841" y="17494"/>
                    <a:pt x="43759" y="17660"/>
                  </a:cubicBezTo>
                  <a:cubicBezTo>
                    <a:pt x="43741" y="17678"/>
                    <a:pt x="43721" y="17686"/>
                    <a:pt x="43701" y="17686"/>
                  </a:cubicBezTo>
                  <a:cubicBezTo>
                    <a:pt x="43526" y="17686"/>
                    <a:pt x="43261" y="17101"/>
                    <a:pt x="43261" y="16583"/>
                  </a:cubicBezTo>
                  <a:cubicBezTo>
                    <a:pt x="43261" y="16168"/>
                    <a:pt x="43344" y="16003"/>
                    <a:pt x="43593" y="15920"/>
                  </a:cubicBezTo>
                  <a:cubicBezTo>
                    <a:pt x="43656" y="15856"/>
                    <a:pt x="43707" y="15829"/>
                    <a:pt x="43746" y="15829"/>
                  </a:cubicBezTo>
                  <a:close/>
                  <a:moveTo>
                    <a:pt x="40504" y="16637"/>
                  </a:moveTo>
                  <a:cubicBezTo>
                    <a:pt x="40519" y="16637"/>
                    <a:pt x="40526" y="16674"/>
                    <a:pt x="40526" y="16748"/>
                  </a:cubicBezTo>
                  <a:cubicBezTo>
                    <a:pt x="40526" y="16846"/>
                    <a:pt x="40555" y="16886"/>
                    <a:pt x="40612" y="16886"/>
                  </a:cubicBezTo>
                  <a:cubicBezTo>
                    <a:pt x="40652" y="16886"/>
                    <a:pt x="40706" y="16866"/>
                    <a:pt x="40775" y="16831"/>
                  </a:cubicBezTo>
                  <a:cubicBezTo>
                    <a:pt x="40853" y="16773"/>
                    <a:pt x="40903" y="16747"/>
                    <a:pt x="40929" y="16747"/>
                  </a:cubicBezTo>
                  <a:cubicBezTo>
                    <a:pt x="41015" y="16747"/>
                    <a:pt x="40844" y="17030"/>
                    <a:pt x="40526" y="17411"/>
                  </a:cubicBezTo>
                  <a:cubicBezTo>
                    <a:pt x="40334" y="17642"/>
                    <a:pt x="40213" y="17766"/>
                    <a:pt x="40164" y="17766"/>
                  </a:cubicBezTo>
                  <a:cubicBezTo>
                    <a:pt x="40107" y="17766"/>
                    <a:pt x="40145" y="17601"/>
                    <a:pt x="40278" y="17246"/>
                  </a:cubicBezTo>
                  <a:cubicBezTo>
                    <a:pt x="40394" y="16840"/>
                    <a:pt x="40469" y="16637"/>
                    <a:pt x="40504" y="16637"/>
                  </a:cubicBezTo>
                  <a:close/>
                  <a:moveTo>
                    <a:pt x="50296" y="19863"/>
                  </a:moveTo>
                  <a:cubicBezTo>
                    <a:pt x="50333" y="19863"/>
                    <a:pt x="50364" y="19873"/>
                    <a:pt x="50388" y="19898"/>
                  </a:cubicBezTo>
                  <a:cubicBezTo>
                    <a:pt x="50471" y="19981"/>
                    <a:pt x="50471" y="20063"/>
                    <a:pt x="50140" y="20229"/>
                  </a:cubicBezTo>
                  <a:cubicBezTo>
                    <a:pt x="49974" y="20312"/>
                    <a:pt x="49808" y="20312"/>
                    <a:pt x="49808" y="20312"/>
                  </a:cubicBezTo>
                  <a:cubicBezTo>
                    <a:pt x="49808" y="20312"/>
                    <a:pt x="49891" y="20146"/>
                    <a:pt x="49974" y="19981"/>
                  </a:cubicBezTo>
                  <a:cubicBezTo>
                    <a:pt x="50091" y="19922"/>
                    <a:pt x="50208" y="19863"/>
                    <a:pt x="50296" y="19863"/>
                  </a:cubicBezTo>
                  <a:close/>
                  <a:moveTo>
                    <a:pt x="47206" y="19597"/>
                  </a:moveTo>
                  <a:cubicBezTo>
                    <a:pt x="47262" y="19597"/>
                    <a:pt x="47279" y="19700"/>
                    <a:pt x="47239" y="19898"/>
                  </a:cubicBezTo>
                  <a:cubicBezTo>
                    <a:pt x="47156" y="20063"/>
                    <a:pt x="47074" y="20229"/>
                    <a:pt x="46908" y="20312"/>
                  </a:cubicBezTo>
                  <a:cubicBezTo>
                    <a:pt x="46869" y="20332"/>
                    <a:pt x="46839" y="20342"/>
                    <a:pt x="46818" y="20342"/>
                  </a:cubicBezTo>
                  <a:cubicBezTo>
                    <a:pt x="46751" y="20342"/>
                    <a:pt x="46781" y="20234"/>
                    <a:pt x="46908" y="19981"/>
                  </a:cubicBezTo>
                  <a:cubicBezTo>
                    <a:pt x="47038" y="19721"/>
                    <a:pt x="47145" y="19597"/>
                    <a:pt x="47206" y="19597"/>
                  </a:cubicBezTo>
                  <a:close/>
                  <a:moveTo>
                    <a:pt x="50508" y="20456"/>
                  </a:moveTo>
                  <a:cubicBezTo>
                    <a:pt x="50659" y="20456"/>
                    <a:pt x="50690" y="20591"/>
                    <a:pt x="50554" y="20726"/>
                  </a:cubicBezTo>
                  <a:cubicBezTo>
                    <a:pt x="50471" y="20851"/>
                    <a:pt x="50347" y="20913"/>
                    <a:pt x="50254" y="20913"/>
                  </a:cubicBezTo>
                  <a:cubicBezTo>
                    <a:pt x="50161" y="20913"/>
                    <a:pt x="50098" y="20851"/>
                    <a:pt x="50140" y="20726"/>
                  </a:cubicBezTo>
                  <a:cubicBezTo>
                    <a:pt x="50223" y="20644"/>
                    <a:pt x="50306" y="20561"/>
                    <a:pt x="50388" y="20478"/>
                  </a:cubicBezTo>
                  <a:cubicBezTo>
                    <a:pt x="50434" y="20463"/>
                    <a:pt x="50474" y="20456"/>
                    <a:pt x="50508" y="20456"/>
                  </a:cubicBezTo>
                  <a:close/>
                  <a:moveTo>
                    <a:pt x="49808" y="20975"/>
                  </a:moveTo>
                  <a:cubicBezTo>
                    <a:pt x="49808" y="20975"/>
                    <a:pt x="49808" y="21058"/>
                    <a:pt x="49725" y="21224"/>
                  </a:cubicBezTo>
                  <a:cubicBezTo>
                    <a:pt x="49643" y="21307"/>
                    <a:pt x="49560" y="21307"/>
                    <a:pt x="49477" y="21307"/>
                  </a:cubicBezTo>
                  <a:cubicBezTo>
                    <a:pt x="49477" y="21224"/>
                    <a:pt x="49477" y="21141"/>
                    <a:pt x="49643" y="21141"/>
                  </a:cubicBezTo>
                  <a:cubicBezTo>
                    <a:pt x="49725" y="21058"/>
                    <a:pt x="49808" y="20975"/>
                    <a:pt x="49808" y="20975"/>
                  </a:cubicBezTo>
                  <a:close/>
                  <a:moveTo>
                    <a:pt x="48210" y="21133"/>
                  </a:moveTo>
                  <a:lnTo>
                    <a:pt x="48210" y="21133"/>
                  </a:lnTo>
                  <a:cubicBezTo>
                    <a:pt x="48222" y="21133"/>
                    <a:pt x="48202" y="21204"/>
                    <a:pt x="48151" y="21307"/>
                  </a:cubicBezTo>
                  <a:cubicBezTo>
                    <a:pt x="48151" y="21472"/>
                    <a:pt x="48068" y="21638"/>
                    <a:pt x="47985" y="21638"/>
                  </a:cubicBezTo>
                  <a:cubicBezTo>
                    <a:pt x="47902" y="21638"/>
                    <a:pt x="47819" y="21721"/>
                    <a:pt x="47736" y="21887"/>
                  </a:cubicBezTo>
                  <a:cubicBezTo>
                    <a:pt x="47688" y="21984"/>
                    <a:pt x="47611" y="22024"/>
                    <a:pt x="47522" y="22024"/>
                  </a:cubicBezTo>
                  <a:cubicBezTo>
                    <a:pt x="47459" y="22024"/>
                    <a:pt x="47391" y="22004"/>
                    <a:pt x="47322" y="21970"/>
                  </a:cubicBezTo>
                  <a:cubicBezTo>
                    <a:pt x="47156" y="21804"/>
                    <a:pt x="47156" y="21721"/>
                    <a:pt x="47405" y="21472"/>
                  </a:cubicBezTo>
                  <a:cubicBezTo>
                    <a:pt x="47545" y="21239"/>
                    <a:pt x="47659" y="21137"/>
                    <a:pt x="47746" y="21137"/>
                  </a:cubicBezTo>
                  <a:cubicBezTo>
                    <a:pt x="47814" y="21137"/>
                    <a:pt x="47866" y="21198"/>
                    <a:pt x="47902" y="21307"/>
                  </a:cubicBezTo>
                  <a:cubicBezTo>
                    <a:pt x="47985" y="21307"/>
                    <a:pt x="48068" y="21307"/>
                    <a:pt x="48151" y="21224"/>
                  </a:cubicBezTo>
                  <a:cubicBezTo>
                    <a:pt x="48183" y="21160"/>
                    <a:pt x="48202" y="21133"/>
                    <a:pt x="48210" y="21133"/>
                  </a:cubicBezTo>
                  <a:close/>
                  <a:moveTo>
                    <a:pt x="48448" y="21874"/>
                  </a:moveTo>
                  <a:cubicBezTo>
                    <a:pt x="48462" y="21874"/>
                    <a:pt x="48474" y="21878"/>
                    <a:pt x="48482" y="21887"/>
                  </a:cubicBezTo>
                  <a:cubicBezTo>
                    <a:pt x="48565" y="21970"/>
                    <a:pt x="48482" y="22052"/>
                    <a:pt x="48482" y="22135"/>
                  </a:cubicBezTo>
                  <a:cubicBezTo>
                    <a:pt x="48399" y="22301"/>
                    <a:pt x="48234" y="22467"/>
                    <a:pt x="48068" y="22633"/>
                  </a:cubicBezTo>
                  <a:cubicBezTo>
                    <a:pt x="47965" y="22701"/>
                    <a:pt x="47890" y="22741"/>
                    <a:pt x="47850" y="22741"/>
                  </a:cubicBezTo>
                  <a:cubicBezTo>
                    <a:pt x="47793" y="22741"/>
                    <a:pt x="47805" y="22661"/>
                    <a:pt x="47902" y="22467"/>
                  </a:cubicBezTo>
                  <a:cubicBezTo>
                    <a:pt x="48050" y="22170"/>
                    <a:pt x="48331" y="21874"/>
                    <a:pt x="48448" y="21874"/>
                  </a:cubicBezTo>
                  <a:close/>
                  <a:moveTo>
                    <a:pt x="42869" y="22661"/>
                  </a:moveTo>
                  <a:cubicBezTo>
                    <a:pt x="42942" y="22661"/>
                    <a:pt x="42978" y="22701"/>
                    <a:pt x="42930" y="22798"/>
                  </a:cubicBezTo>
                  <a:cubicBezTo>
                    <a:pt x="42930" y="22798"/>
                    <a:pt x="42764" y="22881"/>
                    <a:pt x="42681" y="22881"/>
                  </a:cubicBezTo>
                  <a:cubicBezTo>
                    <a:pt x="42598" y="22881"/>
                    <a:pt x="42598" y="22798"/>
                    <a:pt x="42681" y="22715"/>
                  </a:cubicBezTo>
                  <a:cubicBezTo>
                    <a:pt x="42750" y="22681"/>
                    <a:pt x="42818" y="22661"/>
                    <a:pt x="42869" y="22661"/>
                  </a:cubicBezTo>
                  <a:close/>
                  <a:moveTo>
                    <a:pt x="51364" y="23924"/>
                  </a:moveTo>
                  <a:cubicBezTo>
                    <a:pt x="51376" y="23924"/>
                    <a:pt x="51383" y="23934"/>
                    <a:pt x="51383" y="23959"/>
                  </a:cubicBezTo>
                  <a:cubicBezTo>
                    <a:pt x="51383" y="23959"/>
                    <a:pt x="51383" y="24041"/>
                    <a:pt x="51300" y="24207"/>
                  </a:cubicBezTo>
                  <a:cubicBezTo>
                    <a:pt x="51241" y="24266"/>
                    <a:pt x="51183" y="24324"/>
                    <a:pt x="51154" y="24324"/>
                  </a:cubicBezTo>
                  <a:cubicBezTo>
                    <a:pt x="51141" y="24324"/>
                    <a:pt x="51134" y="24314"/>
                    <a:pt x="51134" y="24290"/>
                  </a:cubicBezTo>
                  <a:cubicBezTo>
                    <a:pt x="51051" y="24290"/>
                    <a:pt x="51134" y="24207"/>
                    <a:pt x="51217" y="24041"/>
                  </a:cubicBezTo>
                  <a:cubicBezTo>
                    <a:pt x="51276" y="23983"/>
                    <a:pt x="51334" y="23924"/>
                    <a:pt x="51364" y="23924"/>
                  </a:cubicBezTo>
                  <a:close/>
                  <a:moveTo>
                    <a:pt x="43278" y="24401"/>
                  </a:moveTo>
                  <a:cubicBezTo>
                    <a:pt x="43290" y="24401"/>
                    <a:pt x="43310" y="24421"/>
                    <a:pt x="43344" y="24456"/>
                  </a:cubicBezTo>
                  <a:cubicBezTo>
                    <a:pt x="43427" y="24539"/>
                    <a:pt x="43427" y="24622"/>
                    <a:pt x="43344" y="24622"/>
                  </a:cubicBezTo>
                  <a:cubicBezTo>
                    <a:pt x="43261" y="24622"/>
                    <a:pt x="43261" y="24622"/>
                    <a:pt x="43261" y="24539"/>
                  </a:cubicBezTo>
                  <a:cubicBezTo>
                    <a:pt x="43261" y="24442"/>
                    <a:pt x="43261" y="24401"/>
                    <a:pt x="43278" y="24401"/>
                  </a:cubicBezTo>
                  <a:close/>
                  <a:moveTo>
                    <a:pt x="45996" y="24207"/>
                  </a:moveTo>
                  <a:cubicBezTo>
                    <a:pt x="45996" y="24207"/>
                    <a:pt x="45913" y="24290"/>
                    <a:pt x="45913" y="24456"/>
                  </a:cubicBezTo>
                  <a:cubicBezTo>
                    <a:pt x="45830" y="24539"/>
                    <a:pt x="45748" y="24622"/>
                    <a:pt x="45748" y="24622"/>
                  </a:cubicBezTo>
                  <a:cubicBezTo>
                    <a:pt x="45665" y="24539"/>
                    <a:pt x="45748" y="24456"/>
                    <a:pt x="45830" y="24373"/>
                  </a:cubicBezTo>
                  <a:cubicBezTo>
                    <a:pt x="45913" y="24207"/>
                    <a:pt x="45996" y="24207"/>
                    <a:pt x="45996" y="24207"/>
                  </a:cubicBezTo>
                  <a:close/>
                  <a:moveTo>
                    <a:pt x="47156" y="24124"/>
                  </a:moveTo>
                  <a:lnTo>
                    <a:pt x="47156" y="24124"/>
                  </a:lnTo>
                  <a:cubicBezTo>
                    <a:pt x="47239" y="24207"/>
                    <a:pt x="47156" y="24290"/>
                    <a:pt x="46991" y="24456"/>
                  </a:cubicBezTo>
                  <a:cubicBezTo>
                    <a:pt x="46930" y="24577"/>
                    <a:pt x="46825" y="24654"/>
                    <a:pt x="46773" y="24654"/>
                  </a:cubicBezTo>
                  <a:cubicBezTo>
                    <a:pt x="46754" y="24654"/>
                    <a:pt x="46742" y="24644"/>
                    <a:pt x="46742" y="24622"/>
                  </a:cubicBezTo>
                  <a:cubicBezTo>
                    <a:pt x="46659" y="24539"/>
                    <a:pt x="46742" y="24456"/>
                    <a:pt x="46908" y="24290"/>
                  </a:cubicBezTo>
                  <a:cubicBezTo>
                    <a:pt x="46991" y="24207"/>
                    <a:pt x="47156" y="24124"/>
                    <a:pt x="47156" y="24124"/>
                  </a:cubicBezTo>
                  <a:close/>
                  <a:moveTo>
                    <a:pt x="50233" y="25416"/>
                  </a:moveTo>
                  <a:cubicBezTo>
                    <a:pt x="50257" y="25416"/>
                    <a:pt x="50281" y="25426"/>
                    <a:pt x="50306" y="25450"/>
                  </a:cubicBezTo>
                  <a:cubicBezTo>
                    <a:pt x="50388" y="25533"/>
                    <a:pt x="50306" y="25616"/>
                    <a:pt x="50306" y="25782"/>
                  </a:cubicBezTo>
                  <a:cubicBezTo>
                    <a:pt x="50247" y="25840"/>
                    <a:pt x="50188" y="25899"/>
                    <a:pt x="50130" y="25899"/>
                  </a:cubicBezTo>
                  <a:cubicBezTo>
                    <a:pt x="50106" y="25899"/>
                    <a:pt x="50081" y="25889"/>
                    <a:pt x="50057" y="25865"/>
                  </a:cubicBezTo>
                  <a:cubicBezTo>
                    <a:pt x="50057" y="25782"/>
                    <a:pt x="50057" y="25699"/>
                    <a:pt x="50057" y="25533"/>
                  </a:cubicBezTo>
                  <a:cubicBezTo>
                    <a:pt x="50116" y="25475"/>
                    <a:pt x="50174" y="25416"/>
                    <a:pt x="50233" y="25416"/>
                  </a:cubicBezTo>
                  <a:close/>
                  <a:moveTo>
                    <a:pt x="52209" y="23431"/>
                  </a:moveTo>
                  <a:cubicBezTo>
                    <a:pt x="52373" y="23431"/>
                    <a:pt x="52499" y="23540"/>
                    <a:pt x="52626" y="23793"/>
                  </a:cubicBezTo>
                  <a:cubicBezTo>
                    <a:pt x="52688" y="23979"/>
                    <a:pt x="52797" y="24072"/>
                    <a:pt x="52917" y="24072"/>
                  </a:cubicBezTo>
                  <a:cubicBezTo>
                    <a:pt x="52958" y="24072"/>
                    <a:pt x="52999" y="24062"/>
                    <a:pt x="53040" y="24041"/>
                  </a:cubicBezTo>
                  <a:cubicBezTo>
                    <a:pt x="53063" y="24027"/>
                    <a:pt x="53088" y="24020"/>
                    <a:pt x="53115" y="24020"/>
                  </a:cubicBezTo>
                  <a:cubicBezTo>
                    <a:pt x="53387" y="24020"/>
                    <a:pt x="53854" y="24727"/>
                    <a:pt x="53703" y="24953"/>
                  </a:cubicBezTo>
                  <a:cubicBezTo>
                    <a:pt x="53538" y="25036"/>
                    <a:pt x="53538" y="25202"/>
                    <a:pt x="53538" y="25202"/>
                  </a:cubicBezTo>
                  <a:cubicBezTo>
                    <a:pt x="53621" y="25202"/>
                    <a:pt x="53455" y="25533"/>
                    <a:pt x="53289" y="25865"/>
                  </a:cubicBezTo>
                  <a:cubicBezTo>
                    <a:pt x="53040" y="26362"/>
                    <a:pt x="53040" y="26362"/>
                    <a:pt x="52709" y="26528"/>
                  </a:cubicBezTo>
                  <a:cubicBezTo>
                    <a:pt x="52655" y="26545"/>
                    <a:pt x="52613" y="26556"/>
                    <a:pt x="52581" y="26556"/>
                  </a:cubicBezTo>
                  <a:cubicBezTo>
                    <a:pt x="52464" y="26556"/>
                    <a:pt x="52478" y="26421"/>
                    <a:pt x="52543" y="26030"/>
                  </a:cubicBezTo>
                  <a:cubicBezTo>
                    <a:pt x="52596" y="25715"/>
                    <a:pt x="52615" y="25600"/>
                    <a:pt x="52538" y="25600"/>
                  </a:cubicBezTo>
                  <a:cubicBezTo>
                    <a:pt x="52493" y="25600"/>
                    <a:pt x="52416" y="25638"/>
                    <a:pt x="52295" y="25699"/>
                  </a:cubicBezTo>
                  <a:cubicBezTo>
                    <a:pt x="51963" y="25865"/>
                    <a:pt x="51963" y="25865"/>
                    <a:pt x="52212" y="25865"/>
                  </a:cubicBezTo>
                  <a:cubicBezTo>
                    <a:pt x="52377" y="25865"/>
                    <a:pt x="52377" y="25947"/>
                    <a:pt x="52046" y="26196"/>
                  </a:cubicBezTo>
                  <a:cubicBezTo>
                    <a:pt x="51864" y="26317"/>
                    <a:pt x="51682" y="26394"/>
                    <a:pt x="51597" y="26394"/>
                  </a:cubicBezTo>
                  <a:cubicBezTo>
                    <a:pt x="51567" y="26394"/>
                    <a:pt x="51549" y="26384"/>
                    <a:pt x="51549" y="26362"/>
                  </a:cubicBezTo>
                  <a:cubicBezTo>
                    <a:pt x="51383" y="26279"/>
                    <a:pt x="51466" y="26279"/>
                    <a:pt x="51632" y="26196"/>
                  </a:cubicBezTo>
                  <a:cubicBezTo>
                    <a:pt x="51880" y="26113"/>
                    <a:pt x="51880" y="26113"/>
                    <a:pt x="51797" y="26030"/>
                  </a:cubicBezTo>
                  <a:cubicBezTo>
                    <a:pt x="51714" y="25947"/>
                    <a:pt x="51714" y="25699"/>
                    <a:pt x="51714" y="25533"/>
                  </a:cubicBezTo>
                  <a:cubicBezTo>
                    <a:pt x="51763" y="25339"/>
                    <a:pt x="51755" y="25258"/>
                    <a:pt x="51706" y="25258"/>
                  </a:cubicBezTo>
                  <a:cubicBezTo>
                    <a:pt x="51672" y="25258"/>
                    <a:pt x="51617" y="25299"/>
                    <a:pt x="51549" y="25367"/>
                  </a:cubicBezTo>
                  <a:cubicBezTo>
                    <a:pt x="51468" y="25428"/>
                    <a:pt x="51392" y="25454"/>
                    <a:pt x="51327" y="25454"/>
                  </a:cubicBezTo>
                  <a:cubicBezTo>
                    <a:pt x="51125" y="25454"/>
                    <a:pt x="51029" y="25204"/>
                    <a:pt x="51217" y="24953"/>
                  </a:cubicBezTo>
                  <a:cubicBezTo>
                    <a:pt x="51383" y="24787"/>
                    <a:pt x="51466" y="24704"/>
                    <a:pt x="51383" y="24622"/>
                  </a:cubicBezTo>
                  <a:cubicBezTo>
                    <a:pt x="51383" y="24622"/>
                    <a:pt x="51466" y="24373"/>
                    <a:pt x="51632" y="24207"/>
                  </a:cubicBezTo>
                  <a:cubicBezTo>
                    <a:pt x="51797" y="23959"/>
                    <a:pt x="51797" y="23793"/>
                    <a:pt x="51797" y="23710"/>
                  </a:cubicBezTo>
                  <a:cubicBezTo>
                    <a:pt x="51714" y="23544"/>
                    <a:pt x="51714" y="23544"/>
                    <a:pt x="52046" y="23461"/>
                  </a:cubicBezTo>
                  <a:cubicBezTo>
                    <a:pt x="52105" y="23442"/>
                    <a:pt x="52159" y="23431"/>
                    <a:pt x="52209" y="23431"/>
                  </a:cubicBezTo>
                  <a:close/>
                  <a:moveTo>
                    <a:pt x="54413" y="26888"/>
                  </a:moveTo>
                  <a:cubicBezTo>
                    <a:pt x="54435" y="26888"/>
                    <a:pt x="54449" y="26908"/>
                    <a:pt x="54449" y="26942"/>
                  </a:cubicBezTo>
                  <a:cubicBezTo>
                    <a:pt x="54532" y="27025"/>
                    <a:pt x="54449" y="27108"/>
                    <a:pt x="54366" y="27191"/>
                  </a:cubicBezTo>
                  <a:cubicBezTo>
                    <a:pt x="54308" y="27249"/>
                    <a:pt x="54259" y="27277"/>
                    <a:pt x="54229" y="27277"/>
                  </a:cubicBezTo>
                  <a:cubicBezTo>
                    <a:pt x="54173" y="27277"/>
                    <a:pt x="54177" y="27185"/>
                    <a:pt x="54284" y="27025"/>
                  </a:cubicBezTo>
                  <a:cubicBezTo>
                    <a:pt x="54332" y="26928"/>
                    <a:pt x="54381" y="26888"/>
                    <a:pt x="54413" y="26888"/>
                  </a:cubicBezTo>
                  <a:close/>
                  <a:moveTo>
                    <a:pt x="51383" y="26942"/>
                  </a:moveTo>
                  <a:cubicBezTo>
                    <a:pt x="51466" y="26942"/>
                    <a:pt x="51383" y="27025"/>
                    <a:pt x="51300" y="27191"/>
                  </a:cubicBezTo>
                  <a:cubicBezTo>
                    <a:pt x="51300" y="27249"/>
                    <a:pt x="51259" y="27308"/>
                    <a:pt x="51205" y="27308"/>
                  </a:cubicBezTo>
                  <a:cubicBezTo>
                    <a:pt x="51183" y="27308"/>
                    <a:pt x="51159" y="27298"/>
                    <a:pt x="51134" y="27273"/>
                  </a:cubicBezTo>
                  <a:cubicBezTo>
                    <a:pt x="51134" y="27273"/>
                    <a:pt x="51134" y="27191"/>
                    <a:pt x="51217" y="27108"/>
                  </a:cubicBezTo>
                  <a:cubicBezTo>
                    <a:pt x="51300" y="26942"/>
                    <a:pt x="51383" y="26942"/>
                    <a:pt x="51383" y="26942"/>
                  </a:cubicBezTo>
                  <a:close/>
                  <a:moveTo>
                    <a:pt x="47716" y="27460"/>
                  </a:moveTo>
                  <a:cubicBezTo>
                    <a:pt x="47736" y="27460"/>
                    <a:pt x="47778" y="27481"/>
                    <a:pt x="47819" y="27522"/>
                  </a:cubicBezTo>
                  <a:cubicBezTo>
                    <a:pt x="47902" y="27522"/>
                    <a:pt x="47902" y="27605"/>
                    <a:pt x="47819" y="27688"/>
                  </a:cubicBezTo>
                  <a:cubicBezTo>
                    <a:pt x="47736" y="27688"/>
                    <a:pt x="47736" y="27605"/>
                    <a:pt x="47736" y="27522"/>
                  </a:cubicBezTo>
                  <a:cubicBezTo>
                    <a:pt x="47695" y="27481"/>
                    <a:pt x="47695" y="27460"/>
                    <a:pt x="47716" y="27460"/>
                  </a:cubicBezTo>
                  <a:close/>
                  <a:moveTo>
                    <a:pt x="53455" y="28019"/>
                  </a:moveTo>
                  <a:cubicBezTo>
                    <a:pt x="53869" y="28019"/>
                    <a:pt x="53786" y="28102"/>
                    <a:pt x="53455" y="28351"/>
                  </a:cubicBezTo>
                  <a:cubicBezTo>
                    <a:pt x="53289" y="28475"/>
                    <a:pt x="53206" y="28537"/>
                    <a:pt x="53165" y="28537"/>
                  </a:cubicBezTo>
                  <a:cubicBezTo>
                    <a:pt x="53123" y="28537"/>
                    <a:pt x="53123" y="28475"/>
                    <a:pt x="53123" y="28351"/>
                  </a:cubicBezTo>
                  <a:cubicBezTo>
                    <a:pt x="53206" y="28102"/>
                    <a:pt x="53289" y="28019"/>
                    <a:pt x="53455" y="28019"/>
                  </a:cubicBezTo>
                  <a:close/>
                  <a:moveTo>
                    <a:pt x="52143" y="28037"/>
                  </a:moveTo>
                  <a:cubicBezTo>
                    <a:pt x="52200" y="28037"/>
                    <a:pt x="52167" y="28191"/>
                    <a:pt x="52046" y="28434"/>
                  </a:cubicBezTo>
                  <a:cubicBezTo>
                    <a:pt x="51880" y="28517"/>
                    <a:pt x="51797" y="28599"/>
                    <a:pt x="51714" y="28599"/>
                  </a:cubicBezTo>
                  <a:cubicBezTo>
                    <a:pt x="51632" y="28517"/>
                    <a:pt x="51880" y="28185"/>
                    <a:pt x="52046" y="28102"/>
                  </a:cubicBezTo>
                  <a:cubicBezTo>
                    <a:pt x="52090" y="28058"/>
                    <a:pt x="52123" y="28037"/>
                    <a:pt x="52143" y="28037"/>
                  </a:cubicBezTo>
                  <a:close/>
                  <a:moveTo>
                    <a:pt x="52904" y="28011"/>
                  </a:moveTo>
                  <a:cubicBezTo>
                    <a:pt x="53029" y="28011"/>
                    <a:pt x="52947" y="28528"/>
                    <a:pt x="52792" y="28682"/>
                  </a:cubicBezTo>
                  <a:cubicBezTo>
                    <a:pt x="52792" y="28717"/>
                    <a:pt x="52763" y="28737"/>
                    <a:pt x="52730" y="28737"/>
                  </a:cubicBezTo>
                  <a:cubicBezTo>
                    <a:pt x="52683" y="28737"/>
                    <a:pt x="52626" y="28697"/>
                    <a:pt x="52626" y="28599"/>
                  </a:cubicBezTo>
                  <a:cubicBezTo>
                    <a:pt x="52543" y="28351"/>
                    <a:pt x="52626" y="28185"/>
                    <a:pt x="52875" y="28019"/>
                  </a:cubicBezTo>
                  <a:cubicBezTo>
                    <a:pt x="52886" y="28014"/>
                    <a:pt x="52895" y="28011"/>
                    <a:pt x="52904" y="28011"/>
                  </a:cubicBezTo>
                  <a:close/>
                  <a:moveTo>
                    <a:pt x="51051" y="28517"/>
                  </a:moveTo>
                  <a:cubicBezTo>
                    <a:pt x="51051" y="28517"/>
                    <a:pt x="50969" y="28599"/>
                    <a:pt x="50886" y="28682"/>
                  </a:cubicBezTo>
                  <a:cubicBezTo>
                    <a:pt x="50827" y="28741"/>
                    <a:pt x="50769" y="28800"/>
                    <a:pt x="50739" y="28800"/>
                  </a:cubicBezTo>
                  <a:cubicBezTo>
                    <a:pt x="50727" y="28800"/>
                    <a:pt x="50720" y="28789"/>
                    <a:pt x="50720" y="28765"/>
                  </a:cubicBezTo>
                  <a:cubicBezTo>
                    <a:pt x="50637" y="28765"/>
                    <a:pt x="50720" y="28682"/>
                    <a:pt x="50803" y="28599"/>
                  </a:cubicBezTo>
                  <a:cubicBezTo>
                    <a:pt x="50969" y="28517"/>
                    <a:pt x="51051" y="28517"/>
                    <a:pt x="51051" y="28517"/>
                  </a:cubicBezTo>
                  <a:close/>
                  <a:moveTo>
                    <a:pt x="54263" y="28268"/>
                  </a:moveTo>
                  <a:cubicBezTo>
                    <a:pt x="54346" y="28268"/>
                    <a:pt x="54366" y="28351"/>
                    <a:pt x="54284" y="28517"/>
                  </a:cubicBezTo>
                  <a:cubicBezTo>
                    <a:pt x="54210" y="28739"/>
                    <a:pt x="53871" y="29027"/>
                    <a:pt x="53741" y="29027"/>
                  </a:cubicBezTo>
                  <a:cubicBezTo>
                    <a:pt x="53725" y="29027"/>
                    <a:pt x="53712" y="29023"/>
                    <a:pt x="53703" y="29014"/>
                  </a:cubicBezTo>
                  <a:cubicBezTo>
                    <a:pt x="53621" y="28931"/>
                    <a:pt x="53703" y="28765"/>
                    <a:pt x="53869" y="28517"/>
                  </a:cubicBezTo>
                  <a:cubicBezTo>
                    <a:pt x="54035" y="28351"/>
                    <a:pt x="54180" y="28268"/>
                    <a:pt x="54263" y="28268"/>
                  </a:cubicBezTo>
                  <a:close/>
                  <a:moveTo>
                    <a:pt x="54532" y="28898"/>
                  </a:moveTo>
                  <a:cubicBezTo>
                    <a:pt x="54614" y="28898"/>
                    <a:pt x="54623" y="28960"/>
                    <a:pt x="54532" y="29097"/>
                  </a:cubicBezTo>
                  <a:cubicBezTo>
                    <a:pt x="54449" y="29180"/>
                    <a:pt x="54201" y="29345"/>
                    <a:pt x="54035" y="29511"/>
                  </a:cubicBezTo>
                  <a:cubicBezTo>
                    <a:pt x="53923" y="29586"/>
                    <a:pt x="53845" y="29627"/>
                    <a:pt x="53800" y="29627"/>
                  </a:cubicBezTo>
                  <a:cubicBezTo>
                    <a:pt x="53745" y="29627"/>
                    <a:pt x="53741" y="29565"/>
                    <a:pt x="53786" y="29428"/>
                  </a:cubicBezTo>
                  <a:cubicBezTo>
                    <a:pt x="53869" y="29345"/>
                    <a:pt x="54035" y="29097"/>
                    <a:pt x="54201" y="29014"/>
                  </a:cubicBezTo>
                  <a:cubicBezTo>
                    <a:pt x="54350" y="28939"/>
                    <a:pt x="54465" y="28898"/>
                    <a:pt x="54532" y="28898"/>
                  </a:cubicBezTo>
                  <a:close/>
                  <a:moveTo>
                    <a:pt x="25941" y="29594"/>
                  </a:moveTo>
                  <a:cubicBezTo>
                    <a:pt x="26023" y="29677"/>
                    <a:pt x="25941" y="29760"/>
                    <a:pt x="25858" y="29843"/>
                  </a:cubicBezTo>
                  <a:cubicBezTo>
                    <a:pt x="25799" y="29901"/>
                    <a:pt x="25741" y="29960"/>
                    <a:pt x="25711" y="29960"/>
                  </a:cubicBezTo>
                  <a:cubicBezTo>
                    <a:pt x="25699" y="29960"/>
                    <a:pt x="25692" y="29950"/>
                    <a:pt x="25692" y="29925"/>
                  </a:cubicBezTo>
                  <a:cubicBezTo>
                    <a:pt x="25609" y="29925"/>
                    <a:pt x="25692" y="29843"/>
                    <a:pt x="25775" y="29677"/>
                  </a:cubicBezTo>
                  <a:cubicBezTo>
                    <a:pt x="25858" y="29594"/>
                    <a:pt x="25941" y="29594"/>
                    <a:pt x="25941" y="29594"/>
                  </a:cubicBezTo>
                  <a:close/>
                  <a:moveTo>
                    <a:pt x="51466" y="29925"/>
                  </a:moveTo>
                  <a:cubicBezTo>
                    <a:pt x="51466" y="29926"/>
                    <a:pt x="51466" y="30091"/>
                    <a:pt x="51383" y="30174"/>
                  </a:cubicBezTo>
                  <a:cubicBezTo>
                    <a:pt x="51300" y="30340"/>
                    <a:pt x="51217" y="30340"/>
                    <a:pt x="51217" y="30340"/>
                  </a:cubicBezTo>
                  <a:cubicBezTo>
                    <a:pt x="51134" y="30257"/>
                    <a:pt x="51217" y="30174"/>
                    <a:pt x="51300" y="30091"/>
                  </a:cubicBezTo>
                  <a:cubicBezTo>
                    <a:pt x="51383" y="30008"/>
                    <a:pt x="51466" y="29925"/>
                    <a:pt x="51466" y="29925"/>
                  </a:cubicBezTo>
                  <a:close/>
                  <a:moveTo>
                    <a:pt x="55047" y="28567"/>
                  </a:moveTo>
                  <a:cubicBezTo>
                    <a:pt x="55112" y="28567"/>
                    <a:pt x="55112" y="28644"/>
                    <a:pt x="55112" y="28765"/>
                  </a:cubicBezTo>
                  <a:cubicBezTo>
                    <a:pt x="55052" y="28887"/>
                    <a:pt x="55080" y="28963"/>
                    <a:pt x="55132" y="28963"/>
                  </a:cubicBezTo>
                  <a:cubicBezTo>
                    <a:pt x="55151" y="28963"/>
                    <a:pt x="55173" y="28953"/>
                    <a:pt x="55195" y="28931"/>
                  </a:cubicBezTo>
                  <a:cubicBezTo>
                    <a:pt x="55527" y="28931"/>
                    <a:pt x="55775" y="29925"/>
                    <a:pt x="55527" y="30174"/>
                  </a:cubicBezTo>
                  <a:cubicBezTo>
                    <a:pt x="55448" y="30370"/>
                    <a:pt x="55352" y="30455"/>
                    <a:pt x="55280" y="30455"/>
                  </a:cubicBezTo>
                  <a:cubicBezTo>
                    <a:pt x="55200" y="30455"/>
                    <a:pt x="55151" y="30349"/>
                    <a:pt x="55195" y="30174"/>
                  </a:cubicBezTo>
                  <a:cubicBezTo>
                    <a:pt x="55195" y="29988"/>
                    <a:pt x="55195" y="29894"/>
                    <a:pt x="55125" y="29894"/>
                  </a:cubicBezTo>
                  <a:cubicBezTo>
                    <a:pt x="55102" y="29894"/>
                    <a:pt x="55071" y="29905"/>
                    <a:pt x="55029" y="29925"/>
                  </a:cubicBezTo>
                  <a:cubicBezTo>
                    <a:pt x="54943" y="29990"/>
                    <a:pt x="54867" y="30021"/>
                    <a:pt x="54806" y="30021"/>
                  </a:cubicBezTo>
                  <a:cubicBezTo>
                    <a:pt x="54634" y="30021"/>
                    <a:pt x="54575" y="29774"/>
                    <a:pt x="54698" y="29345"/>
                  </a:cubicBezTo>
                  <a:cubicBezTo>
                    <a:pt x="54698" y="29014"/>
                    <a:pt x="54864" y="28682"/>
                    <a:pt x="54947" y="28599"/>
                  </a:cubicBezTo>
                  <a:cubicBezTo>
                    <a:pt x="54991" y="28577"/>
                    <a:pt x="55023" y="28567"/>
                    <a:pt x="55047" y="28567"/>
                  </a:cubicBezTo>
                  <a:close/>
                  <a:moveTo>
                    <a:pt x="58408" y="30305"/>
                  </a:moveTo>
                  <a:cubicBezTo>
                    <a:pt x="58420" y="30305"/>
                    <a:pt x="58427" y="30316"/>
                    <a:pt x="58427" y="30340"/>
                  </a:cubicBezTo>
                  <a:cubicBezTo>
                    <a:pt x="58510" y="30340"/>
                    <a:pt x="58427" y="30506"/>
                    <a:pt x="58344" y="30588"/>
                  </a:cubicBezTo>
                  <a:cubicBezTo>
                    <a:pt x="58286" y="30647"/>
                    <a:pt x="58227" y="30706"/>
                    <a:pt x="58198" y="30706"/>
                  </a:cubicBezTo>
                  <a:cubicBezTo>
                    <a:pt x="58186" y="30706"/>
                    <a:pt x="58179" y="30696"/>
                    <a:pt x="58179" y="30671"/>
                  </a:cubicBezTo>
                  <a:cubicBezTo>
                    <a:pt x="58096" y="30671"/>
                    <a:pt x="58179" y="30506"/>
                    <a:pt x="58262" y="30423"/>
                  </a:cubicBezTo>
                  <a:cubicBezTo>
                    <a:pt x="58320" y="30364"/>
                    <a:pt x="58379" y="30305"/>
                    <a:pt x="58408" y="30305"/>
                  </a:cubicBezTo>
                  <a:close/>
                  <a:moveTo>
                    <a:pt x="58657" y="30554"/>
                  </a:moveTo>
                  <a:cubicBezTo>
                    <a:pt x="58669" y="30554"/>
                    <a:pt x="58676" y="30564"/>
                    <a:pt x="58676" y="30588"/>
                  </a:cubicBezTo>
                  <a:cubicBezTo>
                    <a:pt x="58676" y="30588"/>
                    <a:pt x="58676" y="30671"/>
                    <a:pt x="58593" y="30837"/>
                  </a:cubicBezTo>
                  <a:cubicBezTo>
                    <a:pt x="58534" y="30896"/>
                    <a:pt x="58476" y="30954"/>
                    <a:pt x="58447" y="30954"/>
                  </a:cubicBezTo>
                  <a:cubicBezTo>
                    <a:pt x="58434" y="30954"/>
                    <a:pt x="58427" y="30944"/>
                    <a:pt x="58427" y="30920"/>
                  </a:cubicBezTo>
                  <a:cubicBezTo>
                    <a:pt x="58344" y="30920"/>
                    <a:pt x="58427" y="30837"/>
                    <a:pt x="58510" y="30671"/>
                  </a:cubicBezTo>
                  <a:cubicBezTo>
                    <a:pt x="58569" y="30613"/>
                    <a:pt x="58627" y="30554"/>
                    <a:pt x="58657" y="30554"/>
                  </a:cubicBezTo>
                  <a:close/>
                  <a:moveTo>
                    <a:pt x="52709" y="30920"/>
                  </a:moveTo>
                  <a:cubicBezTo>
                    <a:pt x="52792" y="30920"/>
                    <a:pt x="52709" y="31086"/>
                    <a:pt x="52626" y="31169"/>
                  </a:cubicBezTo>
                  <a:cubicBezTo>
                    <a:pt x="52626" y="31334"/>
                    <a:pt x="52543" y="31334"/>
                    <a:pt x="52460" y="31334"/>
                  </a:cubicBezTo>
                  <a:cubicBezTo>
                    <a:pt x="52460" y="31334"/>
                    <a:pt x="52460" y="31169"/>
                    <a:pt x="52543" y="31086"/>
                  </a:cubicBezTo>
                  <a:cubicBezTo>
                    <a:pt x="52626" y="31003"/>
                    <a:pt x="52709" y="30920"/>
                    <a:pt x="52709" y="30920"/>
                  </a:cubicBezTo>
                  <a:close/>
                  <a:moveTo>
                    <a:pt x="57332" y="30855"/>
                  </a:moveTo>
                  <a:cubicBezTo>
                    <a:pt x="57421" y="30855"/>
                    <a:pt x="57388" y="31009"/>
                    <a:pt x="57267" y="31251"/>
                  </a:cubicBezTo>
                  <a:cubicBezTo>
                    <a:pt x="57150" y="31310"/>
                    <a:pt x="57033" y="31369"/>
                    <a:pt x="56974" y="31369"/>
                  </a:cubicBezTo>
                  <a:cubicBezTo>
                    <a:pt x="56950" y="31369"/>
                    <a:pt x="56936" y="31359"/>
                    <a:pt x="56936" y="31334"/>
                  </a:cubicBezTo>
                  <a:cubicBezTo>
                    <a:pt x="56853" y="31251"/>
                    <a:pt x="56936" y="31003"/>
                    <a:pt x="57184" y="30920"/>
                  </a:cubicBezTo>
                  <a:cubicBezTo>
                    <a:pt x="57251" y="30876"/>
                    <a:pt x="57300" y="30855"/>
                    <a:pt x="57332" y="30855"/>
                  </a:cubicBezTo>
                  <a:close/>
                  <a:moveTo>
                    <a:pt x="56190" y="31251"/>
                  </a:moveTo>
                  <a:cubicBezTo>
                    <a:pt x="56190" y="31251"/>
                    <a:pt x="56190" y="31334"/>
                    <a:pt x="56107" y="31500"/>
                  </a:cubicBezTo>
                  <a:cubicBezTo>
                    <a:pt x="56048" y="31559"/>
                    <a:pt x="55990" y="31617"/>
                    <a:pt x="55931" y="31617"/>
                  </a:cubicBezTo>
                  <a:cubicBezTo>
                    <a:pt x="55907" y="31617"/>
                    <a:pt x="55882" y="31607"/>
                    <a:pt x="55858" y="31583"/>
                  </a:cubicBezTo>
                  <a:cubicBezTo>
                    <a:pt x="55858" y="31500"/>
                    <a:pt x="55858" y="31417"/>
                    <a:pt x="55941" y="31334"/>
                  </a:cubicBezTo>
                  <a:cubicBezTo>
                    <a:pt x="56107" y="31251"/>
                    <a:pt x="56190" y="31251"/>
                    <a:pt x="56190" y="31251"/>
                  </a:cubicBezTo>
                  <a:close/>
                  <a:moveTo>
                    <a:pt x="58266" y="31860"/>
                  </a:moveTo>
                  <a:cubicBezTo>
                    <a:pt x="58316" y="31860"/>
                    <a:pt x="58276" y="31900"/>
                    <a:pt x="58179" y="31997"/>
                  </a:cubicBezTo>
                  <a:cubicBezTo>
                    <a:pt x="58096" y="32039"/>
                    <a:pt x="58034" y="32059"/>
                    <a:pt x="57982" y="32059"/>
                  </a:cubicBezTo>
                  <a:cubicBezTo>
                    <a:pt x="57930" y="32059"/>
                    <a:pt x="57889" y="32039"/>
                    <a:pt x="57847" y="31997"/>
                  </a:cubicBezTo>
                  <a:cubicBezTo>
                    <a:pt x="57764" y="31914"/>
                    <a:pt x="57847" y="31914"/>
                    <a:pt x="58013" y="31914"/>
                  </a:cubicBezTo>
                  <a:cubicBezTo>
                    <a:pt x="58150" y="31880"/>
                    <a:pt x="58231" y="31860"/>
                    <a:pt x="58266" y="31860"/>
                  </a:cubicBezTo>
                  <a:close/>
                  <a:moveTo>
                    <a:pt x="58925" y="31832"/>
                  </a:moveTo>
                  <a:cubicBezTo>
                    <a:pt x="58925" y="31832"/>
                    <a:pt x="58924" y="31997"/>
                    <a:pt x="58842" y="32246"/>
                  </a:cubicBezTo>
                  <a:cubicBezTo>
                    <a:pt x="58735" y="32406"/>
                    <a:pt x="58697" y="32498"/>
                    <a:pt x="58661" y="32498"/>
                  </a:cubicBezTo>
                  <a:cubicBezTo>
                    <a:pt x="58641" y="32498"/>
                    <a:pt x="58622" y="32470"/>
                    <a:pt x="58593" y="32412"/>
                  </a:cubicBezTo>
                  <a:cubicBezTo>
                    <a:pt x="58510" y="32329"/>
                    <a:pt x="58510" y="32163"/>
                    <a:pt x="58676" y="31997"/>
                  </a:cubicBezTo>
                  <a:cubicBezTo>
                    <a:pt x="58759" y="31914"/>
                    <a:pt x="58924" y="31832"/>
                    <a:pt x="58925" y="31832"/>
                  </a:cubicBezTo>
                  <a:close/>
                  <a:moveTo>
                    <a:pt x="55772" y="32048"/>
                  </a:moveTo>
                  <a:cubicBezTo>
                    <a:pt x="55858" y="32048"/>
                    <a:pt x="55970" y="32109"/>
                    <a:pt x="56107" y="32246"/>
                  </a:cubicBezTo>
                  <a:cubicBezTo>
                    <a:pt x="56273" y="32495"/>
                    <a:pt x="56273" y="32660"/>
                    <a:pt x="56107" y="32743"/>
                  </a:cubicBezTo>
                  <a:cubicBezTo>
                    <a:pt x="56024" y="32826"/>
                    <a:pt x="55858" y="32992"/>
                    <a:pt x="55775" y="33075"/>
                  </a:cubicBezTo>
                  <a:cubicBezTo>
                    <a:pt x="55746" y="33133"/>
                    <a:pt x="55706" y="33161"/>
                    <a:pt x="55667" y="33161"/>
                  </a:cubicBezTo>
                  <a:cubicBezTo>
                    <a:pt x="55596" y="33161"/>
                    <a:pt x="55527" y="33069"/>
                    <a:pt x="55527" y="32909"/>
                  </a:cubicBezTo>
                  <a:cubicBezTo>
                    <a:pt x="55527" y="32743"/>
                    <a:pt x="55527" y="32577"/>
                    <a:pt x="55444" y="32495"/>
                  </a:cubicBezTo>
                  <a:cubicBezTo>
                    <a:pt x="55444" y="32412"/>
                    <a:pt x="55444" y="32246"/>
                    <a:pt x="55610" y="32163"/>
                  </a:cubicBezTo>
                  <a:cubicBezTo>
                    <a:pt x="55647" y="32089"/>
                    <a:pt x="55701" y="32048"/>
                    <a:pt x="55772" y="32048"/>
                  </a:cubicBezTo>
                  <a:close/>
                  <a:moveTo>
                    <a:pt x="60613" y="32681"/>
                  </a:moveTo>
                  <a:cubicBezTo>
                    <a:pt x="60644" y="32681"/>
                    <a:pt x="60665" y="32702"/>
                    <a:pt x="60665" y="32743"/>
                  </a:cubicBezTo>
                  <a:cubicBezTo>
                    <a:pt x="60665" y="32840"/>
                    <a:pt x="60693" y="32880"/>
                    <a:pt x="60734" y="32880"/>
                  </a:cubicBezTo>
                  <a:cubicBezTo>
                    <a:pt x="60762" y="32880"/>
                    <a:pt x="60796" y="32860"/>
                    <a:pt x="60831" y="32826"/>
                  </a:cubicBezTo>
                  <a:cubicBezTo>
                    <a:pt x="60897" y="32804"/>
                    <a:pt x="60958" y="32794"/>
                    <a:pt x="61009" y="32794"/>
                  </a:cubicBezTo>
                  <a:cubicBezTo>
                    <a:pt x="61150" y="32794"/>
                    <a:pt x="61223" y="32870"/>
                    <a:pt x="61162" y="32992"/>
                  </a:cubicBezTo>
                  <a:cubicBezTo>
                    <a:pt x="61079" y="33075"/>
                    <a:pt x="60913" y="33158"/>
                    <a:pt x="60748" y="33240"/>
                  </a:cubicBezTo>
                  <a:cubicBezTo>
                    <a:pt x="60702" y="33271"/>
                    <a:pt x="60656" y="33284"/>
                    <a:pt x="60614" y="33284"/>
                  </a:cubicBezTo>
                  <a:cubicBezTo>
                    <a:pt x="60425" y="33284"/>
                    <a:pt x="60296" y="33014"/>
                    <a:pt x="60499" y="32743"/>
                  </a:cubicBezTo>
                  <a:cubicBezTo>
                    <a:pt x="60541" y="32702"/>
                    <a:pt x="60582" y="32681"/>
                    <a:pt x="60613" y="32681"/>
                  </a:cubicBezTo>
                  <a:close/>
                  <a:moveTo>
                    <a:pt x="58355" y="32660"/>
                  </a:moveTo>
                  <a:cubicBezTo>
                    <a:pt x="58386" y="32660"/>
                    <a:pt x="58386" y="32743"/>
                    <a:pt x="58344" y="32909"/>
                  </a:cubicBezTo>
                  <a:cubicBezTo>
                    <a:pt x="58344" y="33075"/>
                    <a:pt x="58179" y="33406"/>
                    <a:pt x="58013" y="33572"/>
                  </a:cubicBezTo>
                  <a:cubicBezTo>
                    <a:pt x="57831" y="33800"/>
                    <a:pt x="57674" y="33927"/>
                    <a:pt x="57583" y="33927"/>
                  </a:cubicBezTo>
                  <a:cubicBezTo>
                    <a:pt x="57508" y="33927"/>
                    <a:pt x="57478" y="33841"/>
                    <a:pt x="57516" y="33655"/>
                  </a:cubicBezTo>
                  <a:cubicBezTo>
                    <a:pt x="57576" y="33533"/>
                    <a:pt x="57593" y="33457"/>
                    <a:pt x="57564" y="33457"/>
                  </a:cubicBezTo>
                  <a:cubicBezTo>
                    <a:pt x="57554" y="33457"/>
                    <a:pt x="57538" y="33467"/>
                    <a:pt x="57516" y="33489"/>
                  </a:cubicBezTo>
                  <a:cubicBezTo>
                    <a:pt x="57516" y="33504"/>
                    <a:pt x="57513" y="33511"/>
                    <a:pt x="57508" y="33511"/>
                  </a:cubicBezTo>
                  <a:cubicBezTo>
                    <a:pt x="57488" y="33511"/>
                    <a:pt x="57433" y="33376"/>
                    <a:pt x="57433" y="33240"/>
                  </a:cubicBezTo>
                  <a:cubicBezTo>
                    <a:pt x="57485" y="32978"/>
                    <a:pt x="57637" y="32815"/>
                    <a:pt x="57763" y="32815"/>
                  </a:cubicBezTo>
                  <a:cubicBezTo>
                    <a:pt x="57836" y="32815"/>
                    <a:pt x="57900" y="32870"/>
                    <a:pt x="57930" y="32992"/>
                  </a:cubicBezTo>
                  <a:cubicBezTo>
                    <a:pt x="57967" y="33066"/>
                    <a:pt x="57988" y="33107"/>
                    <a:pt x="58014" y="33107"/>
                  </a:cubicBezTo>
                  <a:cubicBezTo>
                    <a:pt x="58046" y="33107"/>
                    <a:pt x="58087" y="33046"/>
                    <a:pt x="58179" y="32909"/>
                  </a:cubicBezTo>
                  <a:cubicBezTo>
                    <a:pt x="58262" y="32743"/>
                    <a:pt x="58324" y="32660"/>
                    <a:pt x="58355" y="32660"/>
                  </a:cubicBezTo>
                  <a:close/>
                  <a:moveTo>
                    <a:pt x="65886" y="33821"/>
                  </a:moveTo>
                  <a:cubicBezTo>
                    <a:pt x="65969" y="33903"/>
                    <a:pt x="65969" y="33986"/>
                    <a:pt x="65886" y="33986"/>
                  </a:cubicBezTo>
                  <a:cubicBezTo>
                    <a:pt x="65862" y="34011"/>
                    <a:pt x="65837" y="34021"/>
                    <a:pt x="65815" y="34021"/>
                  </a:cubicBezTo>
                  <a:cubicBezTo>
                    <a:pt x="65762" y="34021"/>
                    <a:pt x="65720" y="33962"/>
                    <a:pt x="65720" y="33903"/>
                  </a:cubicBezTo>
                  <a:cubicBezTo>
                    <a:pt x="65720" y="33821"/>
                    <a:pt x="65803" y="33821"/>
                    <a:pt x="65886" y="33821"/>
                  </a:cubicBezTo>
                  <a:close/>
                  <a:moveTo>
                    <a:pt x="56300" y="33703"/>
                  </a:moveTo>
                  <a:cubicBezTo>
                    <a:pt x="56314" y="33703"/>
                    <a:pt x="56331" y="33713"/>
                    <a:pt x="56355" y="33738"/>
                  </a:cubicBezTo>
                  <a:cubicBezTo>
                    <a:pt x="56355" y="33738"/>
                    <a:pt x="56273" y="33821"/>
                    <a:pt x="56273" y="33986"/>
                  </a:cubicBezTo>
                  <a:cubicBezTo>
                    <a:pt x="56214" y="34045"/>
                    <a:pt x="56155" y="34103"/>
                    <a:pt x="56126" y="34103"/>
                  </a:cubicBezTo>
                  <a:cubicBezTo>
                    <a:pt x="56114" y="34103"/>
                    <a:pt x="56107" y="34093"/>
                    <a:pt x="56107" y="34069"/>
                  </a:cubicBezTo>
                  <a:cubicBezTo>
                    <a:pt x="56024" y="34069"/>
                    <a:pt x="56107" y="33986"/>
                    <a:pt x="56190" y="33821"/>
                  </a:cubicBezTo>
                  <a:cubicBezTo>
                    <a:pt x="56248" y="33762"/>
                    <a:pt x="56265" y="33703"/>
                    <a:pt x="56300" y="33703"/>
                  </a:cubicBezTo>
                  <a:close/>
                  <a:moveTo>
                    <a:pt x="62385" y="33849"/>
                  </a:moveTo>
                  <a:cubicBezTo>
                    <a:pt x="62419" y="33849"/>
                    <a:pt x="62454" y="33869"/>
                    <a:pt x="62488" y="33903"/>
                  </a:cubicBezTo>
                  <a:cubicBezTo>
                    <a:pt x="62571" y="33986"/>
                    <a:pt x="62571" y="34069"/>
                    <a:pt x="62488" y="34235"/>
                  </a:cubicBezTo>
                  <a:cubicBezTo>
                    <a:pt x="62405" y="34318"/>
                    <a:pt x="62322" y="34318"/>
                    <a:pt x="62239" y="34318"/>
                  </a:cubicBezTo>
                  <a:cubicBezTo>
                    <a:pt x="62157" y="34235"/>
                    <a:pt x="62157" y="34069"/>
                    <a:pt x="62239" y="33986"/>
                  </a:cubicBezTo>
                  <a:cubicBezTo>
                    <a:pt x="62288" y="33889"/>
                    <a:pt x="62337" y="33849"/>
                    <a:pt x="62385" y="33849"/>
                  </a:cubicBezTo>
                  <a:close/>
                  <a:moveTo>
                    <a:pt x="58432" y="33317"/>
                  </a:moveTo>
                  <a:cubicBezTo>
                    <a:pt x="58479" y="33317"/>
                    <a:pt x="58422" y="33499"/>
                    <a:pt x="58262" y="33821"/>
                  </a:cubicBezTo>
                  <a:cubicBezTo>
                    <a:pt x="58179" y="34069"/>
                    <a:pt x="58013" y="34318"/>
                    <a:pt x="57930" y="34318"/>
                  </a:cubicBezTo>
                  <a:cubicBezTo>
                    <a:pt x="57919" y="34323"/>
                    <a:pt x="57910" y="34326"/>
                    <a:pt x="57903" y="34326"/>
                  </a:cubicBezTo>
                  <a:cubicBezTo>
                    <a:pt x="57797" y="34326"/>
                    <a:pt x="58029" y="33799"/>
                    <a:pt x="58262" y="33489"/>
                  </a:cubicBezTo>
                  <a:cubicBezTo>
                    <a:pt x="58350" y="33372"/>
                    <a:pt x="58406" y="33317"/>
                    <a:pt x="58432" y="33317"/>
                  </a:cubicBezTo>
                  <a:close/>
                  <a:moveTo>
                    <a:pt x="64508" y="34090"/>
                  </a:moveTo>
                  <a:cubicBezTo>
                    <a:pt x="64560" y="34090"/>
                    <a:pt x="64601" y="34111"/>
                    <a:pt x="64643" y="34152"/>
                  </a:cubicBezTo>
                  <a:cubicBezTo>
                    <a:pt x="64643" y="34152"/>
                    <a:pt x="64643" y="34318"/>
                    <a:pt x="64477" y="34318"/>
                  </a:cubicBezTo>
                  <a:cubicBezTo>
                    <a:pt x="64418" y="34376"/>
                    <a:pt x="64360" y="34435"/>
                    <a:pt x="64301" y="34435"/>
                  </a:cubicBezTo>
                  <a:cubicBezTo>
                    <a:pt x="64277" y="34435"/>
                    <a:pt x="64253" y="34425"/>
                    <a:pt x="64228" y="34401"/>
                  </a:cubicBezTo>
                  <a:cubicBezTo>
                    <a:pt x="64146" y="34318"/>
                    <a:pt x="64228" y="34235"/>
                    <a:pt x="64311" y="34152"/>
                  </a:cubicBezTo>
                  <a:cubicBezTo>
                    <a:pt x="64394" y="34111"/>
                    <a:pt x="64456" y="34090"/>
                    <a:pt x="64508" y="34090"/>
                  </a:cubicBezTo>
                  <a:close/>
                  <a:moveTo>
                    <a:pt x="63278" y="33859"/>
                  </a:moveTo>
                  <a:cubicBezTo>
                    <a:pt x="63449" y="33859"/>
                    <a:pt x="63535" y="34130"/>
                    <a:pt x="63400" y="34401"/>
                  </a:cubicBezTo>
                  <a:cubicBezTo>
                    <a:pt x="63365" y="34435"/>
                    <a:pt x="63317" y="34455"/>
                    <a:pt x="63266" y="34455"/>
                  </a:cubicBezTo>
                  <a:cubicBezTo>
                    <a:pt x="63194" y="34455"/>
                    <a:pt x="63117" y="34415"/>
                    <a:pt x="63068" y="34318"/>
                  </a:cubicBezTo>
                  <a:cubicBezTo>
                    <a:pt x="63068" y="34152"/>
                    <a:pt x="63068" y="33986"/>
                    <a:pt x="63151" y="33903"/>
                  </a:cubicBezTo>
                  <a:cubicBezTo>
                    <a:pt x="63197" y="33873"/>
                    <a:pt x="63240" y="33859"/>
                    <a:pt x="63278" y="33859"/>
                  </a:cubicBezTo>
                  <a:close/>
                  <a:moveTo>
                    <a:pt x="60178" y="34118"/>
                  </a:moveTo>
                  <a:cubicBezTo>
                    <a:pt x="60202" y="34118"/>
                    <a:pt x="60226" y="34128"/>
                    <a:pt x="60250" y="34152"/>
                  </a:cubicBezTo>
                  <a:cubicBezTo>
                    <a:pt x="60250" y="34152"/>
                    <a:pt x="60250" y="34318"/>
                    <a:pt x="60168" y="34484"/>
                  </a:cubicBezTo>
                  <a:cubicBezTo>
                    <a:pt x="60168" y="34566"/>
                    <a:pt x="60002" y="34566"/>
                    <a:pt x="59919" y="34566"/>
                  </a:cubicBezTo>
                  <a:cubicBezTo>
                    <a:pt x="59919" y="34484"/>
                    <a:pt x="59919" y="34318"/>
                    <a:pt x="60002" y="34235"/>
                  </a:cubicBezTo>
                  <a:cubicBezTo>
                    <a:pt x="60060" y="34176"/>
                    <a:pt x="60119" y="34118"/>
                    <a:pt x="60178" y="34118"/>
                  </a:cubicBezTo>
                  <a:close/>
                  <a:moveTo>
                    <a:pt x="54449" y="34401"/>
                  </a:moveTo>
                  <a:cubicBezTo>
                    <a:pt x="54449" y="34401"/>
                    <a:pt x="54449" y="34484"/>
                    <a:pt x="54366" y="34649"/>
                  </a:cubicBezTo>
                  <a:cubicBezTo>
                    <a:pt x="54308" y="34708"/>
                    <a:pt x="54249" y="34766"/>
                    <a:pt x="54220" y="34766"/>
                  </a:cubicBezTo>
                  <a:cubicBezTo>
                    <a:pt x="54208" y="34766"/>
                    <a:pt x="54201" y="34756"/>
                    <a:pt x="54201" y="34732"/>
                  </a:cubicBezTo>
                  <a:cubicBezTo>
                    <a:pt x="54118" y="34732"/>
                    <a:pt x="54201" y="34649"/>
                    <a:pt x="54284" y="34484"/>
                  </a:cubicBezTo>
                  <a:cubicBezTo>
                    <a:pt x="54366" y="34401"/>
                    <a:pt x="54449" y="34401"/>
                    <a:pt x="54449" y="34401"/>
                  </a:cubicBezTo>
                  <a:close/>
                  <a:moveTo>
                    <a:pt x="59351" y="34615"/>
                  </a:moveTo>
                  <a:cubicBezTo>
                    <a:pt x="59373" y="34615"/>
                    <a:pt x="59397" y="34625"/>
                    <a:pt x="59422" y="34649"/>
                  </a:cubicBezTo>
                  <a:cubicBezTo>
                    <a:pt x="59505" y="34732"/>
                    <a:pt x="59505" y="34815"/>
                    <a:pt x="59422" y="34815"/>
                  </a:cubicBezTo>
                  <a:cubicBezTo>
                    <a:pt x="59397" y="34839"/>
                    <a:pt x="59373" y="34849"/>
                    <a:pt x="59351" y="34849"/>
                  </a:cubicBezTo>
                  <a:cubicBezTo>
                    <a:pt x="59297" y="34849"/>
                    <a:pt x="59256" y="34791"/>
                    <a:pt x="59256" y="34732"/>
                  </a:cubicBezTo>
                  <a:cubicBezTo>
                    <a:pt x="59256" y="34674"/>
                    <a:pt x="59297" y="34615"/>
                    <a:pt x="59351" y="34615"/>
                  </a:cubicBezTo>
                  <a:close/>
                  <a:moveTo>
                    <a:pt x="56368" y="34781"/>
                  </a:moveTo>
                  <a:cubicBezTo>
                    <a:pt x="56390" y="34781"/>
                    <a:pt x="56414" y="34791"/>
                    <a:pt x="56438" y="34815"/>
                  </a:cubicBezTo>
                  <a:cubicBezTo>
                    <a:pt x="56521" y="34898"/>
                    <a:pt x="56438" y="34981"/>
                    <a:pt x="56438" y="35064"/>
                  </a:cubicBezTo>
                  <a:cubicBezTo>
                    <a:pt x="56355" y="35146"/>
                    <a:pt x="56190" y="35229"/>
                    <a:pt x="56190" y="35229"/>
                  </a:cubicBezTo>
                  <a:cubicBezTo>
                    <a:pt x="56190" y="35146"/>
                    <a:pt x="56190" y="35064"/>
                    <a:pt x="56273" y="34898"/>
                  </a:cubicBezTo>
                  <a:cubicBezTo>
                    <a:pt x="56273" y="34839"/>
                    <a:pt x="56314" y="34781"/>
                    <a:pt x="56368" y="34781"/>
                  </a:cubicBezTo>
                  <a:close/>
                  <a:moveTo>
                    <a:pt x="68155" y="35056"/>
                  </a:moveTo>
                  <a:cubicBezTo>
                    <a:pt x="68233" y="35056"/>
                    <a:pt x="68309" y="35083"/>
                    <a:pt x="68372" y="35146"/>
                  </a:cubicBezTo>
                  <a:cubicBezTo>
                    <a:pt x="68455" y="35229"/>
                    <a:pt x="68455" y="35312"/>
                    <a:pt x="68372" y="35395"/>
                  </a:cubicBezTo>
                  <a:cubicBezTo>
                    <a:pt x="68283" y="35417"/>
                    <a:pt x="68189" y="35428"/>
                    <a:pt x="68101" y="35428"/>
                  </a:cubicBezTo>
                  <a:cubicBezTo>
                    <a:pt x="67860" y="35428"/>
                    <a:pt x="67671" y="35351"/>
                    <a:pt x="67792" y="35229"/>
                  </a:cubicBezTo>
                  <a:cubicBezTo>
                    <a:pt x="67894" y="35127"/>
                    <a:pt x="68029" y="35056"/>
                    <a:pt x="68155" y="35056"/>
                  </a:cubicBezTo>
                  <a:close/>
                  <a:moveTo>
                    <a:pt x="67734" y="34831"/>
                  </a:moveTo>
                  <a:cubicBezTo>
                    <a:pt x="67782" y="34831"/>
                    <a:pt x="67829" y="34852"/>
                    <a:pt x="67875" y="34898"/>
                  </a:cubicBezTo>
                  <a:cubicBezTo>
                    <a:pt x="67958" y="34981"/>
                    <a:pt x="67875" y="34981"/>
                    <a:pt x="67543" y="35229"/>
                  </a:cubicBezTo>
                  <a:cubicBezTo>
                    <a:pt x="67362" y="35375"/>
                    <a:pt x="67244" y="35440"/>
                    <a:pt x="67190" y="35440"/>
                  </a:cubicBezTo>
                  <a:cubicBezTo>
                    <a:pt x="67120" y="35440"/>
                    <a:pt x="67155" y="35333"/>
                    <a:pt x="67295" y="35146"/>
                  </a:cubicBezTo>
                  <a:cubicBezTo>
                    <a:pt x="67474" y="34967"/>
                    <a:pt x="67610" y="34831"/>
                    <a:pt x="67734" y="34831"/>
                  </a:cubicBezTo>
                  <a:close/>
                  <a:moveTo>
                    <a:pt x="69367" y="34484"/>
                  </a:moveTo>
                  <a:cubicBezTo>
                    <a:pt x="69450" y="34484"/>
                    <a:pt x="69532" y="34566"/>
                    <a:pt x="69450" y="34815"/>
                  </a:cubicBezTo>
                  <a:cubicBezTo>
                    <a:pt x="69284" y="35146"/>
                    <a:pt x="69284" y="35229"/>
                    <a:pt x="69118" y="35312"/>
                  </a:cubicBezTo>
                  <a:cubicBezTo>
                    <a:pt x="69035" y="35312"/>
                    <a:pt x="68869" y="35478"/>
                    <a:pt x="68704" y="35561"/>
                  </a:cubicBezTo>
                  <a:cubicBezTo>
                    <a:pt x="68703" y="35563"/>
                    <a:pt x="68702" y="35564"/>
                    <a:pt x="68701" y="35566"/>
                  </a:cubicBezTo>
                  <a:lnTo>
                    <a:pt x="68701" y="35566"/>
                  </a:lnTo>
                  <a:cubicBezTo>
                    <a:pt x="68696" y="35509"/>
                    <a:pt x="68678" y="35452"/>
                    <a:pt x="68621" y="35395"/>
                  </a:cubicBezTo>
                  <a:cubicBezTo>
                    <a:pt x="68538" y="35312"/>
                    <a:pt x="68621" y="35229"/>
                    <a:pt x="68869" y="35064"/>
                  </a:cubicBezTo>
                  <a:cubicBezTo>
                    <a:pt x="69201" y="34898"/>
                    <a:pt x="69201" y="34898"/>
                    <a:pt x="69201" y="34732"/>
                  </a:cubicBezTo>
                  <a:cubicBezTo>
                    <a:pt x="69201" y="34566"/>
                    <a:pt x="69201" y="34566"/>
                    <a:pt x="69367" y="34484"/>
                  </a:cubicBezTo>
                  <a:close/>
                  <a:moveTo>
                    <a:pt x="64653" y="35195"/>
                  </a:moveTo>
                  <a:cubicBezTo>
                    <a:pt x="64677" y="35195"/>
                    <a:pt x="64701" y="35205"/>
                    <a:pt x="64726" y="35229"/>
                  </a:cubicBezTo>
                  <a:cubicBezTo>
                    <a:pt x="64726" y="35312"/>
                    <a:pt x="64726" y="35478"/>
                    <a:pt x="64560" y="35644"/>
                  </a:cubicBezTo>
                  <a:cubicBezTo>
                    <a:pt x="64480" y="35723"/>
                    <a:pt x="64418" y="35761"/>
                    <a:pt x="64377" y="35761"/>
                  </a:cubicBezTo>
                  <a:cubicBezTo>
                    <a:pt x="64292" y="35761"/>
                    <a:pt x="64308" y="35594"/>
                    <a:pt x="64477" y="35312"/>
                  </a:cubicBezTo>
                  <a:cubicBezTo>
                    <a:pt x="64536" y="35254"/>
                    <a:pt x="64594" y="35195"/>
                    <a:pt x="64653" y="35195"/>
                  </a:cubicBezTo>
                  <a:close/>
                  <a:moveTo>
                    <a:pt x="49725" y="35312"/>
                  </a:moveTo>
                  <a:cubicBezTo>
                    <a:pt x="49725" y="35395"/>
                    <a:pt x="49725" y="35478"/>
                    <a:pt x="49643" y="35644"/>
                  </a:cubicBezTo>
                  <a:cubicBezTo>
                    <a:pt x="49643" y="35727"/>
                    <a:pt x="49560" y="35809"/>
                    <a:pt x="49477" y="35809"/>
                  </a:cubicBezTo>
                  <a:cubicBezTo>
                    <a:pt x="49477" y="35727"/>
                    <a:pt x="49477" y="35644"/>
                    <a:pt x="49560" y="35478"/>
                  </a:cubicBezTo>
                  <a:cubicBezTo>
                    <a:pt x="49643" y="35395"/>
                    <a:pt x="49725" y="35312"/>
                    <a:pt x="49725" y="35312"/>
                  </a:cubicBezTo>
                  <a:close/>
                  <a:moveTo>
                    <a:pt x="65487" y="36074"/>
                  </a:moveTo>
                  <a:cubicBezTo>
                    <a:pt x="65508" y="36074"/>
                    <a:pt x="65531" y="36095"/>
                    <a:pt x="65554" y="36141"/>
                  </a:cubicBezTo>
                  <a:cubicBezTo>
                    <a:pt x="65554" y="36141"/>
                    <a:pt x="65554" y="36224"/>
                    <a:pt x="65472" y="36390"/>
                  </a:cubicBezTo>
                  <a:cubicBezTo>
                    <a:pt x="65472" y="36431"/>
                    <a:pt x="65451" y="36452"/>
                    <a:pt x="65430" y="36452"/>
                  </a:cubicBezTo>
                  <a:cubicBezTo>
                    <a:pt x="65409" y="36452"/>
                    <a:pt x="65389" y="36431"/>
                    <a:pt x="65389" y="36390"/>
                  </a:cubicBezTo>
                  <a:cubicBezTo>
                    <a:pt x="65389" y="36210"/>
                    <a:pt x="65432" y="36074"/>
                    <a:pt x="65487" y="36074"/>
                  </a:cubicBezTo>
                  <a:close/>
                  <a:moveTo>
                    <a:pt x="62471" y="36511"/>
                  </a:moveTo>
                  <a:cubicBezTo>
                    <a:pt x="62506" y="36511"/>
                    <a:pt x="62540" y="36524"/>
                    <a:pt x="62571" y="36555"/>
                  </a:cubicBezTo>
                  <a:cubicBezTo>
                    <a:pt x="62654" y="36638"/>
                    <a:pt x="62571" y="36804"/>
                    <a:pt x="62405" y="36970"/>
                  </a:cubicBezTo>
                  <a:cubicBezTo>
                    <a:pt x="62281" y="37094"/>
                    <a:pt x="62219" y="37156"/>
                    <a:pt x="62188" y="37156"/>
                  </a:cubicBezTo>
                  <a:cubicBezTo>
                    <a:pt x="62157" y="37156"/>
                    <a:pt x="62157" y="37094"/>
                    <a:pt x="62157" y="36970"/>
                  </a:cubicBezTo>
                  <a:cubicBezTo>
                    <a:pt x="62157" y="36768"/>
                    <a:pt x="62321" y="36511"/>
                    <a:pt x="62471" y="36511"/>
                  </a:cubicBezTo>
                  <a:close/>
                  <a:moveTo>
                    <a:pt x="71604" y="37716"/>
                  </a:moveTo>
                  <a:cubicBezTo>
                    <a:pt x="71604" y="37798"/>
                    <a:pt x="71521" y="37881"/>
                    <a:pt x="71521" y="37964"/>
                  </a:cubicBezTo>
                  <a:cubicBezTo>
                    <a:pt x="71438" y="38130"/>
                    <a:pt x="71356" y="38130"/>
                    <a:pt x="71273" y="38130"/>
                  </a:cubicBezTo>
                  <a:cubicBezTo>
                    <a:pt x="71190" y="38047"/>
                    <a:pt x="71273" y="37964"/>
                    <a:pt x="71356" y="37881"/>
                  </a:cubicBezTo>
                  <a:cubicBezTo>
                    <a:pt x="71438" y="37798"/>
                    <a:pt x="71521" y="37716"/>
                    <a:pt x="71604" y="37716"/>
                  </a:cubicBezTo>
                  <a:close/>
                  <a:moveTo>
                    <a:pt x="66111" y="35778"/>
                  </a:moveTo>
                  <a:cubicBezTo>
                    <a:pt x="66166" y="35778"/>
                    <a:pt x="66197" y="35872"/>
                    <a:pt x="66135" y="36058"/>
                  </a:cubicBezTo>
                  <a:cubicBezTo>
                    <a:pt x="66090" y="36236"/>
                    <a:pt x="66070" y="36318"/>
                    <a:pt x="66085" y="36318"/>
                  </a:cubicBezTo>
                  <a:cubicBezTo>
                    <a:pt x="66099" y="36318"/>
                    <a:pt x="66141" y="36256"/>
                    <a:pt x="66217" y="36141"/>
                  </a:cubicBezTo>
                  <a:cubicBezTo>
                    <a:pt x="66263" y="36004"/>
                    <a:pt x="66309" y="35943"/>
                    <a:pt x="66354" y="35943"/>
                  </a:cubicBezTo>
                  <a:cubicBezTo>
                    <a:pt x="66392" y="35943"/>
                    <a:pt x="66429" y="35984"/>
                    <a:pt x="66466" y="36058"/>
                  </a:cubicBezTo>
                  <a:cubicBezTo>
                    <a:pt x="66466" y="36182"/>
                    <a:pt x="66487" y="36245"/>
                    <a:pt x="66528" y="36245"/>
                  </a:cubicBezTo>
                  <a:cubicBezTo>
                    <a:pt x="66570" y="36245"/>
                    <a:pt x="66632" y="36182"/>
                    <a:pt x="66715" y="36058"/>
                  </a:cubicBezTo>
                  <a:cubicBezTo>
                    <a:pt x="66763" y="35961"/>
                    <a:pt x="66812" y="35921"/>
                    <a:pt x="66877" y="35921"/>
                  </a:cubicBezTo>
                  <a:cubicBezTo>
                    <a:pt x="66923" y="35921"/>
                    <a:pt x="66978" y="35941"/>
                    <a:pt x="67046" y="35975"/>
                  </a:cubicBezTo>
                  <a:cubicBezTo>
                    <a:pt x="67088" y="36058"/>
                    <a:pt x="67170" y="36100"/>
                    <a:pt x="67253" y="36100"/>
                  </a:cubicBezTo>
                  <a:cubicBezTo>
                    <a:pt x="67336" y="36100"/>
                    <a:pt x="67419" y="36058"/>
                    <a:pt x="67461" y="35975"/>
                  </a:cubicBezTo>
                  <a:cubicBezTo>
                    <a:pt x="67655" y="35878"/>
                    <a:pt x="67820" y="35838"/>
                    <a:pt x="67958" y="35838"/>
                  </a:cubicBezTo>
                  <a:cubicBezTo>
                    <a:pt x="68055" y="35838"/>
                    <a:pt x="68138" y="35858"/>
                    <a:pt x="68206" y="35892"/>
                  </a:cubicBezTo>
                  <a:cubicBezTo>
                    <a:pt x="68289" y="35975"/>
                    <a:pt x="68289" y="36058"/>
                    <a:pt x="68041" y="36224"/>
                  </a:cubicBezTo>
                  <a:cubicBezTo>
                    <a:pt x="67709" y="36390"/>
                    <a:pt x="67709" y="36472"/>
                    <a:pt x="68041" y="36555"/>
                  </a:cubicBezTo>
                  <a:cubicBezTo>
                    <a:pt x="68206" y="36638"/>
                    <a:pt x="68289" y="36804"/>
                    <a:pt x="68124" y="36887"/>
                  </a:cubicBezTo>
                  <a:cubicBezTo>
                    <a:pt x="67958" y="36970"/>
                    <a:pt x="67958" y="36970"/>
                    <a:pt x="68041" y="36970"/>
                  </a:cubicBezTo>
                  <a:cubicBezTo>
                    <a:pt x="68051" y="36966"/>
                    <a:pt x="68061" y="36965"/>
                    <a:pt x="68071" y="36965"/>
                  </a:cubicBezTo>
                  <a:cubicBezTo>
                    <a:pt x="68315" y="36965"/>
                    <a:pt x="68617" y="37895"/>
                    <a:pt x="68538" y="38213"/>
                  </a:cubicBezTo>
                  <a:cubicBezTo>
                    <a:pt x="68489" y="38310"/>
                    <a:pt x="68441" y="38350"/>
                    <a:pt x="68409" y="38350"/>
                  </a:cubicBezTo>
                  <a:cubicBezTo>
                    <a:pt x="68386" y="38350"/>
                    <a:pt x="68372" y="38330"/>
                    <a:pt x="68372" y="38296"/>
                  </a:cubicBezTo>
                  <a:cubicBezTo>
                    <a:pt x="68317" y="38296"/>
                    <a:pt x="68151" y="38259"/>
                    <a:pt x="67973" y="38259"/>
                  </a:cubicBezTo>
                  <a:cubicBezTo>
                    <a:pt x="67884" y="38259"/>
                    <a:pt x="67792" y="38268"/>
                    <a:pt x="67709" y="38296"/>
                  </a:cubicBezTo>
                  <a:cubicBezTo>
                    <a:pt x="67603" y="38311"/>
                    <a:pt x="67510" y="38318"/>
                    <a:pt x="67433" y="38318"/>
                  </a:cubicBezTo>
                  <a:cubicBezTo>
                    <a:pt x="67091" y="38318"/>
                    <a:pt x="67055" y="38182"/>
                    <a:pt x="67461" y="38047"/>
                  </a:cubicBezTo>
                  <a:cubicBezTo>
                    <a:pt x="67543" y="38047"/>
                    <a:pt x="67543" y="37881"/>
                    <a:pt x="67378" y="37798"/>
                  </a:cubicBezTo>
                  <a:cubicBezTo>
                    <a:pt x="67295" y="37633"/>
                    <a:pt x="67212" y="37467"/>
                    <a:pt x="67212" y="37384"/>
                  </a:cubicBezTo>
                  <a:cubicBezTo>
                    <a:pt x="67212" y="37325"/>
                    <a:pt x="67170" y="37267"/>
                    <a:pt x="67117" y="37267"/>
                  </a:cubicBezTo>
                  <a:cubicBezTo>
                    <a:pt x="67095" y="37267"/>
                    <a:pt x="67070" y="37277"/>
                    <a:pt x="67046" y="37301"/>
                  </a:cubicBezTo>
                  <a:cubicBezTo>
                    <a:pt x="66999" y="37349"/>
                    <a:pt x="66960" y="37369"/>
                    <a:pt x="66932" y="37369"/>
                  </a:cubicBezTo>
                  <a:cubicBezTo>
                    <a:pt x="66810" y="37369"/>
                    <a:pt x="66861" y="37005"/>
                    <a:pt x="67129" y="36804"/>
                  </a:cubicBezTo>
                  <a:cubicBezTo>
                    <a:pt x="67274" y="36659"/>
                    <a:pt x="67166" y="36571"/>
                    <a:pt x="66986" y="36571"/>
                  </a:cubicBezTo>
                  <a:cubicBezTo>
                    <a:pt x="66856" y="36571"/>
                    <a:pt x="66688" y="36617"/>
                    <a:pt x="66549" y="36721"/>
                  </a:cubicBezTo>
                  <a:cubicBezTo>
                    <a:pt x="66383" y="36804"/>
                    <a:pt x="66300" y="36804"/>
                    <a:pt x="66217" y="36804"/>
                  </a:cubicBezTo>
                  <a:cubicBezTo>
                    <a:pt x="66207" y="36793"/>
                    <a:pt x="66192" y="36788"/>
                    <a:pt x="66173" y="36788"/>
                  </a:cubicBezTo>
                  <a:cubicBezTo>
                    <a:pt x="66049" y="36788"/>
                    <a:pt x="65760" y="37023"/>
                    <a:pt x="65472" y="37384"/>
                  </a:cubicBezTo>
                  <a:cubicBezTo>
                    <a:pt x="65472" y="37467"/>
                    <a:pt x="65306" y="37467"/>
                    <a:pt x="65223" y="37467"/>
                  </a:cubicBezTo>
                  <a:cubicBezTo>
                    <a:pt x="65140" y="37467"/>
                    <a:pt x="65140" y="37301"/>
                    <a:pt x="65306" y="37135"/>
                  </a:cubicBezTo>
                  <a:cubicBezTo>
                    <a:pt x="65472" y="36887"/>
                    <a:pt x="65637" y="36555"/>
                    <a:pt x="65720" y="36307"/>
                  </a:cubicBezTo>
                  <a:cubicBezTo>
                    <a:pt x="65803" y="36058"/>
                    <a:pt x="65886" y="35892"/>
                    <a:pt x="66052" y="35809"/>
                  </a:cubicBezTo>
                  <a:cubicBezTo>
                    <a:pt x="66072" y="35789"/>
                    <a:pt x="66093" y="35778"/>
                    <a:pt x="66111" y="35778"/>
                  </a:cubicBezTo>
                  <a:close/>
                  <a:moveTo>
                    <a:pt x="66535" y="38490"/>
                  </a:moveTo>
                  <a:cubicBezTo>
                    <a:pt x="66563" y="38490"/>
                    <a:pt x="66597" y="38510"/>
                    <a:pt x="66632" y="38544"/>
                  </a:cubicBezTo>
                  <a:cubicBezTo>
                    <a:pt x="66715" y="38544"/>
                    <a:pt x="66715" y="38627"/>
                    <a:pt x="66632" y="38710"/>
                  </a:cubicBezTo>
                  <a:cubicBezTo>
                    <a:pt x="66549" y="38710"/>
                    <a:pt x="66466" y="38710"/>
                    <a:pt x="66466" y="38627"/>
                  </a:cubicBezTo>
                  <a:cubicBezTo>
                    <a:pt x="66466" y="38530"/>
                    <a:pt x="66494" y="38490"/>
                    <a:pt x="66535" y="38490"/>
                  </a:cubicBezTo>
                  <a:close/>
                  <a:moveTo>
                    <a:pt x="55827" y="38565"/>
                  </a:moveTo>
                  <a:cubicBezTo>
                    <a:pt x="55858" y="38565"/>
                    <a:pt x="55900" y="38586"/>
                    <a:pt x="55941" y="38627"/>
                  </a:cubicBezTo>
                  <a:cubicBezTo>
                    <a:pt x="56024" y="38627"/>
                    <a:pt x="56024" y="38710"/>
                    <a:pt x="55941" y="38793"/>
                  </a:cubicBezTo>
                  <a:cubicBezTo>
                    <a:pt x="55858" y="38793"/>
                    <a:pt x="55775" y="38710"/>
                    <a:pt x="55775" y="38627"/>
                  </a:cubicBezTo>
                  <a:cubicBezTo>
                    <a:pt x="55775" y="38586"/>
                    <a:pt x="55796" y="38565"/>
                    <a:pt x="55827" y="38565"/>
                  </a:cubicBezTo>
                  <a:close/>
                  <a:moveTo>
                    <a:pt x="70316" y="38245"/>
                  </a:moveTo>
                  <a:cubicBezTo>
                    <a:pt x="70561" y="38245"/>
                    <a:pt x="70741" y="38482"/>
                    <a:pt x="70610" y="38876"/>
                  </a:cubicBezTo>
                  <a:cubicBezTo>
                    <a:pt x="70527" y="39207"/>
                    <a:pt x="70527" y="39207"/>
                    <a:pt x="70361" y="39207"/>
                  </a:cubicBezTo>
                  <a:cubicBezTo>
                    <a:pt x="70195" y="39207"/>
                    <a:pt x="70030" y="39042"/>
                    <a:pt x="69947" y="38876"/>
                  </a:cubicBezTo>
                  <a:cubicBezTo>
                    <a:pt x="69864" y="38544"/>
                    <a:pt x="69864" y="38461"/>
                    <a:pt x="70113" y="38296"/>
                  </a:cubicBezTo>
                  <a:cubicBezTo>
                    <a:pt x="70182" y="38261"/>
                    <a:pt x="70251" y="38245"/>
                    <a:pt x="70316" y="38245"/>
                  </a:cubicBezTo>
                  <a:close/>
                  <a:moveTo>
                    <a:pt x="68538" y="38876"/>
                  </a:moveTo>
                  <a:cubicBezTo>
                    <a:pt x="68621" y="38876"/>
                    <a:pt x="68455" y="38959"/>
                    <a:pt x="68289" y="39124"/>
                  </a:cubicBezTo>
                  <a:cubicBezTo>
                    <a:pt x="68140" y="39199"/>
                    <a:pt x="68025" y="39240"/>
                    <a:pt x="67965" y="39240"/>
                  </a:cubicBezTo>
                  <a:cubicBezTo>
                    <a:pt x="67892" y="39240"/>
                    <a:pt x="67904" y="39178"/>
                    <a:pt x="68041" y="39042"/>
                  </a:cubicBezTo>
                  <a:cubicBezTo>
                    <a:pt x="68124" y="38959"/>
                    <a:pt x="68206" y="38876"/>
                    <a:pt x="68372" y="38876"/>
                  </a:cubicBezTo>
                  <a:close/>
                  <a:moveTo>
                    <a:pt x="67623" y="39005"/>
                  </a:moveTo>
                  <a:cubicBezTo>
                    <a:pt x="67728" y="39005"/>
                    <a:pt x="67709" y="39152"/>
                    <a:pt x="67543" y="39373"/>
                  </a:cubicBezTo>
                  <a:cubicBezTo>
                    <a:pt x="67495" y="39470"/>
                    <a:pt x="67446" y="39510"/>
                    <a:pt x="67398" y="39510"/>
                  </a:cubicBezTo>
                  <a:cubicBezTo>
                    <a:pt x="67363" y="39510"/>
                    <a:pt x="67329" y="39490"/>
                    <a:pt x="67295" y="39456"/>
                  </a:cubicBezTo>
                  <a:cubicBezTo>
                    <a:pt x="67212" y="39373"/>
                    <a:pt x="67212" y="39290"/>
                    <a:pt x="67378" y="39124"/>
                  </a:cubicBezTo>
                  <a:cubicBezTo>
                    <a:pt x="67488" y="39042"/>
                    <a:pt x="67571" y="39005"/>
                    <a:pt x="67623" y="39005"/>
                  </a:cubicBezTo>
                  <a:close/>
                  <a:moveTo>
                    <a:pt x="68115" y="39484"/>
                  </a:moveTo>
                  <a:cubicBezTo>
                    <a:pt x="68138" y="39484"/>
                    <a:pt x="68172" y="39504"/>
                    <a:pt x="68206" y="39539"/>
                  </a:cubicBezTo>
                  <a:cubicBezTo>
                    <a:pt x="68289" y="39622"/>
                    <a:pt x="68289" y="39705"/>
                    <a:pt x="68206" y="39705"/>
                  </a:cubicBezTo>
                  <a:cubicBezTo>
                    <a:pt x="68182" y="39729"/>
                    <a:pt x="68165" y="39739"/>
                    <a:pt x="68153" y="39739"/>
                  </a:cubicBezTo>
                  <a:cubicBezTo>
                    <a:pt x="68124" y="39739"/>
                    <a:pt x="68124" y="39680"/>
                    <a:pt x="68124" y="39622"/>
                  </a:cubicBezTo>
                  <a:cubicBezTo>
                    <a:pt x="68075" y="39525"/>
                    <a:pt x="68083" y="39484"/>
                    <a:pt x="68115" y="39484"/>
                  </a:cubicBezTo>
                  <a:close/>
                  <a:moveTo>
                    <a:pt x="76977" y="39733"/>
                  </a:moveTo>
                  <a:cubicBezTo>
                    <a:pt x="77005" y="39733"/>
                    <a:pt x="77040" y="39753"/>
                    <a:pt x="77074" y="39787"/>
                  </a:cubicBezTo>
                  <a:cubicBezTo>
                    <a:pt x="77157" y="39870"/>
                    <a:pt x="77157" y="39953"/>
                    <a:pt x="77074" y="39953"/>
                  </a:cubicBezTo>
                  <a:cubicBezTo>
                    <a:pt x="77050" y="39977"/>
                    <a:pt x="77025" y="39988"/>
                    <a:pt x="77003" y="39988"/>
                  </a:cubicBezTo>
                  <a:cubicBezTo>
                    <a:pt x="76950" y="39988"/>
                    <a:pt x="76908" y="39929"/>
                    <a:pt x="76908" y="39870"/>
                  </a:cubicBezTo>
                  <a:cubicBezTo>
                    <a:pt x="76908" y="39773"/>
                    <a:pt x="76937" y="39733"/>
                    <a:pt x="76977" y="39733"/>
                  </a:cubicBezTo>
                  <a:close/>
                  <a:moveTo>
                    <a:pt x="69611" y="39037"/>
                  </a:moveTo>
                  <a:cubicBezTo>
                    <a:pt x="69725" y="39037"/>
                    <a:pt x="69714" y="39226"/>
                    <a:pt x="69615" y="39622"/>
                  </a:cubicBezTo>
                  <a:lnTo>
                    <a:pt x="69532" y="40202"/>
                  </a:lnTo>
                  <a:lnTo>
                    <a:pt x="69201" y="39870"/>
                  </a:lnTo>
                  <a:cubicBezTo>
                    <a:pt x="68869" y="39539"/>
                    <a:pt x="68869" y="39539"/>
                    <a:pt x="69201" y="39290"/>
                  </a:cubicBezTo>
                  <a:cubicBezTo>
                    <a:pt x="69401" y="39123"/>
                    <a:pt x="69534" y="39037"/>
                    <a:pt x="69611" y="39037"/>
                  </a:cubicBezTo>
                  <a:close/>
                  <a:moveTo>
                    <a:pt x="47322" y="40036"/>
                  </a:moveTo>
                  <a:cubicBezTo>
                    <a:pt x="47405" y="40119"/>
                    <a:pt x="47405" y="40202"/>
                    <a:pt x="47322" y="40285"/>
                  </a:cubicBezTo>
                  <a:cubicBezTo>
                    <a:pt x="47239" y="40285"/>
                    <a:pt x="47156" y="40202"/>
                    <a:pt x="47156" y="40119"/>
                  </a:cubicBezTo>
                  <a:cubicBezTo>
                    <a:pt x="47156" y="40036"/>
                    <a:pt x="47239" y="40036"/>
                    <a:pt x="47322" y="40036"/>
                  </a:cubicBezTo>
                  <a:close/>
                  <a:moveTo>
                    <a:pt x="70527" y="39953"/>
                  </a:moveTo>
                  <a:cubicBezTo>
                    <a:pt x="70527" y="39953"/>
                    <a:pt x="70527" y="40036"/>
                    <a:pt x="70444" y="40202"/>
                  </a:cubicBezTo>
                  <a:cubicBezTo>
                    <a:pt x="70444" y="40260"/>
                    <a:pt x="70361" y="40319"/>
                    <a:pt x="70313" y="40319"/>
                  </a:cubicBezTo>
                  <a:cubicBezTo>
                    <a:pt x="70292" y="40319"/>
                    <a:pt x="70278" y="40309"/>
                    <a:pt x="70278" y="40285"/>
                  </a:cubicBezTo>
                  <a:cubicBezTo>
                    <a:pt x="70195" y="40202"/>
                    <a:pt x="70278" y="40119"/>
                    <a:pt x="70361" y="40036"/>
                  </a:cubicBezTo>
                  <a:cubicBezTo>
                    <a:pt x="70444" y="39953"/>
                    <a:pt x="70527" y="39953"/>
                    <a:pt x="70527" y="39953"/>
                  </a:cubicBezTo>
                  <a:close/>
                  <a:moveTo>
                    <a:pt x="68509" y="39885"/>
                  </a:moveTo>
                  <a:cubicBezTo>
                    <a:pt x="68607" y="39885"/>
                    <a:pt x="68655" y="40002"/>
                    <a:pt x="68538" y="40119"/>
                  </a:cubicBezTo>
                  <a:cubicBezTo>
                    <a:pt x="68431" y="40279"/>
                    <a:pt x="68324" y="40371"/>
                    <a:pt x="68261" y="40371"/>
                  </a:cubicBezTo>
                  <a:cubicBezTo>
                    <a:pt x="68227" y="40371"/>
                    <a:pt x="68206" y="40343"/>
                    <a:pt x="68206" y="40285"/>
                  </a:cubicBezTo>
                  <a:cubicBezTo>
                    <a:pt x="68206" y="40119"/>
                    <a:pt x="68289" y="40036"/>
                    <a:pt x="68372" y="39953"/>
                  </a:cubicBezTo>
                  <a:cubicBezTo>
                    <a:pt x="68421" y="39905"/>
                    <a:pt x="68469" y="39885"/>
                    <a:pt x="68509" y="39885"/>
                  </a:cubicBezTo>
                  <a:close/>
                  <a:moveTo>
                    <a:pt x="77809" y="40305"/>
                  </a:moveTo>
                  <a:cubicBezTo>
                    <a:pt x="77861" y="40305"/>
                    <a:pt x="77903" y="40326"/>
                    <a:pt x="77903" y="40368"/>
                  </a:cubicBezTo>
                  <a:cubicBezTo>
                    <a:pt x="77986" y="40368"/>
                    <a:pt x="77986" y="40533"/>
                    <a:pt x="77820" y="40616"/>
                  </a:cubicBezTo>
                  <a:cubicBezTo>
                    <a:pt x="77778" y="40658"/>
                    <a:pt x="77737" y="40678"/>
                    <a:pt x="77695" y="40678"/>
                  </a:cubicBezTo>
                  <a:cubicBezTo>
                    <a:pt x="77654" y="40678"/>
                    <a:pt x="77613" y="40658"/>
                    <a:pt x="77571" y="40616"/>
                  </a:cubicBezTo>
                  <a:cubicBezTo>
                    <a:pt x="77488" y="40533"/>
                    <a:pt x="77571" y="40450"/>
                    <a:pt x="77654" y="40368"/>
                  </a:cubicBezTo>
                  <a:cubicBezTo>
                    <a:pt x="77695" y="40326"/>
                    <a:pt x="77758" y="40305"/>
                    <a:pt x="77809" y="40305"/>
                  </a:cubicBezTo>
                  <a:close/>
                  <a:moveTo>
                    <a:pt x="77319" y="41081"/>
                  </a:moveTo>
                  <a:cubicBezTo>
                    <a:pt x="77432" y="41081"/>
                    <a:pt x="77444" y="41158"/>
                    <a:pt x="77323" y="41279"/>
                  </a:cubicBezTo>
                  <a:cubicBezTo>
                    <a:pt x="77274" y="41376"/>
                    <a:pt x="77197" y="41416"/>
                    <a:pt x="77125" y="41416"/>
                  </a:cubicBezTo>
                  <a:cubicBezTo>
                    <a:pt x="77074" y="41416"/>
                    <a:pt x="77025" y="41396"/>
                    <a:pt x="76991" y="41362"/>
                  </a:cubicBezTo>
                  <a:cubicBezTo>
                    <a:pt x="76908" y="41196"/>
                    <a:pt x="76908" y="41196"/>
                    <a:pt x="77157" y="41113"/>
                  </a:cubicBezTo>
                  <a:cubicBezTo>
                    <a:pt x="77223" y="41091"/>
                    <a:pt x="77278" y="41081"/>
                    <a:pt x="77319" y="41081"/>
                  </a:cubicBezTo>
                  <a:close/>
                  <a:moveTo>
                    <a:pt x="77737" y="41113"/>
                  </a:moveTo>
                  <a:cubicBezTo>
                    <a:pt x="77737" y="41113"/>
                    <a:pt x="77737" y="41196"/>
                    <a:pt x="77654" y="41362"/>
                  </a:cubicBezTo>
                  <a:cubicBezTo>
                    <a:pt x="77571" y="41445"/>
                    <a:pt x="77488" y="41445"/>
                    <a:pt x="77405" y="41445"/>
                  </a:cubicBezTo>
                  <a:cubicBezTo>
                    <a:pt x="77405" y="41362"/>
                    <a:pt x="77488" y="41279"/>
                    <a:pt x="77571" y="41196"/>
                  </a:cubicBezTo>
                  <a:cubicBezTo>
                    <a:pt x="77654" y="41113"/>
                    <a:pt x="77737" y="41113"/>
                    <a:pt x="77737" y="41113"/>
                  </a:cubicBezTo>
                  <a:close/>
                  <a:moveTo>
                    <a:pt x="71619" y="39223"/>
                  </a:moveTo>
                  <a:cubicBezTo>
                    <a:pt x="71711" y="39223"/>
                    <a:pt x="71820" y="39244"/>
                    <a:pt x="71936" y="39290"/>
                  </a:cubicBezTo>
                  <a:cubicBezTo>
                    <a:pt x="72101" y="39456"/>
                    <a:pt x="72433" y="39539"/>
                    <a:pt x="72682" y="39622"/>
                  </a:cubicBezTo>
                  <a:cubicBezTo>
                    <a:pt x="73096" y="39705"/>
                    <a:pt x="73262" y="39953"/>
                    <a:pt x="73096" y="40202"/>
                  </a:cubicBezTo>
                  <a:cubicBezTo>
                    <a:pt x="72875" y="40423"/>
                    <a:pt x="72654" y="40570"/>
                    <a:pt x="72507" y="40570"/>
                  </a:cubicBezTo>
                  <a:cubicBezTo>
                    <a:pt x="72433" y="40570"/>
                    <a:pt x="72378" y="40533"/>
                    <a:pt x="72350" y="40450"/>
                  </a:cubicBezTo>
                  <a:cubicBezTo>
                    <a:pt x="72350" y="40285"/>
                    <a:pt x="72184" y="40202"/>
                    <a:pt x="72019" y="40202"/>
                  </a:cubicBezTo>
                  <a:lnTo>
                    <a:pt x="71687" y="40202"/>
                  </a:lnTo>
                  <a:lnTo>
                    <a:pt x="71770" y="40782"/>
                  </a:lnTo>
                  <a:cubicBezTo>
                    <a:pt x="71770" y="41356"/>
                    <a:pt x="71721" y="41587"/>
                    <a:pt x="71585" y="41587"/>
                  </a:cubicBezTo>
                  <a:cubicBezTo>
                    <a:pt x="71544" y="41587"/>
                    <a:pt x="71496" y="41566"/>
                    <a:pt x="71438" y="41528"/>
                  </a:cubicBezTo>
                  <a:cubicBezTo>
                    <a:pt x="71356" y="41362"/>
                    <a:pt x="71273" y="41196"/>
                    <a:pt x="71356" y="41031"/>
                  </a:cubicBezTo>
                  <a:cubicBezTo>
                    <a:pt x="71418" y="40844"/>
                    <a:pt x="71433" y="40751"/>
                    <a:pt x="71297" y="40751"/>
                  </a:cubicBezTo>
                  <a:cubicBezTo>
                    <a:pt x="71252" y="40751"/>
                    <a:pt x="71190" y="40761"/>
                    <a:pt x="71107" y="40782"/>
                  </a:cubicBezTo>
                  <a:cubicBezTo>
                    <a:pt x="71024" y="40810"/>
                    <a:pt x="70969" y="40828"/>
                    <a:pt x="70935" y="40828"/>
                  </a:cubicBezTo>
                  <a:cubicBezTo>
                    <a:pt x="70868" y="40828"/>
                    <a:pt x="70886" y="40754"/>
                    <a:pt x="70941" y="40533"/>
                  </a:cubicBezTo>
                  <a:cubicBezTo>
                    <a:pt x="70998" y="40252"/>
                    <a:pt x="71092" y="40085"/>
                    <a:pt x="71199" y="40085"/>
                  </a:cubicBezTo>
                  <a:cubicBezTo>
                    <a:pt x="71249" y="40085"/>
                    <a:pt x="71302" y="40122"/>
                    <a:pt x="71356" y="40202"/>
                  </a:cubicBezTo>
                  <a:cubicBezTo>
                    <a:pt x="71438" y="40202"/>
                    <a:pt x="71521" y="40202"/>
                    <a:pt x="71604" y="40119"/>
                  </a:cubicBezTo>
                  <a:cubicBezTo>
                    <a:pt x="71604" y="39953"/>
                    <a:pt x="71604" y="39870"/>
                    <a:pt x="71438" y="39539"/>
                  </a:cubicBezTo>
                  <a:cubicBezTo>
                    <a:pt x="71259" y="39360"/>
                    <a:pt x="71381" y="39223"/>
                    <a:pt x="71619" y="39223"/>
                  </a:cubicBezTo>
                  <a:close/>
                  <a:moveTo>
                    <a:pt x="72877" y="40987"/>
                  </a:moveTo>
                  <a:cubicBezTo>
                    <a:pt x="73044" y="40987"/>
                    <a:pt x="73092" y="41205"/>
                    <a:pt x="72930" y="41528"/>
                  </a:cubicBezTo>
                  <a:cubicBezTo>
                    <a:pt x="72930" y="41586"/>
                    <a:pt x="72889" y="41645"/>
                    <a:pt x="72865" y="41645"/>
                  </a:cubicBezTo>
                  <a:cubicBezTo>
                    <a:pt x="72854" y="41645"/>
                    <a:pt x="72847" y="41635"/>
                    <a:pt x="72847" y="41611"/>
                  </a:cubicBezTo>
                  <a:cubicBezTo>
                    <a:pt x="72433" y="41445"/>
                    <a:pt x="72433" y="41279"/>
                    <a:pt x="72516" y="41196"/>
                  </a:cubicBezTo>
                  <a:cubicBezTo>
                    <a:pt x="72661" y="41051"/>
                    <a:pt x="72786" y="40987"/>
                    <a:pt x="72877" y="40987"/>
                  </a:cubicBezTo>
                  <a:close/>
                  <a:moveTo>
                    <a:pt x="76483" y="41374"/>
                  </a:moveTo>
                  <a:cubicBezTo>
                    <a:pt x="76592" y="41374"/>
                    <a:pt x="76689" y="41421"/>
                    <a:pt x="76742" y="41528"/>
                  </a:cubicBezTo>
                  <a:cubicBezTo>
                    <a:pt x="76742" y="41694"/>
                    <a:pt x="76908" y="41859"/>
                    <a:pt x="76908" y="41942"/>
                  </a:cubicBezTo>
                  <a:cubicBezTo>
                    <a:pt x="77074" y="42025"/>
                    <a:pt x="76991" y="42108"/>
                    <a:pt x="76742" y="42191"/>
                  </a:cubicBezTo>
                  <a:cubicBezTo>
                    <a:pt x="76660" y="42274"/>
                    <a:pt x="76577" y="42315"/>
                    <a:pt x="76515" y="42315"/>
                  </a:cubicBezTo>
                  <a:cubicBezTo>
                    <a:pt x="76452" y="42315"/>
                    <a:pt x="76411" y="42274"/>
                    <a:pt x="76411" y="42191"/>
                  </a:cubicBezTo>
                  <a:cubicBezTo>
                    <a:pt x="76370" y="42066"/>
                    <a:pt x="76349" y="42004"/>
                    <a:pt x="76328" y="42004"/>
                  </a:cubicBezTo>
                  <a:cubicBezTo>
                    <a:pt x="76307" y="42004"/>
                    <a:pt x="76287" y="42066"/>
                    <a:pt x="76245" y="42191"/>
                  </a:cubicBezTo>
                  <a:cubicBezTo>
                    <a:pt x="76245" y="42348"/>
                    <a:pt x="76245" y="42406"/>
                    <a:pt x="76203" y="42406"/>
                  </a:cubicBezTo>
                  <a:cubicBezTo>
                    <a:pt x="76179" y="42406"/>
                    <a:pt x="76140" y="42387"/>
                    <a:pt x="76079" y="42357"/>
                  </a:cubicBezTo>
                  <a:cubicBezTo>
                    <a:pt x="75997" y="42191"/>
                    <a:pt x="75914" y="42025"/>
                    <a:pt x="75914" y="41859"/>
                  </a:cubicBezTo>
                  <a:cubicBezTo>
                    <a:pt x="75970" y="41579"/>
                    <a:pt x="76254" y="41374"/>
                    <a:pt x="76483" y="41374"/>
                  </a:cubicBezTo>
                  <a:close/>
                  <a:moveTo>
                    <a:pt x="75070" y="39945"/>
                  </a:moveTo>
                  <a:cubicBezTo>
                    <a:pt x="75406" y="39945"/>
                    <a:pt x="75897" y="40467"/>
                    <a:pt x="75665" y="40699"/>
                  </a:cubicBezTo>
                  <a:cubicBezTo>
                    <a:pt x="75631" y="40733"/>
                    <a:pt x="75625" y="40753"/>
                    <a:pt x="75647" y="40753"/>
                  </a:cubicBezTo>
                  <a:cubicBezTo>
                    <a:pt x="75679" y="40753"/>
                    <a:pt x="75768" y="40713"/>
                    <a:pt x="75914" y="40616"/>
                  </a:cubicBezTo>
                  <a:cubicBezTo>
                    <a:pt x="76107" y="40478"/>
                    <a:pt x="76254" y="40414"/>
                    <a:pt x="76350" y="40414"/>
                  </a:cubicBezTo>
                  <a:cubicBezTo>
                    <a:pt x="76540" y="40414"/>
                    <a:pt x="76521" y="40671"/>
                    <a:pt x="76245" y="41113"/>
                  </a:cubicBezTo>
                  <a:cubicBezTo>
                    <a:pt x="75858" y="41656"/>
                    <a:pt x="75180" y="42199"/>
                    <a:pt x="75026" y="42199"/>
                  </a:cubicBezTo>
                  <a:cubicBezTo>
                    <a:pt x="75016" y="42199"/>
                    <a:pt x="75007" y="42196"/>
                    <a:pt x="75002" y="42191"/>
                  </a:cubicBezTo>
                  <a:cubicBezTo>
                    <a:pt x="74980" y="42169"/>
                    <a:pt x="74952" y="42158"/>
                    <a:pt x="74921" y="42158"/>
                  </a:cubicBezTo>
                  <a:cubicBezTo>
                    <a:pt x="74836" y="42158"/>
                    <a:pt x="74731" y="42235"/>
                    <a:pt x="74671" y="42357"/>
                  </a:cubicBezTo>
                  <a:cubicBezTo>
                    <a:pt x="74555" y="42472"/>
                    <a:pt x="74476" y="42534"/>
                    <a:pt x="74415" y="42534"/>
                  </a:cubicBezTo>
                  <a:cubicBezTo>
                    <a:pt x="74345" y="42534"/>
                    <a:pt x="74301" y="42451"/>
                    <a:pt x="74256" y="42274"/>
                  </a:cubicBezTo>
                  <a:cubicBezTo>
                    <a:pt x="74256" y="42191"/>
                    <a:pt x="74339" y="42025"/>
                    <a:pt x="74505" y="41859"/>
                  </a:cubicBezTo>
                  <a:cubicBezTo>
                    <a:pt x="74737" y="41627"/>
                    <a:pt x="74897" y="41105"/>
                    <a:pt x="74714" y="41105"/>
                  </a:cubicBezTo>
                  <a:cubicBezTo>
                    <a:pt x="74701" y="41105"/>
                    <a:pt x="74687" y="41108"/>
                    <a:pt x="74671" y="41113"/>
                  </a:cubicBezTo>
                  <a:cubicBezTo>
                    <a:pt x="74588" y="41113"/>
                    <a:pt x="74671" y="41031"/>
                    <a:pt x="74836" y="40782"/>
                  </a:cubicBezTo>
                  <a:cubicBezTo>
                    <a:pt x="74919" y="40533"/>
                    <a:pt x="75002" y="40368"/>
                    <a:pt x="74919" y="40368"/>
                  </a:cubicBezTo>
                  <a:cubicBezTo>
                    <a:pt x="74897" y="40390"/>
                    <a:pt x="74875" y="40400"/>
                    <a:pt x="74854" y="40400"/>
                  </a:cubicBezTo>
                  <a:cubicBezTo>
                    <a:pt x="74798" y="40400"/>
                    <a:pt x="74753" y="40323"/>
                    <a:pt x="74753" y="40202"/>
                  </a:cubicBezTo>
                  <a:cubicBezTo>
                    <a:pt x="74753" y="40036"/>
                    <a:pt x="74836" y="40036"/>
                    <a:pt x="75002" y="39953"/>
                  </a:cubicBezTo>
                  <a:cubicBezTo>
                    <a:pt x="75024" y="39948"/>
                    <a:pt x="75047" y="39945"/>
                    <a:pt x="75070" y="39945"/>
                  </a:cubicBezTo>
                  <a:close/>
                  <a:moveTo>
                    <a:pt x="78524" y="42626"/>
                  </a:moveTo>
                  <a:cubicBezTo>
                    <a:pt x="78566" y="42626"/>
                    <a:pt x="78607" y="42647"/>
                    <a:pt x="78649" y="42688"/>
                  </a:cubicBezTo>
                  <a:cubicBezTo>
                    <a:pt x="78731" y="42688"/>
                    <a:pt x="78649" y="42854"/>
                    <a:pt x="78566" y="42937"/>
                  </a:cubicBezTo>
                  <a:cubicBezTo>
                    <a:pt x="78483" y="43020"/>
                    <a:pt x="78400" y="43020"/>
                    <a:pt x="78317" y="43020"/>
                  </a:cubicBezTo>
                  <a:cubicBezTo>
                    <a:pt x="78234" y="42937"/>
                    <a:pt x="78317" y="42771"/>
                    <a:pt x="78400" y="42688"/>
                  </a:cubicBezTo>
                  <a:cubicBezTo>
                    <a:pt x="78441" y="42647"/>
                    <a:pt x="78483" y="42626"/>
                    <a:pt x="78524" y="42626"/>
                  </a:cubicBezTo>
                  <a:close/>
                  <a:moveTo>
                    <a:pt x="74351" y="42902"/>
                  </a:moveTo>
                  <a:cubicBezTo>
                    <a:pt x="74373" y="42902"/>
                    <a:pt x="74398" y="42912"/>
                    <a:pt x="74422" y="42937"/>
                  </a:cubicBezTo>
                  <a:cubicBezTo>
                    <a:pt x="74505" y="42937"/>
                    <a:pt x="74422" y="43102"/>
                    <a:pt x="74339" y="43185"/>
                  </a:cubicBezTo>
                  <a:cubicBezTo>
                    <a:pt x="74280" y="43244"/>
                    <a:pt x="74222" y="43302"/>
                    <a:pt x="74193" y="43302"/>
                  </a:cubicBezTo>
                  <a:cubicBezTo>
                    <a:pt x="74180" y="43302"/>
                    <a:pt x="74173" y="43292"/>
                    <a:pt x="74173" y="43268"/>
                  </a:cubicBezTo>
                  <a:cubicBezTo>
                    <a:pt x="74173" y="43268"/>
                    <a:pt x="74173" y="43185"/>
                    <a:pt x="74256" y="43020"/>
                  </a:cubicBezTo>
                  <a:cubicBezTo>
                    <a:pt x="74256" y="42961"/>
                    <a:pt x="74298" y="42902"/>
                    <a:pt x="74351" y="42902"/>
                  </a:cubicBezTo>
                  <a:close/>
                  <a:moveTo>
                    <a:pt x="76164" y="42738"/>
                  </a:moveTo>
                  <a:cubicBezTo>
                    <a:pt x="76195" y="42738"/>
                    <a:pt x="76223" y="42749"/>
                    <a:pt x="76245" y="42771"/>
                  </a:cubicBezTo>
                  <a:cubicBezTo>
                    <a:pt x="76328" y="42937"/>
                    <a:pt x="76328" y="42937"/>
                    <a:pt x="76162" y="43020"/>
                  </a:cubicBezTo>
                  <a:cubicBezTo>
                    <a:pt x="75997" y="43102"/>
                    <a:pt x="75914" y="43102"/>
                    <a:pt x="75914" y="43185"/>
                  </a:cubicBezTo>
                  <a:cubicBezTo>
                    <a:pt x="75997" y="43185"/>
                    <a:pt x="75831" y="43268"/>
                    <a:pt x="75582" y="43434"/>
                  </a:cubicBezTo>
                  <a:cubicBezTo>
                    <a:pt x="75427" y="43527"/>
                    <a:pt x="75295" y="43574"/>
                    <a:pt x="75199" y="43574"/>
                  </a:cubicBezTo>
                  <a:cubicBezTo>
                    <a:pt x="75040" y="43574"/>
                    <a:pt x="74981" y="43444"/>
                    <a:pt x="75085" y="43185"/>
                  </a:cubicBezTo>
                  <a:cubicBezTo>
                    <a:pt x="75189" y="42926"/>
                    <a:pt x="75325" y="42797"/>
                    <a:pt x="75412" y="42797"/>
                  </a:cubicBezTo>
                  <a:cubicBezTo>
                    <a:pt x="75464" y="42797"/>
                    <a:pt x="75499" y="42843"/>
                    <a:pt x="75499" y="42937"/>
                  </a:cubicBezTo>
                  <a:cubicBezTo>
                    <a:pt x="75499" y="42978"/>
                    <a:pt x="75520" y="42999"/>
                    <a:pt x="75551" y="42999"/>
                  </a:cubicBezTo>
                  <a:cubicBezTo>
                    <a:pt x="75582" y="42999"/>
                    <a:pt x="75624" y="42978"/>
                    <a:pt x="75665" y="42937"/>
                  </a:cubicBezTo>
                  <a:cubicBezTo>
                    <a:pt x="75707" y="42895"/>
                    <a:pt x="75748" y="42874"/>
                    <a:pt x="75779" y="42874"/>
                  </a:cubicBezTo>
                  <a:cubicBezTo>
                    <a:pt x="75810" y="42874"/>
                    <a:pt x="75831" y="42895"/>
                    <a:pt x="75831" y="42937"/>
                  </a:cubicBezTo>
                  <a:cubicBezTo>
                    <a:pt x="75831" y="43020"/>
                    <a:pt x="75831" y="43061"/>
                    <a:pt x="75841" y="43061"/>
                  </a:cubicBezTo>
                  <a:cubicBezTo>
                    <a:pt x="75852" y="43061"/>
                    <a:pt x="75872" y="43020"/>
                    <a:pt x="75914" y="42937"/>
                  </a:cubicBezTo>
                  <a:cubicBezTo>
                    <a:pt x="75974" y="42815"/>
                    <a:pt x="76079" y="42738"/>
                    <a:pt x="76164" y="42738"/>
                  </a:cubicBezTo>
                  <a:close/>
                  <a:moveTo>
                    <a:pt x="78317" y="43600"/>
                  </a:moveTo>
                  <a:cubicBezTo>
                    <a:pt x="78400" y="43683"/>
                    <a:pt x="78400" y="43765"/>
                    <a:pt x="78317" y="43765"/>
                  </a:cubicBezTo>
                  <a:cubicBezTo>
                    <a:pt x="78293" y="43790"/>
                    <a:pt x="78269" y="43800"/>
                    <a:pt x="78246" y="43800"/>
                  </a:cubicBezTo>
                  <a:cubicBezTo>
                    <a:pt x="78193" y="43800"/>
                    <a:pt x="78151" y="43741"/>
                    <a:pt x="78151" y="43683"/>
                  </a:cubicBezTo>
                  <a:cubicBezTo>
                    <a:pt x="78151" y="43600"/>
                    <a:pt x="78234" y="43600"/>
                    <a:pt x="78317" y="43600"/>
                  </a:cubicBezTo>
                  <a:close/>
                  <a:moveTo>
                    <a:pt x="79959" y="43215"/>
                  </a:moveTo>
                  <a:cubicBezTo>
                    <a:pt x="80118" y="43215"/>
                    <a:pt x="80205" y="43424"/>
                    <a:pt x="80140" y="43683"/>
                  </a:cubicBezTo>
                  <a:cubicBezTo>
                    <a:pt x="80092" y="43827"/>
                    <a:pt x="79932" y="43915"/>
                    <a:pt x="79790" y="43915"/>
                  </a:cubicBezTo>
                  <a:cubicBezTo>
                    <a:pt x="79688" y="43915"/>
                    <a:pt x="79595" y="43870"/>
                    <a:pt x="79560" y="43765"/>
                  </a:cubicBezTo>
                  <a:cubicBezTo>
                    <a:pt x="79560" y="43517"/>
                    <a:pt x="79560" y="43434"/>
                    <a:pt x="79809" y="43268"/>
                  </a:cubicBezTo>
                  <a:cubicBezTo>
                    <a:pt x="79863" y="43232"/>
                    <a:pt x="79914" y="43215"/>
                    <a:pt x="79959" y="43215"/>
                  </a:cubicBezTo>
                  <a:close/>
                  <a:moveTo>
                    <a:pt x="41935" y="43931"/>
                  </a:moveTo>
                  <a:cubicBezTo>
                    <a:pt x="42018" y="44014"/>
                    <a:pt x="42018" y="44097"/>
                    <a:pt x="41935" y="44180"/>
                  </a:cubicBezTo>
                  <a:cubicBezTo>
                    <a:pt x="41852" y="44180"/>
                    <a:pt x="41770" y="44097"/>
                    <a:pt x="41770" y="44014"/>
                  </a:cubicBezTo>
                  <a:cubicBezTo>
                    <a:pt x="41770" y="43931"/>
                    <a:pt x="41852" y="43931"/>
                    <a:pt x="41935" y="43931"/>
                  </a:cubicBezTo>
                  <a:close/>
                  <a:moveTo>
                    <a:pt x="21797" y="44594"/>
                  </a:moveTo>
                  <a:lnTo>
                    <a:pt x="21797" y="44594"/>
                  </a:lnTo>
                  <a:cubicBezTo>
                    <a:pt x="21880" y="44677"/>
                    <a:pt x="21797" y="44760"/>
                    <a:pt x="21714" y="44843"/>
                  </a:cubicBezTo>
                  <a:cubicBezTo>
                    <a:pt x="21631" y="44926"/>
                    <a:pt x="21548" y="45008"/>
                    <a:pt x="21548" y="45008"/>
                  </a:cubicBezTo>
                  <a:cubicBezTo>
                    <a:pt x="21548" y="45008"/>
                    <a:pt x="21548" y="44843"/>
                    <a:pt x="21631" y="44760"/>
                  </a:cubicBezTo>
                  <a:cubicBezTo>
                    <a:pt x="21714" y="44677"/>
                    <a:pt x="21797" y="44594"/>
                    <a:pt x="21797" y="44594"/>
                  </a:cubicBezTo>
                  <a:close/>
                  <a:moveTo>
                    <a:pt x="80126" y="44871"/>
                  </a:moveTo>
                  <a:cubicBezTo>
                    <a:pt x="80154" y="44871"/>
                    <a:pt x="80189" y="44891"/>
                    <a:pt x="80223" y="44926"/>
                  </a:cubicBezTo>
                  <a:cubicBezTo>
                    <a:pt x="80306" y="44926"/>
                    <a:pt x="80306" y="45008"/>
                    <a:pt x="80223" y="45091"/>
                  </a:cubicBezTo>
                  <a:cubicBezTo>
                    <a:pt x="80140" y="45091"/>
                    <a:pt x="80057" y="45091"/>
                    <a:pt x="80057" y="45008"/>
                  </a:cubicBezTo>
                  <a:cubicBezTo>
                    <a:pt x="80057" y="44911"/>
                    <a:pt x="80086" y="44871"/>
                    <a:pt x="80126" y="44871"/>
                  </a:cubicBezTo>
                  <a:close/>
                  <a:moveTo>
                    <a:pt x="78607" y="43724"/>
                  </a:moveTo>
                  <a:cubicBezTo>
                    <a:pt x="78669" y="43724"/>
                    <a:pt x="78731" y="43765"/>
                    <a:pt x="78814" y="43848"/>
                  </a:cubicBezTo>
                  <a:cubicBezTo>
                    <a:pt x="78911" y="43945"/>
                    <a:pt x="79037" y="43986"/>
                    <a:pt x="79141" y="43986"/>
                  </a:cubicBezTo>
                  <a:cubicBezTo>
                    <a:pt x="79214" y="43986"/>
                    <a:pt x="79277" y="43965"/>
                    <a:pt x="79312" y="43931"/>
                  </a:cubicBezTo>
                  <a:cubicBezTo>
                    <a:pt x="79415" y="43897"/>
                    <a:pt x="79475" y="43877"/>
                    <a:pt x="79498" y="43877"/>
                  </a:cubicBezTo>
                  <a:cubicBezTo>
                    <a:pt x="79532" y="43877"/>
                    <a:pt x="79492" y="43917"/>
                    <a:pt x="79394" y="44014"/>
                  </a:cubicBezTo>
                  <a:cubicBezTo>
                    <a:pt x="79229" y="44235"/>
                    <a:pt x="79284" y="44382"/>
                    <a:pt x="79437" y="44382"/>
                  </a:cubicBezTo>
                  <a:cubicBezTo>
                    <a:pt x="79514" y="44382"/>
                    <a:pt x="79615" y="44345"/>
                    <a:pt x="79726" y="44263"/>
                  </a:cubicBezTo>
                  <a:cubicBezTo>
                    <a:pt x="79785" y="44204"/>
                    <a:pt x="79885" y="44145"/>
                    <a:pt x="79967" y="44145"/>
                  </a:cubicBezTo>
                  <a:cubicBezTo>
                    <a:pt x="80002" y="44145"/>
                    <a:pt x="80033" y="44155"/>
                    <a:pt x="80057" y="44180"/>
                  </a:cubicBezTo>
                  <a:cubicBezTo>
                    <a:pt x="80223" y="44263"/>
                    <a:pt x="80140" y="44345"/>
                    <a:pt x="79643" y="44843"/>
                  </a:cubicBezTo>
                  <a:cubicBezTo>
                    <a:pt x="79353" y="45133"/>
                    <a:pt x="79146" y="45278"/>
                    <a:pt x="79042" y="45278"/>
                  </a:cubicBezTo>
                  <a:cubicBezTo>
                    <a:pt x="78939" y="45278"/>
                    <a:pt x="78939" y="45133"/>
                    <a:pt x="79063" y="44843"/>
                  </a:cubicBezTo>
                  <a:cubicBezTo>
                    <a:pt x="79194" y="44515"/>
                    <a:pt x="79014" y="44188"/>
                    <a:pt x="78769" y="44188"/>
                  </a:cubicBezTo>
                  <a:cubicBezTo>
                    <a:pt x="78705" y="44188"/>
                    <a:pt x="78635" y="44211"/>
                    <a:pt x="78566" y="44263"/>
                  </a:cubicBezTo>
                  <a:cubicBezTo>
                    <a:pt x="78511" y="44299"/>
                    <a:pt x="78461" y="44315"/>
                    <a:pt x="78418" y="44315"/>
                  </a:cubicBezTo>
                  <a:cubicBezTo>
                    <a:pt x="78264" y="44315"/>
                    <a:pt x="78206" y="44107"/>
                    <a:pt x="78400" y="43848"/>
                  </a:cubicBezTo>
                  <a:cubicBezTo>
                    <a:pt x="78483" y="43765"/>
                    <a:pt x="78545" y="43724"/>
                    <a:pt x="78607" y="43724"/>
                  </a:cubicBezTo>
                  <a:close/>
                  <a:moveTo>
                    <a:pt x="91991" y="44760"/>
                  </a:moveTo>
                  <a:cubicBezTo>
                    <a:pt x="92157" y="44760"/>
                    <a:pt x="92323" y="44760"/>
                    <a:pt x="92323" y="44843"/>
                  </a:cubicBezTo>
                  <a:lnTo>
                    <a:pt x="92240" y="44843"/>
                  </a:lnTo>
                  <a:cubicBezTo>
                    <a:pt x="92157" y="44843"/>
                    <a:pt x="92074" y="45008"/>
                    <a:pt x="91991" y="45174"/>
                  </a:cubicBezTo>
                  <a:cubicBezTo>
                    <a:pt x="91874" y="45331"/>
                    <a:pt x="91793" y="45413"/>
                    <a:pt x="91741" y="45413"/>
                  </a:cubicBezTo>
                  <a:cubicBezTo>
                    <a:pt x="91683" y="45413"/>
                    <a:pt x="91660" y="45310"/>
                    <a:pt x="91660" y="45091"/>
                  </a:cubicBezTo>
                  <a:cubicBezTo>
                    <a:pt x="91660" y="44843"/>
                    <a:pt x="91660" y="44843"/>
                    <a:pt x="91991" y="44760"/>
                  </a:cubicBezTo>
                  <a:close/>
                  <a:moveTo>
                    <a:pt x="76119" y="44968"/>
                  </a:moveTo>
                  <a:cubicBezTo>
                    <a:pt x="76250" y="44968"/>
                    <a:pt x="76353" y="45095"/>
                    <a:pt x="76245" y="45257"/>
                  </a:cubicBezTo>
                  <a:cubicBezTo>
                    <a:pt x="76162" y="45340"/>
                    <a:pt x="76079" y="45423"/>
                    <a:pt x="75914" y="45423"/>
                  </a:cubicBezTo>
                  <a:cubicBezTo>
                    <a:pt x="75884" y="45438"/>
                    <a:pt x="75860" y="45444"/>
                    <a:pt x="75841" y="45444"/>
                  </a:cubicBezTo>
                  <a:cubicBezTo>
                    <a:pt x="75753" y="45444"/>
                    <a:pt x="75777" y="45296"/>
                    <a:pt x="75914" y="45091"/>
                  </a:cubicBezTo>
                  <a:cubicBezTo>
                    <a:pt x="75971" y="45005"/>
                    <a:pt x="76049" y="44968"/>
                    <a:pt x="76119" y="44968"/>
                  </a:cubicBezTo>
                  <a:close/>
                  <a:moveTo>
                    <a:pt x="81335" y="45121"/>
                  </a:moveTo>
                  <a:cubicBezTo>
                    <a:pt x="81383" y="45121"/>
                    <a:pt x="81429" y="45137"/>
                    <a:pt x="81466" y="45174"/>
                  </a:cubicBezTo>
                  <a:cubicBezTo>
                    <a:pt x="81632" y="45340"/>
                    <a:pt x="81632" y="45340"/>
                    <a:pt x="81301" y="45506"/>
                  </a:cubicBezTo>
                  <a:cubicBezTo>
                    <a:pt x="81230" y="45576"/>
                    <a:pt x="81160" y="45601"/>
                    <a:pt x="81103" y="45601"/>
                  </a:cubicBezTo>
                  <a:cubicBezTo>
                    <a:pt x="81024" y="45601"/>
                    <a:pt x="80969" y="45554"/>
                    <a:pt x="80969" y="45506"/>
                  </a:cubicBezTo>
                  <a:cubicBezTo>
                    <a:pt x="80969" y="45313"/>
                    <a:pt x="81168" y="45121"/>
                    <a:pt x="81335" y="45121"/>
                  </a:cubicBezTo>
                  <a:close/>
                  <a:moveTo>
                    <a:pt x="90568" y="44644"/>
                  </a:moveTo>
                  <a:cubicBezTo>
                    <a:pt x="90576" y="44644"/>
                    <a:pt x="90582" y="44655"/>
                    <a:pt x="90582" y="44677"/>
                  </a:cubicBezTo>
                  <a:cubicBezTo>
                    <a:pt x="90665" y="44677"/>
                    <a:pt x="90665" y="44926"/>
                    <a:pt x="90665" y="45091"/>
                  </a:cubicBezTo>
                  <a:cubicBezTo>
                    <a:pt x="90612" y="45252"/>
                    <a:pt x="90627" y="45343"/>
                    <a:pt x="90690" y="45343"/>
                  </a:cubicBezTo>
                  <a:cubicBezTo>
                    <a:pt x="90724" y="45343"/>
                    <a:pt x="90772" y="45316"/>
                    <a:pt x="90831" y="45257"/>
                  </a:cubicBezTo>
                  <a:cubicBezTo>
                    <a:pt x="90879" y="45209"/>
                    <a:pt x="90927" y="45161"/>
                    <a:pt x="90959" y="45161"/>
                  </a:cubicBezTo>
                  <a:cubicBezTo>
                    <a:pt x="90982" y="45161"/>
                    <a:pt x="90997" y="45187"/>
                    <a:pt x="90997" y="45257"/>
                  </a:cubicBezTo>
                  <a:cubicBezTo>
                    <a:pt x="90997" y="45279"/>
                    <a:pt x="90997" y="45290"/>
                    <a:pt x="91000" y="45290"/>
                  </a:cubicBezTo>
                  <a:cubicBezTo>
                    <a:pt x="91009" y="45290"/>
                    <a:pt x="91041" y="45213"/>
                    <a:pt x="91163" y="45091"/>
                  </a:cubicBezTo>
                  <a:cubicBezTo>
                    <a:pt x="91208" y="45000"/>
                    <a:pt x="91253" y="44934"/>
                    <a:pt x="91313" y="44934"/>
                  </a:cubicBezTo>
                  <a:cubicBezTo>
                    <a:pt x="91361" y="44934"/>
                    <a:pt x="91419" y="44979"/>
                    <a:pt x="91494" y="45091"/>
                  </a:cubicBezTo>
                  <a:cubicBezTo>
                    <a:pt x="91577" y="45257"/>
                    <a:pt x="91577" y="45423"/>
                    <a:pt x="91494" y="45506"/>
                  </a:cubicBezTo>
                  <a:cubicBezTo>
                    <a:pt x="91411" y="45589"/>
                    <a:pt x="91245" y="45754"/>
                    <a:pt x="91163" y="45754"/>
                  </a:cubicBezTo>
                  <a:cubicBezTo>
                    <a:pt x="90997" y="45837"/>
                    <a:pt x="90914" y="45837"/>
                    <a:pt x="90914" y="45920"/>
                  </a:cubicBezTo>
                  <a:cubicBezTo>
                    <a:pt x="90997" y="45920"/>
                    <a:pt x="90914" y="46086"/>
                    <a:pt x="90831" y="46169"/>
                  </a:cubicBezTo>
                  <a:cubicBezTo>
                    <a:pt x="90728" y="46237"/>
                    <a:pt x="90654" y="46278"/>
                    <a:pt x="90596" y="46278"/>
                  </a:cubicBezTo>
                  <a:cubicBezTo>
                    <a:pt x="90514" y="46278"/>
                    <a:pt x="90465" y="46197"/>
                    <a:pt x="90417" y="46003"/>
                  </a:cubicBezTo>
                  <a:cubicBezTo>
                    <a:pt x="90334" y="45754"/>
                    <a:pt x="90251" y="45671"/>
                    <a:pt x="90002" y="45671"/>
                  </a:cubicBezTo>
                  <a:cubicBezTo>
                    <a:pt x="89671" y="45671"/>
                    <a:pt x="89754" y="45589"/>
                    <a:pt x="90251" y="45257"/>
                  </a:cubicBezTo>
                  <a:cubicBezTo>
                    <a:pt x="90500" y="45091"/>
                    <a:pt x="90582" y="45091"/>
                    <a:pt x="90500" y="44843"/>
                  </a:cubicBezTo>
                  <a:cubicBezTo>
                    <a:pt x="90500" y="44721"/>
                    <a:pt x="90544" y="44644"/>
                    <a:pt x="90568" y="44644"/>
                  </a:cubicBezTo>
                  <a:close/>
                  <a:moveTo>
                    <a:pt x="77157" y="45671"/>
                  </a:moveTo>
                  <a:lnTo>
                    <a:pt x="77157" y="45671"/>
                  </a:lnTo>
                  <a:cubicBezTo>
                    <a:pt x="77240" y="45754"/>
                    <a:pt x="77157" y="45920"/>
                    <a:pt x="77074" y="46086"/>
                  </a:cubicBezTo>
                  <a:cubicBezTo>
                    <a:pt x="76991" y="46252"/>
                    <a:pt x="76825" y="46334"/>
                    <a:pt x="76825" y="46334"/>
                  </a:cubicBezTo>
                  <a:cubicBezTo>
                    <a:pt x="76742" y="46252"/>
                    <a:pt x="76825" y="46086"/>
                    <a:pt x="76908" y="45920"/>
                  </a:cubicBezTo>
                  <a:cubicBezTo>
                    <a:pt x="76991" y="45754"/>
                    <a:pt x="77157" y="45672"/>
                    <a:pt x="77157" y="45671"/>
                  </a:cubicBezTo>
                  <a:close/>
                  <a:moveTo>
                    <a:pt x="82685" y="45784"/>
                  </a:moveTo>
                  <a:cubicBezTo>
                    <a:pt x="82813" y="45784"/>
                    <a:pt x="82819" y="45976"/>
                    <a:pt x="82627" y="46169"/>
                  </a:cubicBezTo>
                  <a:cubicBezTo>
                    <a:pt x="82573" y="46329"/>
                    <a:pt x="82519" y="46421"/>
                    <a:pt x="82444" y="46421"/>
                  </a:cubicBezTo>
                  <a:cubicBezTo>
                    <a:pt x="82402" y="46421"/>
                    <a:pt x="82354" y="46393"/>
                    <a:pt x="82295" y="46334"/>
                  </a:cubicBezTo>
                  <a:cubicBezTo>
                    <a:pt x="82212" y="46169"/>
                    <a:pt x="82295" y="46003"/>
                    <a:pt x="82544" y="45837"/>
                  </a:cubicBezTo>
                  <a:cubicBezTo>
                    <a:pt x="82600" y="45800"/>
                    <a:pt x="82647" y="45784"/>
                    <a:pt x="82685" y="45784"/>
                  </a:cubicBezTo>
                  <a:close/>
                  <a:moveTo>
                    <a:pt x="85965" y="45338"/>
                  </a:moveTo>
                  <a:cubicBezTo>
                    <a:pt x="86002" y="45338"/>
                    <a:pt x="86024" y="45365"/>
                    <a:pt x="86024" y="45423"/>
                  </a:cubicBezTo>
                  <a:cubicBezTo>
                    <a:pt x="86024" y="45589"/>
                    <a:pt x="86024" y="45671"/>
                    <a:pt x="85859" y="45671"/>
                  </a:cubicBezTo>
                  <a:cubicBezTo>
                    <a:pt x="85693" y="45754"/>
                    <a:pt x="85610" y="45837"/>
                    <a:pt x="85693" y="46086"/>
                  </a:cubicBezTo>
                  <a:cubicBezTo>
                    <a:pt x="85822" y="46345"/>
                    <a:pt x="85750" y="46553"/>
                    <a:pt x="85593" y="46553"/>
                  </a:cubicBezTo>
                  <a:cubicBezTo>
                    <a:pt x="85549" y="46553"/>
                    <a:pt x="85499" y="46537"/>
                    <a:pt x="85444" y="46500"/>
                  </a:cubicBezTo>
                  <a:cubicBezTo>
                    <a:pt x="85361" y="46417"/>
                    <a:pt x="85361" y="46252"/>
                    <a:pt x="85444" y="46003"/>
                  </a:cubicBezTo>
                  <a:cubicBezTo>
                    <a:pt x="85571" y="45622"/>
                    <a:pt x="85844" y="45338"/>
                    <a:pt x="85965" y="45338"/>
                  </a:cubicBezTo>
                  <a:close/>
                  <a:moveTo>
                    <a:pt x="81396" y="46134"/>
                  </a:moveTo>
                  <a:cubicBezTo>
                    <a:pt x="81418" y="46134"/>
                    <a:pt x="81442" y="46144"/>
                    <a:pt x="81466" y="46169"/>
                  </a:cubicBezTo>
                  <a:cubicBezTo>
                    <a:pt x="81549" y="46169"/>
                    <a:pt x="81549" y="46334"/>
                    <a:pt x="81466" y="46417"/>
                  </a:cubicBezTo>
                  <a:cubicBezTo>
                    <a:pt x="81383" y="46583"/>
                    <a:pt x="81301" y="46583"/>
                    <a:pt x="81301" y="46583"/>
                  </a:cubicBezTo>
                  <a:cubicBezTo>
                    <a:pt x="81218" y="46500"/>
                    <a:pt x="81218" y="46417"/>
                    <a:pt x="81301" y="46252"/>
                  </a:cubicBezTo>
                  <a:cubicBezTo>
                    <a:pt x="81301" y="46193"/>
                    <a:pt x="81342" y="46134"/>
                    <a:pt x="81396" y="46134"/>
                  </a:cubicBezTo>
                  <a:close/>
                  <a:moveTo>
                    <a:pt x="88345" y="46252"/>
                  </a:moveTo>
                  <a:cubicBezTo>
                    <a:pt x="88345" y="46252"/>
                    <a:pt x="88345" y="46334"/>
                    <a:pt x="88262" y="46500"/>
                  </a:cubicBezTo>
                  <a:cubicBezTo>
                    <a:pt x="88203" y="46559"/>
                    <a:pt x="88145" y="46617"/>
                    <a:pt x="88115" y="46617"/>
                  </a:cubicBezTo>
                  <a:cubicBezTo>
                    <a:pt x="88103" y="46617"/>
                    <a:pt x="88096" y="46607"/>
                    <a:pt x="88096" y="46583"/>
                  </a:cubicBezTo>
                  <a:cubicBezTo>
                    <a:pt x="88013" y="46583"/>
                    <a:pt x="88013" y="46417"/>
                    <a:pt x="88179" y="46334"/>
                  </a:cubicBezTo>
                  <a:cubicBezTo>
                    <a:pt x="88262" y="46252"/>
                    <a:pt x="88345" y="46252"/>
                    <a:pt x="88345" y="46252"/>
                  </a:cubicBezTo>
                  <a:close/>
                  <a:moveTo>
                    <a:pt x="92903" y="45920"/>
                  </a:moveTo>
                  <a:cubicBezTo>
                    <a:pt x="92986" y="46003"/>
                    <a:pt x="92903" y="46086"/>
                    <a:pt x="92820" y="46169"/>
                  </a:cubicBezTo>
                  <a:cubicBezTo>
                    <a:pt x="92737" y="46334"/>
                    <a:pt x="92737" y="46417"/>
                    <a:pt x="92820" y="46417"/>
                  </a:cubicBezTo>
                  <a:cubicBezTo>
                    <a:pt x="92903" y="46417"/>
                    <a:pt x="92986" y="46500"/>
                    <a:pt x="92903" y="46583"/>
                  </a:cubicBezTo>
                  <a:cubicBezTo>
                    <a:pt x="92820" y="46666"/>
                    <a:pt x="92758" y="46707"/>
                    <a:pt x="92706" y="46707"/>
                  </a:cubicBezTo>
                  <a:cubicBezTo>
                    <a:pt x="92654" y="46707"/>
                    <a:pt x="92613" y="46666"/>
                    <a:pt x="92571" y="46583"/>
                  </a:cubicBezTo>
                  <a:cubicBezTo>
                    <a:pt x="92571" y="46559"/>
                    <a:pt x="92564" y="46549"/>
                    <a:pt x="92550" y="46549"/>
                  </a:cubicBezTo>
                  <a:cubicBezTo>
                    <a:pt x="92516" y="46549"/>
                    <a:pt x="92440" y="46607"/>
                    <a:pt x="92323" y="46666"/>
                  </a:cubicBezTo>
                  <a:cubicBezTo>
                    <a:pt x="92303" y="46686"/>
                    <a:pt x="92293" y="46696"/>
                    <a:pt x="92291" y="46696"/>
                  </a:cubicBezTo>
                  <a:cubicBezTo>
                    <a:pt x="92284" y="46696"/>
                    <a:pt x="92362" y="46588"/>
                    <a:pt x="92489" y="46334"/>
                  </a:cubicBezTo>
                  <a:cubicBezTo>
                    <a:pt x="92737" y="46086"/>
                    <a:pt x="92903" y="45920"/>
                    <a:pt x="92903" y="45920"/>
                  </a:cubicBezTo>
                  <a:close/>
                  <a:moveTo>
                    <a:pt x="88804" y="46089"/>
                  </a:moveTo>
                  <a:cubicBezTo>
                    <a:pt x="88870" y="46089"/>
                    <a:pt x="88872" y="46217"/>
                    <a:pt x="88759" y="46500"/>
                  </a:cubicBezTo>
                  <a:cubicBezTo>
                    <a:pt x="88666" y="46686"/>
                    <a:pt x="88625" y="46794"/>
                    <a:pt x="88593" y="46794"/>
                  </a:cubicBezTo>
                  <a:cubicBezTo>
                    <a:pt x="88567" y="46794"/>
                    <a:pt x="88547" y="46728"/>
                    <a:pt x="88511" y="46583"/>
                  </a:cubicBezTo>
                  <a:cubicBezTo>
                    <a:pt x="88511" y="46500"/>
                    <a:pt x="88593" y="46252"/>
                    <a:pt x="88676" y="46169"/>
                  </a:cubicBezTo>
                  <a:cubicBezTo>
                    <a:pt x="88729" y="46116"/>
                    <a:pt x="88773" y="46089"/>
                    <a:pt x="88804" y="46089"/>
                  </a:cubicBezTo>
                  <a:close/>
                  <a:moveTo>
                    <a:pt x="91660" y="45754"/>
                  </a:moveTo>
                  <a:cubicBezTo>
                    <a:pt x="91660" y="45754"/>
                    <a:pt x="91743" y="45837"/>
                    <a:pt x="91908" y="45920"/>
                  </a:cubicBezTo>
                  <a:cubicBezTo>
                    <a:pt x="91991" y="46003"/>
                    <a:pt x="91991" y="46169"/>
                    <a:pt x="91908" y="46169"/>
                  </a:cubicBezTo>
                  <a:cubicBezTo>
                    <a:pt x="91743" y="46169"/>
                    <a:pt x="91494" y="46417"/>
                    <a:pt x="91577" y="46583"/>
                  </a:cubicBezTo>
                  <a:cubicBezTo>
                    <a:pt x="91768" y="46710"/>
                    <a:pt x="91470" y="46886"/>
                    <a:pt x="91209" y="46886"/>
                  </a:cubicBezTo>
                  <a:cubicBezTo>
                    <a:pt x="91130" y="46886"/>
                    <a:pt x="91055" y="46870"/>
                    <a:pt x="90997" y="46832"/>
                  </a:cubicBezTo>
                  <a:cubicBezTo>
                    <a:pt x="90831" y="46749"/>
                    <a:pt x="90914" y="46666"/>
                    <a:pt x="91245" y="46252"/>
                  </a:cubicBezTo>
                  <a:cubicBezTo>
                    <a:pt x="91411" y="46003"/>
                    <a:pt x="91660" y="45754"/>
                    <a:pt x="91660" y="45754"/>
                  </a:cubicBezTo>
                  <a:close/>
                  <a:moveTo>
                    <a:pt x="89091" y="46666"/>
                  </a:moveTo>
                  <a:cubicBezTo>
                    <a:pt x="89091" y="46666"/>
                    <a:pt x="89091" y="46749"/>
                    <a:pt x="89008" y="46915"/>
                  </a:cubicBezTo>
                  <a:cubicBezTo>
                    <a:pt x="89008" y="46997"/>
                    <a:pt x="88925" y="47080"/>
                    <a:pt x="88842" y="47080"/>
                  </a:cubicBezTo>
                  <a:cubicBezTo>
                    <a:pt x="88842" y="46997"/>
                    <a:pt x="88842" y="46915"/>
                    <a:pt x="88925" y="46832"/>
                  </a:cubicBezTo>
                  <a:cubicBezTo>
                    <a:pt x="89008" y="46749"/>
                    <a:pt x="89091" y="46666"/>
                    <a:pt x="89091" y="46666"/>
                  </a:cubicBezTo>
                  <a:close/>
                  <a:moveTo>
                    <a:pt x="87599" y="46417"/>
                  </a:moveTo>
                  <a:cubicBezTo>
                    <a:pt x="87599" y="46500"/>
                    <a:pt x="87599" y="46583"/>
                    <a:pt x="87516" y="46666"/>
                  </a:cubicBezTo>
                  <a:cubicBezTo>
                    <a:pt x="87433" y="46832"/>
                    <a:pt x="87433" y="46832"/>
                    <a:pt x="87516" y="46832"/>
                  </a:cubicBezTo>
                  <a:cubicBezTo>
                    <a:pt x="87599" y="46832"/>
                    <a:pt x="87599" y="46915"/>
                    <a:pt x="87516" y="46997"/>
                  </a:cubicBezTo>
                  <a:cubicBezTo>
                    <a:pt x="87455" y="47058"/>
                    <a:pt x="87405" y="47084"/>
                    <a:pt x="87365" y="47084"/>
                  </a:cubicBezTo>
                  <a:cubicBezTo>
                    <a:pt x="87242" y="47084"/>
                    <a:pt x="87225" y="46834"/>
                    <a:pt x="87350" y="46583"/>
                  </a:cubicBezTo>
                  <a:cubicBezTo>
                    <a:pt x="87433" y="46500"/>
                    <a:pt x="87516" y="46417"/>
                    <a:pt x="87599" y="46417"/>
                  </a:cubicBezTo>
                  <a:close/>
                  <a:moveTo>
                    <a:pt x="90033" y="46770"/>
                  </a:moveTo>
                  <a:cubicBezTo>
                    <a:pt x="90064" y="46770"/>
                    <a:pt x="90085" y="46790"/>
                    <a:pt x="90085" y="46832"/>
                  </a:cubicBezTo>
                  <a:cubicBezTo>
                    <a:pt x="90002" y="46915"/>
                    <a:pt x="89919" y="47080"/>
                    <a:pt x="89754" y="47163"/>
                  </a:cubicBezTo>
                  <a:cubicBezTo>
                    <a:pt x="89616" y="47232"/>
                    <a:pt x="89522" y="47272"/>
                    <a:pt x="89476" y="47272"/>
                  </a:cubicBezTo>
                  <a:cubicBezTo>
                    <a:pt x="89410" y="47272"/>
                    <a:pt x="89442" y="47192"/>
                    <a:pt x="89588" y="46997"/>
                  </a:cubicBezTo>
                  <a:cubicBezTo>
                    <a:pt x="89685" y="46900"/>
                    <a:pt x="89754" y="46860"/>
                    <a:pt x="89777" y="46860"/>
                  </a:cubicBezTo>
                  <a:cubicBezTo>
                    <a:pt x="89794" y="46860"/>
                    <a:pt x="89788" y="46880"/>
                    <a:pt x="89754" y="46915"/>
                  </a:cubicBezTo>
                  <a:cubicBezTo>
                    <a:pt x="89754" y="46939"/>
                    <a:pt x="89761" y="46949"/>
                    <a:pt x="89773" y="46949"/>
                  </a:cubicBezTo>
                  <a:cubicBezTo>
                    <a:pt x="89802" y="46949"/>
                    <a:pt x="89861" y="46890"/>
                    <a:pt x="89919" y="46832"/>
                  </a:cubicBezTo>
                  <a:cubicBezTo>
                    <a:pt x="89961" y="46790"/>
                    <a:pt x="90002" y="46770"/>
                    <a:pt x="90033" y="46770"/>
                  </a:cubicBezTo>
                  <a:close/>
                  <a:moveTo>
                    <a:pt x="84760" y="46958"/>
                  </a:moveTo>
                  <a:cubicBezTo>
                    <a:pt x="84786" y="46958"/>
                    <a:pt x="84819" y="46975"/>
                    <a:pt x="84864" y="46997"/>
                  </a:cubicBezTo>
                  <a:cubicBezTo>
                    <a:pt x="84998" y="47065"/>
                    <a:pt x="85512" y="47186"/>
                    <a:pt x="85747" y="47186"/>
                  </a:cubicBezTo>
                  <a:cubicBezTo>
                    <a:pt x="85803" y="47186"/>
                    <a:pt x="85843" y="47179"/>
                    <a:pt x="85859" y="47163"/>
                  </a:cubicBezTo>
                  <a:cubicBezTo>
                    <a:pt x="85900" y="47142"/>
                    <a:pt x="85936" y="47132"/>
                    <a:pt x="85965" y="47132"/>
                  </a:cubicBezTo>
                  <a:cubicBezTo>
                    <a:pt x="86050" y="47132"/>
                    <a:pt x="86066" y="47225"/>
                    <a:pt x="85941" y="47412"/>
                  </a:cubicBezTo>
                  <a:cubicBezTo>
                    <a:pt x="85827" y="47755"/>
                    <a:pt x="85713" y="47940"/>
                    <a:pt x="85653" y="47940"/>
                  </a:cubicBezTo>
                  <a:cubicBezTo>
                    <a:pt x="85626" y="47940"/>
                    <a:pt x="85610" y="47903"/>
                    <a:pt x="85610" y="47826"/>
                  </a:cubicBezTo>
                  <a:cubicBezTo>
                    <a:pt x="85551" y="47768"/>
                    <a:pt x="85451" y="47709"/>
                    <a:pt x="85281" y="47709"/>
                  </a:cubicBezTo>
                  <a:cubicBezTo>
                    <a:pt x="85210" y="47709"/>
                    <a:pt x="85127" y="47719"/>
                    <a:pt x="85030" y="47743"/>
                  </a:cubicBezTo>
                  <a:cubicBezTo>
                    <a:pt x="84837" y="47808"/>
                    <a:pt x="84719" y="47847"/>
                    <a:pt x="84652" y="47847"/>
                  </a:cubicBezTo>
                  <a:cubicBezTo>
                    <a:pt x="84545" y="47847"/>
                    <a:pt x="84565" y="47749"/>
                    <a:pt x="84615" y="47495"/>
                  </a:cubicBezTo>
                  <a:cubicBezTo>
                    <a:pt x="84676" y="47074"/>
                    <a:pt x="84692" y="46958"/>
                    <a:pt x="84760" y="46958"/>
                  </a:cubicBezTo>
                  <a:close/>
                  <a:moveTo>
                    <a:pt x="75499" y="47495"/>
                  </a:moveTo>
                  <a:cubicBezTo>
                    <a:pt x="75831" y="47495"/>
                    <a:pt x="75914" y="47578"/>
                    <a:pt x="75748" y="47826"/>
                  </a:cubicBezTo>
                  <a:cubicBezTo>
                    <a:pt x="75673" y="47901"/>
                    <a:pt x="75549" y="47942"/>
                    <a:pt x="75441" y="47942"/>
                  </a:cubicBezTo>
                  <a:cubicBezTo>
                    <a:pt x="75310" y="47942"/>
                    <a:pt x="75205" y="47880"/>
                    <a:pt x="75251" y="47743"/>
                  </a:cubicBezTo>
                  <a:cubicBezTo>
                    <a:pt x="75251" y="47578"/>
                    <a:pt x="75334" y="47495"/>
                    <a:pt x="75499" y="47495"/>
                  </a:cubicBezTo>
                  <a:close/>
                  <a:moveTo>
                    <a:pt x="88956" y="47681"/>
                  </a:moveTo>
                  <a:cubicBezTo>
                    <a:pt x="88987" y="47681"/>
                    <a:pt x="89008" y="47702"/>
                    <a:pt x="89008" y="47743"/>
                  </a:cubicBezTo>
                  <a:cubicBezTo>
                    <a:pt x="89008" y="47909"/>
                    <a:pt x="89008" y="47992"/>
                    <a:pt x="89008" y="47992"/>
                  </a:cubicBezTo>
                  <a:cubicBezTo>
                    <a:pt x="88966" y="48033"/>
                    <a:pt x="88946" y="48054"/>
                    <a:pt x="88925" y="48054"/>
                  </a:cubicBezTo>
                  <a:cubicBezTo>
                    <a:pt x="88904" y="48054"/>
                    <a:pt x="88883" y="48033"/>
                    <a:pt x="88842" y="47992"/>
                  </a:cubicBezTo>
                  <a:cubicBezTo>
                    <a:pt x="88759" y="47909"/>
                    <a:pt x="88842" y="47826"/>
                    <a:pt x="88842" y="47743"/>
                  </a:cubicBezTo>
                  <a:cubicBezTo>
                    <a:pt x="88883" y="47702"/>
                    <a:pt x="88925" y="47681"/>
                    <a:pt x="88956" y="47681"/>
                  </a:cubicBezTo>
                  <a:close/>
                  <a:moveTo>
                    <a:pt x="73769" y="47792"/>
                  </a:moveTo>
                  <a:cubicBezTo>
                    <a:pt x="73793" y="47792"/>
                    <a:pt x="73818" y="47802"/>
                    <a:pt x="73842" y="47826"/>
                  </a:cubicBezTo>
                  <a:cubicBezTo>
                    <a:pt x="73842" y="47826"/>
                    <a:pt x="73759" y="47909"/>
                    <a:pt x="73676" y="47992"/>
                  </a:cubicBezTo>
                  <a:cubicBezTo>
                    <a:pt x="73593" y="48075"/>
                    <a:pt x="73510" y="48075"/>
                    <a:pt x="73427" y="48075"/>
                  </a:cubicBezTo>
                  <a:cubicBezTo>
                    <a:pt x="73427" y="48075"/>
                    <a:pt x="73427" y="47909"/>
                    <a:pt x="73593" y="47909"/>
                  </a:cubicBezTo>
                  <a:cubicBezTo>
                    <a:pt x="73652" y="47850"/>
                    <a:pt x="73710" y="47792"/>
                    <a:pt x="73769" y="47792"/>
                  </a:cubicBezTo>
                  <a:close/>
                  <a:moveTo>
                    <a:pt x="78796" y="47711"/>
                  </a:moveTo>
                  <a:cubicBezTo>
                    <a:pt x="78808" y="47711"/>
                    <a:pt x="78814" y="47721"/>
                    <a:pt x="78814" y="47743"/>
                  </a:cubicBezTo>
                  <a:cubicBezTo>
                    <a:pt x="78814" y="47826"/>
                    <a:pt x="78731" y="47992"/>
                    <a:pt x="78649" y="48075"/>
                  </a:cubicBezTo>
                  <a:cubicBezTo>
                    <a:pt x="78587" y="48230"/>
                    <a:pt x="78536" y="48292"/>
                    <a:pt x="78506" y="48292"/>
                  </a:cubicBezTo>
                  <a:cubicBezTo>
                    <a:pt x="78456" y="48292"/>
                    <a:pt x="78462" y="48117"/>
                    <a:pt x="78566" y="47909"/>
                  </a:cubicBezTo>
                  <a:cubicBezTo>
                    <a:pt x="78687" y="47788"/>
                    <a:pt x="78764" y="47711"/>
                    <a:pt x="78796" y="47711"/>
                  </a:cubicBezTo>
                  <a:close/>
                  <a:moveTo>
                    <a:pt x="76144" y="47946"/>
                  </a:moveTo>
                  <a:cubicBezTo>
                    <a:pt x="76236" y="47946"/>
                    <a:pt x="76218" y="48020"/>
                    <a:pt x="76162" y="48241"/>
                  </a:cubicBezTo>
                  <a:cubicBezTo>
                    <a:pt x="76121" y="48282"/>
                    <a:pt x="76079" y="48303"/>
                    <a:pt x="76038" y="48303"/>
                  </a:cubicBezTo>
                  <a:cubicBezTo>
                    <a:pt x="75997" y="48303"/>
                    <a:pt x="75955" y="48282"/>
                    <a:pt x="75914" y="48241"/>
                  </a:cubicBezTo>
                  <a:cubicBezTo>
                    <a:pt x="75748" y="48075"/>
                    <a:pt x="75748" y="48075"/>
                    <a:pt x="75914" y="47992"/>
                  </a:cubicBezTo>
                  <a:cubicBezTo>
                    <a:pt x="76024" y="47964"/>
                    <a:pt x="76098" y="47946"/>
                    <a:pt x="76144" y="47946"/>
                  </a:cubicBezTo>
                  <a:close/>
                  <a:moveTo>
                    <a:pt x="91559" y="47989"/>
                  </a:moveTo>
                  <a:cubicBezTo>
                    <a:pt x="91629" y="47989"/>
                    <a:pt x="91572" y="48080"/>
                    <a:pt x="91411" y="48241"/>
                  </a:cubicBezTo>
                  <a:cubicBezTo>
                    <a:pt x="91353" y="48299"/>
                    <a:pt x="91253" y="48358"/>
                    <a:pt x="91199" y="48358"/>
                  </a:cubicBezTo>
                  <a:cubicBezTo>
                    <a:pt x="91177" y="48358"/>
                    <a:pt x="91163" y="48348"/>
                    <a:pt x="91163" y="48323"/>
                  </a:cubicBezTo>
                  <a:cubicBezTo>
                    <a:pt x="91080" y="48323"/>
                    <a:pt x="91245" y="48241"/>
                    <a:pt x="91328" y="48075"/>
                  </a:cubicBezTo>
                  <a:cubicBezTo>
                    <a:pt x="91446" y="48016"/>
                    <a:pt x="91522" y="47989"/>
                    <a:pt x="91559" y="47989"/>
                  </a:cubicBezTo>
                  <a:close/>
                  <a:moveTo>
                    <a:pt x="92016" y="47777"/>
                  </a:moveTo>
                  <a:cubicBezTo>
                    <a:pt x="92052" y="47777"/>
                    <a:pt x="92074" y="47796"/>
                    <a:pt x="92074" y="47826"/>
                  </a:cubicBezTo>
                  <a:cubicBezTo>
                    <a:pt x="92074" y="47909"/>
                    <a:pt x="91991" y="48075"/>
                    <a:pt x="91826" y="48241"/>
                  </a:cubicBezTo>
                  <a:cubicBezTo>
                    <a:pt x="91765" y="48362"/>
                    <a:pt x="91660" y="48439"/>
                    <a:pt x="91608" y="48439"/>
                  </a:cubicBezTo>
                  <a:cubicBezTo>
                    <a:pt x="91589" y="48439"/>
                    <a:pt x="91577" y="48429"/>
                    <a:pt x="91577" y="48406"/>
                  </a:cubicBezTo>
                  <a:cubicBezTo>
                    <a:pt x="91494" y="48406"/>
                    <a:pt x="91577" y="48158"/>
                    <a:pt x="91743" y="47992"/>
                  </a:cubicBezTo>
                  <a:cubicBezTo>
                    <a:pt x="91848" y="47834"/>
                    <a:pt x="91953" y="47777"/>
                    <a:pt x="92016" y="47777"/>
                  </a:cubicBezTo>
                  <a:close/>
                  <a:moveTo>
                    <a:pt x="88357" y="48206"/>
                  </a:moveTo>
                  <a:cubicBezTo>
                    <a:pt x="88379" y="48206"/>
                    <a:pt x="88403" y="48216"/>
                    <a:pt x="88428" y="48241"/>
                  </a:cubicBezTo>
                  <a:cubicBezTo>
                    <a:pt x="88511" y="48323"/>
                    <a:pt x="88511" y="48406"/>
                    <a:pt x="88428" y="48406"/>
                  </a:cubicBezTo>
                  <a:cubicBezTo>
                    <a:pt x="88403" y="48431"/>
                    <a:pt x="88379" y="48441"/>
                    <a:pt x="88357" y="48441"/>
                  </a:cubicBezTo>
                  <a:cubicBezTo>
                    <a:pt x="88303" y="48441"/>
                    <a:pt x="88262" y="48382"/>
                    <a:pt x="88262" y="48323"/>
                  </a:cubicBezTo>
                  <a:cubicBezTo>
                    <a:pt x="88262" y="48265"/>
                    <a:pt x="88303" y="48206"/>
                    <a:pt x="88357" y="48206"/>
                  </a:cubicBezTo>
                  <a:close/>
                  <a:moveTo>
                    <a:pt x="89298" y="48510"/>
                  </a:moveTo>
                  <a:cubicBezTo>
                    <a:pt x="89319" y="48510"/>
                    <a:pt x="89339" y="48531"/>
                    <a:pt x="89339" y="48572"/>
                  </a:cubicBezTo>
                  <a:cubicBezTo>
                    <a:pt x="89339" y="48738"/>
                    <a:pt x="89422" y="48904"/>
                    <a:pt x="89505" y="48986"/>
                  </a:cubicBezTo>
                  <a:cubicBezTo>
                    <a:pt x="89588" y="49069"/>
                    <a:pt x="89588" y="49069"/>
                    <a:pt x="89256" y="49152"/>
                  </a:cubicBezTo>
                  <a:cubicBezTo>
                    <a:pt x="89153" y="49187"/>
                    <a:pt x="89079" y="49207"/>
                    <a:pt x="89039" y="49207"/>
                  </a:cubicBezTo>
                  <a:cubicBezTo>
                    <a:pt x="88982" y="49207"/>
                    <a:pt x="88994" y="49166"/>
                    <a:pt x="89091" y="49069"/>
                  </a:cubicBezTo>
                  <a:cubicBezTo>
                    <a:pt x="89174" y="48904"/>
                    <a:pt x="89256" y="48738"/>
                    <a:pt x="89256" y="48572"/>
                  </a:cubicBezTo>
                  <a:cubicBezTo>
                    <a:pt x="89256" y="48531"/>
                    <a:pt x="89277" y="48510"/>
                    <a:pt x="89298" y="48510"/>
                  </a:cubicBezTo>
                  <a:close/>
                  <a:moveTo>
                    <a:pt x="84384" y="49098"/>
                  </a:moveTo>
                  <a:cubicBezTo>
                    <a:pt x="84395" y="49098"/>
                    <a:pt x="84415" y="49118"/>
                    <a:pt x="84450" y="49152"/>
                  </a:cubicBezTo>
                  <a:cubicBezTo>
                    <a:pt x="84533" y="49152"/>
                    <a:pt x="84533" y="49235"/>
                    <a:pt x="84450" y="49318"/>
                  </a:cubicBezTo>
                  <a:cubicBezTo>
                    <a:pt x="84450" y="49318"/>
                    <a:pt x="84367" y="49318"/>
                    <a:pt x="84367" y="49235"/>
                  </a:cubicBezTo>
                  <a:cubicBezTo>
                    <a:pt x="84367" y="49138"/>
                    <a:pt x="84367" y="49098"/>
                    <a:pt x="84384" y="49098"/>
                  </a:cubicBezTo>
                  <a:close/>
                  <a:moveTo>
                    <a:pt x="90162" y="48975"/>
                  </a:moveTo>
                  <a:cubicBezTo>
                    <a:pt x="90197" y="48975"/>
                    <a:pt x="90136" y="49057"/>
                    <a:pt x="90002" y="49235"/>
                  </a:cubicBezTo>
                  <a:cubicBezTo>
                    <a:pt x="89919" y="49401"/>
                    <a:pt x="89754" y="49401"/>
                    <a:pt x="89671" y="49401"/>
                  </a:cubicBezTo>
                  <a:cubicBezTo>
                    <a:pt x="89505" y="49235"/>
                    <a:pt x="89505" y="49235"/>
                    <a:pt x="89837" y="49152"/>
                  </a:cubicBezTo>
                  <a:cubicBezTo>
                    <a:pt x="90029" y="49037"/>
                    <a:pt x="90132" y="48975"/>
                    <a:pt x="90162" y="48975"/>
                  </a:cubicBezTo>
                  <a:close/>
                  <a:moveTo>
                    <a:pt x="86024" y="49069"/>
                  </a:moveTo>
                  <a:cubicBezTo>
                    <a:pt x="86107" y="49069"/>
                    <a:pt x="86024" y="49235"/>
                    <a:pt x="85941" y="49318"/>
                  </a:cubicBezTo>
                  <a:cubicBezTo>
                    <a:pt x="85883" y="49377"/>
                    <a:pt x="85824" y="49435"/>
                    <a:pt x="85795" y="49435"/>
                  </a:cubicBezTo>
                  <a:cubicBezTo>
                    <a:pt x="85783" y="49435"/>
                    <a:pt x="85776" y="49425"/>
                    <a:pt x="85776" y="49401"/>
                  </a:cubicBezTo>
                  <a:cubicBezTo>
                    <a:pt x="85693" y="49401"/>
                    <a:pt x="85776" y="49318"/>
                    <a:pt x="85859" y="49152"/>
                  </a:cubicBezTo>
                  <a:cubicBezTo>
                    <a:pt x="85941" y="49069"/>
                    <a:pt x="86024" y="49069"/>
                    <a:pt x="86024" y="49069"/>
                  </a:cubicBezTo>
                  <a:close/>
                  <a:moveTo>
                    <a:pt x="81301" y="49484"/>
                  </a:moveTo>
                  <a:lnTo>
                    <a:pt x="81301" y="49484"/>
                  </a:lnTo>
                  <a:cubicBezTo>
                    <a:pt x="81383" y="49567"/>
                    <a:pt x="81301" y="49649"/>
                    <a:pt x="81218" y="49732"/>
                  </a:cubicBezTo>
                  <a:cubicBezTo>
                    <a:pt x="81135" y="49815"/>
                    <a:pt x="81052" y="49898"/>
                    <a:pt x="81052" y="49898"/>
                  </a:cubicBezTo>
                  <a:cubicBezTo>
                    <a:pt x="80969" y="49815"/>
                    <a:pt x="81052" y="49732"/>
                    <a:pt x="81135" y="49649"/>
                  </a:cubicBezTo>
                  <a:cubicBezTo>
                    <a:pt x="81218" y="49484"/>
                    <a:pt x="81300" y="49484"/>
                    <a:pt x="81301" y="49484"/>
                  </a:cubicBezTo>
                  <a:close/>
                  <a:moveTo>
                    <a:pt x="90729" y="49362"/>
                  </a:moveTo>
                  <a:cubicBezTo>
                    <a:pt x="90804" y="49362"/>
                    <a:pt x="90893" y="49428"/>
                    <a:pt x="90997" y="49567"/>
                  </a:cubicBezTo>
                  <a:cubicBezTo>
                    <a:pt x="91055" y="49625"/>
                    <a:pt x="91114" y="49684"/>
                    <a:pt x="91173" y="49684"/>
                  </a:cubicBezTo>
                  <a:cubicBezTo>
                    <a:pt x="91197" y="49684"/>
                    <a:pt x="91221" y="49674"/>
                    <a:pt x="91245" y="49649"/>
                  </a:cubicBezTo>
                  <a:cubicBezTo>
                    <a:pt x="91280" y="49579"/>
                    <a:pt x="91301" y="49554"/>
                    <a:pt x="91312" y="49554"/>
                  </a:cubicBezTo>
                  <a:cubicBezTo>
                    <a:pt x="91328" y="49554"/>
                    <a:pt x="91328" y="49602"/>
                    <a:pt x="91328" y="49649"/>
                  </a:cubicBezTo>
                  <a:cubicBezTo>
                    <a:pt x="91328" y="49732"/>
                    <a:pt x="91245" y="49898"/>
                    <a:pt x="91080" y="49981"/>
                  </a:cubicBezTo>
                  <a:cubicBezTo>
                    <a:pt x="90958" y="50103"/>
                    <a:pt x="90836" y="50157"/>
                    <a:pt x="90735" y="50157"/>
                  </a:cubicBezTo>
                  <a:cubicBezTo>
                    <a:pt x="90561" y="50157"/>
                    <a:pt x="90447" y="49995"/>
                    <a:pt x="90500" y="49732"/>
                  </a:cubicBezTo>
                  <a:cubicBezTo>
                    <a:pt x="90548" y="49491"/>
                    <a:pt x="90624" y="49362"/>
                    <a:pt x="90729" y="49362"/>
                  </a:cubicBezTo>
                  <a:close/>
                  <a:moveTo>
                    <a:pt x="73675" y="50042"/>
                  </a:moveTo>
                  <a:cubicBezTo>
                    <a:pt x="73889" y="50042"/>
                    <a:pt x="73962" y="50177"/>
                    <a:pt x="73759" y="50312"/>
                  </a:cubicBezTo>
                  <a:cubicBezTo>
                    <a:pt x="73718" y="50354"/>
                    <a:pt x="73655" y="50375"/>
                    <a:pt x="73593" y="50375"/>
                  </a:cubicBezTo>
                  <a:cubicBezTo>
                    <a:pt x="73531" y="50375"/>
                    <a:pt x="73469" y="50354"/>
                    <a:pt x="73427" y="50312"/>
                  </a:cubicBezTo>
                  <a:cubicBezTo>
                    <a:pt x="73345" y="50147"/>
                    <a:pt x="73345" y="50147"/>
                    <a:pt x="73510" y="50064"/>
                  </a:cubicBezTo>
                  <a:cubicBezTo>
                    <a:pt x="73571" y="50049"/>
                    <a:pt x="73626" y="50042"/>
                    <a:pt x="73675" y="50042"/>
                  </a:cubicBezTo>
                  <a:close/>
                  <a:moveTo>
                    <a:pt x="89504" y="49936"/>
                  </a:moveTo>
                  <a:cubicBezTo>
                    <a:pt x="89520" y="49936"/>
                    <a:pt x="89495" y="50001"/>
                    <a:pt x="89422" y="50147"/>
                  </a:cubicBezTo>
                  <a:cubicBezTo>
                    <a:pt x="89422" y="50312"/>
                    <a:pt x="89256" y="50395"/>
                    <a:pt x="89174" y="50395"/>
                  </a:cubicBezTo>
                  <a:cubicBezTo>
                    <a:pt x="89158" y="50411"/>
                    <a:pt x="89148" y="50418"/>
                    <a:pt x="89143" y="50418"/>
                  </a:cubicBezTo>
                  <a:cubicBezTo>
                    <a:pt x="89122" y="50418"/>
                    <a:pt x="89189" y="50297"/>
                    <a:pt x="89256" y="50230"/>
                  </a:cubicBezTo>
                  <a:cubicBezTo>
                    <a:pt x="89396" y="50043"/>
                    <a:pt x="89483" y="49936"/>
                    <a:pt x="89504" y="49936"/>
                  </a:cubicBezTo>
                  <a:close/>
                  <a:moveTo>
                    <a:pt x="86853" y="50147"/>
                  </a:moveTo>
                  <a:cubicBezTo>
                    <a:pt x="86853" y="50230"/>
                    <a:pt x="86853" y="50312"/>
                    <a:pt x="86770" y="50395"/>
                  </a:cubicBezTo>
                  <a:cubicBezTo>
                    <a:pt x="86687" y="50478"/>
                    <a:pt x="86604" y="50561"/>
                    <a:pt x="86604" y="50561"/>
                  </a:cubicBezTo>
                  <a:cubicBezTo>
                    <a:pt x="86522" y="50478"/>
                    <a:pt x="86604" y="50395"/>
                    <a:pt x="86604" y="50312"/>
                  </a:cubicBezTo>
                  <a:cubicBezTo>
                    <a:pt x="86687" y="50147"/>
                    <a:pt x="86853" y="50147"/>
                    <a:pt x="86853" y="50147"/>
                  </a:cubicBezTo>
                  <a:close/>
                  <a:moveTo>
                    <a:pt x="81618" y="50163"/>
                  </a:moveTo>
                  <a:cubicBezTo>
                    <a:pt x="81702" y="50163"/>
                    <a:pt x="81669" y="50299"/>
                    <a:pt x="81549" y="50478"/>
                  </a:cubicBezTo>
                  <a:cubicBezTo>
                    <a:pt x="81383" y="50644"/>
                    <a:pt x="81301" y="50727"/>
                    <a:pt x="81218" y="50727"/>
                  </a:cubicBezTo>
                  <a:cubicBezTo>
                    <a:pt x="81135" y="50561"/>
                    <a:pt x="81218" y="50395"/>
                    <a:pt x="81466" y="50230"/>
                  </a:cubicBezTo>
                  <a:cubicBezTo>
                    <a:pt x="81536" y="50183"/>
                    <a:pt x="81586" y="50163"/>
                    <a:pt x="81618" y="50163"/>
                  </a:cubicBezTo>
                  <a:close/>
                  <a:moveTo>
                    <a:pt x="74572" y="50494"/>
                  </a:moveTo>
                  <a:cubicBezTo>
                    <a:pt x="74651" y="50494"/>
                    <a:pt x="74601" y="50630"/>
                    <a:pt x="74422" y="50810"/>
                  </a:cubicBezTo>
                  <a:cubicBezTo>
                    <a:pt x="74339" y="50975"/>
                    <a:pt x="74173" y="51058"/>
                    <a:pt x="74173" y="51058"/>
                  </a:cubicBezTo>
                  <a:cubicBezTo>
                    <a:pt x="74090" y="50975"/>
                    <a:pt x="74256" y="50644"/>
                    <a:pt x="74422" y="50561"/>
                  </a:cubicBezTo>
                  <a:cubicBezTo>
                    <a:pt x="74491" y="50515"/>
                    <a:pt x="74541" y="50494"/>
                    <a:pt x="74572" y="50494"/>
                  </a:cubicBezTo>
                  <a:close/>
                  <a:moveTo>
                    <a:pt x="87671" y="50719"/>
                  </a:moveTo>
                  <a:cubicBezTo>
                    <a:pt x="87755" y="50719"/>
                    <a:pt x="87689" y="50790"/>
                    <a:pt x="87433" y="50893"/>
                  </a:cubicBezTo>
                  <a:cubicBezTo>
                    <a:pt x="87267" y="51058"/>
                    <a:pt x="87102" y="51058"/>
                    <a:pt x="87102" y="51058"/>
                  </a:cubicBezTo>
                  <a:cubicBezTo>
                    <a:pt x="87102" y="50975"/>
                    <a:pt x="87185" y="50893"/>
                    <a:pt x="87350" y="50810"/>
                  </a:cubicBezTo>
                  <a:cubicBezTo>
                    <a:pt x="87509" y="50746"/>
                    <a:pt x="87619" y="50719"/>
                    <a:pt x="87671" y="50719"/>
                  </a:cubicBezTo>
                  <a:close/>
                  <a:moveTo>
                    <a:pt x="86770" y="50748"/>
                  </a:moveTo>
                  <a:cubicBezTo>
                    <a:pt x="86791" y="50748"/>
                    <a:pt x="86812" y="50768"/>
                    <a:pt x="86853" y="50810"/>
                  </a:cubicBezTo>
                  <a:cubicBezTo>
                    <a:pt x="86936" y="50810"/>
                    <a:pt x="86853" y="50975"/>
                    <a:pt x="86770" y="51058"/>
                  </a:cubicBezTo>
                  <a:cubicBezTo>
                    <a:pt x="86729" y="51100"/>
                    <a:pt x="86708" y="51120"/>
                    <a:pt x="86698" y="51120"/>
                  </a:cubicBezTo>
                  <a:cubicBezTo>
                    <a:pt x="86687" y="51120"/>
                    <a:pt x="86687" y="51100"/>
                    <a:pt x="86687" y="51058"/>
                  </a:cubicBezTo>
                  <a:cubicBezTo>
                    <a:pt x="86604" y="50975"/>
                    <a:pt x="86687" y="50810"/>
                    <a:pt x="86687" y="50810"/>
                  </a:cubicBezTo>
                  <a:cubicBezTo>
                    <a:pt x="86729" y="50768"/>
                    <a:pt x="86749" y="50748"/>
                    <a:pt x="86770" y="50748"/>
                  </a:cubicBezTo>
                  <a:close/>
                  <a:moveTo>
                    <a:pt x="90531" y="50632"/>
                  </a:moveTo>
                  <a:cubicBezTo>
                    <a:pt x="90582" y="50632"/>
                    <a:pt x="90582" y="50715"/>
                    <a:pt x="90582" y="50893"/>
                  </a:cubicBezTo>
                  <a:cubicBezTo>
                    <a:pt x="90500" y="51058"/>
                    <a:pt x="90500" y="51141"/>
                    <a:pt x="90417" y="51141"/>
                  </a:cubicBezTo>
                  <a:cubicBezTo>
                    <a:pt x="90417" y="51058"/>
                    <a:pt x="90251" y="51058"/>
                    <a:pt x="90168" y="51058"/>
                  </a:cubicBezTo>
                  <a:cubicBezTo>
                    <a:pt x="90085" y="51058"/>
                    <a:pt x="90085" y="50975"/>
                    <a:pt x="90251" y="50810"/>
                  </a:cubicBezTo>
                  <a:cubicBezTo>
                    <a:pt x="90405" y="50694"/>
                    <a:pt x="90487" y="50632"/>
                    <a:pt x="90531" y="50632"/>
                  </a:cubicBezTo>
                  <a:close/>
                  <a:moveTo>
                    <a:pt x="83170" y="51355"/>
                  </a:moveTo>
                  <a:cubicBezTo>
                    <a:pt x="83192" y="51355"/>
                    <a:pt x="83207" y="51366"/>
                    <a:pt x="83207" y="51390"/>
                  </a:cubicBezTo>
                  <a:cubicBezTo>
                    <a:pt x="83289" y="51473"/>
                    <a:pt x="83289" y="51556"/>
                    <a:pt x="83207" y="51638"/>
                  </a:cubicBezTo>
                  <a:cubicBezTo>
                    <a:pt x="83158" y="51735"/>
                    <a:pt x="83110" y="51776"/>
                    <a:pt x="83061" y="51776"/>
                  </a:cubicBezTo>
                  <a:cubicBezTo>
                    <a:pt x="83027" y="51776"/>
                    <a:pt x="82992" y="51756"/>
                    <a:pt x="82958" y="51721"/>
                  </a:cubicBezTo>
                  <a:cubicBezTo>
                    <a:pt x="82875" y="51721"/>
                    <a:pt x="82875" y="51556"/>
                    <a:pt x="82958" y="51473"/>
                  </a:cubicBezTo>
                  <a:cubicBezTo>
                    <a:pt x="83017" y="51414"/>
                    <a:pt x="83117" y="51355"/>
                    <a:pt x="83170" y="51355"/>
                  </a:cubicBezTo>
                  <a:close/>
                  <a:moveTo>
                    <a:pt x="87599" y="51473"/>
                  </a:moveTo>
                  <a:cubicBezTo>
                    <a:pt x="87599" y="51556"/>
                    <a:pt x="87599" y="51638"/>
                    <a:pt x="87516" y="51721"/>
                  </a:cubicBezTo>
                  <a:cubicBezTo>
                    <a:pt x="87433" y="51804"/>
                    <a:pt x="87350" y="51887"/>
                    <a:pt x="87267" y="51887"/>
                  </a:cubicBezTo>
                  <a:cubicBezTo>
                    <a:pt x="87267" y="51804"/>
                    <a:pt x="87267" y="51721"/>
                    <a:pt x="87350" y="51638"/>
                  </a:cubicBezTo>
                  <a:cubicBezTo>
                    <a:pt x="87433" y="51556"/>
                    <a:pt x="87516" y="51473"/>
                    <a:pt x="87599" y="51473"/>
                  </a:cubicBezTo>
                  <a:close/>
                  <a:moveTo>
                    <a:pt x="92539" y="51772"/>
                  </a:moveTo>
                  <a:cubicBezTo>
                    <a:pt x="92571" y="51772"/>
                    <a:pt x="92571" y="51849"/>
                    <a:pt x="92571" y="51970"/>
                  </a:cubicBezTo>
                  <a:cubicBezTo>
                    <a:pt x="92489" y="52136"/>
                    <a:pt x="92406" y="52301"/>
                    <a:pt x="92406" y="52301"/>
                  </a:cubicBezTo>
                  <a:cubicBezTo>
                    <a:pt x="92393" y="52308"/>
                    <a:pt x="92382" y="52311"/>
                    <a:pt x="92372" y="52311"/>
                  </a:cubicBezTo>
                  <a:cubicBezTo>
                    <a:pt x="92253" y="52311"/>
                    <a:pt x="92335" y="51881"/>
                    <a:pt x="92489" y="51804"/>
                  </a:cubicBezTo>
                  <a:cubicBezTo>
                    <a:pt x="92511" y="51782"/>
                    <a:pt x="92527" y="51772"/>
                    <a:pt x="92539" y="51772"/>
                  </a:cubicBezTo>
                  <a:close/>
                  <a:moveTo>
                    <a:pt x="76870" y="51866"/>
                  </a:moveTo>
                  <a:cubicBezTo>
                    <a:pt x="76908" y="51866"/>
                    <a:pt x="76908" y="51965"/>
                    <a:pt x="76908" y="52219"/>
                  </a:cubicBezTo>
                  <a:cubicBezTo>
                    <a:pt x="76908" y="52355"/>
                    <a:pt x="76908" y="52417"/>
                    <a:pt x="76881" y="52417"/>
                  </a:cubicBezTo>
                  <a:cubicBezTo>
                    <a:pt x="76858" y="52417"/>
                    <a:pt x="76817" y="52376"/>
                    <a:pt x="76742" y="52301"/>
                  </a:cubicBezTo>
                  <a:cubicBezTo>
                    <a:pt x="76660" y="52219"/>
                    <a:pt x="76660" y="52053"/>
                    <a:pt x="76742" y="51970"/>
                  </a:cubicBezTo>
                  <a:cubicBezTo>
                    <a:pt x="76807" y="51906"/>
                    <a:pt x="76846" y="51866"/>
                    <a:pt x="76870" y="51866"/>
                  </a:cubicBezTo>
                  <a:close/>
                  <a:moveTo>
                    <a:pt x="83242" y="52043"/>
                  </a:moveTo>
                  <a:cubicBezTo>
                    <a:pt x="83261" y="52043"/>
                    <a:pt x="83277" y="52046"/>
                    <a:pt x="83289" y="52053"/>
                  </a:cubicBezTo>
                  <a:cubicBezTo>
                    <a:pt x="83289" y="52136"/>
                    <a:pt x="83124" y="52219"/>
                    <a:pt x="82875" y="52384"/>
                  </a:cubicBezTo>
                  <a:cubicBezTo>
                    <a:pt x="82709" y="52467"/>
                    <a:pt x="82461" y="52550"/>
                    <a:pt x="82461" y="52550"/>
                  </a:cubicBezTo>
                  <a:cubicBezTo>
                    <a:pt x="82384" y="52473"/>
                    <a:pt x="83015" y="52043"/>
                    <a:pt x="83242" y="52043"/>
                  </a:cubicBezTo>
                  <a:close/>
                  <a:moveTo>
                    <a:pt x="84367" y="52799"/>
                  </a:moveTo>
                  <a:cubicBezTo>
                    <a:pt x="84450" y="52882"/>
                    <a:pt x="84450" y="52964"/>
                    <a:pt x="84367" y="52964"/>
                  </a:cubicBezTo>
                  <a:cubicBezTo>
                    <a:pt x="84343" y="52989"/>
                    <a:pt x="84318" y="52999"/>
                    <a:pt x="84296" y="52999"/>
                  </a:cubicBezTo>
                  <a:cubicBezTo>
                    <a:pt x="84243" y="52999"/>
                    <a:pt x="84201" y="52940"/>
                    <a:pt x="84201" y="52882"/>
                  </a:cubicBezTo>
                  <a:cubicBezTo>
                    <a:pt x="84201" y="52799"/>
                    <a:pt x="84284" y="52799"/>
                    <a:pt x="84367" y="52799"/>
                  </a:cubicBezTo>
                  <a:close/>
                  <a:moveTo>
                    <a:pt x="89461" y="53366"/>
                  </a:moveTo>
                  <a:cubicBezTo>
                    <a:pt x="89481" y="53366"/>
                    <a:pt x="89496" y="53370"/>
                    <a:pt x="89505" y="53379"/>
                  </a:cubicBezTo>
                  <a:cubicBezTo>
                    <a:pt x="89505" y="53379"/>
                    <a:pt x="89422" y="53462"/>
                    <a:pt x="89256" y="53627"/>
                  </a:cubicBezTo>
                  <a:cubicBezTo>
                    <a:pt x="89139" y="53686"/>
                    <a:pt x="89022" y="53745"/>
                    <a:pt x="88963" y="53745"/>
                  </a:cubicBezTo>
                  <a:cubicBezTo>
                    <a:pt x="88939" y="53745"/>
                    <a:pt x="88925" y="53735"/>
                    <a:pt x="88925" y="53710"/>
                  </a:cubicBezTo>
                  <a:cubicBezTo>
                    <a:pt x="88851" y="53636"/>
                    <a:pt x="89303" y="53366"/>
                    <a:pt x="89461" y="53366"/>
                  </a:cubicBezTo>
                  <a:close/>
                  <a:moveTo>
                    <a:pt x="90758" y="53676"/>
                  </a:moveTo>
                  <a:cubicBezTo>
                    <a:pt x="90782" y="53676"/>
                    <a:pt x="90807" y="53686"/>
                    <a:pt x="90831" y="53710"/>
                  </a:cubicBezTo>
                  <a:cubicBezTo>
                    <a:pt x="90831" y="53710"/>
                    <a:pt x="90831" y="53876"/>
                    <a:pt x="90748" y="53959"/>
                  </a:cubicBezTo>
                  <a:cubicBezTo>
                    <a:pt x="90690" y="54017"/>
                    <a:pt x="90631" y="54076"/>
                    <a:pt x="90602" y="54076"/>
                  </a:cubicBezTo>
                  <a:cubicBezTo>
                    <a:pt x="90590" y="54076"/>
                    <a:pt x="90582" y="54066"/>
                    <a:pt x="90582" y="54042"/>
                  </a:cubicBezTo>
                  <a:cubicBezTo>
                    <a:pt x="90500" y="54042"/>
                    <a:pt x="90500" y="53959"/>
                    <a:pt x="90582" y="53793"/>
                  </a:cubicBezTo>
                  <a:cubicBezTo>
                    <a:pt x="90641" y="53735"/>
                    <a:pt x="90700" y="53676"/>
                    <a:pt x="90758" y="53676"/>
                  </a:cubicBezTo>
                  <a:close/>
                  <a:moveTo>
                    <a:pt x="89379" y="54899"/>
                  </a:moveTo>
                  <a:cubicBezTo>
                    <a:pt x="89515" y="54899"/>
                    <a:pt x="89632" y="55075"/>
                    <a:pt x="89505" y="55202"/>
                  </a:cubicBezTo>
                  <a:cubicBezTo>
                    <a:pt x="89422" y="55285"/>
                    <a:pt x="89256" y="55451"/>
                    <a:pt x="89091" y="55533"/>
                  </a:cubicBezTo>
                  <a:cubicBezTo>
                    <a:pt x="89003" y="55592"/>
                    <a:pt x="88946" y="55620"/>
                    <a:pt x="88913" y="55620"/>
                  </a:cubicBezTo>
                  <a:cubicBezTo>
                    <a:pt x="88852" y="55620"/>
                    <a:pt x="88871" y="55528"/>
                    <a:pt x="88925" y="55368"/>
                  </a:cubicBezTo>
                  <a:cubicBezTo>
                    <a:pt x="89008" y="55202"/>
                    <a:pt x="89174" y="55036"/>
                    <a:pt x="89256" y="54953"/>
                  </a:cubicBezTo>
                  <a:cubicBezTo>
                    <a:pt x="89295" y="54915"/>
                    <a:pt x="89338" y="54899"/>
                    <a:pt x="89379" y="54899"/>
                  </a:cubicBezTo>
                  <a:close/>
                  <a:moveTo>
                    <a:pt x="31474" y="57074"/>
                  </a:moveTo>
                  <a:cubicBezTo>
                    <a:pt x="31486" y="57074"/>
                    <a:pt x="31493" y="57084"/>
                    <a:pt x="31493" y="57108"/>
                  </a:cubicBezTo>
                  <a:cubicBezTo>
                    <a:pt x="31576" y="57108"/>
                    <a:pt x="31493" y="57191"/>
                    <a:pt x="31410" y="57274"/>
                  </a:cubicBezTo>
                  <a:cubicBezTo>
                    <a:pt x="31410" y="57395"/>
                    <a:pt x="31366" y="57472"/>
                    <a:pt x="31310" y="57472"/>
                  </a:cubicBezTo>
                  <a:cubicBezTo>
                    <a:pt x="31289" y="57472"/>
                    <a:pt x="31267" y="57462"/>
                    <a:pt x="31245" y="57440"/>
                  </a:cubicBezTo>
                  <a:cubicBezTo>
                    <a:pt x="31245" y="57440"/>
                    <a:pt x="31245" y="57274"/>
                    <a:pt x="31327" y="57191"/>
                  </a:cubicBezTo>
                  <a:cubicBezTo>
                    <a:pt x="31386" y="57132"/>
                    <a:pt x="31445" y="57074"/>
                    <a:pt x="31474" y="57074"/>
                  </a:cubicBezTo>
                  <a:close/>
                  <a:moveTo>
                    <a:pt x="16778" y="57953"/>
                  </a:moveTo>
                  <a:cubicBezTo>
                    <a:pt x="16888" y="57953"/>
                    <a:pt x="16838" y="58089"/>
                    <a:pt x="16659" y="58268"/>
                  </a:cubicBezTo>
                  <a:cubicBezTo>
                    <a:pt x="16548" y="58268"/>
                    <a:pt x="16475" y="58305"/>
                    <a:pt x="16413" y="58305"/>
                  </a:cubicBezTo>
                  <a:cubicBezTo>
                    <a:pt x="16382" y="58305"/>
                    <a:pt x="16355" y="58296"/>
                    <a:pt x="16327" y="58268"/>
                  </a:cubicBezTo>
                  <a:cubicBezTo>
                    <a:pt x="16327" y="58268"/>
                    <a:pt x="16410" y="58185"/>
                    <a:pt x="16576" y="58020"/>
                  </a:cubicBezTo>
                  <a:cubicBezTo>
                    <a:pt x="16668" y="57973"/>
                    <a:pt x="16735" y="57953"/>
                    <a:pt x="16778" y="57953"/>
                  </a:cubicBezTo>
                  <a:close/>
                  <a:moveTo>
                    <a:pt x="80720" y="58351"/>
                  </a:moveTo>
                  <a:cubicBezTo>
                    <a:pt x="80886" y="58434"/>
                    <a:pt x="80969" y="58848"/>
                    <a:pt x="80803" y="59097"/>
                  </a:cubicBezTo>
                  <a:cubicBezTo>
                    <a:pt x="80760" y="59140"/>
                    <a:pt x="80718" y="59161"/>
                    <a:pt x="80675" y="59161"/>
                  </a:cubicBezTo>
                  <a:cubicBezTo>
                    <a:pt x="80552" y="59161"/>
                    <a:pt x="80429" y="58990"/>
                    <a:pt x="80306" y="58683"/>
                  </a:cubicBezTo>
                  <a:cubicBezTo>
                    <a:pt x="80223" y="58517"/>
                    <a:pt x="80555" y="58351"/>
                    <a:pt x="80720" y="58351"/>
                  </a:cubicBezTo>
                  <a:close/>
                  <a:moveTo>
                    <a:pt x="86888" y="59585"/>
                  </a:moveTo>
                  <a:cubicBezTo>
                    <a:pt x="87018" y="59585"/>
                    <a:pt x="87006" y="60015"/>
                    <a:pt x="86853" y="60092"/>
                  </a:cubicBezTo>
                  <a:cubicBezTo>
                    <a:pt x="86837" y="60107"/>
                    <a:pt x="86821" y="60114"/>
                    <a:pt x="86806" y="60114"/>
                  </a:cubicBezTo>
                  <a:cubicBezTo>
                    <a:pt x="86742" y="60114"/>
                    <a:pt x="86687" y="59993"/>
                    <a:pt x="86687" y="59926"/>
                  </a:cubicBezTo>
                  <a:cubicBezTo>
                    <a:pt x="86687" y="59760"/>
                    <a:pt x="86687" y="59677"/>
                    <a:pt x="86853" y="59594"/>
                  </a:cubicBezTo>
                  <a:cubicBezTo>
                    <a:pt x="86866" y="59588"/>
                    <a:pt x="86877" y="59585"/>
                    <a:pt x="86888" y="59585"/>
                  </a:cubicBezTo>
                  <a:close/>
                  <a:moveTo>
                    <a:pt x="55444" y="60837"/>
                  </a:moveTo>
                  <a:cubicBezTo>
                    <a:pt x="55444" y="60837"/>
                    <a:pt x="55361" y="60920"/>
                    <a:pt x="55278" y="61086"/>
                  </a:cubicBezTo>
                  <a:cubicBezTo>
                    <a:pt x="55195" y="61169"/>
                    <a:pt x="55112" y="61169"/>
                    <a:pt x="55112" y="61169"/>
                  </a:cubicBezTo>
                  <a:cubicBezTo>
                    <a:pt x="55029" y="61086"/>
                    <a:pt x="55112" y="61003"/>
                    <a:pt x="55195" y="60920"/>
                  </a:cubicBezTo>
                  <a:cubicBezTo>
                    <a:pt x="55278" y="60837"/>
                    <a:pt x="55444" y="60837"/>
                    <a:pt x="55444" y="60837"/>
                  </a:cubicBezTo>
                  <a:close/>
                  <a:moveTo>
                    <a:pt x="72941" y="73786"/>
                  </a:moveTo>
                  <a:cubicBezTo>
                    <a:pt x="72951" y="73786"/>
                    <a:pt x="72972" y="73807"/>
                    <a:pt x="73013" y="73849"/>
                  </a:cubicBezTo>
                  <a:cubicBezTo>
                    <a:pt x="73096" y="73849"/>
                    <a:pt x="73096" y="73931"/>
                    <a:pt x="73096" y="74014"/>
                  </a:cubicBezTo>
                  <a:cubicBezTo>
                    <a:pt x="73013" y="74014"/>
                    <a:pt x="72930" y="74014"/>
                    <a:pt x="72930" y="73849"/>
                  </a:cubicBezTo>
                  <a:cubicBezTo>
                    <a:pt x="72930" y="73807"/>
                    <a:pt x="72930" y="73786"/>
                    <a:pt x="72941" y="73786"/>
                  </a:cubicBezTo>
                  <a:close/>
                  <a:moveTo>
                    <a:pt x="84502" y="75527"/>
                  </a:moveTo>
                  <a:cubicBezTo>
                    <a:pt x="84533" y="75527"/>
                    <a:pt x="84574" y="75548"/>
                    <a:pt x="84615" y="75589"/>
                  </a:cubicBezTo>
                  <a:cubicBezTo>
                    <a:pt x="84615" y="75589"/>
                    <a:pt x="84698" y="75672"/>
                    <a:pt x="84615" y="75755"/>
                  </a:cubicBezTo>
                  <a:cubicBezTo>
                    <a:pt x="84533" y="75755"/>
                    <a:pt x="84450" y="75755"/>
                    <a:pt x="84450" y="75589"/>
                  </a:cubicBezTo>
                  <a:cubicBezTo>
                    <a:pt x="84450" y="75548"/>
                    <a:pt x="84470" y="75527"/>
                    <a:pt x="84502" y="75527"/>
                  </a:cubicBezTo>
                  <a:close/>
                  <a:moveTo>
                    <a:pt x="83816" y="76135"/>
                  </a:moveTo>
                  <a:cubicBezTo>
                    <a:pt x="83828" y="76135"/>
                    <a:pt x="83845" y="76145"/>
                    <a:pt x="83870" y="76169"/>
                  </a:cubicBezTo>
                  <a:cubicBezTo>
                    <a:pt x="83952" y="76252"/>
                    <a:pt x="83952" y="76335"/>
                    <a:pt x="83952" y="76335"/>
                  </a:cubicBezTo>
                  <a:cubicBezTo>
                    <a:pt x="83928" y="76359"/>
                    <a:pt x="83904" y="76369"/>
                    <a:pt x="83882" y="76369"/>
                  </a:cubicBezTo>
                  <a:cubicBezTo>
                    <a:pt x="83828" y="76369"/>
                    <a:pt x="83787" y="76311"/>
                    <a:pt x="83787" y="76252"/>
                  </a:cubicBezTo>
                  <a:cubicBezTo>
                    <a:pt x="83787" y="76193"/>
                    <a:pt x="83787" y="76135"/>
                    <a:pt x="83816" y="76135"/>
                  </a:cubicBezTo>
                  <a:close/>
                  <a:moveTo>
                    <a:pt x="23646" y="0"/>
                  </a:moveTo>
                  <a:cubicBezTo>
                    <a:pt x="23474" y="0"/>
                    <a:pt x="23194" y="71"/>
                    <a:pt x="23040" y="174"/>
                  </a:cubicBezTo>
                  <a:lnTo>
                    <a:pt x="22791" y="174"/>
                  </a:lnTo>
                  <a:cubicBezTo>
                    <a:pt x="22709" y="174"/>
                    <a:pt x="22626" y="422"/>
                    <a:pt x="22460" y="837"/>
                  </a:cubicBezTo>
                  <a:cubicBezTo>
                    <a:pt x="22377" y="1168"/>
                    <a:pt x="22211" y="1500"/>
                    <a:pt x="22128" y="1500"/>
                  </a:cubicBezTo>
                  <a:cubicBezTo>
                    <a:pt x="22128" y="1500"/>
                    <a:pt x="22128" y="1583"/>
                    <a:pt x="22211" y="1665"/>
                  </a:cubicBezTo>
                  <a:cubicBezTo>
                    <a:pt x="22460" y="1831"/>
                    <a:pt x="22128" y="2246"/>
                    <a:pt x="21880" y="2246"/>
                  </a:cubicBezTo>
                  <a:cubicBezTo>
                    <a:pt x="21831" y="2221"/>
                    <a:pt x="21790" y="2211"/>
                    <a:pt x="21753" y="2211"/>
                  </a:cubicBezTo>
                  <a:cubicBezTo>
                    <a:pt x="21665" y="2211"/>
                    <a:pt x="21607" y="2270"/>
                    <a:pt x="21548" y="2328"/>
                  </a:cubicBezTo>
                  <a:cubicBezTo>
                    <a:pt x="21484" y="2521"/>
                    <a:pt x="21171" y="2714"/>
                    <a:pt x="20995" y="2714"/>
                  </a:cubicBezTo>
                  <a:cubicBezTo>
                    <a:pt x="20944" y="2714"/>
                    <a:pt x="20904" y="2697"/>
                    <a:pt x="20885" y="2660"/>
                  </a:cubicBezTo>
                  <a:cubicBezTo>
                    <a:pt x="20861" y="2636"/>
                    <a:pt x="20823" y="2626"/>
                    <a:pt x="20776" y="2626"/>
                  </a:cubicBezTo>
                  <a:cubicBezTo>
                    <a:pt x="20664" y="2626"/>
                    <a:pt x="20505" y="2684"/>
                    <a:pt x="20388" y="2743"/>
                  </a:cubicBezTo>
                  <a:cubicBezTo>
                    <a:pt x="20305" y="2784"/>
                    <a:pt x="20222" y="2805"/>
                    <a:pt x="20150" y="2805"/>
                  </a:cubicBezTo>
                  <a:cubicBezTo>
                    <a:pt x="20077" y="2805"/>
                    <a:pt x="20015" y="2784"/>
                    <a:pt x="19974" y="2743"/>
                  </a:cubicBezTo>
                  <a:cubicBezTo>
                    <a:pt x="19891" y="2743"/>
                    <a:pt x="19725" y="2743"/>
                    <a:pt x="19642" y="2826"/>
                  </a:cubicBezTo>
                  <a:cubicBezTo>
                    <a:pt x="19618" y="2850"/>
                    <a:pt x="19587" y="2860"/>
                    <a:pt x="19554" y="2860"/>
                  </a:cubicBezTo>
                  <a:cubicBezTo>
                    <a:pt x="19476" y="2860"/>
                    <a:pt x="19394" y="2801"/>
                    <a:pt x="19394" y="2743"/>
                  </a:cubicBezTo>
                  <a:cubicBezTo>
                    <a:pt x="19394" y="2660"/>
                    <a:pt x="19373" y="2618"/>
                    <a:pt x="19331" y="2618"/>
                  </a:cubicBezTo>
                  <a:cubicBezTo>
                    <a:pt x="19290" y="2618"/>
                    <a:pt x="19228" y="2660"/>
                    <a:pt x="19145" y="2743"/>
                  </a:cubicBezTo>
                  <a:cubicBezTo>
                    <a:pt x="19062" y="2909"/>
                    <a:pt x="18979" y="3074"/>
                    <a:pt x="19062" y="3157"/>
                  </a:cubicBezTo>
                  <a:cubicBezTo>
                    <a:pt x="19145" y="3323"/>
                    <a:pt x="18482" y="3986"/>
                    <a:pt x="18150" y="4069"/>
                  </a:cubicBezTo>
                  <a:cubicBezTo>
                    <a:pt x="17653" y="4069"/>
                    <a:pt x="17570" y="4235"/>
                    <a:pt x="17487" y="4649"/>
                  </a:cubicBezTo>
                  <a:cubicBezTo>
                    <a:pt x="17432" y="4870"/>
                    <a:pt x="17414" y="4944"/>
                    <a:pt x="17359" y="4944"/>
                  </a:cubicBezTo>
                  <a:cubicBezTo>
                    <a:pt x="17331" y="4944"/>
                    <a:pt x="17294" y="4925"/>
                    <a:pt x="17239" y="4898"/>
                  </a:cubicBezTo>
                  <a:cubicBezTo>
                    <a:pt x="17223" y="4881"/>
                    <a:pt x="17207" y="4872"/>
                    <a:pt x="17187" y="4872"/>
                  </a:cubicBezTo>
                  <a:cubicBezTo>
                    <a:pt x="17105" y="4872"/>
                    <a:pt x="16961" y="5042"/>
                    <a:pt x="16493" y="5643"/>
                  </a:cubicBezTo>
                  <a:cubicBezTo>
                    <a:pt x="16161" y="6058"/>
                    <a:pt x="15830" y="6472"/>
                    <a:pt x="15830" y="6555"/>
                  </a:cubicBezTo>
                  <a:cubicBezTo>
                    <a:pt x="15830" y="6638"/>
                    <a:pt x="15664" y="6804"/>
                    <a:pt x="15581" y="6886"/>
                  </a:cubicBezTo>
                  <a:cubicBezTo>
                    <a:pt x="15416" y="6969"/>
                    <a:pt x="15250" y="7301"/>
                    <a:pt x="15084" y="7632"/>
                  </a:cubicBezTo>
                  <a:cubicBezTo>
                    <a:pt x="15001" y="7881"/>
                    <a:pt x="14753" y="8130"/>
                    <a:pt x="14753" y="8212"/>
                  </a:cubicBezTo>
                  <a:cubicBezTo>
                    <a:pt x="14670" y="8295"/>
                    <a:pt x="14587" y="8461"/>
                    <a:pt x="14587" y="8627"/>
                  </a:cubicBezTo>
                  <a:cubicBezTo>
                    <a:pt x="14587" y="8875"/>
                    <a:pt x="14504" y="9041"/>
                    <a:pt x="14255" y="9124"/>
                  </a:cubicBezTo>
                  <a:cubicBezTo>
                    <a:pt x="14007" y="9290"/>
                    <a:pt x="13758" y="9704"/>
                    <a:pt x="13841" y="9870"/>
                  </a:cubicBezTo>
                  <a:cubicBezTo>
                    <a:pt x="13924" y="9870"/>
                    <a:pt x="14007" y="9787"/>
                    <a:pt x="14007" y="9621"/>
                  </a:cubicBezTo>
                  <a:cubicBezTo>
                    <a:pt x="14055" y="9573"/>
                    <a:pt x="14102" y="9526"/>
                    <a:pt x="14134" y="9526"/>
                  </a:cubicBezTo>
                  <a:cubicBezTo>
                    <a:pt x="14158" y="9526"/>
                    <a:pt x="14172" y="9551"/>
                    <a:pt x="14172" y="9621"/>
                  </a:cubicBezTo>
                  <a:cubicBezTo>
                    <a:pt x="14090" y="9704"/>
                    <a:pt x="14007" y="9870"/>
                    <a:pt x="13924" y="9953"/>
                  </a:cubicBezTo>
                  <a:cubicBezTo>
                    <a:pt x="13758" y="10119"/>
                    <a:pt x="13592" y="10367"/>
                    <a:pt x="13592" y="10533"/>
                  </a:cubicBezTo>
                  <a:cubicBezTo>
                    <a:pt x="13509" y="10699"/>
                    <a:pt x="13344" y="11030"/>
                    <a:pt x="13095" y="11362"/>
                  </a:cubicBezTo>
                  <a:cubicBezTo>
                    <a:pt x="12846" y="11610"/>
                    <a:pt x="12681" y="11942"/>
                    <a:pt x="12598" y="12108"/>
                  </a:cubicBezTo>
                  <a:cubicBezTo>
                    <a:pt x="12598" y="12273"/>
                    <a:pt x="12515" y="12439"/>
                    <a:pt x="12432" y="12522"/>
                  </a:cubicBezTo>
                  <a:cubicBezTo>
                    <a:pt x="12349" y="12522"/>
                    <a:pt x="12266" y="12853"/>
                    <a:pt x="12183" y="13185"/>
                  </a:cubicBezTo>
                  <a:cubicBezTo>
                    <a:pt x="12101" y="13516"/>
                    <a:pt x="11935" y="13848"/>
                    <a:pt x="11852" y="13931"/>
                  </a:cubicBezTo>
                  <a:cubicBezTo>
                    <a:pt x="11769" y="14014"/>
                    <a:pt x="11603" y="14262"/>
                    <a:pt x="11603" y="14428"/>
                  </a:cubicBezTo>
                  <a:cubicBezTo>
                    <a:pt x="11520" y="14677"/>
                    <a:pt x="11355" y="14842"/>
                    <a:pt x="11272" y="14925"/>
                  </a:cubicBezTo>
                  <a:cubicBezTo>
                    <a:pt x="11189" y="15008"/>
                    <a:pt x="11106" y="15257"/>
                    <a:pt x="11023" y="15505"/>
                  </a:cubicBezTo>
                  <a:cubicBezTo>
                    <a:pt x="11023" y="15671"/>
                    <a:pt x="10775" y="16085"/>
                    <a:pt x="10526" y="16334"/>
                  </a:cubicBezTo>
                  <a:cubicBezTo>
                    <a:pt x="9946" y="17163"/>
                    <a:pt x="9863" y="17494"/>
                    <a:pt x="9863" y="18406"/>
                  </a:cubicBezTo>
                  <a:cubicBezTo>
                    <a:pt x="9863" y="19483"/>
                    <a:pt x="9946" y="19566"/>
                    <a:pt x="10609" y="19566"/>
                  </a:cubicBezTo>
                  <a:cubicBezTo>
                    <a:pt x="11438" y="19566"/>
                    <a:pt x="11686" y="19732"/>
                    <a:pt x="11438" y="20229"/>
                  </a:cubicBezTo>
                  <a:cubicBezTo>
                    <a:pt x="11272" y="20478"/>
                    <a:pt x="11272" y="20644"/>
                    <a:pt x="11520" y="20892"/>
                  </a:cubicBezTo>
                  <a:cubicBezTo>
                    <a:pt x="11686" y="21058"/>
                    <a:pt x="11852" y="21224"/>
                    <a:pt x="11769" y="21307"/>
                  </a:cubicBezTo>
                  <a:cubicBezTo>
                    <a:pt x="11520" y="21555"/>
                    <a:pt x="11686" y="21887"/>
                    <a:pt x="12266" y="22633"/>
                  </a:cubicBezTo>
                  <a:cubicBezTo>
                    <a:pt x="12681" y="23130"/>
                    <a:pt x="13012" y="23544"/>
                    <a:pt x="13095" y="23710"/>
                  </a:cubicBezTo>
                  <a:cubicBezTo>
                    <a:pt x="13178" y="23876"/>
                    <a:pt x="13261" y="23959"/>
                    <a:pt x="13261" y="24041"/>
                  </a:cubicBezTo>
                  <a:cubicBezTo>
                    <a:pt x="13344" y="24124"/>
                    <a:pt x="12764" y="24704"/>
                    <a:pt x="12018" y="25450"/>
                  </a:cubicBezTo>
                  <a:cubicBezTo>
                    <a:pt x="11852" y="25616"/>
                    <a:pt x="11686" y="25616"/>
                    <a:pt x="11603" y="25616"/>
                  </a:cubicBezTo>
                  <a:cubicBezTo>
                    <a:pt x="11603" y="25595"/>
                    <a:pt x="11593" y="25585"/>
                    <a:pt x="11575" y="25585"/>
                  </a:cubicBezTo>
                  <a:cubicBezTo>
                    <a:pt x="11520" y="25585"/>
                    <a:pt x="11396" y="25678"/>
                    <a:pt x="11272" y="25865"/>
                  </a:cubicBezTo>
                  <a:cubicBezTo>
                    <a:pt x="11175" y="26059"/>
                    <a:pt x="11106" y="26139"/>
                    <a:pt x="11066" y="26139"/>
                  </a:cubicBezTo>
                  <a:cubicBezTo>
                    <a:pt x="11037" y="26139"/>
                    <a:pt x="11023" y="26099"/>
                    <a:pt x="11023" y="26030"/>
                  </a:cubicBezTo>
                  <a:cubicBezTo>
                    <a:pt x="10998" y="25953"/>
                    <a:pt x="10932" y="25916"/>
                    <a:pt x="10844" y="25916"/>
                  </a:cubicBezTo>
                  <a:cubicBezTo>
                    <a:pt x="10648" y="25916"/>
                    <a:pt x="10341" y="26101"/>
                    <a:pt x="10112" y="26445"/>
                  </a:cubicBezTo>
                  <a:cubicBezTo>
                    <a:pt x="10029" y="26610"/>
                    <a:pt x="9863" y="26693"/>
                    <a:pt x="9780" y="26693"/>
                  </a:cubicBezTo>
                  <a:cubicBezTo>
                    <a:pt x="9780" y="26671"/>
                    <a:pt x="9774" y="26661"/>
                    <a:pt x="9765" y="26661"/>
                  </a:cubicBezTo>
                  <a:cubicBezTo>
                    <a:pt x="9742" y="26661"/>
                    <a:pt x="9697" y="26738"/>
                    <a:pt x="9697" y="26859"/>
                  </a:cubicBezTo>
                  <a:cubicBezTo>
                    <a:pt x="9614" y="27108"/>
                    <a:pt x="9614" y="27108"/>
                    <a:pt x="9532" y="27108"/>
                  </a:cubicBezTo>
                  <a:cubicBezTo>
                    <a:pt x="9519" y="27089"/>
                    <a:pt x="9500" y="27080"/>
                    <a:pt x="9475" y="27080"/>
                  </a:cubicBezTo>
                  <a:cubicBezTo>
                    <a:pt x="9172" y="27080"/>
                    <a:pt x="7971" y="28457"/>
                    <a:pt x="6134" y="30754"/>
                  </a:cubicBezTo>
                  <a:cubicBezTo>
                    <a:pt x="5388" y="31832"/>
                    <a:pt x="4310" y="33572"/>
                    <a:pt x="4062" y="34235"/>
                  </a:cubicBezTo>
                  <a:cubicBezTo>
                    <a:pt x="3896" y="34566"/>
                    <a:pt x="3813" y="34815"/>
                    <a:pt x="3730" y="34981"/>
                  </a:cubicBezTo>
                  <a:cubicBezTo>
                    <a:pt x="3647" y="35064"/>
                    <a:pt x="3565" y="35229"/>
                    <a:pt x="3565" y="35229"/>
                  </a:cubicBezTo>
                  <a:cubicBezTo>
                    <a:pt x="3565" y="35312"/>
                    <a:pt x="3316" y="35727"/>
                    <a:pt x="3067" y="36141"/>
                  </a:cubicBezTo>
                  <a:cubicBezTo>
                    <a:pt x="2819" y="36638"/>
                    <a:pt x="2487" y="37384"/>
                    <a:pt x="2321" y="37881"/>
                  </a:cubicBezTo>
                  <a:cubicBezTo>
                    <a:pt x="2156" y="38379"/>
                    <a:pt x="1990" y="38793"/>
                    <a:pt x="1907" y="38876"/>
                  </a:cubicBezTo>
                  <a:cubicBezTo>
                    <a:pt x="1824" y="38959"/>
                    <a:pt x="1658" y="39456"/>
                    <a:pt x="1493" y="39787"/>
                  </a:cubicBezTo>
                  <a:cubicBezTo>
                    <a:pt x="1327" y="40202"/>
                    <a:pt x="1078" y="40699"/>
                    <a:pt x="913" y="40948"/>
                  </a:cubicBezTo>
                  <a:cubicBezTo>
                    <a:pt x="581" y="41279"/>
                    <a:pt x="84" y="42688"/>
                    <a:pt x="167" y="42771"/>
                  </a:cubicBezTo>
                  <a:cubicBezTo>
                    <a:pt x="250" y="42854"/>
                    <a:pt x="250" y="43020"/>
                    <a:pt x="167" y="43102"/>
                  </a:cubicBezTo>
                  <a:cubicBezTo>
                    <a:pt x="1" y="43600"/>
                    <a:pt x="747" y="45589"/>
                    <a:pt x="1327" y="46334"/>
                  </a:cubicBezTo>
                  <a:cubicBezTo>
                    <a:pt x="1658" y="46749"/>
                    <a:pt x="1907" y="47246"/>
                    <a:pt x="1907" y="47329"/>
                  </a:cubicBezTo>
                  <a:cubicBezTo>
                    <a:pt x="1824" y="47495"/>
                    <a:pt x="2073" y="47909"/>
                    <a:pt x="2404" y="48241"/>
                  </a:cubicBezTo>
                  <a:cubicBezTo>
                    <a:pt x="2736" y="48655"/>
                    <a:pt x="3399" y="49567"/>
                    <a:pt x="3979" y="50230"/>
                  </a:cubicBezTo>
                  <a:cubicBezTo>
                    <a:pt x="4476" y="50975"/>
                    <a:pt x="5885" y="52550"/>
                    <a:pt x="7045" y="53793"/>
                  </a:cubicBezTo>
                  <a:cubicBezTo>
                    <a:pt x="8206" y="55036"/>
                    <a:pt x="9532" y="56445"/>
                    <a:pt x="10029" y="56942"/>
                  </a:cubicBezTo>
                  <a:cubicBezTo>
                    <a:pt x="10493" y="57473"/>
                    <a:pt x="10798" y="57738"/>
                    <a:pt x="10986" y="57738"/>
                  </a:cubicBezTo>
                  <a:cubicBezTo>
                    <a:pt x="11033" y="57738"/>
                    <a:pt x="11073" y="57721"/>
                    <a:pt x="11106" y="57688"/>
                  </a:cubicBezTo>
                  <a:cubicBezTo>
                    <a:pt x="11175" y="57654"/>
                    <a:pt x="11215" y="57634"/>
                    <a:pt x="11233" y="57634"/>
                  </a:cubicBezTo>
                  <a:cubicBezTo>
                    <a:pt x="11258" y="57634"/>
                    <a:pt x="11238" y="57674"/>
                    <a:pt x="11189" y="57771"/>
                  </a:cubicBezTo>
                  <a:cubicBezTo>
                    <a:pt x="11030" y="58088"/>
                    <a:pt x="12616" y="59771"/>
                    <a:pt x="13044" y="59771"/>
                  </a:cubicBezTo>
                  <a:cubicBezTo>
                    <a:pt x="13064" y="59771"/>
                    <a:pt x="13081" y="59767"/>
                    <a:pt x="13095" y="59760"/>
                  </a:cubicBezTo>
                  <a:cubicBezTo>
                    <a:pt x="13170" y="59686"/>
                    <a:pt x="13211" y="59645"/>
                    <a:pt x="13226" y="59645"/>
                  </a:cubicBezTo>
                  <a:cubicBezTo>
                    <a:pt x="13244" y="59645"/>
                    <a:pt x="13224" y="59706"/>
                    <a:pt x="13178" y="59843"/>
                  </a:cubicBezTo>
                  <a:cubicBezTo>
                    <a:pt x="13012" y="60092"/>
                    <a:pt x="13509" y="60672"/>
                    <a:pt x="13841" y="60672"/>
                  </a:cubicBezTo>
                  <a:cubicBezTo>
                    <a:pt x="13847" y="60666"/>
                    <a:pt x="13855" y="60663"/>
                    <a:pt x="13865" y="60663"/>
                  </a:cubicBezTo>
                  <a:cubicBezTo>
                    <a:pt x="13986" y="60663"/>
                    <a:pt x="14375" y="61123"/>
                    <a:pt x="14835" y="61583"/>
                  </a:cubicBezTo>
                  <a:cubicBezTo>
                    <a:pt x="15414" y="62226"/>
                    <a:pt x="15693" y="62470"/>
                    <a:pt x="15944" y="62470"/>
                  </a:cubicBezTo>
                  <a:cubicBezTo>
                    <a:pt x="16017" y="62470"/>
                    <a:pt x="16087" y="62449"/>
                    <a:pt x="16161" y="62412"/>
                  </a:cubicBezTo>
                  <a:cubicBezTo>
                    <a:pt x="16252" y="62382"/>
                    <a:pt x="16321" y="62362"/>
                    <a:pt x="16364" y="62362"/>
                  </a:cubicBezTo>
                  <a:cubicBezTo>
                    <a:pt x="16437" y="62362"/>
                    <a:pt x="16432" y="62420"/>
                    <a:pt x="16327" y="62578"/>
                  </a:cubicBezTo>
                  <a:cubicBezTo>
                    <a:pt x="15996" y="62826"/>
                    <a:pt x="16161" y="63075"/>
                    <a:pt x="17653" y="64235"/>
                  </a:cubicBezTo>
                  <a:cubicBezTo>
                    <a:pt x="18979" y="65313"/>
                    <a:pt x="20471" y="66639"/>
                    <a:pt x="22460" y="68462"/>
                  </a:cubicBezTo>
                  <a:cubicBezTo>
                    <a:pt x="23371" y="69291"/>
                    <a:pt x="24200" y="70036"/>
                    <a:pt x="24366" y="70119"/>
                  </a:cubicBezTo>
                  <a:cubicBezTo>
                    <a:pt x="24449" y="70119"/>
                    <a:pt x="25278" y="70865"/>
                    <a:pt x="26189" y="71694"/>
                  </a:cubicBezTo>
                  <a:cubicBezTo>
                    <a:pt x="27101" y="72523"/>
                    <a:pt x="27930" y="73268"/>
                    <a:pt x="28095" y="73268"/>
                  </a:cubicBezTo>
                  <a:cubicBezTo>
                    <a:pt x="28261" y="73351"/>
                    <a:pt x="29338" y="74263"/>
                    <a:pt x="31493" y="76169"/>
                  </a:cubicBezTo>
                  <a:cubicBezTo>
                    <a:pt x="32488" y="77081"/>
                    <a:pt x="33151" y="77661"/>
                    <a:pt x="34642" y="78738"/>
                  </a:cubicBezTo>
                  <a:cubicBezTo>
                    <a:pt x="34974" y="78987"/>
                    <a:pt x="35554" y="79401"/>
                    <a:pt x="35968" y="79816"/>
                  </a:cubicBezTo>
                  <a:cubicBezTo>
                    <a:pt x="36383" y="80147"/>
                    <a:pt x="37046" y="80644"/>
                    <a:pt x="37460" y="80976"/>
                  </a:cubicBezTo>
                  <a:cubicBezTo>
                    <a:pt x="37874" y="81307"/>
                    <a:pt x="38537" y="81887"/>
                    <a:pt x="39035" y="82219"/>
                  </a:cubicBezTo>
                  <a:cubicBezTo>
                    <a:pt x="39449" y="82550"/>
                    <a:pt x="39946" y="82882"/>
                    <a:pt x="40112" y="82965"/>
                  </a:cubicBezTo>
                  <a:cubicBezTo>
                    <a:pt x="40195" y="82965"/>
                    <a:pt x="40609" y="83213"/>
                    <a:pt x="40941" y="83462"/>
                  </a:cubicBezTo>
                  <a:cubicBezTo>
                    <a:pt x="41272" y="83793"/>
                    <a:pt x="41770" y="84125"/>
                    <a:pt x="42018" y="84291"/>
                  </a:cubicBezTo>
                  <a:cubicBezTo>
                    <a:pt x="42267" y="84456"/>
                    <a:pt x="42764" y="84788"/>
                    <a:pt x="43096" y="85037"/>
                  </a:cubicBezTo>
                  <a:cubicBezTo>
                    <a:pt x="44007" y="85700"/>
                    <a:pt x="44836" y="86280"/>
                    <a:pt x="45830" y="86943"/>
                  </a:cubicBezTo>
                  <a:cubicBezTo>
                    <a:pt x="46328" y="87274"/>
                    <a:pt x="46991" y="87689"/>
                    <a:pt x="47322" y="87937"/>
                  </a:cubicBezTo>
                  <a:cubicBezTo>
                    <a:pt x="47985" y="88434"/>
                    <a:pt x="49477" y="89263"/>
                    <a:pt x="50057" y="89512"/>
                  </a:cubicBezTo>
                  <a:cubicBezTo>
                    <a:pt x="50306" y="89595"/>
                    <a:pt x="50637" y="89843"/>
                    <a:pt x="50803" y="90009"/>
                  </a:cubicBezTo>
                  <a:cubicBezTo>
                    <a:pt x="50969" y="90175"/>
                    <a:pt x="51383" y="90506"/>
                    <a:pt x="51714" y="90672"/>
                  </a:cubicBezTo>
                  <a:cubicBezTo>
                    <a:pt x="51963" y="90838"/>
                    <a:pt x="52626" y="91169"/>
                    <a:pt x="53040" y="91418"/>
                  </a:cubicBezTo>
                  <a:cubicBezTo>
                    <a:pt x="53455" y="91667"/>
                    <a:pt x="54201" y="92081"/>
                    <a:pt x="54698" y="92412"/>
                  </a:cubicBezTo>
                  <a:cubicBezTo>
                    <a:pt x="55444" y="92827"/>
                    <a:pt x="55692" y="93075"/>
                    <a:pt x="55692" y="93324"/>
                  </a:cubicBezTo>
                  <a:cubicBezTo>
                    <a:pt x="55739" y="93606"/>
                    <a:pt x="55813" y="93755"/>
                    <a:pt x="56005" y="93755"/>
                  </a:cubicBezTo>
                  <a:cubicBezTo>
                    <a:pt x="56151" y="93755"/>
                    <a:pt x="56365" y="93669"/>
                    <a:pt x="56687" y="93490"/>
                  </a:cubicBezTo>
                  <a:cubicBezTo>
                    <a:pt x="57184" y="93324"/>
                    <a:pt x="58427" y="92330"/>
                    <a:pt x="58593" y="91998"/>
                  </a:cubicBezTo>
                  <a:cubicBezTo>
                    <a:pt x="58676" y="91915"/>
                    <a:pt x="58842" y="91832"/>
                    <a:pt x="59007" y="91749"/>
                  </a:cubicBezTo>
                  <a:cubicBezTo>
                    <a:pt x="59173" y="91667"/>
                    <a:pt x="59339" y="91501"/>
                    <a:pt x="59505" y="91335"/>
                  </a:cubicBezTo>
                  <a:cubicBezTo>
                    <a:pt x="59587" y="91169"/>
                    <a:pt x="60002" y="90755"/>
                    <a:pt x="60416" y="90423"/>
                  </a:cubicBezTo>
                  <a:cubicBezTo>
                    <a:pt x="60831" y="90092"/>
                    <a:pt x="61576" y="89429"/>
                    <a:pt x="62157" y="88683"/>
                  </a:cubicBezTo>
                  <a:cubicBezTo>
                    <a:pt x="63068" y="87606"/>
                    <a:pt x="63151" y="87440"/>
                    <a:pt x="62902" y="87440"/>
                  </a:cubicBezTo>
                  <a:cubicBezTo>
                    <a:pt x="62737" y="87440"/>
                    <a:pt x="62737" y="87440"/>
                    <a:pt x="63151" y="87191"/>
                  </a:cubicBezTo>
                  <a:cubicBezTo>
                    <a:pt x="63400" y="87108"/>
                    <a:pt x="63483" y="86943"/>
                    <a:pt x="63483" y="86943"/>
                  </a:cubicBezTo>
                  <a:cubicBezTo>
                    <a:pt x="63400" y="86860"/>
                    <a:pt x="63814" y="86363"/>
                    <a:pt x="64394" y="85700"/>
                  </a:cubicBezTo>
                  <a:cubicBezTo>
                    <a:pt x="65554" y="84291"/>
                    <a:pt x="65389" y="84456"/>
                    <a:pt x="66632" y="82633"/>
                  </a:cubicBezTo>
                  <a:cubicBezTo>
                    <a:pt x="67461" y="81556"/>
                    <a:pt x="67792" y="80976"/>
                    <a:pt x="68041" y="80396"/>
                  </a:cubicBezTo>
                  <a:cubicBezTo>
                    <a:pt x="68206" y="79981"/>
                    <a:pt x="68372" y="79567"/>
                    <a:pt x="68455" y="79484"/>
                  </a:cubicBezTo>
                  <a:cubicBezTo>
                    <a:pt x="68538" y="79401"/>
                    <a:pt x="68621" y="79070"/>
                    <a:pt x="68704" y="78821"/>
                  </a:cubicBezTo>
                  <a:cubicBezTo>
                    <a:pt x="68869" y="78324"/>
                    <a:pt x="69947" y="76252"/>
                    <a:pt x="70113" y="76169"/>
                  </a:cubicBezTo>
                  <a:cubicBezTo>
                    <a:pt x="70113" y="76169"/>
                    <a:pt x="70361" y="76169"/>
                    <a:pt x="70527" y="76252"/>
                  </a:cubicBezTo>
                  <a:cubicBezTo>
                    <a:pt x="70610" y="76293"/>
                    <a:pt x="70713" y="76314"/>
                    <a:pt x="70817" y="76314"/>
                  </a:cubicBezTo>
                  <a:cubicBezTo>
                    <a:pt x="70921" y="76314"/>
                    <a:pt x="71024" y="76293"/>
                    <a:pt x="71107" y="76252"/>
                  </a:cubicBezTo>
                  <a:cubicBezTo>
                    <a:pt x="71190" y="76211"/>
                    <a:pt x="71273" y="76190"/>
                    <a:pt x="71345" y="76190"/>
                  </a:cubicBezTo>
                  <a:cubicBezTo>
                    <a:pt x="71418" y="76190"/>
                    <a:pt x="71480" y="76211"/>
                    <a:pt x="71521" y="76252"/>
                  </a:cubicBezTo>
                  <a:cubicBezTo>
                    <a:pt x="71521" y="76335"/>
                    <a:pt x="71604" y="76376"/>
                    <a:pt x="71729" y="76376"/>
                  </a:cubicBezTo>
                  <a:cubicBezTo>
                    <a:pt x="71853" y="76376"/>
                    <a:pt x="72019" y="76335"/>
                    <a:pt x="72184" y="76252"/>
                  </a:cubicBezTo>
                  <a:cubicBezTo>
                    <a:pt x="72492" y="76137"/>
                    <a:pt x="72728" y="76075"/>
                    <a:pt x="72885" y="76075"/>
                  </a:cubicBezTo>
                  <a:cubicBezTo>
                    <a:pt x="73066" y="76075"/>
                    <a:pt x="73140" y="76157"/>
                    <a:pt x="73096" y="76335"/>
                  </a:cubicBezTo>
                  <a:cubicBezTo>
                    <a:pt x="73013" y="76418"/>
                    <a:pt x="73096" y="76501"/>
                    <a:pt x="73427" y="76501"/>
                  </a:cubicBezTo>
                  <a:cubicBezTo>
                    <a:pt x="73676" y="76501"/>
                    <a:pt x="73925" y="76501"/>
                    <a:pt x="74090" y="76666"/>
                  </a:cubicBezTo>
                  <a:cubicBezTo>
                    <a:pt x="74132" y="76708"/>
                    <a:pt x="74194" y="76728"/>
                    <a:pt x="74256" y="76728"/>
                  </a:cubicBezTo>
                  <a:cubicBezTo>
                    <a:pt x="74318" y="76728"/>
                    <a:pt x="74381" y="76708"/>
                    <a:pt x="74422" y="76666"/>
                  </a:cubicBezTo>
                  <a:cubicBezTo>
                    <a:pt x="74491" y="76632"/>
                    <a:pt x="74545" y="76612"/>
                    <a:pt x="74585" y="76612"/>
                  </a:cubicBezTo>
                  <a:cubicBezTo>
                    <a:pt x="74642" y="76612"/>
                    <a:pt x="74671" y="76652"/>
                    <a:pt x="74671" y="76749"/>
                  </a:cubicBezTo>
                  <a:cubicBezTo>
                    <a:pt x="74671" y="76808"/>
                    <a:pt x="74795" y="76866"/>
                    <a:pt x="74926" y="76866"/>
                  </a:cubicBezTo>
                  <a:cubicBezTo>
                    <a:pt x="74981" y="76866"/>
                    <a:pt x="75036" y="76856"/>
                    <a:pt x="75085" y="76832"/>
                  </a:cubicBezTo>
                  <a:cubicBezTo>
                    <a:pt x="75334" y="76832"/>
                    <a:pt x="75499" y="76915"/>
                    <a:pt x="75582" y="77081"/>
                  </a:cubicBezTo>
                  <a:cubicBezTo>
                    <a:pt x="75582" y="77238"/>
                    <a:pt x="75616" y="77296"/>
                    <a:pt x="75682" y="77296"/>
                  </a:cubicBezTo>
                  <a:cubicBezTo>
                    <a:pt x="75721" y="77296"/>
                    <a:pt x="75770" y="77277"/>
                    <a:pt x="75831" y="77246"/>
                  </a:cubicBezTo>
                  <a:cubicBezTo>
                    <a:pt x="75855" y="77222"/>
                    <a:pt x="75886" y="77212"/>
                    <a:pt x="75923" y="77212"/>
                  </a:cubicBezTo>
                  <a:cubicBezTo>
                    <a:pt x="76011" y="77212"/>
                    <a:pt x="76128" y="77271"/>
                    <a:pt x="76245" y="77329"/>
                  </a:cubicBezTo>
                  <a:cubicBezTo>
                    <a:pt x="76348" y="77432"/>
                    <a:pt x="76450" y="77503"/>
                    <a:pt x="76513" y="77503"/>
                  </a:cubicBezTo>
                  <a:cubicBezTo>
                    <a:pt x="76553" y="77503"/>
                    <a:pt x="76577" y="77476"/>
                    <a:pt x="76577" y="77412"/>
                  </a:cubicBezTo>
                  <a:cubicBezTo>
                    <a:pt x="76601" y="77364"/>
                    <a:pt x="76703" y="77344"/>
                    <a:pt x="76842" y="77344"/>
                  </a:cubicBezTo>
                  <a:cubicBezTo>
                    <a:pt x="77178" y="77344"/>
                    <a:pt x="77727" y="77461"/>
                    <a:pt x="77903" y="77578"/>
                  </a:cubicBezTo>
                  <a:cubicBezTo>
                    <a:pt x="77986" y="77661"/>
                    <a:pt x="78234" y="77661"/>
                    <a:pt x="78483" y="77661"/>
                  </a:cubicBezTo>
                  <a:cubicBezTo>
                    <a:pt x="78572" y="77639"/>
                    <a:pt x="78643" y="77628"/>
                    <a:pt x="78696" y="77628"/>
                  </a:cubicBezTo>
                  <a:cubicBezTo>
                    <a:pt x="78841" y="77628"/>
                    <a:pt x="78853" y="77705"/>
                    <a:pt x="78731" y="77827"/>
                  </a:cubicBezTo>
                  <a:cubicBezTo>
                    <a:pt x="78638" y="78060"/>
                    <a:pt x="78650" y="78162"/>
                    <a:pt x="78767" y="78162"/>
                  </a:cubicBezTo>
                  <a:cubicBezTo>
                    <a:pt x="78858" y="78162"/>
                    <a:pt x="79012" y="78101"/>
                    <a:pt x="79229" y="77992"/>
                  </a:cubicBezTo>
                  <a:cubicBezTo>
                    <a:pt x="79404" y="77934"/>
                    <a:pt x="79539" y="77875"/>
                    <a:pt x="79602" y="77875"/>
                  </a:cubicBezTo>
                  <a:cubicBezTo>
                    <a:pt x="79629" y="77875"/>
                    <a:pt x="79643" y="77885"/>
                    <a:pt x="79643" y="77909"/>
                  </a:cubicBezTo>
                  <a:cubicBezTo>
                    <a:pt x="79643" y="77951"/>
                    <a:pt x="79664" y="77972"/>
                    <a:pt x="79695" y="77972"/>
                  </a:cubicBezTo>
                  <a:cubicBezTo>
                    <a:pt x="79726" y="77972"/>
                    <a:pt x="79767" y="77951"/>
                    <a:pt x="79809" y="77909"/>
                  </a:cubicBezTo>
                  <a:cubicBezTo>
                    <a:pt x="79850" y="77868"/>
                    <a:pt x="79892" y="77847"/>
                    <a:pt x="79933" y="77847"/>
                  </a:cubicBezTo>
                  <a:cubicBezTo>
                    <a:pt x="79975" y="77847"/>
                    <a:pt x="80016" y="77868"/>
                    <a:pt x="80057" y="77909"/>
                  </a:cubicBezTo>
                  <a:cubicBezTo>
                    <a:pt x="80105" y="77957"/>
                    <a:pt x="80208" y="78005"/>
                    <a:pt x="80367" y="78005"/>
                  </a:cubicBezTo>
                  <a:cubicBezTo>
                    <a:pt x="80483" y="78005"/>
                    <a:pt x="80628" y="77979"/>
                    <a:pt x="80803" y="77909"/>
                  </a:cubicBezTo>
                  <a:cubicBezTo>
                    <a:pt x="80969" y="77909"/>
                    <a:pt x="81052" y="77992"/>
                    <a:pt x="81052" y="78075"/>
                  </a:cubicBezTo>
                  <a:cubicBezTo>
                    <a:pt x="81110" y="78134"/>
                    <a:pt x="81169" y="78192"/>
                    <a:pt x="81257" y="78192"/>
                  </a:cubicBezTo>
                  <a:cubicBezTo>
                    <a:pt x="81293" y="78192"/>
                    <a:pt x="81335" y="78182"/>
                    <a:pt x="81383" y="78158"/>
                  </a:cubicBezTo>
                  <a:cubicBezTo>
                    <a:pt x="81632" y="78158"/>
                    <a:pt x="81715" y="78158"/>
                    <a:pt x="81632" y="78407"/>
                  </a:cubicBezTo>
                  <a:cubicBezTo>
                    <a:pt x="81588" y="78584"/>
                    <a:pt x="81591" y="78667"/>
                    <a:pt x="81642" y="78667"/>
                  </a:cubicBezTo>
                  <a:cubicBezTo>
                    <a:pt x="81686" y="78667"/>
                    <a:pt x="81765" y="78605"/>
                    <a:pt x="81881" y="78490"/>
                  </a:cubicBezTo>
                  <a:cubicBezTo>
                    <a:pt x="82046" y="78407"/>
                    <a:pt x="82212" y="78324"/>
                    <a:pt x="82295" y="78324"/>
                  </a:cubicBezTo>
                  <a:cubicBezTo>
                    <a:pt x="82319" y="78348"/>
                    <a:pt x="82344" y="78358"/>
                    <a:pt x="82370" y="78358"/>
                  </a:cubicBezTo>
                  <a:cubicBezTo>
                    <a:pt x="82434" y="78358"/>
                    <a:pt x="82509" y="78300"/>
                    <a:pt x="82627" y="78241"/>
                  </a:cubicBezTo>
                  <a:cubicBezTo>
                    <a:pt x="82748" y="78120"/>
                    <a:pt x="82825" y="78043"/>
                    <a:pt x="82890" y="78043"/>
                  </a:cubicBezTo>
                  <a:cubicBezTo>
                    <a:pt x="82914" y="78043"/>
                    <a:pt x="82936" y="78053"/>
                    <a:pt x="82958" y="78075"/>
                  </a:cubicBezTo>
                  <a:cubicBezTo>
                    <a:pt x="83041" y="78075"/>
                    <a:pt x="83207" y="77909"/>
                    <a:pt x="83621" y="77329"/>
                  </a:cubicBezTo>
                  <a:cubicBezTo>
                    <a:pt x="83952" y="76915"/>
                    <a:pt x="84367" y="76501"/>
                    <a:pt x="84450" y="76501"/>
                  </a:cubicBezTo>
                  <a:cubicBezTo>
                    <a:pt x="84533" y="76418"/>
                    <a:pt x="84781" y="76169"/>
                    <a:pt x="84947" y="75838"/>
                  </a:cubicBezTo>
                  <a:cubicBezTo>
                    <a:pt x="85091" y="75550"/>
                    <a:pt x="85297" y="75324"/>
                    <a:pt x="85349" y="75324"/>
                  </a:cubicBezTo>
                  <a:cubicBezTo>
                    <a:pt x="85357" y="75324"/>
                    <a:pt x="85361" y="75329"/>
                    <a:pt x="85361" y="75340"/>
                  </a:cubicBezTo>
                  <a:cubicBezTo>
                    <a:pt x="85365" y="75344"/>
                    <a:pt x="85371" y="75346"/>
                    <a:pt x="85377" y="75346"/>
                  </a:cubicBezTo>
                  <a:cubicBezTo>
                    <a:pt x="85513" y="75346"/>
                    <a:pt x="86190" y="74583"/>
                    <a:pt x="86190" y="74346"/>
                  </a:cubicBezTo>
                  <a:cubicBezTo>
                    <a:pt x="86190" y="74263"/>
                    <a:pt x="86273" y="74180"/>
                    <a:pt x="86356" y="74097"/>
                  </a:cubicBezTo>
                  <a:cubicBezTo>
                    <a:pt x="86522" y="74014"/>
                    <a:pt x="86853" y="73517"/>
                    <a:pt x="87185" y="73103"/>
                  </a:cubicBezTo>
                  <a:cubicBezTo>
                    <a:pt x="87765" y="72357"/>
                    <a:pt x="87848" y="72274"/>
                    <a:pt x="87930" y="71777"/>
                  </a:cubicBezTo>
                  <a:cubicBezTo>
                    <a:pt x="87930" y="71387"/>
                    <a:pt x="87930" y="71252"/>
                    <a:pt x="88051" y="71252"/>
                  </a:cubicBezTo>
                  <a:cubicBezTo>
                    <a:pt x="88084" y="71252"/>
                    <a:pt x="88126" y="71262"/>
                    <a:pt x="88179" y="71280"/>
                  </a:cubicBezTo>
                  <a:cubicBezTo>
                    <a:pt x="88428" y="71280"/>
                    <a:pt x="88842" y="70865"/>
                    <a:pt x="89008" y="70368"/>
                  </a:cubicBezTo>
                  <a:cubicBezTo>
                    <a:pt x="89008" y="70202"/>
                    <a:pt x="89256" y="69871"/>
                    <a:pt x="89505" y="69539"/>
                  </a:cubicBezTo>
                  <a:cubicBezTo>
                    <a:pt x="89837" y="69125"/>
                    <a:pt x="89837" y="69042"/>
                    <a:pt x="89671" y="68710"/>
                  </a:cubicBezTo>
                  <a:cubicBezTo>
                    <a:pt x="89588" y="68462"/>
                    <a:pt x="89588" y="68213"/>
                    <a:pt x="89588" y="68130"/>
                  </a:cubicBezTo>
                  <a:cubicBezTo>
                    <a:pt x="89671" y="68047"/>
                    <a:pt x="89671" y="67882"/>
                    <a:pt x="89588" y="67799"/>
                  </a:cubicBezTo>
                  <a:cubicBezTo>
                    <a:pt x="89505" y="67633"/>
                    <a:pt x="89588" y="67467"/>
                    <a:pt x="89671" y="67302"/>
                  </a:cubicBezTo>
                  <a:cubicBezTo>
                    <a:pt x="89843" y="67015"/>
                    <a:pt x="89896" y="66927"/>
                    <a:pt x="89830" y="66927"/>
                  </a:cubicBezTo>
                  <a:cubicBezTo>
                    <a:pt x="89801" y="66927"/>
                    <a:pt x="89748" y="66944"/>
                    <a:pt x="89671" y="66970"/>
                  </a:cubicBezTo>
                  <a:cubicBezTo>
                    <a:pt x="89616" y="67025"/>
                    <a:pt x="89570" y="67053"/>
                    <a:pt x="89533" y="67053"/>
                  </a:cubicBezTo>
                  <a:cubicBezTo>
                    <a:pt x="89459" y="67053"/>
                    <a:pt x="89422" y="66942"/>
                    <a:pt x="89422" y="66721"/>
                  </a:cubicBezTo>
                  <a:cubicBezTo>
                    <a:pt x="89359" y="66468"/>
                    <a:pt x="89344" y="66360"/>
                    <a:pt x="89267" y="66360"/>
                  </a:cubicBezTo>
                  <a:cubicBezTo>
                    <a:pt x="89243" y="66360"/>
                    <a:pt x="89213" y="66370"/>
                    <a:pt x="89174" y="66390"/>
                  </a:cubicBezTo>
                  <a:cubicBezTo>
                    <a:pt x="89142" y="66437"/>
                    <a:pt x="89107" y="66458"/>
                    <a:pt x="89072" y="66458"/>
                  </a:cubicBezTo>
                  <a:cubicBezTo>
                    <a:pt x="88925" y="66458"/>
                    <a:pt x="88775" y="66094"/>
                    <a:pt x="88842" y="65893"/>
                  </a:cubicBezTo>
                  <a:cubicBezTo>
                    <a:pt x="88925" y="65727"/>
                    <a:pt x="88925" y="65644"/>
                    <a:pt x="88842" y="65561"/>
                  </a:cubicBezTo>
                  <a:cubicBezTo>
                    <a:pt x="88759" y="65561"/>
                    <a:pt x="88676" y="65561"/>
                    <a:pt x="88676" y="65727"/>
                  </a:cubicBezTo>
                  <a:cubicBezTo>
                    <a:pt x="88642" y="65761"/>
                    <a:pt x="88608" y="65781"/>
                    <a:pt x="88579" y="65781"/>
                  </a:cubicBezTo>
                  <a:cubicBezTo>
                    <a:pt x="88539" y="65781"/>
                    <a:pt x="88511" y="65741"/>
                    <a:pt x="88511" y="65644"/>
                  </a:cubicBezTo>
                  <a:cubicBezTo>
                    <a:pt x="88428" y="65561"/>
                    <a:pt x="88511" y="65395"/>
                    <a:pt x="88676" y="65230"/>
                  </a:cubicBezTo>
                  <a:cubicBezTo>
                    <a:pt x="88925" y="64981"/>
                    <a:pt x="88842" y="64981"/>
                    <a:pt x="88593" y="64815"/>
                  </a:cubicBezTo>
                  <a:cubicBezTo>
                    <a:pt x="88345" y="64732"/>
                    <a:pt x="88262" y="64650"/>
                    <a:pt x="88345" y="64484"/>
                  </a:cubicBezTo>
                  <a:cubicBezTo>
                    <a:pt x="88403" y="64425"/>
                    <a:pt x="88338" y="64367"/>
                    <a:pt x="88177" y="64367"/>
                  </a:cubicBezTo>
                  <a:cubicBezTo>
                    <a:pt x="88110" y="64367"/>
                    <a:pt x="88028" y="64377"/>
                    <a:pt x="87930" y="64401"/>
                  </a:cubicBezTo>
                  <a:cubicBezTo>
                    <a:pt x="87878" y="64410"/>
                    <a:pt x="87823" y="64414"/>
                    <a:pt x="87766" y="64414"/>
                  </a:cubicBezTo>
                  <a:cubicBezTo>
                    <a:pt x="87286" y="64414"/>
                    <a:pt x="86705" y="64117"/>
                    <a:pt x="86853" y="63821"/>
                  </a:cubicBezTo>
                  <a:cubicBezTo>
                    <a:pt x="86936" y="63738"/>
                    <a:pt x="86853" y="63572"/>
                    <a:pt x="86604" y="63324"/>
                  </a:cubicBezTo>
                  <a:cubicBezTo>
                    <a:pt x="86356" y="63075"/>
                    <a:pt x="86190" y="62826"/>
                    <a:pt x="86190" y="62744"/>
                  </a:cubicBezTo>
                  <a:cubicBezTo>
                    <a:pt x="86190" y="62709"/>
                    <a:pt x="86176" y="62689"/>
                    <a:pt x="86147" y="62689"/>
                  </a:cubicBezTo>
                  <a:cubicBezTo>
                    <a:pt x="86107" y="62689"/>
                    <a:pt x="86039" y="62729"/>
                    <a:pt x="85941" y="62826"/>
                  </a:cubicBezTo>
                  <a:cubicBezTo>
                    <a:pt x="85846" y="62970"/>
                    <a:pt x="85689" y="63030"/>
                    <a:pt x="85519" y="63030"/>
                  </a:cubicBezTo>
                  <a:cubicBezTo>
                    <a:pt x="85099" y="63030"/>
                    <a:pt x="84604" y="62659"/>
                    <a:pt x="84781" y="62246"/>
                  </a:cubicBezTo>
                  <a:cubicBezTo>
                    <a:pt x="84903" y="62125"/>
                    <a:pt x="84979" y="62048"/>
                    <a:pt x="85045" y="62048"/>
                  </a:cubicBezTo>
                  <a:cubicBezTo>
                    <a:pt x="85068" y="62048"/>
                    <a:pt x="85091" y="62058"/>
                    <a:pt x="85113" y="62081"/>
                  </a:cubicBezTo>
                  <a:cubicBezTo>
                    <a:pt x="85120" y="62088"/>
                    <a:pt x="85129" y="62091"/>
                    <a:pt x="85139" y="62091"/>
                  </a:cubicBezTo>
                  <a:cubicBezTo>
                    <a:pt x="85253" y="62091"/>
                    <a:pt x="85563" y="61699"/>
                    <a:pt x="85941" y="61169"/>
                  </a:cubicBezTo>
                  <a:cubicBezTo>
                    <a:pt x="85941" y="61086"/>
                    <a:pt x="86024" y="61086"/>
                    <a:pt x="86107" y="61086"/>
                  </a:cubicBezTo>
                  <a:cubicBezTo>
                    <a:pt x="86129" y="61108"/>
                    <a:pt x="86146" y="61119"/>
                    <a:pt x="86158" y="61119"/>
                  </a:cubicBezTo>
                  <a:cubicBezTo>
                    <a:pt x="86190" y="61119"/>
                    <a:pt x="86190" y="61042"/>
                    <a:pt x="86190" y="60920"/>
                  </a:cubicBezTo>
                  <a:cubicBezTo>
                    <a:pt x="86190" y="60755"/>
                    <a:pt x="86190" y="60672"/>
                    <a:pt x="86687" y="60340"/>
                  </a:cubicBezTo>
                  <a:cubicBezTo>
                    <a:pt x="87267" y="59926"/>
                    <a:pt x="87350" y="59843"/>
                    <a:pt x="87267" y="59677"/>
                  </a:cubicBezTo>
                  <a:cubicBezTo>
                    <a:pt x="87185" y="59677"/>
                    <a:pt x="87185" y="59511"/>
                    <a:pt x="87267" y="59263"/>
                  </a:cubicBezTo>
                  <a:cubicBezTo>
                    <a:pt x="87320" y="59105"/>
                    <a:pt x="87373" y="59047"/>
                    <a:pt x="87446" y="59047"/>
                  </a:cubicBezTo>
                  <a:cubicBezTo>
                    <a:pt x="87489" y="59047"/>
                    <a:pt x="87538" y="59067"/>
                    <a:pt x="87599" y="59097"/>
                  </a:cubicBezTo>
                  <a:cubicBezTo>
                    <a:pt x="87765" y="59097"/>
                    <a:pt x="87930" y="59097"/>
                    <a:pt x="88013" y="59014"/>
                  </a:cubicBezTo>
                  <a:cubicBezTo>
                    <a:pt x="88096" y="58848"/>
                    <a:pt x="88262" y="58766"/>
                    <a:pt x="88262" y="58683"/>
                  </a:cubicBezTo>
                  <a:cubicBezTo>
                    <a:pt x="88428" y="58600"/>
                    <a:pt x="89091" y="57688"/>
                    <a:pt x="89008" y="57605"/>
                  </a:cubicBezTo>
                  <a:lnTo>
                    <a:pt x="89008" y="57605"/>
                  </a:lnTo>
                  <a:cubicBezTo>
                    <a:pt x="89008" y="57605"/>
                    <a:pt x="88842" y="57605"/>
                    <a:pt x="88759" y="57688"/>
                  </a:cubicBezTo>
                  <a:cubicBezTo>
                    <a:pt x="88701" y="57747"/>
                    <a:pt x="88642" y="57805"/>
                    <a:pt x="88583" y="57805"/>
                  </a:cubicBezTo>
                  <a:cubicBezTo>
                    <a:pt x="88559" y="57805"/>
                    <a:pt x="88535" y="57795"/>
                    <a:pt x="88511" y="57771"/>
                  </a:cubicBezTo>
                  <a:cubicBezTo>
                    <a:pt x="88511" y="57771"/>
                    <a:pt x="88511" y="57688"/>
                    <a:pt x="88676" y="57605"/>
                  </a:cubicBezTo>
                  <a:cubicBezTo>
                    <a:pt x="88842" y="57605"/>
                    <a:pt x="88842" y="57522"/>
                    <a:pt x="88842" y="57440"/>
                  </a:cubicBezTo>
                  <a:cubicBezTo>
                    <a:pt x="88759" y="57440"/>
                    <a:pt x="88842" y="57191"/>
                    <a:pt x="89008" y="57025"/>
                  </a:cubicBezTo>
                  <a:cubicBezTo>
                    <a:pt x="89174" y="56859"/>
                    <a:pt x="89339" y="56694"/>
                    <a:pt x="89339" y="56694"/>
                  </a:cubicBezTo>
                  <a:lnTo>
                    <a:pt x="89339" y="56694"/>
                  </a:lnTo>
                  <a:cubicBezTo>
                    <a:pt x="89422" y="56777"/>
                    <a:pt x="89339" y="56859"/>
                    <a:pt x="89256" y="57025"/>
                  </a:cubicBezTo>
                  <a:cubicBezTo>
                    <a:pt x="89091" y="57191"/>
                    <a:pt x="89091" y="57357"/>
                    <a:pt x="89174" y="57440"/>
                  </a:cubicBezTo>
                  <a:cubicBezTo>
                    <a:pt x="89196" y="57462"/>
                    <a:pt x="89212" y="57472"/>
                    <a:pt x="89224" y="57472"/>
                  </a:cubicBezTo>
                  <a:cubicBezTo>
                    <a:pt x="89256" y="57472"/>
                    <a:pt x="89256" y="57395"/>
                    <a:pt x="89256" y="57274"/>
                  </a:cubicBezTo>
                  <a:cubicBezTo>
                    <a:pt x="89339" y="57191"/>
                    <a:pt x="89339" y="57025"/>
                    <a:pt x="89422" y="56942"/>
                  </a:cubicBezTo>
                  <a:cubicBezTo>
                    <a:pt x="89505" y="56859"/>
                    <a:pt x="89505" y="56611"/>
                    <a:pt x="89505" y="56528"/>
                  </a:cubicBezTo>
                  <a:cubicBezTo>
                    <a:pt x="89422" y="56279"/>
                    <a:pt x="89505" y="56279"/>
                    <a:pt x="89671" y="56279"/>
                  </a:cubicBezTo>
                  <a:cubicBezTo>
                    <a:pt x="89837" y="56279"/>
                    <a:pt x="90085" y="56114"/>
                    <a:pt x="90417" y="55616"/>
                  </a:cubicBezTo>
                  <a:cubicBezTo>
                    <a:pt x="90665" y="55285"/>
                    <a:pt x="90831" y="55036"/>
                    <a:pt x="90831" y="55036"/>
                  </a:cubicBezTo>
                  <a:cubicBezTo>
                    <a:pt x="90748" y="55036"/>
                    <a:pt x="90831" y="54953"/>
                    <a:pt x="90997" y="54705"/>
                  </a:cubicBezTo>
                  <a:cubicBezTo>
                    <a:pt x="91086" y="54527"/>
                    <a:pt x="91151" y="54445"/>
                    <a:pt x="91179" y="54445"/>
                  </a:cubicBezTo>
                  <a:cubicBezTo>
                    <a:pt x="91204" y="54445"/>
                    <a:pt x="91201" y="54506"/>
                    <a:pt x="91163" y="54622"/>
                  </a:cubicBezTo>
                  <a:cubicBezTo>
                    <a:pt x="91107" y="54843"/>
                    <a:pt x="91126" y="54990"/>
                    <a:pt x="91193" y="54990"/>
                  </a:cubicBezTo>
                  <a:cubicBezTo>
                    <a:pt x="91227" y="54990"/>
                    <a:pt x="91273" y="54953"/>
                    <a:pt x="91328" y="54870"/>
                  </a:cubicBezTo>
                  <a:cubicBezTo>
                    <a:pt x="91478" y="54721"/>
                    <a:pt x="91492" y="54101"/>
                    <a:pt x="91373" y="54101"/>
                  </a:cubicBezTo>
                  <a:cubicBezTo>
                    <a:pt x="91359" y="54101"/>
                    <a:pt x="91345" y="54108"/>
                    <a:pt x="91328" y="54125"/>
                  </a:cubicBezTo>
                  <a:cubicBezTo>
                    <a:pt x="91204" y="54207"/>
                    <a:pt x="91038" y="54249"/>
                    <a:pt x="90935" y="54249"/>
                  </a:cubicBezTo>
                  <a:cubicBezTo>
                    <a:pt x="90831" y="54249"/>
                    <a:pt x="90790" y="54207"/>
                    <a:pt x="90914" y="54125"/>
                  </a:cubicBezTo>
                  <a:cubicBezTo>
                    <a:pt x="90997" y="54042"/>
                    <a:pt x="90997" y="53959"/>
                    <a:pt x="90997" y="53876"/>
                  </a:cubicBezTo>
                  <a:cubicBezTo>
                    <a:pt x="90997" y="53827"/>
                    <a:pt x="91061" y="53807"/>
                    <a:pt x="91153" y="53807"/>
                  </a:cubicBezTo>
                  <a:cubicBezTo>
                    <a:pt x="91377" y="53807"/>
                    <a:pt x="91767" y="53925"/>
                    <a:pt x="91826" y="54042"/>
                  </a:cubicBezTo>
                  <a:cubicBezTo>
                    <a:pt x="91826" y="54042"/>
                    <a:pt x="91991" y="53959"/>
                    <a:pt x="92074" y="53793"/>
                  </a:cubicBezTo>
                  <a:cubicBezTo>
                    <a:pt x="92225" y="53592"/>
                    <a:pt x="92254" y="53483"/>
                    <a:pt x="92198" y="53483"/>
                  </a:cubicBezTo>
                  <a:cubicBezTo>
                    <a:pt x="92162" y="53483"/>
                    <a:pt x="92089" y="53529"/>
                    <a:pt x="91991" y="53627"/>
                  </a:cubicBezTo>
                  <a:cubicBezTo>
                    <a:pt x="91908" y="53669"/>
                    <a:pt x="91846" y="53690"/>
                    <a:pt x="91805" y="53690"/>
                  </a:cubicBezTo>
                  <a:cubicBezTo>
                    <a:pt x="91763" y="53690"/>
                    <a:pt x="91743" y="53669"/>
                    <a:pt x="91743" y="53627"/>
                  </a:cubicBezTo>
                  <a:cubicBezTo>
                    <a:pt x="91743" y="53545"/>
                    <a:pt x="91908" y="53379"/>
                    <a:pt x="92323" y="53130"/>
                  </a:cubicBezTo>
                  <a:cubicBezTo>
                    <a:pt x="92737" y="52882"/>
                    <a:pt x="92903" y="52716"/>
                    <a:pt x="92986" y="52550"/>
                  </a:cubicBezTo>
                  <a:cubicBezTo>
                    <a:pt x="92986" y="52426"/>
                    <a:pt x="92986" y="52364"/>
                    <a:pt x="92965" y="52364"/>
                  </a:cubicBezTo>
                  <a:cubicBezTo>
                    <a:pt x="92944" y="52364"/>
                    <a:pt x="92903" y="52426"/>
                    <a:pt x="92820" y="52550"/>
                  </a:cubicBezTo>
                  <a:cubicBezTo>
                    <a:pt x="92715" y="52708"/>
                    <a:pt x="92643" y="52765"/>
                    <a:pt x="92605" y="52765"/>
                  </a:cubicBezTo>
                  <a:cubicBezTo>
                    <a:pt x="92583" y="52765"/>
                    <a:pt x="92571" y="52746"/>
                    <a:pt x="92571" y="52716"/>
                  </a:cubicBezTo>
                  <a:cubicBezTo>
                    <a:pt x="92571" y="52633"/>
                    <a:pt x="92571" y="52591"/>
                    <a:pt x="92561" y="52591"/>
                  </a:cubicBezTo>
                  <a:cubicBezTo>
                    <a:pt x="92551" y="52591"/>
                    <a:pt x="92530" y="52633"/>
                    <a:pt x="92489" y="52716"/>
                  </a:cubicBezTo>
                  <a:cubicBezTo>
                    <a:pt x="92406" y="52882"/>
                    <a:pt x="92240" y="52964"/>
                    <a:pt x="92074" y="53047"/>
                  </a:cubicBezTo>
                  <a:cubicBezTo>
                    <a:pt x="92030" y="53069"/>
                    <a:pt x="91991" y="53080"/>
                    <a:pt x="91962" y="53080"/>
                  </a:cubicBezTo>
                  <a:cubicBezTo>
                    <a:pt x="91882" y="53080"/>
                    <a:pt x="91870" y="53003"/>
                    <a:pt x="91991" y="52882"/>
                  </a:cubicBezTo>
                  <a:cubicBezTo>
                    <a:pt x="92157" y="52716"/>
                    <a:pt x="92323" y="52550"/>
                    <a:pt x="92406" y="52467"/>
                  </a:cubicBezTo>
                  <a:cubicBezTo>
                    <a:pt x="92571" y="52384"/>
                    <a:pt x="92654" y="52301"/>
                    <a:pt x="92654" y="52136"/>
                  </a:cubicBezTo>
                  <a:cubicBezTo>
                    <a:pt x="92654" y="52053"/>
                    <a:pt x="92737" y="51804"/>
                    <a:pt x="92820" y="51721"/>
                  </a:cubicBezTo>
                  <a:cubicBezTo>
                    <a:pt x="93037" y="51432"/>
                    <a:pt x="92938" y="50764"/>
                    <a:pt x="92744" y="50764"/>
                  </a:cubicBezTo>
                  <a:cubicBezTo>
                    <a:pt x="92716" y="50764"/>
                    <a:pt x="92686" y="50778"/>
                    <a:pt x="92654" y="50810"/>
                  </a:cubicBezTo>
                  <a:cubicBezTo>
                    <a:pt x="92636" y="50827"/>
                    <a:pt x="92620" y="50836"/>
                    <a:pt x="92604" y="50836"/>
                  </a:cubicBezTo>
                  <a:cubicBezTo>
                    <a:pt x="92475" y="50836"/>
                    <a:pt x="92432" y="50268"/>
                    <a:pt x="92654" y="49898"/>
                  </a:cubicBezTo>
                  <a:cubicBezTo>
                    <a:pt x="92722" y="49693"/>
                    <a:pt x="92735" y="49545"/>
                    <a:pt x="92691" y="49545"/>
                  </a:cubicBezTo>
                  <a:cubicBezTo>
                    <a:pt x="92681" y="49545"/>
                    <a:pt x="92669" y="49552"/>
                    <a:pt x="92654" y="49567"/>
                  </a:cubicBezTo>
                  <a:cubicBezTo>
                    <a:pt x="92571" y="49649"/>
                    <a:pt x="92489" y="49815"/>
                    <a:pt x="92406" y="49898"/>
                  </a:cubicBezTo>
                  <a:cubicBezTo>
                    <a:pt x="92406" y="50147"/>
                    <a:pt x="92323" y="50230"/>
                    <a:pt x="92074" y="50395"/>
                  </a:cubicBezTo>
                  <a:cubicBezTo>
                    <a:pt x="91826" y="50561"/>
                    <a:pt x="91743" y="50644"/>
                    <a:pt x="91743" y="50893"/>
                  </a:cubicBezTo>
                  <a:cubicBezTo>
                    <a:pt x="91682" y="51257"/>
                    <a:pt x="91755" y="51487"/>
                    <a:pt x="91895" y="51487"/>
                  </a:cubicBezTo>
                  <a:cubicBezTo>
                    <a:pt x="91947" y="51487"/>
                    <a:pt x="92008" y="51456"/>
                    <a:pt x="92074" y="51390"/>
                  </a:cubicBezTo>
                  <a:cubicBezTo>
                    <a:pt x="92116" y="51348"/>
                    <a:pt x="92136" y="51328"/>
                    <a:pt x="92147" y="51328"/>
                  </a:cubicBezTo>
                  <a:cubicBezTo>
                    <a:pt x="92157" y="51328"/>
                    <a:pt x="92157" y="51348"/>
                    <a:pt x="92157" y="51390"/>
                  </a:cubicBezTo>
                  <a:cubicBezTo>
                    <a:pt x="92157" y="51611"/>
                    <a:pt x="92047" y="51758"/>
                    <a:pt x="91924" y="51758"/>
                  </a:cubicBezTo>
                  <a:cubicBezTo>
                    <a:pt x="91862" y="51758"/>
                    <a:pt x="91798" y="51721"/>
                    <a:pt x="91743" y="51638"/>
                  </a:cubicBezTo>
                  <a:cubicBezTo>
                    <a:pt x="91684" y="51580"/>
                    <a:pt x="91625" y="51521"/>
                    <a:pt x="91567" y="51521"/>
                  </a:cubicBezTo>
                  <a:cubicBezTo>
                    <a:pt x="91543" y="51521"/>
                    <a:pt x="91518" y="51531"/>
                    <a:pt x="91494" y="51556"/>
                  </a:cubicBezTo>
                  <a:cubicBezTo>
                    <a:pt x="91411" y="51638"/>
                    <a:pt x="91411" y="51721"/>
                    <a:pt x="91411" y="51804"/>
                  </a:cubicBezTo>
                  <a:cubicBezTo>
                    <a:pt x="91411" y="51804"/>
                    <a:pt x="91494" y="51887"/>
                    <a:pt x="91494" y="52053"/>
                  </a:cubicBezTo>
                  <a:cubicBezTo>
                    <a:pt x="91494" y="52087"/>
                    <a:pt x="91522" y="52107"/>
                    <a:pt x="91568" y="52107"/>
                  </a:cubicBezTo>
                  <a:cubicBezTo>
                    <a:pt x="91631" y="52107"/>
                    <a:pt x="91728" y="52067"/>
                    <a:pt x="91826" y="51970"/>
                  </a:cubicBezTo>
                  <a:cubicBezTo>
                    <a:pt x="91908" y="51928"/>
                    <a:pt x="91971" y="51908"/>
                    <a:pt x="92012" y="51908"/>
                  </a:cubicBezTo>
                  <a:cubicBezTo>
                    <a:pt x="92053" y="51908"/>
                    <a:pt x="92074" y="51928"/>
                    <a:pt x="92074" y="51970"/>
                  </a:cubicBezTo>
                  <a:cubicBezTo>
                    <a:pt x="92139" y="52229"/>
                    <a:pt x="92001" y="52437"/>
                    <a:pt x="91859" y="52437"/>
                  </a:cubicBezTo>
                  <a:cubicBezTo>
                    <a:pt x="91819" y="52437"/>
                    <a:pt x="91779" y="52421"/>
                    <a:pt x="91743" y="52384"/>
                  </a:cubicBezTo>
                  <a:cubicBezTo>
                    <a:pt x="91701" y="52343"/>
                    <a:pt x="91618" y="52322"/>
                    <a:pt x="91525" y="52322"/>
                  </a:cubicBezTo>
                  <a:cubicBezTo>
                    <a:pt x="91432" y="52322"/>
                    <a:pt x="91328" y="52343"/>
                    <a:pt x="91245" y="52384"/>
                  </a:cubicBezTo>
                  <a:cubicBezTo>
                    <a:pt x="91171" y="52459"/>
                    <a:pt x="91113" y="52500"/>
                    <a:pt x="91065" y="52500"/>
                  </a:cubicBezTo>
                  <a:cubicBezTo>
                    <a:pt x="91005" y="52500"/>
                    <a:pt x="90960" y="52438"/>
                    <a:pt x="90914" y="52301"/>
                  </a:cubicBezTo>
                  <a:cubicBezTo>
                    <a:pt x="90878" y="52193"/>
                    <a:pt x="90857" y="52132"/>
                    <a:pt x="90832" y="52132"/>
                  </a:cubicBezTo>
                  <a:cubicBezTo>
                    <a:pt x="90799" y="52132"/>
                    <a:pt x="90759" y="52234"/>
                    <a:pt x="90665" y="52467"/>
                  </a:cubicBezTo>
                  <a:cubicBezTo>
                    <a:pt x="90610" y="52688"/>
                    <a:pt x="90555" y="52762"/>
                    <a:pt x="90500" y="52762"/>
                  </a:cubicBezTo>
                  <a:cubicBezTo>
                    <a:pt x="90472" y="52762"/>
                    <a:pt x="90444" y="52743"/>
                    <a:pt x="90417" y="52716"/>
                  </a:cubicBezTo>
                  <a:cubicBezTo>
                    <a:pt x="90386" y="52685"/>
                    <a:pt x="90356" y="52666"/>
                    <a:pt x="90322" y="52666"/>
                  </a:cubicBezTo>
                  <a:cubicBezTo>
                    <a:pt x="90262" y="52666"/>
                    <a:pt x="90190" y="52724"/>
                    <a:pt x="90085" y="52882"/>
                  </a:cubicBezTo>
                  <a:cubicBezTo>
                    <a:pt x="90040" y="53018"/>
                    <a:pt x="89994" y="53080"/>
                    <a:pt x="89962" y="53080"/>
                  </a:cubicBezTo>
                  <a:cubicBezTo>
                    <a:pt x="89936" y="53080"/>
                    <a:pt x="89919" y="53039"/>
                    <a:pt x="89919" y="52964"/>
                  </a:cubicBezTo>
                  <a:cubicBezTo>
                    <a:pt x="89919" y="52882"/>
                    <a:pt x="90002" y="52716"/>
                    <a:pt x="90085" y="52633"/>
                  </a:cubicBezTo>
                  <a:cubicBezTo>
                    <a:pt x="90168" y="52550"/>
                    <a:pt x="90168" y="52467"/>
                    <a:pt x="90085" y="52384"/>
                  </a:cubicBezTo>
                  <a:cubicBezTo>
                    <a:pt x="89933" y="52232"/>
                    <a:pt x="90688" y="51453"/>
                    <a:pt x="90941" y="51453"/>
                  </a:cubicBezTo>
                  <a:cubicBezTo>
                    <a:pt x="90964" y="51453"/>
                    <a:pt x="90983" y="51459"/>
                    <a:pt x="90997" y="51473"/>
                  </a:cubicBezTo>
                  <a:cubicBezTo>
                    <a:pt x="91081" y="51536"/>
                    <a:pt x="91155" y="51567"/>
                    <a:pt x="91217" y="51567"/>
                  </a:cubicBezTo>
                  <a:cubicBezTo>
                    <a:pt x="91397" y="51567"/>
                    <a:pt x="91473" y="51303"/>
                    <a:pt x="91411" y="50810"/>
                  </a:cubicBezTo>
                  <a:cubicBezTo>
                    <a:pt x="91411" y="50154"/>
                    <a:pt x="91475" y="49883"/>
                    <a:pt x="91772" y="49883"/>
                  </a:cubicBezTo>
                  <a:cubicBezTo>
                    <a:pt x="91813" y="49883"/>
                    <a:pt x="91858" y="49888"/>
                    <a:pt x="91908" y="49898"/>
                  </a:cubicBezTo>
                  <a:cubicBezTo>
                    <a:pt x="92074" y="49898"/>
                    <a:pt x="92157" y="49815"/>
                    <a:pt x="92240" y="49567"/>
                  </a:cubicBezTo>
                  <a:cubicBezTo>
                    <a:pt x="92364" y="49380"/>
                    <a:pt x="92395" y="49287"/>
                    <a:pt x="92438" y="49287"/>
                  </a:cubicBezTo>
                  <a:cubicBezTo>
                    <a:pt x="92452" y="49287"/>
                    <a:pt x="92468" y="49297"/>
                    <a:pt x="92489" y="49318"/>
                  </a:cubicBezTo>
                  <a:cubicBezTo>
                    <a:pt x="92489" y="49318"/>
                    <a:pt x="92571" y="49318"/>
                    <a:pt x="92654" y="49152"/>
                  </a:cubicBezTo>
                  <a:cubicBezTo>
                    <a:pt x="92713" y="49094"/>
                    <a:pt x="92771" y="49035"/>
                    <a:pt x="92801" y="49035"/>
                  </a:cubicBezTo>
                  <a:cubicBezTo>
                    <a:pt x="92813" y="49035"/>
                    <a:pt x="92820" y="49045"/>
                    <a:pt x="92820" y="49069"/>
                  </a:cubicBezTo>
                  <a:cubicBezTo>
                    <a:pt x="92903" y="49069"/>
                    <a:pt x="92986" y="49069"/>
                    <a:pt x="93069" y="48904"/>
                  </a:cubicBezTo>
                  <a:cubicBezTo>
                    <a:pt x="93136" y="48837"/>
                    <a:pt x="93094" y="48715"/>
                    <a:pt x="93032" y="48715"/>
                  </a:cubicBezTo>
                  <a:cubicBezTo>
                    <a:pt x="93017" y="48715"/>
                    <a:pt x="93002" y="48722"/>
                    <a:pt x="92986" y="48738"/>
                  </a:cubicBezTo>
                  <a:cubicBezTo>
                    <a:pt x="92737" y="48738"/>
                    <a:pt x="92986" y="48075"/>
                    <a:pt x="93152" y="47992"/>
                  </a:cubicBezTo>
                  <a:cubicBezTo>
                    <a:pt x="93234" y="47992"/>
                    <a:pt x="93317" y="47992"/>
                    <a:pt x="93234" y="47909"/>
                  </a:cubicBezTo>
                  <a:cubicBezTo>
                    <a:pt x="93207" y="47881"/>
                    <a:pt x="93179" y="47863"/>
                    <a:pt x="93148" y="47863"/>
                  </a:cubicBezTo>
                  <a:cubicBezTo>
                    <a:pt x="93087" y="47863"/>
                    <a:pt x="93013" y="47937"/>
                    <a:pt x="92903" y="48158"/>
                  </a:cubicBezTo>
                  <a:cubicBezTo>
                    <a:pt x="92660" y="48522"/>
                    <a:pt x="92418" y="48752"/>
                    <a:pt x="92337" y="48752"/>
                  </a:cubicBezTo>
                  <a:cubicBezTo>
                    <a:pt x="92308" y="48752"/>
                    <a:pt x="92301" y="48722"/>
                    <a:pt x="92323" y="48655"/>
                  </a:cubicBezTo>
                  <a:cubicBezTo>
                    <a:pt x="92323" y="48489"/>
                    <a:pt x="92323" y="48406"/>
                    <a:pt x="92240" y="48323"/>
                  </a:cubicBezTo>
                  <a:cubicBezTo>
                    <a:pt x="92074" y="48158"/>
                    <a:pt x="92323" y="47743"/>
                    <a:pt x="92571" y="47743"/>
                  </a:cubicBezTo>
                  <a:cubicBezTo>
                    <a:pt x="92627" y="47762"/>
                    <a:pt x="92671" y="47772"/>
                    <a:pt x="92707" y="47772"/>
                  </a:cubicBezTo>
                  <a:cubicBezTo>
                    <a:pt x="92833" y="47772"/>
                    <a:pt x="92876" y="47650"/>
                    <a:pt x="93069" y="47329"/>
                  </a:cubicBezTo>
                  <a:cubicBezTo>
                    <a:pt x="93152" y="46997"/>
                    <a:pt x="93234" y="46749"/>
                    <a:pt x="93152" y="46749"/>
                  </a:cubicBezTo>
                  <a:cubicBezTo>
                    <a:pt x="93069" y="46666"/>
                    <a:pt x="93069" y="46417"/>
                    <a:pt x="93152" y="46169"/>
                  </a:cubicBezTo>
                  <a:cubicBezTo>
                    <a:pt x="93265" y="45828"/>
                    <a:pt x="93262" y="45603"/>
                    <a:pt x="93142" y="45603"/>
                  </a:cubicBezTo>
                  <a:cubicBezTo>
                    <a:pt x="93086" y="45603"/>
                    <a:pt x="93007" y="45650"/>
                    <a:pt x="92903" y="45754"/>
                  </a:cubicBezTo>
                  <a:cubicBezTo>
                    <a:pt x="92737" y="45920"/>
                    <a:pt x="92571" y="46003"/>
                    <a:pt x="92489" y="46003"/>
                  </a:cubicBezTo>
                  <a:cubicBezTo>
                    <a:pt x="92406" y="46003"/>
                    <a:pt x="92406" y="45920"/>
                    <a:pt x="92571" y="45754"/>
                  </a:cubicBezTo>
                  <a:cubicBezTo>
                    <a:pt x="92867" y="45533"/>
                    <a:pt x="93096" y="44982"/>
                    <a:pt x="93026" y="44982"/>
                  </a:cubicBezTo>
                  <a:cubicBezTo>
                    <a:pt x="93017" y="44982"/>
                    <a:pt x="93004" y="44990"/>
                    <a:pt x="92986" y="45008"/>
                  </a:cubicBezTo>
                  <a:cubicBezTo>
                    <a:pt x="92903" y="45008"/>
                    <a:pt x="92654" y="45008"/>
                    <a:pt x="92489" y="44843"/>
                  </a:cubicBezTo>
                  <a:cubicBezTo>
                    <a:pt x="92323" y="44677"/>
                    <a:pt x="91991" y="44511"/>
                    <a:pt x="91826" y="44428"/>
                  </a:cubicBezTo>
                  <a:cubicBezTo>
                    <a:pt x="91715" y="44401"/>
                    <a:pt x="91632" y="44382"/>
                    <a:pt x="91565" y="44382"/>
                  </a:cubicBezTo>
                  <a:cubicBezTo>
                    <a:pt x="91430" y="44382"/>
                    <a:pt x="91356" y="44456"/>
                    <a:pt x="91245" y="44677"/>
                  </a:cubicBezTo>
                  <a:cubicBezTo>
                    <a:pt x="91121" y="44884"/>
                    <a:pt x="91038" y="44988"/>
                    <a:pt x="90986" y="44988"/>
                  </a:cubicBezTo>
                  <a:cubicBezTo>
                    <a:pt x="90935" y="44988"/>
                    <a:pt x="90914" y="44884"/>
                    <a:pt x="90914" y="44677"/>
                  </a:cubicBezTo>
                  <a:cubicBezTo>
                    <a:pt x="90914" y="44498"/>
                    <a:pt x="90836" y="44412"/>
                    <a:pt x="90729" y="44412"/>
                  </a:cubicBezTo>
                  <a:cubicBezTo>
                    <a:pt x="90587" y="44412"/>
                    <a:pt x="90392" y="44560"/>
                    <a:pt x="90251" y="44843"/>
                  </a:cubicBezTo>
                  <a:cubicBezTo>
                    <a:pt x="90139" y="45029"/>
                    <a:pt x="90027" y="45115"/>
                    <a:pt x="89960" y="45115"/>
                  </a:cubicBezTo>
                  <a:cubicBezTo>
                    <a:pt x="89879" y="45115"/>
                    <a:pt x="89866" y="44988"/>
                    <a:pt x="90002" y="44760"/>
                  </a:cubicBezTo>
                  <a:cubicBezTo>
                    <a:pt x="90168" y="44511"/>
                    <a:pt x="90168" y="44263"/>
                    <a:pt x="90168" y="44263"/>
                  </a:cubicBezTo>
                  <a:cubicBezTo>
                    <a:pt x="90085" y="44180"/>
                    <a:pt x="89919" y="44014"/>
                    <a:pt x="89837" y="43848"/>
                  </a:cubicBezTo>
                  <a:cubicBezTo>
                    <a:pt x="89791" y="43711"/>
                    <a:pt x="89745" y="43650"/>
                    <a:pt x="89686" y="43650"/>
                  </a:cubicBezTo>
                  <a:cubicBezTo>
                    <a:pt x="89637" y="43650"/>
                    <a:pt x="89580" y="43691"/>
                    <a:pt x="89505" y="43765"/>
                  </a:cubicBezTo>
                  <a:cubicBezTo>
                    <a:pt x="89422" y="43931"/>
                    <a:pt x="89339" y="44097"/>
                    <a:pt x="89422" y="44180"/>
                  </a:cubicBezTo>
                  <a:cubicBezTo>
                    <a:pt x="89422" y="44263"/>
                    <a:pt x="89505" y="44345"/>
                    <a:pt x="89505" y="44428"/>
                  </a:cubicBezTo>
                  <a:cubicBezTo>
                    <a:pt x="89588" y="44511"/>
                    <a:pt x="89588" y="44594"/>
                    <a:pt x="89671" y="44594"/>
                  </a:cubicBezTo>
                  <a:cubicBezTo>
                    <a:pt x="89671" y="44677"/>
                    <a:pt x="89671" y="44843"/>
                    <a:pt x="89588" y="44926"/>
                  </a:cubicBezTo>
                  <a:cubicBezTo>
                    <a:pt x="89554" y="44960"/>
                    <a:pt x="89519" y="44980"/>
                    <a:pt x="89485" y="44980"/>
                  </a:cubicBezTo>
                  <a:cubicBezTo>
                    <a:pt x="89436" y="44980"/>
                    <a:pt x="89388" y="44940"/>
                    <a:pt x="89339" y="44843"/>
                  </a:cubicBezTo>
                  <a:cubicBezTo>
                    <a:pt x="89339" y="44746"/>
                    <a:pt x="89282" y="44705"/>
                    <a:pt x="89219" y="44705"/>
                  </a:cubicBezTo>
                  <a:cubicBezTo>
                    <a:pt x="89174" y="44705"/>
                    <a:pt x="89125" y="44726"/>
                    <a:pt x="89091" y="44760"/>
                  </a:cubicBezTo>
                  <a:cubicBezTo>
                    <a:pt x="89008" y="44843"/>
                    <a:pt x="88925" y="45008"/>
                    <a:pt x="88925" y="45174"/>
                  </a:cubicBezTo>
                  <a:cubicBezTo>
                    <a:pt x="88992" y="45376"/>
                    <a:pt x="88841" y="45633"/>
                    <a:pt x="88737" y="45633"/>
                  </a:cubicBezTo>
                  <a:cubicBezTo>
                    <a:pt x="88713" y="45633"/>
                    <a:pt x="88692" y="45620"/>
                    <a:pt x="88676" y="45589"/>
                  </a:cubicBezTo>
                  <a:cubicBezTo>
                    <a:pt x="88593" y="45589"/>
                    <a:pt x="88428" y="45589"/>
                    <a:pt x="88345" y="45671"/>
                  </a:cubicBezTo>
                  <a:cubicBezTo>
                    <a:pt x="88282" y="45735"/>
                    <a:pt x="88254" y="45762"/>
                    <a:pt x="88250" y="45762"/>
                  </a:cubicBezTo>
                  <a:cubicBezTo>
                    <a:pt x="88242" y="45762"/>
                    <a:pt x="88294" y="45691"/>
                    <a:pt x="88345" y="45589"/>
                  </a:cubicBezTo>
                  <a:cubicBezTo>
                    <a:pt x="88511" y="45423"/>
                    <a:pt x="88593" y="45174"/>
                    <a:pt x="88593" y="45008"/>
                  </a:cubicBezTo>
                  <a:cubicBezTo>
                    <a:pt x="88511" y="44843"/>
                    <a:pt x="88593" y="44760"/>
                    <a:pt x="88759" y="44677"/>
                  </a:cubicBezTo>
                  <a:cubicBezTo>
                    <a:pt x="88925" y="44677"/>
                    <a:pt x="88925" y="44594"/>
                    <a:pt x="88842" y="44511"/>
                  </a:cubicBezTo>
                  <a:cubicBezTo>
                    <a:pt x="88759" y="44428"/>
                    <a:pt x="88842" y="44345"/>
                    <a:pt x="89008" y="44097"/>
                  </a:cubicBezTo>
                  <a:cubicBezTo>
                    <a:pt x="89174" y="43931"/>
                    <a:pt x="89339" y="43600"/>
                    <a:pt x="89422" y="43434"/>
                  </a:cubicBezTo>
                  <a:cubicBezTo>
                    <a:pt x="89488" y="43203"/>
                    <a:pt x="89502" y="43090"/>
                    <a:pt x="89468" y="43090"/>
                  </a:cubicBezTo>
                  <a:cubicBezTo>
                    <a:pt x="89417" y="43090"/>
                    <a:pt x="89257" y="43349"/>
                    <a:pt x="89008" y="43848"/>
                  </a:cubicBezTo>
                  <a:cubicBezTo>
                    <a:pt x="88815" y="44169"/>
                    <a:pt x="88722" y="44292"/>
                    <a:pt x="88613" y="44292"/>
                  </a:cubicBezTo>
                  <a:cubicBezTo>
                    <a:pt x="88581" y="44292"/>
                    <a:pt x="88548" y="44281"/>
                    <a:pt x="88511" y="44263"/>
                  </a:cubicBezTo>
                  <a:cubicBezTo>
                    <a:pt x="88345" y="44263"/>
                    <a:pt x="88179" y="44180"/>
                    <a:pt x="88096" y="44097"/>
                  </a:cubicBezTo>
                  <a:cubicBezTo>
                    <a:pt x="88030" y="44052"/>
                    <a:pt x="87963" y="44032"/>
                    <a:pt x="87901" y="44032"/>
                  </a:cubicBezTo>
                  <a:cubicBezTo>
                    <a:pt x="87732" y="44032"/>
                    <a:pt x="87599" y="44186"/>
                    <a:pt x="87599" y="44428"/>
                  </a:cubicBezTo>
                  <a:cubicBezTo>
                    <a:pt x="87682" y="44594"/>
                    <a:pt x="87599" y="44760"/>
                    <a:pt x="87433" y="44843"/>
                  </a:cubicBezTo>
                  <a:cubicBezTo>
                    <a:pt x="87350" y="44926"/>
                    <a:pt x="87102" y="45174"/>
                    <a:pt x="86936" y="45340"/>
                  </a:cubicBezTo>
                  <a:cubicBezTo>
                    <a:pt x="86853" y="45423"/>
                    <a:pt x="86770" y="45464"/>
                    <a:pt x="86708" y="45464"/>
                  </a:cubicBezTo>
                  <a:cubicBezTo>
                    <a:pt x="86646" y="45464"/>
                    <a:pt x="86604" y="45423"/>
                    <a:pt x="86604" y="45340"/>
                  </a:cubicBezTo>
                  <a:cubicBezTo>
                    <a:pt x="86604" y="45174"/>
                    <a:pt x="86439" y="44926"/>
                    <a:pt x="86356" y="44760"/>
                  </a:cubicBezTo>
                  <a:cubicBezTo>
                    <a:pt x="86273" y="44636"/>
                    <a:pt x="86211" y="44573"/>
                    <a:pt x="86159" y="44573"/>
                  </a:cubicBezTo>
                  <a:cubicBezTo>
                    <a:pt x="86107" y="44573"/>
                    <a:pt x="86066" y="44636"/>
                    <a:pt x="86024" y="44760"/>
                  </a:cubicBezTo>
                  <a:cubicBezTo>
                    <a:pt x="85912" y="44947"/>
                    <a:pt x="85800" y="45032"/>
                    <a:pt x="85726" y="45032"/>
                  </a:cubicBezTo>
                  <a:cubicBezTo>
                    <a:pt x="85636" y="45032"/>
                    <a:pt x="85602" y="44905"/>
                    <a:pt x="85693" y="44677"/>
                  </a:cubicBezTo>
                  <a:cubicBezTo>
                    <a:pt x="85776" y="44345"/>
                    <a:pt x="85859" y="44263"/>
                    <a:pt x="86024" y="44263"/>
                  </a:cubicBezTo>
                  <a:cubicBezTo>
                    <a:pt x="86190" y="44180"/>
                    <a:pt x="86356" y="44097"/>
                    <a:pt x="86439" y="44014"/>
                  </a:cubicBezTo>
                  <a:cubicBezTo>
                    <a:pt x="86487" y="43917"/>
                    <a:pt x="86479" y="43877"/>
                    <a:pt x="86430" y="43877"/>
                  </a:cubicBezTo>
                  <a:cubicBezTo>
                    <a:pt x="86396" y="43877"/>
                    <a:pt x="86342" y="43897"/>
                    <a:pt x="86273" y="43931"/>
                  </a:cubicBezTo>
                  <a:cubicBezTo>
                    <a:pt x="86107" y="44014"/>
                    <a:pt x="85859" y="44097"/>
                    <a:pt x="85859" y="44097"/>
                  </a:cubicBezTo>
                  <a:cubicBezTo>
                    <a:pt x="85827" y="44081"/>
                    <a:pt x="85798" y="44074"/>
                    <a:pt x="85773" y="44074"/>
                  </a:cubicBezTo>
                  <a:cubicBezTo>
                    <a:pt x="85667" y="44074"/>
                    <a:pt x="85626" y="44196"/>
                    <a:pt x="85693" y="44263"/>
                  </a:cubicBezTo>
                  <a:cubicBezTo>
                    <a:pt x="85776" y="44345"/>
                    <a:pt x="85693" y="44594"/>
                    <a:pt x="85444" y="44760"/>
                  </a:cubicBezTo>
                  <a:cubicBezTo>
                    <a:pt x="85361" y="44760"/>
                    <a:pt x="85278" y="44677"/>
                    <a:pt x="85361" y="44511"/>
                  </a:cubicBezTo>
                  <a:cubicBezTo>
                    <a:pt x="85410" y="44414"/>
                    <a:pt x="85402" y="44374"/>
                    <a:pt x="85370" y="44374"/>
                  </a:cubicBezTo>
                  <a:cubicBezTo>
                    <a:pt x="85347" y="44374"/>
                    <a:pt x="85313" y="44394"/>
                    <a:pt x="85278" y="44428"/>
                  </a:cubicBezTo>
                  <a:cubicBezTo>
                    <a:pt x="85226" y="44498"/>
                    <a:pt x="85163" y="44527"/>
                    <a:pt x="85098" y="44527"/>
                  </a:cubicBezTo>
                  <a:cubicBezTo>
                    <a:pt x="84850" y="44527"/>
                    <a:pt x="84567" y="44110"/>
                    <a:pt x="84698" y="43848"/>
                  </a:cubicBezTo>
                  <a:cubicBezTo>
                    <a:pt x="84781" y="43683"/>
                    <a:pt x="84781" y="43683"/>
                    <a:pt x="84698" y="43683"/>
                  </a:cubicBezTo>
                  <a:cubicBezTo>
                    <a:pt x="84533" y="43765"/>
                    <a:pt x="84533" y="43848"/>
                    <a:pt x="84533" y="44014"/>
                  </a:cubicBezTo>
                  <a:cubicBezTo>
                    <a:pt x="84533" y="44263"/>
                    <a:pt x="84201" y="44594"/>
                    <a:pt x="83952" y="44594"/>
                  </a:cubicBezTo>
                  <a:cubicBezTo>
                    <a:pt x="83787" y="44511"/>
                    <a:pt x="83787" y="44511"/>
                    <a:pt x="83870" y="44428"/>
                  </a:cubicBezTo>
                  <a:cubicBezTo>
                    <a:pt x="84035" y="44345"/>
                    <a:pt x="84367" y="43600"/>
                    <a:pt x="84284" y="43517"/>
                  </a:cubicBezTo>
                  <a:cubicBezTo>
                    <a:pt x="84254" y="43486"/>
                    <a:pt x="84223" y="43467"/>
                    <a:pt x="84197" y="43467"/>
                  </a:cubicBezTo>
                  <a:cubicBezTo>
                    <a:pt x="84152" y="43467"/>
                    <a:pt x="84118" y="43525"/>
                    <a:pt x="84118" y="43683"/>
                  </a:cubicBezTo>
                  <a:cubicBezTo>
                    <a:pt x="84118" y="43848"/>
                    <a:pt x="84035" y="43931"/>
                    <a:pt x="83870" y="43931"/>
                  </a:cubicBezTo>
                  <a:cubicBezTo>
                    <a:pt x="83787" y="43931"/>
                    <a:pt x="83787" y="43683"/>
                    <a:pt x="83870" y="43351"/>
                  </a:cubicBezTo>
                  <a:cubicBezTo>
                    <a:pt x="84035" y="42771"/>
                    <a:pt x="84035" y="42605"/>
                    <a:pt x="83787" y="42357"/>
                  </a:cubicBezTo>
                  <a:lnTo>
                    <a:pt x="83455" y="42108"/>
                  </a:lnTo>
                  <a:lnTo>
                    <a:pt x="83455" y="42522"/>
                  </a:lnTo>
                  <a:cubicBezTo>
                    <a:pt x="83455" y="42797"/>
                    <a:pt x="83512" y="42958"/>
                    <a:pt x="83626" y="42958"/>
                  </a:cubicBezTo>
                  <a:cubicBezTo>
                    <a:pt x="83649" y="42958"/>
                    <a:pt x="83675" y="42951"/>
                    <a:pt x="83704" y="42937"/>
                  </a:cubicBezTo>
                  <a:cubicBezTo>
                    <a:pt x="83763" y="42917"/>
                    <a:pt x="83807" y="42907"/>
                    <a:pt x="83837" y="42907"/>
                  </a:cubicBezTo>
                  <a:cubicBezTo>
                    <a:pt x="83934" y="42907"/>
                    <a:pt x="83874" y="43015"/>
                    <a:pt x="83621" y="43268"/>
                  </a:cubicBezTo>
                  <a:cubicBezTo>
                    <a:pt x="83418" y="43522"/>
                    <a:pt x="83308" y="43620"/>
                    <a:pt x="83177" y="43620"/>
                  </a:cubicBezTo>
                  <a:cubicBezTo>
                    <a:pt x="83095" y="43620"/>
                    <a:pt x="83004" y="43581"/>
                    <a:pt x="82875" y="43517"/>
                  </a:cubicBezTo>
                  <a:cubicBezTo>
                    <a:pt x="82627" y="43434"/>
                    <a:pt x="82461" y="43185"/>
                    <a:pt x="82378" y="43102"/>
                  </a:cubicBezTo>
                  <a:cubicBezTo>
                    <a:pt x="82378" y="42945"/>
                    <a:pt x="82311" y="42887"/>
                    <a:pt x="82199" y="42887"/>
                  </a:cubicBezTo>
                  <a:cubicBezTo>
                    <a:pt x="82134" y="42887"/>
                    <a:pt x="82055" y="42906"/>
                    <a:pt x="81964" y="42937"/>
                  </a:cubicBezTo>
                  <a:cubicBezTo>
                    <a:pt x="81825" y="42964"/>
                    <a:pt x="81733" y="42983"/>
                    <a:pt x="81675" y="42983"/>
                  </a:cubicBezTo>
                  <a:cubicBezTo>
                    <a:pt x="81558" y="42983"/>
                    <a:pt x="81577" y="42909"/>
                    <a:pt x="81632" y="42688"/>
                  </a:cubicBezTo>
                  <a:cubicBezTo>
                    <a:pt x="81760" y="42368"/>
                    <a:pt x="81592" y="42000"/>
                    <a:pt x="81394" y="42000"/>
                  </a:cubicBezTo>
                  <a:cubicBezTo>
                    <a:pt x="81336" y="42000"/>
                    <a:pt x="81275" y="42032"/>
                    <a:pt x="81218" y="42108"/>
                  </a:cubicBezTo>
                  <a:cubicBezTo>
                    <a:pt x="81135" y="42191"/>
                    <a:pt x="81135" y="42274"/>
                    <a:pt x="81218" y="42357"/>
                  </a:cubicBezTo>
                  <a:cubicBezTo>
                    <a:pt x="81301" y="42439"/>
                    <a:pt x="81301" y="42522"/>
                    <a:pt x="81052" y="42522"/>
                  </a:cubicBezTo>
                  <a:cubicBezTo>
                    <a:pt x="80969" y="42605"/>
                    <a:pt x="80886" y="42688"/>
                    <a:pt x="80886" y="42688"/>
                  </a:cubicBezTo>
                  <a:cubicBezTo>
                    <a:pt x="80886" y="42771"/>
                    <a:pt x="80886" y="42771"/>
                    <a:pt x="80720" y="42854"/>
                  </a:cubicBezTo>
                  <a:cubicBezTo>
                    <a:pt x="80662" y="42912"/>
                    <a:pt x="80613" y="42940"/>
                    <a:pt x="80579" y="42940"/>
                  </a:cubicBezTo>
                  <a:cubicBezTo>
                    <a:pt x="80517" y="42940"/>
                    <a:pt x="80501" y="42849"/>
                    <a:pt x="80555" y="42688"/>
                  </a:cubicBezTo>
                  <a:cubicBezTo>
                    <a:pt x="80596" y="42522"/>
                    <a:pt x="80534" y="42439"/>
                    <a:pt x="80441" y="42439"/>
                  </a:cubicBezTo>
                  <a:cubicBezTo>
                    <a:pt x="80347" y="42439"/>
                    <a:pt x="80223" y="42522"/>
                    <a:pt x="80140" y="42688"/>
                  </a:cubicBezTo>
                  <a:cubicBezTo>
                    <a:pt x="80106" y="42722"/>
                    <a:pt x="80086" y="42742"/>
                    <a:pt x="80068" y="42742"/>
                  </a:cubicBezTo>
                  <a:cubicBezTo>
                    <a:pt x="80043" y="42742"/>
                    <a:pt x="80023" y="42702"/>
                    <a:pt x="79975" y="42605"/>
                  </a:cubicBezTo>
                  <a:cubicBezTo>
                    <a:pt x="79975" y="42508"/>
                    <a:pt x="79946" y="42468"/>
                    <a:pt x="79923" y="42468"/>
                  </a:cubicBezTo>
                  <a:cubicBezTo>
                    <a:pt x="79906" y="42468"/>
                    <a:pt x="79892" y="42488"/>
                    <a:pt x="79892" y="42522"/>
                  </a:cubicBezTo>
                  <a:cubicBezTo>
                    <a:pt x="79809" y="42688"/>
                    <a:pt x="79643" y="42771"/>
                    <a:pt x="79560" y="42771"/>
                  </a:cubicBezTo>
                  <a:cubicBezTo>
                    <a:pt x="79312" y="42771"/>
                    <a:pt x="79312" y="42771"/>
                    <a:pt x="79229" y="43102"/>
                  </a:cubicBezTo>
                  <a:cubicBezTo>
                    <a:pt x="79180" y="43297"/>
                    <a:pt x="79160" y="43377"/>
                    <a:pt x="79118" y="43377"/>
                  </a:cubicBezTo>
                  <a:cubicBezTo>
                    <a:pt x="79089" y="43377"/>
                    <a:pt x="79049" y="43337"/>
                    <a:pt x="78980" y="43268"/>
                  </a:cubicBezTo>
                  <a:cubicBezTo>
                    <a:pt x="78814" y="43185"/>
                    <a:pt x="78731" y="43102"/>
                    <a:pt x="78731" y="43102"/>
                  </a:cubicBezTo>
                  <a:cubicBezTo>
                    <a:pt x="78649" y="43102"/>
                    <a:pt x="78731" y="43020"/>
                    <a:pt x="78814" y="42854"/>
                  </a:cubicBezTo>
                  <a:cubicBezTo>
                    <a:pt x="78873" y="42795"/>
                    <a:pt x="78931" y="42737"/>
                    <a:pt x="78990" y="42737"/>
                  </a:cubicBezTo>
                  <a:cubicBezTo>
                    <a:pt x="79014" y="42737"/>
                    <a:pt x="79039" y="42747"/>
                    <a:pt x="79063" y="42771"/>
                  </a:cubicBezTo>
                  <a:cubicBezTo>
                    <a:pt x="79093" y="42801"/>
                    <a:pt x="79112" y="42820"/>
                    <a:pt x="79129" y="42820"/>
                  </a:cubicBezTo>
                  <a:cubicBezTo>
                    <a:pt x="79157" y="42820"/>
                    <a:pt x="79176" y="42763"/>
                    <a:pt x="79229" y="42605"/>
                  </a:cubicBezTo>
                  <a:cubicBezTo>
                    <a:pt x="79229" y="42522"/>
                    <a:pt x="79063" y="42274"/>
                    <a:pt x="78814" y="42191"/>
                  </a:cubicBezTo>
                  <a:cubicBezTo>
                    <a:pt x="78317" y="42025"/>
                    <a:pt x="78234" y="41694"/>
                    <a:pt x="78566" y="41362"/>
                  </a:cubicBezTo>
                  <a:cubicBezTo>
                    <a:pt x="78649" y="41279"/>
                    <a:pt x="78731" y="41113"/>
                    <a:pt x="78649" y="41113"/>
                  </a:cubicBezTo>
                  <a:cubicBezTo>
                    <a:pt x="78566" y="41031"/>
                    <a:pt x="78649" y="40782"/>
                    <a:pt x="78731" y="40533"/>
                  </a:cubicBezTo>
                  <a:cubicBezTo>
                    <a:pt x="78835" y="40274"/>
                    <a:pt x="78874" y="40145"/>
                    <a:pt x="78828" y="40145"/>
                  </a:cubicBezTo>
                  <a:cubicBezTo>
                    <a:pt x="78800" y="40145"/>
                    <a:pt x="78742" y="40191"/>
                    <a:pt x="78649" y="40285"/>
                  </a:cubicBezTo>
                  <a:cubicBezTo>
                    <a:pt x="78483" y="40450"/>
                    <a:pt x="78317" y="40699"/>
                    <a:pt x="78317" y="40782"/>
                  </a:cubicBezTo>
                  <a:cubicBezTo>
                    <a:pt x="78317" y="40879"/>
                    <a:pt x="78289" y="40919"/>
                    <a:pt x="78248" y="40919"/>
                  </a:cubicBezTo>
                  <a:cubicBezTo>
                    <a:pt x="78220" y="40919"/>
                    <a:pt x="78186" y="40899"/>
                    <a:pt x="78151" y="40865"/>
                  </a:cubicBezTo>
                  <a:cubicBezTo>
                    <a:pt x="78068" y="40782"/>
                    <a:pt x="78068" y="40450"/>
                    <a:pt x="78151" y="40119"/>
                  </a:cubicBezTo>
                  <a:cubicBezTo>
                    <a:pt x="78220" y="39774"/>
                    <a:pt x="78232" y="39601"/>
                    <a:pt x="78186" y="39601"/>
                  </a:cubicBezTo>
                  <a:cubicBezTo>
                    <a:pt x="78177" y="39601"/>
                    <a:pt x="78165" y="39608"/>
                    <a:pt x="78151" y="39622"/>
                  </a:cubicBezTo>
                  <a:cubicBezTo>
                    <a:pt x="78090" y="39743"/>
                    <a:pt x="77996" y="39798"/>
                    <a:pt x="77901" y="39798"/>
                  </a:cubicBezTo>
                  <a:cubicBezTo>
                    <a:pt x="77737" y="39798"/>
                    <a:pt x="77571" y="39635"/>
                    <a:pt x="77571" y="39373"/>
                  </a:cubicBezTo>
                  <a:cubicBezTo>
                    <a:pt x="77518" y="39213"/>
                    <a:pt x="77499" y="39121"/>
                    <a:pt x="77447" y="39121"/>
                  </a:cubicBezTo>
                  <a:cubicBezTo>
                    <a:pt x="77419" y="39121"/>
                    <a:pt x="77381" y="39149"/>
                    <a:pt x="77323" y="39207"/>
                  </a:cubicBezTo>
                  <a:cubicBezTo>
                    <a:pt x="77288" y="39242"/>
                    <a:pt x="77254" y="39262"/>
                    <a:pt x="77225" y="39262"/>
                  </a:cubicBezTo>
                  <a:cubicBezTo>
                    <a:pt x="77185" y="39262"/>
                    <a:pt x="77157" y="39222"/>
                    <a:pt x="77157" y="39124"/>
                  </a:cubicBezTo>
                  <a:cubicBezTo>
                    <a:pt x="77108" y="39027"/>
                    <a:pt x="77060" y="38987"/>
                    <a:pt x="77011" y="38987"/>
                  </a:cubicBezTo>
                  <a:cubicBezTo>
                    <a:pt x="76977" y="38987"/>
                    <a:pt x="76943" y="39007"/>
                    <a:pt x="76908" y="39042"/>
                  </a:cubicBezTo>
                  <a:cubicBezTo>
                    <a:pt x="76867" y="39083"/>
                    <a:pt x="76805" y="39104"/>
                    <a:pt x="76742" y="39104"/>
                  </a:cubicBezTo>
                  <a:cubicBezTo>
                    <a:pt x="76680" y="39104"/>
                    <a:pt x="76618" y="39083"/>
                    <a:pt x="76577" y="39042"/>
                  </a:cubicBezTo>
                  <a:cubicBezTo>
                    <a:pt x="76411" y="39042"/>
                    <a:pt x="76494" y="39042"/>
                    <a:pt x="76660" y="39207"/>
                  </a:cubicBezTo>
                  <a:cubicBezTo>
                    <a:pt x="76991" y="39373"/>
                    <a:pt x="76991" y="39456"/>
                    <a:pt x="76825" y="39705"/>
                  </a:cubicBezTo>
                  <a:cubicBezTo>
                    <a:pt x="76660" y="39870"/>
                    <a:pt x="76494" y="39953"/>
                    <a:pt x="76390" y="39953"/>
                  </a:cubicBezTo>
                  <a:cubicBezTo>
                    <a:pt x="76287" y="39953"/>
                    <a:pt x="76245" y="39870"/>
                    <a:pt x="76328" y="39705"/>
                  </a:cubicBezTo>
                  <a:cubicBezTo>
                    <a:pt x="76328" y="39602"/>
                    <a:pt x="76296" y="39531"/>
                    <a:pt x="76214" y="39531"/>
                  </a:cubicBezTo>
                  <a:cubicBezTo>
                    <a:pt x="76162" y="39531"/>
                    <a:pt x="76092" y="39558"/>
                    <a:pt x="75997" y="39622"/>
                  </a:cubicBezTo>
                  <a:cubicBezTo>
                    <a:pt x="75930" y="39644"/>
                    <a:pt x="75857" y="39654"/>
                    <a:pt x="75780" y="39654"/>
                  </a:cubicBezTo>
                  <a:cubicBezTo>
                    <a:pt x="75570" y="39654"/>
                    <a:pt x="75328" y="39577"/>
                    <a:pt x="75085" y="39456"/>
                  </a:cubicBezTo>
                  <a:cubicBezTo>
                    <a:pt x="74927" y="39298"/>
                    <a:pt x="74770" y="39241"/>
                    <a:pt x="74633" y="39241"/>
                  </a:cubicBezTo>
                  <a:cubicBezTo>
                    <a:pt x="74554" y="39241"/>
                    <a:pt x="74483" y="39260"/>
                    <a:pt x="74422" y="39290"/>
                  </a:cubicBezTo>
                  <a:cubicBezTo>
                    <a:pt x="74339" y="39373"/>
                    <a:pt x="74256" y="39539"/>
                    <a:pt x="74339" y="39539"/>
                  </a:cubicBezTo>
                  <a:cubicBezTo>
                    <a:pt x="74339" y="39622"/>
                    <a:pt x="74339" y="39787"/>
                    <a:pt x="74256" y="39870"/>
                  </a:cubicBezTo>
                  <a:cubicBezTo>
                    <a:pt x="74228" y="39913"/>
                    <a:pt x="74188" y="39931"/>
                    <a:pt x="74141" y="39931"/>
                  </a:cubicBezTo>
                  <a:cubicBezTo>
                    <a:pt x="73915" y="39931"/>
                    <a:pt x="73539" y="39496"/>
                    <a:pt x="73676" y="39290"/>
                  </a:cubicBezTo>
                  <a:cubicBezTo>
                    <a:pt x="73824" y="39069"/>
                    <a:pt x="73380" y="38256"/>
                    <a:pt x="73105" y="38256"/>
                  </a:cubicBezTo>
                  <a:cubicBezTo>
                    <a:pt x="73072" y="38256"/>
                    <a:pt x="73040" y="38268"/>
                    <a:pt x="73013" y="38296"/>
                  </a:cubicBezTo>
                  <a:cubicBezTo>
                    <a:pt x="72978" y="38366"/>
                    <a:pt x="72943" y="38391"/>
                    <a:pt x="72908" y="38391"/>
                  </a:cubicBezTo>
                  <a:cubicBezTo>
                    <a:pt x="72860" y="38391"/>
                    <a:pt x="72812" y="38344"/>
                    <a:pt x="72764" y="38296"/>
                  </a:cubicBezTo>
                  <a:cubicBezTo>
                    <a:pt x="72764" y="38180"/>
                    <a:pt x="72764" y="38118"/>
                    <a:pt x="72756" y="38118"/>
                  </a:cubicBezTo>
                  <a:cubicBezTo>
                    <a:pt x="72747" y="38118"/>
                    <a:pt x="72726" y="38201"/>
                    <a:pt x="72682" y="38379"/>
                  </a:cubicBezTo>
                  <a:cubicBezTo>
                    <a:pt x="72631" y="38632"/>
                    <a:pt x="72611" y="38731"/>
                    <a:pt x="72565" y="38731"/>
                  </a:cubicBezTo>
                  <a:cubicBezTo>
                    <a:pt x="72537" y="38731"/>
                    <a:pt x="72497" y="38691"/>
                    <a:pt x="72433" y="38627"/>
                  </a:cubicBezTo>
                  <a:cubicBezTo>
                    <a:pt x="72374" y="38569"/>
                    <a:pt x="72274" y="38510"/>
                    <a:pt x="72191" y="38510"/>
                  </a:cubicBezTo>
                  <a:cubicBezTo>
                    <a:pt x="72157" y="38510"/>
                    <a:pt x="72126" y="38520"/>
                    <a:pt x="72101" y="38544"/>
                  </a:cubicBezTo>
                  <a:cubicBezTo>
                    <a:pt x="72050" y="38613"/>
                    <a:pt x="72006" y="38643"/>
                    <a:pt x="71969" y="38643"/>
                  </a:cubicBezTo>
                  <a:cubicBezTo>
                    <a:pt x="71829" y="38643"/>
                    <a:pt x="71804" y="38210"/>
                    <a:pt x="71936" y="37881"/>
                  </a:cubicBezTo>
                  <a:cubicBezTo>
                    <a:pt x="72101" y="37550"/>
                    <a:pt x="72101" y="37467"/>
                    <a:pt x="71936" y="37384"/>
                  </a:cubicBezTo>
                  <a:cubicBezTo>
                    <a:pt x="71887" y="37360"/>
                    <a:pt x="71839" y="37350"/>
                    <a:pt x="71794" y="37350"/>
                  </a:cubicBezTo>
                  <a:cubicBezTo>
                    <a:pt x="71687" y="37350"/>
                    <a:pt x="71604" y="37408"/>
                    <a:pt x="71604" y="37467"/>
                  </a:cubicBezTo>
                  <a:cubicBezTo>
                    <a:pt x="71563" y="37550"/>
                    <a:pt x="71521" y="37591"/>
                    <a:pt x="71480" y="37591"/>
                  </a:cubicBezTo>
                  <a:cubicBezTo>
                    <a:pt x="71438" y="37591"/>
                    <a:pt x="71397" y="37550"/>
                    <a:pt x="71356" y="37467"/>
                  </a:cubicBezTo>
                  <a:cubicBezTo>
                    <a:pt x="71356" y="37301"/>
                    <a:pt x="71273" y="37301"/>
                    <a:pt x="71190" y="37301"/>
                  </a:cubicBezTo>
                  <a:cubicBezTo>
                    <a:pt x="71190" y="37452"/>
                    <a:pt x="70571" y="37809"/>
                    <a:pt x="70398" y="37809"/>
                  </a:cubicBezTo>
                  <a:cubicBezTo>
                    <a:pt x="70381" y="37809"/>
                    <a:pt x="70369" y="37806"/>
                    <a:pt x="70361" y="37798"/>
                  </a:cubicBezTo>
                  <a:cubicBezTo>
                    <a:pt x="70361" y="37798"/>
                    <a:pt x="70527" y="37633"/>
                    <a:pt x="70776" y="37384"/>
                  </a:cubicBezTo>
                  <a:cubicBezTo>
                    <a:pt x="71101" y="37058"/>
                    <a:pt x="71171" y="36835"/>
                    <a:pt x="70984" y="36835"/>
                  </a:cubicBezTo>
                  <a:cubicBezTo>
                    <a:pt x="70934" y="36835"/>
                    <a:pt x="70864" y="36851"/>
                    <a:pt x="70776" y="36887"/>
                  </a:cubicBezTo>
                  <a:cubicBezTo>
                    <a:pt x="70610" y="36970"/>
                    <a:pt x="70527" y="36970"/>
                    <a:pt x="70527" y="37218"/>
                  </a:cubicBezTo>
                  <a:cubicBezTo>
                    <a:pt x="70492" y="37461"/>
                    <a:pt x="70327" y="37573"/>
                    <a:pt x="70147" y="37573"/>
                  </a:cubicBezTo>
                  <a:cubicBezTo>
                    <a:pt x="69896" y="37573"/>
                    <a:pt x="69615" y="37356"/>
                    <a:pt x="69615" y="36970"/>
                  </a:cubicBezTo>
                  <a:cubicBezTo>
                    <a:pt x="69615" y="36804"/>
                    <a:pt x="69450" y="36472"/>
                    <a:pt x="69284" y="36307"/>
                  </a:cubicBezTo>
                  <a:cubicBezTo>
                    <a:pt x="68869" y="35975"/>
                    <a:pt x="68952" y="35809"/>
                    <a:pt x="69532" y="35395"/>
                  </a:cubicBezTo>
                  <a:cubicBezTo>
                    <a:pt x="69738" y="35258"/>
                    <a:pt x="69873" y="35177"/>
                    <a:pt x="69955" y="35177"/>
                  </a:cubicBezTo>
                  <a:cubicBezTo>
                    <a:pt x="70070" y="35177"/>
                    <a:pt x="70078" y="35338"/>
                    <a:pt x="70030" y="35727"/>
                  </a:cubicBezTo>
                  <a:cubicBezTo>
                    <a:pt x="70030" y="35948"/>
                    <a:pt x="70030" y="36058"/>
                    <a:pt x="70079" y="36058"/>
                  </a:cubicBezTo>
                  <a:cubicBezTo>
                    <a:pt x="70103" y="36058"/>
                    <a:pt x="70140" y="36030"/>
                    <a:pt x="70195" y="35975"/>
                  </a:cubicBezTo>
                  <a:cubicBezTo>
                    <a:pt x="70235" y="35956"/>
                    <a:pt x="70269" y="35945"/>
                    <a:pt x="70297" y="35945"/>
                  </a:cubicBezTo>
                  <a:cubicBezTo>
                    <a:pt x="70386" y="35945"/>
                    <a:pt x="70405" y="36053"/>
                    <a:pt x="70278" y="36307"/>
                  </a:cubicBezTo>
                  <a:cubicBezTo>
                    <a:pt x="70195" y="36555"/>
                    <a:pt x="70113" y="36804"/>
                    <a:pt x="70030" y="36804"/>
                  </a:cubicBezTo>
                  <a:cubicBezTo>
                    <a:pt x="69947" y="36887"/>
                    <a:pt x="69947" y="36970"/>
                    <a:pt x="69947" y="37053"/>
                  </a:cubicBezTo>
                  <a:cubicBezTo>
                    <a:pt x="69967" y="37073"/>
                    <a:pt x="69988" y="37084"/>
                    <a:pt x="70010" y="37084"/>
                  </a:cubicBezTo>
                  <a:cubicBezTo>
                    <a:pt x="70076" y="37084"/>
                    <a:pt x="70154" y="36990"/>
                    <a:pt x="70278" y="36804"/>
                  </a:cubicBezTo>
                  <a:cubicBezTo>
                    <a:pt x="70361" y="36638"/>
                    <a:pt x="70527" y="36307"/>
                    <a:pt x="70693" y="36141"/>
                  </a:cubicBezTo>
                  <a:cubicBezTo>
                    <a:pt x="70858" y="35975"/>
                    <a:pt x="71024" y="35892"/>
                    <a:pt x="70941" y="35809"/>
                  </a:cubicBezTo>
                  <a:cubicBezTo>
                    <a:pt x="70941" y="35809"/>
                    <a:pt x="70941" y="35644"/>
                    <a:pt x="71024" y="35561"/>
                  </a:cubicBezTo>
                  <a:cubicBezTo>
                    <a:pt x="71099" y="35486"/>
                    <a:pt x="71140" y="35445"/>
                    <a:pt x="71155" y="35445"/>
                  </a:cubicBezTo>
                  <a:cubicBezTo>
                    <a:pt x="71173" y="35445"/>
                    <a:pt x="71153" y="35507"/>
                    <a:pt x="71107" y="35644"/>
                  </a:cubicBezTo>
                  <a:cubicBezTo>
                    <a:pt x="71056" y="35849"/>
                    <a:pt x="71068" y="35990"/>
                    <a:pt x="71143" y="35990"/>
                  </a:cubicBezTo>
                  <a:cubicBezTo>
                    <a:pt x="71190" y="35990"/>
                    <a:pt x="71261" y="35936"/>
                    <a:pt x="71356" y="35809"/>
                  </a:cubicBezTo>
                  <a:cubicBezTo>
                    <a:pt x="71414" y="35751"/>
                    <a:pt x="71514" y="35692"/>
                    <a:pt x="71568" y="35692"/>
                  </a:cubicBezTo>
                  <a:cubicBezTo>
                    <a:pt x="71590" y="35692"/>
                    <a:pt x="71604" y="35702"/>
                    <a:pt x="71604" y="35727"/>
                  </a:cubicBezTo>
                  <a:cubicBezTo>
                    <a:pt x="71625" y="35747"/>
                    <a:pt x="71651" y="35758"/>
                    <a:pt x="71681" y="35758"/>
                  </a:cubicBezTo>
                  <a:cubicBezTo>
                    <a:pt x="71770" y="35758"/>
                    <a:pt x="71894" y="35664"/>
                    <a:pt x="72019" y="35478"/>
                  </a:cubicBezTo>
                  <a:cubicBezTo>
                    <a:pt x="72350" y="35146"/>
                    <a:pt x="72350" y="35064"/>
                    <a:pt x="72350" y="34649"/>
                  </a:cubicBezTo>
                  <a:lnTo>
                    <a:pt x="72184" y="34235"/>
                  </a:lnTo>
                  <a:lnTo>
                    <a:pt x="72101" y="34732"/>
                  </a:lnTo>
                  <a:cubicBezTo>
                    <a:pt x="72010" y="35097"/>
                    <a:pt x="71894" y="35286"/>
                    <a:pt x="71780" y="35286"/>
                  </a:cubicBezTo>
                  <a:cubicBezTo>
                    <a:pt x="71687" y="35286"/>
                    <a:pt x="71596" y="35159"/>
                    <a:pt x="71521" y="34898"/>
                  </a:cubicBezTo>
                  <a:cubicBezTo>
                    <a:pt x="71466" y="34677"/>
                    <a:pt x="71411" y="34566"/>
                    <a:pt x="71331" y="34566"/>
                  </a:cubicBezTo>
                  <a:cubicBezTo>
                    <a:pt x="71291" y="34566"/>
                    <a:pt x="71245" y="34594"/>
                    <a:pt x="71190" y="34649"/>
                  </a:cubicBezTo>
                  <a:cubicBezTo>
                    <a:pt x="71131" y="34708"/>
                    <a:pt x="71031" y="34766"/>
                    <a:pt x="70948" y="34766"/>
                  </a:cubicBezTo>
                  <a:cubicBezTo>
                    <a:pt x="70914" y="34766"/>
                    <a:pt x="70883" y="34756"/>
                    <a:pt x="70858" y="34732"/>
                  </a:cubicBezTo>
                  <a:cubicBezTo>
                    <a:pt x="70776" y="34649"/>
                    <a:pt x="70858" y="34566"/>
                    <a:pt x="70941" y="34484"/>
                  </a:cubicBezTo>
                  <a:cubicBezTo>
                    <a:pt x="71107" y="34401"/>
                    <a:pt x="71190" y="34235"/>
                    <a:pt x="71190" y="34069"/>
                  </a:cubicBezTo>
                  <a:cubicBezTo>
                    <a:pt x="71234" y="33891"/>
                    <a:pt x="71231" y="33809"/>
                    <a:pt x="71193" y="33809"/>
                  </a:cubicBezTo>
                  <a:cubicBezTo>
                    <a:pt x="71160" y="33809"/>
                    <a:pt x="71101" y="33871"/>
                    <a:pt x="71024" y="33986"/>
                  </a:cubicBezTo>
                  <a:cubicBezTo>
                    <a:pt x="70927" y="34083"/>
                    <a:pt x="70858" y="34124"/>
                    <a:pt x="70801" y="34124"/>
                  </a:cubicBezTo>
                  <a:cubicBezTo>
                    <a:pt x="70761" y="34124"/>
                    <a:pt x="70727" y="34103"/>
                    <a:pt x="70693" y="34069"/>
                  </a:cubicBezTo>
                  <a:cubicBezTo>
                    <a:pt x="70654" y="33954"/>
                    <a:pt x="70526" y="33892"/>
                    <a:pt x="70384" y="33892"/>
                  </a:cubicBezTo>
                  <a:cubicBezTo>
                    <a:pt x="70220" y="33892"/>
                    <a:pt x="70036" y="33974"/>
                    <a:pt x="69947" y="34152"/>
                  </a:cubicBezTo>
                  <a:cubicBezTo>
                    <a:pt x="69912" y="34256"/>
                    <a:pt x="69819" y="34302"/>
                    <a:pt x="69717" y="34302"/>
                  </a:cubicBezTo>
                  <a:cubicBezTo>
                    <a:pt x="69575" y="34302"/>
                    <a:pt x="69415" y="34214"/>
                    <a:pt x="69367" y="34069"/>
                  </a:cubicBezTo>
                  <a:cubicBezTo>
                    <a:pt x="69367" y="33932"/>
                    <a:pt x="69367" y="33871"/>
                    <a:pt x="69353" y="33871"/>
                  </a:cubicBezTo>
                  <a:cubicBezTo>
                    <a:pt x="69342" y="33871"/>
                    <a:pt x="69321" y="33912"/>
                    <a:pt x="69284" y="33986"/>
                  </a:cubicBezTo>
                  <a:cubicBezTo>
                    <a:pt x="69223" y="34108"/>
                    <a:pt x="69162" y="34185"/>
                    <a:pt x="69102" y="34185"/>
                  </a:cubicBezTo>
                  <a:cubicBezTo>
                    <a:pt x="69080" y="34185"/>
                    <a:pt x="69057" y="34174"/>
                    <a:pt x="69035" y="34152"/>
                  </a:cubicBezTo>
                  <a:cubicBezTo>
                    <a:pt x="69035" y="34152"/>
                    <a:pt x="69035" y="34069"/>
                    <a:pt x="69118" y="33903"/>
                  </a:cubicBezTo>
                  <a:cubicBezTo>
                    <a:pt x="69201" y="33821"/>
                    <a:pt x="69284" y="33738"/>
                    <a:pt x="69201" y="33738"/>
                  </a:cubicBezTo>
                  <a:cubicBezTo>
                    <a:pt x="69201" y="33722"/>
                    <a:pt x="69195" y="33716"/>
                    <a:pt x="69186" y="33716"/>
                  </a:cubicBezTo>
                  <a:cubicBezTo>
                    <a:pt x="69143" y="33716"/>
                    <a:pt x="69020" y="33851"/>
                    <a:pt x="68952" y="33986"/>
                  </a:cubicBezTo>
                  <a:cubicBezTo>
                    <a:pt x="68792" y="34147"/>
                    <a:pt x="68700" y="34238"/>
                    <a:pt x="68656" y="34238"/>
                  </a:cubicBezTo>
                  <a:cubicBezTo>
                    <a:pt x="68631" y="34238"/>
                    <a:pt x="68621" y="34211"/>
                    <a:pt x="68621" y="34152"/>
                  </a:cubicBezTo>
                  <a:cubicBezTo>
                    <a:pt x="68621" y="34118"/>
                    <a:pt x="68607" y="34098"/>
                    <a:pt x="68578" y="34098"/>
                  </a:cubicBezTo>
                  <a:cubicBezTo>
                    <a:pt x="68538" y="34098"/>
                    <a:pt x="68469" y="34138"/>
                    <a:pt x="68372" y="34235"/>
                  </a:cubicBezTo>
                  <a:cubicBezTo>
                    <a:pt x="68309" y="34298"/>
                    <a:pt x="68258" y="34325"/>
                    <a:pt x="68214" y="34325"/>
                  </a:cubicBezTo>
                  <a:cubicBezTo>
                    <a:pt x="68143" y="34325"/>
                    <a:pt x="68092" y="34254"/>
                    <a:pt x="68041" y="34152"/>
                  </a:cubicBezTo>
                  <a:cubicBezTo>
                    <a:pt x="67964" y="34037"/>
                    <a:pt x="67923" y="33975"/>
                    <a:pt x="67884" y="33975"/>
                  </a:cubicBezTo>
                  <a:cubicBezTo>
                    <a:pt x="67839" y="33975"/>
                    <a:pt x="67798" y="34057"/>
                    <a:pt x="67709" y="34235"/>
                  </a:cubicBezTo>
                  <a:cubicBezTo>
                    <a:pt x="67626" y="34401"/>
                    <a:pt x="67585" y="34484"/>
                    <a:pt x="67564" y="34484"/>
                  </a:cubicBezTo>
                  <a:cubicBezTo>
                    <a:pt x="67543" y="34484"/>
                    <a:pt x="67543" y="34401"/>
                    <a:pt x="67543" y="34235"/>
                  </a:cubicBezTo>
                  <a:cubicBezTo>
                    <a:pt x="67543" y="34111"/>
                    <a:pt x="67523" y="34048"/>
                    <a:pt x="67492" y="34048"/>
                  </a:cubicBezTo>
                  <a:cubicBezTo>
                    <a:pt x="67461" y="34048"/>
                    <a:pt x="67419" y="34111"/>
                    <a:pt x="67378" y="34235"/>
                  </a:cubicBezTo>
                  <a:cubicBezTo>
                    <a:pt x="67256" y="34356"/>
                    <a:pt x="67179" y="34433"/>
                    <a:pt x="67114" y="34433"/>
                  </a:cubicBezTo>
                  <a:cubicBezTo>
                    <a:pt x="67091" y="34433"/>
                    <a:pt x="67068" y="34423"/>
                    <a:pt x="67046" y="34401"/>
                  </a:cubicBezTo>
                  <a:cubicBezTo>
                    <a:pt x="67046" y="34401"/>
                    <a:pt x="67046" y="34235"/>
                    <a:pt x="67129" y="34069"/>
                  </a:cubicBezTo>
                  <a:cubicBezTo>
                    <a:pt x="67178" y="33972"/>
                    <a:pt x="67198" y="33932"/>
                    <a:pt x="67139" y="33932"/>
                  </a:cubicBezTo>
                  <a:cubicBezTo>
                    <a:pt x="67098" y="33932"/>
                    <a:pt x="67018" y="33952"/>
                    <a:pt x="66880" y="33986"/>
                  </a:cubicBezTo>
                  <a:cubicBezTo>
                    <a:pt x="66549" y="34152"/>
                    <a:pt x="66549" y="34235"/>
                    <a:pt x="66632" y="34318"/>
                  </a:cubicBezTo>
                  <a:cubicBezTo>
                    <a:pt x="66715" y="34401"/>
                    <a:pt x="66715" y="34484"/>
                    <a:pt x="66632" y="34566"/>
                  </a:cubicBezTo>
                  <a:cubicBezTo>
                    <a:pt x="66613" y="34573"/>
                    <a:pt x="66594" y="34576"/>
                    <a:pt x="66576" y="34576"/>
                  </a:cubicBezTo>
                  <a:cubicBezTo>
                    <a:pt x="66348" y="34576"/>
                    <a:pt x="66141" y="34133"/>
                    <a:pt x="66217" y="33903"/>
                  </a:cubicBezTo>
                  <a:cubicBezTo>
                    <a:pt x="66300" y="33821"/>
                    <a:pt x="66300" y="33572"/>
                    <a:pt x="66383" y="33406"/>
                  </a:cubicBezTo>
                  <a:cubicBezTo>
                    <a:pt x="66383" y="33185"/>
                    <a:pt x="66383" y="33111"/>
                    <a:pt x="66285" y="33111"/>
                  </a:cubicBezTo>
                  <a:cubicBezTo>
                    <a:pt x="66236" y="33111"/>
                    <a:pt x="66162" y="33130"/>
                    <a:pt x="66052" y="33158"/>
                  </a:cubicBezTo>
                  <a:cubicBezTo>
                    <a:pt x="65982" y="33228"/>
                    <a:pt x="65897" y="33253"/>
                    <a:pt x="65816" y="33253"/>
                  </a:cubicBezTo>
                  <a:cubicBezTo>
                    <a:pt x="65705" y="33253"/>
                    <a:pt x="65602" y="33205"/>
                    <a:pt x="65554" y="33158"/>
                  </a:cubicBezTo>
                  <a:cubicBezTo>
                    <a:pt x="65486" y="33123"/>
                    <a:pt x="65431" y="33103"/>
                    <a:pt x="65397" y="33103"/>
                  </a:cubicBezTo>
                  <a:cubicBezTo>
                    <a:pt x="65348" y="33103"/>
                    <a:pt x="65340" y="33143"/>
                    <a:pt x="65389" y="33240"/>
                  </a:cubicBezTo>
                  <a:cubicBezTo>
                    <a:pt x="65389" y="33406"/>
                    <a:pt x="65223" y="33655"/>
                    <a:pt x="64974" y="33738"/>
                  </a:cubicBezTo>
                  <a:cubicBezTo>
                    <a:pt x="64913" y="33768"/>
                    <a:pt x="64855" y="33782"/>
                    <a:pt x="64802" y="33782"/>
                  </a:cubicBezTo>
                  <a:cubicBezTo>
                    <a:pt x="64563" y="33782"/>
                    <a:pt x="64409" y="33511"/>
                    <a:pt x="64477" y="33240"/>
                  </a:cubicBezTo>
                  <a:cubicBezTo>
                    <a:pt x="64536" y="32944"/>
                    <a:pt x="64299" y="32691"/>
                    <a:pt x="64129" y="32691"/>
                  </a:cubicBezTo>
                  <a:cubicBezTo>
                    <a:pt x="64061" y="32691"/>
                    <a:pt x="64004" y="32731"/>
                    <a:pt x="63980" y="32826"/>
                  </a:cubicBezTo>
                  <a:cubicBezTo>
                    <a:pt x="63932" y="32921"/>
                    <a:pt x="63872" y="32961"/>
                    <a:pt x="63807" y="32961"/>
                  </a:cubicBezTo>
                  <a:cubicBezTo>
                    <a:pt x="63645" y="32961"/>
                    <a:pt x="63459" y="32708"/>
                    <a:pt x="63400" y="32412"/>
                  </a:cubicBezTo>
                  <a:cubicBezTo>
                    <a:pt x="63400" y="32163"/>
                    <a:pt x="63400" y="31997"/>
                    <a:pt x="63483" y="31997"/>
                  </a:cubicBezTo>
                  <a:cubicBezTo>
                    <a:pt x="63483" y="31997"/>
                    <a:pt x="63565" y="31914"/>
                    <a:pt x="63648" y="31749"/>
                  </a:cubicBezTo>
                  <a:cubicBezTo>
                    <a:pt x="63731" y="31583"/>
                    <a:pt x="63731" y="31417"/>
                    <a:pt x="63565" y="31334"/>
                  </a:cubicBezTo>
                  <a:cubicBezTo>
                    <a:pt x="63400" y="31334"/>
                    <a:pt x="63483" y="31251"/>
                    <a:pt x="63814" y="30920"/>
                  </a:cubicBezTo>
                  <a:cubicBezTo>
                    <a:pt x="64063" y="30671"/>
                    <a:pt x="64228" y="30423"/>
                    <a:pt x="64228" y="30257"/>
                  </a:cubicBezTo>
                  <a:cubicBezTo>
                    <a:pt x="64190" y="30142"/>
                    <a:pt x="64169" y="30080"/>
                    <a:pt x="64142" y="30080"/>
                  </a:cubicBezTo>
                  <a:cubicBezTo>
                    <a:pt x="64110" y="30080"/>
                    <a:pt x="64069" y="30162"/>
                    <a:pt x="63980" y="30340"/>
                  </a:cubicBezTo>
                  <a:cubicBezTo>
                    <a:pt x="63763" y="30701"/>
                    <a:pt x="63547" y="30936"/>
                    <a:pt x="63440" y="30936"/>
                  </a:cubicBezTo>
                  <a:cubicBezTo>
                    <a:pt x="63424" y="30936"/>
                    <a:pt x="63410" y="30931"/>
                    <a:pt x="63400" y="30920"/>
                  </a:cubicBezTo>
                  <a:cubicBezTo>
                    <a:pt x="63392" y="30913"/>
                    <a:pt x="63382" y="30909"/>
                    <a:pt x="63368" y="30909"/>
                  </a:cubicBezTo>
                  <a:cubicBezTo>
                    <a:pt x="63231" y="30909"/>
                    <a:pt x="62812" y="31266"/>
                    <a:pt x="62737" y="31417"/>
                  </a:cubicBezTo>
                  <a:cubicBezTo>
                    <a:pt x="62737" y="31500"/>
                    <a:pt x="62820" y="31666"/>
                    <a:pt x="62902" y="31914"/>
                  </a:cubicBezTo>
                  <a:cubicBezTo>
                    <a:pt x="63151" y="32412"/>
                    <a:pt x="63068" y="32660"/>
                    <a:pt x="62654" y="32660"/>
                  </a:cubicBezTo>
                  <a:cubicBezTo>
                    <a:pt x="62405" y="32660"/>
                    <a:pt x="62322" y="32743"/>
                    <a:pt x="62405" y="32826"/>
                  </a:cubicBezTo>
                  <a:cubicBezTo>
                    <a:pt x="62488" y="32909"/>
                    <a:pt x="62405" y="32992"/>
                    <a:pt x="62322" y="33075"/>
                  </a:cubicBezTo>
                  <a:cubicBezTo>
                    <a:pt x="62263" y="33164"/>
                    <a:pt x="62214" y="33210"/>
                    <a:pt x="62176" y="33210"/>
                  </a:cubicBezTo>
                  <a:cubicBezTo>
                    <a:pt x="62108" y="33210"/>
                    <a:pt x="62074" y="33062"/>
                    <a:pt x="62074" y="32743"/>
                  </a:cubicBezTo>
                  <a:cubicBezTo>
                    <a:pt x="62013" y="32622"/>
                    <a:pt x="62041" y="32545"/>
                    <a:pt x="62093" y="32545"/>
                  </a:cubicBezTo>
                  <a:cubicBezTo>
                    <a:pt x="62112" y="32545"/>
                    <a:pt x="62134" y="32555"/>
                    <a:pt x="62157" y="32577"/>
                  </a:cubicBezTo>
                  <a:cubicBezTo>
                    <a:pt x="62182" y="32603"/>
                    <a:pt x="62208" y="32615"/>
                    <a:pt x="62232" y="32615"/>
                  </a:cubicBezTo>
                  <a:cubicBezTo>
                    <a:pt x="62366" y="32615"/>
                    <a:pt x="62462" y="32265"/>
                    <a:pt x="62322" y="31914"/>
                  </a:cubicBezTo>
                  <a:cubicBezTo>
                    <a:pt x="62226" y="31673"/>
                    <a:pt x="62073" y="31544"/>
                    <a:pt x="61913" y="31544"/>
                  </a:cubicBezTo>
                  <a:cubicBezTo>
                    <a:pt x="61798" y="31544"/>
                    <a:pt x="61680" y="31610"/>
                    <a:pt x="61576" y="31749"/>
                  </a:cubicBezTo>
                  <a:cubicBezTo>
                    <a:pt x="61471" y="31906"/>
                    <a:pt x="61400" y="31964"/>
                    <a:pt x="61340" y="31964"/>
                  </a:cubicBezTo>
                  <a:cubicBezTo>
                    <a:pt x="61306" y="31964"/>
                    <a:pt x="61275" y="31945"/>
                    <a:pt x="61245" y="31914"/>
                  </a:cubicBezTo>
                  <a:cubicBezTo>
                    <a:pt x="61182" y="31851"/>
                    <a:pt x="61130" y="31824"/>
                    <a:pt x="61082" y="31824"/>
                  </a:cubicBezTo>
                  <a:cubicBezTo>
                    <a:pt x="61004" y="31824"/>
                    <a:pt x="60933" y="31895"/>
                    <a:pt x="60831" y="31997"/>
                  </a:cubicBezTo>
                  <a:cubicBezTo>
                    <a:pt x="60768" y="32184"/>
                    <a:pt x="60706" y="32277"/>
                    <a:pt x="60644" y="32277"/>
                  </a:cubicBezTo>
                  <a:cubicBezTo>
                    <a:pt x="60623" y="32277"/>
                    <a:pt x="60603" y="32267"/>
                    <a:pt x="60582" y="32246"/>
                  </a:cubicBezTo>
                  <a:cubicBezTo>
                    <a:pt x="60582" y="32246"/>
                    <a:pt x="60665" y="31997"/>
                    <a:pt x="60831" y="31832"/>
                  </a:cubicBezTo>
                  <a:cubicBezTo>
                    <a:pt x="61162" y="31334"/>
                    <a:pt x="61742" y="31003"/>
                    <a:pt x="62405" y="30837"/>
                  </a:cubicBezTo>
                  <a:cubicBezTo>
                    <a:pt x="62902" y="30754"/>
                    <a:pt x="62985" y="30754"/>
                    <a:pt x="62985" y="30506"/>
                  </a:cubicBezTo>
                  <a:cubicBezTo>
                    <a:pt x="63038" y="30348"/>
                    <a:pt x="63024" y="30290"/>
                    <a:pt x="62943" y="30290"/>
                  </a:cubicBezTo>
                  <a:cubicBezTo>
                    <a:pt x="62897" y="30290"/>
                    <a:pt x="62828" y="30309"/>
                    <a:pt x="62737" y="30340"/>
                  </a:cubicBezTo>
                  <a:cubicBezTo>
                    <a:pt x="62654" y="30381"/>
                    <a:pt x="62592" y="30402"/>
                    <a:pt x="62550" y="30402"/>
                  </a:cubicBezTo>
                  <a:cubicBezTo>
                    <a:pt x="62509" y="30402"/>
                    <a:pt x="62488" y="30381"/>
                    <a:pt x="62488" y="30340"/>
                  </a:cubicBezTo>
                  <a:cubicBezTo>
                    <a:pt x="62488" y="30340"/>
                    <a:pt x="62488" y="30257"/>
                    <a:pt x="62405" y="30257"/>
                  </a:cubicBezTo>
                  <a:cubicBezTo>
                    <a:pt x="62383" y="30235"/>
                    <a:pt x="62367" y="30224"/>
                    <a:pt x="62353" y="30224"/>
                  </a:cubicBezTo>
                  <a:cubicBezTo>
                    <a:pt x="62316" y="30224"/>
                    <a:pt x="62300" y="30301"/>
                    <a:pt x="62239" y="30423"/>
                  </a:cubicBezTo>
                  <a:cubicBezTo>
                    <a:pt x="62239" y="30671"/>
                    <a:pt x="62157" y="30754"/>
                    <a:pt x="62074" y="30754"/>
                  </a:cubicBezTo>
                  <a:cubicBezTo>
                    <a:pt x="61991" y="30754"/>
                    <a:pt x="61742" y="30837"/>
                    <a:pt x="61576" y="30920"/>
                  </a:cubicBezTo>
                  <a:cubicBezTo>
                    <a:pt x="61494" y="30948"/>
                    <a:pt x="61429" y="30966"/>
                    <a:pt x="61380" y="30966"/>
                  </a:cubicBezTo>
                  <a:cubicBezTo>
                    <a:pt x="61282" y="30966"/>
                    <a:pt x="61245" y="30892"/>
                    <a:pt x="61245" y="30671"/>
                  </a:cubicBezTo>
                  <a:cubicBezTo>
                    <a:pt x="61245" y="30398"/>
                    <a:pt x="61220" y="30275"/>
                    <a:pt x="61170" y="30275"/>
                  </a:cubicBezTo>
                  <a:cubicBezTo>
                    <a:pt x="61129" y="30275"/>
                    <a:pt x="61071" y="30357"/>
                    <a:pt x="60996" y="30506"/>
                  </a:cubicBezTo>
                  <a:cubicBezTo>
                    <a:pt x="60831" y="30671"/>
                    <a:pt x="60831" y="30837"/>
                    <a:pt x="60913" y="30920"/>
                  </a:cubicBezTo>
                  <a:cubicBezTo>
                    <a:pt x="60913" y="30920"/>
                    <a:pt x="60913" y="31086"/>
                    <a:pt x="60831" y="31169"/>
                  </a:cubicBezTo>
                  <a:cubicBezTo>
                    <a:pt x="60768" y="31231"/>
                    <a:pt x="60706" y="31257"/>
                    <a:pt x="60651" y="31257"/>
                  </a:cubicBezTo>
                  <a:cubicBezTo>
                    <a:pt x="60484" y="31257"/>
                    <a:pt x="60375" y="31024"/>
                    <a:pt x="60499" y="30837"/>
                  </a:cubicBezTo>
                  <a:cubicBezTo>
                    <a:pt x="60563" y="30644"/>
                    <a:pt x="60279" y="30452"/>
                    <a:pt x="60033" y="30452"/>
                  </a:cubicBezTo>
                  <a:cubicBezTo>
                    <a:pt x="59961" y="30452"/>
                    <a:pt x="59892" y="30468"/>
                    <a:pt x="59836" y="30506"/>
                  </a:cubicBezTo>
                  <a:cubicBezTo>
                    <a:pt x="59670" y="30506"/>
                    <a:pt x="59587" y="30506"/>
                    <a:pt x="59505" y="30423"/>
                  </a:cubicBezTo>
                  <a:cubicBezTo>
                    <a:pt x="59470" y="30388"/>
                    <a:pt x="59422" y="30368"/>
                    <a:pt x="59365" y="30368"/>
                  </a:cubicBezTo>
                  <a:cubicBezTo>
                    <a:pt x="59284" y="30368"/>
                    <a:pt x="59187" y="30408"/>
                    <a:pt x="59090" y="30506"/>
                  </a:cubicBezTo>
                  <a:cubicBezTo>
                    <a:pt x="59022" y="30540"/>
                    <a:pt x="58981" y="30560"/>
                    <a:pt x="58964" y="30560"/>
                  </a:cubicBezTo>
                  <a:cubicBezTo>
                    <a:pt x="58939" y="30560"/>
                    <a:pt x="58959" y="30520"/>
                    <a:pt x="59007" y="30423"/>
                  </a:cubicBezTo>
                  <a:cubicBezTo>
                    <a:pt x="59173" y="30174"/>
                    <a:pt x="59090" y="30174"/>
                    <a:pt x="58925" y="30174"/>
                  </a:cubicBezTo>
                  <a:cubicBezTo>
                    <a:pt x="58822" y="30208"/>
                    <a:pt x="58761" y="30228"/>
                    <a:pt x="58738" y="30228"/>
                  </a:cubicBezTo>
                  <a:cubicBezTo>
                    <a:pt x="58704" y="30228"/>
                    <a:pt x="58745" y="30188"/>
                    <a:pt x="58842" y="30091"/>
                  </a:cubicBezTo>
                  <a:cubicBezTo>
                    <a:pt x="58925" y="30008"/>
                    <a:pt x="59007" y="29925"/>
                    <a:pt x="58925" y="29843"/>
                  </a:cubicBezTo>
                  <a:cubicBezTo>
                    <a:pt x="58842" y="29843"/>
                    <a:pt x="58759" y="29677"/>
                    <a:pt x="58759" y="29428"/>
                  </a:cubicBezTo>
                  <a:cubicBezTo>
                    <a:pt x="58720" y="29313"/>
                    <a:pt x="58682" y="29251"/>
                    <a:pt x="58627" y="29251"/>
                  </a:cubicBezTo>
                  <a:cubicBezTo>
                    <a:pt x="58563" y="29251"/>
                    <a:pt x="58478" y="29333"/>
                    <a:pt x="58344" y="29511"/>
                  </a:cubicBezTo>
                  <a:cubicBezTo>
                    <a:pt x="58179" y="29760"/>
                    <a:pt x="58013" y="29925"/>
                    <a:pt x="58013" y="29925"/>
                  </a:cubicBezTo>
                  <a:cubicBezTo>
                    <a:pt x="58013" y="29843"/>
                    <a:pt x="58013" y="29760"/>
                    <a:pt x="58096" y="29677"/>
                  </a:cubicBezTo>
                  <a:cubicBezTo>
                    <a:pt x="58179" y="29594"/>
                    <a:pt x="58179" y="29428"/>
                    <a:pt x="58179" y="29428"/>
                  </a:cubicBezTo>
                  <a:cubicBezTo>
                    <a:pt x="58179" y="29406"/>
                    <a:pt x="58167" y="29396"/>
                    <a:pt x="58149" y="29396"/>
                  </a:cubicBezTo>
                  <a:cubicBezTo>
                    <a:pt x="58102" y="29396"/>
                    <a:pt x="58013" y="29473"/>
                    <a:pt x="58013" y="29594"/>
                  </a:cubicBezTo>
                  <a:cubicBezTo>
                    <a:pt x="57930" y="29677"/>
                    <a:pt x="57889" y="29718"/>
                    <a:pt x="57857" y="29718"/>
                  </a:cubicBezTo>
                  <a:cubicBezTo>
                    <a:pt x="57826" y="29718"/>
                    <a:pt x="57806" y="29677"/>
                    <a:pt x="57764" y="29594"/>
                  </a:cubicBezTo>
                  <a:cubicBezTo>
                    <a:pt x="57723" y="29470"/>
                    <a:pt x="57681" y="29407"/>
                    <a:pt x="57640" y="29407"/>
                  </a:cubicBezTo>
                  <a:cubicBezTo>
                    <a:pt x="57599" y="29407"/>
                    <a:pt x="57557" y="29470"/>
                    <a:pt x="57516" y="29594"/>
                  </a:cubicBezTo>
                  <a:cubicBezTo>
                    <a:pt x="57433" y="29718"/>
                    <a:pt x="57391" y="29780"/>
                    <a:pt x="57371" y="29780"/>
                  </a:cubicBezTo>
                  <a:cubicBezTo>
                    <a:pt x="57350" y="29780"/>
                    <a:pt x="57350" y="29718"/>
                    <a:pt x="57350" y="29594"/>
                  </a:cubicBezTo>
                  <a:cubicBezTo>
                    <a:pt x="57350" y="29428"/>
                    <a:pt x="57267" y="29345"/>
                    <a:pt x="57101" y="29345"/>
                  </a:cubicBezTo>
                  <a:cubicBezTo>
                    <a:pt x="56936" y="29345"/>
                    <a:pt x="56853" y="29262"/>
                    <a:pt x="56936" y="29097"/>
                  </a:cubicBezTo>
                  <a:cubicBezTo>
                    <a:pt x="56984" y="29000"/>
                    <a:pt x="57033" y="28959"/>
                    <a:pt x="57048" y="28959"/>
                  </a:cubicBezTo>
                  <a:cubicBezTo>
                    <a:pt x="57059" y="28959"/>
                    <a:pt x="57053" y="28979"/>
                    <a:pt x="57018" y="29014"/>
                  </a:cubicBezTo>
                  <a:cubicBezTo>
                    <a:pt x="57018" y="29097"/>
                    <a:pt x="57039" y="29138"/>
                    <a:pt x="57070" y="29138"/>
                  </a:cubicBezTo>
                  <a:cubicBezTo>
                    <a:pt x="57101" y="29138"/>
                    <a:pt x="57143" y="29097"/>
                    <a:pt x="57184" y="29014"/>
                  </a:cubicBezTo>
                  <a:cubicBezTo>
                    <a:pt x="57267" y="28931"/>
                    <a:pt x="57267" y="28848"/>
                    <a:pt x="57184" y="28765"/>
                  </a:cubicBezTo>
                  <a:cubicBezTo>
                    <a:pt x="57143" y="28724"/>
                    <a:pt x="57101" y="28703"/>
                    <a:pt x="57060" y="28703"/>
                  </a:cubicBezTo>
                  <a:cubicBezTo>
                    <a:pt x="57018" y="28703"/>
                    <a:pt x="56977" y="28724"/>
                    <a:pt x="56936" y="28765"/>
                  </a:cubicBezTo>
                  <a:cubicBezTo>
                    <a:pt x="56901" y="28800"/>
                    <a:pt x="56853" y="28820"/>
                    <a:pt x="56802" y="28820"/>
                  </a:cubicBezTo>
                  <a:cubicBezTo>
                    <a:pt x="56730" y="28820"/>
                    <a:pt x="56653" y="28779"/>
                    <a:pt x="56604" y="28682"/>
                  </a:cubicBezTo>
                  <a:cubicBezTo>
                    <a:pt x="56438" y="28517"/>
                    <a:pt x="56438" y="28434"/>
                    <a:pt x="56604" y="28351"/>
                  </a:cubicBezTo>
                  <a:cubicBezTo>
                    <a:pt x="56687" y="28351"/>
                    <a:pt x="56770" y="28185"/>
                    <a:pt x="56770" y="27936"/>
                  </a:cubicBezTo>
                  <a:cubicBezTo>
                    <a:pt x="56770" y="27605"/>
                    <a:pt x="56853" y="27356"/>
                    <a:pt x="57101" y="27191"/>
                  </a:cubicBezTo>
                  <a:cubicBezTo>
                    <a:pt x="57350" y="26859"/>
                    <a:pt x="57350" y="26776"/>
                    <a:pt x="57267" y="26693"/>
                  </a:cubicBezTo>
                  <a:cubicBezTo>
                    <a:pt x="57235" y="26630"/>
                    <a:pt x="57204" y="26603"/>
                    <a:pt x="57172" y="26603"/>
                  </a:cubicBezTo>
                  <a:cubicBezTo>
                    <a:pt x="57121" y="26603"/>
                    <a:pt x="57070" y="26674"/>
                    <a:pt x="57018" y="26776"/>
                  </a:cubicBezTo>
                  <a:cubicBezTo>
                    <a:pt x="56941" y="26932"/>
                    <a:pt x="56871" y="26998"/>
                    <a:pt x="56817" y="26998"/>
                  </a:cubicBezTo>
                  <a:cubicBezTo>
                    <a:pt x="56699" y="26998"/>
                    <a:pt x="56656" y="26678"/>
                    <a:pt x="56770" y="26279"/>
                  </a:cubicBezTo>
                  <a:cubicBezTo>
                    <a:pt x="56829" y="25926"/>
                    <a:pt x="56846" y="25824"/>
                    <a:pt x="56910" y="25824"/>
                  </a:cubicBezTo>
                  <a:cubicBezTo>
                    <a:pt x="56936" y="25824"/>
                    <a:pt x="56970" y="25841"/>
                    <a:pt x="57018" y="25865"/>
                  </a:cubicBezTo>
                  <a:cubicBezTo>
                    <a:pt x="57046" y="25920"/>
                    <a:pt x="57074" y="25947"/>
                    <a:pt x="57107" y="25947"/>
                  </a:cubicBezTo>
                  <a:cubicBezTo>
                    <a:pt x="57175" y="25947"/>
                    <a:pt x="57267" y="25837"/>
                    <a:pt x="57433" y="25616"/>
                  </a:cubicBezTo>
                  <a:cubicBezTo>
                    <a:pt x="57516" y="25450"/>
                    <a:pt x="57599" y="25284"/>
                    <a:pt x="57516" y="25284"/>
                  </a:cubicBezTo>
                  <a:cubicBezTo>
                    <a:pt x="57516" y="25284"/>
                    <a:pt x="57599" y="25119"/>
                    <a:pt x="57847" y="24953"/>
                  </a:cubicBezTo>
                  <a:cubicBezTo>
                    <a:pt x="57984" y="24748"/>
                    <a:pt x="58176" y="24600"/>
                    <a:pt x="58240" y="24600"/>
                  </a:cubicBezTo>
                  <a:cubicBezTo>
                    <a:pt x="58254" y="24600"/>
                    <a:pt x="58262" y="24607"/>
                    <a:pt x="58262" y="24622"/>
                  </a:cubicBezTo>
                  <a:cubicBezTo>
                    <a:pt x="58344" y="24622"/>
                    <a:pt x="58427" y="24622"/>
                    <a:pt x="58510" y="24456"/>
                  </a:cubicBezTo>
                  <a:cubicBezTo>
                    <a:pt x="58510" y="24373"/>
                    <a:pt x="58510" y="24290"/>
                    <a:pt x="58427" y="24290"/>
                  </a:cubicBezTo>
                  <a:cubicBezTo>
                    <a:pt x="58344" y="24290"/>
                    <a:pt x="58344" y="24207"/>
                    <a:pt x="58344" y="24041"/>
                  </a:cubicBezTo>
                  <a:cubicBezTo>
                    <a:pt x="58427" y="23917"/>
                    <a:pt x="58469" y="23855"/>
                    <a:pt x="58458" y="23855"/>
                  </a:cubicBezTo>
                  <a:lnTo>
                    <a:pt x="58458" y="23855"/>
                  </a:lnTo>
                  <a:cubicBezTo>
                    <a:pt x="58448" y="23855"/>
                    <a:pt x="58386" y="23917"/>
                    <a:pt x="58262" y="24041"/>
                  </a:cubicBezTo>
                  <a:cubicBezTo>
                    <a:pt x="58170" y="24178"/>
                    <a:pt x="58104" y="24240"/>
                    <a:pt x="58049" y="24240"/>
                  </a:cubicBezTo>
                  <a:cubicBezTo>
                    <a:pt x="58005" y="24240"/>
                    <a:pt x="57967" y="24199"/>
                    <a:pt x="57930" y="24124"/>
                  </a:cubicBezTo>
                  <a:cubicBezTo>
                    <a:pt x="57930" y="24041"/>
                    <a:pt x="57909" y="24000"/>
                    <a:pt x="57878" y="24000"/>
                  </a:cubicBezTo>
                  <a:cubicBezTo>
                    <a:pt x="57847" y="24000"/>
                    <a:pt x="57806" y="24041"/>
                    <a:pt x="57764" y="24124"/>
                  </a:cubicBezTo>
                  <a:cubicBezTo>
                    <a:pt x="57764" y="24290"/>
                    <a:pt x="57516" y="24539"/>
                    <a:pt x="57267" y="24787"/>
                  </a:cubicBezTo>
                  <a:cubicBezTo>
                    <a:pt x="57018" y="25036"/>
                    <a:pt x="56936" y="25119"/>
                    <a:pt x="56936" y="25202"/>
                  </a:cubicBezTo>
                  <a:cubicBezTo>
                    <a:pt x="57018" y="25284"/>
                    <a:pt x="56687" y="25782"/>
                    <a:pt x="56273" y="26196"/>
                  </a:cubicBezTo>
                  <a:cubicBezTo>
                    <a:pt x="56190" y="26279"/>
                    <a:pt x="56190" y="26362"/>
                    <a:pt x="56273" y="26362"/>
                  </a:cubicBezTo>
                  <a:cubicBezTo>
                    <a:pt x="56283" y="26351"/>
                    <a:pt x="56291" y="26346"/>
                    <a:pt x="56297" y="26346"/>
                  </a:cubicBezTo>
                  <a:cubicBezTo>
                    <a:pt x="56332" y="26346"/>
                    <a:pt x="56251" y="26571"/>
                    <a:pt x="56107" y="26859"/>
                  </a:cubicBezTo>
                  <a:cubicBezTo>
                    <a:pt x="55900" y="27204"/>
                    <a:pt x="55750" y="27377"/>
                    <a:pt x="55706" y="27377"/>
                  </a:cubicBezTo>
                  <a:cubicBezTo>
                    <a:pt x="55697" y="27377"/>
                    <a:pt x="55692" y="27370"/>
                    <a:pt x="55692" y="27356"/>
                  </a:cubicBezTo>
                  <a:cubicBezTo>
                    <a:pt x="55692" y="27356"/>
                    <a:pt x="55527" y="27439"/>
                    <a:pt x="55444" y="27605"/>
                  </a:cubicBezTo>
                  <a:cubicBezTo>
                    <a:pt x="55231" y="27818"/>
                    <a:pt x="55094" y="27925"/>
                    <a:pt x="55026" y="27925"/>
                  </a:cubicBezTo>
                  <a:cubicBezTo>
                    <a:pt x="54936" y="27925"/>
                    <a:pt x="54970" y="27735"/>
                    <a:pt x="55112" y="27356"/>
                  </a:cubicBezTo>
                  <a:cubicBezTo>
                    <a:pt x="55278" y="27108"/>
                    <a:pt x="55361" y="26776"/>
                    <a:pt x="55278" y="26693"/>
                  </a:cubicBezTo>
                  <a:cubicBezTo>
                    <a:pt x="55278" y="26693"/>
                    <a:pt x="55278" y="26528"/>
                    <a:pt x="55361" y="26362"/>
                  </a:cubicBezTo>
                  <a:cubicBezTo>
                    <a:pt x="55409" y="26314"/>
                    <a:pt x="55429" y="26266"/>
                    <a:pt x="55438" y="26266"/>
                  </a:cubicBezTo>
                  <a:cubicBezTo>
                    <a:pt x="55444" y="26266"/>
                    <a:pt x="55444" y="26292"/>
                    <a:pt x="55444" y="26362"/>
                  </a:cubicBezTo>
                  <a:cubicBezTo>
                    <a:pt x="55426" y="26415"/>
                    <a:pt x="55454" y="26438"/>
                    <a:pt x="55509" y="26438"/>
                  </a:cubicBezTo>
                  <a:cubicBezTo>
                    <a:pt x="55712" y="26438"/>
                    <a:pt x="56290" y="26125"/>
                    <a:pt x="56355" y="25865"/>
                  </a:cubicBezTo>
                  <a:cubicBezTo>
                    <a:pt x="56427" y="25686"/>
                    <a:pt x="56359" y="25599"/>
                    <a:pt x="56219" y="25599"/>
                  </a:cubicBezTo>
                  <a:cubicBezTo>
                    <a:pt x="56035" y="25599"/>
                    <a:pt x="55726" y="25748"/>
                    <a:pt x="55444" y="26030"/>
                  </a:cubicBezTo>
                  <a:cubicBezTo>
                    <a:pt x="55250" y="26225"/>
                    <a:pt x="55141" y="26305"/>
                    <a:pt x="55084" y="26305"/>
                  </a:cubicBezTo>
                  <a:cubicBezTo>
                    <a:pt x="55044" y="26305"/>
                    <a:pt x="55029" y="26265"/>
                    <a:pt x="55029" y="26196"/>
                  </a:cubicBezTo>
                  <a:cubicBezTo>
                    <a:pt x="55090" y="26075"/>
                    <a:pt x="55062" y="25998"/>
                    <a:pt x="54945" y="25998"/>
                  </a:cubicBezTo>
                  <a:cubicBezTo>
                    <a:pt x="54902" y="25998"/>
                    <a:pt x="54847" y="26008"/>
                    <a:pt x="54781" y="26030"/>
                  </a:cubicBezTo>
                  <a:cubicBezTo>
                    <a:pt x="54712" y="26065"/>
                    <a:pt x="54629" y="26085"/>
                    <a:pt x="54550" y="26085"/>
                  </a:cubicBezTo>
                  <a:cubicBezTo>
                    <a:pt x="54438" y="26085"/>
                    <a:pt x="54332" y="26045"/>
                    <a:pt x="54284" y="25947"/>
                  </a:cubicBezTo>
                  <a:cubicBezTo>
                    <a:pt x="54201" y="25906"/>
                    <a:pt x="54118" y="25885"/>
                    <a:pt x="54045" y="25885"/>
                  </a:cubicBezTo>
                  <a:cubicBezTo>
                    <a:pt x="53973" y="25885"/>
                    <a:pt x="53911" y="25906"/>
                    <a:pt x="53869" y="25947"/>
                  </a:cubicBezTo>
                  <a:cubicBezTo>
                    <a:pt x="53703" y="26030"/>
                    <a:pt x="53703" y="26113"/>
                    <a:pt x="53869" y="26113"/>
                  </a:cubicBezTo>
                  <a:cubicBezTo>
                    <a:pt x="54118" y="26196"/>
                    <a:pt x="54035" y="26610"/>
                    <a:pt x="53786" y="26610"/>
                  </a:cubicBezTo>
                  <a:cubicBezTo>
                    <a:pt x="53703" y="26610"/>
                    <a:pt x="53455" y="26693"/>
                    <a:pt x="53372" y="26859"/>
                  </a:cubicBezTo>
                  <a:cubicBezTo>
                    <a:pt x="53206" y="27025"/>
                    <a:pt x="53123" y="27025"/>
                    <a:pt x="53040" y="27025"/>
                  </a:cubicBezTo>
                  <a:cubicBezTo>
                    <a:pt x="52958" y="26942"/>
                    <a:pt x="52958" y="26859"/>
                    <a:pt x="53040" y="26859"/>
                  </a:cubicBezTo>
                  <a:cubicBezTo>
                    <a:pt x="53123" y="26776"/>
                    <a:pt x="53289" y="26445"/>
                    <a:pt x="53455" y="26113"/>
                  </a:cubicBezTo>
                  <a:cubicBezTo>
                    <a:pt x="53678" y="25517"/>
                    <a:pt x="53902" y="25189"/>
                    <a:pt x="54005" y="25189"/>
                  </a:cubicBezTo>
                  <a:cubicBezTo>
                    <a:pt x="54016" y="25189"/>
                    <a:pt x="54027" y="25193"/>
                    <a:pt x="54035" y="25202"/>
                  </a:cubicBezTo>
                  <a:cubicBezTo>
                    <a:pt x="54118" y="25284"/>
                    <a:pt x="54263" y="25326"/>
                    <a:pt x="54408" y="25326"/>
                  </a:cubicBezTo>
                  <a:cubicBezTo>
                    <a:pt x="54553" y="25326"/>
                    <a:pt x="54698" y="25284"/>
                    <a:pt x="54781" y="25202"/>
                  </a:cubicBezTo>
                  <a:cubicBezTo>
                    <a:pt x="54864" y="25119"/>
                    <a:pt x="54947" y="24953"/>
                    <a:pt x="54947" y="24870"/>
                  </a:cubicBezTo>
                  <a:cubicBezTo>
                    <a:pt x="54947" y="24796"/>
                    <a:pt x="54947" y="24755"/>
                    <a:pt x="54931" y="24755"/>
                  </a:cubicBezTo>
                  <a:cubicBezTo>
                    <a:pt x="54913" y="24755"/>
                    <a:pt x="54872" y="24816"/>
                    <a:pt x="54781" y="24953"/>
                  </a:cubicBezTo>
                  <a:cubicBezTo>
                    <a:pt x="54739" y="25036"/>
                    <a:pt x="54719" y="25077"/>
                    <a:pt x="54698" y="25077"/>
                  </a:cubicBezTo>
                  <a:cubicBezTo>
                    <a:pt x="54677" y="25077"/>
                    <a:pt x="54656" y="25036"/>
                    <a:pt x="54615" y="24953"/>
                  </a:cubicBezTo>
                  <a:cubicBezTo>
                    <a:pt x="54615" y="24787"/>
                    <a:pt x="54532" y="24539"/>
                    <a:pt x="54532" y="24456"/>
                  </a:cubicBezTo>
                  <a:cubicBezTo>
                    <a:pt x="54449" y="24373"/>
                    <a:pt x="54449" y="24041"/>
                    <a:pt x="54449" y="23793"/>
                  </a:cubicBezTo>
                  <a:cubicBezTo>
                    <a:pt x="54500" y="23436"/>
                    <a:pt x="54489" y="23267"/>
                    <a:pt x="54433" y="23267"/>
                  </a:cubicBezTo>
                  <a:cubicBezTo>
                    <a:pt x="54399" y="23267"/>
                    <a:pt x="54347" y="23334"/>
                    <a:pt x="54284" y="23461"/>
                  </a:cubicBezTo>
                  <a:cubicBezTo>
                    <a:pt x="54173" y="23682"/>
                    <a:pt x="53915" y="23866"/>
                    <a:pt x="53780" y="23866"/>
                  </a:cubicBezTo>
                  <a:cubicBezTo>
                    <a:pt x="53713" y="23866"/>
                    <a:pt x="53676" y="23820"/>
                    <a:pt x="53703" y="23710"/>
                  </a:cubicBezTo>
                  <a:cubicBezTo>
                    <a:pt x="53764" y="23589"/>
                    <a:pt x="53736" y="23512"/>
                    <a:pt x="53619" y="23512"/>
                  </a:cubicBezTo>
                  <a:cubicBezTo>
                    <a:pt x="53576" y="23512"/>
                    <a:pt x="53521" y="23522"/>
                    <a:pt x="53455" y="23544"/>
                  </a:cubicBezTo>
                  <a:cubicBezTo>
                    <a:pt x="53289" y="23544"/>
                    <a:pt x="53123" y="23461"/>
                    <a:pt x="53123" y="23461"/>
                  </a:cubicBezTo>
                  <a:cubicBezTo>
                    <a:pt x="53123" y="23378"/>
                    <a:pt x="52875" y="23213"/>
                    <a:pt x="52626" y="23130"/>
                  </a:cubicBezTo>
                  <a:cubicBezTo>
                    <a:pt x="52129" y="23047"/>
                    <a:pt x="52129" y="22964"/>
                    <a:pt x="52212" y="22550"/>
                  </a:cubicBezTo>
                  <a:cubicBezTo>
                    <a:pt x="52415" y="22075"/>
                    <a:pt x="52730" y="21655"/>
                    <a:pt x="52837" y="21655"/>
                  </a:cubicBezTo>
                  <a:cubicBezTo>
                    <a:pt x="52861" y="21655"/>
                    <a:pt x="52875" y="21676"/>
                    <a:pt x="52875" y="21721"/>
                  </a:cubicBezTo>
                  <a:cubicBezTo>
                    <a:pt x="52875" y="21762"/>
                    <a:pt x="52916" y="21783"/>
                    <a:pt x="52978" y="21783"/>
                  </a:cubicBezTo>
                  <a:cubicBezTo>
                    <a:pt x="53040" y="21783"/>
                    <a:pt x="53123" y="21762"/>
                    <a:pt x="53206" y="21721"/>
                  </a:cubicBezTo>
                  <a:cubicBezTo>
                    <a:pt x="53255" y="21624"/>
                    <a:pt x="53360" y="21584"/>
                    <a:pt x="53439" y="21584"/>
                  </a:cubicBezTo>
                  <a:cubicBezTo>
                    <a:pt x="53495" y="21584"/>
                    <a:pt x="53538" y="21604"/>
                    <a:pt x="53538" y="21638"/>
                  </a:cubicBezTo>
                  <a:cubicBezTo>
                    <a:pt x="53579" y="21679"/>
                    <a:pt x="53641" y="21700"/>
                    <a:pt x="53714" y="21700"/>
                  </a:cubicBezTo>
                  <a:cubicBezTo>
                    <a:pt x="53786" y="21700"/>
                    <a:pt x="53869" y="21679"/>
                    <a:pt x="53952" y="21638"/>
                  </a:cubicBezTo>
                  <a:cubicBezTo>
                    <a:pt x="54143" y="21511"/>
                    <a:pt x="53797" y="21335"/>
                    <a:pt x="53438" y="21335"/>
                  </a:cubicBezTo>
                  <a:cubicBezTo>
                    <a:pt x="53329" y="21335"/>
                    <a:pt x="53220" y="21351"/>
                    <a:pt x="53123" y="21389"/>
                  </a:cubicBezTo>
                  <a:cubicBezTo>
                    <a:pt x="52958" y="21389"/>
                    <a:pt x="52792" y="21389"/>
                    <a:pt x="52709" y="21224"/>
                  </a:cubicBezTo>
                  <a:cubicBezTo>
                    <a:pt x="52709" y="21247"/>
                    <a:pt x="52709" y="21275"/>
                    <a:pt x="52709" y="21307"/>
                  </a:cubicBezTo>
                  <a:cubicBezTo>
                    <a:pt x="52709" y="21721"/>
                    <a:pt x="52460" y="21970"/>
                    <a:pt x="52212" y="21970"/>
                  </a:cubicBezTo>
                  <a:cubicBezTo>
                    <a:pt x="52129" y="21970"/>
                    <a:pt x="51963" y="22135"/>
                    <a:pt x="51797" y="22218"/>
                  </a:cubicBezTo>
                  <a:cubicBezTo>
                    <a:pt x="51632" y="22467"/>
                    <a:pt x="51632" y="22550"/>
                    <a:pt x="51797" y="22550"/>
                  </a:cubicBezTo>
                  <a:cubicBezTo>
                    <a:pt x="51963" y="22550"/>
                    <a:pt x="51963" y="22633"/>
                    <a:pt x="51797" y="22715"/>
                  </a:cubicBezTo>
                  <a:cubicBezTo>
                    <a:pt x="51632" y="22798"/>
                    <a:pt x="51300" y="23130"/>
                    <a:pt x="51051" y="23461"/>
                  </a:cubicBezTo>
                  <a:cubicBezTo>
                    <a:pt x="50827" y="23776"/>
                    <a:pt x="50700" y="23920"/>
                    <a:pt x="50630" y="23920"/>
                  </a:cubicBezTo>
                  <a:cubicBezTo>
                    <a:pt x="50572" y="23920"/>
                    <a:pt x="50554" y="23817"/>
                    <a:pt x="50554" y="23627"/>
                  </a:cubicBezTo>
                  <a:cubicBezTo>
                    <a:pt x="50554" y="23461"/>
                    <a:pt x="50637" y="23213"/>
                    <a:pt x="50720" y="23130"/>
                  </a:cubicBezTo>
                  <a:cubicBezTo>
                    <a:pt x="50803" y="23088"/>
                    <a:pt x="50824" y="23068"/>
                    <a:pt x="50803" y="23068"/>
                  </a:cubicBezTo>
                  <a:cubicBezTo>
                    <a:pt x="50782" y="23068"/>
                    <a:pt x="50720" y="23088"/>
                    <a:pt x="50637" y="23130"/>
                  </a:cubicBezTo>
                  <a:cubicBezTo>
                    <a:pt x="50589" y="23154"/>
                    <a:pt x="50540" y="23164"/>
                    <a:pt x="50496" y="23164"/>
                  </a:cubicBezTo>
                  <a:cubicBezTo>
                    <a:pt x="50388" y="23164"/>
                    <a:pt x="50306" y="23105"/>
                    <a:pt x="50306" y="23047"/>
                  </a:cubicBezTo>
                  <a:cubicBezTo>
                    <a:pt x="50306" y="22798"/>
                    <a:pt x="50306" y="22798"/>
                    <a:pt x="50554" y="22715"/>
                  </a:cubicBezTo>
                  <a:cubicBezTo>
                    <a:pt x="50720" y="22715"/>
                    <a:pt x="50886" y="22798"/>
                    <a:pt x="50886" y="22964"/>
                  </a:cubicBezTo>
                  <a:cubicBezTo>
                    <a:pt x="50923" y="23039"/>
                    <a:pt x="50960" y="23080"/>
                    <a:pt x="51013" y="23080"/>
                  </a:cubicBezTo>
                  <a:cubicBezTo>
                    <a:pt x="51077" y="23080"/>
                    <a:pt x="51163" y="23018"/>
                    <a:pt x="51300" y="22881"/>
                  </a:cubicBezTo>
                  <a:cubicBezTo>
                    <a:pt x="51466" y="22633"/>
                    <a:pt x="51549" y="22467"/>
                    <a:pt x="51549" y="22467"/>
                  </a:cubicBezTo>
                  <a:cubicBezTo>
                    <a:pt x="51466" y="22384"/>
                    <a:pt x="51549" y="22218"/>
                    <a:pt x="51714" y="22135"/>
                  </a:cubicBezTo>
                  <a:cubicBezTo>
                    <a:pt x="51893" y="21898"/>
                    <a:pt x="51815" y="21703"/>
                    <a:pt x="51635" y="21703"/>
                  </a:cubicBezTo>
                  <a:cubicBezTo>
                    <a:pt x="51564" y="21703"/>
                    <a:pt x="51477" y="21733"/>
                    <a:pt x="51383" y="21804"/>
                  </a:cubicBezTo>
                  <a:cubicBezTo>
                    <a:pt x="51266" y="21862"/>
                    <a:pt x="51190" y="21921"/>
                    <a:pt x="51156" y="21921"/>
                  </a:cubicBezTo>
                  <a:cubicBezTo>
                    <a:pt x="51141" y="21921"/>
                    <a:pt x="51134" y="21911"/>
                    <a:pt x="51134" y="21887"/>
                  </a:cubicBezTo>
                  <a:cubicBezTo>
                    <a:pt x="51134" y="21804"/>
                    <a:pt x="51217" y="21638"/>
                    <a:pt x="51383" y="21555"/>
                  </a:cubicBezTo>
                  <a:cubicBezTo>
                    <a:pt x="51549" y="21472"/>
                    <a:pt x="51217" y="21141"/>
                    <a:pt x="50637" y="21058"/>
                  </a:cubicBezTo>
                  <a:cubicBezTo>
                    <a:pt x="50388" y="21058"/>
                    <a:pt x="50388" y="20975"/>
                    <a:pt x="50886" y="20561"/>
                  </a:cubicBezTo>
                  <a:cubicBezTo>
                    <a:pt x="51279" y="20167"/>
                    <a:pt x="51413" y="19929"/>
                    <a:pt x="51288" y="19929"/>
                  </a:cubicBezTo>
                  <a:cubicBezTo>
                    <a:pt x="51255" y="19929"/>
                    <a:pt x="51204" y="19946"/>
                    <a:pt x="51134" y="19981"/>
                  </a:cubicBezTo>
                  <a:cubicBezTo>
                    <a:pt x="51119" y="19996"/>
                    <a:pt x="51098" y="20003"/>
                    <a:pt x="51074" y="20003"/>
                  </a:cubicBezTo>
                  <a:cubicBezTo>
                    <a:pt x="50963" y="20003"/>
                    <a:pt x="50772" y="19867"/>
                    <a:pt x="50637" y="19732"/>
                  </a:cubicBezTo>
                  <a:cubicBezTo>
                    <a:pt x="50223" y="19400"/>
                    <a:pt x="50223" y="19318"/>
                    <a:pt x="50554" y="19069"/>
                  </a:cubicBezTo>
                  <a:cubicBezTo>
                    <a:pt x="50775" y="18848"/>
                    <a:pt x="50849" y="18737"/>
                    <a:pt x="50726" y="18737"/>
                  </a:cubicBezTo>
                  <a:cubicBezTo>
                    <a:pt x="50665" y="18737"/>
                    <a:pt x="50554" y="18765"/>
                    <a:pt x="50388" y="18820"/>
                  </a:cubicBezTo>
                  <a:cubicBezTo>
                    <a:pt x="50057" y="18903"/>
                    <a:pt x="50057" y="18986"/>
                    <a:pt x="50057" y="19152"/>
                  </a:cubicBezTo>
                  <a:cubicBezTo>
                    <a:pt x="50057" y="19389"/>
                    <a:pt x="49929" y="19584"/>
                    <a:pt x="49826" y="19584"/>
                  </a:cubicBezTo>
                  <a:cubicBezTo>
                    <a:pt x="49786" y="19584"/>
                    <a:pt x="49749" y="19554"/>
                    <a:pt x="49725" y="19483"/>
                  </a:cubicBezTo>
                  <a:cubicBezTo>
                    <a:pt x="49725" y="19373"/>
                    <a:pt x="49702" y="19327"/>
                    <a:pt x="49668" y="19327"/>
                  </a:cubicBezTo>
                  <a:cubicBezTo>
                    <a:pt x="49573" y="19327"/>
                    <a:pt x="49394" y="19676"/>
                    <a:pt x="49394" y="19981"/>
                  </a:cubicBezTo>
                  <a:cubicBezTo>
                    <a:pt x="49477" y="20229"/>
                    <a:pt x="49394" y="20395"/>
                    <a:pt x="49311" y="20478"/>
                  </a:cubicBezTo>
                  <a:cubicBezTo>
                    <a:pt x="49258" y="20557"/>
                    <a:pt x="49188" y="20595"/>
                    <a:pt x="49103" y="20595"/>
                  </a:cubicBezTo>
                  <a:cubicBezTo>
                    <a:pt x="48924" y="20595"/>
                    <a:pt x="48681" y="20428"/>
                    <a:pt x="48399" y="20146"/>
                  </a:cubicBezTo>
                  <a:cubicBezTo>
                    <a:pt x="48317" y="20063"/>
                    <a:pt x="47985" y="19815"/>
                    <a:pt x="47902" y="19815"/>
                  </a:cubicBezTo>
                  <a:cubicBezTo>
                    <a:pt x="47654" y="19732"/>
                    <a:pt x="47654" y="19649"/>
                    <a:pt x="47819" y="19566"/>
                  </a:cubicBezTo>
                  <a:cubicBezTo>
                    <a:pt x="48234" y="19235"/>
                    <a:pt x="48482" y="18986"/>
                    <a:pt x="48399" y="18737"/>
                  </a:cubicBezTo>
                  <a:cubicBezTo>
                    <a:pt x="48399" y="18691"/>
                    <a:pt x="48374" y="18671"/>
                    <a:pt x="48336" y="18671"/>
                  </a:cubicBezTo>
                  <a:cubicBezTo>
                    <a:pt x="48240" y="18671"/>
                    <a:pt x="48068" y="18807"/>
                    <a:pt x="48068" y="18986"/>
                  </a:cubicBezTo>
                  <a:cubicBezTo>
                    <a:pt x="48068" y="19069"/>
                    <a:pt x="47985" y="19152"/>
                    <a:pt x="47819" y="19152"/>
                  </a:cubicBezTo>
                  <a:cubicBezTo>
                    <a:pt x="47654" y="19152"/>
                    <a:pt x="47654" y="18903"/>
                    <a:pt x="47654" y="18655"/>
                  </a:cubicBezTo>
                  <a:cubicBezTo>
                    <a:pt x="47654" y="18323"/>
                    <a:pt x="47654" y="17992"/>
                    <a:pt x="47571" y="17909"/>
                  </a:cubicBezTo>
                  <a:cubicBezTo>
                    <a:pt x="47322" y="17411"/>
                    <a:pt x="47405" y="17163"/>
                    <a:pt x="47736" y="16831"/>
                  </a:cubicBezTo>
                  <a:cubicBezTo>
                    <a:pt x="47902" y="16666"/>
                    <a:pt x="47985" y="16500"/>
                    <a:pt x="47985" y="16417"/>
                  </a:cubicBezTo>
                  <a:cubicBezTo>
                    <a:pt x="47970" y="16402"/>
                    <a:pt x="47940" y="16395"/>
                    <a:pt x="47898" y="16395"/>
                  </a:cubicBezTo>
                  <a:cubicBezTo>
                    <a:pt x="47699" y="16395"/>
                    <a:pt x="47234" y="16544"/>
                    <a:pt x="46825" y="16748"/>
                  </a:cubicBezTo>
                  <a:cubicBezTo>
                    <a:pt x="46576" y="16914"/>
                    <a:pt x="46576" y="16914"/>
                    <a:pt x="46659" y="16997"/>
                  </a:cubicBezTo>
                  <a:cubicBezTo>
                    <a:pt x="46718" y="17056"/>
                    <a:pt x="46818" y="17114"/>
                    <a:pt x="46901" y="17114"/>
                  </a:cubicBezTo>
                  <a:cubicBezTo>
                    <a:pt x="46935" y="17114"/>
                    <a:pt x="46966" y="17104"/>
                    <a:pt x="46991" y="17080"/>
                  </a:cubicBezTo>
                  <a:cubicBezTo>
                    <a:pt x="47322" y="17080"/>
                    <a:pt x="47405" y="17743"/>
                    <a:pt x="47239" y="17992"/>
                  </a:cubicBezTo>
                  <a:cubicBezTo>
                    <a:pt x="47215" y="18016"/>
                    <a:pt x="47176" y="18026"/>
                    <a:pt x="47132" y="18026"/>
                  </a:cubicBezTo>
                  <a:cubicBezTo>
                    <a:pt x="47025" y="18026"/>
                    <a:pt x="46883" y="17967"/>
                    <a:pt x="46825" y="17909"/>
                  </a:cubicBezTo>
                  <a:lnTo>
                    <a:pt x="46576" y="17660"/>
                  </a:lnTo>
                  <a:lnTo>
                    <a:pt x="46659" y="18240"/>
                  </a:lnTo>
                  <a:cubicBezTo>
                    <a:pt x="46783" y="18734"/>
                    <a:pt x="46906" y="18998"/>
                    <a:pt x="47064" y="18998"/>
                  </a:cubicBezTo>
                  <a:cubicBezTo>
                    <a:pt x="47118" y="18998"/>
                    <a:pt x="47176" y="18967"/>
                    <a:pt x="47239" y="18903"/>
                  </a:cubicBezTo>
                  <a:cubicBezTo>
                    <a:pt x="47281" y="18862"/>
                    <a:pt x="47322" y="18841"/>
                    <a:pt x="47353" y="18841"/>
                  </a:cubicBezTo>
                  <a:cubicBezTo>
                    <a:pt x="47384" y="18841"/>
                    <a:pt x="47405" y="18862"/>
                    <a:pt x="47405" y="18903"/>
                  </a:cubicBezTo>
                  <a:cubicBezTo>
                    <a:pt x="47405" y="19069"/>
                    <a:pt x="47239" y="19235"/>
                    <a:pt x="46908" y="19566"/>
                  </a:cubicBezTo>
                  <a:cubicBezTo>
                    <a:pt x="46689" y="19741"/>
                    <a:pt x="46563" y="19847"/>
                    <a:pt x="46456" y="19847"/>
                  </a:cubicBezTo>
                  <a:cubicBezTo>
                    <a:pt x="46360" y="19847"/>
                    <a:pt x="46279" y="19762"/>
                    <a:pt x="46162" y="19566"/>
                  </a:cubicBezTo>
                  <a:cubicBezTo>
                    <a:pt x="45913" y="19235"/>
                    <a:pt x="45913" y="19069"/>
                    <a:pt x="46245" y="18737"/>
                  </a:cubicBezTo>
                  <a:cubicBezTo>
                    <a:pt x="46328" y="18655"/>
                    <a:pt x="46328" y="18572"/>
                    <a:pt x="46245" y="18489"/>
                  </a:cubicBezTo>
                  <a:cubicBezTo>
                    <a:pt x="45748" y="18406"/>
                    <a:pt x="45665" y="18323"/>
                    <a:pt x="45913" y="17743"/>
                  </a:cubicBezTo>
                  <a:cubicBezTo>
                    <a:pt x="45996" y="17411"/>
                    <a:pt x="46079" y="17080"/>
                    <a:pt x="45996" y="16997"/>
                  </a:cubicBezTo>
                  <a:cubicBezTo>
                    <a:pt x="45977" y="16978"/>
                    <a:pt x="45957" y="16967"/>
                    <a:pt x="45939" y="16967"/>
                  </a:cubicBezTo>
                  <a:cubicBezTo>
                    <a:pt x="45879" y="16967"/>
                    <a:pt x="45830" y="17075"/>
                    <a:pt x="45830" y="17329"/>
                  </a:cubicBezTo>
                  <a:cubicBezTo>
                    <a:pt x="45682" y="17700"/>
                    <a:pt x="45533" y="18004"/>
                    <a:pt x="45385" y="18004"/>
                  </a:cubicBezTo>
                  <a:cubicBezTo>
                    <a:pt x="45368" y="18004"/>
                    <a:pt x="45350" y="18000"/>
                    <a:pt x="45333" y="17992"/>
                  </a:cubicBezTo>
                  <a:cubicBezTo>
                    <a:pt x="45333" y="17950"/>
                    <a:pt x="45271" y="17929"/>
                    <a:pt x="45188" y="17929"/>
                  </a:cubicBezTo>
                  <a:cubicBezTo>
                    <a:pt x="45105" y="17929"/>
                    <a:pt x="45002" y="17950"/>
                    <a:pt x="44919" y="17992"/>
                  </a:cubicBezTo>
                  <a:cubicBezTo>
                    <a:pt x="44587" y="17992"/>
                    <a:pt x="44504" y="17992"/>
                    <a:pt x="44587" y="17743"/>
                  </a:cubicBezTo>
                  <a:cubicBezTo>
                    <a:pt x="44625" y="17668"/>
                    <a:pt x="44645" y="17627"/>
                    <a:pt x="44634" y="17627"/>
                  </a:cubicBezTo>
                  <a:cubicBezTo>
                    <a:pt x="44620" y="17627"/>
                    <a:pt x="44558" y="17689"/>
                    <a:pt x="44422" y="17826"/>
                  </a:cubicBezTo>
                  <a:cubicBezTo>
                    <a:pt x="44339" y="17992"/>
                    <a:pt x="44256" y="18074"/>
                    <a:pt x="44256" y="18157"/>
                  </a:cubicBezTo>
                  <a:cubicBezTo>
                    <a:pt x="44339" y="18240"/>
                    <a:pt x="44256" y="18240"/>
                    <a:pt x="44256" y="18323"/>
                  </a:cubicBezTo>
                  <a:cubicBezTo>
                    <a:pt x="44173" y="18323"/>
                    <a:pt x="44090" y="18157"/>
                    <a:pt x="44173" y="17909"/>
                  </a:cubicBezTo>
                  <a:cubicBezTo>
                    <a:pt x="44173" y="17722"/>
                    <a:pt x="44173" y="17629"/>
                    <a:pt x="44138" y="17629"/>
                  </a:cubicBezTo>
                  <a:cubicBezTo>
                    <a:pt x="44126" y="17629"/>
                    <a:pt x="44111" y="17639"/>
                    <a:pt x="44090" y="17660"/>
                  </a:cubicBezTo>
                  <a:cubicBezTo>
                    <a:pt x="44031" y="17719"/>
                    <a:pt x="43973" y="17777"/>
                    <a:pt x="43944" y="17777"/>
                  </a:cubicBezTo>
                  <a:cubicBezTo>
                    <a:pt x="43931" y="17777"/>
                    <a:pt x="43924" y="17767"/>
                    <a:pt x="43924" y="17743"/>
                  </a:cubicBezTo>
                  <a:cubicBezTo>
                    <a:pt x="43841" y="17743"/>
                    <a:pt x="43924" y="17494"/>
                    <a:pt x="44090" y="17329"/>
                  </a:cubicBezTo>
                  <a:cubicBezTo>
                    <a:pt x="44225" y="17193"/>
                    <a:pt x="44361" y="17058"/>
                    <a:pt x="44451" y="17058"/>
                  </a:cubicBezTo>
                  <a:cubicBezTo>
                    <a:pt x="44471" y="17058"/>
                    <a:pt x="44489" y="17065"/>
                    <a:pt x="44504" y="17080"/>
                  </a:cubicBezTo>
                  <a:cubicBezTo>
                    <a:pt x="44508" y="17084"/>
                    <a:pt x="44513" y="17086"/>
                    <a:pt x="44517" y="17086"/>
                  </a:cubicBezTo>
                  <a:cubicBezTo>
                    <a:pt x="44610" y="17086"/>
                    <a:pt x="44832" y="16326"/>
                    <a:pt x="44753" y="16168"/>
                  </a:cubicBezTo>
                  <a:cubicBezTo>
                    <a:pt x="44504" y="15837"/>
                    <a:pt x="44504" y="15754"/>
                    <a:pt x="44753" y="15505"/>
                  </a:cubicBezTo>
                  <a:cubicBezTo>
                    <a:pt x="44836" y="15340"/>
                    <a:pt x="44919" y="15174"/>
                    <a:pt x="44836" y="15091"/>
                  </a:cubicBezTo>
                  <a:cubicBezTo>
                    <a:pt x="44753" y="15091"/>
                    <a:pt x="44753" y="14925"/>
                    <a:pt x="44836" y="14760"/>
                  </a:cubicBezTo>
                  <a:cubicBezTo>
                    <a:pt x="44938" y="14657"/>
                    <a:pt x="44946" y="14586"/>
                    <a:pt x="44897" y="14586"/>
                  </a:cubicBezTo>
                  <a:cubicBezTo>
                    <a:pt x="44868" y="14586"/>
                    <a:pt x="44816" y="14613"/>
                    <a:pt x="44753" y="14677"/>
                  </a:cubicBezTo>
                  <a:cubicBezTo>
                    <a:pt x="44684" y="14711"/>
                    <a:pt x="44616" y="14731"/>
                    <a:pt x="44559" y="14731"/>
                  </a:cubicBezTo>
                  <a:cubicBezTo>
                    <a:pt x="44478" y="14731"/>
                    <a:pt x="44422" y="14691"/>
                    <a:pt x="44422" y="14594"/>
                  </a:cubicBezTo>
                  <a:cubicBezTo>
                    <a:pt x="44400" y="14530"/>
                    <a:pt x="44368" y="14499"/>
                    <a:pt x="44327" y="14499"/>
                  </a:cubicBezTo>
                  <a:cubicBezTo>
                    <a:pt x="44206" y="14499"/>
                    <a:pt x="44005" y="14763"/>
                    <a:pt x="43759" y="15257"/>
                  </a:cubicBezTo>
                  <a:cubicBezTo>
                    <a:pt x="43537" y="15745"/>
                    <a:pt x="43315" y="15996"/>
                    <a:pt x="43207" y="15996"/>
                  </a:cubicBezTo>
                  <a:cubicBezTo>
                    <a:pt x="43114" y="15996"/>
                    <a:pt x="43107" y="15807"/>
                    <a:pt x="43261" y="15422"/>
                  </a:cubicBezTo>
                  <a:cubicBezTo>
                    <a:pt x="43354" y="15099"/>
                    <a:pt x="43369" y="14930"/>
                    <a:pt x="43321" y="14930"/>
                  </a:cubicBezTo>
                  <a:cubicBezTo>
                    <a:pt x="43283" y="14930"/>
                    <a:pt x="43206" y="15037"/>
                    <a:pt x="43096" y="15257"/>
                  </a:cubicBezTo>
                  <a:cubicBezTo>
                    <a:pt x="43013" y="15381"/>
                    <a:pt x="42971" y="15443"/>
                    <a:pt x="42961" y="15443"/>
                  </a:cubicBezTo>
                  <a:cubicBezTo>
                    <a:pt x="42951" y="15443"/>
                    <a:pt x="42971" y="15381"/>
                    <a:pt x="43013" y="15257"/>
                  </a:cubicBezTo>
                  <a:cubicBezTo>
                    <a:pt x="43013" y="15091"/>
                    <a:pt x="42930" y="14760"/>
                    <a:pt x="42681" y="14594"/>
                  </a:cubicBezTo>
                  <a:cubicBezTo>
                    <a:pt x="42433" y="14262"/>
                    <a:pt x="42433" y="14097"/>
                    <a:pt x="42515" y="13848"/>
                  </a:cubicBezTo>
                  <a:cubicBezTo>
                    <a:pt x="42681" y="13641"/>
                    <a:pt x="42723" y="13537"/>
                    <a:pt x="42671" y="13537"/>
                  </a:cubicBezTo>
                  <a:cubicBezTo>
                    <a:pt x="42619" y="13537"/>
                    <a:pt x="42474" y="13641"/>
                    <a:pt x="42267" y="13848"/>
                  </a:cubicBezTo>
                  <a:cubicBezTo>
                    <a:pt x="42127" y="14081"/>
                    <a:pt x="42039" y="14183"/>
                    <a:pt x="41945" y="14183"/>
                  </a:cubicBezTo>
                  <a:cubicBezTo>
                    <a:pt x="41872" y="14183"/>
                    <a:pt x="41795" y="14122"/>
                    <a:pt x="41687" y="14014"/>
                  </a:cubicBezTo>
                  <a:cubicBezTo>
                    <a:pt x="41438" y="13765"/>
                    <a:pt x="41438" y="13599"/>
                    <a:pt x="41604" y="13434"/>
                  </a:cubicBezTo>
                  <a:cubicBezTo>
                    <a:pt x="41645" y="13351"/>
                    <a:pt x="41645" y="13309"/>
                    <a:pt x="41604" y="13309"/>
                  </a:cubicBezTo>
                  <a:cubicBezTo>
                    <a:pt x="41562" y="13309"/>
                    <a:pt x="41479" y="13351"/>
                    <a:pt x="41355" y="13434"/>
                  </a:cubicBezTo>
                  <a:cubicBezTo>
                    <a:pt x="41195" y="13594"/>
                    <a:pt x="41103" y="13685"/>
                    <a:pt x="41059" y="13685"/>
                  </a:cubicBezTo>
                  <a:cubicBezTo>
                    <a:pt x="41034" y="13685"/>
                    <a:pt x="41024" y="13658"/>
                    <a:pt x="41024" y="13599"/>
                  </a:cubicBezTo>
                  <a:cubicBezTo>
                    <a:pt x="41024" y="13536"/>
                    <a:pt x="41024" y="13509"/>
                    <a:pt x="41014" y="13509"/>
                  </a:cubicBezTo>
                  <a:cubicBezTo>
                    <a:pt x="41000" y="13509"/>
                    <a:pt x="40960" y="13580"/>
                    <a:pt x="40858" y="13682"/>
                  </a:cubicBezTo>
                  <a:cubicBezTo>
                    <a:pt x="40775" y="13848"/>
                    <a:pt x="40692" y="13931"/>
                    <a:pt x="40609" y="13931"/>
                  </a:cubicBezTo>
                  <a:cubicBezTo>
                    <a:pt x="40526" y="13848"/>
                    <a:pt x="40361" y="13848"/>
                    <a:pt x="40278" y="13765"/>
                  </a:cubicBezTo>
                  <a:cubicBezTo>
                    <a:pt x="40029" y="13765"/>
                    <a:pt x="40029" y="13682"/>
                    <a:pt x="40112" y="13516"/>
                  </a:cubicBezTo>
                  <a:cubicBezTo>
                    <a:pt x="40195" y="13434"/>
                    <a:pt x="40278" y="13351"/>
                    <a:pt x="40195" y="13268"/>
                  </a:cubicBezTo>
                  <a:cubicBezTo>
                    <a:pt x="40112" y="13185"/>
                    <a:pt x="40195" y="13019"/>
                    <a:pt x="40278" y="12853"/>
                  </a:cubicBezTo>
                  <a:cubicBezTo>
                    <a:pt x="40361" y="12605"/>
                    <a:pt x="40381" y="12480"/>
                    <a:pt x="40330" y="12480"/>
                  </a:cubicBezTo>
                  <a:cubicBezTo>
                    <a:pt x="40278" y="12480"/>
                    <a:pt x="40154" y="12605"/>
                    <a:pt x="39946" y="12853"/>
                  </a:cubicBezTo>
                  <a:lnTo>
                    <a:pt x="39615" y="13351"/>
                  </a:lnTo>
                  <a:lnTo>
                    <a:pt x="39615" y="12853"/>
                  </a:lnTo>
                  <a:cubicBezTo>
                    <a:pt x="39615" y="12605"/>
                    <a:pt x="39781" y="12273"/>
                    <a:pt x="39863" y="12190"/>
                  </a:cubicBezTo>
                  <a:cubicBezTo>
                    <a:pt x="39912" y="12093"/>
                    <a:pt x="39932" y="12053"/>
                    <a:pt x="39907" y="12053"/>
                  </a:cubicBezTo>
                  <a:cubicBezTo>
                    <a:pt x="39889" y="12053"/>
                    <a:pt x="39849" y="12073"/>
                    <a:pt x="39781" y="12108"/>
                  </a:cubicBezTo>
                  <a:cubicBezTo>
                    <a:pt x="39729" y="12134"/>
                    <a:pt x="39677" y="12145"/>
                    <a:pt x="39627" y="12145"/>
                  </a:cubicBezTo>
                  <a:cubicBezTo>
                    <a:pt x="39359" y="12145"/>
                    <a:pt x="39157" y="11807"/>
                    <a:pt x="39366" y="11527"/>
                  </a:cubicBezTo>
                  <a:cubicBezTo>
                    <a:pt x="39449" y="11403"/>
                    <a:pt x="39470" y="11341"/>
                    <a:pt x="39408" y="11341"/>
                  </a:cubicBezTo>
                  <a:cubicBezTo>
                    <a:pt x="39345" y="11341"/>
                    <a:pt x="39200" y="11403"/>
                    <a:pt x="38952" y="11527"/>
                  </a:cubicBezTo>
                  <a:cubicBezTo>
                    <a:pt x="38703" y="11693"/>
                    <a:pt x="38558" y="11776"/>
                    <a:pt x="38496" y="11776"/>
                  </a:cubicBezTo>
                  <a:cubicBezTo>
                    <a:pt x="38434" y="11776"/>
                    <a:pt x="38455" y="11693"/>
                    <a:pt x="38537" y="11527"/>
                  </a:cubicBezTo>
                  <a:cubicBezTo>
                    <a:pt x="38703" y="11030"/>
                    <a:pt x="38703" y="10450"/>
                    <a:pt x="38455" y="10450"/>
                  </a:cubicBezTo>
                  <a:cubicBezTo>
                    <a:pt x="38289" y="10450"/>
                    <a:pt x="38123" y="10533"/>
                    <a:pt x="38040" y="10947"/>
                  </a:cubicBezTo>
                  <a:cubicBezTo>
                    <a:pt x="37957" y="11113"/>
                    <a:pt x="37792" y="11279"/>
                    <a:pt x="37709" y="11279"/>
                  </a:cubicBezTo>
                  <a:cubicBezTo>
                    <a:pt x="37687" y="11301"/>
                    <a:pt x="37670" y="11311"/>
                    <a:pt x="37660" y="11311"/>
                  </a:cubicBezTo>
                  <a:cubicBezTo>
                    <a:pt x="37632" y="11311"/>
                    <a:pt x="37648" y="11234"/>
                    <a:pt x="37709" y="11113"/>
                  </a:cubicBezTo>
                  <a:cubicBezTo>
                    <a:pt x="37792" y="11030"/>
                    <a:pt x="37874" y="10864"/>
                    <a:pt x="37874" y="10864"/>
                  </a:cubicBezTo>
                  <a:cubicBezTo>
                    <a:pt x="37854" y="10844"/>
                    <a:pt x="37833" y="10833"/>
                    <a:pt x="37812" y="10833"/>
                  </a:cubicBezTo>
                  <a:cubicBezTo>
                    <a:pt x="37750" y="10833"/>
                    <a:pt x="37688" y="10927"/>
                    <a:pt x="37626" y="11113"/>
                  </a:cubicBezTo>
                  <a:cubicBezTo>
                    <a:pt x="37531" y="11240"/>
                    <a:pt x="37436" y="11294"/>
                    <a:pt x="37364" y="11294"/>
                  </a:cubicBezTo>
                  <a:cubicBezTo>
                    <a:pt x="37248" y="11294"/>
                    <a:pt x="37192" y="11152"/>
                    <a:pt x="37294" y="10947"/>
                  </a:cubicBezTo>
                  <a:cubicBezTo>
                    <a:pt x="37377" y="10782"/>
                    <a:pt x="37294" y="10699"/>
                    <a:pt x="37211" y="10699"/>
                  </a:cubicBezTo>
                  <a:cubicBezTo>
                    <a:pt x="37046" y="10699"/>
                    <a:pt x="37046" y="10616"/>
                    <a:pt x="37377" y="10201"/>
                  </a:cubicBezTo>
                  <a:cubicBezTo>
                    <a:pt x="37626" y="9953"/>
                    <a:pt x="37709" y="9787"/>
                    <a:pt x="37709" y="9704"/>
                  </a:cubicBezTo>
                  <a:cubicBezTo>
                    <a:pt x="37626" y="9704"/>
                    <a:pt x="37543" y="9704"/>
                    <a:pt x="37460" y="9787"/>
                  </a:cubicBezTo>
                  <a:cubicBezTo>
                    <a:pt x="37412" y="9884"/>
                    <a:pt x="37363" y="9924"/>
                    <a:pt x="37314" y="9924"/>
                  </a:cubicBezTo>
                  <a:cubicBezTo>
                    <a:pt x="37280" y="9924"/>
                    <a:pt x="37246" y="9904"/>
                    <a:pt x="37211" y="9870"/>
                  </a:cubicBezTo>
                  <a:cubicBezTo>
                    <a:pt x="37211" y="9870"/>
                    <a:pt x="37046" y="10036"/>
                    <a:pt x="36963" y="10533"/>
                  </a:cubicBezTo>
                  <a:cubicBezTo>
                    <a:pt x="36797" y="10947"/>
                    <a:pt x="36631" y="11279"/>
                    <a:pt x="36631" y="11279"/>
                  </a:cubicBezTo>
                  <a:cubicBezTo>
                    <a:pt x="36548" y="11279"/>
                    <a:pt x="36383" y="11196"/>
                    <a:pt x="36300" y="10947"/>
                  </a:cubicBezTo>
                  <a:cubicBezTo>
                    <a:pt x="36134" y="10699"/>
                    <a:pt x="36134" y="10533"/>
                    <a:pt x="36300" y="10367"/>
                  </a:cubicBezTo>
                  <a:cubicBezTo>
                    <a:pt x="36383" y="10201"/>
                    <a:pt x="36466" y="10119"/>
                    <a:pt x="36466" y="10036"/>
                  </a:cubicBezTo>
                  <a:cubicBezTo>
                    <a:pt x="36383" y="10036"/>
                    <a:pt x="36383" y="9953"/>
                    <a:pt x="36383" y="9787"/>
                  </a:cubicBezTo>
                  <a:cubicBezTo>
                    <a:pt x="36383" y="9766"/>
                    <a:pt x="36372" y="9756"/>
                    <a:pt x="36353" y="9756"/>
                  </a:cubicBezTo>
                  <a:cubicBezTo>
                    <a:pt x="36295" y="9756"/>
                    <a:pt x="36155" y="9849"/>
                    <a:pt x="35968" y="10036"/>
                  </a:cubicBezTo>
                  <a:cubicBezTo>
                    <a:pt x="35765" y="10171"/>
                    <a:pt x="35562" y="10306"/>
                    <a:pt x="35450" y="10306"/>
                  </a:cubicBezTo>
                  <a:cubicBezTo>
                    <a:pt x="35424" y="10306"/>
                    <a:pt x="35403" y="10300"/>
                    <a:pt x="35388" y="10284"/>
                  </a:cubicBezTo>
                  <a:cubicBezTo>
                    <a:pt x="35305" y="10201"/>
                    <a:pt x="35637" y="9041"/>
                    <a:pt x="35803" y="8958"/>
                  </a:cubicBezTo>
                  <a:cubicBezTo>
                    <a:pt x="35803" y="8875"/>
                    <a:pt x="35885" y="8710"/>
                    <a:pt x="35968" y="8544"/>
                  </a:cubicBezTo>
                  <a:cubicBezTo>
                    <a:pt x="36014" y="8407"/>
                    <a:pt x="36009" y="8346"/>
                    <a:pt x="35982" y="8346"/>
                  </a:cubicBezTo>
                  <a:cubicBezTo>
                    <a:pt x="35960" y="8346"/>
                    <a:pt x="35923" y="8387"/>
                    <a:pt x="35885" y="8461"/>
                  </a:cubicBezTo>
                  <a:cubicBezTo>
                    <a:pt x="35837" y="8558"/>
                    <a:pt x="35788" y="8598"/>
                    <a:pt x="35740" y="8598"/>
                  </a:cubicBezTo>
                  <a:cubicBezTo>
                    <a:pt x="35706" y="8598"/>
                    <a:pt x="35671" y="8578"/>
                    <a:pt x="35637" y="8544"/>
                  </a:cubicBezTo>
                  <a:lnTo>
                    <a:pt x="35471" y="8461"/>
                  </a:lnTo>
                  <a:lnTo>
                    <a:pt x="35471" y="8793"/>
                  </a:lnTo>
                  <a:cubicBezTo>
                    <a:pt x="35399" y="9300"/>
                    <a:pt x="35263" y="9554"/>
                    <a:pt x="34897" y="9554"/>
                  </a:cubicBezTo>
                  <a:cubicBezTo>
                    <a:pt x="34844" y="9554"/>
                    <a:pt x="34787" y="9549"/>
                    <a:pt x="34725" y="9538"/>
                  </a:cubicBezTo>
                  <a:cubicBezTo>
                    <a:pt x="34477" y="9538"/>
                    <a:pt x="34394" y="9456"/>
                    <a:pt x="34560" y="9290"/>
                  </a:cubicBezTo>
                  <a:cubicBezTo>
                    <a:pt x="34734" y="9071"/>
                    <a:pt x="34771" y="8968"/>
                    <a:pt x="34705" y="8968"/>
                  </a:cubicBezTo>
                  <a:cubicBezTo>
                    <a:pt x="34647" y="8968"/>
                    <a:pt x="34507" y="9050"/>
                    <a:pt x="34311" y="9207"/>
                  </a:cubicBezTo>
                  <a:cubicBezTo>
                    <a:pt x="34178" y="9340"/>
                    <a:pt x="34099" y="9419"/>
                    <a:pt x="34062" y="9419"/>
                  </a:cubicBezTo>
                  <a:cubicBezTo>
                    <a:pt x="34006" y="9419"/>
                    <a:pt x="34046" y="9240"/>
                    <a:pt x="34145" y="8793"/>
                  </a:cubicBezTo>
                  <a:cubicBezTo>
                    <a:pt x="34283" y="8447"/>
                    <a:pt x="34306" y="8275"/>
                    <a:pt x="34262" y="8275"/>
                  </a:cubicBezTo>
                  <a:cubicBezTo>
                    <a:pt x="34253" y="8275"/>
                    <a:pt x="34242" y="8282"/>
                    <a:pt x="34228" y="8295"/>
                  </a:cubicBezTo>
                  <a:cubicBezTo>
                    <a:pt x="34131" y="8392"/>
                    <a:pt x="34062" y="8433"/>
                    <a:pt x="34005" y="8433"/>
                  </a:cubicBezTo>
                  <a:cubicBezTo>
                    <a:pt x="33965" y="8433"/>
                    <a:pt x="33931" y="8413"/>
                    <a:pt x="33897" y="8378"/>
                  </a:cubicBezTo>
                  <a:cubicBezTo>
                    <a:pt x="33814" y="8378"/>
                    <a:pt x="33897" y="8212"/>
                    <a:pt x="34062" y="8047"/>
                  </a:cubicBezTo>
                  <a:cubicBezTo>
                    <a:pt x="34245" y="7910"/>
                    <a:pt x="34327" y="7848"/>
                    <a:pt x="34308" y="7848"/>
                  </a:cubicBezTo>
                  <a:cubicBezTo>
                    <a:pt x="34293" y="7848"/>
                    <a:pt x="34211" y="7889"/>
                    <a:pt x="34062" y="7964"/>
                  </a:cubicBezTo>
                  <a:cubicBezTo>
                    <a:pt x="33814" y="8047"/>
                    <a:pt x="33731" y="8047"/>
                    <a:pt x="33731" y="8295"/>
                  </a:cubicBezTo>
                  <a:cubicBezTo>
                    <a:pt x="33671" y="8596"/>
                    <a:pt x="33567" y="8809"/>
                    <a:pt x="33420" y="8809"/>
                  </a:cubicBezTo>
                  <a:cubicBezTo>
                    <a:pt x="33364" y="8809"/>
                    <a:pt x="33302" y="8778"/>
                    <a:pt x="33234" y="8710"/>
                  </a:cubicBezTo>
                  <a:cubicBezTo>
                    <a:pt x="33186" y="8662"/>
                    <a:pt x="33110" y="8614"/>
                    <a:pt x="33039" y="8614"/>
                  </a:cubicBezTo>
                  <a:cubicBezTo>
                    <a:pt x="32987" y="8614"/>
                    <a:pt x="32937" y="8640"/>
                    <a:pt x="32902" y="8710"/>
                  </a:cubicBezTo>
                  <a:cubicBezTo>
                    <a:pt x="32819" y="8793"/>
                    <a:pt x="32736" y="8793"/>
                    <a:pt x="32653" y="8793"/>
                  </a:cubicBezTo>
                  <a:cubicBezTo>
                    <a:pt x="32571" y="8710"/>
                    <a:pt x="32653" y="8544"/>
                    <a:pt x="32736" y="8378"/>
                  </a:cubicBezTo>
                  <a:cubicBezTo>
                    <a:pt x="32858" y="8257"/>
                    <a:pt x="32935" y="8180"/>
                    <a:pt x="33000" y="8180"/>
                  </a:cubicBezTo>
                  <a:cubicBezTo>
                    <a:pt x="33023" y="8180"/>
                    <a:pt x="33046" y="8190"/>
                    <a:pt x="33068" y="8212"/>
                  </a:cubicBezTo>
                  <a:cubicBezTo>
                    <a:pt x="33068" y="8212"/>
                    <a:pt x="33234" y="8212"/>
                    <a:pt x="33399" y="8130"/>
                  </a:cubicBezTo>
                  <a:cubicBezTo>
                    <a:pt x="33648" y="8047"/>
                    <a:pt x="33648" y="8047"/>
                    <a:pt x="33565" y="7881"/>
                  </a:cubicBezTo>
                  <a:cubicBezTo>
                    <a:pt x="33524" y="7840"/>
                    <a:pt x="33482" y="7819"/>
                    <a:pt x="33441" y="7819"/>
                  </a:cubicBezTo>
                  <a:cubicBezTo>
                    <a:pt x="33399" y="7819"/>
                    <a:pt x="33358" y="7840"/>
                    <a:pt x="33316" y="7881"/>
                  </a:cubicBezTo>
                  <a:cubicBezTo>
                    <a:pt x="33285" y="7912"/>
                    <a:pt x="33254" y="7932"/>
                    <a:pt x="33231" y="7944"/>
                  </a:cubicBezTo>
                  <a:lnTo>
                    <a:pt x="33231" y="7944"/>
                  </a:lnTo>
                  <a:cubicBezTo>
                    <a:pt x="33211" y="7846"/>
                    <a:pt x="33062" y="7621"/>
                    <a:pt x="32985" y="7467"/>
                  </a:cubicBezTo>
                  <a:cubicBezTo>
                    <a:pt x="32819" y="7218"/>
                    <a:pt x="32736" y="6969"/>
                    <a:pt x="32819" y="6721"/>
                  </a:cubicBezTo>
                  <a:cubicBezTo>
                    <a:pt x="32872" y="6563"/>
                    <a:pt x="32858" y="6505"/>
                    <a:pt x="32819" y="6505"/>
                  </a:cubicBezTo>
                  <a:cubicBezTo>
                    <a:pt x="32797" y="6505"/>
                    <a:pt x="32767" y="6525"/>
                    <a:pt x="32736" y="6555"/>
                  </a:cubicBezTo>
                  <a:cubicBezTo>
                    <a:pt x="32715" y="6566"/>
                    <a:pt x="32697" y="6571"/>
                    <a:pt x="32681" y="6571"/>
                  </a:cubicBezTo>
                  <a:cubicBezTo>
                    <a:pt x="32573" y="6571"/>
                    <a:pt x="32592" y="6326"/>
                    <a:pt x="32736" y="5892"/>
                  </a:cubicBezTo>
                  <a:cubicBezTo>
                    <a:pt x="32811" y="5446"/>
                    <a:pt x="32818" y="5133"/>
                    <a:pt x="32759" y="5133"/>
                  </a:cubicBezTo>
                  <a:cubicBezTo>
                    <a:pt x="32752" y="5133"/>
                    <a:pt x="32745" y="5138"/>
                    <a:pt x="32736" y="5146"/>
                  </a:cubicBezTo>
                  <a:cubicBezTo>
                    <a:pt x="32736" y="5146"/>
                    <a:pt x="32653" y="5229"/>
                    <a:pt x="32736" y="5312"/>
                  </a:cubicBezTo>
                  <a:cubicBezTo>
                    <a:pt x="32736" y="5312"/>
                    <a:pt x="32736" y="5395"/>
                    <a:pt x="32653" y="5478"/>
                  </a:cubicBezTo>
                  <a:cubicBezTo>
                    <a:pt x="32571" y="5478"/>
                    <a:pt x="32488" y="5643"/>
                    <a:pt x="32405" y="5809"/>
                  </a:cubicBezTo>
                  <a:cubicBezTo>
                    <a:pt x="32267" y="6084"/>
                    <a:pt x="32130" y="6245"/>
                    <a:pt x="31993" y="6245"/>
                  </a:cubicBezTo>
                  <a:cubicBezTo>
                    <a:pt x="31964" y="6245"/>
                    <a:pt x="31936" y="6238"/>
                    <a:pt x="31908" y="6223"/>
                  </a:cubicBezTo>
                  <a:cubicBezTo>
                    <a:pt x="31825" y="6223"/>
                    <a:pt x="31825" y="6058"/>
                    <a:pt x="31908" y="5975"/>
                  </a:cubicBezTo>
                  <a:cubicBezTo>
                    <a:pt x="31990" y="5892"/>
                    <a:pt x="32073" y="5726"/>
                    <a:pt x="31990" y="5560"/>
                  </a:cubicBezTo>
                  <a:cubicBezTo>
                    <a:pt x="31956" y="5526"/>
                    <a:pt x="31922" y="5506"/>
                    <a:pt x="31887" y="5506"/>
                  </a:cubicBezTo>
                  <a:cubicBezTo>
                    <a:pt x="31839" y="5506"/>
                    <a:pt x="31790" y="5546"/>
                    <a:pt x="31742" y="5643"/>
                  </a:cubicBezTo>
                  <a:cubicBezTo>
                    <a:pt x="31710" y="5706"/>
                    <a:pt x="31676" y="5733"/>
                    <a:pt x="31642" y="5733"/>
                  </a:cubicBezTo>
                  <a:cubicBezTo>
                    <a:pt x="31497" y="5733"/>
                    <a:pt x="31359" y="5234"/>
                    <a:pt x="31493" y="4898"/>
                  </a:cubicBezTo>
                  <a:cubicBezTo>
                    <a:pt x="31576" y="4815"/>
                    <a:pt x="31493" y="4483"/>
                    <a:pt x="31410" y="4317"/>
                  </a:cubicBezTo>
                  <a:cubicBezTo>
                    <a:pt x="31273" y="4181"/>
                    <a:pt x="31187" y="4119"/>
                    <a:pt x="31109" y="4119"/>
                  </a:cubicBezTo>
                  <a:cubicBezTo>
                    <a:pt x="31045" y="4119"/>
                    <a:pt x="30988" y="4160"/>
                    <a:pt x="30913" y="4235"/>
                  </a:cubicBezTo>
                  <a:cubicBezTo>
                    <a:pt x="30747" y="4400"/>
                    <a:pt x="30747" y="4483"/>
                    <a:pt x="30913" y="4483"/>
                  </a:cubicBezTo>
                  <a:cubicBezTo>
                    <a:pt x="30996" y="4483"/>
                    <a:pt x="30996" y="4649"/>
                    <a:pt x="30996" y="4815"/>
                  </a:cubicBezTo>
                  <a:cubicBezTo>
                    <a:pt x="30759" y="5209"/>
                    <a:pt x="30898" y="5981"/>
                    <a:pt x="31127" y="5981"/>
                  </a:cubicBezTo>
                  <a:cubicBezTo>
                    <a:pt x="31138" y="5981"/>
                    <a:pt x="31150" y="5979"/>
                    <a:pt x="31162" y="5975"/>
                  </a:cubicBezTo>
                  <a:cubicBezTo>
                    <a:pt x="31253" y="5906"/>
                    <a:pt x="31319" y="5876"/>
                    <a:pt x="31362" y="5876"/>
                  </a:cubicBezTo>
                  <a:cubicBezTo>
                    <a:pt x="31474" y="5876"/>
                    <a:pt x="31425" y="6089"/>
                    <a:pt x="31245" y="6389"/>
                  </a:cubicBezTo>
                  <a:cubicBezTo>
                    <a:pt x="31063" y="6511"/>
                    <a:pt x="30969" y="6587"/>
                    <a:pt x="30900" y="6587"/>
                  </a:cubicBezTo>
                  <a:cubicBezTo>
                    <a:pt x="30875" y="6587"/>
                    <a:pt x="30852" y="6577"/>
                    <a:pt x="30830" y="6555"/>
                  </a:cubicBezTo>
                  <a:cubicBezTo>
                    <a:pt x="30806" y="6531"/>
                    <a:pt x="30775" y="6521"/>
                    <a:pt x="30740" y="6521"/>
                  </a:cubicBezTo>
                  <a:cubicBezTo>
                    <a:pt x="30657" y="6521"/>
                    <a:pt x="30557" y="6579"/>
                    <a:pt x="30499" y="6638"/>
                  </a:cubicBezTo>
                  <a:cubicBezTo>
                    <a:pt x="30440" y="6697"/>
                    <a:pt x="30392" y="6724"/>
                    <a:pt x="30357" y="6724"/>
                  </a:cubicBezTo>
                  <a:cubicBezTo>
                    <a:pt x="30295" y="6724"/>
                    <a:pt x="30279" y="6633"/>
                    <a:pt x="30333" y="6472"/>
                  </a:cubicBezTo>
                  <a:cubicBezTo>
                    <a:pt x="30394" y="6351"/>
                    <a:pt x="30365" y="6274"/>
                    <a:pt x="30313" y="6274"/>
                  </a:cubicBezTo>
                  <a:cubicBezTo>
                    <a:pt x="30294" y="6274"/>
                    <a:pt x="30272" y="6284"/>
                    <a:pt x="30250" y="6306"/>
                  </a:cubicBezTo>
                  <a:cubicBezTo>
                    <a:pt x="30211" y="6326"/>
                    <a:pt x="30176" y="6336"/>
                    <a:pt x="30149" y="6336"/>
                  </a:cubicBezTo>
                  <a:cubicBezTo>
                    <a:pt x="30059" y="6336"/>
                    <a:pt x="30041" y="6228"/>
                    <a:pt x="30167" y="5975"/>
                  </a:cubicBezTo>
                  <a:cubicBezTo>
                    <a:pt x="30216" y="5781"/>
                    <a:pt x="30236" y="5700"/>
                    <a:pt x="30194" y="5700"/>
                  </a:cubicBezTo>
                  <a:cubicBezTo>
                    <a:pt x="30165" y="5700"/>
                    <a:pt x="30104" y="5740"/>
                    <a:pt x="30001" y="5809"/>
                  </a:cubicBezTo>
                  <a:cubicBezTo>
                    <a:pt x="29836" y="5892"/>
                    <a:pt x="29670" y="5892"/>
                    <a:pt x="29587" y="5892"/>
                  </a:cubicBezTo>
                  <a:cubicBezTo>
                    <a:pt x="29504" y="5726"/>
                    <a:pt x="29504" y="5726"/>
                    <a:pt x="29753" y="5478"/>
                  </a:cubicBezTo>
                  <a:cubicBezTo>
                    <a:pt x="30001" y="5312"/>
                    <a:pt x="30084" y="5229"/>
                    <a:pt x="30084" y="5063"/>
                  </a:cubicBezTo>
                  <a:cubicBezTo>
                    <a:pt x="30084" y="5015"/>
                    <a:pt x="30057" y="4968"/>
                    <a:pt x="30017" y="4968"/>
                  </a:cubicBezTo>
                  <a:cubicBezTo>
                    <a:pt x="29989" y="4968"/>
                    <a:pt x="29954" y="4993"/>
                    <a:pt x="29919" y="5063"/>
                  </a:cubicBezTo>
                  <a:cubicBezTo>
                    <a:pt x="29884" y="5098"/>
                    <a:pt x="29850" y="5118"/>
                    <a:pt x="29821" y="5118"/>
                  </a:cubicBezTo>
                  <a:cubicBezTo>
                    <a:pt x="29781" y="5118"/>
                    <a:pt x="29753" y="5077"/>
                    <a:pt x="29753" y="4980"/>
                  </a:cubicBezTo>
                  <a:cubicBezTo>
                    <a:pt x="29720" y="4882"/>
                    <a:pt x="29662" y="4836"/>
                    <a:pt x="29582" y="4836"/>
                  </a:cubicBezTo>
                  <a:cubicBezTo>
                    <a:pt x="29461" y="4836"/>
                    <a:pt x="29291" y="4945"/>
                    <a:pt x="29090" y="5146"/>
                  </a:cubicBezTo>
                  <a:cubicBezTo>
                    <a:pt x="29037" y="5199"/>
                    <a:pt x="29001" y="5226"/>
                    <a:pt x="28982" y="5226"/>
                  </a:cubicBezTo>
                  <a:cubicBezTo>
                    <a:pt x="28941" y="5226"/>
                    <a:pt x="28977" y="5098"/>
                    <a:pt x="29090" y="4815"/>
                  </a:cubicBezTo>
                  <a:cubicBezTo>
                    <a:pt x="29325" y="4462"/>
                    <a:pt x="29393" y="4359"/>
                    <a:pt x="29324" y="4359"/>
                  </a:cubicBezTo>
                  <a:cubicBezTo>
                    <a:pt x="29296" y="4359"/>
                    <a:pt x="29245" y="4376"/>
                    <a:pt x="29173" y="4400"/>
                  </a:cubicBezTo>
                  <a:cubicBezTo>
                    <a:pt x="29026" y="4459"/>
                    <a:pt x="28910" y="4486"/>
                    <a:pt x="28837" y="4486"/>
                  </a:cubicBezTo>
                  <a:cubicBezTo>
                    <a:pt x="28703" y="4486"/>
                    <a:pt x="28710" y="4395"/>
                    <a:pt x="28924" y="4235"/>
                  </a:cubicBezTo>
                  <a:cubicBezTo>
                    <a:pt x="29007" y="4152"/>
                    <a:pt x="29173" y="3820"/>
                    <a:pt x="29256" y="3654"/>
                  </a:cubicBezTo>
                  <a:cubicBezTo>
                    <a:pt x="29363" y="3333"/>
                    <a:pt x="29366" y="3150"/>
                    <a:pt x="29310" y="3150"/>
                  </a:cubicBezTo>
                  <a:cubicBezTo>
                    <a:pt x="29280" y="3150"/>
                    <a:pt x="29231" y="3205"/>
                    <a:pt x="29173" y="3323"/>
                  </a:cubicBezTo>
                  <a:cubicBezTo>
                    <a:pt x="29173" y="3406"/>
                    <a:pt x="29007" y="3572"/>
                    <a:pt x="28924" y="3572"/>
                  </a:cubicBezTo>
                  <a:cubicBezTo>
                    <a:pt x="28841" y="3572"/>
                    <a:pt x="28675" y="3737"/>
                    <a:pt x="28593" y="3903"/>
                  </a:cubicBezTo>
                  <a:cubicBezTo>
                    <a:pt x="28510" y="4027"/>
                    <a:pt x="28468" y="4089"/>
                    <a:pt x="28437" y="4089"/>
                  </a:cubicBezTo>
                  <a:cubicBezTo>
                    <a:pt x="28406" y="4089"/>
                    <a:pt x="28385" y="4027"/>
                    <a:pt x="28344" y="3903"/>
                  </a:cubicBezTo>
                  <a:cubicBezTo>
                    <a:pt x="28303" y="3820"/>
                    <a:pt x="28261" y="3779"/>
                    <a:pt x="28230" y="3779"/>
                  </a:cubicBezTo>
                  <a:cubicBezTo>
                    <a:pt x="28199" y="3779"/>
                    <a:pt x="28178" y="3820"/>
                    <a:pt x="28178" y="3903"/>
                  </a:cubicBezTo>
                  <a:cubicBezTo>
                    <a:pt x="28149" y="3962"/>
                    <a:pt x="28119" y="3989"/>
                    <a:pt x="28094" y="3989"/>
                  </a:cubicBezTo>
                  <a:cubicBezTo>
                    <a:pt x="28047" y="3989"/>
                    <a:pt x="28012" y="3898"/>
                    <a:pt x="28012" y="3737"/>
                  </a:cubicBezTo>
                  <a:cubicBezTo>
                    <a:pt x="28012" y="3489"/>
                    <a:pt x="28095" y="3323"/>
                    <a:pt x="28261" y="3240"/>
                  </a:cubicBezTo>
                  <a:cubicBezTo>
                    <a:pt x="28344" y="3157"/>
                    <a:pt x="28344" y="3074"/>
                    <a:pt x="28095" y="2991"/>
                  </a:cubicBezTo>
                  <a:cubicBezTo>
                    <a:pt x="27930" y="2909"/>
                    <a:pt x="27847" y="2826"/>
                    <a:pt x="27930" y="2660"/>
                  </a:cubicBezTo>
                  <a:cubicBezTo>
                    <a:pt x="27975" y="2523"/>
                    <a:pt x="27996" y="2462"/>
                    <a:pt x="27977" y="2462"/>
                  </a:cubicBezTo>
                  <a:cubicBezTo>
                    <a:pt x="27962" y="2462"/>
                    <a:pt x="27921" y="2503"/>
                    <a:pt x="27847" y="2577"/>
                  </a:cubicBezTo>
                  <a:cubicBezTo>
                    <a:pt x="27805" y="2618"/>
                    <a:pt x="27722" y="2639"/>
                    <a:pt x="27629" y="2639"/>
                  </a:cubicBezTo>
                  <a:cubicBezTo>
                    <a:pt x="27536" y="2639"/>
                    <a:pt x="27432" y="2618"/>
                    <a:pt x="27349" y="2577"/>
                  </a:cubicBezTo>
                  <a:cubicBezTo>
                    <a:pt x="27225" y="2536"/>
                    <a:pt x="27101" y="2515"/>
                    <a:pt x="27008" y="2515"/>
                  </a:cubicBezTo>
                  <a:cubicBezTo>
                    <a:pt x="26914" y="2515"/>
                    <a:pt x="26852" y="2536"/>
                    <a:pt x="26852" y="2577"/>
                  </a:cubicBezTo>
                  <a:cubicBezTo>
                    <a:pt x="26833" y="2597"/>
                    <a:pt x="26813" y="2607"/>
                    <a:pt x="26795" y="2607"/>
                  </a:cubicBezTo>
                  <a:cubicBezTo>
                    <a:pt x="26735" y="2607"/>
                    <a:pt x="26686" y="2499"/>
                    <a:pt x="26686" y="2246"/>
                  </a:cubicBezTo>
                  <a:cubicBezTo>
                    <a:pt x="26686" y="1992"/>
                    <a:pt x="26686" y="1893"/>
                    <a:pt x="26629" y="1893"/>
                  </a:cubicBezTo>
                  <a:cubicBezTo>
                    <a:pt x="26593" y="1893"/>
                    <a:pt x="26534" y="1933"/>
                    <a:pt x="26438" y="1997"/>
                  </a:cubicBezTo>
                  <a:cubicBezTo>
                    <a:pt x="26392" y="2134"/>
                    <a:pt x="26321" y="2195"/>
                    <a:pt x="26239" y="2195"/>
                  </a:cubicBezTo>
                  <a:cubicBezTo>
                    <a:pt x="26172" y="2195"/>
                    <a:pt x="26098" y="2154"/>
                    <a:pt x="26023" y="2080"/>
                  </a:cubicBezTo>
                  <a:cubicBezTo>
                    <a:pt x="25858" y="1914"/>
                    <a:pt x="25692" y="1831"/>
                    <a:pt x="25609" y="1748"/>
                  </a:cubicBezTo>
                  <a:cubicBezTo>
                    <a:pt x="25443" y="1748"/>
                    <a:pt x="25526" y="1665"/>
                    <a:pt x="25692" y="1500"/>
                  </a:cubicBezTo>
                  <a:cubicBezTo>
                    <a:pt x="25775" y="1417"/>
                    <a:pt x="25858" y="1251"/>
                    <a:pt x="25858" y="1251"/>
                  </a:cubicBezTo>
                  <a:cubicBezTo>
                    <a:pt x="25836" y="1229"/>
                    <a:pt x="25807" y="1219"/>
                    <a:pt x="25776" y="1219"/>
                  </a:cubicBezTo>
                  <a:cubicBezTo>
                    <a:pt x="25692" y="1219"/>
                    <a:pt x="25587" y="1295"/>
                    <a:pt x="25526" y="1417"/>
                  </a:cubicBezTo>
                  <a:cubicBezTo>
                    <a:pt x="25432" y="1487"/>
                    <a:pt x="25338" y="1518"/>
                    <a:pt x="25258" y="1518"/>
                  </a:cubicBezTo>
                  <a:cubicBezTo>
                    <a:pt x="25053" y="1518"/>
                    <a:pt x="24934" y="1323"/>
                    <a:pt x="25112" y="1085"/>
                  </a:cubicBezTo>
                  <a:cubicBezTo>
                    <a:pt x="25164" y="928"/>
                    <a:pt x="25184" y="870"/>
                    <a:pt x="25127" y="870"/>
                  </a:cubicBezTo>
                  <a:cubicBezTo>
                    <a:pt x="25095" y="870"/>
                    <a:pt x="25037" y="889"/>
                    <a:pt x="24946" y="920"/>
                  </a:cubicBezTo>
                  <a:cubicBezTo>
                    <a:pt x="24888" y="931"/>
                    <a:pt x="24832" y="936"/>
                    <a:pt x="24779" y="936"/>
                  </a:cubicBezTo>
                  <a:cubicBezTo>
                    <a:pt x="24454" y="936"/>
                    <a:pt x="24258" y="742"/>
                    <a:pt x="24615" y="671"/>
                  </a:cubicBezTo>
                  <a:cubicBezTo>
                    <a:pt x="24780" y="588"/>
                    <a:pt x="24863" y="588"/>
                    <a:pt x="24780" y="505"/>
                  </a:cubicBezTo>
                  <a:cubicBezTo>
                    <a:pt x="24755" y="480"/>
                    <a:pt x="24713" y="468"/>
                    <a:pt x="24660" y="468"/>
                  </a:cubicBezTo>
                  <a:cubicBezTo>
                    <a:pt x="24372" y="468"/>
                    <a:pt x="23747" y="818"/>
                    <a:pt x="23537" y="1168"/>
                  </a:cubicBezTo>
                  <a:cubicBezTo>
                    <a:pt x="23357" y="1468"/>
                    <a:pt x="23003" y="1682"/>
                    <a:pt x="22853" y="1682"/>
                  </a:cubicBezTo>
                  <a:cubicBezTo>
                    <a:pt x="22796" y="1682"/>
                    <a:pt x="22769" y="1651"/>
                    <a:pt x="22791" y="1583"/>
                  </a:cubicBezTo>
                  <a:cubicBezTo>
                    <a:pt x="22791" y="1500"/>
                    <a:pt x="22874" y="1251"/>
                    <a:pt x="22957" y="1085"/>
                  </a:cubicBezTo>
                  <a:cubicBezTo>
                    <a:pt x="23206" y="920"/>
                    <a:pt x="23206" y="671"/>
                    <a:pt x="22957" y="671"/>
                  </a:cubicBezTo>
                  <a:cubicBezTo>
                    <a:pt x="22957" y="588"/>
                    <a:pt x="23040" y="505"/>
                    <a:pt x="23289" y="422"/>
                  </a:cubicBezTo>
                  <a:cubicBezTo>
                    <a:pt x="23454" y="257"/>
                    <a:pt x="23703" y="91"/>
                    <a:pt x="23786" y="91"/>
                  </a:cubicBezTo>
                  <a:cubicBezTo>
                    <a:pt x="23818" y="28"/>
                    <a:pt x="23752" y="0"/>
                    <a:pt x="2364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87" name="Google Shape;187;p15"/>
            <p:cNvGrpSpPr/>
            <p:nvPr/>
          </p:nvGrpSpPr>
          <p:grpSpPr>
            <a:xfrm>
              <a:off x="-219" y="750"/>
              <a:ext cx="7587072" cy="5143650"/>
              <a:chOff x="-128600" y="440675"/>
              <a:chExt cx="7038100" cy="4771475"/>
            </a:xfrm>
          </p:grpSpPr>
          <p:sp>
            <p:nvSpPr>
              <p:cNvPr id="188" name="Google Shape;188;p15"/>
              <p:cNvSpPr/>
              <p:nvPr/>
            </p:nvSpPr>
            <p:spPr>
              <a:xfrm>
                <a:off x="6890825" y="2781850"/>
                <a:ext cx="18675" cy="4175"/>
              </a:xfrm>
              <a:custGeom>
                <a:avLst/>
                <a:gdLst/>
                <a:ahLst/>
                <a:cxnLst/>
                <a:rect l="l" t="t" r="r" b="b"/>
                <a:pathLst>
                  <a:path w="747" h="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332" y="83"/>
                      <a:pt x="581" y="166"/>
                      <a:pt x="747" y="166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15"/>
              <p:cNvSpPr/>
              <p:nvPr/>
            </p:nvSpPr>
            <p:spPr>
              <a:xfrm>
                <a:off x="5635425" y="1654775"/>
                <a:ext cx="20600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824" h="84" extrusionOk="0">
                    <a:moveTo>
                      <a:pt x="658" y="0"/>
                    </a:moveTo>
                    <a:cubicBezTo>
                      <a:pt x="0" y="0"/>
                      <a:pt x="240" y="82"/>
                      <a:pt x="811" y="83"/>
                    </a:cubicBezTo>
                    <a:lnTo>
                      <a:pt x="811" y="83"/>
                    </a:lnTo>
                    <a:cubicBezTo>
                      <a:pt x="741" y="83"/>
                      <a:pt x="736" y="78"/>
                      <a:pt x="658" y="0"/>
                    </a:cubicBezTo>
                    <a:close/>
                    <a:moveTo>
                      <a:pt x="811" y="83"/>
                    </a:moveTo>
                    <a:cubicBezTo>
                      <a:pt x="815" y="83"/>
                      <a:pt x="819" y="83"/>
                      <a:pt x="824" y="83"/>
                    </a:cubicBezTo>
                    <a:cubicBezTo>
                      <a:pt x="820" y="83"/>
                      <a:pt x="815" y="83"/>
                      <a:pt x="811" y="83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15"/>
              <p:cNvSpPr/>
              <p:nvPr/>
            </p:nvSpPr>
            <p:spPr>
              <a:xfrm>
                <a:off x="6536550" y="2207950"/>
                <a:ext cx="4175" cy="2100"/>
              </a:xfrm>
              <a:custGeom>
                <a:avLst/>
                <a:gdLst/>
                <a:ahLst/>
                <a:cxnLst/>
                <a:rect l="l" t="t" r="r" b="b"/>
                <a:pathLst>
                  <a:path w="167" h="84" extrusionOk="0">
                    <a:moveTo>
                      <a:pt x="0" y="1"/>
                    </a:moveTo>
                    <a:lnTo>
                      <a:pt x="166" y="83"/>
                    </a:lnTo>
                    <a:lnTo>
                      <a:pt x="16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15"/>
              <p:cNvSpPr/>
              <p:nvPr/>
            </p:nvSpPr>
            <p:spPr>
              <a:xfrm>
                <a:off x="6356300" y="3525650"/>
                <a:ext cx="4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67" h="1" extrusionOk="0">
                    <a:moveTo>
                      <a:pt x="166" y="0"/>
                    </a:moveTo>
                    <a:cubicBezTo>
                      <a:pt x="166" y="0"/>
                      <a:pt x="166" y="0"/>
                      <a:pt x="166" y="0"/>
                    </a:cubicBezTo>
                    <a:cubicBezTo>
                      <a:pt x="0" y="0"/>
                      <a:pt x="0" y="0"/>
                      <a:pt x="16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15"/>
              <p:cNvSpPr/>
              <p:nvPr/>
            </p:nvSpPr>
            <p:spPr>
              <a:xfrm>
                <a:off x="6559325" y="3395950"/>
                <a:ext cx="24900" cy="5400"/>
              </a:xfrm>
              <a:custGeom>
                <a:avLst/>
                <a:gdLst/>
                <a:ahLst/>
                <a:cxnLst/>
                <a:rect l="l" t="t" r="r" b="b"/>
                <a:pathLst>
                  <a:path w="996" h="216" extrusionOk="0">
                    <a:moveTo>
                      <a:pt x="883" y="1"/>
                    </a:moveTo>
                    <a:cubicBezTo>
                      <a:pt x="747" y="1"/>
                      <a:pt x="474" y="58"/>
                      <a:pt x="1" y="216"/>
                    </a:cubicBezTo>
                    <a:cubicBezTo>
                      <a:pt x="498" y="50"/>
                      <a:pt x="747" y="50"/>
                      <a:pt x="995" y="50"/>
                    </a:cubicBezTo>
                    <a:cubicBezTo>
                      <a:pt x="995" y="20"/>
                      <a:pt x="962" y="1"/>
                      <a:pt x="8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15"/>
              <p:cNvSpPr/>
              <p:nvPr/>
            </p:nvSpPr>
            <p:spPr>
              <a:xfrm>
                <a:off x="5448825" y="3867500"/>
                <a:ext cx="37325" cy="18675"/>
              </a:xfrm>
              <a:custGeom>
                <a:avLst/>
                <a:gdLst/>
                <a:ahLst/>
                <a:cxnLst/>
                <a:rect l="l" t="t" r="r" b="b"/>
                <a:pathLst>
                  <a:path w="1493" h="747" extrusionOk="0">
                    <a:moveTo>
                      <a:pt x="1492" y="1"/>
                    </a:moveTo>
                    <a:lnTo>
                      <a:pt x="0" y="746"/>
                    </a:lnTo>
                    <a:lnTo>
                      <a:pt x="0" y="746"/>
                    </a:lnTo>
                    <a:lnTo>
                      <a:pt x="498" y="581"/>
                    </a:lnTo>
                    <a:lnTo>
                      <a:pt x="1492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15"/>
              <p:cNvSpPr/>
              <p:nvPr/>
            </p:nvSpPr>
            <p:spPr>
              <a:xfrm>
                <a:off x="-128600" y="440675"/>
                <a:ext cx="5347475" cy="4771475"/>
              </a:xfrm>
              <a:custGeom>
                <a:avLst/>
                <a:gdLst/>
                <a:ahLst/>
                <a:cxnLst/>
                <a:rect l="l" t="t" r="r" b="b"/>
                <a:pathLst>
                  <a:path w="213899" h="190859" extrusionOk="0">
                    <a:moveTo>
                      <a:pt x="64974" y="2403"/>
                    </a:moveTo>
                    <a:cubicBezTo>
                      <a:pt x="65056" y="2403"/>
                      <a:pt x="65139" y="2486"/>
                      <a:pt x="65139" y="2652"/>
                    </a:cubicBezTo>
                    <a:cubicBezTo>
                      <a:pt x="65222" y="2735"/>
                      <a:pt x="65139" y="2818"/>
                      <a:pt x="65056" y="2818"/>
                    </a:cubicBezTo>
                    <a:cubicBezTo>
                      <a:pt x="65041" y="2834"/>
                      <a:pt x="65025" y="2840"/>
                      <a:pt x="65010" y="2840"/>
                    </a:cubicBezTo>
                    <a:cubicBezTo>
                      <a:pt x="64945" y="2840"/>
                      <a:pt x="64891" y="2719"/>
                      <a:pt x="64891" y="2652"/>
                    </a:cubicBezTo>
                    <a:cubicBezTo>
                      <a:pt x="64891" y="2486"/>
                      <a:pt x="64891" y="2403"/>
                      <a:pt x="64974" y="2403"/>
                    </a:cubicBezTo>
                    <a:close/>
                    <a:moveTo>
                      <a:pt x="143373" y="9696"/>
                    </a:moveTo>
                    <a:cubicBezTo>
                      <a:pt x="143455" y="9696"/>
                      <a:pt x="143538" y="9779"/>
                      <a:pt x="143455" y="9862"/>
                    </a:cubicBezTo>
                    <a:cubicBezTo>
                      <a:pt x="143455" y="10028"/>
                      <a:pt x="143373" y="10111"/>
                      <a:pt x="143373" y="10111"/>
                    </a:cubicBezTo>
                    <a:cubicBezTo>
                      <a:pt x="143350" y="10133"/>
                      <a:pt x="143328" y="10143"/>
                      <a:pt x="143308" y="10143"/>
                    </a:cubicBezTo>
                    <a:cubicBezTo>
                      <a:pt x="143251" y="10143"/>
                      <a:pt x="143207" y="10066"/>
                      <a:pt x="143207" y="9945"/>
                    </a:cubicBezTo>
                    <a:cubicBezTo>
                      <a:pt x="143207" y="9862"/>
                      <a:pt x="143290" y="9696"/>
                      <a:pt x="143373" y="9696"/>
                    </a:cubicBezTo>
                    <a:close/>
                    <a:moveTo>
                      <a:pt x="32238" y="11022"/>
                    </a:moveTo>
                    <a:cubicBezTo>
                      <a:pt x="32404" y="11105"/>
                      <a:pt x="32404" y="11188"/>
                      <a:pt x="32238" y="11188"/>
                    </a:cubicBezTo>
                    <a:cubicBezTo>
                      <a:pt x="32155" y="11229"/>
                      <a:pt x="32093" y="11250"/>
                      <a:pt x="32052" y="11250"/>
                    </a:cubicBezTo>
                    <a:cubicBezTo>
                      <a:pt x="32010" y="11250"/>
                      <a:pt x="31990" y="11229"/>
                      <a:pt x="31990" y="11188"/>
                    </a:cubicBezTo>
                    <a:cubicBezTo>
                      <a:pt x="32073" y="11022"/>
                      <a:pt x="32155" y="11022"/>
                      <a:pt x="32238" y="11022"/>
                    </a:cubicBezTo>
                    <a:close/>
                    <a:moveTo>
                      <a:pt x="156881" y="11851"/>
                    </a:moveTo>
                    <a:cubicBezTo>
                      <a:pt x="157378" y="11851"/>
                      <a:pt x="157544" y="11934"/>
                      <a:pt x="157130" y="12100"/>
                    </a:cubicBezTo>
                    <a:cubicBezTo>
                      <a:pt x="156964" y="12100"/>
                      <a:pt x="156715" y="12100"/>
                      <a:pt x="156632" y="12017"/>
                    </a:cubicBezTo>
                    <a:cubicBezTo>
                      <a:pt x="156467" y="11934"/>
                      <a:pt x="156550" y="11851"/>
                      <a:pt x="156881" y="11851"/>
                    </a:cubicBezTo>
                    <a:close/>
                    <a:moveTo>
                      <a:pt x="160645" y="13703"/>
                    </a:moveTo>
                    <a:cubicBezTo>
                      <a:pt x="160733" y="13703"/>
                      <a:pt x="160810" y="13743"/>
                      <a:pt x="160859" y="13840"/>
                    </a:cubicBezTo>
                    <a:cubicBezTo>
                      <a:pt x="160859" y="13923"/>
                      <a:pt x="160859" y="14089"/>
                      <a:pt x="160776" y="14089"/>
                    </a:cubicBezTo>
                    <a:cubicBezTo>
                      <a:pt x="160693" y="14089"/>
                      <a:pt x="160527" y="14089"/>
                      <a:pt x="160362" y="14006"/>
                    </a:cubicBezTo>
                    <a:cubicBezTo>
                      <a:pt x="160279" y="13923"/>
                      <a:pt x="160279" y="13840"/>
                      <a:pt x="160445" y="13757"/>
                    </a:cubicBezTo>
                    <a:cubicBezTo>
                      <a:pt x="160513" y="13723"/>
                      <a:pt x="160582" y="13703"/>
                      <a:pt x="160645" y="13703"/>
                    </a:cubicBezTo>
                    <a:close/>
                    <a:moveTo>
                      <a:pt x="137074" y="14586"/>
                    </a:moveTo>
                    <a:cubicBezTo>
                      <a:pt x="137323" y="14586"/>
                      <a:pt x="137488" y="14669"/>
                      <a:pt x="137488" y="14669"/>
                    </a:cubicBezTo>
                    <a:cubicBezTo>
                      <a:pt x="137488" y="14752"/>
                      <a:pt x="137406" y="14834"/>
                      <a:pt x="137240" y="14917"/>
                    </a:cubicBezTo>
                    <a:cubicBezTo>
                      <a:pt x="137191" y="14942"/>
                      <a:pt x="137143" y="14952"/>
                      <a:pt x="137098" y="14952"/>
                    </a:cubicBezTo>
                    <a:cubicBezTo>
                      <a:pt x="136991" y="14952"/>
                      <a:pt x="136908" y="14893"/>
                      <a:pt x="136908" y="14834"/>
                    </a:cubicBezTo>
                    <a:cubicBezTo>
                      <a:pt x="136825" y="14669"/>
                      <a:pt x="136908" y="14586"/>
                      <a:pt x="137074" y="14586"/>
                    </a:cubicBezTo>
                    <a:close/>
                    <a:moveTo>
                      <a:pt x="152619" y="15796"/>
                    </a:moveTo>
                    <a:cubicBezTo>
                      <a:pt x="152731" y="15796"/>
                      <a:pt x="152820" y="15873"/>
                      <a:pt x="152820" y="15995"/>
                    </a:cubicBezTo>
                    <a:cubicBezTo>
                      <a:pt x="152903" y="16078"/>
                      <a:pt x="152820" y="16243"/>
                      <a:pt x="152737" y="16243"/>
                    </a:cubicBezTo>
                    <a:cubicBezTo>
                      <a:pt x="152737" y="16243"/>
                      <a:pt x="152572" y="16160"/>
                      <a:pt x="152406" y="16078"/>
                    </a:cubicBezTo>
                    <a:cubicBezTo>
                      <a:pt x="152323" y="15912"/>
                      <a:pt x="152323" y="15829"/>
                      <a:pt x="152489" y="15829"/>
                    </a:cubicBezTo>
                    <a:cubicBezTo>
                      <a:pt x="152533" y="15807"/>
                      <a:pt x="152578" y="15796"/>
                      <a:pt x="152619" y="15796"/>
                    </a:cubicBezTo>
                    <a:close/>
                    <a:moveTo>
                      <a:pt x="160749" y="17204"/>
                    </a:moveTo>
                    <a:cubicBezTo>
                      <a:pt x="160832" y="17204"/>
                      <a:pt x="160990" y="17262"/>
                      <a:pt x="161108" y="17321"/>
                    </a:cubicBezTo>
                    <a:cubicBezTo>
                      <a:pt x="161356" y="17507"/>
                      <a:pt x="161372" y="17600"/>
                      <a:pt x="161224" y="17600"/>
                    </a:cubicBezTo>
                    <a:cubicBezTo>
                      <a:pt x="161175" y="17600"/>
                      <a:pt x="161108" y="17590"/>
                      <a:pt x="161025" y="17569"/>
                    </a:cubicBezTo>
                    <a:cubicBezTo>
                      <a:pt x="160776" y="17486"/>
                      <a:pt x="160610" y="17321"/>
                      <a:pt x="160693" y="17238"/>
                    </a:cubicBezTo>
                    <a:cubicBezTo>
                      <a:pt x="160693" y="17214"/>
                      <a:pt x="160715" y="17204"/>
                      <a:pt x="160749" y="17204"/>
                    </a:cubicBezTo>
                    <a:close/>
                    <a:moveTo>
                      <a:pt x="147599" y="17155"/>
                    </a:moveTo>
                    <a:cubicBezTo>
                      <a:pt x="147682" y="17155"/>
                      <a:pt x="147765" y="17238"/>
                      <a:pt x="147682" y="17404"/>
                    </a:cubicBezTo>
                    <a:cubicBezTo>
                      <a:pt x="147599" y="17569"/>
                      <a:pt x="147516" y="17652"/>
                      <a:pt x="147516" y="17652"/>
                    </a:cubicBezTo>
                    <a:cubicBezTo>
                      <a:pt x="147433" y="17652"/>
                      <a:pt x="147433" y="17569"/>
                      <a:pt x="147350" y="17404"/>
                    </a:cubicBezTo>
                    <a:cubicBezTo>
                      <a:pt x="147350" y="17321"/>
                      <a:pt x="147433" y="17155"/>
                      <a:pt x="147599" y="17155"/>
                    </a:cubicBezTo>
                    <a:close/>
                    <a:moveTo>
                      <a:pt x="32155" y="17984"/>
                    </a:moveTo>
                    <a:cubicBezTo>
                      <a:pt x="32238" y="17984"/>
                      <a:pt x="32238" y="18067"/>
                      <a:pt x="32073" y="18149"/>
                    </a:cubicBezTo>
                    <a:cubicBezTo>
                      <a:pt x="31907" y="18149"/>
                      <a:pt x="31824" y="18149"/>
                      <a:pt x="31907" y="18067"/>
                    </a:cubicBezTo>
                    <a:cubicBezTo>
                      <a:pt x="31907" y="17984"/>
                      <a:pt x="31990" y="17984"/>
                      <a:pt x="32155" y="17984"/>
                    </a:cubicBezTo>
                    <a:close/>
                    <a:moveTo>
                      <a:pt x="110893" y="19855"/>
                    </a:moveTo>
                    <a:cubicBezTo>
                      <a:pt x="110976" y="19855"/>
                      <a:pt x="111076" y="19914"/>
                      <a:pt x="111134" y="19973"/>
                    </a:cubicBezTo>
                    <a:cubicBezTo>
                      <a:pt x="111217" y="20056"/>
                      <a:pt x="111134" y="20221"/>
                      <a:pt x="111052" y="20304"/>
                    </a:cubicBezTo>
                    <a:cubicBezTo>
                      <a:pt x="111027" y="20328"/>
                      <a:pt x="110996" y="20339"/>
                      <a:pt x="110962" y="20339"/>
                    </a:cubicBezTo>
                    <a:cubicBezTo>
                      <a:pt x="110879" y="20339"/>
                      <a:pt x="110779" y="20280"/>
                      <a:pt x="110720" y="20221"/>
                    </a:cubicBezTo>
                    <a:cubicBezTo>
                      <a:pt x="110720" y="20138"/>
                      <a:pt x="110720" y="19973"/>
                      <a:pt x="110803" y="19890"/>
                    </a:cubicBezTo>
                    <a:cubicBezTo>
                      <a:pt x="110827" y="19866"/>
                      <a:pt x="110859" y="19855"/>
                      <a:pt x="110893" y="19855"/>
                    </a:cubicBezTo>
                    <a:close/>
                    <a:moveTo>
                      <a:pt x="158787" y="19973"/>
                    </a:moveTo>
                    <a:cubicBezTo>
                      <a:pt x="158953" y="20056"/>
                      <a:pt x="159201" y="20221"/>
                      <a:pt x="159284" y="20636"/>
                    </a:cubicBezTo>
                    <a:cubicBezTo>
                      <a:pt x="159036" y="20719"/>
                      <a:pt x="158870" y="20801"/>
                      <a:pt x="158621" y="20884"/>
                    </a:cubicBezTo>
                    <a:cubicBezTo>
                      <a:pt x="158538" y="20801"/>
                      <a:pt x="158538" y="20801"/>
                      <a:pt x="158456" y="20719"/>
                    </a:cubicBezTo>
                    <a:cubicBezTo>
                      <a:pt x="158290" y="20387"/>
                      <a:pt x="158290" y="20138"/>
                      <a:pt x="158538" y="20056"/>
                    </a:cubicBezTo>
                    <a:cubicBezTo>
                      <a:pt x="158621" y="20056"/>
                      <a:pt x="158704" y="20056"/>
                      <a:pt x="158787" y="19973"/>
                    </a:cubicBezTo>
                    <a:close/>
                    <a:moveTo>
                      <a:pt x="161108" y="19061"/>
                    </a:moveTo>
                    <a:cubicBezTo>
                      <a:pt x="161356" y="19061"/>
                      <a:pt x="161522" y="19227"/>
                      <a:pt x="161605" y="19393"/>
                    </a:cubicBezTo>
                    <a:cubicBezTo>
                      <a:pt x="161641" y="19501"/>
                      <a:pt x="161756" y="19562"/>
                      <a:pt x="161930" y="19562"/>
                    </a:cubicBezTo>
                    <a:cubicBezTo>
                      <a:pt x="162153" y="19562"/>
                      <a:pt x="162474" y="19460"/>
                      <a:pt x="162848" y="19227"/>
                    </a:cubicBezTo>
                    <a:cubicBezTo>
                      <a:pt x="162884" y="19190"/>
                      <a:pt x="162909" y="19174"/>
                      <a:pt x="162922" y="19174"/>
                    </a:cubicBezTo>
                    <a:cubicBezTo>
                      <a:pt x="162969" y="19174"/>
                      <a:pt x="162876" y="19382"/>
                      <a:pt x="162682" y="19641"/>
                    </a:cubicBezTo>
                    <a:cubicBezTo>
                      <a:pt x="162682" y="19724"/>
                      <a:pt x="162599" y="19807"/>
                      <a:pt x="162599" y="19973"/>
                    </a:cubicBezTo>
                    <a:cubicBezTo>
                      <a:pt x="162434" y="19973"/>
                      <a:pt x="162268" y="20056"/>
                      <a:pt x="162268" y="20304"/>
                    </a:cubicBezTo>
                    <a:cubicBezTo>
                      <a:pt x="162185" y="20470"/>
                      <a:pt x="162019" y="20719"/>
                      <a:pt x="161853" y="20801"/>
                    </a:cubicBezTo>
                    <a:cubicBezTo>
                      <a:pt x="161795" y="20860"/>
                      <a:pt x="161746" y="20888"/>
                      <a:pt x="161709" y="20888"/>
                    </a:cubicBezTo>
                    <a:cubicBezTo>
                      <a:pt x="161639" y="20888"/>
                      <a:pt x="161605" y="20796"/>
                      <a:pt x="161605" y="20636"/>
                    </a:cubicBezTo>
                    <a:cubicBezTo>
                      <a:pt x="161671" y="20307"/>
                      <a:pt x="161320" y="19874"/>
                      <a:pt x="161089" y="19874"/>
                    </a:cubicBezTo>
                    <a:cubicBezTo>
                      <a:pt x="161028" y="19874"/>
                      <a:pt x="160976" y="19904"/>
                      <a:pt x="160942" y="19973"/>
                    </a:cubicBezTo>
                    <a:cubicBezTo>
                      <a:pt x="160859" y="20056"/>
                      <a:pt x="160527" y="20138"/>
                      <a:pt x="160196" y="20304"/>
                    </a:cubicBezTo>
                    <a:cubicBezTo>
                      <a:pt x="160196" y="20304"/>
                      <a:pt x="160196" y="20221"/>
                      <a:pt x="160196" y="20221"/>
                    </a:cubicBezTo>
                    <a:cubicBezTo>
                      <a:pt x="159864" y="19890"/>
                      <a:pt x="160527" y="19061"/>
                      <a:pt x="161108" y="19061"/>
                    </a:cubicBezTo>
                    <a:close/>
                    <a:moveTo>
                      <a:pt x="162682" y="20304"/>
                    </a:moveTo>
                    <a:cubicBezTo>
                      <a:pt x="162765" y="20304"/>
                      <a:pt x="162931" y="20387"/>
                      <a:pt x="162931" y="20553"/>
                    </a:cubicBezTo>
                    <a:cubicBezTo>
                      <a:pt x="162931" y="20636"/>
                      <a:pt x="162993" y="20677"/>
                      <a:pt x="163076" y="20677"/>
                    </a:cubicBezTo>
                    <a:cubicBezTo>
                      <a:pt x="163159" y="20677"/>
                      <a:pt x="163262" y="20636"/>
                      <a:pt x="163345" y="20553"/>
                    </a:cubicBezTo>
                    <a:cubicBezTo>
                      <a:pt x="163414" y="20518"/>
                      <a:pt x="163483" y="20498"/>
                      <a:pt x="163545" y="20498"/>
                    </a:cubicBezTo>
                    <a:cubicBezTo>
                      <a:pt x="163634" y="20498"/>
                      <a:pt x="163711" y="20539"/>
                      <a:pt x="163760" y="20636"/>
                    </a:cubicBezTo>
                    <a:cubicBezTo>
                      <a:pt x="163760" y="20801"/>
                      <a:pt x="163594" y="20884"/>
                      <a:pt x="163097" y="20884"/>
                    </a:cubicBezTo>
                    <a:cubicBezTo>
                      <a:pt x="163014" y="20967"/>
                      <a:pt x="162931" y="21050"/>
                      <a:pt x="162848" y="21216"/>
                    </a:cubicBezTo>
                    <a:cubicBezTo>
                      <a:pt x="162820" y="21271"/>
                      <a:pt x="162793" y="21299"/>
                      <a:pt x="162765" y="21299"/>
                    </a:cubicBezTo>
                    <a:cubicBezTo>
                      <a:pt x="162710" y="21299"/>
                      <a:pt x="162655" y="21188"/>
                      <a:pt x="162599" y="20967"/>
                    </a:cubicBezTo>
                    <a:cubicBezTo>
                      <a:pt x="162516" y="20636"/>
                      <a:pt x="162599" y="20387"/>
                      <a:pt x="162682" y="20304"/>
                    </a:cubicBezTo>
                    <a:close/>
                    <a:moveTo>
                      <a:pt x="159367" y="20719"/>
                    </a:moveTo>
                    <a:cubicBezTo>
                      <a:pt x="159472" y="21138"/>
                      <a:pt x="159378" y="21359"/>
                      <a:pt x="159189" y="21359"/>
                    </a:cubicBezTo>
                    <a:cubicBezTo>
                      <a:pt x="159080" y="21359"/>
                      <a:pt x="158939" y="21285"/>
                      <a:pt x="158787" y="21133"/>
                    </a:cubicBezTo>
                    <a:cubicBezTo>
                      <a:pt x="158870" y="21133"/>
                      <a:pt x="158870" y="21133"/>
                      <a:pt x="158870" y="21050"/>
                    </a:cubicBezTo>
                    <a:cubicBezTo>
                      <a:pt x="159036" y="20967"/>
                      <a:pt x="159201" y="20801"/>
                      <a:pt x="159367" y="20719"/>
                    </a:cubicBezTo>
                    <a:close/>
                    <a:moveTo>
                      <a:pt x="157563" y="21016"/>
                    </a:moveTo>
                    <a:cubicBezTo>
                      <a:pt x="157758" y="21016"/>
                      <a:pt x="157900" y="21074"/>
                      <a:pt x="157958" y="21133"/>
                    </a:cubicBezTo>
                    <a:cubicBezTo>
                      <a:pt x="157793" y="21299"/>
                      <a:pt x="157627" y="21382"/>
                      <a:pt x="157544" y="21464"/>
                    </a:cubicBezTo>
                    <a:cubicBezTo>
                      <a:pt x="157378" y="21382"/>
                      <a:pt x="157213" y="21299"/>
                      <a:pt x="157047" y="21299"/>
                    </a:cubicBezTo>
                    <a:cubicBezTo>
                      <a:pt x="156798" y="21299"/>
                      <a:pt x="156964" y="21133"/>
                      <a:pt x="157295" y="21050"/>
                    </a:cubicBezTo>
                    <a:cubicBezTo>
                      <a:pt x="157392" y="21026"/>
                      <a:pt x="157482" y="21016"/>
                      <a:pt x="157563" y="21016"/>
                    </a:cubicBezTo>
                    <a:close/>
                    <a:moveTo>
                      <a:pt x="157627" y="22045"/>
                    </a:moveTo>
                    <a:cubicBezTo>
                      <a:pt x="157689" y="22231"/>
                      <a:pt x="157658" y="22324"/>
                      <a:pt x="157429" y="22324"/>
                    </a:cubicBezTo>
                    <a:cubicBezTo>
                      <a:pt x="157352" y="22324"/>
                      <a:pt x="157254" y="22314"/>
                      <a:pt x="157130" y="22293"/>
                    </a:cubicBezTo>
                    <a:cubicBezTo>
                      <a:pt x="157295" y="22210"/>
                      <a:pt x="157461" y="22127"/>
                      <a:pt x="157627" y="22045"/>
                    </a:cubicBezTo>
                    <a:close/>
                    <a:moveTo>
                      <a:pt x="35222" y="21962"/>
                    </a:moveTo>
                    <a:cubicBezTo>
                      <a:pt x="35305" y="21962"/>
                      <a:pt x="35388" y="22045"/>
                      <a:pt x="35470" y="22127"/>
                    </a:cubicBezTo>
                    <a:cubicBezTo>
                      <a:pt x="35553" y="22210"/>
                      <a:pt x="35636" y="22376"/>
                      <a:pt x="35553" y="22376"/>
                    </a:cubicBezTo>
                    <a:cubicBezTo>
                      <a:pt x="35470" y="22376"/>
                      <a:pt x="35305" y="22293"/>
                      <a:pt x="35222" y="22210"/>
                    </a:cubicBezTo>
                    <a:cubicBezTo>
                      <a:pt x="35139" y="22127"/>
                      <a:pt x="35139" y="22045"/>
                      <a:pt x="35222" y="21962"/>
                    </a:cubicBezTo>
                    <a:close/>
                    <a:moveTo>
                      <a:pt x="164340" y="21962"/>
                    </a:moveTo>
                    <a:cubicBezTo>
                      <a:pt x="164505" y="22045"/>
                      <a:pt x="164671" y="22210"/>
                      <a:pt x="164754" y="22376"/>
                    </a:cubicBezTo>
                    <a:cubicBezTo>
                      <a:pt x="164754" y="22542"/>
                      <a:pt x="164671" y="22708"/>
                      <a:pt x="164505" y="22790"/>
                    </a:cubicBezTo>
                    <a:cubicBezTo>
                      <a:pt x="164340" y="22790"/>
                      <a:pt x="164091" y="22625"/>
                      <a:pt x="164091" y="22376"/>
                    </a:cubicBezTo>
                    <a:cubicBezTo>
                      <a:pt x="164008" y="22127"/>
                      <a:pt x="164091" y="21962"/>
                      <a:pt x="164340" y="21962"/>
                    </a:cubicBezTo>
                    <a:close/>
                    <a:moveTo>
                      <a:pt x="160952" y="21485"/>
                    </a:moveTo>
                    <a:cubicBezTo>
                      <a:pt x="161025" y="21485"/>
                      <a:pt x="161025" y="21506"/>
                      <a:pt x="160942" y="21547"/>
                    </a:cubicBezTo>
                    <a:cubicBezTo>
                      <a:pt x="160720" y="21769"/>
                      <a:pt x="160762" y="22058"/>
                      <a:pt x="161069" y="22058"/>
                    </a:cubicBezTo>
                    <a:cubicBezTo>
                      <a:pt x="161106" y="22058"/>
                      <a:pt x="161146" y="22053"/>
                      <a:pt x="161190" y="22045"/>
                    </a:cubicBezTo>
                    <a:cubicBezTo>
                      <a:pt x="161236" y="22029"/>
                      <a:pt x="161273" y="22022"/>
                      <a:pt x="161303" y="22022"/>
                    </a:cubicBezTo>
                    <a:cubicBezTo>
                      <a:pt x="161434" y="22022"/>
                      <a:pt x="161409" y="22158"/>
                      <a:pt x="161273" y="22293"/>
                    </a:cubicBezTo>
                    <a:cubicBezTo>
                      <a:pt x="161190" y="22542"/>
                      <a:pt x="160859" y="22790"/>
                      <a:pt x="160610" y="22873"/>
                    </a:cubicBezTo>
                    <a:cubicBezTo>
                      <a:pt x="160474" y="22896"/>
                      <a:pt x="160369" y="22912"/>
                      <a:pt x="160286" y="22912"/>
                    </a:cubicBezTo>
                    <a:cubicBezTo>
                      <a:pt x="160068" y="22912"/>
                      <a:pt x="160008" y="22797"/>
                      <a:pt x="159947" y="22376"/>
                    </a:cubicBezTo>
                    <a:cubicBezTo>
                      <a:pt x="159947" y="22127"/>
                      <a:pt x="159864" y="21796"/>
                      <a:pt x="159864" y="21713"/>
                    </a:cubicBezTo>
                    <a:cubicBezTo>
                      <a:pt x="159864" y="21713"/>
                      <a:pt x="160196" y="21630"/>
                      <a:pt x="160527" y="21547"/>
                    </a:cubicBezTo>
                    <a:cubicBezTo>
                      <a:pt x="160735" y="21506"/>
                      <a:pt x="160880" y="21485"/>
                      <a:pt x="160952" y="21485"/>
                    </a:cubicBezTo>
                    <a:close/>
                    <a:moveTo>
                      <a:pt x="163832" y="22562"/>
                    </a:moveTo>
                    <a:cubicBezTo>
                      <a:pt x="163905" y="22562"/>
                      <a:pt x="163925" y="22666"/>
                      <a:pt x="163842" y="22873"/>
                    </a:cubicBezTo>
                    <a:cubicBezTo>
                      <a:pt x="163760" y="23039"/>
                      <a:pt x="163594" y="23205"/>
                      <a:pt x="163511" y="23205"/>
                    </a:cubicBezTo>
                    <a:cubicBezTo>
                      <a:pt x="163345" y="23205"/>
                      <a:pt x="163345" y="23039"/>
                      <a:pt x="163511" y="22873"/>
                    </a:cubicBezTo>
                    <a:cubicBezTo>
                      <a:pt x="163635" y="22666"/>
                      <a:pt x="163760" y="22562"/>
                      <a:pt x="163832" y="22562"/>
                    </a:cubicBezTo>
                    <a:close/>
                    <a:moveTo>
                      <a:pt x="155558" y="22489"/>
                    </a:moveTo>
                    <a:cubicBezTo>
                      <a:pt x="155775" y="22489"/>
                      <a:pt x="155958" y="22530"/>
                      <a:pt x="156052" y="22625"/>
                    </a:cubicBezTo>
                    <a:cubicBezTo>
                      <a:pt x="155969" y="22790"/>
                      <a:pt x="155969" y="22956"/>
                      <a:pt x="156135" y="23122"/>
                    </a:cubicBezTo>
                    <a:cubicBezTo>
                      <a:pt x="156347" y="23386"/>
                      <a:pt x="156254" y="23583"/>
                      <a:pt x="156074" y="23583"/>
                    </a:cubicBezTo>
                    <a:cubicBezTo>
                      <a:pt x="155971" y="23583"/>
                      <a:pt x="155841" y="23520"/>
                      <a:pt x="155721" y="23371"/>
                    </a:cubicBezTo>
                    <a:cubicBezTo>
                      <a:pt x="155555" y="23122"/>
                      <a:pt x="155306" y="23039"/>
                      <a:pt x="155141" y="23039"/>
                    </a:cubicBezTo>
                    <a:cubicBezTo>
                      <a:pt x="154975" y="23122"/>
                      <a:pt x="154561" y="23122"/>
                      <a:pt x="154229" y="23205"/>
                    </a:cubicBezTo>
                    <a:lnTo>
                      <a:pt x="154063" y="23205"/>
                    </a:lnTo>
                    <a:cubicBezTo>
                      <a:pt x="154063" y="23205"/>
                      <a:pt x="154146" y="23122"/>
                      <a:pt x="154146" y="23039"/>
                    </a:cubicBezTo>
                    <a:cubicBezTo>
                      <a:pt x="154265" y="22743"/>
                      <a:pt x="155017" y="22489"/>
                      <a:pt x="155558" y="22489"/>
                    </a:cubicBezTo>
                    <a:close/>
                    <a:moveTo>
                      <a:pt x="159284" y="21796"/>
                    </a:moveTo>
                    <a:cubicBezTo>
                      <a:pt x="159284" y="21796"/>
                      <a:pt x="159284" y="21879"/>
                      <a:pt x="159284" y="21879"/>
                    </a:cubicBezTo>
                    <a:cubicBezTo>
                      <a:pt x="159367" y="21962"/>
                      <a:pt x="159201" y="22210"/>
                      <a:pt x="159119" y="22376"/>
                    </a:cubicBezTo>
                    <a:cubicBezTo>
                      <a:pt x="158953" y="22542"/>
                      <a:pt x="158870" y="22625"/>
                      <a:pt x="159036" y="22625"/>
                    </a:cubicBezTo>
                    <a:cubicBezTo>
                      <a:pt x="159201" y="22625"/>
                      <a:pt x="159284" y="22708"/>
                      <a:pt x="159284" y="22873"/>
                    </a:cubicBezTo>
                    <a:cubicBezTo>
                      <a:pt x="159201" y="23122"/>
                      <a:pt x="159036" y="23205"/>
                      <a:pt x="158456" y="23205"/>
                    </a:cubicBezTo>
                    <a:cubicBezTo>
                      <a:pt x="157958" y="23288"/>
                      <a:pt x="157461" y="23371"/>
                      <a:pt x="157213" y="23619"/>
                    </a:cubicBezTo>
                    <a:cubicBezTo>
                      <a:pt x="156979" y="23786"/>
                      <a:pt x="156826" y="23872"/>
                      <a:pt x="156748" y="23872"/>
                    </a:cubicBezTo>
                    <a:cubicBezTo>
                      <a:pt x="156633" y="23872"/>
                      <a:pt x="156683" y="23683"/>
                      <a:pt x="156881" y="23288"/>
                    </a:cubicBezTo>
                    <a:cubicBezTo>
                      <a:pt x="157047" y="22873"/>
                      <a:pt x="157047" y="22873"/>
                      <a:pt x="156632" y="22790"/>
                    </a:cubicBezTo>
                    <a:cubicBezTo>
                      <a:pt x="156467" y="22790"/>
                      <a:pt x="156384" y="22708"/>
                      <a:pt x="156467" y="22708"/>
                    </a:cubicBezTo>
                    <a:cubicBezTo>
                      <a:pt x="156467" y="22625"/>
                      <a:pt x="156467" y="22625"/>
                      <a:pt x="156550" y="22625"/>
                    </a:cubicBezTo>
                    <a:cubicBezTo>
                      <a:pt x="156715" y="22625"/>
                      <a:pt x="156964" y="22625"/>
                      <a:pt x="157213" y="22708"/>
                    </a:cubicBezTo>
                    <a:cubicBezTo>
                      <a:pt x="157359" y="22766"/>
                      <a:pt x="157464" y="22794"/>
                      <a:pt x="157539" y="22794"/>
                    </a:cubicBezTo>
                    <a:cubicBezTo>
                      <a:pt x="157675" y="22794"/>
                      <a:pt x="157710" y="22702"/>
                      <a:pt x="157710" y="22542"/>
                    </a:cubicBezTo>
                    <a:cubicBezTo>
                      <a:pt x="157710" y="22420"/>
                      <a:pt x="157799" y="22344"/>
                      <a:pt x="157911" y="22344"/>
                    </a:cubicBezTo>
                    <a:cubicBezTo>
                      <a:pt x="157952" y="22344"/>
                      <a:pt x="157997" y="22354"/>
                      <a:pt x="158041" y="22376"/>
                    </a:cubicBezTo>
                    <a:cubicBezTo>
                      <a:pt x="158124" y="22376"/>
                      <a:pt x="158207" y="22293"/>
                      <a:pt x="158041" y="22127"/>
                    </a:cubicBezTo>
                    <a:cubicBezTo>
                      <a:pt x="157876" y="21962"/>
                      <a:pt x="158041" y="21879"/>
                      <a:pt x="158538" y="21796"/>
                    </a:cubicBezTo>
                    <a:lnTo>
                      <a:pt x="158787" y="21796"/>
                    </a:lnTo>
                    <a:cubicBezTo>
                      <a:pt x="158704" y="21796"/>
                      <a:pt x="158704" y="21879"/>
                      <a:pt x="158621" y="21879"/>
                    </a:cubicBezTo>
                    <a:cubicBezTo>
                      <a:pt x="158290" y="22100"/>
                      <a:pt x="158179" y="22210"/>
                      <a:pt x="158290" y="22210"/>
                    </a:cubicBezTo>
                    <a:cubicBezTo>
                      <a:pt x="158345" y="22210"/>
                      <a:pt x="158456" y="22183"/>
                      <a:pt x="158621" y="22127"/>
                    </a:cubicBezTo>
                    <a:cubicBezTo>
                      <a:pt x="158870" y="22045"/>
                      <a:pt x="159036" y="21962"/>
                      <a:pt x="159284" y="21796"/>
                    </a:cubicBezTo>
                    <a:close/>
                    <a:moveTo>
                      <a:pt x="172306" y="23399"/>
                    </a:moveTo>
                    <a:cubicBezTo>
                      <a:pt x="172419" y="23399"/>
                      <a:pt x="172564" y="23439"/>
                      <a:pt x="172710" y="23536"/>
                    </a:cubicBezTo>
                    <a:cubicBezTo>
                      <a:pt x="172959" y="23702"/>
                      <a:pt x="173124" y="23785"/>
                      <a:pt x="173124" y="23868"/>
                    </a:cubicBezTo>
                    <a:cubicBezTo>
                      <a:pt x="173078" y="23899"/>
                      <a:pt x="173008" y="23912"/>
                      <a:pt x="172927" y="23912"/>
                    </a:cubicBezTo>
                    <a:cubicBezTo>
                      <a:pt x="172572" y="23912"/>
                      <a:pt x="171995" y="23655"/>
                      <a:pt x="172130" y="23453"/>
                    </a:cubicBezTo>
                    <a:cubicBezTo>
                      <a:pt x="172164" y="23419"/>
                      <a:pt x="172227" y="23399"/>
                      <a:pt x="172306" y="23399"/>
                    </a:cubicBezTo>
                    <a:close/>
                    <a:moveTo>
                      <a:pt x="146042" y="23585"/>
                    </a:moveTo>
                    <a:cubicBezTo>
                      <a:pt x="146066" y="23585"/>
                      <a:pt x="146107" y="23643"/>
                      <a:pt x="146107" y="23702"/>
                    </a:cubicBezTo>
                    <a:cubicBezTo>
                      <a:pt x="146190" y="23868"/>
                      <a:pt x="146190" y="23951"/>
                      <a:pt x="146107" y="24034"/>
                    </a:cubicBezTo>
                    <a:cubicBezTo>
                      <a:pt x="146107" y="24034"/>
                      <a:pt x="146025" y="23951"/>
                      <a:pt x="146025" y="23868"/>
                    </a:cubicBezTo>
                    <a:cubicBezTo>
                      <a:pt x="146025" y="23868"/>
                      <a:pt x="146025" y="23702"/>
                      <a:pt x="146025" y="23619"/>
                    </a:cubicBezTo>
                    <a:cubicBezTo>
                      <a:pt x="146025" y="23595"/>
                      <a:pt x="146032" y="23585"/>
                      <a:pt x="146042" y="23585"/>
                    </a:cubicBezTo>
                    <a:close/>
                    <a:moveTo>
                      <a:pt x="147578" y="22922"/>
                    </a:moveTo>
                    <a:cubicBezTo>
                      <a:pt x="147628" y="22922"/>
                      <a:pt x="147696" y="22980"/>
                      <a:pt x="147931" y="23039"/>
                    </a:cubicBezTo>
                    <a:cubicBezTo>
                      <a:pt x="148428" y="23122"/>
                      <a:pt x="148511" y="23205"/>
                      <a:pt x="148428" y="23702"/>
                    </a:cubicBezTo>
                    <a:cubicBezTo>
                      <a:pt x="148345" y="24034"/>
                      <a:pt x="148179" y="24199"/>
                      <a:pt x="148013" y="24282"/>
                    </a:cubicBezTo>
                    <a:cubicBezTo>
                      <a:pt x="148013" y="24034"/>
                      <a:pt x="147848" y="23785"/>
                      <a:pt x="147765" y="23619"/>
                    </a:cubicBezTo>
                    <a:cubicBezTo>
                      <a:pt x="147696" y="23585"/>
                      <a:pt x="147656" y="23565"/>
                      <a:pt x="147638" y="23565"/>
                    </a:cubicBezTo>
                    <a:cubicBezTo>
                      <a:pt x="147613" y="23565"/>
                      <a:pt x="147633" y="23605"/>
                      <a:pt x="147682" y="23702"/>
                    </a:cubicBezTo>
                    <a:cubicBezTo>
                      <a:pt x="147682" y="23785"/>
                      <a:pt x="147682" y="23951"/>
                      <a:pt x="147599" y="24116"/>
                    </a:cubicBezTo>
                    <a:cubicBezTo>
                      <a:pt x="147599" y="23951"/>
                      <a:pt x="147599" y="23868"/>
                      <a:pt x="147516" y="23702"/>
                    </a:cubicBezTo>
                    <a:cubicBezTo>
                      <a:pt x="147516" y="23288"/>
                      <a:pt x="147516" y="23039"/>
                      <a:pt x="147516" y="22956"/>
                    </a:cubicBezTo>
                    <a:cubicBezTo>
                      <a:pt x="147541" y="22932"/>
                      <a:pt x="147558" y="22922"/>
                      <a:pt x="147578" y="22922"/>
                    </a:cubicBezTo>
                    <a:close/>
                    <a:moveTo>
                      <a:pt x="166163" y="23453"/>
                    </a:moveTo>
                    <a:cubicBezTo>
                      <a:pt x="166329" y="23536"/>
                      <a:pt x="166412" y="23702"/>
                      <a:pt x="166412" y="23868"/>
                    </a:cubicBezTo>
                    <a:cubicBezTo>
                      <a:pt x="166285" y="24249"/>
                      <a:pt x="165671" y="24532"/>
                      <a:pt x="165130" y="24532"/>
                    </a:cubicBezTo>
                    <a:cubicBezTo>
                      <a:pt x="164965" y="24532"/>
                      <a:pt x="164807" y="24506"/>
                      <a:pt x="164671" y="24448"/>
                    </a:cubicBezTo>
                    <a:cubicBezTo>
                      <a:pt x="164091" y="24199"/>
                      <a:pt x="164257" y="23951"/>
                      <a:pt x="165251" y="23868"/>
                    </a:cubicBezTo>
                    <a:cubicBezTo>
                      <a:pt x="165666" y="23785"/>
                      <a:pt x="165997" y="23702"/>
                      <a:pt x="165997" y="23536"/>
                    </a:cubicBezTo>
                    <a:cubicBezTo>
                      <a:pt x="165997" y="23453"/>
                      <a:pt x="166080" y="23453"/>
                      <a:pt x="166163" y="23453"/>
                    </a:cubicBezTo>
                    <a:close/>
                    <a:moveTo>
                      <a:pt x="146843" y="23992"/>
                    </a:moveTo>
                    <a:cubicBezTo>
                      <a:pt x="146874" y="23992"/>
                      <a:pt x="146936" y="24034"/>
                      <a:pt x="147019" y="24116"/>
                    </a:cubicBezTo>
                    <a:cubicBezTo>
                      <a:pt x="147185" y="24282"/>
                      <a:pt x="147268" y="24448"/>
                      <a:pt x="147268" y="24614"/>
                    </a:cubicBezTo>
                    <a:cubicBezTo>
                      <a:pt x="147195" y="24468"/>
                      <a:pt x="147074" y="24403"/>
                      <a:pt x="146962" y="24403"/>
                    </a:cubicBezTo>
                    <a:cubicBezTo>
                      <a:pt x="146836" y="24403"/>
                      <a:pt x="146721" y="24485"/>
                      <a:pt x="146693" y="24630"/>
                    </a:cubicBezTo>
                    <a:lnTo>
                      <a:pt x="146693" y="24630"/>
                    </a:lnTo>
                    <a:cubicBezTo>
                      <a:pt x="146667" y="24572"/>
                      <a:pt x="146636" y="24510"/>
                      <a:pt x="146605" y="24448"/>
                    </a:cubicBezTo>
                    <a:cubicBezTo>
                      <a:pt x="146542" y="24261"/>
                      <a:pt x="146527" y="24168"/>
                      <a:pt x="146628" y="24168"/>
                    </a:cubicBezTo>
                    <a:cubicBezTo>
                      <a:pt x="146662" y="24168"/>
                      <a:pt x="146708" y="24179"/>
                      <a:pt x="146770" y="24199"/>
                    </a:cubicBezTo>
                    <a:cubicBezTo>
                      <a:pt x="146805" y="24234"/>
                      <a:pt x="146839" y="24254"/>
                      <a:pt x="146862" y="24254"/>
                    </a:cubicBezTo>
                    <a:cubicBezTo>
                      <a:pt x="146893" y="24254"/>
                      <a:pt x="146902" y="24213"/>
                      <a:pt x="146853" y="24116"/>
                    </a:cubicBezTo>
                    <a:cubicBezTo>
                      <a:pt x="146812" y="24034"/>
                      <a:pt x="146812" y="23992"/>
                      <a:pt x="146843" y="23992"/>
                    </a:cubicBezTo>
                    <a:close/>
                    <a:moveTo>
                      <a:pt x="158971" y="23918"/>
                    </a:moveTo>
                    <a:cubicBezTo>
                      <a:pt x="158991" y="23918"/>
                      <a:pt x="159014" y="23928"/>
                      <a:pt x="159036" y="23951"/>
                    </a:cubicBezTo>
                    <a:cubicBezTo>
                      <a:pt x="159201" y="23951"/>
                      <a:pt x="159201" y="24199"/>
                      <a:pt x="159119" y="24448"/>
                    </a:cubicBezTo>
                    <a:cubicBezTo>
                      <a:pt x="158982" y="24676"/>
                      <a:pt x="158895" y="24803"/>
                      <a:pt x="158818" y="24803"/>
                    </a:cubicBezTo>
                    <a:cubicBezTo>
                      <a:pt x="158754" y="24803"/>
                      <a:pt x="158696" y="24717"/>
                      <a:pt x="158621" y="24531"/>
                    </a:cubicBezTo>
                    <a:cubicBezTo>
                      <a:pt x="158621" y="24395"/>
                      <a:pt x="158621" y="24260"/>
                      <a:pt x="158712" y="24260"/>
                    </a:cubicBezTo>
                    <a:cubicBezTo>
                      <a:pt x="158732" y="24260"/>
                      <a:pt x="158757" y="24267"/>
                      <a:pt x="158787" y="24282"/>
                    </a:cubicBezTo>
                    <a:cubicBezTo>
                      <a:pt x="158870" y="24282"/>
                      <a:pt x="158870" y="24199"/>
                      <a:pt x="158870" y="24116"/>
                    </a:cubicBezTo>
                    <a:cubicBezTo>
                      <a:pt x="158870" y="23995"/>
                      <a:pt x="158914" y="23918"/>
                      <a:pt x="158971" y="23918"/>
                    </a:cubicBezTo>
                    <a:close/>
                    <a:moveTo>
                      <a:pt x="162789" y="24548"/>
                    </a:moveTo>
                    <a:cubicBezTo>
                      <a:pt x="162856" y="24548"/>
                      <a:pt x="162894" y="24630"/>
                      <a:pt x="162931" y="24779"/>
                    </a:cubicBezTo>
                    <a:cubicBezTo>
                      <a:pt x="162931" y="24945"/>
                      <a:pt x="162765" y="25111"/>
                      <a:pt x="162516" y="25194"/>
                    </a:cubicBezTo>
                    <a:cubicBezTo>
                      <a:pt x="162268" y="25277"/>
                      <a:pt x="162185" y="25277"/>
                      <a:pt x="162185" y="25277"/>
                    </a:cubicBezTo>
                    <a:cubicBezTo>
                      <a:pt x="162102" y="25277"/>
                      <a:pt x="162185" y="25111"/>
                      <a:pt x="162351" y="24945"/>
                    </a:cubicBezTo>
                    <a:cubicBezTo>
                      <a:pt x="162579" y="24671"/>
                      <a:pt x="162706" y="24548"/>
                      <a:pt x="162789" y="24548"/>
                    </a:cubicBezTo>
                    <a:close/>
                    <a:moveTo>
                      <a:pt x="166476" y="24722"/>
                    </a:moveTo>
                    <a:cubicBezTo>
                      <a:pt x="166582" y="24722"/>
                      <a:pt x="166722" y="24769"/>
                      <a:pt x="166909" y="24862"/>
                    </a:cubicBezTo>
                    <a:cubicBezTo>
                      <a:pt x="167157" y="24945"/>
                      <a:pt x="167157" y="25028"/>
                      <a:pt x="166992" y="25028"/>
                    </a:cubicBezTo>
                    <a:cubicBezTo>
                      <a:pt x="166909" y="25111"/>
                      <a:pt x="166577" y="25194"/>
                      <a:pt x="166412" y="25277"/>
                    </a:cubicBezTo>
                    <a:cubicBezTo>
                      <a:pt x="166309" y="25345"/>
                      <a:pt x="166234" y="25385"/>
                      <a:pt x="166188" y="25385"/>
                    </a:cubicBezTo>
                    <a:cubicBezTo>
                      <a:pt x="166123" y="25385"/>
                      <a:pt x="166114" y="25305"/>
                      <a:pt x="166163" y="25111"/>
                    </a:cubicBezTo>
                    <a:cubicBezTo>
                      <a:pt x="166215" y="24852"/>
                      <a:pt x="166299" y="24722"/>
                      <a:pt x="166476" y="24722"/>
                    </a:cubicBezTo>
                    <a:close/>
                    <a:moveTo>
                      <a:pt x="157378" y="24945"/>
                    </a:moveTo>
                    <a:cubicBezTo>
                      <a:pt x="157378" y="24945"/>
                      <a:pt x="157544" y="25028"/>
                      <a:pt x="157627" y="25111"/>
                    </a:cubicBezTo>
                    <a:cubicBezTo>
                      <a:pt x="157710" y="25277"/>
                      <a:pt x="157710" y="25359"/>
                      <a:pt x="157627" y="25359"/>
                    </a:cubicBezTo>
                    <a:cubicBezTo>
                      <a:pt x="157582" y="25382"/>
                      <a:pt x="157544" y="25392"/>
                      <a:pt x="157511" y="25392"/>
                    </a:cubicBezTo>
                    <a:cubicBezTo>
                      <a:pt x="157423" y="25392"/>
                      <a:pt x="157378" y="25315"/>
                      <a:pt x="157378" y="25194"/>
                    </a:cubicBezTo>
                    <a:cubicBezTo>
                      <a:pt x="157295" y="25111"/>
                      <a:pt x="157295" y="25028"/>
                      <a:pt x="157378" y="24945"/>
                    </a:cubicBezTo>
                    <a:close/>
                    <a:moveTo>
                      <a:pt x="156073" y="25111"/>
                    </a:moveTo>
                    <a:cubicBezTo>
                      <a:pt x="156177" y="25111"/>
                      <a:pt x="156342" y="25194"/>
                      <a:pt x="156550" y="25359"/>
                    </a:cubicBezTo>
                    <a:cubicBezTo>
                      <a:pt x="156798" y="25546"/>
                      <a:pt x="156814" y="25639"/>
                      <a:pt x="156631" y="25639"/>
                    </a:cubicBezTo>
                    <a:cubicBezTo>
                      <a:pt x="156570" y="25639"/>
                      <a:pt x="156487" y="25629"/>
                      <a:pt x="156384" y="25608"/>
                    </a:cubicBezTo>
                    <a:cubicBezTo>
                      <a:pt x="156218" y="25608"/>
                      <a:pt x="156052" y="25442"/>
                      <a:pt x="155969" y="25359"/>
                    </a:cubicBezTo>
                    <a:cubicBezTo>
                      <a:pt x="155928" y="25194"/>
                      <a:pt x="155969" y="25111"/>
                      <a:pt x="156073" y="25111"/>
                    </a:cubicBezTo>
                    <a:close/>
                    <a:moveTo>
                      <a:pt x="158824" y="25410"/>
                    </a:moveTo>
                    <a:cubicBezTo>
                      <a:pt x="158864" y="25410"/>
                      <a:pt x="158908" y="25420"/>
                      <a:pt x="158953" y="25442"/>
                    </a:cubicBezTo>
                    <a:cubicBezTo>
                      <a:pt x="159119" y="25442"/>
                      <a:pt x="159284" y="25525"/>
                      <a:pt x="159284" y="25525"/>
                    </a:cubicBezTo>
                    <a:cubicBezTo>
                      <a:pt x="159284" y="25608"/>
                      <a:pt x="159201" y="25691"/>
                      <a:pt x="159036" y="25691"/>
                    </a:cubicBezTo>
                    <a:cubicBezTo>
                      <a:pt x="158987" y="25715"/>
                      <a:pt x="158939" y="25725"/>
                      <a:pt x="158894" y="25725"/>
                    </a:cubicBezTo>
                    <a:cubicBezTo>
                      <a:pt x="158787" y="25725"/>
                      <a:pt x="158704" y="25667"/>
                      <a:pt x="158704" y="25608"/>
                    </a:cubicBezTo>
                    <a:cubicBezTo>
                      <a:pt x="158644" y="25487"/>
                      <a:pt x="158716" y="25410"/>
                      <a:pt x="158824" y="25410"/>
                    </a:cubicBezTo>
                    <a:close/>
                    <a:moveTo>
                      <a:pt x="161787" y="25233"/>
                    </a:moveTo>
                    <a:cubicBezTo>
                      <a:pt x="161897" y="25233"/>
                      <a:pt x="161808" y="25322"/>
                      <a:pt x="161522" y="25608"/>
                    </a:cubicBezTo>
                    <a:cubicBezTo>
                      <a:pt x="161371" y="25809"/>
                      <a:pt x="161251" y="25918"/>
                      <a:pt x="161161" y="25918"/>
                    </a:cubicBezTo>
                    <a:cubicBezTo>
                      <a:pt x="161103" y="25918"/>
                      <a:pt x="161057" y="25872"/>
                      <a:pt x="161025" y="25774"/>
                    </a:cubicBezTo>
                    <a:cubicBezTo>
                      <a:pt x="160942" y="25691"/>
                      <a:pt x="160776" y="25525"/>
                      <a:pt x="160610" y="25442"/>
                    </a:cubicBezTo>
                    <a:cubicBezTo>
                      <a:pt x="160445" y="25359"/>
                      <a:pt x="160527" y="25359"/>
                      <a:pt x="160693" y="25359"/>
                    </a:cubicBezTo>
                    <a:cubicBezTo>
                      <a:pt x="160942" y="25359"/>
                      <a:pt x="161273" y="25359"/>
                      <a:pt x="161522" y="25277"/>
                    </a:cubicBezTo>
                    <a:cubicBezTo>
                      <a:pt x="161650" y="25251"/>
                      <a:pt x="161738" y="25233"/>
                      <a:pt x="161787" y="25233"/>
                    </a:cubicBezTo>
                    <a:close/>
                    <a:moveTo>
                      <a:pt x="155721" y="25691"/>
                    </a:moveTo>
                    <a:cubicBezTo>
                      <a:pt x="155721" y="25691"/>
                      <a:pt x="155804" y="25774"/>
                      <a:pt x="155887" y="25857"/>
                    </a:cubicBezTo>
                    <a:cubicBezTo>
                      <a:pt x="155969" y="25940"/>
                      <a:pt x="155969" y="26105"/>
                      <a:pt x="155804" y="26105"/>
                    </a:cubicBezTo>
                    <a:cubicBezTo>
                      <a:pt x="155781" y="26128"/>
                      <a:pt x="155759" y="26138"/>
                      <a:pt x="155739" y="26138"/>
                    </a:cubicBezTo>
                    <a:cubicBezTo>
                      <a:pt x="155682" y="26138"/>
                      <a:pt x="155638" y="26061"/>
                      <a:pt x="155638" y="25940"/>
                    </a:cubicBezTo>
                    <a:cubicBezTo>
                      <a:pt x="155638" y="25857"/>
                      <a:pt x="155638" y="25691"/>
                      <a:pt x="155721" y="25691"/>
                    </a:cubicBezTo>
                    <a:close/>
                    <a:moveTo>
                      <a:pt x="163211" y="25629"/>
                    </a:moveTo>
                    <a:cubicBezTo>
                      <a:pt x="163258" y="25629"/>
                      <a:pt x="163330" y="25676"/>
                      <a:pt x="163428" y="25774"/>
                    </a:cubicBezTo>
                    <a:cubicBezTo>
                      <a:pt x="163594" y="25857"/>
                      <a:pt x="163511" y="26022"/>
                      <a:pt x="163428" y="26105"/>
                    </a:cubicBezTo>
                    <a:cubicBezTo>
                      <a:pt x="163399" y="26164"/>
                      <a:pt x="163359" y="26192"/>
                      <a:pt x="163320" y="26192"/>
                    </a:cubicBezTo>
                    <a:cubicBezTo>
                      <a:pt x="163249" y="26192"/>
                      <a:pt x="163179" y="26100"/>
                      <a:pt x="163179" y="25940"/>
                    </a:cubicBezTo>
                    <a:cubicBezTo>
                      <a:pt x="163129" y="25739"/>
                      <a:pt x="163140" y="25629"/>
                      <a:pt x="163211" y="25629"/>
                    </a:cubicBezTo>
                    <a:close/>
                    <a:moveTo>
                      <a:pt x="158927" y="26237"/>
                    </a:moveTo>
                    <a:cubicBezTo>
                      <a:pt x="159029" y="26237"/>
                      <a:pt x="159094" y="26295"/>
                      <a:pt x="159036" y="26354"/>
                    </a:cubicBezTo>
                    <a:cubicBezTo>
                      <a:pt x="159036" y="26437"/>
                      <a:pt x="158870" y="26437"/>
                      <a:pt x="158704" y="26437"/>
                    </a:cubicBezTo>
                    <a:cubicBezTo>
                      <a:pt x="158538" y="26437"/>
                      <a:pt x="158538" y="26354"/>
                      <a:pt x="158787" y="26271"/>
                    </a:cubicBezTo>
                    <a:cubicBezTo>
                      <a:pt x="158836" y="26247"/>
                      <a:pt x="158884" y="26237"/>
                      <a:pt x="158927" y="26237"/>
                    </a:cubicBezTo>
                    <a:close/>
                    <a:moveTo>
                      <a:pt x="171798" y="26022"/>
                    </a:moveTo>
                    <a:cubicBezTo>
                      <a:pt x="171964" y="26022"/>
                      <a:pt x="172130" y="26105"/>
                      <a:pt x="172130" y="26271"/>
                    </a:cubicBezTo>
                    <a:cubicBezTo>
                      <a:pt x="172130" y="26354"/>
                      <a:pt x="171964" y="26520"/>
                      <a:pt x="171798" y="26520"/>
                    </a:cubicBezTo>
                    <a:cubicBezTo>
                      <a:pt x="171715" y="26520"/>
                      <a:pt x="171633" y="26437"/>
                      <a:pt x="171633" y="26271"/>
                    </a:cubicBezTo>
                    <a:cubicBezTo>
                      <a:pt x="171633" y="26188"/>
                      <a:pt x="171633" y="26105"/>
                      <a:pt x="171798" y="26022"/>
                    </a:cubicBezTo>
                    <a:close/>
                    <a:moveTo>
                      <a:pt x="155058" y="26603"/>
                    </a:moveTo>
                    <a:cubicBezTo>
                      <a:pt x="155141" y="26603"/>
                      <a:pt x="155224" y="26685"/>
                      <a:pt x="155306" y="26768"/>
                    </a:cubicBezTo>
                    <a:cubicBezTo>
                      <a:pt x="155306" y="26865"/>
                      <a:pt x="155335" y="26906"/>
                      <a:pt x="155375" y="26906"/>
                    </a:cubicBezTo>
                    <a:cubicBezTo>
                      <a:pt x="155403" y="26906"/>
                      <a:pt x="155438" y="26886"/>
                      <a:pt x="155472" y="26851"/>
                    </a:cubicBezTo>
                    <a:cubicBezTo>
                      <a:pt x="155506" y="26817"/>
                      <a:pt x="155541" y="26797"/>
                      <a:pt x="155569" y="26797"/>
                    </a:cubicBezTo>
                    <a:cubicBezTo>
                      <a:pt x="155609" y="26797"/>
                      <a:pt x="155638" y="26837"/>
                      <a:pt x="155638" y="26934"/>
                    </a:cubicBezTo>
                    <a:cubicBezTo>
                      <a:pt x="155721" y="27100"/>
                      <a:pt x="155617" y="27183"/>
                      <a:pt x="155472" y="27183"/>
                    </a:cubicBezTo>
                    <a:cubicBezTo>
                      <a:pt x="155327" y="27183"/>
                      <a:pt x="155141" y="27100"/>
                      <a:pt x="155058" y="26934"/>
                    </a:cubicBezTo>
                    <a:cubicBezTo>
                      <a:pt x="154975" y="26768"/>
                      <a:pt x="154975" y="26603"/>
                      <a:pt x="155058" y="26603"/>
                    </a:cubicBezTo>
                    <a:close/>
                    <a:moveTo>
                      <a:pt x="26603" y="27431"/>
                    </a:moveTo>
                    <a:cubicBezTo>
                      <a:pt x="26769" y="27431"/>
                      <a:pt x="26769" y="27514"/>
                      <a:pt x="26603" y="27597"/>
                    </a:cubicBezTo>
                    <a:cubicBezTo>
                      <a:pt x="26554" y="27621"/>
                      <a:pt x="26513" y="27631"/>
                      <a:pt x="26479" y="27631"/>
                    </a:cubicBezTo>
                    <a:cubicBezTo>
                      <a:pt x="26396" y="27631"/>
                      <a:pt x="26354" y="27573"/>
                      <a:pt x="26354" y="27514"/>
                    </a:cubicBezTo>
                    <a:cubicBezTo>
                      <a:pt x="26437" y="27431"/>
                      <a:pt x="26520" y="27431"/>
                      <a:pt x="26603" y="27431"/>
                    </a:cubicBezTo>
                    <a:close/>
                    <a:moveTo>
                      <a:pt x="168981" y="27017"/>
                    </a:moveTo>
                    <a:cubicBezTo>
                      <a:pt x="169064" y="27017"/>
                      <a:pt x="169064" y="27183"/>
                      <a:pt x="168898" y="27431"/>
                    </a:cubicBezTo>
                    <a:cubicBezTo>
                      <a:pt x="168815" y="27597"/>
                      <a:pt x="168566" y="27763"/>
                      <a:pt x="168483" y="27846"/>
                    </a:cubicBezTo>
                    <a:cubicBezTo>
                      <a:pt x="168235" y="27846"/>
                      <a:pt x="168649" y="27100"/>
                      <a:pt x="168981" y="27017"/>
                    </a:cubicBezTo>
                    <a:close/>
                    <a:moveTo>
                      <a:pt x="161506" y="27897"/>
                    </a:moveTo>
                    <a:cubicBezTo>
                      <a:pt x="161541" y="27897"/>
                      <a:pt x="161519" y="28021"/>
                      <a:pt x="161439" y="28260"/>
                    </a:cubicBezTo>
                    <a:cubicBezTo>
                      <a:pt x="161356" y="28426"/>
                      <a:pt x="161190" y="28674"/>
                      <a:pt x="161108" y="28674"/>
                    </a:cubicBezTo>
                    <a:cubicBezTo>
                      <a:pt x="161093" y="28689"/>
                      <a:pt x="161081" y="28696"/>
                      <a:pt x="161072" y="28696"/>
                    </a:cubicBezTo>
                    <a:cubicBezTo>
                      <a:pt x="161030" y="28696"/>
                      <a:pt x="161054" y="28548"/>
                      <a:pt x="161190" y="28343"/>
                    </a:cubicBezTo>
                    <a:cubicBezTo>
                      <a:pt x="161363" y="28042"/>
                      <a:pt x="161468" y="27897"/>
                      <a:pt x="161506" y="27897"/>
                    </a:cubicBezTo>
                    <a:close/>
                    <a:moveTo>
                      <a:pt x="171550" y="27908"/>
                    </a:moveTo>
                    <a:cubicBezTo>
                      <a:pt x="171695" y="27908"/>
                      <a:pt x="171840" y="27970"/>
                      <a:pt x="171881" y="28094"/>
                    </a:cubicBezTo>
                    <a:cubicBezTo>
                      <a:pt x="171881" y="28177"/>
                      <a:pt x="171798" y="28426"/>
                      <a:pt x="171715" y="28592"/>
                    </a:cubicBezTo>
                    <a:cubicBezTo>
                      <a:pt x="171633" y="28716"/>
                      <a:pt x="171570" y="28778"/>
                      <a:pt x="171508" y="28778"/>
                    </a:cubicBezTo>
                    <a:cubicBezTo>
                      <a:pt x="171446" y="28778"/>
                      <a:pt x="171384" y="28716"/>
                      <a:pt x="171301" y="28592"/>
                    </a:cubicBezTo>
                    <a:cubicBezTo>
                      <a:pt x="171218" y="28426"/>
                      <a:pt x="171218" y="28260"/>
                      <a:pt x="171218" y="28094"/>
                    </a:cubicBezTo>
                    <a:cubicBezTo>
                      <a:pt x="171260" y="27970"/>
                      <a:pt x="171405" y="27908"/>
                      <a:pt x="171550" y="27908"/>
                    </a:cubicBezTo>
                    <a:close/>
                    <a:moveTo>
                      <a:pt x="162434" y="28343"/>
                    </a:moveTo>
                    <a:cubicBezTo>
                      <a:pt x="162599" y="28343"/>
                      <a:pt x="162682" y="28343"/>
                      <a:pt x="162682" y="28509"/>
                    </a:cubicBezTo>
                    <a:cubicBezTo>
                      <a:pt x="162765" y="28592"/>
                      <a:pt x="162682" y="28757"/>
                      <a:pt x="162599" y="28757"/>
                    </a:cubicBezTo>
                    <a:cubicBezTo>
                      <a:pt x="162577" y="28780"/>
                      <a:pt x="162549" y="28790"/>
                      <a:pt x="162520" y="28790"/>
                    </a:cubicBezTo>
                    <a:cubicBezTo>
                      <a:pt x="162440" y="28790"/>
                      <a:pt x="162351" y="28713"/>
                      <a:pt x="162351" y="28592"/>
                    </a:cubicBezTo>
                    <a:cubicBezTo>
                      <a:pt x="162268" y="28509"/>
                      <a:pt x="162351" y="28343"/>
                      <a:pt x="162434" y="28343"/>
                    </a:cubicBezTo>
                    <a:close/>
                    <a:moveTo>
                      <a:pt x="151941" y="27919"/>
                    </a:moveTo>
                    <a:cubicBezTo>
                      <a:pt x="151956" y="27919"/>
                      <a:pt x="151973" y="27922"/>
                      <a:pt x="151991" y="27929"/>
                    </a:cubicBezTo>
                    <a:cubicBezTo>
                      <a:pt x="152240" y="28011"/>
                      <a:pt x="152240" y="28011"/>
                      <a:pt x="152157" y="28177"/>
                    </a:cubicBezTo>
                    <a:cubicBezTo>
                      <a:pt x="152074" y="28343"/>
                      <a:pt x="152157" y="28426"/>
                      <a:pt x="152489" y="28509"/>
                    </a:cubicBezTo>
                    <a:cubicBezTo>
                      <a:pt x="152737" y="28509"/>
                      <a:pt x="152903" y="28592"/>
                      <a:pt x="152986" y="28592"/>
                    </a:cubicBezTo>
                    <a:cubicBezTo>
                      <a:pt x="153069" y="28674"/>
                      <a:pt x="152903" y="28840"/>
                      <a:pt x="152737" y="28923"/>
                    </a:cubicBezTo>
                    <a:cubicBezTo>
                      <a:pt x="152693" y="28945"/>
                      <a:pt x="152643" y="28956"/>
                      <a:pt x="152589" y="28956"/>
                    </a:cubicBezTo>
                    <a:cubicBezTo>
                      <a:pt x="152444" y="28956"/>
                      <a:pt x="152279" y="28879"/>
                      <a:pt x="152157" y="28757"/>
                    </a:cubicBezTo>
                    <a:cubicBezTo>
                      <a:pt x="151850" y="28374"/>
                      <a:pt x="151757" y="27919"/>
                      <a:pt x="151941" y="27919"/>
                    </a:cubicBezTo>
                    <a:close/>
                    <a:moveTo>
                      <a:pt x="159367" y="28674"/>
                    </a:moveTo>
                    <a:cubicBezTo>
                      <a:pt x="159533" y="28674"/>
                      <a:pt x="159616" y="28757"/>
                      <a:pt x="159616" y="28840"/>
                    </a:cubicBezTo>
                    <a:cubicBezTo>
                      <a:pt x="159699" y="29006"/>
                      <a:pt x="159616" y="29089"/>
                      <a:pt x="159533" y="29089"/>
                    </a:cubicBezTo>
                    <a:cubicBezTo>
                      <a:pt x="159511" y="29111"/>
                      <a:pt x="159483" y="29121"/>
                      <a:pt x="159453" y="29121"/>
                    </a:cubicBezTo>
                    <a:cubicBezTo>
                      <a:pt x="159373" y="29121"/>
                      <a:pt x="159284" y="29044"/>
                      <a:pt x="159284" y="28923"/>
                    </a:cubicBezTo>
                    <a:cubicBezTo>
                      <a:pt x="159201" y="28840"/>
                      <a:pt x="159284" y="28674"/>
                      <a:pt x="159367" y="28674"/>
                    </a:cubicBezTo>
                    <a:close/>
                    <a:moveTo>
                      <a:pt x="160488" y="28889"/>
                    </a:moveTo>
                    <a:cubicBezTo>
                      <a:pt x="160576" y="28889"/>
                      <a:pt x="160635" y="28947"/>
                      <a:pt x="160693" y="29006"/>
                    </a:cubicBezTo>
                    <a:cubicBezTo>
                      <a:pt x="160693" y="29127"/>
                      <a:pt x="160649" y="29204"/>
                      <a:pt x="160560" y="29204"/>
                    </a:cubicBezTo>
                    <a:cubicBezTo>
                      <a:pt x="160527" y="29204"/>
                      <a:pt x="160489" y="29194"/>
                      <a:pt x="160445" y="29172"/>
                    </a:cubicBezTo>
                    <a:cubicBezTo>
                      <a:pt x="160279" y="29172"/>
                      <a:pt x="160113" y="29089"/>
                      <a:pt x="160113" y="29089"/>
                    </a:cubicBezTo>
                    <a:cubicBezTo>
                      <a:pt x="160113" y="29006"/>
                      <a:pt x="160196" y="28923"/>
                      <a:pt x="160362" y="28923"/>
                    </a:cubicBezTo>
                    <a:cubicBezTo>
                      <a:pt x="160410" y="28899"/>
                      <a:pt x="160452" y="28889"/>
                      <a:pt x="160488" y="28889"/>
                    </a:cubicBezTo>
                    <a:close/>
                    <a:moveTo>
                      <a:pt x="156715" y="29172"/>
                    </a:moveTo>
                    <a:cubicBezTo>
                      <a:pt x="156881" y="29172"/>
                      <a:pt x="156964" y="29255"/>
                      <a:pt x="156964" y="29337"/>
                    </a:cubicBezTo>
                    <a:cubicBezTo>
                      <a:pt x="157047" y="29503"/>
                      <a:pt x="156964" y="29586"/>
                      <a:pt x="156881" y="29669"/>
                    </a:cubicBezTo>
                    <a:cubicBezTo>
                      <a:pt x="156798" y="29669"/>
                      <a:pt x="156715" y="29586"/>
                      <a:pt x="156632" y="29503"/>
                    </a:cubicBezTo>
                    <a:cubicBezTo>
                      <a:pt x="156632" y="29337"/>
                      <a:pt x="156632" y="29255"/>
                      <a:pt x="156715" y="29172"/>
                    </a:cubicBezTo>
                    <a:close/>
                    <a:moveTo>
                      <a:pt x="58636" y="29717"/>
                    </a:moveTo>
                    <a:cubicBezTo>
                      <a:pt x="58724" y="29717"/>
                      <a:pt x="58782" y="29776"/>
                      <a:pt x="58841" y="29835"/>
                    </a:cubicBezTo>
                    <a:cubicBezTo>
                      <a:pt x="58841" y="30000"/>
                      <a:pt x="58841" y="30083"/>
                      <a:pt x="58841" y="30083"/>
                    </a:cubicBezTo>
                    <a:cubicBezTo>
                      <a:pt x="58817" y="30108"/>
                      <a:pt x="58785" y="30118"/>
                      <a:pt x="58751" y="30118"/>
                    </a:cubicBezTo>
                    <a:cubicBezTo>
                      <a:pt x="58668" y="30118"/>
                      <a:pt x="58568" y="30059"/>
                      <a:pt x="58509" y="30000"/>
                    </a:cubicBezTo>
                    <a:cubicBezTo>
                      <a:pt x="58427" y="29918"/>
                      <a:pt x="58427" y="29752"/>
                      <a:pt x="58509" y="29752"/>
                    </a:cubicBezTo>
                    <a:cubicBezTo>
                      <a:pt x="58558" y="29728"/>
                      <a:pt x="58599" y="29717"/>
                      <a:pt x="58636" y="29717"/>
                    </a:cubicBezTo>
                    <a:close/>
                    <a:moveTo>
                      <a:pt x="154214" y="28559"/>
                    </a:moveTo>
                    <a:cubicBezTo>
                      <a:pt x="154296" y="28559"/>
                      <a:pt x="154412" y="28600"/>
                      <a:pt x="154561" y="28674"/>
                    </a:cubicBezTo>
                    <a:cubicBezTo>
                      <a:pt x="154931" y="28971"/>
                      <a:pt x="154970" y="29267"/>
                      <a:pt x="154737" y="29267"/>
                    </a:cubicBezTo>
                    <a:cubicBezTo>
                      <a:pt x="154710" y="29267"/>
                      <a:pt x="154678" y="29263"/>
                      <a:pt x="154643" y="29255"/>
                    </a:cubicBezTo>
                    <a:cubicBezTo>
                      <a:pt x="154395" y="29255"/>
                      <a:pt x="154063" y="29503"/>
                      <a:pt x="153898" y="29835"/>
                    </a:cubicBezTo>
                    <a:cubicBezTo>
                      <a:pt x="153647" y="30185"/>
                      <a:pt x="153548" y="30324"/>
                      <a:pt x="153417" y="30324"/>
                    </a:cubicBezTo>
                    <a:cubicBezTo>
                      <a:pt x="153332" y="30324"/>
                      <a:pt x="153233" y="30265"/>
                      <a:pt x="153069" y="30166"/>
                    </a:cubicBezTo>
                    <a:cubicBezTo>
                      <a:pt x="152572" y="29835"/>
                      <a:pt x="152572" y="29835"/>
                      <a:pt x="152737" y="29752"/>
                    </a:cubicBezTo>
                    <a:cubicBezTo>
                      <a:pt x="152986" y="29586"/>
                      <a:pt x="153980" y="28923"/>
                      <a:pt x="154063" y="28757"/>
                    </a:cubicBezTo>
                    <a:cubicBezTo>
                      <a:pt x="154063" y="28620"/>
                      <a:pt x="154114" y="28559"/>
                      <a:pt x="154214" y="28559"/>
                    </a:cubicBezTo>
                    <a:close/>
                    <a:moveTo>
                      <a:pt x="134298" y="30215"/>
                    </a:moveTo>
                    <a:cubicBezTo>
                      <a:pt x="134381" y="30215"/>
                      <a:pt x="134422" y="30273"/>
                      <a:pt x="134422" y="30332"/>
                    </a:cubicBezTo>
                    <a:cubicBezTo>
                      <a:pt x="134505" y="30332"/>
                      <a:pt x="134505" y="30415"/>
                      <a:pt x="134505" y="30415"/>
                    </a:cubicBezTo>
                    <a:cubicBezTo>
                      <a:pt x="134422" y="30332"/>
                      <a:pt x="134422" y="30332"/>
                      <a:pt x="134339" y="30332"/>
                    </a:cubicBezTo>
                    <a:lnTo>
                      <a:pt x="134174" y="30249"/>
                    </a:lnTo>
                    <a:cubicBezTo>
                      <a:pt x="134222" y="30225"/>
                      <a:pt x="134263" y="30215"/>
                      <a:pt x="134298" y="30215"/>
                    </a:cubicBezTo>
                    <a:close/>
                    <a:moveTo>
                      <a:pt x="155182" y="30878"/>
                    </a:moveTo>
                    <a:cubicBezTo>
                      <a:pt x="155265" y="30878"/>
                      <a:pt x="155306" y="30936"/>
                      <a:pt x="155306" y="30995"/>
                    </a:cubicBezTo>
                    <a:cubicBezTo>
                      <a:pt x="155224" y="31078"/>
                      <a:pt x="155141" y="31078"/>
                      <a:pt x="154975" y="31078"/>
                    </a:cubicBezTo>
                    <a:cubicBezTo>
                      <a:pt x="154892" y="31078"/>
                      <a:pt x="154892" y="30995"/>
                      <a:pt x="155058" y="30912"/>
                    </a:cubicBezTo>
                    <a:cubicBezTo>
                      <a:pt x="155106" y="30888"/>
                      <a:pt x="155148" y="30878"/>
                      <a:pt x="155182" y="30878"/>
                    </a:cubicBezTo>
                    <a:close/>
                    <a:moveTo>
                      <a:pt x="149716" y="31232"/>
                    </a:moveTo>
                    <a:cubicBezTo>
                      <a:pt x="149801" y="31232"/>
                      <a:pt x="149914" y="31315"/>
                      <a:pt x="150002" y="31492"/>
                    </a:cubicBezTo>
                    <a:cubicBezTo>
                      <a:pt x="150168" y="31741"/>
                      <a:pt x="150168" y="31824"/>
                      <a:pt x="149920" y="31824"/>
                    </a:cubicBezTo>
                    <a:cubicBezTo>
                      <a:pt x="149877" y="31838"/>
                      <a:pt x="149837" y="31845"/>
                      <a:pt x="149800" y="31845"/>
                    </a:cubicBezTo>
                    <a:cubicBezTo>
                      <a:pt x="149621" y="31845"/>
                      <a:pt x="149519" y="31684"/>
                      <a:pt x="149588" y="31409"/>
                    </a:cubicBezTo>
                    <a:cubicBezTo>
                      <a:pt x="149588" y="31294"/>
                      <a:pt x="149642" y="31232"/>
                      <a:pt x="149716" y="31232"/>
                    </a:cubicBezTo>
                    <a:close/>
                    <a:moveTo>
                      <a:pt x="160041" y="32342"/>
                    </a:moveTo>
                    <a:cubicBezTo>
                      <a:pt x="160092" y="32342"/>
                      <a:pt x="160113" y="32362"/>
                      <a:pt x="160113" y="32404"/>
                    </a:cubicBezTo>
                    <a:cubicBezTo>
                      <a:pt x="160030" y="32487"/>
                      <a:pt x="159864" y="32570"/>
                      <a:pt x="159782" y="32570"/>
                    </a:cubicBezTo>
                    <a:cubicBezTo>
                      <a:pt x="159616" y="32487"/>
                      <a:pt x="159616" y="32404"/>
                      <a:pt x="159782" y="32404"/>
                    </a:cubicBezTo>
                    <a:cubicBezTo>
                      <a:pt x="159906" y="32362"/>
                      <a:pt x="159989" y="32342"/>
                      <a:pt x="160041" y="32342"/>
                    </a:cubicBezTo>
                    <a:close/>
                    <a:moveTo>
                      <a:pt x="148179" y="31989"/>
                    </a:moveTo>
                    <a:cubicBezTo>
                      <a:pt x="148428" y="31989"/>
                      <a:pt x="148428" y="31989"/>
                      <a:pt x="148345" y="32321"/>
                    </a:cubicBezTo>
                    <a:cubicBezTo>
                      <a:pt x="148277" y="32525"/>
                      <a:pt x="148209" y="32674"/>
                      <a:pt x="148140" y="32674"/>
                    </a:cubicBezTo>
                    <a:cubicBezTo>
                      <a:pt x="148126" y="32674"/>
                      <a:pt x="148111" y="32667"/>
                      <a:pt x="148096" y="32652"/>
                    </a:cubicBezTo>
                    <a:cubicBezTo>
                      <a:pt x="147765" y="32487"/>
                      <a:pt x="147848" y="32072"/>
                      <a:pt x="148179" y="31989"/>
                    </a:cubicBezTo>
                    <a:close/>
                    <a:moveTo>
                      <a:pt x="140703" y="32454"/>
                    </a:moveTo>
                    <a:cubicBezTo>
                      <a:pt x="140759" y="32454"/>
                      <a:pt x="140803" y="32531"/>
                      <a:pt x="140803" y="32652"/>
                    </a:cubicBezTo>
                    <a:cubicBezTo>
                      <a:pt x="140803" y="32818"/>
                      <a:pt x="140721" y="32901"/>
                      <a:pt x="140638" y="32901"/>
                    </a:cubicBezTo>
                    <a:cubicBezTo>
                      <a:pt x="140472" y="32901"/>
                      <a:pt x="140472" y="32818"/>
                      <a:pt x="140472" y="32735"/>
                    </a:cubicBezTo>
                    <a:cubicBezTo>
                      <a:pt x="140472" y="32570"/>
                      <a:pt x="140555" y="32487"/>
                      <a:pt x="140638" y="32487"/>
                    </a:cubicBezTo>
                    <a:cubicBezTo>
                      <a:pt x="140660" y="32464"/>
                      <a:pt x="140682" y="32454"/>
                      <a:pt x="140703" y="32454"/>
                    </a:cubicBezTo>
                    <a:close/>
                    <a:moveTo>
                      <a:pt x="149091" y="32487"/>
                    </a:moveTo>
                    <a:cubicBezTo>
                      <a:pt x="149174" y="32487"/>
                      <a:pt x="149257" y="32570"/>
                      <a:pt x="149339" y="32652"/>
                    </a:cubicBezTo>
                    <a:cubicBezTo>
                      <a:pt x="149422" y="32818"/>
                      <a:pt x="149422" y="32901"/>
                      <a:pt x="149339" y="32901"/>
                    </a:cubicBezTo>
                    <a:cubicBezTo>
                      <a:pt x="149257" y="32901"/>
                      <a:pt x="149091" y="32901"/>
                      <a:pt x="149008" y="32735"/>
                    </a:cubicBezTo>
                    <a:cubicBezTo>
                      <a:pt x="149008" y="32652"/>
                      <a:pt x="149008" y="32487"/>
                      <a:pt x="149091" y="32487"/>
                    </a:cubicBezTo>
                    <a:close/>
                    <a:moveTo>
                      <a:pt x="145252" y="32309"/>
                    </a:moveTo>
                    <a:cubicBezTo>
                      <a:pt x="145362" y="32309"/>
                      <a:pt x="145495" y="32371"/>
                      <a:pt x="145610" y="32487"/>
                    </a:cubicBezTo>
                    <a:cubicBezTo>
                      <a:pt x="145837" y="32638"/>
                      <a:pt x="145651" y="32995"/>
                      <a:pt x="145365" y="32995"/>
                    </a:cubicBezTo>
                    <a:cubicBezTo>
                      <a:pt x="145337" y="32995"/>
                      <a:pt x="145308" y="32991"/>
                      <a:pt x="145279" y="32984"/>
                    </a:cubicBezTo>
                    <a:cubicBezTo>
                      <a:pt x="145030" y="32901"/>
                      <a:pt x="144947" y="32818"/>
                      <a:pt x="145030" y="32570"/>
                    </a:cubicBezTo>
                    <a:cubicBezTo>
                      <a:pt x="145030" y="32392"/>
                      <a:pt x="145125" y="32309"/>
                      <a:pt x="145252" y="32309"/>
                    </a:cubicBezTo>
                    <a:close/>
                    <a:moveTo>
                      <a:pt x="139395" y="32901"/>
                    </a:moveTo>
                    <a:cubicBezTo>
                      <a:pt x="139560" y="32901"/>
                      <a:pt x="139643" y="32901"/>
                      <a:pt x="139560" y="32984"/>
                    </a:cubicBezTo>
                    <a:cubicBezTo>
                      <a:pt x="139477" y="33067"/>
                      <a:pt x="139395" y="33067"/>
                      <a:pt x="139312" y="33067"/>
                    </a:cubicBezTo>
                    <a:cubicBezTo>
                      <a:pt x="139229" y="32984"/>
                      <a:pt x="139229" y="32901"/>
                      <a:pt x="139395" y="32901"/>
                    </a:cubicBezTo>
                    <a:close/>
                    <a:moveTo>
                      <a:pt x="146853" y="32984"/>
                    </a:moveTo>
                    <a:cubicBezTo>
                      <a:pt x="147019" y="32984"/>
                      <a:pt x="147102" y="32984"/>
                      <a:pt x="147019" y="33067"/>
                    </a:cubicBezTo>
                    <a:cubicBezTo>
                      <a:pt x="147019" y="33125"/>
                      <a:pt x="146978" y="33184"/>
                      <a:pt x="146924" y="33184"/>
                    </a:cubicBezTo>
                    <a:cubicBezTo>
                      <a:pt x="146902" y="33184"/>
                      <a:pt x="146878" y="33174"/>
                      <a:pt x="146853" y="33150"/>
                    </a:cubicBezTo>
                    <a:cubicBezTo>
                      <a:pt x="146770" y="33067"/>
                      <a:pt x="146770" y="33067"/>
                      <a:pt x="146853" y="32984"/>
                    </a:cubicBezTo>
                    <a:close/>
                    <a:moveTo>
                      <a:pt x="174021" y="32939"/>
                    </a:moveTo>
                    <a:cubicBezTo>
                      <a:pt x="174396" y="32939"/>
                      <a:pt x="174900" y="33181"/>
                      <a:pt x="174699" y="33315"/>
                    </a:cubicBezTo>
                    <a:cubicBezTo>
                      <a:pt x="174699" y="33343"/>
                      <a:pt x="174662" y="33352"/>
                      <a:pt x="174601" y="33352"/>
                    </a:cubicBezTo>
                    <a:cubicBezTo>
                      <a:pt x="174478" y="33352"/>
                      <a:pt x="174257" y="33315"/>
                      <a:pt x="174036" y="33315"/>
                    </a:cubicBezTo>
                    <a:cubicBezTo>
                      <a:pt x="173622" y="33233"/>
                      <a:pt x="173539" y="33150"/>
                      <a:pt x="173787" y="32984"/>
                    </a:cubicBezTo>
                    <a:cubicBezTo>
                      <a:pt x="173851" y="32952"/>
                      <a:pt x="173932" y="32939"/>
                      <a:pt x="174021" y="32939"/>
                    </a:cubicBezTo>
                    <a:close/>
                    <a:moveTo>
                      <a:pt x="141218" y="33067"/>
                    </a:moveTo>
                    <a:cubicBezTo>
                      <a:pt x="141218" y="33067"/>
                      <a:pt x="141301" y="33150"/>
                      <a:pt x="141301" y="33233"/>
                    </a:cubicBezTo>
                    <a:cubicBezTo>
                      <a:pt x="141384" y="33398"/>
                      <a:pt x="141301" y="33481"/>
                      <a:pt x="141218" y="33481"/>
                    </a:cubicBezTo>
                    <a:cubicBezTo>
                      <a:pt x="141218" y="33481"/>
                      <a:pt x="141135" y="33398"/>
                      <a:pt x="141135" y="33315"/>
                    </a:cubicBezTo>
                    <a:cubicBezTo>
                      <a:pt x="141135" y="33150"/>
                      <a:pt x="141218" y="33067"/>
                      <a:pt x="141218" y="33067"/>
                    </a:cubicBezTo>
                    <a:close/>
                    <a:moveTo>
                      <a:pt x="156712" y="33034"/>
                    </a:moveTo>
                    <a:cubicBezTo>
                      <a:pt x="156792" y="33034"/>
                      <a:pt x="156881" y="33111"/>
                      <a:pt x="156881" y="33233"/>
                    </a:cubicBezTo>
                    <a:cubicBezTo>
                      <a:pt x="156964" y="33315"/>
                      <a:pt x="156881" y="33481"/>
                      <a:pt x="156798" y="33481"/>
                    </a:cubicBezTo>
                    <a:cubicBezTo>
                      <a:pt x="156754" y="33503"/>
                      <a:pt x="156715" y="33514"/>
                      <a:pt x="156681" y="33514"/>
                    </a:cubicBezTo>
                    <a:cubicBezTo>
                      <a:pt x="156588" y="33514"/>
                      <a:pt x="156527" y="33437"/>
                      <a:pt x="156467" y="33315"/>
                    </a:cubicBezTo>
                    <a:cubicBezTo>
                      <a:pt x="156467" y="33233"/>
                      <a:pt x="156467" y="33067"/>
                      <a:pt x="156632" y="33067"/>
                    </a:cubicBezTo>
                    <a:cubicBezTo>
                      <a:pt x="156655" y="33045"/>
                      <a:pt x="156683" y="33034"/>
                      <a:pt x="156712" y="33034"/>
                    </a:cubicBezTo>
                    <a:close/>
                    <a:moveTo>
                      <a:pt x="143455" y="33150"/>
                    </a:moveTo>
                    <a:cubicBezTo>
                      <a:pt x="143538" y="33150"/>
                      <a:pt x="143621" y="33233"/>
                      <a:pt x="143704" y="33398"/>
                    </a:cubicBezTo>
                    <a:cubicBezTo>
                      <a:pt x="143704" y="33481"/>
                      <a:pt x="143621" y="33564"/>
                      <a:pt x="143455" y="33647"/>
                    </a:cubicBezTo>
                    <a:cubicBezTo>
                      <a:pt x="143373" y="33647"/>
                      <a:pt x="143290" y="33564"/>
                      <a:pt x="143290" y="33398"/>
                    </a:cubicBezTo>
                    <a:cubicBezTo>
                      <a:pt x="143290" y="33315"/>
                      <a:pt x="143373" y="33150"/>
                      <a:pt x="143455" y="33150"/>
                    </a:cubicBezTo>
                    <a:close/>
                    <a:moveTo>
                      <a:pt x="140928" y="33345"/>
                    </a:moveTo>
                    <a:cubicBezTo>
                      <a:pt x="140975" y="33345"/>
                      <a:pt x="141014" y="33410"/>
                      <a:pt x="141052" y="33564"/>
                    </a:cubicBezTo>
                    <a:cubicBezTo>
                      <a:pt x="141052" y="33647"/>
                      <a:pt x="140969" y="33813"/>
                      <a:pt x="140803" y="33813"/>
                    </a:cubicBezTo>
                    <a:cubicBezTo>
                      <a:pt x="140638" y="33813"/>
                      <a:pt x="140638" y="33813"/>
                      <a:pt x="140721" y="33564"/>
                    </a:cubicBezTo>
                    <a:cubicBezTo>
                      <a:pt x="140809" y="33431"/>
                      <a:pt x="140874" y="33345"/>
                      <a:pt x="140928" y="33345"/>
                    </a:cubicBezTo>
                    <a:close/>
                    <a:moveTo>
                      <a:pt x="124974" y="33585"/>
                    </a:moveTo>
                    <a:cubicBezTo>
                      <a:pt x="125037" y="33585"/>
                      <a:pt x="125099" y="33605"/>
                      <a:pt x="125140" y="33647"/>
                    </a:cubicBezTo>
                    <a:cubicBezTo>
                      <a:pt x="125306" y="33730"/>
                      <a:pt x="125306" y="33813"/>
                      <a:pt x="125140" y="33896"/>
                    </a:cubicBezTo>
                    <a:cubicBezTo>
                      <a:pt x="125070" y="33966"/>
                      <a:pt x="125000" y="33991"/>
                      <a:pt x="124936" y="33991"/>
                    </a:cubicBezTo>
                    <a:cubicBezTo>
                      <a:pt x="124849" y="33991"/>
                      <a:pt x="124774" y="33943"/>
                      <a:pt x="124726" y="33896"/>
                    </a:cubicBezTo>
                    <a:cubicBezTo>
                      <a:pt x="124643" y="33813"/>
                      <a:pt x="124643" y="33647"/>
                      <a:pt x="124809" y="33647"/>
                    </a:cubicBezTo>
                    <a:cubicBezTo>
                      <a:pt x="124850" y="33605"/>
                      <a:pt x="124912" y="33585"/>
                      <a:pt x="124974" y="33585"/>
                    </a:cubicBezTo>
                    <a:close/>
                    <a:moveTo>
                      <a:pt x="129615" y="33978"/>
                    </a:moveTo>
                    <a:cubicBezTo>
                      <a:pt x="129698" y="33978"/>
                      <a:pt x="129698" y="33978"/>
                      <a:pt x="129781" y="34061"/>
                    </a:cubicBezTo>
                    <a:cubicBezTo>
                      <a:pt x="129698" y="34061"/>
                      <a:pt x="129698" y="34061"/>
                      <a:pt x="129615" y="33978"/>
                    </a:cubicBezTo>
                    <a:close/>
                    <a:moveTo>
                      <a:pt x="144118" y="33978"/>
                    </a:moveTo>
                    <a:cubicBezTo>
                      <a:pt x="144201" y="33978"/>
                      <a:pt x="144284" y="34061"/>
                      <a:pt x="144284" y="34144"/>
                    </a:cubicBezTo>
                    <a:cubicBezTo>
                      <a:pt x="144284" y="34144"/>
                      <a:pt x="144247" y="34181"/>
                      <a:pt x="144174" y="34181"/>
                    </a:cubicBezTo>
                    <a:cubicBezTo>
                      <a:pt x="144137" y="34181"/>
                      <a:pt x="144091" y="34172"/>
                      <a:pt x="144036" y="34144"/>
                    </a:cubicBezTo>
                    <a:cubicBezTo>
                      <a:pt x="143953" y="34061"/>
                      <a:pt x="143953" y="34061"/>
                      <a:pt x="144118" y="33978"/>
                    </a:cubicBezTo>
                    <a:close/>
                    <a:moveTo>
                      <a:pt x="157544" y="33315"/>
                    </a:moveTo>
                    <a:cubicBezTo>
                      <a:pt x="157544" y="33369"/>
                      <a:pt x="157544" y="33550"/>
                      <a:pt x="157544" y="33730"/>
                    </a:cubicBezTo>
                    <a:cubicBezTo>
                      <a:pt x="157461" y="34061"/>
                      <a:pt x="157295" y="34310"/>
                      <a:pt x="157213" y="34310"/>
                    </a:cubicBezTo>
                    <a:cubicBezTo>
                      <a:pt x="157206" y="34313"/>
                      <a:pt x="157200" y="34315"/>
                      <a:pt x="157195" y="34315"/>
                    </a:cubicBezTo>
                    <a:cubicBezTo>
                      <a:pt x="157067" y="34315"/>
                      <a:pt x="157305" y="33395"/>
                      <a:pt x="157544" y="33315"/>
                    </a:cubicBezTo>
                    <a:close/>
                    <a:moveTo>
                      <a:pt x="146189" y="32792"/>
                    </a:moveTo>
                    <a:cubicBezTo>
                      <a:pt x="146276" y="32792"/>
                      <a:pt x="146290" y="32951"/>
                      <a:pt x="146356" y="33481"/>
                    </a:cubicBezTo>
                    <a:cubicBezTo>
                      <a:pt x="146408" y="33999"/>
                      <a:pt x="146362" y="34258"/>
                      <a:pt x="146240" y="34258"/>
                    </a:cubicBezTo>
                    <a:cubicBezTo>
                      <a:pt x="146167" y="34258"/>
                      <a:pt x="146066" y="34165"/>
                      <a:pt x="145942" y="33978"/>
                    </a:cubicBezTo>
                    <a:cubicBezTo>
                      <a:pt x="145838" y="33840"/>
                      <a:pt x="145662" y="33774"/>
                      <a:pt x="145486" y="33774"/>
                    </a:cubicBezTo>
                    <a:cubicBezTo>
                      <a:pt x="145241" y="33774"/>
                      <a:pt x="144995" y="33903"/>
                      <a:pt x="144947" y="34144"/>
                    </a:cubicBezTo>
                    <a:cubicBezTo>
                      <a:pt x="144947" y="34289"/>
                      <a:pt x="144867" y="34355"/>
                      <a:pt x="144771" y="34355"/>
                    </a:cubicBezTo>
                    <a:cubicBezTo>
                      <a:pt x="144648" y="34355"/>
                      <a:pt x="144496" y="34247"/>
                      <a:pt x="144450" y="34061"/>
                    </a:cubicBezTo>
                    <a:cubicBezTo>
                      <a:pt x="144367" y="33813"/>
                      <a:pt x="144450" y="33730"/>
                      <a:pt x="144781" y="33647"/>
                    </a:cubicBezTo>
                    <a:cubicBezTo>
                      <a:pt x="145030" y="33647"/>
                      <a:pt x="145279" y="33481"/>
                      <a:pt x="145279" y="33315"/>
                    </a:cubicBezTo>
                    <a:cubicBezTo>
                      <a:pt x="145320" y="33191"/>
                      <a:pt x="145341" y="33129"/>
                      <a:pt x="145362" y="33129"/>
                    </a:cubicBezTo>
                    <a:cubicBezTo>
                      <a:pt x="145382" y="33129"/>
                      <a:pt x="145403" y="33191"/>
                      <a:pt x="145444" y="33315"/>
                    </a:cubicBezTo>
                    <a:cubicBezTo>
                      <a:pt x="145479" y="33454"/>
                      <a:pt x="145571" y="33520"/>
                      <a:pt x="145661" y="33520"/>
                    </a:cubicBezTo>
                    <a:cubicBezTo>
                      <a:pt x="145787" y="33520"/>
                      <a:pt x="145907" y="33391"/>
                      <a:pt x="145859" y="33150"/>
                    </a:cubicBezTo>
                    <a:cubicBezTo>
                      <a:pt x="145859" y="32984"/>
                      <a:pt x="145942" y="32818"/>
                      <a:pt x="146107" y="32818"/>
                    </a:cubicBezTo>
                    <a:cubicBezTo>
                      <a:pt x="146141" y="32802"/>
                      <a:pt x="146167" y="32792"/>
                      <a:pt x="146189" y="32792"/>
                    </a:cubicBezTo>
                    <a:close/>
                    <a:moveTo>
                      <a:pt x="128952" y="34310"/>
                    </a:moveTo>
                    <a:cubicBezTo>
                      <a:pt x="128994" y="34351"/>
                      <a:pt x="129015" y="34372"/>
                      <a:pt x="129035" y="34372"/>
                    </a:cubicBezTo>
                    <a:cubicBezTo>
                      <a:pt x="129056" y="34372"/>
                      <a:pt x="129077" y="34351"/>
                      <a:pt x="129118" y="34310"/>
                    </a:cubicBezTo>
                    <a:lnTo>
                      <a:pt x="129118" y="34310"/>
                    </a:lnTo>
                    <a:cubicBezTo>
                      <a:pt x="129118" y="34393"/>
                      <a:pt x="129035" y="34476"/>
                      <a:pt x="128952" y="34476"/>
                    </a:cubicBezTo>
                    <a:cubicBezTo>
                      <a:pt x="128870" y="34476"/>
                      <a:pt x="128870" y="34393"/>
                      <a:pt x="128870" y="34310"/>
                    </a:cubicBezTo>
                    <a:close/>
                    <a:moveTo>
                      <a:pt x="152489" y="34227"/>
                    </a:moveTo>
                    <a:cubicBezTo>
                      <a:pt x="152572" y="34227"/>
                      <a:pt x="152654" y="34310"/>
                      <a:pt x="152737" y="34393"/>
                    </a:cubicBezTo>
                    <a:cubicBezTo>
                      <a:pt x="152737" y="34558"/>
                      <a:pt x="152737" y="34641"/>
                      <a:pt x="152654" y="34724"/>
                    </a:cubicBezTo>
                    <a:cubicBezTo>
                      <a:pt x="152572" y="34724"/>
                      <a:pt x="152489" y="34641"/>
                      <a:pt x="152489" y="34476"/>
                    </a:cubicBezTo>
                    <a:cubicBezTo>
                      <a:pt x="152406" y="34393"/>
                      <a:pt x="152406" y="34310"/>
                      <a:pt x="152489" y="34227"/>
                    </a:cubicBezTo>
                    <a:close/>
                    <a:moveTo>
                      <a:pt x="120085" y="34310"/>
                    </a:moveTo>
                    <a:cubicBezTo>
                      <a:pt x="120168" y="34310"/>
                      <a:pt x="120251" y="34310"/>
                      <a:pt x="120334" y="34393"/>
                    </a:cubicBezTo>
                    <a:cubicBezTo>
                      <a:pt x="120416" y="34558"/>
                      <a:pt x="120416" y="34641"/>
                      <a:pt x="120334" y="34724"/>
                    </a:cubicBezTo>
                    <a:cubicBezTo>
                      <a:pt x="120285" y="34749"/>
                      <a:pt x="120244" y="34759"/>
                      <a:pt x="120207" y="34759"/>
                    </a:cubicBezTo>
                    <a:cubicBezTo>
                      <a:pt x="120119" y="34759"/>
                      <a:pt x="120061" y="34700"/>
                      <a:pt x="120002" y="34641"/>
                    </a:cubicBezTo>
                    <a:cubicBezTo>
                      <a:pt x="119919" y="34558"/>
                      <a:pt x="119919" y="34393"/>
                      <a:pt x="120085" y="34310"/>
                    </a:cubicBezTo>
                    <a:close/>
                    <a:moveTo>
                      <a:pt x="153592" y="34182"/>
                    </a:moveTo>
                    <a:cubicBezTo>
                      <a:pt x="153669" y="34182"/>
                      <a:pt x="153768" y="34289"/>
                      <a:pt x="153815" y="34476"/>
                    </a:cubicBezTo>
                    <a:cubicBezTo>
                      <a:pt x="153898" y="34641"/>
                      <a:pt x="153815" y="34807"/>
                      <a:pt x="153732" y="34890"/>
                    </a:cubicBezTo>
                    <a:cubicBezTo>
                      <a:pt x="153566" y="34890"/>
                      <a:pt x="153400" y="34641"/>
                      <a:pt x="153483" y="34393"/>
                    </a:cubicBezTo>
                    <a:cubicBezTo>
                      <a:pt x="153483" y="34247"/>
                      <a:pt x="153531" y="34182"/>
                      <a:pt x="153592" y="34182"/>
                    </a:cubicBezTo>
                    <a:close/>
                    <a:moveTo>
                      <a:pt x="140650" y="34137"/>
                    </a:moveTo>
                    <a:cubicBezTo>
                      <a:pt x="140673" y="34137"/>
                      <a:pt x="140697" y="34139"/>
                      <a:pt x="140721" y="34144"/>
                    </a:cubicBezTo>
                    <a:cubicBezTo>
                      <a:pt x="140886" y="34227"/>
                      <a:pt x="141218" y="34227"/>
                      <a:pt x="141301" y="34227"/>
                    </a:cubicBezTo>
                    <a:cubicBezTo>
                      <a:pt x="141342" y="34206"/>
                      <a:pt x="141378" y="34196"/>
                      <a:pt x="141408" y="34196"/>
                    </a:cubicBezTo>
                    <a:cubicBezTo>
                      <a:pt x="141498" y="34196"/>
                      <a:pt x="141529" y="34289"/>
                      <a:pt x="141466" y="34476"/>
                    </a:cubicBezTo>
                    <a:cubicBezTo>
                      <a:pt x="141384" y="34724"/>
                      <a:pt x="141301" y="34807"/>
                      <a:pt x="141052" y="34807"/>
                    </a:cubicBezTo>
                    <a:cubicBezTo>
                      <a:pt x="140979" y="34783"/>
                      <a:pt x="140928" y="34773"/>
                      <a:pt x="140898" y="34773"/>
                    </a:cubicBezTo>
                    <a:cubicBezTo>
                      <a:pt x="140825" y="34773"/>
                      <a:pt x="140876" y="34831"/>
                      <a:pt x="141052" y="34890"/>
                    </a:cubicBezTo>
                    <a:cubicBezTo>
                      <a:pt x="141301" y="35056"/>
                      <a:pt x="141301" y="35139"/>
                      <a:pt x="140969" y="35139"/>
                    </a:cubicBezTo>
                    <a:cubicBezTo>
                      <a:pt x="140921" y="35163"/>
                      <a:pt x="140865" y="35173"/>
                      <a:pt x="140806" y="35173"/>
                    </a:cubicBezTo>
                    <a:cubicBezTo>
                      <a:pt x="140665" y="35173"/>
                      <a:pt x="140506" y="35114"/>
                      <a:pt x="140389" y="35056"/>
                    </a:cubicBezTo>
                    <a:cubicBezTo>
                      <a:pt x="140077" y="34743"/>
                      <a:pt x="140279" y="34137"/>
                      <a:pt x="140650" y="34137"/>
                    </a:cubicBezTo>
                    <a:close/>
                    <a:moveTo>
                      <a:pt x="125962" y="33893"/>
                    </a:moveTo>
                    <a:cubicBezTo>
                      <a:pt x="126437" y="33893"/>
                      <a:pt x="127248" y="34160"/>
                      <a:pt x="127626" y="34476"/>
                    </a:cubicBezTo>
                    <a:cubicBezTo>
                      <a:pt x="127544" y="34558"/>
                      <a:pt x="127544" y="34641"/>
                      <a:pt x="127544" y="34724"/>
                    </a:cubicBezTo>
                    <a:cubicBezTo>
                      <a:pt x="127604" y="34967"/>
                      <a:pt x="127398" y="35121"/>
                      <a:pt x="127154" y="35121"/>
                    </a:cubicBezTo>
                    <a:cubicBezTo>
                      <a:pt x="127064" y="35121"/>
                      <a:pt x="126969" y="35100"/>
                      <a:pt x="126881" y="35056"/>
                    </a:cubicBezTo>
                    <a:cubicBezTo>
                      <a:pt x="126812" y="35021"/>
                      <a:pt x="126757" y="35001"/>
                      <a:pt x="126723" y="35001"/>
                    </a:cubicBezTo>
                    <a:cubicBezTo>
                      <a:pt x="126675" y="35001"/>
                      <a:pt x="126666" y="35042"/>
                      <a:pt x="126715" y="35139"/>
                    </a:cubicBezTo>
                    <a:cubicBezTo>
                      <a:pt x="126798" y="35304"/>
                      <a:pt x="126798" y="35387"/>
                      <a:pt x="126715" y="35387"/>
                    </a:cubicBezTo>
                    <a:cubicBezTo>
                      <a:pt x="126632" y="35387"/>
                      <a:pt x="126549" y="35304"/>
                      <a:pt x="126549" y="35221"/>
                    </a:cubicBezTo>
                    <a:cubicBezTo>
                      <a:pt x="126549" y="35056"/>
                      <a:pt x="126466" y="34973"/>
                      <a:pt x="126383" y="34973"/>
                    </a:cubicBezTo>
                    <a:cubicBezTo>
                      <a:pt x="126383" y="34973"/>
                      <a:pt x="126383" y="35056"/>
                      <a:pt x="126383" y="35221"/>
                    </a:cubicBezTo>
                    <a:cubicBezTo>
                      <a:pt x="125969" y="34890"/>
                      <a:pt x="125472" y="34144"/>
                      <a:pt x="125637" y="33978"/>
                    </a:cubicBezTo>
                    <a:cubicBezTo>
                      <a:pt x="125697" y="33919"/>
                      <a:pt x="125813" y="33893"/>
                      <a:pt x="125962" y="33893"/>
                    </a:cubicBezTo>
                    <a:close/>
                    <a:moveTo>
                      <a:pt x="148556" y="35697"/>
                    </a:moveTo>
                    <a:cubicBezTo>
                      <a:pt x="148566" y="35697"/>
                      <a:pt x="148578" y="35704"/>
                      <a:pt x="148594" y="35719"/>
                    </a:cubicBezTo>
                    <a:cubicBezTo>
                      <a:pt x="148676" y="35719"/>
                      <a:pt x="148842" y="35884"/>
                      <a:pt x="148842" y="36050"/>
                    </a:cubicBezTo>
                    <a:cubicBezTo>
                      <a:pt x="148960" y="36207"/>
                      <a:pt x="148948" y="36289"/>
                      <a:pt x="148885" y="36289"/>
                    </a:cubicBezTo>
                    <a:cubicBezTo>
                      <a:pt x="148815" y="36289"/>
                      <a:pt x="148681" y="36186"/>
                      <a:pt x="148594" y="35967"/>
                    </a:cubicBezTo>
                    <a:cubicBezTo>
                      <a:pt x="148526" y="35832"/>
                      <a:pt x="148514" y="35697"/>
                      <a:pt x="148556" y="35697"/>
                    </a:cubicBezTo>
                    <a:close/>
                    <a:moveTo>
                      <a:pt x="132516" y="35967"/>
                    </a:moveTo>
                    <a:cubicBezTo>
                      <a:pt x="132516" y="35967"/>
                      <a:pt x="132599" y="36050"/>
                      <a:pt x="132599" y="36133"/>
                    </a:cubicBezTo>
                    <a:cubicBezTo>
                      <a:pt x="132682" y="36299"/>
                      <a:pt x="132682" y="36382"/>
                      <a:pt x="132516" y="36382"/>
                    </a:cubicBezTo>
                    <a:cubicBezTo>
                      <a:pt x="132433" y="36382"/>
                      <a:pt x="132350" y="36299"/>
                      <a:pt x="132433" y="36216"/>
                    </a:cubicBezTo>
                    <a:cubicBezTo>
                      <a:pt x="132433" y="36050"/>
                      <a:pt x="132433" y="35967"/>
                      <a:pt x="132516" y="35967"/>
                    </a:cubicBezTo>
                    <a:close/>
                    <a:moveTo>
                      <a:pt x="127709" y="36299"/>
                    </a:moveTo>
                    <a:cubicBezTo>
                      <a:pt x="127709" y="36382"/>
                      <a:pt x="127626" y="36547"/>
                      <a:pt x="127709" y="36630"/>
                    </a:cubicBezTo>
                    <a:cubicBezTo>
                      <a:pt x="127709" y="36661"/>
                      <a:pt x="127709" y="36689"/>
                      <a:pt x="127709" y="36713"/>
                    </a:cubicBezTo>
                    <a:cubicBezTo>
                      <a:pt x="127626" y="36630"/>
                      <a:pt x="127544" y="36547"/>
                      <a:pt x="127461" y="36547"/>
                    </a:cubicBezTo>
                    <a:cubicBezTo>
                      <a:pt x="127295" y="36547"/>
                      <a:pt x="127295" y="36547"/>
                      <a:pt x="127295" y="36299"/>
                    </a:cubicBezTo>
                    <a:close/>
                    <a:moveTo>
                      <a:pt x="139529" y="33750"/>
                    </a:moveTo>
                    <a:cubicBezTo>
                      <a:pt x="139685" y="33750"/>
                      <a:pt x="139850" y="33937"/>
                      <a:pt x="139975" y="34310"/>
                    </a:cubicBezTo>
                    <a:cubicBezTo>
                      <a:pt x="140140" y="35056"/>
                      <a:pt x="140140" y="35967"/>
                      <a:pt x="139892" y="36050"/>
                    </a:cubicBezTo>
                    <a:cubicBezTo>
                      <a:pt x="139726" y="36050"/>
                      <a:pt x="139643" y="36216"/>
                      <a:pt x="139726" y="36382"/>
                    </a:cubicBezTo>
                    <a:cubicBezTo>
                      <a:pt x="139781" y="36603"/>
                      <a:pt x="139726" y="36713"/>
                      <a:pt x="139609" y="36713"/>
                    </a:cubicBezTo>
                    <a:cubicBezTo>
                      <a:pt x="139551" y="36713"/>
                      <a:pt x="139477" y="36686"/>
                      <a:pt x="139395" y="36630"/>
                    </a:cubicBezTo>
                    <a:cubicBezTo>
                      <a:pt x="139229" y="36547"/>
                      <a:pt x="139146" y="36382"/>
                      <a:pt x="139146" y="36216"/>
                    </a:cubicBezTo>
                    <a:cubicBezTo>
                      <a:pt x="139146" y="35930"/>
                      <a:pt x="138837" y="35520"/>
                      <a:pt x="138646" y="35520"/>
                    </a:cubicBezTo>
                    <a:cubicBezTo>
                      <a:pt x="138616" y="35520"/>
                      <a:pt x="138588" y="35530"/>
                      <a:pt x="138566" y="35553"/>
                    </a:cubicBezTo>
                    <a:cubicBezTo>
                      <a:pt x="138566" y="35599"/>
                      <a:pt x="138553" y="35620"/>
                      <a:pt x="138532" y="35620"/>
                    </a:cubicBezTo>
                    <a:cubicBezTo>
                      <a:pt x="138480" y="35620"/>
                      <a:pt x="138377" y="35484"/>
                      <a:pt x="138317" y="35304"/>
                    </a:cubicBezTo>
                    <a:cubicBezTo>
                      <a:pt x="138249" y="35100"/>
                      <a:pt x="138181" y="34951"/>
                      <a:pt x="138159" y="34951"/>
                    </a:cubicBezTo>
                    <a:cubicBezTo>
                      <a:pt x="138154" y="34951"/>
                      <a:pt x="138151" y="34958"/>
                      <a:pt x="138151" y="34973"/>
                    </a:cubicBezTo>
                    <a:cubicBezTo>
                      <a:pt x="138110" y="35014"/>
                      <a:pt x="138048" y="35035"/>
                      <a:pt x="137986" y="35035"/>
                    </a:cubicBezTo>
                    <a:cubicBezTo>
                      <a:pt x="137924" y="35035"/>
                      <a:pt x="137861" y="35014"/>
                      <a:pt x="137820" y="34973"/>
                    </a:cubicBezTo>
                    <a:cubicBezTo>
                      <a:pt x="137654" y="34890"/>
                      <a:pt x="137571" y="34807"/>
                      <a:pt x="137737" y="34641"/>
                    </a:cubicBezTo>
                    <a:cubicBezTo>
                      <a:pt x="137830" y="34455"/>
                      <a:pt x="138211" y="34347"/>
                      <a:pt x="138527" y="34347"/>
                    </a:cubicBezTo>
                    <a:cubicBezTo>
                      <a:pt x="138773" y="34347"/>
                      <a:pt x="138980" y="34413"/>
                      <a:pt x="138980" y="34558"/>
                    </a:cubicBezTo>
                    <a:cubicBezTo>
                      <a:pt x="139008" y="34614"/>
                      <a:pt x="139035" y="34641"/>
                      <a:pt x="139060" y="34641"/>
                    </a:cubicBezTo>
                    <a:cubicBezTo>
                      <a:pt x="139109" y="34641"/>
                      <a:pt x="139146" y="34531"/>
                      <a:pt x="139146" y="34310"/>
                    </a:cubicBezTo>
                    <a:cubicBezTo>
                      <a:pt x="139229" y="33937"/>
                      <a:pt x="139374" y="33750"/>
                      <a:pt x="139529" y="33750"/>
                    </a:cubicBezTo>
                    <a:close/>
                    <a:moveTo>
                      <a:pt x="141549" y="35304"/>
                    </a:moveTo>
                    <a:cubicBezTo>
                      <a:pt x="141798" y="35304"/>
                      <a:pt x="141798" y="35304"/>
                      <a:pt x="141715" y="35553"/>
                    </a:cubicBezTo>
                    <a:cubicBezTo>
                      <a:pt x="141632" y="35636"/>
                      <a:pt x="141549" y="35719"/>
                      <a:pt x="141632" y="35719"/>
                    </a:cubicBezTo>
                    <a:cubicBezTo>
                      <a:pt x="141715" y="35719"/>
                      <a:pt x="141715" y="35967"/>
                      <a:pt x="141632" y="36216"/>
                    </a:cubicBezTo>
                    <a:cubicBezTo>
                      <a:pt x="141535" y="36554"/>
                      <a:pt x="141411" y="36724"/>
                      <a:pt x="141274" y="36724"/>
                    </a:cubicBezTo>
                    <a:cubicBezTo>
                      <a:pt x="141176" y="36724"/>
                      <a:pt x="141073" y="36637"/>
                      <a:pt x="140969" y="36465"/>
                    </a:cubicBezTo>
                    <a:cubicBezTo>
                      <a:pt x="140753" y="36177"/>
                      <a:pt x="140725" y="35951"/>
                      <a:pt x="140938" y="35951"/>
                    </a:cubicBezTo>
                    <a:cubicBezTo>
                      <a:pt x="140971" y="35951"/>
                      <a:pt x="141008" y="35956"/>
                      <a:pt x="141052" y="35967"/>
                    </a:cubicBezTo>
                    <a:cubicBezTo>
                      <a:pt x="141076" y="35992"/>
                      <a:pt x="141101" y="36002"/>
                      <a:pt x="141121" y="36002"/>
                    </a:cubicBezTo>
                    <a:cubicBezTo>
                      <a:pt x="141169" y="36002"/>
                      <a:pt x="141194" y="35943"/>
                      <a:pt x="141135" y="35884"/>
                    </a:cubicBezTo>
                    <a:cubicBezTo>
                      <a:pt x="141135" y="35719"/>
                      <a:pt x="141218" y="35719"/>
                      <a:pt x="141301" y="35719"/>
                    </a:cubicBezTo>
                    <a:cubicBezTo>
                      <a:pt x="141345" y="35741"/>
                      <a:pt x="141378" y="35751"/>
                      <a:pt x="141400" y="35751"/>
                    </a:cubicBezTo>
                    <a:cubicBezTo>
                      <a:pt x="141460" y="35751"/>
                      <a:pt x="141444" y="35674"/>
                      <a:pt x="141384" y="35553"/>
                    </a:cubicBezTo>
                    <a:cubicBezTo>
                      <a:pt x="141301" y="35470"/>
                      <a:pt x="141384" y="35304"/>
                      <a:pt x="141549" y="35304"/>
                    </a:cubicBezTo>
                    <a:close/>
                    <a:moveTo>
                      <a:pt x="145196" y="36133"/>
                    </a:moveTo>
                    <a:cubicBezTo>
                      <a:pt x="145362" y="36133"/>
                      <a:pt x="145444" y="36216"/>
                      <a:pt x="145527" y="36382"/>
                    </a:cubicBezTo>
                    <a:cubicBezTo>
                      <a:pt x="145610" y="36630"/>
                      <a:pt x="145610" y="36796"/>
                      <a:pt x="145527" y="36796"/>
                    </a:cubicBezTo>
                    <a:cubicBezTo>
                      <a:pt x="145444" y="36796"/>
                      <a:pt x="145279" y="36630"/>
                      <a:pt x="145196" y="36465"/>
                    </a:cubicBezTo>
                    <a:cubicBezTo>
                      <a:pt x="145113" y="36299"/>
                      <a:pt x="145113" y="36133"/>
                      <a:pt x="145196" y="36133"/>
                    </a:cubicBezTo>
                    <a:close/>
                    <a:moveTo>
                      <a:pt x="153285" y="22925"/>
                    </a:moveTo>
                    <a:cubicBezTo>
                      <a:pt x="153468" y="22925"/>
                      <a:pt x="153545" y="23018"/>
                      <a:pt x="153483" y="23205"/>
                    </a:cubicBezTo>
                    <a:cubicBezTo>
                      <a:pt x="153416" y="23340"/>
                      <a:pt x="153458" y="23475"/>
                      <a:pt x="153567" y="23475"/>
                    </a:cubicBezTo>
                    <a:cubicBezTo>
                      <a:pt x="153591" y="23475"/>
                      <a:pt x="153619" y="23469"/>
                      <a:pt x="153649" y="23453"/>
                    </a:cubicBezTo>
                    <a:lnTo>
                      <a:pt x="153732" y="23453"/>
                    </a:lnTo>
                    <a:cubicBezTo>
                      <a:pt x="153732" y="23453"/>
                      <a:pt x="153732" y="23536"/>
                      <a:pt x="153732" y="23536"/>
                    </a:cubicBezTo>
                    <a:cubicBezTo>
                      <a:pt x="153815" y="23702"/>
                      <a:pt x="153980" y="23868"/>
                      <a:pt x="154146" y="23868"/>
                    </a:cubicBezTo>
                    <a:cubicBezTo>
                      <a:pt x="154229" y="23785"/>
                      <a:pt x="154478" y="23785"/>
                      <a:pt x="154643" y="23785"/>
                    </a:cubicBezTo>
                    <a:cubicBezTo>
                      <a:pt x="154809" y="23702"/>
                      <a:pt x="154975" y="23702"/>
                      <a:pt x="155058" y="23702"/>
                    </a:cubicBezTo>
                    <a:cubicBezTo>
                      <a:pt x="155224" y="23702"/>
                      <a:pt x="155306" y="23785"/>
                      <a:pt x="155389" y="23868"/>
                    </a:cubicBezTo>
                    <a:cubicBezTo>
                      <a:pt x="155389" y="24034"/>
                      <a:pt x="155224" y="24116"/>
                      <a:pt x="155058" y="24116"/>
                    </a:cubicBezTo>
                    <a:cubicBezTo>
                      <a:pt x="154809" y="24116"/>
                      <a:pt x="154561" y="24199"/>
                      <a:pt x="154561" y="24365"/>
                    </a:cubicBezTo>
                    <a:cubicBezTo>
                      <a:pt x="154561" y="24531"/>
                      <a:pt x="154726" y="24696"/>
                      <a:pt x="154892" y="24696"/>
                    </a:cubicBezTo>
                    <a:cubicBezTo>
                      <a:pt x="155306" y="24696"/>
                      <a:pt x="155555" y="25028"/>
                      <a:pt x="155224" y="25111"/>
                    </a:cubicBezTo>
                    <a:cubicBezTo>
                      <a:pt x="155058" y="25194"/>
                      <a:pt x="154975" y="25359"/>
                      <a:pt x="154975" y="25525"/>
                    </a:cubicBezTo>
                    <a:cubicBezTo>
                      <a:pt x="154975" y="25600"/>
                      <a:pt x="154975" y="25641"/>
                      <a:pt x="154967" y="25641"/>
                    </a:cubicBezTo>
                    <a:cubicBezTo>
                      <a:pt x="154958" y="25641"/>
                      <a:pt x="154938" y="25579"/>
                      <a:pt x="154892" y="25442"/>
                    </a:cubicBezTo>
                    <a:cubicBezTo>
                      <a:pt x="154809" y="25277"/>
                      <a:pt x="154561" y="25028"/>
                      <a:pt x="154312" y="25028"/>
                    </a:cubicBezTo>
                    <a:cubicBezTo>
                      <a:pt x="154063" y="25028"/>
                      <a:pt x="153980" y="24945"/>
                      <a:pt x="154146" y="24696"/>
                    </a:cubicBezTo>
                    <a:cubicBezTo>
                      <a:pt x="154229" y="24531"/>
                      <a:pt x="154229" y="24531"/>
                      <a:pt x="153980" y="24531"/>
                    </a:cubicBezTo>
                    <a:cubicBezTo>
                      <a:pt x="153939" y="24551"/>
                      <a:pt x="153898" y="24562"/>
                      <a:pt x="153859" y="24562"/>
                    </a:cubicBezTo>
                    <a:cubicBezTo>
                      <a:pt x="153742" y="24562"/>
                      <a:pt x="153649" y="24469"/>
                      <a:pt x="153649" y="24282"/>
                    </a:cubicBezTo>
                    <a:cubicBezTo>
                      <a:pt x="153566" y="24034"/>
                      <a:pt x="153400" y="23702"/>
                      <a:pt x="153152" y="23536"/>
                    </a:cubicBezTo>
                    <a:cubicBezTo>
                      <a:pt x="152990" y="23401"/>
                      <a:pt x="152880" y="23337"/>
                      <a:pt x="152827" y="23337"/>
                    </a:cubicBezTo>
                    <a:cubicBezTo>
                      <a:pt x="152716" y="23337"/>
                      <a:pt x="152843" y="23613"/>
                      <a:pt x="153235" y="24116"/>
                    </a:cubicBezTo>
                    <a:cubicBezTo>
                      <a:pt x="153483" y="24531"/>
                      <a:pt x="153483" y="24696"/>
                      <a:pt x="153235" y="24862"/>
                    </a:cubicBezTo>
                    <a:cubicBezTo>
                      <a:pt x="153069" y="25028"/>
                      <a:pt x="152737" y="25194"/>
                      <a:pt x="152489" y="25277"/>
                    </a:cubicBezTo>
                    <a:cubicBezTo>
                      <a:pt x="151991" y="25442"/>
                      <a:pt x="151909" y="25774"/>
                      <a:pt x="152406" y="25857"/>
                    </a:cubicBezTo>
                    <a:cubicBezTo>
                      <a:pt x="152654" y="25857"/>
                      <a:pt x="152820" y="26022"/>
                      <a:pt x="152820" y="26188"/>
                    </a:cubicBezTo>
                    <a:cubicBezTo>
                      <a:pt x="152820" y="26354"/>
                      <a:pt x="152820" y="26685"/>
                      <a:pt x="152820" y="26851"/>
                    </a:cubicBezTo>
                    <a:cubicBezTo>
                      <a:pt x="152820" y="27183"/>
                      <a:pt x="152737" y="27266"/>
                      <a:pt x="152406" y="27266"/>
                    </a:cubicBezTo>
                    <a:lnTo>
                      <a:pt x="151577" y="27266"/>
                    </a:lnTo>
                    <a:cubicBezTo>
                      <a:pt x="151163" y="27348"/>
                      <a:pt x="151163" y="27431"/>
                      <a:pt x="151246" y="27597"/>
                    </a:cubicBezTo>
                    <a:cubicBezTo>
                      <a:pt x="151414" y="27878"/>
                      <a:pt x="151392" y="28082"/>
                      <a:pt x="151232" y="28082"/>
                    </a:cubicBezTo>
                    <a:cubicBezTo>
                      <a:pt x="151156" y="28082"/>
                      <a:pt x="151048" y="28036"/>
                      <a:pt x="150914" y="27929"/>
                    </a:cubicBezTo>
                    <a:cubicBezTo>
                      <a:pt x="150665" y="27680"/>
                      <a:pt x="150665" y="27597"/>
                      <a:pt x="150748" y="27348"/>
                    </a:cubicBezTo>
                    <a:cubicBezTo>
                      <a:pt x="150831" y="27183"/>
                      <a:pt x="150831" y="27017"/>
                      <a:pt x="150831" y="26851"/>
                    </a:cubicBezTo>
                    <a:cubicBezTo>
                      <a:pt x="150809" y="26829"/>
                      <a:pt x="150787" y="26819"/>
                      <a:pt x="150765" y="26819"/>
                    </a:cubicBezTo>
                    <a:cubicBezTo>
                      <a:pt x="150704" y="26819"/>
                      <a:pt x="150643" y="26896"/>
                      <a:pt x="150583" y="27017"/>
                    </a:cubicBezTo>
                    <a:cubicBezTo>
                      <a:pt x="150583" y="27266"/>
                      <a:pt x="150500" y="27431"/>
                      <a:pt x="150417" y="27514"/>
                    </a:cubicBezTo>
                    <a:cubicBezTo>
                      <a:pt x="150283" y="27581"/>
                      <a:pt x="150257" y="27703"/>
                      <a:pt x="150384" y="27703"/>
                    </a:cubicBezTo>
                    <a:cubicBezTo>
                      <a:pt x="150414" y="27703"/>
                      <a:pt x="150452" y="27696"/>
                      <a:pt x="150500" y="27680"/>
                    </a:cubicBezTo>
                    <a:cubicBezTo>
                      <a:pt x="150665" y="27680"/>
                      <a:pt x="150831" y="27846"/>
                      <a:pt x="150748" y="28177"/>
                    </a:cubicBezTo>
                    <a:cubicBezTo>
                      <a:pt x="150748" y="28219"/>
                      <a:pt x="150728" y="28239"/>
                      <a:pt x="150686" y="28239"/>
                    </a:cubicBezTo>
                    <a:cubicBezTo>
                      <a:pt x="150645" y="28239"/>
                      <a:pt x="150583" y="28219"/>
                      <a:pt x="150500" y="28177"/>
                    </a:cubicBezTo>
                    <a:cubicBezTo>
                      <a:pt x="150417" y="28094"/>
                      <a:pt x="150355" y="28053"/>
                      <a:pt x="150324" y="28053"/>
                    </a:cubicBezTo>
                    <a:cubicBezTo>
                      <a:pt x="150293" y="28053"/>
                      <a:pt x="150293" y="28094"/>
                      <a:pt x="150334" y="28177"/>
                    </a:cubicBezTo>
                    <a:cubicBezTo>
                      <a:pt x="150390" y="28458"/>
                      <a:pt x="149952" y="28662"/>
                      <a:pt x="149587" y="28662"/>
                    </a:cubicBezTo>
                    <a:cubicBezTo>
                      <a:pt x="149412" y="28662"/>
                      <a:pt x="149254" y="28616"/>
                      <a:pt x="149174" y="28509"/>
                    </a:cubicBezTo>
                    <a:cubicBezTo>
                      <a:pt x="149125" y="28412"/>
                      <a:pt x="149077" y="28371"/>
                      <a:pt x="149045" y="28371"/>
                    </a:cubicBezTo>
                    <a:cubicBezTo>
                      <a:pt x="149022" y="28371"/>
                      <a:pt x="149008" y="28391"/>
                      <a:pt x="149008" y="28426"/>
                    </a:cubicBezTo>
                    <a:cubicBezTo>
                      <a:pt x="149008" y="28592"/>
                      <a:pt x="149091" y="28674"/>
                      <a:pt x="149174" y="28757"/>
                    </a:cubicBezTo>
                    <a:cubicBezTo>
                      <a:pt x="149422" y="28840"/>
                      <a:pt x="149505" y="29337"/>
                      <a:pt x="149339" y="29503"/>
                    </a:cubicBezTo>
                    <a:cubicBezTo>
                      <a:pt x="149257" y="29586"/>
                      <a:pt x="149174" y="29586"/>
                      <a:pt x="149174" y="29586"/>
                    </a:cubicBezTo>
                    <a:cubicBezTo>
                      <a:pt x="149174" y="29337"/>
                      <a:pt x="148676" y="28674"/>
                      <a:pt x="148511" y="28674"/>
                    </a:cubicBezTo>
                    <a:cubicBezTo>
                      <a:pt x="148345" y="28757"/>
                      <a:pt x="148428" y="28757"/>
                      <a:pt x="148594" y="28923"/>
                    </a:cubicBezTo>
                    <a:cubicBezTo>
                      <a:pt x="148759" y="29089"/>
                      <a:pt x="148759" y="29089"/>
                      <a:pt x="148676" y="29255"/>
                    </a:cubicBezTo>
                    <a:cubicBezTo>
                      <a:pt x="148657" y="29274"/>
                      <a:pt x="148628" y="29284"/>
                      <a:pt x="148592" y="29284"/>
                    </a:cubicBezTo>
                    <a:cubicBezTo>
                      <a:pt x="148476" y="29284"/>
                      <a:pt x="148286" y="29176"/>
                      <a:pt x="148096" y="28923"/>
                    </a:cubicBezTo>
                    <a:cubicBezTo>
                      <a:pt x="147813" y="28640"/>
                      <a:pt x="147646" y="28512"/>
                      <a:pt x="147436" y="28512"/>
                    </a:cubicBezTo>
                    <a:cubicBezTo>
                      <a:pt x="147339" y="28512"/>
                      <a:pt x="147233" y="28539"/>
                      <a:pt x="147102" y="28592"/>
                    </a:cubicBezTo>
                    <a:lnTo>
                      <a:pt x="146522" y="28674"/>
                    </a:lnTo>
                    <a:lnTo>
                      <a:pt x="147019" y="28923"/>
                    </a:lnTo>
                    <a:cubicBezTo>
                      <a:pt x="147143" y="29006"/>
                      <a:pt x="147247" y="29047"/>
                      <a:pt x="147340" y="29047"/>
                    </a:cubicBezTo>
                    <a:cubicBezTo>
                      <a:pt x="147433" y="29047"/>
                      <a:pt x="147516" y="29006"/>
                      <a:pt x="147599" y="28923"/>
                    </a:cubicBezTo>
                    <a:cubicBezTo>
                      <a:pt x="147633" y="28820"/>
                      <a:pt x="147654" y="28760"/>
                      <a:pt x="147677" y="28760"/>
                    </a:cubicBezTo>
                    <a:cubicBezTo>
                      <a:pt x="147710" y="28760"/>
                      <a:pt x="147751" y="28880"/>
                      <a:pt x="147848" y="29172"/>
                    </a:cubicBezTo>
                    <a:cubicBezTo>
                      <a:pt x="148013" y="29586"/>
                      <a:pt x="147931" y="29669"/>
                      <a:pt x="147516" y="29918"/>
                    </a:cubicBezTo>
                    <a:cubicBezTo>
                      <a:pt x="147334" y="30039"/>
                      <a:pt x="147108" y="30116"/>
                      <a:pt x="146935" y="30116"/>
                    </a:cubicBezTo>
                    <a:cubicBezTo>
                      <a:pt x="146871" y="30116"/>
                      <a:pt x="146815" y="30106"/>
                      <a:pt x="146770" y="30083"/>
                    </a:cubicBezTo>
                    <a:cubicBezTo>
                      <a:pt x="146522" y="30083"/>
                      <a:pt x="146356" y="30166"/>
                      <a:pt x="146273" y="30415"/>
                    </a:cubicBezTo>
                    <a:cubicBezTo>
                      <a:pt x="146180" y="30648"/>
                      <a:pt x="146139" y="30750"/>
                      <a:pt x="146077" y="30750"/>
                    </a:cubicBezTo>
                    <a:cubicBezTo>
                      <a:pt x="146028" y="30750"/>
                      <a:pt x="145967" y="30689"/>
                      <a:pt x="145859" y="30581"/>
                    </a:cubicBezTo>
                    <a:cubicBezTo>
                      <a:pt x="145702" y="30424"/>
                      <a:pt x="145472" y="30341"/>
                      <a:pt x="145281" y="30341"/>
                    </a:cubicBezTo>
                    <a:cubicBezTo>
                      <a:pt x="145067" y="30341"/>
                      <a:pt x="144903" y="30445"/>
                      <a:pt x="144947" y="30663"/>
                    </a:cubicBezTo>
                    <a:cubicBezTo>
                      <a:pt x="144947" y="30746"/>
                      <a:pt x="145113" y="30829"/>
                      <a:pt x="145196" y="30829"/>
                    </a:cubicBezTo>
                    <a:cubicBezTo>
                      <a:pt x="145240" y="30807"/>
                      <a:pt x="145273" y="30797"/>
                      <a:pt x="145295" y="30797"/>
                    </a:cubicBezTo>
                    <a:cubicBezTo>
                      <a:pt x="145356" y="30797"/>
                      <a:pt x="145339" y="30874"/>
                      <a:pt x="145279" y="30995"/>
                    </a:cubicBezTo>
                    <a:cubicBezTo>
                      <a:pt x="145196" y="31161"/>
                      <a:pt x="145196" y="31244"/>
                      <a:pt x="145279" y="31244"/>
                    </a:cubicBezTo>
                    <a:cubicBezTo>
                      <a:pt x="145279" y="31244"/>
                      <a:pt x="145362" y="31326"/>
                      <a:pt x="145279" y="31492"/>
                    </a:cubicBezTo>
                    <a:cubicBezTo>
                      <a:pt x="145279" y="31629"/>
                      <a:pt x="145254" y="31691"/>
                      <a:pt x="145203" y="31691"/>
                    </a:cubicBezTo>
                    <a:cubicBezTo>
                      <a:pt x="145162" y="31691"/>
                      <a:pt x="145105" y="31650"/>
                      <a:pt x="145030" y="31575"/>
                    </a:cubicBezTo>
                    <a:cubicBezTo>
                      <a:pt x="144960" y="31505"/>
                      <a:pt x="144882" y="31474"/>
                      <a:pt x="144812" y="31474"/>
                    </a:cubicBezTo>
                    <a:cubicBezTo>
                      <a:pt x="144633" y="31474"/>
                      <a:pt x="144497" y="31669"/>
                      <a:pt x="144616" y="31907"/>
                    </a:cubicBezTo>
                    <a:cubicBezTo>
                      <a:pt x="144664" y="32004"/>
                      <a:pt x="144684" y="32044"/>
                      <a:pt x="144659" y="32044"/>
                    </a:cubicBezTo>
                    <a:cubicBezTo>
                      <a:pt x="144642" y="32044"/>
                      <a:pt x="144601" y="32024"/>
                      <a:pt x="144533" y="31989"/>
                    </a:cubicBezTo>
                    <a:cubicBezTo>
                      <a:pt x="144460" y="31965"/>
                      <a:pt x="144408" y="31955"/>
                      <a:pt x="144374" y="31955"/>
                    </a:cubicBezTo>
                    <a:cubicBezTo>
                      <a:pt x="144291" y="31955"/>
                      <a:pt x="144308" y="32014"/>
                      <a:pt x="144367" y="32072"/>
                    </a:cubicBezTo>
                    <a:cubicBezTo>
                      <a:pt x="144367" y="32238"/>
                      <a:pt x="144367" y="32404"/>
                      <a:pt x="144284" y="32487"/>
                    </a:cubicBezTo>
                    <a:cubicBezTo>
                      <a:pt x="144036" y="32652"/>
                      <a:pt x="144036" y="32652"/>
                      <a:pt x="144367" y="32901"/>
                    </a:cubicBezTo>
                    <a:cubicBezTo>
                      <a:pt x="144616" y="33233"/>
                      <a:pt x="144616" y="33233"/>
                      <a:pt x="144284" y="33233"/>
                    </a:cubicBezTo>
                    <a:cubicBezTo>
                      <a:pt x="144118" y="33315"/>
                      <a:pt x="143953" y="33315"/>
                      <a:pt x="143953" y="33398"/>
                    </a:cubicBezTo>
                    <a:cubicBezTo>
                      <a:pt x="143870" y="33398"/>
                      <a:pt x="143787" y="33315"/>
                      <a:pt x="143787" y="33150"/>
                    </a:cubicBezTo>
                    <a:cubicBezTo>
                      <a:pt x="143704" y="32984"/>
                      <a:pt x="143787" y="32901"/>
                      <a:pt x="143870" y="32901"/>
                    </a:cubicBezTo>
                    <a:cubicBezTo>
                      <a:pt x="144036" y="32818"/>
                      <a:pt x="144036" y="32818"/>
                      <a:pt x="143870" y="32652"/>
                    </a:cubicBezTo>
                    <a:cubicBezTo>
                      <a:pt x="143821" y="32628"/>
                      <a:pt x="143758" y="32618"/>
                      <a:pt x="143688" y="32618"/>
                    </a:cubicBezTo>
                    <a:cubicBezTo>
                      <a:pt x="143517" y="32618"/>
                      <a:pt x="143300" y="32677"/>
                      <a:pt x="143124" y="32735"/>
                    </a:cubicBezTo>
                    <a:cubicBezTo>
                      <a:pt x="142882" y="32874"/>
                      <a:pt x="142668" y="32940"/>
                      <a:pt x="142502" y="32940"/>
                    </a:cubicBezTo>
                    <a:cubicBezTo>
                      <a:pt x="142270" y="32940"/>
                      <a:pt x="142129" y="32811"/>
                      <a:pt x="142129" y="32570"/>
                    </a:cubicBezTo>
                    <a:cubicBezTo>
                      <a:pt x="142129" y="32321"/>
                      <a:pt x="142047" y="32238"/>
                      <a:pt x="141881" y="32238"/>
                    </a:cubicBezTo>
                    <a:cubicBezTo>
                      <a:pt x="141798" y="32238"/>
                      <a:pt x="141549" y="32072"/>
                      <a:pt x="141466" y="31824"/>
                    </a:cubicBezTo>
                    <a:cubicBezTo>
                      <a:pt x="141342" y="31658"/>
                      <a:pt x="141280" y="31575"/>
                      <a:pt x="141249" y="31575"/>
                    </a:cubicBezTo>
                    <a:cubicBezTo>
                      <a:pt x="141218" y="31575"/>
                      <a:pt x="141218" y="31658"/>
                      <a:pt x="141218" y="31824"/>
                    </a:cubicBezTo>
                    <a:cubicBezTo>
                      <a:pt x="141218" y="32072"/>
                      <a:pt x="141301" y="32321"/>
                      <a:pt x="141384" y="32404"/>
                    </a:cubicBezTo>
                    <a:cubicBezTo>
                      <a:pt x="141466" y="32487"/>
                      <a:pt x="141466" y="32570"/>
                      <a:pt x="141301" y="32570"/>
                    </a:cubicBezTo>
                    <a:cubicBezTo>
                      <a:pt x="141218" y="32570"/>
                      <a:pt x="140886" y="32404"/>
                      <a:pt x="140555" y="32072"/>
                    </a:cubicBezTo>
                    <a:cubicBezTo>
                      <a:pt x="140368" y="31886"/>
                      <a:pt x="140182" y="31793"/>
                      <a:pt x="140135" y="31793"/>
                    </a:cubicBezTo>
                    <a:cubicBezTo>
                      <a:pt x="140120" y="31793"/>
                      <a:pt x="140120" y="31803"/>
                      <a:pt x="140140" y="31824"/>
                    </a:cubicBezTo>
                    <a:cubicBezTo>
                      <a:pt x="140266" y="32074"/>
                      <a:pt x="140012" y="32325"/>
                      <a:pt x="139702" y="32325"/>
                    </a:cubicBezTo>
                    <a:cubicBezTo>
                      <a:pt x="139602" y="32325"/>
                      <a:pt x="139496" y="32299"/>
                      <a:pt x="139395" y="32238"/>
                    </a:cubicBezTo>
                    <a:cubicBezTo>
                      <a:pt x="139289" y="32168"/>
                      <a:pt x="139214" y="32142"/>
                      <a:pt x="139162" y="32142"/>
                    </a:cubicBezTo>
                    <a:cubicBezTo>
                      <a:pt x="139091" y="32142"/>
                      <a:pt x="139063" y="32190"/>
                      <a:pt x="139063" y="32238"/>
                    </a:cubicBezTo>
                    <a:cubicBezTo>
                      <a:pt x="139063" y="32359"/>
                      <a:pt x="139019" y="32436"/>
                      <a:pt x="138930" y="32436"/>
                    </a:cubicBezTo>
                    <a:cubicBezTo>
                      <a:pt x="138897" y="32436"/>
                      <a:pt x="138859" y="32426"/>
                      <a:pt x="138814" y="32404"/>
                    </a:cubicBezTo>
                    <a:cubicBezTo>
                      <a:pt x="138649" y="32404"/>
                      <a:pt x="138483" y="32404"/>
                      <a:pt x="138566" y="32487"/>
                    </a:cubicBezTo>
                    <a:cubicBezTo>
                      <a:pt x="138566" y="32652"/>
                      <a:pt x="138400" y="32735"/>
                      <a:pt x="138234" y="32818"/>
                    </a:cubicBezTo>
                    <a:cubicBezTo>
                      <a:pt x="138151" y="32860"/>
                      <a:pt x="138151" y="32880"/>
                      <a:pt x="138203" y="32880"/>
                    </a:cubicBezTo>
                    <a:cubicBezTo>
                      <a:pt x="138255" y="32880"/>
                      <a:pt x="138359" y="32860"/>
                      <a:pt x="138483" y="32818"/>
                    </a:cubicBezTo>
                    <a:cubicBezTo>
                      <a:pt x="138621" y="32763"/>
                      <a:pt x="138732" y="32735"/>
                      <a:pt x="138818" y="32735"/>
                    </a:cubicBezTo>
                    <a:cubicBezTo>
                      <a:pt x="138989" y="32735"/>
                      <a:pt x="139063" y="32846"/>
                      <a:pt x="139063" y="33067"/>
                    </a:cubicBezTo>
                    <a:cubicBezTo>
                      <a:pt x="139123" y="33367"/>
                      <a:pt x="139009" y="33580"/>
                      <a:pt x="138847" y="33580"/>
                    </a:cubicBezTo>
                    <a:cubicBezTo>
                      <a:pt x="138786" y="33580"/>
                      <a:pt x="138717" y="33550"/>
                      <a:pt x="138649" y="33481"/>
                    </a:cubicBezTo>
                    <a:cubicBezTo>
                      <a:pt x="138583" y="33383"/>
                      <a:pt x="138531" y="33337"/>
                      <a:pt x="138481" y="33337"/>
                    </a:cubicBezTo>
                    <a:cubicBezTo>
                      <a:pt x="138405" y="33337"/>
                      <a:pt x="138335" y="33446"/>
                      <a:pt x="138234" y="33647"/>
                    </a:cubicBezTo>
                    <a:cubicBezTo>
                      <a:pt x="138151" y="33896"/>
                      <a:pt x="137737" y="34061"/>
                      <a:pt x="137323" y="34227"/>
                    </a:cubicBezTo>
                    <a:cubicBezTo>
                      <a:pt x="136908" y="34310"/>
                      <a:pt x="136577" y="34476"/>
                      <a:pt x="136577" y="34641"/>
                    </a:cubicBezTo>
                    <a:cubicBezTo>
                      <a:pt x="136577" y="34777"/>
                      <a:pt x="136632" y="34912"/>
                      <a:pt x="136697" y="34912"/>
                    </a:cubicBezTo>
                    <a:cubicBezTo>
                      <a:pt x="136712" y="34912"/>
                      <a:pt x="136727" y="34905"/>
                      <a:pt x="136743" y="34890"/>
                    </a:cubicBezTo>
                    <a:cubicBezTo>
                      <a:pt x="136825" y="34890"/>
                      <a:pt x="136991" y="35056"/>
                      <a:pt x="136991" y="35139"/>
                    </a:cubicBezTo>
                    <a:cubicBezTo>
                      <a:pt x="137045" y="35301"/>
                      <a:pt x="136607" y="35427"/>
                      <a:pt x="136272" y="35427"/>
                    </a:cubicBezTo>
                    <a:cubicBezTo>
                      <a:pt x="136093" y="35427"/>
                      <a:pt x="135943" y="35391"/>
                      <a:pt x="135914" y="35304"/>
                    </a:cubicBezTo>
                    <a:cubicBezTo>
                      <a:pt x="135864" y="35104"/>
                      <a:pt x="135297" y="34994"/>
                      <a:pt x="134876" y="34994"/>
                    </a:cubicBezTo>
                    <a:cubicBezTo>
                      <a:pt x="134602" y="34994"/>
                      <a:pt x="134389" y="35041"/>
                      <a:pt x="134422" y="35139"/>
                    </a:cubicBezTo>
                    <a:cubicBezTo>
                      <a:pt x="134422" y="35260"/>
                      <a:pt x="134378" y="35337"/>
                      <a:pt x="134289" y="35337"/>
                    </a:cubicBezTo>
                    <a:cubicBezTo>
                      <a:pt x="134256" y="35337"/>
                      <a:pt x="134218" y="35327"/>
                      <a:pt x="134174" y="35304"/>
                    </a:cubicBezTo>
                    <a:cubicBezTo>
                      <a:pt x="134063" y="35277"/>
                      <a:pt x="133989" y="35258"/>
                      <a:pt x="133953" y="35258"/>
                    </a:cubicBezTo>
                    <a:cubicBezTo>
                      <a:pt x="133879" y="35258"/>
                      <a:pt x="133953" y="35332"/>
                      <a:pt x="134174" y="35553"/>
                    </a:cubicBezTo>
                    <a:cubicBezTo>
                      <a:pt x="134422" y="35802"/>
                      <a:pt x="134422" y="35884"/>
                      <a:pt x="134091" y="35884"/>
                    </a:cubicBezTo>
                    <a:cubicBezTo>
                      <a:pt x="133925" y="35884"/>
                      <a:pt x="133759" y="35967"/>
                      <a:pt x="133759" y="36050"/>
                    </a:cubicBezTo>
                    <a:cubicBezTo>
                      <a:pt x="133786" y="36185"/>
                      <a:pt x="133734" y="36241"/>
                      <a:pt x="133647" y="36241"/>
                    </a:cubicBezTo>
                    <a:cubicBezTo>
                      <a:pt x="133464" y="36241"/>
                      <a:pt x="133125" y="35999"/>
                      <a:pt x="133013" y="35719"/>
                    </a:cubicBezTo>
                    <a:cubicBezTo>
                      <a:pt x="132887" y="35465"/>
                      <a:pt x="132760" y="35357"/>
                      <a:pt x="132596" y="35357"/>
                    </a:cubicBezTo>
                    <a:cubicBezTo>
                      <a:pt x="132546" y="35357"/>
                      <a:pt x="132492" y="35368"/>
                      <a:pt x="132433" y="35387"/>
                    </a:cubicBezTo>
                    <a:cubicBezTo>
                      <a:pt x="132267" y="35470"/>
                      <a:pt x="132185" y="35636"/>
                      <a:pt x="132267" y="35802"/>
                    </a:cubicBezTo>
                    <a:cubicBezTo>
                      <a:pt x="132316" y="35899"/>
                      <a:pt x="132308" y="35939"/>
                      <a:pt x="132242" y="35939"/>
                    </a:cubicBezTo>
                    <a:cubicBezTo>
                      <a:pt x="132196" y="35939"/>
                      <a:pt x="132122" y="35919"/>
                      <a:pt x="132019" y="35884"/>
                    </a:cubicBezTo>
                    <a:cubicBezTo>
                      <a:pt x="131853" y="35884"/>
                      <a:pt x="131687" y="35884"/>
                      <a:pt x="131770" y="35967"/>
                    </a:cubicBezTo>
                    <a:cubicBezTo>
                      <a:pt x="131853" y="36050"/>
                      <a:pt x="131604" y="36879"/>
                      <a:pt x="131439" y="36879"/>
                    </a:cubicBezTo>
                    <a:cubicBezTo>
                      <a:pt x="131356" y="36879"/>
                      <a:pt x="131356" y="36630"/>
                      <a:pt x="131356" y="36299"/>
                    </a:cubicBezTo>
                    <a:cubicBezTo>
                      <a:pt x="131356" y="35938"/>
                      <a:pt x="131292" y="35737"/>
                      <a:pt x="131163" y="35737"/>
                    </a:cubicBezTo>
                    <a:cubicBezTo>
                      <a:pt x="131085" y="35737"/>
                      <a:pt x="130984" y="35811"/>
                      <a:pt x="130859" y="35967"/>
                    </a:cubicBezTo>
                    <a:cubicBezTo>
                      <a:pt x="130776" y="36133"/>
                      <a:pt x="130776" y="36216"/>
                      <a:pt x="130941" y="36382"/>
                    </a:cubicBezTo>
                    <a:cubicBezTo>
                      <a:pt x="131314" y="36755"/>
                      <a:pt x="130895" y="37081"/>
                      <a:pt x="130382" y="37081"/>
                    </a:cubicBezTo>
                    <a:cubicBezTo>
                      <a:pt x="130211" y="37081"/>
                      <a:pt x="130030" y="37045"/>
                      <a:pt x="129864" y="36962"/>
                    </a:cubicBezTo>
                    <a:cubicBezTo>
                      <a:pt x="129743" y="36841"/>
                      <a:pt x="129488" y="36764"/>
                      <a:pt x="129230" y="36764"/>
                    </a:cubicBezTo>
                    <a:cubicBezTo>
                      <a:pt x="129136" y="36764"/>
                      <a:pt x="129041" y="36774"/>
                      <a:pt x="128952" y="36796"/>
                    </a:cubicBezTo>
                    <a:cubicBezTo>
                      <a:pt x="128289" y="36796"/>
                      <a:pt x="128124" y="36630"/>
                      <a:pt x="128207" y="36216"/>
                    </a:cubicBezTo>
                    <a:cubicBezTo>
                      <a:pt x="128372" y="36133"/>
                      <a:pt x="128455" y="36050"/>
                      <a:pt x="128538" y="35967"/>
                    </a:cubicBezTo>
                    <a:cubicBezTo>
                      <a:pt x="128704" y="35802"/>
                      <a:pt x="128704" y="35636"/>
                      <a:pt x="128538" y="35470"/>
                    </a:cubicBezTo>
                    <a:cubicBezTo>
                      <a:pt x="128559" y="35449"/>
                      <a:pt x="128585" y="35439"/>
                      <a:pt x="128617" y="35439"/>
                    </a:cubicBezTo>
                    <a:cubicBezTo>
                      <a:pt x="128714" y="35439"/>
                      <a:pt x="128870" y="35532"/>
                      <a:pt x="129118" y="35719"/>
                    </a:cubicBezTo>
                    <a:cubicBezTo>
                      <a:pt x="129251" y="35896"/>
                      <a:pt x="129337" y="35979"/>
                      <a:pt x="129401" y="35979"/>
                    </a:cubicBezTo>
                    <a:cubicBezTo>
                      <a:pt x="129456" y="35979"/>
                      <a:pt x="129494" y="35917"/>
                      <a:pt x="129533" y="35802"/>
                    </a:cubicBezTo>
                    <a:cubicBezTo>
                      <a:pt x="129567" y="35697"/>
                      <a:pt x="129602" y="35651"/>
                      <a:pt x="129643" y="35651"/>
                    </a:cubicBezTo>
                    <a:cubicBezTo>
                      <a:pt x="129699" y="35651"/>
                      <a:pt x="129768" y="35740"/>
                      <a:pt x="129864" y="35884"/>
                    </a:cubicBezTo>
                    <a:cubicBezTo>
                      <a:pt x="129947" y="36050"/>
                      <a:pt x="130030" y="36133"/>
                      <a:pt x="130030" y="36299"/>
                    </a:cubicBezTo>
                    <a:cubicBezTo>
                      <a:pt x="129947" y="36299"/>
                      <a:pt x="129864" y="36382"/>
                      <a:pt x="129698" y="36382"/>
                    </a:cubicBezTo>
                    <a:cubicBezTo>
                      <a:pt x="129450" y="36465"/>
                      <a:pt x="129450" y="36547"/>
                      <a:pt x="129781" y="36630"/>
                    </a:cubicBezTo>
                    <a:cubicBezTo>
                      <a:pt x="129927" y="36727"/>
                      <a:pt x="130016" y="36768"/>
                      <a:pt x="130081" y="36768"/>
                    </a:cubicBezTo>
                    <a:cubicBezTo>
                      <a:pt x="130127" y="36768"/>
                      <a:pt x="130161" y="36748"/>
                      <a:pt x="130196" y="36713"/>
                    </a:cubicBezTo>
                    <a:lnTo>
                      <a:pt x="130278" y="36713"/>
                    </a:lnTo>
                    <a:cubicBezTo>
                      <a:pt x="130444" y="36713"/>
                      <a:pt x="130444" y="36630"/>
                      <a:pt x="130361" y="36382"/>
                    </a:cubicBezTo>
                    <a:cubicBezTo>
                      <a:pt x="130361" y="36260"/>
                      <a:pt x="130361" y="36183"/>
                      <a:pt x="130329" y="36183"/>
                    </a:cubicBezTo>
                    <a:cubicBezTo>
                      <a:pt x="130317" y="36183"/>
                      <a:pt x="130301" y="36194"/>
                      <a:pt x="130278" y="36216"/>
                    </a:cubicBezTo>
                    <a:cubicBezTo>
                      <a:pt x="130196" y="35967"/>
                      <a:pt x="130196" y="35719"/>
                      <a:pt x="130196" y="35553"/>
                    </a:cubicBezTo>
                    <a:cubicBezTo>
                      <a:pt x="130196" y="35304"/>
                      <a:pt x="130113" y="35139"/>
                      <a:pt x="130030" y="35139"/>
                    </a:cubicBezTo>
                    <a:cubicBezTo>
                      <a:pt x="130030" y="35139"/>
                      <a:pt x="129947" y="35056"/>
                      <a:pt x="129947" y="34890"/>
                    </a:cubicBezTo>
                    <a:cubicBezTo>
                      <a:pt x="129905" y="34766"/>
                      <a:pt x="129905" y="34704"/>
                      <a:pt x="129926" y="34704"/>
                    </a:cubicBezTo>
                    <a:cubicBezTo>
                      <a:pt x="129947" y="34704"/>
                      <a:pt x="129988" y="34766"/>
                      <a:pt x="130030" y="34890"/>
                    </a:cubicBezTo>
                    <a:cubicBezTo>
                      <a:pt x="130147" y="35046"/>
                      <a:pt x="130265" y="35129"/>
                      <a:pt x="130347" y="35129"/>
                    </a:cubicBezTo>
                    <a:cubicBezTo>
                      <a:pt x="130439" y="35129"/>
                      <a:pt x="130488" y="35026"/>
                      <a:pt x="130444" y="34807"/>
                    </a:cubicBezTo>
                    <a:cubicBezTo>
                      <a:pt x="130444" y="34807"/>
                      <a:pt x="130444" y="34807"/>
                      <a:pt x="130444" y="34724"/>
                    </a:cubicBezTo>
                    <a:cubicBezTo>
                      <a:pt x="130527" y="34724"/>
                      <a:pt x="130527" y="34641"/>
                      <a:pt x="130527" y="34558"/>
                    </a:cubicBezTo>
                    <a:lnTo>
                      <a:pt x="130610" y="34558"/>
                    </a:lnTo>
                    <a:cubicBezTo>
                      <a:pt x="130693" y="34558"/>
                      <a:pt x="130776" y="34393"/>
                      <a:pt x="130776" y="34061"/>
                    </a:cubicBezTo>
                    <a:cubicBezTo>
                      <a:pt x="130776" y="33647"/>
                      <a:pt x="130776" y="33564"/>
                      <a:pt x="130278" y="33315"/>
                    </a:cubicBezTo>
                    <a:lnTo>
                      <a:pt x="129781" y="33150"/>
                    </a:lnTo>
                    <a:lnTo>
                      <a:pt x="130113" y="33564"/>
                    </a:lnTo>
                    <a:cubicBezTo>
                      <a:pt x="130196" y="33647"/>
                      <a:pt x="130278" y="33730"/>
                      <a:pt x="130278" y="33813"/>
                    </a:cubicBezTo>
                    <a:cubicBezTo>
                      <a:pt x="130196" y="33730"/>
                      <a:pt x="130113" y="33730"/>
                      <a:pt x="130030" y="33730"/>
                    </a:cubicBezTo>
                    <a:cubicBezTo>
                      <a:pt x="129533" y="33564"/>
                      <a:pt x="129118" y="33398"/>
                      <a:pt x="129201" y="33315"/>
                    </a:cubicBezTo>
                    <a:cubicBezTo>
                      <a:pt x="129201" y="33233"/>
                      <a:pt x="129533" y="33067"/>
                      <a:pt x="130030" y="32901"/>
                    </a:cubicBezTo>
                    <a:cubicBezTo>
                      <a:pt x="130304" y="32764"/>
                      <a:pt x="130527" y="32703"/>
                      <a:pt x="130686" y="32703"/>
                    </a:cubicBezTo>
                    <a:cubicBezTo>
                      <a:pt x="130817" y="32703"/>
                      <a:pt x="130904" y="32744"/>
                      <a:pt x="130941" y="32818"/>
                    </a:cubicBezTo>
                    <a:cubicBezTo>
                      <a:pt x="131002" y="32939"/>
                      <a:pt x="131107" y="33016"/>
                      <a:pt x="131192" y="33016"/>
                    </a:cubicBezTo>
                    <a:cubicBezTo>
                      <a:pt x="131223" y="33016"/>
                      <a:pt x="131251" y="33006"/>
                      <a:pt x="131273" y="32984"/>
                    </a:cubicBezTo>
                    <a:cubicBezTo>
                      <a:pt x="131356" y="32984"/>
                      <a:pt x="131522" y="32901"/>
                      <a:pt x="131687" y="32901"/>
                    </a:cubicBezTo>
                    <a:cubicBezTo>
                      <a:pt x="131936" y="32818"/>
                      <a:pt x="131936" y="32652"/>
                      <a:pt x="131853" y="32321"/>
                    </a:cubicBezTo>
                    <a:cubicBezTo>
                      <a:pt x="131770" y="31989"/>
                      <a:pt x="131770" y="31658"/>
                      <a:pt x="131936" y="31575"/>
                    </a:cubicBezTo>
                    <a:cubicBezTo>
                      <a:pt x="131998" y="31544"/>
                      <a:pt x="132101" y="31530"/>
                      <a:pt x="132226" y="31530"/>
                    </a:cubicBezTo>
                    <a:cubicBezTo>
                      <a:pt x="132770" y="31530"/>
                      <a:pt x="133744" y="31787"/>
                      <a:pt x="133676" y="31989"/>
                    </a:cubicBezTo>
                    <a:cubicBezTo>
                      <a:pt x="133676" y="32072"/>
                      <a:pt x="133842" y="32155"/>
                      <a:pt x="134091" y="32238"/>
                    </a:cubicBezTo>
                    <a:cubicBezTo>
                      <a:pt x="134188" y="32262"/>
                      <a:pt x="134263" y="32272"/>
                      <a:pt x="134318" y="32272"/>
                    </a:cubicBezTo>
                    <a:cubicBezTo>
                      <a:pt x="134449" y="32272"/>
                      <a:pt x="134456" y="32214"/>
                      <a:pt x="134339" y="32155"/>
                    </a:cubicBezTo>
                    <a:cubicBezTo>
                      <a:pt x="134091" y="32072"/>
                      <a:pt x="134174" y="31907"/>
                      <a:pt x="134422" y="31741"/>
                    </a:cubicBezTo>
                    <a:lnTo>
                      <a:pt x="134837" y="31575"/>
                    </a:lnTo>
                    <a:lnTo>
                      <a:pt x="134256" y="31492"/>
                    </a:lnTo>
                    <a:cubicBezTo>
                      <a:pt x="133428" y="31492"/>
                      <a:pt x="133262" y="31161"/>
                      <a:pt x="133842" y="30581"/>
                    </a:cubicBezTo>
                    <a:cubicBezTo>
                      <a:pt x="133925" y="30498"/>
                      <a:pt x="134008" y="30415"/>
                      <a:pt x="134091" y="30332"/>
                    </a:cubicBezTo>
                    <a:lnTo>
                      <a:pt x="134339" y="30746"/>
                    </a:lnTo>
                    <a:cubicBezTo>
                      <a:pt x="134546" y="31005"/>
                      <a:pt x="134657" y="31135"/>
                      <a:pt x="134750" y="31135"/>
                    </a:cubicBezTo>
                    <a:cubicBezTo>
                      <a:pt x="134807" y="31135"/>
                      <a:pt x="134857" y="31088"/>
                      <a:pt x="134919" y="30995"/>
                    </a:cubicBezTo>
                    <a:lnTo>
                      <a:pt x="135168" y="30746"/>
                    </a:lnTo>
                    <a:lnTo>
                      <a:pt x="134919" y="30746"/>
                    </a:lnTo>
                    <a:cubicBezTo>
                      <a:pt x="134872" y="30762"/>
                      <a:pt x="134830" y="30769"/>
                      <a:pt x="134794" y="30769"/>
                    </a:cubicBezTo>
                    <a:cubicBezTo>
                      <a:pt x="134642" y="30769"/>
                      <a:pt x="134588" y="30648"/>
                      <a:pt x="134588" y="30581"/>
                    </a:cubicBezTo>
                    <a:cubicBezTo>
                      <a:pt x="134588" y="30581"/>
                      <a:pt x="134588" y="30498"/>
                      <a:pt x="134588" y="30498"/>
                    </a:cubicBezTo>
                    <a:cubicBezTo>
                      <a:pt x="134632" y="30564"/>
                      <a:pt x="134677" y="30595"/>
                      <a:pt x="134716" y="30595"/>
                    </a:cubicBezTo>
                    <a:cubicBezTo>
                      <a:pt x="134825" y="30595"/>
                      <a:pt x="134897" y="30364"/>
                      <a:pt x="134837" y="30000"/>
                    </a:cubicBezTo>
                    <a:cubicBezTo>
                      <a:pt x="134745" y="29727"/>
                      <a:pt x="134729" y="29604"/>
                      <a:pt x="134858" y="29604"/>
                    </a:cubicBezTo>
                    <a:cubicBezTo>
                      <a:pt x="134963" y="29604"/>
                      <a:pt x="135164" y="29686"/>
                      <a:pt x="135499" y="29835"/>
                    </a:cubicBezTo>
                    <a:cubicBezTo>
                      <a:pt x="135790" y="29918"/>
                      <a:pt x="135997" y="29959"/>
                      <a:pt x="136121" y="29959"/>
                    </a:cubicBezTo>
                    <a:cubicBezTo>
                      <a:pt x="136245" y="29959"/>
                      <a:pt x="136287" y="29918"/>
                      <a:pt x="136245" y="29835"/>
                    </a:cubicBezTo>
                    <a:cubicBezTo>
                      <a:pt x="136245" y="29669"/>
                      <a:pt x="136328" y="29503"/>
                      <a:pt x="136494" y="29420"/>
                    </a:cubicBezTo>
                    <a:cubicBezTo>
                      <a:pt x="136515" y="29400"/>
                      <a:pt x="136541" y="29389"/>
                      <a:pt x="136568" y="29389"/>
                    </a:cubicBezTo>
                    <a:cubicBezTo>
                      <a:pt x="136649" y="29389"/>
                      <a:pt x="136743" y="29482"/>
                      <a:pt x="136743" y="29669"/>
                    </a:cubicBezTo>
                    <a:cubicBezTo>
                      <a:pt x="136784" y="29876"/>
                      <a:pt x="136805" y="29980"/>
                      <a:pt x="136836" y="29980"/>
                    </a:cubicBezTo>
                    <a:cubicBezTo>
                      <a:pt x="136867" y="29980"/>
                      <a:pt x="136908" y="29876"/>
                      <a:pt x="136991" y="29669"/>
                    </a:cubicBezTo>
                    <a:cubicBezTo>
                      <a:pt x="137074" y="29255"/>
                      <a:pt x="137074" y="29255"/>
                      <a:pt x="136743" y="29172"/>
                    </a:cubicBezTo>
                    <a:cubicBezTo>
                      <a:pt x="136328" y="29172"/>
                      <a:pt x="136245" y="29006"/>
                      <a:pt x="136411" y="28757"/>
                    </a:cubicBezTo>
                    <a:lnTo>
                      <a:pt x="136494" y="28757"/>
                    </a:lnTo>
                    <a:cubicBezTo>
                      <a:pt x="136577" y="28674"/>
                      <a:pt x="136577" y="28674"/>
                      <a:pt x="136494" y="28674"/>
                    </a:cubicBezTo>
                    <a:cubicBezTo>
                      <a:pt x="136577" y="28592"/>
                      <a:pt x="136660" y="28592"/>
                      <a:pt x="136743" y="28509"/>
                    </a:cubicBezTo>
                    <a:cubicBezTo>
                      <a:pt x="136991" y="28343"/>
                      <a:pt x="137157" y="28177"/>
                      <a:pt x="137074" y="28094"/>
                    </a:cubicBezTo>
                    <a:cubicBezTo>
                      <a:pt x="137074" y="27929"/>
                      <a:pt x="137074" y="27846"/>
                      <a:pt x="137240" y="27763"/>
                    </a:cubicBezTo>
                    <a:cubicBezTo>
                      <a:pt x="137288" y="27739"/>
                      <a:pt x="137330" y="27729"/>
                      <a:pt x="137366" y="27729"/>
                    </a:cubicBezTo>
                    <a:cubicBezTo>
                      <a:pt x="137454" y="27729"/>
                      <a:pt x="137513" y="27787"/>
                      <a:pt x="137571" y="27846"/>
                    </a:cubicBezTo>
                    <a:cubicBezTo>
                      <a:pt x="137488" y="28011"/>
                      <a:pt x="137571" y="28094"/>
                      <a:pt x="137654" y="28094"/>
                    </a:cubicBezTo>
                    <a:cubicBezTo>
                      <a:pt x="137737" y="28177"/>
                      <a:pt x="137737" y="28260"/>
                      <a:pt x="137654" y="28260"/>
                    </a:cubicBezTo>
                    <a:cubicBezTo>
                      <a:pt x="137571" y="28343"/>
                      <a:pt x="137488" y="28509"/>
                      <a:pt x="137406" y="28757"/>
                    </a:cubicBezTo>
                    <a:cubicBezTo>
                      <a:pt x="137295" y="28978"/>
                      <a:pt x="137258" y="29089"/>
                      <a:pt x="137344" y="29089"/>
                    </a:cubicBezTo>
                    <a:cubicBezTo>
                      <a:pt x="137387" y="29089"/>
                      <a:pt x="137461" y="29061"/>
                      <a:pt x="137571" y="29006"/>
                    </a:cubicBezTo>
                    <a:cubicBezTo>
                      <a:pt x="137737" y="28923"/>
                      <a:pt x="137903" y="28757"/>
                      <a:pt x="137820" y="28674"/>
                    </a:cubicBezTo>
                    <a:cubicBezTo>
                      <a:pt x="137737" y="28509"/>
                      <a:pt x="137820" y="28509"/>
                      <a:pt x="137903" y="28509"/>
                    </a:cubicBezTo>
                    <a:cubicBezTo>
                      <a:pt x="137986" y="28509"/>
                      <a:pt x="138400" y="28426"/>
                      <a:pt x="138897" y="28260"/>
                    </a:cubicBezTo>
                    <a:cubicBezTo>
                      <a:pt x="139201" y="28139"/>
                      <a:pt x="139548" y="28062"/>
                      <a:pt x="139811" y="28062"/>
                    </a:cubicBezTo>
                    <a:cubicBezTo>
                      <a:pt x="139906" y="28062"/>
                      <a:pt x="139991" y="28072"/>
                      <a:pt x="140058" y="28094"/>
                    </a:cubicBezTo>
                    <a:cubicBezTo>
                      <a:pt x="140140" y="28136"/>
                      <a:pt x="140203" y="28156"/>
                      <a:pt x="140254" y="28156"/>
                    </a:cubicBezTo>
                    <a:cubicBezTo>
                      <a:pt x="140306" y="28156"/>
                      <a:pt x="140348" y="28136"/>
                      <a:pt x="140389" y="28094"/>
                    </a:cubicBezTo>
                    <a:cubicBezTo>
                      <a:pt x="140472" y="28177"/>
                      <a:pt x="140555" y="28260"/>
                      <a:pt x="140638" y="28343"/>
                    </a:cubicBezTo>
                    <a:cubicBezTo>
                      <a:pt x="140638" y="28440"/>
                      <a:pt x="140695" y="28480"/>
                      <a:pt x="140742" y="28480"/>
                    </a:cubicBezTo>
                    <a:cubicBezTo>
                      <a:pt x="140775" y="28480"/>
                      <a:pt x="140803" y="28460"/>
                      <a:pt x="140803" y="28426"/>
                    </a:cubicBezTo>
                    <a:cubicBezTo>
                      <a:pt x="140886" y="28177"/>
                      <a:pt x="140721" y="28011"/>
                      <a:pt x="140472" y="27929"/>
                    </a:cubicBezTo>
                    <a:cubicBezTo>
                      <a:pt x="140502" y="27898"/>
                      <a:pt x="140566" y="27879"/>
                      <a:pt x="140659" y="27879"/>
                    </a:cubicBezTo>
                    <a:cubicBezTo>
                      <a:pt x="140820" y="27879"/>
                      <a:pt x="141068" y="27937"/>
                      <a:pt x="141384" y="28094"/>
                    </a:cubicBezTo>
                    <a:cubicBezTo>
                      <a:pt x="141808" y="28216"/>
                      <a:pt x="142144" y="28293"/>
                      <a:pt x="142294" y="28293"/>
                    </a:cubicBezTo>
                    <a:cubicBezTo>
                      <a:pt x="142348" y="28293"/>
                      <a:pt x="142378" y="28282"/>
                      <a:pt x="142378" y="28260"/>
                    </a:cubicBezTo>
                    <a:cubicBezTo>
                      <a:pt x="142437" y="28201"/>
                      <a:pt x="142412" y="28143"/>
                      <a:pt x="142335" y="28143"/>
                    </a:cubicBezTo>
                    <a:cubicBezTo>
                      <a:pt x="142302" y="28143"/>
                      <a:pt x="142261" y="28153"/>
                      <a:pt x="142212" y="28177"/>
                    </a:cubicBezTo>
                    <a:cubicBezTo>
                      <a:pt x="142188" y="28201"/>
                      <a:pt x="142164" y="28212"/>
                      <a:pt x="142142" y="28212"/>
                    </a:cubicBezTo>
                    <a:cubicBezTo>
                      <a:pt x="142088" y="28212"/>
                      <a:pt x="142047" y="28153"/>
                      <a:pt x="142047" y="28094"/>
                    </a:cubicBezTo>
                    <a:cubicBezTo>
                      <a:pt x="142047" y="28011"/>
                      <a:pt x="141964" y="27846"/>
                      <a:pt x="141798" y="27680"/>
                    </a:cubicBezTo>
                    <a:cubicBezTo>
                      <a:pt x="141466" y="27514"/>
                      <a:pt x="141466" y="27183"/>
                      <a:pt x="141798" y="27017"/>
                    </a:cubicBezTo>
                    <a:cubicBezTo>
                      <a:pt x="141832" y="26983"/>
                      <a:pt x="141881" y="26963"/>
                      <a:pt x="141926" y="26963"/>
                    </a:cubicBezTo>
                    <a:cubicBezTo>
                      <a:pt x="141990" y="26963"/>
                      <a:pt x="142047" y="27003"/>
                      <a:pt x="142047" y="27100"/>
                    </a:cubicBezTo>
                    <a:cubicBezTo>
                      <a:pt x="142047" y="27266"/>
                      <a:pt x="142295" y="27266"/>
                      <a:pt x="142544" y="27266"/>
                    </a:cubicBezTo>
                    <a:cubicBezTo>
                      <a:pt x="142792" y="27183"/>
                      <a:pt x="142875" y="27100"/>
                      <a:pt x="142710" y="26934"/>
                    </a:cubicBezTo>
                    <a:cubicBezTo>
                      <a:pt x="142494" y="26772"/>
                      <a:pt x="142946" y="26645"/>
                      <a:pt x="143379" y="26645"/>
                    </a:cubicBezTo>
                    <a:cubicBezTo>
                      <a:pt x="143611" y="26645"/>
                      <a:pt x="143837" y="26682"/>
                      <a:pt x="143953" y="26768"/>
                    </a:cubicBezTo>
                    <a:cubicBezTo>
                      <a:pt x="144021" y="26803"/>
                      <a:pt x="144133" y="26823"/>
                      <a:pt x="144269" y="26823"/>
                    </a:cubicBezTo>
                    <a:cubicBezTo>
                      <a:pt x="144462" y="26823"/>
                      <a:pt x="144704" y="26783"/>
                      <a:pt x="144947" y="26685"/>
                    </a:cubicBezTo>
                    <a:cubicBezTo>
                      <a:pt x="145444" y="26603"/>
                      <a:pt x="145610" y="26437"/>
                      <a:pt x="145527" y="26188"/>
                    </a:cubicBezTo>
                    <a:cubicBezTo>
                      <a:pt x="145476" y="26086"/>
                      <a:pt x="145393" y="26015"/>
                      <a:pt x="145318" y="26015"/>
                    </a:cubicBezTo>
                    <a:cubicBezTo>
                      <a:pt x="145271" y="26015"/>
                      <a:pt x="145227" y="26042"/>
                      <a:pt x="145196" y="26105"/>
                    </a:cubicBezTo>
                    <a:cubicBezTo>
                      <a:pt x="145113" y="26188"/>
                      <a:pt x="145030" y="26230"/>
                      <a:pt x="144947" y="26230"/>
                    </a:cubicBezTo>
                    <a:cubicBezTo>
                      <a:pt x="144864" y="26230"/>
                      <a:pt x="144781" y="26188"/>
                      <a:pt x="144699" y="26105"/>
                    </a:cubicBezTo>
                    <a:cubicBezTo>
                      <a:pt x="144533" y="25940"/>
                      <a:pt x="144118" y="25857"/>
                      <a:pt x="143735" y="25857"/>
                    </a:cubicBezTo>
                    <a:cubicBezTo>
                      <a:pt x="143352" y="25857"/>
                      <a:pt x="143000" y="25940"/>
                      <a:pt x="142958" y="26105"/>
                    </a:cubicBezTo>
                    <a:cubicBezTo>
                      <a:pt x="142872" y="26365"/>
                      <a:pt x="142740" y="26489"/>
                      <a:pt x="142610" y="26489"/>
                    </a:cubicBezTo>
                    <a:cubicBezTo>
                      <a:pt x="142491" y="26489"/>
                      <a:pt x="142374" y="26386"/>
                      <a:pt x="142295" y="26188"/>
                    </a:cubicBezTo>
                    <a:cubicBezTo>
                      <a:pt x="142129" y="25857"/>
                      <a:pt x="142212" y="25691"/>
                      <a:pt x="142378" y="25608"/>
                    </a:cubicBezTo>
                    <a:cubicBezTo>
                      <a:pt x="142544" y="25525"/>
                      <a:pt x="142710" y="25359"/>
                      <a:pt x="142627" y="25194"/>
                    </a:cubicBezTo>
                    <a:cubicBezTo>
                      <a:pt x="142627" y="25036"/>
                      <a:pt x="142660" y="24978"/>
                      <a:pt x="142748" y="24978"/>
                    </a:cubicBezTo>
                    <a:cubicBezTo>
                      <a:pt x="142798" y="24978"/>
                      <a:pt x="142867" y="24998"/>
                      <a:pt x="142958" y="25028"/>
                    </a:cubicBezTo>
                    <a:cubicBezTo>
                      <a:pt x="143061" y="25062"/>
                      <a:pt x="143150" y="25082"/>
                      <a:pt x="143219" y="25082"/>
                    </a:cubicBezTo>
                    <a:cubicBezTo>
                      <a:pt x="143316" y="25082"/>
                      <a:pt x="143373" y="25042"/>
                      <a:pt x="143373" y="24945"/>
                    </a:cubicBezTo>
                    <a:cubicBezTo>
                      <a:pt x="143418" y="24808"/>
                      <a:pt x="143489" y="24747"/>
                      <a:pt x="143585" y="24747"/>
                    </a:cubicBezTo>
                    <a:cubicBezTo>
                      <a:pt x="143663" y="24747"/>
                      <a:pt x="143758" y="24788"/>
                      <a:pt x="143870" y="24862"/>
                    </a:cubicBezTo>
                    <a:cubicBezTo>
                      <a:pt x="144062" y="24978"/>
                      <a:pt x="144183" y="25039"/>
                      <a:pt x="144257" y="25039"/>
                    </a:cubicBezTo>
                    <a:cubicBezTo>
                      <a:pt x="144343" y="25039"/>
                      <a:pt x="144367" y="24957"/>
                      <a:pt x="144367" y="24779"/>
                    </a:cubicBezTo>
                    <a:cubicBezTo>
                      <a:pt x="144367" y="24531"/>
                      <a:pt x="144533" y="24365"/>
                      <a:pt x="144699" y="24282"/>
                    </a:cubicBezTo>
                    <a:cubicBezTo>
                      <a:pt x="144781" y="24227"/>
                      <a:pt x="144837" y="24199"/>
                      <a:pt x="144877" y="24199"/>
                    </a:cubicBezTo>
                    <a:cubicBezTo>
                      <a:pt x="144956" y="24199"/>
                      <a:pt x="144975" y="24310"/>
                      <a:pt x="145030" y="24531"/>
                    </a:cubicBezTo>
                    <a:cubicBezTo>
                      <a:pt x="144947" y="24862"/>
                      <a:pt x="145113" y="25028"/>
                      <a:pt x="145279" y="25028"/>
                    </a:cubicBezTo>
                    <a:cubicBezTo>
                      <a:pt x="145301" y="25050"/>
                      <a:pt x="145317" y="25061"/>
                      <a:pt x="145329" y="25061"/>
                    </a:cubicBezTo>
                    <a:cubicBezTo>
                      <a:pt x="145362" y="25061"/>
                      <a:pt x="145362" y="24984"/>
                      <a:pt x="145362" y="24862"/>
                    </a:cubicBezTo>
                    <a:cubicBezTo>
                      <a:pt x="145303" y="24804"/>
                      <a:pt x="145286" y="24745"/>
                      <a:pt x="145339" y="24745"/>
                    </a:cubicBezTo>
                    <a:cubicBezTo>
                      <a:pt x="145362" y="24745"/>
                      <a:pt x="145396" y="24755"/>
                      <a:pt x="145444" y="24779"/>
                    </a:cubicBezTo>
                    <a:cubicBezTo>
                      <a:pt x="145465" y="24790"/>
                      <a:pt x="145485" y="24795"/>
                      <a:pt x="145503" y="24795"/>
                    </a:cubicBezTo>
                    <a:cubicBezTo>
                      <a:pt x="145627" y="24795"/>
                      <a:pt x="145672" y="24550"/>
                      <a:pt x="145527" y="24116"/>
                    </a:cubicBezTo>
                    <a:cubicBezTo>
                      <a:pt x="145527" y="24023"/>
                      <a:pt x="145527" y="23977"/>
                      <a:pt x="145540" y="23977"/>
                    </a:cubicBezTo>
                    <a:cubicBezTo>
                      <a:pt x="145562" y="23977"/>
                      <a:pt x="145620" y="24106"/>
                      <a:pt x="145776" y="24365"/>
                    </a:cubicBezTo>
                    <a:cubicBezTo>
                      <a:pt x="145921" y="24606"/>
                      <a:pt x="145981" y="24735"/>
                      <a:pt x="146006" y="24735"/>
                    </a:cubicBezTo>
                    <a:cubicBezTo>
                      <a:pt x="146025" y="24735"/>
                      <a:pt x="146025" y="24669"/>
                      <a:pt x="146025" y="24531"/>
                    </a:cubicBezTo>
                    <a:cubicBezTo>
                      <a:pt x="146025" y="24324"/>
                      <a:pt x="146066" y="24220"/>
                      <a:pt x="146118" y="24220"/>
                    </a:cubicBezTo>
                    <a:cubicBezTo>
                      <a:pt x="146170" y="24220"/>
                      <a:pt x="146232" y="24324"/>
                      <a:pt x="146273" y="24531"/>
                    </a:cubicBezTo>
                    <a:cubicBezTo>
                      <a:pt x="146273" y="24696"/>
                      <a:pt x="146439" y="24945"/>
                      <a:pt x="146605" y="25111"/>
                    </a:cubicBezTo>
                    <a:cubicBezTo>
                      <a:pt x="146749" y="25352"/>
                      <a:pt x="146838" y="25481"/>
                      <a:pt x="146854" y="25481"/>
                    </a:cubicBezTo>
                    <a:cubicBezTo>
                      <a:pt x="146865" y="25481"/>
                      <a:pt x="146840" y="25415"/>
                      <a:pt x="146770" y="25277"/>
                    </a:cubicBezTo>
                    <a:cubicBezTo>
                      <a:pt x="146770" y="25194"/>
                      <a:pt x="146687" y="24945"/>
                      <a:pt x="146770" y="24862"/>
                    </a:cubicBezTo>
                    <a:lnTo>
                      <a:pt x="146770" y="24862"/>
                    </a:lnTo>
                    <a:cubicBezTo>
                      <a:pt x="146775" y="24867"/>
                      <a:pt x="146780" y="24870"/>
                      <a:pt x="146785" y="24870"/>
                    </a:cubicBezTo>
                    <a:cubicBezTo>
                      <a:pt x="146802" y="24870"/>
                      <a:pt x="146822" y="24843"/>
                      <a:pt x="146853" y="24779"/>
                    </a:cubicBezTo>
                    <a:lnTo>
                      <a:pt x="146936" y="24779"/>
                    </a:lnTo>
                    <a:cubicBezTo>
                      <a:pt x="146936" y="24945"/>
                      <a:pt x="147019" y="25359"/>
                      <a:pt x="147102" y="25525"/>
                    </a:cubicBezTo>
                    <a:cubicBezTo>
                      <a:pt x="147102" y="25470"/>
                      <a:pt x="147102" y="25387"/>
                      <a:pt x="147102" y="25277"/>
                    </a:cubicBezTo>
                    <a:cubicBezTo>
                      <a:pt x="147102" y="25111"/>
                      <a:pt x="147102" y="24945"/>
                      <a:pt x="147019" y="24779"/>
                    </a:cubicBezTo>
                    <a:lnTo>
                      <a:pt x="147019" y="24779"/>
                    </a:lnTo>
                    <a:cubicBezTo>
                      <a:pt x="147019" y="24779"/>
                      <a:pt x="147102" y="24779"/>
                      <a:pt x="147102" y="24862"/>
                    </a:cubicBezTo>
                    <a:cubicBezTo>
                      <a:pt x="147167" y="24960"/>
                      <a:pt x="147220" y="25007"/>
                      <a:pt x="147259" y="25007"/>
                    </a:cubicBezTo>
                    <a:cubicBezTo>
                      <a:pt x="147320" y="25007"/>
                      <a:pt x="147350" y="24897"/>
                      <a:pt x="147350" y="24696"/>
                    </a:cubicBezTo>
                    <a:lnTo>
                      <a:pt x="147433" y="24696"/>
                    </a:lnTo>
                    <a:cubicBezTo>
                      <a:pt x="147502" y="24662"/>
                      <a:pt x="147556" y="24642"/>
                      <a:pt x="147603" y="24642"/>
                    </a:cubicBezTo>
                    <a:cubicBezTo>
                      <a:pt x="147668" y="24642"/>
                      <a:pt x="147716" y="24682"/>
                      <a:pt x="147765" y="24779"/>
                    </a:cubicBezTo>
                    <a:cubicBezTo>
                      <a:pt x="147806" y="24862"/>
                      <a:pt x="147827" y="24904"/>
                      <a:pt x="147837" y="24904"/>
                    </a:cubicBezTo>
                    <a:cubicBezTo>
                      <a:pt x="147848" y="24904"/>
                      <a:pt x="147848" y="24862"/>
                      <a:pt x="147848" y="24779"/>
                    </a:cubicBezTo>
                    <a:cubicBezTo>
                      <a:pt x="147848" y="24779"/>
                      <a:pt x="147848" y="24696"/>
                      <a:pt x="147848" y="24696"/>
                    </a:cubicBezTo>
                    <a:cubicBezTo>
                      <a:pt x="148013" y="24696"/>
                      <a:pt x="148013" y="24696"/>
                      <a:pt x="148013" y="24448"/>
                    </a:cubicBezTo>
                    <a:cubicBezTo>
                      <a:pt x="148179" y="24448"/>
                      <a:pt x="148262" y="24365"/>
                      <a:pt x="148428" y="24365"/>
                    </a:cubicBezTo>
                    <a:cubicBezTo>
                      <a:pt x="148925" y="24199"/>
                      <a:pt x="149257" y="23951"/>
                      <a:pt x="149174" y="23868"/>
                    </a:cubicBezTo>
                    <a:cubicBezTo>
                      <a:pt x="149139" y="23833"/>
                      <a:pt x="149162" y="23813"/>
                      <a:pt x="149235" y="23813"/>
                    </a:cubicBezTo>
                    <a:cubicBezTo>
                      <a:pt x="149339" y="23813"/>
                      <a:pt x="149545" y="23854"/>
                      <a:pt x="149837" y="23951"/>
                    </a:cubicBezTo>
                    <a:cubicBezTo>
                      <a:pt x="150146" y="24019"/>
                      <a:pt x="150355" y="24060"/>
                      <a:pt x="150489" y="24060"/>
                    </a:cubicBezTo>
                    <a:cubicBezTo>
                      <a:pt x="150677" y="24060"/>
                      <a:pt x="150714" y="23979"/>
                      <a:pt x="150665" y="23785"/>
                    </a:cubicBezTo>
                    <a:cubicBezTo>
                      <a:pt x="150665" y="23702"/>
                      <a:pt x="150748" y="23536"/>
                      <a:pt x="150914" y="23453"/>
                    </a:cubicBezTo>
                    <a:cubicBezTo>
                      <a:pt x="150989" y="23528"/>
                      <a:pt x="151113" y="23569"/>
                      <a:pt x="151228" y="23569"/>
                    </a:cubicBezTo>
                    <a:cubicBezTo>
                      <a:pt x="151369" y="23569"/>
                      <a:pt x="151494" y="23507"/>
                      <a:pt x="151494" y="23371"/>
                    </a:cubicBezTo>
                    <a:lnTo>
                      <a:pt x="151577" y="23371"/>
                    </a:lnTo>
                    <a:cubicBezTo>
                      <a:pt x="152074" y="23205"/>
                      <a:pt x="152820" y="23122"/>
                      <a:pt x="153069" y="22956"/>
                    </a:cubicBezTo>
                    <a:cubicBezTo>
                      <a:pt x="153152" y="22935"/>
                      <a:pt x="153224" y="22925"/>
                      <a:pt x="153285" y="22925"/>
                    </a:cubicBezTo>
                    <a:close/>
                    <a:moveTo>
                      <a:pt x="125057" y="35069"/>
                    </a:moveTo>
                    <a:cubicBezTo>
                      <a:pt x="125190" y="35069"/>
                      <a:pt x="125292" y="35333"/>
                      <a:pt x="125472" y="35802"/>
                    </a:cubicBezTo>
                    <a:cubicBezTo>
                      <a:pt x="125555" y="35967"/>
                      <a:pt x="125637" y="36050"/>
                      <a:pt x="125637" y="36133"/>
                    </a:cubicBezTo>
                    <a:lnTo>
                      <a:pt x="125555" y="36133"/>
                    </a:lnTo>
                    <a:cubicBezTo>
                      <a:pt x="125452" y="36107"/>
                      <a:pt x="125381" y="36090"/>
                      <a:pt x="125337" y="36090"/>
                    </a:cubicBezTo>
                    <a:cubicBezTo>
                      <a:pt x="125239" y="36090"/>
                      <a:pt x="125274" y="36178"/>
                      <a:pt x="125389" y="36465"/>
                    </a:cubicBezTo>
                    <a:cubicBezTo>
                      <a:pt x="125389" y="36465"/>
                      <a:pt x="125472" y="36547"/>
                      <a:pt x="125472" y="36630"/>
                    </a:cubicBezTo>
                    <a:lnTo>
                      <a:pt x="125389" y="36630"/>
                    </a:lnTo>
                    <a:cubicBezTo>
                      <a:pt x="125389" y="36630"/>
                      <a:pt x="125306" y="36630"/>
                      <a:pt x="125223" y="36547"/>
                    </a:cubicBezTo>
                    <a:cubicBezTo>
                      <a:pt x="125120" y="36479"/>
                      <a:pt x="125046" y="36439"/>
                      <a:pt x="124999" y="36439"/>
                    </a:cubicBezTo>
                    <a:cubicBezTo>
                      <a:pt x="124934" y="36439"/>
                      <a:pt x="124926" y="36519"/>
                      <a:pt x="124974" y="36713"/>
                    </a:cubicBezTo>
                    <a:cubicBezTo>
                      <a:pt x="125057" y="36796"/>
                      <a:pt x="124974" y="36796"/>
                      <a:pt x="124974" y="36879"/>
                    </a:cubicBezTo>
                    <a:cubicBezTo>
                      <a:pt x="124974" y="36879"/>
                      <a:pt x="124892" y="36962"/>
                      <a:pt x="124809" y="36962"/>
                    </a:cubicBezTo>
                    <a:cubicBezTo>
                      <a:pt x="124726" y="36962"/>
                      <a:pt x="124643" y="36879"/>
                      <a:pt x="124643" y="36713"/>
                    </a:cubicBezTo>
                    <a:cubicBezTo>
                      <a:pt x="124609" y="36645"/>
                      <a:pt x="124574" y="36604"/>
                      <a:pt x="124540" y="36604"/>
                    </a:cubicBezTo>
                    <a:cubicBezTo>
                      <a:pt x="124491" y="36604"/>
                      <a:pt x="124443" y="36685"/>
                      <a:pt x="124394" y="36879"/>
                    </a:cubicBezTo>
                    <a:cubicBezTo>
                      <a:pt x="124311" y="36962"/>
                      <a:pt x="124229" y="37045"/>
                      <a:pt x="124229" y="37128"/>
                    </a:cubicBezTo>
                    <a:lnTo>
                      <a:pt x="124063" y="37128"/>
                    </a:lnTo>
                    <a:cubicBezTo>
                      <a:pt x="123980" y="37045"/>
                      <a:pt x="123980" y="36796"/>
                      <a:pt x="124146" y="36547"/>
                    </a:cubicBezTo>
                    <a:cubicBezTo>
                      <a:pt x="124661" y="35517"/>
                      <a:pt x="124885" y="35069"/>
                      <a:pt x="125057" y="35069"/>
                    </a:cubicBezTo>
                    <a:close/>
                    <a:moveTo>
                      <a:pt x="143780" y="36507"/>
                    </a:moveTo>
                    <a:cubicBezTo>
                      <a:pt x="143855" y="36507"/>
                      <a:pt x="143924" y="36544"/>
                      <a:pt x="143953" y="36630"/>
                    </a:cubicBezTo>
                    <a:cubicBezTo>
                      <a:pt x="144036" y="36713"/>
                      <a:pt x="143953" y="36879"/>
                      <a:pt x="143953" y="37045"/>
                    </a:cubicBezTo>
                    <a:cubicBezTo>
                      <a:pt x="143897" y="37100"/>
                      <a:pt x="143842" y="37128"/>
                      <a:pt x="143790" y="37128"/>
                    </a:cubicBezTo>
                    <a:cubicBezTo>
                      <a:pt x="143686" y="37128"/>
                      <a:pt x="143594" y="37017"/>
                      <a:pt x="143538" y="36796"/>
                    </a:cubicBezTo>
                    <a:cubicBezTo>
                      <a:pt x="143484" y="36634"/>
                      <a:pt x="143641" y="36507"/>
                      <a:pt x="143780" y="36507"/>
                    </a:cubicBezTo>
                    <a:close/>
                    <a:moveTo>
                      <a:pt x="127063" y="36598"/>
                    </a:moveTo>
                    <a:cubicBezTo>
                      <a:pt x="127123" y="36598"/>
                      <a:pt x="127107" y="36675"/>
                      <a:pt x="127046" y="36796"/>
                    </a:cubicBezTo>
                    <a:cubicBezTo>
                      <a:pt x="126936" y="37017"/>
                      <a:pt x="126715" y="37164"/>
                      <a:pt x="126580" y="37164"/>
                    </a:cubicBezTo>
                    <a:cubicBezTo>
                      <a:pt x="126512" y="37164"/>
                      <a:pt x="126466" y="37128"/>
                      <a:pt x="126466" y="37045"/>
                    </a:cubicBezTo>
                    <a:cubicBezTo>
                      <a:pt x="126383" y="36796"/>
                      <a:pt x="126632" y="36630"/>
                      <a:pt x="126963" y="36630"/>
                    </a:cubicBezTo>
                    <a:cubicBezTo>
                      <a:pt x="127008" y="36608"/>
                      <a:pt x="127040" y="36598"/>
                      <a:pt x="127063" y="36598"/>
                    </a:cubicBezTo>
                    <a:close/>
                    <a:moveTo>
                      <a:pt x="122577" y="36846"/>
                    </a:moveTo>
                    <a:cubicBezTo>
                      <a:pt x="122596" y="36846"/>
                      <a:pt x="122617" y="36887"/>
                      <a:pt x="122654" y="36962"/>
                    </a:cubicBezTo>
                    <a:cubicBezTo>
                      <a:pt x="122654" y="37045"/>
                      <a:pt x="122654" y="37045"/>
                      <a:pt x="122654" y="37045"/>
                    </a:cubicBezTo>
                    <a:cubicBezTo>
                      <a:pt x="122571" y="37128"/>
                      <a:pt x="122405" y="37210"/>
                      <a:pt x="122322" y="37210"/>
                    </a:cubicBezTo>
                    <a:cubicBezTo>
                      <a:pt x="122322" y="37128"/>
                      <a:pt x="122405" y="37128"/>
                      <a:pt x="122488" y="37045"/>
                    </a:cubicBezTo>
                    <a:cubicBezTo>
                      <a:pt x="122534" y="36908"/>
                      <a:pt x="122554" y="36846"/>
                      <a:pt x="122577" y="36846"/>
                    </a:cubicBezTo>
                    <a:close/>
                    <a:moveTo>
                      <a:pt x="140140" y="36879"/>
                    </a:moveTo>
                    <a:cubicBezTo>
                      <a:pt x="140223" y="36879"/>
                      <a:pt x="140306" y="36962"/>
                      <a:pt x="140306" y="37128"/>
                    </a:cubicBezTo>
                    <a:cubicBezTo>
                      <a:pt x="140389" y="37210"/>
                      <a:pt x="140306" y="37376"/>
                      <a:pt x="140306" y="37376"/>
                    </a:cubicBezTo>
                    <a:cubicBezTo>
                      <a:pt x="140223" y="37376"/>
                      <a:pt x="140140" y="37293"/>
                      <a:pt x="140058" y="37128"/>
                    </a:cubicBezTo>
                    <a:cubicBezTo>
                      <a:pt x="139975" y="37045"/>
                      <a:pt x="139975" y="36879"/>
                      <a:pt x="140140" y="36879"/>
                    </a:cubicBezTo>
                    <a:close/>
                    <a:moveTo>
                      <a:pt x="136994" y="36884"/>
                    </a:moveTo>
                    <a:cubicBezTo>
                      <a:pt x="137137" y="36884"/>
                      <a:pt x="137296" y="36990"/>
                      <a:pt x="137406" y="37210"/>
                    </a:cubicBezTo>
                    <a:cubicBezTo>
                      <a:pt x="137406" y="37293"/>
                      <a:pt x="137406" y="37376"/>
                      <a:pt x="137406" y="37376"/>
                    </a:cubicBezTo>
                    <a:cubicBezTo>
                      <a:pt x="137116" y="37459"/>
                      <a:pt x="136929" y="37501"/>
                      <a:pt x="136815" y="37501"/>
                    </a:cubicBezTo>
                    <a:cubicBezTo>
                      <a:pt x="136701" y="37501"/>
                      <a:pt x="136660" y="37459"/>
                      <a:pt x="136660" y="37376"/>
                    </a:cubicBezTo>
                    <a:cubicBezTo>
                      <a:pt x="136660" y="37053"/>
                      <a:pt x="136814" y="36884"/>
                      <a:pt x="136994" y="36884"/>
                    </a:cubicBezTo>
                    <a:close/>
                    <a:moveTo>
                      <a:pt x="125886" y="37459"/>
                    </a:moveTo>
                    <a:lnTo>
                      <a:pt x="125886" y="37459"/>
                    </a:lnTo>
                    <a:cubicBezTo>
                      <a:pt x="125928" y="37501"/>
                      <a:pt x="125969" y="37521"/>
                      <a:pt x="126000" y="37521"/>
                    </a:cubicBezTo>
                    <a:cubicBezTo>
                      <a:pt x="126013" y="37521"/>
                      <a:pt x="126025" y="37517"/>
                      <a:pt x="126034" y="37510"/>
                    </a:cubicBezTo>
                    <a:lnTo>
                      <a:pt x="126034" y="37510"/>
                    </a:lnTo>
                    <a:cubicBezTo>
                      <a:pt x="125998" y="37600"/>
                      <a:pt x="125964" y="37646"/>
                      <a:pt x="125938" y="37646"/>
                    </a:cubicBezTo>
                    <a:cubicBezTo>
                      <a:pt x="125907" y="37646"/>
                      <a:pt x="125886" y="37583"/>
                      <a:pt x="125886" y="37459"/>
                    </a:cubicBezTo>
                    <a:close/>
                    <a:moveTo>
                      <a:pt x="123151" y="37459"/>
                    </a:moveTo>
                    <a:cubicBezTo>
                      <a:pt x="123234" y="37459"/>
                      <a:pt x="123317" y="37542"/>
                      <a:pt x="123317" y="37625"/>
                    </a:cubicBezTo>
                    <a:cubicBezTo>
                      <a:pt x="123276" y="37666"/>
                      <a:pt x="123234" y="37687"/>
                      <a:pt x="123193" y="37687"/>
                    </a:cubicBezTo>
                    <a:cubicBezTo>
                      <a:pt x="123151" y="37687"/>
                      <a:pt x="123110" y="37666"/>
                      <a:pt x="123068" y="37625"/>
                    </a:cubicBezTo>
                    <a:cubicBezTo>
                      <a:pt x="122985" y="37542"/>
                      <a:pt x="122985" y="37542"/>
                      <a:pt x="123151" y="37459"/>
                    </a:cubicBezTo>
                    <a:close/>
                    <a:moveTo>
                      <a:pt x="132116" y="37137"/>
                    </a:moveTo>
                    <a:cubicBezTo>
                      <a:pt x="132313" y="37137"/>
                      <a:pt x="132525" y="37220"/>
                      <a:pt x="132682" y="37376"/>
                    </a:cubicBezTo>
                    <a:cubicBezTo>
                      <a:pt x="132930" y="37708"/>
                      <a:pt x="132930" y="37708"/>
                      <a:pt x="132682" y="37873"/>
                    </a:cubicBezTo>
                    <a:cubicBezTo>
                      <a:pt x="132599" y="37915"/>
                      <a:pt x="132495" y="37936"/>
                      <a:pt x="132381" y="37936"/>
                    </a:cubicBezTo>
                    <a:cubicBezTo>
                      <a:pt x="132267" y="37936"/>
                      <a:pt x="132143" y="37915"/>
                      <a:pt x="132019" y="37873"/>
                    </a:cubicBezTo>
                    <a:cubicBezTo>
                      <a:pt x="131604" y="37791"/>
                      <a:pt x="131522" y="37708"/>
                      <a:pt x="131604" y="37459"/>
                    </a:cubicBezTo>
                    <a:cubicBezTo>
                      <a:pt x="131692" y="37240"/>
                      <a:pt x="131895" y="37137"/>
                      <a:pt x="132116" y="37137"/>
                    </a:cubicBezTo>
                    <a:close/>
                    <a:moveTo>
                      <a:pt x="122074" y="37459"/>
                    </a:moveTo>
                    <a:cubicBezTo>
                      <a:pt x="122240" y="37542"/>
                      <a:pt x="122240" y="37708"/>
                      <a:pt x="122157" y="37956"/>
                    </a:cubicBezTo>
                    <a:cubicBezTo>
                      <a:pt x="121991" y="38039"/>
                      <a:pt x="121908" y="38039"/>
                      <a:pt x="121825" y="38039"/>
                    </a:cubicBezTo>
                    <a:cubicBezTo>
                      <a:pt x="121742" y="38122"/>
                      <a:pt x="121639" y="38164"/>
                      <a:pt x="121546" y="38164"/>
                    </a:cubicBezTo>
                    <a:cubicBezTo>
                      <a:pt x="121452" y="38164"/>
                      <a:pt x="121369" y="38122"/>
                      <a:pt x="121328" y="38039"/>
                    </a:cubicBezTo>
                    <a:cubicBezTo>
                      <a:pt x="121328" y="37956"/>
                      <a:pt x="121494" y="37708"/>
                      <a:pt x="121742" y="37625"/>
                    </a:cubicBezTo>
                    <a:cubicBezTo>
                      <a:pt x="121825" y="37542"/>
                      <a:pt x="121991" y="37459"/>
                      <a:pt x="122074" y="37459"/>
                    </a:cubicBezTo>
                    <a:close/>
                    <a:moveTo>
                      <a:pt x="135914" y="36112"/>
                    </a:moveTo>
                    <a:cubicBezTo>
                      <a:pt x="136080" y="36112"/>
                      <a:pt x="136204" y="36175"/>
                      <a:pt x="136245" y="36299"/>
                    </a:cubicBezTo>
                    <a:cubicBezTo>
                      <a:pt x="136245" y="36745"/>
                      <a:pt x="136112" y="37057"/>
                      <a:pt x="135905" y="37057"/>
                    </a:cubicBezTo>
                    <a:cubicBezTo>
                      <a:pt x="135881" y="37057"/>
                      <a:pt x="135857" y="37053"/>
                      <a:pt x="135831" y="37045"/>
                    </a:cubicBezTo>
                    <a:cubicBezTo>
                      <a:pt x="135787" y="37023"/>
                      <a:pt x="135736" y="37012"/>
                      <a:pt x="135683" y="37012"/>
                    </a:cubicBezTo>
                    <a:cubicBezTo>
                      <a:pt x="135538" y="37012"/>
                      <a:pt x="135372" y="37089"/>
                      <a:pt x="135251" y="37210"/>
                    </a:cubicBezTo>
                    <a:lnTo>
                      <a:pt x="135002" y="37459"/>
                    </a:lnTo>
                    <a:lnTo>
                      <a:pt x="135582" y="37791"/>
                    </a:lnTo>
                    <a:cubicBezTo>
                      <a:pt x="136245" y="38205"/>
                      <a:pt x="136411" y="38371"/>
                      <a:pt x="135997" y="38454"/>
                    </a:cubicBezTo>
                    <a:cubicBezTo>
                      <a:pt x="135748" y="38454"/>
                      <a:pt x="135499" y="38371"/>
                      <a:pt x="135417" y="38205"/>
                    </a:cubicBezTo>
                    <a:cubicBezTo>
                      <a:pt x="135342" y="38130"/>
                      <a:pt x="135284" y="38089"/>
                      <a:pt x="135228" y="38089"/>
                    </a:cubicBezTo>
                    <a:cubicBezTo>
                      <a:pt x="135160" y="38089"/>
                      <a:pt x="135093" y="38151"/>
                      <a:pt x="135002" y="38288"/>
                    </a:cubicBezTo>
                    <a:cubicBezTo>
                      <a:pt x="134961" y="38412"/>
                      <a:pt x="134899" y="38474"/>
                      <a:pt x="134826" y="38474"/>
                    </a:cubicBezTo>
                    <a:cubicBezTo>
                      <a:pt x="134754" y="38474"/>
                      <a:pt x="134671" y="38412"/>
                      <a:pt x="134588" y="38288"/>
                    </a:cubicBezTo>
                    <a:cubicBezTo>
                      <a:pt x="134256" y="37956"/>
                      <a:pt x="134256" y="37708"/>
                      <a:pt x="134671" y="37625"/>
                    </a:cubicBezTo>
                    <a:cubicBezTo>
                      <a:pt x="134754" y="37625"/>
                      <a:pt x="134837" y="37542"/>
                      <a:pt x="134754" y="37459"/>
                    </a:cubicBezTo>
                    <a:cubicBezTo>
                      <a:pt x="134671" y="37293"/>
                      <a:pt x="134588" y="37293"/>
                      <a:pt x="134091" y="37293"/>
                    </a:cubicBezTo>
                    <a:cubicBezTo>
                      <a:pt x="133593" y="37210"/>
                      <a:pt x="133759" y="36879"/>
                      <a:pt x="134339" y="36713"/>
                    </a:cubicBezTo>
                    <a:cubicBezTo>
                      <a:pt x="134671" y="36630"/>
                      <a:pt x="135085" y="36382"/>
                      <a:pt x="135334" y="36299"/>
                    </a:cubicBezTo>
                    <a:cubicBezTo>
                      <a:pt x="135541" y="36175"/>
                      <a:pt x="135748" y="36112"/>
                      <a:pt x="135914" y="36112"/>
                    </a:cubicBezTo>
                    <a:close/>
                    <a:moveTo>
                      <a:pt x="133593" y="38205"/>
                    </a:moveTo>
                    <a:cubicBezTo>
                      <a:pt x="133676" y="38205"/>
                      <a:pt x="133676" y="38288"/>
                      <a:pt x="133759" y="38371"/>
                    </a:cubicBezTo>
                    <a:cubicBezTo>
                      <a:pt x="133842" y="38536"/>
                      <a:pt x="133759" y="38619"/>
                      <a:pt x="133676" y="38619"/>
                    </a:cubicBezTo>
                    <a:cubicBezTo>
                      <a:pt x="133593" y="38619"/>
                      <a:pt x="133511" y="38536"/>
                      <a:pt x="133511" y="38371"/>
                    </a:cubicBezTo>
                    <a:cubicBezTo>
                      <a:pt x="133593" y="38288"/>
                      <a:pt x="133593" y="38205"/>
                      <a:pt x="133593" y="38205"/>
                    </a:cubicBezTo>
                    <a:close/>
                    <a:moveTo>
                      <a:pt x="146742" y="38193"/>
                    </a:moveTo>
                    <a:cubicBezTo>
                      <a:pt x="146800" y="38193"/>
                      <a:pt x="146859" y="38255"/>
                      <a:pt x="146936" y="38371"/>
                    </a:cubicBezTo>
                    <a:cubicBezTo>
                      <a:pt x="147019" y="38454"/>
                      <a:pt x="146936" y="38619"/>
                      <a:pt x="146687" y="38619"/>
                    </a:cubicBezTo>
                    <a:cubicBezTo>
                      <a:pt x="146621" y="38642"/>
                      <a:pt x="146572" y="38652"/>
                      <a:pt x="146538" y="38652"/>
                    </a:cubicBezTo>
                    <a:cubicBezTo>
                      <a:pt x="146445" y="38652"/>
                      <a:pt x="146461" y="38575"/>
                      <a:pt x="146522" y="38454"/>
                    </a:cubicBezTo>
                    <a:cubicBezTo>
                      <a:pt x="146611" y="38276"/>
                      <a:pt x="146676" y="38193"/>
                      <a:pt x="146742" y="38193"/>
                    </a:cubicBezTo>
                    <a:close/>
                    <a:moveTo>
                      <a:pt x="163314" y="38248"/>
                    </a:moveTo>
                    <a:cubicBezTo>
                      <a:pt x="163606" y="38248"/>
                      <a:pt x="163871" y="38374"/>
                      <a:pt x="163925" y="38536"/>
                    </a:cubicBezTo>
                    <a:cubicBezTo>
                      <a:pt x="164008" y="38702"/>
                      <a:pt x="163511" y="38868"/>
                      <a:pt x="162765" y="38868"/>
                    </a:cubicBezTo>
                    <a:cubicBezTo>
                      <a:pt x="162743" y="38875"/>
                      <a:pt x="162723" y="38879"/>
                      <a:pt x="162704" y="38879"/>
                    </a:cubicBezTo>
                    <a:cubicBezTo>
                      <a:pt x="162519" y="38879"/>
                      <a:pt x="162546" y="38522"/>
                      <a:pt x="162848" y="38371"/>
                    </a:cubicBezTo>
                    <a:cubicBezTo>
                      <a:pt x="162992" y="38284"/>
                      <a:pt x="163157" y="38248"/>
                      <a:pt x="163314" y="38248"/>
                    </a:cubicBezTo>
                    <a:close/>
                    <a:moveTo>
                      <a:pt x="145984" y="38359"/>
                    </a:moveTo>
                    <a:cubicBezTo>
                      <a:pt x="146078" y="38359"/>
                      <a:pt x="146152" y="38421"/>
                      <a:pt x="146190" y="38536"/>
                    </a:cubicBezTo>
                    <a:cubicBezTo>
                      <a:pt x="146190" y="38739"/>
                      <a:pt x="145971" y="38995"/>
                      <a:pt x="145756" y="38995"/>
                    </a:cubicBezTo>
                    <a:cubicBezTo>
                      <a:pt x="145706" y="38995"/>
                      <a:pt x="145657" y="38982"/>
                      <a:pt x="145610" y="38951"/>
                    </a:cubicBezTo>
                    <a:cubicBezTo>
                      <a:pt x="145444" y="38785"/>
                      <a:pt x="145444" y="38702"/>
                      <a:pt x="145610" y="38619"/>
                    </a:cubicBezTo>
                    <a:cubicBezTo>
                      <a:pt x="145743" y="38442"/>
                      <a:pt x="145877" y="38359"/>
                      <a:pt x="145984" y="38359"/>
                    </a:cubicBezTo>
                    <a:close/>
                    <a:moveTo>
                      <a:pt x="131905" y="38267"/>
                    </a:moveTo>
                    <a:cubicBezTo>
                      <a:pt x="132019" y="38267"/>
                      <a:pt x="132185" y="38412"/>
                      <a:pt x="132433" y="38702"/>
                    </a:cubicBezTo>
                    <a:lnTo>
                      <a:pt x="132848" y="39117"/>
                    </a:lnTo>
                    <a:lnTo>
                      <a:pt x="132185" y="39117"/>
                    </a:lnTo>
                    <a:cubicBezTo>
                      <a:pt x="132054" y="39135"/>
                      <a:pt x="131953" y="39145"/>
                      <a:pt x="131876" y="39145"/>
                    </a:cubicBezTo>
                    <a:cubicBezTo>
                      <a:pt x="131609" y="39145"/>
                      <a:pt x="131623" y="39023"/>
                      <a:pt x="131687" y="38702"/>
                    </a:cubicBezTo>
                    <a:cubicBezTo>
                      <a:pt x="131729" y="38412"/>
                      <a:pt x="131791" y="38267"/>
                      <a:pt x="131905" y="38267"/>
                    </a:cubicBezTo>
                    <a:close/>
                    <a:moveTo>
                      <a:pt x="124892" y="39282"/>
                    </a:moveTo>
                    <a:cubicBezTo>
                      <a:pt x="124974" y="39282"/>
                      <a:pt x="125057" y="39365"/>
                      <a:pt x="125140" y="39531"/>
                    </a:cubicBezTo>
                    <a:cubicBezTo>
                      <a:pt x="125189" y="39628"/>
                      <a:pt x="125180" y="39668"/>
                      <a:pt x="125132" y="39668"/>
                    </a:cubicBezTo>
                    <a:cubicBezTo>
                      <a:pt x="125098" y="39668"/>
                      <a:pt x="125043" y="39648"/>
                      <a:pt x="124974" y="39614"/>
                    </a:cubicBezTo>
                    <a:cubicBezTo>
                      <a:pt x="124809" y="39448"/>
                      <a:pt x="124726" y="39282"/>
                      <a:pt x="124892" y="39282"/>
                    </a:cubicBezTo>
                    <a:close/>
                    <a:moveTo>
                      <a:pt x="130667" y="39036"/>
                    </a:moveTo>
                    <a:cubicBezTo>
                      <a:pt x="130642" y="39086"/>
                      <a:pt x="130610" y="39210"/>
                      <a:pt x="130610" y="39365"/>
                    </a:cubicBezTo>
                    <a:cubicBezTo>
                      <a:pt x="130510" y="39566"/>
                      <a:pt x="130409" y="39675"/>
                      <a:pt x="130327" y="39675"/>
                    </a:cubicBezTo>
                    <a:cubicBezTo>
                      <a:pt x="130274" y="39675"/>
                      <a:pt x="130228" y="39629"/>
                      <a:pt x="130196" y="39531"/>
                    </a:cubicBezTo>
                    <a:cubicBezTo>
                      <a:pt x="130196" y="39365"/>
                      <a:pt x="130278" y="39199"/>
                      <a:pt x="130444" y="39199"/>
                    </a:cubicBezTo>
                    <a:cubicBezTo>
                      <a:pt x="130518" y="39125"/>
                      <a:pt x="130593" y="39051"/>
                      <a:pt x="130667" y="39036"/>
                    </a:cubicBezTo>
                    <a:close/>
                    <a:moveTo>
                      <a:pt x="120831" y="39448"/>
                    </a:moveTo>
                    <a:cubicBezTo>
                      <a:pt x="120914" y="39531"/>
                      <a:pt x="120914" y="39531"/>
                      <a:pt x="120997" y="39614"/>
                    </a:cubicBezTo>
                    <a:cubicBezTo>
                      <a:pt x="120997" y="39711"/>
                      <a:pt x="120940" y="39751"/>
                      <a:pt x="120843" y="39751"/>
                    </a:cubicBezTo>
                    <a:cubicBezTo>
                      <a:pt x="120774" y="39751"/>
                      <a:pt x="120685" y="39731"/>
                      <a:pt x="120582" y="39697"/>
                    </a:cubicBezTo>
                    <a:cubicBezTo>
                      <a:pt x="120665" y="39614"/>
                      <a:pt x="120748" y="39531"/>
                      <a:pt x="120831" y="39448"/>
                    </a:cubicBezTo>
                    <a:close/>
                    <a:moveTo>
                      <a:pt x="130941" y="39697"/>
                    </a:moveTo>
                    <a:cubicBezTo>
                      <a:pt x="131024" y="39697"/>
                      <a:pt x="131107" y="39697"/>
                      <a:pt x="131107" y="39780"/>
                    </a:cubicBezTo>
                    <a:cubicBezTo>
                      <a:pt x="131024" y="39862"/>
                      <a:pt x="130941" y="39862"/>
                      <a:pt x="130859" y="39862"/>
                    </a:cubicBezTo>
                    <a:cubicBezTo>
                      <a:pt x="130776" y="39780"/>
                      <a:pt x="130776" y="39697"/>
                      <a:pt x="130941" y="39697"/>
                    </a:cubicBezTo>
                    <a:close/>
                    <a:moveTo>
                      <a:pt x="151287" y="39498"/>
                    </a:moveTo>
                    <a:cubicBezTo>
                      <a:pt x="151354" y="39498"/>
                      <a:pt x="151474" y="39539"/>
                      <a:pt x="151660" y="39614"/>
                    </a:cubicBezTo>
                    <a:cubicBezTo>
                      <a:pt x="151991" y="39780"/>
                      <a:pt x="151909" y="39780"/>
                      <a:pt x="151660" y="39862"/>
                    </a:cubicBezTo>
                    <a:cubicBezTo>
                      <a:pt x="151494" y="39862"/>
                      <a:pt x="151328" y="39862"/>
                      <a:pt x="151246" y="39697"/>
                    </a:cubicBezTo>
                    <a:cubicBezTo>
                      <a:pt x="151200" y="39560"/>
                      <a:pt x="151205" y="39498"/>
                      <a:pt x="151287" y="39498"/>
                    </a:cubicBezTo>
                    <a:close/>
                    <a:moveTo>
                      <a:pt x="123234" y="39282"/>
                    </a:moveTo>
                    <a:cubicBezTo>
                      <a:pt x="123317" y="39282"/>
                      <a:pt x="123400" y="39448"/>
                      <a:pt x="123483" y="39697"/>
                    </a:cubicBezTo>
                    <a:cubicBezTo>
                      <a:pt x="123483" y="39876"/>
                      <a:pt x="123421" y="39962"/>
                      <a:pt x="123344" y="39962"/>
                    </a:cubicBezTo>
                    <a:cubicBezTo>
                      <a:pt x="123243" y="39962"/>
                      <a:pt x="123115" y="39813"/>
                      <a:pt x="123068" y="39531"/>
                    </a:cubicBezTo>
                    <a:cubicBezTo>
                      <a:pt x="123068" y="39448"/>
                      <a:pt x="123151" y="39282"/>
                      <a:pt x="123234" y="39282"/>
                    </a:cubicBezTo>
                    <a:close/>
                    <a:moveTo>
                      <a:pt x="131721" y="39629"/>
                    </a:moveTo>
                    <a:cubicBezTo>
                      <a:pt x="131795" y="39629"/>
                      <a:pt x="131853" y="39675"/>
                      <a:pt x="131853" y="39780"/>
                    </a:cubicBezTo>
                    <a:cubicBezTo>
                      <a:pt x="131922" y="40054"/>
                      <a:pt x="131820" y="40215"/>
                      <a:pt x="131688" y="40215"/>
                    </a:cubicBezTo>
                    <a:cubicBezTo>
                      <a:pt x="131661" y="40215"/>
                      <a:pt x="131633" y="40208"/>
                      <a:pt x="131604" y="40194"/>
                    </a:cubicBezTo>
                    <a:cubicBezTo>
                      <a:pt x="131522" y="40111"/>
                      <a:pt x="131439" y="39945"/>
                      <a:pt x="131439" y="39862"/>
                    </a:cubicBezTo>
                    <a:cubicBezTo>
                      <a:pt x="131487" y="39718"/>
                      <a:pt x="131619" y="39629"/>
                      <a:pt x="131721" y="39629"/>
                    </a:cubicBezTo>
                    <a:close/>
                    <a:moveTo>
                      <a:pt x="129895" y="39756"/>
                    </a:moveTo>
                    <a:cubicBezTo>
                      <a:pt x="129972" y="39756"/>
                      <a:pt x="130067" y="39883"/>
                      <a:pt x="130113" y="40111"/>
                    </a:cubicBezTo>
                    <a:cubicBezTo>
                      <a:pt x="130196" y="40277"/>
                      <a:pt x="130113" y="40360"/>
                      <a:pt x="129947" y="40360"/>
                    </a:cubicBezTo>
                    <a:cubicBezTo>
                      <a:pt x="129781" y="40360"/>
                      <a:pt x="129698" y="40277"/>
                      <a:pt x="129781" y="40028"/>
                    </a:cubicBezTo>
                    <a:cubicBezTo>
                      <a:pt x="129781" y="39842"/>
                      <a:pt x="129832" y="39756"/>
                      <a:pt x="129895" y="39756"/>
                    </a:cubicBezTo>
                    <a:close/>
                    <a:moveTo>
                      <a:pt x="128443" y="40242"/>
                    </a:moveTo>
                    <a:cubicBezTo>
                      <a:pt x="128497" y="40242"/>
                      <a:pt x="128538" y="40301"/>
                      <a:pt x="128538" y="40360"/>
                    </a:cubicBezTo>
                    <a:cubicBezTo>
                      <a:pt x="128497" y="40401"/>
                      <a:pt x="128455" y="40422"/>
                      <a:pt x="128414" y="40422"/>
                    </a:cubicBezTo>
                    <a:cubicBezTo>
                      <a:pt x="128372" y="40422"/>
                      <a:pt x="128331" y="40401"/>
                      <a:pt x="128289" y="40360"/>
                    </a:cubicBezTo>
                    <a:cubicBezTo>
                      <a:pt x="128207" y="40277"/>
                      <a:pt x="128207" y="40277"/>
                      <a:pt x="128372" y="40277"/>
                    </a:cubicBezTo>
                    <a:cubicBezTo>
                      <a:pt x="128397" y="40253"/>
                      <a:pt x="128421" y="40242"/>
                      <a:pt x="128443" y="40242"/>
                    </a:cubicBezTo>
                    <a:close/>
                    <a:moveTo>
                      <a:pt x="127596" y="37263"/>
                    </a:moveTo>
                    <a:cubicBezTo>
                      <a:pt x="127700" y="37263"/>
                      <a:pt x="127670" y="37372"/>
                      <a:pt x="127544" y="37625"/>
                    </a:cubicBezTo>
                    <a:cubicBezTo>
                      <a:pt x="127488" y="37846"/>
                      <a:pt x="127470" y="37919"/>
                      <a:pt x="127587" y="37919"/>
                    </a:cubicBezTo>
                    <a:cubicBezTo>
                      <a:pt x="127645" y="37919"/>
                      <a:pt x="127737" y="37901"/>
                      <a:pt x="127875" y="37873"/>
                    </a:cubicBezTo>
                    <a:cubicBezTo>
                      <a:pt x="128012" y="37839"/>
                      <a:pt x="128121" y="37819"/>
                      <a:pt x="128196" y="37819"/>
                    </a:cubicBezTo>
                    <a:cubicBezTo>
                      <a:pt x="128301" y="37819"/>
                      <a:pt x="128338" y="37859"/>
                      <a:pt x="128289" y="37956"/>
                    </a:cubicBezTo>
                    <a:cubicBezTo>
                      <a:pt x="128289" y="38078"/>
                      <a:pt x="128289" y="38155"/>
                      <a:pt x="128322" y="38155"/>
                    </a:cubicBezTo>
                    <a:cubicBezTo>
                      <a:pt x="128334" y="38155"/>
                      <a:pt x="128350" y="38144"/>
                      <a:pt x="128372" y="38122"/>
                    </a:cubicBezTo>
                    <a:cubicBezTo>
                      <a:pt x="128388" y="38092"/>
                      <a:pt x="128445" y="38078"/>
                      <a:pt x="128529" y="38078"/>
                    </a:cubicBezTo>
                    <a:cubicBezTo>
                      <a:pt x="128903" y="38078"/>
                      <a:pt x="129812" y="38349"/>
                      <a:pt x="129947" y="38619"/>
                    </a:cubicBezTo>
                    <a:cubicBezTo>
                      <a:pt x="130030" y="38702"/>
                      <a:pt x="130030" y="38785"/>
                      <a:pt x="129864" y="38785"/>
                    </a:cubicBezTo>
                    <a:cubicBezTo>
                      <a:pt x="129781" y="38785"/>
                      <a:pt x="129450" y="39034"/>
                      <a:pt x="129201" y="39282"/>
                    </a:cubicBezTo>
                    <a:cubicBezTo>
                      <a:pt x="128952" y="39489"/>
                      <a:pt x="128745" y="39593"/>
                      <a:pt x="128642" y="39593"/>
                    </a:cubicBezTo>
                    <a:cubicBezTo>
                      <a:pt x="128538" y="39593"/>
                      <a:pt x="128538" y="39489"/>
                      <a:pt x="128704" y="39282"/>
                    </a:cubicBezTo>
                    <a:cubicBezTo>
                      <a:pt x="128787" y="39199"/>
                      <a:pt x="128704" y="39117"/>
                      <a:pt x="128455" y="39117"/>
                    </a:cubicBezTo>
                    <a:cubicBezTo>
                      <a:pt x="128207" y="39117"/>
                      <a:pt x="127875" y="39034"/>
                      <a:pt x="127875" y="38951"/>
                    </a:cubicBezTo>
                    <a:cubicBezTo>
                      <a:pt x="127792" y="38951"/>
                      <a:pt x="127709" y="38951"/>
                      <a:pt x="127626" y="39034"/>
                    </a:cubicBezTo>
                    <a:cubicBezTo>
                      <a:pt x="127602" y="39131"/>
                      <a:pt x="127549" y="39171"/>
                      <a:pt x="127489" y="39171"/>
                    </a:cubicBezTo>
                    <a:cubicBezTo>
                      <a:pt x="127343" y="39171"/>
                      <a:pt x="127153" y="38937"/>
                      <a:pt x="127212" y="38702"/>
                    </a:cubicBezTo>
                    <a:cubicBezTo>
                      <a:pt x="127241" y="38557"/>
                      <a:pt x="127178" y="38493"/>
                      <a:pt x="127081" y="38493"/>
                    </a:cubicBezTo>
                    <a:cubicBezTo>
                      <a:pt x="126901" y="38493"/>
                      <a:pt x="126603" y="38711"/>
                      <a:pt x="126549" y="39034"/>
                    </a:cubicBezTo>
                    <a:cubicBezTo>
                      <a:pt x="126466" y="39199"/>
                      <a:pt x="126383" y="39282"/>
                      <a:pt x="126218" y="39282"/>
                    </a:cubicBezTo>
                    <a:cubicBezTo>
                      <a:pt x="126135" y="39282"/>
                      <a:pt x="126052" y="39697"/>
                      <a:pt x="126135" y="40194"/>
                    </a:cubicBezTo>
                    <a:cubicBezTo>
                      <a:pt x="126135" y="40277"/>
                      <a:pt x="126052" y="40443"/>
                      <a:pt x="125886" y="40525"/>
                    </a:cubicBezTo>
                    <a:cubicBezTo>
                      <a:pt x="125857" y="40540"/>
                      <a:pt x="125830" y="40547"/>
                      <a:pt x="125806" y="40547"/>
                    </a:cubicBezTo>
                    <a:cubicBezTo>
                      <a:pt x="125694" y="40547"/>
                      <a:pt x="125637" y="40399"/>
                      <a:pt x="125637" y="40194"/>
                    </a:cubicBezTo>
                    <a:cubicBezTo>
                      <a:pt x="125637" y="39945"/>
                      <a:pt x="125472" y="39531"/>
                      <a:pt x="125306" y="39365"/>
                    </a:cubicBezTo>
                    <a:cubicBezTo>
                      <a:pt x="125140" y="39117"/>
                      <a:pt x="125057" y="38951"/>
                      <a:pt x="125140" y="38785"/>
                    </a:cubicBezTo>
                    <a:cubicBezTo>
                      <a:pt x="125177" y="38711"/>
                      <a:pt x="125215" y="38670"/>
                      <a:pt x="125259" y="38670"/>
                    </a:cubicBezTo>
                    <a:cubicBezTo>
                      <a:pt x="125314" y="38670"/>
                      <a:pt x="125380" y="38731"/>
                      <a:pt x="125472" y="38868"/>
                    </a:cubicBezTo>
                    <a:cubicBezTo>
                      <a:pt x="125596" y="38992"/>
                      <a:pt x="125658" y="39054"/>
                      <a:pt x="125679" y="39054"/>
                    </a:cubicBezTo>
                    <a:cubicBezTo>
                      <a:pt x="125700" y="39054"/>
                      <a:pt x="125679" y="38992"/>
                      <a:pt x="125637" y="38868"/>
                    </a:cubicBezTo>
                    <a:cubicBezTo>
                      <a:pt x="125530" y="38707"/>
                      <a:pt x="125527" y="38616"/>
                      <a:pt x="125605" y="38616"/>
                    </a:cubicBezTo>
                    <a:cubicBezTo>
                      <a:pt x="125648" y="38616"/>
                      <a:pt x="125715" y="38643"/>
                      <a:pt x="125803" y="38702"/>
                    </a:cubicBezTo>
                    <a:cubicBezTo>
                      <a:pt x="125865" y="38723"/>
                      <a:pt x="125917" y="38733"/>
                      <a:pt x="125959" y="38733"/>
                    </a:cubicBezTo>
                    <a:cubicBezTo>
                      <a:pt x="126083" y="38733"/>
                      <a:pt x="126114" y="38640"/>
                      <a:pt x="126052" y="38454"/>
                    </a:cubicBezTo>
                    <a:cubicBezTo>
                      <a:pt x="125969" y="38288"/>
                      <a:pt x="126052" y="38122"/>
                      <a:pt x="126383" y="38122"/>
                    </a:cubicBezTo>
                    <a:cubicBezTo>
                      <a:pt x="126549" y="38122"/>
                      <a:pt x="126798" y="38039"/>
                      <a:pt x="126798" y="37873"/>
                    </a:cubicBezTo>
                    <a:cubicBezTo>
                      <a:pt x="126881" y="37542"/>
                      <a:pt x="127129" y="37293"/>
                      <a:pt x="127461" y="37293"/>
                    </a:cubicBezTo>
                    <a:cubicBezTo>
                      <a:pt x="127519" y="37274"/>
                      <a:pt x="127564" y="37263"/>
                      <a:pt x="127596" y="37263"/>
                    </a:cubicBezTo>
                    <a:close/>
                    <a:moveTo>
                      <a:pt x="144450" y="40194"/>
                    </a:moveTo>
                    <a:cubicBezTo>
                      <a:pt x="144533" y="40194"/>
                      <a:pt x="144533" y="40277"/>
                      <a:pt x="144533" y="40360"/>
                    </a:cubicBezTo>
                    <a:cubicBezTo>
                      <a:pt x="144533" y="40525"/>
                      <a:pt x="144450" y="40608"/>
                      <a:pt x="144367" y="40608"/>
                    </a:cubicBezTo>
                    <a:cubicBezTo>
                      <a:pt x="144284" y="40608"/>
                      <a:pt x="144284" y="40525"/>
                      <a:pt x="144284" y="40443"/>
                    </a:cubicBezTo>
                    <a:cubicBezTo>
                      <a:pt x="144284" y="40277"/>
                      <a:pt x="144367" y="40194"/>
                      <a:pt x="144450" y="40194"/>
                    </a:cubicBezTo>
                    <a:close/>
                    <a:moveTo>
                      <a:pt x="147891" y="40961"/>
                    </a:moveTo>
                    <a:cubicBezTo>
                      <a:pt x="147966" y="40961"/>
                      <a:pt x="148046" y="41071"/>
                      <a:pt x="148096" y="41271"/>
                    </a:cubicBezTo>
                    <a:cubicBezTo>
                      <a:pt x="148179" y="41437"/>
                      <a:pt x="148179" y="41603"/>
                      <a:pt x="148096" y="41603"/>
                    </a:cubicBezTo>
                    <a:cubicBezTo>
                      <a:pt x="147931" y="41603"/>
                      <a:pt x="147765" y="41354"/>
                      <a:pt x="147765" y="41106"/>
                    </a:cubicBezTo>
                    <a:cubicBezTo>
                      <a:pt x="147798" y="41007"/>
                      <a:pt x="147843" y="40961"/>
                      <a:pt x="147891" y="40961"/>
                    </a:cubicBezTo>
                    <a:close/>
                    <a:moveTo>
                      <a:pt x="146870" y="41392"/>
                    </a:moveTo>
                    <a:cubicBezTo>
                      <a:pt x="146955" y="41392"/>
                      <a:pt x="147019" y="41457"/>
                      <a:pt x="147019" y="41603"/>
                    </a:cubicBezTo>
                    <a:cubicBezTo>
                      <a:pt x="146936" y="41769"/>
                      <a:pt x="146853" y="41851"/>
                      <a:pt x="146687" y="41851"/>
                    </a:cubicBezTo>
                    <a:cubicBezTo>
                      <a:pt x="146621" y="41874"/>
                      <a:pt x="146572" y="41884"/>
                      <a:pt x="146538" y="41884"/>
                    </a:cubicBezTo>
                    <a:cubicBezTo>
                      <a:pt x="146445" y="41884"/>
                      <a:pt x="146461" y="41807"/>
                      <a:pt x="146522" y="41686"/>
                    </a:cubicBezTo>
                    <a:cubicBezTo>
                      <a:pt x="146615" y="41499"/>
                      <a:pt x="146760" y="41392"/>
                      <a:pt x="146870" y="41392"/>
                    </a:cubicBezTo>
                    <a:close/>
                    <a:moveTo>
                      <a:pt x="122240" y="41769"/>
                    </a:moveTo>
                    <a:cubicBezTo>
                      <a:pt x="122322" y="41769"/>
                      <a:pt x="122488" y="41934"/>
                      <a:pt x="122488" y="42183"/>
                    </a:cubicBezTo>
                    <a:cubicBezTo>
                      <a:pt x="122488" y="42377"/>
                      <a:pt x="122488" y="42458"/>
                      <a:pt x="122438" y="42458"/>
                    </a:cubicBezTo>
                    <a:cubicBezTo>
                      <a:pt x="122403" y="42458"/>
                      <a:pt x="122343" y="42417"/>
                      <a:pt x="122240" y="42349"/>
                    </a:cubicBezTo>
                    <a:cubicBezTo>
                      <a:pt x="121908" y="42100"/>
                      <a:pt x="121908" y="41769"/>
                      <a:pt x="122240" y="41769"/>
                    </a:cubicBezTo>
                    <a:close/>
                    <a:moveTo>
                      <a:pt x="113621" y="44586"/>
                    </a:moveTo>
                    <a:cubicBezTo>
                      <a:pt x="113704" y="44669"/>
                      <a:pt x="113704" y="44752"/>
                      <a:pt x="113704" y="44918"/>
                    </a:cubicBezTo>
                    <a:cubicBezTo>
                      <a:pt x="113621" y="44918"/>
                      <a:pt x="113621" y="44835"/>
                      <a:pt x="113621" y="44835"/>
                    </a:cubicBezTo>
                    <a:cubicBezTo>
                      <a:pt x="113538" y="44752"/>
                      <a:pt x="113621" y="44669"/>
                      <a:pt x="113621" y="44586"/>
                    </a:cubicBezTo>
                    <a:close/>
                    <a:moveTo>
                      <a:pt x="110969" y="45581"/>
                    </a:moveTo>
                    <a:cubicBezTo>
                      <a:pt x="111052" y="45581"/>
                      <a:pt x="111134" y="45664"/>
                      <a:pt x="111134" y="45829"/>
                    </a:cubicBezTo>
                    <a:cubicBezTo>
                      <a:pt x="111217" y="45912"/>
                      <a:pt x="111134" y="45995"/>
                      <a:pt x="111052" y="45995"/>
                    </a:cubicBezTo>
                    <a:cubicBezTo>
                      <a:pt x="111052" y="45995"/>
                      <a:pt x="111052" y="45912"/>
                      <a:pt x="111052" y="45912"/>
                    </a:cubicBezTo>
                    <a:cubicBezTo>
                      <a:pt x="111052" y="45829"/>
                      <a:pt x="110969" y="45746"/>
                      <a:pt x="110969" y="45746"/>
                    </a:cubicBezTo>
                    <a:cubicBezTo>
                      <a:pt x="110969" y="45664"/>
                      <a:pt x="110969" y="45581"/>
                      <a:pt x="110969" y="45581"/>
                    </a:cubicBezTo>
                    <a:close/>
                    <a:moveTo>
                      <a:pt x="116924" y="47784"/>
                    </a:moveTo>
                    <a:cubicBezTo>
                      <a:pt x="116977" y="47784"/>
                      <a:pt x="117019" y="47843"/>
                      <a:pt x="117019" y="47901"/>
                    </a:cubicBezTo>
                    <a:cubicBezTo>
                      <a:pt x="116977" y="47943"/>
                      <a:pt x="116936" y="47963"/>
                      <a:pt x="116894" y="47963"/>
                    </a:cubicBezTo>
                    <a:cubicBezTo>
                      <a:pt x="116853" y="47963"/>
                      <a:pt x="116811" y="47943"/>
                      <a:pt x="116770" y="47901"/>
                    </a:cubicBezTo>
                    <a:cubicBezTo>
                      <a:pt x="116604" y="47818"/>
                      <a:pt x="116687" y="47818"/>
                      <a:pt x="116853" y="47818"/>
                    </a:cubicBezTo>
                    <a:cubicBezTo>
                      <a:pt x="116877" y="47794"/>
                      <a:pt x="116901" y="47784"/>
                      <a:pt x="116924" y="47784"/>
                    </a:cubicBezTo>
                    <a:close/>
                    <a:moveTo>
                      <a:pt x="187578" y="49338"/>
                    </a:moveTo>
                    <a:cubicBezTo>
                      <a:pt x="187601" y="49338"/>
                      <a:pt x="187642" y="49359"/>
                      <a:pt x="187710" y="49393"/>
                    </a:cubicBezTo>
                    <a:cubicBezTo>
                      <a:pt x="187876" y="49476"/>
                      <a:pt x="187876" y="49559"/>
                      <a:pt x="187793" y="49642"/>
                    </a:cubicBezTo>
                    <a:cubicBezTo>
                      <a:pt x="187710" y="49642"/>
                      <a:pt x="187627" y="49559"/>
                      <a:pt x="187544" y="49476"/>
                    </a:cubicBezTo>
                    <a:cubicBezTo>
                      <a:pt x="187544" y="49379"/>
                      <a:pt x="187544" y="49338"/>
                      <a:pt x="187578" y="49338"/>
                    </a:cubicBezTo>
                    <a:close/>
                    <a:moveTo>
                      <a:pt x="106411" y="49310"/>
                    </a:moveTo>
                    <a:cubicBezTo>
                      <a:pt x="106494" y="49310"/>
                      <a:pt x="106576" y="49393"/>
                      <a:pt x="106576" y="49559"/>
                    </a:cubicBezTo>
                    <a:cubicBezTo>
                      <a:pt x="106643" y="49626"/>
                      <a:pt x="106656" y="49747"/>
                      <a:pt x="106615" y="49747"/>
                    </a:cubicBezTo>
                    <a:cubicBezTo>
                      <a:pt x="106605" y="49747"/>
                      <a:pt x="106592" y="49740"/>
                      <a:pt x="106576" y="49724"/>
                    </a:cubicBezTo>
                    <a:cubicBezTo>
                      <a:pt x="106494" y="49724"/>
                      <a:pt x="106411" y="49642"/>
                      <a:pt x="106328" y="49476"/>
                    </a:cubicBezTo>
                    <a:cubicBezTo>
                      <a:pt x="106328" y="49393"/>
                      <a:pt x="106328" y="49310"/>
                      <a:pt x="106411" y="49310"/>
                    </a:cubicBezTo>
                    <a:close/>
                    <a:moveTo>
                      <a:pt x="186925" y="49939"/>
                    </a:moveTo>
                    <a:cubicBezTo>
                      <a:pt x="186957" y="49939"/>
                      <a:pt x="186999" y="49949"/>
                      <a:pt x="187047" y="49973"/>
                    </a:cubicBezTo>
                    <a:cubicBezTo>
                      <a:pt x="187130" y="50056"/>
                      <a:pt x="187213" y="50139"/>
                      <a:pt x="187130" y="50222"/>
                    </a:cubicBezTo>
                    <a:cubicBezTo>
                      <a:pt x="187047" y="50222"/>
                      <a:pt x="186881" y="50222"/>
                      <a:pt x="186881" y="50056"/>
                    </a:cubicBezTo>
                    <a:cubicBezTo>
                      <a:pt x="186823" y="49997"/>
                      <a:pt x="186847" y="49939"/>
                      <a:pt x="186925" y="49939"/>
                    </a:cubicBezTo>
                    <a:close/>
                    <a:moveTo>
                      <a:pt x="172834" y="53088"/>
                    </a:moveTo>
                    <a:cubicBezTo>
                      <a:pt x="172917" y="53088"/>
                      <a:pt x="172959" y="53147"/>
                      <a:pt x="172959" y="53205"/>
                    </a:cubicBezTo>
                    <a:cubicBezTo>
                      <a:pt x="172917" y="53247"/>
                      <a:pt x="172876" y="53267"/>
                      <a:pt x="172834" y="53267"/>
                    </a:cubicBezTo>
                    <a:cubicBezTo>
                      <a:pt x="172793" y="53267"/>
                      <a:pt x="172751" y="53247"/>
                      <a:pt x="172710" y="53205"/>
                    </a:cubicBezTo>
                    <a:cubicBezTo>
                      <a:pt x="172544" y="53205"/>
                      <a:pt x="172627" y="53122"/>
                      <a:pt x="172710" y="53122"/>
                    </a:cubicBezTo>
                    <a:cubicBezTo>
                      <a:pt x="172759" y="53098"/>
                      <a:pt x="172800" y="53088"/>
                      <a:pt x="172834" y="53088"/>
                    </a:cubicBezTo>
                    <a:close/>
                    <a:moveTo>
                      <a:pt x="108068" y="54531"/>
                    </a:moveTo>
                    <a:cubicBezTo>
                      <a:pt x="108234" y="54531"/>
                      <a:pt x="108317" y="54531"/>
                      <a:pt x="108317" y="54614"/>
                    </a:cubicBezTo>
                    <a:cubicBezTo>
                      <a:pt x="108275" y="54655"/>
                      <a:pt x="108213" y="54676"/>
                      <a:pt x="108151" y="54676"/>
                    </a:cubicBezTo>
                    <a:cubicBezTo>
                      <a:pt x="108089" y="54676"/>
                      <a:pt x="108027" y="54655"/>
                      <a:pt x="107985" y="54614"/>
                    </a:cubicBezTo>
                    <a:cubicBezTo>
                      <a:pt x="107902" y="54531"/>
                      <a:pt x="107902" y="54531"/>
                      <a:pt x="108068" y="54531"/>
                    </a:cubicBezTo>
                    <a:close/>
                    <a:moveTo>
                      <a:pt x="17570" y="59918"/>
                    </a:moveTo>
                    <a:cubicBezTo>
                      <a:pt x="17652" y="59918"/>
                      <a:pt x="17735" y="60001"/>
                      <a:pt x="17735" y="60167"/>
                    </a:cubicBezTo>
                    <a:cubicBezTo>
                      <a:pt x="17735" y="60249"/>
                      <a:pt x="17652" y="60415"/>
                      <a:pt x="17570" y="60415"/>
                    </a:cubicBezTo>
                    <a:cubicBezTo>
                      <a:pt x="17570" y="60415"/>
                      <a:pt x="17487" y="60332"/>
                      <a:pt x="17404" y="60249"/>
                    </a:cubicBezTo>
                    <a:cubicBezTo>
                      <a:pt x="17404" y="60167"/>
                      <a:pt x="17487" y="60001"/>
                      <a:pt x="17570" y="59918"/>
                    </a:cubicBezTo>
                    <a:close/>
                    <a:moveTo>
                      <a:pt x="105416" y="60912"/>
                    </a:moveTo>
                    <a:cubicBezTo>
                      <a:pt x="105582" y="60912"/>
                      <a:pt x="105665" y="60912"/>
                      <a:pt x="105582" y="60995"/>
                    </a:cubicBezTo>
                    <a:cubicBezTo>
                      <a:pt x="105582" y="61037"/>
                      <a:pt x="105540" y="61057"/>
                      <a:pt x="105489" y="61057"/>
                    </a:cubicBezTo>
                    <a:cubicBezTo>
                      <a:pt x="105437" y="61057"/>
                      <a:pt x="105375" y="61037"/>
                      <a:pt x="105333" y="60995"/>
                    </a:cubicBezTo>
                    <a:cubicBezTo>
                      <a:pt x="105168" y="60912"/>
                      <a:pt x="105250" y="60912"/>
                      <a:pt x="105416" y="60912"/>
                    </a:cubicBezTo>
                    <a:close/>
                    <a:moveTo>
                      <a:pt x="139643" y="63316"/>
                    </a:moveTo>
                    <a:cubicBezTo>
                      <a:pt x="139643" y="63316"/>
                      <a:pt x="139726" y="63399"/>
                      <a:pt x="139726" y="63564"/>
                    </a:cubicBezTo>
                    <a:cubicBezTo>
                      <a:pt x="139726" y="63647"/>
                      <a:pt x="139643" y="63730"/>
                      <a:pt x="139560" y="63813"/>
                    </a:cubicBezTo>
                    <a:cubicBezTo>
                      <a:pt x="139477" y="63813"/>
                      <a:pt x="139477" y="63647"/>
                      <a:pt x="139477" y="63564"/>
                    </a:cubicBezTo>
                    <a:cubicBezTo>
                      <a:pt x="139560" y="63399"/>
                      <a:pt x="139560" y="63316"/>
                      <a:pt x="139643" y="63316"/>
                    </a:cubicBezTo>
                    <a:close/>
                    <a:moveTo>
                      <a:pt x="105665" y="77653"/>
                    </a:moveTo>
                    <a:cubicBezTo>
                      <a:pt x="105748" y="77653"/>
                      <a:pt x="105831" y="77736"/>
                      <a:pt x="105831" y="77819"/>
                    </a:cubicBezTo>
                    <a:cubicBezTo>
                      <a:pt x="105913" y="77984"/>
                      <a:pt x="105831" y="78067"/>
                      <a:pt x="105748" y="78067"/>
                    </a:cubicBezTo>
                    <a:cubicBezTo>
                      <a:pt x="105665" y="78067"/>
                      <a:pt x="105665" y="77984"/>
                      <a:pt x="105665" y="77819"/>
                    </a:cubicBezTo>
                    <a:cubicBezTo>
                      <a:pt x="105665" y="77736"/>
                      <a:pt x="105665" y="77653"/>
                      <a:pt x="105665" y="77653"/>
                    </a:cubicBezTo>
                    <a:close/>
                    <a:moveTo>
                      <a:pt x="159284" y="86355"/>
                    </a:moveTo>
                    <a:cubicBezTo>
                      <a:pt x="159367" y="86438"/>
                      <a:pt x="159284" y="86438"/>
                      <a:pt x="159284" y="86520"/>
                    </a:cubicBezTo>
                    <a:cubicBezTo>
                      <a:pt x="159201" y="86520"/>
                      <a:pt x="159119" y="86686"/>
                      <a:pt x="159119" y="86935"/>
                    </a:cubicBezTo>
                    <a:cubicBezTo>
                      <a:pt x="159077" y="87101"/>
                      <a:pt x="159036" y="87183"/>
                      <a:pt x="158984" y="87183"/>
                    </a:cubicBezTo>
                    <a:cubicBezTo>
                      <a:pt x="158932" y="87183"/>
                      <a:pt x="158870" y="87101"/>
                      <a:pt x="158787" y="86935"/>
                    </a:cubicBezTo>
                    <a:cubicBezTo>
                      <a:pt x="158704" y="86686"/>
                      <a:pt x="158704" y="86686"/>
                      <a:pt x="158953" y="86520"/>
                    </a:cubicBezTo>
                    <a:cubicBezTo>
                      <a:pt x="159036" y="86438"/>
                      <a:pt x="159201" y="86355"/>
                      <a:pt x="159284" y="86355"/>
                    </a:cubicBezTo>
                    <a:close/>
                    <a:moveTo>
                      <a:pt x="158354" y="86315"/>
                    </a:moveTo>
                    <a:cubicBezTo>
                      <a:pt x="158241" y="86373"/>
                      <a:pt x="158207" y="86502"/>
                      <a:pt x="158207" y="86769"/>
                    </a:cubicBezTo>
                    <a:cubicBezTo>
                      <a:pt x="158164" y="87029"/>
                      <a:pt x="158143" y="87153"/>
                      <a:pt x="158098" y="87153"/>
                    </a:cubicBezTo>
                    <a:cubicBezTo>
                      <a:pt x="158056" y="87153"/>
                      <a:pt x="157994" y="87050"/>
                      <a:pt x="157876" y="86852"/>
                    </a:cubicBezTo>
                    <a:cubicBezTo>
                      <a:pt x="157797" y="86748"/>
                      <a:pt x="157719" y="86701"/>
                      <a:pt x="157647" y="86701"/>
                    </a:cubicBezTo>
                    <a:cubicBezTo>
                      <a:pt x="157487" y="86701"/>
                      <a:pt x="157352" y="86925"/>
                      <a:pt x="157295" y="87266"/>
                    </a:cubicBezTo>
                    <a:cubicBezTo>
                      <a:pt x="157295" y="87568"/>
                      <a:pt x="157228" y="87712"/>
                      <a:pt x="157164" y="87712"/>
                    </a:cubicBezTo>
                    <a:cubicBezTo>
                      <a:pt x="157104" y="87712"/>
                      <a:pt x="157047" y="87588"/>
                      <a:pt x="157047" y="87349"/>
                    </a:cubicBezTo>
                    <a:cubicBezTo>
                      <a:pt x="157047" y="87101"/>
                      <a:pt x="157047" y="86852"/>
                      <a:pt x="156964" y="86852"/>
                    </a:cubicBezTo>
                    <a:cubicBezTo>
                      <a:pt x="156881" y="86769"/>
                      <a:pt x="156881" y="86769"/>
                      <a:pt x="156798" y="86769"/>
                    </a:cubicBezTo>
                    <a:cubicBezTo>
                      <a:pt x="157313" y="86632"/>
                      <a:pt x="157828" y="86480"/>
                      <a:pt x="158354" y="86315"/>
                    </a:cubicBezTo>
                    <a:close/>
                    <a:moveTo>
                      <a:pt x="154312" y="87432"/>
                    </a:moveTo>
                    <a:lnTo>
                      <a:pt x="154312" y="87432"/>
                    </a:lnTo>
                    <a:cubicBezTo>
                      <a:pt x="154212" y="87633"/>
                      <a:pt x="154050" y="87742"/>
                      <a:pt x="153939" y="87742"/>
                    </a:cubicBezTo>
                    <a:cubicBezTo>
                      <a:pt x="153866" y="87742"/>
                      <a:pt x="153815" y="87696"/>
                      <a:pt x="153815" y="87598"/>
                    </a:cubicBezTo>
                    <a:cubicBezTo>
                      <a:pt x="153980" y="87515"/>
                      <a:pt x="154146" y="87515"/>
                      <a:pt x="154312" y="87432"/>
                    </a:cubicBezTo>
                    <a:close/>
                    <a:moveTo>
                      <a:pt x="160362" y="87183"/>
                    </a:moveTo>
                    <a:cubicBezTo>
                      <a:pt x="160445" y="87183"/>
                      <a:pt x="160445" y="87349"/>
                      <a:pt x="160445" y="87432"/>
                    </a:cubicBezTo>
                    <a:cubicBezTo>
                      <a:pt x="160384" y="87553"/>
                      <a:pt x="160412" y="87630"/>
                      <a:pt x="160464" y="87630"/>
                    </a:cubicBezTo>
                    <a:cubicBezTo>
                      <a:pt x="160483" y="87630"/>
                      <a:pt x="160505" y="87620"/>
                      <a:pt x="160527" y="87598"/>
                    </a:cubicBezTo>
                    <a:cubicBezTo>
                      <a:pt x="160610" y="87598"/>
                      <a:pt x="160693" y="87598"/>
                      <a:pt x="160610" y="87764"/>
                    </a:cubicBezTo>
                    <a:cubicBezTo>
                      <a:pt x="160610" y="87866"/>
                      <a:pt x="160579" y="87937"/>
                      <a:pt x="160515" y="87937"/>
                    </a:cubicBezTo>
                    <a:cubicBezTo>
                      <a:pt x="160476" y="87937"/>
                      <a:pt x="160425" y="87910"/>
                      <a:pt x="160362" y="87846"/>
                    </a:cubicBezTo>
                    <a:cubicBezTo>
                      <a:pt x="160362" y="87846"/>
                      <a:pt x="160279" y="87929"/>
                      <a:pt x="160196" y="88095"/>
                    </a:cubicBezTo>
                    <a:cubicBezTo>
                      <a:pt x="160174" y="88139"/>
                      <a:pt x="160158" y="88160"/>
                      <a:pt x="160147" y="88160"/>
                    </a:cubicBezTo>
                    <a:cubicBezTo>
                      <a:pt x="160119" y="88160"/>
                      <a:pt x="160135" y="88006"/>
                      <a:pt x="160196" y="87764"/>
                    </a:cubicBezTo>
                    <a:cubicBezTo>
                      <a:pt x="160279" y="87432"/>
                      <a:pt x="160362" y="87183"/>
                      <a:pt x="160362" y="87183"/>
                    </a:cubicBezTo>
                    <a:close/>
                    <a:moveTo>
                      <a:pt x="158411" y="86968"/>
                    </a:moveTo>
                    <a:cubicBezTo>
                      <a:pt x="158462" y="86968"/>
                      <a:pt x="158530" y="86987"/>
                      <a:pt x="158621" y="87018"/>
                    </a:cubicBezTo>
                    <a:cubicBezTo>
                      <a:pt x="158787" y="87183"/>
                      <a:pt x="158870" y="87349"/>
                      <a:pt x="158870" y="87432"/>
                    </a:cubicBezTo>
                    <a:cubicBezTo>
                      <a:pt x="158787" y="87515"/>
                      <a:pt x="158704" y="87681"/>
                      <a:pt x="158621" y="87764"/>
                    </a:cubicBezTo>
                    <a:cubicBezTo>
                      <a:pt x="158456" y="87846"/>
                      <a:pt x="158456" y="88012"/>
                      <a:pt x="158456" y="88012"/>
                    </a:cubicBezTo>
                    <a:cubicBezTo>
                      <a:pt x="158538" y="88012"/>
                      <a:pt x="158538" y="88178"/>
                      <a:pt x="158456" y="88344"/>
                    </a:cubicBezTo>
                    <a:cubicBezTo>
                      <a:pt x="158414" y="88468"/>
                      <a:pt x="158373" y="88530"/>
                      <a:pt x="158311" y="88530"/>
                    </a:cubicBezTo>
                    <a:cubicBezTo>
                      <a:pt x="158248" y="88530"/>
                      <a:pt x="158166" y="88468"/>
                      <a:pt x="158041" y="88344"/>
                    </a:cubicBezTo>
                    <a:cubicBezTo>
                      <a:pt x="157920" y="88222"/>
                      <a:pt x="157799" y="88145"/>
                      <a:pt x="157645" y="88145"/>
                    </a:cubicBezTo>
                    <a:cubicBezTo>
                      <a:pt x="157588" y="88145"/>
                      <a:pt x="157528" y="88156"/>
                      <a:pt x="157461" y="88178"/>
                    </a:cubicBezTo>
                    <a:cubicBezTo>
                      <a:pt x="157397" y="88221"/>
                      <a:pt x="157349" y="88241"/>
                      <a:pt x="157320" y="88241"/>
                    </a:cubicBezTo>
                    <a:cubicBezTo>
                      <a:pt x="157235" y="88241"/>
                      <a:pt x="157298" y="88071"/>
                      <a:pt x="157544" y="87764"/>
                    </a:cubicBezTo>
                    <a:cubicBezTo>
                      <a:pt x="157710" y="87432"/>
                      <a:pt x="157710" y="87432"/>
                      <a:pt x="157627" y="87183"/>
                    </a:cubicBezTo>
                    <a:cubicBezTo>
                      <a:pt x="157544" y="87101"/>
                      <a:pt x="157544" y="87018"/>
                      <a:pt x="157544" y="87018"/>
                    </a:cubicBezTo>
                    <a:cubicBezTo>
                      <a:pt x="157627" y="87018"/>
                      <a:pt x="157793" y="87183"/>
                      <a:pt x="157793" y="87349"/>
                    </a:cubicBezTo>
                    <a:cubicBezTo>
                      <a:pt x="157881" y="87527"/>
                      <a:pt x="157923" y="87609"/>
                      <a:pt x="157955" y="87609"/>
                    </a:cubicBezTo>
                    <a:cubicBezTo>
                      <a:pt x="157982" y="87609"/>
                      <a:pt x="158003" y="87547"/>
                      <a:pt x="158041" y="87432"/>
                    </a:cubicBezTo>
                    <a:cubicBezTo>
                      <a:pt x="158100" y="87373"/>
                      <a:pt x="158158" y="87315"/>
                      <a:pt x="158188" y="87315"/>
                    </a:cubicBezTo>
                    <a:cubicBezTo>
                      <a:pt x="158200" y="87315"/>
                      <a:pt x="158207" y="87325"/>
                      <a:pt x="158207" y="87349"/>
                    </a:cubicBezTo>
                    <a:cubicBezTo>
                      <a:pt x="158207" y="87380"/>
                      <a:pt x="158218" y="87399"/>
                      <a:pt x="158232" y="87399"/>
                    </a:cubicBezTo>
                    <a:cubicBezTo>
                      <a:pt x="158257" y="87399"/>
                      <a:pt x="158290" y="87341"/>
                      <a:pt x="158290" y="87183"/>
                    </a:cubicBezTo>
                    <a:cubicBezTo>
                      <a:pt x="158290" y="87026"/>
                      <a:pt x="158323" y="86968"/>
                      <a:pt x="158411" y="86968"/>
                    </a:cubicBezTo>
                    <a:close/>
                    <a:moveTo>
                      <a:pt x="159036" y="87515"/>
                    </a:moveTo>
                    <a:cubicBezTo>
                      <a:pt x="159119" y="87515"/>
                      <a:pt x="159201" y="87515"/>
                      <a:pt x="159367" y="87598"/>
                    </a:cubicBezTo>
                    <a:cubicBezTo>
                      <a:pt x="159533" y="87681"/>
                      <a:pt x="159616" y="87764"/>
                      <a:pt x="159533" y="87764"/>
                    </a:cubicBezTo>
                    <a:cubicBezTo>
                      <a:pt x="159284" y="87929"/>
                      <a:pt x="159284" y="88261"/>
                      <a:pt x="159450" y="88344"/>
                    </a:cubicBezTo>
                    <a:cubicBezTo>
                      <a:pt x="159699" y="88427"/>
                      <a:pt x="159284" y="88841"/>
                      <a:pt x="158953" y="88841"/>
                    </a:cubicBezTo>
                    <a:cubicBezTo>
                      <a:pt x="158787" y="88758"/>
                      <a:pt x="158787" y="88675"/>
                      <a:pt x="158870" y="88178"/>
                    </a:cubicBezTo>
                    <a:cubicBezTo>
                      <a:pt x="158953" y="87846"/>
                      <a:pt x="159036" y="87598"/>
                      <a:pt x="159036" y="87515"/>
                    </a:cubicBezTo>
                    <a:close/>
                    <a:moveTo>
                      <a:pt x="156135" y="86935"/>
                    </a:moveTo>
                    <a:cubicBezTo>
                      <a:pt x="156135" y="87018"/>
                      <a:pt x="156135" y="87018"/>
                      <a:pt x="156218" y="87101"/>
                    </a:cubicBezTo>
                    <a:cubicBezTo>
                      <a:pt x="156218" y="87101"/>
                      <a:pt x="156384" y="87183"/>
                      <a:pt x="156467" y="87266"/>
                    </a:cubicBezTo>
                    <a:cubicBezTo>
                      <a:pt x="156467" y="87266"/>
                      <a:pt x="156632" y="87349"/>
                      <a:pt x="156632" y="87349"/>
                    </a:cubicBezTo>
                    <a:cubicBezTo>
                      <a:pt x="156715" y="87432"/>
                      <a:pt x="156715" y="87598"/>
                      <a:pt x="156715" y="87681"/>
                    </a:cubicBezTo>
                    <a:cubicBezTo>
                      <a:pt x="156715" y="87764"/>
                      <a:pt x="156674" y="87805"/>
                      <a:pt x="156622" y="87805"/>
                    </a:cubicBezTo>
                    <a:cubicBezTo>
                      <a:pt x="156570" y="87805"/>
                      <a:pt x="156508" y="87764"/>
                      <a:pt x="156467" y="87681"/>
                    </a:cubicBezTo>
                    <a:cubicBezTo>
                      <a:pt x="156432" y="87646"/>
                      <a:pt x="156384" y="87626"/>
                      <a:pt x="156339" y="87626"/>
                    </a:cubicBezTo>
                    <a:cubicBezTo>
                      <a:pt x="156275" y="87626"/>
                      <a:pt x="156218" y="87666"/>
                      <a:pt x="156218" y="87764"/>
                    </a:cubicBezTo>
                    <a:cubicBezTo>
                      <a:pt x="156135" y="87846"/>
                      <a:pt x="156135" y="88012"/>
                      <a:pt x="156218" y="88178"/>
                    </a:cubicBezTo>
                    <a:cubicBezTo>
                      <a:pt x="156369" y="88329"/>
                      <a:pt x="156382" y="88686"/>
                      <a:pt x="156196" y="88686"/>
                    </a:cubicBezTo>
                    <a:cubicBezTo>
                      <a:pt x="156178" y="88686"/>
                      <a:pt x="156157" y="88683"/>
                      <a:pt x="156135" y="88675"/>
                    </a:cubicBezTo>
                    <a:cubicBezTo>
                      <a:pt x="156135" y="88675"/>
                      <a:pt x="155969" y="88758"/>
                      <a:pt x="155969" y="88924"/>
                    </a:cubicBezTo>
                    <a:cubicBezTo>
                      <a:pt x="155938" y="88987"/>
                      <a:pt x="155918" y="89014"/>
                      <a:pt x="155906" y="89014"/>
                    </a:cubicBezTo>
                    <a:cubicBezTo>
                      <a:pt x="155887" y="89014"/>
                      <a:pt x="155887" y="88943"/>
                      <a:pt x="155887" y="88841"/>
                    </a:cubicBezTo>
                    <a:cubicBezTo>
                      <a:pt x="155969" y="88592"/>
                      <a:pt x="155887" y="88344"/>
                      <a:pt x="155804" y="88261"/>
                    </a:cubicBezTo>
                    <a:cubicBezTo>
                      <a:pt x="155721" y="88012"/>
                      <a:pt x="155721" y="88012"/>
                      <a:pt x="155804" y="87846"/>
                    </a:cubicBezTo>
                    <a:cubicBezTo>
                      <a:pt x="155969" y="87764"/>
                      <a:pt x="155969" y="87681"/>
                      <a:pt x="155887" y="87681"/>
                    </a:cubicBezTo>
                    <a:cubicBezTo>
                      <a:pt x="155721" y="87598"/>
                      <a:pt x="155721" y="87432"/>
                      <a:pt x="155804" y="87183"/>
                    </a:cubicBezTo>
                    <a:cubicBezTo>
                      <a:pt x="155804" y="87183"/>
                      <a:pt x="155804" y="87101"/>
                      <a:pt x="155887" y="87018"/>
                    </a:cubicBezTo>
                    <a:cubicBezTo>
                      <a:pt x="155969" y="87018"/>
                      <a:pt x="156052" y="86935"/>
                      <a:pt x="156135" y="86935"/>
                    </a:cubicBezTo>
                    <a:close/>
                    <a:moveTo>
                      <a:pt x="150417" y="88509"/>
                    </a:moveTo>
                    <a:cubicBezTo>
                      <a:pt x="150417" y="88509"/>
                      <a:pt x="150417" y="88675"/>
                      <a:pt x="150334" y="88841"/>
                    </a:cubicBezTo>
                    <a:cubicBezTo>
                      <a:pt x="150251" y="89255"/>
                      <a:pt x="150168" y="89338"/>
                      <a:pt x="149754" y="89338"/>
                    </a:cubicBezTo>
                    <a:cubicBezTo>
                      <a:pt x="149505" y="89338"/>
                      <a:pt x="149174" y="89255"/>
                      <a:pt x="149091" y="89172"/>
                    </a:cubicBezTo>
                    <a:cubicBezTo>
                      <a:pt x="149059" y="89109"/>
                      <a:pt x="149003" y="89082"/>
                      <a:pt x="148937" y="89082"/>
                    </a:cubicBezTo>
                    <a:cubicBezTo>
                      <a:pt x="148830" y="89082"/>
                      <a:pt x="148696" y="89153"/>
                      <a:pt x="148594" y="89255"/>
                    </a:cubicBezTo>
                    <a:cubicBezTo>
                      <a:pt x="148478" y="89371"/>
                      <a:pt x="148399" y="89433"/>
                      <a:pt x="148338" y="89433"/>
                    </a:cubicBezTo>
                    <a:cubicBezTo>
                      <a:pt x="148268" y="89433"/>
                      <a:pt x="148224" y="89350"/>
                      <a:pt x="148179" y="89172"/>
                    </a:cubicBezTo>
                    <a:cubicBezTo>
                      <a:pt x="148179" y="89090"/>
                      <a:pt x="148179" y="89007"/>
                      <a:pt x="148096" y="88924"/>
                    </a:cubicBezTo>
                    <a:cubicBezTo>
                      <a:pt x="148511" y="88841"/>
                      <a:pt x="149008" y="88758"/>
                      <a:pt x="149505" y="88675"/>
                    </a:cubicBezTo>
                    <a:cubicBezTo>
                      <a:pt x="149837" y="88592"/>
                      <a:pt x="150085" y="88509"/>
                      <a:pt x="150417" y="88509"/>
                    </a:cubicBezTo>
                    <a:close/>
                    <a:moveTo>
                      <a:pt x="156558" y="89079"/>
                    </a:moveTo>
                    <a:cubicBezTo>
                      <a:pt x="156610" y="89079"/>
                      <a:pt x="156663" y="89242"/>
                      <a:pt x="156715" y="89504"/>
                    </a:cubicBezTo>
                    <a:cubicBezTo>
                      <a:pt x="156715" y="89705"/>
                      <a:pt x="156715" y="89814"/>
                      <a:pt x="156678" y="89814"/>
                    </a:cubicBezTo>
                    <a:cubicBezTo>
                      <a:pt x="156654" y="89814"/>
                      <a:pt x="156615" y="89768"/>
                      <a:pt x="156550" y="89670"/>
                    </a:cubicBezTo>
                    <a:cubicBezTo>
                      <a:pt x="156467" y="89504"/>
                      <a:pt x="156467" y="89338"/>
                      <a:pt x="156467" y="89255"/>
                    </a:cubicBezTo>
                    <a:cubicBezTo>
                      <a:pt x="156497" y="89134"/>
                      <a:pt x="156527" y="89079"/>
                      <a:pt x="156558" y="89079"/>
                    </a:cubicBezTo>
                    <a:close/>
                    <a:moveTo>
                      <a:pt x="155638" y="87101"/>
                    </a:moveTo>
                    <a:cubicBezTo>
                      <a:pt x="155638" y="87432"/>
                      <a:pt x="155555" y="87515"/>
                      <a:pt x="155389" y="87598"/>
                    </a:cubicBezTo>
                    <a:lnTo>
                      <a:pt x="154975" y="87598"/>
                    </a:lnTo>
                    <a:cubicBezTo>
                      <a:pt x="154939" y="87589"/>
                      <a:pt x="154906" y="87585"/>
                      <a:pt x="154875" y="87585"/>
                    </a:cubicBezTo>
                    <a:cubicBezTo>
                      <a:pt x="154612" y="87585"/>
                      <a:pt x="154495" y="87873"/>
                      <a:pt x="154643" y="88095"/>
                    </a:cubicBezTo>
                    <a:cubicBezTo>
                      <a:pt x="154726" y="88178"/>
                      <a:pt x="154726" y="88427"/>
                      <a:pt x="154726" y="88509"/>
                    </a:cubicBezTo>
                    <a:cubicBezTo>
                      <a:pt x="154643" y="88675"/>
                      <a:pt x="154561" y="89007"/>
                      <a:pt x="154478" y="89172"/>
                    </a:cubicBezTo>
                    <a:cubicBezTo>
                      <a:pt x="154381" y="89367"/>
                      <a:pt x="154312" y="89447"/>
                      <a:pt x="154255" y="89447"/>
                    </a:cubicBezTo>
                    <a:cubicBezTo>
                      <a:pt x="154215" y="89447"/>
                      <a:pt x="154180" y="89407"/>
                      <a:pt x="154146" y="89338"/>
                    </a:cubicBezTo>
                    <a:cubicBezTo>
                      <a:pt x="153980" y="89172"/>
                      <a:pt x="153732" y="89007"/>
                      <a:pt x="153566" y="88924"/>
                    </a:cubicBezTo>
                    <a:cubicBezTo>
                      <a:pt x="153507" y="88865"/>
                      <a:pt x="153459" y="88838"/>
                      <a:pt x="153417" y="88838"/>
                    </a:cubicBezTo>
                    <a:cubicBezTo>
                      <a:pt x="153342" y="88838"/>
                      <a:pt x="153288" y="88929"/>
                      <a:pt x="153235" y="89090"/>
                    </a:cubicBezTo>
                    <a:cubicBezTo>
                      <a:pt x="153235" y="89359"/>
                      <a:pt x="153162" y="89506"/>
                      <a:pt x="153095" y="89506"/>
                    </a:cubicBezTo>
                    <a:cubicBezTo>
                      <a:pt x="153038" y="89506"/>
                      <a:pt x="152986" y="89400"/>
                      <a:pt x="152986" y="89172"/>
                    </a:cubicBezTo>
                    <a:cubicBezTo>
                      <a:pt x="152903" y="88841"/>
                      <a:pt x="152903" y="88758"/>
                      <a:pt x="153069" y="88592"/>
                    </a:cubicBezTo>
                    <a:cubicBezTo>
                      <a:pt x="153152" y="88509"/>
                      <a:pt x="153317" y="88344"/>
                      <a:pt x="153317" y="88178"/>
                    </a:cubicBezTo>
                    <a:cubicBezTo>
                      <a:pt x="153317" y="88144"/>
                      <a:pt x="153303" y="88123"/>
                      <a:pt x="153281" y="88123"/>
                    </a:cubicBezTo>
                    <a:cubicBezTo>
                      <a:pt x="153249" y="88123"/>
                      <a:pt x="153200" y="88164"/>
                      <a:pt x="153152" y="88261"/>
                    </a:cubicBezTo>
                    <a:cubicBezTo>
                      <a:pt x="152986" y="88427"/>
                      <a:pt x="152820" y="88592"/>
                      <a:pt x="152820" y="88592"/>
                    </a:cubicBezTo>
                    <a:cubicBezTo>
                      <a:pt x="152654" y="88592"/>
                      <a:pt x="152572" y="88758"/>
                      <a:pt x="152737" y="88758"/>
                    </a:cubicBezTo>
                    <a:cubicBezTo>
                      <a:pt x="152903" y="88841"/>
                      <a:pt x="152903" y="89090"/>
                      <a:pt x="152737" y="89338"/>
                    </a:cubicBezTo>
                    <a:cubicBezTo>
                      <a:pt x="152715" y="89360"/>
                      <a:pt x="152693" y="89371"/>
                      <a:pt x="152672" y="89371"/>
                    </a:cubicBezTo>
                    <a:cubicBezTo>
                      <a:pt x="152616" y="89371"/>
                      <a:pt x="152572" y="89294"/>
                      <a:pt x="152572" y="89172"/>
                    </a:cubicBezTo>
                    <a:cubicBezTo>
                      <a:pt x="152530" y="89090"/>
                      <a:pt x="152509" y="89048"/>
                      <a:pt x="152499" y="89048"/>
                    </a:cubicBezTo>
                    <a:cubicBezTo>
                      <a:pt x="152489" y="89048"/>
                      <a:pt x="152489" y="89090"/>
                      <a:pt x="152489" y="89172"/>
                    </a:cubicBezTo>
                    <a:cubicBezTo>
                      <a:pt x="152462" y="89279"/>
                      <a:pt x="152357" y="89326"/>
                      <a:pt x="152231" y="89326"/>
                    </a:cubicBezTo>
                    <a:cubicBezTo>
                      <a:pt x="151966" y="89326"/>
                      <a:pt x="151604" y="89121"/>
                      <a:pt x="151660" y="88841"/>
                    </a:cubicBezTo>
                    <a:cubicBezTo>
                      <a:pt x="151660" y="88738"/>
                      <a:pt x="151628" y="88668"/>
                      <a:pt x="151604" y="88668"/>
                    </a:cubicBezTo>
                    <a:cubicBezTo>
                      <a:pt x="151589" y="88668"/>
                      <a:pt x="151577" y="88695"/>
                      <a:pt x="151577" y="88758"/>
                    </a:cubicBezTo>
                    <a:cubicBezTo>
                      <a:pt x="151494" y="88841"/>
                      <a:pt x="151494" y="89007"/>
                      <a:pt x="151494" y="89090"/>
                    </a:cubicBezTo>
                    <a:cubicBezTo>
                      <a:pt x="151660" y="89255"/>
                      <a:pt x="151494" y="89753"/>
                      <a:pt x="151246" y="89835"/>
                    </a:cubicBezTo>
                    <a:cubicBezTo>
                      <a:pt x="151163" y="89835"/>
                      <a:pt x="151080" y="89835"/>
                      <a:pt x="151080" y="89753"/>
                    </a:cubicBezTo>
                    <a:cubicBezTo>
                      <a:pt x="151246" y="89587"/>
                      <a:pt x="151246" y="88758"/>
                      <a:pt x="151080" y="88758"/>
                    </a:cubicBezTo>
                    <a:cubicBezTo>
                      <a:pt x="151035" y="88736"/>
                      <a:pt x="151003" y="88726"/>
                      <a:pt x="150981" y="88726"/>
                    </a:cubicBezTo>
                    <a:cubicBezTo>
                      <a:pt x="150920" y="88726"/>
                      <a:pt x="150936" y="88802"/>
                      <a:pt x="150997" y="88924"/>
                    </a:cubicBezTo>
                    <a:cubicBezTo>
                      <a:pt x="151080" y="89172"/>
                      <a:pt x="151080" y="89172"/>
                      <a:pt x="150914" y="89255"/>
                    </a:cubicBezTo>
                    <a:cubicBezTo>
                      <a:pt x="150903" y="89266"/>
                      <a:pt x="150891" y="89271"/>
                      <a:pt x="150877" y="89271"/>
                    </a:cubicBezTo>
                    <a:cubicBezTo>
                      <a:pt x="150789" y="89271"/>
                      <a:pt x="150655" y="89046"/>
                      <a:pt x="150583" y="88758"/>
                    </a:cubicBezTo>
                    <a:cubicBezTo>
                      <a:pt x="150583" y="88592"/>
                      <a:pt x="150583" y="88509"/>
                      <a:pt x="150583" y="88427"/>
                    </a:cubicBezTo>
                    <a:cubicBezTo>
                      <a:pt x="151163" y="88344"/>
                      <a:pt x="151743" y="88178"/>
                      <a:pt x="152074" y="88095"/>
                    </a:cubicBezTo>
                    <a:cubicBezTo>
                      <a:pt x="152489" y="87929"/>
                      <a:pt x="152986" y="87846"/>
                      <a:pt x="153566" y="87681"/>
                    </a:cubicBezTo>
                    <a:lnTo>
                      <a:pt x="153566" y="87681"/>
                    </a:lnTo>
                    <a:cubicBezTo>
                      <a:pt x="153488" y="87837"/>
                      <a:pt x="153613" y="87920"/>
                      <a:pt x="153793" y="87920"/>
                    </a:cubicBezTo>
                    <a:cubicBezTo>
                      <a:pt x="153994" y="87920"/>
                      <a:pt x="154264" y="87817"/>
                      <a:pt x="154395" y="87598"/>
                    </a:cubicBezTo>
                    <a:cubicBezTo>
                      <a:pt x="154478" y="87515"/>
                      <a:pt x="154478" y="87432"/>
                      <a:pt x="154561" y="87349"/>
                    </a:cubicBezTo>
                    <a:lnTo>
                      <a:pt x="154643" y="87349"/>
                    </a:lnTo>
                    <a:cubicBezTo>
                      <a:pt x="154975" y="87266"/>
                      <a:pt x="155306" y="87183"/>
                      <a:pt x="155638" y="87101"/>
                    </a:cubicBezTo>
                    <a:close/>
                    <a:moveTo>
                      <a:pt x="156218" y="89421"/>
                    </a:moveTo>
                    <a:cubicBezTo>
                      <a:pt x="156218" y="89421"/>
                      <a:pt x="156218" y="89504"/>
                      <a:pt x="156218" y="89670"/>
                    </a:cubicBezTo>
                    <a:cubicBezTo>
                      <a:pt x="156218" y="89791"/>
                      <a:pt x="156174" y="89868"/>
                      <a:pt x="156117" y="89868"/>
                    </a:cubicBezTo>
                    <a:cubicBezTo>
                      <a:pt x="156097" y="89868"/>
                      <a:pt x="156074" y="89858"/>
                      <a:pt x="156052" y="89835"/>
                    </a:cubicBezTo>
                    <a:cubicBezTo>
                      <a:pt x="156052" y="89835"/>
                      <a:pt x="155969" y="89753"/>
                      <a:pt x="156052" y="89587"/>
                    </a:cubicBezTo>
                    <a:cubicBezTo>
                      <a:pt x="156135" y="89504"/>
                      <a:pt x="156135" y="89421"/>
                      <a:pt x="156218" y="89421"/>
                    </a:cubicBezTo>
                    <a:close/>
                    <a:moveTo>
                      <a:pt x="158024" y="89138"/>
                    </a:moveTo>
                    <a:cubicBezTo>
                      <a:pt x="158034" y="89138"/>
                      <a:pt x="158041" y="89148"/>
                      <a:pt x="158041" y="89172"/>
                    </a:cubicBezTo>
                    <a:cubicBezTo>
                      <a:pt x="158124" y="89255"/>
                      <a:pt x="158041" y="89504"/>
                      <a:pt x="157958" y="89670"/>
                    </a:cubicBezTo>
                    <a:cubicBezTo>
                      <a:pt x="157841" y="89826"/>
                      <a:pt x="157761" y="89909"/>
                      <a:pt x="157717" y="89909"/>
                    </a:cubicBezTo>
                    <a:cubicBezTo>
                      <a:pt x="157668" y="89909"/>
                      <a:pt x="157666" y="89806"/>
                      <a:pt x="157710" y="89587"/>
                    </a:cubicBezTo>
                    <a:cubicBezTo>
                      <a:pt x="157793" y="89421"/>
                      <a:pt x="157793" y="89338"/>
                      <a:pt x="157876" y="89338"/>
                    </a:cubicBezTo>
                    <a:cubicBezTo>
                      <a:pt x="157876" y="89372"/>
                      <a:pt x="157890" y="89393"/>
                      <a:pt x="157906" y="89393"/>
                    </a:cubicBezTo>
                    <a:cubicBezTo>
                      <a:pt x="157930" y="89393"/>
                      <a:pt x="157958" y="89352"/>
                      <a:pt x="157958" y="89255"/>
                    </a:cubicBezTo>
                    <a:cubicBezTo>
                      <a:pt x="157958" y="89197"/>
                      <a:pt x="158000" y="89138"/>
                      <a:pt x="158024" y="89138"/>
                    </a:cubicBezTo>
                    <a:close/>
                    <a:moveTo>
                      <a:pt x="157130" y="89504"/>
                    </a:moveTo>
                    <a:cubicBezTo>
                      <a:pt x="157130" y="89504"/>
                      <a:pt x="157130" y="89587"/>
                      <a:pt x="157130" y="89753"/>
                    </a:cubicBezTo>
                    <a:cubicBezTo>
                      <a:pt x="157130" y="89835"/>
                      <a:pt x="157130" y="89918"/>
                      <a:pt x="157047" y="89918"/>
                    </a:cubicBezTo>
                    <a:cubicBezTo>
                      <a:pt x="157047" y="89918"/>
                      <a:pt x="156964" y="89835"/>
                      <a:pt x="157047" y="89670"/>
                    </a:cubicBezTo>
                    <a:cubicBezTo>
                      <a:pt x="157047" y="89587"/>
                      <a:pt x="157130" y="89504"/>
                      <a:pt x="157130" y="89504"/>
                    </a:cubicBezTo>
                    <a:close/>
                    <a:moveTo>
                      <a:pt x="160384" y="89224"/>
                    </a:moveTo>
                    <a:cubicBezTo>
                      <a:pt x="160403" y="89224"/>
                      <a:pt x="160424" y="89235"/>
                      <a:pt x="160445" y="89255"/>
                    </a:cubicBezTo>
                    <a:cubicBezTo>
                      <a:pt x="160445" y="89338"/>
                      <a:pt x="160527" y="89587"/>
                      <a:pt x="160445" y="89753"/>
                    </a:cubicBezTo>
                    <a:cubicBezTo>
                      <a:pt x="160445" y="89918"/>
                      <a:pt x="160362" y="90001"/>
                      <a:pt x="160279" y="90001"/>
                    </a:cubicBezTo>
                    <a:cubicBezTo>
                      <a:pt x="160196" y="90001"/>
                      <a:pt x="160196" y="89753"/>
                      <a:pt x="160279" y="89504"/>
                    </a:cubicBezTo>
                    <a:cubicBezTo>
                      <a:pt x="160279" y="89317"/>
                      <a:pt x="160325" y="89224"/>
                      <a:pt x="160384" y="89224"/>
                    </a:cubicBezTo>
                    <a:close/>
                    <a:moveTo>
                      <a:pt x="160104" y="89624"/>
                    </a:moveTo>
                    <a:cubicBezTo>
                      <a:pt x="160138" y="89624"/>
                      <a:pt x="160123" y="89732"/>
                      <a:pt x="160030" y="89918"/>
                    </a:cubicBezTo>
                    <a:cubicBezTo>
                      <a:pt x="159963" y="89985"/>
                      <a:pt x="159896" y="90107"/>
                      <a:pt x="159873" y="90107"/>
                    </a:cubicBezTo>
                    <a:cubicBezTo>
                      <a:pt x="159868" y="90107"/>
                      <a:pt x="159864" y="90100"/>
                      <a:pt x="159864" y="90084"/>
                    </a:cubicBezTo>
                    <a:cubicBezTo>
                      <a:pt x="159782" y="90084"/>
                      <a:pt x="159864" y="89918"/>
                      <a:pt x="159947" y="89835"/>
                    </a:cubicBezTo>
                    <a:cubicBezTo>
                      <a:pt x="160020" y="89690"/>
                      <a:pt x="160077" y="89624"/>
                      <a:pt x="160104" y="89624"/>
                    </a:cubicBezTo>
                    <a:close/>
                    <a:moveTo>
                      <a:pt x="155555" y="89918"/>
                    </a:moveTo>
                    <a:cubicBezTo>
                      <a:pt x="155638" y="89918"/>
                      <a:pt x="155638" y="90084"/>
                      <a:pt x="155638" y="90167"/>
                    </a:cubicBezTo>
                    <a:cubicBezTo>
                      <a:pt x="155577" y="90288"/>
                      <a:pt x="155605" y="90365"/>
                      <a:pt x="155625" y="90365"/>
                    </a:cubicBezTo>
                    <a:cubicBezTo>
                      <a:pt x="155632" y="90365"/>
                      <a:pt x="155638" y="90355"/>
                      <a:pt x="155638" y="90333"/>
                    </a:cubicBezTo>
                    <a:cubicBezTo>
                      <a:pt x="155660" y="90310"/>
                      <a:pt x="155676" y="90300"/>
                      <a:pt x="155688" y="90300"/>
                    </a:cubicBezTo>
                    <a:cubicBezTo>
                      <a:pt x="155721" y="90300"/>
                      <a:pt x="155721" y="90377"/>
                      <a:pt x="155721" y="90498"/>
                    </a:cubicBezTo>
                    <a:cubicBezTo>
                      <a:pt x="155694" y="90605"/>
                      <a:pt x="155650" y="90652"/>
                      <a:pt x="155605" y="90652"/>
                    </a:cubicBezTo>
                    <a:cubicBezTo>
                      <a:pt x="155512" y="90652"/>
                      <a:pt x="155416" y="90447"/>
                      <a:pt x="155472" y="90167"/>
                    </a:cubicBezTo>
                    <a:cubicBezTo>
                      <a:pt x="155472" y="90001"/>
                      <a:pt x="155472" y="89918"/>
                      <a:pt x="155555" y="89918"/>
                    </a:cubicBezTo>
                    <a:close/>
                    <a:moveTo>
                      <a:pt x="157461" y="90436"/>
                    </a:moveTo>
                    <a:cubicBezTo>
                      <a:pt x="157482" y="90436"/>
                      <a:pt x="157503" y="90457"/>
                      <a:pt x="157544" y="90498"/>
                    </a:cubicBezTo>
                    <a:cubicBezTo>
                      <a:pt x="157627" y="90581"/>
                      <a:pt x="157627" y="90664"/>
                      <a:pt x="157627" y="90747"/>
                    </a:cubicBezTo>
                    <a:cubicBezTo>
                      <a:pt x="157627" y="90830"/>
                      <a:pt x="157544" y="90830"/>
                      <a:pt x="157461" y="90830"/>
                    </a:cubicBezTo>
                    <a:cubicBezTo>
                      <a:pt x="157378" y="90747"/>
                      <a:pt x="157378" y="90664"/>
                      <a:pt x="157378" y="90498"/>
                    </a:cubicBezTo>
                    <a:cubicBezTo>
                      <a:pt x="157420" y="90457"/>
                      <a:pt x="157440" y="90436"/>
                      <a:pt x="157461" y="90436"/>
                    </a:cubicBezTo>
                    <a:close/>
                    <a:moveTo>
                      <a:pt x="145444" y="90416"/>
                    </a:moveTo>
                    <a:cubicBezTo>
                      <a:pt x="145527" y="90498"/>
                      <a:pt x="145527" y="90581"/>
                      <a:pt x="145527" y="90747"/>
                    </a:cubicBezTo>
                    <a:cubicBezTo>
                      <a:pt x="145444" y="90830"/>
                      <a:pt x="145362" y="90913"/>
                      <a:pt x="145279" y="90913"/>
                    </a:cubicBezTo>
                    <a:cubicBezTo>
                      <a:pt x="145196" y="90830"/>
                      <a:pt x="145113" y="90747"/>
                      <a:pt x="145196" y="90581"/>
                    </a:cubicBezTo>
                    <a:cubicBezTo>
                      <a:pt x="145279" y="90498"/>
                      <a:pt x="145362" y="90416"/>
                      <a:pt x="145444" y="90416"/>
                    </a:cubicBezTo>
                    <a:close/>
                    <a:moveTo>
                      <a:pt x="153529" y="89637"/>
                    </a:moveTo>
                    <a:cubicBezTo>
                      <a:pt x="153542" y="89637"/>
                      <a:pt x="153555" y="89647"/>
                      <a:pt x="153566" y="89670"/>
                    </a:cubicBezTo>
                    <a:cubicBezTo>
                      <a:pt x="153649" y="89835"/>
                      <a:pt x="153649" y="89918"/>
                      <a:pt x="153566" y="90001"/>
                    </a:cubicBezTo>
                    <a:cubicBezTo>
                      <a:pt x="153400" y="90167"/>
                      <a:pt x="153483" y="90250"/>
                      <a:pt x="153649" y="90416"/>
                    </a:cubicBezTo>
                    <a:cubicBezTo>
                      <a:pt x="153980" y="90664"/>
                      <a:pt x="153898" y="90913"/>
                      <a:pt x="153566" y="90913"/>
                    </a:cubicBezTo>
                    <a:cubicBezTo>
                      <a:pt x="153483" y="90913"/>
                      <a:pt x="153317" y="90747"/>
                      <a:pt x="153317" y="90498"/>
                    </a:cubicBezTo>
                    <a:cubicBezTo>
                      <a:pt x="153317" y="90068"/>
                      <a:pt x="153442" y="89637"/>
                      <a:pt x="153529" y="89637"/>
                    </a:cubicBezTo>
                    <a:close/>
                    <a:moveTo>
                      <a:pt x="147682" y="89090"/>
                    </a:moveTo>
                    <a:cubicBezTo>
                      <a:pt x="147765" y="89090"/>
                      <a:pt x="147765" y="89172"/>
                      <a:pt x="147599" y="89338"/>
                    </a:cubicBezTo>
                    <a:cubicBezTo>
                      <a:pt x="147516" y="89421"/>
                      <a:pt x="147433" y="89504"/>
                      <a:pt x="147516" y="89504"/>
                    </a:cubicBezTo>
                    <a:cubicBezTo>
                      <a:pt x="147599" y="89504"/>
                      <a:pt x="147516" y="89587"/>
                      <a:pt x="147433" y="89753"/>
                    </a:cubicBezTo>
                    <a:cubicBezTo>
                      <a:pt x="147396" y="89827"/>
                      <a:pt x="147359" y="89868"/>
                      <a:pt x="147322" y="89868"/>
                    </a:cubicBezTo>
                    <a:cubicBezTo>
                      <a:pt x="147276" y="89868"/>
                      <a:pt x="147230" y="89807"/>
                      <a:pt x="147185" y="89670"/>
                    </a:cubicBezTo>
                    <a:cubicBezTo>
                      <a:pt x="147148" y="89524"/>
                      <a:pt x="147064" y="89459"/>
                      <a:pt x="146981" y="89459"/>
                    </a:cubicBezTo>
                    <a:cubicBezTo>
                      <a:pt x="146875" y="89459"/>
                      <a:pt x="146770" y="89566"/>
                      <a:pt x="146770" y="89753"/>
                    </a:cubicBezTo>
                    <a:cubicBezTo>
                      <a:pt x="146770" y="89855"/>
                      <a:pt x="146770" y="89926"/>
                      <a:pt x="146731" y="89926"/>
                    </a:cubicBezTo>
                    <a:cubicBezTo>
                      <a:pt x="146707" y="89926"/>
                      <a:pt x="146668" y="89899"/>
                      <a:pt x="146605" y="89835"/>
                    </a:cubicBezTo>
                    <a:cubicBezTo>
                      <a:pt x="146563" y="89753"/>
                      <a:pt x="146542" y="89711"/>
                      <a:pt x="146532" y="89711"/>
                    </a:cubicBezTo>
                    <a:cubicBezTo>
                      <a:pt x="146522" y="89711"/>
                      <a:pt x="146522" y="89753"/>
                      <a:pt x="146522" y="89835"/>
                    </a:cubicBezTo>
                    <a:cubicBezTo>
                      <a:pt x="146522" y="90001"/>
                      <a:pt x="146356" y="90084"/>
                      <a:pt x="146273" y="90167"/>
                    </a:cubicBezTo>
                    <a:cubicBezTo>
                      <a:pt x="146107" y="90250"/>
                      <a:pt x="146107" y="90250"/>
                      <a:pt x="146190" y="90581"/>
                    </a:cubicBezTo>
                    <a:cubicBezTo>
                      <a:pt x="146254" y="90835"/>
                      <a:pt x="146220" y="90943"/>
                      <a:pt x="146127" y="90943"/>
                    </a:cubicBezTo>
                    <a:cubicBezTo>
                      <a:pt x="146098" y="90943"/>
                      <a:pt x="146064" y="90932"/>
                      <a:pt x="146025" y="90913"/>
                    </a:cubicBezTo>
                    <a:cubicBezTo>
                      <a:pt x="145859" y="90830"/>
                      <a:pt x="145693" y="90830"/>
                      <a:pt x="145693" y="90830"/>
                    </a:cubicBezTo>
                    <a:cubicBezTo>
                      <a:pt x="145610" y="90830"/>
                      <a:pt x="145610" y="90664"/>
                      <a:pt x="145610" y="90581"/>
                    </a:cubicBezTo>
                    <a:cubicBezTo>
                      <a:pt x="145693" y="90416"/>
                      <a:pt x="145776" y="90333"/>
                      <a:pt x="145859" y="90333"/>
                    </a:cubicBezTo>
                    <a:cubicBezTo>
                      <a:pt x="145881" y="90355"/>
                      <a:pt x="145897" y="90365"/>
                      <a:pt x="145909" y="90365"/>
                    </a:cubicBezTo>
                    <a:cubicBezTo>
                      <a:pt x="145942" y="90365"/>
                      <a:pt x="145942" y="90288"/>
                      <a:pt x="145942" y="90167"/>
                    </a:cubicBezTo>
                    <a:cubicBezTo>
                      <a:pt x="145859" y="90001"/>
                      <a:pt x="145610" y="89918"/>
                      <a:pt x="145362" y="89918"/>
                    </a:cubicBezTo>
                    <a:cubicBezTo>
                      <a:pt x="145030" y="89918"/>
                      <a:pt x="144864" y="89918"/>
                      <a:pt x="144781" y="89753"/>
                    </a:cubicBezTo>
                    <a:cubicBezTo>
                      <a:pt x="144864" y="89753"/>
                      <a:pt x="145030" y="89670"/>
                      <a:pt x="145196" y="89670"/>
                    </a:cubicBezTo>
                    <a:cubicBezTo>
                      <a:pt x="146273" y="89504"/>
                      <a:pt x="147350" y="89255"/>
                      <a:pt x="147599" y="89090"/>
                    </a:cubicBezTo>
                    <a:close/>
                    <a:moveTo>
                      <a:pt x="146955" y="90416"/>
                    </a:moveTo>
                    <a:cubicBezTo>
                      <a:pt x="147083" y="90416"/>
                      <a:pt x="147212" y="90526"/>
                      <a:pt x="147268" y="90747"/>
                    </a:cubicBezTo>
                    <a:cubicBezTo>
                      <a:pt x="147328" y="90990"/>
                      <a:pt x="147122" y="91144"/>
                      <a:pt x="146943" y="91144"/>
                    </a:cubicBezTo>
                    <a:cubicBezTo>
                      <a:pt x="146877" y="91144"/>
                      <a:pt x="146815" y="91123"/>
                      <a:pt x="146770" y="91079"/>
                    </a:cubicBezTo>
                    <a:cubicBezTo>
                      <a:pt x="146605" y="90830"/>
                      <a:pt x="146605" y="90747"/>
                      <a:pt x="146770" y="90498"/>
                    </a:cubicBezTo>
                    <a:cubicBezTo>
                      <a:pt x="146826" y="90443"/>
                      <a:pt x="146890" y="90416"/>
                      <a:pt x="146955" y="90416"/>
                    </a:cubicBezTo>
                    <a:close/>
                    <a:moveTo>
                      <a:pt x="142935" y="90183"/>
                    </a:moveTo>
                    <a:cubicBezTo>
                      <a:pt x="142998" y="90183"/>
                      <a:pt x="143062" y="90204"/>
                      <a:pt x="143124" y="90250"/>
                    </a:cubicBezTo>
                    <a:cubicBezTo>
                      <a:pt x="143207" y="90333"/>
                      <a:pt x="143373" y="90498"/>
                      <a:pt x="143455" y="90498"/>
                    </a:cubicBezTo>
                    <a:cubicBezTo>
                      <a:pt x="143621" y="90581"/>
                      <a:pt x="143621" y="90664"/>
                      <a:pt x="143455" y="90830"/>
                    </a:cubicBezTo>
                    <a:cubicBezTo>
                      <a:pt x="143403" y="90988"/>
                      <a:pt x="143317" y="91045"/>
                      <a:pt x="143240" y="91045"/>
                    </a:cubicBezTo>
                    <a:cubicBezTo>
                      <a:pt x="143196" y="91045"/>
                      <a:pt x="143154" y="91026"/>
                      <a:pt x="143124" y="90996"/>
                    </a:cubicBezTo>
                    <a:cubicBezTo>
                      <a:pt x="143012" y="90921"/>
                      <a:pt x="142951" y="90880"/>
                      <a:pt x="142932" y="90880"/>
                    </a:cubicBezTo>
                    <a:cubicBezTo>
                      <a:pt x="142909" y="90880"/>
                      <a:pt x="142950" y="90942"/>
                      <a:pt x="143041" y="91079"/>
                    </a:cubicBezTo>
                    <a:cubicBezTo>
                      <a:pt x="143094" y="91236"/>
                      <a:pt x="143113" y="91294"/>
                      <a:pt x="143056" y="91294"/>
                    </a:cubicBezTo>
                    <a:cubicBezTo>
                      <a:pt x="143024" y="91294"/>
                      <a:pt x="142966" y="91275"/>
                      <a:pt x="142875" y="91244"/>
                    </a:cubicBezTo>
                    <a:cubicBezTo>
                      <a:pt x="142710" y="91161"/>
                      <a:pt x="142544" y="91079"/>
                      <a:pt x="142544" y="90913"/>
                    </a:cubicBezTo>
                    <a:cubicBezTo>
                      <a:pt x="142409" y="90575"/>
                      <a:pt x="142658" y="90183"/>
                      <a:pt x="142935" y="90183"/>
                    </a:cubicBezTo>
                    <a:close/>
                    <a:moveTo>
                      <a:pt x="157213" y="91161"/>
                    </a:moveTo>
                    <a:cubicBezTo>
                      <a:pt x="157295" y="91244"/>
                      <a:pt x="157295" y="91327"/>
                      <a:pt x="157295" y="91327"/>
                    </a:cubicBezTo>
                    <a:cubicBezTo>
                      <a:pt x="157254" y="91369"/>
                      <a:pt x="157213" y="91389"/>
                      <a:pt x="157181" y="91389"/>
                    </a:cubicBezTo>
                    <a:cubicBezTo>
                      <a:pt x="157150" y="91389"/>
                      <a:pt x="157130" y="91369"/>
                      <a:pt x="157130" y="91327"/>
                    </a:cubicBezTo>
                    <a:cubicBezTo>
                      <a:pt x="157047" y="91244"/>
                      <a:pt x="157130" y="91161"/>
                      <a:pt x="157213" y="91161"/>
                    </a:cubicBezTo>
                    <a:close/>
                    <a:moveTo>
                      <a:pt x="159233" y="91161"/>
                    </a:moveTo>
                    <a:cubicBezTo>
                      <a:pt x="159264" y="91161"/>
                      <a:pt x="159243" y="91244"/>
                      <a:pt x="159201" y="91410"/>
                    </a:cubicBezTo>
                    <a:cubicBezTo>
                      <a:pt x="159119" y="91576"/>
                      <a:pt x="159036" y="91659"/>
                      <a:pt x="158953" y="91659"/>
                    </a:cubicBezTo>
                    <a:cubicBezTo>
                      <a:pt x="158704" y="91659"/>
                      <a:pt x="158704" y="91659"/>
                      <a:pt x="158953" y="91410"/>
                    </a:cubicBezTo>
                    <a:cubicBezTo>
                      <a:pt x="159119" y="91244"/>
                      <a:pt x="159201" y="91161"/>
                      <a:pt x="159233" y="91161"/>
                    </a:cubicBezTo>
                    <a:close/>
                    <a:moveTo>
                      <a:pt x="145527" y="91493"/>
                    </a:moveTo>
                    <a:cubicBezTo>
                      <a:pt x="145610" y="91493"/>
                      <a:pt x="145693" y="91576"/>
                      <a:pt x="145610" y="91659"/>
                    </a:cubicBezTo>
                    <a:cubicBezTo>
                      <a:pt x="145610" y="91683"/>
                      <a:pt x="145603" y="91693"/>
                      <a:pt x="145591" y="91693"/>
                    </a:cubicBezTo>
                    <a:cubicBezTo>
                      <a:pt x="145562" y="91693"/>
                      <a:pt x="145503" y="91634"/>
                      <a:pt x="145444" y="91576"/>
                    </a:cubicBezTo>
                    <a:cubicBezTo>
                      <a:pt x="145444" y="91493"/>
                      <a:pt x="145444" y="91493"/>
                      <a:pt x="145527" y="91493"/>
                    </a:cubicBezTo>
                    <a:close/>
                    <a:moveTo>
                      <a:pt x="158140" y="91066"/>
                    </a:moveTo>
                    <a:cubicBezTo>
                      <a:pt x="158152" y="91066"/>
                      <a:pt x="158172" y="91091"/>
                      <a:pt x="158207" y="91161"/>
                    </a:cubicBezTo>
                    <a:cubicBezTo>
                      <a:pt x="158290" y="91244"/>
                      <a:pt x="158456" y="91327"/>
                      <a:pt x="158538" y="91410"/>
                    </a:cubicBezTo>
                    <a:cubicBezTo>
                      <a:pt x="158704" y="91410"/>
                      <a:pt x="158704" y="91493"/>
                      <a:pt x="158456" y="91659"/>
                    </a:cubicBezTo>
                    <a:cubicBezTo>
                      <a:pt x="158331" y="91742"/>
                      <a:pt x="158269" y="91783"/>
                      <a:pt x="158238" y="91783"/>
                    </a:cubicBezTo>
                    <a:cubicBezTo>
                      <a:pt x="158207" y="91783"/>
                      <a:pt x="158207" y="91742"/>
                      <a:pt x="158207" y="91659"/>
                    </a:cubicBezTo>
                    <a:cubicBezTo>
                      <a:pt x="158207" y="91493"/>
                      <a:pt x="158207" y="91327"/>
                      <a:pt x="158124" y="91161"/>
                    </a:cubicBezTo>
                    <a:cubicBezTo>
                      <a:pt x="158124" y="91114"/>
                      <a:pt x="158124" y="91066"/>
                      <a:pt x="158140" y="91066"/>
                    </a:cubicBezTo>
                    <a:close/>
                    <a:moveTo>
                      <a:pt x="136660" y="91493"/>
                    </a:moveTo>
                    <a:cubicBezTo>
                      <a:pt x="136660" y="91493"/>
                      <a:pt x="136660" y="91576"/>
                      <a:pt x="136660" y="91742"/>
                    </a:cubicBezTo>
                    <a:cubicBezTo>
                      <a:pt x="136660" y="91863"/>
                      <a:pt x="136615" y="91940"/>
                      <a:pt x="136592" y="91940"/>
                    </a:cubicBezTo>
                    <a:cubicBezTo>
                      <a:pt x="136583" y="91940"/>
                      <a:pt x="136577" y="91929"/>
                      <a:pt x="136577" y="91907"/>
                    </a:cubicBezTo>
                    <a:cubicBezTo>
                      <a:pt x="136494" y="91907"/>
                      <a:pt x="136411" y="91824"/>
                      <a:pt x="136494" y="91659"/>
                    </a:cubicBezTo>
                    <a:cubicBezTo>
                      <a:pt x="136577" y="91576"/>
                      <a:pt x="136660" y="91493"/>
                      <a:pt x="136660" y="91493"/>
                    </a:cubicBezTo>
                    <a:close/>
                    <a:moveTo>
                      <a:pt x="160579" y="91107"/>
                    </a:moveTo>
                    <a:cubicBezTo>
                      <a:pt x="160596" y="91107"/>
                      <a:pt x="160610" y="91127"/>
                      <a:pt x="160610" y="91161"/>
                    </a:cubicBezTo>
                    <a:cubicBezTo>
                      <a:pt x="160693" y="91327"/>
                      <a:pt x="160610" y="91493"/>
                      <a:pt x="160610" y="91659"/>
                    </a:cubicBezTo>
                    <a:cubicBezTo>
                      <a:pt x="160527" y="91866"/>
                      <a:pt x="160362" y="91969"/>
                      <a:pt x="160206" y="91969"/>
                    </a:cubicBezTo>
                    <a:cubicBezTo>
                      <a:pt x="160051" y="91969"/>
                      <a:pt x="159906" y="91866"/>
                      <a:pt x="159864" y="91659"/>
                    </a:cubicBezTo>
                    <a:cubicBezTo>
                      <a:pt x="159742" y="91351"/>
                      <a:pt x="159801" y="91181"/>
                      <a:pt x="159975" y="91181"/>
                    </a:cubicBezTo>
                    <a:cubicBezTo>
                      <a:pt x="160036" y="91181"/>
                      <a:pt x="160110" y="91201"/>
                      <a:pt x="160196" y="91244"/>
                    </a:cubicBezTo>
                    <a:cubicBezTo>
                      <a:pt x="160279" y="91286"/>
                      <a:pt x="160362" y="91306"/>
                      <a:pt x="160424" y="91306"/>
                    </a:cubicBezTo>
                    <a:cubicBezTo>
                      <a:pt x="160486" y="91306"/>
                      <a:pt x="160527" y="91286"/>
                      <a:pt x="160527" y="91244"/>
                    </a:cubicBezTo>
                    <a:cubicBezTo>
                      <a:pt x="160527" y="91147"/>
                      <a:pt x="160556" y="91107"/>
                      <a:pt x="160579" y="91107"/>
                    </a:cubicBezTo>
                    <a:close/>
                    <a:moveTo>
                      <a:pt x="134339" y="91410"/>
                    </a:moveTo>
                    <a:cubicBezTo>
                      <a:pt x="134339" y="91410"/>
                      <a:pt x="134256" y="91493"/>
                      <a:pt x="134174" y="91659"/>
                    </a:cubicBezTo>
                    <a:cubicBezTo>
                      <a:pt x="134042" y="91877"/>
                      <a:pt x="133957" y="91981"/>
                      <a:pt x="133906" y="91981"/>
                    </a:cubicBezTo>
                    <a:cubicBezTo>
                      <a:pt x="133860" y="91981"/>
                      <a:pt x="133842" y="91898"/>
                      <a:pt x="133842" y="91742"/>
                    </a:cubicBezTo>
                    <a:cubicBezTo>
                      <a:pt x="133925" y="91659"/>
                      <a:pt x="134008" y="91493"/>
                      <a:pt x="134091" y="91493"/>
                    </a:cubicBezTo>
                    <a:cubicBezTo>
                      <a:pt x="134173" y="91493"/>
                      <a:pt x="134339" y="91410"/>
                      <a:pt x="134339" y="91410"/>
                    </a:cubicBezTo>
                    <a:close/>
                    <a:moveTo>
                      <a:pt x="147862" y="91790"/>
                    </a:moveTo>
                    <a:cubicBezTo>
                      <a:pt x="147882" y="91790"/>
                      <a:pt x="147906" y="91800"/>
                      <a:pt x="147931" y="91824"/>
                    </a:cubicBezTo>
                    <a:cubicBezTo>
                      <a:pt x="148013" y="91824"/>
                      <a:pt x="148096" y="91907"/>
                      <a:pt x="148013" y="91990"/>
                    </a:cubicBezTo>
                    <a:cubicBezTo>
                      <a:pt x="147931" y="91990"/>
                      <a:pt x="147848" y="91990"/>
                      <a:pt x="147848" y="91907"/>
                    </a:cubicBezTo>
                    <a:cubicBezTo>
                      <a:pt x="147789" y="91849"/>
                      <a:pt x="147813" y="91790"/>
                      <a:pt x="147862" y="91790"/>
                    </a:cubicBezTo>
                    <a:close/>
                    <a:moveTo>
                      <a:pt x="149177" y="91480"/>
                    </a:moveTo>
                    <a:cubicBezTo>
                      <a:pt x="149203" y="91480"/>
                      <a:pt x="149230" y="91484"/>
                      <a:pt x="149257" y="91493"/>
                    </a:cubicBezTo>
                    <a:cubicBezTo>
                      <a:pt x="149422" y="91576"/>
                      <a:pt x="149422" y="91576"/>
                      <a:pt x="149257" y="91907"/>
                    </a:cubicBezTo>
                    <a:cubicBezTo>
                      <a:pt x="149160" y="92004"/>
                      <a:pt x="149062" y="92045"/>
                      <a:pt x="148999" y="92045"/>
                    </a:cubicBezTo>
                    <a:cubicBezTo>
                      <a:pt x="148954" y="92045"/>
                      <a:pt x="148925" y="92024"/>
                      <a:pt x="148925" y="91990"/>
                    </a:cubicBezTo>
                    <a:cubicBezTo>
                      <a:pt x="148777" y="91768"/>
                      <a:pt x="148960" y="91480"/>
                      <a:pt x="149177" y="91480"/>
                    </a:cubicBezTo>
                    <a:close/>
                    <a:moveTo>
                      <a:pt x="139401" y="91378"/>
                    </a:moveTo>
                    <a:cubicBezTo>
                      <a:pt x="139531" y="91378"/>
                      <a:pt x="139643" y="91523"/>
                      <a:pt x="139643" y="91824"/>
                    </a:cubicBezTo>
                    <a:cubicBezTo>
                      <a:pt x="139643" y="91990"/>
                      <a:pt x="139560" y="92073"/>
                      <a:pt x="139560" y="92073"/>
                    </a:cubicBezTo>
                    <a:cubicBezTo>
                      <a:pt x="139146" y="91990"/>
                      <a:pt x="138980" y="91907"/>
                      <a:pt x="139063" y="91742"/>
                    </a:cubicBezTo>
                    <a:cubicBezTo>
                      <a:pt x="139143" y="91502"/>
                      <a:pt x="139280" y="91378"/>
                      <a:pt x="139401" y="91378"/>
                    </a:cubicBezTo>
                    <a:close/>
                    <a:moveTo>
                      <a:pt x="132350" y="91907"/>
                    </a:moveTo>
                    <a:cubicBezTo>
                      <a:pt x="132433" y="91990"/>
                      <a:pt x="132516" y="91990"/>
                      <a:pt x="132433" y="92073"/>
                    </a:cubicBezTo>
                    <a:cubicBezTo>
                      <a:pt x="132392" y="92114"/>
                      <a:pt x="132350" y="92135"/>
                      <a:pt x="132319" y="92135"/>
                    </a:cubicBezTo>
                    <a:cubicBezTo>
                      <a:pt x="132288" y="92135"/>
                      <a:pt x="132267" y="92114"/>
                      <a:pt x="132267" y="92073"/>
                    </a:cubicBezTo>
                    <a:cubicBezTo>
                      <a:pt x="132185" y="91990"/>
                      <a:pt x="132267" y="91907"/>
                      <a:pt x="132350" y="91907"/>
                    </a:cubicBezTo>
                    <a:close/>
                    <a:moveTo>
                      <a:pt x="135417" y="91079"/>
                    </a:moveTo>
                    <a:cubicBezTo>
                      <a:pt x="135499" y="91161"/>
                      <a:pt x="135582" y="91327"/>
                      <a:pt x="135665" y="91659"/>
                    </a:cubicBezTo>
                    <a:lnTo>
                      <a:pt x="135831" y="92156"/>
                    </a:lnTo>
                    <a:lnTo>
                      <a:pt x="135334" y="91990"/>
                    </a:lnTo>
                    <a:cubicBezTo>
                      <a:pt x="134919" y="91824"/>
                      <a:pt x="134919" y="91824"/>
                      <a:pt x="135085" y="91410"/>
                    </a:cubicBezTo>
                    <a:cubicBezTo>
                      <a:pt x="135168" y="91244"/>
                      <a:pt x="135251" y="91161"/>
                      <a:pt x="135334" y="91161"/>
                    </a:cubicBezTo>
                    <a:cubicBezTo>
                      <a:pt x="135334" y="91079"/>
                      <a:pt x="135417" y="91079"/>
                      <a:pt x="135417" y="91079"/>
                    </a:cubicBezTo>
                    <a:close/>
                    <a:moveTo>
                      <a:pt x="142461" y="90167"/>
                    </a:moveTo>
                    <a:cubicBezTo>
                      <a:pt x="142304" y="90874"/>
                      <a:pt x="141997" y="91582"/>
                      <a:pt x="141825" y="91582"/>
                    </a:cubicBezTo>
                    <a:cubicBezTo>
                      <a:pt x="141815" y="91582"/>
                      <a:pt x="141806" y="91580"/>
                      <a:pt x="141798" y="91576"/>
                    </a:cubicBezTo>
                    <a:cubicBezTo>
                      <a:pt x="141715" y="91576"/>
                      <a:pt x="141549" y="91659"/>
                      <a:pt x="141549" y="91824"/>
                    </a:cubicBezTo>
                    <a:cubicBezTo>
                      <a:pt x="141503" y="92058"/>
                      <a:pt x="141456" y="92160"/>
                      <a:pt x="141394" y="92160"/>
                    </a:cubicBezTo>
                    <a:cubicBezTo>
                      <a:pt x="141347" y="92160"/>
                      <a:pt x="141290" y="92099"/>
                      <a:pt x="141218" y="91990"/>
                    </a:cubicBezTo>
                    <a:cubicBezTo>
                      <a:pt x="141135" y="91907"/>
                      <a:pt x="141135" y="91659"/>
                      <a:pt x="141218" y="91576"/>
                    </a:cubicBezTo>
                    <a:cubicBezTo>
                      <a:pt x="141291" y="91211"/>
                      <a:pt x="141235" y="90718"/>
                      <a:pt x="141108" y="90718"/>
                    </a:cubicBezTo>
                    <a:cubicBezTo>
                      <a:pt x="141091" y="90718"/>
                      <a:pt x="141072" y="90727"/>
                      <a:pt x="141052" y="90747"/>
                    </a:cubicBezTo>
                    <a:cubicBezTo>
                      <a:pt x="141037" y="90762"/>
                      <a:pt x="141025" y="90769"/>
                      <a:pt x="141015" y="90769"/>
                    </a:cubicBezTo>
                    <a:cubicBezTo>
                      <a:pt x="140969" y="90769"/>
                      <a:pt x="140969" y="90620"/>
                      <a:pt x="140969" y="90416"/>
                    </a:cubicBezTo>
                    <a:cubicBezTo>
                      <a:pt x="140969" y="90416"/>
                      <a:pt x="140969" y="90416"/>
                      <a:pt x="140969" y="90333"/>
                    </a:cubicBezTo>
                    <a:lnTo>
                      <a:pt x="141466" y="90333"/>
                    </a:lnTo>
                    <a:cubicBezTo>
                      <a:pt x="141715" y="90250"/>
                      <a:pt x="142047" y="90250"/>
                      <a:pt x="142461" y="90167"/>
                    </a:cubicBezTo>
                    <a:close/>
                    <a:moveTo>
                      <a:pt x="150680" y="91459"/>
                    </a:moveTo>
                    <a:cubicBezTo>
                      <a:pt x="150755" y="91459"/>
                      <a:pt x="150831" y="91626"/>
                      <a:pt x="150831" y="91907"/>
                    </a:cubicBezTo>
                    <a:cubicBezTo>
                      <a:pt x="150831" y="92094"/>
                      <a:pt x="150785" y="92187"/>
                      <a:pt x="150691" y="92187"/>
                    </a:cubicBezTo>
                    <a:cubicBezTo>
                      <a:pt x="150660" y="92187"/>
                      <a:pt x="150624" y="92177"/>
                      <a:pt x="150583" y="92156"/>
                    </a:cubicBezTo>
                    <a:cubicBezTo>
                      <a:pt x="150417" y="92073"/>
                      <a:pt x="150334" y="91824"/>
                      <a:pt x="150583" y="91576"/>
                    </a:cubicBezTo>
                    <a:cubicBezTo>
                      <a:pt x="150609" y="91496"/>
                      <a:pt x="150644" y="91459"/>
                      <a:pt x="150680" y="91459"/>
                    </a:cubicBezTo>
                    <a:close/>
                    <a:moveTo>
                      <a:pt x="134232" y="92122"/>
                    </a:moveTo>
                    <a:cubicBezTo>
                      <a:pt x="134256" y="92122"/>
                      <a:pt x="134291" y="92132"/>
                      <a:pt x="134339" y="92156"/>
                    </a:cubicBezTo>
                    <a:cubicBezTo>
                      <a:pt x="134422" y="92156"/>
                      <a:pt x="134422" y="92239"/>
                      <a:pt x="134422" y="92322"/>
                    </a:cubicBezTo>
                    <a:cubicBezTo>
                      <a:pt x="134339" y="92322"/>
                      <a:pt x="134256" y="92322"/>
                      <a:pt x="134174" y="92239"/>
                    </a:cubicBezTo>
                    <a:cubicBezTo>
                      <a:pt x="134174" y="92180"/>
                      <a:pt x="134174" y="92122"/>
                      <a:pt x="134232" y="92122"/>
                    </a:cubicBezTo>
                    <a:close/>
                    <a:moveTo>
                      <a:pt x="154392" y="91244"/>
                    </a:moveTo>
                    <a:cubicBezTo>
                      <a:pt x="154441" y="91244"/>
                      <a:pt x="154478" y="91355"/>
                      <a:pt x="154478" y="91576"/>
                    </a:cubicBezTo>
                    <a:cubicBezTo>
                      <a:pt x="154543" y="91902"/>
                      <a:pt x="154506" y="92125"/>
                      <a:pt x="154406" y="92125"/>
                    </a:cubicBezTo>
                    <a:cubicBezTo>
                      <a:pt x="154379" y="92125"/>
                      <a:pt x="154347" y="92108"/>
                      <a:pt x="154312" y="92073"/>
                    </a:cubicBezTo>
                    <a:cubicBezTo>
                      <a:pt x="154290" y="92051"/>
                      <a:pt x="154262" y="92040"/>
                      <a:pt x="154227" y="92040"/>
                    </a:cubicBezTo>
                    <a:cubicBezTo>
                      <a:pt x="154134" y="92040"/>
                      <a:pt x="153997" y="92117"/>
                      <a:pt x="153815" y="92239"/>
                    </a:cubicBezTo>
                    <a:cubicBezTo>
                      <a:pt x="153619" y="92395"/>
                      <a:pt x="153516" y="92478"/>
                      <a:pt x="153444" y="92478"/>
                    </a:cubicBezTo>
                    <a:cubicBezTo>
                      <a:pt x="153363" y="92478"/>
                      <a:pt x="153322" y="92375"/>
                      <a:pt x="153235" y="92156"/>
                    </a:cubicBezTo>
                    <a:cubicBezTo>
                      <a:pt x="153069" y="91659"/>
                      <a:pt x="153069" y="91659"/>
                      <a:pt x="153235" y="91659"/>
                    </a:cubicBezTo>
                    <a:cubicBezTo>
                      <a:pt x="153483" y="91659"/>
                      <a:pt x="154229" y="91410"/>
                      <a:pt x="154312" y="91327"/>
                    </a:cubicBezTo>
                    <a:cubicBezTo>
                      <a:pt x="154340" y="91272"/>
                      <a:pt x="154367" y="91244"/>
                      <a:pt x="154392" y="91244"/>
                    </a:cubicBezTo>
                    <a:close/>
                    <a:moveTo>
                      <a:pt x="133529" y="91916"/>
                    </a:moveTo>
                    <a:cubicBezTo>
                      <a:pt x="133604" y="91916"/>
                      <a:pt x="133643" y="92075"/>
                      <a:pt x="133593" y="92322"/>
                    </a:cubicBezTo>
                    <a:cubicBezTo>
                      <a:pt x="133593" y="92443"/>
                      <a:pt x="133549" y="92520"/>
                      <a:pt x="133493" y="92520"/>
                    </a:cubicBezTo>
                    <a:cubicBezTo>
                      <a:pt x="133472" y="92520"/>
                      <a:pt x="133450" y="92510"/>
                      <a:pt x="133428" y="92487"/>
                    </a:cubicBezTo>
                    <a:cubicBezTo>
                      <a:pt x="133262" y="92487"/>
                      <a:pt x="133262" y="92322"/>
                      <a:pt x="133345" y="92156"/>
                    </a:cubicBezTo>
                    <a:cubicBezTo>
                      <a:pt x="133412" y="91989"/>
                      <a:pt x="133479" y="91916"/>
                      <a:pt x="133529" y="91916"/>
                    </a:cubicBezTo>
                    <a:close/>
                    <a:moveTo>
                      <a:pt x="139063" y="90581"/>
                    </a:moveTo>
                    <a:cubicBezTo>
                      <a:pt x="138997" y="90975"/>
                      <a:pt x="138828" y="91213"/>
                      <a:pt x="138678" y="91213"/>
                    </a:cubicBezTo>
                    <a:cubicBezTo>
                      <a:pt x="138639" y="91213"/>
                      <a:pt x="138600" y="91196"/>
                      <a:pt x="138566" y="91161"/>
                    </a:cubicBezTo>
                    <a:cubicBezTo>
                      <a:pt x="138517" y="91064"/>
                      <a:pt x="138440" y="91024"/>
                      <a:pt x="138352" y="91024"/>
                    </a:cubicBezTo>
                    <a:cubicBezTo>
                      <a:pt x="138289" y="91024"/>
                      <a:pt x="138220" y="91044"/>
                      <a:pt x="138151" y="91079"/>
                    </a:cubicBezTo>
                    <a:lnTo>
                      <a:pt x="137820" y="91244"/>
                    </a:lnTo>
                    <a:lnTo>
                      <a:pt x="138151" y="91742"/>
                    </a:lnTo>
                    <a:cubicBezTo>
                      <a:pt x="138417" y="92272"/>
                      <a:pt x="138470" y="92537"/>
                      <a:pt x="138353" y="92537"/>
                    </a:cubicBezTo>
                    <a:cubicBezTo>
                      <a:pt x="138324" y="92537"/>
                      <a:pt x="138284" y="92521"/>
                      <a:pt x="138234" y="92487"/>
                    </a:cubicBezTo>
                    <a:cubicBezTo>
                      <a:pt x="138069" y="92487"/>
                      <a:pt x="137903" y="92239"/>
                      <a:pt x="137903" y="92073"/>
                    </a:cubicBezTo>
                    <a:cubicBezTo>
                      <a:pt x="137857" y="91936"/>
                      <a:pt x="137837" y="91875"/>
                      <a:pt x="137786" y="91875"/>
                    </a:cubicBezTo>
                    <a:cubicBezTo>
                      <a:pt x="137745" y="91875"/>
                      <a:pt x="137683" y="91916"/>
                      <a:pt x="137571" y="91990"/>
                    </a:cubicBezTo>
                    <a:cubicBezTo>
                      <a:pt x="137503" y="92059"/>
                      <a:pt x="137448" y="92099"/>
                      <a:pt x="137402" y="92099"/>
                    </a:cubicBezTo>
                    <a:cubicBezTo>
                      <a:pt x="137337" y="92099"/>
                      <a:pt x="137288" y="92019"/>
                      <a:pt x="137240" y="91824"/>
                    </a:cubicBezTo>
                    <a:cubicBezTo>
                      <a:pt x="137171" y="91479"/>
                      <a:pt x="137217" y="91306"/>
                      <a:pt x="137426" y="91306"/>
                    </a:cubicBezTo>
                    <a:cubicBezTo>
                      <a:pt x="137468" y="91306"/>
                      <a:pt x="137516" y="91313"/>
                      <a:pt x="137571" y="91327"/>
                    </a:cubicBezTo>
                    <a:cubicBezTo>
                      <a:pt x="137654" y="91327"/>
                      <a:pt x="137737" y="91327"/>
                      <a:pt x="137654" y="91161"/>
                    </a:cubicBezTo>
                    <a:cubicBezTo>
                      <a:pt x="137654" y="90996"/>
                      <a:pt x="137654" y="90996"/>
                      <a:pt x="137406" y="90830"/>
                    </a:cubicBezTo>
                    <a:cubicBezTo>
                      <a:pt x="137571" y="90830"/>
                      <a:pt x="137737" y="90830"/>
                      <a:pt x="137820" y="90747"/>
                    </a:cubicBezTo>
                    <a:cubicBezTo>
                      <a:pt x="138234" y="90747"/>
                      <a:pt x="138649" y="90664"/>
                      <a:pt x="139063" y="90581"/>
                    </a:cubicBezTo>
                    <a:close/>
                    <a:moveTo>
                      <a:pt x="120665" y="92156"/>
                    </a:moveTo>
                    <a:cubicBezTo>
                      <a:pt x="120665" y="92156"/>
                      <a:pt x="120665" y="92239"/>
                      <a:pt x="120665" y="92404"/>
                    </a:cubicBezTo>
                    <a:cubicBezTo>
                      <a:pt x="120665" y="92526"/>
                      <a:pt x="120665" y="92603"/>
                      <a:pt x="120633" y="92603"/>
                    </a:cubicBezTo>
                    <a:cubicBezTo>
                      <a:pt x="120621" y="92603"/>
                      <a:pt x="120604" y="92592"/>
                      <a:pt x="120582" y="92570"/>
                    </a:cubicBezTo>
                    <a:cubicBezTo>
                      <a:pt x="120582" y="92570"/>
                      <a:pt x="120499" y="92487"/>
                      <a:pt x="120582" y="92322"/>
                    </a:cubicBezTo>
                    <a:cubicBezTo>
                      <a:pt x="120582" y="92239"/>
                      <a:pt x="120665" y="92156"/>
                      <a:pt x="120665" y="92156"/>
                    </a:cubicBezTo>
                    <a:close/>
                    <a:moveTo>
                      <a:pt x="146757" y="91212"/>
                    </a:moveTo>
                    <a:cubicBezTo>
                      <a:pt x="146770" y="91212"/>
                      <a:pt x="146770" y="91273"/>
                      <a:pt x="146770" y="91410"/>
                    </a:cubicBezTo>
                    <a:cubicBezTo>
                      <a:pt x="146724" y="91596"/>
                      <a:pt x="146808" y="91704"/>
                      <a:pt x="146920" y="91704"/>
                    </a:cubicBezTo>
                    <a:cubicBezTo>
                      <a:pt x="147008" y="91704"/>
                      <a:pt x="147112" y="91638"/>
                      <a:pt x="147185" y="91493"/>
                    </a:cubicBezTo>
                    <a:cubicBezTo>
                      <a:pt x="147185" y="91327"/>
                      <a:pt x="147350" y="91244"/>
                      <a:pt x="147433" y="91244"/>
                    </a:cubicBezTo>
                    <a:cubicBezTo>
                      <a:pt x="147599" y="91244"/>
                      <a:pt x="147599" y="91327"/>
                      <a:pt x="147350" y="91990"/>
                    </a:cubicBezTo>
                    <a:cubicBezTo>
                      <a:pt x="147211" y="92410"/>
                      <a:pt x="147071" y="92619"/>
                      <a:pt x="146975" y="92619"/>
                    </a:cubicBezTo>
                    <a:cubicBezTo>
                      <a:pt x="146901" y="92619"/>
                      <a:pt x="146853" y="92493"/>
                      <a:pt x="146853" y="92239"/>
                    </a:cubicBezTo>
                    <a:cubicBezTo>
                      <a:pt x="146797" y="91958"/>
                      <a:pt x="146551" y="91754"/>
                      <a:pt x="146347" y="91754"/>
                    </a:cubicBezTo>
                    <a:cubicBezTo>
                      <a:pt x="146249" y="91754"/>
                      <a:pt x="146161" y="91800"/>
                      <a:pt x="146107" y="91907"/>
                    </a:cubicBezTo>
                    <a:cubicBezTo>
                      <a:pt x="146052" y="92018"/>
                      <a:pt x="145988" y="92064"/>
                      <a:pt x="145929" y="92064"/>
                    </a:cubicBezTo>
                    <a:cubicBezTo>
                      <a:pt x="145813" y="92064"/>
                      <a:pt x="145721" y="91880"/>
                      <a:pt x="145776" y="91659"/>
                    </a:cubicBezTo>
                    <a:cubicBezTo>
                      <a:pt x="145776" y="91472"/>
                      <a:pt x="145869" y="91379"/>
                      <a:pt x="146021" y="91379"/>
                    </a:cubicBezTo>
                    <a:cubicBezTo>
                      <a:pt x="146071" y="91379"/>
                      <a:pt x="146128" y="91389"/>
                      <a:pt x="146190" y="91410"/>
                    </a:cubicBezTo>
                    <a:cubicBezTo>
                      <a:pt x="146259" y="91444"/>
                      <a:pt x="146342" y="91464"/>
                      <a:pt x="146421" y="91464"/>
                    </a:cubicBezTo>
                    <a:cubicBezTo>
                      <a:pt x="146534" y="91464"/>
                      <a:pt x="146639" y="91424"/>
                      <a:pt x="146687" y="91327"/>
                    </a:cubicBezTo>
                    <a:cubicBezTo>
                      <a:pt x="146725" y="91253"/>
                      <a:pt x="146745" y="91212"/>
                      <a:pt x="146757" y="91212"/>
                    </a:cubicBezTo>
                    <a:close/>
                    <a:moveTo>
                      <a:pt x="127657" y="91977"/>
                    </a:moveTo>
                    <a:cubicBezTo>
                      <a:pt x="127674" y="91977"/>
                      <a:pt x="127692" y="91981"/>
                      <a:pt x="127709" y="91990"/>
                    </a:cubicBezTo>
                    <a:cubicBezTo>
                      <a:pt x="127792" y="91990"/>
                      <a:pt x="127875" y="92156"/>
                      <a:pt x="127792" y="92322"/>
                    </a:cubicBezTo>
                    <a:cubicBezTo>
                      <a:pt x="127745" y="92555"/>
                      <a:pt x="127725" y="92657"/>
                      <a:pt x="127687" y="92657"/>
                    </a:cubicBezTo>
                    <a:cubicBezTo>
                      <a:pt x="127657" y="92657"/>
                      <a:pt x="127616" y="92596"/>
                      <a:pt x="127544" y="92487"/>
                    </a:cubicBezTo>
                    <a:cubicBezTo>
                      <a:pt x="127396" y="92265"/>
                      <a:pt x="127512" y="91977"/>
                      <a:pt x="127657" y="91977"/>
                    </a:cubicBezTo>
                    <a:close/>
                    <a:moveTo>
                      <a:pt x="143142" y="91626"/>
                    </a:moveTo>
                    <a:cubicBezTo>
                      <a:pt x="143162" y="91626"/>
                      <a:pt x="143185" y="91636"/>
                      <a:pt x="143207" y="91659"/>
                    </a:cubicBezTo>
                    <a:cubicBezTo>
                      <a:pt x="143373" y="91659"/>
                      <a:pt x="143373" y="91742"/>
                      <a:pt x="143207" y="91907"/>
                    </a:cubicBezTo>
                    <a:cubicBezTo>
                      <a:pt x="143124" y="91990"/>
                      <a:pt x="143124" y="92073"/>
                      <a:pt x="143124" y="92073"/>
                    </a:cubicBezTo>
                    <a:cubicBezTo>
                      <a:pt x="143124" y="92073"/>
                      <a:pt x="143041" y="92239"/>
                      <a:pt x="142958" y="92487"/>
                    </a:cubicBezTo>
                    <a:cubicBezTo>
                      <a:pt x="142800" y="92685"/>
                      <a:pt x="142661" y="92788"/>
                      <a:pt x="142558" y="92788"/>
                    </a:cubicBezTo>
                    <a:cubicBezTo>
                      <a:pt x="142446" y="92788"/>
                      <a:pt x="142378" y="92664"/>
                      <a:pt x="142378" y="92404"/>
                    </a:cubicBezTo>
                    <a:cubicBezTo>
                      <a:pt x="142322" y="92123"/>
                      <a:pt x="142380" y="91956"/>
                      <a:pt x="142475" y="91956"/>
                    </a:cubicBezTo>
                    <a:cubicBezTo>
                      <a:pt x="142520" y="91956"/>
                      <a:pt x="142574" y="91993"/>
                      <a:pt x="142627" y="92073"/>
                    </a:cubicBezTo>
                    <a:cubicBezTo>
                      <a:pt x="142627" y="92097"/>
                      <a:pt x="142634" y="92107"/>
                      <a:pt x="142644" y="92107"/>
                    </a:cubicBezTo>
                    <a:cubicBezTo>
                      <a:pt x="142668" y="92107"/>
                      <a:pt x="142710" y="92049"/>
                      <a:pt x="142710" y="91990"/>
                    </a:cubicBezTo>
                    <a:cubicBezTo>
                      <a:pt x="142758" y="91893"/>
                      <a:pt x="142807" y="91853"/>
                      <a:pt x="142839" y="91853"/>
                    </a:cubicBezTo>
                    <a:cubicBezTo>
                      <a:pt x="142861" y="91853"/>
                      <a:pt x="142875" y="91873"/>
                      <a:pt x="142875" y="91907"/>
                    </a:cubicBezTo>
                    <a:cubicBezTo>
                      <a:pt x="142907" y="91971"/>
                      <a:pt x="142939" y="91998"/>
                      <a:pt x="142966" y="91998"/>
                    </a:cubicBezTo>
                    <a:cubicBezTo>
                      <a:pt x="143009" y="91998"/>
                      <a:pt x="143041" y="91927"/>
                      <a:pt x="143041" y="91824"/>
                    </a:cubicBezTo>
                    <a:cubicBezTo>
                      <a:pt x="143041" y="91703"/>
                      <a:pt x="143085" y="91626"/>
                      <a:pt x="143142" y="91626"/>
                    </a:cubicBezTo>
                    <a:close/>
                    <a:moveTo>
                      <a:pt x="149671" y="92322"/>
                    </a:moveTo>
                    <a:cubicBezTo>
                      <a:pt x="149754" y="92404"/>
                      <a:pt x="149837" y="92487"/>
                      <a:pt x="149837" y="92653"/>
                    </a:cubicBezTo>
                    <a:cubicBezTo>
                      <a:pt x="149837" y="92736"/>
                      <a:pt x="149754" y="92819"/>
                      <a:pt x="149671" y="92819"/>
                    </a:cubicBezTo>
                    <a:cubicBezTo>
                      <a:pt x="149588" y="92819"/>
                      <a:pt x="149588" y="92653"/>
                      <a:pt x="149588" y="92570"/>
                    </a:cubicBezTo>
                    <a:cubicBezTo>
                      <a:pt x="149588" y="92404"/>
                      <a:pt x="149588" y="92322"/>
                      <a:pt x="149671" y="92322"/>
                    </a:cubicBezTo>
                    <a:close/>
                    <a:moveTo>
                      <a:pt x="159039" y="92248"/>
                    </a:moveTo>
                    <a:cubicBezTo>
                      <a:pt x="159059" y="92248"/>
                      <a:pt x="159079" y="92331"/>
                      <a:pt x="159119" y="92487"/>
                    </a:cubicBezTo>
                    <a:cubicBezTo>
                      <a:pt x="159119" y="92653"/>
                      <a:pt x="159036" y="92736"/>
                      <a:pt x="158953" y="92819"/>
                    </a:cubicBezTo>
                    <a:cubicBezTo>
                      <a:pt x="158932" y="92840"/>
                      <a:pt x="158917" y="92850"/>
                      <a:pt x="158906" y="92850"/>
                    </a:cubicBezTo>
                    <a:cubicBezTo>
                      <a:pt x="158875" y="92850"/>
                      <a:pt x="158891" y="92757"/>
                      <a:pt x="158953" y="92570"/>
                    </a:cubicBezTo>
                    <a:cubicBezTo>
                      <a:pt x="158997" y="92352"/>
                      <a:pt x="159017" y="92248"/>
                      <a:pt x="159039" y="92248"/>
                    </a:cubicBezTo>
                    <a:close/>
                    <a:moveTo>
                      <a:pt x="134809" y="92337"/>
                    </a:moveTo>
                    <a:cubicBezTo>
                      <a:pt x="134904" y="92337"/>
                      <a:pt x="134968" y="92426"/>
                      <a:pt x="134919" y="92570"/>
                    </a:cubicBezTo>
                    <a:cubicBezTo>
                      <a:pt x="134860" y="92749"/>
                      <a:pt x="134757" y="92886"/>
                      <a:pt x="134673" y="92886"/>
                    </a:cubicBezTo>
                    <a:cubicBezTo>
                      <a:pt x="134641" y="92886"/>
                      <a:pt x="134611" y="92865"/>
                      <a:pt x="134588" y="92819"/>
                    </a:cubicBezTo>
                    <a:cubicBezTo>
                      <a:pt x="134588" y="92736"/>
                      <a:pt x="134588" y="92570"/>
                      <a:pt x="134588" y="92487"/>
                    </a:cubicBezTo>
                    <a:cubicBezTo>
                      <a:pt x="134657" y="92383"/>
                      <a:pt x="134741" y="92337"/>
                      <a:pt x="134809" y="92337"/>
                    </a:cubicBezTo>
                    <a:close/>
                    <a:moveTo>
                      <a:pt x="141632" y="92487"/>
                    </a:moveTo>
                    <a:cubicBezTo>
                      <a:pt x="141715" y="92487"/>
                      <a:pt x="141715" y="92653"/>
                      <a:pt x="141715" y="92736"/>
                    </a:cubicBezTo>
                    <a:cubicBezTo>
                      <a:pt x="141632" y="92902"/>
                      <a:pt x="141632" y="92985"/>
                      <a:pt x="141549" y="92985"/>
                    </a:cubicBezTo>
                    <a:cubicBezTo>
                      <a:pt x="141549" y="92902"/>
                      <a:pt x="141466" y="92819"/>
                      <a:pt x="141466" y="92653"/>
                    </a:cubicBezTo>
                    <a:cubicBezTo>
                      <a:pt x="141466" y="92570"/>
                      <a:pt x="141549" y="92487"/>
                      <a:pt x="141632" y="92487"/>
                    </a:cubicBezTo>
                    <a:close/>
                    <a:moveTo>
                      <a:pt x="160339" y="92455"/>
                    </a:moveTo>
                    <a:cubicBezTo>
                      <a:pt x="160389" y="92455"/>
                      <a:pt x="160449" y="92540"/>
                      <a:pt x="160527" y="92736"/>
                    </a:cubicBezTo>
                    <a:cubicBezTo>
                      <a:pt x="160527" y="92803"/>
                      <a:pt x="160527" y="92924"/>
                      <a:pt x="160484" y="92924"/>
                    </a:cubicBezTo>
                    <a:cubicBezTo>
                      <a:pt x="160473" y="92924"/>
                      <a:pt x="160460" y="92918"/>
                      <a:pt x="160445" y="92902"/>
                    </a:cubicBezTo>
                    <a:cubicBezTo>
                      <a:pt x="160445" y="92902"/>
                      <a:pt x="160279" y="92985"/>
                      <a:pt x="160196" y="92985"/>
                    </a:cubicBezTo>
                    <a:cubicBezTo>
                      <a:pt x="160175" y="93005"/>
                      <a:pt x="160160" y="93016"/>
                      <a:pt x="160149" y="93016"/>
                    </a:cubicBezTo>
                    <a:cubicBezTo>
                      <a:pt x="160118" y="93016"/>
                      <a:pt x="160134" y="92922"/>
                      <a:pt x="160196" y="92736"/>
                    </a:cubicBezTo>
                    <a:cubicBezTo>
                      <a:pt x="160240" y="92561"/>
                      <a:pt x="160283" y="92455"/>
                      <a:pt x="160339" y="92455"/>
                    </a:cubicBezTo>
                    <a:close/>
                    <a:moveTo>
                      <a:pt x="162747" y="92621"/>
                    </a:moveTo>
                    <a:cubicBezTo>
                      <a:pt x="162804" y="92621"/>
                      <a:pt x="162848" y="92698"/>
                      <a:pt x="162848" y="92819"/>
                    </a:cubicBezTo>
                    <a:cubicBezTo>
                      <a:pt x="162931" y="92985"/>
                      <a:pt x="162931" y="93150"/>
                      <a:pt x="162848" y="93150"/>
                    </a:cubicBezTo>
                    <a:cubicBezTo>
                      <a:pt x="162836" y="93174"/>
                      <a:pt x="162825" y="93184"/>
                      <a:pt x="162813" y="93184"/>
                    </a:cubicBezTo>
                    <a:cubicBezTo>
                      <a:pt x="162744" y="93184"/>
                      <a:pt x="162682" y="92796"/>
                      <a:pt x="162682" y="92653"/>
                    </a:cubicBezTo>
                    <a:cubicBezTo>
                      <a:pt x="162704" y="92631"/>
                      <a:pt x="162727" y="92621"/>
                      <a:pt x="162747" y="92621"/>
                    </a:cubicBezTo>
                    <a:close/>
                    <a:moveTo>
                      <a:pt x="155389" y="92985"/>
                    </a:moveTo>
                    <a:cubicBezTo>
                      <a:pt x="155389" y="92985"/>
                      <a:pt x="155389" y="93067"/>
                      <a:pt x="155389" y="93233"/>
                    </a:cubicBezTo>
                    <a:cubicBezTo>
                      <a:pt x="155389" y="93316"/>
                      <a:pt x="155306" y="93399"/>
                      <a:pt x="155224" y="93399"/>
                    </a:cubicBezTo>
                    <a:cubicBezTo>
                      <a:pt x="155224" y="93399"/>
                      <a:pt x="155224" y="93316"/>
                      <a:pt x="155224" y="93150"/>
                    </a:cubicBezTo>
                    <a:cubicBezTo>
                      <a:pt x="155224" y="93067"/>
                      <a:pt x="155306" y="92985"/>
                      <a:pt x="155389" y="92985"/>
                    </a:cubicBezTo>
                    <a:close/>
                    <a:moveTo>
                      <a:pt x="121245" y="93067"/>
                    </a:moveTo>
                    <a:cubicBezTo>
                      <a:pt x="121328" y="93150"/>
                      <a:pt x="121411" y="93233"/>
                      <a:pt x="121328" y="93316"/>
                    </a:cubicBezTo>
                    <a:cubicBezTo>
                      <a:pt x="121328" y="93482"/>
                      <a:pt x="121245" y="93565"/>
                      <a:pt x="121245" y="93565"/>
                    </a:cubicBezTo>
                    <a:cubicBezTo>
                      <a:pt x="121162" y="93565"/>
                      <a:pt x="121162" y="93399"/>
                      <a:pt x="121162" y="93316"/>
                    </a:cubicBezTo>
                    <a:cubicBezTo>
                      <a:pt x="121162" y="93150"/>
                      <a:pt x="121162" y="93067"/>
                      <a:pt x="121245" y="93067"/>
                    </a:cubicBezTo>
                    <a:close/>
                    <a:moveTo>
                      <a:pt x="153898" y="93730"/>
                    </a:moveTo>
                    <a:cubicBezTo>
                      <a:pt x="153980" y="93730"/>
                      <a:pt x="154063" y="93813"/>
                      <a:pt x="153980" y="93896"/>
                    </a:cubicBezTo>
                    <a:cubicBezTo>
                      <a:pt x="153980" y="93896"/>
                      <a:pt x="153898" y="93896"/>
                      <a:pt x="153815" y="93813"/>
                    </a:cubicBezTo>
                    <a:cubicBezTo>
                      <a:pt x="153732" y="93730"/>
                      <a:pt x="153815" y="93730"/>
                      <a:pt x="153898" y="93730"/>
                    </a:cubicBezTo>
                    <a:close/>
                    <a:moveTo>
                      <a:pt x="119256" y="93565"/>
                    </a:moveTo>
                    <a:cubicBezTo>
                      <a:pt x="119256" y="93565"/>
                      <a:pt x="119256" y="93648"/>
                      <a:pt x="119256" y="93813"/>
                    </a:cubicBezTo>
                    <a:cubicBezTo>
                      <a:pt x="119256" y="93880"/>
                      <a:pt x="119256" y="94002"/>
                      <a:pt x="119212" y="94002"/>
                    </a:cubicBezTo>
                    <a:cubicBezTo>
                      <a:pt x="119202" y="94002"/>
                      <a:pt x="119189" y="93995"/>
                      <a:pt x="119173" y="93979"/>
                    </a:cubicBezTo>
                    <a:cubicBezTo>
                      <a:pt x="119090" y="93979"/>
                      <a:pt x="119090" y="93896"/>
                      <a:pt x="119173" y="93730"/>
                    </a:cubicBezTo>
                    <a:cubicBezTo>
                      <a:pt x="119173" y="93648"/>
                      <a:pt x="119173" y="93565"/>
                      <a:pt x="119256" y="93565"/>
                    </a:cubicBezTo>
                    <a:close/>
                    <a:moveTo>
                      <a:pt x="156580" y="93615"/>
                    </a:moveTo>
                    <a:cubicBezTo>
                      <a:pt x="156594" y="93615"/>
                      <a:pt x="156610" y="93625"/>
                      <a:pt x="156632" y="93648"/>
                    </a:cubicBezTo>
                    <a:cubicBezTo>
                      <a:pt x="156715" y="93648"/>
                      <a:pt x="156715" y="93730"/>
                      <a:pt x="156632" y="93896"/>
                    </a:cubicBezTo>
                    <a:cubicBezTo>
                      <a:pt x="156632" y="93979"/>
                      <a:pt x="156550" y="94062"/>
                      <a:pt x="156550" y="94062"/>
                    </a:cubicBezTo>
                    <a:cubicBezTo>
                      <a:pt x="156467" y="94062"/>
                      <a:pt x="156467" y="93896"/>
                      <a:pt x="156467" y="93813"/>
                    </a:cubicBezTo>
                    <a:cubicBezTo>
                      <a:pt x="156527" y="93692"/>
                      <a:pt x="156544" y="93615"/>
                      <a:pt x="156580" y="93615"/>
                    </a:cubicBezTo>
                    <a:close/>
                    <a:moveTo>
                      <a:pt x="144232" y="93627"/>
                    </a:moveTo>
                    <a:cubicBezTo>
                      <a:pt x="144305" y="93627"/>
                      <a:pt x="144367" y="93689"/>
                      <a:pt x="144367" y="93813"/>
                    </a:cubicBezTo>
                    <a:cubicBezTo>
                      <a:pt x="144367" y="93896"/>
                      <a:pt x="144284" y="94062"/>
                      <a:pt x="144201" y="94145"/>
                    </a:cubicBezTo>
                    <a:cubicBezTo>
                      <a:pt x="144157" y="94189"/>
                      <a:pt x="144118" y="94210"/>
                      <a:pt x="144087" y="94210"/>
                    </a:cubicBezTo>
                    <a:cubicBezTo>
                      <a:pt x="144003" y="94210"/>
                      <a:pt x="143975" y="94056"/>
                      <a:pt x="144036" y="93813"/>
                    </a:cubicBezTo>
                    <a:cubicBezTo>
                      <a:pt x="144077" y="93689"/>
                      <a:pt x="144160" y="93627"/>
                      <a:pt x="144232" y="93627"/>
                    </a:cubicBezTo>
                    <a:close/>
                    <a:moveTo>
                      <a:pt x="157685" y="93740"/>
                    </a:moveTo>
                    <a:cubicBezTo>
                      <a:pt x="157714" y="93740"/>
                      <a:pt x="157675" y="93843"/>
                      <a:pt x="157544" y="94062"/>
                    </a:cubicBezTo>
                    <a:cubicBezTo>
                      <a:pt x="157461" y="94228"/>
                      <a:pt x="157378" y="94311"/>
                      <a:pt x="157295" y="94311"/>
                    </a:cubicBezTo>
                    <a:cubicBezTo>
                      <a:pt x="157213" y="94311"/>
                      <a:pt x="157295" y="94145"/>
                      <a:pt x="157461" y="93979"/>
                    </a:cubicBezTo>
                    <a:cubicBezTo>
                      <a:pt x="157579" y="93823"/>
                      <a:pt x="157659" y="93740"/>
                      <a:pt x="157685" y="93740"/>
                    </a:cubicBezTo>
                    <a:close/>
                    <a:moveTo>
                      <a:pt x="156964" y="94145"/>
                    </a:moveTo>
                    <a:cubicBezTo>
                      <a:pt x="156964" y="94228"/>
                      <a:pt x="157047" y="94311"/>
                      <a:pt x="157047" y="94476"/>
                    </a:cubicBezTo>
                    <a:cubicBezTo>
                      <a:pt x="157005" y="94518"/>
                      <a:pt x="156964" y="94539"/>
                      <a:pt x="156933" y="94539"/>
                    </a:cubicBezTo>
                    <a:cubicBezTo>
                      <a:pt x="156902" y="94539"/>
                      <a:pt x="156881" y="94518"/>
                      <a:pt x="156881" y="94476"/>
                    </a:cubicBezTo>
                    <a:cubicBezTo>
                      <a:pt x="156798" y="94393"/>
                      <a:pt x="156798" y="94311"/>
                      <a:pt x="156798" y="94228"/>
                    </a:cubicBezTo>
                    <a:cubicBezTo>
                      <a:pt x="156798" y="94145"/>
                      <a:pt x="156881" y="94145"/>
                      <a:pt x="156964" y="94145"/>
                    </a:cubicBezTo>
                    <a:close/>
                    <a:moveTo>
                      <a:pt x="145444" y="93813"/>
                    </a:moveTo>
                    <a:cubicBezTo>
                      <a:pt x="145527" y="93896"/>
                      <a:pt x="145610" y="94062"/>
                      <a:pt x="145527" y="94228"/>
                    </a:cubicBezTo>
                    <a:cubicBezTo>
                      <a:pt x="145527" y="94476"/>
                      <a:pt x="145444" y="94559"/>
                      <a:pt x="145444" y="94559"/>
                    </a:cubicBezTo>
                    <a:cubicBezTo>
                      <a:pt x="145362" y="94559"/>
                      <a:pt x="145279" y="94393"/>
                      <a:pt x="145279" y="94145"/>
                    </a:cubicBezTo>
                    <a:cubicBezTo>
                      <a:pt x="145362" y="93979"/>
                      <a:pt x="145362" y="93813"/>
                      <a:pt x="145444" y="93813"/>
                    </a:cubicBezTo>
                    <a:close/>
                    <a:moveTo>
                      <a:pt x="157958" y="94476"/>
                    </a:moveTo>
                    <a:cubicBezTo>
                      <a:pt x="157958" y="94559"/>
                      <a:pt x="158041" y="94642"/>
                      <a:pt x="157958" y="94725"/>
                    </a:cubicBezTo>
                    <a:cubicBezTo>
                      <a:pt x="157958" y="94891"/>
                      <a:pt x="157876" y="94974"/>
                      <a:pt x="157876" y="94974"/>
                    </a:cubicBezTo>
                    <a:cubicBezTo>
                      <a:pt x="157793" y="94974"/>
                      <a:pt x="157793" y="94808"/>
                      <a:pt x="157793" y="94725"/>
                    </a:cubicBezTo>
                    <a:cubicBezTo>
                      <a:pt x="157793" y="94559"/>
                      <a:pt x="157876" y="94476"/>
                      <a:pt x="157958" y="94476"/>
                    </a:cubicBezTo>
                    <a:close/>
                    <a:moveTo>
                      <a:pt x="162019" y="95139"/>
                    </a:moveTo>
                    <a:cubicBezTo>
                      <a:pt x="162102" y="95139"/>
                      <a:pt x="162102" y="95222"/>
                      <a:pt x="162102" y="95388"/>
                    </a:cubicBezTo>
                    <a:cubicBezTo>
                      <a:pt x="162019" y="95471"/>
                      <a:pt x="162019" y="95554"/>
                      <a:pt x="161936" y="95554"/>
                    </a:cubicBezTo>
                    <a:cubicBezTo>
                      <a:pt x="161936" y="95554"/>
                      <a:pt x="161853" y="95471"/>
                      <a:pt x="161936" y="95305"/>
                    </a:cubicBezTo>
                    <a:cubicBezTo>
                      <a:pt x="161936" y="95222"/>
                      <a:pt x="162019" y="95139"/>
                      <a:pt x="162019" y="95139"/>
                    </a:cubicBezTo>
                    <a:close/>
                    <a:moveTo>
                      <a:pt x="147918" y="94943"/>
                    </a:moveTo>
                    <a:cubicBezTo>
                      <a:pt x="147925" y="94943"/>
                      <a:pt x="147931" y="94953"/>
                      <a:pt x="147931" y="94974"/>
                    </a:cubicBezTo>
                    <a:cubicBezTo>
                      <a:pt x="148013" y="95056"/>
                      <a:pt x="148013" y="95222"/>
                      <a:pt x="148013" y="95388"/>
                    </a:cubicBezTo>
                    <a:cubicBezTo>
                      <a:pt x="147980" y="95555"/>
                      <a:pt x="147933" y="95628"/>
                      <a:pt x="147894" y="95628"/>
                    </a:cubicBezTo>
                    <a:cubicBezTo>
                      <a:pt x="147837" y="95628"/>
                      <a:pt x="147798" y="95469"/>
                      <a:pt x="147848" y="95222"/>
                    </a:cubicBezTo>
                    <a:cubicBezTo>
                      <a:pt x="147848" y="95036"/>
                      <a:pt x="147894" y="94943"/>
                      <a:pt x="147918" y="94943"/>
                    </a:cubicBezTo>
                    <a:close/>
                    <a:moveTo>
                      <a:pt x="151098" y="95438"/>
                    </a:moveTo>
                    <a:cubicBezTo>
                      <a:pt x="151118" y="95438"/>
                      <a:pt x="151140" y="95449"/>
                      <a:pt x="151163" y="95471"/>
                    </a:cubicBezTo>
                    <a:cubicBezTo>
                      <a:pt x="151163" y="95471"/>
                      <a:pt x="151163" y="95554"/>
                      <a:pt x="151163" y="95719"/>
                    </a:cubicBezTo>
                    <a:cubicBezTo>
                      <a:pt x="151163" y="95802"/>
                      <a:pt x="151080" y="95885"/>
                      <a:pt x="150997" y="95885"/>
                    </a:cubicBezTo>
                    <a:cubicBezTo>
                      <a:pt x="150997" y="95885"/>
                      <a:pt x="150997" y="95802"/>
                      <a:pt x="150997" y="95637"/>
                    </a:cubicBezTo>
                    <a:cubicBezTo>
                      <a:pt x="150997" y="95515"/>
                      <a:pt x="151041" y="95438"/>
                      <a:pt x="151098" y="95438"/>
                    </a:cubicBezTo>
                    <a:close/>
                    <a:moveTo>
                      <a:pt x="160610" y="95388"/>
                    </a:moveTo>
                    <a:cubicBezTo>
                      <a:pt x="160693" y="95388"/>
                      <a:pt x="160610" y="95554"/>
                      <a:pt x="160527" y="95719"/>
                    </a:cubicBezTo>
                    <a:cubicBezTo>
                      <a:pt x="160445" y="95885"/>
                      <a:pt x="160279" y="95968"/>
                      <a:pt x="160279" y="95968"/>
                    </a:cubicBezTo>
                    <a:cubicBezTo>
                      <a:pt x="160113" y="95968"/>
                      <a:pt x="160527" y="95388"/>
                      <a:pt x="160610" y="95388"/>
                    </a:cubicBezTo>
                    <a:close/>
                    <a:moveTo>
                      <a:pt x="151795" y="95885"/>
                    </a:moveTo>
                    <a:cubicBezTo>
                      <a:pt x="151863" y="95885"/>
                      <a:pt x="151881" y="95996"/>
                      <a:pt x="151826" y="96217"/>
                    </a:cubicBezTo>
                    <a:cubicBezTo>
                      <a:pt x="151743" y="96465"/>
                      <a:pt x="151660" y="96548"/>
                      <a:pt x="151577" y="96548"/>
                    </a:cubicBezTo>
                    <a:cubicBezTo>
                      <a:pt x="151411" y="96465"/>
                      <a:pt x="151494" y="96217"/>
                      <a:pt x="151660" y="95968"/>
                    </a:cubicBezTo>
                    <a:cubicBezTo>
                      <a:pt x="151715" y="95913"/>
                      <a:pt x="151761" y="95885"/>
                      <a:pt x="151795" y="95885"/>
                    </a:cubicBezTo>
                    <a:close/>
                    <a:moveTo>
                      <a:pt x="145007" y="96130"/>
                    </a:moveTo>
                    <a:cubicBezTo>
                      <a:pt x="145116" y="96130"/>
                      <a:pt x="145166" y="96222"/>
                      <a:pt x="145113" y="96382"/>
                    </a:cubicBezTo>
                    <a:cubicBezTo>
                      <a:pt x="145059" y="96544"/>
                      <a:pt x="144899" y="96671"/>
                      <a:pt x="144772" y="96671"/>
                    </a:cubicBezTo>
                    <a:cubicBezTo>
                      <a:pt x="144704" y="96671"/>
                      <a:pt x="144645" y="96635"/>
                      <a:pt x="144616" y="96548"/>
                    </a:cubicBezTo>
                    <a:cubicBezTo>
                      <a:pt x="144533" y="96382"/>
                      <a:pt x="144616" y="96300"/>
                      <a:pt x="144781" y="96217"/>
                    </a:cubicBezTo>
                    <a:cubicBezTo>
                      <a:pt x="144869" y="96158"/>
                      <a:pt x="144947" y="96130"/>
                      <a:pt x="145007" y="96130"/>
                    </a:cubicBezTo>
                    <a:close/>
                    <a:moveTo>
                      <a:pt x="145593" y="96315"/>
                    </a:moveTo>
                    <a:cubicBezTo>
                      <a:pt x="145665" y="96315"/>
                      <a:pt x="145693" y="96404"/>
                      <a:pt x="145693" y="96548"/>
                    </a:cubicBezTo>
                    <a:cubicBezTo>
                      <a:pt x="145693" y="96670"/>
                      <a:pt x="145649" y="96746"/>
                      <a:pt x="145560" y="96746"/>
                    </a:cubicBezTo>
                    <a:cubicBezTo>
                      <a:pt x="145527" y="96746"/>
                      <a:pt x="145489" y="96736"/>
                      <a:pt x="145444" y="96714"/>
                    </a:cubicBezTo>
                    <a:cubicBezTo>
                      <a:pt x="145279" y="96631"/>
                      <a:pt x="145279" y="96631"/>
                      <a:pt x="145362" y="96465"/>
                    </a:cubicBezTo>
                    <a:cubicBezTo>
                      <a:pt x="145466" y="96361"/>
                      <a:pt x="145541" y="96315"/>
                      <a:pt x="145593" y="96315"/>
                    </a:cubicBezTo>
                    <a:close/>
                    <a:moveTo>
                      <a:pt x="153815" y="96300"/>
                    </a:moveTo>
                    <a:cubicBezTo>
                      <a:pt x="153898" y="96300"/>
                      <a:pt x="153898" y="96465"/>
                      <a:pt x="153898" y="96548"/>
                    </a:cubicBezTo>
                    <a:cubicBezTo>
                      <a:pt x="153898" y="96670"/>
                      <a:pt x="153853" y="96746"/>
                      <a:pt x="153797" y="96746"/>
                    </a:cubicBezTo>
                    <a:cubicBezTo>
                      <a:pt x="153776" y="96746"/>
                      <a:pt x="153754" y="96736"/>
                      <a:pt x="153732" y="96714"/>
                    </a:cubicBezTo>
                    <a:cubicBezTo>
                      <a:pt x="153649" y="96714"/>
                      <a:pt x="153649" y="96631"/>
                      <a:pt x="153649" y="96465"/>
                    </a:cubicBezTo>
                    <a:cubicBezTo>
                      <a:pt x="153649" y="96382"/>
                      <a:pt x="153732" y="96300"/>
                      <a:pt x="153815" y="96300"/>
                    </a:cubicBezTo>
                    <a:close/>
                    <a:moveTo>
                      <a:pt x="122571" y="96714"/>
                    </a:moveTo>
                    <a:cubicBezTo>
                      <a:pt x="122654" y="96714"/>
                      <a:pt x="122654" y="96797"/>
                      <a:pt x="122654" y="96880"/>
                    </a:cubicBezTo>
                    <a:cubicBezTo>
                      <a:pt x="122571" y="96880"/>
                      <a:pt x="122488" y="96880"/>
                      <a:pt x="122488" y="96797"/>
                    </a:cubicBezTo>
                    <a:cubicBezTo>
                      <a:pt x="122405" y="96714"/>
                      <a:pt x="122405" y="96714"/>
                      <a:pt x="122571" y="96714"/>
                    </a:cubicBezTo>
                    <a:close/>
                    <a:moveTo>
                      <a:pt x="115361" y="96465"/>
                    </a:moveTo>
                    <a:cubicBezTo>
                      <a:pt x="115361" y="96465"/>
                      <a:pt x="115444" y="96548"/>
                      <a:pt x="115444" y="96714"/>
                    </a:cubicBezTo>
                    <a:cubicBezTo>
                      <a:pt x="115444" y="96880"/>
                      <a:pt x="115361" y="96963"/>
                      <a:pt x="115361" y="96963"/>
                    </a:cubicBezTo>
                    <a:cubicBezTo>
                      <a:pt x="115278" y="96880"/>
                      <a:pt x="115278" y="96797"/>
                      <a:pt x="115278" y="96631"/>
                    </a:cubicBezTo>
                    <a:cubicBezTo>
                      <a:pt x="115278" y="96548"/>
                      <a:pt x="115278" y="96465"/>
                      <a:pt x="115361" y="96465"/>
                    </a:cubicBezTo>
                    <a:close/>
                    <a:moveTo>
                      <a:pt x="155450" y="97094"/>
                    </a:moveTo>
                    <a:cubicBezTo>
                      <a:pt x="155472" y="97094"/>
                      <a:pt x="155506" y="97104"/>
                      <a:pt x="155555" y="97128"/>
                    </a:cubicBezTo>
                    <a:cubicBezTo>
                      <a:pt x="155638" y="97128"/>
                      <a:pt x="155638" y="97211"/>
                      <a:pt x="155638" y="97211"/>
                    </a:cubicBezTo>
                    <a:cubicBezTo>
                      <a:pt x="155596" y="97253"/>
                      <a:pt x="155555" y="97273"/>
                      <a:pt x="155524" y="97273"/>
                    </a:cubicBezTo>
                    <a:cubicBezTo>
                      <a:pt x="155493" y="97273"/>
                      <a:pt x="155472" y="97253"/>
                      <a:pt x="155472" y="97211"/>
                    </a:cubicBezTo>
                    <a:cubicBezTo>
                      <a:pt x="155414" y="97153"/>
                      <a:pt x="155396" y="97094"/>
                      <a:pt x="155450" y="97094"/>
                    </a:cubicBezTo>
                    <a:close/>
                    <a:moveTo>
                      <a:pt x="143306" y="97179"/>
                    </a:moveTo>
                    <a:cubicBezTo>
                      <a:pt x="143328" y="97179"/>
                      <a:pt x="143350" y="97189"/>
                      <a:pt x="143373" y="97211"/>
                    </a:cubicBezTo>
                    <a:cubicBezTo>
                      <a:pt x="143373" y="97211"/>
                      <a:pt x="143373" y="97294"/>
                      <a:pt x="143290" y="97460"/>
                    </a:cubicBezTo>
                    <a:cubicBezTo>
                      <a:pt x="143290" y="97543"/>
                      <a:pt x="143207" y="97626"/>
                      <a:pt x="143124" y="97626"/>
                    </a:cubicBezTo>
                    <a:cubicBezTo>
                      <a:pt x="143041" y="97543"/>
                      <a:pt x="143041" y="97460"/>
                      <a:pt x="143124" y="97377"/>
                    </a:cubicBezTo>
                    <a:cubicBezTo>
                      <a:pt x="143185" y="97256"/>
                      <a:pt x="143245" y="97179"/>
                      <a:pt x="143306" y="97179"/>
                    </a:cubicBezTo>
                    <a:close/>
                    <a:moveTo>
                      <a:pt x="161360" y="96812"/>
                    </a:moveTo>
                    <a:cubicBezTo>
                      <a:pt x="161478" y="96812"/>
                      <a:pt x="161570" y="96901"/>
                      <a:pt x="161522" y="97045"/>
                    </a:cubicBezTo>
                    <a:cubicBezTo>
                      <a:pt x="161522" y="97211"/>
                      <a:pt x="161439" y="97377"/>
                      <a:pt x="161273" y="97543"/>
                    </a:cubicBezTo>
                    <a:cubicBezTo>
                      <a:pt x="161199" y="97617"/>
                      <a:pt x="161158" y="97658"/>
                      <a:pt x="161135" y="97658"/>
                    </a:cubicBezTo>
                    <a:cubicBezTo>
                      <a:pt x="161108" y="97658"/>
                      <a:pt x="161108" y="97597"/>
                      <a:pt x="161108" y="97460"/>
                    </a:cubicBezTo>
                    <a:cubicBezTo>
                      <a:pt x="161108" y="97211"/>
                      <a:pt x="161108" y="97045"/>
                      <a:pt x="161108" y="96963"/>
                    </a:cubicBezTo>
                    <a:cubicBezTo>
                      <a:pt x="161177" y="96858"/>
                      <a:pt x="161276" y="96812"/>
                      <a:pt x="161360" y="96812"/>
                    </a:cubicBezTo>
                    <a:close/>
                    <a:moveTo>
                      <a:pt x="154146" y="96880"/>
                    </a:moveTo>
                    <a:cubicBezTo>
                      <a:pt x="154229" y="96880"/>
                      <a:pt x="154146" y="97045"/>
                      <a:pt x="153980" y="97294"/>
                    </a:cubicBezTo>
                    <a:cubicBezTo>
                      <a:pt x="153815" y="97543"/>
                      <a:pt x="153649" y="97708"/>
                      <a:pt x="153649" y="97708"/>
                    </a:cubicBezTo>
                    <a:cubicBezTo>
                      <a:pt x="153483" y="97626"/>
                      <a:pt x="154063" y="96880"/>
                      <a:pt x="154146" y="96880"/>
                    </a:cubicBezTo>
                    <a:close/>
                    <a:moveTo>
                      <a:pt x="144387" y="99221"/>
                    </a:moveTo>
                    <a:cubicBezTo>
                      <a:pt x="144499" y="99221"/>
                      <a:pt x="144550" y="99331"/>
                      <a:pt x="144450" y="99532"/>
                    </a:cubicBezTo>
                    <a:cubicBezTo>
                      <a:pt x="144391" y="99590"/>
                      <a:pt x="144333" y="99649"/>
                      <a:pt x="144245" y="99649"/>
                    </a:cubicBezTo>
                    <a:cubicBezTo>
                      <a:pt x="144208" y="99649"/>
                      <a:pt x="144167" y="99639"/>
                      <a:pt x="144118" y="99615"/>
                    </a:cubicBezTo>
                    <a:cubicBezTo>
                      <a:pt x="143953" y="99532"/>
                      <a:pt x="143953" y="99532"/>
                      <a:pt x="144118" y="99366"/>
                    </a:cubicBezTo>
                    <a:cubicBezTo>
                      <a:pt x="144216" y="99268"/>
                      <a:pt x="144315" y="99221"/>
                      <a:pt x="144387" y="99221"/>
                    </a:cubicBezTo>
                    <a:close/>
                    <a:moveTo>
                      <a:pt x="145272" y="99329"/>
                    </a:moveTo>
                    <a:cubicBezTo>
                      <a:pt x="145315" y="99329"/>
                      <a:pt x="145334" y="99476"/>
                      <a:pt x="145279" y="99697"/>
                    </a:cubicBezTo>
                    <a:cubicBezTo>
                      <a:pt x="145279" y="99863"/>
                      <a:pt x="145196" y="99946"/>
                      <a:pt x="145196" y="99946"/>
                    </a:cubicBezTo>
                    <a:cubicBezTo>
                      <a:pt x="145030" y="99946"/>
                      <a:pt x="145030" y="99532"/>
                      <a:pt x="145196" y="99449"/>
                    </a:cubicBezTo>
                    <a:cubicBezTo>
                      <a:pt x="145223" y="99366"/>
                      <a:pt x="145251" y="99329"/>
                      <a:pt x="145272" y="99329"/>
                    </a:cubicBezTo>
                    <a:close/>
                    <a:moveTo>
                      <a:pt x="148067" y="99520"/>
                    </a:moveTo>
                    <a:cubicBezTo>
                      <a:pt x="148108" y="99520"/>
                      <a:pt x="148173" y="99603"/>
                      <a:pt x="148262" y="99780"/>
                    </a:cubicBezTo>
                    <a:cubicBezTo>
                      <a:pt x="148367" y="99938"/>
                      <a:pt x="148406" y="99996"/>
                      <a:pt x="148356" y="99996"/>
                    </a:cubicBezTo>
                    <a:cubicBezTo>
                      <a:pt x="148328" y="99996"/>
                      <a:pt x="148270" y="99976"/>
                      <a:pt x="148179" y="99946"/>
                    </a:cubicBezTo>
                    <a:cubicBezTo>
                      <a:pt x="148013" y="99946"/>
                      <a:pt x="147931" y="99780"/>
                      <a:pt x="148013" y="99697"/>
                    </a:cubicBezTo>
                    <a:cubicBezTo>
                      <a:pt x="148013" y="99582"/>
                      <a:pt x="148031" y="99520"/>
                      <a:pt x="148067" y="99520"/>
                    </a:cubicBezTo>
                    <a:close/>
                    <a:moveTo>
                      <a:pt x="20535" y="101650"/>
                    </a:moveTo>
                    <a:cubicBezTo>
                      <a:pt x="20571" y="101650"/>
                      <a:pt x="20608" y="101659"/>
                      <a:pt x="20636" y="101686"/>
                    </a:cubicBezTo>
                    <a:cubicBezTo>
                      <a:pt x="20802" y="101769"/>
                      <a:pt x="20885" y="101769"/>
                      <a:pt x="20802" y="101852"/>
                    </a:cubicBezTo>
                    <a:cubicBezTo>
                      <a:pt x="20802" y="101935"/>
                      <a:pt x="20719" y="101935"/>
                      <a:pt x="20553" y="101935"/>
                    </a:cubicBezTo>
                    <a:cubicBezTo>
                      <a:pt x="20470" y="101852"/>
                      <a:pt x="20387" y="101769"/>
                      <a:pt x="20387" y="101686"/>
                    </a:cubicBezTo>
                    <a:cubicBezTo>
                      <a:pt x="20387" y="101686"/>
                      <a:pt x="20461" y="101650"/>
                      <a:pt x="20535" y="101650"/>
                    </a:cubicBezTo>
                    <a:close/>
                    <a:moveTo>
                      <a:pt x="115278" y="101769"/>
                    </a:moveTo>
                    <a:cubicBezTo>
                      <a:pt x="115361" y="101769"/>
                      <a:pt x="115361" y="101852"/>
                      <a:pt x="115361" y="101935"/>
                    </a:cubicBezTo>
                    <a:cubicBezTo>
                      <a:pt x="115337" y="101959"/>
                      <a:pt x="115313" y="101969"/>
                      <a:pt x="115290" y="101969"/>
                    </a:cubicBezTo>
                    <a:cubicBezTo>
                      <a:pt x="115237" y="101969"/>
                      <a:pt x="115195" y="101911"/>
                      <a:pt x="115195" y="101852"/>
                    </a:cubicBezTo>
                    <a:cubicBezTo>
                      <a:pt x="115112" y="101769"/>
                      <a:pt x="115112" y="101769"/>
                      <a:pt x="115278" y="101769"/>
                    </a:cubicBezTo>
                    <a:close/>
                    <a:moveTo>
                      <a:pt x="161093" y="102150"/>
                    </a:moveTo>
                    <a:cubicBezTo>
                      <a:pt x="161232" y="102150"/>
                      <a:pt x="161345" y="102538"/>
                      <a:pt x="161273" y="102681"/>
                    </a:cubicBezTo>
                    <a:cubicBezTo>
                      <a:pt x="161273" y="102681"/>
                      <a:pt x="161108" y="102598"/>
                      <a:pt x="161025" y="102515"/>
                    </a:cubicBezTo>
                    <a:cubicBezTo>
                      <a:pt x="160942" y="102349"/>
                      <a:pt x="160942" y="102266"/>
                      <a:pt x="161025" y="102184"/>
                    </a:cubicBezTo>
                    <a:cubicBezTo>
                      <a:pt x="161048" y="102160"/>
                      <a:pt x="161071" y="102150"/>
                      <a:pt x="161093" y="102150"/>
                    </a:cubicBezTo>
                    <a:close/>
                    <a:moveTo>
                      <a:pt x="154726" y="103675"/>
                    </a:moveTo>
                    <a:cubicBezTo>
                      <a:pt x="154975" y="103675"/>
                      <a:pt x="155224" y="104007"/>
                      <a:pt x="155141" y="104338"/>
                    </a:cubicBezTo>
                    <a:cubicBezTo>
                      <a:pt x="155111" y="104397"/>
                      <a:pt x="155061" y="104425"/>
                      <a:pt x="154994" y="104425"/>
                    </a:cubicBezTo>
                    <a:cubicBezTo>
                      <a:pt x="154871" y="104425"/>
                      <a:pt x="154692" y="104333"/>
                      <a:pt x="154478" y="104173"/>
                    </a:cubicBezTo>
                    <a:cubicBezTo>
                      <a:pt x="154312" y="104090"/>
                      <a:pt x="154478" y="103758"/>
                      <a:pt x="154726" y="103675"/>
                    </a:cubicBezTo>
                    <a:close/>
                    <a:moveTo>
                      <a:pt x="4475" y="106410"/>
                    </a:moveTo>
                    <a:cubicBezTo>
                      <a:pt x="4641" y="106410"/>
                      <a:pt x="4724" y="106493"/>
                      <a:pt x="4724" y="106493"/>
                    </a:cubicBezTo>
                    <a:cubicBezTo>
                      <a:pt x="4724" y="106552"/>
                      <a:pt x="4641" y="106610"/>
                      <a:pt x="4563" y="106610"/>
                    </a:cubicBezTo>
                    <a:cubicBezTo>
                      <a:pt x="4531" y="106610"/>
                      <a:pt x="4500" y="106600"/>
                      <a:pt x="4475" y="106576"/>
                    </a:cubicBezTo>
                    <a:cubicBezTo>
                      <a:pt x="4310" y="106576"/>
                      <a:pt x="4227" y="106493"/>
                      <a:pt x="4227" y="106493"/>
                    </a:cubicBezTo>
                    <a:cubicBezTo>
                      <a:pt x="4227" y="106493"/>
                      <a:pt x="4393" y="106410"/>
                      <a:pt x="4475" y="106410"/>
                    </a:cubicBezTo>
                    <a:close/>
                    <a:moveTo>
                      <a:pt x="112046" y="107570"/>
                    </a:moveTo>
                    <a:cubicBezTo>
                      <a:pt x="112129" y="107653"/>
                      <a:pt x="112212" y="107653"/>
                      <a:pt x="112129" y="107736"/>
                    </a:cubicBezTo>
                    <a:cubicBezTo>
                      <a:pt x="112129" y="107778"/>
                      <a:pt x="112108" y="107798"/>
                      <a:pt x="112077" y="107798"/>
                    </a:cubicBezTo>
                    <a:cubicBezTo>
                      <a:pt x="112046" y="107798"/>
                      <a:pt x="112005" y="107778"/>
                      <a:pt x="111963" y="107736"/>
                    </a:cubicBezTo>
                    <a:cubicBezTo>
                      <a:pt x="111880" y="107653"/>
                      <a:pt x="111963" y="107570"/>
                      <a:pt x="112046" y="107570"/>
                    </a:cubicBezTo>
                    <a:close/>
                    <a:moveTo>
                      <a:pt x="166246" y="117681"/>
                    </a:moveTo>
                    <a:cubicBezTo>
                      <a:pt x="166329" y="117681"/>
                      <a:pt x="166329" y="117764"/>
                      <a:pt x="166329" y="117847"/>
                    </a:cubicBezTo>
                    <a:cubicBezTo>
                      <a:pt x="166304" y="117871"/>
                      <a:pt x="166280" y="117881"/>
                      <a:pt x="166258" y="117881"/>
                    </a:cubicBezTo>
                    <a:cubicBezTo>
                      <a:pt x="166204" y="117881"/>
                      <a:pt x="166163" y="117823"/>
                      <a:pt x="166163" y="117764"/>
                    </a:cubicBezTo>
                    <a:cubicBezTo>
                      <a:pt x="166080" y="117681"/>
                      <a:pt x="166080" y="117681"/>
                      <a:pt x="166246" y="117681"/>
                    </a:cubicBezTo>
                    <a:close/>
                    <a:moveTo>
                      <a:pt x="166660" y="117764"/>
                    </a:moveTo>
                    <a:cubicBezTo>
                      <a:pt x="166743" y="117764"/>
                      <a:pt x="166826" y="117847"/>
                      <a:pt x="166660" y="117930"/>
                    </a:cubicBezTo>
                    <a:cubicBezTo>
                      <a:pt x="166660" y="117874"/>
                      <a:pt x="166660" y="117819"/>
                      <a:pt x="166660" y="117764"/>
                    </a:cubicBezTo>
                    <a:close/>
                    <a:moveTo>
                      <a:pt x="165831" y="118510"/>
                    </a:moveTo>
                    <a:cubicBezTo>
                      <a:pt x="165997" y="118510"/>
                      <a:pt x="165997" y="118593"/>
                      <a:pt x="165914" y="118676"/>
                    </a:cubicBezTo>
                    <a:lnTo>
                      <a:pt x="165831" y="118676"/>
                    </a:lnTo>
                    <a:cubicBezTo>
                      <a:pt x="165831" y="118676"/>
                      <a:pt x="165749" y="118676"/>
                      <a:pt x="165749" y="118593"/>
                    </a:cubicBezTo>
                    <a:cubicBezTo>
                      <a:pt x="165749" y="118510"/>
                      <a:pt x="165749" y="118510"/>
                      <a:pt x="165831" y="118510"/>
                    </a:cubicBezTo>
                    <a:close/>
                    <a:moveTo>
                      <a:pt x="167351" y="118088"/>
                    </a:moveTo>
                    <a:cubicBezTo>
                      <a:pt x="167368" y="118088"/>
                      <a:pt x="167387" y="118091"/>
                      <a:pt x="167406" y="118095"/>
                    </a:cubicBezTo>
                    <a:cubicBezTo>
                      <a:pt x="167489" y="118178"/>
                      <a:pt x="167572" y="118261"/>
                      <a:pt x="167489" y="118344"/>
                    </a:cubicBezTo>
                    <a:cubicBezTo>
                      <a:pt x="167489" y="118427"/>
                      <a:pt x="167820" y="118593"/>
                      <a:pt x="168235" y="118676"/>
                    </a:cubicBezTo>
                    <a:cubicBezTo>
                      <a:pt x="168898" y="118758"/>
                      <a:pt x="168981" y="118758"/>
                      <a:pt x="168649" y="119007"/>
                    </a:cubicBezTo>
                    <a:cubicBezTo>
                      <a:pt x="168467" y="119152"/>
                      <a:pt x="168270" y="119218"/>
                      <a:pt x="168070" y="119218"/>
                    </a:cubicBezTo>
                    <a:cubicBezTo>
                      <a:pt x="167815" y="119218"/>
                      <a:pt x="167556" y="119110"/>
                      <a:pt x="167323" y="118924"/>
                    </a:cubicBezTo>
                    <a:cubicBezTo>
                      <a:pt x="167011" y="118690"/>
                      <a:pt x="167066" y="118088"/>
                      <a:pt x="167351" y="118088"/>
                    </a:cubicBezTo>
                    <a:close/>
                    <a:moveTo>
                      <a:pt x="37791" y="119173"/>
                    </a:moveTo>
                    <a:cubicBezTo>
                      <a:pt x="37874" y="119173"/>
                      <a:pt x="38040" y="119173"/>
                      <a:pt x="38040" y="119256"/>
                    </a:cubicBezTo>
                    <a:cubicBezTo>
                      <a:pt x="38040" y="119339"/>
                      <a:pt x="37957" y="119339"/>
                      <a:pt x="37957" y="119339"/>
                    </a:cubicBezTo>
                    <a:cubicBezTo>
                      <a:pt x="37957" y="119339"/>
                      <a:pt x="37957" y="119339"/>
                      <a:pt x="37874" y="119421"/>
                    </a:cubicBezTo>
                    <a:lnTo>
                      <a:pt x="37542" y="119421"/>
                    </a:lnTo>
                    <a:cubicBezTo>
                      <a:pt x="37542" y="119339"/>
                      <a:pt x="37625" y="119256"/>
                      <a:pt x="37791" y="119173"/>
                    </a:cubicBezTo>
                    <a:close/>
                    <a:moveTo>
                      <a:pt x="166660" y="118095"/>
                    </a:moveTo>
                    <a:cubicBezTo>
                      <a:pt x="166660" y="118178"/>
                      <a:pt x="166660" y="118178"/>
                      <a:pt x="166743" y="118178"/>
                    </a:cubicBezTo>
                    <a:cubicBezTo>
                      <a:pt x="166826" y="118261"/>
                      <a:pt x="166826" y="118344"/>
                      <a:pt x="166743" y="118427"/>
                    </a:cubicBezTo>
                    <a:cubicBezTo>
                      <a:pt x="166577" y="118593"/>
                      <a:pt x="167075" y="119090"/>
                      <a:pt x="167903" y="119587"/>
                    </a:cubicBezTo>
                    <a:cubicBezTo>
                      <a:pt x="168259" y="119765"/>
                      <a:pt x="168447" y="119847"/>
                      <a:pt x="168571" y="119847"/>
                    </a:cubicBezTo>
                    <a:cubicBezTo>
                      <a:pt x="168679" y="119847"/>
                      <a:pt x="168738" y="119785"/>
                      <a:pt x="168815" y="119670"/>
                    </a:cubicBezTo>
                    <a:cubicBezTo>
                      <a:pt x="168815" y="119587"/>
                      <a:pt x="168898" y="119421"/>
                      <a:pt x="168981" y="119339"/>
                    </a:cubicBezTo>
                    <a:cubicBezTo>
                      <a:pt x="168981" y="119256"/>
                      <a:pt x="169064" y="119173"/>
                      <a:pt x="169146" y="119173"/>
                    </a:cubicBezTo>
                    <a:cubicBezTo>
                      <a:pt x="169312" y="119753"/>
                      <a:pt x="169478" y="120167"/>
                      <a:pt x="169727" y="120582"/>
                    </a:cubicBezTo>
                    <a:cubicBezTo>
                      <a:pt x="169678" y="120557"/>
                      <a:pt x="169622" y="120547"/>
                      <a:pt x="169564" y="120547"/>
                    </a:cubicBezTo>
                    <a:cubicBezTo>
                      <a:pt x="169422" y="120547"/>
                      <a:pt x="169264" y="120606"/>
                      <a:pt x="169146" y="120665"/>
                    </a:cubicBezTo>
                    <a:cubicBezTo>
                      <a:pt x="168922" y="120729"/>
                      <a:pt x="168772" y="120768"/>
                      <a:pt x="168657" y="120768"/>
                    </a:cubicBezTo>
                    <a:cubicBezTo>
                      <a:pt x="168477" y="120768"/>
                      <a:pt x="168387" y="120670"/>
                      <a:pt x="168235" y="120416"/>
                    </a:cubicBezTo>
                    <a:cubicBezTo>
                      <a:pt x="168048" y="120043"/>
                      <a:pt x="167349" y="119717"/>
                      <a:pt x="166941" y="119717"/>
                    </a:cubicBezTo>
                    <a:cubicBezTo>
                      <a:pt x="166805" y="119717"/>
                      <a:pt x="166702" y="119753"/>
                      <a:pt x="166660" y="119836"/>
                    </a:cubicBezTo>
                    <a:cubicBezTo>
                      <a:pt x="166660" y="120002"/>
                      <a:pt x="166826" y="120084"/>
                      <a:pt x="166992" y="120167"/>
                    </a:cubicBezTo>
                    <a:cubicBezTo>
                      <a:pt x="167323" y="120250"/>
                      <a:pt x="167323" y="120250"/>
                      <a:pt x="166992" y="120416"/>
                    </a:cubicBezTo>
                    <a:cubicBezTo>
                      <a:pt x="166743" y="120499"/>
                      <a:pt x="166660" y="120582"/>
                      <a:pt x="166826" y="120582"/>
                    </a:cubicBezTo>
                    <a:cubicBezTo>
                      <a:pt x="166909" y="120582"/>
                      <a:pt x="166909" y="120747"/>
                      <a:pt x="166660" y="120830"/>
                    </a:cubicBezTo>
                    <a:cubicBezTo>
                      <a:pt x="166601" y="120889"/>
                      <a:pt x="166543" y="120916"/>
                      <a:pt x="166484" y="120916"/>
                    </a:cubicBezTo>
                    <a:cubicBezTo>
                      <a:pt x="166377" y="120916"/>
                      <a:pt x="166270" y="120825"/>
                      <a:pt x="166163" y="120665"/>
                    </a:cubicBezTo>
                    <a:cubicBezTo>
                      <a:pt x="166163" y="120582"/>
                      <a:pt x="166080" y="120499"/>
                      <a:pt x="165914" y="120499"/>
                    </a:cubicBezTo>
                    <a:cubicBezTo>
                      <a:pt x="165997" y="120333"/>
                      <a:pt x="166080" y="120084"/>
                      <a:pt x="166163" y="119670"/>
                    </a:cubicBezTo>
                    <a:cubicBezTo>
                      <a:pt x="166163" y="119504"/>
                      <a:pt x="166246" y="119421"/>
                      <a:pt x="166246" y="119256"/>
                    </a:cubicBezTo>
                    <a:lnTo>
                      <a:pt x="166743" y="119256"/>
                    </a:lnTo>
                    <a:lnTo>
                      <a:pt x="166329" y="118924"/>
                    </a:lnTo>
                    <a:cubicBezTo>
                      <a:pt x="166412" y="118758"/>
                      <a:pt x="166412" y="118593"/>
                      <a:pt x="166494" y="118593"/>
                    </a:cubicBezTo>
                    <a:cubicBezTo>
                      <a:pt x="166494" y="118510"/>
                      <a:pt x="166577" y="118344"/>
                      <a:pt x="166660" y="118095"/>
                    </a:cubicBezTo>
                    <a:close/>
                    <a:moveTo>
                      <a:pt x="154726" y="120913"/>
                    </a:moveTo>
                    <a:cubicBezTo>
                      <a:pt x="154809" y="120996"/>
                      <a:pt x="154892" y="120996"/>
                      <a:pt x="154809" y="121079"/>
                    </a:cubicBezTo>
                    <a:cubicBezTo>
                      <a:pt x="154809" y="121120"/>
                      <a:pt x="154788" y="121141"/>
                      <a:pt x="154757" y="121141"/>
                    </a:cubicBezTo>
                    <a:cubicBezTo>
                      <a:pt x="154726" y="121141"/>
                      <a:pt x="154685" y="121120"/>
                      <a:pt x="154643" y="121079"/>
                    </a:cubicBezTo>
                    <a:cubicBezTo>
                      <a:pt x="154561" y="120996"/>
                      <a:pt x="154643" y="120913"/>
                      <a:pt x="154726" y="120913"/>
                    </a:cubicBezTo>
                    <a:close/>
                    <a:moveTo>
                      <a:pt x="163956" y="121348"/>
                    </a:moveTo>
                    <a:cubicBezTo>
                      <a:pt x="164008" y="121348"/>
                      <a:pt x="164050" y="121369"/>
                      <a:pt x="164091" y="121410"/>
                    </a:cubicBezTo>
                    <a:cubicBezTo>
                      <a:pt x="164257" y="121631"/>
                      <a:pt x="164312" y="121742"/>
                      <a:pt x="164183" y="121742"/>
                    </a:cubicBezTo>
                    <a:cubicBezTo>
                      <a:pt x="164119" y="121742"/>
                      <a:pt x="164008" y="121714"/>
                      <a:pt x="163842" y="121659"/>
                    </a:cubicBezTo>
                    <a:cubicBezTo>
                      <a:pt x="163760" y="121659"/>
                      <a:pt x="163594" y="121576"/>
                      <a:pt x="163511" y="121576"/>
                    </a:cubicBezTo>
                    <a:cubicBezTo>
                      <a:pt x="163594" y="121576"/>
                      <a:pt x="163677" y="121493"/>
                      <a:pt x="163760" y="121410"/>
                    </a:cubicBezTo>
                    <a:cubicBezTo>
                      <a:pt x="163842" y="121369"/>
                      <a:pt x="163905" y="121348"/>
                      <a:pt x="163956" y="121348"/>
                    </a:cubicBezTo>
                    <a:close/>
                    <a:moveTo>
                      <a:pt x="165746" y="121392"/>
                    </a:moveTo>
                    <a:cubicBezTo>
                      <a:pt x="166051" y="121392"/>
                      <a:pt x="166399" y="121587"/>
                      <a:pt x="166577" y="121825"/>
                    </a:cubicBezTo>
                    <a:cubicBezTo>
                      <a:pt x="166680" y="122030"/>
                      <a:pt x="166466" y="122171"/>
                      <a:pt x="166170" y="122171"/>
                    </a:cubicBezTo>
                    <a:cubicBezTo>
                      <a:pt x="165987" y="122171"/>
                      <a:pt x="165773" y="122117"/>
                      <a:pt x="165583" y="121990"/>
                    </a:cubicBezTo>
                    <a:cubicBezTo>
                      <a:pt x="165251" y="121825"/>
                      <a:pt x="165168" y="121659"/>
                      <a:pt x="165417" y="121493"/>
                    </a:cubicBezTo>
                    <a:cubicBezTo>
                      <a:pt x="165511" y="121423"/>
                      <a:pt x="165625" y="121392"/>
                      <a:pt x="165746" y="121392"/>
                    </a:cubicBezTo>
                    <a:close/>
                    <a:moveTo>
                      <a:pt x="163014" y="122156"/>
                    </a:moveTo>
                    <a:cubicBezTo>
                      <a:pt x="163262" y="122239"/>
                      <a:pt x="163345" y="122322"/>
                      <a:pt x="163262" y="122322"/>
                    </a:cubicBezTo>
                    <a:cubicBezTo>
                      <a:pt x="163221" y="122363"/>
                      <a:pt x="163159" y="122384"/>
                      <a:pt x="163086" y="122384"/>
                    </a:cubicBezTo>
                    <a:cubicBezTo>
                      <a:pt x="163014" y="122384"/>
                      <a:pt x="162931" y="122363"/>
                      <a:pt x="162848" y="122322"/>
                    </a:cubicBezTo>
                    <a:cubicBezTo>
                      <a:pt x="162765" y="122156"/>
                      <a:pt x="162765" y="122156"/>
                      <a:pt x="163014" y="122156"/>
                    </a:cubicBezTo>
                    <a:close/>
                    <a:moveTo>
                      <a:pt x="192683" y="122156"/>
                    </a:moveTo>
                    <a:cubicBezTo>
                      <a:pt x="193014" y="122156"/>
                      <a:pt x="193429" y="122156"/>
                      <a:pt x="193511" y="122239"/>
                    </a:cubicBezTo>
                    <a:cubicBezTo>
                      <a:pt x="193677" y="122322"/>
                      <a:pt x="193594" y="122322"/>
                      <a:pt x="193429" y="122322"/>
                    </a:cubicBezTo>
                    <a:cubicBezTo>
                      <a:pt x="193263" y="122322"/>
                      <a:pt x="193097" y="122488"/>
                      <a:pt x="193097" y="122653"/>
                    </a:cubicBezTo>
                    <a:cubicBezTo>
                      <a:pt x="193097" y="122843"/>
                      <a:pt x="193062" y="122946"/>
                      <a:pt x="192977" y="122946"/>
                    </a:cubicBezTo>
                    <a:cubicBezTo>
                      <a:pt x="192876" y="122946"/>
                      <a:pt x="192704" y="122802"/>
                      <a:pt x="192434" y="122488"/>
                    </a:cubicBezTo>
                    <a:cubicBezTo>
                      <a:pt x="192020" y="122156"/>
                      <a:pt x="192020" y="122156"/>
                      <a:pt x="192683" y="122156"/>
                    </a:cubicBezTo>
                    <a:close/>
                    <a:moveTo>
                      <a:pt x="168076" y="123116"/>
                    </a:moveTo>
                    <a:cubicBezTo>
                      <a:pt x="168110" y="123116"/>
                      <a:pt x="168162" y="123126"/>
                      <a:pt x="168235" y="123151"/>
                    </a:cubicBezTo>
                    <a:cubicBezTo>
                      <a:pt x="168483" y="123151"/>
                      <a:pt x="168566" y="123234"/>
                      <a:pt x="168483" y="123316"/>
                    </a:cubicBezTo>
                    <a:cubicBezTo>
                      <a:pt x="168459" y="123341"/>
                      <a:pt x="168428" y="123351"/>
                      <a:pt x="168391" y="123351"/>
                    </a:cubicBezTo>
                    <a:cubicBezTo>
                      <a:pt x="168303" y="123351"/>
                      <a:pt x="168186" y="123292"/>
                      <a:pt x="168069" y="123234"/>
                    </a:cubicBezTo>
                    <a:cubicBezTo>
                      <a:pt x="168010" y="123175"/>
                      <a:pt x="167993" y="123116"/>
                      <a:pt x="168076" y="123116"/>
                    </a:cubicBezTo>
                    <a:close/>
                    <a:moveTo>
                      <a:pt x="170702" y="123181"/>
                    </a:moveTo>
                    <a:cubicBezTo>
                      <a:pt x="170806" y="123181"/>
                      <a:pt x="170925" y="123197"/>
                      <a:pt x="171052" y="123234"/>
                    </a:cubicBezTo>
                    <a:cubicBezTo>
                      <a:pt x="171550" y="123316"/>
                      <a:pt x="171550" y="123399"/>
                      <a:pt x="171135" y="123648"/>
                    </a:cubicBezTo>
                    <a:cubicBezTo>
                      <a:pt x="171040" y="123696"/>
                      <a:pt x="170889" y="123744"/>
                      <a:pt x="170746" y="123744"/>
                    </a:cubicBezTo>
                    <a:cubicBezTo>
                      <a:pt x="170642" y="123744"/>
                      <a:pt x="170542" y="123718"/>
                      <a:pt x="170472" y="123648"/>
                    </a:cubicBezTo>
                    <a:cubicBezTo>
                      <a:pt x="170149" y="123389"/>
                      <a:pt x="170331" y="123181"/>
                      <a:pt x="170702" y="123181"/>
                    </a:cubicBezTo>
                    <a:close/>
                    <a:moveTo>
                      <a:pt x="165593" y="122198"/>
                    </a:moveTo>
                    <a:cubicBezTo>
                      <a:pt x="165624" y="122198"/>
                      <a:pt x="165624" y="122239"/>
                      <a:pt x="165583" y="122322"/>
                    </a:cubicBezTo>
                    <a:cubicBezTo>
                      <a:pt x="165530" y="122584"/>
                      <a:pt x="165843" y="122747"/>
                      <a:pt x="166122" y="122747"/>
                    </a:cubicBezTo>
                    <a:cubicBezTo>
                      <a:pt x="166283" y="122747"/>
                      <a:pt x="166434" y="122692"/>
                      <a:pt x="166494" y="122571"/>
                    </a:cubicBezTo>
                    <a:cubicBezTo>
                      <a:pt x="166555" y="122449"/>
                      <a:pt x="166705" y="122372"/>
                      <a:pt x="166878" y="122372"/>
                    </a:cubicBezTo>
                    <a:cubicBezTo>
                      <a:pt x="166941" y="122372"/>
                      <a:pt x="167008" y="122383"/>
                      <a:pt x="167075" y="122405"/>
                    </a:cubicBezTo>
                    <a:cubicBezTo>
                      <a:pt x="167406" y="122488"/>
                      <a:pt x="167406" y="122571"/>
                      <a:pt x="167075" y="123151"/>
                    </a:cubicBezTo>
                    <a:cubicBezTo>
                      <a:pt x="166804" y="123556"/>
                      <a:pt x="166583" y="123766"/>
                      <a:pt x="166397" y="123766"/>
                    </a:cubicBezTo>
                    <a:cubicBezTo>
                      <a:pt x="166241" y="123766"/>
                      <a:pt x="166111" y="123619"/>
                      <a:pt x="165997" y="123316"/>
                    </a:cubicBezTo>
                    <a:cubicBezTo>
                      <a:pt x="165866" y="122989"/>
                      <a:pt x="165062" y="122661"/>
                      <a:pt x="164608" y="122661"/>
                    </a:cubicBezTo>
                    <a:cubicBezTo>
                      <a:pt x="164487" y="122661"/>
                      <a:pt x="164392" y="122684"/>
                      <a:pt x="164340" y="122736"/>
                    </a:cubicBezTo>
                    <a:cubicBezTo>
                      <a:pt x="164267" y="122833"/>
                      <a:pt x="164158" y="122874"/>
                      <a:pt x="164044" y="122874"/>
                    </a:cubicBezTo>
                    <a:cubicBezTo>
                      <a:pt x="163767" y="122874"/>
                      <a:pt x="163452" y="122639"/>
                      <a:pt x="163511" y="122405"/>
                    </a:cubicBezTo>
                    <a:cubicBezTo>
                      <a:pt x="163557" y="122268"/>
                      <a:pt x="163627" y="122206"/>
                      <a:pt x="163778" y="122206"/>
                    </a:cubicBezTo>
                    <a:cubicBezTo>
                      <a:pt x="163902" y="122206"/>
                      <a:pt x="164079" y="122247"/>
                      <a:pt x="164340" y="122322"/>
                    </a:cubicBezTo>
                    <a:cubicBezTo>
                      <a:pt x="164547" y="122363"/>
                      <a:pt x="164775" y="122384"/>
                      <a:pt x="164972" y="122384"/>
                    </a:cubicBezTo>
                    <a:cubicBezTo>
                      <a:pt x="165168" y="122384"/>
                      <a:pt x="165334" y="122363"/>
                      <a:pt x="165417" y="122322"/>
                    </a:cubicBezTo>
                    <a:cubicBezTo>
                      <a:pt x="165500" y="122239"/>
                      <a:pt x="165562" y="122198"/>
                      <a:pt x="165593" y="122198"/>
                    </a:cubicBezTo>
                    <a:close/>
                    <a:moveTo>
                      <a:pt x="189383" y="121886"/>
                    </a:moveTo>
                    <a:cubicBezTo>
                      <a:pt x="189398" y="121886"/>
                      <a:pt x="189420" y="121892"/>
                      <a:pt x="189451" y="121908"/>
                    </a:cubicBezTo>
                    <a:cubicBezTo>
                      <a:pt x="189616" y="121990"/>
                      <a:pt x="189865" y="122156"/>
                      <a:pt x="190114" y="122405"/>
                    </a:cubicBezTo>
                    <a:cubicBezTo>
                      <a:pt x="190279" y="122626"/>
                      <a:pt x="190408" y="122736"/>
                      <a:pt x="190525" y="122736"/>
                    </a:cubicBezTo>
                    <a:cubicBezTo>
                      <a:pt x="190583" y="122736"/>
                      <a:pt x="190638" y="122709"/>
                      <a:pt x="190694" y="122653"/>
                    </a:cubicBezTo>
                    <a:cubicBezTo>
                      <a:pt x="190735" y="122571"/>
                      <a:pt x="190797" y="122529"/>
                      <a:pt x="190859" y="122529"/>
                    </a:cubicBezTo>
                    <a:cubicBezTo>
                      <a:pt x="190922" y="122529"/>
                      <a:pt x="190984" y="122571"/>
                      <a:pt x="191025" y="122653"/>
                    </a:cubicBezTo>
                    <a:cubicBezTo>
                      <a:pt x="191055" y="122684"/>
                      <a:pt x="191086" y="122703"/>
                      <a:pt x="191112" y="122703"/>
                    </a:cubicBezTo>
                    <a:cubicBezTo>
                      <a:pt x="191158" y="122703"/>
                      <a:pt x="191191" y="122645"/>
                      <a:pt x="191191" y="122488"/>
                    </a:cubicBezTo>
                    <a:cubicBezTo>
                      <a:pt x="191191" y="122363"/>
                      <a:pt x="191232" y="122301"/>
                      <a:pt x="191346" y="122301"/>
                    </a:cubicBezTo>
                    <a:cubicBezTo>
                      <a:pt x="191460" y="122301"/>
                      <a:pt x="191647" y="122363"/>
                      <a:pt x="191937" y="122488"/>
                    </a:cubicBezTo>
                    <a:cubicBezTo>
                      <a:pt x="192351" y="122736"/>
                      <a:pt x="192600" y="122985"/>
                      <a:pt x="192600" y="123068"/>
                    </a:cubicBezTo>
                    <a:cubicBezTo>
                      <a:pt x="192517" y="123151"/>
                      <a:pt x="192268" y="123316"/>
                      <a:pt x="192020" y="123316"/>
                    </a:cubicBezTo>
                    <a:cubicBezTo>
                      <a:pt x="191771" y="123399"/>
                      <a:pt x="191688" y="123482"/>
                      <a:pt x="191854" y="123482"/>
                    </a:cubicBezTo>
                    <a:cubicBezTo>
                      <a:pt x="191937" y="123565"/>
                      <a:pt x="192020" y="123731"/>
                      <a:pt x="191854" y="123814"/>
                    </a:cubicBezTo>
                    <a:cubicBezTo>
                      <a:pt x="191792" y="123907"/>
                      <a:pt x="191718" y="123954"/>
                      <a:pt x="191619" y="123954"/>
                    </a:cubicBezTo>
                    <a:cubicBezTo>
                      <a:pt x="191455" y="123954"/>
                      <a:pt x="191222" y="123824"/>
                      <a:pt x="190859" y="123565"/>
                    </a:cubicBezTo>
                    <a:cubicBezTo>
                      <a:pt x="190362" y="123316"/>
                      <a:pt x="189865" y="123068"/>
                      <a:pt x="189451" y="123068"/>
                    </a:cubicBezTo>
                    <a:cubicBezTo>
                      <a:pt x="189323" y="123082"/>
                      <a:pt x="189217" y="123089"/>
                      <a:pt x="189132" y="123089"/>
                    </a:cubicBezTo>
                    <a:cubicBezTo>
                      <a:pt x="188724" y="123089"/>
                      <a:pt x="188818" y="122928"/>
                      <a:pt x="189368" y="122653"/>
                    </a:cubicBezTo>
                    <a:cubicBezTo>
                      <a:pt x="189865" y="122488"/>
                      <a:pt x="189865" y="122405"/>
                      <a:pt x="189533" y="122156"/>
                    </a:cubicBezTo>
                    <a:cubicBezTo>
                      <a:pt x="189398" y="122021"/>
                      <a:pt x="189318" y="121886"/>
                      <a:pt x="189383" y="121886"/>
                    </a:cubicBezTo>
                    <a:close/>
                    <a:moveTo>
                      <a:pt x="186550" y="123731"/>
                    </a:moveTo>
                    <a:cubicBezTo>
                      <a:pt x="186633" y="123814"/>
                      <a:pt x="186633" y="123897"/>
                      <a:pt x="186716" y="124062"/>
                    </a:cubicBezTo>
                    <a:cubicBezTo>
                      <a:pt x="186716" y="124228"/>
                      <a:pt x="186550" y="124228"/>
                      <a:pt x="186384" y="124228"/>
                    </a:cubicBezTo>
                    <a:cubicBezTo>
                      <a:pt x="186218" y="124145"/>
                      <a:pt x="186136" y="123979"/>
                      <a:pt x="186301" y="123897"/>
                    </a:cubicBezTo>
                    <a:cubicBezTo>
                      <a:pt x="186384" y="123814"/>
                      <a:pt x="186467" y="123731"/>
                      <a:pt x="186550" y="123731"/>
                    </a:cubicBezTo>
                    <a:close/>
                    <a:moveTo>
                      <a:pt x="180321" y="122795"/>
                    </a:moveTo>
                    <a:cubicBezTo>
                      <a:pt x="180400" y="122795"/>
                      <a:pt x="180490" y="122827"/>
                      <a:pt x="180583" y="122902"/>
                    </a:cubicBezTo>
                    <a:cubicBezTo>
                      <a:pt x="180749" y="123068"/>
                      <a:pt x="180749" y="123151"/>
                      <a:pt x="180500" y="123234"/>
                    </a:cubicBezTo>
                    <a:cubicBezTo>
                      <a:pt x="180252" y="123234"/>
                      <a:pt x="180334" y="123399"/>
                      <a:pt x="180749" y="123648"/>
                    </a:cubicBezTo>
                    <a:cubicBezTo>
                      <a:pt x="181380" y="123963"/>
                      <a:pt x="181482" y="124231"/>
                      <a:pt x="181166" y="124231"/>
                    </a:cubicBezTo>
                    <a:cubicBezTo>
                      <a:pt x="181067" y="124231"/>
                      <a:pt x="180927" y="124205"/>
                      <a:pt x="180749" y="124145"/>
                    </a:cubicBezTo>
                    <a:cubicBezTo>
                      <a:pt x="180417" y="124062"/>
                      <a:pt x="180169" y="123814"/>
                      <a:pt x="180086" y="123565"/>
                    </a:cubicBezTo>
                    <a:cubicBezTo>
                      <a:pt x="179893" y="123180"/>
                      <a:pt x="180049" y="122795"/>
                      <a:pt x="180321" y="122795"/>
                    </a:cubicBezTo>
                    <a:close/>
                    <a:moveTo>
                      <a:pt x="174252" y="123667"/>
                    </a:moveTo>
                    <a:cubicBezTo>
                      <a:pt x="174471" y="123667"/>
                      <a:pt x="174699" y="123838"/>
                      <a:pt x="174699" y="124145"/>
                    </a:cubicBezTo>
                    <a:cubicBezTo>
                      <a:pt x="174699" y="124306"/>
                      <a:pt x="174664" y="124397"/>
                      <a:pt x="174528" y="124397"/>
                    </a:cubicBezTo>
                    <a:cubicBezTo>
                      <a:pt x="174454" y="124397"/>
                      <a:pt x="174348" y="124370"/>
                      <a:pt x="174202" y="124311"/>
                    </a:cubicBezTo>
                    <a:cubicBezTo>
                      <a:pt x="173704" y="124228"/>
                      <a:pt x="173622" y="123979"/>
                      <a:pt x="174036" y="123731"/>
                    </a:cubicBezTo>
                    <a:cubicBezTo>
                      <a:pt x="174100" y="123688"/>
                      <a:pt x="174175" y="123667"/>
                      <a:pt x="174252" y="123667"/>
                    </a:cubicBezTo>
                    <a:close/>
                    <a:moveTo>
                      <a:pt x="187331" y="123577"/>
                    </a:moveTo>
                    <a:cubicBezTo>
                      <a:pt x="187493" y="123577"/>
                      <a:pt x="187681" y="123782"/>
                      <a:pt x="187793" y="124062"/>
                    </a:cubicBezTo>
                    <a:cubicBezTo>
                      <a:pt x="187880" y="124322"/>
                      <a:pt x="187876" y="124446"/>
                      <a:pt x="187793" y="124446"/>
                    </a:cubicBezTo>
                    <a:cubicBezTo>
                      <a:pt x="187718" y="124446"/>
                      <a:pt x="187576" y="124343"/>
                      <a:pt x="187379" y="124145"/>
                    </a:cubicBezTo>
                    <a:cubicBezTo>
                      <a:pt x="187213" y="124062"/>
                      <a:pt x="187130" y="123814"/>
                      <a:pt x="187130" y="123731"/>
                    </a:cubicBezTo>
                    <a:cubicBezTo>
                      <a:pt x="187184" y="123624"/>
                      <a:pt x="187254" y="123577"/>
                      <a:pt x="187331" y="123577"/>
                    </a:cubicBezTo>
                    <a:close/>
                    <a:moveTo>
                      <a:pt x="160766" y="124124"/>
                    </a:moveTo>
                    <a:cubicBezTo>
                      <a:pt x="160942" y="124124"/>
                      <a:pt x="161108" y="124187"/>
                      <a:pt x="161108" y="124311"/>
                    </a:cubicBezTo>
                    <a:cubicBezTo>
                      <a:pt x="161108" y="124394"/>
                      <a:pt x="161108" y="124477"/>
                      <a:pt x="161108" y="124477"/>
                    </a:cubicBezTo>
                    <a:lnTo>
                      <a:pt x="161025" y="124477"/>
                    </a:lnTo>
                    <a:cubicBezTo>
                      <a:pt x="161025" y="124560"/>
                      <a:pt x="160942" y="124642"/>
                      <a:pt x="160859" y="124642"/>
                    </a:cubicBezTo>
                    <a:cubicBezTo>
                      <a:pt x="160784" y="124680"/>
                      <a:pt x="160714" y="124696"/>
                      <a:pt x="160650" y="124696"/>
                    </a:cubicBezTo>
                    <a:cubicBezTo>
                      <a:pt x="160432" y="124696"/>
                      <a:pt x="160298" y="124504"/>
                      <a:pt x="160362" y="124311"/>
                    </a:cubicBezTo>
                    <a:cubicBezTo>
                      <a:pt x="160403" y="124187"/>
                      <a:pt x="160590" y="124124"/>
                      <a:pt x="160766" y="124124"/>
                    </a:cubicBezTo>
                    <a:close/>
                    <a:moveTo>
                      <a:pt x="193180" y="123316"/>
                    </a:moveTo>
                    <a:cubicBezTo>
                      <a:pt x="193180" y="123316"/>
                      <a:pt x="193511" y="123482"/>
                      <a:pt x="193926" y="123648"/>
                    </a:cubicBezTo>
                    <a:cubicBezTo>
                      <a:pt x="194340" y="123731"/>
                      <a:pt x="194506" y="123897"/>
                      <a:pt x="194340" y="123897"/>
                    </a:cubicBezTo>
                    <a:cubicBezTo>
                      <a:pt x="193843" y="123897"/>
                      <a:pt x="193760" y="124228"/>
                      <a:pt x="194174" y="124394"/>
                    </a:cubicBezTo>
                    <a:cubicBezTo>
                      <a:pt x="194643" y="124570"/>
                      <a:pt x="194283" y="124745"/>
                      <a:pt x="193798" y="124745"/>
                    </a:cubicBezTo>
                    <a:cubicBezTo>
                      <a:pt x="193597" y="124745"/>
                      <a:pt x="193374" y="124715"/>
                      <a:pt x="193180" y="124642"/>
                    </a:cubicBezTo>
                    <a:cubicBezTo>
                      <a:pt x="192683" y="124477"/>
                      <a:pt x="192600" y="124394"/>
                      <a:pt x="192848" y="123979"/>
                    </a:cubicBezTo>
                    <a:cubicBezTo>
                      <a:pt x="193014" y="123648"/>
                      <a:pt x="193180" y="123399"/>
                      <a:pt x="193180" y="123316"/>
                    </a:cubicBezTo>
                    <a:close/>
                    <a:moveTo>
                      <a:pt x="172296" y="124228"/>
                    </a:moveTo>
                    <a:cubicBezTo>
                      <a:pt x="172461" y="124311"/>
                      <a:pt x="172544" y="124477"/>
                      <a:pt x="172627" y="124560"/>
                    </a:cubicBezTo>
                    <a:cubicBezTo>
                      <a:pt x="172627" y="124681"/>
                      <a:pt x="172583" y="124758"/>
                      <a:pt x="172494" y="124758"/>
                    </a:cubicBezTo>
                    <a:cubicBezTo>
                      <a:pt x="172461" y="124758"/>
                      <a:pt x="172423" y="124748"/>
                      <a:pt x="172378" y="124725"/>
                    </a:cubicBezTo>
                    <a:cubicBezTo>
                      <a:pt x="172213" y="124725"/>
                      <a:pt x="172047" y="124560"/>
                      <a:pt x="172047" y="124394"/>
                    </a:cubicBezTo>
                    <a:cubicBezTo>
                      <a:pt x="171964" y="124228"/>
                      <a:pt x="172047" y="124228"/>
                      <a:pt x="172296" y="124228"/>
                    </a:cubicBezTo>
                    <a:close/>
                    <a:moveTo>
                      <a:pt x="196412" y="123814"/>
                    </a:moveTo>
                    <a:cubicBezTo>
                      <a:pt x="196495" y="123897"/>
                      <a:pt x="196495" y="123979"/>
                      <a:pt x="196495" y="124145"/>
                    </a:cubicBezTo>
                    <a:cubicBezTo>
                      <a:pt x="196412" y="124311"/>
                      <a:pt x="196578" y="124394"/>
                      <a:pt x="196743" y="124394"/>
                    </a:cubicBezTo>
                    <a:cubicBezTo>
                      <a:pt x="196992" y="124394"/>
                      <a:pt x="197075" y="124477"/>
                      <a:pt x="197075" y="124642"/>
                    </a:cubicBezTo>
                    <a:cubicBezTo>
                      <a:pt x="197038" y="124717"/>
                      <a:pt x="196984" y="124758"/>
                      <a:pt x="196898" y="124758"/>
                    </a:cubicBezTo>
                    <a:cubicBezTo>
                      <a:pt x="196793" y="124758"/>
                      <a:pt x="196640" y="124696"/>
                      <a:pt x="196412" y="124560"/>
                    </a:cubicBezTo>
                    <a:cubicBezTo>
                      <a:pt x="196388" y="124535"/>
                      <a:pt x="196356" y="124525"/>
                      <a:pt x="196320" y="124525"/>
                    </a:cubicBezTo>
                    <a:cubicBezTo>
                      <a:pt x="196232" y="124525"/>
                      <a:pt x="196115" y="124584"/>
                      <a:pt x="195998" y="124642"/>
                    </a:cubicBezTo>
                    <a:cubicBezTo>
                      <a:pt x="195953" y="124687"/>
                      <a:pt x="195921" y="124707"/>
                      <a:pt x="195900" y="124707"/>
                    </a:cubicBezTo>
                    <a:cubicBezTo>
                      <a:pt x="195844" y="124707"/>
                      <a:pt x="195876" y="124554"/>
                      <a:pt x="195998" y="124311"/>
                    </a:cubicBezTo>
                    <a:cubicBezTo>
                      <a:pt x="196080" y="123979"/>
                      <a:pt x="196246" y="123814"/>
                      <a:pt x="196412" y="123814"/>
                    </a:cubicBezTo>
                    <a:close/>
                    <a:moveTo>
                      <a:pt x="185141" y="123979"/>
                    </a:moveTo>
                    <a:cubicBezTo>
                      <a:pt x="185224" y="124062"/>
                      <a:pt x="185307" y="124145"/>
                      <a:pt x="185307" y="124311"/>
                    </a:cubicBezTo>
                    <a:cubicBezTo>
                      <a:pt x="185224" y="124394"/>
                      <a:pt x="185307" y="124477"/>
                      <a:pt x="185473" y="124477"/>
                    </a:cubicBezTo>
                    <a:cubicBezTo>
                      <a:pt x="185638" y="124477"/>
                      <a:pt x="185721" y="124560"/>
                      <a:pt x="185638" y="124642"/>
                    </a:cubicBezTo>
                    <a:cubicBezTo>
                      <a:pt x="185617" y="124729"/>
                      <a:pt x="185556" y="124764"/>
                      <a:pt x="185478" y="124764"/>
                    </a:cubicBezTo>
                    <a:cubicBezTo>
                      <a:pt x="185256" y="124764"/>
                      <a:pt x="184892" y="124473"/>
                      <a:pt x="184892" y="124228"/>
                    </a:cubicBezTo>
                    <a:cubicBezTo>
                      <a:pt x="184892" y="124062"/>
                      <a:pt x="184975" y="123979"/>
                      <a:pt x="185141" y="123979"/>
                    </a:cubicBezTo>
                    <a:close/>
                    <a:moveTo>
                      <a:pt x="188788" y="124311"/>
                    </a:moveTo>
                    <a:cubicBezTo>
                      <a:pt x="188788" y="124311"/>
                      <a:pt x="188870" y="124477"/>
                      <a:pt x="188870" y="124560"/>
                    </a:cubicBezTo>
                    <a:cubicBezTo>
                      <a:pt x="188953" y="124725"/>
                      <a:pt x="188870" y="124808"/>
                      <a:pt x="188705" y="124808"/>
                    </a:cubicBezTo>
                    <a:cubicBezTo>
                      <a:pt x="188622" y="124725"/>
                      <a:pt x="188539" y="124642"/>
                      <a:pt x="188622" y="124477"/>
                    </a:cubicBezTo>
                    <a:cubicBezTo>
                      <a:pt x="188622" y="124394"/>
                      <a:pt x="188705" y="124311"/>
                      <a:pt x="188788" y="124311"/>
                    </a:cubicBezTo>
                    <a:close/>
                    <a:moveTo>
                      <a:pt x="190894" y="124464"/>
                    </a:moveTo>
                    <a:cubicBezTo>
                      <a:pt x="190940" y="124464"/>
                      <a:pt x="190990" y="124490"/>
                      <a:pt x="191025" y="124560"/>
                    </a:cubicBezTo>
                    <a:cubicBezTo>
                      <a:pt x="191108" y="124642"/>
                      <a:pt x="191025" y="124808"/>
                      <a:pt x="190777" y="124974"/>
                    </a:cubicBezTo>
                    <a:cubicBezTo>
                      <a:pt x="190552" y="125038"/>
                      <a:pt x="190402" y="125078"/>
                      <a:pt x="190312" y="125078"/>
                    </a:cubicBezTo>
                    <a:cubicBezTo>
                      <a:pt x="190170" y="125078"/>
                      <a:pt x="190178" y="124979"/>
                      <a:pt x="190279" y="124725"/>
                    </a:cubicBezTo>
                    <a:cubicBezTo>
                      <a:pt x="190328" y="124628"/>
                      <a:pt x="190376" y="124588"/>
                      <a:pt x="190425" y="124588"/>
                    </a:cubicBezTo>
                    <a:cubicBezTo>
                      <a:pt x="190459" y="124588"/>
                      <a:pt x="190494" y="124608"/>
                      <a:pt x="190528" y="124642"/>
                    </a:cubicBezTo>
                    <a:cubicBezTo>
                      <a:pt x="190562" y="124677"/>
                      <a:pt x="190597" y="124697"/>
                      <a:pt x="190631" y="124697"/>
                    </a:cubicBezTo>
                    <a:cubicBezTo>
                      <a:pt x="190679" y="124697"/>
                      <a:pt x="190728" y="124657"/>
                      <a:pt x="190777" y="124560"/>
                    </a:cubicBezTo>
                    <a:cubicBezTo>
                      <a:pt x="190777" y="124512"/>
                      <a:pt x="190832" y="124464"/>
                      <a:pt x="190894" y="124464"/>
                    </a:cubicBezTo>
                    <a:close/>
                    <a:moveTo>
                      <a:pt x="163345" y="124620"/>
                    </a:moveTo>
                    <a:cubicBezTo>
                      <a:pt x="163370" y="124620"/>
                      <a:pt x="163398" y="124627"/>
                      <a:pt x="163428" y="124642"/>
                    </a:cubicBezTo>
                    <a:cubicBezTo>
                      <a:pt x="163594" y="124642"/>
                      <a:pt x="163677" y="124891"/>
                      <a:pt x="163760" y="125057"/>
                    </a:cubicBezTo>
                    <a:cubicBezTo>
                      <a:pt x="163760" y="125305"/>
                      <a:pt x="163677" y="125388"/>
                      <a:pt x="163511" y="125388"/>
                    </a:cubicBezTo>
                    <a:cubicBezTo>
                      <a:pt x="163345" y="125305"/>
                      <a:pt x="163179" y="125140"/>
                      <a:pt x="163179" y="124891"/>
                    </a:cubicBezTo>
                    <a:cubicBezTo>
                      <a:pt x="163179" y="124756"/>
                      <a:pt x="163235" y="124620"/>
                      <a:pt x="163345" y="124620"/>
                    </a:cubicBezTo>
                    <a:close/>
                    <a:moveTo>
                      <a:pt x="179860" y="124771"/>
                    </a:moveTo>
                    <a:cubicBezTo>
                      <a:pt x="179903" y="124771"/>
                      <a:pt x="179978" y="124787"/>
                      <a:pt x="180086" y="124808"/>
                    </a:cubicBezTo>
                    <a:cubicBezTo>
                      <a:pt x="180496" y="124867"/>
                      <a:pt x="181445" y="124925"/>
                      <a:pt x="181995" y="124925"/>
                    </a:cubicBezTo>
                    <a:cubicBezTo>
                      <a:pt x="182223" y="124925"/>
                      <a:pt x="182382" y="124915"/>
                      <a:pt x="182406" y="124891"/>
                    </a:cubicBezTo>
                    <a:cubicBezTo>
                      <a:pt x="182485" y="124872"/>
                      <a:pt x="182549" y="124861"/>
                      <a:pt x="182605" y="124861"/>
                    </a:cubicBezTo>
                    <a:cubicBezTo>
                      <a:pt x="182786" y="124861"/>
                      <a:pt x="182879" y="124969"/>
                      <a:pt x="183069" y="125223"/>
                    </a:cubicBezTo>
                    <a:cubicBezTo>
                      <a:pt x="183242" y="125625"/>
                      <a:pt x="183215" y="125868"/>
                      <a:pt x="183043" y="125868"/>
                    </a:cubicBezTo>
                    <a:cubicBezTo>
                      <a:pt x="182968" y="125868"/>
                      <a:pt x="182864" y="125821"/>
                      <a:pt x="182738" y="125720"/>
                    </a:cubicBezTo>
                    <a:cubicBezTo>
                      <a:pt x="182613" y="125637"/>
                      <a:pt x="182427" y="125596"/>
                      <a:pt x="182209" y="125596"/>
                    </a:cubicBezTo>
                    <a:cubicBezTo>
                      <a:pt x="181992" y="125596"/>
                      <a:pt x="181743" y="125637"/>
                      <a:pt x="181495" y="125720"/>
                    </a:cubicBezTo>
                    <a:cubicBezTo>
                      <a:pt x="181191" y="125780"/>
                      <a:pt x="180988" y="125819"/>
                      <a:pt x="180832" y="125819"/>
                    </a:cubicBezTo>
                    <a:cubicBezTo>
                      <a:pt x="180561" y="125819"/>
                      <a:pt x="180431" y="125704"/>
                      <a:pt x="180169" y="125388"/>
                    </a:cubicBezTo>
                    <a:cubicBezTo>
                      <a:pt x="179863" y="124899"/>
                      <a:pt x="179737" y="124771"/>
                      <a:pt x="179860" y="124771"/>
                    </a:cubicBezTo>
                    <a:close/>
                    <a:moveTo>
                      <a:pt x="189751" y="125513"/>
                    </a:moveTo>
                    <a:cubicBezTo>
                      <a:pt x="189803" y="125513"/>
                      <a:pt x="189865" y="125554"/>
                      <a:pt x="189948" y="125637"/>
                    </a:cubicBezTo>
                    <a:cubicBezTo>
                      <a:pt x="190114" y="125803"/>
                      <a:pt x="190196" y="125968"/>
                      <a:pt x="190196" y="125968"/>
                    </a:cubicBezTo>
                    <a:cubicBezTo>
                      <a:pt x="190196" y="125996"/>
                      <a:pt x="190178" y="126005"/>
                      <a:pt x="190147" y="126005"/>
                    </a:cubicBezTo>
                    <a:cubicBezTo>
                      <a:pt x="190086" y="126005"/>
                      <a:pt x="189975" y="125968"/>
                      <a:pt x="189865" y="125968"/>
                    </a:cubicBezTo>
                    <a:cubicBezTo>
                      <a:pt x="189699" y="125886"/>
                      <a:pt x="189616" y="125720"/>
                      <a:pt x="189616" y="125637"/>
                    </a:cubicBezTo>
                    <a:cubicBezTo>
                      <a:pt x="189658" y="125554"/>
                      <a:pt x="189699" y="125513"/>
                      <a:pt x="189751" y="125513"/>
                    </a:cubicBezTo>
                    <a:close/>
                    <a:moveTo>
                      <a:pt x="189061" y="126163"/>
                    </a:moveTo>
                    <a:cubicBezTo>
                      <a:pt x="189107" y="126163"/>
                      <a:pt x="189182" y="126183"/>
                      <a:pt x="189285" y="126217"/>
                    </a:cubicBezTo>
                    <a:cubicBezTo>
                      <a:pt x="189451" y="126300"/>
                      <a:pt x="189616" y="126383"/>
                      <a:pt x="189533" y="126466"/>
                    </a:cubicBezTo>
                    <a:cubicBezTo>
                      <a:pt x="189368" y="126466"/>
                      <a:pt x="189202" y="126383"/>
                      <a:pt x="189036" y="126300"/>
                    </a:cubicBezTo>
                    <a:cubicBezTo>
                      <a:pt x="188988" y="126203"/>
                      <a:pt x="188996" y="126163"/>
                      <a:pt x="189061" y="126163"/>
                    </a:cubicBezTo>
                    <a:close/>
                    <a:moveTo>
                      <a:pt x="195972" y="126260"/>
                    </a:moveTo>
                    <a:cubicBezTo>
                      <a:pt x="196126" y="126260"/>
                      <a:pt x="196102" y="126387"/>
                      <a:pt x="195832" y="126549"/>
                    </a:cubicBezTo>
                    <a:cubicBezTo>
                      <a:pt x="195773" y="126607"/>
                      <a:pt x="195632" y="126666"/>
                      <a:pt x="195525" y="126666"/>
                    </a:cubicBezTo>
                    <a:cubicBezTo>
                      <a:pt x="195480" y="126666"/>
                      <a:pt x="195442" y="126656"/>
                      <a:pt x="195417" y="126631"/>
                    </a:cubicBezTo>
                    <a:cubicBezTo>
                      <a:pt x="195335" y="126631"/>
                      <a:pt x="195417" y="126466"/>
                      <a:pt x="195583" y="126383"/>
                    </a:cubicBezTo>
                    <a:cubicBezTo>
                      <a:pt x="195757" y="126296"/>
                      <a:pt x="195890" y="126260"/>
                      <a:pt x="195972" y="126260"/>
                    </a:cubicBezTo>
                    <a:close/>
                    <a:moveTo>
                      <a:pt x="196628" y="126048"/>
                    </a:moveTo>
                    <a:cubicBezTo>
                      <a:pt x="196674" y="126048"/>
                      <a:pt x="196714" y="126075"/>
                      <a:pt x="196743" y="126134"/>
                    </a:cubicBezTo>
                    <a:cubicBezTo>
                      <a:pt x="196909" y="126217"/>
                      <a:pt x="196992" y="126466"/>
                      <a:pt x="196909" y="126631"/>
                    </a:cubicBezTo>
                    <a:cubicBezTo>
                      <a:pt x="196849" y="126753"/>
                      <a:pt x="196743" y="126830"/>
                      <a:pt x="196626" y="126830"/>
                    </a:cubicBezTo>
                    <a:cubicBezTo>
                      <a:pt x="196584" y="126830"/>
                      <a:pt x="196539" y="126819"/>
                      <a:pt x="196495" y="126797"/>
                    </a:cubicBezTo>
                    <a:cubicBezTo>
                      <a:pt x="196329" y="126797"/>
                      <a:pt x="196246" y="126549"/>
                      <a:pt x="196329" y="126300"/>
                    </a:cubicBezTo>
                    <a:cubicBezTo>
                      <a:pt x="196436" y="126139"/>
                      <a:pt x="196543" y="126048"/>
                      <a:pt x="196628" y="126048"/>
                    </a:cubicBezTo>
                    <a:close/>
                    <a:moveTo>
                      <a:pt x="168920" y="126435"/>
                    </a:moveTo>
                    <a:cubicBezTo>
                      <a:pt x="168939" y="126435"/>
                      <a:pt x="168960" y="126445"/>
                      <a:pt x="168981" y="126466"/>
                    </a:cubicBezTo>
                    <a:cubicBezTo>
                      <a:pt x="169146" y="126549"/>
                      <a:pt x="169229" y="126797"/>
                      <a:pt x="169229" y="126880"/>
                    </a:cubicBezTo>
                    <a:cubicBezTo>
                      <a:pt x="169229" y="127076"/>
                      <a:pt x="169178" y="127156"/>
                      <a:pt x="169111" y="127156"/>
                    </a:cubicBezTo>
                    <a:cubicBezTo>
                      <a:pt x="169007" y="127156"/>
                      <a:pt x="168865" y="126966"/>
                      <a:pt x="168815" y="126714"/>
                    </a:cubicBezTo>
                    <a:cubicBezTo>
                      <a:pt x="168815" y="126528"/>
                      <a:pt x="168862" y="126435"/>
                      <a:pt x="168920" y="126435"/>
                    </a:cubicBezTo>
                    <a:close/>
                    <a:moveTo>
                      <a:pt x="162821" y="126932"/>
                    </a:moveTo>
                    <a:cubicBezTo>
                      <a:pt x="163159" y="126932"/>
                      <a:pt x="163345" y="127025"/>
                      <a:pt x="163345" y="127212"/>
                    </a:cubicBezTo>
                    <a:cubicBezTo>
                      <a:pt x="163297" y="127356"/>
                      <a:pt x="162997" y="127445"/>
                      <a:pt x="162722" y="127445"/>
                    </a:cubicBezTo>
                    <a:cubicBezTo>
                      <a:pt x="162523" y="127445"/>
                      <a:pt x="162337" y="127399"/>
                      <a:pt x="162268" y="127294"/>
                    </a:cubicBezTo>
                    <a:cubicBezTo>
                      <a:pt x="162102" y="127129"/>
                      <a:pt x="162185" y="127046"/>
                      <a:pt x="162434" y="126963"/>
                    </a:cubicBezTo>
                    <a:cubicBezTo>
                      <a:pt x="162579" y="126942"/>
                      <a:pt x="162708" y="126932"/>
                      <a:pt x="162821" y="126932"/>
                    </a:cubicBezTo>
                    <a:close/>
                    <a:moveTo>
                      <a:pt x="191512" y="126590"/>
                    </a:moveTo>
                    <a:cubicBezTo>
                      <a:pt x="191543" y="126590"/>
                      <a:pt x="191605" y="126631"/>
                      <a:pt x="191688" y="126714"/>
                    </a:cubicBezTo>
                    <a:cubicBezTo>
                      <a:pt x="191937" y="126880"/>
                      <a:pt x="192268" y="127129"/>
                      <a:pt x="192517" y="127212"/>
                    </a:cubicBezTo>
                    <a:cubicBezTo>
                      <a:pt x="192931" y="127377"/>
                      <a:pt x="192931" y="127377"/>
                      <a:pt x="192351" y="127460"/>
                    </a:cubicBezTo>
                    <a:cubicBezTo>
                      <a:pt x="192169" y="127491"/>
                      <a:pt x="192032" y="127510"/>
                      <a:pt x="191930" y="127510"/>
                    </a:cubicBezTo>
                    <a:cubicBezTo>
                      <a:pt x="191755" y="127510"/>
                      <a:pt x="191688" y="127452"/>
                      <a:pt x="191688" y="127294"/>
                    </a:cubicBezTo>
                    <a:cubicBezTo>
                      <a:pt x="191688" y="127129"/>
                      <a:pt x="191605" y="126880"/>
                      <a:pt x="191522" y="126714"/>
                    </a:cubicBezTo>
                    <a:cubicBezTo>
                      <a:pt x="191481" y="126631"/>
                      <a:pt x="191481" y="126590"/>
                      <a:pt x="191512" y="126590"/>
                    </a:cubicBezTo>
                    <a:close/>
                    <a:moveTo>
                      <a:pt x="181901" y="127260"/>
                    </a:moveTo>
                    <a:cubicBezTo>
                      <a:pt x="181943" y="127260"/>
                      <a:pt x="182002" y="127270"/>
                      <a:pt x="182075" y="127294"/>
                    </a:cubicBezTo>
                    <a:cubicBezTo>
                      <a:pt x="182240" y="127377"/>
                      <a:pt x="182406" y="127460"/>
                      <a:pt x="182240" y="127543"/>
                    </a:cubicBezTo>
                    <a:cubicBezTo>
                      <a:pt x="182158" y="127543"/>
                      <a:pt x="181992" y="127543"/>
                      <a:pt x="181909" y="127377"/>
                    </a:cubicBezTo>
                    <a:cubicBezTo>
                      <a:pt x="181792" y="127319"/>
                      <a:pt x="181799" y="127260"/>
                      <a:pt x="181901" y="127260"/>
                    </a:cubicBezTo>
                    <a:close/>
                    <a:moveTo>
                      <a:pt x="185136" y="127177"/>
                    </a:moveTo>
                    <a:cubicBezTo>
                      <a:pt x="185168" y="127177"/>
                      <a:pt x="185200" y="127187"/>
                      <a:pt x="185224" y="127212"/>
                    </a:cubicBezTo>
                    <a:cubicBezTo>
                      <a:pt x="185390" y="127212"/>
                      <a:pt x="185390" y="127377"/>
                      <a:pt x="185390" y="127460"/>
                    </a:cubicBezTo>
                    <a:cubicBezTo>
                      <a:pt x="185307" y="127626"/>
                      <a:pt x="185224" y="127626"/>
                      <a:pt x="185058" y="127626"/>
                    </a:cubicBezTo>
                    <a:cubicBezTo>
                      <a:pt x="184975" y="127543"/>
                      <a:pt x="184892" y="127460"/>
                      <a:pt x="184975" y="127294"/>
                    </a:cubicBezTo>
                    <a:cubicBezTo>
                      <a:pt x="184975" y="127236"/>
                      <a:pt x="185058" y="127177"/>
                      <a:pt x="185136" y="127177"/>
                    </a:cubicBezTo>
                    <a:close/>
                    <a:moveTo>
                      <a:pt x="164324" y="127268"/>
                    </a:moveTo>
                    <a:cubicBezTo>
                      <a:pt x="164463" y="127268"/>
                      <a:pt x="164540" y="127349"/>
                      <a:pt x="164588" y="127543"/>
                    </a:cubicBezTo>
                    <a:cubicBezTo>
                      <a:pt x="164588" y="127640"/>
                      <a:pt x="164531" y="127680"/>
                      <a:pt x="164418" y="127680"/>
                    </a:cubicBezTo>
                    <a:cubicBezTo>
                      <a:pt x="164337" y="127680"/>
                      <a:pt x="164228" y="127660"/>
                      <a:pt x="164091" y="127626"/>
                    </a:cubicBezTo>
                    <a:cubicBezTo>
                      <a:pt x="163677" y="127543"/>
                      <a:pt x="163594" y="127460"/>
                      <a:pt x="163925" y="127377"/>
                    </a:cubicBezTo>
                    <a:cubicBezTo>
                      <a:pt x="164097" y="127309"/>
                      <a:pt x="164226" y="127268"/>
                      <a:pt x="164324" y="127268"/>
                    </a:cubicBezTo>
                    <a:close/>
                    <a:moveTo>
                      <a:pt x="194029" y="127351"/>
                    </a:moveTo>
                    <a:cubicBezTo>
                      <a:pt x="194146" y="127351"/>
                      <a:pt x="194106" y="127432"/>
                      <a:pt x="194009" y="127626"/>
                    </a:cubicBezTo>
                    <a:cubicBezTo>
                      <a:pt x="193957" y="127728"/>
                      <a:pt x="193843" y="127799"/>
                      <a:pt x="193704" y="127799"/>
                    </a:cubicBezTo>
                    <a:cubicBezTo>
                      <a:pt x="193618" y="127799"/>
                      <a:pt x="193523" y="127772"/>
                      <a:pt x="193429" y="127709"/>
                    </a:cubicBezTo>
                    <a:cubicBezTo>
                      <a:pt x="193014" y="127626"/>
                      <a:pt x="193014" y="127626"/>
                      <a:pt x="193511" y="127460"/>
                    </a:cubicBezTo>
                    <a:cubicBezTo>
                      <a:pt x="193786" y="127392"/>
                      <a:pt x="193947" y="127351"/>
                      <a:pt x="194029" y="127351"/>
                    </a:cubicBezTo>
                    <a:close/>
                    <a:moveTo>
                      <a:pt x="159609" y="127674"/>
                    </a:moveTo>
                    <a:cubicBezTo>
                      <a:pt x="159643" y="127674"/>
                      <a:pt x="159674" y="127685"/>
                      <a:pt x="159699" y="127709"/>
                    </a:cubicBezTo>
                    <a:cubicBezTo>
                      <a:pt x="159864" y="127709"/>
                      <a:pt x="159864" y="127792"/>
                      <a:pt x="159699" y="127875"/>
                    </a:cubicBezTo>
                    <a:cubicBezTo>
                      <a:pt x="159616" y="128040"/>
                      <a:pt x="159450" y="128040"/>
                      <a:pt x="159367" y="128040"/>
                    </a:cubicBezTo>
                    <a:cubicBezTo>
                      <a:pt x="159284" y="128040"/>
                      <a:pt x="159284" y="127957"/>
                      <a:pt x="159367" y="127792"/>
                    </a:cubicBezTo>
                    <a:cubicBezTo>
                      <a:pt x="159426" y="127733"/>
                      <a:pt x="159526" y="127674"/>
                      <a:pt x="159609" y="127674"/>
                    </a:cubicBezTo>
                    <a:close/>
                    <a:moveTo>
                      <a:pt x="176108" y="128040"/>
                    </a:moveTo>
                    <a:cubicBezTo>
                      <a:pt x="176274" y="128040"/>
                      <a:pt x="176274" y="128206"/>
                      <a:pt x="176274" y="128289"/>
                    </a:cubicBezTo>
                    <a:cubicBezTo>
                      <a:pt x="176213" y="128410"/>
                      <a:pt x="176152" y="128487"/>
                      <a:pt x="176092" y="128487"/>
                    </a:cubicBezTo>
                    <a:cubicBezTo>
                      <a:pt x="176069" y="128487"/>
                      <a:pt x="176047" y="128477"/>
                      <a:pt x="176025" y="128455"/>
                    </a:cubicBezTo>
                    <a:cubicBezTo>
                      <a:pt x="175859" y="128455"/>
                      <a:pt x="175776" y="128289"/>
                      <a:pt x="175859" y="128206"/>
                    </a:cubicBezTo>
                    <a:cubicBezTo>
                      <a:pt x="175859" y="128040"/>
                      <a:pt x="176025" y="128040"/>
                      <a:pt x="176108" y="128040"/>
                    </a:cubicBezTo>
                    <a:close/>
                    <a:moveTo>
                      <a:pt x="188202" y="128503"/>
                    </a:moveTo>
                    <a:cubicBezTo>
                      <a:pt x="188235" y="128503"/>
                      <a:pt x="188266" y="128513"/>
                      <a:pt x="188290" y="128538"/>
                    </a:cubicBezTo>
                    <a:cubicBezTo>
                      <a:pt x="188456" y="128538"/>
                      <a:pt x="188456" y="128703"/>
                      <a:pt x="188456" y="128786"/>
                    </a:cubicBezTo>
                    <a:cubicBezTo>
                      <a:pt x="188373" y="128952"/>
                      <a:pt x="188290" y="128952"/>
                      <a:pt x="188125" y="128952"/>
                    </a:cubicBezTo>
                    <a:cubicBezTo>
                      <a:pt x="188042" y="128869"/>
                      <a:pt x="187959" y="128786"/>
                      <a:pt x="188042" y="128620"/>
                    </a:cubicBezTo>
                    <a:cubicBezTo>
                      <a:pt x="188042" y="128562"/>
                      <a:pt x="188125" y="128503"/>
                      <a:pt x="188202" y="128503"/>
                    </a:cubicBezTo>
                    <a:close/>
                    <a:moveTo>
                      <a:pt x="195701" y="127880"/>
                    </a:moveTo>
                    <a:cubicBezTo>
                      <a:pt x="195859" y="127880"/>
                      <a:pt x="196128" y="127986"/>
                      <a:pt x="196495" y="128206"/>
                    </a:cubicBezTo>
                    <a:cubicBezTo>
                      <a:pt x="196798" y="128327"/>
                      <a:pt x="197057" y="128404"/>
                      <a:pt x="197174" y="128404"/>
                    </a:cubicBezTo>
                    <a:cubicBezTo>
                      <a:pt x="197217" y="128404"/>
                      <a:pt x="197241" y="128394"/>
                      <a:pt x="197241" y="128372"/>
                    </a:cubicBezTo>
                    <a:cubicBezTo>
                      <a:pt x="197276" y="128302"/>
                      <a:pt x="197311" y="128276"/>
                      <a:pt x="197346" y="128276"/>
                    </a:cubicBezTo>
                    <a:cubicBezTo>
                      <a:pt x="197394" y="128276"/>
                      <a:pt x="197441" y="128324"/>
                      <a:pt x="197489" y="128372"/>
                    </a:cubicBezTo>
                    <a:cubicBezTo>
                      <a:pt x="197572" y="128538"/>
                      <a:pt x="197572" y="128703"/>
                      <a:pt x="197406" y="128869"/>
                    </a:cubicBezTo>
                    <a:cubicBezTo>
                      <a:pt x="197314" y="128962"/>
                      <a:pt x="197163" y="129002"/>
                      <a:pt x="196987" y="129002"/>
                    </a:cubicBezTo>
                    <a:cubicBezTo>
                      <a:pt x="196531" y="129002"/>
                      <a:pt x="195905" y="128730"/>
                      <a:pt x="195666" y="128372"/>
                    </a:cubicBezTo>
                    <a:cubicBezTo>
                      <a:pt x="195481" y="128048"/>
                      <a:pt x="195503" y="127880"/>
                      <a:pt x="195701" y="127880"/>
                    </a:cubicBezTo>
                    <a:close/>
                    <a:moveTo>
                      <a:pt x="193770" y="128464"/>
                    </a:moveTo>
                    <a:cubicBezTo>
                      <a:pt x="193829" y="128464"/>
                      <a:pt x="193887" y="128547"/>
                      <a:pt x="193926" y="128703"/>
                    </a:cubicBezTo>
                    <a:cubicBezTo>
                      <a:pt x="193926" y="128869"/>
                      <a:pt x="193843" y="129035"/>
                      <a:pt x="193677" y="129035"/>
                    </a:cubicBezTo>
                    <a:cubicBezTo>
                      <a:pt x="193511" y="129035"/>
                      <a:pt x="193511" y="128952"/>
                      <a:pt x="193594" y="128786"/>
                    </a:cubicBezTo>
                    <a:cubicBezTo>
                      <a:pt x="193638" y="128567"/>
                      <a:pt x="193705" y="128464"/>
                      <a:pt x="193770" y="128464"/>
                    </a:cubicBezTo>
                    <a:close/>
                    <a:moveTo>
                      <a:pt x="177624" y="128749"/>
                    </a:moveTo>
                    <a:cubicBezTo>
                      <a:pt x="177765" y="128749"/>
                      <a:pt x="177821" y="128897"/>
                      <a:pt x="177765" y="129118"/>
                    </a:cubicBezTo>
                    <a:cubicBezTo>
                      <a:pt x="177703" y="129304"/>
                      <a:pt x="177594" y="129397"/>
                      <a:pt x="177474" y="129397"/>
                    </a:cubicBezTo>
                    <a:cubicBezTo>
                      <a:pt x="177434" y="129397"/>
                      <a:pt x="177392" y="129387"/>
                      <a:pt x="177351" y="129366"/>
                    </a:cubicBezTo>
                    <a:cubicBezTo>
                      <a:pt x="177019" y="129283"/>
                      <a:pt x="177019" y="129035"/>
                      <a:pt x="177351" y="128869"/>
                    </a:cubicBezTo>
                    <a:cubicBezTo>
                      <a:pt x="177461" y="128786"/>
                      <a:pt x="177554" y="128749"/>
                      <a:pt x="177624" y="128749"/>
                    </a:cubicBezTo>
                    <a:close/>
                    <a:moveTo>
                      <a:pt x="13849" y="129395"/>
                    </a:moveTo>
                    <a:cubicBezTo>
                      <a:pt x="13880" y="129395"/>
                      <a:pt x="13889" y="129435"/>
                      <a:pt x="13840" y="129532"/>
                    </a:cubicBezTo>
                    <a:cubicBezTo>
                      <a:pt x="13840" y="129591"/>
                      <a:pt x="13799" y="129649"/>
                      <a:pt x="13745" y="129649"/>
                    </a:cubicBezTo>
                    <a:cubicBezTo>
                      <a:pt x="13723" y="129649"/>
                      <a:pt x="13699" y="129639"/>
                      <a:pt x="13675" y="129615"/>
                    </a:cubicBezTo>
                    <a:cubicBezTo>
                      <a:pt x="13675" y="129615"/>
                      <a:pt x="13675" y="129532"/>
                      <a:pt x="13757" y="129449"/>
                    </a:cubicBezTo>
                    <a:cubicBezTo>
                      <a:pt x="13792" y="129415"/>
                      <a:pt x="13826" y="129395"/>
                      <a:pt x="13849" y="129395"/>
                    </a:cubicBezTo>
                    <a:close/>
                    <a:moveTo>
                      <a:pt x="190765" y="129280"/>
                    </a:moveTo>
                    <a:cubicBezTo>
                      <a:pt x="190928" y="129280"/>
                      <a:pt x="190849" y="129371"/>
                      <a:pt x="190528" y="129532"/>
                    </a:cubicBezTo>
                    <a:cubicBezTo>
                      <a:pt x="190411" y="129591"/>
                      <a:pt x="190252" y="129649"/>
                      <a:pt x="190111" y="129649"/>
                    </a:cubicBezTo>
                    <a:cubicBezTo>
                      <a:pt x="190052" y="129649"/>
                      <a:pt x="189996" y="129639"/>
                      <a:pt x="189948" y="129615"/>
                    </a:cubicBezTo>
                    <a:cubicBezTo>
                      <a:pt x="189865" y="129615"/>
                      <a:pt x="189948" y="129449"/>
                      <a:pt x="190279" y="129366"/>
                    </a:cubicBezTo>
                    <a:cubicBezTo>
                      <a:pt x="190514" y="129308"/>
                      <a:pt x="190676" y="129280"/>
                      <a:pt x="190765" y="129280"/>
                    </a:cubicBezTo>
                    <a:close/>
                    <a:moveTo>
                      <a:pt x="188860" y="129221"/>
                    </a:moveTo>
                    <a:cubicBezTo>
                      <a:pt x="188912" y="129221"/>
                      <a:pt x="188995" y="129242"/>
                      <a:pt x="189119" y="129283"/>
                    </a:cubicBezTo>
                    <a:cubicBezTo>
                      <a:pt x="189285" y="129366"/>
                      <a:pt x="189368" y="129532"/>
                      <a:pt x="189285" y="129615"/>
                    </a:cubicBezTo>
                    <a:cubicBezTo>
                      <a:pt x="189285" y="129698"/>
                      <a:pt x="189243" y="129739"/>
                      <a:pt x="189181" y="129739"/>
                    </a:cubicBezTo>
                    <a:cubicBezTo>
                      <a:pt x="189119" y="129739"/>
                      <a:pt x="189036" y="129698"/>
                      <a:pt x="188953" y="129615"/>
                    </a:cubicBezTo>
                    <a:cubicBezTo>
                      <a:pt x="188788" y="129449"/>
                      <a:pt x="188705" y="129283"/>
                      <a:pt x="188788" y="129283"/>
                    </a:cubicBezTo>
                    <a:cubicBezTo>
                      <a:pt x="188788" y="129242"/>
                      <a:pt x="188808" y="129221"/>
                      <a:pt x="188860" y="129221"/>
                    </a:cubicBezTo>
                    <a:close/>
                    <a:moveTo>
                      <a:pt x="196919" y="129550"/>
                    </a:moveTo>
                    <a:cubicBezTo>
                      <a:pt x="197034" y="129550"/>
                      <a:pt x="197141" y="129673"/>
                      <a:pt x="197324" y="129946"/>
                    </a:cubicBezTo>
                    <a:cubicBezTo>
                      <a:pt x="197489" y="130112"/>
                      <a:pt x="197489" y="130195"/>
                      <a:pt x="197324" y="130195"/>
                    </a:cubicBezTo>
                    <a:cubicBezTo>
                      <a:pt x="197158" y="130112"/>
                      <a:pt x="196909" y="130029"/>
                      <a:pt x="196661" y="130029"/>
                    </a:cubicBezTo>
                    <a:cubicBezTo>
                      <a:pt x="196412" y="130029"/>
                      <a:pt x="196329" y="129946"/>
                      <a:pt x="196578" y="129781"/>
                    </a:cubicBezTo>
                    <a:cubicBezTo>
                      <a:pt x="196727" y="129632"/>
                      <a:pt x="196825" y="129550"/>
                      <a:pt x="196919" y="129550"/>
                    </a:cubicBezTo>
                    <a:close/>
                    <a:moveTo>
                      <a:pt x="162321" y="130045"/>
                    </a:moveTo>
                    <a:cubicBezTo>
                      <a:pt x="162613" y="130045"/>
                      <a:pt x="162779" y="130182"/>
                      <a:pt x="162599" y="130361"/>
                    </a:cubicBezTo>
                    <a:cubicBezTo>
                      <a:pt x="162558" y="130402"/>
                      <a:pt x="162475" y="130423"/>
                      <a:pt x="162371" y="130423"/>
                    </a:cubicBezTo>
                    <a:cubicBezTo>
                      <a:pt x="162268" y="130423"/>
                      <a:pt x="162144" y="130402"/>
                      <a:pt x="162019" y="130361"/>
                    </a:cubicBezTo>
                    <a:cubicBezTo>
                      <a:pt x="161688" y="130278"/>
                      <a:pt x="161605" y="130278"/>
                      <a:pt x="161936" y="130112"/>
                    </a:cubicBezTo>
                    <a:cubicBezTo>
                      <a:pt x="162075" y="130066"/>
                      <a:pt x="162208" y="130045"/>
                      <a:pt x="162321" y="130045"/>
                    </a:cubicBezTo>
                    <a:close/>
                    <a:moveTo>
                      <a:pt x="182075" y="130029"/>
                    </a:moveTo>
                    <a:cubicBezTo>
                      <a:pt x="182075" y="130112"/>
                      <a:pt x="182075" y="130278"/>
                      <a:pt x="182075" y="130444"/>
                    </a:cubicBezTo>
                    <a:cubicBezTo>
                      <a:pt x="181992" y="130361"/>
                      <a:pt x="181909" y="130278"/>
                      <a:pt x="181909" y="130112"/>
                    </a:cubicBezTo>
                    <a:cubicBezTo>
                      <a:pt x="181992" y="130112"/>
                      <a:pt x="181992" y="130029"/>
                      <a:pt x="182075" y="130029"/>
                    </a:cubicBezTo>
                    <a:close/>
                    <a:moveTo>
                      <a:pt x="182323" y="130029"/>
                    </a:moveTo>
                    <a:lnTo>
                      <a:pt x="182323" y="130029"/>
                    </a:lnTo>
                    <a:cubicBezTo>
                      <a:pt x="182489" y="130112"/>
                      <a:pt x="182572" y="130195"/>
                      <a:pt x="182572" y="130361"/>
                    </a:cubicBezTo>
                    <a:cubicBezTo>
                      <a:pt x="182489" y="130444"/>
                      <a:pt x="182489" y="130444"/>
                      <a:pt x="182406" y="130444"/>
                    </a:cubicBezTo>
                    <a:cubicBezTo>
                      <a:pt x="182406" y="130361"/>
                      <a:pt x="182406" y="130278"/>
                      <a:pt x="182406" y="130195"/>
                    </a:cubicBezTo>
                    <a:cubicBezTo>
                      <a:pt x="182323" y="130112"/>
                      <a:pt x="182323" y="130112"/>
                      <a:pt x="182323" y="130029"/>
                    </a:cubicBezTo>
                    <a:close/>
                    <a:moveTo>
                      <a:pt x="191522" y="130195"/>
                    </a:moveTo>
                    <a:cubicBezTo>
                      <a:pt x="191605" y="130278"/>
                      <a:pt x="191688" y="130444"/>
                      <a:pt x="191605" y="130527"/>
                    </a:cubicBezTo>
                    <a:cubicBezTo>
                      <a:pt x="191605" y="130609"/>
                      <a:pt x="191440" y="130692"/>
                      <a:pt x="191357" y="130692"/>
                    </a:cubicBezTo>
                    <a:cubicBezTo>
                      <a:pt x="191274" y="130609"/>
                      <a:pt x="191274" y="130609"/>
                      <a:pt x="191274" y="130527"/>
                    </a:cubicBezTo>
                    <a:cubicBezTo>
                      <a:pt x="191274" y="130527"/>
                      <a:pt x="191274" y="130527"/>
                      <a:pt x="191274" y="130444"/>
                    </a:cubicBezTo>
                    <a:cubicBezTo>
                      <a:pt x="191357" y="130444"/>
                      <a:pt x="191357" y="130361"/>
                      <a:pt x="191274" y="130278"/>
                    </a:cubicBezTo>
                    <a:cubicBezTo>
                      <a:pt x="191357" y="130278"/>
                      <a:pt x="191440" y="130195"/>
                      <a:pt x="191522" y="130195"/>
                    </a:cubicBezTo>
                    <a:close/>
                    <a:moveTo>
                      <a:pt x="164319" y="130327"/>
                    </a:moveTo>
                    <a:cubicBezTo>
                      <a:pt x="164465" y="130327"/>
                      <a:pt x="164562" y="130494"/>
                      <a:pt x="164505" y="130775"/>
                    </a:cubicBezTo>
                    <a:cubicBezTo>
                      <a:pt x="164423" y="130941"/>
                      <a:pt x="164340" y="131024"/>
                      <a:pt x="164257" y="131024"/>
                    </a:cubicBezTo>
                    <a:cubicBezTo>
                      <a:pt x="164174" y="131024"/>
                      <a:pt x="164174" y="130941"/>
                      <a:pt x="164174" y="130941"/>
                    </a:cubicBezTo>
                    <a:cubicBezTo>
                      <a:pt x="164119" y="130720"/>
                      <a:pt x="164100" y="130609"/>
                      <a:pt x="164070" y="130609"/>
                    </a:cubicBezTo>
                    <a:cubicBezTo>
                      <a:pt x="164054" y="130609"/>
                      <a:pt x="164036" y="130637"/>
                      <a:pt x="164008" y="130692"/>
                    </a:cubicBezTo>
                    <a:cubicBezTo>
                      <a:pt x="164008" y="130527"/>
                      <a:pt x="164008" y="130444"/>
                      <a:pt x="164091" y="130444"/>
                    </a:cubicBezTo>
                    <a:cubicBezTo>
                      <a:pt x="164171" y="130364"/>
                      <a:pt x="164250" y="130327"/>
                      <a:pt x="164319" y="130327"/>
                    </a:cubicBezTo>
                    <a:close/>
                    <a:moveTo>
                      <a:pt x="182903" y="130858"/>
                    </a:moveTo>
                    <a:cubicBezTo>
                      <a:pt x="182903" y="130858"/>
                      <a:pt x="182986" y="130941"/>
                      <a:pt x="182986" y="130941"/>
                    </a:cubicBezTo>
                    <a:cubicBezTo>
                      <a:pt x="182986" y="130941"/>
                      <a:pt x="183069" y="131024"/>
                      <a:pt x="183069" y="131024"/>
                    </a:cubicBezTo>
                    <a:cubicBezTo>
                      <a:pt x="182986" y="131024"/>
                      <a:pt x="182903" y="131107"/>
                      <a:pt x="182821" y="131189"/>
                    </a:cubicBezTo>
                    <a:cubicBezTo>
                      <a:pt x="182655" y="131272"/>
                      <a:pt x="182489" y="131355"/>
                      <a:pt x="182406" y="131355"/>
                    </a:cubicBezTo>
                    <a:cubicBezTo>
                      <a:pt x="182323" y="131272"/>
                      <a:pt x="182323" y="131189"/>
                      <a:pt x="182323" y="131107"/>
                    </a:cubicBezTo>
                    <a:cubicBezTo>
                      <a:pt x="182489" y="131024"/>
                      <a:pt x="182738" y="130941"/>
                      <a:pt x="182903" y="130858"/>
                    </a:cubicBezTo>
                    <a:close/>
                    <a:moveTo>
                      <a:pt x="186301" y="131687"/>
                    </a:moveTo>
                    <a:cubicBezTo>
                      <a:pt x="186550" y="131770"/>
                      <a:pt x="186633" y="131852"/>
                      <a:pt x="186550" y="131935"/>
                    </a:cubicBezTo>
                    <a:cubicBezTo>
                      <a:pt x="186467" y="131935"/>
                      <a:pt x="186301" y="131935"/>
                      <a:pt x="186136" y="131770"/>
                    </a:cubicBezTo>
                    <a:cubicBezTo>
                      <a:pt x="186136" y="131770"/>
                      <a:pt x="186136" y="131687"/>
                      <a:pt x="186136" y="131687"/>
                    </a:cubicBezTo>
                    <a:close/>
                    <a:moveTo>
                      <a:pt x="170224" y="131355"/>
                    </a:moveTo>
                    <a:cubicBezTo>
                      <a:pt x="170389" y="131438"/>
                      <a:pt x="170472" y="131438"/>
                      <a:pt x="170472" y="131438"/>
                    </a:cubicBezTo>
                    <a:cubicBezTo>
                      <a:pt x="170555" y="131521"/>
                      <a:pt x="170721" y="131521"/>
                      <a:pt x="170804" y="131687"/>
                    </a:cubicBezTo>
                    <a:cubicBezTo>
                      <a:pt x="171018" y="131847"/>
                      <a:pt x="171094" y="131939"/>
                      <a:pt x="170987" y="131939"/>
                    </a:cubicBezTo>
                    <a:cubicBezTo>
                      <a:pt x="170928" y="131939"/>
                      <a:pt x="170814" y="131911"/>
                      <a:pt x="170638" y="131852"/>
                    </a:cubicBezTo>
                    <a:cubicBezTo>
                      <a:pt x="170307" y="131770"/>
                      <a:pt x="170141" y="131604"/>
                      <a:pt x="170141" y="131521"/>
                    </a:cubicBezTo>
                    <a:cubicBezTo>
                      <a:pt x="170141" y="131438"/>
                      <a:pt x="170224" y="131355"/>
                      <a:pt x="170224" y="131355"/>
                    </a:cubicBezTo>
                    <a:close/>
                    <a:moveTo>
                      <a:pt x="202792" y="131582"/>
                    </a:moveTo>
                    <a:cubicBezTo>
                      <a:pt x="202908" y="131582"/>
                      <a:pt x="202988" y="131731"/>
                      <a:pt x="203125" y="131935"/>
                    </a:cubicBezTo>
                    <a:cubicBezTo>
                      <a:pt x="203208" y="132101"/>
                      <a:pt x="203208" y="132350"/>
                      <a:pt x="203125" y="132350"/>
                    </a:cubicBezTo>
                    <a:cubicBezTo>
                      <a:pt x="203115" y="132355"/>
                      <a:pt x="203105" y="132357"/>
                      <a:pt x="203093" y="132357"/>
                    </a:cubicBezTo>
                    <a:cubicBezTo>
                      <a:pt x="202913" y="132357"/>
                      <a:pt x="202554" y="131760"/>
                      <a:pt x="202710" y="131604"/>
                    </a:cubicBezTo>
                    <a:cubicBezTo>
                      <a:pt x="202740" y="131589"/>
                      <a:pt x="202767" y="131582"/>
                      <a:pt x="202792" y="131582"/>
                    </a:cubicBezTo>
                    <a:close/>
                    <a:moveTo>
                      <a:pt x="19795" y="132481"/>
                    </a:moveTo>
                    <a:cubicBezTo>
                      <a:pt x="19849" y="132481"/>
                      <a:pt x="19890" y="132540"/>
                      <a:pt x="19890" y="132598"/>
                    </a:cubicBezTo>
                    <a:cubicBezTo>
                      <a:pt x="19890" y="132764"/>
                      <a:pt x="19807" y="132764"/>
                      <a:pt x="19724" y="132764"/>
                    </a:cubicBezTo>
                    <a:cubicBezTo>
                      <a:pt x="19641" y="132681"/>
                      <a:pt x="19641" y="132598"/>
                      <a:pt x="19724" y="132515"/>
                    </a:cubicBezTo>
                    <a:cubicBezTo>
                      <a:pt x="19749" y="132491"/>
                      <a:pt x="19773" y="132481"/>
                      <a:pt x="19795" y="132481"/>
                    </a:cubicBezTo>
                    <a:close/>
                    <a:moveTo>
                      <a:pt x="197805" y="132917"/>
                    </a:moveTo>
                    <a:cubicBezTo>
                      <a:pt x="197843" y="132917"/>
                      <a:pt x="197877" y="132921"/>
                      <a:pt x="197904" y="132930"/>
                    </a:cubicBezTo>
                    <a:cubicBezTo>
                      <a:pt x="197987" y="133013"/>
                      <a:pt x="197904" y="133096"/>
                      <a:pt x="197655" y="133178"/>
                    </a:cubicBezTo>
                    <a:cubicBezTo>
                      <a:pt x="197406" y="133344"/>
                      <a:pt x="197158" y="133344"/>
                      <a:pt x="197075" y="133344"/>
                    </a:cubicBezTo>
                    <a:cubicBezTo>
                      <a:pt x="196853" y="133196"/>
                      <a:pt x="197488" y="132917"/>
                      <a:pt x="197805" y="132917"/>
                    </a:cubicBezTo>
                    <a:close/>
                    <a:moveTo>
                      <a:pt x="201175" y="133724"/>
                    </a:moveTo>
                    <a:cubicBezTo>
                      <a:pt x="201212" y="133724"/>
                      <a:pt x="201253" y="133734"/>
                      <a:pt x="201302" y="133759"/>
                    </a:cubicBezTo>
                    <a:cubicBezTo>
                      <a:pt x="201384" y="133841"/>
                      <a:pt x="201467" y="133924"/>
                      <a:pt x="201384" y="134090"/>
                    </a:cubicBezTo>
                    <a:cubicBezTo>
                      <a:pt x="201302" y="134173"/>
                      <a:pt x="201219" y="134173"/>
                      <a:pt x="201053" y="134173"/>
                    </a:cubicBezTo>
                    <a:cubicBezTo>
                      <a:pt x="200970" y="134090"/>
                      <a:pt x="200887" y="133924"/>
                      <a:pt x="200970" y="133841"/>
                    </a:cubicBezTo>
                    <a:cubicBezTo>
                      <a:pt x="201029" y="133783"/>
                      <a:pt x="201087" y="133724"/>
                      <a:pt x="201175" y="133724"/>
                    </a:cubicBezTo>
                    <a:close/>
                    <a:moveTo>
                      <a:pt x="199329" y="134989"/>
                    </a:moveTo>
                    <a:cubicBezTo>
                      <a:pt x="199646" y="134989"/>
                      <a:pt x="200289" y="135268"/>
                      <a:pt x="200141" y="135416"/>
                    </a:cubicBezTo>
                    <a:cubicBezTo>
                      <a:pt x="200141" y="135582"/>
                      <a:pt x="199893" y="135665"/>
                      <a:pt x="199644" y="135748"/>
                    </a:cubicBezTo>
                    <a:cubicBezTo>
                      <a:pt x="199506" y="135775"/>
                      <a:pt x="199405" y="135794"/>
                      <a:pt x="199331" y="135794"/>
                    </a:cubicBezTo>
                    <a:cubicBezTo>
                      <a:pt x="199184" y="135794"/>
                      <a:pt x="199147" y="135720"/>
                      <a:pt x="199147" y="135499"/>
                    </a:cubicBezTo>
                    <a:cubicBezTo>
                      <a:pt x="199147" y="135333"/>
                      <a:pt x="199147" y="135085"/>
                      <a:pt x="199230" y="135002"/>
                    </a:cubicBezTo>
                    <a:cubicBezTo>
                      <a:pt x="199257" y="134993"/>
                      <a:pt x="199290" y="134989"/>
                      <a:pt x="199329" y="134989"/>
                    </a:cubicBezTo>
                    <a:close/>
                    <a:moveTo>
                      <a:pt x="185638" y="138482"/>
                    </a:moveTo>
                    <a:cubicBezTo>
                      <a:pt x="185721" y="138482"/>
                      <a:pt x="185804" y="138482"/>
                      <a:pt x="185804" y="138565"/>
                    </a:cubicBezTo>
                    <a:cubicBezTo>
                      <a:pt x="185749" y="138565"/>
                      <a:pt x="185694" y="138602"/>
                      <a:pt x="185663" y="138602"/>
                    </a:cubicBezTo>
                    <a:cubicBezTo>
                      <a:pt x="185648" y="138602"/>
                      <a:pt x="185638" y="138593"/>
                      <a:pt x="185638" y="138565"/>
                    </a:cubicBezTo>
                    <a:cubicBezTo>
                      <a:pt x="185555" y="138565"/>
                      <a:pt x="185555" y="138482"/>
                      <a:pt x="185638" y="138482"/>
                    </a:cubicBezTo>
                    <a:close/>
                    <a:moveTo>
                      <a:pt x="184975" y="138400"/>
                    </a:moveTo>
                    <a:cubicBezTo>
                      <a:pt x="185141" y="138482"/>
                      <a:pt x="185224" y="138565"/>
                      <a:pt x="185141" y="138731"/>
                    </a:cubicBezTo>
                    <a:cubicBezTo>
                      <a:pt x="185141" y="138772"/>
                      <a:pt x="185120" y="138793"/>
                      <a:pt x="185089" y="138793"/>
                    </a:cubicBezTo>
                    <a:cubicBezTo>
                      <a:pt x="185058" y="138793"/>
                      <a:pt x="185017" y="138772"/>
                      <a:pt x="184975" y="138731"/>
                    </a:cubicBezTo>
                    <a:lnTo>
                      <a:pt x="184892" y="138731"/>
                    </a:lnTo>
                    <a:cubicBezTo>
                      <a:pt x="184892" y="138731"/>
                      <a:pt x="184892" y="138648"/>
                      <a:pt x="184810" y="138648"/>
                    </a:cubicBezTo>
                    <a:cubicBezTo>
                      <a:pt x="184810" y="138565"/>
                      <a:pt x="184892" y="138482"/>
                      <a:pt x="184975" y="138400"/>
                    </a:cubicBezTo>
                    <a:close/>
                    <a:moveTo>
                      <a:pt x="199289" y="140630"/>
                    </a:moveTo>
                    <a:cubicBezTo>
                      <a:pt x="199617" y="140630"/>
                      <a:pt x="200039" y="141222"/>
                      <a:pt x="199727" y="141300"/>
                    </a:cubicBezTo>
                    <a:cubicBezTo>
                      <a:pt x="199727" y="141315"/>
                      <a:pt x="199719" y="141322"/>
                      <a:pt x="199705" y="141322"/>
                    </a:cubicBezTo>
                    <a:cubicBezTo>
                      <a:pt x="199641" y="141322"/>
                      <a:pt x="199449" y="141173"/>
                      <a:pt x="199313" y="140969"/>
                    </a:cubicBezTo>
                    <a:cubicBezTo>
                      <a:pt x="198981" y="140720"/>
                      <a:pt x="198981" y="140637"/>
                      <a:pt x="199230" y="140637"/>
                    </a:cubicBezTo>
                    <a:cubicBezTo>
                      <a:pt x="199249" y="140632"/>
                      <a:pt x="199269" y="140630"/>
                      <a:pt x="199289" y="140630"/>
                    </a:cubicBezTo>
                    <a:close/>
                    <a:moveTo>
                      <a:pt x="40049" y="149608"/>
                    </a:moveTo>
                    <a:cubicBezTo>
                      <a:pt x="40091" y="149608"/>
                      <a:pt x="40111" y="149629"/>
                      <a:pt x="40111" y="149670"/>
                    </a:cubicBezTo>
                    <a:cubicBezTo>
                      <a:pt x="40111" y="149670"/>
                      <a:pt x="40028" y="149836"/>
                      <a:pt x="39946" y="149919"/>
                    </a:cubicBezTo>
                    <a:cubicBezTo>
                      <a:pt x="39863" y="149960"/>
                      <a:pt x="39801" y="149981"/>
                      <a:pt x="39759" y="149981"/>
                    </a:cubicBezTo>
                    <a:cubicBezTo>
                      <a:pt x="39718" y="149981"/>
                      <a:pt x="39697" y="149960"/>
                      <a:pt x="39697" y="149919"/>
                    </a:cubicBezTo>
                    <a:cubicBezTo>
                      <a:pt x="39697" y="149753"/>
                      <a:pt x="39780" y="149670"/>
                      <a:pt x="39863" y="149670"/>
                    </a:cubicBezTo>
                    <a:cubicBezTo>
                      <a:pt x="39946" y="149629"/>
                      <a:pt x="40008" y="149608"/>
                      <a:pt x="40049" y="149608"/>
                    </a:cubicBezTo>
                    <a:close/>
                    <a:moveTo>
                      <a:pt x="6278" y="157067"/>
                    </a:moveTo>
                    <a:cubicBezTo>
                      <a:pt x="6319" y="157067"/>
                      <a:pt x="6382" y="157088"/>
                      <a:pt x="6464" y="157129"/>
                    </a:cubicBezTo>
                    <a:cubicBezTo>
                      <a:pt x="6547" y="157129"/>
                      <a:pt x="6630" y="157212"/>
                      <a:pt x="6630" y="157295"/>
                    </a:cubicBezTo>
                    <a:lnTo>
                      <a:pt x="6382" y="157295"/>
                    </a:lnTo>
                    <a:cubicBezTo>
                      <a:pt x="6299" y="157295"/>
                      <a:pt x="6216" y="157212"/>
                      <a:pt x="6216" y="157129"/>
                    </a:cubicBezTo>
                    <a:cubicBezTo>
                      <a:pt x="6216" y="157088"/>
                      <a:pt x="6237" y="157067"/>
                      <a:pt x="6278" y="157067"/>
                    </a:cubicBezTo>
                    <a:close/>
                    <a:moveTo>
                      <a:pt x="208087" y="161563"/>
                    </a:moveTo>
                    <a:cubicBezTo>
                      <a:pt x="208118" y="161563"/>
                      <a:pt x="208180" y="161604"/>
                      <a:pt x="208263" y="161687"/>
                    </a:cubicBezTo>
                    <a:cubicBezTo>
                      <a:pt x="208429" y="161770"/>
                      <a:pt x="208512" y="161853"/>
                      <a:pt x="208346" y="161936"/>
                    </a:cubicBezTo>
                    <a:cubicBezTo>
                      <a:pt x="208263" y="161936"/>
                      <a:pt x="208180" y="161853"/>
                      <a:pt x="208097" y="161687"/>
                    </a:cubicBezTo>
                    <a:cubicBezTo>
                      <a:pt x="208056" y="161604"/>
                      <a:pt x="208056" y="161563"/>
                      <a:pt x="208087" y="161563"/>
                    </a:cubicBezTo>
                    <a:close/>
                    <a:moveTo>
                      <a:pt x="207186" y="162060"/>
                    </a:moveTo>
                    <a:cubicBezTo>
                      <a:pt x="207227" y="162060"/>
                      <a:pt x="207310" y="162101"/>
                      <a:pt x="207434" y="162184"/>
                    </a:cubicBezTo>
                    <a:cubicBezTo>
                      <a:pt x="207600" y="162267"/>
                      <a:pt x="207600" y="162350"/>
                      <a:pt x="207517" y="162433"/>
                    </a:cubicBezTo>
                    <a:cubicBezTo>
                      <a:pt x="207434" y="162433"/>
                      <a:pt x="207268" y="162350"/>
                      <a:pt x="207186" y="162184"/>
                    </a:cubicBezTo>
                    <a:cubicBezTo>
                      <a:pt x="207144" y="162101"/>
                      <a:pt x="207144" y="162060"/>
                      <a:pt x="207186" y="162060"/>
                    </a:cubicBezTo>
                    <a:close/>
                    <a:moveTo>
                      <a:pt x="200283" y="164719"/>
                    </a:moveTo>
                    <a:cubicBezTo>
                      <a:pt x="200307" y="164719"/>
                      <a:pt x="200341" y="164729"/>
                      <a:pt x="200390" y="164753"/>
                    </a:cubicBezTo>
                    <a:cubicBezTo>
                      <a:pt x="200556" y="164836"/>
                      <a:pt x="200639" y="164919"/>
                      <a:pt x="200556" y="164919"/>
                    </a:cubicBezTo>
                    <a:cubicBezTo>
                      <a:pt x="200521" y="164954"/>
                      <a:pt x="200473" y="164974"/>
                      <a:pt x="200422" y="164974"/>
                    </a:cubicBezTo>
                    <a:cubicBezTo>
                      <a:pt x="200350" y="164974"/>
                      <a:pt x="200273" y="164933"/>
                      <a:pt x="200224" y="164836"/>
                    </a:cubicBezTo>
                    <a:cubicBezTo>
                      <a:pt x="200224" y="164778"/>
                      <a:pt x="200224" y="164719"/>
                      <a:pt x="200283" y="164719"/>
                    </a:cubicBezTo>
                    <a:close/>
                    <a:moveTo>
                      <a:pt x="183566" y="165499"/>
                    </a:moveTo>
                    <a:cubicBezTo>
                      <a:pt x="183566" y="165582"/>
                      <a:pt x="183649" y="165582"/>
                      <a:pt x="183566" y="165665"/>
                    </a:cubicBezTo>
                    <a:cubicBezTo>
                      <a:pt x="183566" y="165582"/>
                      <a:pt x="183566" y="165582"/>
                      <a:pt x="183566" y="165499"/>
                    </a:cubicBezTo>
                    <a:close/>
                    <a:moveTo>
                      <a:pt x="199688" y="165465"/>
                    </a:moveTo>
                    <a:cubicBezTo>
                      <a:pt x="199720" y="165465"/>
                      <a:pt x="199761" y="165475"/>
                      <a:pt x="199810" y="165499"/>
                    </a:cubicBezTo>
                    <a:cubicBezTo>
                      <a:pt x="199976" y="165582"/>
                      <a:pt x="199976" y="165665"/>
                      <a:pt x="199976" y="165665"/>
                    </a:cubicBezTo>
                    <a:cubicBezTo>
                      <a:pt x="199941" y="165699"/>
                      <a:pt x="199893" y="165719"/>
                      <a:pt x="199842" y="165719"/>
                    </a:cubicBezTo>
                    <a:cubicBezTo>
                      <a:pt x="199770" y="165719"/>
                      <a:pt x="199693" y="165679"/>
                      <a:pt x="199644" y="165582"/>
                    </a:cubicBezTo>
                    <a:cubicBezTo>
                      <a:pt x="199585" y="165524"/>
                      <a:pt x="199610" y="165465"/>
                      <a:pt x="199688" y="165465"/>
                    </a:cubicBezTo>
                    <a:close/>
                    <a:moveTo>
                      <a:pt x="147350" y="186218"/>
                    </a:moveTo>
                    <a:cubicBezTo>
                      <a:pt x="147350" y="186259"/>
                      <a:pt x="147330" y="186280"/>
                      <a:pt x="147288" y="186280"/>
                    </a:cubicBezTo>
                    <a:cubicBezTo>
                      <a:pt x="147247" y="186280"/>
                      <a:pt x="147185" y="186259"/>
                      <a:pt x="147102" y="186218"/>
                    </a:cubicBezTo>
                    <a:close/>
                    <a:moveTo>
                      <a:pt x="0" y="0"/>
                    </a:moveTo>
                    <a:lnTo>
                      <a:pt x="0" y="190859"/>
                    </a:lnTo>
                    <a:lnTo>
                      <a:pt x="151577" y="190859"/>
                    </a:lnTo>
                    <a:cubicBezTo>
                      <a:pt x="151577" y="190693"/>
                      <a:pt x="151660" y="190527"/>
                      <a:pt x="151660" y="190444"/>
                    </a:cubicBezTo>
                    <a:cubicBezTo>
                      <a:pt x="151909" y="189864"/>
                      <a:pt x="151826" y="189781"/>
                      <a:pt x="151328" y="189450"/>
                    </a:cubicBezTo>
                    <a:cubicBezTo>
                      <a:pt x="151080" y="189201"/>
                      <a:pt x="150831" y="188953"/>
                      <a:pt x="150831" y="188870"/>
                    </a:cubicBezTo>
                    <a:cubicBezTo>
                      <a:pt x="150914" y="188787"/>
                      <a:pt x="150748" y="188538"/>
                      <a:pt x="150583" y="188455"/>
                    </a:cubicBezTo>
                    <a:cubicBezTo>
                      <a:pt x="150334" y="188290"/>
                      <a:pt x="150168" y="188041"/>
                      <a:pt x="150251" y="187958"/>
                    </a:cubicBezTo>
                    <a:cubicBezTo>
                      <a:pt x="150359" y="187580"/>
                      <a:pt x="150362" y="187448"/>
                      <a:pt x="150258" y="187448"/>
                    </a:cubicBezTo>
                    <a:cubicBezTo>
                      <a:pt x="150203" y="187448"/>
                      <a:pt x="150118" y="187486"/>
                      <a:pt x="150002" y="187544"/>
                    </a:cubicBezTo>
                    <a:cubicBezTo>
                      <a:pt x="149924" y="187596"/>
                      <a:pt x="149862" y="187624"/>
                      <a:pt x="149803" y="187624"/>
                    </a:cubicBezTo>
                    <a:cubicBezTo>
                      <a:pt x="149676" y="187624"/>
                      <a:pt x="149566" y="187495"/>
                      <a:pt x="149339" y="187212"/>
                    </a:cubicBezTo>
                    <a:cubicBezTo>
                      <a:pt x="149160" y="187033"/>
                      <a:pt x="149024" y="186897"/>
                      <a:pt x="148931" y="186897"/>
                    </a:cubicBezTo>
                    <a:cubicBezTo>
                      <a:pt x="148895" y="186897"/>
                      <a:pt x="148865" y="186917"/>
                      <a:pt x="148842" y="186964"/>
                    </a:cubicBezTo>
                    <a:cubicBezTo>
                      <a:pt x="148811" y="187010"/>
                      <a:pt x="148756" y="187031"/>
                      <a:pt x="148688" y="187031"/>
                    </a:cubicBezTo>
                    <a:cubicBezTo>
                      <a:pt x="148394" y="187031"/>
                      <a:pt x="147848" y="186653"/>
                      <a:pt x="147848" y="186384"/>
                    </a:cubicBezTo>
                    <a:cubicBezTo>
                      <a:pt x="147848" y="186301"/>
                      <a:pt x="147765" y="186301"/>
                      <a:pt x="147765" y="186301"/>
                    </a:cubicBezTo>
                    <a:lnTo>
                      <a:pt x="148013" y="186301"/>
                    </a:lnTo>
                    <a:cubicBezTo>
                      <a:pt x="148080" y="186278"/>
                      <a:pt x="148182" y="186268"/>
                      <a:pt x="148308" y="186268"/>
                    </a:cubicBezTo>
                    <a:cubicBezTo>
                      <a:pt x="148650" y="186268"/>
                      <a:pt x="149163" y="186345"/>
                      <a:pt x="149588" y="186466"/>
                    </a:cubicBezTo>
                    <a:cubicBezTo>
                      <a:pt x="150251" y="186549"/>
                      <a:pt x="151163" y="186715"/>
                      <a:pt x="151660" y="186798"/>
                    </a:cubicBezTo>
                    <a:cubicBezTo>
                      <a:pt x="152074" y="186798"/>
                      <a:pt x="152986" y="186964"/>
                      <a:pt x="153566" y="187047"/>
                    </a:cubicBezTo>
                    <a:cubicBezTo>
                      <a:pt x="155224" y="187295"/>
                      <a:pt x="156632" y="187461"/>
                      <a:pt x="158373" y="187710"/>
                    </a:cubicBezTo>
                    <a:cubicBezTo>
                      <a:pt x="159201" y="187792"/>
                      <a:pt x="160362" y="187958"/>
                      <a:pt x="160859" y="188041"/>
                    </a:cubicBezTo>
                    <a:cubicBezTo>
                      <a:pt x="161936" y="188256"/>
                      <a:pt x="163820" y="188472"/>
                      <a:pt x="164844" y="188472"/>
                    </a:cubicBezTo>
                    <a:cubicBezTo>
                      <a:pt x="165002" y="188472"/>
                      <a:pt x="165140" y="188466"/>
                      <a:pt x="165251" y="188455"/>
                    </a:cubicBezTo>
                    <a:cubicBezTo>
                      <a:pt x="165666" y="188455"/>
                      <a:pt x="166246" y="188538"/>
                      <a:pt x="166577" y="188704"/>
                    </a:cubicBezTo>
                    <a:cubicBezTo>
                      <a:pt x="166909" y="188787"/>
                      <a:pt x="167572" y="188953"/>
                      <a:pt x="168069" y="188953"/>
                    </a:cubicBezTo>
                    <a:cubicBezTo>
                      <a:pt x="168566" y="189036"/>
                      <a:pt x="169478" y="189118"/>
                      <a:pt x="170058" y="189201"/>
                    </a:cubicBezTo>
                    <a:cubicBezTo>
                      <a:pt x="170721" y="189284"/>
                      <a:pt x="171881" y="189450"/>
                      <a:pt x="172710" y="189533"/>
                    </a:cubicBezTo>
                    <a:cubicBezTo>
                      <a:pt x="173870" y="189698"/>
                      <a:pt x="174285" y="189781"/>
                      <a:pt x="174450" y="190113"/>
                    </a:cubicBezTo>
                    <a:cubicBezTo>
                      <a:pt x="174588" y="190286"/>
                      <a:pt x="174727" y="190372"/>
                      <a:pt x="174889" y="190372"/>
                    </a:cubicBezTo>
                    <a:cubicBezTo>
                      <a:pt x="175116" y="190372"/>
                      <a:pt x="175390" y="190203"/>
                      <a:pt x="175776" y="189864"/>
                    </a:cubicBezTo>
                    <a:cubicBezTo>
                      <a:pt x="176108" y="189533"/>
                      <a:pt x="177019" y="188207"/>
                      <a:pt x="177102" y="187792"/>
                    </a:cubicBezTo>
                    <a:cubicBezTo>
                      <a:pt x="177102" y="187710"/>
                      <a:pt x="177185" y="187544"/>
                      <a:pt x="177351" y="187461"/>
                    </a:cubicBezTo>
                    <a:cubicBezTo>
                      <a:pt x="177517" y="187295"/>
                      <a:pt x="177682" y="187047"/>
                      <a:pt x="177682" y="186881"/>
                    </a:cubicBezTo>
                    <a:cubicBezTo>
                      <a:pt x="177765" y="186632"/>
                      <a:pt x="178014" y="186135"/>
                      <a:pt x="178263" y="185721"/>
                    </a:cubicBezTo>
                    <a:cubicBezTo>
                      <a:pt x="178594" y="185223"/>
                      <a:pt x="179008" y="184312"/>
                      <a:pt x="179257" y="183483"/>
                    </a:cubicBezTo>
                    <a:cubicBezTo>
                      <a:pt x="179754" y="182074"/>
                      <a:pt x="179754" y="181991"/>
                      <a:pt x="179506" y="181991"/>
                    </a:cubicBezTo>
                    <a:cubicBezTo>
                      <a:pt x="179423" y="182019"/>
                      <a:pt x="179368" y="182037"/>
                      <a:pt x="179343" y="182037"/>
                    </a:cubicBezTo>
                    <a:cubicBezTo>
                      <a:pt x="179294" y="182037"/>
                      <a:pt x="179368" y="181964"/>
                      <a:pt x="179589" y="181743"/>
                    </a:cubicBezTo>
                    <a:cubicBezTo>
                      <a:pt x="179754" y="181494"/>
                      <a:pt x="179920" y="181328"/>
                      <a:pt x="179837" y="181328"/>
                    </a:cubicBezTo>
                    <a:cubicBezTo>
                      <a:pt x="179754" y="181245"/>
                      <a:pt x="179920" y="180665"/>
                      <a:pt x="180169" y="179836"/>
                    </a:cubicBezTo>
                    <a:cubicBezTo>
                      <a:pt x="180749" y="178096"/>
                      <a:pt x="180666" y="178345"/>
                      <a:pt x="181080" y="176107"/>
                    </a:cubicBezTo>
                    <a:cubicBezTo>
                      <a:pt x="181412" y="174781"/>
                      <a:pt x="181412" y="174118"/>
                      <a:pt x="181329" y="173538"/>
                    </a:cubicBezTo>
                    <a:cubicBezTo>
                      <a:pt x="181246" y="173041"/>
                      <a:pt x="181246" y="172544"/>
                      <a:pt x="181246" y="172461"/>
                    </a:cubicBezTo>
                    <a:cubicBezTo>
                      <a:pt x="181329" y="172378"/>
                      <a:pt x="181329" y="172295"/>
                      <a:pt x="181246" y="172129"/>
                    </a:cubicBezTo>
                    <a:cubicBezTo>
                      <a:pt x="181329" y="172046"/>
                      <a:pt x="181329" y="172046"/>
                      <a:pt x="181246" y="172046"/>
                    </a:cubicBezTo>
                    <a:cubicBezTo>
                      <a:pt x="181163" y="171963"/>
                      <a:pt x="181412" y="171383"/>
                      <a:pt x="181826" y="170555"/>
                    </a:cubicBezTo>
                    <a:cubicBezTo>
                      <a:pt x="182323" y="169394"/>
                      <a:pt x="182489" y="169146"/>
                      <a:pt x="182738" y="168400"/>
                    </a:cubicBezTo>
                    <a:cubicBezTo>
                      <a:pt x="182821" y="168358"/>
                      <a:pt x="182883" y="168338"/>
                      <a:pt x="182935" y="168338"/>
                    </a:cubicBezTo>
                    <a:cubicBezTo>
                      <a:pt x="182986" y="168338"/>
                      <a:pt x="183028" y="168358"/>
                      <a:pt x="183069" y="168400"/>
                    </a:cubicBezTo>
                    <a:cubicBezTo>
                      <a:pt x="183114" y="168422"/>
                      <a:pt x="183170" y="168432"/>
                      <a:pt x="183235" y="168432"/>
                    </a:cubicBezTo>
                    <a:cubicBezTo>
                      <a:pt x="183413" y="168432"/>
                      <a:pt x="183655" y="168355"/>
                      <a:pt x="183898" y="168234"/>
                    </a:cubicBezTo>
                    <a:cubicBezTo>
                      <a:pt x="184395" y="167936"/>
                      <a:pt x="184743" y="167787"/>
                      <a:pt x="184960" y="167787"/>
                    </a:cubicBezTo>
                    <a:cubicBezTo>
                      <a:pt x="185105" y="167787"/>
                      <a:pt x="185191" y="167853"/>
                      <a:pt x="185224" y="167986"/>
                    </a:cubicBezTo>
                    <a:cubicBezTo>
                      <a:pt x="185224" y="168083"/>
                      <a:pt x="185281" y="168123"/>
                      <a:pt x="185411" y="168123"/>
                    </a:cubicBezTo>
                    <a:cubicBezTo>
                      <a:pt x="185503" y="168123"/>
                      <a:pt x="185632" y="168103"/>
                      <a:pt x="185804" y="168068"/>
                    </a:cubicBezTo>
                    <a:cubicBezTo>
                      <a:pt x="185970" y="168027"/>
                      <a:pt x="186156" y="168006"/>
                      <a:pt x="186322" y="168006"/>
                    </a:cubicBezTo>
                    <a:cubicBezTo>
                      <a:pt x="186488" y="168006"/>
                      <a:pt x="186633" y="168027"/>
                      <a:pt x="186716" y="168068"/>
                    </a:cubicBezTo>
                    <a:cubicBezTo>
                      <a:pt x="186881" y="168068"/>
                      <a:pt x="187130" y="168068"/>
                      <a:pt x="187213" y="167986"/>
                    </a:cubicBezTo>
                    <a:cubicBezTo>
                      <a:pt x="187254" y="167903"/>
                      <a:pt x="187317" y="167861"/>
                      <a:pt x="187389" y="167861"/>
                    </a:cubicBezTo>
                    <a:cubicBezTo>
                      <a:pt x="187462" y="167861"/>
                      <a:pt x="187544" y="167903"/>
                      <a:pt x="187627" y="167986"/>
                    </a:cubicBezTo>
                    <a:cubicBezTo>
                      <a:pt x="187669" y="168027"/>
                      <a:pt x="187752" y="168048"/>
                      <a:pt x="187855" y="168048"/>
                    </a:cubicBezTo>
                    <a:cubicBezTo>
                      <a:pt x="187959" y="168048"/>
                      <a:pt x="188083" y="168027"/>
                      <a:pt x="188207" y="167986"/>
                    </a:cubicBezTo>
                    <a:cubicBezTo>
                      <a:pt x="188345" y="167951"/>
                      <a:pt x="188468" y="167931"/>
                      <a:pt x="188583" y="167931"/>
                    </a:cubicBezTo>
                    <a:cubicBezTo>
                      <a:pt x="188745" y="167931"/>
                      <a:pt x="188891" y="167971"/>
                      <a:pt x="189036" y="168068"/>
                    </a:cubicBezTo>
                    <a:cubicBezTo>
                      <a:pt x="189141" y="168226"/>
                      <a:pt x="189246" y="168284"/>
                      <a:pt x="189330" y="168284"/>
                    </a:cubicBezTo>
                    <a:cubicBezTo>
                      <a:pt x="189379" y="168284"/>
                      <a:pt x="189420" y="168264"/>
                      <a:pt x="189451" y="168234"/>
                    </a:cubicBezTo>
                    <a:cubicBezTo>
                      <a:pt x="189499" y="168137"/>
                      <a:pt x="189633" y="168097"/>
                      <a:pt x="189785" y="168097"/>
                    </a:cubicBezTo>
                    <a:cubicBezTo>
                      <a:pt x="189893" y="168097"/>
                      <a:pt x="190011" y="168117"/>
                      <a:pt x="190114" y="168151"/>
                    </a:cubicBezTo>
                    <a:cubicBezTo>
                      <a:pt x="190279" y="168234"/>
                      <a:pt x="190424" y="168276"/>
                      <a:pt x="190528" y="168276"/>
                    </a:cubicBezTo>
                    <a:cubicBezTo>
                      <a:pt x="190632" y="168276"/>
                      <a:pt x="190694" y="168234"/>
                      <a:pt x="190694" y="168151"/>
                    </a:cubicBezTo>
                    <a:cubicBezTo>
                      <a:pt x="190694" y="168068"/>
                      <a:pt x="191046" y="168027"/>
                      <a:pt x="191450" y="168027"/>
                    </a:cubicBezTo>
                    <a:cubicBezTo>
                      <a:pt x="191854" y="168027"/>
                      <a:pt x="192310" y="168068"/>
                      <a:pt x="192517" y="168151"/>
                    </a:cubicBezTo>
                    <a:cubicBezTo>
                      <a:pt x="192683" y="168151"/>
                      <a:pt x="193014" y="168151"/>
                      <a:pt x="193263" y="168068"/>
                    </a:cubicBezTo>
                    <a:cubicBezTo>
                      <a:pt x="193410" y="168010"/>
                      <a:pt x="193525" y="167982"/>
                      <a:pt x="193610" y="167982"/>
                    </a:cubicBezTo>
                    <a:cubicBezTo>
                      <a:pt x="193763" y="167982"/>
                      <a:pt x="193814" y="168074"/>
                      <a:pt x="193760" y="168234"/>
                    </a:cubicBezTo>
                    <a:cubicBezTo>
                      <a:pt x="193760" y="168441"/>
                      <a:pt x="193822" y="168545"/>
                      <a:pt x="193946" y="168545"/>
                    </a:cubicBezTo>
                    <a:cubicBezTo>
                      <a:pt x="194071" y="168545"/>
                      <a:pt x="194257" y="168441"/>
                      <a:pt x="194506" y="168234"/>
                    </a:cubicBezTo>
                    <a:cubicBezTo>
                      <a:pt x="194660" y="168132"/>
                      <a:pt x="194813" y="168061"/>
                      <a:pt x="194908" y="168061"/>
                    </a:cubicBezTo>
                    <a:cubicBezTo>
                      <a:pt x="194967" y="168061"/>
                      <a:pt x="195003" y="168088"/>
                      <a:pt x="195003" y="168151"/>
                    </a:cubicBezTo>
                    <a:cubicBezTo>
                      <a:pt x="195037" y="168186"/>
                      <a:pt x="195072" y="168206"/>
                      <a:pt x="195100" y="168206"/>
                    </a:cubicBezTo>
                    <a:cubicBezTo>
                      <a:pt x="195140" y="168206"/>
                      <a:pt x="195169" y="168165"/>
                      <a:pt x="195169" y="168068"/>
                    </a:cubicBezTo>
                    <a:cubicBezTo>
                      <a:pt x="195227" y="168010"/>
                      <a:pt x="195328" y="167951"/>
                      <a:pt x="195410" y="167951"/>
                    </a:cubicBezTo>
                    <a:cubicBezTo>
                      <a:pt x="195445" y="167951"/>
                      <a:pt x="195476" y="167961"/>
                      <a:pt x="195500" y="167986"/>
                    </a:cubicBezTo>
                    <a:cubicBezTo>
                      <a:pt x="195595" y="168049"/>
                      <a:pt x="195702" y="168076"/>
                      <a:pt x="195831" y="168076"/>
                    </a:cubicBezTo>
                    <a:cubicBezTo>
                      <a:pt x="196038" y="168076"/>
                      <a:pt x="196302" y="168005"/>
                      <a:pt x="196661" y="167903"/>
                    </a:cubicBezTo>
                    <a:cubicBezTo>
                      <a:pt x="196709" y="167878"/>
                      <a:pt x="196758" y="167868"/>
                      <a:pt x="196804" y="167868"/>
                    </a:cubicBezTo>
                    <a:cubicBezTo>
                      <a:pt x="196916" y="167868"/>
                      <a:pt x="197016" y="167927"/>
                      <a:pt x="197075" y="167986"/>
                    </a:cubicBezTo>
                    <a:cubicBezTo>
                      <a:pt x="197134" y="168044"/>
                      <a:pt x="197275" y="168103"/>
                      <a:pt x="197411" y="168103"/>
                    </a:cubicBezTo>
                    <a:cubicBezTo>
                      <a:pt x="197468" y="168103"/>
                      <a:pt x="197524" y="168093"/>
                      <a:pt x="197572" y="168068"/>
                    </a:cubicBezTo>
                    <a:cubicBezTo>
                      <a:pt x="197655" y="168041"/>
                      <a:pt x="197729" y="168022"/>
                      <a:pt x="197793" y="168022"/>
                    </a:cubicBezTo>
                    <a:cubicBezTo>
                      <a:pt x="197922" y="168022"/>
                      <a:pt x="198014" y="168096"/>
                      <a:pt x="198069" y="168317"/>
                    </a:cubicBezTo>
                    <a:cubicBezTo>
                      <a:pt x="198111" y="168441"/>
                      <a:pt x="198152" y="168503"/>
                      <a:pt x="198204" y="168503"/>
                    </a:cubicBezTo>
                    <a:cubicBezTo>
                      <a:pt x="198256" y="168503"/>
                      <a:pt x="198318" y="168441"/>
                      <a:pt x="198401" y="168317"/>
                    </a:cubicBezTo>
                    <a:cubicBezTo>
                      <a:pt x="198536" y="168182"/>
                      <a:pt x="198672" y="168046"/>
                      <a:pt x="198807" y="168046"/>
                    </a:cubicBezTo>
                    <a:cubicBezTo>
                      <a:pt x="198837" y="168046"/>
                      <a:pt x="198868" y="168053"/>
                      <a:pt x="198898" y="168068"/>
                    </a:cubicBezTo>
                    <a:cubicBezTo>
                      <a:pt x="198913" y="168084"/>
                      <a:pt x="198931" y="168090"/>
                      <a:pt x="198951" y="168090"/>
                    </a:cubicBezTo>
                    <a:cubicBezTo>
                      <a:pt x="199039" y="168090"/>
                      <a:pt x="199162" y="167955"/>
                      <a:pt x="199230" y="167820"/>
                    </a:cubicBezTo>
                    <a:cubicBezTo>
                      <a:pt x="199351" y="167698"/>
                      <a:pt x="199472" y="167622"/>
                      <a:pt x="199561" y="167622"/>
                    </a:cubicBezTo>
                    <a:cubicBezTo>
                      <a:pt x="199594" y="167622"/>
                      <a:pt x="199622" y="167632"/>
                      <a:pt x="199644" y="167654"/>
                    </a:cubicBezTo>
                    <a:cubicBezTo>
                      <a:pt x="199664" y="167664"/>
                      <a:pt x="199683" y="167669"/>
                      <a:pt x="199701" y="167669"/>
                    </a:cubicBezTo>
                    <a:cubicBezTo>
                      <a:pt x="199832" y="167669"/>
                      <a:pt x="199923" y="167398"/>
                      <a:pt x="200141" y="166742"/>
                    </a:cubicBezTo>
                    <a:cubicBezTo>
                      <a:pt x="200390" y="166245"/>
                      <a:pt x="200639" y="165831"/>
                      <a:pt x="200721" y="165748"/>
                    </a:cubicBezTo>
                    <a:cubicBezTo>
                      <a:pt x="200804" y="165665"/>
                      <a:pt x="200970" y="165334"/>
                      <a:pt x="201053" y="165002"/>
                    </a:cubicBezTo>
                    <a:cubicBezTo>
                      <a:pt x="201127" y="164706"/>
                      <a:pt x="201267" y="164409"/>
                      <a:pt x="201356" y="164409"/>
                    </a:cubicBezTo>
                    <a:cubicBezTo>
                      <a:pt x="201366" y="164409"/>
                      <a:pt x="201376" y="164413"/>
                      <a:pt x="201384" y="164422"/>
                    </a:cubicBezTo>
                    <a:cubicBezTo>
                      <a:pt x="201391" y="164425"/>
                      <a:pt x="201398" y="164427"/>
                      <a:pt x="201406" y="164427"/>
                    </a:cubicBezTo>
                    <a:cubicBezTo>
                      <a:pt x="201589" y="164427"/>
                      <a:pt x="202044" y="163500"/>
                      <a:pt x="201965" y="163262"/>
                    </a:cubicBezTo>
                    <a:cubicBezTo>
                      <a:pt x="201965" y="163179"/>
                      <a:pt x="201965" y="163096"/>
                      <a:pt x="201965" y="163013"/>
                    </a:cubicBezTo>
                    <a:cubicBezTo>
                      <a:pt x="202213" y="163179"/>
                      <a:pt x="202628" y="163262"/>
                      <a:pt x="203125" y="163262"/>
                    </a:cubicBezTo>
                    <a:cubicBezTo>
                      <a:pt x="203291" y="163262"/>
                      <a:pt x="203539" y="163345"/>
                      <a:pt x="203622" y="163510"/>
                    </a:cubicBezTo>
                    <a:cubicBezTo>
                      <a:pt x="203705" y="163676"/>
                      <a:pt x="204036" y="163759"/>
                      <a:pt x="204285" y="163759"/>
                    </a:cubicBezTo>
                    <a:cubicBezTo>
                      <a:pt x="204617" y="163842"/>
                      <a:pt x="204699" y="163925"/>
                      <a:pt x="204782" y="164256"/>
                    </a:cubicBezTo>
                    <a:cubicBezTo>
                      <a:pt x="204831" y="164450"/>
                      <a:pt x="204879" y="164531"/>
                      <a:pt x="204961" y="164531"/>
                    </a:cubicBezTo>
                    <a:cubicBezTo>
                      <a:pt x="205019" y="164531"/>
                      <a:pt x="205094" y="164491"/>
                      <a:pt x="205197" y="164422"/>
                    </a:cubicBezTo>
                    <a:cubicBezTo>
                      <a:pt x="205342" y="164325"/>
                      <a:pt x="205488" y="164285"/>
                      <a:pt x="205600" y="164285"/>
                    </a:cubicBezTo>
                    <a:cubicBezTo>
                      <a:pt x="205680" y="164285"/>
                      <a:pt x="205742" y="164305"/>
                      <a:pt x="205777" y="164339"/>
                    </a:cubicBezTo>
                    <a:cubicBezTo>
                      <a:pt x="205847" y="164409"/>
                      <a:pt x="205932" y="164435"/>
                      <a:pt x="206019" y="164435"/>
                    </a:cubicBezTo>
                    <a:cubicBezTo>
                      <a:pt x="206138" y="164435"/>
                      <a:pt x="206261" y="164387"/>
                      <a:pt x="206357" y="164339"/>
                    </a:cubicBezTo>
                    <a:cubicBezTo>
                      <a:pt x="206454" y="164242"/>
                      <a:pt x="206551" y="164202"/>
                      <a:pt x="206648" y="164202"/>
                    </a:cubicBezTo>
                    <a:cubicBezTo>
                      <a:pt x="206717" y="164202"/>
                      <a:pt x="206785" y="164222"/>
                      <a:pt x="206854" y="164256"/>
                    </a:cubicBezTo>
                    <a:cubicBezTo>
                      <a:pt x="206871" y="164290"/>
                      <a:pt x="206895" y="164307"/>
                      <a:pt x="206926" y="164307"/>
                    </a:cubicBezTo>
                    <a:cubicBezTo>
                      <a:pt x="207045" y="164307"/>
                      <a:pt x="207270" y="164055"/>
                      <a:pt x="207600" y="163593"/>
                    </a:cubicBezTo>
                    <a:cubicBezTo>
                      <a:pt x="207931" y="163179"/>
                      <a:pt x="208346" y="162847"/>
                      <a:pt x="208512" y="162847"/>
                    </a:cubicBezTo>
                    <a:cubicBezTo>
                      <a:pt x="208594" y="162847"/>
                      <a:pt x="208843" y="162599"/>
                      <a:pt x="209092" y="162184"/>
                    </a:cubicBezTo>
                    <a:cubicBezTo>
                      <a:pt x="209229" y="161910"/>
                      <a:pt x="209366" y="161749"/>
                      <a:pt x="209457" y="161749"/>
                    </a:cubicBezTo>
                    <a:cubicBezTo>
                      <a:pt x="209475" y="161749"/>
                      <a:pt x="209492" y="161756"/>
                      <a:pt x="209506" y="161770"/>
                    </a:cubicBezTo>
                    <a:cubicBezTo>
                      <a:pt x="209515" y="161774"/>
                      <a:pt x="209525" y="161776"/>
                      <a:pt x="209537" y="161776"/>
                    </a:cubicBezTo>
                    <a:cubicBezTo>
                      <a:pt x="209756" y="161776"/>
                      <a:pt x="210496" y="161094"/>
                      <a:pt x="210418" y="160858"/>
                    </a:cubicBezTo>
                    <a:cubicBezTo>
                      <a:pt x="210418" y="160775"/>
                      <a:pt x="210501" y="160610"/>
                      <a:pt x="210666" y="160527"/>
                    </a:cubicBezTo>
                    <a:cubicBezTo>
                      <a:pt x="210749" y="160444"/>
                      <a:pt x="211164" y="160030"/>
                      <a:pt x="211578" y="159615"/>
                    </a:cubicBezTo>
                    <a:cubicBezTo>
                      <a:pt x="212158" y="158869"/>
                      <a:pt x="212158" y="158787"/>
                      <a:pt x="211992" y="158124"/>
                    </a:cubicBezTo>
                    <a:cubicBezTo>
                      <a:pt x="211813" y="157647"/>
                      <a:pt x="211763" y="157470"/>
                      <a:pt x="211903" y="157470"/>
                    </a:cubicBezTo>
                    <a:cubicBezTo>
                      <a:pt x="211958" y="157470"/>
                      <a:pt x="212042" y="157497"/>
                      <a:pt x="212158" y="157543"/>
                    </a:cubicBezTo>
                    <a:cubicBezTo>
                      <a:pt x="212245" y="157572"/>
                      <a:pt x="212334" y="157586"/>
                      <a:pt x="212422" y="157586"/>
                    </a:cubicBezTo>
                    <a:cubicBezTo>
                      <a:pt x="212837" y="157586"/>
                      <a:pt x="213221" y="157277"/>
                      <a:pt x="213153" y="156798"/>
                    </a:cubicBezTo>
                    <a:cubicBezTo>
                      <a:pt x="213153" y="156549"/>
                      <a:pt x="213318" y="156217"/>
                      <a:pt x="213484" y="155886"/>
                    </a:cubicBezTo>
                    <a:cubicBezTo>
                      <a:pt x="213898" y="155389"/>
                      <a:pt x="213816" y="155306"/>
                      <a:pt x="213318" y="154726"/>
                    </a:cubicBezTo>
                    <a:cubicBezTo>
                      <a:pt x="212987" y="154394"/>
                      <a:pt x="212738" y="153980"/>
                      <a:pt x="212821" y="153897"/>
                    </a:cubicBezTo>
                    <a:cubicBezTo>
                      <a:pt x="212904" y="153814"/>
                      <a:pt x="212738" y="153565"/>
                      <a:pt x="212490" y="153317"/>
                    </a:cubicBezTo>
                    <a:cubicBezTo>
                      <a:pt x="212241" y="153151"/>
                      <a:pt x="212075" y="152820"/>
                      <a:pt x="212158" y="152654"/>
                    </a:cubicBezTo>
                    <a:cubicBezTo>
                      <a:pt x="212415" y="152333"/>
                      <a:pt x="212473" y="152211"/>
                      <a:pt x="212254" y="152211"/>
                    </a:cubicBezTo>
                    <a:cubicBezTo>
                      <a:pt x="212191" y="152211"/>
                      <a:pt x="212104" y="152221"/>
                      <a:pt x="211992" y="152239"/>
                    </a:cubicBezTo>
                    <a:cubicBezTo>
                      <a:pt x="211661" y="152239"/>
                      <a:pt x="211495" y="152074"/>
                      <a:pt x="211164" y="151576"/>
                    </a:cubicBezTo>
                    <a:cubicBezTo>
                      <a:pt x="210956" y="151231"/>
                      <a:pt x="210807" y="151059"/>
                      <a:pt x="210667" y="151059"/>
                    </a:cubicBezTo>
                    <a:cubicBezTo>
                      <a:pt x="210639" y="151059"/>
                      <a:pt x="210611" y="151065"/>
                      <a:pt x="210583" y="151079"/>
                    </a:cubicBezTo>
                    <a:cubicBezTo>
                      <a:pt x="210559" y="151095"/>
                      <a:pt x="210529" y="151103"/>
                      <a:pt x="210493" y="151103"/>
                    </a:cubicBezTo>
                    <a:cubicBezTo>
                      <a:pt x="210166" y="151103"/>
                      <a:pt x="209423" y="150459"/>
                      <a:pt x="209423" y="150085"/>
                    </a:cubicBezTo>
                    <a:cubicBezTo>
                      <a:pt x="209423" y="150002"/>
                      <a:pt x="209340" y="149836"/>
                      <a:pt x="209175" y="149670"/>
                    </a:cubicBezTo>
                    <a:cubicBezTo>
                      <a:pt x="209106" y="149636"/>
                      <a:pt x="209051" y="149616"/>
                      <a:pt x="209011" y="149616"/>
                    </a:cubicBezTo>
                    <a:cubicBezTo>
                      <a:pt x="208954" y="149616"/>
                      <a:pt x="208926" y="149656"/>
                      <a:pt x="208926" y="149753"/>
                    </a:cubicBezTo>
                    <a:cubicBezTo>
                      <a:pt x="208926" y="149817"/>
                      <a:pt x="208902" y="149844"/>
                      <a:pt x="208863" y="149844"/>
                    </a:cubicBezTo>
                    <a:cubicBezTo>
                      <a:pt x="208799" y="149844"/>
                      <a:pt x="208697" y="149773"/>
                      <a:pt x="208594" y="149670"/>
                    </a:cubicBezTo>
                    <a:cubicBezTo>
                      <a:pt x="208346" y="149422"/>
                      <a:pt x="208346" y="149173"/>
                      <a:pt x="208512" y="149090"/>
                    </a:cubicBezTo>
                    <a:cubicBezTo>
                      <a:pt x="208760" y="148925"/>
                      <a:pt x="208677" y="148759"/>
                      <a:pt x="208014" y="148510"/>
                    </a:cubicBezTo>
                    <a:cubicBezTo>
                      <a:pt x="207517" y="148344"/>
                      <a:pt x="207186" y="148096"/>
                      <a:pt x="207186" y="147930"/>
                    </a:cubicBezTo>
                    <a:cubicBezTo>
                      <a:pt x="207186" y="147764"/>
                      <a:pt x="206854" y="147599"/>
                      <a:pt x="206191" y="147599"/>
                    </a:cubicBezTo>
                    <a:cubicBezTo>
                      <a:pt x="205777" y="147599"/>
                      <a:pt x="205114" y="147350"/>
                      <a:pt x="204534" y="147101"/>
                    </a:cubicBezTo>
                    <a:cubicBezTo>
                      <a:pt x="203954" y="146853"/>
                      <a:pt x="203539" y="146521"/>
                      <a:pt x="203622" y="146438"/>
                    </a:cubicBezTo>
                    <a:cubicBezTo>
                      <a:pt x="203705" y="146355"/>
                      <a:pt x="203208" y="145941"/>
                      <a:pt x="202545" y="145610"/>
                    </a:cubicBezTo>
                    <a:cubicBezTo>
                      <a:pt x="201882" y="145195"/>
                      <a:pt x="201219" y="144781"/>
                      <a:pt x="201136" y="144615"/>
                    </a:cubicBezTo>
                    <a:cubicBezTo>
                      <a:pt x="201067" y="144581"/>
                      <a:pt x="200998" y="144561"/>
                      <a:pt x="200942" y="144561"/>
                    </a:cubicBezTo>
                    <a:cubicBezTo>
                      <a:pt x="200861" y="144561"/>
                      <a:pt x="200804" y="144601"/>
                      <a:pt x="200804" y="144698"/>
                    </a:cubicBezTo>
                    <a:cubicBezTo>
                      <a:pt x="200751" y="144821"/>
                      <a:pt x="200586" y="144874"/>
                      <a:pt x="200359" y="144874"/>
                    </a:cubicBezTo>
                    <a:cubicBezTo>
                      <a:pt x="199519" y="144874"/>
                      <a:pt x="197838" y="144160"/>
                      <a:pt x="197904" y="143703"/>
                    </a:cubicBezTo>
                    <a:cubicBezTo>
                      <a:pt x="197904" y="143517"/>
                      <a:pt x="197950" y="143424"/>
                      <a:pt x="198044" y="143424"/>
                    </a:cubicBezTo>
                    <a:cubicBezTo>
                      <a:pt x="198075" y="143424"/>
                      <a:pt x="198111" y="143434"/>
                      <a:pt x="198152" y="143455"/>
                    </a:cubicBezTo>
                    <a:cubicBezTo>
                      <a:pt x="198174" y="143462"/>
                      <a:pt x="198196" y="143465"/>
                      <a:pt x="198220" y="143465"/>
                    </a:cubicBezTo>
                    <a:cubicBezTo>
                      <a:pt x="198471" y="143465"/>
                      <a:pt x="198837" y="143074"/>
                      <a:pt x="199064" y="142543"/>
                    </a:cubicBezTo>
                    <a:cubicBezTo>
                      <a:pt x="199064" y="142485"/>
                      <a:pt x="199147" y="142426"/>
                      <a:pt x="199225" y="142426"/>
                    </a:cubicBezTo>
                    <a:cubicBezTo>
                      <a:pt x="199257" y="142426"/>
                      <a:pt x="199288" y="142436"/>
                      <a:pt x="199313" y="142460"/>
                    </a:cubicBezTo>
                    <a:cubicBezTo>
                      <a:pt x="199357" y="142483"/>
                      <a:pt x="199389" y="142493"/>
                      <a:pt x="199410" y="142493"/>
                    </a:cubicBezTo>
                    <a:cubicBezTo>
                      <a:pt x="199466" y="142493"/>
                      <a:pt x="199434" y="142416"/>
                      <a:pt x="199313" y="142295"/>
                    </a:cubicBezTo>
                    <a:cubicBezTo>
                      <a:pt x="199064" y="141963"/>
                      <a:pt x="199064" y="141880"/>
                      <a:pt x="199727" y="141632"/>
                    </a:cubicBezTo>
                    <a:cubicBezTo>
                      <a:pt x="200473" y="141217"/>
                      <a:pt x="200556" y="141051"/>
                      <a:pt x="200224" y="140886"/>
                    </a:cubicBezTo>
                    <a:cubicBezTo>
                      <a:pt x="200058" y="140803"/>
                      <a:pt x="199893" y="140554"/>
                      <a:pt x="199810" y="140306"/>
                    </a:cubicBezTo>
                    <a:cubicBezTo>
                      <a:pt x="199810" y="140111"/>
                      <a:pt x="199838" y="140031"/>
                      <a:pt x="199962" y="140031"/>
                    </a:cubicBezTo>
                    <a:cubicBezTo>
                      <a:pt x="200049" y="140031"/>
                      <a:pt x="200184" y="140071"/>
                      <a:pt x="200390" y="140140"/>
                    </a:cubicBezTo>
                    <a:cubicBezTo>
                      <a:pt x="200514" y="140181"/>
                      <a:pt x="200659" y="140202"/>
                      <a:pt x="200784" y="140202"/>
                    </a:cubicBezTo>
                    <a:cubicBezTo>
                      <a:pt x="200908" y="140202"/>
                      <a:pt x="201011" y="140181"/>
                      <a:pt x="201053" y="140140"/>
                    </a:cubicBezTo>
                    <a:cubicBezTo>
                      <a:pt x="201136" y="139974"/>
                      <a:pt x="201219" y="139891"/>
                      <a:pt x="201384" y="139808"/>
                    </a:cubicBezTo>
                    <a:cubicBezTo>
                      <a:pt x="201633" y="139726"/>
                      <a:pt x="201965" y="138648"/>
                      <a:pt x="201716" y="138565"/>
                    </a:cubicBezTo>
                    <a:cubicBezTo>
                      <a:pt x="201692" y="138541"/>
                      <a:pt x="201660" y="138531"/>
                      <a:pt x="201624" y="138531"/>
                    </a:cubicBezTo>
                    <a:cubicBezTo>
                      <a:pt x="201536" y="138531"/>
                      <a:pt x="201419" y="138590"/>
                      <a:pt x="201302" y="138648"/>
                    </a:cubicBezTo>
                    <a:cubicBezTo>
                      <a:pt x="201260" y="138690"/>
                      <a:pt x="201177" y="138710"/>
                      <a:pt x="201094" y="138710"/>
                    </a:cubicBezTo>
                    <a:cubicBezTo>
                      <a:pt x="201011" y="138710"/>
                      <a:pt x="200929" y="138690"/>
                      <a:pt x="200887" y="138648"/>
                    </a:cubicBezTo>
                    <a:cubicBezTo>
                      <a:pt x="200721" y="138565"/>
                      <a:pt x="200804" y="138482"/>
                      <a:pt x="200970" y="138482"/>
                    </a:cubicBezTo>
                    <a:cubicBezTo>
                      <a:pt x="201302" y="138400"/>
                      <a:pt x="201302" y="138400"/>
                      <a:pt x="201136" y="138317"/>
                    </a:cubicBezTo>
                    <a:cubicBezTo>
                      <a:pt x="201053" y="138234"/>
                      <a:pt x="200970" y="137985"/>
                      <a:pt x="201136" y="137737"/>
                    </a:cubicBezTo>
                    <a:cubicBezTo>
                      <a:pt x="201219" y="137488"/>
                      <a:pt x="201384" y="137405"/>
                      <a:pt x="201550" y="137405"/>
                    </a:cubicBezTo>
                    <a:cubicBezTo>
                      <a:pt x="201633" y="137488"/>
                      <a:pt x="201633" y="137654"/>
                      <a:pt x="201550" y="137819"/>
                    </a:cubicBezTo>
                    <a:cubicBezTo>
                      <a:pt x="201467" y="137985"/>
                      <a:pt x="201550" y="138234"/>
                      <a:pt x="201799" y="138317"/>
                    </a:cubicBezTo>
                    <a:cubicBezTo>
                      <a:pt x="201894" y="138380"/>
                      <a:pt x="201965" y="138407"/>
                      <a:pt x="202007" y="138407"/>
                    </a:cubicBezTo>
                    <a:cubicBezTo>
                      <a:pt x="202074" y="138407"/>
                      <a:pt x="202067" y="138336"/>
                      <a:pt x="201965" y="138234"/>
                    </a:cubicBezTo>
                    <a:cubicBezTo>
                      <a:pt x="201882" y="137985"/>
                      <a:pt x="201799" y="137819"/>
                      <a:pt x="201882" y="137737"/>
                    </a:cubicBezTo>
                    <a:cubicBezTo>
                      <a:pt x="201965" y="137654"/>
                      <a:pt x="201799" y="137405"/>
                      <a:pt x="201633" y="137156"/>
                    </a:cubicBezTo>
                    <a:cubicBezTo>
                      <a:pt x="201357" y="136935"/>
                      <a:pt x="201265" y="136862"/>
                      <a:pt x="201381" y="136862"/>
                    </a:cubicBezTo>
                    <a:cubicBezTo>
                      <a:pt x="201440" y="136862"/>
                      <a:pt x="201550" y="136880"/>
                      <a:pt x="201716" y="136908"/>
                    </a:cubicBezTo>
                    <a:cubicBezTo>
                      <a:pt x="202047" y="136908"/>
                      <a:pt x="202296" y="136742"/>
                      <a:pt x="202545" y="136245"/>
                    </a:cubicBezTo>
                    <a:cubicBezTo>
                      <a:pt x="202793" y="135913"/>
                      <a:pt x="202876" y="135582"/>
                      <a:pt x="202793" y="135582"/>
                    </a:cubicBezTo>
                    <a:cubicBezTo>
                      <a:pt x="202628" y="135582"/>
                      <a:pt x="202628" y="135416"/>
                      <a:pt x="202710" y="135167"/>
                    </a:cubicBezTo>
                    <a:cubicBezTo>
                      <a:pt x="202799" y="134990"/>
                      <a:pt x="202864" y="134907"/>
                      <a:pt x="202918" y="134907"/>
                    </a:cubicBezTo>
                    <a:cubicBezTo>
                      <a:pt x="202965" y="134907"/>
                      <a:pt x="203003" y="134969"/>
                      <a:pt x="203042" y="135085"/>
                    </a:cubicBezTo>
                    <a:cubicBezTo>
                      <a:pt x="203168" y="135400"/>
                      <a:pt x="203438" y="135667"/>
                      <a:pt x="203633" y="135667"/>
                    </a:cubicBezTo>
                    <a:cubicBezTo>
                      <a:pt x="203694" y="135667"/>
                      <a:pt x="203748" y="135641"/>
                      <a:pt x="203788" y="135582"/>
                    </a:cubicBezTo>
                    <a:cubicBezTo>
                      <a:pt x="203947" y="135343"/>
                      <a:pt x="203113" y="134417"/>
                      <a:pt x="202826" y="134417"/>
                    </a:cubicBezTo>
                    <a:cubicBezTo>
                      <a:pt x="202814" y="134417"/>
                      <a:pt x="202803" y="134418"/>
                      <a:pt x="202793" y="134422"/>
                    </a:cubicBezTo>
                    <a:cubicBezTo>
                      <a:pt x="202667" y="134485"/>
                      <a:pt x="202467" y="134512"/>
                      <a:pt x="202284" y="134512"/>
                    </a:cubicBezTo>
                    <a:cubicBezTo>
                      <a:pt x="201986" y="134512"/>
                      <a:pt x="201728" y="134441"/>
                      <a:pt x="201882" y="134339"/>
                    </a:cubicBezTo>
                    <a:cubicBezTo>
                      <a:pt x="202047" y="134256"/>
                      <a:pt x="201965" y="134090"/>
                      <a:pt x="201882" y="134007"/>
                    </a:cubicBezTo>
                    <a:cubicBezTo>
                      <a:pt x="201834" y="133960"/>
                      <a:pt x="201865" y="133939"/>
                      <a:pt x="201949" y="133939"/>
                    </a:cubicBezTo>
                    <a:cubicBezTo>
                      <a:pt x="202304" y="133939"/>
                      <a:pt x="203602" y="134303"/>
                      <a:pt x="203871" y="134504"/>
                    </a:cubicBezTo>
                    <a:cubicBezTo>
                      <a:pt x="203891" y="134525"/>
                      <a:pt x="203917" y="134536"/>
                      <a:pt x="203946" y="134536"/>
                    </a:cubicBezTo>
                    <a:cubicBezTo>
                      <a:pt x="204031" y="134536"/>
                      <a:pt x="204140" y="134442"/>
                      <a:pt x="204202" y="134256"/>
                    </a:cubicBezTo>
                    <a:cubicBezTo>
                      <a:pt x="204313" y="134035"/>
                      <a:pt x="204202" y="133888"/>
                      <a:pt x="204018" y="133888"/>
                    </a:cubicBezTo>
                    <a:cubicBezTo>
                      <a:pt x="203926" y="133888"/>
                      <a:pt x="203815" y="133924"/>
                      <a:pt x="203705" y="134007"/>
                    </a:cubicBezTo>
                    <a:cubicBezTo>
                      <a:pt x="203663" y="134049"/>
                      <a:pt x="203601" y="134069"/>
                      <a:pt x="203529" y="134069"/>
                    </a:cubicBezTo>
                    <a:cubicBezTo>
                      <a:pt x="203456" y="134069"/>
                      <a:pt x="203373" y="134049"/>
                      <a:pt x="203291" y="134007"/>
                    </a:cubicBezTo>
                    <a:cubicBezTo>
                      <a:pt x="203208" y="133841"/>
                      <a:pt x="203373" y="133676"/>
                      <a:pt x="203954" y="133427"/>
                    </a:cubicBezTo>
                    <a:cubicBezTo>
                      <a:pt x="204617" y="133261"/>
                      <a:pt x="204782" y="133096"/>
                      <a:pt x="204699" y="132847"/>
                    </a:cubicBezTo>
                    <a:cubicBezTo>
                      <a:pt x="204658" y="132723"/>
                      <a:pt x="204617" y="132661"/>
                      <a:pt x="204565" y="132661"/>
                    </a:cubicBezTo>
                    <a:cubicBezTo>
                      <a:pt x="204513" y="132661"/>
                      <a:pt x="204451" y="132723"/>
                      <a:pt x="204368" y="132847"/>
                    </a:cubicBezTo>
                    <a:cubicBezTo>
                      <a:pt x="204317" y="132949"/>
                      <a:pt x="204234" y="133020"/>
                      <a:pt x="204158" y="133020"/>
                    </a:cubicBezTo>
                    <a:cubicBezTo>
                      <a:pt x="204112" y="133020"/>
                      <a:pt x="204068" y="132993"/>
                      <a:pt x="204036" y="132930"/>
                    </a:cubicBezTo>
                    <a:cubicBezTo>
                      <a:pt x="203954" y="132847"/>
                      <a:pt x="203912" y="132806"/>
                      <a:pt x="203891" y="132806"/>
                    </a:cubicBezTo>
                    <a:cubicBezTo>
                      <a:pt x="203871" y="132806"/>
                      <a:pt x="203871" y="132847"/>
                      <a:pt x="203871" y="132930"/>
                    </a:cubicBezTo>
                    <a:cubicBezTo>
                      <a:pt x="203871" y="133096"/>
                      <a:pt x="203705" y="133261"/>
                      <a:pt x="203373" y="133261"/>
                    </a:cubicBezTo>
                    <a:cubicBezTo>
                      <a:pt x="202959" y="133261"/>
                      <a:pt x="202876" y="133178"/>
                      <a:pt x="202959" y="133013"/>
                    </a:cubicBezTo>
                    <a:cubicBezTo>
                      <a:pt x="203042" y="132847"/>
                      <a:pt x="203291" y="132681"/>
                      <a:pt x="203456" y="132598"/>
                    </a:cubicBezTo>
                    <a:cubicBezTo>
                      <a:pt x="203705" y="132515"/>
                      <a:pt x="203788" y="132433"/>
                      <a:pt x="203539" y="132184"/>
                    </a:cubicBezTo>
                    <a:cubicBezTo>
                      <a:pt x="203373" y="132018"/>
                      <a:pt x="203291" y="131770"/>
                      <a:pt x="203373" y="131604"/>
                    </a:cubicBezTo>
                    <a:cubicBezTo>
                      <a:pt x="203524" y="131302"/>
                      <a:pt x="202439" y="130245"/>
                      <a:pt x="202056" y="130245"/>
                    </a:cubicBezTo>
                    <a:cubicBezTo>
                      <a:pt x="202018" y="130245"/>
                      <a:pt x="201987" y="130256"/>
                      <a:pt x="201965" y="130278"/>
                    </a:cubicBezTo>
                    <a:cubicBezTo>
                      <a:pt x="201943" y="130293"/>
                      <a:pt x="201916" y="130299"/>
                      <a:pt x="201886" y="130299"/>
                    </a:cubicBezTo>
                    <a:cubicBezTo>
                      <a:pt x="201575" y="130299"/>
                      <a:pt x="200873" y="129564"/>
                      <a:pt x="200721" y="129035"/>
                    </a:cubicBezTo>
                    <a:cubicBezTo>
                      <a:pt x="200653" y="128760"/>
                      <a:pt x="200527" y="128599"/>
                      <a:pt x="200439" y="128599"/>
                    </a:cubicBezTo>
                    <a:cubicBezTo>
                      <a:pt x="200421" y="128599"/>
                      <a:pt x="200404" y="128606"/>
                      <a:pt x="200390" y="128620"/>
                    </a:cubicBezTo>
                    <a:cubicBezTo>
                      <a:pt x="200224" y="128703"/>
                      <a:pt x="200224" y="128869"/>
                      <a:pt x="200307" y="129035"/>
                    </a:cubicBezTo>
                    <a:cubicBezTo>
                      <a:pt x="200556" y="129283"/>
                      <a:pt x="200473" y="129366"/>
                      <a:pt x="200141" y="129532"/>
                    </a:cubicBezTo>
                    <a:cubicBezTo>
                      <a:pt x="199727" y="129781"/>
                      <a:pt x="199727" y="129864"/>
                      <a:pt x="199976" y="130195"/>
                    </a:cubicBezTo>
                    <a:cubicBezTo>
                      <a:pt x="200298" y="130646"/>
                      <a:pt x="200821" y="131047"/>
                      <a:pt x="201115" y="131047"/>
                    </a:cubicBezTo>
                    <a:cubicBezTo>
                      <a:pt x="201199" y="131047"/>
                      <a:pt x="201265" y="131015"/>
                      <a:pt x="201302" y="130941"/>
                    </a:cubicBezTo>
                    <a:cubicBezTo>
                      <a:pt x="201302" y="130899"/>
                      <a:pt x="201343" y="130879"/>
                      <a:pt x="201395" y="130879"/>
                    </a:cubicBezTo>
                    <a:cubicBezTo>
                      <a:pt x="201447" y="130879"/>
                      <a:pt x="201509" y="130899"/>
                      <a:pt x="201550" y="130941"/>
                    </a:cubicBezTo>
                    <a:cubicBezTo>
                      <a:pt x="201749" y="131239"/>
                      <a:pt x="201709" y="131388"/>
                      <a:pt x="201502" y="131388"/>
                    </a:cubicBezTo>
                    <a:cubicBezTo>
                      <a:pt x="201365" y="131388"/>
                      <a:pt x="201152" y="131322"/>
                      <a:pt x="200887" y="131189"/>
                    </a:cubicBezTo>
                    <a:cubicBezTo>
                      <a:pt x="200645" y="131068"/>
                      <a:pt x="200402" y="130991"/>
                      <a:pt x="200289" y="130991"/>
                    </a:cubicBezTo>
                    <a:cubicBezTo>
                      <a:pt x="200248" y="130991"/>
                      <a:pt x="200224" y="131002"/>
                      <a:pt x="200224" y="131024"/>
                    </a:cubicBezTo>
                    <a:cubicBezTo>
                      <a:pt x="200141" y="131107"/>
                      <a:pt x="200224" y="131272"/>
                      <a:pt x="200307" y="131272"/>
                    </a:cubicBezTo>
                    <a:cubicBezTo>
                      <a:pt x="200390" y="131355"/>
                      <a:pt x="200556" y="131521"/>
                      <a:pt x="200804" y="131604"/>
                    </a:cubicBezTo>
                    <a:cubicBezTo>
                      <a:pt x="200901" y="131701"/>
                      <a:pt x="201055" y="131741"/>
                      <a:pt x="201200" y="131741"/>
                    </a:cubicBezTo>
                    <a:cubicBezTo>
                      <a:pt x="201302" y="131741"/>
                      <a:pt x="201399" y="131721"/>
                      <a:pt x="201467" y="131687"/>
                    </a:cubicBezTo>
                    <a:cubicBezTo>
                      <a:pt x="201570" y="131652"/>
                      <a:pt x="201673" y="131632"/>
                      <a:pt x="201770" y="131632"/>
                    </a:cubicBezTo>
                    <a:cubicBezTo>
                      <a:pt x="201908" y="131632"/>
                      <a:pt x="202033" y="131673"/>
                      <a:pt x="202130" y="131770"/>
                    </a:cubicBezTo>
                    <a:cubicBezTo>
                      <a:pt x="202371" y="132070"/>
                      <a:pt x="202306" y="132283"/>
                      <a:pt x="202032" y="132283"/>
                    </a:cubicBezTo>
                    <a:cubicBezTo>
                      <a:pt x="201927" y="132283"/>
                      <a:pt x="201793" y="132252"/>
                      <a:pt x="201633" y="132184"/>
                    </a:cubicBezTo>
                    <a:cubicBezTo>
                      <a:pt x="201487" y="132087"/>
                      <a:pt x="201285" y="132047"/>
                      <a:pt x="201092" y="132047"/>
                    </a:cubicBezTo>
                    <a:cubicBezTo>
                      <a:pt x="200956" y="132047"/>
                      <a:pt x="200824" y="132067"/>
                      <a:pt x="200721" y="132101"/>
                    </a:cubicBezTo>
                    <a:cubicBezTo>
                      <a:pt x="200633" y="132160"/>
                      <a:pt x="200535" y="132187"/>
                      <a:pt x="200430" y="132187"/>
                    </a:cubicBezTo>
                    <a:cubicBezTo>
                      <a:pt x="200238" y="132187"/>
                      <a:pt x="200024" y="132096"/>
                      <a:pt x="199810" y="131935"/>
                    </a:cubicBezTo>
                    <a:cubicBezTo>
                      <a:pt x="199612" y="131738"/>
                      <a:pt x="199509" y="131634"/>
                      <a:pt x="199464" y="131634"/>
                    </a:cubicBezTo>
                    <a:cubicBezTo>
                      <a:pt x="199414" y="131634"/>
                      <a:pt x="199435" y="131758"/>
                      <a:pt x="199478" y="132018"/>
                    </a:cubicBezTo>
                    <a:cubicBezTo>
                      <a:pt x="199529" y="132272"/>
                      <a:pt x="199549" y="132370"/>
                      <a:pt x="199461" y="132370"/>
                    </a:cubicBezTo>
                    <a:cubicBezTo>
                      <a:pt x="199406" y="132370"/>
                      <a:pt x="199307" y="132331"/>
                      <a:pt x="199147" y="132267"/>
                    </a:cubicBezTo>
                    <a:cubicBezTo>
                      <a:pt x="199059" y="132208"/>
                      <a:pt x="198981" y="132181"/>
                      <a:pt x="198917" y="132181"/>
                    </a:cubicBezTo>
                    <a:cubicBezTo>
                      <a:pt x="198802" y="132181"/>
                      <a:pt x="198732" y="132272"/>
                      <a:pt x="198732" y="132433"/>
                    </a:cubicBezTo>
                    <a:cubicBezTo>
                      <a:pt x="198684" y="132577"/>
                      <a:pt x="198636" y="132666"/>
                      <a:pt x="198572" y="132666"/>
                    </a:cubicBezTo>
                    <a:cubicBezTo>
                      <a:pt x="198525" y="132666"/>
                      <a:pt x="198470" y="132620"/>
                      <a:pt x="198401" y="132515"/>
                    </a:cubicBezTo>
                    <a:cubicBezTo>
                      <a:pt x="198235" y="132350"/>
                      <a:pt x="198235" y="132184"/>
                      <a:pt x="198318" y="132101"/>
                    </a:cubicBezTo>
                    <a:cubicBezTo>
                      <a:pt x="198401" y="132018"/>
                      <a:pt x="198318" y="131935"/>
                      <a:pt x="198152" y="131852"/>
                    </a:cubicBezTo>
                    <a:cubicBezTo>
                      <a:pt x="197706" y="131629"/>
                      <a:pt x="198261" y="130738"/>
                      <a:pt x="198799" y="130738"/>
                    </a:cubicBezTo>
                    <a:cubicBezTo>
                      <a:pt x="198861" y="130738"/>
                      <a:pt x="198922" y="130750"/>
                      <a:pt x="198981" y="130775"/>
                    </a:cubicBezTo>
                    <a:cubicBezTo>
                      <a:pt x="199266" y="130894"/>
                      <a:pt x="199477" y="130952"/>
                      <a:pt x="199610" y="130952"/>
                    </a:cubicBezTo>
                    <a:cubicBezTo>
                      <a:pt x="199941" y="130952"/>
                      <a:pt x="199797" y="130596"/>
                      <a:pt x="199147" y="129946"/>
                    </a:cubicBezTo>
                    <a:cubicBezTo>
                      <a:pt x="198314" y="129113"/>
                      <a:pt x="198120" y="128745"/>
                      <a:pt x="198615" y="128745"/>
                    </a:cubicBezTo>
                    <a:cubicBezTo>
                      <a:pt x="198711" y="128745"/>
                      <a:pt x="198833" y="128759"/>
                      <a:pt x="198981" y="128786"/>
                    </a:cubicBezTo>
                    <a:cubicBezTo>
                      <a:pt x="199174" y="128814"/>
                      <a:pt x="199313" y="128832"/>
                      <a:pt x="199405" y="128832"/>
                    </a:cubicBezTo>
                    <a:cubicBezTo>
                      <a:pt x="199589" y="128832"/>
                      <a:pt x="199589" y="128759"/>
                      <a:pt x="199478" y="128538"/>
                    </a:cubicBezTo>
                    <a:cubicBezTo>
                      <a:pt x="199415" y="128284"/>
                      <a:pt x="199448" y="128176"/>
                      <a:pt x="199542" y="128176"/>
                    </a:cubicBezTo>
                    <a:cubicBezTo>
                      <a:pt x="199570" y="128176"/>
                      <a:pt x="199605" y="128186"/>
                      <a:pt x="199644" y="128206"/>
                    </a:cubicBezTo>
                    <a:cubicBezTo>
                      <a:pt x="199688" y="128228"/>
                      <a:pt x="199727" y="128239"/>
                      <a:pt x="199759" y="128239"/>
                    </a:cubicBezTo>
                    <a:cubicBezTo>
                      <a:pt x="199848" y="128239"/>
                      <a:pt x="199893" y="128162"/>
                      <a:pt x="199893" y="128040"/>
                    </a:cubicBezTo>
                    <a:cubicBezTo>
                      <a:pt x="199844" y="127943"/>
                      <a:pt x="199881" y="127903"/>
                      <a:pt x="199953" y="127903"/>
                    </a:cubicBezTo>
                    <a:cubicBezTo>
                      <a:pt x="200004" y="127903"/>
                      <a:pt x="200073" y="127923"/>
                      <a:pt x="200141" y="127957"/>
                    </a:cubicBezTo>
                    <a:cubicBezTo>
                      <a:pt x="200208" y="127980"/>
                      <a:pt x="200263" y="127990"/>
                      <a:pt x="200307" y="127990"/>
                    </a:cubicBezTo>
                    <a:cubicBezTo>
                      <a:pt x="200428" y="127990"/>
                      <a:pt x="200473" y="127913"/>
                      <a:pt x="200473" y="127792"/>
                    </a:cubicBezTo>
                    <a:cubicBezTo>
                      <a:pt x="200473" y="127709"/>
                      <a:pt x="200307" y="127543"/>
                      <a:pt x="200058" y="127543"/>
                    </a:cubicBezTo>
                    <a:cubicBezTo>
                      <a:pt x="199561" y="127460"/>
                      <a:pt x="199147" y="126631"/>
                      <a:pt x="199644" y="126631"/>
                    </a:cubicBezTo>
                    <a:cubicBezTo>
                      <a:pt x="199810" y="126631"/>
                      <a:pt x="199810" y="126549"/>
                      <a:pt x="199561" y="126466"/>
                    </a:cubicBezTo>
                    <a:cubicBezTo>
                      <a:pt x="199478" y="126410"/>
                      <a:pt x="199405" y="126383"/>
                      <a:pt x="199343" y="126383"/>
                    </a:cubicBezTo>
                    <a:cubicBezTo>
                      <a:pt x="199220" y="126383"/>
                      <a:pt x="199147" y="126493"/>
                      <a:pt x="199147" y="126714"/>
                    </a:cubicBezTo>
                    <a:cubicBezTo>
                      <a:pt x="199092" y="127156"/>
                      <a:pt x="198926" y="127414"/>
                      <a:pt x="198723" y="127414"/>
                    </a:cubicBezTo>
                    <a:cubicBezTo>
                      <a:pt x="198622" y="127414"/>
                      <a:pt x="198511" y="127350"/>
                      <a:pt x="198401" y="127212"/>
                    </a:cubicBezTo>
                    <a:cubicBezTo>
                      <a:pt x="198318" y="127129"/>
                      <a:pt x="198069" y="126880"/>
                      <a:pt x="197821" y="126797"/>
                    </a:cubicBezTo>
                    <a:cubicBezTo>
                      <a:pt x="197285" y="126567"/>
                      <a:pt x="197315" y="126125"/>
                      <a:pt x="197846" y="126125"/>
                    </a:cubicBezTo>
                    <a:cubicBezTo>
                      <a:pt x="197890" y="126125"/>
                      <a:pt x="197937" y="126128"/>
                      <a:pt x="197987" y="126134"/>
                    </a:cubicBezTo>
                    <a:cubicBezTo>
                      <a:pt x="198123" y="126157"/>
                      <a:pt x="198222" y="126173"/>
                      <a:pt x="198292" y="126173"/>
                    </a:cubicBezTo>
                    <a:cubicBezTo>
                      <a:pt x="198478" y="126173"/>
                      <a:pt x="198461" y="126058"/>
                      <a:pt x="198401" y="125637"/>
                    </a:cubicBezTo>
                    <a:cubicBezTo>
                      <a:pt x="198318" y="125223"/>
                      <a:pt x="198069" y="124974"/>
                      <a:pt x="197821" y="124891"/>
                    </a:cubicBezTo>
                    <a:cubicBezTo>
                      <a:pt x="197572" y="124808"/>
                      <a:pt x="197241" y="124477"/>
                      <a:pt x="197158" y="124145"/>
                    </a:cubicBezTo>
                    <a:cubicBezTo>
                      <a:pt x="196983" y="123680"/>
                      <a:pt x="196687" y="123419"/>
                      <a:pt x="196411" y="123419"/>
                    </a:cubicBezTo>
                    <a:cubicBezTo>
                      <a:pt x="196293" y="123419"/>
                      <a:pt x="196179" y="123466"/>
                      <a:pt x="196080" y="123565"/>
                    </a:cubicBezTo>
                    <a:cubicBezTo>
                      <a:pt x="195915" y="123648"/>
                      <a:pt x="195666" y="123814"/>
                      <a:pt x="195417" y="123814"/>
                    </a:cubicBezTo>
                    <a:cubicBezTo>
                      <a:pt x="195252" y="123731"/>
                      <a:pt x="195169" y="123648"/>
                      <a:pt x="195335" y="123482"/>
                    </a:cubicBezTo>
                    <a:cubicBezTo>
                      <a:pt x="195636" y="123256"/>
                      <a:pt x="195526" y="122549"/>
                      <a:pt x="195254" y="122549"/>
                    </a:cubicBezTo>
                    <a:cubicBezTo>
                      <a:pt x="195227" y="122549"/>
                      <a:pt x="195199" y="122556"/>
                      <a:pt x="195169" y="122571"/>
                    </a:cubicBezTo>
                    <a:cubicBezTo>
                      <a:pt x="195086" y="122571"/>
                      <a:pt x="194506" y="122488"/>
                      <a:pt x="193926" y="122239"/>
                    </a:cubicBezTo>
                    <a:cubicBezTo>
                      <a:pt x="193346" y="122073"/>
                      <a:pt x="192434" y="121825"/>
                      <a:pt x="191854" y="121742"/>
                    </a:cubicBezTo>
                    <a:cubicBezTo>
                      <a:pt x="191527" y="121644"/>
                      <a:pt x="191303" y="121597"/>
                      <a:pt x="191152" y="121597"/>
                    </a:cubicBezTo>
                    <a:cubicBezTo>
                      <a:pt x="190920" y="121597"/>
                      <a:pt x="190859" y="121707"/>
                      <a:pt x="190859" y="121908"/>
                    </a:cubicBezTo>
                    <a:cubicBezTo>
                      <a:pt x="190859" y="122198"/>
                      <a:pt x="190839" y="122343"/>
                      <a:pt x="190735" y="122343"/>
                    </a:cubicBezTo>
                    <a:cubicBezTo>
                      <a:pt x="190632" y="122343"/>
                      <a:pt x="190445" y="122198"/>
                      <a:pt x="190114" y="121908"/>
                    </a:cubicBezTo>
                    <a:cubicBezTo>
                      <a:pt x="189857" y="121688"/>
                      <a:pt x="189568" y="121581"/>
                      <a:pt x="189325" y="121581"/>
                    </a:cubicBezTo>
                    <a:cubicBezTo>
                      <a:pt x="189019" y="121581"/>
                      <a:pt x="188788" y="121750"/>
                      <a:pt x="188788" y="122073"/>
                    </a:cubicBezTo>
                    <a:cubicBezTo>
                      <a:pt x="188827" y="122312"/>
                      <a:pt x="188733" y="122437"/>
                      <a:pt x="188615" y="122437"/>
                    </a:cubicBezTo>
                    <a:cubicBezTo>
                      <a:pt x="188488" y="122437"/>
                      <a:pt x="188333" y="122292"/>
                      <a:pt x="188290" y="121990"/>
                    </a:cubicBezTo>
                    <a:cubicBezTo>
                      <a:pt x="188207" y="121659"/>
                      <a:pt x="188042" y="121410"/>
                      <a:pt x="187793" y="121328"/>
                    </a:cubicBezTo>
                    <a:cubicBezTo>
                      <a:pt x="187627" y="121245"/>
                      <a:pt x="187130" y="121079"/>
                      <a:pt x="186716" y="120830"/>
                    </a:cubicBezTo>
                    <a:cubicBezTo>
                      <a:pt x="186396" y="120693"/>
                      <a:pt x="186203" y="120632"/>
                      <a:pt x="186079" y="120632"/>
                    </a:cubicBezTo>
                    <a:cubicBezTo>
                      <a:pt x="185978" y="120632"/>
                      <a:pt x="185924" y="120673"/>
                      <a:pt x="185887" y="120747"/>
                    </a:cubicBezTo>
                    <a:cubicBezTo>
                      <a:pt x="185804" y="120913"/>
                      <a:pt x="185887" y="121162"/>
                      <a:pt x="186053" y="121245"/>
                    </a:cubicBezTo>
                    <a:cubicBezTo>
                      <a:pt x="186301" y="121328"/>
                      <a:pt x="186550" y="121410"/>
                      <a:pt x="186716" y="121493"/>
                    </a:cubicBezTo>
                    <a:cubicBezTo>
                      <a:pt x="186881" y="121576"/>
                      <a:pt x="187130" y="121742"/>
                      <a:pt x="187296" y="121825"/>
                    </a:cubicBezTo>
                    <a:cubicBezTo>
                      <a:pt x="187462" y="121908"/>
                      <a:pt x="187544" y="122073"/>
                      <a:pt x="187462" y="122156"/>
                    </a:cubicBezTo>
                    <a:cubicBezTo>
                      <a:pt x="187462" y="122220"/>
                      <a:pt x="187425" y="122247"/>
                      <a:pt x="187367" y="122247"/>
                    </a:cubicBezTo>
                    <a:cubicBezTo>
                      <a:pt x="187272" y="122247"/>
                      <a:pt x="187118" y="122176"/>
                      <a:pt x="186964" y="122073"/>
                    </a:cubicBezTo>
                    <a:cubicBezTo>
                      <a:pt x="186722" y="121952"/>
                      <a:pt x="186479" y="121875"/>
                      <a:pt x="186334" y="121875"/>
                    </a:cubicBezTo>
                    <a:cubicBezTo>
                      <a:pt x="186281" y="121875"/>
                      <a:pt x="186241" y="121885"/>
                      <a:pt x="186218" y="121908"/>
                    </a:cubicBezTo>
                    <a:cubicBezTo>
                      <a:pt x="186053" y="122073"/>
                      <a:pt x="186136" y="122239"/>
                      <a:pt x="186384" y="122405"/>
                    </a:cubicBezTo>
                    <a:cubicBezTo>
                      <a:pt x="186803" y="122684"/>
                      <a:pt x="186810" y="123023"/>
                      <a:pt x="186554" y="123023"/>
                    </a:cubicBezTo>
                    <a:cubicBezTo>
                      <a:pt x="186506" y="123023"/>
                      <a:pt x="186449" y="123011"/>
                      <a:pt x="186384" y="122985"/>
                    </a:cubicBezTo>
                    <a:cubicBezTo>
                      <a:pt x="186336" y="122961"/>
                      <a:pt x="186280" y="122951"/>
                      <a:pt x="186223" y="122951"/>
                    </a:cubicBezTo>
                    <a:cubicBezTo>
                      <a:pt x="186087" y="122951"/>
                      <a:pt x="185946" y="123009"/>
                      <a:pt x="185887" y="123068"/>
                    </a:cubicBezTo>
                    <a:cubicBezTo>
                      <a:pt x="185812" y="123142"/>
                      <a:pt x="185771" y="123183"/>
                      <a:pt x="185756" y="123183"/>
                    </a:cubicBezTo>
                    <a:cubicBezTo>
                      <a:pt x="185738" y="123183"/>
                      <a:pt x="185758" y="123122"/>
                      <a:pt x="185804" y="122985"/>
                    </a:cubicBezTo>
                    <a:cubicBezTo>
                      <a:pt x="185804" y="122736"/>
                      <a:pt x="185721" y="122405"/>
                      <a:pt x="185473" y="122322"/>
                    </a:cubicBezTo>
                    <a:cubicBezTo>
                      <a:pt x="185141" y="122073"/>
                      <a:pt x="185141" y="121990"/>
                      <a:pt x="185390" y="121908"/>
                    </a:cubicBezTo>
                    <a:cubicBezTo>
                      <a:pt x="185721" y="121825"/>
                      <a:pt x="185721" y="121742"/>
                      <a:pt x="185390" y="121659"/>
                    </a:cubicBezTo>
                    <a:cubicBezTo>
                      <a:pt x="185141" y="121576"/>
                      <a:pt x="185058" y="121410"/>
                      <a:pt x="185224" y="121162"/>
                    </a:cubicBezTo>
                    <a:cubicBezTo>
                      <a:pt x="185307" y="120996"/>
                      <a:pt x="185307" y="120582"/>
                      <a:pt x="185224" y="120333"/>
                    </a:cubicBezTo>
                    <a:cubicBezTo>
                      <a:pt x="185097" y="120079"/>
                      <a:pt x="184994" y="119958"/>
                      <a:pt x="184920" y="119958"/>
                    </a:cubicBezTo>
                    <a:cubicBezTo>
                      <a:pt x="184802" y="119958"/>
                      <a:pt x="184759" y="120268"/>
                      <a:pt x="184810" y="120830"/>
                    </a:cubicBezTo>
                    <a:cubicBezTo>
                      <a:pt x="184810" y="121328"/>
                      <a:pt x="184727" y="121410"/>
                      <a:pt x="184312" y="121410"/>
                    </a:cubicBezTo>
                    <a:cubicBezTo>
                      <a:pt x="184064" y="121410"/>
                      <a:pt x="183566" y="121328"/>
                      <a:pt x="183235" y="121162"/>
                    </a:cubicBezTo>
                    <a:cubicBezTo>
                      <a:pt x="183053" y="121101"/>
                      <a:pt x="182896" y="121075"/>
                      <a:pt x="182769" y="121075"/>
                    </a:cubicBezTo>
                    <a:cubicBezTo>
                      <a:pt x="182377" y="121075"/>
                      <a:pt x="182279" y="121326"/>
                      <a:pt x="182655" y="121576"/>
                    </a:cubicBezTo>
                    <a:cubicBezTo>
                      <a:pt x="182903" y="121742"/>
                      <a:pt x="182986" y="121990"/>
                      <a:pt x="182903" y="122156"/>
                    </a:cubicBezTo>
                    <a:cubicBezTo>
                      <a:pt x="182738" y="122239"/>
                      <a:pt x="182572" y="122488"/>
                      <a:pt x="182406" y="122653"/>
                    </a:cubicBezTo>
                    <a:cubicBezTo>
                      <a:pt x="182282" y="122819"/>
                      <a:pt x="182178" y="122902"/>
                      <a:pt x="182064" y="122902"/>
                    </a:cubicBezTo>
                    <a:cubicBezTo>
                      <a:pt x="181950" y="122902"/>
                      <a:pt x="181826" y="122819"/>
                      <a:pt x="181660" y="122653"/>
                    </a:cubicBezTo>
                    <a:cubicBezTo>
                      <a:pt x="181329" y="122488"/>
                      <a:pt x="180749" y="122239"/>
                      <a:pt x="180334" y="122073"/>
                    </a:cubicBezTo>
                    <a:cubicBezTo>
                      <a:pt x="180086" y="121949"/>
                      <a:pt x="179899" y="121887"/>
                      <a:pt x="179785" y="121887"/>
                    </a:cubicBezTo>
                    <a:cubicBezTo>
                      <a:pt x="179671" y="121887"/>
                      <a:pt x="179630" y="121949"/>
                      <a:pt x="179671" y="122073"/>
                    </a:cubicBezTo>
                    <a:cubicBezTo>
                      <a:pt x="179671" y="122322"/>
                      <a:pt x="179547" y="122446"/>
                      <a:pt x="179392" y="122446"/>
                    </a:cubicBezTo>
                    <a:cubicBezTo>
                      <a:pt x="179236" y="122446"/>
                      <a:pt x="179050" y="122322"/>
                      <a:pt x="178926" y="122073"/>
                    </a:cubicBezTo>
                    <a:cubicBezTo>
                      <a:pt x="178760" y="121659"/>
                      <a:pt x="178760" y="121576"/>
                      <a:pt x="179091" y="121493"/>
                    </a:cubicBezTo>
                    <a:cubicBezTo>
                      <a:pt x="179340" y="121410"/>
                      <a:pt x="179506" y="121328"/>
                      <a:pt x="179589" y="121162"/>
                    </a:cubicBezTo>
                    <a:cubicBezTo>
                      <a:pt x="179589" y="121114"/>
                      <a:pt x="179533" y="121066"/>
                      <a:pt x="179439" y="121066"/>
                    </a:cubicBezTo>
                    <a:cubicBezTo>
                      <a:pt x="179370" y="121066"/>
                      <a:pt x="179279" y="121092"/>
                      <a:pt x="179174" y="121162"/>
                    </a:cubicBezTo>
                    <a:cubicBezTo>
                      <a:pt x="178973" y="121229"/>
                      <a:pt x="178718" y="121350"/>
                      <a:pt x="178584" y="121350"/>
                    </a:cubicBezTo>
                    <a:cubicBezTo>
                      <a:pt x="178552" y="121350"/>
                      <a:pt x="178527" y="121343"/>
                      <a:pt x="178511" y="121328"/>
                    </a:cubicBezTo>
                    <a:cubicBezTo>
                      <a:pt x="178097" y="121328"/>
                      <a:pt x="178014" y="121410"/>
                      <a:pt x="178345" y="121576"/>
                    </a:cubicBezTo>
                    <a:cubicBezTo>
                      <a:pt x="178760" y="121659"/>
                      <a:pt x="178760" y="121908"/>
                      <a:pt x="178428" y="122156"/>
                    </a:cubicBezTo>
                    <a:cubicBezTo>
                      <a:pt x="178345" y="122156"/>
                      <a:pt x="178180" y="122073"/>
                      <a:pt x="178014" y="121908"/>
                    </a:cubicBezTo>
                    <a:cubicBezTo>
                      <a:pt x="177968" y="121771"/>
                      <a:pt x="177923" y="121709"/>
                      <a:pt x="177877" y="121709"/>
                    </a:cubicBezTo>
                    <a:cubicBezTo>
                      <a:pt x="177840" y="121709"/>
                      <a:pt x="177803" y="121750"/>
                      <a:pt x="177765" y="121825"/>
                    </a:cubicBezTo>
                    <a:cubicBezTo>
                      <a:pt x="177748" y="121893"/>
                      <a:pt x="177656" y="121923"/>
                      <a:pt x="177521" y="121923"/>
                    </a:cubicBezTo>
                    <a:cubicBezTo>
                      <a:pt x="177005" y="121923"/>
                      <a:pt x="175859" y="121490"/>
                      <a:pt x="175859" y="121162"/>
                    </a:cubicBezTo>
                    <a:cubicBezTo>
                      <a:pt x="175859" y="121065"/>
                      <a:pt x="175831" y="121024"/>
                      <a:pt x="175774" y="121024"/>
                    </a:cubicBezTo>
                    <a:cubicBezTo>
                      <a:pt x="175734" y="121024"/>
                      <a:pt x="175679" y="121045"/>
                      <a:pt x="175611" y="121079"/>
                    </a:cubicBezTo>
                    <a:cubicBezTo>
                      <a:pt x="175445" y="121162"/>
                      <a:pt x="175445" y="121245"/>
                      <a:pt x="175611" y="121410"/>
                    </a:cubicBezTo>
                    <a:cubicBezTo>
                      <a:pt x="175942" y="121659"/>
                      <a:pt x="175693" y="122073"/>
                      <a:pt x="175196" y="122073"/>
                    </a:cubicBezTo>
                    <a:cubicBezTo>
                      <a:pt x="174948" y="122073"/>
                      <a:pt x="174782" y="122073"/>
                      <a:pt x="174865" y="121990"/>
                    </a:cubicBezTo>
                    <a:cubicBezTo>
                      <a:pt x="175113" y="121825"/>
                      <a:pt x="174865" y="120996"/>
                      <a:pt x="174533" y="120913"/>
                    </a:cubicBezTo>
                    <a:cubicBezTo>
                      <a:pt x="174416" y="120854"/>
                      <a:pt x="174340" y="120827"/>
                      <a:pt x="174298" y="120827"/>
                    </a:cubicBezTo>
                    <a:cubicBezTo>
                      <a:pt x="174223" y="120827"/>
                      <a:pt x="174260" y="120918"/>
                      <a:pt x="174367" y="121079"/>
                    </a:cubicBezTo>
                    <a:cubicBezTo>
                      <a:pt x="174616" y="121328"/>
                      <a:pt x="174616" y="121410"/>
                      <a:pt x="174285" y="121410"/>
                    </a:cubicBezTo>
                    <a:cubicBezTo>
                      <a:pt x="174036" y="121410"/>
                      <a:pt x="173787" y="121162"/>
                      <a:pt x="173456" y="120747"/>
                    </a:cubicBezTo>
                    <a:cubicBezTo>
                      <a:pt x="173124" y="120084"/>
                      <a:pt x="172876" y="119919"/>
                      <a:pt x="172047" y="119670"/>
                    </a:cubicBezTo>
                    <a:lnTo>
                      <a:pt x="171052" y="119421"/>
                    </a:lnTo>
                    <a:lnTo>
                      <a:pt x="171052" y="119421"/>
                    </a:lnTo>
                    <a:lnTo>
                      <a:pt x="171550" y="119919"/>
                    </a:lnTo>
                    <a:cubicBezTo>
                      <a:pt x="171935" y="120240"/>
                      <a:pt x="172171" y="120362"/>
                      <a:pt x="172412" y="120362"/>
                    </a:cubicBezTo>
                    <a:cubicBezTo>
                      <a:pt x="172482" y="120362"/>
                      <a:pt x="172553" y="120352"/>
                      <a:pt x="172627" y="120333"/>
                    </a:cubicBezTo>
                    <a:cubicBezTo>
                      <a:pt x="172747" y="120309"/>
                      <a:pt x="172833" y="120292"/>
                      <a:pt x="172891" y="120292"/>
                    </a:cubicBezTo>
                    <a:cubicBezTo>
                      <a:pt x="173035" y="120292"/>
                      <a:pt x="173017" y="120394"/>
                      <a:pt x="172959" y="120747"/>
                    </a:cubicBezTo>
                    <a:cubicBezTo>
                      <a:pt x="172845" y="121031"/>
                      <a:pt x="172732" y="121159"/>
                      <a:pt x="172381" y="121159"/>
                    </a:cubicBezTo>
                    <a:cubicBezTo>
                      <a:pt x="172218" y="121159"/>
                      <a:pt x="172004" y="121131"/>
                      <a:pt x="171715" y="121079"/>
                    </a:cubicBezTo>
                    <a:cubicBezTo>
                      <a:pt x="171301" y="121079"/>
                      <a:pt x="170721" y="120913"/>
                      <a:pt x="170472" y="120747"/>
                    </a:cubicBezTo>
                    <a:cubicBezTo>
                      <a:pt x="170472" y="120747"/>
                      <a:pt x="170555" y="120747"/>
                      <a:pt x="170555" y="120665"/>
                    </a:cubicBezTo>
                    <a:lnTo>
                      <a:pt x="169229" y="119090"/>
                    </a:lnTo>
                    <a:cubicBezTo>
                      <a:pt x="169312" y="119090"/>
                      <a:pt x="169478" y="119007"/>
                      <a:pt x="169561" y="119007"/>
                    </a:cubicBezTo>
                    <a:cubicBezTo>
                      <a:pt x="170197" y="118848"/>
                      <a:pt x="171063" y="117925"/>
                      <a:pt x="170618" y="117925"/>
                    </a:cubicBezTo>
                    <a:cubicBezTo>
                      <a:pt x="170599" y="117925"/>
                      <a:pt x="170578" y="117926"/>
                      <a:pt x="170555" y="117930"/>
                    </a:cubicBezTo>
                    <a:cubicBezTo>
                      <a:pt x="170389" y="117930"/>
                      <a:pt x="170224" y="117847"/>
                      <a:pt x="170307" y="117764"/>
                    </a:cubicBezTo>
                    <a:cubicBezTo>
                      <a:pt x="170307" y="117598"/>
                      <a:pt x="170224" y="117515"/>
                      <a:pt x="170058" y="117432"/>
                    </a:cubicBezTo>
                    <a:cubicBezTo>
                      <a:pt x="169975" y="117432"/>
                      <a:pt x="169975" y="117598"/>
                      <a:pt x="170058" y="117930"/>
                    </a:cubicBezTo>
                    <a:cubicBezTo>
                      <a:pt x="170307" y="118427"/>
                      <a:pt x="170307" y="118427"/>
                      <a:pt x="169809" y="118593"/>
                    </a:cubicBezTo>
                    <a:cubicBezTo>
                      <a:pt x="169631" y="118682"/>
                      <a:pt x="169506" y="118728"/>
                      <a:pt x="169407" y="118728"/>
                    </a:cubicBezTo>
                    <a:cubicBezTo>
                      <a:pt x="169231" y="118728"/>
                      <a:pt x="169140" y="118580"/>
                      <a:pt x="168981" y="118261"/>
                    </a:cubicBezTo>
                    <a:cubicBezTo>
                      <a:pt x="168876" y="117946"/>
                      <a:pt x="168804" y="117831"/>
                      <a:pt x="168702" y="117831"/>
                    </a:cubicBezTo>
                    <a:cubicBezTo>
                      <a:pt x="168643" y="117831"/>
                      <a:pt x="168574" y="117869"/>
                      <a:pt x="168483" y="117930"/>
                    </a:cubicBezTo>
                    <a:cubicBezTo>
                      <a:pt x="168312" y="118015"/>
                      <a:pt x="168160" y="118062"/>
                      <a:pt x="168024" y="118062"/>
                    </a:cubicBezTo>
                    <a:cubicBezTo>
                      <a:pt x="167767" y="118062"/>
                      <a:pt x="167569" y="117895"/>
                      <a:pt x="167406" y="117515"/>
                    </a:cubicBezTo>
                    <a:cubicBezTo>
                      <a:pt x="167296" y="117294"/>
                      <a:pt x="167185" y="117184"/>
                      <a:pt x="167099" y="117184"/>
                    </a:cubicBezTo>
                    <a:cubicBezTo>
                      <a:pt x="167056" y="117184"/>
                      <a:pt x="167019" y="117211"/>
                      <a:pt x="166992" y="117267"/>
                    </a:cubicBezTo>
                    <a:cubicBezTo>
                      <a:pt x="166992" y="117350"/>
                      <a:pt x="166909" y="117350"/>
                      <a:pt x="166743" y="117350"/>
                    </a:cubicBezTo>
                    <a:cubicBezTo>
                      <a:pt x="166826" y="117184"/>
                      <a:pt x="166826" y="117101"/>
                      <a:pt x="166826" y="117101"/>
                    </a:cubicBezTo>
                    <a:cubicBezTo>
                      <a:pt x="166832" y="117104"/>
                      <a:pt x="166838" y="117105"/>
                      <a:pt x="166845" y="117105"/>
                    </a:cubicBezTo>
                    <a:cubicBezTo>
                      <a:pt x="167010" y="117105"/>
                      <a:pt x="167237" y="116100"/>
                      <a:pt x="167157" y="115941"/>
                    </a:cubicBezTo>
                    <a:cubicBezTo>
                      <a:pt x="167157" y="115858"/>
                      <a:pt x="167157" y="115692"/>
                      <a:pt x="167240" y="115526"/>
                    </a:cubicBezTo>
                    <a:cubicBezTo>
                      <a:pt x="167323" y="115443"/>
                      <a:pt x="167489" y="114863"/>
                      <a:pt x="167572" y="114366"/>
                    </a:cubicBezTo>
                    <a:cubicBezTo>
                      <a:pt x="167738" y="113454"/>
                      <a:pt x="167820" y="113289"/>
                      <a:pt x="167572" y="112791"/>
                    </a:cubicBezTo>
                    <a:cubicBezTo>
                      <a:pt x="167406" y="112377"/>
                      <a:pt x="167406" y="112294"/>
                      <a:pt x="167655" y="112211"/>
                    </a:cubicBezTo>
                    <a:cubicBezTo>
                      <a:pt x="167903" y="112128"/>
                      <a:pt x="168152" y="111548"/>
                      <a:pt x="168069" y="111134"/>
                    </a:cubicBezTo>
                    <a:cubicBezTo>
                      <a:pt x="167986" y="110968"/>
                      <a:pt x="167986" y="110554"/>
                      <a:pt x="168069" y="110140"/>
                    </a:cubicBezTo>
                    <a:cubicBezTo>
                      <a:pt x="168235" y="109559"/>
                      <a:pt x="168235" y="109477"/>
                      <a:pt x="167903" y="109228"/>
                    </a:cubicBezTo>
                    <a:cubicBezTo>
                      <a:pt x="167738" y="109145"/>
                      <a:pt x="167572" y="108896"/>
                      <a:pt x="167655" y="108814"/>
                    </a:cubicBezTo>
                    <a:cubicBezTo>
                      <a:pt x="167655" y="108731"/>
                      <a:pt x="167572" y="108565"/>
                      <a:pt x="167406" y="108482"/>
                    </a:cubicBezTo>
                    <a:cubicBezTo>
                      <a:pt x="167323" y="108399"/>
                      <a:pt x="167240" y="108151"/>
                      <a:pt x="167240" y="108068"/>
                    </a:cubicBezTo>
                    <a:cubicBezTo>
                      <a:pt x="167290" y="107717"/>
                      <a:pt x="167310" y="107578"/>
                      <a:pt x="167281" y="107578"/>
                    </a:cubicBezTo>
                    <a:cubicBezTo>
                      <a:pt x="167263" y="107578"/>
                      <a:pt x="167223" y="107638"/>
                      <a:pt x="167157" y="107736"/>
                    </a:cubicBezTo>
                    <a:cubicBezTo>
                      <a:pt x="167089" y="107805"/>
                      <a:pt x="167034" y="107845"/>
                      <a:pt x="166982" y="107845"/>
                    </a:cubicBezTo>
                    <a:cubicBezTo>
                      <a:pt x="166909" y="107845"/>
                      <a:pt x="166840" y="107765"/>
                      <a:pt x="166743" y="107570"/>
                    </a:cubicBezTo>
                    <a:cubicBezTo>
                      <a:pt x="166636" y="107410"/>
                      <a:pt x="166564" y="107318"/>
                      <a:pt x="166503" y="107318"/>
                    </a:cubicBezTo>
                    <a:cubicBezTo>
                      <a:pt x="166470" y="107318"/>
                      <a:pt x="166441" y="107346"/>
                      <a:pt x="166412" y="107405"/>
                    </a:cubicBezTo>
                    <a:cubicBezTo>
                      <a:pt x="166391" y="107465"/>
                      <a:pt x="166346" y="107491"/>
                      <a:pt x="166290" y="107491"/>
                    </a:cubicBezTo>
                    <a:cubicBezTo>
                      <a:pt x="166116" y="107491"/>
                      <a:pt x="165831" y="107241"/>
                      <a:pt x="165831" y="106990"/>
                    </a:cubicBezTo>
                    <a:cubicBezTo>
                      <a:pt x="165831" y="106907"/>
                      <a:pt x="165749" y="106825"/>
                      <a:pt x="165666" y="106742"/>
                    </a:cubicBezTo>
                    <a:cubicBezTo>
                      <a:pt x="165583" y="106742"/>
                      <a:pt x="165583" y="106825"/>
                      <a:pt x="165583" y="106907"/>
                    </a:cubicBezTo>
                    <a:cubicBezTo>
                      <a:pt x="165583" y="107005"/>
                      <a:pt x="165554" y="107045"/>
                      <a:pt x="165514" y="107045"/>
                    </a:cubicBezTo>
                    <a:cubicBezTo>
                      <a:pt x="165486" y="107045"/>
                      <a:pt x="165451" y="107025"/>
                      <a:pt x="165417" y="106990"/>
                    </a:cubicBezTo>
                    <a:cubicBezTo>
                      <a:pt x="165334" y="106907"/>
                      <a:pt x="165334" y="106659"/>
                      <a:pt x="165334" y="106493"/>
                    </a:cubicBezTo>
                    <a:cubicBezTo>
                      <a:pt x="165500" y="106244"/>
                      <a:pt x="165417" y="106162"/>
                      <a:pt x="165086" y="106162"/>
                    </a:cubicBezTo>
                    <a:cubicBezTo>
                      <a:pt x="165041" y="106184"/>
                      <a:pt x="164997" y="106194"/>
                      <a:pt x="164956" y="106194"/>
                    </a:cubicBezTo>
                    <a:cubicBezTo>
                      <a:pt x="164843" y="106194"/>
                      <a:pt x="164754" y="106117"/>
                      <a:pt x="164754" y="105996"/>
                    </a:cubicBezTo>
                    <a:cubicBezTo>
                      <a:pt x="164754" y="105933"/>
                      <a:pt x="164718" y="105905"/>
                      <a:pt x="164659" y="105905"/>
                    </a:cubicBezTo>
                    <a:cubicBezTo>
                      <a:pt x="164564" y="105905"/>
                      <a:pt x="164410" y="105976"/>
                      <a:pt x="164257" y="106079"/>
                    </a:cubicBezTo>
                    <a:cubicBezTo>
                      <a:pt x="164075" y="106224"/>
                      <a:pt x="163814" y="106290"/>
                      <a:pt x="163585" y="106290"/>
                    </a:cubicBezTo>
                    <a:cubicBezTo>
                      <a:pt x="163291" y="106290"/>
                      <a:pt x="163050" y="106182"/>
                      <a:pt x="163097" y="105996"/>
                    </a:cubicBezTo>
                    <a:cubicBezTo>
                      <a:pt x="163097" y="105913"/>
                      <a:pt x="162848" y="105747"/>
                      <a:pt x="162516" y="105664"/>
                    </a:cubicBezTo>
                    <a:cubicBezTo>
                      <a:pt x="162268" y="105499"/>
                      <a:pt x="161936" y="105416"/>
                      <a:pt x="161853" y="105333"/>
                    </a:cubicBezTo>
                    <a:cubicBezTo>
                      <a:pt x="161819" y="105299"/>
                      <a:pt x="161799" y="105278"/>
                      <a:pt x="161781" y="105278"/>
                    </a:cubicBezTo>
                    <a:cubicBezTo>
                      <a:pt x="161756" y="105278"/>
                      <a:pt x="161736" y="105319"/>
                      <a:pt x="161688" y="105416"/>
                    </a:cubicBezTo>
                    <a:cubicBezTo>
                      <a:pt x="161646" y="105747"/>
                      <a:pt x="161315" y="105913"/>
                      <a:pt x="160994" y="105913"/>
                    </a:cubicBezTo>
                    <a:cubicBezTo>
                      <a:pt x="160673" y="105913"/>
                      <a:pt x="160362" y="105747"/>
                      <a:pt x="160362" y="105416"/>
                    </a:cubicBezTo>
                    <a:cubicBezTo>
                      <a:pt x="160362" y="105250"/>
                      <a:pt x="160445" y="105084"/>
                      <a:pt x="160527" y="105084"/>
                    </a:cubicBezTo>
                    <a:cubicBezTo>
                      <a:pt x="160534" y="105090"/>
                      <a:pt x="160541" y="105093"/>
                      <a:pt x="160548" y="105093"/>
                    </a:cubicBezTo>
                    <a:cubicBezTo>
                      <a:pt x="160646" y="105093"/>
                      <a:pt x="160865" y="104621"/>
                      <a:pt x="160942" y="104007"/>
                    </a:cubicBezTo>
                    <a:cubicBezTo>
                      <a:pt x="160942" y="103924"/>
                      <a:pt x="161025" y="103841"/>
                      <a:pt x="161025" y="103841"/>
                    </a:cubicBezTo>
                    <a:cubicBezTo>
                      <a:pt x="161108" y="103841"/>
                      <a:pt x="161108" y="103758"/>
                      <a:pt x="161025" y="103675"/>
                    </a:cubicBezTo>
                    <a:cubicBezTo>
                      <a:pt x="160942" y="103427"/>
                      <a:pt x="160942" y="103427"/>
                      <a:pt x="161273" y="102929"/>
                    </a:cubicBezTo>
                    <a:cubicBezTo>
                      <a:pt x="161605" y="102266"/>
                      <a:pt x="161605" y="102101"/>
                      <a:pt x="161439" y="102101"/>
                    </a:cubicBezTo>
                    <a:cubicBezTo>
                      <a:pt x="161439" y="102101"/>
                      <a:pt x="161356" y="101852"/>
                      <a:pt x="161273" y="101686"/>
                    </a:cubicBezTo>
                    <a:cubicBezTo>
                      <a:pt x="161273" y="101438"/>
                      <a:pt x="161356" y="101355"/>
                      <a:pt x="161522" y="101355"/>
                    </a:cubicBezTo>
                    <a:cubicBezTo>
                      <a:pt x="161688" y="101355"/>
                      <a:pt x="161853" y="101272"/>
                      <a:pt x="161853" y="101106"/>
                    </a:cubicBezTo>
                    <a:cubicBezTo>
                      <a:pt x="161853" y="100941"/>
                      <a:pt x="161936" y="100775"/>
                      <a:pt x="162019" y="100692"/>
                    </a:cubicBezTo>
                    <a:cubicBezTo>
                      <a:pt x="162102" y="100526"/>
                      <a:pt x="162268" y="99449"/>
                      <a:pt x="162185" y="99449"/>
                    </a:cubicBezTo>
                    <a:cubicBezTo>
                      <a:pt x="162102" y="99449"/>
                      <a:pt x="162019" y="99532"/>
                      <a:pt x="162019" y="99615"/>
                    </a:cubicBezTo>
                    <a:cubicBezTo>
                      <a:pt x="161936" y="99780"/>
                      <a:pt x="161853" y="99780"/>
                      <a:pt x="161771" y="99780"/>
                    </a:cubicBezTo>
                    <a:cubicBezTo>
                      <a:pt x="161688" y="99780"/>
                      <a:pt x="161771" y="99697"/>
                      <a:pt x="161853" y="99615"/>
                    </a:cubicBezTo>
                    <a:cubicBezTo>
                      <a:pt x="161936" y="99449"/>
                      <a:pt x="162019" y="99366"/>
                      <a:pt x="161936" y="99366"/>
                    </a:cubicBezTo>
                    <a:cubicBezTo>
                      <a:pt x="161853" y="99366"/>
                      <a:pt x="161853" y="99117"/>
                      <a:pt x="161936" y="98869"/>
                    </a:cubicBezTo>
                    <a:cubicBezTo>
                      <a:pt x="161936" y="98620"/>
                      <a:pt x="162019" y="98454"/>
                      <a:pt x="162102" y="98454"/>
                    </a:cubicBezTo>
                    <a:cubicBezTo>
                      <a:pt x="162102" y="98454"/>
                      <a:pt x="162185" y="98620"/>
                      <a:pt x="162102" y="98869"/>
                    </a:cubicBezTo>
                    <a:cubicBezTo>
                      <a:pt x="162102" y="99034"/>
                      <a:pt x="162102" y="99200"/>
                      <a:pt x="162185" y="99200"/>
                    </a:cubicBezTo>
                    <a:cubicBezTo>
                      <a:pt x="162229" y="99222"/>
                      <a:pt x="162262" y="99233"/>
                      <a:pt x="162284" y="99233"/>
                    </a:cubicBezTo>
                    <a:cubicBezTo>
                      <a:pt x="162345" y="99233"/>
                      <a:pt x="162329" y="99156"/>
                      <a:pt x="162268" y="99034"/>
                    </a:cubicBezTo>
                    <a:cubicBezTo>
                      <a:pt x="162268" y="98869"/>
                      <a:pt x="162185" y="98703"/>
                      <a:pt x="162268" y="98620"/>
                    </a:cubicBezTo>
                    <a:cubicBezTo>
                      <a:pt x="162268" y="98537"/>
                      <a:pt x="162185" y="98289"/>
                      <a:pt x="162102" y="98206"/>
                    </a:cubicBezTo>
                    <a:cubicBezTo>
                      <a:pt x="161936" y="98040"/>
                      <a:pt x="161936" y="97957"/>
                      <a:pt x="162185" y="97874"/>
                    </a:cubicBezTo>
                    <a:cubicBezTo>
                      <a:pt x="162351" y="97874"/>
                      <a:pt x="162434" y="97626"/>
                      <a:pt x="162599" y="97045"/>
                    </a:cubicBezTo>
                    <a:cubicBezTo>
                      <a:pt x="162665" y="96719"/>
                      <a:pt x="162678" y="96444"/>
                      <a:pt x="162681" y="96382"/>
                    </a:cubicBezTo>
                    <a:lnTo>
                      <a:pt x="162681" y="96382"/>
                    </a:lnTo>
                    <a:cubicBezTo>
                      <a:pt x="162682" y="96382"/>
                      <a:pt x="162682" y="96382"/>
                      <a:pt x="162682" y="96382"/>
                    </a:cubicBezTo>
                    <a:cubicBezTo>
                      <a:pt x="162682" y="96374"/>
                      <a:pt x="162682" y="96370"/>
                      <a:pt x="162682" y="96370"/>
                    </a:cubicBezTo>
                    <a:cubicBezTo>
                      <a:pt x="162682" y="96370"/>
                      <a:pt x="162682" y="96374"/>
                      <a:pt x="162681" y="96382"/>
                    </a:cubicBezTo>
                    <a:lnTo>
                      <a:pt x="162681" y="96382"/>
                    </a:lnTo>
                    <a:cubicBezTo>
                      <a:pt x="162599" y="96381"/>
                      <a:pt x="162600" y="96216"/>
                      <a:pt x="162682" y="95968"/>
                    </a:cubicBezTo>
                    <a:cubicBezTo>
                      <a:pt x="162682" y="95767"/>
                      <a:pt x="162713" y="95658"/>
                      <a:pt x="162737" y="95658"/>
                    </a:cubicBezTo>
                    <a:cubicBezTo>
                      <a:pt x="162752" y="95658"/>
                      <a:pt x="162765" y="95704"/>
                      <a:pt x="162765" y="95802"/>
                    </a:cubicBezTo>
                    <a:cubicBezTo>
                      <a:pt x="162815" y="96003"/>
                      <a:pt x="162896" y="96113"/>
                      <a:pt x="162970" y="96113"/>
                    </a:cubicBezTo>
                    <a:cubicBezTo>
                      <a:pt x="163018" y="96113"/>
                      <a:pt x="163064" y="96066"/>
                      <a:pt x="163097" y="95968"/>
                    </a:cubicBezTo>
                    <a:cubicBezTo>
                      <a:pt x="163167" y="95758"/>
                      <a:pt x="162881" y="95250"/>
                      <a:pt x="162741" y="95250"/>
                    </a:cubicBezTo>
                    <a:cubicBezTo>
                      <a:pt x="162715" y="95250"/>
                      <a:pt x="162695" y="95267"/>
                      <a:pt x="162682" y="95305"/>
                    </a:cubicBezTo>
                    <a:cubicBezTo>
                      <a:pt x="162625" y="95420"/>
                      <a:pt x="162406" y="95576"/>
                      <a:pt x="162307" y="95576"/>
                    </a:cubicBezTo>
                    <a:cubicBezTo>
                      <a:pt x="162263" y="95576"/>
                      <a:pt x="162243" y="95546"/>
                      <a:pt x="162268" y="95471"/>
                    </a:cubicBezTo>
                    <a:cubicBezTo>
                      <a:pt x="162351" y="95388"/>
                      <a:pt x="162351" y="95222"/>
                      <a:pt x="162268" y="95139"/>
                    </a:cubicBezTo>
                    <a:cubicBezTo>
                      <a:pt x="162205" y="95076"/>
                      <a:pt x="162668" y="94918"/>
                      <a:pt x="162967" y="94918"/>
                    </a:cubicBezTo>
                    <a:cubicBezTo>
                      <a:pt x="163061" y="94918"/>
                      <a:pt x="163140" y="94934"/>
                      <a:pt x="163179" y="94974"/>
                    </a:cubicBezTo>
                    <a:cubicBezTo>
                      <a:pt x="163179" y="94974"/>
                      <a:pt x="163262" y="94891"/>
                      <a:pt x="163262" y="94642"/>
                    </a:cubicBezTo>
                    <a:cubicBezTo>
                      <a:pt x="163309" y="94456"/>
                      <a:pt x="163277" y="94348"/>
                      <a:pt x="163225" y="94348"/>
                    </a:cubicBezTo>
                    <a:cubicBezTo>
                      <a:pt x="163185" y="94348"/>
                      <a:pt x="163133" y="94414"/>
                      <a:pt x="163097" y="94559"/>
                    </a:cubicBezTo>
                    <a:cubicBezTo>
                      <a:pt x="163038" y="94618"/>
                      <a:pt x="162979" y="94676"/>
                      <a:pt x="162950" y="94676"/>
                    </a:cubicBezTo>
                    <a:cubicBezTo>
                      <a:pt x="162938" y="94676"/>
                      <a:pt x="162931" y="94666"/>
                      <a:pt x="162931" y="94642"/>
                    </a:cubicBezTo>
                    <a:cubicBezTo>
                      <a:pt x="162848" y="94559"/>
                      <a:pt x="162931" y="94311"/>
                      <a:pt x="163179" y="93979"/>
                    </a:cubicBezTo>
                    <a:cubicBezTo>
                      <a:pt x="163428" y="93565"/>
                      <a:pt x="163511" y="93316"/>
                      <a:pt x="163511" y="93150"/>
                    </a:cubicBezTo>
                    <a:cubicBezTo>
                      <a:pt x="163511" y="93046"/>
                      <a:pt x="163496" y="93000"/>
                      <a:pt x="163480" y="93000"/>
                    </a:cubicBezTo>
                    <a:cubicBezTo>
                      <a:pt x="163456" y="93000"/>
                      <a:pt x="163428" y="93089"/>
                      <a:pt x="163428" y="93233"/>
                    </a:cubicBezTo>
                    <a:cubicBezTo>
                      <a:pt x="163366" y="93420"/>
                      <a:pt x="163304" y="93513"/>
                      <a:pt x="163277" y="93513"/>
                    </a:cubicBezTo>
                    <a:cubicBezTo>
                      <a:pt x="163268" y="93513"/>
                      <a:pt x="163262" y="93503"/>
                      <a:pt x="163262" y="93482"/>
                    </a:cubicBezTo>
                    <a:cubicBezTo>
                      <a:pt x="163221" y="93399"/>
                      <a:pt x="163200" y="93358"/>
                      <a:pt x="163190" y="93358"/>
                    </a:cubicBezTo>
                    <a:cubicBezTo>
                      <a:pt x="163179" y="93358"/>
                      <a:pt x="163179" y="93399"/>
                      <a:pt x="163179" y="93482"/>
                    </a:cubicBezTo>
                    <a:cubicBezTo>
                      <a:pt x="163179" y="93648"/>
                      <a:pt x="163097" y="93896"/>
                      <a:pt x="162931" y="93979"/>
                    </a:cubicBezTo>
                    <a:cubicBezTo>
                      <a:pt x="162868" y="94042"/>
                      <a:pt x="162828" y="94069"/>
                      <a:pt x="162804" y="94069"/>
                    </a:cubicBezTo>
                    <a:cubicBezTo>
                      <a:pt x="162765" y="94069"/>
                      <a:pt x="162765" y="93999"/>
                      <a:pt x="162765" y="93896"/>
                    </a:cubicBezTo>
                    <a:cubicBezTo>
                      <a:pt x="162848" y="93648"/>
                      <a:pt x="162931" y="93482"/>
                      <a:pt x="163014" y="93316"/>
                    </a:cubicBezTo>
                    <a:cubicBezTo>
                      <a:pt x="163097" y="93150"/>
                      <a:pt x="163179" y="93067"/>
                      <a:pt x="163097" y="92902"/>
                    </a:cubicBezTo>
                    <a:cubicBezTo>
                      <a:pt x="163014" y="92819"/>
                      <a:pt x="162931" y="92570"/>
                      <a:pt x="163014" y="92404"/>
                    </a:cubicBezTo>
                    <a:cubicBezTo>
                      <a:pt x="163082" y="92131"/>
                      <a:pt x="162699" y="91576"/>
                      <a:pt x="162517" y="91576"/>
                    </a:cubicBezTo>
                    <a:cubicBezTo>
                      <a:pt x="162478" y="91576"/>
                      <a:pt x="162448" y="91601"/>
                      <a:pt x="162434" y="91659"/>
                    </a:cubicBezTo>
                    <a:cubicBezTo>
                      <a:pt x="162420" y="91700"/>
                      <a:pt x="162399" y="91718"/>
                      <a:pt x="162375" y="91718"/>
                    </a:cubicBezTo>
                    <a:cubicBezTo>
                      <a:pt x="162248" y="91718"/>
                      <a:pt x="162006" y="91245"/>
                      <a:pt x="161936" y="90830"/>
                    </a:cubicBezTo>
                    <a:cubicBezTo>
                      <a:pt x="161936" y="90643"/>
                      <a:pt x="161890" y="90550"/>
                      <a:pt x="161866" y="90550"/>
                    </a:cubicBezTo>
                    <a:cubicBezTo>
                      <a:pt x="161859" y="90550"/>
                      <a:pt x="161853" y="90561"/>
                      <a:pt x="161853" y="90581"/>
                    </a:cubicBezTo>
                    <a:cubicBezTo>
                      <a:pt x="161771" y="90664"/>
                      <a:pt x="161771" y="90830"/>
                      <a:pt x="161771" y="90996"/>
                    </a:cubicBezTo>
                    <a:cubicBezTo>
                      <a:pt x="161853" y="91161"/>
                      <a:pt x="161853" y="91244"/>
                      <a:pt x="161688" y="91576"/>
                    </a:cubicBezTo>
                    <a:cubicBezTo>
                      <a:pt x="161522" y="91824"/>
                      <a:pt x="161522" y="91907"/>
                      <a:pt x="161605" y="92156"/>
                    </a:cubicBezTo>
                    <a:cubicBezTo>
                      <a:pt x="161712" y="92477"/>
                      <a:pt x="161888" y="92660"/>
                      <a:pt x="161999" y="92660"/>
                    </a:cubicBezTo>
                    <a:cubicBezTo>
                      <a:pt x="162060" y="92660"/>
                      <a:pt x="162102" y="92605"/>
                      <a:pt x="162102" y="92487"/>
                    </a:cubicBezTo>
                    <a:cubicBezTo>
                      <a:pt x="162161" y="92429"/>
                      <a:pt x="162178" y="92370"/>
                      <a:pt x="162212" y="92370"/>
                    </a:cubicBezTo>
                    <a:cubicBezTo>
                      <a:pt x="162226" y="92370"/>
                      <a:pt x="162244" y="92380"/>
                      <a:pt x="162268" y="92404"/>
                    </a:cubicBezTo>
                    <a:cubicBezTo>
                      <a:pt x="162333" y="92663"/>
                      <a:pt x="162246" y="92872"/>
                      <a:pt x="162086" y="92872"/>
                    </a:cubicBezTo>
                    <a:cubicBezTo>
                      <a:pt x="162041" y="92872"/>
                      <a:pt x="161991" y="92855"/>
                      <a:pt x="161936" y="92819"/>
                    </a:cubicBezTo>
                    <a:cubicBezTo>
                      <a:pt x="161853" y="92819"/>
                      <a:pt x="161688" y="92819"/>
                      <a:pt x="161688" y="92902"/>
                    </a:cubicBezTo>
                    <a:cubicBezTo>
                      <a:pt x="161688" y="92985"/>
                      <a:pt x="161688" y="93067"/>
                      <a:pt x="161688" y="93150"/>
                    </a:cubicBezTo>
                    <a:cubicBezTo>
                      <a:pt x="161771" y="93150"/>
                      <a:pt x="161853" y="93233"/>
                      <a:pt x="161936" y="93316"/>
                    </a:cubicBezTo>
                    <a:cubicBezTo>
                      <a:pt x="161936" y="93316"/>
                      <a:pt x="162102" y="93316"/>
                      <a:pt x="162185" y="93150"/>
                    </a:cubicBezTo>
                    <a:cubicBezTo>
                      <a:pt x="162246" y="93029"/>
                      <a:pt x="162351" y="92952"/>
                      <a:pt x="162403" y="92952"/>
                    </a:cubicBezTo>
                    <a:cubicBezTo>
                      <a:pt x="162422" y="92952"/>
                      <a:pt x="162434" y="92962"/>
                      <a:pt x="162434" y="92985"/>
                    </a:cubicBezTo>
                    <a:cubicBezTo>
                      <a:pt x="162582" y="93207"/>
                      <a:pt x="162531" y="93495"/>
                      <a:pt x="162342" y="93495"/>
                    </a:cubicBezTo>
                    <a:cubicBezTo>
                      <a:pt x="162319" y="93495"/>
                      <a:pt x="162294" y="93491"/>
                      <a:pt x="162268" y="93482"/>
                    </a:cubicBezTo>
                    <a:cubicBezTo>
                      <a:pt x="162185" y="93482"/>
                      <a:pt x="161936" y="93565"/>
                      <a:pt x="161853" y="93730"/>
                    </a:cubicBezTo>
                    <a:cubicBezTo>
                      <a:pt x="161808" y="93867"/>
                      <a:pt x="161737" y="93929"/>
                      <a:pt x="161669" y="93929"/>
                    </a:cubicBezTo>
                    <a:cubicBezTo>
                      <a:pt x="161613" y="93929"/>
                      <a:pt x="161559" y="93888"/>
                      <a:pt x="161522" y="93813"/>
                    </a:cubicBezTo>
                    <a:cubicBezTo>
                      <a:pt x="161419" y="93745"/>
                      <a:pt x="161359" y="93704"/>
                      <a:pt x="161329" y="93704"/>
                    </a:cubicBezTo>
                    <a:cubicBezTo>
                      <a:pt x="161288" y="93704"/>
                      <a:pt x="161308" y="93785"/>
                      <a:pt x="161356" y="93979"/>
                    </a:cubicBezTo>
                    <a:cubicBezTo>
                      <a:pt x="161356" y="94393"/>
                      <a:pt x="161356" y="94393"/>
                      <a:pt x="161190" y="94393"/>
                    </a:cubicBezTo>
                    <a:cubicBezTo>
                      <a:pt x="161170" y="94373"/>
                      <a:pt x="161149" y="94362"/>
                      <a:pt x="161130" y="94362"/>
                    </a:cubicBezTo>
                    <a:cubicBezTo>
                      <a:pt x="161071" y="94362"/>
                      <a:pt x="161025" y="94456"/>
                      <a:pt x="161025" y="94642"/>
                    </a:cubicBezTo>
                    <a:cubicBezTo>
                      <a:pt x="160971" y="94803"/>
                      <a:pt x="160952" y="94894"/>
                      <a:pt x="160923" y="94894"/>
                    </a:cubicBezTo>
                    <a:cubicBezTo>
                      <a:pt x="160907" y="94894"/>
                      <a:pt x="160888" y="94867"/>
                      <a:pt x="160859" y="94808"/>
                    </a:cubicBezTo>
                    <a:cubicBezTo>
                      <a:pt x="160776" y="94725"/>
                      <a:pt x="160776" y="94559"/>
                      <a:pt x="160859" y="94476"/>
                    </a:cubicBezTo>
                    <a:cubicBezTo>
                      <a:pt x="160859" y="94393"/>
                      <a:pt x="160859" y="94228"/>
                      <a:pt x="160776" y="94228"/>
                    </a:cubicBezTo>
                    <a:cubicBezTo>
                      <a:pt x="160527" y="94145"/>
                      <a:pt x="160942" y="92985"/>
                      <a:pt x="161190" y="92985"/>
                    </a:cubicBezTo>
                    <a:cubicBezTo>
                      <a:pt x="161233" y="92993"/>
                      <a:pt x="161272" y="92997"/>
                      <a:pt x="161306" y="92997"/>
                    </a:cubicBezTo>
                    <a:cubicBezTo>
                      <a:pt x="161601" y="92997"/>
                      <a:pt x="161571" y="92685"/>
                      <a:pt x="161273" y="92239"/>
                    </a:cubicBezTo>
                    <a:cubicBezTo>
                      <a:pt x="160859" y="91576"/>
                      <a:pt x="160859" y="91244"/>
                      <a:pt x="161273" y="91161"/>
                    </a:cubicBezTo>
                    <a:cubicBezTo>
                      <a:pt x="161439" y="91079"/>
                      <a:pt x="161522" y="90996"/>
                      <a:pt x="161439" y="90747"/>
                    </a:cubicBezTo>
                    <a:cubicBezTo>
                      <a:pt x="161439" y="90498"/>
                      <a:pt x="161439" y="90416"/>
                      <a:pt x="161522" y="90416"/>
                    </a:cubicBezTo>
                    <a:cubicBezTo>
                      <a:pt x="161605" y="90416"/>
                      <a:pt x="161688" y="90333"/>
                      <a:pt x="161605" y="90250"/>
                    </a:cubicBezTo>
                    <a:cubicBezTo>
                      <a:pt x="161605" y="90084"/>
                      <a:pt x="161688" y="90001"/>
                      <a:pt x="161771" y="90001"/>
                    </a:cubicBezTo>
                    <a:cubicBezTo>
                      <a:pt x="161853" y="90001"/>
                      <a:pt x="161936" y="89918"/>
                      <a:pt x="161936" y="89835"/>
                    </a:cubicBezTo>
                    <a:cubicBezTo>
                      <a:pt x="161936" y="89714"/>
                      <a:pt x="161892" y="89637"/>
                      <a:pt x="161836" y="89637"/>
                    </a:cubicBezTo>
                    <a:cubicBezTo>
                      <a:pt x="161815" y="89637"/>
                      <a:pt x="161793" y="89647"/>
                      <a:pt x="161771" y="89670"/>
                    </a:cubicBezTo>
                    <a:cubicBezTo>
                      <a:pt x="161756" y="89674"/>
                      <a:pt x="161742" y="89677"/>
                      <a:pt x="161729" y="89677"/>
                    </a:cubicBezTo>
                    <a:cubicBezTo>
                      <a:pt x="161513" y="89677"/>
                      <a:pt x="161449" y="89080"/>
                      <a:pt x="161605" y="88924"/>
                    </a:cubicBezTo>
                    <a:cubicBezTo>
                      <a:pt x="161688" y="88924"/>
                      <a:pt x="161688" y="88841"/>
                      <a:pt x="161605" y="88758"/>
                    </a:cubicBezTo>
                    <a:cubicBezTo>
                      <a:pt x="161439" y="88758"/>
                      <a:pt x="161439" y="88841"/>
                      <a:pt x="161439" y="89172"/>
                    </a:cubicBezTo>
                    <a:cubicBezTo>
                      <a:pt x="161377" y="89610"/>
                      <a:pt x="161267" y="89953"/>
                      <a:pt x="161181" y="89953"/>
                    </a:cubicBezTo>
                    <a:cubicBezTo>
                      <a:pt x="161153" y="89953"/>
                      <a:pt x="161128" y="89917"/>
                      <a:pt x="161108" y="89835"/>
                    </a:cubicBezTo>
                    <a:cubicBezTo>
                      <a:pt x="161025" y="89753"/>
                      <a:pt x="160942" y="89670"/>
                      <a:pt x="160859" y="89587"/>
                    </a:cubicBezTo>
                    <a:cubicBezTo>
                      <a:pt x="160610" y="89504"/>
                      <a:pt x="160693" y="89007"/>
                      <a:pt x="160942" y="89007"/>
                    </a:cubicBezTo>
                    <a:cubicBezTo>
                      <a:pt x="161108" y="88924"/>
                      <a:pt x="161190" y="88841"/>
                      <a:pt x="161108" y="88344"/>
                    </a:cubicBezTo>
                    <a:cubicBezTo>
                      <a:pt x="161108" y="88012"/>
                      <a:pt x="161025" y="87764"/>
                      <a:pt x="160942" y="87764"/>
                    </a:cubicBezTo>
                    <a:cubicBezTo>
                      <a:pt x="160859" y="87764"/>
                      <a:pt x="160693" y="87598"/>
                      <a:pt x="160693" y="87266"/>
                    </a:cubicBezTo>
                    <a:cubicBezTo>
                      <a:pt x="160645" y="86928"/>
                      <a:pt x="160568" y="86759"/>
                      <a:pt x="160480" y="86759"/>
                    </a:cubicBezTo>
                    <a:cubicBezTo>
                      <a:pt x="160417" y="86759"/>
                      <a:pt x="160348" y="86845"/>
                      <a:pt x="160279" y="87018"/>
                    </a:cubicBezTo>
                    <a:cubicBezTo>
                      <a:pt x="160196" y="87183"/>
                      <a:pt x="160113" y="87349"/>
                      <a:pt x="160030" y="87349"/>
                    </a:cubicBezTo>
                    <a:cubicBezTo>
                      <a:pt x="160008" y="87371"/>
                      <a:pt x="159986" y="87382"/>
                      <a:pt x="159967" y="87382"/>
                    </a:cubicBezTo>
                    <a:cubicBezTo>
                      <a:pt x="159915" y="87382"/>
                      <a:pt x="159887" y="87305"/>
                      <a:pt x="159947" y="87183"/>
                    </a:cubicBezTo>
                    <a:cubicBezTo>
                      <a:pt x="160095" y="86814"/>
                      <a:pt x="160111" y="86246"/>
                      <a:pt x="159995" y="86246"/>
                    </a:cubicBezTo>
                    <a:cubicBezTo>
                      <a:pt x="159981" y="86246"/>
                      <a:pt x="159965" y="86254"/>
                      <a:pt x="159947" y="86272"/>
                    </a:cubicBezTo>
                    <a:cubicBezTo>
                      <a:pt x="159947" y="86355"/>
                      <a:pt x="159699" y="86355"/>
                      <a:pt x="159450" y="86355"/>
                    </a:cubicBezTo>
                    <a:cubicBezTo>
                      <a:pt x="159201" y="86272"/>
                      <a:pt x="158870" y="86272"/>
                      <a:pt x="158621" y="86272"/>
                    </a:cubicBezTo>
                    <a:cubicBezTo>
                      <a:pt x="158556" y="86272"/>
                      <a:pt x="158500" y="86275"/>
                      <a:pt x="158453" y="86283"/>
                    </a:cubicBezTo>
                    <a:lnTo>
                      <a:pt x="158453" y="86283"/>
                    </a:lnTo>
                    <a:cubicBezTo>
                      <a:pt x="159167" y="86057"/>
                      <a:pt x="159904" y="85804"/>
                      <a:pt x="160693" y="85526"/>
                    </a:cubicBezTo>
                    <a:lnTo>
                      <a:pt x="160693" y="85526"/>
                    </a:lnTo>
                    <a:cubicBezTo>
                      <a:pt x="160610" y="85775"/>
                      <a:pt x="160693" y="86106"/>
                      <a:pt x="160776" y="86106"/>
                    </a:cubicBezTo>
                    <a:cubicBezTo>
                      <a:pt x="160859" y="86189"/>
                      <a:pt x="160942" y="86272"/>
                      <a:pt x="160942" y="86355"/>
                    </a:cubicBezTo>
                    <a:cubicBezTo>
                      <a:pt x="160942" y="86605"/>
                      <a:pt x="161179" y="86856"/>
                      <a:pt x="161330" y="86856"/>
                    </a:cubicBezTo>
                    <a:cubicBezTo>
                      <a:pt x="161379" y="86856"/>
                      <a:pt x="161419" y="86830"/>
                      <a:pt x="161439" y="86769"/>
                    </a:cubicBezTo>
                    <a:cubicBezTo>
                      <a:pt x="161439" y="86686"/>
                      <a:pt x="161356" y="86520"/>
                      <a:pt x="161273" y="86520"/>
                    </a:cubicBezTo>
                    <a:cubicBezTo>
                      <a:pt x="161108" y="86438"/>
                      <a:pt x="161025" y="85857"/>
                      <a:pt x="161108" y="85692"/>
                    </a:cubicBezTo>
                    <a:cubicBezTo>
                      <a:pt x="161190" y="85609"/>
                      <a:pt x="161190" y="85526"/>
                      <a:pt x="161108" y="85526"/>
                    </a:cubicBezTo>
                    <a:cubicBezTo>
                      <a:pt x="161108" y="85526"/>
                      <a:pt x="161108" y="85443"/>
                      <a:pt x="161025" y="85443"/>
                    </a:cubicBezTo>
                    <a:cubicBezTo>
                      <a:pt x="161190" y="85360"/>
                      <a:pt x="161356" y="85277"/>
                      <a:pt x="161522" y="85277"/>
                    </a:cubicBezTo>
                    <a:cubicBezTo>
                      <a:pt x="161522" y="85360"/>
                      <a:pt x="161522" y="85443"/>
                      <a:pt x="161522" y="85443"/>
                    </a:cubicBezTo>
                    <a:cubicBezTo>
                      <a:pt x="161605" y="85443"/>
                      <a:pt x="161605" y="85360"/>
                      <a:pt x="161605" y="85194"/>
                    </a:cubicBezTo>
                    <a:cubicBezTo>
                      <a:pt x="162599" y="84863"/>
                      <a:pt x="163594" y="84531"/>
                      <a:pt x="164091" y="84366"/>
                    </a:cubicBezTo>
                    <a:cubicBezTo>
                      <a:pt x="165749" y="83786"/>
                      <a:pt x="168898" y="82542"/>
                      <a:pt x="169727" y="82045"/>
                    </a:cubicBezTo>
                    <a:cubicBezTo>
                      <a:pt x="170058" y="81797"/>
                      <a:pt x="170804" y="81465"/>
                      <a:pt x="171218" y="81382"/>
                    </a:cubicBezTo>
                    <a:cubicBezTo>
                      <a:pt x="171550" y="81299"/>
                      <a:pt x="172461" y="80968"/>
                      <a:pt x="172959" y="80719"/>
                    </a:cubicBezTo>
                    <a:cubicBezTo>
                      <a:pt x="173373" y="80554"/>
                      <a:pt x="174119" y="80139"/>
                      <a:pt x="174699" y="79808"/>
                    </a:cubicBezTo>
                    <a:cubicBezTo>
                      <a:pt x="175113" y="79642"/>
                      <a:pt x="175942" y="79228"/>
                      <a:pt x="176522" y="78896"/>
                    </a:cubicBezTo>
                    <a:cubicBezTo>
                      <a:pt x="176950" y="78735"/>
                      <a:pt x="177206" y="78644"/>
                      <a:pt x="177377" y="78644"/>
                    </a:cubicBezTo>
                    <a:cubicBezTo>
                      <a:pt x="177472" y="78644"/>
                      <a:pt x="177541" y="78672"/>
                      <a:pt x="177600" y="78730"/>
                    </a:cubicBezTo>
                    <a:cubicBezTo>
                      <a:pt x="177682" y="78772"/>
                      <a:pt x="177765" y="78792"/>
                      <a:pt x="177838" y="78792"/>
                    </a:cubicBezTo>
                    <a:cubicBezTo>
                      <a:pt x="177910" y="78792"/>
                      <a:pt x="177972" y="78772"/>
                      <a:pt x="178014" y="78730"/>
                    </a:cubicBezTo>
                    <a:cubicBezTo>
                      <a:pt x="178014" y="78647"/>
                      <a:pt x="178014" y="78482"/>
                      <a:pt x="178014" y="78150"/>
                    </a:cubicBezTo>
                    <a:cubicBezTo>
                      <a:pt x="177931" y="77653"/>
                      <a:pt x="177682" y="76161"/>
                      <a:pt x="177600" y="75830"/>
                    </a:cubicBezTo>
                    <a:cubicBezTo>
                      <a:pt x="177600" y="75747"/>
                      <a:pt x="177600" y="75498"/>
                      <a:pt x="177600" y="75332"/>
                    </a:cubicBezTo>
                    <a:cubicBezTo>
                      <a:pt x="177600" y="75250"/>
                      <a:pt x="177517" y="74918"/>
                      <a:pt x="177517" y="74752"/>
                    </a:cubicBezTo>
                    <a:cubicBezTo>
                      <a:pt x="177434" y="74504"/>
                      <a:pt x="177351" y="73924"/>
                      <a:pt x="177351" y="73426"/>
                    </a:cubicBezTo>
                    <a:cubicBezTo>
                      <a:pt x="177268" y="72929"/>
                      <a:pt x="177102" y="71935"/>
                      <a:pt x="176937" y="71023"/>
                    </a:cubicBezTo>
                    <a:cubicBezTo>
                      <a:pt x="176728" y="69840"/>
                      <a:pt x="176694" y="69592"/>
                      <a:pt x="176640" y="69592"/>
                    </a:cubicBezTo>
                    <a:cubicBezTo>
                      <a:pt x="176629" y="69592"/>
                      <a:pt x="176618" y="69601"/>
                      <a:pt x="176605" y="69614"/>
                    </a:cubicBezTo>
                    <a:cubicBezTo>
                      <a:pt x="176573" y="69678"/>
                      <a:pt x="176553" y="69718"/>
                      <a:pt x="176541" y="69718"/>
                    </a:cubicBezTo>
                    <a:cubicBezTo>
                      <a:pt x="176522" y="69718"/>
                      <a:pt x="176522" y="69619"/>
                      <a:pt x="176522" y="69366"/>
                    </a:cubicBezTo>
                    <a:cubicBezTo>
                      <a:pt x="176522" y="69034"/>
                      <a:pt x="176522" y="68868"/>
                      <a:pt x="176522" y="68868"/>
                    </a:cubicBezTo>
                    <a:cubicBezTo>
                      <a:pt x="176439" y="68868"/>
                      <a:pt x="176356" y="68288"/>
                      <a:pt x="176191" y="67377"/>
                    </a:cubicBezTo>
                    <a:cubicBezTo>
                      <a:pt x="175859" y="65553"/>
                      <a:pt x="175859" y="65802"/>
                      <a:pt x="175362" y="63647"/>
                    </a:cubicBezTo>
                    <a:cubicBezTo>
                      <a:pt x="175030" y="62321"/>
                      <a:pt x="174782" y="61741"/>
                      <a:pt x="174533" y="61244"/>
                    </a:cubicBezTo>
                    <a:cubicBezTo>
                      <a:pt x="174285" y="60830"/>
                      <a:pt x="174119" y="60415"/>
                      <a:pt x="174036" y="60332"/>
                    </a:cubicBezTo>
                    <a:cubicBezTo>
                      <a:pt x="174036" y="60167"/>
                      <a:pt x="173870" y="59918"/>
                      <a:pt x="173704" y="59669"/>
                    </a:cubicBezTo>
                    <a:cubicBezTo>
                      <a:pt x="173456" y="59172"/>
                      <a:pt x="172378" y="57100"/>
                      <a:pt x="172461" y="56934"/>
                    </a:cubicBezTo>
                    <a:cubicBezTo>
                      <a:pt x="172461" y="56852"/>
                      <a:pt x="172627" y="56769"/>
                      <a:pt x="172876" y="56686"/>
                    </a:cubicBezTo>
                    <a:cubicBezTo>
                      <a:pt x="173041" y="56603"/>
                      <a:pt x="173290" y="56354"/>
                      <a:pt x="173373" y="56106"/>
                    </a:cubicBezTo>
                    <a:cubicBezTo>
                      <a:pt x="173373" y="55970"/>
                      <a:pt x="173483" y="55835"/>
                      <a:pt x="173614" y="55835"/>
                    </a:cubicBezTo>
                    <a:cubicBezTo>
                      <a:pt x="173644" y="55835"/>
                      <a:pt x="173674" y="55842"/>
                      <a:pt x="173704" y="55857"/>
                    </a:cubicBezTo>
                    <a:cubicBezTo>
                      <a:pt x="173787" y="55857"/>
                      <a:pt x="174036" y="55608"/>
                      <a:pt x="174202" y="55277"/>
                    </a:cubicBezTo>
                    <a:cubicBezTo>
                      <a:pt x="174285" y="55194"/>
                      <a:pt x="174285" y="55111"/>
                      <a:pt x="174367" y="55028"/>
                    </a:cubicBezTo>
                    <a:cubicBezTo>
                      <a:pt x="174312" y="55028"/>
                      <a:pt x="174441" y="54992"/>
                      <a:pt x="174386" y="54992"/>
                    </a:cubicBezTo>
                    <a:cubicBezTo>
                      <a:pt x="174363" y="54992"/>
                      <a:pt x="174310" y="54998"/>
                      <a:pt x="174202" y="55015"/>
                    </a:cubicBezTo>
                    <a:lnTo>
                      <a:pt x="174202" y="55015"/>
                    </a:lnTo>
                    <a:lnTo>
                      <a:pt x="174202" y="54945"/>
                    </a:lnTo>
                    <a:cubicBezTo>
                      <a:pt x="174285" y="54945"/>
                      <a:pt x="174285" y="54863"/>
                      <a:pt x="174285" y="54863"/>
                    </a:cubicBezTo>
                    <a:cubicBezTo>
                      <a:pt x="174450" y="54697"/>
                      <a:pt x="174533" y="54614"/>
                      <a:pt x="174616" y="54614"/>
                    </a:cubicBezTo>
                    <a:cubicBezTo>
                      <a:pt x="174699" y="54531"/>
                      <a:pt x="174782" y="54490"/>
                      <a:pt x="174854" y="54490"/>
                    </a:cubicBezTo>
                    <a:cubicBezTo>
                      <a:pt x="174927" y="54490"/>
                      <a:pt x="174989" y="54531"/>
                      <a:pt x="175030" y="54614"/>
                    </a:cubicBezTo>
                    <a:cubicBezTo>
                      <a:pt x="175060" y="54673"/>
                      <a:pt x="175100" y="54700"/>
                      <a:pt x="175153" y="54700"/>
                    </a:cubicBezTo>
                    <a:cubicBezTo>
                      <a:pt x="175252" y="54700"/>
                      <a:pt x="175397" y="54609"/>
                      <a:pt x="175611" y="54448"/>
                    </a:cubicBezTo>
                    <a:cubicBezTo>
                      <a:pt x="175776" y="54365"/>
                      <a:pt x="175942" y="54282"/>
                      <a:pt x="176025" y="54200"/>
                    </a:cubicBezTo>
                    <a:cubicBezTo>
                      <a:pt x="176191" y="54117"/>
                      <a:pt x="176274" y="54117"/>
                      <a:pt x="176356" y="54117"/>
                    </a:cubicBezTo>
                    <a:cubicBezTo>
                      <a:pt x="176439" y="54117"/>
                      <a:pt x="176605" y="54034"/>
                      <a:pt x="176605" y="53868"/>
                    </a:cubicBezTo>
                    <a:cubicBezTo>
                      <a:pt x="176664" y="53810"/>
                      <a:pt x="176722" y="53751"/>
                      <a:pt x="176781" y="53751"/>
                    </a:cubicBezTo>
                    <a:cubicBezTo>
                      <a:pt x="176805" y="53751"/>
                      <a:pt x="176829" y="53761"/>
                      <a:pt x="176854" y="53785"/>
                    </a:cubicBezTo>
                    <a:cubicBezTo>
                      <a:pt x="176876" y="53807"/>
                      <a:pt x="176904" y="53818"/>
                      <a:pt x="176937" y="53818"/>
                    </a:cubicBezTo>
                    <a:cubicBezTo>
                      <a:pt x="177025" y="53818"/>
                      <a:pt x="177147" y="53741"/>
                      <a:pt x="177268" y="53619"/>
                    </a:cubicBezTo>
                    <a:cubicBezTo>
                      <a:pt x="177359" y="53483"/>
                      <a:pt x="177476" y="53421"/>
                      <a:pt x="177589" y="53421"/>
                    </a:cubicBezTo>
                    <a:cubicBezTo>
                      <a:pt x="177682" y="53421"/>
                      <a:pt x="177774" y="53462"/>
                      <a:pt x="177848" y="53537"/>
                    </a:cubicBezTo>
                    <a:cubicBezTo>
                      <a:pt x="177953" y="53607"/>
                      <a:pt x="178029" y="53632"/>
                      <a:pt x="178087" y="53632"/>
                    </a:cubicBezTo>
                    <a:cubicBezTo>
                      <a:pt x="178167" y="53632"/>
                      <a:pt x="178215" y="53584"/>
                      <a:pt x="178263" y="53537"/>
                    </a:cubicBezTo>
                    <a:cubicBezTo>
                      <a:pt x="178263" y="53371"/>
                      <a:pt x="178511" y="53288"/>
                      <a:pt x="178760" y="53288"/>
                    </a:cubicBezTo>
                    <a:cubicBezTo>
                      <a:pt x="178833" y="53312"/>
                      <a:pt x="178898" y="53322"/>
                      <a:pt x="178953" y="53322"/>
                    </a:cubicBezTo>
                    <a:cubicBezTo>
                      <a:pt x="179084" y="53322"/>
                      <a:pt x="179150" y="53264"/>
                      <a:pt x="179091" y="53205"/>
                    </a:cubicBezTo>
                    <a:cubicBezTo>
                      <a:pt x="179091" y="53054"/>
                      <a:pt x="179985" y="52697"/>
                      <a:pt x="180457" y="52697"/>
                    </a:cubicBezTo>
                    <a:cubicBezTo>
                      <a:pt x="180504" y="52697"/>
                      <a:pt x="180546" y="52700"/>
                      <a:pt x="180583" y="52708"/>
                    </a:cubicBezTo>
                    <a:cubicBezTo>
                      <a:pt x="180666" y="52708"/>
                      <a:pt x="180915" y="52625"/>
                      <a:pt x="181163" y="52542"/>
                    </a:cubicBezTo>
                    <a:cubicBezTo>
                      <a:pt x="181329" y="52459"/>
                      <a:pt x="181432" y="52418"/>
                      <a:pt x="181495" y="52418"/>
                    </a:cubicBezTo>
                    <a:cubicBezTo>
                      <a:pt x="181557" y="52418"/>
                      <a:pt x="181578" y="52459"/>
                      <a:pt x="181578" y="52542"/>
                    </a:cubicBezTo>
                    <a:cubicBezTo>
                      <a:pt x="181538" y="52780"/>
                      <a:pt x="181574" y="52885"/>
                      <a:pt x="181658" y="52885"/>
                    </a:cubicBezTo>
                    <a:cubicBezTo>
                      <a:pt x="181751" y="52885"/>
                      <a:pt x="181902" y="52759"/>
                      <a:pt x="182075" y="52542"/>
                    </a:cubicBezTo>
                    <a:cubicBezTo>
                      <a:pt x="182257" y="52421"/>
                      <a:pt x="182394" y="52344"/>
                      <a:pt x="182455" y="52344"/>
                    </a:cubicBezTo>
                    <a:cubicBezTo>
                      <a:pt x="182477" y="52344"/>
                      <a:pt x="182489" y="52354"/>
                      <a:pt x="182489" y="52376"/>
                    </a:cubicBezTo>
                    <a:cubicBezTo>
                      <a:pt x="182523" y="52411"/>
                      <a:pt x="182558" y="52431"/>
                      <a:pt x="182586" y="52431"/>
                    </a:cubicBezTo>
                    <a:cubicBezTo>
                      <a:pt x="182626" y="52431"/>
                      <a:pt x="182655" y="52391"/>
                      <a:pt x="182655" y="52294"/>
                    </a:cubicBezTo>
                    <a:cubicBezTo>
                      <a:pt x="182655" y="52235"/>
                      <a:pt x="182738" y="52176"/>
                      <a:pt x="182816" y="52176"/>
                    </a:cubicBezTo>
                    <a:cubicBezTo>
                      <a:pt x="182848" y="52176"/>
                      <a:pt x="182879" y="52186"/>
                      <a:pt x="182903" y="52211"/>
                    </a:cubicBezTo>
                    <a:cubicBezTo>
                      <a:pt x="182948" y="52233"/>
                      <a:pt x="183004" y="52243"/>
                      <a:pt x="183071" y="52243"/>
                    </a:cubicBezTo>
                    <a:cubicBezTo>
                      <a:pt x="183253" y="52243"/>
                      <a:pt x="183512" y="52166"/>
                      <a:pt x="183815" y="52045"/>
                    </a:cubicBezTo>
                    <a:cubicBezTo>
                      <a:pt x="183981" y="52045"/>
                      <a:pt x="184147" y="52045"/>
                      <a:pt x="184147" y="52128"/>
                    </a:cubicBezTo>
                    <a:cubicBezTo>
                      <a:pt x="184195" y="52225"/>
                      <a:pt x="184272" y="52265"/>
                      <a:pt x="184361" y="52265"/>
                    </a:cubicBezTo>
                    <a:cubicBezTo>
                      <a:pt x="184424" y="52265"/>
                      <a:pt x="184492" y="52245"/>
                      <a:pt x="184561" y="52211"/>
                    </a:cubicBezTo>
                    <a:cubicBezTo>
                      <a:pt x="184623" y="52190"/>
                      <a:pt x="184675" y="52180"/>
                      <a:pt x="184718" y="52180"/>
                    </a:cubicBezTo>
                    <a:cubicBezTo>
                      <a:pt x="184846" y="52180"/>
                      <a:pt x="184892" y="52273"/>
                      <a:pt x="184892" y="52459"/>
                    </a:cubicBezTo>
                    <a:cubicBezTo>
                      <a:pt x="184938" y="52596"/>
                      <a:pt x="184959" y="52658"/>
                      <a:pt x="185009" y="52658"/>
                    </a:cubicBezTo>
                    <a:cubicBezTo>
                      <a:pt x="185051" y="52658"/>
                      <a:pt x="185112" y="52617"/>
                      <a:pt x="185224" y="52542"/>
                    </a:cubicBezTo>
                    <a:cubicBezTo>
                      <a:pt x="185345" y="52421"/>
                      <a:pt x="185467" y="52344"/>
                      <a:pt x="185555" y="52344"/>
                    </a:cubicBezTo>
                    <a:cubicBezTo>
                      <a:pt x="185588" y="52344"/>
                      <a:pt x="185616" y="52354"/>
                      <a:pt x="185638" y="52376"/>
                    </a:cubicBezTo>
                    <a:cubicBezTo>
                      <a:pt x="185721" y="52376"/>
                      <a:pt x="185887" y="52376"/>
                      <a:pt x="185970" y="52211"/>
                    </a:cubicBezTo>
                    <a:cubicBezTo>
                      <a:pt x="186091" y="52089"/>
                      <a:pt x="186213" y="52012"/>
                      <a:pt x="186301" y="52012"/>
                    </a:cubicBezTo>
                    <a:cubicBezTo>
                      <a:pt x="186334" y="52012"/>
                      <a:pt x="186362" y="52023"/>
                      <a:pt x="186384" y="52045"/>
                    </a:cubicBezTo>
                    <a:cubicBezTo>
                      <a:pt x="186395" y="52055"/>
                      <a:pt x="186406" y="52060"/>
                      <a:pt x="186419" y="52060"/>
                    </a:cubicBezTo>
                    <a:cubicBezTo>
                      <a:pt x="186512" y="52060"/>
                      <a:pt x="186685" y="51807"/>
                      <a:pt x="187047" y="51299"/>
                    </a:cubicBezTo>
                    <a:cubicBezTo>
                      <a:pt x="187379" y="50802"/>
                      <a:pt x="187710" y="50470"/>
                      <a:pt x="187876" y="50470"/>
                    </a:cubicBezTo>
                    <a:cubicBezTo>
                      <a:pt x="187959" y="50387"/>
                      <a:pt x="188207" y="50139"/>
                      <a:pt x="188373" y="49807"/>
                    </a:cubicBezTo>
                    <a:cubicBezTo>
                      <a:pt x="188517" y="49519"/>
                      <a:pt x="188661" y="49294"/>
                      <a:pt x="188751" y="49294"/>
                    </a:cubicBezTo>
                    <a:cubicBezTo>
                      <a:pt x="188764" y="49294"/>
                      <a:pt x="188777" y="49299"/>
                      <a:pt x="188788" y="49310"/>
                    </a:cubicBezTo>
                    <a:cubicBezTo>
                      <a:pt x="188795" y="49314"/>
                      <a:pt x="188805" y="49316"/>
                      <a:pt x="188815" y="49316"/>
                    </a:cubicBezTo>
                    <a:cubicBezTo>
                      <a:pt x="189022" y="49316"/>
                      <a:pt x="189699" y="48556"/>
                      <a:pt x="189699" y="48398"/>
                    </a:cubicBezTo>
                    <a:cubicBezTo>
                      <a:pt x="189616" y="48233"/>
                      <a:pt x="189699" y="48150"/>
                      <a:pt x="189865" y="48067"/>
                    </a:cubicBezTo>
                    <a:cubicBezTo>
                      <a:pt x="189948" y="47984"/>
                      <a:pt x="190362" y="47570"/>
                      <a:pt x="190777" y="47155"/>
                    </a:cubicBezTo>
                    <a:cubicBezTo>
                      <a:pt x="191357" y="46409"/>
                      <a:pt x="191357" y="46244"/>
                      <a:pt x="191191" y="45664"/>
                    </a:cubicBezTo>
                    <a:cubicBezTo>
                      <a:pt x="191012" y="45187"/>
                      <a:pt x="190962" y="45010"/>
                      <a:pt x="191102" y="45010"/>
                    </a:cubicBezTo>
                    <a:cubicBezTo>
                      <a:pt x="191157" y="45010"/>
                      <a:pt x="191240" y="45037"/>
                      <a:pt x="191357" y="45083"/>
                    </a:cubicBezTo>
                    <a:cubicBezTo>
                      <a:pt x="191433" y="45109"/>
                      <a:pt x="191511" y="45121"/>
                      <a:pt x="191588" y="45121"/>
                    </a:cubicBezTo>
                    <a:cubicBezTo>
                      <a:pt x="192016" y="45121"/>
                      <a:pt x="192421" y="44759"/>
                      <a:pt x="192351" y="44338"/>
                    </a:cubicBezTo>
                    <a:cubicBezTo>
                      <a:pt x="192351" y="44089"/>
                      <a:pt x="192434" y="43675"/>
                      <a:pt x="192683" y="43343"/>
                    </a:cubicBezTo>
                    <a:cubicBezTo>
                      <a:pt x="193014" y="42929"/>
                      <a:pt x="193014" y="42763"/>
                      <a:pt x="192351" y="42183"/>
                    </a:cubicBezTo>
                    <a:cubicBezTo>
                      <a:pt x="192020" y="41851"/>
                      <a:pt x="191688" y="41437"/>
                      <a:pt x="191771" y="41354"/>
                    </a:cubicBezTo>
                    <a:cubicBezTo>
                      <a:pt x="191854" y="41271"/>
                      <a:pt x="191688" y="41023"/>
                      <a:pt x="191357" y="40774"/>
                    </a:cubicBezTo>
                    <a:cubicBezTo>
                      <a:pt x="191108" y="40525"/>
                      <a:pt x="190859" y="40277"/>
                      <a:pt x="190942" y="40194"/>
                    </a:cubicBezTo>
                    <a:cubicBezTo>
                      <a:pt x="191123" y="39773"/>
                      <a:pt x="191129" y="39657"/>
                      <a:pt x="190960" y="39657"/>
                    </a:cubicBezTo>
                    <a:cubicBezTo>
                      <a:pt x="190896" y="39657"/>
                      <a:pt x="190807" y="39674"/>
                      <a:pt x="190694" y="39697"/>
                    </a:cubicBezTo>
                    <a:cubicBezTo>
                      <a:pt x="190622" y="39715"/>
                      <a:pt x="190555" y="39725"/>
                      <a:pt x="190489" y="39725"/>
                    </a:cubicBezTo>
                    <a:cubicBezTo>
                      <a:pt x="190247" y="39725"/>
                      <a:pt x="190024" y="39590"/>
                      <a:pt x="189699" y="39199"/>
                    </a:cubicBezTo>
                    <a:cubicBezTo>
                      <a:pt x="189453" y="38892"/>
                      <a:pt x="189207" y="38722"/>
                      <a:pt x="189063" y="38722"/>
                    </a:cubicBezTo>
                    <a:cubicBezTo>
                      <a:pt x="189013" y="38722"/>
                      <a:pt x="188975" y="38742"/>
                      <a:pt x="188953" y="38785"/>
                    </a:cubicBezTo>
                    <a:cubicBezTo>
                      <a:pt x="188933" y="38805"/>
                      <a:pt x="188898" y="38814"/>
                      <a:pt x="188850" y="38814"/>
                    </a:cubicBezTo>
                    <a:cubicBezTo>
                      <a:pt x="188504" y="38814"/>
                      <a:pt x="187534" y="38331"/>
                      <a:pt x="187462" y="38039"/>
                    </a:cubicBezTo>
                    <a:cubicBezTo>
                      <a:pt x="187462" y="37873"/>
                      <a:pt x="187296" y="37708"/>
                      <a:pt x="187130" y="37625"/>
                    </a:cubicBezTo>
                    <a:cubicBezTo>
                      <a:pt x="186964" y="37625"/>
                      <a:pt x="186799" y="37625"/>
                      <a:pt x="186881" y="37791"/>
                    </a:cubicBezTo>
                    <a:cubicBezTo>
                      <a:pt x="186881" y="37861"/>
                      <a:pt x="186852" y="37886"/>
                      <a:pt x="186799" y="37886"/>
                    </a:cubicBezTo>
                    <a:cubicBezTo>
                      <a:pt x="186727" y="37886"/>
                      <a:pt x="186611" y="37838"/>
                      <a:pt x="186467" y="37791"/>
                    </a:cubicBezTo>
                    <a:cubicBezTo>
                      <a:pt x="186218" y="37542"/>
                      <a:pt x="186136" y="37376"/>
                      <a:pt x="186301" y="37210"/>
                    </a:cubicBezTo>
                    <a:cubicBezTo>
                      <a:pt x="186467" y="36962"/>
                      <a:pt x="186384" y="36879"/>
                      <a:pt x="185555" y="36796"/>
                    </a:cubicBezTo>
                    <a:cubicBezTo>
                      <a:pt x="185058" y="36713"/>
                      <a:pt x="184644" y="36547"/>
                      <a:pt x="184561" y="36465"/>
                    </a:cubicBezTo>
                    <a:cubicBezTo>
                      <a:pt x="184561" y="36368"/>
                      <a:pt x="184419" y="36327"/>
                      <a:pt x="184168" y="36327"/>
                    </a:cubicBezTo>
                    <a:cubicBezTo>
                      <a:pt x="183990" y="36327"/>
                      <a:pt x="183758" y="36347"/>
                      <a:pt x="183484" y="36382"/>
                    </a:cubicBezTo>
                    <a:cubicBezTo>
                      <a:pt x="183124" y="36480"/>
                      <a:pt x="182597" y="36526"/>
                      <a:pt x="182095" y="36526"/>
                    </a:cubicBezTo>
                    <a:cubicBezTo>
                      <a:pt x="181325" y="36526"/>
                      <a:pt x="180616" y="36417"/>
                      <a:pt x="180666" y="36216"/>
                    </a:cubicBezTo>
                    <a:cubicBezTo>
                      <a:pt x="180666" y="36133"/>
                      <a:pt x="180003" y="35967"/>
                      <a:pt x="179257" y="35884"/>
                    </a:cubicBezTo>
                    <a:cubicBezTo>
                      <a:pt x="178594" y="35802"/>
                      <a:pt x="177848" y="35719"/>
                      <a:pt x="177682" y="35636"/>
                    </a:cubicBezTo>
                    <a:cubicBezTo>
                      <a:pt x="177434" y="35636"/>
                      <a:pt x="177351" y="35636"/>
                      <a:pt x="177351" y="35802"/>
                    </a:cubicBezTo>
                    <a:cubicBezTo>
                      <a:pt x="177434" y="36133"/>
                      <a:pt x="176771" y="36382"/>
                      <a:pt x="175942" y="36465"/>
                    </a:cubicBezTo>
                    <a:cubicBezTo>
                      <a:pt x="175599" y="36533"/>
                      <a:pt x="175256" y="36573"/>
                      <a:pt x="174965" y="36573"/>
                    </a:cubicBezTo>
                    <a:cubicBezTo>
                      <a:pt x="174555" y="36573"/>
                      <a:pt x="174250" y="36493"/>
                      <a:pt x="174202" y="36299"/>
                    </a:cubicBezTo>
                    <a:cubicBezTo>
                      <a:pt x="174036" y="36050"/>
                      <a:pt x="174119" y="35967"/>
                      <a:pt x="174367" y="35967"/>
                    </a:cubicBezTo>
                    <a:cubicBezTo>
                      <a:pt x="174616" y="35967"/>
                      <a:pt x="174782" y="35387"/>
                      <a:pt x="174699" y="34724"/>
                    </a:cubicBezTo>
                    <a:cubicBezTo>
                      <a:pt x="174616" y="34641"/>
                      <a:pt x="174782" y="34558"/>
                      <a:pt x="174948" y="34558"/>
                    </a:cubicBezTo>
                    <a:cubicBezTo>
                      <a:pt x="175113" y="34558"/>
                      <a:pt x="175030" y="34476"/>
                      <a:pt x="174782" y="34393"/>
                    </a:cubicBezTo>
                    <a:cubicBezTo>
                      <a:pt x="174367" y="34227"/>
                      <a:pt x="174367" y="34227"/>
                      <a:pt x="174782" y="33564"/>
                    </a:cubicBezTo>
                    <a:cubicBezTo>
                      <a:pt x="175362" y="32901"/>
                      <a:pt x="175445" y="32735"/>
                      <a:pt x="174948" y="32735"/>
                    </a:cubicBezTo>
                    <a:cubicBezTo>
                      <a:pt x="174782" y="32735"/>
                      <a:pt x="174450" y="32570"/>
                      <a:pt x="174285" y="32404"/>
                    </a:cubicBezTo>
                    <a:cubicBezTo>
                      <a:pt x="173953" y="32155"/>
                      <a:pt x="174036" y="32072"/>
                      <a:pt x="174699" y="31989"/>
                    </a:cubicBezTo>
                    <a:cubicBezTo>
                      <a:pt x="175113" y="31907"/>
                      <a:pt x="175445" y="31741"/>
                      <a:pt x="175445" y="31658"/>
                    </a:cubicBezTo>
                    <a:cubicBezTo>
                      <a:pt x="175445" y="31492"/>
                      <a:pt x="175445" y="31326"/>
                      <a:pt x="175611" y="31244"/>
                    </a:cubicBezTo>
                    <a:cubicBezTo>
                      <a:pt x="175770" y="31004"/>
                      <a:pt x="175545" y="29996"/>
                      <a:pt x="175307" y="29996"/>
                    </a:cubicBezTo>
                    <a:cubicBezTo>
                      <a:pt x="175297" y="29996"/>
                      <a:pt x="175288" y="29997"/>
                      <a:pt x="175279" y="30000"/>
                    </a:cubicBezTo>
                    <a:cubicBezTo>
                      <a:pt x="175113" y="30000"/>
                      <a:pt x="174948" y="30083"/>
                      <a:pt x="174865" y="30166"/>
                    </a:cubicBezTo>
                    <a:cubicBezTo>
                      <a:pt x="174782" y="30332"/>
                      <a:pt x="174533" y="30415"/>
                      <a:pt x="174367" y="30498"/>
                    </a:cubicBezTo>
                    <a:cubicBezTo>
                      <a:pt x="174202" y="30498"/>
                      <a:pt x="174202" y="30332"/>
                      <a:pt x="174450" y="30249"/>
                    </a:cubicBezTo>
                    <a:cubicBezTo>
                      <a:pt x="174699" y="30083"/>
                      <a:pt x="174699" y="30000"/>
                      <a:pt x="174450" y="30000"/>
                    </a:cubicBezTo>
                    <a:cubicBezTo>
                      <a:pt x="174285" y="30000"/>
                      <a:pt x="174119" y="29835"/>
                      <a:pt x="174119" y="29586"/>
                    </a:cubicBezTo>
                    <a:cubicBezTo>
                      <a:pt x="174119" y="29255"/>
                      <a:pt x="174202" y="29089"/>
                      <a:pt x="174367" y="29089"/>
                    </a:cubicBezTo>
                    <a:cubicBezTo>
                      <a:pt x="174533" y="29089"/>
                      <a:pt x="174699" y="29172"/>
                      <a:pt x="174699" y="29420"/>
                    </a:cubicBezTo>
                    <a:cubicBezTo>
                      <a:pt x="174699" y="29586"/>
                      <a:pt x="174948" y="29752"/>
                      <a:pt x="175196" y="29752"/>
                    </a:cubicBezTo>
                    <a:cubicBezTo>
                      <a:pt x="175611" y="29669"/>
                      <a:pt x="175611" y="29669"/>
                      <a:pt x="175279" y="29503"/>
                    </a:cubicBezTo>
                    <a:cubicBezTo>
                      <a:pt x="175113" y="29420"/>
                      <a:pt x="174948" y="29255"/>
                      <a:pt x="174948" y="29172"/>
                    </a:cubicBezTo>
                    <a:cubicBezTo>
                      <a:pt x="175030" y="29006"/>
                      <a:pt x="174699" y="28923"/>
                      <a:pt x="174285" y="28840"/>
                    </a:cubicBezTo>
                    <a:cubicBezTo>
                      <a:pt x="173622" y="28674"/>
                      <a:pt x="173622" y="28674"/>
                      <a:pt x="174202" y="28509"/>
                    </a:cubicBezTo>
                    <a:cubicBezTo>
                      <a:pt x="174699" y="28426"/>
                      <a:pt x="174865" y="28094"/>
                      <a:pt x="174865" y="27514"/>
                    </a:cubicBezTo>
                    <a:cubicBezTo>
                      <a:pt x="174939" y="27143"/>
                      <a:pt x="174880" y="26838"/>
                      <a:pt x="174748" y="26838"/>
                    </a:cubicBezTo>
                    <a:cubicBezTo>
                      <a:pt x="174733" y="26838"/>
                      <a:pt x="174716" y="26843"/>
                      <a:pt x="174699" y="26851"/>
                    </a:cubicBezTo>
                    <a:cubicBezTo>
                      <a:pt x="174670" y="26866"/>
                      <a:pt x="174643" y="26873"/>
                      <a:pt x="174618" y="26873"/>
                    </a:cubicBezTo>
                    <a:cubicBezTo>
                      <a:pt x="174504" y="26873"/>
                      <a:pt x="174436" y="26724"/>
                      <a:pt x="174367" y="26520"/>
                    </a:cubicBezTo>
                    <a:cubicBezTo>
                      <a:pt x="174367" y="26266"/>
                      <a:pt x="174399" y="26168"/>
                      <a:pt x="174480" y="26168"/>
                    </a:cubicBezTo>
                    <a:cubicBezTo>
                      <a:pt x="174531" y="26168"/>
                      <a:pt x="174603" y="26207"/>
                      <a:pt x="174699" y="26271"/>
                    </a:cubicBezTo>
                    <a:cubicBezTo>
                      <a:pt x="174921" y="26449"/>
                      <a:pt x="175238" y="26531"/>
                      <a:pt x="175485" y="26531"/>
                    </a:cubicBezTo>
                    <a:cubicBezTo>
                      <a:pt x="175699" y="26531"/>
                      <a:pt x="175859" y="26469"/>
                      <a:pt x="175859" y="26354"/>
                    </a:cubicBezTo>
                    <a:cubicBezTo>
                      <a:pt x="175859" y="26093"/>
                      <a:pt x="174833" y="25781"/>
                      <a:pt x="174315" y="25781"/>
                    </a:cubicBezTo>
                    <a:cubicBezTo>
                      <a:pt x="174174" y="25781"/>
                      <a:pt x="174071" y="25804"/>
                      <a:pt x="174036" y="25857"/>
                    </a:cubicBezTo>
                    <a:cubicBezTo>
                      <a:pt x="173849" y="26043"/>
                      <a:pt x="173197" y="26276"/>
                      <a:pt x="172952" y="26276"/>
                    </a:cubicBezTo>
                    <a:cubicBezTo>
                      <a:pt x="172871" y="26276"/>
                      <a:pt x="172834" y="26250"/>
                      <a:pt x="172876" y="26188"/>
                    </a:cubicBezTo>
                    <a:cubicBezTo>
                      <a:pt x="172959" y="26105"/>
                      <a:pt x="172876" y="25940"/>
                      <a:pt x="172627" y="25940"/>
                    </a:cubicBezTo>
                    <a:cubicBezTo>
                      <a:pt x="172318" y="25862"/>
                      <a:pt x="174464" y="25351"/>
                      <a:pt x="175223" y="25351"/>
                    </a:cubicBezTo>
                    <a:cubicBezTo>
                      <a:pt x="175277" y="25351"/>
                      <a:pt x="175323" y="25354"/>
                      <a:pt x="175362" y="25359"/>
                    </a:cubicBezTo>
                    <a:cubicBezTo>
                      <a:pt x="175445" y="25359"/>
                      <a:pt x="175611" y="25194"/>
                      <a:pt x="175611" y="25028"/>
                    </a:cubicBezTo>
                    <a:cubicBezTo>
                      <a:pt x="175611" y="24821"/>
                      <a:pt x="175466" y="24717"/>
                      <a:pt x="175300" y="24717"/>
                    </a:cubicBezTo>
                    <a:cubicBezTo>
                      <a:pt x="175134" y="24717"/>
                      <a:pt x="174948" y="24821"/>
                      <a:pt x="174865" y="25028"/>
                    </a:cubicBezTo>
                    <a:cubicBezTo>
                      <a:pt x="174782" y="25111"/>
                      <a:pt x="174533" y="25194"/>
                      <a:pt x="174367" y="25194"/>
                    </a:cubicBezTo>
                    <a:cubicBezTo>
                      <a:pt x="174119" y="25111"/>
                      <a:pt x="174285" y="24862"/>
                      <a:pt x="174782" y="24448"/>
                    </a:cubicBezTo>
                    <a:cubicBezTo>
                      <a:pt x="175445" y="23868"/>
                      <a:pt x="175611" y="23702"/>
                      <a:pt x="175279" y="23453"/>
                    </a:cubicBezTo>
                    <a:cubicBezTo>
                      <a:pt x="175191" y="23395"/>
                      <a:pt x="175124" y="23367"/>
                      <a:pt x="175074" y="23367"/>
                    </a:cubicBezTo>
                    <a:cubicBezTo>
                      <a:pt x="174982" y="23367"/>
                      <a:pt x="174948" y="23459"/>
                      <a:pt x="174948" y="23619"/>
                    </a:cubicBezTo>
                    <a:cubicBezTo>
                      <a:pt x="174948" y="23806"/>
                      <a:pt x="174854" y="23899"/>
                      <a:pt x="174703" y="23899"/>
                    </a:cubicBezTo>
                    <a:cubicBezTo>
                      <a:pt x="174652" y="23899"/>
                      <a:pt x="174595" y="23888"/>
                      <a:pt x="174533" y="23868"/>
                    </a:cubicBezTo>
                    <a:cubicBezTo>
                      <a:pt x="174467" y="23846"/>
                      <a:pt x="174412" y="23835"/>
                      <a:pt x="174371" y="23835"/>
                    </a:cubicBezTo>
                    <a:cubicBezTo>
                      <a:pt x="174258" y="23835"/>
                      <a:pt x="174246" y="23912"/>
                      <a:pt x="174367" y="24034"/>
                    </a:cubicBezTo>
                    <a:cubicBezTo>
                      <a:pt x="174533" y="24116"/>
                      <a:pt x="174285" y="24365"/>
                      <a:pt x="173953" y="24531"/>
                    </a:cubicBezTo>
                    <a:cubicBezTo>
                      <a:pt x="173704" y="24655"/>
                      <a:pt x="173539" y="24717"/>
                      <a:pt x="173435" y="24717"/>
                    </a:cubicBezTo>
                    <a:cubicBezTo>
                      <a:pt x="173332" y="24717"/>
                      <a:pt x="173290" y="24655"/>
                      <a:pt x="173290" y="24531"/>
                    </a:cubicBezTo>
                    <a:cubicBezTo>
                      <a:pt x="173290" y="24365"/>
                      <a:pt x="173456" y="24116"/>
                      <a:pt x="173622" y="23951"/>
                    </a:cubicBezTo>
                    <a:cubicBezTo>
                      <a:pt x="173953" y="23702"/>
                      <a:pt x="173870" y="23619"/>
                      <a:pt x="173456" y="23536"/>
                    </a:cubicBezTo>
                    <a:cubicBezTo>
                      <a:pt x="173124" y="23453"/>
                      <a:pt x="172876" y="23288"/>
                      <a:pt x="172876" y="23122"/>
                    </a:cubicBezTo>
                    <a:cubicBezTo>
                      <a:pt x="172876" y="22873"/>
                      <a:pt x="172296" y="22708"/>
                      <a:pt x="171633" y="22625"/>
                    </a:cubicBezTo>
                    <a:lnTo>
                      <a:pt x="171135" y="22625"/>
                    </a:lnTo>
                    <a:cubicBezTo>
                      <a:pt x="171135" y="22542"/>
                      <a:pt x="171052" y="22542"/>
                      <a:pt x="170970" y="22542"/>
                    </a:cubicBezTo>
                    <a:cubicBezTo>
                      <a:pt x="170887" y="22542"/>
                      <a:pt x="170804" y="22625"/>
                      <a:pt x="170804" y="22708"/>
                    </a:cubicBezTo>
                    <a:cubicBezTo>
                      <a:pt x="170804" y="22766"/>
                      <a:pt x="170759" y="22792"/>
                      <a:pt x="170686" y="22792"/>
                    </a:cubicBezTo>
                    <a:cubicBezTo>
                      <a:pt x="170448" y="22792"/>
                      <a:pt x="169917" y="22508"/>
                      <a:pt x="169727" y="22127"/>
                    </a:cubicBezTo>
                    <a:cubicBezTo>
                      <a:pt x="169666" y="22006"/>
                      <a:pt x="169561" y="21929"/>
                      <a:pt x="169476" y="21929"/>
                    </a:cubicBezTo>
                    <a:cubicBezTo>
                      <a:pt x="169445" y="21929"/>
                      <a:pt x="169417" y="21939"/>
                      <a:pt x="169395" y="21962"/>
                    </a:cubicBezTo>
                    <a:cubicBezTo>
                      <a:pt x="169395" y="22045"/>
                      <a:pt x="169395" y="22210"/>
                      <a:pt x="169561" y="22293"/>
                    </a:cubicBezTo>
                    <a:cubicBezTo>
                      <a:pt x="169727" y="22459"/>
                      <a:pt x="169727" y="22542"/>
                      <a:pt x="169644" y="22873"/>
                    </a:cubicBezTo>
                    <a:cubicBezTo>
                      <a:pt x="169478" y="23288"/>
                      <a:pt x="169478" y="23371"/>
                      <a:pt x="169809" y="23536"/>
                    </a:cubicBezTo>
                    <a:cubicBezTo>
                      <a:pt x="170031" y="23714"/>
                      <a:pt x="170277" y="23796"/>
                      <a:pt x="170458" y="23796"/>
                    </a:cubicBezTo>
                    <a:cubicBezTo>
                      <a:pt x="170614" y="23796"/>
                      <a:pt x="170721" y="23735"/>
                      <a:pt x="170721" y="23619"/>
                    </a:cubicBezTo>
                    <a:cubicBezTo>
                      <a:pt x="170721" y="23522"/>
                      <a:pt x="170749" y="23482"/>
                      <a:pt x="170790" y="23482"/>
                    </a:cubicBezTo>
                    <a:cubicBezTo>
                      <a:pt x="170818" y="23482"/>
                      <a:pt x="170852" y="23502"/>
                      <a:pt x="170887" y="23536"/>
                    </a:cubicBezTo>
                    <a:cubicBezTo>
                      <a:pt x="171135" y="23785"/>
                      <a:pt x="171052" y="24034"/>
                      <a:pt x="170638" y="24034"/>
                    </a:cubicBezTo>
                    <a:cubicBezTo>
                      <a:pt x="170572" y="24011"/>
                      <a:pt x="170511" y="24001"/>
                      <a:pt x="170458" y="24001"/>
                    </a:cubicBezTo>
                    <a:cubicBezTo>
                      <a:pt x="170313" y="24001"/>
                      <a:pt x="170224" y="24078"/>
                      <a:pt x="170224" y="24199"/>
                    </a:cubicBezTo>
                    <a:cubicBezTo>
                      <a:pt x="170224" y="24282"/>
                      <a:pt x="170307" y="24365"/>
                      <a:pt x="170307" y="24365"/>
                    </a:cubicBezTo>
                    <a:cubicBezTo>
                      <a:pt x="170389" y="24365"/>
                      <a:pt x="170555" y="24365"/>
                      <a:pt x="170721" y="24448"/>
                    </a:cubicBezTo>
                    <a:cubicBezTo>
                      <a:pt x="170887" y="24448"/>
                      <a:pt x="171052" y="24365"/>
                      <a:pt x="171052" y="24199"/>
                    </a:cubicBezTo>
                    <a:cubicBezTo>
                      <a:pt x="171115" y="24013"/>
                      <a:pt x="171223" y="23920"/>
                      <a:pt x="171344" y="23920"/>
                    </a:cubicBezTo>
                    <a:cubicBezTo>
                      <a:pt x="171384" y="23920"/>
                      <a:pt x="171425" y="23930"/>
                      <a:pt x="171467" y="23951"/>
                    </a:cubicBezTo>
                    <a:cubicBezTo>
                      <a:pt x="171798" y="24034"/>
                      <a:pt x="171964" y="24116"/>
                      <a:pt x="171881" y="24199"/>
                    </a:cubicBezTo>
                    <a:cubicBezTo>
                      <a:pt x="171881" y="24282"/>
                      <a:pt x="171798" y="24365"/>
                      <a:pt x="171715" y="24365"/>
                    </a:cubicBezTo>
                    <a:cubicBezTo>
                      <a:pt x="171633" y="24448"/>
                      <a:pt x="171550" y="24448"/>
                      <a:pt x="171467" y="24448"/>
                    </a:cubicBezTo>
                    <a:lnTo>
                      <a:pt x="171384" y="24448"/>
                    </a:lnTo>
                    <a:cubicBezTo>
                      <a:pt x="171135" y="24531"/>
                      <a:pt x="170970" y="24696"/>
                      <a:pt x="170887" y="24862"/>
                    </a:cubicBezTo>
                    <a:cubicBezTo>
                      <a:pt x="170825" y="25049"/>
                      <a:pt x="170716" y="25142"/>
                      <a:pt x="170525" y="25142"/>
                    </a:cubicBezTo>
                    <a:cubicBezTo>
                      <a:pt x="170462" y="25142"/>
                      <a:pt x="170389" y="25132"/>
                      <a:pt x="170307" y="25111"/>
                    </a:cubicBezTo>
                    <a:cubicBezTo>
                      <a:pt x="170196" y="25083"/>
                      <a:pt x="170122" y="25065"/>
                      <a:pt x="170083" y="25065"/>
                    </a:cubicBezTo>
                    <a:cubicBezTo>
                      <a:pt x="170003" y="25065"/>
                      <a:pt x="170058" y="25138"/>
                      <a:pt x="170224" y="25359"/>
                    </a:cubicBezTo>
                    <a:cubicBezTo>
                      <a:pt x="170389" y="25691"/>
                      <a:pt x="170389" y="25691"/>
                      <a:pt x="170141" y="25691"/>
                    </a:cubicBezTo>
                    <a:cubicBezTo>
                      <a:pt x="169975" y="25774"/>
                      <a:pt x="169892" y="25857"/>
                      <a:pt x="169975" y="26105"/>
                    </a:cubicBezTo>
                    <a:cubicBezTo>
                      <a:pt x="170028" y="26263"/>
                      <a:pt x="170014" y="26321"/>
                      <a:pt x="169954" y="26321"/>
                    </a:cubicBezTo>
                    <a:cubicBezTo>
                      <a:pt x="169920" y="26321"/>
                      <a:pt x="169870" y="26301"/>
                      <a:pt x="169809" y="26271"/>
                    </a:cubicBezTo>
                    <a:lnTo>
                      <a:pt x="169727" y="26271"/>
                    </a:lnTo>
                    <a:lnTo>
                      <a:pt x="169727" y="26188"/>
                    </a:lnTo>
                    <a:lnTo>
                      <a:pt x="168981" y="26354"/>
                    </a:lnTo>
                    <a:lnTo>
                      <a:pt x="168898" y="26354"/>
                    </a:lnTo>
                    <a:cubicBezTo>
                      <a:pt x="168898" y="26354"/>
                      <a:pt x="168898" y="26271"/>
                      <a:pt x="168898" y="26271"/>
                    </a:cubicBezTo>
                    <a:cubicBezTo>
                      <a:pt x="168815" y="26271"/>
                      <a:pt x="168815" y="26188"/>
                      <a:pt x="168815" y="26105"/>
                    </a:cubicBezTo>
                    <a:cubicBezTo>
                      <a:pt x="168898" y="26022"/>
                      <a:pt x="168815" y="25940"/>
                      <a:pt x="168566" y="25940"/>
                    </a:cubicBezTo>
                    <a:cubicBezTo>
                      <a:pt x="168540" y="25948"/>
                      <a:pt x="168515" y="25952"/>
                      <a:pt x="168490" y="25952"/>
                    </a:cubicBezTo>
                    <a:cubicBezTo>
                      <a:pt x="168284" y="25952"/>
                      <a:pt x="168152" y="25656"/>
                      <a:pt x="168152" y="25359"/>
                    </a:cubicBezTo>
                    <a:cubicBezTo>
                      <a:pt x="168152" y="25194"/>
                      <a:pt x="168235" y="25028"/>
                      <a:pt x="168318" y="24945"/>
                    </a:cubicBezTo>
                    <a:cubicBezTo>
                      <a:pt x="168318" y="24862"/>
                      <a:pt x="168401" y="24779"/>
                      <a:pt x="168483" y="24696"/>
                    </a:cubicBezTo>
                    <a:lnTo>
                      <a:pt x="168566" y="24696"/>
                    </a:lnTo>
                    <a:lnTo>
                      <a:pt x="168566" y="24614"/>
                    </a:lnTo>
                    <a:lnTo>
                      <a:pt x="168649" y="24614"/>
                    </a:lnTo>
                    <a:lnTo>
                      <a:pt x="169478" y="24531"/>
                    </a:lnTo>
                    <a:cubicBezTo>
                      <a:pt x="169809" y="24448"/>
                      <a:pt x="169975" y="24365"/>
                      <a:pt x="169975" y="24199"/>
                    </a:cubicBezTo>
                    <a:cubicBezTo>
                      <a:pt x="169892" y="24116"/>
                      <a:pt x="169892" y="24034"/>
                      <a:pt x="169727" y="23951"/>
                    </a:cubicBezTo>
                    <a:cubicBezTo>
                      <a:pt x="169727" y="23951"/>
                      <a:pt x="169644" y="23868"/>
                      <a:pt x="169561" y="23868"/>
                    </a:cubicBezTo>
                    <a:cubicBezTo>
                      <a:pt x="169561" y="23785"/>
                      <a:pt x="169478" y="23785"/>
                      <a:pt x="169478" y="23785"/>
                    </a:cubicBezTo>
                    <a:lnTo>
                      <a:pt x="169395" y="23702"/>
                    </a:lnTo>
                    <a:lnTo>
                      <a:pt x="169371" y="23702"/>
                    </a:lnTo>
                    <a:cubicBezTo>
                      <a:pt x="169408" y="23695"/>
                      <a:pt x="169438" y="23689"/>
                      <a:pt x="169436" y="23689"/>
                    </a:cubicBezTo>
                    <a:lnTo>
                      <a:pt x="169436" y="23689"/>
                    </a:lnTo>
                    <a:cubicBezTo>
                      <a:pt x="169435" y="23689"/>
                      <a:pt x="169414" y="23693"/>
                      <a:pt x="169364" y="23702"/>
                    </a:cubicBezTo>
                    <a:lnTo>
                      <a:pt x="169312" y="23702"/>
                    </a:lnTo>
                    <a:cubicBezTo>
                      <a:pt x="169259" y="23715"/>
                      <a:pt x="169246" y="23720"/>
                      <a:pt x="169255" y="23720"/>
                    </a:cubicBezTo>
                    <a:cubicBezTo>
                      <a:pt x="169260" y="23720"/>
                      <a:pt x="169269" y="23719"/>
                      <a:pt x="169282" y="23717"/>
                    </a:cubicBezTo>
                    <a:lnTo>
                      <a:pt x="169282" y="23717"/>
                    </a:lnTo>
                    <a:cubicBezTo>
                      <a:pt x="169145" y="23742"/>
                      <a:pt x="168899" y="23789"/>
                      <a:pt x="168483" y="23868"/>
                    </a:cubicBezTo>
                    <a:lnTo>
                      <a:pt x="168401" y="23868"/>
                    </a:lnTo>
                    <a:cubicBezTo>
                      <a:pt x="167075" y="23619"/>
                      <a:pt x="166826" y="23371"/>
                      <a:pt x="167655" y="22956"/>
                    </a:cubicBezTo>
                    <a:cubicBezTo>
                      <a:pt x="168152" y="22790"/>
                      <a:pt x="168235" y="22625"/>
                      <a:pt x="167903" y="22459"/>
                    </a:cubicBezTo>
                    <a:cubicBezTo>
                      <a:pt x="167738" y="22210"/>
                      <a:pt x="167655" y="22127"/>
                      <a:pt x="167903" y="22127"/>
                    </a:cubicBezTo>
                    <a:cubicBezTo>
                      <a:pt x="168069" y="22127"/>
                      <a:pt x="168069" y="21962"/>
                      <a:pt x="167986" y="21879"/>
                    </a:cubicBezTo>
                    <a:cubicBezTo>
                      <a:pt x="167903" y="21796"/>
                      <a:pt x="167986" y="21713"/>
                      <a:pt x="167986" y="21713"/>
                    </a:cubicBezTo>
                    <a:cubicBezTo>
                      <a:pt x="167986" y="21713"/>
                      <a:pt x="168069" y="21630"/>
                      <a:pt x="168069" y="21630"/>
                    </a:cubicBezTo>
                    <a:lnTo>
                      <a:pt x="168981" y="21464"/>
                    </a:lnTo>
                    <a:lnTo>
                      <a:pt x="169064" y="21464"/>
                    </a:lnTo>
                    <a:cubicBezTo>
                      <a:pt x="169229" y="21464"/>
                      <a:pt x="169229" y="21299"/>
                      <a:pt x="169146" y="21216"/>
                    </a:cubicBezTo>
                    <a:cubicBezTo>
                      <a:pt x="169146" y="21133"/>
                      <a:pt x="169064" y="21133"/>
                      <a:pt x="169064" y="21050"/>
                    </a:cubicBezTo>
                    <a:lnTo>
                      <a:pt x="168981" y="21050"/>
                    </a:lnTo>
                    <a:lnTo>
                      <a:pt x="167986" y="21216"/>
                    </a:lnTo>
                    <a:lnTo>
                      <a:pt x="167903" y="21299"/>
                    </a:lnTo>
                    <a:cubicBezTo>
                      <a:pt x="167824" y="21346"/>
                      <a:pt x="167730" y="21366"/>
                      <a:pt x="167632" y="21366"/>
                    </a:cubicBezTo>
                    <a:cubicBezTo>
                      <a:pt x="167218" y="21366"/>
                      <a:pt x="166739" y="21003"/>
                      <a:pt x="167075" y="20801"/>
                    </a:cubicBezTo>
                    <a:cubicBezTo>
                      <a:pt x="167192" y="20743"/>
                      <a:pt x="167185" y="20684"/>
                      <a:pt x="167083" y="20684"/>
                    </a:cubicBezTo>
                    <a:cubicBezTo>
                      <a:pt x="167040" y="20684"/>
                      <a:pt x="166982" y="20694"/>
                      <a:pt x="166909" y="20719"/>
                    </a:cubicBezTo>
                    <a:cubicBezTo>
                      <a:pt x="166577" y="20719"/>
                      <a:pt x="166494" y="20884"/>
                      <a:pt x="166660" y="21216"/>
                    </a:cubicBezTo>
                    <a:cubicBezTo>
                      <a:pt x="166941" y="21637"/>
                      <a:pt x="166805" y="21999"/>
                      <a:pt x="166506" y="21999"/>
                    </a:cubicBezTo>
                    <a:cubicBezTo>
                      <a:pt x="166451" y="21999"/>
                      <a:pt x="166392" y="21987"/>
                      <a:pt x="166329" y="21962"/>
                    </a:cubicBezTo>
                    <a:lnTo>
                      <a:pt x="165583" y="21962"/>
                    </a:lnTo>
                    <a:cubicBezTo>
                      <a:pt x="165524" y="21969"/>
                      <a:pt x="165469" y="21972"/>
                      <a:pt x="165419" y="21972"/>
                    </a:cubicBezTo>
                    <a:cubicBezTo>
                      <a:pt x="164897" y="21972"/>
                      <a:pt x="164813" y="21608"/>
                      <a:pt x="165417" y="21382"/>
                    </a:cubicBezTo>
                    <a:cubicBezTo>
                      <a:pt x="165831" y="21133"/>
                      <a:pt x="165831" y="21133"/>
                      <a:pt x="165417" y="20636"/>
                    </a:cubicBezTo>
                    <a:cubicBezTo>
                      <a:pt x="165231" y="20449"/>
                      <a:pt x="164951" y="20356"/>
                      <a:pt x="164718" y="20356"/>
                    </a:cubicBezTo>
                    <a:cubicBezTo>
                      <a:pt x="164640" y="20356"/>
                      <a:pt x="164568" y="20366"/>
                      <a:pt x="164505" y="20387"/>
                    </a:cubicBezTo>
                    <a:cubicBezTo>
                      <a:pt x="164443" y="20408"/>
                      <a:pt x="164371" y="20418"/>
                      <a:pt x="164292" y="20418"/>
                    </a:cubicBezTo>
                    <a:cubicBezTo>
                      <a:pt x="164055" y="20418"/>
                      <a:pt x="163760" y="20325"/>
                      <a:pt x="163511" y="20138"/>
                    </a:cubicBezTo>
                    <a:cubicBezTo>
                      <a:pt x="163345" y="20056"/>
                      <a:pt x="163262" y="20056"/>
                      <a:pt x="163097" y="19973"/>
                    </a:cubicBezTo>
                    <a:cubicBezTo>
                      <a:pt x="163345" y="19724"/>
                      <a:pt x="163677" y="19475"/>
                      <a:pt x="163760" y="19310"/>
                    </a:cubicBezTo>
                    <a:cubicBezTo>
                      <a:pt x="163871" y="19332"/>
                      <a:pt x="164011" y="19342"/>
                      <a:pt x="164158" y="19342"/>
                    </a:cubicBezTo>
                    <a:cubicBezTo>
                      <a:pt x="164559" y="19342"/>
                      <a:pt x="165003" y="19265"/>
                      <a:pt x="165003" y="19144"/>
                    </a:cubicBezTo>
                    <a:cubicBezTo>
                      <a:pt x="164944" y="19085"/>
                      <a:pt x="164844" y="19027"/>
                      <a:pt x="164703" y="19027"/>
                    </a:cubicBezTo>
                    <a:cubicBezTo>
                      <a:pt x="164644" y="19027"/>
                      <a:pt x="164578" y="19037"/>
                      <a:pt x="164505" y="19061"/>
                    </a:cubicBezTo>
                    <a:cubicBezTo>
                      <a:pt x="164340" y="19061"/>
                      <a:pt x="164174" y="19061"/>
                      <a:pt x="164008" y="18978"/>
                    </a:cubicBezTo>
                    <a:cubicBezTo>
                      <a:pt x="164091" y="18895"/>
                      <a:pt x="164174" y="18812"/>
                      <a:pt x="164257" y="18730"/>
                    </a:cubicBezTo>
                    <a:cubicBezTo>
                      <a:pt x="164505" y="18564"/>
                      <a:pt x="164340" y="18398"/>
                      <a:pt x="163677" y="18232"/>
                    </a:cubicBezTo>
                    <a:cubicBezTo>
                      <a:pt x="163097" y="18149"/>
                      <a:pt x="162765" y="17984"/>
                      <a:pt x="162765" y="17901"/>
                    </a:cubicBezTo>
                    <a:cubicBezTo>
                      <a:pt x="162787" y="17879"/>
                      <a:pt x="162786" y="17868"/>
                      <a:pt x="162765" y="17868"/>
                    </a:cubicBezTo>
                    <a:cubicBezTo>
                      <a:pt x="162709" y="17868"/>
                      <a:pt x="162511" y="17945"/>
                      <a:pt x="162268" y="18067"/>
                    </a:cubicBezTo>
                    <a:cubicBezTo>
                      <a:pt x="161982" y="18186"/>
                      <a:pt x="161751" y="18236"/>
                      <a:pt x="161587" y="18236"/>
                    </a:cubicBezTo>
                    <a:cubicBezTo>
                      <a:pt x="161179" y="18236"/>
                      <a:pt x="161180" y="17924"/>
                      <a:pt x="161771" y="17569"/>
                    </a:cubicBezTo>
                    <a:cubicBezTo>
                      <a:pt x="162185" y="17321"/>
                      <a:pt x="162351" y="17072"/>
                      <a:pt x="162185" y="17072"/>
                    </a:cubicBezTo>
                    <a:cubicBezTo>
                      <a:pt x="161771" y="16989"/>
                      <a:pt x="162351" y="16160"/>
                      <a:pt x="163014" y="15829"/>
                    </a:cubicBezTo>
                    <a:cubicBezTo>
                      <a:pt x="163345" y="15663"/>
                      <a:pt x="163677" y="15249"/>
                      <a:pt x="163842" y="14917"/>
                    </a:cubicBezTo>
                    <a:cubicBezTo>
                      <a:pt x="164008" y="14586"/>
                      <a:pt x="164340" y="14172"/>
                      <a:pt x="164588" y="14006"/>
                    </a:cubicBezTo>
                    <a:cubicBezTo>
                      <a:pt x="164837" y="13840"/>
                      <a:pt x="165086" y="13509"/>
                      <a:pt x="165086" y="13343"/>
                    </a:cubicBezTo>
                    <a:cubicBezTo>
                      <a:pt x="165086" y="13177"/>
                      <a:pt x="165334" y="12928"/>
                      <a:pt x="165583" y="12763"/>
                    </a:cubicBezTo>
                    <a:cubicBezTo>
                      <a:pt x="165914" y="12597"/>
                      <a:pt x="165997" y="12431"/>
                      <a:pt x="165914" y="12183"/>
                    </a:cubicBezTo>
                    <a:cubicBezTo>
                      <a:pt x="165831" y="12100"/>
                      <a:pt x="165749" y="12058"/>
                      <a:pt x="165666" y="12058"/>
                    </a:cubicBezTo>
                    <a:cubicBezTo>
                      <a:pt x="165583" y="12058"/>
                      <a:pt x="165500" y="12100"/>
                      <a:pt x="165417" y="12183"/>
                    </a:cubicBezTo>
                    <a:cubicBezTo>
                      <a:pt x="165341" y="12246"/>
                      <a:pt x="165273" y="12274"/>
                      <a:pt x="165213" y="12274"/>
                    </a:cubicBezTo>
                    <a:cubicBezTo>
                      <a:pt x="164881" y="12274"/>
                      <a:pt x="164805" y="11393"/>
                      <a:pt x="165086" y="10691"/>
                    </a:cubicBezTo>
                    <a:cubicBezTo>
                      <a:pt x="165417" y="9696"/>
                      <a:pt x="165417" y="9531"/>
                      <a:pt x="164920" y="9531"/>
                    </a:cubicBezTo>
                    <a:cubicBezTo>
                      <a:pt x="164816" y="9551"/>
                      <a:pt x="164739" y="9562"/>
                      <a:pt x="164684" y="9562"/>
                    </a:cubicBezTo>
                    <a:cubicBezTo>
                      <a:pt x="164521" y="9562"/>
                      <a:pt x="164568" y="9468"/>
                      <a:pt x="164754" y="9282"/>
                    </a:cubicBezTo>
                    <a:cubicBezTo>
                      <a:pt x="164920" y="9033"/>
                      <a:pt x="164837" y="8785"/>
                      <a:pt x="164423" y="8039"/>
                    </a:cubicBezTo>
                    <a:cubicBezTo>
                      <a:pt x="164091" y="7542"/>
                      <a:pt x="163760" y="7127"/>
                      <a:pt x="163677" y="7044"/>
                    </a:cubicBezTo>
                    <a:cubicBezTo>
                      <a:pt x="163594" y="7044"/>
                      <a:pt x="163511" y="6879"/>
                      <a:pt x="163511" y="6713"/>
                    </a:cubicBezTo>
                    <a:cubicBezTo>
                      <a:pt x="163428" y="6464"/>
                      <a:pt x="163179" y="6216"/>
                      <a:pt x="163014" y="6050"/>
                    </a:cubicBezTo>
                    <a:cubicBezTo>
                      <a:pt x="162765" y="5884"/>
                      <a:pt x="162516" y="5718"/>
                      <a:pt x="162516" y="5635"/>
                    </a:cubicBezTo>
                    <a:cubicBezTo>
                      <a:pt x="162516" y="5538"/>
                      <a:pt x="162431" y="5498"/>
                      <a:pt x="162327" y="5498"/>
                    </a:cubicBezTo>
                    <a:cubicBezTo>
                      <a:pt x="162254" y="5498"/>
                      <a:pt x="162171" y="5518"/>
                      <a:pt x="162102" y="5553"/>
                    </a:cubicBezTo>
                    <a:cubicBezTo>
                      <a:pt x="161997" y="5605"/>
                      <a:pt x="161917" y="5633"/>
                      <a:pt x="161857" y="5633"/>
                    </a:cubicBezTo>
                    <a:cubicBezTo>
                      <a:pt x="161726" y="5633"/>
                      <a:pt x="161688" y="5504"/>
                      <a:pt x="161688" y="5221"/>
                    </a:cubicBezTo>
                    <a:cubicBezTo>
                      <a:pt x="161688" y="4793"/>
                      <a:pt x="161507" y="4545"/>
                      <a:pt x="161312" y="4545"/>
                    </a:cubicBezTo>
                    <a:cubicBezTo>
                      <a:pt x="161243" y="4545"/>
                      <a:pt x="161173" y="4576"/>
                      <a:pt x="161108" y="4641"/>
                    </a:cubicBezTo>
                    <a:cubicBezTo>
                      <a:pt x="161025" y="4807"/>
                      <a:pt x="161108" y="4890"/>
                      <a:pt x="161190" y="4972"/>
                    </a:cubicBezTo>
                    <a:cubicBezTo>
                      <a:pt x="161356" y="5055"/>
                      <a:pt x="161356" y="5138"/>
                      <a:pt x="161190" y="5138"/>
                    </a:cubicBezTo>
                    <a:cubicBezTo>
                      <a:pt x="161108" y="5138"/>
                      <a:pt x="160942" y="5055"/>
                      <a:pt x="160859" y="4807"/>
                    </a:cubicBezTo>
                    <a:cubicBezTo>
                      <a:pt x="160859" y="4641"/>
                      <a:pt x="160693" y="4475"/>
                      <a:pt x="160445" y="4475"/>
                    </a:cubicBezTo>
                    <a:cubicBezTo>
                      <a:pt x="160279" y="4475"/>
                      <a:pt x="159947" y="4227"/>
                      <a:pt x="159782" y="3895"/>
                    </a:cubicBezTo>
                    <a:cubicBezTo>
                      <a:pt x="159616" y="3564"/>
                      <a:pt x="159367" y="3315"/>
                      <a:pt x="159119" y="3232"/>
                    </a:cubicBezTo>
                    <a:cubicBezTo>
                      <a:pt x="158953" y="3232"/>
                      <a:pt x="158787" y="3149"/>
                      <a:pt x="158787" y="3066"/>
                    </a:cubicBezTo>
                    <a:cubicBezTo>
                      <a:pt x="158787" y="2984"/>
                      <a:pt x="158538" y="2901"/>
                      <a:pt x="158041" y="2818"/>
                    </a:cubicBezTo>
                    <a:cubicBezTo>
                      <a:pt x="157627" y="2735"/>
                      <a:pt x="157295" y="2569"/>
                      <a:pt x="157295" y="2403"/>
                    </a:cubicBezTo>
                    <a:cubicBezTo>
                      <a:pt x="157378" y="2321"/>
                      <a:pt x="157130" y="2155"/>
                      <a:pt x="156881" y="2072"/>
                    </a:cubicBezTo>
                    <a:cubicBezTo>
                      <a:pt x="156632" y="1989"/>
                      <a:pt x="156467" y="1823"/>
                      <a:pt x="156467" y="1658"/>
                    </a:cubicBezTo>
                    <a:cubicBezTo>
                      <a:pt x="156550" y="1492"/>
                      <a:pt x="156301" y="1326"/>
                      <a:pt x="155969" y="1326"/>
                    </a:cubicBezTo>
                    <a:cubicBezTo>
                      <a:pt x="155638" y="1243"/>
                      <a:pt x="155389" y="995"/>
                      <a:pt x="155224" y="663"/>
                    </a:cubicBezTo>
                    <a:cubicBezTo>
                      <a:pt x="155058" y="332"/>
                      <a:pt x="154975" y="166"/>
                      <a:pt x="154809" y="0"/>
                    </a:cubicBezTo>
                    <a:lnTo>
                      <a:pt x="149837" y="0"/>
                    </a:lnTo>
                    <a:cubicBezTo>
                      <a:pt x="149080" y="454"/>
                      <a:pt x="148507" y="663"/>
                      <a:pt x="148138" y="663"/>
                    </a:cubicBezTo>
                    <a:cubicBezTo>
                      <a:pt x="147900" y="663"/>
                      <a:pt x="147747" y="577"/>
                      <a:pt x="147682" y="414"/>
                    </a:cubicBezTo>
                    <a:cubicBezTo>
                      <a:pt x="147571" y="193"/>
                      <a:pt x="147424" y="83"/>
                      <a:pt x="147093" y="83"/>
                    </a:cubicBezTo>
                    <a:cubicBezTo>
                      <a:pt x="146927" y="83"/>
                      <a:pt x="146715" y="111"/>
                      <a:pt x="146439" y="166"/>
                    </a:cubicBezTo>
                    <a:cubicBezTo>
                      <a:pt x="146149" y="207"/>
                      <a:pt x="145879" y="228"/>
                      <a:pt x="145683" y="228"/>
                    </a:cubicBezTo>
                    <a:cubicBezTo>
                      <a:pt x="145486" y="228"/>
                      <a:pt x="145362" y="207"/>
                      <a:pt x="145362" y="166"/>
                    </a:cubicBezTo>
                    <a:cubicBezTo>
                      <a:pt x="145362" y="83"/>
                      <a:pt x="145279" y="0"/>
                      <a:pt x="145196" y="0"/>
                    </a:cubicBezTo>
                    <a:lnTo>
                      <a:pt x="141964" y="0"/>
                    </a:lnTo>
                    <a:cubicBezTo>
                      <a:pt x="140555" y="166"/>
                      <a:pt x="139063" y="497"/>
                      <a:pt x="138649" y="497"/>
                    </a:cubicBezTo>
                    <a:cubicBezTo>
                      <a:pt x="138234" y="580"/>
                      <a:pt x="137820" y="663"/>
                      <a:pt x="137737" y="663"/>
                    </a:cubicBezTo>
                    <a:cubicBezTo>
                      <a:pt x="137720" y="672"/>
                      <a:pt x="137703" y="676"/>
                      <a:pt x="137688" y="676"/>
                    </a:cubicBezTo>
                    <a:cubicBezTo>
                      <a:pt x="137554" y="676"/>
                      <a:pt x="137480" y="371"/>
                      <a:pt x="13740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10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accent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540000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Nunito Black"/>
              <a:buNone/>
              <a:defRPr sz="30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Nunito Black"/>
              <a:buNone/>
              <a:defRPr sz="2800">
                <a:solidFill>
                  <a:schemeClr val="dk1"/>
                </a:solidFill>
                <a:latin typeface="Nunito Black"/>
                <a:ea typeface="Nunito Black"/>
                <a:cs typeface="Nunito Black"/>
                <a:sym typeface="Nunito Black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524425" y="1188000"/>
            <a:ext cx="80952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Nunito"/>
              <a:buChar char="●"/>
              <a:defRPr sz="18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■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●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Nunito"/>
              <a:buChar char="○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Nunito"/>
              <a:buChar char="■"/>
              <a:defRPr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52" r:id="rId2"/>
    <p:sldLayoutId id="2147483653" r:id="rId3"/>
    <p:sldLayoutId id="2147483655" r:id="rId4"/>
    <p:sldLayoutId id="2147483656" r:id="rId5"/>
    <p:sldLayoutId id="2147483658" r:id="rId6"/>
    <p:sldLayoutId id="2147483659" r:id="rId7"/>
    <p:sldLayoutId id="2147483660" r:id="rId8"/>
    <p:sldLayoutId id="2147483661" r:id="rId9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5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" name="Google Shape;501;p31"/>
          <p:cNvSpPr/>
          <p:nvPr/>
        </p:nvSpPr>
        <p:spPr>
          <a:xfrm rot="1496112">
            <a:off x="8541864" y="3015884"/>
            <a:ext cx="700" cy="2725"/>
          </a:xfrm>
          <a:custGeom>
            <a:avLst/>
            <a:gdLst/>
            <a:ahLst/>
            <a:cxnLst/>
            <a:rect l="l" t="t" r="r" b="b"/>
            <a:pathLst>
              <a:path w="28" h="109" extrusionOk="0">
                <a:moveTo>
                  <a:pt x="1" y="0"/>
                </a:moveTo>
                <a:cubicBezTo>
                  <a:pt x="1" y="28"/>
                  <a:pt x="1" y="55"/>
                  <a:pt x="1" y="109"/>
                </a:cubicBezTo>
                <a:lnTo>
                  <a:pt x="28" y="109"/>
                </a:lnTo>
                <a:cubicBezTo>
                  <a:pt x="28" y="55"/>
                  <a:pt x="28" y="28"/>
                  <a:pt x="1" y="0"/>
                </a:cubicBezTo>
                <a:close/>
              </a:path>
            </a:pathLst>
          </a:custGeom>
          <a:solidFill>
            <a:srgbClr val="6677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2" name="Google Shape;502;p31"/>
          <p:cNvSpPr/>
          <p:nvPr/>
        </p:nvSpPr>
        <p:spPr>
          <a:xfrm rot="1496112">
            <a:off x="7226469" y="2638861"/>
            <a:ext cx="25" cy="700"/>
          </a:xfrm>
          <a:custGeom>
            <a:avLst/>
            <a:gdLst/>
            <a:ahLst/>
            <a:cxnLst/>
            <a:rect l="l" t="t" r="r" b="b"/>
            <a:pathLst>
              <a:path w="1" h="28" extrusionOk="0">
                <a:moveTo>
                  <a:pt x="1" y="27"/>
                </a:moveTo>
                <a:cubicBezTo>
                  <a:pt x="1" y="27"/>
                  <a:pt x="1" y="27"/>
                  <a:pt x="1" y="27"/>
                </a:cubicBezTo>
                <a:cubicBezTo>
                  <a:pt x="1" y="0"/>
                  <a:pt x="1" y="27"/>
                  <a:pt x="1" y="27"/>
                </a:cubicBezTo>
                <a:close/>
              </a:path>
            </a:pathLst>
          </a:custGeom>
          <a:solidFill>
            <a:srgbClr val="66776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3" name="Google Shape;503;p31"/>
          <p:cNvSpPr/>
          <p:nvPr/>
        </p:nvSpPr>
        <p:spPr>
          <a:xfrm>
            <a:off x="1390617" y="3838335"/>
            <a:ext cx="997" cy="2958"/>
          </a:xfrm>
          <a:custGeom>
            <a:avLst/>
            <a:gdLst/>
            <a:ahLst/>
            <a:cxnLst/>
            <a:rect l="l" t="t" r="r" b="b"/>
            <a:pathLst>
              <a:path w="31" h="92" extrusionOk="0">
                <a:moveTo>
                  <a:pt x="1" y="1"/>
                </a:moveTo>
                <a:lnTo>
                  <a:pt x="1" y="1"/>
                </a:lnTo>
                <a:cubicBezTo>
                  <a:pt x="1" y="16"/>
                  <a:pt x="8" y="31"/>
                  <a:pt x="16" y="46"/>
                </a:cubicBezTo>
                <a:lnTo>
                  <a:pt x="1" y="1"/>
                </a:lnTo>
                <a:close/>
                <a:moveTo>
                  <a:pt x="16" y="46"/>
                </a:moveTo>
                <a:lnTo>
                  <a:pt x="31" y="92"/>
                </a:lnTo>
                <a:cubicBezTo>
                  <a:pt x="31" y="77"/>
                  <a:pt x="23" y="61"/>
                  <a:pt x="16" y="46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4" name="Google Shape;504;p31"/>
          <p:cNvSpPr/>
          <p:nvPr/>
        </p:nvSpPr>
        <p:spPr>
          <a:xfrm>
            <a:off x="1386726" y="3840297"/>
            <a:ext cx="32" cy="3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ubicBezTo>
                  <a:pt x="0" y="0"/>
                  <a:pt x="0" y="0"/>
                  <a:pt x="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5" name="Google Shape;505;p31"/>
          <p:cNvSpPr/>
          <p:nvPr/>
        </p:nvSpPr>
        <p:spPr>
          <a:xfrm>
            <a:off x="1386726" y="3840297"/>
            <a:ext cx="32" cy="997"/>
          </a:xfrm>
          <a:custGeom>
            <a:avLst/>
            <a:gdLst/>
            <a:ahLst/>
            <a:cxnLst/>
            <a:rect l="l" t="t" r="r" b="b"/>
            <a:pathLst>
              <a:path w="1" h="31" extrusionOk="0">
                <a:moveTo>
                  <a:pt x="0" y="0"/>
                </a:moveTo>
                <a:lnTo>
                  <a:pt x="0" y="31"/>
                </a:lnTo>
                <a:lnTo>
                  <a:pt x="0" y="31"/>
                </a:lnTo>
                <a:cubicBezTo>
                  <a:pt x="0" y="31"/>
                  <a:pt x="0" y="0"/>
                  <a:pt x="0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6" name="Google Shape;506;p31"/>
          <p:cNvSpPr/>
          <p:nvPr/>
        </p:nvSpPr>
        <p:spPr>
          <a:xfrm>
            <a:off x="1389653" y="3837371"/>
            <a:ext cx="997" cy="997"/>
          </a:xfrm>
          <a:custGeom>
            <a:avLst/>
            <a:gdLst/>
            <a:ahLst/>
            <a:cxnLst/>
            <a:rect l="l" t="t" r="r" b="b"/>
            <a:pathLst>
              <a:path w="31" h="31" extrusionOk="0">
                <a:moveTo>
                  <a:pt x="31" y="31"/>
                </a:moveTo>
                <a:lnTo>
                  <a:pt x="0" y="0"/>
                </a:lnTo>
                <a:cubicBezTo>
                  <a:pt x="0" y="0"/>
                  <a:pt x="31" y="31"/>
                  <a:pt x="31" y="3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7" name="Google Shape;507;p31"/>
          <p:cNvSpPr/>
          <p:nvPr/>
        </p:nvSpPr>
        <p:spPr>
          <a:xfrm>
            <a:off x="1364218" y="3807048"/>
            <a:ext cx="32" cy="1994"/>
          </a:xfrm>
          <a:custGeom>
            <a:avLst/>
            <a:gdLst/>
            <a:ahLst/>
            <a:cxnLst/>
            <a:rect l="l" t="t" r="r" b="b"/>
            <a:pathLst>
              <a:path w="1" h="62" extrusionOk="0">
                <a:moveTo>
                  <a:pt x="1" y="62"/>
                </a:moveTo>
                <a:cubicBezTo>
                  <a:pt x="1" y="62"/>
                  <a:pt x="1" y="31"/>
                  <a:pt x="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8" name="Google Shape;508;p31"/>
          <p:cNvSpPr/>
          <p:nvPr/>
        </p:nvSpPr>
        <p:spPr>
          <a:xfrm>
            <a:off x="1361292" y="3805119"/>
            <a:ext cx="32" cy="3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cubicBezTo>
                  <a:pt x="1" y="0"/>
                  <a:pt x="1" y="0"/>
                  <a:pt x="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09" name="Google Shape;509;p31"/>
          <p:cNvSpPr/>
          <p:nvPr/>
        </p:nvSpPr>
        <p:spPr>
          <a:xfrm>
            <a:off x="1360327" y="3805119"/>
            <a:ext cx="997" cy="997"/>
          </a:xfrm>
          <a:custGeom>
            <a:avLst/>
            <a:gdLst/>
            <a:ahLst/>
            <a:cxnLst/>
            <a:rect l="l" t="t" r="r" b="b"/>
            <a:pathLst>
              <a:path w="31" h="31" extrusionOk="0">
                <a:moveTo>
                  <a:pt x="31" y="0"/>
                </a:moveTo>
                <a:lnTo>
                  <a:pt x="0" y="31"/>
                </a:lnTo>
                <a:lnTo>
                  <a:pt x="31" y="31"/>
                </a:lnTo>
                <a:cubicBezTo>
                  <a:pt x="31" y="31"/>
                  <a:pt x="31" y="0"/>
                  <a:pt x="31" y="0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0" name="Google Shape;510;p31"/>
          <p:cNvSpPr/>
          <p:nvPr/>
        </p:nvSpPr>
        <p:spPr>
          <a:xfrm>
            <a:off x="1364218" y="3806084"/>
            <a:ext cx="1029" cy="997"/>
          </a:xfrm>
          <a:custGeom>
            <a:avLst/>
            <a:gdLst/>
            <a:ahLst/>
            <a:cxnLst/>
            <a:rect l="l" t="t" r="r" b="b"/>
            <a:pathLst>
              <a:path w="32" h="31" extrusionOk="0">
                <a:moveTo>
                  <a:pt x="31" y="1"/>
                </a:moveTo>
                <a:lnTo>
                  <a:pt x="1" y="31"/>
                </a:lnTo>
                <a:cubicBezTo>
                  <a:pt x="31" y="31"/>
                  <a:pt x="31" y="1"/>
                  <a:pt x="31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1" name="Google Shape;511;p31"/>
          <p:cNvSpPr/>
          <p:nvPr/>
        </p:nvSpPr>
        <p:spPr>
          <a:xfrm>
            <a:off x="1274313" y="3808045"/>
            <a:ext cx="997" cy="1994"/>
          </a:xfrm>
          <a:custGeom>
            <a:avLst/>
            <a:gdLst/>
            <a:ahLst/>
            <a:cxnLst/>
            <a:rect l="l" t="t" r="r" b="b"/>
            <a:pathLst>
              <a:path w="31" h="62" extrusionOk="0">
                <a:moveTo>
                  <a:pt x="31" y="0"/>
                </a:moveTo>
                <a:lnTo>
                  <a:pt x="31" y="0"/>
                </a:lnTo>
                <a:cubicBezTo>
                  <a:pt x="1" y="31"/>
                  <a:pt x="1" y="31"/>
                  <a:pt x="1" y="61"/>
                </a:cubicBezTo>
                <a:lnTo>
                  <a:pt x="31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2" name="Google Shape;512;p31"/>
          <p:cNvSpPr/>
          <p:nvPr/>
        </p:nvSpPr>
        <p:spPr>
          <a:xfrm>
            <a:off x="1271386" y="3806084"/>
            <a:ext cx="997" cy="32"/>
          </a:xfrm>
          <a:custGeom>
            <a:avLst/>
            <a:gdLst/>
            <a:ahLst/>
            <a:cxnLst/>
            <a:rect l="l" t="t" r="r" b="b"/>
            <a:pathLst>
              <a:path w="31" h="1" extrusionOk="0">
                <a:moveTo>
                  <a:pt x="0" y="1"/>
                </a:moveTo>
                <a:lnTo>
                  <a:pt x="31" y="1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3" name="Google Shape;513;p31"/>
          <p:cNvSpPr/>
          <p:nvPr/>
        </p:nvSpPr>
        <p:spPr>
          <a:xfrm>
            <a:off x="1271386" y="3806084"/>
            <a:ext cx="32" cy="32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ubicBezTo>
                  <a:pt x="0" y="1"/>
                  <a:pt x="0" y="1"/>
                  <a:pt x="0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4" name="Google Shape;514;p31"/>
          <p:cNvSpPr/>
          <p:nvPr/>
        </p:nvSpPr>
        <p:spPr>
          <a:xfrm>
            <a:off x="1275277" y="3807048"/>
            <a:ext cx="32" cy="1029"/>
          </a:xfrm>
          <a:custGeom>
            <a:avLst/>
            <a:gdLst/>
            <a:ahLst/>
            <a:cxnLst/>
            <a:rect l="l" t="t" r="r" b="b"/>
            <a:pathLst>
              <a:path w="1" h="32" extrusionOk="0">
                <a:moveTo>
                  <a:pt x="1" y="31"/>
                </a:moveTo>
                <a:lnTo>
                  <a:pt x="1" y="1"/>
                </a:lnTo>
                <a:cubicBezTo>
                  <a:pt x="1" y="1"/>
                  <a:pt x="1" y="31"/>
                  <a:pt x="1" y="3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16" name="Google Shape;516;p31"/>
          <p:cNvSpPr txBox="1">
            <a:spLocks noGrp="1"/>
          </p:cNvSpPr>
          <p:nvPr>
            <p:ph type="ctrTitle"/>
          </p:nvPr>
        </p:nvSpPr>
        <p:spPr>
          <a:xfrm>
            <a:off x="947400" y="1485263"/>
            <a:ext cx="7249200" cy="1530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Soal Cerita K</a:t>
            </a:r>
            <a:r>
              <a:rPr lang="en-US" dirty="0" smtClean="0"/>
              <a:t>o</a:t>
            </a:r>
            <a:r>
              <a:rPr lang="en" dirty="0" smtClean="0"/>
              <a:t>nversi Satuan Panjang</a:t>
            </a:r>
            <a:endParaRPr dirty="0"/>
          </a:p>
        </p:txBody>
      </p:sp>
      <p:grpSp>
        <p:nvGrpSpPr>
          <p:cNvPr id="517" name="Google Shape;517;p31"/>
          <p:cNvGrpSpPr/>
          <p:nvPr/>
        </p:nvGrpSpPr>
        <p:grpSpPr>
          <a:xfrm>
            <a:off x="612706" y="2819031"/>
            <a:ext cx="2179083" cy="1781981"/>
            <a:chOff x="417925" y="2537750"/>
            <a:chExt cx="2717400" cy="2222198"/>
          </a:xfrm>
        </p:grpSpPr>
        <p:sp>
          <p:nvSpPr>
            <p:cNvPr id="518" name="Google Shape;518;p31"/>
            <p:cNvSpPr/>
            <p:nvPr/>
          </p:nvSpPr>
          <p:spPr>
            <a:xfrm>
              <a:off x="417925" y="2537750"/>
              <a:ext cx="2717400" cy="2202300"/>
            </a:xfrm>
            <a:prstGeom prst="ellipse">
              <a:avLst/>
            </a:pr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19" name="Google Shape;519;p31"/>
            <p:cNvGrpSpPr/>
            <p:nvPr/>
          </p:nvGrpSpPr>
          <p:grpSpPr>
            <a:xfrm>
              <a:off x="446450" y="2592531"/>
              <a:ext cx="2645466" cy="2167417"/>
              <a:chOff x="397361" y="3593989"/>
              <a:chExt cx="2510168" cy="2038963"/>
            </a:xfrm>
          </p:grpSpPr>
          <p:grpSp>
            <p:nvGrpSpPr>
              <p:cNvPr id="520" name="Google Shape;520;p31"/>
              <p:cNvGrpSpPr/>
              <p:nvPr/>
            </p:nvGrpSpPr>
            <p:grpSpPr>
              <a:xfrm>
                <a:off x="397361" y="3593989"/>
                <a:ext cx="2510168" cy="2038963"/>
                <a:chOff x="397361" y="3593989"/>
                <a:chExt cx="2510168" cy="2038963"/>
              </a:xfrm>
            </p:grpSpPr>
            <p:sp>
              <p:nvSpPr>
                <p:cNvPr id="521" name="Google Shape;521;p31"/>
                <p:cNvSpPr/>
                <p:nvPr/>
              </p:nvSpPr>
              <p:spPr>
                <a:xfrm>
                  <a:off x="1638886" y="53728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2" name="Google Shape;522;p31"/>
                <p:cNvSpPr/>
                <p:nvPr/>
              </p:nvSpPr>
              <p:spPr>
                <a:xfrm>
                  <a:off x="1641812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3" name="Google Shape;523;p31"/>
                <p:cNvSpPr/>
                <p:nvPr/>
              </p:nvSpPr>
              <p:spPr>
                <a:xfrm>
                  <a:off x="1636924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4" name="Google Shape;524;p31"/>
                <p:cNvSpPr/>
                <p:nvPr/>
              </p:nvSpPr>
              <p:spPr>
                <a:xfrm>
                  <a:off x="1637889" y="53728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5" name="Google Shape;525;p31"/>
                <p:cNvSpPr/>
                <p:nvPr/>
              </p:nvSpPr>
              <p:spPr>
                <a:xfrm>
                  <a:off x="1642777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6" name="Google Shape;526;p31"/>
                <p:cNvSpPr/>
                <p:nvPr/>
              </p:nvSpPr>
              <p:spPr>
                <a:xfrm>
                  <a:off x="1629111" y="53728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7" name="Google Shape;527;p31"/>
                <p:cNvSpPr/>
                <p:nvPr/>
              </p:nvSpPr>
              <p:spPr>
                <a:xfrm>
                  <a:off x="1630075" y="537672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8" name="Google Shape;528;p31"/>
                <p:cNvSpPr/>
                <p:nvPr/>
              </p:nvSpPr>
              <p:spPr>
                <a:xfrm>
                  <a:off x="1632037" y="537573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29" name="Google Shape;529;p31"/>
                <p:cNvSpPr/>
                <p:nvPr/>
              </p:nvSpPr>
              <p:spPr>
                <a:xfrm>
                  <a:off x="1632037" y="5375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0" name="Google Shape;530;p31"/>
                <p:cNvSpPr/>
                <p:nvPr/>
              </p:nvSpPr>
              <p:spPr>
                <a:xfrm>
                  <a:off x="1633002" y="53718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1" name="Google Shape;531;p31"/>
                <p:cNvSpPr/>
                <p:nvPr/>
              </p:nvSpPr>
              <p:spPr>
                <a:xfrm>
                  <a:off x="1636924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2" name="Google Shape;532;p31"/>
                <p:cNvSpPr/>
                <p:nvPr/>
              </p:nvSpPr>
              <p:spPr>
                <a:xfrm>
                  <a:off x="1629111" y="53718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3" name="Google Shape;533;p31"/>
                <p:cNvSpPr/>
                <p:nvPr/>
              </p:nvSpPr>
              <p:spPr>
                <a:xfrm>
                  <a:off x="1628114" y="5369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4" name="Google Shape;534;p31"/>
                <p:cNvSpPr/>
                <p:nvPr/>
              </p:nvSpPr>
              <p:spPr>
                <a:xfrm>
                  <a:off x="1651587" y="53865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5" name="Google Shape;535;p31"/>
                <p:cNvSpPr/>
                <p:nvPr/>
              </p:nvSpPr>
              <p:spPr>
                <a:xfrm>
                  <a:off x="1629111" y="537183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lnTo>
                        <a:pt x="0" y="31"/>
                      </a:ln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6" name="Google Shape;536;p31"/>
                <p:cNvSpPr/>
                <p:nvPr/>
              </p:nvSpPr>
              <p:spPr>
                <a:xfrm>
                  <a:off x="1637889" y="53747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7" name="Google Shape;537;p31"/>
                <p:cNvSpPr/>
                <p:nvPr/>
              </p:nvSpPr>
              <p:spPr>
                <a:xfrm>
                  <a:off x="1637889" y="53747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8" name="Google Shape;538;p31"/>
                <p:cNvSpPr/>
                <p:nvPr/>
              </p:nvSpPr>
              <p:spPr>
                <a:xfrm>
                  <a:off x="1632037" y="537183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39" name="Google Shape;539;p31"/>
                <p:cNvSpPr/>
                <p:nvPr/>
              </p:nvSpPr>
              <p:spPr>
                <a:xfrm>
                  <a:off x="1636924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0" name="Google Shape;540;p31"/>
                <p:cNvSpPr/>
                <p:nvPr/>
              </p:nvSpPr>
              <p:spPr>
                <a:xfrm>
                  <a:off x="1642777" y="53738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1" name="Google Shape;541;p31"/>
                <p:cNvSpPr/>
                <p:nvPr/>
              </p:nvSpPr>
              <p:spPr>
                <a:xfrm>
                  <a:off x="1650590" y="53640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2" name="Google Shape;542;p31"/>
                <p:cNvSpPr/>
                <p:nvPr/>
              </p:nvSpPr>
              <p:spPr>
                <a:xfrm>
                  <a:off x="1650590" y="53640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3" name="Google Shape;543;p31"/>
                <p:cNvSpPr/>
                <p:nvPr/>
              </p:nvSpPr>
              <p:spPr>
                <a:xfrm>
                  <a:off x="1651587" y="53649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4" name="Google Shape;544;p31"/>
                <p:cNvSpPr/>
                <p:nvPr/>
              </p:nvSpPr>
              <p:spPr>
                <a:xfrm>
                  <a:off x="1642777" y="53591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" name="Google Shape;545;p31"/>
                <p:cNvSpPr/>
                <p:nvPr/>
              </p:nvSpPr>
              <p:spPr>
                <a:xfrm>
                  <a:off x="1643773" y="53591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" name="Google Shape;546;p31"/>
                <p:cNvSpPr/>
                <p:nvPr/>
              </p:nvSpPr>
              <p:spPr>
                <a:xfrm>
                  <a:off x="1653549" y="53679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" name="Google Shape;547;p31"/>
                <p:cNvSpPr/>
                <p:nvPr/>
              </p:nvSpPr>
              <p:spPr>
                <a:xfrm>
                  <a:off x="1620300" y="5357723"/>
                  <a:ext cx="39133" cy="36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139" extrusionOk="0">
                      <a:moveTo>
                        <a:pt x="762" y="0"/>
                      </a:moveTo>
                      <a:cubicBezTo>
                        <a:pt x="760" y="0"/>
                        <a:pt x="760" y="4"/>
                        <a:pt x="760" y="14"/>
                      </a:cubicBezTo>
                      <a:cubicBezTo>
                        <a:pt x="760" y="20"/>
                        <a:pt x="760" y="23"/>
                        <a:pt x="761" y="23"/>
                      </a:cubicBezTo>
                      <a:cubicBezTo>
                        <a:pt x="761" y="23"/>
                        <a:pt x="763" y="12"/>
                        <a:pt x="769" y="7"/>
                      </a:cubicBezTo>
                      <a:lnTo>
                        <a:pt x="769" y="7"/>
                      </a:lnTo>
                      <a:cubicBezTo>
                        <a:pt x="774" y="10"/>
                        <a:pt x="781" y="14"/>
                        <a:pt x="791" y="14"/>
                      </a:cubicBezTo>
                      <a:cubicBezTo>
                        <a:pt x="784" y="7"/>
                        <a:pt x="779" y="5"/>
                        <a:pt x="775" y="5"/>
                      </a:cubicBezTo>
                      <a:cubicBezTo>
                        <a:pt x="773" y="5"/>
                        <a:pt x="771" y="6"/>
                        <a:pt x="769" y="7"/>
                      </a:cubicBezTo>
                      <a:lnTo>
                        <a:pt x="769" y="7"/>
                      </a:lnTo>
                      <a:cubicBezTo>
                        <a:pt x="765" y="4"/>
                        <a:pt x="763" y="0"/>
                        <a:pt x="762" y="0"/>
                      </a:cubicBezTo>
                      <a:close/>
                      <a:moveTo>
                        <a:pt x="608" y="45"/>
                      </a:moveTo>
                      <a:cubicBezTo>
                        <a:pt x="609" y="55"/>
                        <a:pt x="612" y="65"/>
                        <a:pt x="617" y="74"/>
                      </a:cubicBezTo>
                      <a:lnTo>
                        <a:pt x="617" y="74"/>
                      </a:lnTo>
                      <a:cubicBezTo>
                        <a:pt x="632" y="74"/>
                        <a:pt x="609" y="71"/>
                        <a:pt x="608" y="45"/>
                      </a:cubicBezTo>
                      <a:close/>
                      <a:moveTo>
                        <a:pt x="943" y="135"/>
                      </a:moveTo>
                      <a:lnTo>
                        <a:pt x="912" y="166"/>
                      </a:lnTo>
                      <a:lnTo>
                        <a:pt x="943" y="166"/>
                      </a:lnTo>
                      <a:cubicBezTo>
                        <a:pt x="973" y="166"/>
                        <a:pt x="912" y="166"/>
                        <a:pt x="943" y="135"/>
                      </a:cubicBezTo>
                      <a:close/>
                      <a:moveTo>
                        <a:pt x="396" y="196"/>
                      </a:moveTo>
                      <a:lnTo>
                        <a:pt x="426" y="227"/>
                      </a:lnTo>
                      <a:cubicBezTo>
                        <a:pt x="426" y="227"/>
                        <a:pt x="426" y="227"/>
                        <a:pt x="426" y="196"/>
                      </a:cubicBezTo>
                      <a:close/>
                      <a:moveTo>
                        <a:pt x="973" y="196"/>
                      </a:moveTo>
                      <a:cubicBezTo>
                        <a:pt x="967" y="203"/>
                        <a:pt x="962" y="208"/>
                        <a:pt x="957" y="212"/>
                      </a:cubicBezTo>
                      <a:lnTo>
                        <a:pt x="957" y="212"/>
                      </a:lnTo>
                      <a:cubicBezTo>
                        <a:pt x="963" y="209"/>
                        <a:pt x="968" y="206"/>
                        <a:pt x="973" y="204"/>
                      </a:cubicBezTo>
                      <a:lnTo>
                        <a:pt x="973" y="204"/>
                      </a:lnTo>
                      <a:cubicBezTo>
                        <a:pt x="973" y="208"/>
                        <a:pt x="973" y="216"/>
                        <a:pt x="973" y="227"/>
                      </a:cubicBezTo>
                      <a:lnTo>
                        <a:pt x="1004" y="196"/>
                      </a:lnTo>
                      <a:cubicBezTo>
                        <a:pt x="994" y="196"/>
                        <a:pt x="983" y="199"/>
                        <a:pt x="973" y="204"/>
                      </a:cubicBezTo>
                      <a:lnTo>
                        <a:pt x="973" y="204"/>
                      </a:lnTo>
                      <a:cubicBezTo>
                        <a:pt x="973" y="196"/>
                        <a:pt x="973" y="196"/>
                        <a:pt x="973" y="196"/>
                      </a:cubicBezTo>
                      <a:close/>
                      <a:moveTo>
                        <a:pt x="1034" y="257"/>
                      </a:moveTo>
                      <a:cubicBezTo>
                        <a:pt x="1034" y="257"/>
                        <a:pt x="1034" y="257"/>
                        <a:pt x="1034" y="257"/>
                      </a:cubicBezTo>
                      <a:cubicBezTo>
                        <a:pt x="1034" y="257"/>
                        <a:pt x="1034" y="257"/>
                        <a:pt x="1034" y="257"/>
                      </a:cubicBezTo>
                      <a:close/>
                      <a:moveTo>
                        <a:pt x="213" y="348"/>
                      </a:moveTo>
                      <a:cubicBezTo>
                        <a:pt x="213" y="348"/>
                        <a:pt x="244" y="348"/>
                        <a:pt x="274" y="378"/>
                      </a:cubicBezTo>
                      <a:cubicBezTo>
                        <a:pt x="244" y="348"/>
                        <a:pt x="244" y="348"/>
                        <a:pt x="244" y="348"/>
                      </a:cubicBezTo>
                      <a:lnTo>
                        <a:pt x="244" y="348"/>
                      </a:lnTo>
                      <a:cubicBezTo>
                        <a:pt x="244" y="348"/>
                        <a:pt x="274" y="348"/>
                        <a:pt x="274" y="378"/>
                      </a:cubicBezTo>
                      <a:cubicBezTo>
                        <a:pt x="274" y="378"/>
                        <a:pt x="274" y="348"/>
                        <a:pt x="274" y="348"/>
                      </a:cubicBezTo>
                      <a:close/>
                      <a:moveTo>
                        <a:pt x="578" y="439"/>
                      </a:moveTo>
                      <a:cubicBezTo>
                        <a:pt x="578" y="439"/>
                        <a:pt x="578" y="439"/>
                        <a:pt x="563" y="454"/>
                      </a:cubicBezTo>
                      <a:lnTo>
                        <a:pt x="563" y="454"/>
                      </a:lnTo>
                      <a:lnTo>
                        <a:pt x="548" y="440"/>
                      </a:lnTo>
                      <a:lnTo>
                        <a:pt x="548" y="440"/>
                      </a:lnTo>
                      <a:cubicBezTo>
                        <a:pt x="558" y="450"/>
                        <a:pt x="561" y="453"/>
                        <a:pt x="562" y="453"/>
                      </a:cubicBezTo>
                      <a:cubicBezTo>
                        <a:pt x="565" y="453"/>
                        <a:pt x="558" y="439"/>
                        <a:pt x="578" y="439"/>
                      </a:cubicBezTo>
                      <a:close/>
                      <a:moveTo>
                        <a:pt x="213" y="409"/>
                      </a:moveTo>
                      <a:cubicBezTo>
                        <a:pt x="213" y="409"/>
                        <a:pt x="213" y="439"/>
                        <a:pt x="244" y="439"/>
                      </a:cubicBezTo>
                      <a:cubicBezTo>
                        <a:pt x="274" y="439"/>
                        <a:pt x="274" y="439"/>
                        <a:pt x="274" y="470"/>
                      </a:cubicBezTo>
                      <a:lnTo>
                        <a:pt x="274" y="439"/>
                      </a:lnTo>
                      <a:cubicBezTo>
                        <a:pt x="244" y="439"/>
                        <a:pt x="213" y="409"/>
                        <a:pt x="213" y="409"/>
                      </a:cubicBezTo>
                      <a:close/>
                      <a:moveTo>
                        <a:pt x="669" y="470"/>
                      </a:moveTo>
                      <a:cubicBezTo>
                        <a:pt x="670" y="470"/>
                        <a:pt x="670" y="471"/>
                        <a:pt x="670" y="472"/>
                      </a:cubicBezTo>
                      <a:lnTo>
                        <a:pt x="670" y="472"/>
                      </a:lnTo>
                      <a:cubicBezTo>
                        <a:pt x="670" y="471"/>
                        <a:pt x="670" y="471"/>
                        <a:pt x="669" y="471"/>
                      </a:cubicBezTo>
                      <a:lnTo>
                        <a:pt x="669" y="471"/>
                      </a:lnTo>
                      <a:cubicBezTo>
                        <a:pt x="669" y="470"/>
                        <a:pt x="669" y="470"/>
                        <a:pt x="669" y="470"/>
                      </a:cubicBezTo>
                      <a:close/>
                      <a:moveTo>
                        <a:pt x="650" y="470"/>
                      </a:moveTo>
                      <a:lnTo>
                        <a:pt x="650" y="470"/>
                      </a:lnTo>
                      <a:cubicBezTo>
                        <a:pt x="652" y="474"/>
                        <a:pt x="653" y="478"/>
                        <a:pt x="651" y="478"/>
                      </a:cubicBezTo>
                      <a:cubicBezTo>
                        <a:pt x="649" y="478"/>
                        <a:pt x="645" y="476"/>
                        <a:pt x="639" y="470"/>
                      </a:cubicBezTo>
                      <a:close/>
                      <a:moveTo>
                        <a:pt x="545" y="472"/>
                      </a:moveTo>
                      <a:lnTo>
                        <a:pt x="545" y="472"/>
                      </a:lnTo>
                      <a:cubicBezTo>
                        <a:pt x="548" y="474"/>
                        <a:pt x="551" y="475"/>
                        <a:pt x="555" y="478"/>
                      </a:cubicBezTo>
                      <a:lnTo>
                        <a:pt x="555" y="478"/>
                      </a:lnTo>
                      <a:cubicBezTo>
                        <a:pt x="559" y="485"/>
                        <a:pt x="553" y="485"/>
                        <a:pt x="544" y="485"/>
                      </a:cubicBezTo>
                      <a:cubicBezTo>
                        <a:pt x="540" y="485"/>
                        <a:pt x="536" y="485"/>
                        <a:pt x="532" y="485"/>
                      </a:cubicBezTo>
                      <a:lnTo>
                        <a:pt x="532" y="485"/>
                      </a:lnTo>
                      <a:cubicBezTo>
                        <a:pt x="535" y="482"/>
                        <a:pt x="540" y="478"/>
                        <a:pt x="545" y="472"/>
                      </a:cubicBezTo>
                      <a:close/>
                      <a:moveTo>
                        <a:pt x="512" y="496"/>
                      </a:moveTo>
                      <a:cubicBezTo>
                        <a:pt x="515" y="498"/>
                        <a:pt x="517" y="500"/>
                        <a:pt x="517" y="500"/>
                      </a:cubicBezTo>
                      <a:lnTo>
                        <a:pt x="487" y="500"/>
                      </a:lnTo>
                      <a:cubicBezTo>
                        <a:pt x="501" y="500"/>
                        <a:pt x="509" y="498"/>
                        <a:pt x="512" y="496"/>
                      </a:cubicBezTo>
                      <a:close/>
                      <a:moveTo>
                        <a:pt x="524" y="478"/>
                      </a:moveTo>
                      <a:cubicBezTo>
                        <a:pt x="526" y="481"/>
                        <a:pt x="528" y="483"/>
                        <a:pt x="529" y="486"/>
                      </a:cubicBezTo>
                      <a:lnTo>
                        <a:pt x="529" y="486"/>
                      </a:lnTo>
                      <a:cubicBezTo>
                        <a:pt x="523" y="487"/>
                        <a:pt x="517" y="491"/>
                        <a:pt x="517" y="500"/>
                      </a:cubicBezTo>
                      <a:cubicBezTo>
                        <a:pt x="517" y="490"/>
                        <a:pt x="521" y="483"/>
                        <a:pt x="524" y="478"/>
                      </a:cubicBezTo>
                      <a:close/>
                      <a:moveTo>
                        <a:pt x="530" y="488"/>
                      </a:moveTo>
                      <a:cubicBezTo>
                        <a:pt x="532" y="494"/>
                        <a:pt x="531" y="500"/>
                        <a:pt x="517" y="500"/>
                      </a:cubicBezTo>
                      <a:cubicBezTo>
                        <a:pt x="517" y="500"/>
                        <a:pt x="517" y="500"/>
                        <a:pt x="530" y="488"/>
                      </a:cubicBezTo>
                      <a:close/>
                      <a:moveTo>
                        <a:pt x="517" y="500"/>
                      </a:moveTo>
                      <a:lnTo>
                        <a:pt x="517" y="500"/>
                      </a:lnTo>
                      <a:lnTo>
                        <a:pt x="517" y="500"/>
                      </a:lnTo>
                      <a:cubicBezTo>
                        <a:pt x="517" y="500"/>
                        <a:pt x="521" y="504"/>
                        <a:pt x="525" y="509"/>
                      </a:cubicBezTo>
                      <a:lnTo>
                        <a:pt x="525" y="509"/>
                      </a:lnTo>
                      <a:cubicBezTo>
                        <a:pt x="524" y="507"/>
                        <a:pt x="521" y="504"/>
                        <a:pt x="517" y="500"/>
                      </a:cubicBezTo>
                      <a:lnTo>
                        <a:pt x="517" y="500"/>
                      </a:lnTo>
                      <a:lnTo>
                        <a:pt x="530" y="513"/>
                      </a:lnTo>
                      <a:lnTo>
                        <a:pt x="530" y="513"/>
                      </a:lnTo>
                      <a:cubicBezTo>
                        <a:pt x="529" y="513"/>
                        <a:pt x="528" y="513"/>
                        <a:pt x="528" y="513"/>
                      </a:cubicBezTo>
                      <a:lnTo>
                        <a:pt x="528" y="513"/>
                      </a:lnTo>
                      <a:cubicBezTo>
                        <a:pt x="527" y="512"/>
                        <a:pt x="526" y="511"/>
                        <a:pt x="525" y="509"/>
                      </a:cubicBezTo>
                      <a:lnTo>
                        <a:pt x="525" y="509"/>
                      </a:lnTo>
                      <a:cubicBezTo>
                        <a:pt x="526" y="511"/>
                        <a:pt x="526" y="513"/>
                        <a:pt x="526" y="514"/>
                      </a:cubicBezTo>
                      <a:lnTo>
                        <a:pt x="526" y="514"/>
                      </a:lnTo>
                      <a:cubicBezTo>
                        <a:pt x="526" y="514"/>
                        <a:pt x="525" y="514"/>
                        <a:pt x="525" y="514"/>
                      </a:cubicBezTo>
                      <a:cubicBezTo>
                        <a:pt x="522" y="514"/>
                        <a:pt x="520" y="512"/>
                        <a:pt x="519" y="509"/>
                      </a:cubicBezTo>
                      <a:lnTo>
                        <a:pt x="519" y="509"/>
                      </a:lnTo>
                      <a:cubicBezTo>
                        <a:pt x="517" y="504"/>
                        <a:pt x="517" y="500"/>
                        <a:pt x="517" y="500"/>
                      </a:cubicBezTo>
                      <a:lnTo>
                        <a:pt x="517" y="500"/>
                      </a:lnTo>
                      <a:cubicBezTo>
                        <a:pt x="517" y="500"/>
                        <a:pt x="517" y="500"/>
                        <a:pt x="517" y="500"/>
                      </a:cubicBezTo>
                      <a:close/>
                      <a:moveTo>
                        <a:pt x="529" y="517"/>
                      </a:moveTo>
                      <a:cubicBezTo>
                        <a:pt x="534" y="519"/>
                        <a:pt x="540" y="522"/>
                        <a:pt x="547" y="530"/>
                      </a:cubicBezTo>
                      <a:lnTo>
                        <a:pt x="547" y="530"/>
                      </a:lnTo>
                      <a:cubicBezTo>
                        <a:pt x="541" y="524"/>
                        <a:pt x="538" y="522"/>
                        <a:pt x="536" y="522"/>
                      </a:cubicBezTo>
                      <a:cubicBezTo>
                        <a:pt x="534" y="522"/>
                        <a:pt x="534" y="524"/>
                        <a:pt x="535" y="528"/>
                      </a:cubicBezTo>
                      <a:lnTo>
                        <a:pt x="535" y="528"/>
                      </a:lnTo>
                      <a:cubicBezTo>
                        <a:pt x="534" y="527"/>
                        <a:pt x="532" y="526"/>
                        <a:pt x="530" y="525"/>
                      </a:cubicBezTo>
                      <a:lnTo>
                        <a:pt x="530" y="525"/>
                      </a:lnTo>
                      <a:cubicBezTo>
                        <a:pt x="531" y="523"/>
                        <a:pt x="531" y="520"/>
                        <a:pt x="529" y="517"/>
                      </a:cubicBezTo>
                      <a:close/>
                      <a:moveTo>
                        <a:pt x="674" y="479"/>
                      </a:moveTo>
                      <a:cubicBezTo>
                        <a:pt x="697" y="527"/>
                        <a:pt x="671" y="502"/>
                        <a:pt x="699" y="530"/>
                      </a:cubicBezTo>
                      <a:lnTo>
                        <a:pt x="699" y="530"/>
                      </a:lnTo>
                      <a:lnTo>
                        <a:pt x="669" y="500"/>
                      </a:lnTo>
                      <a:cubicBezTo>
                        <a:pt x="669" y="485"/>
                        <a:pt x="671" y="480"/>
                        <a:pt x="674" y="479"/>
                      </a:cubicBezTo>
                      <a:close/>
                      <a:moveTo>
                        <a:pt x="274" y="561"/>
                      </a:moveTo>
                      <a:cubicBezTo>
                        <a:pt x="269" y="566"/>
                        <a:pt x="264" y="570"/>
                        <a:pt x="260" y="572"/>
                      </a:cubicBezTo>
                      <a:lnTo>
                        <a:pt x="260" y="572"/>
                      </a:lnTo>
                      <a:cubicBezTo>
                        <a:pt x="255" y="570"/>
                        <a:pt x="249" y="566"/>
                        <a:pt x="244" y="561"/>
                      </a:cubicBezTo>
                      <a:close/>
                      <a:moveTo>
                        <a:pt x="31" y="652"/>
                      </a:moveTo>
                      <a:cubicBezTo>
                        <a:pt x="31" y="652"/>
                        <a:pt x="31" y="665"/>
                        <a:pt x="39" y="666"/>
                      </a:cubicBezTo>
                      <a:lnTo>
                        <a:pt x="39" y="666"/>
                      </a:lnTo>
                      <a:cubicBezTo>
                        <a:pt x="38" y="661"/>
                        <a:pt x="35" y="657"/>
                        <a:pt x="31" y="652"/>
                      </a:cubicBezTo>
                      <a:close/>
                      <a:moveTo>
                        <a:pt x="1064" y="804"/>
                      </a:moveTo>
                      <a:lnTo>
                        <a:pt x="1064" y="804"/>
                      </a:lnTo>
                      <a:cubicBezTo>
                        <a:pt x="1095" y="804"/>
                        <a:pt x="1064" y="834"/>
                        <a:pt x="1064" y="834"/>
                      </a:cubicBezTo>
                      <a:cubicBezTo>
                        <a:pt x="1095" y="834"/>
                        <a:pt x="1095" y="804"/>
                        <a:pt x="1064" y="804"/>
                      </a:cubicBezTo>
                      <a:close/>
                      <a:moveTo>
                        <a:pt x="891" y="1003"/>
                      </a:moveTo>
                      <a:cubicBezTo>
                        <a:pt x="882" y="1003"/>
                        <a:pt x="882" y="1017"/>
                        <a:pt x="882" y="1017"/>
                      </a:cubicBezTo>
                      <a:cubicBezTo>
                        <a:pt x="882" y="1023"/>
                        <a:pt x="882" y="1026"/>
                        <a:pt x="882" y="1026"/>
                      </a:cubicBezTo>
                      <a:cubicBezTo>
                        <a:pt x="883" y="1026"/>
                        <a:pt x="886" y="1008"/>
                        <a:pt x="897" y="1008"/>
                      </a:cubicBezTo>
                      <a:cubicBezTo>
                        <a:pt x="901" y="1008"/>
                        <a:pt x="906" y="1010"/>
                        <a:pt x="912" y="1017"/>
                      </a:cubicBezTo>
                      <a:cubicBezTo>
                        <a:pt x="902" y="1007"/>
                        <a:pt x="896" y="1003"/>
                        <a:pt x="891" y="1003"/>
                      </a:cubicBezTo>
                      <a:close/>
                      <a:moveTo>
                        <a:pt x="791" y="14"/>
                      </a:moveTo>
                      <a:lnTo>
                        <a:pt x="760" y="44"/>
                      </a:lnTo>
                      <a:lnTo>
                        <a:pt x="730" y="44"/>
                      </a:lnTo>
                      <a:cubicBezTo>
                        <a:pt x="730" y="44"/>
                        <a:pt x="730" y="75"/>
                        <a:pt x="730" y="75"/>
                      </a:cubicBezTo>
                      <a:cubicBezTo>
                        <a:pt x="730" y="75"/>
                        <a:pt x="730" y="105"/>
                        <a:pt x="700" y="105"/>
                      </a:cubicBezTo>
                      <a:cubicBezTo>
                        <a:pt x="700" y="75"/>
                        <a:pt x="700" y="75"/>
                        <a:pt x="730" y="75"/>
                      </a:cubicBezTo>
                      <a:cubicBezTo>
                        <a:pt x="720" y="64"/>
                        <a:pt x="713" y="61"/>
                        <a:pt x="709" y="61"/>
                      </a:cubicBezTo>
                      <a:cubicBezTo>
                        <a:pt x="700" y="61"/>
                        <a:pt x="700" y="75"/>
                        <a:pt x="700" y="75"/>
                      </a:cubicBezTo>
                      <a:cubicBezTo>
                        <a:pt x="700" y="59"/>
                        <a:pt x="700" y="59"/>
                        <a:pt x="700" y="59"/>
                      </a:cubicBezTo>
                      <a:cubicBezTo>
                        <a:pt x="700" y="59"/>
                        <a:pt x="700" y="59"/>
                        <a:pt x="700" y="44"/>
                      </a:cubicBezTo>
                      <a:cubicBezTo>
                        <a:pt x="700" y="54"/>
                        <a:pt x="696" y="58"/>
                        <a:pt x="692" y="58"/>
                      </a:cubicBezTo>
                      <a:cubicBezTo>
                        <a:pt x="683" y="58"/>
                        <a:pt x="669" y="44"/>
                        <a:pt x="669" y="44"/>
                      </a:cubicBezTo>
                      <a:cubicBezTo>
                        <a:pt x="639" y="44"/>
                        <a:pt x="639" y="105"/>
                        <a:pt x="639" y="135"/>
                      </a:cubicBezTo>
                      <a:cubicBezTo>
                        <a:pt x="639" y="135"/>
                        <a:pt x="639" y="105"/>
                        <a:pt x="639" y="105"/>
                      </a:cubicBezTo>
                      <a:cubicBezTo>
                        <a:pt x="639" y="105"/>
                        <a:pt x="626" y="92"/>
                        <a:pt x="617" y="74"/>
                      </a:cubicBezTo>
                      <a:lnTo>
                        <a:pt x="617" y="74"/>
                      </a:lnTo>
                      <a:cubicBezTo>
                        <a:pt x="615" y="75"/>
                        <a:pt x="612" y="75"/>
                        <a:pt x="608" y="75"/>
                      </a:cubicBezTo>
                      <a:cubicBezTo>
                        <a:pt x="608" y="105"/>
                        <a:pt x="608" y="105"/>
                        <a:pt x="608" y="105"/>
                      </a:cubicBezTo>
                      <a:cubicBezTo>
                        <a:pt x="608" y="135"/>
                        <a:pt x="608" y="135"/>
                        <a:pt x="608" y="135"/>
                      </a:cubicBezTo>
                      <a:cubicBezTo>
                        <a:pt x="608" y="105"/>
                        <a:pt x="578" y="105"/>
                        <a:pt x="578" y="105"/>
                      </a:cubicBezTo>
                      <a:lnTo>
                        <a:pt x="578" y="105"/>
                      </a:lnTo>
                      <a:cubicBezTo>
                        <a:pt x="608" y="135"/>
                        <a:pt x="578" y="135"/>
                        <a:pt x="578" y="166"/>
                      </a:cubicBezTo>
                      <a:lnTo>
                        <a:pt x="578" y="135"/>
                      </a:lnTo>
                      <a:lnTo>
                        <a:pt x="548" y="135"/>
                      </a:lnTo>
                      <a:lnTo>
                        <a:pt x="517" y="166"/>
                      </a:lnTo>
                      <a:cubicBezTo>
                        <a:pt x="517" y="155"/>
                        <a:pt x="517" y="145"/>
                        <a:pt x="517" y="135"/>
                      </a:cubicBezTo>
                      <a:cubicBezTo>
                        <a:pt x="517" y="105"/>
                        <a:pt x="487" y="135"/>
                        <a:pt x="487" y="75"/>
                      </a:cubicBezTo>
                      <a:lnTo>
                        <a:pt x="457" y="75"/>
                      </a:lnTo>
                      <a:cubicBezTo>
                        <a:pt x="457" y="105"/>
                        <a:pt x="457" y="105"/>
                        <a:pt x="487" y="105"/>
                      </a:cubicBezTo>
                      <a:cubicBezTo>
                        <a:pt x="457" y="135"/>
                        <a:pt x="487" y="196"/>
                        <a:pt x="487" y="196"/>
                      </a:cubicBezTo>
                      <a:cubicBezTo>
                        <a:pt x="487" y="196"/>
                        <a:pt x="487" y="196"/>
                        <a:pt x="487" y="227"/>
                      </a:cubicBezTo>
                      <a:cubicBezTo>
                        <a:pt x="487" y="196"/>
                        <a:pt x="426" y="166"/>
                        <a:pt x="426" y="166"/>
                      </a:cubicBezTo>
                      <a:lnTo>
                        <a:pt x="426" y="166"/>
                      </a:lnTo>
                      <a:cubicBezTo>
                        <a:pt x="426" y="196"/>
                        <a:pt x="457" y="196"/>
                        <a:pt x="457" y="227"/>
                      </a:cubicBezTo>
                      <a:cubicBezTo>
                        <a:pt x="457" y="227"/>
                        <a:pt x="443" y="213"/>
                        <a:pt x="434" y="213"/>
                      </a:cubicBezTo>
                      <a:cubicBezTo>
                        <a:pt x="429" y="213"/>
                        <a:pt x="426" y="216"/>
                        <a:pt x="426" y="227"/>
                      </a:cubicBezTo>
                      <a:cubicBezTo>
                        <a:pt x="426" y="242"/>
                        <a:pt x="426" y="249"/>
                        <a:pt x="422" y="249"/>
                      </a:cubicBezTo>
                      <a:cubicBezTo>
                        <a:pt x="419" y="249"/>
                        <a:pt x="411" y="242"/>
                        <a:pt x="396" y="227"/>
                      </a:cubicBezTo>
                      <a:lnTo>
                        <a:pt x="396" y="227"/>
                      </a:lnTo>
                      <a:cubicBezTo>
                        <a:pt x="396" y="234"/>
                        <a:pt x="398" y="240"/>
                        <a:pt x="401" y="245"/>
                      </a:cubicBezTo>
                      <a:lnTo>
                        <a:pt x="401" y="245"/>
                      </a:lnTo>
                      <a:cubicBezTo>
                        <a:pt x="396" y="248"/>
                        <a:pt x="396" y="257"/>
                        <a:pt x="396" y="257"/>
                      </a:cubicBezTo>
                      <a:lnTo>
                        <a:pt x="365" y="227"/>
                      </a:lnTo>
                      <a:lnTo>
                        <a:pt x="365" y="227"/>
                      </a:lnTo>
                      <a:cubicBezTo>
                        <a:pt x="396" y="257"/>
                        <a:pt x="396" y="287"/>
                        <a:pt x="396" y="287"/>
                      </a:cubicBezTo>
                      <a:cubicBezTo>
                        <a:pt x="365" y="272"/>
                        <a:pt x="365" y="272"/>
                        <a:pt x="365" y="272"/>
                      </a:cubicBezTo>
                      <a:cubicBezTo>
                        <a:pt x="365" y="272"/>
                        <a:pt x="365" y="272"/>
                        <a:pt x="335" y="257"/>
                      </a:cubicBezTo>
                      <a:lnTo>
                        <a:pt x="335" y="257"/>
                      </a:lnTo>
                      <a:cubicBezTo>
                        <a:pt x="365" y="287"/>
                        <a:pt x="335" y="287"/>
                        <a:pt x="365" y="318"/>
                      </a:cubicBezTo>
                      <a:cubicBezTo>
                        <a:pt x="365" y="318"/>
                        <a:pt x="335" y="287"/>
                        <a:pt x="335" y="287"/>
                      </a:cubicBezTo>
                      <a:lnTo>
                        <a:pt x="305" y="287"/>
                      </a:lnTo>
                      <a:lnTo>
                        <a:pt x="305" y="318"/>
                      </a:lnTo>
                      <a:lnTo>
                        <a:pt x="335" y="318"/>
                      </a:lnTo>
                      <a:lnTo>
                        <a:pt x="305" y="348"/>
                      </a:lnTo>
                      <a:lnTo>
                        <a:pt x="274" y="348"/>
                      </a:lnTo>
                      <a:cubicBezTo>
                        <a:pt x="305" y="348"/>
                        <a:pt x="335" y="378"/>
                        <a:pt x="365" y="378"/>
                      </a:cubicBezTo>
                      <a:cubicBezTo>
                        <a:pt x="365" y="378"/>
                        <a:pt x="365" y="409"/>
                        <a:pt x="365" y="409"/>
                      </a:cubicBezTo>
                      <a:lnTo>
                        <a:pt x="335" y="409"/>
                      </a:lnTo>
                      <a:cubicBezTo>
                        <a:pt x="335" y="409"/>
                        <a:pt x="315" y="370"/>
                        <a:pt x="292" y="370"/>
                      </a:cubicBezTo>
                      <a:cubicBezTo>
                        <a:pt x="286" y="370"/>
                        <a:pt x="280" y="372"/>
                        <a:pt x="274" y="378"/>
                      </a:cubicBezTo>
                      <a:cubicBezTo>
                        <a:pt x="335" y="409"/>
                        <a:pt x="305" y="409"/>
                        <a:pt x="335" y="439"/>
                      </a:cubicBezTo>
                      <a:cubicBezTo>
                        <a:pt x="324" y="428"/>
                        <a:pt x="313" y="421"/>
                        <a:pt x="304" y="417"/>
                      </a:cubicBezTo>
                      <a:lnTo>
                        <a:pt x="304" y="417"/>
                      </a:lnTo>
                      <a:cubicBezTo>
                        <a:pt x="302" y="421"/>
                        <a:pt x="300" y="422"/>
                        <a:pt x="297" y="422"/>
                      </a:cubicBezTo>
                      <a:cubicBezTo>
                        <a:pt x="288" y="422"/>
                        <a:pt x="274" y="409"/>
                        <a:pt x="274" y="409"/>
                      </a:cubicBezTo>
                      <a:lnTo>
                        <a:pt x="274" y="409"/>
                      </a:lnTo>
                      <a:cubicBezTo>
                        <a:pt x="274" y="409"/>
                        <a:pt x="287" y="409"/>
                        <a:pt x="304" y="417"/>
                      </a:cubicBezTo>
                      <a:lnTo>
                        <a:pt x="304" y="417"/>
                      </a:lnTo>
                      <a:cubicBezTo>
                        <a:pt x="304" y="415"/>
                        <a:pt x="305" y="412"/>
                        <a:pt x="305" y="409"/>
                      </a:cubicBezTo>
                      <a:lnTo>
                        <a:pt x="244" y="409"/>
                      </a:lnTo>
                      <a:cubicBezTo>
                        <a:pt x="259" y="424"/>
                        <a:pt x="267" y="424"/>
                        <a:pt x="270" y="424"/>
                      </a:cubicBezTo>
                      <a:cubicBezTo>
                        <a:pt x="274" y="424"/>
                        <a:pt x="274" y="424"/>
                        <a:pt x="274" y="439"/>
                      </a:cubicBezTo>
                      <a:lnTo>
                        <a:pt x="289" y="454"/>
                      </a:lnTo>
                      <a:lnTo>
                        <a:pt x="289" y="454"/>
                      </a:lnTo>
                      <a:cubicBezTo>
                        <a:pt x="282" y="462"/>
                        <a:pt x="274" y="470"/>
                        <a:pt x="274" y="470"/>
                      </a:cubicBezTo>
                      <a:lnTo>
                        <a:pt x="213" y="470"/>
                      </a:lnTo>
                      <a:cubicBezTo>
                        <a:pt x="183" y="500"/>
                        <a:pt x="244" y="500"/>
                        <a:pt x="213" y="500"/>
                      </a:cubicBezTo>
                      <a:lnTo>
                        <a:pt x="183" y="500"/>
                      </a:lnTo>
                      <a:lnTo>
                        <a:pt x="183" y="530"/>
                      </a:lnTo>
                      <a:lnTo>
                        <a:pt x="153" y="530"/>
                      </a:lnTo>
                      <a:cubicBezTo>
                        <a:pt x="142" y="541"/>
                        <a:pt x="142" y="544"/>
                        <a:pt x="147" y="544"/>
                      </a:cubicBezTo>
                      <a:cubicBezTo>
                        <a:pt x="156" y="544"/>
                        <a:pt x="183" y="530"/>
                        <a:pt x="183" y="530"/>
                      </a:cubicBezTo>
                      <a:lnTo>
                        <a:pt x="183" y="530"/>
                      </a:lnTo>
                      <a:cubicBezTo>
                        <a:pt x="168" y="546"/>
                        <a:pt x="168" y="546"/>
                        <a:pt x="168" y="546"/>
                      </a:cubicBezTo>
                      <a:cubicBezTo>
                        <a:pt x="168" y="546"/>
                        <a:pt x="168" y="546"/>
                        <a:pt x="153" y="561"/>
                      </a:cubicBezTo>
                      <a:lnTo>
                        <a:pt x="122" y="561"/>
                      </a:lnTo>
                      <a:cubicBezTo>
                        <a:pt x="122" y="591"/>
                        <a:pt x="31" y="652"/>
                        <a:pt x="61" y="652"/>
                      </a:cubicBezTo>
                      <a:cubicBezTo>
                        <a:pt x="51" y="662"/>
                        <a:pt x="44" y="666"/>
                        <a:pt x="40" y="666"/>
                      </a:cubicBezTo>
                      <a:cubicBezTo>
                        <a:pt x="40" y="666"/>
                        <a:pt x="39" y="666"/>
                        <a:pt x="39" y="666"/>
                      </a:cubicBezTo>
                      <a:lnTo>
                        <a:pt x="39" y="666"/>
                      </a:lnTo>
                      <a:cubicBezTo>
                        <a:pt x="45" y="691"/>
                        <a:pt x="1" y="717"/>
                        <a:pt x="1" y="743"/>
                      </a:cubicBezTo>
                      <a:lnTo>
                        <a:pt x="31" y="743"/>
                      </a:lnTo>
                      <a:cubicBezTo>
                        <a:pt x="1" y="774"/>
                        <a:pt x="31" y="804"/>
                        <a:pt x="61" y="834"/>
                      </a:cubicBezTo>
                      <a:lnTo>
                        <a:pt x="92" y="834"/>
                      </a:lnTo>
                      <a:cubicBezTo>
                        <a:pt x="61" y="834"/>
                        <a:pt x="61" y="834"/>
                        <a:pt x="61" y="865"/>
                      </a:cubicBezTo>
                      <a:cubicBezTo>
                        <a:pt x="61" y="865"/>
                        <a:pt x="92" y="834"/>
                        <a:pt x="92" y="834"/>
                      </a:cubicBezTo>
                      <a:lnTo>
                        <a:pt x="92" y="834"/>
                      </a:lnTo>
                      <a:cubicBezTo>
                        <a:pt x="61" y="895"/>
                        <a:pt x="122" y="926"/>
                        <a:pt x="153" y="986"/>
                      </a:cubicBezTo>
                      <a:cubicBezTo>
                        <a:pt x="213" y="1017"/>
                        <a:pt x="274" y="1078"/>
                        <a:pt x="335" y="1108"/>
                      </a:cubicBezTo>
                      <a:cubicBezTo>
                        <a:pt x="335" y="1108"/>
                        <a:pt x="354" y="1069"/>
                        <a:pt x="362" y="1069"/>
                      </a:cubicBezTo>
                      <a:cubicBezTo>
                        <a:pt x="364" y="1069"/>
                        <a:pt x="365" y="1072"/>
                        <a:pt x="365" y="1078"/>
                      </a:cubicBezTo>
                      <a:cubicBezTo>
                        <a:pt x="365" y="1108"/>
                        <a:pt x="373" y="1108"/>
                        <a:pt x="384" y="1108"/>
                      </a:cubicBezTo>
                      <a:cubicBezTo>
                        <a:pt x="396" y="1108"/>
                        <a:pt x="411" y="1108"/>
                        <a:pt x="426" y="1138"/>
                      </a:cubicBezTo>
                      <a:cubicBezTo>
                        <a:pt x="433" y="1131"/>
                        <a:pt x="440" y="1129"/>
                        <a:pt x="447" y="1129"/>
                      </a:cubicBezTo>
                      <a:cubicBezTo>
                        <a:pt x="460" y="1129"/>
                        <a:pt x="474" y="1136"/>
                        <a:pt x="491" y="1136"/>
                      </a:cubicBezTo>
                      <a:cubicBezTo>
                        <a:pt x="507" y="1136"/>
                        <a:pt x="525" y="1130"/>
                        <a:pt x="548" y="1108"/>
                      </a:cubicBezTo>
                      <a:lnTo>
                        <a:pt x="548" y="1138"/>
                      </a:lnTo>
                      <a:cubicBezTo>
                        <a:pt x="568" y="1138"/>
                        <a:pt x="588" y="1125"/>
                        <a:pt x="599" y="1125"/>
                      </a:cubicBezTo>
                      <a:cubicBezTo>
                        <a:pt x="605" y="1125"/>
                        <a:pt x="608" y="1128"/>
                        <a:pt x="608" y="1138"/>
                      </a:cubicBezTo>
                      <a:lnTo>
                        <a:pt x="608" y="1108"/>
                      </a:lnTo>
                      <a:cubicBezTo>
                        <a:pt x="608" y="1108"/>
                        <a:pt x="608" y="1121"/>
                        <a:pt x="618" y="1121"/>
                      </a:cubicBezTo>
                      <a:cubicBezTo>
                        <a:pt x="622" y="1121"/>
                        <a:pt x="629" y="1118"/>
                        <a:pt x="639" y="1108"/>
                      </a:cubicBezTo>
                      <a:cubicBezTo>
                        <a:pt x="639" y="1118"/>
                        <a:pt x="642" y="1121"/>
                        <a:pt x="647" y="1121"/>
                      </a:cubicBezTo>
                      <a:cubicBezTo>
                        <a:pt x="656" y="1121"/>
                        <a:pt x="669" y="1108"/>
                        <a:pt x="669" y="1108"/>
                      </a:cubicBezTo>
                      <a:cubicBezTo>
                        <a:pt x="700" y="1108"/>
                        <a:pt x="700" y="1078"/>
                        <a:pt x="730" y="1078"/>
                      </a:cubicBezTo>
                      <a:cubicBezTo>
                        <a:pt x="730" y="1093"/>
                        <a:pt x="738" y="1093"/>
                        <a:pt x="749" y="1093"/>
                      </a:cubicBezTo>
                      <a:cubicBezTo>
                        <a:pt x="760" y="1093"/>
                        <a:pt x="776" y="1093"/>
                        <a:pt x="791" y="1108"/>
                      </a:cubicBezTo>
                      <a:cubicBezTo>
                        <a:pt x="791" y="1078"/>
                        <a:pt x="852" y="1047"/>
                        <a:pt x="882" y="1047"/>
                      </a:cubicBezTo>
                      <a:lnTo>
                        <a:pt x="852" y="1017"/>
                      </a:lnTo>
                      <a:lnTo>
                        <a:pt x="882" y="1017"/>
                      </a:lnTo>
                      <a:cubicBezTo>
                        <a:pt x="882" y="1017"/>
                        <a:pt x="852" y="986"/>
                        <a:pt x="882" y="986"/>
                      </a:cubicBezTo>
                      <a:lnTo>
                        <a:pt x="882" y="956"/>
                      </a:lnTo>
                      <a:cubicBezTo>
                        <a:pt x="882" y="986"/>
                        <a:pt x="912" y="986"/>
                        <a:pt x="912" y="1017"/>
                      </a:cubicBezTo>
                      <a:cubicBezTo>
                        <a:pt x="943" y="986"/>
                        <a:pt x="943" y="926"/>
                        <a:pt x="973" y="926"/>
                      </a:cubicBezTo>
                      <a:cubicBezTo>
                        <a:pt x="973" y="932"/>
                        <a:pt x="973" y="934"/>
                        <a:pt x="974" y="934"/>
                      </a:cubicBezTo>
                      <a:cubicBezTo>
                        <a:pt x="974" y="934"/>
                        <a:pt x="976" y="925"/>
                        <a:pt x="981" y="920"/>
                      </a:cubicBezTo>
                      <a:lnTo>
                        <a:pt x="981" y="920"/>
                      </a:lnTo>
                      <a:cubicBezTo>
                        <a:pt x="994" y="926"/>
                        <a:pt x="1004" y="926"/>
                        <a:pt x="1004" y="926"/>
                      </a:cubicBezTo>
                      <a:cubicBezTo>
                        <a:pt x="997" y="919"/>
                        <a:pt x="992" y="917"/>
                        <a:pt x="988" y="917"/>
                      </a:cubicBezTo>
                      <a:cubicBezTo>
                        <a:pt x="985" y="917"/>
                        <a:pt x="983" y="918"/>
                        <a:pt x="981" y="920"/>
                      </a:cubicBezTo>
                      <a:lnTo>
                        <a:pt x="981" y="920"/>
                      </a:lnTo>
                      <a:cubicBezTo>
                        <a:pt x="970" y="916"/>
                        <a:pt x="956" y="909"/>
                        <a:pt x="943" y="895"/>
                      </a:cubicBezTo>
                      <a:cubicBezTo>
                        <a:pt x="943" y="895"/>
                        <a:pt x="943" y="882"/>
                        <a:pt x="952" y="882"/>
                      </a:cubicBezTo>
                      <a:cubicBezTo>
                        <a:pt x="956" y="882"/>
                        <a:pt x="963" y="885"/>
                        <a:pt x="973" y="895"/>
                      </a:cubicBezTo>
                      <a:lnTo>
                        <a:pt x="1004" y="895"/>
                      </a:lnTo>
                      <a:cubicBezTo>
                        <a:pt x="1004" y="880"/>
                        <a:pt x="1019" y="880"/>
                        <a:pt x="1030" y="880"/>
                      </a:cubicBezTo>
                      <a:cubicBezTo>
                        <a:pt x="1042" y="880"/>
                        <a:pt x="1049" y="880"/>
                        <a:pt x="1034" y="865"/>
                      </a:cubicBezTo>
                      <a:cubicBezTo>
                        <a:pt x="1034" y="850"/>
                        <a:pt x="1034" y="850"/>
                        <a:pt x="1034" y="850"/>
                      </a:cubicBezTo>
                      <a:cubicBezTo>
                        <a:pt x="1034" y="850"/>
                        <a:pt x="1034" y="850"/>
                        <a:pt x="1034" y="834"/>
                      </a:cubicBezTo>
                      <a:cubicBezTo>
                        <a:pt x="1019" y="819"/>
                        <a:pt x="1026" y="819"/>
                        <a:pt x="1034" y="819"/>
                      </a:cubicBezTo>
                      <a:cubicBezTo>
                        <a:pt x="1042" y="819"/>
                        <a:pt x="1049" y="819"/>
                        <a:pt x="1034" y="804"/>
                      </a:cubicBezTo>
                      <a:lnTo>
                        <a:pt x="1034" y="804"/>
                      </a:lnTo>
                      <a:lnTo>
                        <a:pt x="1064" y="834"/>
                      </a:lnTo>
                      <a:cubicBezTo>
                        <a:pt x="1064" y="804"/>
                        <a:pt x="1034" y="804"/>
                        <a:pt x="1064" y="804"/>
                      </a:cubicBezTo>
                      <a:cubicBezTo>
                        <a:pt x="1064" y="796"/>
                        <a:pt x="1066" y="793"/>
                        <a:pt x="1069" y="791"/>
                      </a:cubicBezTo>
                      <a:lnTo>
                        <a:pt x="1069" y="791"/>
                      </a:lnTo>
                      <a:cubicBezTo>
                        <a:pt x="1078" y="804"/>
                        <a:pt x="1095" y="804"/>
                        <a:pt x="1095" y="804"/>
                      </a:cubicBezTo>
                      <a:cubicBezTo>
                        <a:pt x="1095" y="804"/>
                        <a:pt x="1081" y="791"/>
                        <a:pt x="1072" y="791"/>
                      </a:cubicBezTo>
                      <a:cubicBezTo>
                        <a:pt x="1071" y="791"/>
                        <a:pt x="1070" y="791"/>
                        <a:pt x="1069" y="791"/>
                      </a:cubicBezTo>
                      <a:lnTo>
                        <a:pt x="1069" y="791"/>
                      </a:lnTo>
                      <a:cubicBezTo>
                        <a:pt x="1066" y="787"/>
                        <a:pt x="1064" y="781"/>
                        <a:pt x="1064" y="774"/>
                      </a:cubicBezTo>
                      <a:cubicBezTo>
                        <a:pt x="1095" y="774"/>
                        <a:pt x="1095" y="774"/>
                        <a:pt x="1095" y="743"/>
                      </a:cubicBezTo>
                      <a:lnTo>
                        <a:pt x="1156" y="743"/>
                      </a:lnTo>
                      <a:cubicBezTo>
                        <a:pt x="1156" y="682"/>
                        <a:pt x="1125" y="622"/>
                        <a:pt x="1156" y="591"/>
                      </a:cubicBezTo>
                      <a:cubicBezTo>
                        <a:pt x="1125" y="561"/>
                        <a:pt x="1125" y="561"/>
                        <a:pt x="1125" y="530"/>
                      </a:cubicBezTo>
                      <a:lnTo>
                        <a:pt x="1125" y="530"/>
                      </a:lnTo>
                      <a:lnTo>
                        <a:pt x="1156" y="561"/>
                      </a:lnTo>
                      <a:lnTo>
                        <a:pt x="1156" y="530"/>
                      </a:lnTo>
                      <a:cubicBezTo>
                        <a:pt x="1156" y="530"/>
                        <a:pt x="1156" y="517"/>
                        <a:pt x="1165" y="517"/>
                      </a:cubicBezTo>
                      <a:cubicBezTo>
                        <a:pt x="1169" y="517"/>
                        <a:pt x="1176" y="520"/>
                        <a:pt x="1186" y="530"/>
                      </a:cubicBezTo>
                      <a:lnTo>
                        <a:pt x="1186" y="470"/>
                      </a:lnTo>
                      <a:cubicBezTo>
                        <a:pt x="1216" y="409"/>
                        <a:pt x="1095" y="439"/>
                        <a:pt x="1125" y="409"/>
                      </a:cubicBezTo>
                      <a:cubicBezTo>
                        <a:pt x="1095" y="379"/>
                        <a:pt x="1095" y="378"/>
                        <a:pt x="1095" y="378"/>
                      </a:cubicBezTo>
                      <a:lnTo>
                        <a:pt x="1095" y="378"/>
                      </a:lnTo>
                      <a:cubicBezTo>
                        <a:pt x="1080" y="394"/>
                        <a:pt x="1087" y="394"/>
                        <a:pt x="1095" y="394"/>
                      </a:cubicBezTo>
                      <a:cubicBezTo>
                        <a:pt x="1102" y="394"/>
                        <a:pt x="1110" y="394"/>
                        <a:pt x="1095" y="409"/>
                      </a:cubicBezTo>
                      <a:cubicBezTo>
                        <a:pt x="1075" y="409"/>
                        <a:pt x="1068" y="395"/>
                        <a:pt x="1066" y="395"/>
                      </a:cubicBezTo>
                      <a:cubicBezTo>
                        <a:pt x="1064" y="395"/>
                        <a:pt x="1064" y="399"/>
                        <a:pt x="1064" y="409"/>
                      </a:cubicBezTo>
                      <a:cubicBezTo>
                        <a:pt x="1064" y="378"/>
                        <a:pt x="1034" y="378"/>
                        <a:pt x="1034" y="378"/>
                      </a:cubicBezTo>
                      <a:cubicBezTo>
                        <a:pt x="1064" y="378"/>
                        <a:pt x="1034" y="348"/>
                        <a:pt x="1064" y="348"/>
                      </a:cubicBezTo>
                      <a:lnTo>
                        <a:pt x="1004" y="348"/>
                      </a:lnTo>
                      <a:cubicBezTo>
                        <a:pt x="1034" y="318"/>
                        <a:pt x="1034" y="318"/>
                        <a:pt x="1064" y="318"/>
                      </a:cubicBezTo>
                      <a:lnTo>
                        <a:pt x="1034" y="318"/>
                      </a:lnTo>
                      <a:cubicBezTo>
                        <a:pt x="1034" y="303"/>
                        <a:pt x="1026" y="303"/>
                        <a:pt x="1023" y="303"/>
                      </a:cubicBezTo>
                      <a:cubicBezTo>
                        <a:pt x="1019" y="303"/>
                        <a:pt x="1019" y="303"/>
                        <a:pt x="1034" y="287"/>
                      </a:cubicBezTo>
                      <a:cubicBezTo>
                        <a:pt x="1049" y="272"/>
                        <a:pt x="1049" y="272"/>
                        <a:pt x="1045" y="272"/>
                      </a:cubicBezTo>
                      <a:cubicBezTo>
                        <a:pt x="1042" y="272"/>
                        <a:pt x="1034" y="272"/>
                        <a:pt x="1034" y="257"/>
                      </a:cubicBezTo>
                      <a:cubicBezTo>
                        <a:pt x="1034" y="287"/>
                        <a:pt x="1034" y="287"/>
                        <a:pt x="1004" y="287"/>
                      </a:cubicBezTo>
                      <a:lnTo>
                        <a:pt x="1004" y="257"/>
                      </a:lnTo>
                      <a:cubicBezTo>
                        <a:pt x="973" y="257"/>
                        <a:pt x="973" y="227"/>
                        <a:pt x="973" y="227"/>
                      </a:cubicBezTo>
                      <a:cubicBezTo>
                        <a:pt x="943" y="227"/>
                        <a:pt x="943" y="227"/>
                        <a:pt x="943" y="257"/>
                      </a:cubicBezTo>
                      <a:cubicBezTo>
                        <a:pt x="943" y="242"/>
                        <a:pt x="928" y="242"/>
                        <a:pt x="916" y="242"/>
                      </a:cubicBezTo>
                      <a:cubicBezTo>
                        <a:pt x="905" y="242"/>
                        <a:pt x="897" y="242"/>
                        <a:pt x="912" y="227"/>
                      </a:cubicBezTo>
                      <a:cubicBezTo>
                        <a:pt x="912" y="227"/>
                        <a:pt x="920" y="219"/>
                        <a:pt x="927" y="216"/>
                      </a:cubicBezTo>
                      <a:lnTo>
                        <a:pt x="927" y="216"/>
                      </a:lnTo>
                      <a:cubicBezTo>
                        <a:pt x="930" y="217"/>
                        <a:pt x="933" y="219"/>
                        <a:pt x="937" y="221"/>
                      </a:cubicBezTo>
                      <a:lnTo>
                        <a:pt x="937" y="221"/>
                      </a:lnTo>
                      <a:cubicBezTo>
                        <a:pt x="929" y="224"/>
                        <a:pt x="921" y="227"/>
                        <a:pt x="912" y="227"/>
                      </a:cubicBezTo>
                      <a:cubicBezTo>
                        <a:pt x="926" y="227"/>
                        <a:pt x="933" y="227"/>
                        <a:pt x="940" y="224"/>
                      </a:cubicBezTo>
                      <a:lnTo>
                        <a:pt x="940" y="224"/>
                      </a:lnTo>
                      <a:cubicBezTo>
                        <a:pt x="941" y="225"/>
                        <a:pt x="942" y="226"/>
                        <a:pt x="943" y="227"/>
                      </a:cubicBezTo>
                      <a:cubicBezTo>
                        <a:pt x="943" y="225"/>
                        <a:pt x="943" y="224"/>
                        <a:pt x="943" y="223"/>
                      </a:cubicBezTo>
                      <a:lnTo>
                        <a:pt x="943" y="223"/>
                      </a:lnTo>
                      <a:cubicBezTo>
                        <a:pt x="947" y="221"/>
                        <a:pt x="952" y="217"/>
                        <a:pt x="957" y="212"/>
                      </a:cubicBezTo>
                      <a:lnTo>
                        <a:pt x="957" y="212"/>
                      </a:lnTo>
                      <a:cubicBezTo>
                        <a:pt x="952" y="214"/>
                        <a:pt x="947" y="217"/>
                        <a:pt x="942" y="219"/>
                      </a:cubicBezTo>
                      <a:lnTo>
                        <a:pt x="942" y="219"/>
                      </a:lnTo>
                      <a:cubicBezTo>
                        <a:pt x="941" y="215"/>
                        <a:pt x="938" y="213"/>
                        <a:pt x="935" y="213"/>
                      </a:cubicBezTo>
                      <a:cubicBezTo>
                        <a:pt x="932" y="213"/>
                        <a:pt x="930" y="214"/>
                        <a:pt x="927" y="216"/>
                      </a:cubicBezTo>
                      <a:lnTo>
                        <a:pt x="927" y="216"/>
                      </a:lnTo>
                      <a:cubicBezTo>
                        <a:pt x="922" y="214"/>
                        <a:pt x="918" y="213"/>
                        <a:pt x="915" y="213"/>
                      </a:cubicBezTo>
                      <a:cubicBezTo>
                        <a:pt x="913" y="213"/>
                        <a:pt x="912" y="213"/>
                        <a:pt x="910" y="213"/>
                      </a:cubicBezTo>
                      <a:lnTo>
                        <a:pt x="910" y="213"/>
                      </a:lnTo>
                      <a:cubicBezTo>
                        <a:pt x="904" y="195"/>
                        <a:pt x="887" y="191"/>
                        <a:pt x="912" y="166"/>
                      </a:cubicBezTo>
                      <a:lnTo>
                        <a:pt x="912" y="166"/>
                      </a:lnTo>
                      <a:cubicBezTo>
                        <a:pt x="900" y="172"/>
                        <a:pt x="894" y="174"/>
                        <a:pt x="892" y="174"/>
                      </a:cubicBezTo>
                      <a:cubicBezTo>
                        <a:pt x="884" y="174"/>
                        <a:pt x="943" y="135"/>
                        <a:pt x="943" y="135"/>
                      </a:cubicBezTo>
                      <a:lnTo>
                        <a:pt x="821" y="44"/>
                      </a:lnTo>
                      <a:cubicBezTo>
                        <a:pt x="791" y="75"/>
                        <a:pt x="821" y="75"/>
                        <a:pt x="791" y="75"/>
                      </a:cubicBezTo>
                      <a:cubicBezTo>
                        <a:pt x="791" y="75"/>
                        <a:pt x="791" y="44"/>
                        <a:pt x="791" y="44"/>
                      </a:cubicBezTo>
                      <a:cubicBezTo>
                        <a:pt x="791" y="44"/>
                        <a:pt x="760" y="44"/>
                        <a:pt x="791" y="1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" name="Google Shape;548;p31"/>
                <p:cNvSpPr/>
                <p:nvPr/>
              </p:nvSpPr>
              <p:spPr>
                <a:xfrm>
                  <a:off x="1641812" y="5358141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lnTo>
                        <a:pt x="0" y="31"/>
                      </a:lnTo>
                      <a:lnTo>
                        <a:pt x="31" y="31"/>
                      </a:lnTo>
                      <a:cubicBezTo>
                        <a:pt x="31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" name="Google Shape;549;p31"/>
                <p:cNvSpPr/>
                <p:nvPr/>
              </p:nvSpPr>
              <p:spPr>
                <a:xfrm>
                  <a:off x="1652552" y="53659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" name="Google Shape;550;p31"/>
                <p:cNvSpPr/>
                <p:nvPr/>
              </p:nvSpPr>
              <p:spPr>
                <a:xfrm>
                  <a:off x="1653549" y="536695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0" y="0"/>
                      </a:moveTo>
                      <a:cubicBezTo>
                        <a:pt x="30" y="1"/>
                        <a:pt x="30" y="31"/>
                        <a:pt x="0" y="31"/>
                      </a:cubicBezTo>
                      <a:cubicBezTo>
                        <a:pt x="30" y="31"/>
                        <a:pt x="30" y="31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" name="Google Shape;551;p31"/>
                <p:cNvSpPr/>
                <p:nvPr/>
              </p:nvSpPr>
              <p:spPr>
                <a:xfrm>
                  <a:off x="1637889" y="53620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2" name="Google Shape;552;p31"/>
                <p:cNvSpPr/>
                <p:nvPr/>
              </p:nvSpPr>
              <p:spPr>
                <a:xfrm>
                  <a:off x="1629111" y="53689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3" name="Google Shape;553;p31"/>
                <p:cNvSpPr/>
                <p:nvPr/>
              </p:nvSpPr>
              <p:spPr>
                <a:xfrm>
                  <a:off x="1630075" y="53689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4" name="Google Shape;554;p31"/>
                <p:cNvSpPr/>
                <p:nvPr/>
              </p:nvSpPr>
              <p:spPr>
                <a:xfrm>
                  <a:off x="1640815" y="53610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5" name="Google Shape;555;p31"/>
                <p:cNvSpPr/>
                <p:nvPr/>
              </p:nvSpPr>
              <p:spPr>
                <a:xfrm>
                  <a:off x="1630075" y="536791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6" name="Google Shape;556;p31"/>
                <p:cNvSpPr/>
                <p:nvPr/>
              </p:nvSpPr>
              <p:spPr>
                <a:xfrm>
                  <a:off x="1629111" y="53689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7" name="Google Shape;557;p31"/>
                <p:cNvSpPr/>
                <p:nvPr/>
              </p:nvSpPr>
              <p:spPr>
                <a:xfrm>
                  <a:off x="1634963" y="536402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8" name="Google Shape;558;p31"/>
                <p:cNvSpPr/>
                <p:nvPr/>
              </p:nvSpPr>
              <p:spPr>
                <a:xfrm>
                  <a:off x="1629111" y="53669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9" name="Google Shape;559;p31"/>
                <p:cNvSpPr/>
                <p:nvPr/>
              </p:nvSpPr>
              <p:spPr>
                <a:xfrm>
                  <a:off x="1628114" y="536891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0"/>
                      </a:moveTo>
                      <a:cubicBezTo>
                        <a:pt x="1" y="30"/>
                        <a:pt x="1" y="0"/>
                        <a:pt x="1" y="0"/>
                      </a:cubicBezTo>
                      <a:lnTo>
                        <a:pt x="1" y="0"/>
                      </a:lnTo>
                      <a:cubicBezTo>
                        <a:pt x="1" y="30"/>
                        <a:pt x="1" y="30"/>
                        <a:pt x="1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0" name="Google Shape;560;p31"/>
                <p:cNvSpPr/>
                <p:nvPr/>
              </p:nvSpPr>
              <p:spPr>
                <a:xfrm>
                  <a:off x="1632037" y="5364990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1"/>
                      </a:moveTo>
                      <a:cubicBezTo>
                        <a:pt x="0" y="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1" name="Google Shape;561;p31"/>
                <p:cNvSpPr/>
                <p:nvPr/>
              </p:nvSpPr>
              <p:spPr>
                <a:xfrm>
                  <a:off x="1265502" y="540994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2" name="Google Shape;562;p31"/>
                <p:cNvSpPr/>
                <p:nvPr/>
              </p:nvSpPr>
              <p:spPr>
                <a:xfrm>
                  <a:off x="1267464" y="54128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3" name="Google Shape;563;p31"/>
                <p:cNvSpPr/>
                <p:nvPr/>
              </p:nvSpPr>
              <p:spPr>
                <a:xfrm>
                  <a:off x="1263573" y="54099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4" name="Google Shape;564;p31"/>
                <p:cNvSpPr/>
                <p:nvPr/>
              </p:nvSpPr>
              <p:spPr>
                <a:xfrm>
                  <a:off x="1263573" y="54148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5" name="Google Shape;565;p31"/>
                <p:cNvSpPr/>
                <p:nvPr/>
              </p:nvSpPr>
              <p:spPr>
                <a:xfrm>
                  <a:off x="1265502" y="54128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6" name="Google Shape;566;p31"/>
                <p:cNvSpPr/>
                <p:nvPr/>
              </p:nvSpPr>
              <p:spPr>
                <a:xfrm>
                  <a:off x="1257688" y="5404091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lnTo>
                        <a:pt x="31" y="31"/>
                      </a:ln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7" name="Google Shape;567;p31"/>
                <p:cNvSpPr/>
                <p:nvPr/>
              </p:nvSpPr>
              <p:spPr>
                <a:xfrm>
                  <a:off x="1256724" y="54089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8" name="Google Shape;568;p31"/>
                <p:cNvSpPr/>
                <p:nvPr/>
              </p:nvSpPr>
              <p:spPr>
                <a:xfrm>
                  <a:off x="1258685" y="540897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69" name="Google Shape;569;p31"/>
                <p:cNvSpPr/>
                <p:nvPr/>
              </p:nvSpPr>
              <p:spPr>
                <a:xfrm>
                  <a:off x="1258685" y="54089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0" name="Google Shape;570;p31"/>
                <p:cNvSpPr/>
                <p:nvPr/>
              </p:nvSpPr>
              <p:spPr>
                <a:xfrm>
                  <a:off x="1261611" y="540897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1" name="Google Shape;571;p31"/>
                <p:cNvSpPr/>
                <p:nvPr/>
              </p:nvSpPr>
              <p:spPr>
                <a:xfrm>
                  <a:off x="1261611" y="54177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2" name="Google Shape;572;p31"/>
                <p:cNvSpPr/>
                <p:nvPr/>
              </p:nvSpPr>
              <p:spPr>
                <a:xfrm>
                  <a:off x="1257688" y="5407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3" name="Google Shape;573;p31"/>
                <p:cNvSpPr/>
                <p:nvPr/>
              </p:nvSpPr>
              <p:spPr>
                <a:xfrm>
                  <a:off x="1258685" y="5401165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31" y="0"/>
                        <a:pt x="0" y="0"/>
                        <a:pt x="31" y="31"/>
                      </a:cubicBezTo>
                      <a:cubicBezTo>
                        <a:pt x="31" y="15"/>
                        <a:pt x="31" y="15"/>
                        <a:pt x="31" y="15"/>
                      </a:cubicBezTo>
                      <a:cubicBezTo>
                        <a:pt x="31" y="15"/>
                        <a:pt x="31" y="15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4" name="Google Shape;574;p31"/>
                <p:cNvSpPr/>
                <p:nvPr/>
              </p:nvSpPr>
              <p:spPr>
                <a:xfrm>
                  <a:off x="1272351" y="54343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5" name="Google Shape;575;p31"/>
                <p:cNvSpPr/>
                <p:nvPr/>
              </p:nvSpPr>
              <p:spPr>
                <a:xfrm>
                  <a:off x="1257688" y="5407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6" name="Google Shape;576;p31"/>
                <p:cNvSpPr/>
                <p:nvPr/>
              </p:nvSpPr>
              <p:spPr>
                <a:xfrm>
                  <a:off x="1266499" y="54167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7" name="Google Shape;577;p31"/>
                <p:cNvSpPr/>
                <p:nvPr/>
              </p:nvSpPr>
              <p:spPr>
                <a:xfrm>
                  <a:off x="1266499" y="54158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8" name="Google Shape;578;p31"/>
                <p:cNvSpPr/>
                <p:nvPr/>
              </p:nvSpPr>
              <p:spPr>
                <a:xfrm>
                  <a:off x="1260614" y="540897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79" name="Google Shape;579;p31"/>
                <p:cNvSpPr/>
                <p:nvPr/>
              </p:nvSpPr>
              <p:spPr>
                <a:xfrm>
                  <a:off x="1264537" y="541483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0" name="Google Shape;580;p31"/>
                <p:cNvSpPr/>
                <p:nvPr/>
              </p:nvSpPr>
              <p:spPr>
                <a:xfrm>
                  <a:off x="1265502" y="54119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1" name="Google Shape;581;p31"/>
                <p:cNvSpPr/>
                <p:nvPr/>
              </p:nvSpPr>
              <p:spPr>
                <a:xfrm>
                  <a:off x="1279200" y="54128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2" name="Google Shape;582;p31"/>
                <p:cNvSpPr/>
                <p:nvPr/>
              </p:nvSpPr>
              <p:spPr>
                <a:xfrm>
                  <a:off x="1278235" y="541286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1"/>
                      </a:moveTo>
                      <a:cubicBezTo>
                        <a:pt x="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3" name="Google Shape;583;p31"/>
                <p:cNvSpPr/>
                <p:nvPr/>
              </p:nvSpPr>
              <p:spPr>
                <a:xfrm>
                  <a:off x="1279200" y="541386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4" name="Google Shape;584;p31"/>
                <p:cNvSpPr/>
                <p:nvPr/>
              </p:nvSpPr>
              <p:spPr>
                <a:xfrm>
                  <a:off x="1279200" y="54070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5" name="Google Shape;585;p31"/>
                <p:cNvSpPr/>
                <p:nvPr/>
              </p:nvSpPr>
              <p:spPr>
                <a:xfrm>
                  <a:off x="1279200" y="54089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6" name="Google Shape;586;p31"/>
                <p:cNvSpPr/>
                <p:nvPr/>
              </p:nvSpPr>
              <p:spPr>
                <a:xfrm>
                  <a:off x="1280165" y="54167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7" name="Google Shape;587;p31"/>
                <p:cNvSpPr/>
                <p:nvPr/>
              </p:nvSpPr>
              <p:spPr>
                <a:xfrm>
                  <a:off x="1244987" y="5399203"/>
                  <a:ext cx="39133" cy="381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186" extrusionOk="0">
                      <a:moveTo>
                        <a:pt x="426" y="31"/>
                      </a:moveTo>
                      <a:lnTo>
                        <a:pt x="457" y="61"/>
                      </a:lnTo>
                      <a:cubicBezTo>
                        <a:pt x="457" y="61"/>
                        <a:pt x="457" y="31"/>
                        <a:pt x="426" y="31"/>
                      </a:cubicBezTo>
                      <a:close/>
                      <a:moveTo>
                        <a:pt x="396" y="92"/>
                      </a:moveTo>
                      <a:cubicBezTo>
                        <a:pt x="396" y="92"/>
                        <a:pt x="396" y="122"/>
                        <a:pt x="396" y="122"/>
                      </a:cubicBezTo>
                      <a:cubicBezTo>
                        <a:pt x="396" y="152"/>
                        <a:pt x="426" y="152"/>
                        <a:pt x="426" y="152"/>
                      </a:cubicBezTo>
                      <a:cubicBezTo>
                        <a:pt x="426" y="122"/>
                        <a:pt x="396" y="92"/>
                        <a:pt x="396" y="92"/>
                      </a:cubicBezTo>
                      <a:close/>
                      <a:moveTo>
                        <a:pt x="1004" y="183"/>
                      </a:moveTo>
                      <a:cubicBezTo>
                        <a:pt x="973" y="213"/>
                        <a:pt x="973" y="213"/>
                        <a:pt x="973" y="213"/>
                      </a:cubicBezTo>
                      <a:cubicBezTo>
                        <a:pt x="973" y="213"/>
                        <a:pt x="986" y="200"/>
                        <a:pt x="1004" y="191"/>
                      </a:cubicBezTo>
                      <a:lnTo>
                        <a:pt x="1004" y="191"/>
                      </a:lnTo>
                      <a:lnTo>
                        <a:pt x="1004" y="213"/>
                      </a:lnTo>
                      <a:cubicBezTo>
                        <a:pt x="1004" y="213"/>
                        <a:pt x="1004" y="183"/>
                        <a:pt x="1034" y="183"/>
                      </a:cubicBezTo>
                      <a:lnTo>
                        <a:pt x="1034" y="183"/>
                      </a:lnTo>
                      <a:cubicBezTo>
                        <a:pt x="1024" y="183"/>
                        <a:pt x="1013" y="186"/>
                        <a:pt x="1004" y="191"/>
                      </a:cubicBezTo>
                      <a:lnTo>
                        <a:pt x="1004" y="191"/>
                      </a:lnTo>
                      <a:lnTo>
                        <a:pt x="1004" y="183"/>
                      </a:lnTo>
                      <a:close/>
                      <a:moveTo>
                        <a:pt x="335" y="244"/>
                      </a:moveTo>
                      <a:lnTo>
                        <a:pt x="335" y="244"/>
                      </a:lnTo>
                      <a:cubicBezTo>
                        <a:pt x="350" y="244"/>
                        <a:pt x="350" y="244"/>
                        <a:pt x="350" y="247"/>
                      </a:cubicBezTo>
                      <a:cubicBezTo>
                        <a:pt x="343" y="244"/>
                        <a:pt x="335" y="244"/>
                        <a:pt x="335" y="244"/>
                      </a:cubicBezTo>
                      <a:close/>
                      <a:moveTo>
                        <a:pt x="274" y="244"/>
                      </a:moveTo>
                      <a:cubicBezTo>
                        <a:pt x="259" y="244"/>
                        <a:pt x="267" y="244"/>
                        <a:pt x="278" y="247"/>
                      </a:cubicBezTo>
                      <a:lnTo>
                        <a:pt x="278" y="247"/>
                      </a:lnTo>
                      <a:cubicBezTo>
                        <a:pt x="277" y="246"/>
                        <a:pt x="276" y="245"/>
                        <a:pt x="274" y="244"/>
                      </a:cubicBezTo>
                      <a:close/>
                      <a:moveTo>
                        <a:pt x="335" y="244"/>
                      </a:moveTo>
                      <a:lnTo>
                        <a:pt x="365" y="274"/>
                      </a:lnTo>
                      <a:cubicBezTo>
                        <a:pt x="359" y="271"/>
                        <a:pt x="354" y="268"/>
                        <a:pt x="350" y="266"/>
                      </a:cubicBezTo>
                      <a:lnTo>
                        <a:pt x="350" y="266"/>
                      </a:lnTo>
                      <a:cubicBezTo>
                        <a:pt x="349" y="262"/>
                        <a:pt x="346" y="255"/>
                        <a:pt x="335" y="244"/>
                      </a:cubicBezTo>
                      <a:close/>
                      <a:moveTo>
                        <a:pt x="396" y="244"/>
                      </a:moveTo>
                      <a:lnTo>
                        <a:pt x="426" y="274"/>
                      </a:lnTo>
                      <a:lnTo>
                        <a:pt x="396" y="274"/>
                      </a:lnTo>
                      <a:lnTo>
                        <a:pt x="396" y="244"/>
                      </a:lnTo>
                      <a:close/>
                      <a:moveTo>
                        <a:pt x="279" y="278"/>
                      </a:moveTo>
                      <a:cubicBezTo>
                        <a:pt x="282" y="280"/>
                        <a:pt x="285" y="283"/>
                        <a:pt x="289" y="285"/>
                      </a:cubicBezTo>
                      <a:lnTo>
                        <a:pt x="289" y="285"/>
                      </a:lnTo>
                      <a:cubicBezTo>
                        <a:pt x="289" y="285"/>
                        <a:pt x="289" y="284"/>
                        <a:pt x="290" y="283"/>
                      </a:cubicBezTo>
                      <a:lnTo>
                        <a:pt x="290" y="283"/>
                      </a:lnTo>
                      <a:cubicBezTo>
                        <a:pt x="286" y="281"/>
                        <a:pt x="282" y="279"/>
                        <a:pt x="279" y="278"/>
                      </a:cubicBezTo>
                      <a:close/>
                      <a:moveTo>
                        <a:pt x="507" y="300"/>
                      </a:moveTo>
                      <a:cubicBezTo>
                        <a:pt x="502" y="304"/>
                        <a:pt x="501" y="304"/>
                        <a:pt x="517" y="304"/>
                      </a:cubicBezTo>
                      <a:cubicBezTo>
                        <a:pt x="514" y="302"/>
                        <a:pt x="510" y="301"/>
                        <a:pt x="507" y="300"/>
                      </a:cubicBezTo>
                      <a:close/>
                      <a:moveTo>
                        <a:pt x="548" y="304"/>
                      </a:moveTo>
                      <a:cubicBezTo>
                        <a:pt x="548" y="304"/>
                        <a:pt x="548" y="304"/>
                        <a:pt x="548" y="304"/>
                      </a:cubicBezTo>
                      <a:lnTo>
                        <a:pt x="548" y="304"/>
                      </a:lnTo>
                      <a:close/>
                      <a:moveTo>
                        <a:pt x="548" y="304"/>
                      </a:moveTo>
                      <a:cubicBezTo>
                        <a:pt x="548" y="304"/>
                        <a:pt x="548" y="304"/>
                        <a:pt x="548" y="304"/>
                      </a:cubicBezTo>
                      <a:lnTo>
                        <a:pt x="548" y="304"/>
                      </a:lnTo>
                      <a:close/>
                      <a:moveTo>
                        <a:pt x="548" y="304"/>
                      </a:moveTo>
                      <a:cubicBezTo>
                        <a:pt x="548" y="304"/>
                        <a:pt x="548" y="304"/>
                        <a:pt x="548" y="304"/>
                      </a:cubicBezTo>
                      <a:lnTo>
                        <a:pt x="548" y="304"/>
                      </a:lnTo>
                      <a:lnTo>
                        <a:pt x="548" y="304"/>
                      </a:lnTo>
                      <a:close/>
                      <a:moveTo>
                        <a:pt x="1095" y="304"/>
                      </a:moveTo>
                      <a:cubicBezTo>
                        <a:pt x="1095" y="304"/>
                        <a:pt x="1119" y="304"/>
                        <a:pt x="1103" y="326"/>
                      </a:cubicBezTo>
                      <a:lnTo>
                        <a:pt x="1103" y="326"/>
                      </a:lnTo>
                      <a:cubicBezTo>
                        <a:pt x="1109" y="321"/>
                        <a:pt x="1115" y="314"/>
                        <a:pt x="1125" y="304"/>
                      </a:cubicBezTo>
                      <a:close/>
                      <a:moveTo>
                        <a:pt x="548" y="304"/>
                      </a:moveTo>
                      <a:cubicBezTo>
                        <a:pt x="548" y="315"/>
                        <a:pt x="551" y="322"/>
                        <a:pt x="556" y="326"/>
                      </a:cubicBezTo>
                      <a:lnTo>
                        <a:pt x="556" y="326"/>
                      </a:lnTo>
                      <a:cubicBezTo>
                        <a:pt x="548" y="317"/>
                        <a:pt x="548" y="305"/>
                        <a:pt x="548" y="304"/>
                      </a:cubicBezTo>
                      <a:close/>
                      <a:moveTo>
                        <a:pt x="517" y="304"/>
                      </a:moveTo>
                      <a:cubicBezTo>
                        <a:pt x="517" y="304"/>
                        <a:pt x="531" y="318"/>
                        <a:pt x="540" y="318"/>
                      </a:cubicBezTo>
                      <a:cubicBezTo>
                        <a:pt x="541" y="318"/>
                        <a:pt x="542" y="318"/>
                        <a:pt x="543" y="317"/>
                      </a:cubicBezTo>
                      <a:lnTo>
                        <a:pt x="543" y="317"/>
                      </a:lnTo>
                      <a:cubicBezTo>
                        <a:pt x="548" y="326"/>
                        <a:pt x="548" y="335"/>
                        <a:pt x="548" y="335"/>
                      </a:cubicBezTo>
                      <a:lnTo>
                        <a:pt x="548" y="304"/>
                      </a:lnTo>
                      <a:cubicBezTo>
                        <a:pt x="548" y="312"/>
                        <a:pt x="546" y="316"/>
                        <a:pt x="543" y="317"/>
                      </a:cubicBezTo>
                      <a:lnTo>
                        <a:pt x="543" y="317"/>
                      </a:lnTo>
                      <a:cubicBezTo>
                        <a:pt x="539" y="310"/>
                        <a:pt x="531" y="304"/>
                        <a:pt x="517" y="304"/>
                      </a:cubicBezTo>
                      <a:close/>
                      <a:moveTo>
                        <a:pt x="548" y="335"/>
                      </a:moveTo>
                      <a:cubicBezTo>
                        <a:pt x="548" y="335"/>
                        <a:pt x="548" y="335"/>
                        <a:pt x="548" y="335"/>
                      </a:cubicBezTo>
                      <a:lnTo>
                        <a:pt x="548" y="335"/>
                      </a:lnTo>
                      <a:close/>
                      <a:moveTo>
                        <a:pt x="556" y="326"/>
                      </a:moveTo>
                      <a:cubicBezTo>
                        <a:pt x="561" y="331"/>
                        <a:pt x="568" y="335"/>
                        <a:pt x="578" y="335"/>
                      </a:cubicBezTo>
                      <a:cubicBezTo>
                        <a:pt x="578" y="335"/>
                        <a:pt x="565" y="335"/>
                        <a:pt x="556" y="326"/>
                      </a:cubicBezTo>
                      <a:close/>
                      <a:moveTo>
                        <a:pt x="1103" y="326"/>
                      </a:moveTo>
                      <a:cubicBezTo>
                        <a:pt x="1092" y="335"/>
                        <a:pt x="1085" y="335"/>
                        <a:pt x="1064" y="335"/>
                      </a:cubicBezTo>
                      <a:lnTo>
                        <a:pt x="1095" y="335"/>
                      </a:lnTo>
                      <a:cubicBezTo>
                        <a:pt x="1098" y="331"/>
                        <a:pt x="1101" y="328"/>
                        <a:pt x="1103" y="326"/>
                      </a:cubicBezTo>
                      <a:close/>
                      <a:moveTo>
                        <a:pt x="671" y="353"/>
                      </a:moveTo>
                      <a:cubicBezTo>
                        <a:pt x="670" y="357"/>
                        <a:pt x="669" y="361"/>
                        <a:pt x="669" y="365"/>
                      </a:cubicBezTo>
                      <a:lnTo>
                        <a:pt x="675" y="365"/>
                      </a:lnTo>
                      <a:cubicBezTo>
                        <a:pt x="673" y="362"/>
                        <a:pt x="672" y="358"/>
                        <a:pt x="671" y="353"/>
                      </a:cubicBezTo>
                      <a:close/>
                      <a:moveTo>
                        <a:pt x="675" y="365"/>
                      </a:moveTo>
                      <a:cubicBezTo>
                        <a:pt x="677" y="370"/>
                        <a:pt x="680" y="374"/>
                        <a:pt x="685" y="374"/>
                      </a:cubicBezTo>
                      <a:cubicBezTo>
                        <a:pt x="689" y="374"/>
                        <a:pt x="694" y="371"/>
                        <a:pt x="700" y="365"/>
                      </a:cubicBezTo>
                      <a:close/>
                      <a:moveTo>
                        <a:pt x="517" y="274"/>
                      </a:moveTo>
                      <a:cubicBezTo>
                        <a:pt x="517" y="304"/>
                        <a:pt x="548" y="304"/>
                        <a:pt x="548" y="304"/>
                      </a:cubicBezTo>
                      <a:lnTo>
                        <a:pt x="578" y="304"/>
                      </a:lnTo>
                      <a:cubicBezTo>
                        <a:pt x="588" y="314"/>
                        <a:pt x="592" y="318"/>
                        <a:pt x="593" y="318"/>
                      </a:cubicBezTo>
                      <a:cubicBezTo>
                        <a:pt x="595" y="318"/>
                        <a:pt x="588" y="304"/>
                        <a:pt x="609" y="304"/>
                      </a:cubicBezTo>
                      <a:cubicBezTo>
                        <a:pt x="625" y="321"/>
                        <a:pt x="633" y="329"/>
                        <a:pt x="636" y="337"/>
                      </a:cubicBezTo>
                      <a:lnTo>
                        <a:pt x="636" y="337"/>
                      </a:lnTo>
                      <a:lnTo>
                        <a:pt x="609" y="365"/>
                      </a:lnTo>
                      <a:cubicBezTo>
                        <a:pt x="621" y="359"/>
                        <a:pt x="628" y="357"/>
                        <a:pt x="632" y="357"/>
                      </a:cubicBezTo>
                      <a:cubicBezTo>
                        <a:pt x="637" y="357"/>
                        <a:pt x="638" y="360"/>
                        <a:pt x="636" y="365"/>
                      </a:cubicBezTo>
                      <a:lnTo>
                        <a:pt x="609" y="365"/>
                      </a:lnTo>
                      <a:lnTo>
                        <a:pt x="609" y="384"/>
                      </a:lnTo>
                      <a:lnTo>
                        <a:pt x="609" y="384"/>
                      </a:lnTo>
                      <a:cubicBezTo>
                        <a:pt x="584" y="373"/>
                        <a:pt x="553" y="358"/>
                        <a:pt x="517" y="335"/>
                      </a:cubicBezTo>
                      <a:lnTo>
                        <a:pt x="487" y="335"/>
                      </a:lnTo>
                      <a:lnTo>
                        <a:pt x="487" y="335"/>
                      </a:lnTo>
                      <a:cubicBezTo>
                        <a:pt x="487" y="335"/>
                        <a:pt x="487" y="335"/>
                        <a:pt x="487" y="335"/>
                      </a:cubicBezTo>
                      <a:cubicBezTo>
                        <a:pt x="487" y="335"/>
                        <a:pt x="482" y="324"/>
                        <a:pt x="480" y="314"/>
                      </a:cubicBezTo>
                      <a:lnTo>
                        <a:pt x="480" y="314"/>
                      </a:lnTo>
                      <a:cubicBezTo>
                        <a:pt x="484" y="319"/>
                        <a:pt x="487" y="325"/>
                        <a:pt x="487" y="335"/>
                      </a:cubicBezTo>
                      <a:lnTo>
                        <a:pt x="487" y="304"/>
                      </a:lnTo>
                      <a:cubicBezTo>
                        <a:pt x="485" y="304"/>
                        <a:pt x="482" y="304"/>
                        <a:pt x="480" y="304"/>
                      </a:cubicBezTo>
                      <a:lnTo>
                        <a:pt x="480" y="304"/>
                      </a:lnTo>
                      <a:cubicBezTo>
                        <a:pt x="481" y="299"/>
                        <a:pt x="484" y="296"/>
                        <a:pt x="491" y="296"/>
                      </a:cubicBezTo>
                      <a:cubicBezTo>
                        <a:pt x="495" y="296"/>
                        <a:pt x="500" y="297"/>
                        <a:pt x="507" y="300"/>
                      </a:cubicBezTo>
                      <a:lnTo>
                        <a:pt x="507" y="300"/>
                      </a:lnTo>
                      <a:cubicBezTo>
                        <a:pt x="511" y="296"/>
                        <a:pt x="517" y="288"/>
                        <a:pt x="517" y="274"/>
                      </a:cubicBezTo>
                      <a:close/>
                      <a:moveTo>
                        <a:pt x="636" y="395"/>
                      </a:moveTo>
                      <a:cubicBezTo>
                        <a:pt x="637" y="395"/>
                        <a:pt x="638" y="396"/>
                        <a:pt x="639" y="396"/>
                      </a:cubicBezTo>
                      <a:cubicBezTo>
                        <a:pt x="639" y="396"/>
                        <a:pt x="639" y="396"/>
                        <a:pt x="639" y="397"/>
                      </a:cubicBezTo>
                      <a:lnTo>
                        <a:pt x="639" y="397"/>
                      </a:lnTo>
                      <a:cubicBezTo>
                        <a:pt x="638" y="396"/>
                        <a:pt x="637" y="396"/>
                        <a:pt x="636" y="395"/>
                      </a:cubicBezTo>
                      <a:close/>
                      <a:moveTo>
                        <a:pt x="639" y="304"/>
                      </a:moveTo>
                      <a:cubicBezTo>
                        <a:pt x="650" y="327"/>
                        <a:pt x="653" y="333"/>
                        <a:pt x="654" y="333"/>
                      </a:cubicBezTo>
                      <a:cubicBezTo>
                        <a:pt x="655" y="333"/>
                        <a:pt x="653" y="326"/>
                        <a:pt x="657" y="326"/>
                      </a:cubicBezTo>
                      <a:cubicBezTo>
                        <a:pt x="659" y="326"/>
                        <a:pt x="662" y="328"/>
                        <a:pt x="669" y="335"/>
                      </a:cubicBezTo>
                      <a:cubicBezTo>
                        <a:pt x="669" y="335"/>
                        <a:pt x="669" y="344"/>
                        <a:pt x="671" y="353"/>
                      </a:cubicBezTo>
                      <a:lnTo>
                        <a:pt x="671" y="353"/>
                      </a:lnTo>
                      <a:cubicBezTo>
                        <a:pt x="678" y="335"/>
                        <a:pt x="700" y="335"/>
                        <a:pt x="700" y="335"/>
                      </a:cubicBezTo>
                      <a:cubicBezTo>
                        <a:pt x="700" y="365"/>
                        <a:pt x="700" y="365"/>
                        <a:pt x="700" y="365"/>
                      </a:cubicBezTo>
                      <a:lnTo>
                        <a:pt x="700" y="396"/>
                      </a:lnTo>
                      <a:lnTo>
                        <a:pt x="639" y="365"/>
                      </a:lnTo>
                      <a:lnTo>
                        <a:pt x="700" y="426"/>
                      </a:lnTo>
                      <a:lnTo>
                        <a:pt x="631" y="380"/>
                      </a:lnTo>
                      <a:lnTo>
                        <a:pt x="631" y="380"/>
                      </a:lnTo>
                      <a:cubicBezTo>
                        <a:pt x="630" y="386"/>
                        <a:pt x="629" y="391"/>
                        <a:pt x="632" y="394"/>
                      </a:cubicBezTo>
                      <a:lnTo>
                        <a:pt x="632" y="394"/>
                      </a:lnTo>
                      <a:cubicBezTo>
                        <a:pt x="627" y="392"/>
                        <a:pt x="622" y="390"/>
                        <a:pt x="617" y="387"/>
                      </a:cubicBezTo>
                      <a:lnTo>
                        <a:pt x="617" y="387"/>
                      </a:lnTo>
                      <a:cubicBezTo>
                        <a:pt x="615" y="389"/>
                        <a:pt x="612" y="392"/>
                        <a:pt x="609" y="396"/>
                      </a:cubicBezTo>
                      <a:lnTo>
                        <a:pt x="609" y="384"/>
                      </a:lnTo>
                      <a:lnTo>
                        <a:pt x="609" y="384"/>
                      </a:lnTo>
                      <a:cubicBezTo>
                        <a:pt x="611" y="385"/>
                        <a:pt x="614" y="386"/>
                        <a:pt x="617" y="387"/>
                      </a:cubicBezTo>
                      <a:lnTo>
                        <a:pt x="617" y="387"/>
                      </a:lnTo>
                      <a:cubicBezTo>
                        <a:pt x="624" y="380"/>
                        <a:pt x="624" y="380"/>
                        <a:pt x="624" y="380"/>
                      </a:cubicBezTo>
                      <a:cubicBezTo>
                        <a:pt x="624" y="380"/>
                        <a:pt x="624" y="380"/>
                        <a:pt x="627" y="377"/>
                      </a:cubicBezTo>
                      <a:lnTo>
                        <a:pt x="627" y="377"/>
                      </a:lnTo>
                      <a:lnTo>
                        <a:pt x="631" y="380"/>
                      </a:lnTo>
                      <a:lnTo>
                        <a:pt x="631" y="380"/>
                      </a:lnTo>
                      <a:cubicBezTo>
                        <a:pt x="632" y="376"/>
                        <a:pt x="634" y="373"/>
                        <a:pt x="635" y="369"/>
                      </a:cubicBezTo>
                      <a:lnTo>
                        <a:pt x="635" y="369"/>
                      </a:lnTo>
                      <a:cubicBezTo>
                        <a:pt x="636" y="368"/>
                        <a:pt x="638" y="366"/>
                        <a:pt x="639" y="365"/>
                      </a:cubicBezTo>
                      <a:cubicBezTo>
                        <a:pt x="639" y="365"/>
                        <a:pt x="639" y="335"/>
                        <a:pt x="639" y="335"/>
                      </a:cubicBezTo>
                      <a:lnTo>
                        <a:pt x="639" y="304"/>
                      </a:lnTo>
                      <a:close/>
                      <a:moveTo>
                        <a:pt x="1004" y="426"/>
                      </a:moveTo>
                      <a:cubicBezTo>
                        <a:pt x="1004" y="426"/>
                        <a:pt x="1021" y="443"/>
                        <a:pt x="1016" y="452"/>
                      </a:cubicBezTo>
                      <a:lnTo>
                        <a:pt x="1016" y="452"/>
                      </a:lnTo>
                      <a:cubicBezTo>
                        <a:pt x="1002" y="448"/>
                        <a:pt x="989" y="440"/>
                        <a:pt x="1004" y="426"/>
                      </a:cubicBezTo>
                      <a:close/>
                      <a:moveTo>
                        <a:pt x="675" y="539"/>
                      </a:moveTo>
                      <a:cubicBezTo>
                        <a:pt x="677" y="539"/>
                        <a:pt x="676" y="541"/>
                        <a:pt x="669" y="547"/>
                      </a:cubicBezTo>
                      <a:cubicBezTo>
                        <a:pt x="669" y="547"/>
                        <a:pt x="669" y="547"/>
                        <a:pt x="669" y="541"/>
                      </a:cubicBezTo>
                      <a:lnTo>
                        <a:pt x="669" y="541"/>
                      </a:lnTo>
                      <a:cubicBezTo>
                        <a:pt x="672" y="539"/>
                        <a:pt x="674" y="539"/>
                        <a:pt x="675" y="539"/>
                      </a:cubicBezTo>
                      <a:close/>
                      <a:moveTo>
                        <a:pt x="505" y="599"/>
                      </a:moveTo>
                      <a:cubicBezTo>
                        <a:pt x="506" y="599"/>
                        <a:pt x="509" y="600"/>
                        <a:pt x="513" y="604"/>
                      </a:cubicBezTo>
                      <a:lnTo>
                        <a:pt x="513" y="604"/>
                      </a:lnTo>
                      <a:cubicBezTo>
                        <a:pt x="512" y="606"/>
                        <a:pt x="511" y="606"/>
                        <a:pt x="510" y="606"/>
                      </a:cubicBezTo>
                      <a:cubicBezTo>
                        <a:pt x="505" y="606"/>
                        <a:pt x="502" y="599"/>
                        <a:pt x="505" y="599"/>
                      </a:cubicBezTo>
                      <a:close/>
                      <a:moveTo>
                        <a:pt x="1125" y="639"/>
                      </a:moveTo>
                      <a:cubicBezTo>
                        <a:pt x="1095" y="639"/>
                        <a:pt x="1156" y="639"/>
                        <a:pt x="1125" y="669"/>
                      </a:cubicBezTo>
                      <a:lnTo>
                        <a:pt x="1156" y="669"/>
                      </a:lnTo>
                      <a:cubicBezTo>
                        <a:pt x="1125" y="639"/>
                        <a:pt x="1125" y="639"/>
                        <a:pt x="1125" y="639"/>
                      </a:cubicBezTo>
                      <a:close/>
                      <a:moveTo>
                        <a:pt x="305" y="1034"/>
                      </a:moveTo>
                      <a:lnTo>
                        <a:pt x="305" y="1034"/>
                      </a:lnTo>
                      <a:lnTo>
                        <a:pt x="305" y="1034"/>
                      </a:lnTo>
                      <a:lnTo>
                        <a:pt x="305" y="1034"/>
                      </a:lnTo>
                      <a:close/>
                      <a:moveTo>
                        <a:pt x="832" y="1112"/>
                      </a:moveTo>
                      <a:cubicBezTo>
                        <a:pt x="841" y="1125"/>
                        <a:pt x="852" y="1125"/>
                        <a:pt x="852" y="1125"/>
                      </a:cubicBezTo>
                      <a:cubicBezTo>
                        <a:pt x="843" y="1116"/>
                        <a:pt x="836" y="1112"/>
                        <a:pt x="832" y="1112"/>
                      </a:cubicBezTo>
                      <a:close/>
                      <a:moveTo>
                        <a:pt x="517" y="1155"/>
                      </a:moveTo>
                      <a:cubicBezTo>
                        <a:pt x="517" y="1171"/>
                        <a:pt x="517" y="1171"/>
                        <a:pt x="521" y="1171"/>
                      </a:cubicBezTo>
                      <a:cubicBezTo>
                        <a:pt x="525" y="1171"/>
                        <a:pt x="533" y="1171"/>
                        <a:pt x="548" y="1186"/>
                      </a:cubicBezTo>
                      <a:cubicBezTo>
                        <a:pt x="548" y="1171"/>
                        <a:pt x="540" y="1171"/>
                        <a:pt x="533" y="1171"/>
                      </a:cubicBezTo>
                      <a:cubicBezTo>
                        <a:pt x="525" y="1171"/>
                        <a:pt x="517" y="1171"/>
                        <a:pt x="517" y="1155"/>
                      </a:cubicBezTo>
                      <a:close/>
                      <a:moveTo>
                        <a:pt x="852" y="0"/>
                      </a:moveTo>
                      <a:cubicBezTo>
                        <a:pt x="821" y="0"/>
                        <a:pt x="852" y="0"/>
                        <a:pt x="821" y="31"/>
                      </a:cubicBezTo>
                      <a:cubicBezTo>
                        <a:pt x="821" y="31"/>
                        <a:pt x="802" y="70"/>
                        <a:pt x="779" y="70"/>
                      </a:cubicBezTo>
                      <a:cubicBezTo>
                        <a:pt x="773" y="70"/>
                        <a:pt x="767" y="67"/>
                        <a:pt x="761" y="61"/>
                      </a:cubicBezTo>
                      <a:lnTo>
                        <a:pt x="761" y="61"/>
                      </a:lnTo>
                      <a:lnTo>
                        <a:pt x="791" y="92"/>
                      </a:lnTo>
                      <a:cubicBezTo>
                        <a:pt x="761" y="92"/>
                        <a:pt x="761" y="92"/>
                        <a:pt x="761" y="122"/>
                      </a:cubicBezTo>
                      <a:cubicBezTo>
                        <a:pt x="761" y="92"/>
                        <a:pt x="761" y="31"/>
                        <a:pt x="730" y="31"/>
                      </a:cubicBezTo>
                      <a:cubicBezTo>
                        <a:pt x="730" y="61"/>
                        <a:pt x="761" y="61"/>
                        <a:pt x="730" y="92"/>
                      </a:cubicBezTo>
                      <a:cubicBezTo>
                        <a:pt x="730" y="92"/>
                        <a:pt x="730" y="53"/>
                        <a:pt x="715" y="53"/>
                      </a:cubicBezTo>
                      <a:cubicBezTo>
                        <a:pt x="711" y="53"/>
                        <a:pt x="706" y="55"/>
                        <a:pt x="700" y="61"/>
                      </a:cubicBezTo>
                      <a:cubicBezTo>
                        <a:pt x="690" y="71"/>
                        <a:pt x="683" y="75"/>
                        <a:pt x="678" y="75"/>
                      </a:cubicBezTo>
                      <a:cubicBezTo>
                        <a:pt x="669" y="75"/>
                        <a:pt x="669" y="61"/>
                        <a:pt x="669" y="61"/>
                      </a:cubicBezTo>
                      <a:cubicBezTo>
                        <a:pt x="669" y="61"/>
                        <a:pt x="669" y="92"/>
                        <a:pt x="669" y="92"/>
                      </a:cubicBezTo>
                      <a:cubicBezTo>
                        <a:pt x="669" y="76"/>
                        <a:pt x="662" y="76"/>
                        <a:pt x="654" y="76"/>
                      </a:cubicBezTo>
                      <a:cubicBezTo>
                        <a:pt x="647" y="76"/>
                        <a:pt x="639" y="76"/>
                        <a:pt x="639" y="61"/>
                      </a:cubicBezTo>
                      <a:lnTo>
                        <a:pt x="639" y="31"/>
                      </a:lnTo>
                      <a:cubicBezTo>
                        <a:pt x="639" y="61"/>
                        <a:pt x="639" y="61"/>
                        <a:pt x="609" y="92"/>
                      </a:cubicBezTo>
                      <a:cubicBezTo>
                        <a:pt x="609" y="61"/>
                        <a:pt x="609" y="61"/>
                        <a:pt x="609" y="61"/>
                      </a:cubicBezTo>
                      <a:cubicBezTo>
                        <a:pt x="609" y="61"/>
                        <a:pt x="609" y="61"/>
                        <a:pt x="609" y="31"/>
                      </a:cubicBezTo>
                      <a:cubicBezTo>
                        <a:pt x="609" y="92"/>
                        <a:pt x="578" y="61"/>
                        <a:pt x="578" y="92"/>
                      </a:cubicBezTo>
                      <a:cubicBezTo>
                        <a:pt x="578" y="92"/>
                        <a:pt x="578" y="79"/>
                        <a:pt x="578" y="61"/>
                      </a:cubicBezTo>
                      <a:cubicBezTo>
                        <a:pt x="548" y="31"/>
                        <a:pt x="548" y="31"/>
                        <a:pt x="548" y="31"/>
                      </a:cubicBezTo>
                      <a:lnTo>
                        <a:pt x="548" y="61"/>
                      </a:lnTo>
                      <a:lnTo>
                        <a:pt x="517" y="61"/>
                      </a:lnTo>
                      <a:cubicBezTo>
                        <a:pt x="517" y="61"/>
                        <a:pt x="517" y="61"/>
                        <a:pt x="548" y="92"/>
                      </a:cubicBezTo>
                      <a:lnTo>
                        <a:pt x="517" y="92"/>
                      </a:lnTo>
                      <a:cubicBezTo>
                        <a:pt x="533" y="107"/>
                        <a:pt x="533" y="107"/>
                        <a:pt x="529" y="107"/>
                      </a:cubicBezTo>
                      <a:cubicBezTo>
                        <a:pt x="525" y="107"/>
                        <a:pt x="517" y="107"/>
                        <a:pt x="517" y="122"/>
                      </a:cubicBezTo>
                      <a:lnTo>
                        <a:pt x="517" y="152"/>
                      </a:lnTo>
                      <a:cubicBezTo>
                        <a:pt x="538" y="152"/>
                        <a:pt x="544" y="166"/>
                        <a:pt x="538" y="166"/>
                      </a:cubicBezTo>
                      <a:cubicBezTo>
                        <a:pt x="534" y="166"/>
                        <a:pt x="527" y="162"/>
                        <a:pt x="517" y="152"/>
                      </a:cubicBezTo>
                      <a:cubicBezTo>
                        <a:pt x="517" y="152"/>
                        <a:pt x="487" y="92"/>
                        <a:pt x="487" y="92"/>
                      </a:cubicBezTo>
                      <a:cubicBezTo>
                        <a:pt x="487" y="92"/>
                        <a:pt x="487" y="61"/>
                        <a:pt x="487" y="61"/>
                      </a:cubicBezTo>
                      <a:lnTo>
                        <a:pt x="457" y="61"/>
                      </a:lnTo>
                      <a:cubicBezTo>
                        <a:pt x="457" y="61"/>
                        <a:pt x="457" y="61"/>
                        <a:pt x="457" y="92"/>
                      </a:cubicBezTo>
                      <a:cubicBezTo>
                        <a:pt x="487" y="152"/>
                        <a:pt x="457" y="152"/>
                        <a:pt x="487" y="152"/>
                      </a:cubicBezTo>
                      <a:cubicBezTo>
                        <a:pt x="487" y="168"/>
                        <a:pt x="487" y="175"/>
                        <a:pt x="483" y="175"/>
                      </a:cubicBezTo>
                      <a:cubicBezTo>
                        <a:pt x="479" y="175"/>
                        <a:pt x="472" y="168"/>
                        <a:pt x="457" y="152"/>
                      </a:cubicBezTo>
                      <a:cubicBezTo>
                        <a:pt x="457" y="142"/>
                        <a:pt x="453" y="135"/>
                        <a:pt x="448" y="130"/>
                      </a:cubicBezTo>
                      <a:lnTo>
                        <a:pt x="448" y="130"/>
                      </a:lnTo>
                      <a:cubicBezTo>
                        <a:pt x="444" y="126"/>
                        <a:pt x="437" y="122"/>
                        <a:pt x="426" y="122"/>
                      </a:cubicBezTo>
                      <a:cubicBezTo>
                        <a:pt x="426" y="122"/>
                        <a:pt x="426" y="122"/>
                        <a:pt x="426" y="152"/>
                      </a:cubicBezTo>
                      <a:lnTo>
                        <a:pt x="426" y="183"/>
                      </a:lnTo>
                      <a:cubicBezTo>
                        <a:pt x="416" y="193"/>
                        <a:pt x="409" y="196"/>
                        <a:pt x="405" y="196"/>
                      </a:cubicBezTo>
                      <a:cubicBezTo>
                        <a:pt x="396" y="196"/>
                        <a:pt x="396" y="183"/>
                        <a:pt x="396" y="183"/>
                      </a:cubicBezTo>
                      <a:lnTo>
                        <a:pt x="365" y="183"/>
                      </a:lnTo>
                      <a:cubicBezTo>
                        <a:pt x="365" y="198"/>
                        <a:pt x="365" y="198"/>
                        <a:pt x="369" y="198"/>
                      </a:cubicBezTo>
                      <a:cubicBezTo>
                        <a:pt x="373" y="198"/>
                        <a:pt x="381" y="198"/>
                        <a:pt x="396" y="213"/>
                      </a:cubicBezTo>
                      <a:cubicBezTo>
                        <a:pt x="378" y="204"/>
                        <a:pt x="365" y="201"/>
                        <a:pt x="356" y="201"/>
                      </a:cubicBezTo>
                      <a:cubicBezTo>
                        <a:pt x="335" y="201"/>
                        <a:pt x="335" y="222"/>
                        <a:pt x="335" y="244"/>
                      </a:cubicBezTo>
                      <a:cubicBezTo>
                        <a:pt x="305" y="244"/>
                        <a:pt x="335" y="213"/>
                        <a:pt x="305" y="213"/>
                      </a:cubicBezTo>
                      <a:cubicBezTo>
                        <a:pt x="274" y="213"/>
                        <a:pt x="335" y="244"/>
                        <a:pt x="305" y="244"/>
                      </a:cubicBezTo>
                      <a:cubicBezTo>
                        <a:pt x="292" y="244"/>
                        <a:pt x="290" y="248"/>
                        <a:pt x="290" y="252"/>
                      </a:cubicBezTo>
                      <a:lnTo>
                        <a:pt x="290" y="252"/>
                      </a:lnTo>
                      <a:cubicBezTo>
                        <a:pt x="286" y="250"/>
                        <a:pt x="282" y="249"/>
                        <a:pt x="278" y="247"/>
                      </a:cubicBezTo>
                      <a:lnTo>
                        <a:pt x="278" y="247"/>
                      </a:lnTo>
                      <a:cubicBezTo>
                        <a:pt x="285" y="255"/>
                        <a:pt x="288" y="257"/>
                        <a:pt x="289" y="257"/>
                      </a:cubicBezTo>
                      <a:cubicBezTo>
                        <a:pt x="290" y="257"/>
                        <a:pt x="289" y="255"/>
                        <a:pt x="290" y="252"/>
                      </a:cubicBezTo>
                      <a:lnTo>
                        <a:pt x="290" y="252"/>
                      </a:lnTo>
                      <a:cubicBezTo>
                        <a:pt x="298" y="257"/>
                        <a:pt x="305" y="264"/>
                        <a:pt x="305" y="274"/>
                      </a:cubicBezTo>
                      <a:cubicBezTo>
                        <a:pt x="292" y="274"/>
                        <a:pt x="290" y="279"/>
                        <a:pt x="290" y="283"/>
                      </a:cubicBezTo>
                      <a:lnTo>
                        <a:pt x="290" y="283"/>
                      </a:lnTo>
                      <a:cubicBezTo>
                        <a:pt x="292" y="284"/>
                        <a:pt x="294" y="286"/>
                        <a:pt x="296" y="287"/>
                      </a:cubicBezTo>
                      <a:lnTo>
                        <a:pt x="296" y="287"/>
                      </a:lnTo>
                      <a:cubicBezTo>
                        <a:pt x="294" y="287"/>
                        <a:pt x="292" y="287"/>
                        <a:pt x="289" y="285"/>
                      </a:cubicBezTo>
                      <a:lnTo>
                        <a:pt x="289" y="285"/>
                      </a:lnTo>
                      <a:cubicBezTo>
                        <a:pt x="289" y="287"/>
                        <a:pt x="289" y="287"/>
                        <a:pt x="289" y="287"/>
                      </a:cubicBezTo>
                      <a:cubicBezTo>
                        <a:pt x="288" y="287"/>
                        <a:pt x="285" y="285"/>
                        <a:pt x="278" y="278"/>
                      </a:cubicBezTo>
                      <a:lnTo>
                        <a:pt x="278" y="278"/>
                      </a:lnTo>
                      <a:cubicBezTo>
                        <a:pt x="278" y="278"/>
                        <a:pt x="278" y="278"/>
                        <a:pt x="279" y="278"/>
                      </a:cubicBezTo>
                      <a:lnTo>
                        <a:pt x="279" y="278"/>
                      </a:lnTo>
                      <a:cubicBezTo>
                        <a:pt x="276" y="276"/>
                        <a:pt x="274" y="274"/>
                        <a:pt x="274" y="274"/>
                      </a:cubicBezTo>
                      <a:lnTo>
                        <a:pt x="274" y="274"/>
                      </a:lnTo>
                      <a:cubicBezTo>
                        <a:pt x="274" y="274"/>
                        <a:pt x="274" y="274"/>
                        <a:pt x="274" y="274"/>
                      </a:cubicBezTo>
                      <a:cubicBezTo>
                        <a:pt x="262" y="274"/>
                        <a:pt x="265" y="274"/>
                        <a:pt x="272" y="276"/>
                      </a:cubicBezTo>
                      <a:lnTo>
                        <a:pt x="272" y="276"/>
                      </a:lnTo>
                      <a:cubicBezTo>
                        <a:pt x="247" y="304"/>
                        <a:pt x="304" y="304"/>
                        <a:pt x="274" y="304"/>
                      </a:cubicBezTo>
                      <a:lnTo>
                        <a:pt x="244" y="304"/>
                      </a:lnTo>
                      <a:cubicBezTo>
                        <a:pt x="213" y="304"/>
                        <a:pt x="92" y="335"/>
                        <a:pt x="122" y="365"/>
                      </a:cubicBezTo>
                      <a:cubicBezTo>
                        <a:pt x="92" y="365"/>
                        <a:pt x="122" y="365"/>
                        <a:pt x="92" y="335"/>
                      </a:cubicBezTo>
                      <a:lnTo>
                        <a:pt x="92" y="335"/>
                      </a:lnTo>
                      <a:cubicBezTo>
                        <a:pt x="122" y="365"/>
                        <a:pt x="31" y="365"/>
                        <a:pt x="61" y="396"/>
                      </a:cubicBezTo>
                      <a:cubicBezTo>
                        <a:pt x="1" y="426"/>
                        <a:pt x="31" y="487"/>
                        <a:pt x="31" y="517"/>
                      </a:cubicBezTo>
                      <a:lnTo>
                        <a:pt x="61" y="517"/>
                      </a:lnTo>
                      <a:cubicBezTo>
                        <a:pt x="1" y="547"/>
                        <a:pt x="31" y="608"/>
                        <a:pt x="31" y="669"/>
                      </a:cubicBezTo>
                      <a:cubicBezTo>
                        <a:pt x="61" y="730"/>
                        <a:pt x="61" y="821"/>
                        <a:pt x="122" y="882"/>
                      </a:cubicBezTo>
                      <a:cubicBezTo>
                        <a:pt x="122" y="851"/>
                        <a:pt x="153" y="851"/>
                        <a:pt x="153" y="851"/>
                      </a:cubicBezTo>
                      <a:lnTo>
                        <a:pt x="153" y="851"/>
                      </a:lnTo>
                      <a:cubicBezTo>
                        <a:pt x="92" y="912"/>
                        <a:pt x="183" y="882"/>
                        <a:pt x="153" y="912"/>
                      </a:cubicBezTo>
                      <a:cubicBezTo>
                        <a:pt x="183" y="943"/>
                        <a:pt x="183" y="1003"/>
                        <a:pt x="244" y="1003"/>
                      </a:cubicBezTo>
                      <a:lnTo>
                        <a:pt x="213" y="1003"/>
                      </a:lnTo>
                      <a:cubicBezTo>
                        <a:pt x="213" y="1034"/>
                        <a:pt x="244" y="1034"/>
                        <a:pt x="244" y="1034"/>
                      </a:cubicBezTo>
                      <a:cubicBezTo>
                        <a:pt x="244" y="1034"/>
                        <a:pt x="274" y="1034"/>
                        <a:pt x="274" y="1064"/>
                      </a:cubicBezTo>
                      <a:lnTo>
                        <a:pt x="305" y="1034"/>
                      </a:lnTo>
                      <a:lnTo>
                        <a:pt x="305" y="1034"/>
                      </a:lnTo>
                      <a:cubicBezTo>
                        <a:pt x="274" y="1064"/>
                        <a:pt x="335" y="1064"/>
                        <a:pt x="335" y="1064"/>
                      </a:cubicBezTo>
                      <a:cubicBezTo>
                        <a:pt x="335" y="1064"/>
                        <a:pt x="365" y="1064"/>
                        <a:pt x="365" y="1095"/>
                      </a:cubicBezTo>
                      <a:cubicBezTo>
                        <a:pt x="365" y="1125"/>
                        <a:pt x="396" y="1125"/>
                        <a:pt x="396" y="1125"/>
                      </a:cubicBezTo>
                      <a:cubicBezTo>
                        <a:pt x="426" y="1155"/>
                        <a:pt x="457" y="1155"/>
                        <a:pt x="487" y="1186"/>
                      </a:cubicBezTo>
                      <a:lnTo>
                        <a:pt x="517" y="1155"/>
                      </a:lnTo>
                      <a:cubicBezTo>
                        <a:pt x="517" y="1155"/>
                        <a:pt x="531" y="1142"/>
                        <a:pt x="540" y="1142"/>
                      </a:cubicBezTo>
                      <a:cubicBezTo>
                        <a:pt x="544" y="1142"/>
                        <a:pt x="548" y="1145"/>
                        <a:pt x="548" y="1155"/>
                      </a:cubicBezTo>
                      <a:cubicBezTo>
                        <a:pt x="548" y="1173"/>
                        <a:pt x="548" y="1186"/>
                        <a:pt x="548" y="1186"/>
                      </a:cubicBezTo>
                      <a:lnTo>
                        <a:pt x="761" y="1186"/>
                      </a:lnTo>
                      <a:cubicBezTo>
                        <a:pt x="791" y="1155"/>
                        <a:pt x="791" y="1125"/>
                        <a:pt x="821" y="1125"/>
                      </a:cubicBezTo>
                      <a:cubicBezTo>
                        <a:pt x="821" y="1125"/>
                        <a:pt x="821" y="1111"/>
                        <a:pt x="830" y="1111"/>
                      </a:cubicBezTo>
                      <a:cubicBezTo>
                        <a:pt x="831" y="1111"/>
                        <a:pt x="831" y="1112"/>
                        <a:pt x="832" y="1112"/>
                      </a:cubicBezTo>
                      <a:lnTo>
                        <a:pt x="832" y="1112"/>
                      </a:lnTo>
                      <a:cubicBezTo>
                        <a:pt x="826" y="1103"/>
                        <a:pt x="821" y="1088"/>
                        <a:pt x="821" y="1064"/>
                      </a:cubicBezTo>
                      <a:lnTo>
                        <a:pt x="821" y="1064"/>
                      </a:lnTo>
                      <a:cubicBezTo>
                        <a:pt x="821" y="1095"/>
                        <a:pt x="852" y="1095"/>
                        <a:pt x="852" y="1095"/>
                      </a:cubicBezTo>
                      <a:cubicBezTo>
                        <a:pt x="867" y="1079"/>
                        <a:pt x="882" y="1079"/>
                        <a:pt x="894" y="1079"/>
                      </a:cubicBezTo>
                      <a:cubicBezTo>
                        <a:pt x="905" y="1079"/>
                        <a:pt x="913" y="1079"/>
                        <a:pt x="913" y="1064"/>
                      </a:cubicBezTo>
                      <a:cubicBezTo>
                        <a:pt x="913" y="1042"/>
                        <a:pt x="917" y="1036"/>
                        <a:pt x="922" y="1036"/>
                      </a:cubicBezTo>
                      <a:cubicBezTo>
                        <a:pt x="928" y="1036"/>
                        <a:pt x="935" y="1043"/>
                        <a:pt x="939" y="1043"/>
                      </a:cubicBezTo>
                      <a:cubicBezTo>
                        <a:pt x="941" y="1043"/>
                        <a:pt x="943" y="1041"/>
                        <a:pt x="943" y="1034"/>
                      </a:cubicBezTo>
                      <a:cubicBezTo>
                        <a:pt x="973" y="1034"/>
                        <a:pt x="973" y="1034"/>
                        <a:pt x="973" y="1064"/>
                      </a:cubicBezTo>
                      <a:cubicBezTo>
                        <a:pt x="973" y="1064"/>
                        <a:pt x="973" y="1034"/>
                        <a:pt x="973" y="1034"/>
                      </a:cubicBezTo>
                      <a:cubicBezTo>
                        <a:pt x="973" y="1034"/>
                        <a:pt x="973" y="1003"/>
                        <a:pt x="973" y="1003"/>
                      </a:cubicBezTo>
                      <a:cubicBezTo>
                        <a:pt x="973" y="1003"/>
                        <a:pt x="1004" y="1003"/>
                        <a:pt x="1004" y="973"/>
                      </a:cubicBezTo>
                      <a:cubicBezTo>
                        <a:pt x="1004" y="973"/>
                        <a:pt x="1034" y="1003"/>
                        <a:pt x="1034" y="1003"/>
                      </a:cubicBezTo>
                      <a:cubicBezTo>
                        <a:pt x="1019" y="988"/>
                        <a:pt x="1019" y="988"/>
                        <a:pt x="1026" y="988"/>
                      </a:cubicBezTo>
                      <a:cubicBezTo>
                        <a:pt x="1034" y="988"/>
                        <a:pt x="1049" y="988"/>
                        <a:pt x="1064" y="973"/>
                      </a:cubicBezTo>
                      <a:cubicBezTo>
                        <a:pt x="1064" y="943"/>
                        <a:pt x="1095" y="882"/>
                        <a:pt x="1095" y="851"/>
                      </a:cubicBezTo>
                      <a:cubicBezTo>
                        <a:pt x="1095" y="821"/>
                        <a:pt x="1095" y="791"/>
                        <a:pt x="1095" y="791"/>
                      </a:cubicBezTo>
                      <a:lnTo>
                        <a:pt x="1125" y="821"/>
                      </a:lnTo>
                      <a:lnTo>
                        <a:pt x="1125" y="791"/>
                      </a:lnTo>
                      <a:cubicBezTo>
                        <a:pt x="1125" y="791"/>
                        <a:pt x="1125" y="777"/>
                        <a:pt x="1134" y="777"/>
                      </a:cubicBezTo>
                      <a:cubicBezTo>
                        <a:pt x="1139" y="777"/>
                        <a:pt x="1146" y="781"/>
                        <a:pt x="1156" y="791"/>
                      </a:cubicBezTo>
                      <a:lnTo>
                        <a:pt x="1186" y="760"/>
                      </a:lnTo>
                      <a:cubicBezTo>
                        <a:pt x="1186" y="730"/>
                        <a:pt x="1156" y="730"/>
                        <a:pt x="1156" y="730"/>
                      </a:cubicBezTo>
                      <a:lnTo>
                        <a:pt x="1186" y="730"/>
                      </a:lnTo>
                      <a:cubicBezTo>
                        <a:pt x="1216" y="699"/>
                        <a:pt x="1095" y="669"/>
                        <a:pt x="1125" y="669"/>
                      </a:cubicBezTo>
                      <a:cubicBezTo>
                        <a:pt x="1095" y="639"/>
                        <a:pt x="1095" y="639"/>
                        <a:pt x="1064" y="639"/>
                      </a:cubicBezTo>
                      <a:cubicBezTo>
                        <a:pt x="1095" y="639"/>
                        <a:pt x="1064" y="608"/>
                        <a:pt x="1064" y="608"/>
                      </a:cubicBezTo>
                      <a:lnTo>
                        <a:pt x="1125" y="608"/>
                      </a:lnTo>
                      <a:cubicBezTo>
                        <a:pt x="1095" y="578"/>
                        <a:pt x="1064" y="578"/>
                        <a:pt x="1064" y="578"/>
                      </a:cubicBezTo>
                      <a:lnTo>
                        <a:pt x="1095" y="578"/>
                      </a:lnTo>
                      <a:lnTo>
                        <a:pt x="1095" y="547"/>
                      </a:lnTo>
                      <a:cubicBezTo>
                        <a:pt x="1095" y="547"/>
                        <a:pt x="1095" y="547"/>
                        <a:pt x="1095" y="517"/>
                      </a:cubicBezTo>
                      <a:cubicBezTo>
                        <a:pt x="1080" y="502"/>
                        <a:pt x="1072" y="502"/>
                        <a:pt x="1068" y="502"/>
                      </a:cubicBezTo>
                      <a:cubicBezTo>
                        <a:pt x="1064" y="502"/>
                        <a:pt x="1064" y="502"/>
                        <a:pt x="1064" y="487"/>
                      </a:cubicBezTo>
                      <a:lnTo>
                        <a:pt x="1095" y="487"/>
                      </a:lnTo>
                      <a:cubicBezTo>
                        <a:pt x="1064" y="487"/>
                        <a:pt x="1095" y="487"/>
                        <a:pt x="1095" y="456"/>
                      </a:cubicBezTo>
                      <a:lnTo>
                        <a:pt x="1064" y="456"/>
                      </a:lnTo>
                      <a:cubicBezTo>
                        <a:pt x="1064" y="456"/>
                        <a:pt x="1064" y="426"/>
                        <a:pt x="1064" y="426"/>
                      </a:cubicBezTo>
                      <a:cubicBezTo>
                        <a:pt x="1044" y="426"/>
                        <a:pt x="1037" y="439"/>
                        <a:pt x="1035" y="439"/>
                      </a:cubicBezTo>
                      <a:cubicBezTo>
                        <a:pt x="1034" y="439"/>
                        <a:pt x="1034" y="436"/>
                        <a:pt x="1034" y="426"/>
                      </a:cubicBezTo>
                      <a:cubicBezTo>
                        <a:pt x="1034" y="426"/>
                        <a:pt x="1004" y="396"/>
                        <a:pt x="1064" y="396"/>
                      </a:cubicBezTo>
                      <a:cubicBezTo>
                        <a:pt x="1005" y="376"/>
                        <a:pt x="1036" y="369"/>
                        <a:pt x="1064" y="366"/>
                      </a:cubicBezTo>
                      <a:lnTo>
                        <a:pt x="1064" y="366"/>
                      </a:lnTo>
                      <a:lnTo>
                        <a:pt x="1064" y="396"/>
                      </a:lnTo>
                      <a:lnTo>
                        <a:pt x="1095" y="396"/>
                      </a:lnTo>
                      <a:cubicBezTo>
                        <a:pt x="1065" y="396"/>
                        <a:pt x="1064" y="396"/>
                        <a:pt x="1064" y="366"/>
                      </a:cubicBezTo>
                      <a:lnTo>
                        <a:pt x="1064" y="366"/>
                      </a:lnTo>
                      <a:cubicBezTo>
                        <a:pt x="1080" y="365"/>
                        <a:pt x="1095" y="365"/>
                        <a:pt x="1095" y="365"/>
                      </a:cubicBezTo>
                      <a:lnTo>
                        <a:pt x="1064" y="365"/>
                      </a:lnTo>
                      <a:cubicBezTo>
                        <a:pt x="1064" y="365"/>
                        <a:pt x="1095" y="335"/>
                        <a:pt x="1064" y="335"/>
                      </a:cubicBezTo>
                      <a:cubicBezTo>
                        <a:pt x="1064" y="304"/>
                        <a:pt x="1064" y="304"/>
                        <a:pt x="1064" y="304"/>
                      </a:cubicBezTo>
                      <a:lnTo>
                        <a:pt x="1034" y="304"/>
                      </a:lnTo>
                      <a:cubicBezTo>
                        <a:pt x="1034" y="304"/>
                        <a:pt x="1004" y="304"/>
                        <a:pt x="1004" y="274"/>
                      </a:cubicBezTo>
                      <a:lnTo>
                        <a:pt x="1034" y="274"/>
                      </a:lnTo>
                      <a:cubicBezTo>
                        <a:pt x="1044" y="264"/>
                        <a:pt x="1048" y="260"/>
                        <a:pt x="1049" y="260"/>
                      </a:cubicBezTo>
                      <a:cubicBezTo>
                        <a:pt x="1051" y="260"/>
                        <a:pt x="1044" y="274"/>
                        <a:pt x="1064" y="274"/>
                      </a:cubicBezTo>
                      <a:lnTo>
                        <a:pt x="1064" y="244"/>
                      </a:lnTo>
                      <a:cubicBezTo>
                        <a:pt x="1044" y="254"/>
                        <a:pt x="1037" y="257"/>
                        <a:pt x="1036" y="257"/>
                      </a:cubicBezTo>
                      <a:cubicBezTo>
                        <a:pt x="1034" y="257"/>
                        <a:pt x="1054" y="244"/>
                        <a:pt x="1034" y="244"/>
                      </a:cubicBezTo>
                      <a:cubicBezTo>
                        <a:pt x="1034" y="233"/>
                        <a:pt x="1027" y="230"/>
                        <a:pt x="1017" y="230"/>
                      </a:cubicBezTo>
                      <a:cubicBezTo>
                        <a:pt x="997" y="230"/>
                        <a:pt x="963" y="244"/>
                        <a:pt x="943" y="244"/>
                      </a:cubicBezTo>
                      <a:cubicBezTo>
                        <a:pt x="973" y="244"/>
                        <a:pt x="973" y="213"/>
                        <a:pt x="973" y="213"/>
                      </a:cubicBezTo>
                      <a:cubicBezTo>
                        <a:pt x="943" y="213"/>
                        <a:pt x="943" y="213"/>
                        <a:pt x="943" y="183"/>
                      </a:cubicBezTo>
                      <a:cubicBezTo>
                        <a:pt x="953" y="173"/>
                        <a:pt x="953" y="169"/>
                        <a:pt x="949" y="169"/>
                      </a:cubicBezTo>
                      <a:cubicBezTo>
                        <a:pt x="940" y="169"/>
                        <a:pt x="913" y="183"/>
                        <a:pt x="913" y="183"/>
                      </a:cubicBezTo>
                      <a:cubicBezTo>
                        <a:pt x="913" y="183"/>
                        <a:pt x="913" y="152"/>
                        <a:pt x="943" y="152"/>
                      </a:cubicBezTo>
                      <a:cubicBezTo>
                        <a:pt x="913" y="152"/>
                        <a:pt x="913" y="152"/>
                        <a:pt x="943" y="122"/>
                      </a:cubicBezTo>
                      <a:cubicBezTo>
                        <a:pt x="913" y="122"/>
                        <a:pt x="913" y="152"/>
                        <a:pt x="913" y="152"/>
                      </a:cubicBezTo>
                      <a:lnTo>
                        <a:pt x="913" y="152"/>
                      </a:lnTo>
                      <a:cubicBezTo>
                        <a:pt x="913" y="141"/>
                        <a:pt x="916" y="130"/>
                        <a:pt x="921" y="121"/>
                      </a:cubicBezTo>
                      <a:lnTo>
                        <a:pt x="921" y="121"/>
                      </a:lnTo>
                      <a:cubicBezTo>
                        <a:pt x="943" y="116"/>
                        <a:pt x="943" y="92"/>
                        <a:pt x="943" y="92"/>
                      </a:cubicBezTo>
                      <a:lnTo>
                        <a:pt x="943" y="92"/>
                      </a:lnTo>
                      <a:cubicBezTo>
                        <a:pt x="943" y="92"/>
                        <a:pt x="943" y="92"/>
                        <a:pt x="943" y="92"/>
                      </a:cubicBezTo>
                      <a:lnTo>
                        <a:pt x="943" y="61"/>
                      </a:lnTo>
                      <a:lnTo>
                        <a:pt x="852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8" name="Google Shape;588;p31"/>
                <p:cNvSpPr/>
                <p:nvPr/>
              </p:nvSpPr>
              <p:spPr>
                <a:xfrm>
                  <a:off x="1279200" y="54070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89" name="Google Shape;589;p31"/>
                <p:cNvSpPr/>
                <p:nvPr/>
              </p:nvSpPr>
              <p:spPr>
                <a:xfrm>
                  <a:off x="1280165" y="54148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0" name="Google Shape;590;p31"/>
                <p:cNvSpPr/>
                <p:nvPr/>
              </p:nvSpPr>
              <p:spPr>
                <a:xfrm>
                  <a:off x="1280165" y="541679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1" name="Google Shape;591;p31"/>
                <p:cNvSpPr/>
                <p:nvPr/>
              </p:nvSpPr>
              <p:spPr>
                <a:xfrm>
                  <a:off x="1275277" y="54040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2" name="Google Shape;592;p31"/>
                <p:cNvSpPr/>
                <p:nvPr/>
              </p:nvSpPr>
              <p:spPr>
                <a:xfrm>
                  <a:off x="1260614" y="54011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3" name="Google Shape;593;p31"/>
                <p:cNvSpPr/>
                <p:nvPr/>
              </p:nvSpPr>
              <p:spPr>
                <a:xfrm>
                  <a:off x="1261611" y="54021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4" name="Google Shape;594;p31"/>
                <p:cNvSpPr/>
                <p:nvPr/>
              </p:nvSpPr>
              <p:spPr>
                <a:xfrm>
                  <a:off x="1276274" y="540605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5" name="Google Shape;595;p31"/>
                <p:cNvSpPr/>
                <p:nvPr/>
              </p:nvSpPr>
              <p:spPr>
                <a:xfrm>
                  <a:off x="1261611" y="540116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6" name="Google Shape;596;p31"/>
                <p:cNvSpPr/>
                <p:nvPr/>
              </p:nvSpPr>
              <p:spPr>
                <a:xfrm>
                  <a:off x="1260614" y="54011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7" name="Google Shape;597;p31"/>
                <p:cNvSpPr/>
                <p:nvPr/>
              </p:nvSpPr>
              <p:spPr>
                <a:xfrm>
                  <a:off x="1268460" y="540116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8" name="Google Shape;598;p31"/>
                <p:cNvSpPr/>
                <p:nvPr/>
              </p:nvSpPr>
              <p:spPr>
                <a:xfrm>
                  <a:off x="1262576" y="54001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99" name="Google Shape;599;p31"/>
                <p:cNvSpPr/>
                <p:nvPr/>
              </p:nvSpPr>
              <p:spPr>
                <a:xfrm>
                  <a:off x="1259650" y="54011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0" name="Google Shape;600;p31"/>
                <p:cNvSpPr/>
                <p:nvPr/>
              </p:nvSpPr>
              <p:spPr>
                <a:xfrm>
                  <a:off x="1265502" y="5400168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3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1" name="Google Shape;601;p31"/>
                <p:cNvSpPr/>
                <p:nvPr/>
              </p:nvSpPr>
              <p:spPr>
                <a:xfrm>
                  <a:off x="1056366" y="4328979"/>
                  <a:ext cx="348918" cy="541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43" h="16840" extrusionOk="0">
                      <a:moveTo>
                        <a:pt x="0" y="0"/>
                      </a:moveTo>
                      <a:lnTo>
                        <a:pt x="0" y="11368"/>
                      </a:lnTo>
                      <a:cubicBezTo>
                        <a:pt x="0" y="14377"/>
                        <a:pt x="2432" y="16839"/>
                        <a:pt x="5471" y="16839"/>
                      </a:cubicBezTo>
                      <a:cubicBezTo>
                        <a:pt x="8511" y="16839"/>
                        <a:pt x="10943" y="14377"/>
                        <a:pt x="10943" y="11368"/>
                      </a:cubicBezTo>
                      <a:lnTo>
                        <a:pt x="10943" y="0"/>
                      </a:ln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2" name="Google Shape;602;p31"/>
                <p:cNvSpPr/>
                <p:nvPr/>
              </p:nvSpPr>
              <p:spPr>
                <a:xfrm>
                  <a:off x="710378" y="4102231"/>
                  <a:ext cx="182801" cy="1828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5" h="5685" extrusionOk="0">
                      <a:moveTo>
                        <a:pt x="2857" y="0"/>
                      </a:moveTo>
                      <a:cubicBezTo>
                        <a:pt x="1277" y="0"/>
                        <a:pt x="0" y="1277"/>
                        <a:pt x="0" y="2827"/>
                      </a:cubicBezTo>
                      <a:cubicBezTo>
                        <a:pt x="0" y="4408"/>
                        <a:pt x="1277" y="5684"/>
                        <a:pt x="2857" y="5684"/>
                      </a:cubicBezTo>
                      <a:cubicBezTo>
                        <a:pt x="4408" y="5684"/>
                        <a:pt x="5684" y="4408"/>
                        <a:pt x="5684" y="2827"/>
                      </a:cubicBezTo>
                      <a:cubicBezTo>
                        <a:pt x="5684" y="1277"/>
                        <a:pt x="4408" y="0"/>
                        <a:pt x="28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3" name="Google Shape;603;p31"/>
                <p:cNvSpPr/>
                <p:nvPr/>
              </p:nvSpPr>
              <p:spPr>
                <a:xfrm>
                  <a:off x="772920" y="419313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4" name="Google Shape;604;p31"/>
                <p:cNvSpPr/>
                <p:nvPr/>
              </p:nvSpPr>
              <p:spPr>
                <a:xfrm>
                  <a:off x="780733" y="419117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5" name="Google Shape;605;p31"/>
                <p:cNvSpPr/>
                <p:nvPr/>
              </p:nvSpPr>
              <p:spPr>
                <a:xfrm>
                  <a:off x="768032" y="4195095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6" name="Google Shape;606;p31"/>
                <p:cNvSpPr/>
                <p:nvPr/>
              </p:nvSpPr>
              <p:spPr>
                <a:xfrm>
                  <a:off x="794431" y="41911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7" name="Google Shape;607;p31"/>
                <p:cNvSpPr/>
                <p:nvPr/>
              </p:nvSpPr>
              <p:spPr>
                <a:xfrm>
                  <a:off x="786618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8" name="Google Shape;608;p31"/>
                <p:cNvSpPr/>
                <p:nvPr/>
              </p:nvSpPr>
              <p:spPr>
                <a:xfrm>
                  <a:off x="761183" y="419117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09" name="Google Shape;609;p31"/>
                <p:cNvSpPr/>
                <p:nvPr/>
              </p:nvSpPr>
              <p:spPr>
                <a:xfrm>
                  <a:off x="759222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0" name="Google Shape;610;p31"/>
                <p:cNvSpPr/>
                <p:nvPr/>
              </p:nvSpPr>
              <p:spPr>
                <a:xfrm>
                  <a:off x="762180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1" name="Google Shape;611;p31"/>
                <p:cNvSpPr/>
                <p:nvPr/>
              </p:nvSpPr>
              <p:spPr>
                <a:xfrm>
                  <a:off x="762180" y="419509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0"/>
                      </a:lnTo>
                      <a:cubicBezTo>
                        <a:pt x="0" y="30"/>
                        <a:pt x="0" y="3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2" name="Google Shape;612;p31"/>
                <p:cNvSpPr/>
                <p:nvPr/>
              </p:nvSpPr>
              <p:spPr>
                <a:xfrm>
                  <a:off x="838419" y="42214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3" name="Google Shape;613;p31"/>
                <p:cNvSpPr/>
                <p:nvPr/>
              </p:nvSpPr>
              <p:spPr>
                <a:xfrm>
                  <a:off x="806136" y="419409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4" name="Google Shape;614;p31"/>
                <p:cNvSpPr/>
                <p:nvPr/>
              </p:nvSpPr>
              <p:spPr>
                <a:xfrm>
                  <a:off x="842310" y="42195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5" name="Google Shape;615;p31"/>
                <p:cNvSpPr/>
                <p:nvPr/>
              </p:nvSpPr>
              <p:spPr>
                <a:xfrm>
                  <a:off x="762180" y="4187249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3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0" y="1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6" name="Google Shape;616;p31"/>
                <p:cNvSpPr/>
                <p:nvPr/>
              </p:nvSpPr>
              <p:spPr>
                <a:xfrm>
                  <a:off x="817872" y="41784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7" name="Google Shape;617;p31"/>
                <p:cNvSpPr/>
                <p:nvPr/>
              </p:nvSpPr>
              <p:spPr>
                <a:xfrm>
                  <a:off x="842310" y="42195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8" name="Google Shape;618;p31"/>
                <p:cNvSpPr/>
                <p:nvPr/>
              </p:nvSpPr>
              <p:spPr>
                <a:xfrm>
                  <a:off x="816908" y="420191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3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19" name="Google Shape;619;p31"/>
                <p:cNvSpPr/>
                <p:nvPr/>
              </p:nvSpPr>
              <p:spPr>
                <a:xfrm>
                  <a:off x="816908" y="420290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0" name="Google Shape;620;p31"/>
                <p:cNvSpPr/>
                <p:nvPr/>
              </p:nvSpPr>
              <p:spPr>
                <a:xfrm>
                  <a:off x="838419" y="422146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0" y="1"/>
                      </a:ln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1" name="Google Shape;621;p31"/>
                <p:cNvSpPr/>
                <p:nvPr/>
              </p:nvSpPr>
              <p:spPr>
                <a:xfrm>
                  <a:off x="823757" y="42077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2" name="Google Shape;622;p31"/>
                <p:cNvSpPr/>
                <p:nvPr/>
              </p:nvSpPr>
              <p:spPr>
                <a:xfrm>
                  <a:off x="785621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3" name="Google Shape;623;p31"/>
                <p:cNvSpPr/>
                <p:nvPr/>
              </p:nvSpPr>
              <p:spPr>
                <a:xfrm>
                  <a:off x="789544" y="41755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4" name="Google Shape;624;p31"/>
                <p:cNvSpPr/>
                <p:nvPr/>
              </p:nvSpPr>
              <p:spPr>
                <a:xfrm>
                  <a:off x="788547" y="4175545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30"/>
                      </a:cubicBezTo>
                      <a:cubicBezTo>
                        <a:pt x="31" y="3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5" name="Google Shape;625;p31"/>
                <p:cNvSpPr/>
                <p:nvPr/>
              </p:nvSpPr>
              <p:spPr>
                <a:xfrm>
                  <a:off x="790508" y="41755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6" name="Google Shape;626;p31"/>
                <p:cNvSpPr/>
                <p:nvPr/>
              </p:nvSpPr>
              <p:spPr>
                <a:xfrm>
                  <a:off x="781730" y="41765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7" name="Google Shape;627;p31"/>
                <p:cNvSpPr/>
                <p:nvPr/>
              </p:nvSpPr>
              <p:spPr>
                <a:xfrm>
                  <a:off x="783659" y="41755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8" name="Google Shape;628;p31"/>
                <p:cNvSpPr/>
                <p:nvPr/>
              </p:nvSpPr>
              <p:spPr>
                <a:xfrm>
                  <a:off x="794431" y="41745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29" name="Google Shape;629;p31"/>
                <p:cNvSpPr/>
                <p:nvPr/>
              </p:nvSpPr>
              <p:spPr>
                <a:xfrm>
                  <a:off x="755588" y="4170496"/>
                  <a:ext cx="89680" cy="510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89" h="1588" extrusionOk="0">
                      <a:moveTo>
                        <a:pt x="1174" y="88"/>
                      </a:moveTo>
                      <a:cubicBezTo>
                        <a:pt x="1171" y="88"/>
                        <a:pt x="1167" y="92"/>
                        <a:pt x="1163" y="96"/>
                      </a:cubicBezTo>
                      <a:lnTo>
                        <a:pt x="1178" y="96"/>
                      </a:lnTo>
                      <a:cubicBezTo>
                        <a:pt x="1178" y="90"/>
                        <a:pt x="1176" y="88"/>
                        <a:pt x="1174" y="88"/>
                      </a:cubicBezTo>
                      <a:close/>
                      <a:moveTo>
                        <a:pt x="1147" y="96"/>
                      </a:moveTo>
                      <a:cubicBezTo>
                        <a:pt x="1153" y="96"/>
                        <a:pt x="1157" y="97"/>
                        <a:pt x="1160" y="98"/>
                      </a:cubicBezTo>
                      <a:lnTo>
                        <a:pt x="1160" y="98"/>
                      </a:lnTo>
                      <a:cubicBezTo>
                        <a:pt x="1161" y="98"/>
                        <a:pt x="1162" y="97"/>
                        <a:pt x="1163" y="96"/>
                      </a:cubicBezTo>
                      <a:close/>
                      <a:moveTo>
                        <a:pt x="1938" y="218"/>
                      </a:moveTo>
                      <a:cubicBezTo>
                        <a:pt x="1938" y="218"/>
                        <a:pt x="1925" y="218"/>
                        <a:pt x="1916" y="226"/>
                      </a:cubicBezTo>
                      <a:lnTo>
                        <a:pt x="1916" y="226"/>
                      </a:lnTo>
                      <a:cubicBezTo>
                        <a:pt x="1922" y="225"/>
                        <a:pt x="1929" y="222"/>
                        <a:pt x="1938" y="218"/>
                      </a:cubicBezTo>
                      <a:close/>
                      <a:moveTo>
                        <a:pt x="722" y="248"/>
                      </a:moveTo>
                      <a:cubicBezTo>
                        <a:pt x="722" y="248"/>
                        <a:pt x="691" y="248"/>
                        <a:pt x="722" y="279"/>
                      </a:cubicBezTo>
                      <a:cubicBezTo>
                        <a:pt x="722" y="279"/>
                        <a:pt x="722" y="248"/>
                        <a:pt x="722" y="248"/>
                      </a:cubicBezTo>
                      <a:close/>
                      <a:moveTo>
                        <a:pt x="205" y="491"/>
                      </a:moveTo>
                      <a:cubicBezTo>
                        <a:pt x="236" y="491"/>
                        <a:pt x="236" y="491"/>
                        <a:pt x="236" y="522"/>
                      </a:cubicBezTo>
                      <a:cubicBezTo>
                        <a:pt x="236" y="522"/>
                        <a:pt x="236" y="522"/>
                        <a:pt x="236" y="491"/>
                      </a:cubicBezTo>
                      <a:close/>
                      <a:moveTo>
                        <a:pt x="296" y="491"/>
                      </a:moveTo>
                      <a:cubicBezTo>
                        <a:pt x="296" y="491"/>
                        <a:pt x="296" y="522"/>
                        <a:pt x="296" y="522"/>
                      </a:cubicBezTo>
                      <a:cubicBezTo>
                        <a:pt x="296" y="522"/>
                        <a:pt x="304" y="522"/>
                        <a:pt x="312" y="526"/>
                      </a:cubicBezTo>
                      <a:lnTo>
                        <a:pt x="312" y="526"/>
                      </a:lnTo>
                      <a:cubicBezTo>
                        <a:pt x="304" y="507"/>
                        <a:pt x="296" y="491"/>
                        <a:pt x="296" y="491"/>
                      </a:cubicBezTo>
                      <a:close/>
                      <a:moveTo>
                        <a:pt x="175" y="552"/>
                      </a:moveTo>
                      <a:cubicBezTo>
                        <a:pt x="175" y="552"/>
                        <a:pt x="175" y="576"/>
                        <a:pt x="196" y="582"/>
                      </a:cubicBezTo>
                      <a:lnTo>
                        <a:pt x="196" y="582"/>
                      </a:lnTo>
                      <a:cubicBezTo>
                        <a:pt x="187" y="565"/>
                        <a:pt x="175" y="552"/>
                        <a:pt x="175" y="552"/>
                      </a:cubicBezTo>
                      <a:close/>
                      <a:moveTo>
                        <a:pt x="196" y="582"/>
                      </a:moveTo>
                      <a:cubicBezTo>
                        <a:pt x="196" y="582"/>
                        <a:pt x="197" y="582"/>
                        <a:pt x="197" y="583"/>
                      </a:cubicBezTo>
                      <a:lnTo>
                        <a:pt x="205" y="583"/>
                      </a:lnTo>
                      <a:cubicBezTo>
                        <a:pt x="202" y="583"/>
                        <a:pt x="199" y="582"/>
                        <a:pt x="196" y="582"/>
                      </a:cubicBezTo>
                      <a:close/>
                      <a:moveTo>
                        <a:pt x="175" y="583"/>
                      </a:moveTo>
                      <a:cubicBezTo>
                        <a:pt x="186" y="593"/>
                        <a:pt x="196" y="600"/>
                        <a:pt x="204" y="605"/>
                      </a:cubicBezTo>
                      <a:lnTo>
                        <a:pt x="204" y="605"/>
                      </a:lnTo>
                      <a:cubicBezTo>
                        <a:pt x="203" y="597"/>
                        <a:pt x="200" y="590"/>
                        <a:pt x="197" y="583"/>
                      </a:cubicBezTo>
                      <a:close/>
                      <a:moveTo>
                        <a:pt x="204" y="605"/>
                      </a:moveTo>
                      <a:cubicBezTo>
                        <a:pt x="205" y="608"/>
                        <a:pt x="205" y="610"/>
                        <a:pt x="205" y="613"/>
                      </a:cubicBezTo>
                      <a:cubicBezTo>
                        <a:pt x="225" y="613"/>
                        <a:pt x="219" y="613"/>
                        <a:pt x="204" y="605"/>
                      </a:cubicBezTo>
                      <a:close/>
                      <a:moveTo>
                        <a:pt x="995" y="613"/>
                      </a:moveTo>
                      <a:cubicBezTo>
                        <a:pt x="995" y="619"/>
                        <a:pt x="995" y="622"/>
                        <a:pt x="996" y="622"/>
                      </a:cubicBezTo>
                      <a:cubicBezTo>
                        <a:pt x="996" y="622"/>
                        <a:pt x="997" y="617"/>
                        <a:pt x="999" y="613"/>
                      </a:cubicBezTo>
                      <a:close/>
                      <a:moveTo>
                        <a:pt x="634" y="665"/>
                      </a:moveTo>
                      <a:cubicBezTo>
                        <a:pt x="632" y="665"/>
                        <a:pt x="631" y="667"/>
                        <a:pt x="631" y="674"/>
                      </a:cubicBezTo>
                      <a:cubicBezTo>
                        <a:pt x="637" y="680"/>
                        <a:pt x="641" y="683"/>
                        <a:pt x="643" y="683"/>
                      </a:cubicBezTo>
                      <a:cubicBezTo>
                        <a:pt x="648" y="683"/>
                        <a:pt x="639" y="665"/>
                        <a:pt x="634" y="665"/>
                      </a:cubicBezTo>
                      <a:close/>
                      <a:moveTo>
                        <a:pt x="391" y="726"/>
                      </a:moveTo>
                      <a:cubicBezTo>
                        <a:pt x="394" y="726"/>
                        <a:pt x="398" y="730"/>
                        <a:pt x="403" y="735"/>
                      </a:cubicBezTo>
                      <a:lnTo>
                        <a:pt x="388" y="735"/>
                      </a:lnTo>
                      <a:cubicBezTo>
                        <a:pt x="388" y="728"/>
                        <a:pt x="389" y="726"/>
                        <a:pt x="391" y="726"/>
                      </a:cubicBezTo>
                      <a:close/>
                      <a:moveTo>
                        <a:pt x="44" y="742"/>
                      </a:moveTo>
                      <a:cubicBezTo>
                        <a:pt x="49" y="747"/>
                        <a:pt x="53" y="754"/>
                        <a:pt x="53" y="765"/>
                      </a:cubicBezTo>
                      <a:cubicBezTo>
                        <a:pt x="53" y="757"/>
                        <a:pt x="49" y="750"/>
                        <a:pt x="44" y="742"/>
                      </a:cubicBezTo>
                      <a:close/>
                      <a:moveTo>
                        <a:pt x="357" y="795"/>
                      </a:moveTo>
                      <a:cubicBezTo>
                        <a:pt x="357" y="795"/>
                        <a:pt x="357" y="795"/>
                        <a:pt x="357" y="795"/>
                      </a:cubicBezTo>
                      <a:lnTo>
                        <a:pt x="357" y="795"/>
                      </a:lnTo>
                      <a:close/>
                      <a:moveTo>
                        <a:pt x="2698" y="1525"/>
                      </a:moveTo>
                      <a:cubicBezTo>
                        <a:pt x="2679" y="1525"/>
                        <a:pt x="2672" y="1525"/>
                        <a:pt x="2669" y="1531"/>
                      </a:cubicBezTo>
                      <a:lnTo>
                        <a:pt x="2669" y="1531"/>
                      </a:lnTo>
                      <a:cubicBezTo>
                        <a:pt x="2678" y="1528"/>
                        <a:pt x="2688" y="1525"/>
                        <a:pt x="2698" y="1525"/>
                      </a:cubicBezTo>
                      <a:close/>
                      <a:moveTo>
                        <a:pt x="1411" y="0"/>
                      </a:moveTo>
                      <a:cubicBezTo>
                        <a:pt x="1387" y="0"/>
                        <a:pt x="1364" y="71"/>
                        <a:pt x="1340" y="71"/>
                      </a:cubicBezTo>
                      <a:cubicBezTo>
                        <a:pt x="1337" y="71"/>
                        <a:pt x="1333" y="69"/>
                        <a:pt x="1330" y="66"/>
                      </a:cubicBezTo>
                      <a:cubicBezTo>
                        <a:pt x="1330" y="66"/>
                        <a:pt x="1299" y="66"/>
                        <a:pt x="1299" y="96"/>
                      </a:cubicBezTo>
                      <a:cubicBezTo>
                        <a:pt x="1299" y="103"/>
                        <a:pt x="1301" y="105"/>
                        <a:pt x="1303" y="105"/>
                      </a:cubicBezTo>
                      <a:cubicBezTo>
                        <a:pt x="1309" y="105"/>
                        <a:pt x="1320" y="88"/>
                        <a:pt x="1326" y="88"/>
                      </a:cubicBezTo>
                      <a:cubicBezTo>
                        <a:pt x="1328" y="88"/>
                        <a:pt x="1330" y="90"/>
                        <a:pt x="1330" y="96"/>
                      </a:cubicBezTo>
                      <a:cubicBezTo>
                        <a:pt x="1330" y="112"/>
                        <a:pt x="1322" y="112"/>
                        <a:pt x="1315" y="112"/>
                      </a:cubicBezTo>
                      <a:cubicBezTo>
                        <a:pt x="1307" y="112"/>
                        <a:pt x="1299" y="112"/>
                        <a:pt x="1299" y="127"/>
                      </a:cubicBezTo>
                      <a:cubicBezTo>
                        <a:pt x="1269" y="127"/>
                        <a:pt x="1269" y="127"/>
                        <a:pt x="1239" y="96"/>
                      </a:cubicBezTo>
                      <a:cubicBezTo>
                        <a:pt x="1239" y="127"/>
                        <a:pt x="1239" y="157"/>
                        <a:pt x="1239" y="157"/>
                      </a:cubicBezTo>
                      <a:cubicBezTo>
                        <a:pt x="1208" y="127"/>
                        <a:pt x="1239" y="127"/>
                        <a:pt x="1208" y="96"/>
                      </a:cubicBezTo>
                      <a:lnTo>
                        <a:pt x="1208" y="127"/>
                      </a:lnTo>
                      <a:cubicBezTo>
                        <a:pt x="1208" y="120"/>
                        <a:pt x="1208" y="118"/>
                        <a:pt x="1208" y="118"/>
                      </a:cubicBezTo>
                      <a:cubicBezTo>
                        <a:pt x="1207" y="118"/>
                        <a:pt x="1204" y="135"/>
                        <a:pt x="1193" y="135"/>
                      </a:cubicBezTo>
                      <a:cubicBezTo>
                        <a:pt x="1189" y="135"/>
                        <a:pt x="1184" y="133"/>
                        <a:pt x="1178" y="127"/>
                      </a:cubicBezTo>
                      <a:lnTo>
                        <a:pt x="1178" y="96"/>
                      </a:lnTo>
                      <a:cubicBezTo>
                        <a:pt x="1178" y="106"/>
                        <a:pt x="1178" y="110"/>
                        <a:pt x="1177" y="110"/>
                      </a:cubicBezTo>
                      <a:cubicBezTo>
                        <a:pt x="1175" y="110"/>
                        <a:pt x="1171" y="102"/>
                        <a:pt x="1160" y="98"/>
                      </a:cubicBezTo>
                      <a:lnTo>
                        <a:pt x="1160" y="98"/>
                      </a:lnTo>
                      <a:cubicBezTo>
                        <a:pt x="1157" y="102"/>
                        <a:pt x="1153" y="105"/>
                        <a:pt x="1151" y="105"/>
                      </a:cubicBezTo>
                      <a:cubicBezTo>
                        <a:pt x="1149" y="105"/>
                        <a:pt x="1147" y="103"/>
                        <a:pt x="1147" y="97"/>
                      </a:cubicBezTo>
                      <a:lnTo>
                        <a:pt x="1147" y="97"/>
                      </a:lnTo>
                      <a:cubicBezTo>
                        <a:pt x="1148" y="127"/>
                        <a:pt x="1178" y="127"/>
                        <a:pt x="1147" y="157"/>
                      </a:cubicBezTo>
                      <a:lnTo>
                        <a:pt x="1147" y="127"/>
                      </a:lnTo>
                      <a:cubicBezTo>
                        <a:pt x="1147" y="157"/>
                        <a:pt x="1147" y="157"/>
                        <a:pt x="1117" y="157"/>
                      </a:cubicBezTo>
                      <a:cubicBezTo>
                        <a:pt x="1117" y="157"/>
                        <a:pt x="1117" y="127"/>
                        <a:pt x="1117" y="127"/>
                      </a:cubicBezTo>
                      <a:cubicBezTo>
                        <a:pt x="1117" y="157"/>
                        <a:pt x="1117" y="157"/>
                        <a:pt x="1087" y="157"/>
                      </a:cubicBezTo>
                      <a:cubicBezTo>
                        <a:pt x="1087" y="187"/>
                        <a:pt x="1087" y="187"/>
                        <a:pt x="1087" y="187"/>
                      </a:cubicBezTo>
                      <a:cubicBezTo>
                        <a:pt x="1087" y="183"/>
                        <a:pt x="1087" y="181"/>
                        <a:pt x="1087" y="181"/>
                      </a:cubicBezTo>
                      <a:cubicBezTo>
                        <a:pt x="1086" y="181"/>
                        <a:pt x="1083" y="224"/>
                        <a:pt x="1068" y="224"/>
                      </a:cubicBezTo>
                      <a:cubicBezTo>
                        <a:pt x="1064" y="224"/>
                        <a:pt x="1061" y="222"/>
                        <a:pt x="1056" y="218"/>
                      </a:cubicBezTo>
                      <a:cubicBezTo>
                        <a:pt x="1056" y="187"/>
                        <a:pt x="1056" y="157"/>
                        <a:pt x="1087" y="127"/>
                      </a:cubicBezTo>
                      <a:lnTo>
                        <a:pt x="1056" y="127"/>
                      </a:lnTo>
                      <a:lnTo>
                        <a:pt x="1056" y="157"/>
                      </a:lnTo>
                      <a:cubicBezTo>
                        <a:pt x="1056" y="172"/>
                        <a:pt x="1056" y="180"/>
                        <a:pt x="1056" y="187"/>
                      </a:cubicBezTo>
                      <a:cubicBezTo>
                        <a:pt x="1026" y="218"/>
                        <a:pt x="1056" y="218"/>
                        <a:pt x="1026" y="218"/>
                      </a:cubicBezTo>
                      <a:cubicBezTo>
                        <a:pt x="1026" y="203"/>
                        <a:pt x="1018" y="203"/>
                        <a:pt x="1011" y="203"/>
                      </a:cubicBezTo>
                      <a:cubicBezTo>
                        <a:pt x="1003" y="203"/>
                        <a:pt x="995" y="203"/>
                        <a:pt x="995" y="187"/>
                      </a:cubicBezTo>
                      <a:cubicBezTo>
                        <a:pt x="989" y="200"/>
                        <a:pt x="984" y="205"/>
                        <a:pt x="980" y="205"/>
                      </a:cubicBezTo>
                      <a:cubicBezTo>
                        <a:pt x="970" y="205"/>
                        <a:pt x="967" y="171"/>
                        <a:pt x="966" y="158"/>
                      </a:cubicBezTo>
                      <a:lnTo>
                        <a:pt x="966" y="158"/>
                      </a:lnTo>
                      <a:lnTo>
                        <a:pt x="995" y="187"/>
                      </a:lnTo>
                      <a:cubicBezTo>
                        <a:pt x="995" y="157"/>
                        <a:pt x="995" y="157"/>
                        <a:pt x="995" y="157"/>
                      </a:cubicBezTo>
                      <a:cubicBezTo>
                        <a:pt x="997" y="155"/>
                        <a:pt x="999" y="154"/>
                        <a:pt x="1000" y="153"/>
                      </a:cubicBezTo>
                      <a:lnTo>
                        <a:pt x="1000" y="153"/>
                      </a:lnTo>
                      <a:cubicBezTo>
                        <a:pt x="1001" y="154"/>
                        <a:pt x="1002" y="155"/>
                        <a:pt x="1003" y="155"/>
                      </a:cubicBezTo>
                      <a:cubicBezTo>
                        <a:pt x="1007" y="155"/>
                        <a:pt x="1011" y="148"/>
                        <a:pt x="1008" y="148"/>
                      </a:cubicBezTo>
                      <a:cubicBezTo>
                        <a:pt x="1006" y="148"/>
                        <a:pt x="1004" y="149"/>
                        <a:pt x="1000" y="153"/>
                      </a:cubicBezTo>
                      <a:lnTo>
                        <a:pt x="1000" y="153"/>
                      </a:lnTo>
                      <a:cubicBezTo>
                        <a:pt x="997" y="150"/>
                        <a:pt x="995" y="142"/>
                        <a:pt x="995" y="127"/>
                      </a:cubicBezTo>
                      <a:cubicBezTo>
                        <a:pt x="995" y="157"/>
                        <a:pt x="995" y="157"/>
                        <a:pt x="965" y="157"/>
                      </a:cubicBezTo>
                      <a:lnTo>
                        <a:pt x="965" y="157"/>
                      </a:lnTo>
                      <a:cubicBezTo>
                        <a:pt x="965" y="154"/>
                        <a:pt x="965" y="152"/>
                        <a:pt x="965" y="152"/>
                      </a:cubicBezTo>
                      <a:cubicBezTo>
                        <a:pt x="965" y="152"/>
                        <a:pt x="965" y="154"/>
                        <a:pt x="965" y="157"/>
                      </a:cubicBezTo>
                      <a:lnTo>
                        <a:pt x="935" y="157"/>
                      </a:lnTo>
                      <a:cubicBezTo>
                        <a:pt x="904" y="157"/>
                        <a:pt x="904" y="127"/>
                        <a:pt x="904" y="96"/>
                      </a:cubicBezTo>
                      <a:cubicBezTo>
                        <a:pt x="904" y="112"/>
                        <a:pt x="897" y="112"/>
                        <a:pt x="889" y="112"/>
                      </a:cubicBezTo>
                      <a:cubicBezTo>
                        <a:pt x="881" y="112"/>
                        <a:pt x="874" y="112"/>
                        <a:pt x="874" y="127"/>
                      </a:cubicBezTo>
                      <a:cubicBezTo>
                        <a:pt x="880" y="133"/>
                        <a:pt x="884" y="135"/>
                        <a:pt x="886" y="135"/>
                      </a:cubicBezTo>
                      <a:cubicBezTo>
                        <a:pt x="892" y="135"/>
                        <a:pt x="886" y="118"/>
                        <a:pt x="892" y="118"/>
                      </a:cubicBezTo>
                      <a:cubicBezTo>
                        <a:pt x="894" y="118"/>
                        <a:pt x="898" y="120"/>
                        <a:pt x="904" y="127"/>
                      </a:cubicBezTo>
                      <a:lnTo>
                        <a:pt x="904" y="157"/>
                      </a:lnTo>
                      <a:lnTo>
                        <a:pt x="874" y="157"/>
                      </a:lnTo>
                      <a:cubicBezTo>
                        <a:pt x="874" y="157"/>
                        <a:pt x="874" y="187"/>
                        <a:pt x="874" y="187"/>
                      </a:cubicBezTo>
                      <a:cubicBezTo>
                        <a:pt x="874" y="187"/>
                        <a:pt x="874" y="218"/>
                        <a:pt x="843" y="218"/>
                      </a:cubicBezTo>
                      <a:cubicBezTo>
                        <a:pt x="843" y="187"/>
                        <a:pt x="843" y="187"/>
                        <a:pt x="843" y="187"/>
                      </a:cubicBezTo>
                      <a:cubicBezTo>
                        <a:pt x="828" y="172"/>
                        <a:pt x="828" y="172"/>
                        <a:pt x="832" y="172"/>
                      </a:cubicBezTo>
                      <a:cubicBezTo>
                        <a:pt x="836" y="172"/>
                        <a:pt x="843" y="172"/>
                        <a:pt x="843" y="157"/>
                      </a:cubicBezTo>
                      <a:lnTo>
                        <a:pt x="843" y="157"/>
                      </a:lnTo>
                      <a:lnTo>
                        <a:pt x="813" y="187"/>
                      </a:lnTo>
                      <a:cubicBezTo>
                        <a:pt x="783" y="187"/>
                        <a:pt x="783" y="248"/>
                        <a:pt x="783" y="279"/>
                      </a:cubicBezTo>
                      <a:cubicBezTo>
                        <a:pt x="783" y="279"/>
                        <a:pt x="783" y="279"/>
                        <a:pt x="783" y="248"/>
                      </a:cubicBezTo>
                      <a:cubicBezTo>
                        <a:pt x="783" y="248"/>
                        <a:pt x="752" y="218"/>
                        <a:pt x="752" y="218"/>
                      </a:cubicBezTo>
                      <a:cubicBezTo>
                        <a:pt x="752" y="218"/>
                        <a:pt x="752" y="218"/>
                        <a:pt x="752" y="248"/>
                      </a:cubicBezTo>
                      <a:lnTo>
                        <a:pt x="722" y="248"/>
                      </a:lnTo>
                      <a:cubicBezTo>
                        <a:pt x="752" y="248"/>
                        <a:pt x="752" y="248"/>
                        <a:pt x="752" y="279"/>
                      </a:cubicBezTo>
                      <a:lnTo>
                        <a:pt x="722" y="279"/>
                      </a:lnTo>
                      <a:cubicBezTo>
                        <a:pt x="722" y="279"/>
                        <a:pt x="691" y="279"/>
                        <a:pt x="722" y="309"/>
                      </a:cubicBezTo>
                      <a:lnTo>
                        <a:pt x="631" y="309"/>
                      </a:lnTo>
                      <a:cubicBezTo>
                        <a:pt x="631" y="279"/>
                        <a:pt x="600" y="279"/>
                        <a:pt x="600" y="248"/>
                      </a:cubicBezTo>
                      <a:cubicBezTo>
                        <a:pt x="590" y="238"/>
                        <a:pt x="583" y="235"/>
                        <a:pt x="579" y="235"/>
                      </a:cubicBezTo>
                      <a:cubicBezTo>
                        <a:pt x="570" y="235"/>
                        <a:pt x="570" y="248"/>
                        <a:pt x="570" y="248"/>
                      </a:cubicBezTo>
                      <a:cubicBezTo>
                        <a:pt x="570" y="263"/>
                        <a:pt x="570" y="263"/>
                        <a:pt x="570" y="263"/>
                      </a:cubicBezTo>
                      <a:cubicBezTo>
                        <a:pt x="570" y="263"/>
                        <a:pt x="570" y="263"/>
                        <a:pt x="570" y="279"/>
                      </a:cubicBezTo>
                      <a:cubicBezTo>
                        <a:pt x="570" y="309"/>
                        <a:pt x="600" y="370"/>
                        <a:pt x="570" y="370"/>
                      </a:cubicBezTo>
                      <a:cubicBezTo>
                        <a:pt x="570" y="370"/>
                        <a:pt x="570" y="370"/>
                        <a:pt x="570" y="400"/>
                      </a:cubicBezTo>
                      <a:cubicBezTo>
                        <a:pt x="570" y="370"/>
                        <a:pt x="540" y="339"/>
                        <a:pt x="509" y="339"/>
                      </a:cubicBezTo>
                      <a:cubicBezTo>
                        <a:pt x="509" y="370"/>
                        <a:pt x="540" y="370"/>
                        <a:pt x="540" y="400"/>
                      </a:cubicBezTo>
                      <a:cubicBezTo>
                        <a:pt x="540" y="400"/>
                        <a:pt x="526" y="387"/>
                        <a:pt x="517" y="387"/>
                      </a:cubicBezTo>
                      <a:cubicBezTo>
                        <a:pt x="512" y="387"/>
                        <a:pt x="509" y="390"/>
                        <a:pt x="509" y="400"/>
                      </a:cubicBezTo>
                      <a:lnTo>
                        <a:pt x="479" y="370"/>
                      </a:lnTo>
                      <a:lnTo>
                        <a:pt x="479" y="370"/>
                      </a:lnTo>
                      <a:cubicBezTo>
                        <a:pt x="509" y="400"/>
                        <a:pt x="479" y="400"/>
                        <a:pt x="479" y="431"/>
                      </a:cubicBezTo>
                      <a:cubicBezTo>
                        <a:pt x="479" y="431"/>
                        <a:pt x="479" y="431"/>
                        <a:pt x="448" y="400"/>
                      </a:cubicBezTo>
                      <a:lnTo>
                        <a:pt x="448" y="400"/>
                      </a:lnTo>
                      <a:cubicBezTo>
                        <a:pt x="479" y="431"/>
                        <a:pt x="479" y="461"/>
                        <a:pt x="479" y="461"/>
                      </a:cubicBezTo>
                      <a:cubicBezTo>
                        <a:pt x="467" y="439"/>
                        <a:pt x="460" y="433"/>
                        <a:pt x="456" y="433"/>
                      </a:cubicBezTo>
                      <a:cubicBezTo>
                        <a:pt x="451" y="433"/>
                        <a:pt x="449" y="440"/>
                        <a:pt x="449" y="440"/>
                      </a:cubicBezTo>
                      <a:cubicBezTo>
                        <a:pt x="448" y="440"/>
                        <a:pt x="448" y="438"/>
                        <a:pt x="448" y="431"/>
                      </a:cubicBezTo>
                      <a:lnTo>
                        <a:pt x="418" y="400"/>
                      </a:lnTo>
                      <a:lnTo>
                        <a:pt x="418" y="400"/>
                      </a:lnTo>
                      <a:cubicBezTo>
                        <a:pt x="448" y="461"/>
                        <a:pt x="418" y="461"/>
                        <a:pt x="418" y="461"/>
                      </a:cubicBezTo>
                      <a:cubicBezTo>
                        <a:pt x="411" y="454"/>
                        <a:pt x="407" y="452"/>
                        <a:pt x="405" y="452"/>
                      </a:cubicBezTo>
                      <a:cubicBezTo>
                        <a:pt x="402" y="452"/>
                        <a:pt x="403" y="459"/>
                        <a:pt x="402" y="459"/>
                      </a:cubicBezTo>
                      <a:cubicBezTo>
                        <a:pt x="402" y="459"/>
                        <a:pt x="399" y="453"/>
                        <a:pt x="388" y="431"/>
                      </a:cubicBezTo>
                      <a:cubicBezTo>
                        <a:pt x="388" y="461"/>
                        <a:pt x="357" y="461"/>
                        <a:pt x="388" y="491"/>
                      </a:cubicBezTo>
                      <a:cubicBezTo>
                        <a:pt x="388" y="491"/>
                        <a:pt x="357" y="461"/>
                        <a:pt x="357" y="461"/>
                      </a:cubicBezTo>
                      <a:lnTo>
                        <a:pt x="296" y="461"/>
                      </a:lnTo>
                      <a:lnTo>
                        <a:pt x="327" y="491"/>
                      </a:lnTo>
                      <a:lnTo>
                        <a:pt x="327" y="522"/>
                      </a:lnTo>
                      <a:cubicBezTo>
                        <a:pt x="327" y="537"/>
                        <a:pt x="327" y="537"/>
                        <a:pt x="327" y="537"/>
                      </a:cubicBezTo>
                      <a:cubicBezTo>
                        <a:pt x="327" y="537"/>
                        <a:pt x="327" y="537"/>
                        <a:pt x="327" y="552"/>
                      </a:cubicBezTo>
                      <a:cubicBezTo>
                        <a:pt x="327" y="537"/>
                        <a:pt x="319" y="529"/>
                        <a:pt x="312" y="526"/>
                      </a:cubicBezTo>
                      <a:lnTo>
                        <a:pt x="312" y="526"/>
                      </a:lnTo>
                      <a:cubicBezTo>
                        <a:pt x="319" y="545"/>
                        <a:pt x="327" y="567"/>
                        <a:pt x="327" y="583"/>
                      </a:cubicBezTo>
                      <a:lnTo>
                        <a:pt x="327" y="613"/>
                      </a:lnTo>
                      <a:cubicBezTo>
                        <a:pt x="327" y="613"/>
                        <a:pt x="327" y="583"/>
                        <a:pt x="296" y="583"/>
                      </a:cubicBezTo>
                      <a:cubicBezTo>
                        <a:pt x="296" y="583"/>
                        <a:pt x="277" y="544"/>
                        <a:pt x="269" y="544"/>
                      </a:cubicBezTo>
                      <a:cubicBezTo>
                        <a:pt x="267" y="544"/>
                        <a:pt x="266" y="546"/>
                        <a:pt x="266" y="552"/>
                      </a:cubicBezTo>
                      <a:cubicBezTo>
                        <a:pt x="266" y="522"/>
                        <a:pt x="266" y="522"/>
                        <a:pt x="266" y="522"/>
                      </a:cubicBezTo>
                      <a:cubicBezTo>
                        <a:pt x="266" y="522"/>
                        <a:pt x="266" y="522"/>
                        <a:pt x="236" y="491"/>
                      </a:cubicBezTo>
                      <a:lnTo>
                        <a:pt x="236" y="491"/>
                      </a:lnTo>
                      <a:cubicBezTo>
                        <a:pt x="236" y="522"/>
                        <a:pt x="266" y="522"/>
                        <a:pt x="236" y="522"/>
                      </a:cubicBezTo>
                      <a:cubicBezTo>
                        <a:pt x="236" y="522"/>
                        <a:pt x="266" y="552"/>
                        <a:pt x="236" y="552"/>
                      </a:cubicBezTo>
                      <a:cubicBezTo>
                        <a:pt x="296" y="583"/>
                        <a:pt x="266" y="583"/>
                        <a:pt x="266" y="613"/>
                      </a:cubicBezTo>
                      <a:cubicBezTo>
                        <a:pt x="266" y="583"/>
                        <a:pt x="236" y="583"/>
                        <a:pt x="236" y="583"/>
                      </a:cubicBezTo>
                      <a:lnTo>
                        <a:pt x="205" y="583"/>
                      </a:lnTo>
                      <a:cubicBezTo>
                        <a:pt x="205" y="583"/>
                        <a:pt x="236" y="583"/>
                        <a:pt x="236" y="613"/>
                      </a:cubicBezTo>
                      <a:lnTo>
                        <a:pt x="205" y="613"/>
                      </a:lnTo>
                      <a:lnTo>
                        <a:pt x="205" y="643"/>
                      </a:lnTo>
                      <a:lnTo>
                        <a:pt x="175" y="643"/>
                      </a:lnTo>
                      <a:cubicBezTo>
                        <a:pt x="175" y="643"/>
                        <a:pt x="175" y="643"/>
                        <a:pt x="175" y="643"/>
                      </a:cubicBezTo>
                      <a:lnTo>
                        <a:pt x="175" y="643"/>
                      </a:lnTo>
                      <a:cubicBezTo>
                        <a:pt x="175" y="643"/>
                        <a:pt x="205" y="643"/>
                        <a:pt x="205" y="674"/>
                      </a:cubicBezTo>
                      <a:cubicBezTo>
                        <a:pt x="205" y="674"/>
                        <a:pt x="175" y="674"/>
                        <a:pt x="175" y="643"/>
                      </a:cubicBezTo>
                      <a:cubicBezTo>
                        <a:pt x="175" y="643"/>
                        <a:pt x="175" y="657"/>
                        <a:pt x="166" y="657"/>
                      </a:cubicBezTo>
                      <a:cubicBezTo>
                        <a:pt x="161" y="657"/>
                        <a:pt x="154" y="654"/>
                        <a:pt x="144" y="643"/>
                      </a:cubicBezTo>
                      <a:cubicBezTo>
                        <a:pt x="144" y="674"/>
                        <a:pt x="144" y="674"/>
                        <a:pt x="144" y="674"/>
                      </a:cubicBezTo>
                      <a:cubicBezTo>
                        <a:pt x="138" y="668"/>
                        <a:pt x="133" y="665"/>
                        <a:pt x="130" y="665"/>
                      </a:cubicBezTo>
                      <a:cubicBezTo>
                        <a:pt x="114" y="665"/>
                        <a:pt x="114" y="704"/>
                        <a:pt x="114" y="704"/>
                      </a:cubicBezTo>
                      <a:cubicBezTo>
                        <a:pt x="129" y="719"/>
                        <a:pt x="129" y="719"/>
                        <a:pt x="129" y="719"/>
                      </a:cubicBezTo>
                      <a:cubicBezTo>
                        <a:pt x="129" y="719"/>
                        <a:pt x="129" y="719"/>
                        <a:pt x="144" y="735"/>
                      </a:cubicBezTo>
                      <a:cubicBezTo>
                        <a:pt x="114" y="735"/>
                        <a:pt x="84" y="735"/>
                        <a:pt x="84" y="704"/>
                      </a:cubicBezTo>
                      <a:lnTo>
                        <a:pt x="84" y="735"/>
                      </a:lnTo>
                      <a:cubicBezTo>
                        <a:pt x="84" y="704"/>
                        <a:pt x="84" y="704"/>
                        <a:pt x="53" y="674"/>
                      </a:cubicBezTo>
                      <a:lnTo>
                        <a:pt x="53" y="674"/>
                      </a:lnTo>
                      <a:cubicBezTo>
                        <a:pt x="53" y="674"/>
                        <a:pt x="84" y="735"/>
                        <a:pt x="53" y="735"/>
                      </a:cubicBezTo>
                      <a:cubicBezTo>
                        <a:pt x="53" y="719"/>
                        <a:pt x="53" y="719"/>
                        <a:pt x="53" y="719"/>
                      </a:cubicBezTo>
                      <a:cubicBezTo>
                        <a:pt x="53" y="719"/>
                        <a:pt x="53" y="719"/>
                        <a:pt x="53" y="704"/>
                      </a:cubicBezTo>
                      <a:lnTo>
                        <a:pt x="23" y="704"/>
                      </a:lnTo>
                      <a:cubicBezTo>
                        <a:pt x="0" y="704"/>
                        <a:pt x="28" y="721"/>
                        <a:pt x="44" y="742"/>
                      </a:cubicBezTo>
                      <a:lnTo>
                        <a:pt x="44" y="742"/>
                      </a:lnTo>
                      <a:cubicBezTo>
                        <a:pt x="35" y="735"/>
                        <a:pt x="23" y="735"/>
                        <a:pt x="23" y="735"/>
                      </a:cubicBezTo>
                      <a:lnTo>
                        <a:pt x="23" y="735"/>
                      </a:lnTo>
                      <a:cubicBezTo>
                        <a:pt x="23" y="735"/>
                        <a:pt x="53" y="765"/>
                        <a:pt x="53" y="765"/>
                      </a:cubicBezTo>
                      <a:cubicBezTo>
                        <a:pt x="44" y="756"/>
                        <a:pt x="38" y="752"/>
                        <a:pt x="34" y="752"/>
                      </a:cubicBezTo>
                      <a:cubicBezTo>
                        <a:pt x="25" y="752"/>
                        <a:pt x="32" y="774"/>
                        <a:pt x="53" y="795"/>
                      </a:cubicBezTo>
                      <a:lnTo>
                        <a:pt x="114" y="795"/>
                      </a:lnTo>
                      <a:cubicBezTo>
                        <a:pt x="103" y="795"/>
                        <a:pt x="97" y="792"/>
                        <a:pt x="92" y="787"/>
                      </a:cubicBezTo>
                      <a:lnTo>
                        <a:pt x="92" y="787"/>
                      </a:lnTo>
                      <a:cubicBezTo>
                        <a:pt x="101" y="795"/>
                        <a:pt x="114" y="795"/>
                        <a:pt x="114" y="795"/>
                      </a:cubicBezTo>
                      <a:cubicBezTo>
                        <a:pt x="84" y="765"/>
                        <a:pt x="114" y="765"/>
                        <a:pt x="114" y="765"/>
                      </a:cubicBezTo>
                      <a:cubicBezTo>
                        <a:pt x="114" y="765"/>
                        <a:pt x="114" y="765"/>
                        <a:pt x="114" y="765"/>
                      </a:cubicBezTo>
                      <a:lnTo>
                        <a:pt x="114" y="765"/>
                      </a:lnTo>
                      <a:cubicBezTo>
                        <a:pt x="114" y="765"/>
                        <a:pt x="128" y="779"/>
                        <a:pt x="136" y="779"/>
                      </a:cubicBezTo>
                      <a:cubicBezTo>
                        <a:pt x="141" y="779"/>
                        <a:pt x="144" y="775"/>
                        <a:pt x="144" y="765"/>
                      </a:cubicBezTo>
                      <a:cubicBezTo>
                        <a:pt x="144" y="795"/>
                        <a:pt x="175" y="795"/>
                        <a:pt x="175" y="826"/>
                      </a:cubicBezTo>
                      <a:cubicBezTo>
                        <a:pt x="197" y="826"/>
                        <a:pt x="187" y="810"/>
                        <a:pt x="180" y="790"/>
                      </a:cubicBezTo>
                      <a:lnTo>
                        <a:pt x="180" y="790"/>
                      </a:lnTo>
                      <a:lnTo>
                        <a:pt x="205" y="765"/>
                      </a:lnTo>
                      <a:cubicBezTo>
                        <a:pt x="205" y="795"/>
                        <a:pt x="236" y="795"/>
                        <a:pt x="236" y="795"/>
                      </a:cubicBezTo>
                      <a:lnTo>
                        <a:pt x="266" y="795"/>
                      </a:lnTo>
                      <a:cubicBezTo>
                        <a:pt x="266" y="795"/>
                        <a:pt x="266" y="768"/>
                        <a:pt x="275" y="768"/>
                      </a:cubicBezTo>
                      <a:cubicBezTo>
                        <a:pt x="279" y="768"/>
                        <a:pt x="286" y="775"/>
                        <a:pt x="296" y="795"/>
                      </a:cubicBezTo>
                      <a:cubicBezTo>
                        <a:pt x="296" y="765"/>
                        <a:pt x="296" y="765"/>
                        <a:pt x="296" y="735"/>
                      </a:cubicBezTo>
                      <a:cubicBezTo>
                        <a:pt x="296" y="765"/>
                        <a:pt x="327" y="765"/>
                        <a:pt x="327" y="765"/>
                      </a:cubicBezTo>
                      <a:cubicBezTo>
                        <a:pt x="357" y="765"/>
                        <a:pt x="327" y="765"/>
                        <a:pt x="327" y="735"/>
                      </a:cubicBezTo>
                      <a:lnTo>
                        <a:pt x="327" y="735"/>
                      </a:lnTo>
                      <a:cubicBezTo>
                        <a:pt x="327" y="765"/>
                        <a:pt x="357" y="765"/>
                        <a:pt x="357" y="795"/>
                      </a:cubicBezTo>
                      <a:lnTo>
                        <a:pt x="357" y="765"/>
                      </a:lnTo>
                      <a:lnTo>
                        <a:pt x="388" y="795"/>
                      </a:lnTo>
                      <a:lnTo>
                        <a:pt x="388" y="795"/>
                      </a:lnTo>
                      <a:cubicBezTo>
                        <a:pt x="388" y="795"/>
                        <a:pt x="388" y="765"/>
                        <a:pt x="357" y="765"/>
                      </a:cubicBezTo>
                      <a:lnTo>
                        <a:pt x="388" y="765"/>
                      </a:lnTo>
                      <a:cubicBezTo>
                        <a:pt x="418" y="765"/>
                        <a:pt x="418" y="765"/>
                        <a:pt x="418" y="735"/>
                      </a:cubicBezTo>
                      <a:cubicBezTo>
                        <a:pt x="424" y="741"/>
                        <a:pt x="428" y="743"/>
                        <a:pt x="430" y="743"/>
                      </a:cubicBezTo>
                      <a:cubicBezTo>
                        <a:pt x="439" y="743"/>
                        <a:pt x="424" y="704"/>
                        <a:pt x="448" y="704"/>
                      </a:cubicBezTo>
                      <a:cubicBezTo>
                        <a:pt x="448" y="704"/>
                        <a:pt x="448" y="735"/>
                        <a:pt x="448" y="735"/>
                      </a:cubicBezTo>
                      <a:cubicBezTo>
                        <a:pt x="448" y="704"/>
                        <a:pt x="479" y="704"/>
                        <a:pt x="479" y="674"/>
                      </a:cubicBezTo>
                      <a:cubicBezTo>
                        <a:pt x="479" y="704"/>
                        <a:pt x="509" y="735"/>
                        <a:pt x="509" y="735"/>
                      </a:cubicBezTo>
                      <a:cubicBezTo>
                        <a:pt x="509" y="735"/>
                        <a:pt x="509" y="704"/>
                        <a:pt x="509" y="704"/>
                      </a:cubicBezTo>
                      <a:cubicBezTo>
                        <a:pt x="509" y="704"/>
                        <a:pt x="509" y="691"/>
                        <a:pt x="518" y="691"/>
                      </a:cubicBezTo>
                      <a:cubicBezTo>
                        <a:pt x="523" y="691"/>
                        <a:pt x="529" y="694"/>
                        <a:pt x="540" y="704"/>
                      </a:cubicBezTo>
                      <a:lnTo>
                        <a:pt x="540" y="674"/>
                      </a:lnTo>
                      <a:cubicBezTo>
                        <a:pt x="546" y="680"/>
                        <a:pt x="550" y="683"/>
                        <a:pt x="552" y="683"/>
                      </a:cubicBezTo>
                      <a:cubicBezTo>
                        <a:pt x="558" y="683"/>
                        <a:pt x="552" y="665"/>
                        <a:pt x="558" y="665"/>
                      </a:cubicBezTo>
                      <a:cubicBezTo>
                        <a:pt x="560" y="665"/>
                        <a:pt x="563" y="667"/>
                        <a:pt x="570" y="674"/>
                      </a:cubicBezTo>
                      <a:cubicBezTo>
                        <a:pt x="570" y="674"/>
                        <a:pt x="570" y="674"/>
                        <a:pt x="600" y="704"/>
                      </a:cubicBezTo>
                      <a:lnTo>
                        <a:pt x="600" y="674"/>
                      </a:lnTo>
                      <a:cubicBezTo>
                        <a:pt x="600" y="674"/>
                        <a:pt x="600" y="643"/>
                        <a:pt x="600" y="643"/>
                      </a:cubicBezTo>
                      <a:cubicBezTo>
                        <a:pt x="600" y="666"/>
                        <a:pt x="600" y="672"/>
                        <a:pt x="602" y="672"/>
                      </a:cubicBezTo>
                      <a:cubicBezTo>
                        <a:pt x="604" y="672"/>
                        <a:pt x="607" y="665"/>
                        <a:pt x="614" y="665"/>
                      </a:cubicBezTo>
                      <a:cubicBezTo>
                        <a:pt x="618" y="665"/>
                        <a:pt x="624" y="667"/>
                        <a:pt x="631" y="674"/>
                      </a:cubicBezTo>
                      <a:cubicBezTo>
                        <a:pt x="631" y="674"/>
                        <a:pt x="631" y="643"/>
                        <a:pt x="631" y="643"/>
                      </a:cubicBezTo>
                      <a:lnTo>
                        <a:pt x="661" y="643"/>
                      </a:lnTo>
                      <a:cubicBezTo>
                        <a:pt x="661" y="643"/>
                        <a:pt x="661" y="643"/>
                        <a:pt x="661" y="674"/>
                      </a:cubicBezTo>
                      <a:cubicBezTo>
                        <a:pt x="661" y="659"/>
                        <a:pt x="661" y="659"/>
                        <a:pt x="665" y="659"/>
                      </a:cubicBezTo>
                      <a:cubicBezTo>
                        <a:pt x="669" y="659"/>
                        <a:pt x="676" y="659"/>
                        <a:pt x="691" y="643"/>
                      </a:cubicBezTo>
                      <a:cubicBezTo>
                        <a:pt x="691" y="643"/>
                        <a:pt x="691" y="613"/>
                        <a:pt x="691" y="613"/>
                      </a:cubicBezTo>
                      <a:lnTo>
                        <a:pt x="722" y="643"/>
                      </a:lnTo>
                      <a:cubicBezTo>
                        <a:pt x="722" y="643"/>
                        <a:pt x="735" y="657"/>
                        <a:pt x="744" y="657"/>
                      </a:cubicBezTo>
                      <a:cubicBezTo>
                        <a:pt x="749" y="657"/>
                        <a:pt x="752" y="654"/>
                        <a:pt x="752" y="643"/>
                      </a:cubicBezTo>
                      <a:lnTo>
                        <a:pt x="783" y="643"/>
                      </a:lnTo>
                      <a:cubicBezTo>
                        <a:pt x="798" y="659"/>
                        <a:pt x="805" y="659"/>
                        <a:pt x="809" y="659"/>
                      </a:cubicBezTo>
                      <a:cubicBezTo>
                        <a:pt x="813" y="659"/>
                        <a:pt x="813" y="659"/>
                        <a:pt x="813" y="674"/>
                      </a:cubicBezTo>
                      <a:lnTo>
                        <a:pt x="813" y="643"/>
                      </a:lnTo>
                      <a:cubicBezTo>
                        <a:pt x="813" y="628"/>
                        <a:pt x="817" y="622"/>
                        <a:pt x="823" y="622"/>
                      </a:cubicBezTo>
                      <a:cubicBezTo>
                        <a:pt x="837" y="622"/>
                        <a:pt x="861" y="650"/>
                        <a:pt x="870" y="650"/>
                      </a:cubicBezTo>
                      <a:cubicBezTo>
                        <a:pt x="872" y="650"/>
                        <a:pt x="874" y="648"/>
                        <a:pt x="874" y="643"/>
                      </a:cubicBezTo>
                      <a:lnTo>
                        <a:pt x="874" y="613"/>
                      </a:lnTo>
                      <a:cubicBezTo>
                        <a:pt x="904" y="643"/>
                        <a:pt x="874" y="643"/>
                        <a:pt x="904" y="643"/>
                      </a:cubicBezTo>
                      <a:cubicBezTo>
                        <a:pt x="904" y="643"/>
                        <a:pt x="874" y="613"/>
                        <a:pt x="904" y="613"/>
                      </a:cubicBezTo>
                      <a:cubicBezTo>
                        <a:pt x="904" y="613"/>
                        <a:pt x="904" y="613"/>
                        <a:pt x="904" y="643"/>
                      </a:cubicBezTo>
                      <a:cubicBezTo>
                        <a:pt x="904" y="613"/>
                        <a:pt x="935" y="613"/>
                        <a:pt x="935" y="613"/>
                      </a:cubicBezTo>
                      <a:cubicBezTo>
                        <a:pt x="935" y="583"/>
                        <a:pt x="935" y="583"/>
                        <a:pt x="965" y="583"/>
                      </a:cubicBezTo>
                      <a:cubicBezTo>
                        <a:pt x="965" y="613"/>
                        <a:pt x="965" y="613"/>
                        <a:pt x="965" y="613"/>
                      </a:cubicBezTo>
                      <a:cubicBezTo>
                        <a:pt x="965" y="613"/>
                        <a:pt x="995" y="613"/>
                        <a:pt x="995" y="643"/>
                      </a:cubicBezTo>
                      <a:cubicBezTo>
                        <a:pt x="995" y="613"/>
                        <a:pt x="995" y="613"/>
                        <a:pt x="995" y="613"/>
                      </a:cubicBezTo>
                      <a:cubicBezTo>
                        <a:pt x="997" y="613"/>
                        <a:pt x="998" y="613"/>
                        <a:pt x="999" y="613"/>
                      </a:cubicBezTo>
                      <a:lnTo>
                        <a:pt x="999" y="613"/>
                      </a:lnTo>
                      <a:cubicBezTo>
                        <a:pt x="999" y="613"/>
                        <a:pt x="999" y="613"/>
                        <a:pt x="999" y="613"/>
                      </a:cubicBezTo>
                      <a:lnTo>
                        <a:pt x="1026" y="613"/>
                      </a:lnTo>
                      <a:cubicBezTo>
                        <a:pt x="1024" y="612"/>
                        <a:pt x="1023" y="610"/>
                        <a:pt x="1022" y="609"/>
                      </a:cubicBezTo>
                      <a:lnTo>
                        <a:pt x="1022" y="609"/>
                      </a:lnTo>
                      <a:cubicBezTo>
                        <a:pt x="1018" y="613"/>
                        <a:pt x="1012" y="613"/>
                        <a:pt x="999" y="613"/>
                      </a:cubicBezTo>
                      <a:lnTo>
                        <a:pt x="999" y="613"/>
                      </a:lnTo>
                      <a:cubicBezTo>
                        <a:pt x="1001" y="609"/>
                        <a:pt x="1005" y="604"/>
                        <a:pt x="1010" y="604"/>
                      </a:cubicBezTo>
                      <a:cubicBezTo>
                        <a:pt x="1013" y="604"/>
                        <a:pt x="1017" y="606"/>
                        <a:pt x="1022" y="609"/>
                      </a:cubicBezTo>
                      <a:lnTo>
                        <a:pt x="1022" y="609"/>
                      </a:lnTo>
                      <a:cubicBezTo>
                        <a:pt x="1026" y="606"/>
                        <a:pt x="1026" y="598"/>
                        <a:pt x="1026" y="583"/>
                      </a:cubicBezTo>
                      <a:cubicBezTo>
                        <a:pt x="1041" y="598"/>
                        <a:pt x="1049" y="598"/>
                        <a:pt x="1052" y="598"/>
                      </a:cubicBezTo>
                      <a:cubicBezTo>
                        <a:pt x="1056" y="598"/>
                        <a:pt x="1056" y="598"/>
                        <a:pt x="1056" y="613"/>
                      </a:cubicBezTo>
                      <a:lnTo>
                        <a:pt x="1087" y="613"/>
                      </a:lnTo>
                      <a:cubicBezTo>
                        <a:pt x="1091" y="608"/>
                        <a:pt x="1095" y="607"/>
                        <a:pt x="1098" y="607"/>
                      </a:cubicBezTo>
                      <a:cubicBezTo>
                        <a:pt x="1111" y="607"/>
                        <a:pt x="1115" y="634"/>
                        <a:pt x="1116" y="634"/>
                      </a:cubicBezTo>
                      <a:cubicBezTo>
                        <a:pt x="1117" y="634"/>
                        <a:pt x="1117" y="629"/>
                        <a:pt x="1117" y="613"/>
                      </a:cubicBezTo>
                      <a:cubicBezTo>
                        <a:pt x="1117" y="643"/>
                        <a:pt x="1117" y="643"/>
                        <a:pt x="1117" y="643"/>
                      </a:cubicBezTo>
                      <a:lnTo>
                        <a:pt x="1178" y="643"/>
                      </a:lnTo>
                      <a:cubicBezTo>
                        <a:pt x="1188" y="633"/>
                        <a:pt x="1195" y="630"/>
                        <a:pt x="1199" y="630"/>
                      </a:cubicBezTo>
                      <a:cubicBezTo>
                        <a:pt x="1208" y="630"/>
                        <a:pt x="1208" y="643"/>
                        <a:pt x="1208" y="643"/>
                      </a:cubicBezTo>
                      <a:cubicBezTo>
                        <a:pt x="1208" y="643"/>
                        <a:pt x="1228" y="682"/>
                        <a:pt x="1235" y="682"/>
                      </a:cubicBezTo>
                      <a:cubicBezTo>
                        <a:pt x="1237" y="682"/>
                        <a:pt x="1239" y="680"/>
                        <a:pt x="1239" y="674"/>
                      </a:cubicBezTo>
                      <a:cubicBezTo>
                        <a:pt x="1239" y="659"/>
                        <a:pt x="1239" y="651"/>
                        <a:pt x="1239" y="643"/>
                      </a:cubicBezTo>
                      <a:lnTo>
                        <a:pt x="1269" y="643"/>
                      </a:lnTo>
                      <a:cubicBezTo>
                        <a:pt x="1289" y="643"/>
                        <a:pt x="1296" y="670"/>
                        <a:pt x="1298" y="670"/>
                      </a:cubicBezTo>
                      <a:cubicBezTo>
                        <a:pt x="1299" y="670"/>
                        <a:pt x="1299" y="664"/>
                        <a:pt x="1299" y="643"/>
                      </a:cubicBezTo>
                      <a:cubicBezTo>
                        <a:pt x="1299" y="643"/>
                        <a:pt x="1299" y="643"/>
                        <a:pt x="1299" y="674"/>
                      </a:cubicBezTo>
                      <a:cubicBezTo>
                        <a:pt x="1330" y="643"/>
                        <a:pt x="1330" y="643"/>
                        <a:pt x="1360" y="643"/>
                      </a:cubicBezTo>
                      <a:cubicBezTo>
                        <a:pt x="1391" y="643"/>
                        <a:pt x="1391" y="704"/>
                        <a:pt x="1391" y="704"/>
                      </a:cubicBezTo>
                      <a:lnTo>
                        <a:pt x="1421" y="704"/>
                      </a:lnTo>
                      <a:cubicBezTo>
                        <a:pt x="1421" y="704"/>
                        <a:pt x="1451" y="735"/>
                        <a:pt x="1451" y="735"/>
                      </a:cubicBezTo>
                      <a:cubicBezTo>
                        <a:pt x="1482" y="704"/>
                        <a:pt x="1482" y="704"/>
                        <a:pt x="1482" y="704"/>
                      </a:cubicBezTo>
                      <a:lnTo>
                        <a:pt x="1543" y="704"/>
                      </a:lnTo>
                      <a:cubicBezTo>
                        <a:pt x="1543" y="735"/>
                        <a:pt x="1543" y="735"/>
                        <a:pt x="1543" y="735"/>
                      </a:cubicBezTo>
                      <a:cubicBezTo>
                        <a:pt x="1553" y="724"/>
                        <a:pt x="1559" y="721"/>
                        <a:pt x="1563" y="721"/>
                      </a:cubicBezTo>
                      <a:cubicBezTo>
                        <a:pt x="1570" y="721"/>
                        <a:pt x="1563" y="735"/>
                        <a:pt x="1543" y="735"/>
                      </a:cubicBezTo>
                      <a:lnTo>
                        <a:pt x="1573" y="735"/>
                      </a:lnTo>
                      <a:lnTo>
                        <a:pt x="1573" y="765"/>
                      </a:lnTo>
                      <a:cubicBezTo>
                        <a:pt x="1573" y="765"/>
                        <a:pt x="1573" y="735"/>
                        <a:pt x="1603" y="735"/>
                      </a:cubicBezTo>
                      <a:lnTo>
                        <a:pt x="1603" y="765"/>
                      </a:lnTo>
                      <a:cubicBezTo>
                        <a:pt x="1634" y="735"/>
                        <a:pt x="1634" y="735"/>
                        <a:pt x="1634" y="735"/>
                      </a:cubicBezTo>
                      <a:cubicBezTo>
                        <a:pt x="1634" y="750"/>
                        <a:pt x="1634" y="757"/>
                        <a:pt x="1634" y="765"/>
                      </a:cubicBezTo>
                      <a:cubicBezTo>
                        <a:pt x="1634" y="735"/>
                        <a:pt x="1664" y="735"/>
                        <a:pt x="1664" y="735"/>
                      </a:cubicBezTo>
                      <a:lnTo>
                        <a:pt x="1664" y="735"/>
                      </a:lnTo>
                      <a:lnTo>
                        <a:pt x="1634" y="765"/>
                      </a:lnTo>
                      <a:cubicBezTo>
                        <a:pt x="1664" y="765"/>
                        <a:pt x="1634" y="795"/>
                        <a:pt x="1664" y="795"/>
                      </a:cubicBezTo>
                      <a:cubicBezTo>
                        <a:pt x="1664" y="780"/>
                        <a:pt x="1664" y="780"/>
                        <a:pt x="1664" y="780"/>
                      </a:cubicBezTo>
                      <a:cubicBezTo>
                        <a:pt x="1664" y="780"/>
                        <a:pt x="1664" y="780"/>
                        <a:pt x="1664" y="765"/>
                      </a:cubicBezTo>
                      <a:cubicBezTo>
                        <a:pt x="1695" y="765"/>
                        <a:pt x="1664" y="795"/>
                        <a:pt x="1664" y="795"/>
                      </a:cubicBezTo>
                      <a:cubicBezTo>
                        <a:pt x="1674" y="785"/>
                        <a:pt x="1681" y="782"/>
                        <a:pt x="1684" y="782"/>
                      </a:cubicBezTo>
                      <a:cubicBezTo>
                        <a:pt x="1688" y="782"/>
                        <a:pt x="1688" y="785"/>
                        <a:pt x="1685" y="788"/>
                      </a:cubicBezTo>
                      <a:lnTo>
                        <a:pt x="1685" y="788"/>
                      </a:lnTo>
                      <a:cubicBezTo>
                        <a:pt x="1684" y="787"/>
                        <a:pt x="1682" y="787"/>
                        <a:pt x="1680" y="787"/>
                      </a:cubicBezTo>
                      <a:cubicBezTo>
                        <a:pt x="1676" y="787"/>
                        <a:pt x="1671" y="789"/>
                        <a:pt x="1664" y="795"/>
                      </a:cubicBezTo>
                      <a:cubicBezTo>
                        <a:pt x="1664" y="795"/>
                        <a:pt x="1664" y="795"/>
                        <a:pt x="1664" y="795"/>
                      </a:cubicBezTo>
                      <a:cubicBezTo>
                        <a:pt x="1675" y="795"/>
                        <a:pt x="1682" y="791"/>
                        <a:pt x="1685" y="788"/>
                      </a:cubicBezTo>
                      <a:lnTo>
                        <a:pt x="1685" y="788"/>
                      </a:lnTo>
                      <a:cubicBezTo>
                        <a:pt x="1694" y="792"/>
                        <a:pt x="1699" y="804"/>
                        <a:pt x="1709" y="804"/>
                      </a:cubicBezTo>
                      <a:cubicBezTo>
                        <a:pt x="1713" y="804"/>
                        <a:pt x="1719" y="802"/>
                        <a:pt x="1725" y="795"/>
                      </a:cubicBezTo>
                      <a:lnTo>
                        <a:pt x="1725" y="795"/>
                      </a:lnTo>
                      <a:lnTo>
                        <a:pt x="1695" y="826"/>
                      </a:lnTo>
                      <a:cubicBezTo>
                        <a:pt x="1725" y="826"/>
                        <a:pt x="1725" y="795"/>
                        <a:pt x="1725" y="795"/>
                      </a:cubicBezTo>
                      <a:lnTo>
                        <a:pt x="1725" y="795"/>
                      </a:lnTo>
                      <a:lnTo>
                        <a:pt x="1725" y="795"/>
                      </a:lnTo>
                      <a:cubicBezTo>
                        <a:pt x="1725" y="795"/>
                        <a:pt x="1725" y="826"/>
                        <a:pt x="1725" y="826"/>
                      </a:cubicBezTo>
                      <a:lnTo>
                        <a:pt x="1755" y="795"/>
                      </a:lnTo>
                      <a:cubicBezTo>
                        <a:pt x="1755" y="856"/>
                        <a:pt x="1786" y="856"/>
                        <a:pt x="1816" y="887"/>
                      </a:cubicBezTo>
                      <a:cubicBezTo>
                        <a:pt x="1816" y="902"/>
                        <a:pt x="1824" y="902"/>
                        <a:pt x="1831" y="902"/>
                      </a:cubicBezTo>
                      <a:cubicBezTo>
                        <a:pt x="1839" y="902"/>
                        <a:pt x="1847" y="902"/>
                        <a:pt x="1847" y="917"/>
                      </a:cubicBezTo>
                      <a:lnTo>
                        <a:pt x="1847" y="947"/>
                      </a:lnTo>
                      <a:lnTo>
                        <a:pt x="1877" y="917"/>
                      </a:lnTo>
                      <a:cubicBezTo>
                        <a:pt x="1877" y="947"/>
                        <a:pt x="1877" y="978"/>
                        <a:pt x="1938" y="978"/>
                      </a:cubicBezTo>
                      <a:cubicBezTo>
                        <a:pt x="1944" y="972"/>
                        <a:pt x="1946" y="969"/>
                        <a:pt x="1946" y="969"/>
                      </a:cubicBezTo>
                      <a:lnTo>
                        <a:pt x="1946" y="969"/>
                      </a:lnTo>
                      <a:cubicBezTo>
                        <a:pt x="1947" y="969"/>
                        <a:pt x="1913" y="1008"/>
                        <a:pt x="1938" y="1008"/>
                      </a:cubicBezTo>
                      <a:lnTo>
                        <a:pt x="1999" y="1008"/>
                      </a:lnTo>
                      <a:cubicBezTo>
                        <a:pt x="1999" y="1008"/>
                        <a:pt x="1999" y="1039"/>
                        <a:pt x="1999" y="1039"/>
                      </a:cubicBezTo>
                      <a:cubicBezTo>
                        <a:pt x="1999" y="1039"/>
                        <a:pt x="2029" y="1039"/>
                        <a:pt x="1999" y="1099"/>
                      </a:cubicBezTo>
                      <a:cubicBezTo>
                        <a:pt x="2011" y="1093"/>
                        <a:pt x="2020" y="1091"/>
                        <a:pt x="2028" y="1091"/>
                      </a:cubicBezTo>
                      <a:cubicBezTo>
                        <a:pt x="2061" y="1091"/>
                        <a:pt x="2065" y="1130"/>
                        <a:pt x="2090" y="1130"/>
                      </a:cubicBezTo>
                      <a:lnTo>
                        <a:pt x="2120" y="1130"/>
                      </a:lnTo>
                      <a:lnTo>
                        <a:pt x="2090" y="1160"/>
                      </a:lnTo>
                      <a:lnTo>
                        <a:pt x="2120" y="1160"/>
                      </a:lnTo>
                      <a:cubicBezTo>
                        <a:pt x="2150" y="1160"/>
                        <a:pt x="2120" y="1191"/>
                        <a:pt x="2150" y="1191"/>
                      </a:cubicBezTo>
                      <a:cubicBezTo>
                        <a:pt x="2150" y="1191"/>
                        <a:pt x="2150" y="1191"/>
                        <a:pt x="2150" y="1221"/>
                      </a:cubicBezTo>
                      <a:cubicBezTo>
                        <a:pt x="2150" y="1221"/>
                        <a:pt x="2320" y="1587"/>
                        <a:pt x="2549" y="1587"/>
                      </a:cubicBezTo>
                      <a:cubicBezTo>
                        <a:pt x="2558" y="1587"/>
                        <a:pt x="2567" y="1587"/>
                        <a:pt x="2576" y="1586"/>
                      </a:cubicBezTo>
                      <a:cubicBezTo>
                        <a:pt x="2576" y="1586"/>
                        <a:pt x="2606" y="1586"/>
                        <a:pt x="2637" y="1555"/>
                      </a:cubicBezTo>
                      <a:lnTo>
                        <a:pt x="2637" y="1555"/>
                      </a:lnTo>
                      <a:cubicBezTo>
                        <a:pt x="2636" y="1556"/>
                        <a:pt x="2607" y="1586"/>
                        <a:pt x="2637" y="1586"/>
                      </a:cubicBezTo>
                      <a:cubicBezTo>
                        <a:pt x="2637" y="1566"/>
                        <a:pt x="2650" y="1559"/>
                        <a:pt x="2667" y="1548"/>
                      </a:cubicBezTo>
                      <a:lnTo>
                        <a:pt x="2667" y="1548"/>
                      </a:lnTo>
                      <a:cubicBezTo>
                        <a:pt x="2667" y="1550"/>
                        <a:pt x="2667" y="1553"/>
                        <a:pt x="2667" y="1555"/>
                      </a:cubicBezTo>
                      <a:lnTo>
                        <a:pt x="2698" y="1525"/>
                      </a:lnTo>
                      <a:lnTo>
                        <a:pt x="2698" y="1525"/>
                      </a:lnTo>
                      <a:cubicBezTo>
                        <a:pt x="2687" y="1535"/>
                        <a:pt x="2676" y="1542"/>
                        <a:pt x="2667" y="1548"/>
                      </a:cubicBezTo>
                      <a:lnTo>
                        <a:pt x="2667" y="1548"/>
                      </a:lnTo>
                      <a:cubicBezTo>
                        <a:pt x="2667" y="1540"/>
                        <a:pt x="2668" y="1535"/>
                        <a:pt x="2669" y="1531"/>
                      </a:cubicBezTo>
                      <a:lnTo>
                        <a:pt x="2669" y="1531"/>
                      </a:lnTo>
                      <a:cubicBezTo>
                        <a:pt x="2660" y="1535"/>
                        <a:pt x="2652" y="1538"/>
                        <a:pt x="2646" y="1538"/>
                      </a:cubicBezTo>
                      <a:cubicBezTo>
                        <a:pt x="2640" y="1538"/>
                        <a:pt x="2637" y="1535"/>
                        <a:pt x="2637" y="1525"/>
                      </a:cubicBezTo>
                      <a:cubicBezTo>
                        <a:pt x="2637" y="1525"/>
                        <a:pt x="2667" y="1525"/>
                        <a:pt x="2667" y="1495"/>
                      </a:cubicBezTo>
                      <a:lnTo>
                        <a:pt x="2698" y="1495"/>
                      </a:lnTo>
                      <a:cubicBezTo>
                        <a:pt x="2667" y="1495"/>
                        <a:pt x="2698" y="1464"/>
                        <a:pt x="2698" y="1464"/>
                      </a:cubicBezTo>
                      <a:cubicBezTo>
                        <a:pt x="2713" y="1449"/>
                        <a:pt x="2705" y="1449"/>
                        <a:pt x="2698" y="1449"/>
                      </a:cubicBezTo>
                      <a:cubicBezTo>
                        <a:pt x="2690" y="1449"/>
                        <a:pt x="2682" y="1449"/>
                        <a:pt x="2698" y="1434"/>
                      </a:cubicBezTo>
                      <a:cubicBezTo>
                        <a:pt x="2728" y="1434"/>
                        <a:pt x="2728" y="1403"/>
                        <a:pt x="2728" y="1403"/>
                      </a:cubicBezTo>
                      <a:cubicBezTo>
                        <a:pt x="2728" y="1388"/>
                        <a:pt x="2728" y="1388"/>
                        <a:pt x="2724" y="1388"/>
                      </a:cubicBezTo>
                      <a:cubicBezTo>
                        <a:pt x="2720" y="1388"/>
                        <a:pt x="2713" y="1388"/>
                        <a:pt x="2698" y="1373"/>
                      </a:cubicBezTo>
                      <a:cubicBezTo>
                        <a:pt x="2728" y="1373"/>
                        <a:pt x="2698" y="1373"/>
                        <a:pt x="2728" y="1343"/>
                      </a:cubicBezTo>
                      <a:lnTo>
                        <a:pt x="2728" y="1343"/>
                      </a:lnTo>
                      <a:cubicBezTo>
                        <a:pt x="2728" y="1343"/>
                        <a:pt x="2714" y="1356"/>
                        <a:pt x="2705" y="1356"/>
                      </a:cubicBezTo>
                      <a:cubicBezTo>
                        <a:pt x="2701" y="1356"/>
                        <a:pt x="2698" y="1353"/>
                        <a:pt x="2698" y="1343"/>
                      </a:cubicBezTo>
                      <a:cubicBezTo>
                        <a:pt x="2728" y="1343"/>
                        <a:pt x="2728" y="1312"/>
                        <a:pt x="2728" y="1312"/>
                      </a:cubicBezTo>
                      <a:cubicBezTo>
                        <a:pt x="2728" y="1282"/>
                        <a:pt x="2789" y="1191"/>
                        <a:pt x="2758" y="1191"/>
                      </a:cubicBezTo>
                      <a:cubicBezTo>
                        <a:pt x="2758" y="1160"/>
                        <a:pt x="2758" y="1160"/>
                        <a:pt x="2789" y="1160"/>
                      </a:cubicBezTo>
                      <a:cubicBezTo>
                        <a:pt x="2758" y="1160"/>
                        <a:pt x="2789" y="1099"/>
                        <a:pt x="2789" y="1099"/>
                      </a:cubicBezTo>
                      <a:lnTo>
                        <a:pt x="2758" y="1099"/>
                      </a:lnTo>
                      <a:cubicBezTo>
                        <a:pt x="2789" y="1039"/>
                        <a:pt x="2728" y="1039"/>
                        <a:pt x="2728" y="978"/>
                      </a:cubicBezTo>
                      <a:cubicBezTo>
                        <a:pt x="2718" y="988"/>
                        <a:pt x="2711" y="991"/>
                        <a:pt x="2707" y="991"/>
                      </a:cubicBezTo>
                      <a:cubicBezTo>
                        <a:pt x="2698" y="991"/>
                        <a:pt x="2698" y="978"/>
                        <a:pt x="2698" y="978"/>
                      </a:cubicBezTo>
                      <a:cubicBezTo>
                        <a:pt x="2728" y="917"/>
                        <a:pt x="2667" y="887"/>
                        <a:pt x="2637" y="826"/>
                      </a:cubicBezTo>
                      <a:cubicBezTo>
                        <a:pt x="2576" y="765"/>
                        <a:pt x="2546" y="674"/>
                        <a:pt x="2485" y="643"/>
                      </a:cubicBezTo>
                      <a:cubicBezTo>
                        <a:pt x="2485" y="643"/>
                        <a:pt x="2454" y="674"/>
                        <a:pt x="2454" y="674"/>
                      </a:cubicBezTo>
                      <a:cubicBezTo>
                        <a:pt x="2485" y="583"/>
                        <a:pt x="2424" y="643"/>
                        <a:pt x="2454" y="583"/>
                      </a:cubicBezTo>
                      <a:cubicBezTo>
                        <a:pt x="2402" y="583"/>
                        <a:pt x="2395" y="516"/>
                        <a:pt x="2356" y="516"/>
                      </a:cubicBezTo>
                      <a:cubicBezTo>
                        <a:pt x="2349" y="516"/>
                        <a:pt x="2342" y="518"/>
                        <a:pt x="2333" y="522"/>
                      </a:cubicBezTo>
                      <a:lnTo>
                        <a:pt x="2363" y="491"/>
                      </a:lnTo>
                      <a:lnTo>
                        <a:pt x="2333" y="491"/>
                      </a:lnTo>
                      <a:cubicBezTo>
                        <a:pt x="2333" y="476"/>
                        <a:pt x="2325" y="476"/>
                        <a:pt x="2318" y="476"/>
                      </a:cubicBezTo>
                      <a:cubicBezTo>
                        <a:pt x="2310" y="476"/>
                        <a:pt x="2302" y="476"/>
                        <a:pt x="2302" y="461"/>
                      </a:cubicBezTo>
                      <a:lnTo>
                        <a:pt x="2272" y="491"/>
                      </a:lnTo>
                      <a:cubicBezTo>
                        <a:pt x="2272" y="491"/>
                        <a:pt x="2302" y="461"/>
                        <a:pt x="2272" y="461"/>
                      </a:cubicBezTo>
                      <a:cubicBezTo>
                        <a:pt x="2287" y="446"/>
                        <a:pt x="2280" y="446"/>
                        <a:pt x="2268" y="446"/>
                      </a:cubicBezTo>
                      <a:cubicBezTo>
                        <a:pt x="2257" y="446"/>
                        <a:pt x="2242" y="446"/>
                        <a:pt x="2242" y="431"/>
                      </a:cubicBezTo>
                      <a:cubicBezTo>
                        <a:pt x="2242" y="431"/>
                        <a:pt x="2211" y="431"/>
                        <a:pt x="2181" y="400"/>
                      </a:cubicBezTo>
                      <a:cubicBezTo>
                        <a:pt x="2211" y="400"/>
                        <a:pt x="2181" y="370"/>
                        <a:pt x="2181" y="370"/>
                      </a:cubicBezTo>
                      <a:cubicBezTo>
                        <a:pt x="2150" y="339"/>
                        <a:pt x="2120" y="339"/>
                        <a:pt x="2090" y="309"/>
                      </a:cubicBezTo>
                      <a:lnTo>
                        <a:pt x="2059" y="339"/>
                      </a:lnTo>
                      <a:cubicBezTo>
                        <a:pt x="2059" y="309"/>
                        <a:pt x="2059" y="309"/>
                        <a:pt x="2059" y="309"/>
                      </a:cubicBezTo>
                      <a:cubicBezTo>
                        <a:pt x="2059" y="309"/>
                        <a:pt x="2046" y="323"/>
                        <a:pt x="2037" y="323"/>
                      </a:cubicBezTo>
                      <a:cubicBezTo>
                        <a:pt x="2034" y="323"/>
                        <a:pt x="2031" y="321"/>
                        <a:pt x="2030" y="317"/>
                      </a:cubicBezTo>
                      <a:lnTo>
                        <a:pt x="2030" y="317"/>
                      </a:lnTo>
                      <a:cubicBezTo>
                        <a:pt x="2032" y="306"/>
                        <a:pt x="2039" y="299"/>
                        <a:pt x="2059" y="279"/>
                      </a:cubicBezTo>
                      <a:cubicBezTo>
                        <a:pt x="2044" y="263"/>
                        <a:pt x="2021" y="263"/>
                        <a:pt x="2002" y="263"/>
                      </a:cubicBezTo>
                      <a:cubicBezTo>
                        <a:pt x="1983" y="263"/>
                        <a:pt x="1968" y="263"/>
                        <a:pt x="1968" y="248"/>
                      </a:cubicBezTo>
                      <a:cubicBezTo>
                        <a:pt x="1968" y="248"/>
                        <a:pt x="1938" y="248"/>
                        <a:pt x="1968" y="218"/>
                      </a:cubicBezTo>
                      <a:lnTo>
                        <a:pt x="1968" y="218"/>
                      </a:lnTo>
                      <a:cubicBezTo>
                        <a:pt x="1938" y="218"/>
                        <a:pt x="1938" y="248"/>
                        <a:pt x="1938" y="279"/>
                      </a:cubicBezTo>
                      <a:cubicBezTo>
                        <a:pt x="1907" y="279"/>
                        <a:pt x="1907" y="279"/>
                        <a:pt x="1907" y="248"/>
                      </a:cubicBezTo>
                      <a:cubicBezTo>
                        <a:pt x="1907" y="237"/>
                        <a:pt x="1911" y="230"/>
                        <a:pt x="1916" y="226"/>
                      </a:cubicBezTo>
                      <a:lnTo>
                        <a:pt x="1916" y="226"/>
                      </a:lnTo>
                      <a:cubicBezTo>
                        <a:pt x="1914" y="226"/>
                        <a:pt x="1912" y="226"/>
                        <a:pt x="1911" y="226"/>
                      </a:cubicBezTo>
                      <a:cubicBezTo>
                        <a:pt x="1885" y="226"/>
                        <a:pt x="1895" y="187"/>
                        <a:pt x="1847" y="187"/>
                      </a:cubicBezTo>
                      <a:cubicBezTo>
                        <a:pt x="1847" y="203"/>
                        <a:pt x="1854" y="203"/>
                        <a:pt x="1858" y="203"/>
                      </a:cubicBezTo>
                      <a:cubicBezTo>
                        <a:pt x="1862" y="203"/>
                        <a:pt x="1862" y="203"/>
                        <a:pt x="1847" y="218"/>
                      </a:cubicBezTo>
                      <a:cubicBezTo>
                        <a:pt x="1816" y="218"/>
                        <a:pt x="1847" y="187"/>
                        <a:pt x="1816" y="187"/>
                      </a:cubicBezTo>
                      <a:cubicBezTo>
                        <a:pt x="1816" y="157"/>
                        <a:pt x="1816" y="157"/>
                        <a:pt x="1847" y="157"/>
                      </a:cubicBezTo>
                      <a:lnTo>
                        <a:pt x="1816" y="157"/>
                      </a:lnTo>
                      <a:cubicBezTo>
                        <a:pt x="1806" y="167"/>
                        <a:pt x="1799" y="171"/>
                        <a:pt x="1795" y="171"/>
                      </a:cubicBezTo>
                      <a:cubicBezTo>
                        <a:pt x="1786" y="171"/>
                        <a:pt x="1786" y="157"/>
                        <a:pt x="1786" y="157"/>
                      </a:cubicBezTo>
                      <a:cubicBezTo>
                        <a:pt x="1786" y="157"/>
                        <a:pt x="1755" y="157"/>
                        <a:pt x="1755" y="127"/>
                      </a:cubicBezTo>
                      <a:cubicBezTo>
                        <a:pt x="1725" y="127"/>
                        <a:pt x="1755" y="96"/>
                        <a:pt x="1725" y="96"/>
                      </a:cubicBezTo>
                      <a:cubicBezTo>
                        <a:pt x="1664" y="96"/>
                        <a:pt x="1603" y="96"/>
                        <a:pt x="1543" y="66"/>
                      </a:cubicBezTo>
                      <a:cubicBezTo>
                        <a:pt x="1543" y="96"/>
                        <a:pt x="1512" y="96"/>
                        <a:pt x="1512" y="96"/>
                      </a:cubicBezTo>
                      <a:lnTo>
                        <a:pt x="1512" y="66"/>
                      </a:lnTo>
                      <a:lnTo>
                        <a:pt x="1482" y="66"/>
                      </a:lnTo>
                      <a:cubicBezTo>
                        <a:pt x="1482" y="66"/>
                        <a:pt x="1512" y="66"/>
                        <a:pt x="1512" y="36"/>
                      </a:cubicBezTo>
                      <a:lnTo>
                        <a:pt x="1512" y="36"/>
                      </a:lnTo>
                      <a:lnTo>
                        <a:pt x="1482" y="66"/>
                      </a:lnTo>
                      <a:cubicBezTo>
                        <a:pt x="1482" y="66"/>
                        <a:pt x="1451" y="66"/>
                        <a:pt x="1482" y="36"/>
                      </a:cubicBezTo>
                      <a:cubicBezTo>
                        <a:pt x="1451" y="36"/>
                        <a:pt x="1451" y="5"/>
                        <a:pt x="1421" y="5"/>
                      </a:cubicBezTo>
                      <a:cubicBezTo>
                        <a:pt x="1418" y="2"/>
                        <a:pt x="1414" y="0"/>
                        <a:pt x="141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0" name="Google Shape;630;p31"/>
                <p:cNvSpPr/>
                <p:nvPr/>
              </p:nvSpPr>
              <p:spPr>
                <a:xfrm>
                  <a:off x="781730" y="417554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lnTo>
                        <a:pt x="0" y="3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1" name="Google Shape;631;p31"/>
                <p:cNvSpPr/>
                <p:nvPr/>
              </p:nvSpPr>
              <p:spPr>
                <a:xfrm>
                  <a:off x="791505" y="41745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2" name="Google Shape;632;p31"/>
                <p:cNvSpPr/>
                <p:nvPr/>
              </p:nvSpPr>
              <p:spPr>
                <a:xfrm>
                  <a:off x="794431" y="417358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3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3" name="Google Shape;633;p31"/>
                <p:cNvSpPr/>
                <p:nvPr/>
              </p:nvSpPr>
              <p:spPr>
                <a:xfrm>
                  <a:off x="776843" y="417943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4" name="Google Shape;634;p31"/>
                <p:cNvSpPr/>
                <p:nvPr/>
              </p:nvSpPr>
              <p:spPr>
                <a:xfrm>
                  <a:off x="764109" y="418628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5" name="Google Shape;635;p31"/>
                <p:cNvSpPr/>
                <p:nvPr/>
              </p:nvSpPr>
              <p:spPr>
                <a:xfrm>
                  <a:off x="765106" y="41872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6" name="Google Shape;636;p31"/>
                <p:cNvSpPr/>
                <p:nvPr/>
              </p:nvSpPr>
              <p:spPr>
                <a:xfrm>
                  <a:off x="780733" y="41784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7" name="Google Shape;637;p31"/>
                <p:cNvSpPr/>
                <p:nvPr/>
              </p:nvSpPr>
              <p:spPr>
                <a:xfrm>
                  <a:off x="765106" y="4186285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lnTo>
                        <a:pt x="0" y="31"/>
                      </a:lnTo>
                      <a:lnTo>
                        <a:pt x="31" y="3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8" name="Google Shape;638;p31"/>
                <p:cNvSpPr/>
                <p:nvPr/>
              </p:nvSpPr>
              <p:spPr>
                <a:xfrm>
                  <a:off x="764109" y="418628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39" name="Google Shape;639;p31"/>
                <p:cNvSpPr/>
                <p:nvPr/>
              </p:nvSpPr>
              <p:spPr>
                <a:xfrm>
                  <a:off x="772920" y="418236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0" name="Google Shape;640;p31"/>
                <p:cNvSpPr/>
                <p:nvPr/>
              </p:nvSpPr>
              <p:spPr>
                <a:xfrm>
                  <a:off x="765106" y="41853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1" name="Google Shape;641;p31"/>
                <p:cNvSpPr/>
                <p:nvPr/>
              </p:nvSpPr>
              <p:spPr>
                <a:xfrm>
                  <a:off x="763144" y="41872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2" name="Google Shape;642;p31"/>
                <p:cNvSpPr/>
                <p:nvPr/>
              </p:nvSpPr>
              <p:spPr>
                <a:xfrm>
                  <a:off x="768997" y="4183358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3" name="Google Shape;643;p31"/>
                <p:cNvSpPr/>
                <p:nvPr/>
              </p:nvSpPr>
              <p:spPr>
                <a:xfrm>
                  <a:off x="1568499" y="4102231"/>
                  <a:ext cx="182801" cy="1828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685" h="5685" extrusionOk="0">
                      <a:moveTo>
                        <a:pt x="2827" y="0"/>
                      </a:moveTo>
                      <a:cubicBezTo>
                        <a:pt x="1277" y="0"/>
                        <a:pt x="1" y="1277"/>
                        <a:pt x="1" y="2827"/>
                      </a:cubicBezTo>
                      <a:cubicBezTo>
                        <a:pt x="1" y="4408"/>
                        <a:pt x="1277" y="5684"/>
                        <a:pt x="2827" y="5684"/>
                      </a:cubicBezTo>
                      <a:cubicBezTo>
                        <a:pt x="4408" y="5684"/>
                        <a:pt x="5685" y="4408"/>
                        <a:pt x="5685" y="2827"/>
                      </a:cubicBezTo>
                      <a:cubicBezTo>
                        <a:pt x="5685" y="1277"/>
                        <a:pt x="4408" y="0"/>
                        <a:pt x="282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4" name="Google Shape;644;p31"/>
                <p:cNvSpPr/>
                <p:nvPr/>
              </p:nvSpPr>
              <p:spPr>
                <a:xfrm>
                  <a:off x="1693614" y="418532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cubicBezTo>
                        <a:pt x="0" y="30"/>
                        <a:pt x="0" y="30"/>
                        <a:pt x="0" y="0"/>
                      </a:cubicBezTo>
                      <a:cubicBezTo>
                        <a:pt x="0" y="30"/>
                        <a:pt x="0" y="3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5" name="Google Shape;645;p31"/>
                <p:cNvSpPr/>
                <p:nvPr/>
              </p:nvSpPr>
              <p:spPr>
                <a:xfrm>
                  <a:off x="1686765" y="41794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6" name="Google Shape;646;p31"/>
                <p:cNvSpPr/>
                <p:nvPr/>
              </p:nvSpPr>
              <p:spPr>
                <a:xfrm>
                  <a:off x="1697504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7" name="Google Shape;647;p31"/>
                <p:cNvSpPr/>
                <p:nvPr/>
              </p:nvSpPr>
              <p:spPr>
                <a:xfrm>
                  <a:off x="1667214" y="41725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8" name="Google Shape;648;p31"/>
                <p:cNvSpPr/>
                <p:nvPr/>
              </p:nvSpPr>
              <p:spPr>
                <a:xfrm>
                  <a:off x="1678951" y="417554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30"/>
                        <a:pt x="0" y="3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49" name="Google Shape;649;p31"/>
                <p:cNvSpPr/>
                <p:nvPr/>
              </p:nvSpPr>
              <p:spPr>
                <a:xfrm>
                  <a:off x="1694578" y="419702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0" name="Google Shape;650;p31"/>
                <p:cNvSpPr/>
                <p:nvPr/>
              </p:nvSpPr>
              <p:spPr>
                <a:xfrm>
                  <a:off x="1699466" y="41989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1" name="Google Shape;651;p31"/>
                <p:cNvSpPr/>
                <p:nvPr/>
              </p:nvSpPr>
              <p:spPr>
                <a:xfrm>
                  <a:off x="1698501" y="419606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0" y="0"/>
                      </a:cubicBez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2" name="Google Shape;652;p31"/>
                <p:cNvSpPr/>
                <p:nvPr/>
              </p:nvSpPr>
              <p:spPr>
                <a:xfrm>
                  <a:off x="1698501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3" name="Google Shape;653;p31"/>
                <p:cNvSpPr/>
                <p:nvPr/>
              </p:nvSpPr>
              <p:spPr>
                <a:xfrm>
                  <a:off x="1611522" y="4214613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0" y="1"/>
                      </a:moveTo>
                      <a:cubicBezTo>
                        <a:pt x="0" y="1"/>
                        <a:pt x="30" y="31"/>
                        <a:pt x="30" y="31"/>
                      </a:cubicBezTo>
                      <a:lnTo>
                        <a:pt x="3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4" name="Google Shape;654;p31"/>
                <p:cNvSpPr/>
                <p:nvPr/>
              </p:nvSpPr>
              <p:spPr>
                <a:xfrm>
                  <a:off x="1647664" y="41765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5" name="Google Shape;655;p31"/>
                <p:cNvSpPr/>
                <p:nvPr/>
              </p:nvSpPr>
              <p:spPr>
                <a:xfrm>
                  <a:off x="1615413" y="42175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6" name="Google Shape;656;p31"/>
                <p:cNvSpPr/>
                <p:nvPr/>
              </p:nvSpPr>
              <p:spPr>
                <a:xfrm>
                  <a:off x="1690688" y="4197024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0" y="1"/>
                      </a:moveTo>
                      <a:cubicBezTo>
                        <a:pt x="0" y="1"/>
                        <a:pt x="0" y="14"/>
                        <a:pt x="9" y="14"/>
                      </a:cubicBezTo>
                      <a:cubicBezTo>
                        <a:pt x="14" y="14"/>
                        <a:pt x="20" y="1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7" name="Google Shape;657;p31"/>
                <p:cNvSpPr/>
                <p:nvPr/>
              </p:nvSpPr>
              <p:spPr>
                <a:xfrm>
                  <a:off x="1653549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8" name="Google Shape;658;p31"/>
                <p:cNvSpPr/>
                <p:nvPr/>
              </p:nvSpPr>
              <p:spPr>
                <a:xfrm>
                  <a:off x="1615413" y="421757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lnTo>
                        <a:pt x="3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59" name="Google Shape;659;p31"/>
                <p:cNvSpPr/>
                <p:nvPr/>
              </p:nvSpPr>
              <p:spPr>
                <a:xfrm>
                  <a:off x="1631040" y="418628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0" name="Google Shape;660;p31"/>
                <p:cNvSpPr/>
                <p:nvPr/>
              </p:nvSpPr>
              <p:spPr>
                <a:xfrm>
                  <a:off x="1630075" y="418628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1" name="Google Shape;661;p31"/>
                <p:cNvSpPr/>
                <p:nvPr/>
              </p:nvSpPr>
              <p:spPr>
                <a:xfrm>
                  <a:off x="1612487" y="42156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2" name="Google Shape;662;p31"/>
                <p:cNvSpPr/>
                <p:nvPr/>
              </p:nvSpPr>
              <p:spPr>
                <a:xfrm>
                  <a:off x="1623226" y="4195095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3" name="Google Shape;663;p31"/>
                <p:cNvSpPr/>
                <p:nvPr/>
              </p:nvSpPr>
              <p:spPr>
                <a:xfrm>
                  <a:off x="1679916" y="41765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4" name="Google Shape;664;p31"/>
                <p:cNvSpPr/>
                <p:nvPr/>
              </p:nvSpPr>
              <p:spPr>
                <a:xfrm>
                  <a:off x="1671137" y="41882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5" name="Google Shape;665;p31"/>
                <p:cNvSpPr/>
                <p:nvPr/>
              </p:nvSpPr>
              <p:spPr>
                <a:xfrm>
                  <a:off x="1671137" y="41882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6" name="Google Shape;666;p31"/>
                <p:cNvSpPr/>
                <p:nvPr/>
              </p:nvSpPr>
              <p:spPr>
                <a:xfrm>
                  <a:off x="1670141" y="41882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7" name="Google Shape;667;p31"/>
                <p:cNvSpPr/>
                <p:nvPr/>
              </p:nvSpPr>
              <p:spPr>
                <a:xfrm>
                  <a:off x="1676025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8" name="Google Shape;668;p31"/>
                <p:cNvSpPr/>
                <p:nvPr/>
              </p:nvSpPr>
              <p:spPr>
                <a:xfrm>
                  <a:off x="1675028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69" name="Google Shape;669;p31"/>
                <p:cNvSpPr/>
                <p:nvPr/>
              </p:nvSpPr>
              <p:spPr>
                <a:xfrm>
                  <a:off x="1667214" y="41892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0" name="Google Shape;670;p31"/>
                <p:cNvSpPr/>
                <p:nvPr/>
              </p:nvSpPr>
              <p:spPr>
                <a:xfrm>
                  <a:off x="1607792" y="4171622"/>
                  <a:ext cx="92703" cy="459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83" h="1430" extrusionOk="0">
                      <a:moveTo>
                        <a:pt x="2061" y="62"/>
                      </a:moveTo>
                      <a:lnTo>
                        <a:pt x="2031" y="92"/>
                      </a:lnTo>
                      <a:lnTo>
                        <a:pt x="2035" y="92"/>
                      </a:lnTo>
                      <a:cubicBezTo>
                        <a:pt x="2038" y="84"/>
                        <a:pt x="2046" y="77"/>
                        <a:pt x="2061" y="62"/>
                      </a:cubicBezTo>
                      <a:close/>
                      <a:moveTo>
                        <a:pt x="2061" y="92"/>
                      </a:moveTo>
                      <a:cubicBezTo>
                        <a:pt x="2061" y="92"/>
                        <a:pt x="2061" y="92"/>
                        <a:pt x="2061" y="92"/>
                      </a:cubicBezTo>
                      <a:cubicBezTo>
                        <a:pt x="2061" y="92"/>
                        <a:pt x="2061" y="92"/>
                        <a:pt x="2061" y="92"/>
                      </a:cubicBezTo>
                      <a:close/>
                      <a:moveTo>
                        <a:pt x="2183" y="92"/>
                      </a:moveTo>
                      <a:cubicBezTo>
                        <a:pt x="2183" y="92"/>
                        <a:pt x="2183" y="92"/>
                        <a:pt x="2183" y="92"/>
                      </a:cubicBezTo>
                      <a:cubicBezTo>
                        <a:pt x="2183" y="92"/>
                        <a:pt x="2183" y="92"/>
                        <a:pt x="2183" y="92"/>
                      </a:cubicBezTo>
                      <a:close/>
                      <a:moveTo>
                        <a:pt x="2305" y="152"/>
                      </a:moveTo>
                      <a:cubicBezTo>
                        <a:pt x="2286" y="152"/>
                        <a:pt x="2279" y="152"/>
                        <a:pt x="2276" y="159"/>
                      </a:cubicBezTo>
                      <a:lnTo>
                        <a:pt x="2276" y="159"/>
                      </a:lnTo>
                      <a:cubicBezTo>
                        <a:pt x="2285" y="156"/>
                        <a:pt x="2295" y="152"/>
                        <a:pt x="2305" y="152"/>
                      </a:cubicBezTo>
                      <a:close/>
                      <a:moveTo>
                        <a:pt x="1149" y="183"/>
                      </a:moveTo>
                      <a:cubicBezTo>
                        <a:pt x="1149" y="183"/>
                        <a:pt x="1180" y="213"/>
                        <a:pt x="1180" y="213"/>
                      </a:cubicBezTo>
                      <a:cubicBezTo>
                        <a:pt x="1180" y="183"/>
                        <a:pt x="1149" y="183"/>
                        <a:pt x="1149" y="183"/>
                      </a:cubicBezTo>
                      <a:close/>
                      <a:moveTo>
                        <a:pt x="1149" y="213"/>
                      </a:moveTo>
                      <a:cubicBezTo>
                        <a:pt x="1149" y="213"/>
                        <a:pt x="1149" y="213"/>
                        <a:pt x="1149" y="213"/>
                      </a:cubicBezTo>
                      <a:lnTo>
                        <a:pt x="1149" y="213"/>
                      </a:lnTo>
                      <a:close/>
                      <a:moveTo>
                        <a:pt x="1115" y="240"/>
                      </a:moveTo>
                      <a:cubicBezTo>
                        <a:pt x="1116" y="241"/>
                        <a:pt x="1118" y="242"/>
                        <a:pt x="1119" y="244"/>
                      </a:cubicBezTo>
                      <a:cubicBezTo>
                        <a:pt x="1119" y="250"/>
                        <a:pt x="1119" y="252"/>
                        <a:pt x="1119" y="252"/>
                      </a:cubicBezTo>
                      <a:cubicBezTo>
                        <a:pt x="1118" y="252"/>
                        <a:pt x="1118" y="247"/>
                        <a:pt x="1115" y="240"/>
                      </a:cubicBezTo>
                      <a:close/>
                      <a:moveTo>
                        <a:pt x="2469" y="265"/>
                      </a:moveTo>
                      <a:cubicBezTo>
                        <a:pt x="2467" y="265"/>
                        <a:pt x="2463" y="268"/>
                        <a:pt x="2456" y="274"/>
                      </a:cubicBezTo>
                      <a:lnTo>
                        <a:pt x="2472" y="274"/>
                      </a:lnTo>
                      <a:cubicBezTo>
                        <a:pt x="2472" y="270"/>
                        <a:pt x="2472" y="265"/>
                        <a:pt x="2469" y="265"/>
                      </a:cubicBezTo>
                      <a:close/>
                      <a:moveTo>
                        <a:pt x="2472" y="274"/>
                      </a:moveTo>
                      <a:cubicBezTo>
                        <a:pt x="2472" y="275"/>
                        <a:pt x="2472" y="276"/>
                        <a:pt x="2472" y="277"/>
                      </a:cubicBezTo>
                      <a:lnTo>
                        <a:pt x="2472" y="277"/>
                      </a:lnTo>
                      <a:cubicBezTo>
                        <a:pt x="2474" y="279"/>
                        <a:pt x="2476" y="280"/>
                        <a:pt x="2478" y="282"/>
                      </a:cubicBezTo>
                      <a:lnTo>
                        <a:pt x="2478" y="282"/>
                      </a:lnTo>
                      <a:cubicBezTo>
                        <a:pt x="2480" y="281"/>
                        <a:pt x="2483" y="278"/>
                        <a:pt x="2487" y="274"/>
                      </a:cubicBezTo>
                      <a:close/>
                      <a:moveTo>
                        <a:pt x="2575" y="357"/>
                      </a:moveTo>
                      <a:cubicBezTo>
                        <a:pt x="2571" y="357"/>
                        <a:pt x="2565" y="368"/>
                        <a:pt x="2565" y="379"/>
                      </a:cubicBezTo>
                      <a:lnTo>
                        <a:pt x="2565" y="379"/>
                      </a:lnTo>
                      <a:cubicBezTo>
                        <a:pt x="2572" y="372"/>
                        <a:pt x="2578" y="365"/>
                        <a:pt x="2578" y="365"/>
                      </a:cubicBezTo>
                      <a:cubicBezTo>
                        <a:pt x="2578" y="359"/>
                        <a:pt x="2577" y="357"/>
                        <a:pt x="2575" y="357"/>
                      </a:cubicBezTo>
                      <a:close/>
                      <a:moveTo>
                        <a:pt x="2578" y="365"/>
                      </a:moveTo>
                      <a:cubicBezTo>
                        <a:pt x="2578" y="365"/>
                        <a:pt x="2578" y="365"/>
                        <a:pt x="2578" y="396"/>
                      </a:cubicBezTo>
                      <a:cubicBezTo>
                        <a:pt x="2608" y="396"/>
                        <a:pt x="2578" y="396"/>
                        <a:pt x="2578" y="365"/>
                      </a:cubicBezTo>
                      <a:close/>
                      <a:moveTo>
                        <a:pt x="1970" y="487"/>
                      </a:moveTo>
                      <a:cubicBezTo>
                        <a:pt x="1960" y="497"/>
                        <a:pt x="1953" y="508"/>
                        <a:pt x="1948" y="517"/>
                      </a:cubicBezTo>
                      <a:lnTo>
                        <a:pt x="1970" y="517"/>
                      </a:lnTo>
                      <a:cubicBezTo>
                        <a:pt x="1970" y="517"/>
                        <a:pt x="1970" y="487"/>
                        <a:pt x="1970" y="487"/>
                      </a:cubicBezTo>
                      <a:close/>
                      <a:moveTo>
                        <a:pt x="2001" y="517"/>
                      </a:moveTo>
                      <a:cubicBezTo>
                        <a:pt x="1985" y="532"/>
                        <a:pt x="1985" y="532"/>
                        <a:pt x="1989" y="532"/>
                      </a:cubicBezTo>
                      <a:cubicBezTo>
                        <a:pt x="1993" y="532"/>
                        <a:pt x="2001" y="532"/>
                        <a:pt x="2001" y="548"/>
                      </a:cubicBezTo>
                      <a:cubicBezTo>
                        <a:pt x="2001" y="548"/>
                        <a:pt x="2001" y="517"/>
                        <a:pt x="2001" y="517"/>
                      </a:cubicBezTo>
                      <a:close/>
                      <a:moveTo>
                        <a:pt x="2031" y="578"/>
                      </a:moveTo>
                      <a:cubicBezTo>
                        <a:pt x="2035" y="586"/>
                        <a:pt x="2038" y="592"/>
                        <a:pt x="2041" y="596"/>
                      </a:cubicBezTo>
                      <a:lnTo>
                        <a:pt x="2041" y="596"/>
                      </a:lnTo>
                      <a:cubicBezTo>
                        <a:pt x="2046" y="588"/>
                        <a:pt x="2045" y="583"/>
                        <a:pt x="2042" y="578"/>
                      </a:cubicBezTo>
                      <a:close/>
                      <a:moveTo>
                        <a:pt x="2174" y="578"/>
                      </a:moveTo>
                      <a:cubicBezTo>
                        <a:pt x="2159" y="578"/>
                        <a:pt x="2179" y="582"/>
                        <a:pt x="2153" y="608"/>
                      </a:cubicBezTo>
                      <a:lnTo>
                        <a:pt x="2153" y="608"/>
                      </a:lnTo>
                      <a:cubicBezTo>
                        <a:pt x="2163" y="598"/>
                        <a:pt x="2170" y="587"/>
                        <a:pt x="2174" y="578"/>
                      </a:cubicBezTo>
                      <a:close/>
                      <a:moveTo>
                        <a:pt x="2041" y="596"/>
                      </a:moveTo>
                      <a:cubicBezTo>
                        <a:pt x="2039" y="599"/>
                        <a:pt x="2036" y="604"/>
                        <a:pt x="2031" y="608"/>
                      </a:cubicBezTo>
                      <a:cubicBezTo>
                        <a:pt x="2051" y="608"/>
                        <a:pt x="2058" y="622"/>
                        <a:pt x="2060" y="622"/>
                      </a:cubicBezTo>
                      <a:cubicBezTo>
                        <a:pt x="2061" y="622"/>
                        <a:pt x="2061" y="619"/>
                        <a:pt x="2061" y="608"/>
                      </a:cubicBezTo>
                      <a:cubicBezTo>
                        <a:pt x="2061" y="602"/>
                        <a:pt x="2061" y="599"/>
                        <a:pt x="2061" y="599"/>
                      </a:cubicBezTo>
                      <a:cubicBezTo>
                        <a:pt x="2060" y="599"/>
                        <a:pt x="2059" y="606"/>
                        <a:pt x="2054" y="606"/>
                      </a:cubicBezTo>
                      <a:cubicBezTo>
                        <a:pt x="2051" y="606"/>
                        <a:pt x="2047" y="604"/>
                        <a:pt x="2041" y="596"/>
                      </a:cubicBezTo>
                      <a:close/>
                      <a:moveTo>
                        <a:pt x="2578" y="729"/>
                      </a:moveTo>
                      <a:lnTo>
                        <a:pt x="2578" y="729"/>
                      </a:lnTo>
                      <a:cubicBezTo>
                        <a:pt x="2569" y="739"/>
                        <a:pt x="2558" y="750"/>
                        <a:pt x="2548" y="760"/>
                      </a:cubicBezTo>
                      <a:lnTo>
                        <a:pt x="2548" y="760"/>
                      </a:lnTo>
                      <a:cubicBezTo>
                        <a:pt x="2578" y="730"/>
                        <a:pt x="2578" y="730"/>
                        <a:pt x="2578" y="730"/>
                      </a:cubicBezTo>
                      <a:cubicBezTo>
                        <a:pt x="2578" y="730"/>
                        <a:pt x="2578" y="730"/>
                        <a:pt x="2578" y="729"/>
                      </a:cubicBezTo>
                      <a:close/>
                      <a:moveTo>
                        <a:pt x="1423" y="760"/>
                      </a:moveTo>
                      <a:cubicBezTo>
                        <a:pt x="1423" y="760"/>
                        <a:pt x="1423" y="760"/>
                        <a:pt x="1423" y="760"/>
                      </a:cubicBezTo>
                      <a:cubicBezTo>
                        <a:pt x="1423" y="760"/>
                        <a:pt x="1423" y="760"/>
                        <a:pt x="1423" y="760"/>
                      </a:cubicBezTo>
                      <a:close/>
                      <a:moveTo>
                        <a:pt x="2578" y="760"/>
                      </a:moveTo>
                      <a:cubicBezTo>
                        <a:pt x="2578" y="768"/>
                        <a:pt x="2578" y="774"/>
                        <a:pt x="2578" y="778"/>
                      </a:cubicBezTo>
                      <a:lnTo>
                        <a:pt x="2578" y="778"/>
                      </a:lnTo>
                      <a:cubicBezTo>
                        <a:pt x="2577" y="778"/>
                        <a:pt x="2577" y="777"/>
                        <a:pt x="2577" y="777"/>
                      </a:cubicBezTo>
                      <a:cubicBezTo>
                        <a:pt x="2575" y="777"/>
                        <a:pt x="2568" y="791"/>
                        <a:pt x="2548" y="791"/>
                      </a:cubicBezTo>
                      <a:cubicBezTo>
                        <a:pt x="2570" y="791"/>
                        <a:pt x="2576" y="791"/>
                        <a:pt x="2578" y="778"/>
                      </a:cubicBezTo>
                      <a:lnTo>
                        <a:pt x="2578" y="778"/>
                      </a:lnTo>
                      <a:cubicBezTo>
                        <a:pt x="2578" y="779"/>
                        <a:pt x="2578" y="783"/>
                        <a:pt x="2578" y="791"/>
                      </a:cubicBezTo>
                      <a:cubicBezTo>
                        <a:pt x="2578" y="791"/>
                        <a:pt x="2608" y="760"/>
                        <a:pt x="2608" y="760"/>
                      </a:cubicBezTo>
                      <a:close/>
                      <a:moveTo>
                        <a:pt x="2639" y="760"/>
                      </a:moveTo>
                      <a:cubicBezTo>
                        <a:pt x="2639" y="760"/>
                        <a:pt x="2639" y="791"/>
                        <a:pt x="2639" y="791"/>
                      </a:cubicBezTo>
                      <a:cubicBezTo>
                        <a:pt x="2639" y="776"/>
                        <a:pt x="2639" y="768"/>
                        <a:pt x="2643" y="761"/>
                      </a:cubicBezTo>
                      <a:lnTo>
                        <a:pt x="2643" y="761"/>
                      </a:lnTo>
                      <a:cubicBezTo>
                        <a:pt x="2641" y="760"/>
                        <a:pt x="2640" y="760"/>
                        <a:pt x="2639" y="760"/>
                      </a:cubicBezTo>
                      <a:close/>
                      <a:moveTo>
                        <a:pt x="2873" y="794"/>
                      </a:moveTo>
                      <a:cubicBezTo>
                        <a:pt x="2862" y="794"/>
                        <a:pt x="2842" y="821"/>
                        <a:pt x="2821" y="821"/>
                      </a:cubicBezTo>
                      <a:cubicBezTo>
                        <a:pt x="2842" y="821"/>
                        <a:pt x="2848" y="808"/>
                        <a:pt x="2860" y="808"/>
                      </a:cubicBezTo>
                      <a:cubicBezTo>
                        <a:pt x="2865" y="808"/>
                        <a:pt x="2872" y="811"/>
                        <a:pt x="2882" y="821"/>
                      </a:cubicBezTo>
                      <a:cubicBezTo>
                        <a:pt x="2882" y="801"/>
                        <a:pt x="2879" y="794"/>
                        <a:pt x="2873" y="794"/>
                      </a:cubicBezTo>
                      <a:close/>
                      <a:moveTo>
                        <a:pt x="2669" y="791"/>
                      </a:moveTo>
                      <a:cubicBezTo>
                        <a:pt x="2639" y="821"/>
                        <a:pt x="2639" y="821"/>
                        <a:pt x="2608" y="821"/>
                      </a:cubicBezTo>
                      <a:cubicBezTo>
                        <a:pt x="2629" y="821"/>
                        <a:pt x="2635" y="835"/>
                        <a:pt x="2647" y="835"/>
                      </a:cubicBezTo>
                      <a:cubicBezTo>
                        <a:pt x="2652" y="835"/>
                        <a:pt x="2659" y="831"/>
                        <a:pt x="2669" y="821"/>
                      </a:cubicBezTo>
                      <a:cubicBezTo>
                        <a:pt x="2669" y="821"/>
                        <a:pt x="2669" y="791"/>
                        <a:pt x="2669" y="791"/>
                      </a:cubicBezTo>
                      <a:close/>
                      <a:moveTo>
                        <a:pt x="2852" y="852"/>
                      </a:moveTo>
                      <a:cubicBezTo>
                        <a:pt x="2852" y="852"/>
                        <a:pt x="2852" y="852"/>
                        <a:pt x="2852" y="852"/>
                      </a:cubicBezTo>
                      <a:cubicBezTo>
                        <a:pt x="2852" y="852"/>
                        <a:pt x="2852" y="852"/>
                        <a:pt x="2852" y="852"/>
                      </a:cubicBezTo>
                      <a:close/>
                      <a:moveTo>
                        <a:pt x="2852" y="852"/>
                      </a:moveTo>
                      <a:cubicBezTo>
                        <a:pt x="2852" y="852"/>
                        <a:pt x="2852" y="852"/>
                        <a:pt x="2852" y="852"/>
                      </a:cubicBezTo>
                      <a:cubicBezTo>
                        <a:pt x="2852" y="852"/>
                        <a:pt x="2852" y="852"/>
                        <a:pt x="2852" y="852"/>
                      </a:cubicBezTo>
                      <a:close/>
                      <a:moveTo>
                        <a:pt x="2852" y="852"/>
                      </a:moveTo>
                      <a:cubicBezTo>
                        <a:pt x="2852" y="862"/>
                        <a:pt x="2848" y="869"/>
                        <a:pt x="2843" y="874"/>
                      </a:cubicBezTo>
                      <a:lnTo>
                        <a:pt x="2843" y="874"/>
                      </a:lnTo>
                      <a:cubicBezTo>
                        <a:pt x="2852" y="865"/>
                        <a:pt x="2852" y="852"/>
                        <a:pt x="2852" y="852"/>
                      </a:cubicBezTo>
                      <a:close/>
                      <a:moveTo>
                        <a:pt x="1788" y="1"/>
                      </a:moveTo>
                      <a:cubicBezTo>
                        <a:pt x="1788" y="31"/>
                        <a:pt x="1788" y="31"/>
                        <a:pt x="1788" y="61"/>
                      </a:cubicBezTo>
                      <a:cubicBezTo>
                        <a:pt x="1757" y="61"/>
                        <a:pt x="1788" y="31"/>
                        <a:pt x="1757" y="31"/>
                      </a:cubicBezTo>
                      <a:cubicBezTo>
                        <a:pt x="1757" y="31"/>
                        <a:pt x="1757" y="44"/>
                        <a:pt x="1748" y="44"/>
                      </a:cubicBezTo>
                      <a:cubicBezTo>
                        <a:pt x="1744" y="44"/>
                        <a:pt x="1737" y="41"/>
                        <a:pt x="1727" y="31"/>
                      </a:cubicBezTo>
                      <a:cubicBezTo>
                        <a:pt x="1720" y="38"/>
                        <a:pt x="1715" y="40"/>
                        <a:pt x="1711" y="40"/>
                      </a:cubicBezTo>
                      <a:cubicBezTo>
                        <a:pt x="1703" y="40"/>
                        <a:pt x="1700" y="33"/>
                        <a:pt x="1698" y="33"/>
                      </a:cubicBezTo>
                      <a:cubicBezTo>
                        <a:pt x="1697" y="33"/>
                        <a:pt x="1697" y="39"/>
                        <a:pt x="1697" y="61"/>
                      </a:cubicBezTo>
                      <a:cubicBezTo>
                        <a:pt x="1666" y="61"/>
                        <a:pt x="1666" y="61"/>
                        <a:pt x="1666" y="31"/>
                      </a:cubicBezTo>
                      <a:cubicBezTo>
                        <a:pt x="1636" y="61"/>
                        <a:pt x="1636" y="61"/>
                        <a:pt x="1605" y="61"/>
                      </a:cubicBezTo>
                      <a:cubicBezTo>
                        <a:pt x="1599" y="68"/>
                        <a:pt x="1591" y="70"/>
                        <a:pt x="1583" y="70"/>
                      </a:cubicBezTo>
                      <a:cubicBezTo>
                        <a:pt x="1559" y="70"/>
                        <a:pt x="1530" y="53"/>
                        <a:pt x="1507" y="53"/>
                      </a:cubicBezTo>
                      <a:cubicBezTo>
                        <a:pt x="1498" y="53"/>
                        <a:pt x="1490" y="55"/>
                        <a:pt x="1484" y="61"/>
                      </a:cubicBezTo>
                      <a:lnTo>
                        <a:pt x="1393" y="61"/>
                      </a:lnTo>
                      <a:cubicBezTo>
                        <a:pt x="1362" y="92"/>
                        <a:pt x="1362" y="122"/>
                        <a:pt x="1362" y="122"/>
                      </a:cubicBezTo>
                      <a:lnTo>
                        <a:pt x="1362" y="92"/>
                      </a:lnTo>
                      <a:cubicBezTo>
                        <a:pt x="1332" y="122"/>
                        <a:pt x="1332" y="152"/>
                        <a:pt x="1301" y="152"/>
                      </a:cubicBezTo>
                      <a:cubicBezTo>
                        <a:pt x="1301" y="122"/>
                        <a:pt x="1271" y="122"/>
                        <a:pt x="1271" y="122"/>
                      </a:cubicBezTo>
                      <a:lnTo>
                        <a:pt x="1271" y="152"/>
                      </a:lnTo>
                      <a:cubicBezTo>
                        <a:pt x="1271" y="163"/>
                        <a:pt x="1271" y="166"/>
                        <a:pt x="1270" y="166"/>
                      </a:cubicBezTo>
                      <a:cubicBezTo>
                        <a:pt x="1268" y="166"/>
                        <a:pt x="1261" y="152"/>
                        <a:pt x="1241" y="152"/>
                      </a:cubicBezTo>
                      <a:cubicBezTo>
                        <a:pt x="1241" y="152"/>
                        <a:pt x="1210" y="152"/>
                        <a:pt x="1241" y="183"/>
                      </a:cubicBezTo>
                      <a:lnTo>
                        <a:pt x="1180" y="183"/>
                      </a:lnTo>
                      <a:cubicBezTo>
                        <a:pt x="1180" y="213"/>
                        <a:pt x="1180" y="213"/>
                        <a:pt x="1180" y="213"/>
                      </a:cubicBezTo>
                      <a:cubicBezTo>
                        <a:pt x="1180" y="213"/>
                        <a:pt x="1149" y="244"/>
                        <a:pt x="1149" y="244"/>
                      </a:cubicBezTo>
                      <a:lnTo>
                        <a:pt x="1149" y="213"/>
                      </a:lnTo>
                      <a:cubicBezTo>
                        <a:pt x="1149" y="223"/>
                        <a:pt x="1146" y="227"/>
                        <a:pt x="1142" y="227"/>
                      </a:cubicBezTo>
                      <a:cubicBezTo>
                        <a:pt x="1133" y="227"/>
                        <a:pt x="1119" y="213"/>
                        <a:pt x="1119" y="213"/>
                      </a:cubicBezTo>
                      <a:cubicBezTo>
                        <a:pt x="1119" y="213"/>
                        <a:pt x="1106" y="213"/>
                        <a:pt x="1106" y="222"/>
                      </a:cubicBezTo>
                      <a:lnTo>
                        <a:pt x="1106" y="222"/>
                      </a:lnTo>
                      <a:cubicBezTo>
                        <a:pt x="1101" y="217"/>
                        <a:pt x="1096" y="213"/>
                        <a:pt x="1089" y="213"/>
                      </a:cubicBezTo>
                      <a:cubicBezTo>
                        <a:pt x="1089" y="228"/>
                        <a:pt x="1089" y="236"/>
                        <a:pt x="1085" y="236"/>
                      </a:cubicBezTo>
                      <a:cubicBezTo>
                        <a:pt x="1081" y="236"/>
                        <a:pt x="1073" y="228"/>
                        <a:pt x="1058" y="213"/>
                      </a:cubicBezTo>
                      <a:lnTo>
                        <a:pt x="1058" y="213"/>
                      </a:lnTo>
                      <a:cubicBezTo>
                        <a:pt x="1073" y="244"/>
                        <a:pt x="1066" y="244"/>
                        <a:pt x="1058" y="244"/>
                      </a:cubicBezTo>
                      <a:cubicBezTo>
                        <a:pt x="1051" y="244"/>
                        <a:pt x="1043" y="244"/>
                        <a:pt x="1058" y="274"/>
                      </a:cubicBezTo>
                      <a:lnTo>
                        <a:pt x="1028" y="244"/>
                      </a:lnTo>
                      <a:lnTo>
                        <a:pt x="1028" y="244"/>
                      </a:lnTo>
                      <a:cubicBezTo>
                        <a:pt x="1028" y="274"/>
                        <a:pt x="1058" y="274"/>
                        <a:pt x="1058" y="304"/>
                      </a:cubicBezTo>
                      <a:cubicBezTo>
                        <a:pt x="1028" y="274"/>
                        <a:pt x="1028" y="274"/>
                        <a:pt x="1028" y="274"/>
                      </a:cubicBezTo>
                      <a:lnTo>
                        <a:pt x="1028" y="304"/>
                      </a:lnTo>
                      <a:cubicBezTo>
                        <a:pt x="1016" y="298"/>
                        <a:pt x="1005" y="296"/>
                        <a:pt x="995" y="296"/>
                      </a:cubicBezTo>
                      <a:cubicBezTo>
                        <a:pt x="954" y="296"/>
                        <a:pt x="925" y="335"/>
                        <a:pt x="876" y="335"/>
                      </a:cubicBezTo>
                      <a:cubicBezTo>
                        <a:pt x="876" y="365"/>
                        <a:pt x="846" y="396"/>
                        <a:pt x="846" y="396"/>
                      </a:cubicBezTo>
                      <a:lnTo>
                        <a:pt x="815" y="396"/>
                      </a:lnTo>
                      <a:cubicBezTo>
                        <a:pt x="815" y="426"/>
                        <a:pt x="815" y="426"/>
                        <a:pt x="815" y="426"/>
                      </a:cubicBezTo>
                      <a:cubicBezTo>
                        <a:pt x="785" y="426"/>
                        <a:pt x="754" y="426"/>
                        <a:pt x="724" y="487"/>
                      </a:cubicBezTo>
                      <a:cubicBezTo>
                        <a:pt x="730" y="493"/>
                        <a:pt x="733" y="496"/>
                        <a:pt x="732" y="496"/>
                      </a:cubicBezTo>
                      <a:cubicBezTo>
                        <a:pt x="732" y="496"/>
                        <a:pt x="711" y="478"/>
                        <a:pt x="700" y="478"/>
                      </a:cubicBezTo>
                      <a:cubicBezTo>
                        <a:pt x="696" y="478"/>
                        <a:pt x="694" y="480"/>
                        <a:pt x="694" y="487"/>
                      </a:cubicBezTo>
                      <a:cubicBezTo>
                        <a:pt x="694" y="487"/>
                        <a:pt x="694" y="517"/>
                        <a:pt x="694" y="548"/>
                      </a:cubicBezTo>
                      <a:cubicBezTo>
                        <a:pt x="687" y="541"/>
                        <a:pt x="683" y="539"/>
                        <a:pt x="681" y="539"/>
                      </a:cubicBezTo>
                      <a:cubicBezTo>
                        <a:pt x="675" y="539"/>
                        <a:pt x="681" y="556"/>
                        <a:pt x="675" y="556"/>
                      </a:cubicBezTo>
                      <a:cubicBezTo>
                        <a:pt x="673" y="556"/>
                        <a:pt x="670" y="554"/>
                        <a:pt x="663" y="548"/>
                      </a:cubicBezTo>
                      <a:lnTo>
                        <a:pt x="633" y="548"/>
                      </a:lnTo>
                      <a:cubicBezTo>
                        <a:pt x="633" y="569"/>
                        <a:pt x="633" y="591"/>
                        <a:pt x="622" y="591"/>
                      </a:cubicBezTo>
                      <a:cubicBezTo>
                        <a:pt x="618" y="591"/>
                        <a:pt x="611" y="587"/>
                        <a:pt x="602" y="578"/>
                      </a:cubicBezTo>
                      <a:cubicBezTo>
                        <a:pt x="602" y="608"/>
                        <a:pt x="542" y="639"/>
                        <a:pt x="511" y="669"/>
                      </a:cubicBezTo>
                      <a:cubicBezTo>
                        <a:pt x="511" y="669"/>
                        <a:pt x="511" y="700"/>
                        <a:pt x="511" y="700"/>
                      </a:cubicBezTo>
                      <a:lnTo>
                        <a:pt x="481" y="700"/>
                      </a:lnTo>
                      <a:cubicBezTo>
                        <a:pt x="481" y="700"/>
                        <a:pt x="511" y="730"/>
                        <a:pt x="481" y="730"/>
                      </a:cubicBezTo>
                      <a:cubicBezTo>
                        <a:pt x="481" y="730"/>
                        <a:pt x="450" y="730"/>
                        <a:pt x="481" y="760"/>
                      </a:cubicBezTo>
                      <a:cubicBezTo>
                        <a:pt x="450" y="760"/>
                        <a:pt x="450" y="760"/>
                        <a:pt x="420" y="730"/>
                      </a:cubicBezTo>
                      <a:lnTo>
                        <a:pt x="420" y="730"/>
                      </a:lnTo>
                      <a:cubicBezTo>
                        <a:pt x="450" y="760"/>
                        <a:pt x="420" y="760"/>
                        <a:pt x="420" y="760"/>
                      </a:cubicBezTo>
                      <a:cubicBezTo>
                        <a:pt x="419" y="759"/>
                        <a:pt x="417" y="759"/>
                        <a:pt x="415" y="759"/>
                      </a:cubicBezTo>
                      <a:cubicBezTo>
                        <a:pt x="359" y="759"/>
                        <a:pt x="0" y="1104"/>
                        <a:pt x="146" y="1338"/>
                      </a:cubicBezTo>
                      <a:cubicBezTo>
                        <a:pt x="146" y="1368"/>
                        <a:pt x="146" y="1368"/>
                        <a:pt x="177" y="1368"/>
                      </a:cubicBezTo>
                      <a:cubicBezTo>
                        <a:pt x="177" y="1384"/>
                        <a:pt x="169" y="1384"/>
                        <a:pt x="165" y="1384"/>
                      </a:cubicBezTo>
                      <a:cubicBezTo>
                        <a:pt x="162" y="1384"/>
                        <a:pt x="162" y="1384"/>
                        <a:pt x="177" y="1399"/>
                      </a:cubicBezTo>
                      <a:cubicBezTo>
                        <a:pt x="177" y="1399"/>
                        <a:pt x="207" y="1429"/>
                        <a:pt x="238" y="1429"/>
                      </a:cubicBezTo>
                      <a:cubicBezTo>
                        <a:pt x="238" y="1424"/>
                        <a:pt x="237" y="1418"/>
                        <a:pt x="235" y="1413"/>
                      </a:cubicBezTo>
                      <a:lnTo>
                        <a:pt x="235" y="1413"/>
                      </a:lnTo>
                      <a:lnTo>
                        <a:pt x="237" y="1414"/>
                      </a:lnTo>
                      <a:lnTo>
                        <a:pt x="237" y="1414"/>
                      </a:lnTo>
                      <a:cubicBezTo>
                        <a:pt x="237" y="1406"/>
                        <a:pt x="235" y="1402"/>
                        <a:pt x="230" y="1400"/>
                      </a:cubicBezTo>
                      <a:lnTo>
                        <a:pt x="230" y="1400"/>
                      </a:lnTo>
                      <a:cubicBezTo>
                        <a:pt x="232" y="1404"/>
                        <a:pt x="234" y="1408"/>
                        <a:pt x="235" y="1413"/>
                      </a:cubicBezTo>
                      <a:lnTo>
                        <a:pt x="235" y="1413"/>
                      </a:lnTo>
                      <a:lnTo>
                        <a:pt x="207" y="1399"/>
                      </a:lnTo>
                      <a:cubicBezTo>
                        <a:pt x="218" y="1399"/>
                        <a:pt x="225" y="1399"/>
                        <a:pt x="230" y="1400"/>
                      </a:cubicBezTo>
                      <a:lnTo>
                        <a:pt x="230" y="1400"/>
                      </a:lnTo>
                      <a:cubicBezTo>
                        <a:pt x="221" y="1382"/>
                        <a:pt x="207" y="1368"/>
                        <a:pt x="207" y="1368"/>
                      </a:cubicBezTo>
                      <a:cubicBezTo>
                        <a:pt x="238" y="1368"/>
                        <a:pt x="238" y="1399"/>
                        <a:pt x="268" y="1399"/>
                      </a:cubicBezTo>
                      <a:lnTo>
                        <a:pt x="298" y="1399"/>
                      </a:lnTo>
                      <a:cubicBezTo>
                        <a:pt x="359" y="1399"/>
                        <a:pt x="298" y="1368"/>
                        <a:pt x="329" y="1368"/>
                      </a:cubicBezTo>
                      <a:cubicBezTo>
                        <a:pt x="359" y="1399"/>
                        <a:pt x="359" y="1399"/>
                        <a:pt x="359" y="1399"/>
                      </a:cubicBezTo>
                      <a:lnTo>
                        <a:pt x="390" y="1368"/>
                      </a:lnTo>
                      <a:lnTo>
                        <a:pt x="420" y="1368"/>
                      </a:lnTo>
                      <a:cubicBezTo>
                        <a:pt x="450" y="1368"/>
                        <a:pt x="390" y="1338"/>
                        <a:pt x="420" y="1338"/>
                      </a:cubicBezTo>
                      <a:cubicBezTo>
                        <a:pt x="450" y="1368"/>
                        <a:pt x="450" y="1368"/>
                        <a:pt x="450" y="1368"/>
                      </a:cubicBezTo>
                      <a:cubicBezTo>
                        <a:pt x="457" y="1361"/>
                        <a:pt x="467" y="1359"/>
                        <a:pt x="479" y="1359"/>
                      </a:cubicBezTo>
                      <a:cubicBezTo>
                        <a:pt x="499" y="1359"/>
                        <a:pt x="523" y="1366"/>
                        <a:pt x="542" y="1366"/>
                      </a:cubicBezTo>
                      <a:cubicBezTo>
                        <a:pt x="560" y="1366"/>
                        <a:pt x="572" y="1360"/>
                        <a:pt x="572" y="1338"/>
                      </a:cubicBezTo>
                      <a:cubicBezTo>
                        <a:pt x="602" y="1368"/>
                        <a:pt x="602" y="1368"/>
                        <a:pt x="602" y="1368"/>
                      </a:cubicBezTo>
                      <a:cubicBezTo>
                        <a:pt x="602" y="1353"/>
                        <a:pt x="618" y="1353"/>
                        <a:pt x="633" y="1353"/>
                      </a:cubicBezTo>
                      <a:cubicBezTo>
                        <a:pt x="648" y="1353"/>
                        <a:pt x="663" y="1353"/>
                        <a:pt x="663" y="1338"/>
                      </a:cubicBezTo>
                      <a:cubicBezTo>
                        <a:pt x="724" y="1338"/>
                        <a:pt x="724" y="1308"/>
                        <a:pt x="754" y="1277"/>
                      </a:cubicBezTo>
                      <a:cubicBezTo>
                        <a:pt x="724" y="1277"/>
                        <a:pt x="754" y="1277"/>
                        <a:pt x="724" y="1247"/>
                      </a:cubicBezTo>
                      <a:cubicBezTo>
                        <a:pt x="754" y="1247"/>
                        <a:pt x="754" y="1277"/>
                        <a:pt x="754" y="1277"/>
                      </a:cubicBezTo>
                      <a:cubicBezTo>
                        <a:pt x="754" y="1277"/>
                        <a:pt x="754" y="1277"/>
                        <a:pt x="754" y="1247"/>
                      </a:cubicBezTo>
                      <a:cubicBezTo>
                        <a:pt x="766" y="1253"/>
                        <a:pt x="775" y="1255"/>
                        <a:pt x="783" y="1255"/>
                      </a:cubicBezTo>
                      <a:cubicBezTo>
                        <a:pt x="817" y="1255"/>
                        <a:pt x="827" y="1211"/>
                        <a:pt x="876" y="1186"/>
                      </a:cubicBezTo>
                      <a:cubicBezTo>
                        <a:pt x="906" y="1125"/>
                        <a:pt x="967" y="1095"/>
                        <a:pt x="1028" y="1064"/>
                      </a:cubicBezTo>
                      <a:cubicBezTo>
                        <a:pt x="997" y="1064"/>
                        <a:pt x="967" y="1034"/>
                        <a:pt x="997" y="1034"/>
                      </a:cubicBezTo>
                      <a:cubicBezTo>
                        <a:pt x="1010" y="1040"/>
                        <a:pt x="1018" y="1043"/>
                        <a:pt x="1022" y="1043"/>
                      </a:cubicBezTo>
                      <a:cubicBezTo>
                        <a:pt x="1034" y="1043"/>
                        <a:pt x="1022" y="1025"/>
                        <a:pt x="1034" y="1025"/>
                      </a:cubicBezTo>
                      <a:cubicBezTo>
                        <a:pt x="1038" y="1025"/>
                        <a:pt x="1045" y="1028"/>
                        <a:pt x="1058" y="1034"/>
                      </a:cubicBezTo>
                      <a:cubicBezTo>
                        <a:pt x="1058" y="973"/>
                        <a:pt x="1149" y="1004"/>
                        <a:pt x="1119" y="943"/>
                      </a:cubicBezTo>
                      <a:lnTo>
                        <a:pt x="1119" y="943"/>
                      </a:lnTo>
                      <a:lnTo>
                        <a:pt x="1149" y="973"/>
                      </a:lnTo>
                      <a:cubicBezTo>
                        <a:pt x="1149" y="973"/>
                        <a:pt x="1149" y="943"/>
                        <a:pt x="1149" y="943"/>
                      </a:cubicBezTo>
                      <a:lnTo>
                        <a:pt x="1180" y="943"/>
                      </a:lnTo>
                      <a:lnTo>
                        <a:pt x="1149" y="912"/>
                      </a:lnTo>
                      <a:lnTo>
                        <a:pt x="1149" y="912"/>
                      </a:lnTo>
                      <a:cubicBezTo>
                        <a:pt x="1156" y="919"/>
                        <a:pt x="1161" y="921"/>
                        <a:pt x="1165" y="921"/>
                      </a:cubicBezTo>
                      <a:cubicBezTo>
                        <a:pt x="1177" y="921"/>
                        <a:pt x="1183" y="904"/>
                        <a:pt x="1194" y="904"/>
                      </a:cubicBezTo>
                      <a:cubicBezTo>
                        <a:pt x="1199" y="904"/>
                        <a:pt x="1204" y="906"/>
                        <a:pt x="1210" y="912"/>
                      </a:cubicBezTo>
                      <a:cubicBezTo>
                        <a:pt x="1210" y="882"/>
                        <a:pt x="1210" y="852"/>
                        <a:pt x="1210" y="852"/>
                      </a:cubicBezTo>
                      <a:cubicBezTo>
                        <a:pt x="1225" y="867"/>
                        <a:pt x="1233" y="867"/>
                        <a:pt x="1241" y="867"/>
                      </a:cubicBezTo>
                      <a:cubicBezTo>
                        <a:pt x="1248" y="867"/>
                        <a:pt x="1256" y="867"/>
                        <a:pt x="1271" y="882"/>
                      </a:cubicBezTo>
                      <a:cubicBezTo>
                        <a:pt x="1271" y="852"/>
                        <a:pt x="1301" y="821"/>
                        <a:pt x="1332" y="821"/>
                      </a:cubicBezTo>
                      <a:cubicBezTo>
                        <a:pt x="1332" y="821"/>
                        <a:pt x="1332" y="791"/>
                        <a:pt x="1332" y="791"/>
                      </a:cubicBezTo>
                      <a:lnTo>
                        <a:pt x="1332" y="760"/>
                      </a:lnTo>
                      <a:cubicBezTo>
                        <a:pt x="1332" y="791"/>
                        <a:pt x="1332" y="791"/>
                        <a:pt x="1362" y="821"/>
                      </a:cubicBezTo>
                      <a:cubicBezTo>
                        <a:pt x="1362" y="791"/>
                        <a:pt x="1362" y="760"/>
                        <a:pt x="1393" y="760"/>
                      </a:cubicBezTo>
                      <a:cubicBezTo>
                        <a:pt x="1393" y="760"/>
                        <a:pt x="1393" y="753"/>
                        <a:pt x="1396" y="753"/>
                      </a:cubicBezTo>
                      <a:cubicBezTo>
                        <a:pt x="1400" y="753"/>
                        <a:pt x="1408" y="760"/>
                        <a:pt x="1423" y="791"/>
                      </a:cubicBezTo>
                      <a:cubicBezTo>
                        <a:pt x="1423" y="760"/>
                        <a:pt x="1393" y="760"/>
                        <a:pt x="1393" y="730"/>
                      </a:cubicBezTo>
                      <a:lnTo>
                        <a:pt x="1393" y="730"/>
                      </a:lnTo>
                      <a:cubicBezTo>
                        <a:pt x="1393" y="730"/>
                        <a:pt x="1423" y="730"/>
                        <a:pt x="1423" y="760"/>
                      </a:cubicBezTo>
                      <a:cubicBezTo>
                        <a:pt x="1423" y="745"/>
                        <a:pt x="1431" y="745"/>
                        <a:pt x="1442" y="745"/>
                      </a:cubicBezTo>
                      <a:cubicBezTo>
                        <a:pt x="1453" y="745"/>
                        <a:pt x="1469" y="745"/>
                        <a:pt x="1484" y="730"/>
                      </a:cubicBezTo>
                      <a:lnTo>
                        <a:pt x="1453" y="730"/>
                      </a:lnTo>
                      <a:cubicBezTo>
                        <a:pt x="1453" y="708"/>
                        <a:pt x="1458" y="702"/>
                        <a:pt x="1463" y="702"/>
                      </a:cubicBezTo>
                      <a:cubicBezTo>
                        <a:pt x="1469" y="702"/>
                        <a:pt x="1476" y="709"/>
                        <a:pt x="1480" y="709"/>
                      </a:cubicBezTo>
                      <a:cubicBezTo>
                        <a:pt x="1482" y="709"/>
                        <a:pt x="1484" y="707"/>
                        <a:pt x="1484" y="700"/>
                      </a:cubicBezTo>
                      <a:cubicBezTo>
                        <a:pt x="1514" y="730"/>
                        <a:pt x="1514" y="730"/>
                        <a:pt x="1514" y="730"/>
                      </a:cubicBezTo>
                      <a:cubicBezTo>
                        <a:pt x="1514" y="730"/>
                        <a:pt x="1514" y="730"/>
                        <a:pt x="1514" y="700"/>
                      </a:cubicBezTo>
                      <a:lnTo>
                        <a:pt x="1545" y="700"/>
                      </a:lnTo>
                      <a:cubicBezTo>
                        <a:pt x="1545" y="700"/>
                        <a:pt x="1545" y="730"/>
                        <a:pt x="1545" y="730"/>
                      </a:cubicBezTo>
                      <a:cubicBezTo>
                        <a:pt x="1545" y="720"/>
                        <a:pt x="1548" y="717"/>
                        <a:pt x="1552" y="717"/>
                      </a:cubicBezTo>
                      <a:cubicBezTo>
                        <a:pt x="1562" y="717"/>
                        <a:pt x="1575" y="730"/>
                        <a:pt x="1575" y="730"/>
                      </a:cubicBezTo>
                      <a:cubicBezTo>
                        <a:pt x="1605" y="700"/>
                        <a:pt x="1636" y="669"/>
                        <a:pt x="1666" y="669"/>
                      </a:cubicBezTo>
                      <a:cubicBezTo>
                        <a:pt x="1666" y="639"/>
                        <a:pt x="1666" y="639"/>
                        <a:pt x="1666" y="639"/>
                      </a:cubicBezTo>
                      <a:lnTo>
                        <a:pt x="1697" y="669"/>
                      </a:lnTo>
                      <a:lnTo>
                        <a:pt x="1697" y="639"/>
                      </a:lnTo>
                      <a:cubicBezTo>
                        <a:pt x="1697" y="669"/>
                        <a:pt x="1727" y="639"/>
                        <a:pt x="1697" y="700"/>
                      </a:cubicBezTo>
                      <a:cubicBezTo>
                        <a:pt x="1727" y="700"/>
                        <a:pt x="1727" y="669"/>
                        <a:pt x="1727" y="669"/>
                      </a:cubicBezTo>
                      <a:cubicBezTo>
                        <a:pt x="1747" y="669"/>
                        <a:pt x="1741" y="656"/>
                        <a:pt x="1743" y="656"/>
                      </a:cubicBezTo>
                      <a:cubicBezTo>
                        <a:pt x="1744" y="656"/>
                        <a:pt x="1747" y="659"/>
                        <a:pt x="1757" y="669"/>
                      </a:cubicBezTo>
                      <a:cubicBezTo>
                        <a:pt x="1757" y="674"/>
                        <a:pt x="1757" y="675"/>
                        <a:pt x="1757" y="675"/>
                      </a:cubicBezTo>
                      <a:cubicBezTo>
                        <a:pt x="1758" y="675"/>
                        <a:pt x="1762" y="608"/>
                        <a:pt x="1788" y="608"/>
                      </a:cubicBezTo>
                      <a:cubicBezTo>
                        <a:pt x="1788" y="548"/>
                        <a:pt x="1788" y="578"/>
                        <a:pt x="1788" y="548"/>
                      </a:cubicBezTo>
                      <a:cubicBezTo>
                        <a:pt x="1803" y="563"/>
                        <a:pt x="1811" y="563"/>
                        <a:pt x="1814" y="563"/>
                      </a:cubicBezTo>
                      <a:cubicBezTo>
                        <a:pt x="1818" y="563"/>
                        <a:pt x="1818" y="563"/>
                        <a:pt x="1818" y="578"/>
                      </a:cubicBezTo>
                      <a:cubicBezTo>
                        <a:pt x="1818" y="548"/>
                        <a:pt x="1818" y="517"/>
                        <a:pt x="1849" y="517"/>
                      </a:cubicBezTo>
                      <a:cubicBezTo>
                        <a:pt x="1849" y="548"/>
                        <a:pt x="1849" y="548"/>
                        <a:pt x="1849" y="548"/>
                      </a:cubicBezTo>
                      <a:cubicBezTo>
                        <a:pt x="1849" y="548"/>
                        <a:pt x="1849" y="534"/>
                        <a:pt x="1858" y="534"/>
                      </a:cubicBezTo>
                      <a:cubicBezTo>
                        <a:pt x="1862" y="534"/>
                        <a:pt x="1869" y="538"/>
                        <a:pt x="1879" y="548"/>
                      </a:cubicBezTo>
                      <a:cubicBezTo>
                        <a:pt x="1879" y="548"/>
                        <a:pt x="1879" y="548"/>
                        <a:pt x="1879" y="517"/>
                      </a:cubicBezTo>
                      <a:cubicBezTo>
                        <a:pt x="1879" y="517"/>
                        <a:pt x="1892" y="504"/>
                        <a:pt x="1901" y="504"/>
                      </a:cubicBezTo>
                      <a:cubicBezTo>
                        <a:pt x="1906" y="504"/>
                        <a:pt x="1909" y="507"/>
                        <a:pt x="1909" y="517"/>
                      </a:cubicBezTo>
                      <a:cubicBezTo>
                        <a:pt x="1909" y="517"/>
                        <a:pt x="1909" y="517"/>
                        <a:pt x="1909" y="548"/>
                      </a:cubicBezTo>
                      <a:cubicBezTo>
                        <a:pt x="1909" y="538"/>
                        <a:pt x="1909" y="534"/>
                        <a:pt x="1910" y="534"/>
                      </a:cubicBezTo>
                      <a:cubicBezTo>
                        <a:pt x="1913" y="534"/>
                        <a:pt x="1919" y="548"/>
                        <a:pt x="1940" y="548"/>
                      </a:cubicBezTo>
                      <a:cubicBezTo>
                        <a:pt x="1940" y="548"/>
                        <a:pt x="1940" y="535"/>
                        <a:pt x="1948" y="517"/>
                      </a:cubicBezTo>
                      <a:lnTo>
                        <a:pt x="1940" y="517"/>
                      </a:lnTo>
                      <a:cubicBezTo>
                        <a:pt x="1940" y="517"/>
                        <a:pt x="1940" y="487"/>
                        <a:pt x="1940" y="487"/>
                      </a:cubicBezTo>
                      <a:cubicBezTo>
                        <a:pt x="1940" y="491"/>
                        <a:pt x="1940" y="493"/>
                        <a:pt x="1942" y="493"/>
                      </a:cubicBezTo>
                      <a:cubicBezTo>
                        <a:pt x="1947" y="493"/>
                        <a:pt x="1963" y="450"/>
                        <a:pt x="1968" y="450"/>
                      </a:cubicBezTo>
                      <a:cubicBezTo>
                        <a:pt x="1970" y="450"/>
                        <a:pt x="1970" y="452"/>
                        <a:pt x="1970" y="456"/>
                      </a:cubicBezTo>
                      <a:cubicBezTo>
                        <a:pt x="1970" y="487"/>
                        <a:pt x="1970" y="487"/>
                        <a:pt x="1970" y="487"/>
                      </a:cubicBezTo>
                      <a:cubicBezTo>
                        <a:pt x="1970" y="487"/>
                        <a:pt x="1970" y="473"/>
                        <a:pt x="1979" y="473"/>
                      </a:cubicBezTo>
                      <a:cubicBezTo>
                        <a:pt x="1984" y="473"/>
                        <a:pt x="1990" y="477"/>
                        <a:pt x="2001" y="487"/>
                      </a:cubicBezTo>
                      <a:lnTo>
                        <a:pt x="1970" y="487"/>
                      </a:lnTo>
                      <a:cubicBezTo>
                        <a:pt x="2001" y="487"/>
                        <a:pt x="2001" y="487"/>
                        <a:pt x="2001" y="517"/>
                      </a:cubicBezTo>
                      <a:cubicBezTo>
                        <a:pt x="2007" y="505"/>
                        <a:pt x="2010" y="500"/>
                        <a:pt x="2012" y="500"/>
                      </a:cubicBezTo>
                      <a:cubicBezTo>
                        <a:pt x="2021" y="500"/>
                        <a:pt x="2007" y="578"/>
                        <a:pt x="2031" y="578"/>
                      </a:cubicBezTo>
                      <a:cubicBezTo>
                        <a:pt x="2031" y="548"/>
                        <a:pt x="2031" y="548"/>
                        <a:pt x="2031" y="548"/>
                      </a:cubicBezTo>
                      <a:cubicBezTo>
                        <a:pt x="2031" y="563"/>
                        <a:pt x="2039" y="570"/>
                        <a:pt x="2042" y="578"/>
                      </a:cubicBezTo>
                      <a:lnTo>
                        <a:pt x="2061" y="578"/>
                      </a:lnTo>
                      <a:cubicBezTo>
                        <a:pt x="2061" y="578"/>
                        <a:pt x="2061" y="565"/>
                        <a:pt x="2070" y="565"/>
                      </a:cubicBezTo>
                      <a:cubicBezTo>
                        <a:pt x="2075" y="565"/>
                        <a:pt x="2082" y="568"/>
                        <a:pt x="2092" y="578"/>
                      </a:cubicBezTo>
                      <a:cubicBezTo>
                        <a:pt x="2092" y="548"/>
                        <a:pt x="2092" y="548"/>
                        <a:pt x="2092" y="548"/>
                      </a:cubicBezTo>
                      <a:cubicBezTo>
                        <a:pt x="2092" y="548"/>
                        <a:pt x="2092" y="517"/>
                        <a:pt x="2122" y="517"/>
                      </a:cubicBezTo>
                      <a:cubicBezTo>
                        <a:pt x="2122" y="548"/>
                        <a:pt x="2092" y="548"/>
                        <a:pt x="2092" y="548"/>
                      </a:cubicBezTo>
                      <a:cubicBezTo>
                        <a:pt x="2092" y="558"/>
                        <a:pt x="2092" y="561"/>
                        <a:pt x="2093" y="561"/>
                      </a:cubicBezTo>
                      <a:cubicBezTo>
                        <a:pt x="2095" y="561"/>
                        <a:pt x="2102" y="548"/>
                        <a:pt x="2122" y="548"/>
                      </a:cubicBezTo>
                      <a:cubicBezTo>
                        <a:pt x="2122" y="563"/>
                        <a:pt x="2115" y="563"/>
                        <a:pt x="2107" y="563"/>
                      </a:cubicBezTo>
                      <a:cubicBezTo>
                        <a:pt x="2099" y="563"/>
                        <a:pt x="2092" y="563"/>
                        <a:pt x="2092" y="578"/>
                      </a:cubicBezTo>
                      <a:lnTo>
                        <a:pt x="2122" y="578"/>
                      </a:lnTo>
                      <a:cubicBezTo>
                        <a:pt x="2153" y="578"/>
                        <a:pt x="2153" y="548"/>
                        <a:pt x="2183" y="517"/>
                      </a:cubicBezTo>
                      <a:cubicBezTo>
                        <a:pt x="2183" y="517"/>
                        <a:pt x="2183" y="548"/>
                        <a:pt x="2183" y="548"/>
                      </a:cubicBezTo>
                      <a:cubicBezTo>
                        <a:pt x="2183" y="548"/>
                        <a:pt x="2183" y="561"/>
                        <a:pt x="2174" y="578"/>
                      </a:cubicBezTo>
                      <a:lnTo>
                        <a:pt x="2174" y="578"/>
                      </a:lnTo>
                      <a:cubicBezTo>
                        <a:pt x="2177" y="578"/>
                        <a:pt x="2179" y="578"/>
                        <a:pt x="2183" y="578"/>
                      </a:cubicBezTo>
                      <a:cubicBezTo>
                        <a:pt x="2183" y="548"/>
                        <a:pt x="2183" y="548"/>
                        <a:pt x="2213" y="548"/>
                      </a:cubicBezTo>
                      <a:cubicBezTo>
                        <a:pt x="2213" y="548"/>
                        <a:pt x="2213" y="578"/>
                        <a:pt x="2213" y="578"/>
                      </a:cubicBezTo>
                      <a:cubicBezTo>
                        <a:pt x="2213" y="548"/>
                        <a:pt x="2244" y="548"/>
                        <a:pt x="2244" y="517"/>
                      </a:cubicBezTo>
                      <a:lnTo>
                        <a:pt x="2244" y="548"/>
                      </a:lnTo>
                      <a:cubicBezTo>
                        <a:pt x="2244" y="548"/>
                        <a:pt x="2274" y="548"/>
                        <a:pt x="2244" y="578"/>
                      </a:cubicBezTo>
                      <a:cubicBezTo>
                        <a:pt x="2254" y="568"/>
                        <a:pt x="2261" y="565"/>
                        <a:pt x="2265" y="565"/>
                      </a:cubicBezTo>
                      <a:cubicBezTo>
                        <a:pt x="2274" y="565"/>
                        <a:pt x="2274" y="578"/>
                        <a:pt x="2274" y="578"/>
                      </a:cubicBezTo>
                      <a:cubicBezTo>
                        <a:pt x="2274" y="578"/>
                        <a:pt x="2274" y="608"/>
                        <a:pt x="2274" y="639"/>
                      </a:cubicBezTo>
                      <a:cubicBezTo>
                        <a:pt x="2274" y="669"/>
                        <a:pt x="2274" y="669"/>
                        <a:pt x="2274" y="669"/>
                      </a:cubicBezTo>
                      <a:cubicBezTo>
                        <a:pt x="2305" y="639"/>
                        <a:pt x="2274" y="639"/>
                        <a:pt x="2305" y="639"/>
                      </a:cubicBezTo>
                      <a:cubicBezTo>
                        <a:pt x="2305" y="639"/>
                        <a:pt x="2335" y="578"/>
                        <a:pt x="2365" y="578"/>
                      </a:cubicBezTo>
                      <a:cubicBezTo>
                        <a:pt x="2365" y="578"/>
                        <a:pt x="2365" y="578"/>
                        <a:pt x="2396" y="548"/>
                      </a:cubicBezTo>
                      <a:lnTo>
                        <a:pt x="2396" y="548"/>
                      </a:lnTo>
                      <a:cubicBezTo>
                        <a:pt x="2365" y="578"/>
                        <a:pt x="2365" y="639"/>
                        <a:pt x="2365" y="639"/>
                      </a:cubicBezTo>
                      <a:cubicBezTo>
                        <a:pt x="2365" y="639"/>
                        <a:pt x="2365" y="608"/>
                        <a:pt x="2396" y="578"/>
                      </a:cubicBezTo>
                      <a:cubicBezTo>
                        <a:pt x="2396" y="578"/>
                        <a:pt x="2396" y="608"/>
                        <a:pt x="2396" y="608"/>
                      </a:cubicBezTo>
                      <a:lnTo>
                        <a:pt x="2396" y="639"/>
                      </a:lnTo>
                      <a:cubicBezTo>
                        <a:pt x="2396" y="639"/>
                        <a:pt x="2426" y="639"/>
                        <a:pt x="2426" y="608"/>
                      </a:cubicBezTo>
                      <a:cubicBezTo>
                        <a:pt x="2438" y="608"/>
                        <a:pt x="2445" y="613"/>
                        <a:pt x="2448" y="619"/>
                      </a:cubicBezTo>
                      <a:lnTo>
                        <a:pt x="2448" y="619"/>
                      </a:lnTo>
                      <a:cubicBezTo>
                        <a:pt x="2443" y="625"/>
                        <a:pt x="2442" y="630"/>
                        <a:pt x="2443" y="634"/>
                      </a:cubicBezTo>
                      <a:lnTo>
                        <a:pt x="2443" y="634"/>
                      </a:lnTo>
                      <a:cubicBezTo>
                        <a:pt x="2440" y="637"/>
                        <a:pt x="2434" y="639"/>
                        <a:pt x="2426" y="639"/>
                      </a:cubicBezTo>
                      <a:cubicBezTo>
                        <a:pt x="2434" y="639"/>
                        <a:pt x="2439" y="637"/>
                        <a:pt x="2443" y="634"/>
                      </a:cubicBezTo>
                      <a:lnTo>
                        <a:pt x="2443" y="634"/>
                      </a:lnTo>
                      <a:cubicBezTo>
                        <a:pt x="2446" y="644"/>
                        <a:pt x="2456" y="651"/>
                        <a:pt x="2456" y="669"/>
                      </a:cubicBezTo>
                      <a:cubicBezTo>
                        <a:pt x="2487" y="639"/>
                        <a:pt x="2487" y="639"/>
                        <a:pt x="2487" y="639"/>
                      </a:cubicBezTo>
                      <a:lnTo>
                        <a:pt x="2487" y="639"/>
                      </a:lnTo>
                      <a:cubicBezTo>
                        <a:pt x="2472" y="669"/>
                        <a:pt x="2479" y="669"/>
                        <a:pt x="2487" y="669"/>
                      </a:cubicBezTo>
                      <a:cubicBezTo>
                        <a:pt x="2494" y="669"/>
                        <a:pt x="2502" y="669"/>
                        <a:pt x="2487" y="700"/>
                      </a:cubicBezTo>
                      <a:cubicBezTo>
                        <a:pt x="2502" y="684"/>
                        <a:pt x="2510" y="684"/>
                        <a:pt x="2513" y="684"/>
                      </a:cubicBezTo>
                      <a:cubicBezTo>
                        <a:pt x="2517" y="684"/>
                        <a:pt x="2517" y="684"/>
                        <a:pt x="2517" y="669"/>
                      </a:cubicBezTo>
                      <a:cubicBezTo>
                        <a:pt x="2517" y="669"/>
                        <a:pt x="2517" y="700"/>
                        <a:pt x="2517" y="700"/>
                      </a:cubicBezTo>
                      <a:cubicBezTo>
                        <a:pt x="2517" y="730"/>
                        <a:pt x="2517" y="730"/>
                        <a:pt x="2517" y="730"/>
                      </a:cubicBezTo>
                      <a:lnTo>
                        <a:pt x="2548" y="730"/>
                      </a:lnTo>
                      <a:cubicBezTo>
                        <a:pt x="2578" y="700"/>
                        <a:pt x="2578" y="700"/>
                        <a:pt x="2578" y="700"/>
                      </a:cubicBezTo>
                      <a:cubicBezTo>
                        <a:pt x="2578" y="700"/>
                        <a:pt x="2578" y="723"/>
                        <a:pt x="2578" y="729"/>
                      </a:cubicBezTo>
                      <a:lnTo>
                        <a:pt x="2578" y="729"/>
                      </a:lnTo>
                      <a:cubicBezTo>
                        <a:pt x="2596" y="709"/>
                        <a:pt x="2608" y="689"/>
                        <a:pt x="2608" y="669"/>
                      </a:cubicBezTo>
                      <a:lnTo>
                        <a:pt x="2639" y="669"/>
                      </a:lnTo>
                      <a:cubicBezTo>
                        <a:pt x="2639" y="669"/>
                        <a:pt x="2639" y="700"/>
                        <a:pt x="2639" y="700"/>
                      </a:cubicBezTo>
                      <a:cubicBezTo>
                        <a:pt x="2639" y="700"/>
                        <a:pt x="2578" y="760"/>
                        <a:pt x="2608" y="760"/>
                      </a:cubicBezTo>
                      <a:lnTo>
                        <a:pt x="2608" y="760"/>
                      </a:lnTo>
                      <a:cubicBezTo>
                        <a:pt x="2624" y="745"/>
                        <a:pt x="2631" y="745"/>
                        <a:pt x="2639" y="745"/>
                      </a:cubicBezTo>
                      <a:cubicBezTo>
                        <a:pt x="2646" y="745"/>
                        <a:pt x="2654" y="745"/>
                        <a:pt x="2669" y="730"/>
                      </a:cubicBezTo>
                      <a:lnTo>
                        <a:pt x="2669" y="730"/>
                      </a:lnTo>
                      <a:cubicBezTo>
                        <a:pt x="2654" y="745"/>
                        <a:pt x="2646" y="753"/>
                        <a:pt x="2643" y="761"/>
                      </a:cubicBezTo>
                      <a:lnTo>
                        <a:pt x="2643" y="761"/>
                      </a:lnTo>
                      <a:cubicBezTo>
                        <a:pt x="2667" y="763"/>
                        <a:pt x="2639" y="791"/>
                        <a:pt x="2639" y="791"/>
                      </a:cubicBezTo>
                      <a:lnTo>
                        <a:pt x="2700" y="791"/>
                      </a:lnTo>
                      <a:cubicBezTo>
                        <a:pt x="2700" y="791"/>
                        <a:pt x="2700" y="791"/>
                        <a:pt x="2700" y="821"/>
                      </a:cubicBezTo>
                      <a:cubicBezTo>
                        <a:pt x="2700" y="821"/>
                        <a:pt x="2700" y="791"/>
                        <a:pt x="2730" y="791"/>
                      </a:cubicBezTo>
                      <a:cubicBezTo>
                        <a:pt x="2730" y="791"/>
                        <a:pt x="2730" y="791"/>
                        <a:pt x="2700" y="821"/>
                      </a:cubicBezTo>
                      <a:cubicBezTo>
                        <a:pt x="2700" y="821"/>
                        <a:pt x="2716" y="821"/>
                        <a:pt x="2725" y="833"/>
                      </a:cubicBezTo>
                      <a:lnTo>
                        <a:pt x="2725" y="833"/>
                      </a:lnTo>
                      <a:cubicBezTo>
                        <a:pt x="2708" y="878"/>
                        <a:pt x="2760" y="854"/>
                        <a:pt x="2760" y="882"/>
                      </a:cubicBezTo>
                      <a:cubicBezTo>
                        <a:pt x="2772" y="860"/>
                        <a:pt x="2775" y="854"/>
                        <a:pt x="2775" y="854"/>
                      </a:cubicBezTo>
                      <a:lnTo>
                        <a:pt x="2775" y="854"/>
                      </a:lnTo>
                      <a:cubicBezTo>
                        <a:pt x="2776" y="854"/>
                        <a:pt x="2774" y="861"/>
                        <a:pt x="2778" y="861"/>
                      </a:cubicBezTo>
                      <a:cubicBezTo>
                        <a:pt x="2780" y="861"/>
                        <a:pt x="2784" y="858"/>
                        <a:pt x="2791" y="852"/>
                      </a:cubicBezTo>
                      <a:lnTo>
                        <a:pt x="2791" y="852"/>
                      </a:lnTo>
                      <a:cubicBezTo>
                        <a:pt x="2791" y="852"/>
                        <a:pt x="2791" y="882"/>
                        <a:pt x="2760" y="882"/>
                      </a:cubicBezTo>
                      <a:lnTo>
                        <a:pt x="2791" y="882"/>
                      </a:lnTo>
                      <a:cubicBezTo>
                        <a:pt x="2776" y="897"/>
                        <a:pt x="2768" y="897"/>
                        <a:pt x="2760" y="897"/>
                      </a:cubicBezTo>
                      <a:cubicBezTo>
                        <a:pt x="2753" y="897"/>
                        <a:pt x="2745" y="897"/>
                        <a:pt x="2730" y="912"/>
                      </a:cubicBezTo>
                      <a:cubicBezTo>
                        <a:pt x="2750" y="912"/>
                        <a:pt x="2771" y="899"/>
                        <a:pt x="2782" y="899"/>
                      </a:cubicBezTo>
                      <a:cubicBezTo>
                        <a:pt x="2787" y="899"/>
                        <a:pt x="2791" y="902"/>
                        <a:pt x="2791" y="912"/>
                      </a:cubicBezTo>
                      <a:cubicBezTo>
                        <a:pt x="2776" y="928"/>
                        <a:pt x="2776" y="928"/>
                        <a:pt x="2776" y="928"/>
                      </a:cubicBezTo>
                      <a:cubicBezTo>
                        <a:pt x="2776" y="928"/>
                        <a:pt x="2776" y="928"/>
                        <a:pt x="2760" y="943"/>
                      </a:cubicBezTo>
                      <a:cubicBezTo>
                        <a:pt x="2760" y="949"/>
                        <a:pt x="2762" y="951"/>
                        <a:pt x="2764" y="951"/>
                      </a:cubicBezTo>
                      <a:cubicBezTo>
                        <a:pt x="2773" y="951"/>
                        <a:pt x="2797" y="912"/>
                        <a:pt x="2821" y="912"/>
                      </a:cubicBezTo>
                      <a:cubicBezTo>
                        <a:pt x="2821" y="912"/>
                        <a:pt x="2821" y="912"/>
                        <a:pt x="2821" y="912"/>
                      </a:cubicBezTo>
                      <a:lnTo>
                        <a:pt x="2821" y="912"/>
                      </a:lnTo>
                      <a:cubicBezTo>
                        <a:pt x="2811" y="923"/>
                        <a:pt x="2811" y="926"/>
                        <a:pt x="2816" y="926"/>
                      </a:cubicBezTo>
                      <a:cubicBezTo>
                        <a:pt x="2825" y="926"/>
                        <a:pt x="2852" y="912"/>
                        <a:pt x="2852" y="912"/>
                      </a:cubicBezTo>
                      <a:cubicBezTo>
                        <a:pt x="2852" y="882"/>
                        <a:pt x="2852" y="912"/>
                        <a:pt x="2852" y="852"/>
                      </a:cubicBezTo>
                      <a:lnTo>
                        <a:pt x="2852" y="852"/>
                      </a:lnTo>
                      <a:cubicBezTo>
                        <a:pt x="2842" y="862"/>
                        <a:pt x="2835" y="865"/>
                        <a:pt x="2830" y="865"/>
                      </a:cubicBezTo>
                      <a:cubicBezTo>
                        <a:pt x="2821" y="865"/>
                        <a:pt x="2821" y="852"/>
                        <a:pt x="2821" y="852"/>
                      </a:cubicBezTo>
                      <a:cubicBezTo>
                        <a:pt x="2821" y="852"/>
                        <a:pt x="2852" y="821"/>
                        <a:pt x="2821" y="821"/>
                      </a:cubicBezTo>
                      <a:cubicBezTo>
                        <a:pt x="2821" y="791"/>
                        <a:pt x="2821" y="791"/>
                        <a:pt x="2852" y="791"/>
                      </a:cubicBezTo>
                      <a:lnTo>
                        <a:pt x="2821" y="791"/>
                      </a:lnTo>
                      <a:lnTo>
                        <a:pt x="2821" y="760"/>
                      </a:lnTo>
                      <a:cubicBezTo>
                        <a:pt x="2852" y="760"/>
                        <a:pt x="2852" y="760"/>
                        <a:pt x="2852" y="730"/>
                      </a:cubicBezTo>
                      <a:lnTo>
                        <a:pt x="2852" y="730"/>
                      </a:lnTo>
                      <a:lnTo>
                        <a:pt x="2836" y="745"/>
                      </a:lnTo>
                      <a:cubicBezTo>
                        <a:pt x="2836" y="738"/>
                        <a:pt x="2836" y="730"/>
                        <a:pt x="2852" y="730"/>
                      </a:cubicBezTo>
                      <a:lnTo>
                        <a:pt x="2852" y="730"/>
                      </a:lnTo>
                      <a:cubicBezTo>
                        <a:pt x="2852" y="730"/>
                        <a:pt x="2852" y="730"/>
                        <a:pt x="2852" y="730"/>
                      </a:cubicBezTo>
                      <a:lnTo>
                        <a:pt x="2821" y="730"/>
                      </a:lnTo>
                      <a:lnTo>
                        <a:pt x="2852" y="700"/>
                      </a:lnTo>
                      <a:lnTo>
                        <a:pt x="2852" y="700"/>
                      </a:lnTo>
                      <a:cubicBezTo>
                        <a:pt x="2852" y="700"/>
                        <a:pt x="2825" y="713"/>
                        <a:pt x="2816" y="713"/>
                      </a:cubicBezTo>
                      <a:cubicBezTo>
                        <a:pt x="2811" y="713"/>
                        <a:pt x="2811" y="710"/>
                        <a:pt x="2821" y="700"/>
                      </a:cubicBezTo>
                      <a:cubicBezTo>
                        <a:pt x="2791" y="700"/>
                        <a:pt x="2791" y="669"/>
                        <a:pt x="2760" y="669"/>
                      </a:cubicBezTo>
                      <a:cubicBezTo>
                        <a:pt x="2791" y="669"/>
                        <a:pt x="2791" y="639"/>
                        <a:pt x="2791" y="639"/>
                      </a:cubicBezTo>
                      <a:lnTo>
                        <a:pt x="2760" y="639"/>
                      </a:lnTo>
                      <a:cubicBezTo>
                        <a:pt x="2791" y="639"/>
                        <a:pt x="2791" y="608"/>
                        <a:pt x="2821" y="608"/>
                      </a:cubicBezTo>
                      <a:lnTo>
                        <a:pt x="2791" y="608"/>
                      </a:lnTo>
                      <a:cubicBezTo>
                        <a:pt x="2791" y="608"/>
                        <a:pt x="2791" y="578"/>
                        <a:pt x="2791" y="578"/>
                      </a:cubicBezTo>
                      <a:cubicBezTo>
                        <a:pt x="2791" y="608"/>
                        <a:pt x="2760" y="608"/>
                        <a:pt x="2760" y="608"/>
                      </a:cubicBezTo>
                      <a:lnTo>
                        <a:pt x="2760" y="578"/>
                      </a:lnTo>
                      <a:cubicBezTo>
                        <a:pt x="2738" y="578"/>
                        <a:pt x="2748" y="562"/>
                        <a:pt x="2755" y="553"/>
                      </a:cubicBezTo>
                      <a:lnTo>
                        <a:pt x="2755" y="553"/>
                      </a:lnTo>
                      <a:cubicBezTo>
                        <a:pt x="2758" y="559"/>
                        <a:pt x="2760" y="567"/>
                        <a:pt x="2760" y="578"/>
                      </a:cubicBezTo>
                      <a:lnTo>
                        <a:pt x="2791" y="578"/>
                      </a:lnTo>
                      <a:cubicBezTo>
                        <a:pt x="2760" y="578"/>
                        <a:pt x="2760" y="578"/>
                        <a:pt x="2760" y="548"/>
                      </a:cubicBezTo>
                      <a:cubicBezTo>
                        <a:pt x="2760" y="548"/>
                        <a:pt x="2758" y="550"/>
                        <a:pt x="2755" y="553"/>
                      </a:cubicBezTo>
                      <a:lnTo>
                        <a:pt x="2755" y="553"/>
                      </a:lnTo>
                      <a:cubicBezTo>
                        <a:pt x="2750" y="543"/>
                        <a:pt x="2741" y="540"/>
                        <a:pt x="2734" y="540"/>
                      </a:cubicBezTo>
                      <a:cubicBezTo>
                        <a:pt x="2733" y="540"/>
                        <a:pt x="2731" y="540"/>
                        <a:pt x="2730" y="540"/>
                      </a:cubicBezTo>
                      <a:lnTo>
                        <a:pt x="2730" y="540"/>
                      </a:lnTo>
                      <a:cubicBezTo>
                        <a:pt x="2730" y="531"/>
                        <a:pt x="2730" y="517"/>
                        <a:pt x="2730" y="517"/>
                      </a:cubicBezTo>
                      <a:lnTo>
                        <a:pt x="2669" y="517"/>
                      </a:lnTo>
                      <a:cubicBezTo>
                        <a:pt x="2700" y="487"/>
                        <a:pt x="2700" y="487"/>
                        <a:pt x="2700" y="456"/>
                      </a:cubicBezTo>
                      <a:lnTo>
                        <a:pt x="2700" y="456"/>
                      </a:lnTo>
                      <a:cubicBezTo>
                        <a:pt x="2700" y="456"/>
                        <a:pt x="2699" y="457"/>
                        <a:pt x="2669" y="487"/>
                      </a:cubicBezTo>
                      <a:cubicBezTo>
                        <a:pt x="2669" y="456"/>
                        <a:pt x="2639" y="456"/>
                        <a:pt x="2669" y="456"/>
                      </a:cubicBezTo>
                      <a:lnTo>
                        <a:pt x="2639" y="456"/>
                      </a:lnTo>
                      <a:cubicBezTo>
                        <a:pt x="2639" y="450"/>
                        <a:pt x="2637" y="447"/>
                        <a:pt x="2635" y="447"/>
                      </a:cubicBezTo>
                      <a:cubicBezTo>
                        <a:pt x="2631" y="447"/>
                        <a:pt x="2624" y="454"/>
                        <a:pt x="2618" y="454"/>
                      </a:cubicBezTo>
                      <a:cubicBezTo>
                        <a:pt x="2613" y="454"/>
                        <a:pt x="2608" y="449"/>
                        <a:pt x="2608" y="426"/>
                      </a:cubicBezTo>
                      <a:cubicBezTo>
                        <a:pt x="2608" y="426"/>
                        <a:pt x="2608" y="426"/>
                        <a:pt x="2639" y="396"/>
                      </a:cubicBezTo>
                      <a:lnTo>
                        <a:pt x="2608" y="396"/>
                      </a:lnTo>
                      <a:cubicBezTo>
                        <a:pt x="2588" y="396"/>
                        <a:pt x="2581" y="409"/>
                        <a:pt x="2579" y="409"/>
                      </a:cubicBezTo>
                      <a:cubicBezTo>
                        <a:pt x="2578" y="409"/>
                        <a:pt x="2578" y="406"/>
                        <a:pt x="2578" y="396"/>
                      </a:cubicBezTo>
                      <a:cubicBezTo>
                        <a:pt x="2567" y="396"/>
                        <a:pt x="2564" y="388"/>
                        <a:pt x="2565" y="379"/>
                      </a:cubicBezTo>
                      <a:lnTo>
                        <a:pt x="2565" y="379"/>
                      </a:lnTo>
                      <a:cubicBezTo>
                        <a:pt x="2557" y="387"/>
                        <a:pt x="2548" y="396"/>
                        <a:pt x="2548" y="396"/>
                      </a:cubicBezTo>
                      <a:cubicBezTo>
                        <a:pt x="2548" y="396"/>
                        <a:pt x="2548" y="365"/>
                        <a:pt x="2548" y="365"/>
                      </a:cubicBezTo>
                      <a:lnTo>
                        <a:pt x="2517" y="365"/>
                      </a:lnTo>
                      <a:cubicBezTo>
                        <a:pt x="2517" y="365"/>
                        <a:pt x="2548" y="335"/>
                        <a:pt x="2548" y="335"/>
                      </a:cubicBezTo>
                      <a:lnTo>
                        <a:pt x="2517" y="335"/>
                      </a:lnTo>
                      <a:cubicBezTo>
                        <a:pt x="2487" y="335"/>
                        <a:pt x="2487" y="335"/>
                        <a:pt x="2487" y="304"/>
                      </a:cubicBezTo>
                      <a:cubicBezTo>
                        <a:pt x="2487" y="304"/>
                        <a:pt x="2487" y="291"/>
                        <a:pt x="2478" y="282"/>
                      </a:cubicBezTo>
                      <a:lnTo>
                        <a:pt x="2478" y="282"/>
                      </a:lnTo>
                      <a:cubicBezTo>
                        <a:pt x="2476" y="283"/>
                        <a:pt x="2475" y="283"/>
                        <a:pt x="2475" y="283"/>
                      </a:cubicBezTo>
                      <a:cubicBezTo>
                        <a:pt x="2472" y="283"/>
                        <a:pt x="2472" y="280"/>
                        <a:pt x="2472" y="277"/>
                      </a:cubicBezTo>
                      <a:lnTo>
                        <a:pt x="2472" y="277"/>
                      </a:lnTo>
                      <a:cubicBezTo>
                        <a:pt x="2468" y="275"/>
                        <a:pt x="2463" y="274"/>
                        <a:pt x="2456" y="274"/>
                      </a:cubicBezTo>
                      <a:cubicBezTo>
                        <a:pt x="2456" y="244"/>
                        <a:pt x="2456" y="244"/>
                        <a:pt x="2456" y="244"/>
                      </a:cubicBezTo>
                      <a:lnTo>
                        <a:pt x="2426" y="274"/>
                      </a:lnTo>
                      <a:lnTo>
                        <a:pt x="2426" y="244"/>
                      </a:lnTo>
                      <a:cubicBezTo>
                        <a:pt x="2456" y="213"/>
                        <a:pt x="2426" y="244"/>
                        <a:pt x="2426" y="183"/>
                      </a:cubicBezTo>
                      <a:lnTo>
                        <a:pt x="2396" y="213"/>
                      </a:lnTo>
                      <a:cubicBezTo>
                        <a:pt x="2389" y="226"/>
                        <a:pt x="2384" y="231"/>
                        <a:pt x="2380" y="231"/>
                      </a:cubicBezTo>
                      <a:cubicBezTo>
                        <a:pt x="2365" y="231"/>
                        <a:pt x="2356" y="178"/>
                        <a:pt x="2323" y="178"/>
                      </a:cubicBezTo>
                      <a:cubicBezTo>
                        <a:pt x="2318" y="178"/>
                        <a:pt x="2311" y="179"/>
                        <a:pt x="2305" y="183"/>
                      </a:cubicBezTo>
                      <a:cubicBezTo>
                        <a:pt x="2305" y="152"/>
                        <a:pt x="2305" y="152"/>
                        <a:pt x="2305" y="152"/>
                      </a:cubicBezTo>
                      <a:cubicBezTo>
                        <a:pt x="2305" y="152"/>
                        <a:pt x="2305" y="183"/>
                        <a:pt x="2274" y="183"/>
                      </a:cubicBezTo>
                      <a:cubicBezTo>
                        <a:pt x="2274" y="171"/>
                        <a:pt x="2274" y="163"/>
                        <a:pt x="2276" y="159"/>
                      </a:cubicBezTo>
                      <a:lnTo>
                        <a:pt x="2276" y="159"/>
                      </a:lnTo>
                      <a:cubicBezTo>
                        <a:pt x="2267" y="162"/>
                        <a:pt x="2259" y="166"/>
                        <a:pt x="2253" y="166"/>
                      </a:cubicBezTo>
                      <a:cubicBezTo>
                        <a:pt x="2247" y="166"/>
                        <a:pt x="2244" y="163"/>
                        <a:pt x="2244" y="152"/>
                      </a:cubicBezTo>
                      <a:cubicBezTo>
                        <a:pt x="2234" y="163"/>
                        <a:pt x="2227" y="166"/>
                        <a:pt x="2222" y="166"/>
                      </a:cubicBezTo>
                      <a:cubicBezTo>
                        <a:pt x="2213" y="166"/>
                        <a:pt x="2213" y="152"/>
                        <a:pt x="2213" y="152"/>
                      </a:cubicBezTo>
                      <a:cubicBezTo>
                        <a:pt x="2213" y="152"/>
                        <a:pt x="2213" y="152"/>
                        <a:pt x="2213" y="122"/>
                      </a:cubicBezTo>
                      <a:cubicBezTo>
                        <a:pt x="2213" y="122"/>
                        <a:pt x="2183" y="122"/>
                        <a:pt x="2183" y="92"/>
                      </a:cubicBezTo>
                      <a:cubicBezTo>
                        <a:pt x="2183" y="122"/>
                        <a:pt x="2183" y="122"/>
                        <a:pt x="2153" y="122"/>
                      </a:cubicBezTo>
                      <a:cubicBezTo>
                        <a:pt x="2163" y="112"/>
                        <a:pt x="2166" y="109"/>
                        <a:pt x="2165" y="109"/>
                      </a:cubicBezTo>
                      <a:cubicBezTo>
                        <a:pt x="2163" y="109"/>
                        <a:pt x="2142" y="122"/>
                        <a:pt x="2122" y="122"/>
                      </a:cubicBezTo>
                      <a:cubicBezTo>
                        <a:pt x="2122" y="122"/>
                        <a:pt x="2153" y="92"/>
                        <a:pt x="2153" y="92"/>
                      </a:cubicBezTo>
                      <a:lnTo>
                        <a:pt x="2153" y="92"/>
                      </a:lnTo>
                      <a:cubicBezTo>
                        <a:pt x="2153" y="92"/>
                        <a:pt x="2122" y="92"/>
                        <a:pt x="2122" y="122"/>
                      </a:cubicBezTo>
                      <a:lnTo>
                        <a:pt x="2122" y="92"/>
                      </a:lnTo>
                      <a:lnTo>
                        <a:pt x="2092" y="122"/>
                      </a:lnTo>
                      <a:cubicBezTo>
                        <a:pt x="2092" y="107"/>
                        <a:pt x="2084" y="107"/>
                        <a:pt x="2077" y="107"/>
                      </a:cubicBezTo>
                      <a:cubicBezTo>
                        <a:pt x="2069" y="107"/>
                        <a:pt x="2061" y="107"/>
                        <a:pt x="2061" y="92"/>
                      </a:cubicBezTo>
                      <a:cubicBezTo>
                        <a:pt x="2061" y="92"/>
                        <a:pt x="2061" y="122"/>
                        <a:pt x="2061" y="122"/>
                      </a:cubicBezTo>
                      <a:cubicBezTo>
                        <a:pt x="2061" y="107"/>
                        <a:pt x="2054" y="107"/>
                        <a:pt x="2050" y="107"/>
                      </a:cubicBezTo>
                      <a:cubicBezTo>
                        <a:pt x="2046" y="107"/>
                        <a:pt x="2046" y="107"/>
                        <a:pt x="2061" y="92"/>
                      </a:cubicBezTo>
                      <a:lnTo>
                        <a:pt x="2035" y="92"/>
                      </a:lnTo>
                      <a:cubicBezTo>
                        <a:pt x="2031" y="99"/>
                        <a:pt x="2031" y="107"/>
                        <a:pt x="2031" y="122"/>
                      </a:cubicBezTo>
                      <a:cubicBezTo>
                        <a:pt x="2031" y="107"/>
                        <a:pt x="2023" y="107"/>
                        <a:pt x="2016" y="107"/>
                      </a:cubicBezTo>
                      <a:cubicBezTo>
                        <a:pt x="2008" y="107"/>
                        <a:pt x="2001" y="107"/>
                        <a:pt x="2001" y="92"/>
                      </a:cubicBezTo>
                      <a:cubicBezTo>
                        <a:pt x="2001" y="92"/>
                        <a:pt x="1983" y="40"/>
                        <a:pt x="1975" y="40"/>
                      </a:cubicBezTo>
                      <a:cubicBezTo>
                        <a:pt x="1972" y="40"/>
                        <a:pt x="1970" y="46"/>
                        <a:pt x="1970" y="61"/>
                      </a:cubicBezTo>
                      <a:cubicBezTo>
                        <a:pt x="1970" y="61"/>
                        <a:pt x="1970" y="31"/>
                        <a:pt x="1970" y="31"/>
                      </a:cubicBezTo>
                      <a:lnTo>
                        <a:pt x="1879" y="31"/>
                      </a:lnTo>
                      <a:cubicBezTo>
                        <a:pt x="1869" y="41"/>
                        <a:pt x="1862" y="44"/>
                        <a:pt x="1858" y="44"/>
                      </a:cubicBezTo>
                      <a:cubicBezTo>
                        <a:pt x="1849" y="44"/>
                        <a:pt x="1849" y="31"/>
                        <a:pt x="1849" y="31"/>
                      </a:cubicBezTo>
                      <a:lnTo>
                        <a:pt x="1818" y="31"/>
                      </a:lnTo>
                      <a:cubicBezTo>
                        <a:pt x="1818" y="37"/>
                        <a:pt x="1817" y="39"/>
                        <a:pt x="1815" y="39"/>
                      </a:cubicBezTo>
                      <a:cubicBezTo>
                        <a:pt x="1807" y="39"/>
                        <a:pt x="1788" y="1"/>
                        <a:pt x="1788" y="1"/>
                      </a:cubicBezTo>
                      <a:close/>
                      <a:moveTo>
                        <a:pt x="237" y="1414"/>
                      </a:moveTo>
                      <a:cubicBezTo>
                        <a:pt x="238" y="1418"/>
                        <a:pt x="238" y="1423"/>
                        <a:pt x="238" y="1429"/>
                      </a:cubicBezTo>
                      <a:lnTo>
                        <a:pt x="268" y="1429"/>
                      </a:lnTo>
                      <a:lnTo>
                        <a:pt x="237" y="1414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1" name="Google Shape;671;p31"/>
                <p:cNvSpPr/>
                <p:nvPr/>
              </p:nvSpPr>
              <p:spPr>
                <a:xfrm>
                  <a:off x="1675028" y="4190207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31" y="0"/>
                        <a:pt x="31" y="0"/>
                        <a:pt x="1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2" name="Google Shape;672;p31"/>
                <p:cNvSpPr/>
                <p:nvPr/>
              </p:nvSpPr>
              <p:spPr>
                <a:xfrm>
                  <a:off x="1669176" y="41892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3" name="Google Shape;673;p31"/>
                <p:cNvSpPr/>
                <p:nvPr/>
              </p:nvSpPr>
              <p:spPr>
                <a:xfrm>
                  <a:off x="1667214" y="418921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1"/>
                      </a:cubicBez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4" name="Google Shape;674;p31"/>
                <p:cNvSpPr/>
                <p:nvPr/>
              </p:nvSpPr>
              <p:spPr>
                <a:xfrm>
                  <a:off x="1679916" y="4190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5" name="Google Shape;675;p31"/>
                <p:cNvSpPr/>
                <p:nvPr/>
              </p:nvSpPr>
              <p:spPr>
                <a:xfrm>
                  <a:off x="1690688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6" name="Google Shape;676;p31"/>
                <p:cNvSpPr/>
                <p:nvPr/>
              </p:nvSpPr>
              <p:spPr>
                <a:xfrm>
                  <a:off x="1690688" y="4195095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7" name="Google Shape;677;p31"/>
                <p:cNvSpPr/>
                <p:nvPr/>
              </p:nvSpPr>
              <p:spPr>
                <a:xfrm>
                  <a:off x="1676990" y="418921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1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8" name="Google Shape;678;p31"/>
                <p:cNvSpPr/>
                <p:nvPr/>
              </p:nvSpPr>
              <p:spPr>
                <a:xfrm>
                  <a:off x="1689691" y="4195095"/>
                  <a:ext cx="1029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extrusionOk="0">
                      <a:moveTo>
                        <a:pt x="3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79" name="Google Shape;679;p31"/>
                <p:cNvSpPr/>
                <p:nvPr/>
              </p:nvSpPr>
              <p:spPr>
                <a:xfrm>
                  <a:off x="1690688" y="41960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0" name="Google Shape;680;p31"/>
                <p:cNvSpPr/>
                <p:nvPr/>
              </p:nvSpPr>
              <p:spPr>
                <a:xfrm>
                  <a:off x="1684803" y="41911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1" name="Google Shape;681;p31"/>
                <p:cNvSpPr/>
                <p:nvPr/>
              </p:nvSpPr>
              <p:spPr>
                <a:xfrm>
                  <a:off x="1688726" y="419509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3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2" name="Google Shape;682;p31"/>
                <p:cNvSpPr/>
                <p:nvPr/>
              </p:nvSpPr>
              <p:spPr>
                <a:xfrm>
                  <a:off x="1690688" y="41970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3" name="Google Shape;683;p31"/>
                <p:cNvSpPr/>
                <p:nvPr/>
              </p:nvSpPr>
              <p:spPr>
                <a:xfrm>
                  <a:off x="1686765" y="419313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4" name="Google Shape;684;p31"/>
                <p:cNvSpPr/>
                <p:nvPr/>
              </p:nvSpPr>
              <p:spPr>
                <a:xfrm>
                  <a:off x="853050" y="3803158"/>
                  <a:ext cx="758504" cy="7574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89" h="23557" extrusionOk="0">
                      <a:moveTo>
                        <a:pt x="11794" y="0"/>
                      </a:moveTo>
                      <a:cubicBezTo>
                        <a:pt x="5290" y="0"/>
                        <a:pt x="1" y="5259"/>
                        <a:pt x="1" y="11763"/>
                      </a:cubicBezTo>
                      <a:cubicBezTo>
                        <a:pt x="1" y="18268"/>
                        <a:pt x="5290" y="23557"/>
                        <a:pt x="11794" y="23557"/>
                      </a:cubicBezTo>
                      <a:cubicBezTo>
                        <a:pt x="18299" y="23557"/>
                        <a:pt x="23588" y="18268"/>
                        <a:pt x="23588" y="11763"/>
                      </a:cubicBezTo>
                      <a:cubicBezTo>
                        <a:pt x="23588" y="5259"/>
                        <a:pt x="18299" y="0"/>
                        <a:pt x="1179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5" name="Google Shape;685;p31"/>
                <p:cNvSpPr/>
                <p:nvPr/>
              </p:nvSpPr>
              <p:spPr>
                <a:xfrm>
                  <a:off x="1192221" y="429770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6" name="Google Shape;686;p31"/>
                <p:cNvSpPr/>
                <p:nvPr/>
              </p:nvSpPr>
              <p:spPr>
                <a:xfrm>
                  <a:off x="1199070" y="430551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7" name="Google Shape;687;p31"/>
                <p:cNvSpPr/>
                <p:nvPr/>
              </p:nvSpPr>
              <p:spPr>
                <a:xfrm>
                  <a:off x="1188298" y="429281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8" name="Google Shape;688;p31"/>
                <p:cNvSpPr/>
                <p:nvPr/>
              </p:nvSpPr>
              <p:spPr>
                <a:xfrm>
                  <a:off x="1217623" y="43172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89" name="Google Shape;689;p31"/>
                <p:cNvSpPr/>
                <p:nvPr/>
              </p:nvSpPr>
              <p:spPr>
                <a:xfrm>
                  <a:off x="1205887" y="431040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0" name="Google Shape;690;p31"/>
                <p:cNvSpPr/>
                <p:nvPr/>
              </p:nvSpPr>
              <p:spPr>
                <a:xfrm>
                  <a:off x="1191224" y="42859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1" name="Google Shape;691;p31"/>
                <p:cNvSpPr/>
                <p:nvPr/>
              </p:nvSpPr>
              <p:spPr>
                <a:xfrm>
                  <a:off x="1185372" y="42830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2" name="Google Shape;692;p31"/>
                <p:cNvSpPr/>
                <p:nvPr/>
              </p:nvSpPr>
              <p:spPr>
                <a:xfrm>
                  <a:off x="1186336" y="42859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3" name="Google Shape;693;p31"/>
                <p:cNvSpPr/>
                <p:nvPr/>
              </p:nvSpPr>
              <p:spPr>
                <a:xfrm>
                  <a:off x="1186336" y="42859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4" name="Google Shape;694;p31"/>
                <p:cNvSpPr/>
                <p:nvPr/>
              </p:nvSpPr>
              <p:spPr>
                <a:xfrm>
                  <a:off x="1287014" y="428303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5" name="Google Shape;695;p31"/>
                <p:cNvSpPr/>
                <p:nvPr/>
              </p:nvSpPr>
              <p:spPr>
                <a:xfrm>
                  <a:off x="1239135" y="43201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6" name="Google Shape;696;p31"/>
                <p:cNvSpPr/>
                <p:nvPr/>
              </p:nvSpPr>
              <p:spPr>
                <a:xfrm>
                  <a:off x="1283123" y="42810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7" name="Google Shape;697;p31"/>
                <p:cNvSpPr/>
                <p:nvPr/>
              </p:nvSpPr>
              <p:spPr>
                <a:xfrm>
                  <a:off x="1194182" y="4285965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0" y="1"/>
                      </a:moveTo>
                      <a:cubicBezTo>
                        <a:pt x="20" y="1"/>
                        <a:pt x="27" y="14"/>
                        <a:pt x="29" y="14"/>
                      </a:cubicBezTo>
                      <a:cubicBezTo>
                        <a:pt x="30" y="14"/>
                        <a:pt x="30" y="1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8" name="Google Shape;698;p31"/>
                <p:cNvSpPr/>
                <p:nvPr/>
              </p:nvSpPr>
              <p:spPr>
                <a:xfrm>
                  <a:off x="1241096" y="43006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699" name="Google Shape;699;p31"/>
                <p:cNvSpPr/>
                <p:nvPr/>
              </p:nvSpPr>
              <p:spPr>
                <a:xfrm>
                  <a:off x="1283123" y="42810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0" name="Google Shape;700;p31"/>
                <p:cNvSpPr/>
                <p:nvPr/>
              </p:nvSpPr>
              <p:spPr>
                <a:xfrm>
                  <a:off x="1260614" y="43143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1" name="Google Shape;701;p31"/>
                <p:cNvSpPr/>
                <p:nvPr/>
              </p:nvSpPr>
              <p:spPr>
                <a:xfrm>
                  <a:off x="1262576" y="43143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2" name="Google Shape;702;p31"/>
                <p:cNvSpPr/>
                <p:nvPr/>
              </p:nvSpPr>
              <p:spPr>
                <a:xfrm>
                  <a:off x="1286049" y="4282074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31"/>
                      </a:moveTo>
                      <a:lnTo>
                        <a:pt x="0" y="0"/>
                      </a:lnTo>
                      <a:cubicBezTo>
                        <a:pt x="0" y="0"/>
                        <a:pt x="31" y="31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3" name="Google Shape;703;p31"/>
                <p:cNvSpPr/>
                <p:nvPr/>
              </p:nvSpPr>
              <p:spPr>
                <a:xfrm>
                  <a:off x="1272351" y="43065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4" name="Google Shape;704;p31"/>
                <p:cNvSpPr/>
                <p:nvPr/>
              </p:nvSpPr>
              <p:spPr>
                <a:xfrm>
                  <a:off x="1205887" y="430943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5" name="Google Shape;705;p31"/>
                <p:cNvSpPr/>
                <p:nvPr/>
              </p:nvSpPr>
              <p:spPr>
                <a:xfrm>
                  <a:off x="1218588" y="43006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6" name="Google Shape;706;p31"/>
                <p:cNvSpPr/>
                <p:nvPr/>
              </p:nvSpPr>
              <p:spPr>
                <a:xfrm>
                  <a:off x="1217623" y="4300628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cubicBezTo>
                        <a:pt x="1" y="1"/>
                        <a:pt x="1" y="1"/>
                        <a:pt x="1" y="31"/>
                      </a:cubicBezTo>
                      <a:cubicBezTo>
                        <a:pt x="1" y="3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7" name="Google Shape;707;p31"/>
                <p:cNvSpPr/>
                <p:nvPr/>
              </p:nvSpPr>
              <p:spPr>
                <a:xfrm>
                  <a:off x="1218588" y="43016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8" name="Google Shape;708;p31"/>
                <p:cNvSpPr/>
                <p:nvPr/>
              </p:nvSpPr>
              <p:spPr>
                <a:xfrm>
                  <a:off x="1212736" y="429673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09" name="Google Shape;709;p31"/>
                <p:cNvSpPr/>
                <p:nvPr/>
              </p:nvSpPr>
              <p:spPr>
                <a:xfrm>
                  <a:off x="1213700" y="42977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0" name="Google Shape;710;p31"/>
                <p:cNvSpPr/>
                <p:nvPr/>
              </p:nvSpPr>
              <p:spPr>
                <a:xfrm>
                  <a:off x="1222511" y="43006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1" name="Google Shape;711;p31"/>
                <p:cNvSpPr/>
                <p:nvPr/>
              </p:nvSpPr>
              <p:spPr>
                <a:xfrm>
                  <a:off x="1185050" y="4280113"/>
                  <a:ext cx="103957" cy="410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33" h="1278" extrusionOk="0">
                      <a:moveTo>
                        <a:pt x="71" y="0"/>
                      </a:moveTo>
                      <a:cubicBezTo>
                        <a:pt x="71" y="1"/>
                        <a:pt x="71" y="5"/>
                        <a:pt x="70" y="11"/>
                      </a:cubicBezTo>
                      <a:lnTo>
                        <a:pt x="70" y="11"/>
                      </a:lnTo>
                      <a:cubicBezTo>
                        <a:pt x="71" y="8"/>
                        <a:pt x="71" y="5"/>
                        <a:pt x="71" y="0"/>
                      </a:cubicBezTo>
                      <a:close/>
                      <a:moveTo>
                        <a:pt x="3057" y="17"/>
                      </a:moveTo>
                      <a:cubicBezTo>
                        <a:pt x="3053" y="17"/>
                        <a:pt x="3050" y="21"/>
                        <a:pt x="3050" y="31"/>
                      </a:cubicBezTo>
                      <a:cubicBezTo>
                        <a:pt x="3070" y="31"/>
                        <a:pt x="3064" y="17"/>
                        <a:pt x="3057" y="17"/>
                      </a:cubicBezTo>
                      <a:close/>
                      <a:moveTo>
                        <a:pt x="3050" y="31"/>
                      </a:moveTo>
                      <a:cubicBezTo>
                        <a:pt x="3060" y="31"/>
                        <a:pt x="3070" y="34"/>
                        <a:pt x="3080" y="38"/>
                      </a:cubicBezTo>
                      <a:lnTo>
                        <a:pt x="3080" y="38"/>
                      </a:lnTo>
                      <a:cubicBezTo>
                        <a:pt x="3080" y="36"/>
                        <a:pt x="3080" y="34"/>
                        <a:pt x="3080" y="31"/>
                      </a:cubicBezTo>
                      <a:close/>
                      <a:moveTo>
                        <a:pt x="3050" y="31"/>
                      </a:moveTo>
                      <a:cubicBezTo>
                        <a:pt x="3050" y="40"/>
                        <a:pt x="3053" y="47"/>
                        <a:pt x="3057" y="51"/>
                      </a:cubicBezTo>
                      <a:lnTo>
                        <a:pt x="3057" y="51"/>
                      </a:lnTo>
                      <a:cubicBezTo>
                        <a:pt x="3053" y="44"/>
                        <a:pt x="3050" y="38"/>
                        <a:pt x="3050" y="31"/>
                      </a:cubicBezTo>
                      <a:close/>
                      <a:moveTo>
                        <a:pt x="47" y="41"/>
                      </a:moveTo>
                      <a:cubicBezTo>
                        <a:pt x="51" y="45"/>
                        <a:pt x="50" y="52"/>
                        <a:pt x="41" y="61"/>
                      </a:cubicBezTo>
                      <a:cubicBezTo>
                        <a:pt x="41" y="52"/>
                        <a:pt x="44" y="46"/>
                        <a:pt x="47" y="41"/>
                      </a:cubicBezTo>
                      <a:close/>
                      <a:moveTo>
                        <a:pt x="3026" y="48"/>
                      </a:moveTo>
                      <a:cubicBezTo>
                        <a:pt x="3023" y="48"/>
                        <a:pt x="3020" y="51"/>
                        <a:pt x="3020" y="61"/>
                      </a:cubicBezTo>
                      <a:cubicBezTo>
                        <a:pt x="3040" y="61"/>
                        <a:pt x="3033" y="48"/>
                        <a:pt x="3026" y="48"/>
                      </a:cubicBezTo>
                      <a:close/>
                      <a:moveTo>
                        <a:pt x="345" y="152"/>
                      </a:moveTo>
                      <a:lnTo>
                        <a:pt x="314" y="183"/>
                      </a:lnTo>
                      <a:cubicBezTo>
                        <a:pt x="314" y="213"/>
                        <a:pt x="314" y="213"/>
                        <a:pt x="314" y="213"/>
                      </a:cubicBezTo>
                      <a:cubicBezTo>
                        <a:pt x="345" y="183"/>
                        <a:pt x="345" y="183"/>
                        <a:pt x="345" y="152"/>
                      </a:cubicBezTo>
                      <a:close/>
                      <a:moveTo>
                        <a:pt x="254" y="213"/>
                      </a:moveTo>
                      <a:cubicBezTo>
                        <a:pt x="254" y="213"/>
                        <a:pt x="253" y="213"/>
                        <a:pt x="223" y="244"/>
                      </a:cubicBezTo>
                      <a:cubicBezTo>
                        <a:pt x="254" y="244"/>
                        <a:pt x="254" y="213"/>
                        <a:pt x="254" y="213"/>
                      </a:cubicBezTo>
                      <a:close/>
                      <a:moveTo>
                        <a:pt x="497" y="396"/>
                      </a:moveTo>
                      <a:cubicBezTo>
                        <a:pt x="486" y="396"/>
                        <a:pt x="479" y="399"/>
                        <a:pt x="476" y="403"/>
                      </a:cubicBezTo>
                      <a:lnTo>
                        <a:pt x="476" y="403"/>
                      </a:lnTo>
                      <a:cubicBezTo>
                        <a:pt x="481" y="399"/>
                        <a:pt x="487" y="396"/>
                        <a:pt x="497" y="396"/>
                      </a:cubicBezTo>
                      <a:close/>
                      <a:moveTo>
                        <a:pt x="132" y="396"/>
                      </a:moveTo>
                      <a:cubicBezTo>
                        <a:pt x="102" y="396"/>
                        <a:pt x="132" y="396"/>
                        <a:pt x="102" y="426"/>
                      </a:cubicBezTo>
                      <a:lnTo>
                        <a:pt x="132" y="426"/>
                      </a:lnTo>
                      <a:lnTo>
                        <a:pt x="132" y="396"/>
                      </a:lnTo>
                      <a:close/>
                      <a:moveTo>
                        <a:pt x="740" y="517"/>
                      </a:moveTo>
                      <a:cubicBezTo>
                        <a:pt x="740" y="517"/>
                        <a:pt x="740" y="517"/>
                        <a:pt x="740" y="517"/>
                      </a:cubicBezTo>
                      <a:cubicBezTo>
                        <a:pt x="740" y="517"/>
                        <a:pt x="740" y="517"/>
                        <a:pt x="740" y="517"/>
                      </a:cubicBezTo>
                      <a:close/>
                      <a:moveTo>
                        <a:pt x="953" y="517"/>
                      </a:moveTo>
                      <a:cubicBezTo>
                        <a:pt x="953" y="517"/>
                        <a:pt x="953" y="517"/>
                        <a:pt x="953" y="517"/>
                      </a:cubicBezTo>
                      <a:cubicBezTo>
                        <a:pt x="953" y="517"/>
                        <a:pt x="953" y="517"/>
                        <a:pt x="953" y="517"/>
                      </a:cubicBezTo>
                      <a:close/>
                      <a:moveTo>
                        <a:pt x="922" y="517"/>
                      </a:moveTo>
                      <a:cubicBezTo>
                        <a:pt x="922" y="532"/>
                        <a:pt x="930" y="532"/>
                        <a:pt x="938" y="532"/>
                      </a:cubicBezTo>
                      <a:cubicBezTo>
                        <a:pt x="945" y="532"/>
                        <a:pt x="953" y="532"/>
                        <a:pt x="953" y="548"/>
                      </a:cubicBezTo>
                      <a:cubicBezTo>
                        <a:pt x="953" y="538"/>
                        <a:pt x="953" y="528"/>
                        <a:pt x="953" y="517"/>
                      </a:cubicBezTo>
                      <a:cubicBezTo>
                        <a:pt x="953" y="527"/>
                        <a:pt x="953" y="531"/>
                        <a:pt x="952" y="531"/>
                      </a:cubicBezTo>
                      <a:cubicBezTo>
                        <a:pt x="949" y="531"/>
                        <a:pt x="943" y="517"/>
                        <a:pt x="922" y="517"/>
                      </a:cubicBezTo>
                      <a:close/>
                      <a:moveTo>
                        <a:pt x="1344" y="593"/>
                      </a:moveTo>
                      <a:lnTo>
                        <a:pt x="1344" y="593"/>
                      </a:lnTo>
                      <a:cubicBezTo>
                        <a:pt x="1340" y="601"/>
                        <a:pt x="1333" y="608"/>
                        <a:pt x="1318" y="608"/>
                      </a:cubicBezTo>
                      <a:cubicBezTo>
                        <a:pt x="1333" y="593"/>
                        <a:pt x="1340" y="593"/>
                        <a:pt x="1344" y="593"/>
                      </a:cubicBezTo>
                      <a:close/>
                      <a:moveTo>
                        <a:pt x="1044" y="608"/>
                      </a:moveTo>
                      <a:lnTo>
                        <a:pt x="1044" y="608"/>
                      </a:lnTo>
                      <a:cubicBezTo>
                        <a:pt x="1044" y="608"/>
                        <a:pt x="1044" y="608"/>
                        <a:pt x="1044" y="608"/>
                      </a:cubicBezTo>
                      <a:close/>
                      <a:moveTo>
                        <a:pt x="1652" y="608"/>
                      </a:moveTo>
                      <a:cubicBezTo>
                        <a:pt x="1652" y="608"/>
                        <a:pt x="1652" y="608"/>
                        <a:pt x="1652" y="608"/>
                      </a:cubicBezTo>
                      <a:lnTo>
                        <a:pt x="1652" y="608"/>
                      </a:lnTo>
                      <a:close/>
                      <a:moveTo>
                        <a:pt x="983" y="608"/>
                      </a:moveTo>
                      <a:cubicBezTo>
                        <a:pt x="983" y="608"/>
                        <a:pt x="983" y="639"/>
                        <a:pt x="983" y="639"/>
                      </a:cubicBezTo>
                      <a:cubicBezTo>
                        <a:pt x="998" y="624"/>
                        <a:pt x="998" y="624"/>
                        <a:pt x="998" y="624"/>
                      </a:cubicBezTo>
                      <a:cubicBezTo>
                        <a:pt x="998" y="624"/>
                        <a:pt x="998" y="624"/>
                        <a:pt x="1014" y="608"/>
                      </a:cubicBezTo>
                      <a:close/>
                      <a:moveTo>
                        <a:pt x="1196" y="639"/>
                      </a:moveTo>
                      <a:cubicBezTo>
                        <a:pt x="1196" y="639"/>
                        <a:pt x="1196" y="639"/>
                        <a:pt x="1196" y="639"/>
                      </a:cubicBezTo>
                      <a:cubicBezTo>
                        <a:pt x="1196" y="639"/>
                        <a:pt x="1196" y="639"/>
                        <a:pt x="1196" y="639"/>
                      </a:cubicBezTo>
                      <a:close/>
                      <a:moveTo>
                        <a:pt x="1682" y="639"/>
                      </a:moveTo>
                      <a:cubicBezTo>
                        <a:pt x="1676" y="645"/>
                        <a:pt x="1671" y="648"/>
                        <a:pt x="1667" y="648"/>
                      </a:cubicBezTo>
                      <a:cubicBezTo>
                        <a:pt x="1661" y="648"/>
                        <a:pt x="1658" y="643"/>
                        <a:pt x="1656" y="639"/>
                      </a:cubicBezTo>
                      <a:close/>
                      <a:moveTo>
                        <a:pt x="314" y="639"/>
                      </a:moveTo>
                      <a:lnTo>
                        <a:pt x="314" y="669"/>
                      </a:lnTo>
                      <a:cubicBezTo>
                        <a:pt x="314" y="669"/>
                        <a:pt x="345" y="639"/>
                        <a:pt x="314" y="639"/>
                      </a:cubicBezTo>
                      <a:close/>
                      <a:moveTo>
                        <a:pt x="1044" y="608"/>
                      </a:moveTo>
                      <a:lnTo>
                        <a:pt x="1044" y="639"/>
                      </a:lnTo>
                      <a:cubicBezTo>
                        <a:pt x="1014" y="669"/>
                        <a:pt x="1014" y="669"/>
                        <a:pt x="1014" y="700"/>
                      </a:cubicBezTo>
                      <a:cubicBezTo>
                        <a:pt x="1044" y="669"/>
                        <a:pt x="1044" y="639"/>
                        <a:pt x="1074" y="608"/>
                      </a:cubicBezTo>
                      <a:lnTo>
                        <a:pt x="1074" y="608"/>
                      </a:lnTo>
                      <a:cubicBezTo>
                        <a:pt x="1059" y="624"/>
                        <a:pt x="1052" y="631"/>
                        <a:pt x="1048" y="631"/>
                      </a:cubicBezTo>
                      <a:cubicBezTo>
                        <a:pt x="1044" y="631"/>
                        <a:pt x="1044" y="624"/>
                        <a:pt x="1044" y="608"/>
                      </a:cubicBezTo>
                      <a:close/>
                      <a:moveTo>
                        <a:pt x="421" y="760"/>
                      </a:moveTo>
                      <a:cubicBezTo>
                        <a:pt x="421" y="765"/>
                        <a:pt x="421" y="769"/>
                        <a:pt x="424" y="769"/>
                      </a:cubicBezTo>
                      <a:cubicBezTo>
                        <a:pt x="426" y="769"/>
                        <a:pt x="430" y="767"/>
                        <a:pt x="436" y="760"/>
                      </a:cubicBezTo>
                      <a:close/>
                      <a:moveTo>
                        <a:pt x="2442" y="973"/>
                      </a:moveTo>
                      <a:lnTo>
                        <a:pt x="2442" y="973"/>
                      </a:lnTo>
                      <a:cubicBezTo>
                        <a:pt x="2453" y="996"/>
                        <a:pt x="2456" y="1001"/>
                        <a:pt x="2457" y="1001"/>
                      </a:cubicBezTo>
                      <a:cubicBezTo>
                        <a:pt x="2458" y="1001"/>
                        <a:pt x="2456" y="994"/>
                        <a:pt x="2460" y="994"/>
                      </a:cubicBezTo>
                      <a:cubicBezTo>
                        <a:pt x="2462" y="994"/>
                        <a:pt x="2466" y="997"/>
                        <a:pt x="2473" y="1003"/>
                      </a:cubicBezTo>
                      <a:lnTo>
                        <a:pt x="2442" y="973"/>
                      </a:lnTo>
                      <a:close/>
                      <a:moveTo>
                        <a:pt x="805" y="1019"/>
                      </a:moveTo>
                      <a:cubicBezTo>
                        <a:pt x="801" y="1026"/>
                        <a:pt x="801" y="1034"/>
                        <a:pt x="801" y="1034"/>
                      </a:cubicBezTo>
                      <a:cubicBezTo>
                        <a:pt x="813" y="1021"/>
                        <a:pt x="810" y="1019"/>
                        <a:pt x="805" y="1019"/>
                      </a:cubicBezTo>
                      <a:close/>
                      <a:moveTo>
                        <a:pt x="1773" y="1216"/>
                      </a:moveTo>
                      <a:cubicBezTo>
                        <a:pt x="1773" y="1227"/>
                        <a:pt x="1777" y="1234"/>
                        <a:pt x="1782" y="1238"/>
                      </a:cubicBezTo>
                      <a:lnTo>
                        <a:pt x="1782" y="1238"/>
                      </a:lnTo>
                      <a:cubicBezTo>
                        <a:pt x="1774" y="1229"/>
                        <a:pt x="1773" y="1217"/>
                        <a:pt x="1773" y="1216"/>
                      </a:cubicBezTo>
                      <a:close/>
                      <a:moveTo>
                        <a:pt x="1782" y="1238"/>
                      </a:moveTo>
                      <a:lnTo>
                        <a:pt x="1782" y="1238"/>
                      </a:lnTo>
                      <a:cubicBezTo>
                        <a:pt x="1786" y="1243"/>
                        <a:pt x="1793" y="1247"/>
                        <a:pt x="1804" y="1247"/>
                      </a:cubicBezTo>
                      <a:cubicBezTo>
                        <a:pt x="1804" y="1247"/>
                        <a:pt x="1791" y="1247"/>
                        <a:pt x="1782" y="1238"/>
                      </a:cubicBezTo>
                      <a:close/>
                      <a:moveTo>
                        <a:pt x="1895" y="1247"/>
                      </a:moveTo>
                      <a:cubicBezTo>
                        <a:pt x="1895" y="1247"/>
                        <a:pt x="1895" y="1247"/>
                        <a:pt x="1895" y="1247"/>
                      </a:cubicBezTo>
                      <a:cubicBezTo>
                        <a:pt x="1895" y="1247"/>
                        <a:pt x="1895" y="1247"/>
                        <a:pt x="1895" y="1247"/>
                      </a:cubicBezTo>
                      <a:close/>
                      <a:moveTo>
                        <a:pt x="70" y="11"/>
                      </a:moveTo>
                      <a:cubicBezTo>
                        <a:pt x="66" y="24"/>
                        <a:pt x="55" y="31"/>
                        <a:pt x="47" y="41"/>
                      </a:cubicBezTo>
                      <a:lnTo>
                        <a:pt x="47" y="41"/>
                      </a:lnTo>
                      <a:cubicBezTo>
                        <a:pt x="39" y="31"/>
                        <a:pt x="10" y="31"/>
                        <a:pt x="10" y="31"/>
                      </a:cubicBezTo>
                      <a:cubicBezTo>
                        <a:pt x="10" y="92"/>
                        <a:pt x="10" y="61"/>
                        <a:pt x="10" y="92"/>
                      </a:cubicBezTo>
                      <a:cubicBezTo>
                        <a:pt x="10" y="92"/>
                        <a:pt x="24" y="78"/>
                        <a:pt x="33" y="78"/>
                      </a:cubicBezTo>
                      <a:cubicBezTo>
                        <a:pt x="38" y="78"/>
                        <a:pt x="41" y="81"/>
                        <a:pt x="41" y="92"/>
                      </a:cubicBezTo>
                      <a:cubicBezTo>
                        <a:pt x="41" y="122"/>
                        <a:pt x="10" y="122"/>
                        <a:pt x="10" y="152"/>
                      </a:cubicBezTo>
                      <a:cubicBezTo>
                        <a:pt x="0" y="163"/>
                        <a:pt x="0" y="166"/>
                        <a:pt x="5" y="166"/>
                      </a:cubicBezTo>
                      <a:cubicBezTo>
                        <a:pt x="14" y="166"/>
                        <a:pt x="41" y="152"/>
                        <a:pt x="41" y="152"/>
                      </a:cubicBezTo>
                      <a:lnTo>
                        <a:pt x="71" y="152"/>
                      </a:lnTo>
                      <a:cubicBezTo>
                        <a:pt x="71" y="183"/>
                        <a:pt x="41" y="183"/>
                        <a:pt x="41" y="183"/>
                      </a:cubicBezTo>
                      <a:cubicBezTo>
                        <a:pt x="41" y="183"/>
                        <a:pt x="71" y="183"/>
                        <a:pt x="41" y="213"/>
                      </a:cubicBezTo>
                      <a:cubicBezTo>
                        <a:pt x="41" y="213"/>
                        <a:pt x="41" y="244"/>
                        <a:pt x="10" y="244"/>
                      </a:cubicBezTo>
                      <a:lnTo>
                        <a:pt x="41" y="244"/>
                      </a:lnTo>
                      <a:lnTo>
                        <a:pt x="10" y="274"/>
                      </a:lnTo>
                      <a:lnTo>
                        <a:pt x="41" y="274"/>
                      </a:lnTo>
                      <a:cubicBezTo>
                        <a:pt x="71" y="274"/>
                        <a:pt x="71" y="304"/>
                        <a:pt x="102" y="304"/>
                      </a:cubicBezTo>
                      <a:cubicBezTo>
                        <a:pt x="71" y="304"/>
                        <a:pt x="102" y="335"/>
                        <a:pt x="71" y="335"/>
                      </a:cubicBezTo>
                      <a:cubicBezTo>
                        <a:pt x="71" y="345"/>
                        <a:pt x="75" y="348"/>
                        <a:pt x="79" y="348"/>
                      </a:cubicBezTo>
                      <a:cubicBezTo>
                        <a:pt x="88" y="348"/>
                        <a:pt x="101" y="335"/>
                        <a:pt x="102" y="335"/>
                      </a:cubicBezTo>
                      <a:lnTo>
                        <a:pt x="102" y="335"/>
                      </a:lnTo>
                      <a:cubicBezTo>
                        <a:pt x="101" y="335"/>
                        <a:pt x="71" y="365"/>
                        <a:pt x="71" y="365"/>
                      </a:cubicBezTo>
                      <a:lnTo>
                        <a:pt x="102" y="365"/>
                      </a:lnTo>
                      <a:lnTo>
                        <a:pt x="102" y="396"/>
                      </a:lnTo>
                      <a:cubicBezTo>
                        <a:pt x="102" y="396"/>
                        <a:pt x="102" y="382"/>
                        <a:pt x="111" y="382"/>
                      </a:cubicBezTo>
                      <a:cubicBezTo>
                        <a:pt x="115" y="382"/>
                        <a:pt x="122" y="385"/>
                        <a:pt x="132" y="396"/>
                      </a:cubicBezTo>
                      <a:cubicBezTo>
                        <a:pt x="162" y="396"/>
                        <a:pt x="132" y="426"/>
                        <a:pt x="132" y="426"/>
                      </a:cubicBezTo>
                      <a:cubicBezTo>
                        <a:pt x="132" y="441"/>
                        <a:pt x="147" y="441"/>
                        <a:pt x="162" y="441"/>
                      </a:cubicBezTo>
                      <a:cubicBezTo>
                        <a:pt x="178" y="441"/>
                        <a:pt x="193" y="441"/>
                        <a:pt x="193" y="456"/>
                      </a:cubicBezTo>
                      <a:cubicBezTo>
                        <a:pt x="182" y="456"/>
                        <a:pt x="175" y="460"/>
                        <a:pt x="171" y="464"/>
                      </a:cubicBezTo>
                      <a:lnTo>
                        <a:pt x="171" y="464"/>
                      </a:lnTo>
                      <a:cubicBezTo>
                        <a:pt x="166" y="459"/>
                        <a:pt x="162" y="456"/>
                        <a:pt x="162" y="456"/>
                      </a:cubicBezTo>
                      <a:lnTo>
                        <a:pt x="162" y="456"/>
                      </a:lnTo>
                      <a:cubicBezTo>
                        <a:pt x="162" y="466"/>
                        <a:pt x="162" y="470"/>
                        <a:pt x="164" y="470"/>
                      </a:cubicBezTo>
                      <a:cubicBezTo>
                        <a:pt x="165" y="470"/>
                        <a:pt x="167" y="467"/>
                        <a:pt x="171" y="464"/>
                      </a:cubicBezTo>
                      <a:lnTo>
                        <a:pt x="171" y="464"/>
                      </a:lnTo>
                      <a:cubicBezTo>
                        <a:pt x="182" y="473"/>
                        <a:pt x="203" y="487"/>
                        <a:pt x="223" y="487"/>
                      </a:cubicBezTo>
                      <a:cubicBezTo>
                        <a:pt x="193" y="517"/>
                        <a:pt x="193" y="517"/>
                        <a:pt x="193" y="548"/>
                      </a:cubicBezTo>
                      <a:cubicBezTo>
                        <a:pt x="193" y="548"/>
                        <a:pt x="193" y="548"/>
                        <a:pt x="223" y="517"/>
                      </a:cubicBezTo>
                      <a:cubicBezTo>
                        <a:pt x="223" y="548"/>
                        <a:pt x="254" y="548"/>
                        <a:pt x="223" y="548"/>
                      </a:cubicBezTo>
                      <a:lnTo>
                        <a:pt x="254" y="548"/>
                      </a:lnTo>
                      <a:cubicBezTo>
                        <a:pt x="238" y="563"/>
                        <a:pt x="246" y="563"/>
                        <a:pt x="257" y="563"/>
                      </a:cubicBezTo>
                      <a:cubicBezTo>
                        <a:pt x="269" y="563"/>
                        <a:pt x="284" y="563"/>
                        <a:pt x="284" y="578"/>
                      </a:cubicBezTo>
                      <a:cubicBezTo>
                        <a:pt x="284" y="578"/>
                        <a:pt x="284" y="578"/>
                        <a:pt x="254" y="608"/>
                      </a:cubicBezTo>
                      <a:lnTo>
                        <a:pt x="284" y="639"/>
                      </a:lnTo>
                      <a:lnTo>
                        <a:pt x="284" y="608"/>
                      </a:lnTo>
                      <a:lnTo>
                        <a:pt x="314" y="608"/>
                      </a:lnTo>
                      <a:cubicBezTo>
                        <a:pt x="299" y="624"/>
                        <a:pt x="299" y="624"/>
                        <a:pt x="303" y="624"/>
                      </a:cubicBezTo>
                      <a:cubicBezTo>
                        <a:pt x="307" y="624"/>
                        <a:pt x="314" y="624"/>
                        <a:pt x="314" y="639"/>
                      </a:cubicBezTo>
                      <a:lnTo>
                        <a:pt x="345" y="639"/>
                      </a:lnTo>
                      <a:cubicBezTo>
                        <a:pt x="345" y="639"/>
                        <a:pt x="345" y="669"/>
                        <a:pt x="375" y="669"/>
                      </a:cubicBezTo>
                      <a:lnTo>
                        <a:pt x="345" y="669"/>
                      </a:lnTo>
                      <a:cubicBezTo>
                        <a:pt x="375" y="669"/>
                        <a:pt x="345" y="700"/>
                        <a:pt x="375" y="700"/>
                      </a:cubicBezTo>
                      <a:lnTo>
                        <a:pt x="406" y="700"/>
                      </a:lnTo>
                      <a:lnTo>
                        <a:pt x="406" y="730"/>
                      </a:lnTo>
                      <a:cubicBezTo>
                        <a:pt x="406" y="730"/>
                        <a:pt x="406" y="744"/>
                        <a:pt x="415" y="753"/>
                      </a:cubicBezTo>
                      <a:lnTo>
                        <a:pt x="415" y="753"/>
                      </a:lnTo>
                      <a:cubicBezTo>
                        <a:pt x="416" y="752"/>
                        <a:pt x="417" y="752"/>
                        <a:pt x="418" y="752"/>
                      </a:cubicBezTo>
                      <a:cubicBezTo>
                        <a:pt x="420" y="752"/>
                        <a:pt x="421" y="754"/>
                        <a:pt x="421" y="757"/>
                      </a:cubicBezTo>
                      <a:lnTo>
                        <a:pt x="421" y="757"/>
                      </a:lnTo>
                      <a:cubicBezTo>
                        <a:pt x="418" y="756"/>
                        <a:pt x="416" y="754"/>
                        <a:pt x="415" y="753"/>
                      </a:cubicBezTo>
                      <a:lnTo>
                        <a:pt x="415" y="753"/>
                      </a:lnTo>
                      <a:cubicBezTo>
                        <a:pt x="413" y="754"/>
                        <a:pt x="410" y="756"/>
                        <a:pt x="406" y="760"/>
                      </a:cubicBezTo>
                      <a:lnTo>
                        <a:pt x="421" y="760"/>
                      </a:lnTo>
                      <a:cubicBezTo>
                        <a:pt x="421" y="759"/>
                        <a:pt x="421" y="758"/>
                        <a:pt x="421" y="757"/>
                      </a:cubicBezTo>
                      <a:lnTo>
                        <a:pt x="421" y="757"/>
                      </a:lnTo>
                      <a:cubicBezTo>
                        <a:pt x="425" y="759"/>
                        <a:pt x="430" y="760"/>
                        <a:pt x="436" y="760"/>
                      </a:cubicBezTo>
                      <a:cubicBezTo>
                        <a:pt x="436" y="791"/>
                        <a:pt x="436" y="791"/>
                        <a:pt x="436" y="791"/>
                      </a:cubicBezTo>
                      <a:lnTo>
                        <a:pt x="466" y="791"/>
                      </a:lnTo>
                      <a:cubicBezTo>
                        <a:pt x="436" y="852"/>
                        <a:pt x="466" y="821"/>
                        <a:pt x="466" y="852"/>
                      </a:cubicBezTo>
                      <a:lnTo>
                        <a:pt x="466" y="821"/>
                      </a:lnTo>
                      <a:cubicBezTo>
                        <a:pt x="475" y="817"/>
                        <a:pt x="483" y="815"/>
                        <a:pt x="489" y="815"/>
                      </a:cubicBezTo>
                      <a:cubicBezTo>
                        <a:pt x="528" y="815"/>
                        <a:pt x="532" y="882"/>
                        <a:pt x="558" y="882"/>
                      </a:cubicBezTo>
                      <a:lnTo>
                        <a:pt x="558" y="912"/>
                      </a:lnTo>
                      <a:lnTo>
                        <a:pt x="588" y="882"/>
                      </a:lnTo>
                      <a:lnTo>
                        <a:pt x="588" y="882"/>
                      </a:lnTo>
                      <a:cubicBezTo>
                        <a:pt x="588" y="912"/>
                        <a:pt x="558" y="912"/>
                        <a:pt x="558" y="912"/>
                      </a:cubicBezTo>
                      <a:cubicBezTo>
                        <a:pt x="588" y="912"/>
                        <a:pt x="588" y="882"/>
                        <a:pt x="618" y="882"/>
                      </a:cubicBezTo>
                      <a:cubicBezTo>
                        <a:pt x="618" y="912"/>
                        <a:pt x="588" y="912"/>
                        <a:pt x="588" y="912"/>
                      </a:cubicBezTo>
                      <a:lnTo>
                        <a:pt x="649" y="912"/>
                      </a:lnTo>
                      <a:cubicBezTo>
                        <a:pt x="649" y="912"/>
                        <a:pt x="679" y="943"/>
                        <a:pt x="679" y="943"/>
                      </a:cubicBezTo>
                      <a:lnTo>
                        <a:pt x="679" y="973"/>
                      </a:lnTo>
                      <a:cubicBezTo>
                        <a:pt x="679" y="973"/>
                        <a:pt x="710" y="973"/>
                        <a:pt x="679" y="1003"/>
                      </a:cubicBezTo>
                      <a:cubicBezTo>
                        <a:pt x="710" y="973"/>
                        <a:pt x="710" y="973"/>
                        <a:pt x="710" y="973"/>
                      </a:cubicBezTo>
                      <a:cubicBezTo>
                        <a:pt x="710" y="988"/>
                        <a:pt x="717" y="988"/>
                        <a:pt x="725" y="988"/>
                      </a:cubicBezTo>
                      <a:cubicBezTo>
                        <a:pt x="732" y="988"/>
                        <a:pt x="740" y="988"/>
                        <a:pt x="740" y="1003"/>
                      </a:cubicBezTo>
                      <a:lnTo>
                        <a:pt x="801" y="1003"/>
                      </a:lnTo>
                      <a:cubicBezTo>
                        <a:pt x="786" y="1019"/>
                        <a:pt x="793" y="1019"/>
                        <a:pt x="801" y="1019"/>
                      </a:cubicBezTo>
                      <a:cubicBezTo>
                        <a:pt x="802" y="1019"/>
                        <a:pt x="803" y="1019"/>
                        <a:pt x="805" y="1019"/>
                      </a:cubicBezTo>
                      <a:lnTo>
                        <a:pt x="805" y="1019"/>
                      </a:lnTo>
                      <a:cubicBezTo>
                        <a:pt x="808" y="1011"/>
                        <a:pt x="816" y="1003"/>
                        <a:pt x="831" y="1003"/>
                      </a:cubicBezTo>
                      <a:cubicBezTo>
                        <a:pt x="816" y="1019"/>
                        <a:pt x="816" y="1019"/>
                        <a:pt x="820" y="1019"/>
                      </a:cubicBezTo>
                      <a:cubicBezTo>
                        <a:pt x="824" y="1019"/>
                        <a:pt x="831" y="1019"/>
                        <a:pt x="831" y="1034"/>
                      </a:cubicBezTo>
                      <a:lnTo>
                        <a:pt x="801" y="1064"/>
                      </a:lnTo>
                      <a:cubicBezTo>
                        <a:pt x="831" y="1064"/>
                        <a:pt x="831" y="1034"/>
                        <a:pt x="862" y="1003"/>
                      </a:cubicBezTo>
                      <a:cubicBezTo>
                        <a:pt x="862" y="1034"/>
                        <a:pt x="862" y="1034"/>
                        <a:pt x="862" y="1064"/>
                      </a:cubicBezTo>
                      <a:cubicBezTo>
                        <a:pt x="886" y="1064"/>
                        <a:pt x="871" y="1103"/>
                        <a:pt x="880" y="1103"/>
                      </a:cubicBezTo>
                      <a:cubicBezTo>
                        <a:pt x="882" y="1103"/>
                        <a:pt x="886" y="1101"/>
                        <a:pt x="892" y="1095"/>
                      </a:cubicBezTo>
                      <a:lnTo>
                        <a:pt x="922" y="1125"/>
                      </a:lnTo>
                      <a:lnTo>
                        <a:pt x="983" y="1125"/>
                      </a:lnTo>
                      <a:lnTo>
                        <a:pt x="983" y="1155"/>
                      </a:lnTo>
                      <a:cubicBezTo>
                        <a:pt x="993" y="1145"/>
                        <a:pt x="1000" y="1142"/>
                        <a:pt x="1005" y="1142"/>
                      </a:cubicBezTo>
                      <a:cubicBezTo>
                        <a:pt x="1014" y="1142"/>
                        <a:pt x="1014" y="1155"/>
                        <a:pt x="1014" y="1155"/>
                      </a:cubicBezTo>
                      <a:lnTo>
                        <a:pt x="1044" y="1155"/>
                      </a:lnTo>
                      <a:lnTo>
                        <a:pt x="1044" y="1186"/>
                      </a:lnTo>
                      <a:cubicBezTo>
                        <a:pt x="1074" y="1186"/>
                        <a:pt x="1074" y="1155"/>
                        <a:pt x="1074" y="1155"/>
                      </a:cubicBezTo>
                      <a:cubicBezTo>
                        <a:pt x="1105" y="1155"/>
                        <a:pt x="1074" y="1186"/>
                        <a:pt x="1105" y="1186"/>
                      </a:cubicBezTo>
                      <a:lnTo>
                        <a:pt x="1135" y="1186"/>
                      </a:lnTo>
                      <a:cubicBezTo>
                        <a:pt x="1155" y="1186"/>
                        <a:pt x="1162" y="1213"/>
                        <a:pt x="1164" y="1213"/>
                      </a:cubicBezTo>
                      <a:cubicBezTo>
                        <a:pt x="1166" y="1213"/>
                        <a:pt x="1166" y="1206"/>
                        <a:pt x="1166" y="1186"/>
                      </a:cubicBezTo>
                      <a:cubicBezTo>
                        <a:pt x="1181" y="1201"/>
                        <a:pt x="1188" y="1201"/>
                        <a:pt x="1192" y="1201"/>
                      </a:cubicBezTo>
                      <a:cubicBezTo>
                        <a:pt x="1196" y="1201"/>
                        <a:pt x="1196" y="1201"/>
                        <a:pt x="1196" y="1216"/>
                      </a:cubicBezTo>
                      <a:cubicBezTo>
                        <a:pt x="1226" y="1216"/>
                        <a:pt x="1226" y="1216"/>
                        <a:pt x="1257" y="1186"/>
                      </a:cubicBezTo>
                      <a:cubicBezTo>
                        <a:pt x="1257" y="1208"/>
                        <a:pt x="1257" y="1214"/>
                        <a:pt x="1258" y="1214"/>
                      </a:cubicBezTo>
                      <a:cubicBezTo>
                        <a:pt x="1260" y="1214"/>
                        <a:pt x="1263" y="1207"/>
                        <a:pt x="1271" y="1207"/>
                      </a:cubicBezTo>
                      <a:cubicBezTo>
                        <a:pt x="1275" y="1207"/>
                        <a:pt x="1280" y="1209"/>
                        <a:pt x="1287" y="1216"/>
                      </a:cubicBezTo>
                      <a:lnTo>
                        <a:pt x="1287" y="1186"/>
                      </a:lnTo>
                      <a:cubicBezTo>
                        <a:pt x="1318" y="1186"/>
                        <a:pt x="1348" y="1247"/>
                        <a:pt x="1378" y="1247"/>
                      </a:cubicBezTo>
                      <a:cubicBezTo>
                        <a:pt x="1409" y="1277"/>
                        <a:pt x="1469" y="1277"/>
                        <a:pt x="1500" y="1277"/>
                      </a:cubicBezTo>
                      <a:cubicBezTo>
                        <a:pt x="1500" y="1277"/>
                        <a:pt x="1530" y="1247"/>
                        <a:pt x="1530" y="1247"/>
                      </a:cubicBezTo>
                      <a:lnTo>
                        <a:pt x="1621" y="1247"/>
                      </a:lnTo>
                      <a:cubicBezTo>
                        <a:pt x="1621" y="1247"/>
                        <a:pt x="1621" y="1247"/>
                        <a:pt x="1621" y="1277"/>
                      </a:cubicBezTo>
                      <a:cubicBezTo>
                        <a:pt x="1621" y="1267"/>
                        <a:pt x="1625" y="1264"/>
                        <a:pt x="1629" y="1264"/>
                      </a:cubicBezTo>
                      <a:cubicBezTo>
                        <a:pt x="1638" y="1264"/>
                        <a:pt x="1652" y="1277"/>
                        <a:pt x="1652" y="1277"/>
                      </a:cubicBezTo>
                      <a:lnTo>
                        <a:pt x="1652" y="1247"/>
                      </a:lnTo>
                      <a:cubicBezTo>
                        <a:pt x="1652" y="1238"/>
                        <a:pt x="1652" y="1234"/>
                        <a:pt x="1653" y="1234"/>
                      </a:cubicBezTo>
                      <a:cubicBezTo>
                        <a:pt x="1654" y="1234"/>
                        <a:pt x="1661" y="1256"/>
                        <a:pt x="1682" y="1277"/>
                      </a:cubicBezTo>
                      <a:cubicBezTo>
                        <a:pt x="1682" y="1247"/>
                        <a:pt x="1713" y="1247"/>
                        <a:pt x="1713" y="1216"/>
                      </a:cubicBezTo>
                      <a:cubicBezTo>
                        <a:pt x="1713" y="1216"/>
                        <a:pt x="1743" y="1247"/>
                        <a:pt x="1713" y="1247"/>
                      </a:cubicBezTo>
                      <a:lnTo>
                        <a:pt x="1773" y="1247"/>
                      </a:lnTo>
                      <a:cubicBezTo>
                        <a:pt x="1773" y="1236"/>
                        <a:pt x="1773" y="1224"/>
                        <a:pt x="1773" y="1216"/>
                      </a:cubicBezTo>
                      <a:lnTo>
                        <a:pt x="1804" y="1216"/>
                      </a:lnTo>
                      <a:cubicBezTo>
                        <a:pt x="1834" y="1216"/>
                        <a:pt x="1834" y="1247"/>
                        <a:pt x="1834" y="1247"/>
                      </a:cubicBezTo>
                      <a:cubicBezTo>
                        <a:pt x="1849" y="1231"/>
                        <a:pt x="1857" y="1231"/>
                        <a:pt x="1861" y="1231"/>
                      </a:cubicBezTo>
                      <a:cubicBezTo>
                        <a:pt x="1865" y="1231"/>
                        <a:pt x="1865" y="1231"/>
                        <a:pt x="1865" y="1216"/>
                      </a:cubicBezTo>
                      <a:cubicBezTo>
                        <a:pt x="1865" y="1216"/>
                        <a:pt x="1895" y="1216"/>
                        <a:pt x="1895" y="1247"/>
                      </a:cubicBezTo>
                      <a:cubicBezTo>
                        <a:pt x="1895" y="1216"/>
                        <a:pt x="1910" y="1216"/>
                        <a:pt x="1922" y="1216"/>
                      </a:cubicBezTo>
                      <a:cubicBezTo>
                        <a:pt x="1933" y="1216"/>
                        <a:pt x="1941" y="1216"/>
                        <a:pt x="1925" y="1186"/>
                      </a:cubicBezTo>
                      <a:lnTo>
                        <a:pt x="1925" y="1186"/>
                      </a:lnTo>
                      <a:lnTo>
                        <a:pt x="1956" y="1216"/>
                      </a:lnTo>
                      <a:cubicBezTo>
                        <a:pt x="1956" y="1216"/>
                        <a:pt x="1956" y="1186"/>
                        <a:pt x="1956" y="1186"/>
                      </a:cubicBezTo>
                      <a:cubicBezTo>
                        <a:pt x="1956" y="1186"/>
                        <a:pt x="1956" y="1216"/>
                        <a:pt x="1986" y="1216"/>
                      </a:cubicBezTo>
                      <a:lnTo>
                        <a:pt x="1956" y="1155"/>
                      </a:lnTo>
                      <a:lnTo>
                        <a:pt x="1956" y="1155"/>
                      </a:lnTo>
                      <a:cubicBezTo>
                        <a:pt x="1990" y="1178"/>
                        <a:pt x="2019" y="1184"/>
                        <a:pt x="2046" y="1184"/>
                      </a:cubicBezTo>
                      <a:cubicBezTo>
                        <a:pt x="2075" y="1184"/>
                        <a:pt x="2102" y="1177"/>
                        <a:pt x="2127" y="1177"/>
                      </a:cubicBezTo>
                      <a:cubicBezTo>
                        <a:pt x="2141" y="1177"/>
                        <a:pt x="2155" y="1179"/>
                        <a:pt x="2169" y="1186"/>
                      </a:cubicBezTo>
                      <a:cubicBezTo>
                        <a:pt x="2169" y="1155"/>
                        <a:pt x="2199" y="1125"/>
                        <a:pt x="2229" y="1125"/>
                      </a:cubicBezTo>
                      <a:lnTo>
                        <a:pt x="2260" y="1125"/>
                      </a:lnTo>
                      <a:lnTo>
                        <a:pt x="2229" y="1095"/>
                      </a:lnTo>
                      <a:lnTo>
                        <a:pt x="2260" y="1095"/>
                      </a:lnTo>
                      <a:cubicBezTo>
                        <a:pt x="2290" y="1095"/>
                        <a:pt x="2351" y="1095"/>
                        <a:pt x="2351" y="1064"/>
                      </a:cubicBezTo>
                      <a:cubicBezTo>
                        <a:pt x="2351" y="1047"/>
                        <a:pt x="2356" y="1042"/>
                        <a:pt x="2362" y="1042"/>
                      </a:cubicBezTo>
                      <a:cubicBezTo>
                        <a:pt x="2373" y="1042"/>
                        <a:pt x="2390" y="1056"/>
                        <a:pt x="2400" y="1056"/>
                      </a:cubicBezTo>
                      <a:cubicBezTo>
                        <a:pt x="2407" y="1056"/>
                        <a:pt x="2412" y="1051"/>
                        <a:pt x="2412" y="1034"/>
                      </a:cubicBezTo>
                      <a:cubicBezTo>
                        <a:pt x="2412" y="1064"/>
                        <a:pt x="2412" y="1064"/>
                        <a:pt x="2412" y="1064"/>
                      </a:cubicBezTo>
                      <a:cubicBezTo>
                        <a:pt x="2412" y="1034"/>
                        <a:pt x="2442" y="1003"/>
                        <a:pt x="2442" y="973"/>
                      </a:cubicBezTo>
                      <a:cubicBezTo>
                        <a:pt x="2473" y="973"/>
                        <a:pt x="2473" y="973"/>
                        <a:pt x="2473" y="1003"/>
                      </a:cubicBezTo>
                      <a:lnTo>
                        <a:pt x="2473" y="973"/>
                      </a:lnTo>
                      <a:lnTo>
                        <a:pt x="2503" y="973"/>
                      </a:lnTo>
                      <a:cubicBezTo>
                        <a:pt x="2503" y="973"/>
                        <a:pt x="2516" y="960"/>
                        <a:pt x="2534" y="960"/>
                      </a:cubicBezTo>
                      <a:cubicBezTo>
                        <a:pt x="2543" y="960"/>
                        <a:pt x="2554" y="963"/>
                        <a:pt x="2564" y="973"/>
                      </a:cubicBezTo>
                      <a:cubicBezTo>
                        <a:pt x="2564" y="912"/>
                        <a:pt x="2625" y="882"/>
                        <a:pt x="2655" y="882"/>
                      </a:cubicBezTo>
                      <a:cubicBezTo>
                        <a:pt x="2655" y="852"/>
                        <a:pt x="2685" y="852"/>
                        <a:pt x="2685" y="821"/>
                      </a:cubicBezTo>
                      <a:lnTo>
                        <a:pt x="2716" y="852"/>
                      </a:lnTo>
                      <a:cubicBezTo>
                        <a:pt x="2716" y="830"/>
                        <a:pt x="2701" y="809"/>
                        <a:pt x="2702" y="809"/>
                      </a:cubicBezTo>
                      <a:lnTo>
                        <a:pt x="2702" y="809"/>
                      </a:lnTo>
                      <a:cubicBezTo>
                        <a:pt x="2703" y="809"/>
                        <a:pt x="2707" y="812"/>
                        <a:pt x="2716" y="821"/>
                      </a:cubicBezTo>
                      <a:cubicBezTo>
                        <a:pt x="2716" y="806"/>
                        <a:pt x="2723" y="806"/>
                        <a:pt x="2731" y="806"/>
                      </a:cubicBezTo>
                      <a:cubicBezTo>
                        <a:pt x="2739" y="806"/>
                        <a:pt x="2746" y="806"/>
                        <a:pt x="2746" y="791"/>
                      </a:cubicBezTo>
                      <a:lnTo>
                        <a:pt x="2777" y="791"/>
                      </a:lnTo>
                      <a:cubicBezTo>
                        <a:pt x="2766" y="781"/>
                        <a:pt x="2766" y="777"/>
                        <a:pt x="2771" y="777"/>
                      </a:cubicBezTo>
                      <a:cubicBezTo>
                        <a:pt x="2780" y="777"/>
                        <a:pt x="2807" y="791"/>
                        <a:pt x="2807" y="791"/>
                      </a:cubicBezTo>
                      <a:cubicBezTo>
                        <a:pt x="2807" y="791"/>
                        <a:pt x="2837" y="760"/>
                        <a:pt x="2868" y="730"/>
                      </a:cubicBezTo>
                      <a:cubicBezTo>
                        <a:pt x="2928" y="700"/>
                        <a:pt x="2989" y="639"/>
                        <a:pt x="3050" y="548"/>
                      </a:cubicBezTo>
                      <a:cubicBezTo>
                        <a:pt x="3172" y="426"/>
                        <a:pt x="3232" y="244"/>
                        <a:pt x="3172" y="122"/>
                      </a:cubicBezTo>
                      <a:cubicBezTo>
                        <a:pt x="3141" y="92"/>
                        <a:pt x="3141" y="92"/>
                        <a:pt x="3111" y="61"/>
                      </a:cubicBezTo>
                      <a:lnTo>
                        <a:pt x="3141" y="61"/>
                      </a:lnTo>
                      <a:cubicBezTo>
                        <a:pt x="3121" y="61"/>
                        <a:pt x="3100" y="47"/>
                        <a:pt x="3080" y="38"/>
                      </a:cubicBezTo>
                      <a:lnTo>
                        <a:pt x="3080" y="38"/>
                      </a:lnTo>
                      <a:cubicBezTo>
                        <a:pt x="3078" y="49"/>
                        <a:pt x="3071" y="54"/>
                        <a:pt x="3065" y="54"/>
                      </a:cubicBezTo>
                      <a:cubicBezTo>
                        <a:pt x="3062" y="54"/>
                        <a:pt x="3060" y="53"/>
                        <a:pt x="3057" y="51"/>
                      </a:cubicBezTo>
                      <a:lnTo>
                        <a:pt x="3057" y="51"/>
                      </a:lnTo>
                      <a:cubicBezTo>
                        <a:pt x="3072" y="73"/>
                        <a:pt x="3104" y="92"/>
                        <a:pt x="3080" y="92"/>
                      </a:cubicBezTo>
                      <a:cubicBezTo>
                        <a:pt x="3080" y="92"/>
                        <a:pt x="3050" y="92"/>
                        <a:pt x="3050" y="61"/>
                      </a:cubicBezTo>
                      <a:lnTo>
                        <a:pt x="2989" y="61"/>
                      </a:lnTo>
                      <a:cubicBezTo>
                        <a:pt x="2959" y="61"/>
                        <a:pt x="2989" y="92"/>
                        <a:pt x="2959" y="92"/>
                      </a:cubicBezTo>
                      <a:cubicBezTo>
                        <a:pt x="2959" y="76"/>
                        <a:pt x="2951" y="76"/>
                        <a:pt x="2944" y="76"/>
                      </a:cubicBezTo>
                      <a:cubicBezTo>
                        <a:pt x="2936" y="76"/>
                        <a:pt x="2928" y="76"/>
                        <a:pt x="2928" y="61"/>
                      </a:cubicBezTo>
                      <a:lnTo>
                        <a:pt x="2928" y="92"/>
                      </a:lnTo>
                      <a:lnTo>
                        <a:pt x="2898" y="92"/>
                      </a:lnTo>
                      <a:cubicBezTo>
                        <a:pt x="2898" y="92"/>
                        <a:pt x="2898" y="105"/>
                        <a:pt x="2889" y="105"/>
                      </a:cubicBezTo>
                      <a:cubicBezTo>
                        <a:pt x="2885" y="105"/>
                        <a:pt x="2878" y="102"/>
                        <a:pt x="2868" y="92"/>
                      </a:cubicBezTo>
                      <a:cubicBezTo>
                        <a:pt x="2837" y="92"/>
                        <a:pt x="2898" y="122"/>
                        <a:pt x="2868" y="122"/>
                      </a:cubicBezTo>
                      <a:cubicBezTo>
                        <a:pt x="2868" y="122"/>
                        <a:pt x="2837" y="122"/>
                        <a:pt x="2837" y="92"/>
                      </a:cubicBezTo>
                      <a:cubicBezTo>
                        <a:pt x="2822" y="107"/>
                        <a:pt x="2792" y="107"/>
                        <a:pt x="2761" y="107"/>
                      </a:cubicBezTo>
                      <a:cubicBezTo>
                        <a:pt x="2731" y="107"/>
                        <a:pt x="2701" y="107"/>
                        <a:pt x="2685" y="122"/>
                      </a:cubicBezTo>
                      <a:cubicBezTo>
                        <a:pt x="2685" y="132"/>
                        <a:pt x="2679" y="136"/>
                        <a:pt x="2668" y="136"/>
                      </a:cubicBezTo>
                      <a:cubicBezTo>
                        <a:pt x="2648" y="136"/>
                        <a:pt x="2614" y="122"/>
                        <a:pt x="2594" y="122"/>
                      </a:cubicBezTo>
                      <a:lnTo>
                        <a:pt x="2625" y="152"/>
                      </a:lnTo>
                      <a:cubicBezTo>
                        <a:pt x="2612" y="146"/>
                        <a:pt x="2603" y="144"/>
                        <a:pt x="2594" y="144"/>
                      </a:cubicBezTo>
                      <a:cubicBezTo>
                        <a:pt x="2561" y="144"/>
                        <a:pt x="2552" y="183"/>
                        <a:pt x="2503" y="183"/>
                      </a:cubicBezTo>
                      <a:lnTo>
                        <a:pt x="2533" y="213"/>
                      </a:lnTo>
                      <a:cubicBezTo>
                        <a:pt x="2533" y="213"/>
                        <a:pt x="2533" y="213"/>
                        <a:pt x="2533" y="244"/>
                      </a:cubicBezTo>
                      <a:cubicBezTo>
                        <a:pt x="2533" y="213"/>
                        <a:pt x="2503" y="213"/>
                        <a:pt x="2503" y="213"/>
                      </a:cubicBezTo>
                      <a:lnTo>
                        <a:pt x="2503" y="213"/>
                      </a:lnTo>
                      <a:cubicBezTo>
                        <a:pt x="2503" y="213"/>
                        <a:pt x="2533" y="244"/>
                        <a:pt x="2533" y="244"/>
                      </a:cubicBezTo>
                      <a:cubicBezTo>
                        <a:pt x="2522" y="238"/>
                        <a:pt x="2511" y="235"/>
                        <a:pt x="2501" y="235"/>
                      </a:cubicBezTo>
                      <a:cubicBezTo>
                        <a:pt x="2460" y="235"/>
                        <a:pt x="2431" y="280"/>
                        <a:pt x="2381" y="304"/>
                      </a:cubicBezTo>
                      <a:cubicBezTo>
                        <a:pt x="2351" y="365"/>
                        <a:pt x="2260" y="365"/>
                        <a:pt x="2199" y="426"/>
                      </a:cubicBezTo>
                      <a:lnTo>
                        <a:pt x="2199" y="426"/>
                      </a:lnTo>
                      <a:cubicBezTo>
                        <a:pt x="2205" y="420"/>
                        <a:pt x="2210" y="417"/>
                        <a:pt x="2214" y="417"/>
                      </a:cubicBezTo>
                      <a:cubicBezTo>
                        <a:pt x="2229" y="417"/>
                        <a:pt x="2229" y="456"/>
                        <a:pt x="2229" y="456"/>
                      </a:cubicBezTo>
                      <a:cubicBezTo>
                        <a:pt x="2213" y="440"/>
                        <a:pt x="2203" y="434"/>
                        <a:pt x="2197" y="434"/>
                      </a:cubicBezTo>
                      <a:cubicBezTo>
                        <a:pt x="2187" y="434"/>
                        <a:pt x="2187" y="448"/>
                        <a:pt x="2183" y="448"/>
                      </a:cubicBezTo>
                      <a:cubicBezTo>
                        <a:pt x="2181" y="448"/>
                        <a:pt x="2177" y="443"/>
                        <a:pt x="2169" y="426"/>
                      </a:cubicBezTo>
                      <a:cubicBezTo>
                        <a:pt x="2138" y="487"/>
                        <a:pt x="2077" y="426"/>
                        <a:pt x="2077" y="517"/>
                      </a:cubicBezTo>
                      <a:lnTo>
                        <a:pt x="2077" y="487"/>
                      </a:lnTo>
                      <a:cubicBezTo>
                        <a:pt x="2047" y="487"/>
                        <a:pt x="2047" y="517"/>
                        <a:pt x="2047" y="517"/>
                      </a:cubicBezTo>
                      <a:lnTo>
                        <a:pt x="2047" y="548"/>
                      </a:lnTo>
                      <a:cubicBezTo>
                        <a:pt x="2047" y="548"/>
                        <a:pt x="2033" y="534"/>
                        <a:pt x="2024" y="534"/>
                      </a:cubicBezTo>
                      <a:cubicBezTo>
                        <a:pt x="2020" y="534"/>
                        <a:pt x="2017" y="537"/>
                        <a:pt x="2017" y="548"/>
                      </a:cubicBezTo>
                      <a:cubicBezTo>
                        <a:pt x="2017" y="537"/>
                        <a:pt x="2017" y="534"/>
                        <a:pt x="2015" y="534"/>
                      </a:cubicBezTo>
                      <a:cubicBezTo>
                        <a:pt x="2013" y="534"/>
                        <a:pt x="2006" y="548"/>
                        <a:pt x="1986" y="548"/>
                      </a:cubicBezTo>
                      <a:cubicBezTo>
                        <a:pt x="1986" y="548"/>
                        <a:pt x="1986" y="578"/>
                        <a:pt x="1956" y="578"/>
                      </a:cubicBezTo>
                      <a:cubicBezTo>
                        <a:pt x="1956" y="563"/>
                        <a:pt x="1948" y="563"/>
                        <a:pt x="1941" y="563"/>
                      </a:cubicBezTo>
                      <a:cubicBezTo>
                        <a:pt x="1933" y="563"/>
                        <a:pt x="1925" y="563"/>
                        <a:pt x="1925" y="548"/>
                      </a:cubicBezTo>
                      <a:cubicBezTo>
                        <a:pt x="1895" y="578"/>
                        <a:pt x="1865" y="578"/>
                        <a:pt x="1834" y="578"/>
                      </a:cubicBezTo>
                      <a:lnTo>
                        <a:pt x="1865" y="608"/>
                      </a:lnTo>
                      <a:lnTo>
                        <a:pt x="1834" y="608"/>
                      </a:lnTo>
                      <a:cubicBezTo>
                        <a:pt x="1834" y="608"/>
                        <a:pt x="1834" y="639"/>
                        <a:pt x="1834" y="639"/>
                      </a:cubicBezTo>
                      <a:cubicBezTo>
                        <a:pt x="1834" y="608"/>
                        <a:pt x="1804" y="608"/>
                        <a:pt x="1804" y="578"/>
                      </a:cubicBezTo>
                      <a:cubicBezTo>
                        <a:pt x="1773" y="608"/>
                        <a:pt x="1773" y="639"/>
                        <a:pt x="1743" y="639"/>
                      </a:cubicBezTo>
                      <a:cubicBezTo>
                        <a:pt x="1743" y="624"/>
                        <a:pt x="1743" y="624"/>
                        <a:pt x="1743" y="624"/>
                      </a:cubicBezTo>
                      <a:cubicBezTo>
                        <a:pt x="1743" y="624"/>
                        <a:pt x="1743" y="624"/>
                        <a:pt x="1743" y="608"/>
                      </a:cubicBezTo>
                      <a:cubicBezTo>
                        <a:pt x="1713" y="639"/>
                        <a:pt x="1743" y="639"/>
                        <a:pt x="1743" y="669"/>
                      </a:cubicBezTo>
                      <a:cubicBezTo>
                        <a:pt x="1743" y="669"/>
                        <a:pt x="1713" y="639"/>
                        <a:pt x="1713" y="639"/>
                      </a:cubicBezTo>
                      <a:cubicBezTo>
                        <a:pt x="1713" y="639"/>
                        <a:pt x="1699" y="625"/>
                        <a:pt x="1681" y="625"/>
                      </a:cubicBezTo>
                      <a:cubicBezTo>
                        <a:pt x="1673" y="625"/>
                        <a:pt x="1664" y="628"/>
                        <a:pt x="1655" y="636"/>
                      </a:cubicBezTo>
                      <a:lnTo>
                        <a:pt x="1655" y="636"/>
                      </a:lnTo>
                      <a:cubicBezTo>
                        <a:pt x="1653" y="633"/>
                        <a:pt x="1652" y="630"/>
                        <a:pt x="1652" y="630"/>
                      </a:cubicBezTo>
                      <a:cubicBezTo>
                        <a:pt x="1652" y="630"/>
                        <a:pt x="1652" y="632"/>
                        <a:pt x="1652" y="639"/>
                      </a:cubicBezTo>
                      <a:lnTo>
                        <a:pt x="1652" y="608"/>
                      </a:lnTo>
                      <a:cubicBezTo>
                        <a:pt x="1652" y="630"/>
                        <a:pt x="1637" y="651"/>
                        <a:pt x="1628" y="651"/>
                      </a:cubicBezTo>
                      <a:cubicBezTo>
                        <a:pt x="1624" y="651"/>
                        <a:pt x="1621" y="648"/>
                        <a:pt x="1621" y="639"/>
                      </a:cubicBezTo>
                      <a:lnTo>
                        <a:pt x="1561" y="639"/>
                      </a:lnTo>
                      <a:cubicBezTo>
                        <a:pt x="1561" y="639"/>
                        <a:pt x="1561" y="608"/>
                        <a:pt x="1561" y="608"/>
                      </a:cubicBezTo>
                      <a:cubicBezTo>
                        <a:pt x="1540" y="608"/>
                        <a:pt x="1507" y="622"/>
                        <a:pt x="1477" y="622"/>
                      </a:cubicBezTo>
                      <a:cubicBezTo>
                        <a:pt x="1463" y="622"/>
                        <a:pt x="1449" y="618"/>
                        <a:pt x="1439" y="608"/>
                      </a:cubicBezTo>
                      <a:cubicBezTo>
                        <a:pt x="1439" y="639"/>
                        <a:pt x="1409" y="639"/>
                        <a:pt x="1409" y="669"/>
                      </a:cubicBezTo>
                      <a:lnTo>
                        <a:pt x="1409" y="608"/>
                      </a:lnTo>
                      <a:lnTo>
                        <a:pt x="1409" y="608"/>
                      </a:lnTo>
                      <a:lnTo>
                        <a:pt x="1409" y="608"/>
                      </a:lnTo>
                      <a:cubicBezTo>
                        <a:pt x="1409" y="608"/>
                        <a:pt x="1378" y="608"/>
                        <a:pt x="1378" y="639"/>
                      </a:cubicBezTo>
                      <a:cubicBezTo>
                        <a:pt x="1378" y="608"/>
                        <a:pt x="1378" y="608"/>
                        <a:pt x="1378" y="578"/>
                      </a:cubicBezTo>
                      <a:lnTo>
                        <a:pt x="1348" y="578"/>
                      </a:lnTo>
                      <a:cubicBezTo>
                        <a:pt x="1344" y="575"/>
                        <a:pt x="1341" y="573"/>
                        <a:pt x="1338" y="573"/>
                      </a:cubicBezTo>
                      <a:cubicBezTo>
                        <a:pt x="1314" y="573"/>
                        <a:pt x="1291" y="644"/>
                        <a:pt x="1267" y="644"/>
                      </a:cubicBezTo>
                      <a:cubicBezTo>
                        <a:pt x="1264" y="644"/>
                        <a:pt x="1260" y="642"/>
                        <a:pt x="1257" y="639"/>
                      </a:cubicBezTo>
                      <a:cubicBezTo>
                        <a:pt x="1257" y="669"/>
                        <a:pt x="1257" y="669"/>
                        <a:pt x="1257" y="700"/>
                      </a:cubicBezTo>
                      <a:cubicBezTo>
                        <a:pt x="1257" y="689"/>
                        <a:pt x="1253" y="686"/>
                        <a:pt x="1249" y="686"/>
                      </a:cubicBezTo>
                      <a:cubicBezTo>
                        <a:pt x="1240" y="686"/>
                        <a:pt x="1226" y="700"/>
                        <a:pt x="1226" y="700"/>
                      </a:cubicBezTo>
                      <a:cubicBezTo>
                        <a:pt x="1226" y="669"/>
                        <a:pt x="1196" y="669"/>
                        <a:pt x="1196" y="639"/>
                      </a:cubicBezTo>
                      <a:cubicBezTo>
                        <a:pt x="1196" y="669"/>
                        <a:pt x="1196" y="700"/>
                        <a:pt x="1166" y="700"/>
                      </a:cubicBezTo>
                      <a:cubicBezTo>
                        <a:pt x="1166" y="669"/>
                        <a:pt x="1196" y="669"/>
                        <a:pt x="1166" y="639"/>
                      </a:cubicBezTo>
                      <a:lnTo>
                        <a:pt x="1135" y="639"/>
                      </a:lnTo>
                      <a:cubicBezTo>
                        <a:pt x="1135" y="639"/>
                        <a:pt x="1135" y="639"/>
                        <a:pt x="1135" y="669"/>
                      </a:cubicBezTo>
                      <a:lnTo>
                        <a:pt x="1166" y="639"/>
                      </a:lnTo>
                      <a:lnTo>
                        <a:pt x="1166" y="639"/>
                      </a:lnTo>
                      <a:cubicBezTo>
                        <a:pt x="1166" y="639"/>
                        <a:pt x="1166" y="669"/>
                        <a:pt x="1135" y="669"/>
                      </a:cubicBezTo>
                      <a:cubicBezTo>
                        <a:pt x="1115" y="669"/>
                        <a:pt x="1108" y="683"/>
                        <a:pt x="1106" y="683"/>
                      </a:cubicBezTo>
                      <a:cubicBezTo>
                        <a:pt x="1105" y="683"/>
                        <a:pt x="1105" y="679"/>
                        <a:pt x="1105" y="669"/>
                      </a:cubicBezTo>
                      <a:lnTo>
                        <a:pt x="1105" y="639"/>
                      </a:lnTo>
                      <a:cubicBezTo>
                        <a:pt x="1095" y="649"/>
                        <a:pt x="1088" y="652"/>
                        <a:pt x="1083" y="652"/>
                      </a:cubicBezTo>
                      <a:cubicBezTo>
                        <a:pt x="1074" y="652"/>
                        <a:pt x="1074" y="639"/>
                        <a:pt x="1074" y="639"/>
                      </a:cubicBezTo>
                      <a:cubicBezTo>
                        <a:pt x="1074" y="639"/>
                        <a:pt x="1044" y="669"/>
                        <a:pt x="1044" y="669"/>
                      </a:cubicBezTo>
                      <a:cubicBezTo>
                        <a:pt x="1044" y="669"/>
                        <a:pt x="1044" y="669"/>
                        <a:pt x="1044" y="700"/>
                      </a:cubicBezTo>
                      <a:cubicBezTo>
                        <a:pt x="1044" y="693"/>
                        <a:pt x="1043" y="691"/>
                        <a:pt x="1040" y="691"/>
                      </a:cubicBezTo>
                      <a:cubicBezTo>
                        <a:pt x="1035" y="691"/>
                        <a:pt x="1023" y="708"/>
                        <a:pt x="1017" y="708"/>
                      </a:cubicBezTo>
                      <a:cubicBezTo>
                        <a:pt x="1015" y="708"/>
                        <a:pt x="1014" y="706"/>
                        <a:pt x="1014" y="700"/>
                      </a:cubicBezTo>
                      <a:cubicBezTo>
                        <a:pt x="1014" y="700"/>
                        <a:pt x="1014" y="669"/>
                        <a:pt x="1014" y="669"/>
                      </a:cubicBezTo>
                      <a:cubicBezTo>
                        <a:pt x="993" y="669"/>
                        <a:pt x="987" y="683"/>
                        <a:pt x="984" y="683"/>
                      </a:cubicBezTo>
                      <a:cubicBezTo>
                        <a:pt x="983" y="683"/>
                        <a:pt x="983" y="679"/>
                        <a:pt x="983" y="669"/>
                      </a:cubicBezTo>
                      <a:cubicBezTo>
                        <a:pt x="983" y="669"/>
                        <a:pt x="983" y="669"/>
                        <a:pt x="983" y="639"/>
                      </a:cubicBezTo>
                      <a:cubicBezTo>
                        <a:pt x="971" y="651"/>
                        <a:pt x="964" y="656"/>
                        <a:pt x="960" y="656"/>
                      </a:cubicBezTo>
                      <a:cubicBezTo>
                        <a:pt x="944" y="656"/>
                        <a:pt x="983" y="578"/>
                        <a:pt x="983" y="578"/>
                      </a:cubicBezTo>
                      <a:cubicBezTo>
                        <a:pt x="953" y="578"/>
                        <a:pt x="983" y="578"/>
                        <a:pt x="953" y="608"/>
                      </a:cubicBezTo>
                      <a:cubicBezTo>
                        <a:pt x="953" y="608"/>
                        <a:pt x="953" y="578"/>
                        <a:pt x="953" y="578"/>
                      </a:cubicBezTo>
                      <a:cubicBezTo>
                        <a:pt x="953" y="578"/>
                        <a:pt x="953" y="565"/>
                        <a:pt x="953" y="548"/>
                      </a:cubicBezTo>
                      <a:lnTo>
                        <a:pt x="922" y="578"/>
                      </a:lnTo>
                      <a:cubicBezTo>
                        <a:pt x="922" y="578"/>
                        <a:pt x="892" y="578"/>
                        <a:pt x="892" y="548"/>
                      </a:cubicBezTo>
                      <a:cubicBezTo>
                        <a:pt x="892" y="578"/>
                        <a:pt x="892" y="578"/>
                        <a:pt x="892" y="578"/>
                      </a:cubicBezTo>
                      <a:cubicBezTo>
                        <a:pt x="872" y="578"/>
                        <a:pt x="865" y="591"/>
                        <a:pt x="863" y="591"/>
                      </a:cubicBezTo>
                      <a:cubicBezTo>
                        <a:pt x="862" y="591"/>
                        <a:pt x="862" y="588"/>
                        <a:pt x="862" y="578"/>
                      </a:cubicBezTo>
                      <a:cubicBezTo>
                        <a:pt x="862" y="563"/>
                        <a:pt x="862" y="563"/>
                        <a:pt x="862" y="563"/>
                      </a:cubicBezTo>
                      <a:cubicBezTo>
                        <a:pt x="862" y="563"/>
                        <a:pt x="862" y="563"/>
                        <a:pt x="862" y="548"/>
                      </a:cubicBezTo>
                      <a:cubicBezTo>
                        <a:pt x="855" y="554"/>
                        <a:pt x="852" y="556"/>
                        <a:pt x="850" y="556"/>
                      </a:cubicBezTo>
                      <a:cubicBezTo>
                        <a:pt x="841" y="556"/>
                        <a:pt x="855" y="517"/>
                        <a:pt x="831" y="517"/>
                      </a:cubicBezTo>
                      <a:cubicBezTo>
                        <a:pt x="801" y="517"/>
                        <a:pt x="801" y="548"/>
                        <a:pt x="770" y="578"/>
                      </a:cubicBezTo>
                      <a:cubicBezTo>
                        <a:pt x="770" y="578"/>
                        <a:pt x="770" y="578"/>
                        <a:pt x="770" y="548"/>
                      </a:cubicBezTo>
                      <a:cubicBezTo>
                        <a:pt x="770" y="548"/>
                        <a:pt x="770" y="517"/>
                        <a:pt x="801" y="517"/>
                      </a:cubicBezTo>
                      <a:lnTo>
                        <a:pt x="770" y="517"/>
                      </a:lnTo>
                      <a:cubicBezTo>
                        <a:pt x="770" y="548"/>
                        <a:pt x="770" y="548"/>
                        <a:pt x="740" y="548"/>
                      </a:cubicBezTo>
                      <a:cubicBezTo>
                        <a:pt x="740" y="548"/>
                        <a:pt x="740" y="517"/>
                        <a:pt x="740" y="517"/>
                      </a:cubicBezTo>
                      <a:cubicBezTo>
                        <a:pt x="740" y="532"/>
                        <a:pt x="732" y="532"/>
                        <a:pt x="721" y="532"/>
                      </a:cubicBezTo>
                      <a:cubicBezTo>
                        <a:pt x="716" y="532"/>
                        <a:pt x="711" y="532"/>
                        <a:pt x="705" y="533"/>
                      </a:cubicBezTo>
                      <a:lnTo>
                        <a:pt x="705" y="533"/>
                      </a:lnTo>
                      <a:cubicBezTo>
                        <a:pt x="710" y="525"/>
                        <a:pt x="710" y="517"/>
                        <a:pt x="710" y="517"/>
                      </a:cubicBezTo>
                      <a:lnTo>
                        <a:pt x="710" y="517"/>
                      </a:lnTo>
                      <a:cubicBezTo>
                        <a:pt x="710" y="517"/>
                        <a:pt x="679" y="548"/>
                        <a:pt x="679" y="548"/>
                      </a:cubicBezTo>
                      <a:cubicBezTo>
                        <a:pt x="679" y="517"/>
                        <a:pt x="679" y="517"/>
                        <a:pt x="679" y="517"/>
                      </a:cubicBezTo>
                      <a:lnTo>
                        <a:pt x="649" y="487"/>
                      </a:lnTo>
                      <a:cubicBezTo>
                        <a:pt x="679" y="456"/>
                        <a:pt x="649" y="456"/>
                        <a:pt x="679" y="426"/>
                      </a:cubicBezTo>
                      <a:cubicBezTo>
                        <a:pt x="679" y="396"/>
                        <a:pt x="679" y="396"/>
                        <a:pt x="649" y="396"/>
                      </a:cubicBezTo>
                      <a:cubicBezTo>
                        <a:pt x="649" y="426"/>
                        <a:pt x="649" y="426"/>
                        <a:pt x="649" y="426"/>
                      </a:cubicBezTo>
                      <a:cubicBezTo>
                        <a:pt x="624" y="426"/>
                        <a:pt x="600" y="465"/>
                        <a:pt x="591" y="465"/>
                      </a:cubicBezTo>
                      <a:cubicBezTo>
                        <a:pt x="589" y="465"/>
                        <a:pt x="588" y="462"/>
                        <a:pt x="588" y="456"/>
                      </a:cubicBezTo>
                      <a:cubicBezTo>
                        <a:pt x="558" y="487"/>
                        <a:pt x="558" y="487"/>
                        <a:pt x="558" y="487"/>
                      </a:cubicBezTo>
                      <a:cubicBezTo>
                        <a:pt x="558" y="456"/>
                        <a:pt x="588" y="396"/>
                        <a:pt x="558" y="396"/>
                      </a:cubicBezTo>
                      <a:cubicBezTo>
                        <a:pt x="558" y="426"/>
                        <a:pt x="558" y="426"/>
                        <a:pt x="527" y="456"/>
                      </a:cubicBezTo>
                      <a:cubicBezTo>
                        <a:pt x="527" y="456"/>
                        <a:pt x="527" y="437"/>
                        <a:pt x="527" y="426"/>
                      </a:cubicBezTo>
                      <a:lnTo>
                        <a:pt x="527" y="396"/>
                      </a:lnTo>
                      <a:lnTo>
                        <a:pt x="497" y="396"/>
                      </a:lnTo>
                      <a:cubicBezTo>
                        <a:pt x="487" y="406"/>
                        <a:pt x="480" y="409"/>
                        <a:pt x="477" y="409"/>
                      </a:cubicBezTo>
                      <a:cubicBezTo>
                        <a:pt x="475" y="409"/>
                        <a:pt x="474" y="408"/>
                        <a:pt x="474" y="407"/>
                      </a:cubicBezTo>
                      <a:lnTo>
                        <a:pt x="474" y="407"/>
                      </a:lnTo>
                      <a:cubicBezTo>
                        <a:pt x="474" y="406"/>
                        <a:pt x="474" y="406"/>
                        <a:pt x="474" y="406"/>
                      </a:cubicBezTo>
                      <a:lnTo>
                        <a:pt x="474" y="406"/>
                      </a:lnTo>
                      <a:cubicBezTo>
                        <a:pt x="475" y="405"/>
                        <a:pt x="475" y="404"/>
                        <a:pt x="476" y="403"/>
                      </a:cubicBezTo>
                      <a:lnTo>
                        <a:pt x="476" y="403"/>
                      </a:lnTo>
                      <a:cubicBezTo>
                        <a:pt x="476" y="403"/>
                        <a:pt x="475" y="404"/>
                        <a:pt x="475" y="404"/>
                      </a:cubicBezTo>
                      <a:lnTo>
                        <a:pt x="475" y="404"/>
                      </a:lnTo>
                      <a:cubicBezTo>
                        <a:pt x="481" y="373"/>
                        <a:pt x="441" y="391"/>
                        <a:pt x="466" y="365"/>
                      </a:cubicBezTo>
                      <a:lnTo>
                        <a:pt x="436" y="365"/>
                      </a:lnTo>
                      <a:lnTo>
                        <a:pt x="466" y="335"/>
                      </a:lnTo>
                      <a:lnTo>
                        <a:pt x="466" y="335"/>
                      </a:lnTo>
                      <a:cubicBezTo>
                        <a:pt x="436" y="365"/>
                        <a:pt x="436" y="365"/>
                        <a:pt x="406" y="365"/>
                      </a:cubicBezTo>
                      <a:cubicBezTo>
                        <a:pt x="436" y="350"/>
                        <a:pt x="436" y="350"/>
                        <a:pt x="432" y="350"/>
                      </a:cubicBezTo>
                      <a:cubicBezTo>
                        <a:pt x="428" y="350"/>
                        <a:pt x="421" y="350"/>
                        <a:pt x="436" y="335"/>
                      </a:cubicBezTo>
                      <a:lnTo>
                        <a:pt x="436" y="335"/>
                      </a:lnTo>
                      <a:cubicBezTo>
                        <a:pt x="426" y="345"/>
                        <a:pt x="419" y="348"/>
                        <a:pt x="414" y="348"/>
                      </a:cubicBezTo>
                      <a:cubicBezTo>
                        <a:pt x="402" y="348"/>
                        <a:pt x="396" y="335"/>
                        <a:pt x="375" y="335"/>
                      </a:cubicBezTo>
                      <a:cubicBezTo>
                        <a:pt x="375" y="335"/>
                        <a:pt x="406" y="304"/>
                        <a:pt x="406" y="304"/>
                      </a:cubicBezTo>
                      <a:cubicBezTo>
                        <a:pt x="406" y="304"/>
                        <a:pt x="375" y="274"/>
                        <a:pt x="375" y="274"/>
                      </a:cubicBezTo>
                      <a:lnTo>
                        <a:pt x="345" y="274"/>
                      </a:lnTo>
                      <a:cubicBezTo>
                        <a:pt x="330" y="289"/>
                        <a:pt x="330" y="289"/>
                        <a:pt x="330" y="289"/>
                      </a:cubicBezTo>
                      <a:cubicBezTo>
                        <a:pt x="330" y="289"/>
                        <a:pt x="330" y="289"/>
                        <a:pt x="314" y="304"/>
                      </a:cubicBezTo>
                      <a:cubicBezTo>
                        <a:pt x="314" y="274"/>
                        <a:pt x="314" y="274"/>
                        <a:pt x="314" y="274"/>
                      </a:cubicBezTo>
                      <a:cubicBezTo>
                        <a:pt x="314" y="274"/>
                        <a:pt x="345" y="274"/>
                        <a:pt x="345" y="244"/>
                      </a:cubicBezTo>
                      <a:lnTo>
                        <a:pt x="345" y="244"/>
                      </a:lnTo>
                      <a:cubicBezTo>
                        <a:pt x="345" y="244"/>
                        <a:pt x="284" y="274"/>
                        <a:pt x="284" y="304"/>
                      </a:cubicBezTo>
                      <a:cubicBezTo>
                        <a:pt x="284" y="320"/>
                        <a:pt x="276" y="327"/>
                        <a:pt x="269" y="327"/>
                      </a:cubicBezTo>
                      <a:cubicBezTo>
                        <a:pt x="261" y="327"/>
                        <a:pt x="254" y="320"/>
                        <a:pt x="254" y="304"/>
                      </a:cubicBezTo>
                      <a:cubicBezTo>
                        <a:pt x="254" y="304"/>
                        <a:pt x="254" y="304"/>
                        <a:pt x="254" y="274"/>
                      </a:cubicBezTo>
                      <a:cubicBezTo>
                        <a:pt x="254" y="280"/>
                        <a:pt x="256" y="282"/>
                        <a:pt x="260" y="282"/>
                      </a:cubicBezTo>
                      <a:cubicBezTo>
                        <a:pt x="274" y="282"/>
                        <a:pt x="308" y="244"/>
                        <a:pt x="284" y="244"/>
                      </a:cubicBezTo>
                      <a:cubicBezTo>
                        <a:pt x="314" y="244"/>
                        <a:pt x="314" y="213"/>
                        <a:pt x="314" y="213"/>
                      </a:cubicBezTo>
                      <a:lnTo>
                        <a:pt x="314" y="213"/>
                      </a:lnTo>
                      <a:cubicBezTo>
                        <a:pt x="314" y="213"/>
                        <a:pt x="301" y="227"/>
                        <a:pt x="292" y="227"/>
                      </a:cubicBezTo>
                      <a:cubicBezTo>
                        <a:pt x="287" y="227"/>
                        <a:pt x="284" y="223"/>
                        <a:pt x="284" y="213"/>
                      </a:cubicBezTo>
                      <a:cubicBezTo>
                        <a:pt x="254" y="274"/>
                        <a:pt x="254" y="244"/>
                        <a:pt x="223" y="274"/>
                      </a:cubicBezTo>
                      <a:cubicBezTo>
                        <a:pt x="223" y="274"/>
                        <a:pt x="223" y="274"/>
                        <a:pt x="223" y="244"/>
                      </a:cubicBezTo>
                      <a:cubicBezTo>
                        <a:pt x="223" y="213"/>
                        <a:pt x="254" y="213"/>
                        <a:pt x="254" y="213"/>
                      </a:cubicBezTo>
                      <a:lnTo>
                        <a:pt x="254" y="213"/>
                      </a:lnTo>
                      <a:cubicBezTo>
                        <a:pt x="254" y="213"/>
                        <a:pt x="254" y="213"/>
                        <a:pt x="254" y="213"/>
                      </a:cubicBezTo>
                      <a:lnTo>
                        <a:pt x="254" y="183"/>
                      </a:lnTo>
                      <a:cubicBezTo>
                        <a:pt x="254" y="183"/>
                        <a:pt x="254" y="213"/>
                        <a:pt x="223" y="213"/>
                      </a:cubicBezTo>
                      <a:cubicBezTo>
                        <a:pt x="223" y="213"/>
                        <a:pt x="223" y="213"/>
                        <a:pt x="223" y="183"/>
                      </a:cubicBezTo>
                      <a:cubicBezTo>
                        <a:pt x="254" y="183"/>
                        <a:pt x="254" y="152"/>
                        <a:pt x="284" y="152"/>
                      </a:cubicBezTo>
                      <a:lnTo>
                        <a:pt x="223" y="152"/>
                      </a:lnTo>
                      <a:cubicBezTo>
                        <a:pt x="223" y="174"/>
                        <a:pt x="223" y="195"/>
                        <a:pt x="213" y="195"/>
                      </a:cubicBezTo>
                      <a:cubicBezTo>
                        <a:pt x="208" y="195"/>
                        <a:pt x="202" y="192"/>
                        <a:pt x="193" y="183"/>
                      </a:cubicBezTo>
                      <a:cubicBezTo>
                        <a:pt x="193" y="173"/>
                        <a:pt x="189" y="169"/>
                        <a:pt x="185" y="169"/>
                      </a:cubicBezTo>
                      <a:cubicBezTo>
                        <a:pt x="176" y="169"/>
                        <a:pt x="162" y="183"/>
                        <a:pt x="162" y="183"/>
                      </a:cubicBezTo>
                      <a:cubicBezTo>
                        <a:pt x="162" y="183"/>
                        <a:pt x="162" y="183"/>
                        <a:pt x="162" y="152"/>
                      </a:cubicBezTo>
                      <a:cubicBezTo>
                        <a:pt x="162" y="152"/>
                        <a:pt x="162" y="152"/>
                        <a:pt x="162" y="122"/>
                      </a:cubicBezTo>
                      <a:cubicBezTo>
                        <a:pt x="132" y="122"/>
                        <a:pt x="162" y="122"/>
                        <a:pt x="132" y="152"/>
                      </a:cubicBezTo>
                      <a:cubicBezTo>
                        <a:pt x="162" y="92"/>
                        <a:pt x="132" y="92"/>
                        <a:pt x="102" y="92"/>
                      </a:cubicBezTo>
                      <a:cubicBezTo>
                        <a:pt x="86" y="107"/>
                        <a:pt x="86" y="107"/>
                        <a:pt x="86" y="107"/>
                      </a:cubicBezTo>
                      <a:cubicBezTo>
                        <a:pt x="86" y="107"/>
                        <a:pt x="86" y="107"/>
                        <a:pt x="71" y="122"/>
                      </a:cubicBezTo>
                      <a:cubicBezTo>
                        <a:pt x="71" y="122"/>
                        <a:pt x="71" y="92"/>
                        <a:pt x="102" y="92"/>
                      </a:cubicBezTo>
                      <a:cubicBezTo>
                        <a:pt x="102" y="76"/>
                        <a:pt x="102" y="76"/>
                        <a:pt x="105" y="76"/>
                      </a:cubicBezTo>
                      <a:cubicBezTo>
                        <a:pt x="109" y="76"/>
                        <a:pt x="117" y="76"/>
                        <a:pt x="132" y="61"/>
                      </a:cubicBezTo>
                      <a:cubicBezTo>
                        <a:pt x="132" y="51"/>
                        <a:pt x="125" y="48"/>
                        <a:pt x="116" y="48"/>
                      </a:cubicBezTo>
                      <a:cubicBezTo>
                        <a:pt x="98" y="48"/>
                        <a:pt x="71" y="61"/>
                        <a:pt x="71" y="61"/>
                      </a:cubicBezTo>
                      <a:cubicBezTo>
                        <a:pt x="86" y="46"/>
                        <a:pt x="86" y="46"/>
                        <a:pt x="86" y="46"/>
                      </a:cubicBezTo>
                      <a:cubicBezTo>
                        <a:pt x="86" y="46"/>
                        <a:pt x="86" y="46"/>
                        <a:pt x="102" y="31"/>
                      </a:cubicBezTo>
                      <a:cubicBezTo>
                        <a:pt x="102" y="22"/>
                        <a:pt x="99" y="18"/>
                        <a:pt x="95" y="18"/>
                      </a:cubicBezTo>
                      <a:cubicBezTo>
                        <a:pt x="84" y="18"/>
                        <a:pt x="62" y="40"/>
                        <a:pt x="41" y="61"/>
                      </a:cubicBezTo>
                      <a:cubicBezTo>
                        <a:pt x="60" y="42"/>
                        <a:pt x="67" y="23"/>
                        <a:pt x="70" y="11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2" name="Google Shape;712;p31"/>
                <p:cNvSpPr/>
                <p:nvPr/>
              </p:nvSpPr>
              <p:spPr>
                <a:xfrm>
                  <a:off x="1212736" y="42967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3" name="Google Shape;713;p31"/>
                <p:cNvSpPr/>
                <p:nvPr/>
              </p:nvSpPr>
              <p:spPr>
                <a:xfrm>
                  <a:off x="1220549" y="43006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4" name="Google Shape;714;p31"/>
                <p:cNvSpPr/>
                <p:nvPr/>
              </p:nvSpPr>
              <p:spPr>
                <a:xfrm>
                  <a:off x="1222511" y="43006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5" name="Google Shape;715;p31"/>
                <p:cNvSpPr/>
                <p:nvPr/>
              </p:nvSpPr>
              <p:spPr>
                <a:xfrm>
                  <a:off x="1206883" y="429574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6" name="Google Shape;716;p31"/>
                <p:cNvSpPr/>
                <p:nvPr/>
              </p:nvSpPr>
              <p:spPr>
                <a:xfrm>
                  <a:off x="1196112" y="42879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7" name="Google Shape;717;p31"/>
                <p:cNvSpPr/>
                <p:nvPr/>
              </p:nvSpPr>
              <p:spPr>
                <a:xfrm>
                  <a:off x="1195147" y="428889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8" name="Google Shape;718;p31"/>
                <p:cNvSpPr/>
                <p:nvPr/>
              </p:nvSpPr>
              <p:spPr>
                <a:xfrm>
                  <a:off x="1209810" y="429770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19" name="Google Shape;719;p31"/>
                <p:cNvSpPr/>
                <p:nvPr/>
              </p:nvSpPr>
              <p:spPr>
                <a:xfrm>
                  <a:off x="1196112" y="42888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0" name="Google Shape;720;p31"/>
                <p:cNvSpPr/>
                <p:nvPr/>
              </p:nvSpPr>
              <p:spPr>
                <a:xfrm>
                  <a:off x="1195147" y="428696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31" y="0"/>
                        <a:pt x="31" y="0"/>
                        <a:pt x="31" y="31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1" name="Google Shape;721;p31"/>
                <p:cNvSpPr/>
                <p:nvPr/>
              </p:nvSpPr>
              <p:spPr>
                <a:xfrm>
                  <a:off x="1201996" y="429377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2" name="Google Shape;722;p31"/>
                <p:cNvSpPr/>
                <p:nvPr/>
              </p:nvSpPr>
              <p:spPr>
                <a:xfrm>
                  <a:off x="1197108" y="4287926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3" name="Google Shape;723;p31"/>
                <p:cNvSpPr/>
                <p:nvPr/>
              </p:nvSpPr>
              <p:spPr>
                <a:xfrm>
                  <a:off x="1195147" y="42859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4" name="Google Shape;724;p31"/>
                <p:cNvSpPr/>
                <p:nvPr/>
              </p:nvSpPr>
              <p:spPr>
                <a:xfrm>
                  <a:off x="1200034" y="42918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5" name="Google Shape;725;p31"/>
                <p:cNvSpPr/>
                <p:nvPr/>
              </p:nvSpPr>
              <p:spPr>
                <a:xfrm>
                  <a:off x="1239135" y="42185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6" name="Google Shape;726;p31"/>
                <p:cNvSpPr/>
                <p:nvPr/>
              </p:nvSpPr>
              <p:spPr>
                <a:xfrm>
                  <a:off x="1248910" y="421657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0" y="3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7" name="Google Shape;727;p31"/>
                <p:cNvSpPr/>
                <p:nvPr/>
              </p:nvSpPr>
              <p:spPr>
                <a:xfrm>
                  <a:off x="1233251" y="421853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8" name="Google Shape;728;p31"/>
                <p:cNvSpPr/>
                <p:nvPr/>
              </p:nvSpPr>
              <p:spPr>
                <a:xfrm>
                  <a:off x="1273348" y="42116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29" name="Google Shape;729;p31"/>
                <p:cNvSpPr/>
                <p:nvPr/>
              </p:nvSpPr>
              <p:spPr>
                <a:xfrm>
                  <a:off x="1257688" y="42146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0" name="Google Shape;730;p31"/>
                <p:cNvSpPr/>
                <p:nvPr/>
              </p:nvSpPr>
              <p:spPr>
                <a:xfrm>
                  <a:off x="1228363" y="421268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1" name="Google Shape;731;p31"/>
                <p:cNvSpPr/>
                <p:nvPr/>
              </p:nvSpPr>
              <p:spPr>
                <a:xfrm>
                  <a:off x="1223475" y="421657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2" name="Google Shape;732;p31"/>
                <p:cNvSpPr/>
                <p:nvPr/>
              </p:nvSpPr>
              <p:spPr>
                <a:xfrm>
                  <a:off x="1225437" y="421757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3" name="Google Shape;733;p31"/>
                <p:cNvSpPr/>
                <p:nvPr/>
              </p:nvSpPr>
              <p:spPr>
                <a:xfrm>
                  <a:off x="1226434" y="42175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4" name="Google Shape;734;p31"/>
                <p:cNvSpPr/>
                <p:nvPr/>
              </p:nvSpPr>
              <p:spPr>
                <a:xfrm>
                  <a:off x="1254762" y="413448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5" name="Google Shape;735;p31"/>
                <p:cNvSpPr/>
                <p:nvPr/>
              </p:nvSpPr>
              <p:spPr>
                <a:xfrm>
                  <a:off x="1277239" y="41872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6" name="Google Shape;736;p31"/>
                <p:cNvSpPr/>
                <p:nvPr/>
              </p:nvSpPr>
              <p:spPr>
                <a:xfrm>
                  <a:off x="1251836" y="41354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7" name="Google Shape;737;p31"/>
                <p:cNvSpPr/>
                <p:nvPr/>
              </p:nvSpPr>
              <p:spPr>
                <a:xfrm>
                  <a:off x="1230324" y="4209726"/>
                  <a:ext cx="514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32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31"/>
                      </a:cubicBezTo>
                      <a:cubicBezTo>
                        <a:pt x="1" y="16"/>
                        <a:pt x="8" y="16"/>
                        <a:pt x="12" y="16"/>
                      </a:cubicBezTo>
                      <a:cubicBezTo>
                        <a:pt x="16" y="16"/>
                        <a:pt x="16" y="16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8" name="Google Shape;738;p31"/>
                <p:cNvSpPr/>
                <p:nvPr/>
              </p:nvSpPr>
              <p:spPr>
                <a:xfrm>
                  <a:off x="1257688" y="41892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39" name="Google Shape;739;p31"/>
                <p:cNvSpPr/>
                <p:nvPr/>
              </p:nvSpPr>
              <p:spPr>
                <a:xfrm>
                  <a:off x="1251836" y="413544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31"/>
                      </a:lnTo>
                      <a:lnTo>
                        <a:pt x="0" y="3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0" name="Google Shape;740;p31"/>
                <p:cNvSpPr/>
                <p:nvPr/>
              </p:nvSpPr>
              <p:spPr>
                <a:xfrm>
                  <a:off x="1271386" y="41686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1" name="Google Shape;741;p31"/>
                <p:cNvSpPr/>
                <p:nvPr/>
              </p:nvSpPr>
              <p:spPr>
                <a:xfrm>
                  <a:off x="1271386" y="416673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2" name="Google Shape;742;p31"/>
                <p:cNvSpPr/>
                <p:nvPr/>
              </p:nvSpPr>
              <p:spPr>
                <a:xfrm>
                  <a:off x="1254762" y="41344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3" name="Google Shape;743;p31"/>
                <p:cNvSpPr/>
                <p:nvPr/>
              </p:nvSpPr>
              <p:spPr>
                <a:xfrm>
                  <a:off x="1267464" y="41569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4" name="Google Shape;744;p31"/>
                <p:cNvSpPr/>
                <p:nvPr/>
              </p:nvSpPr>
              <p:spPr>
                <a:xfrm>
                  <a:off x="1256724" y="421461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5" name="Google Shape;745;p31"/>
                <p:cNvSpPr/>
                <p:nvPr/>
              </p:nvSpPr>
              <p:spPr>
                <a:xfrm>
                  <a:off x="1259650" y="41999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6" name="Google Shape;746;p31"/>
                <p:cNvSpPr/>
                <p:nvPr/>
              </p:nvSpPr>
              <p:spPr>
                <a:xfrm>
                  <a:off x="1258685" y="419995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7" name="Google Shape;747;p31"/>
                <p:cNvSpPr/>
                <p:nvPr/>
              </p:nvSpPr>
              <p:spPr>
                <a:xfrm>
                  <a:off x="1259650" y="41999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8" name="Google Shape;748;p31"/>
                <p:cNvSpPr/>
                <p:nvPr/>
              </p:nvSpPr>
              <p:spPr>
                <a:xfrm>
                  <a:off x="1251836" y="42009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49" name="Google Shape;749;p31"/>
                <p:cNvSpPr/>
                <p:nvPr/>
              </p:nvSpPr>
              <p:spPr>
                <a:xfrm>
                  <a:off x="1253798" y="42009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0" name="Google Shape;750;p31"/>
                <p:cNvSpPr/>
                <p:nvPr/>
              </p:nvSpPr>
              <p:spPr>
                <a:xfrm>
                  <a:off x="1260614" y="41980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1" name="Google Shape;751;p31"/>
                <p:cNvSpPr/>
                <p:nvPr/>
              </p:nvSpPr>
              <p:spPr>
                <a:xfrm>
                  <a:off x="1220549" y="4134483"/>
                  <a:ext cx="63570" cy="850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77" h="2645" extrusionOk="0">
                      <a:moveTo>
                        <a:pt x="943" y="61"/>
                      </a:moveTo>
                      <a:cubicBezTo>
                        <a:pt x="943" y="76"/>
                        <a:pt x="951" y="76"/>
                        <a:pt x="958" y="76"/>
                      </a:cubicBezTo>
                      <a:cubicBezTo>
                        <a:pt x="966" y="76"/>
                        <a:pt x="973" y="76"/>
                        <a:pt x="973" y="91"/>
                      </a:cubicBezTo>
                      <a:lnTo>
                        <a:pt x="973" y="91"/>
                      </a:lnTo>
                      <a:cubicBezTo>
                        <a:pt x="973" y="61"/>
                        <a:pt x="943" y="61"/>
                        <a:pt x="943" y="61"/>
                      </a:cubicBezTo>
                      <a:close/>
                      <a:moveTo>
                        <a:pt x="1460" y="639"/>
                      </a:moveTo>
                      <a:cubicBezTo>
                        <a:pt x="1449" y="639"/>
                        <a:pt x="1442" y="642"/>
                        <a:pt x="1438" y="647"/>
                      </a:cubicBezTo>
                      <a:lnTo>
                        <a:pt x="1438" y="647"/>
                      </a:lnTo>
                      <a:cubicBezTo>
                        <a:pt x="1442" y="647"/>
                        <a:pt x="1449" y="644"/>
                        <a:pt x="1460" y="639"/>
                      </a:cubicBezTo>
                      <a:close/>
                      <a:moveTo>
                        <a:pt x="1521" y="943"/>
                      </a:moveTo>
                      <a:lnTo>
                        <a:pt x="1521" y="969"/>
                      </a:lnTo>
                      <a:lnTo>
                        <a:pt x="1521" y="969"/>
                      </a:lnTo>
                      <a:cubicBezTo>
                        <a:pt x="1513" y="966"/>
                        <a:pt x="1505" y="958"/>
                        <a:pt x="1521" y="943"/>
                      </a:cubicBezTo>
                      <a:close/>
                      <a:moveTo>
                        <a:pt x="1742" y="1537"/>
                      </a:moveTo>
                      <a:cubicBezTo>
                        <a:pt x="1733" y="1537"/>
                        <a:pt x="1733" y="1551"/>
                        <a:pt x="1733" y="1551"/>
                      </a:cubicBezTo>
                      <a:lnTo>
                        <a:pt x="1764" y="1551"/>
                      </a:lnTo>
                      <a:cubicBezTo>
                        <a:pt x="1754" y="1541"/>
                        <a:pt x="1747" y="1537"/>
                        <a:pt x="1742" y="1537"/>
                      </a:cubicBezTo>
                      <a:close/>
                      <a:moveTo>
                        <a:pt x="1095" y="1577"/>
                      </a:moveTo>
                      <a:lnTo>
                        <a:pt x="1095" y="1577"/>
                      </a:lnTo>
                      <a:cubicBezTo>
                        <a:pt x="1095" y="1579"/>
                        <a:pt x="1095" y="1580"/>
                        <a:pt x="1095" y="1581"/>
                      </a:cubicBezTo>
                      <a:cubicBezTo>
                        <a:pt x="1110" y="1581"/>
                        <a:pt x="1103" y="1581"/>
                        <a:pt x="1095" y="1577"/>
                      </a:cubicBezTo>
                      <a:close/>
                      <a:moveTo>
                        <a:pt x="1156" y="1824"/>
                      </a:moveTo>
                      <a:cubicBezTo>
                        <a:pt x="1156" y="1855"/>
                        <a:pt x="1156" y="1855"/>
                        <a:pt x="1186" y="1855"/>
                      </a:cubicBezTo>
                      <a:cubicBezTo>
                        <a:pt x="1156" y="1855"/>
                        <a:pt x="1156" y="1825"/>
                        <a:pt x="1156" y="1824"/>
                      </a:cubicBezTo>
                      <a:close/>
                      <a:moveTo>
                        <a:pt x="1186" y="1885"/>
                      </a:moveTo>
                      <a:cubicBezTo>
                        <a:pt x="1217" y="1885"/>
                        <a:pt x="1247" y="1915"/>
                        <a:pt x="1247" y="1915"/>
                      </a:cubicBezTo>
                      <a:lnTo>
                        <a:pt x="1186" y="1885"/>
                      </a:lnTo>
                      <a:close/>
                      <a:moveTo>
                        <a:pt x="1217" y="1976"/>
                      </a:moveTo>
                      <a:cubicBezTo>
                        <a:pt x="1217" y="1991"/>
                        <a:pt x="1217" y="1999"/>
                        <a:pt x="1213" y="1999"/>
                      </a:cubicBezTo>
                      <a:cubicBezTo>
                        <a:pt x="1209" y="1999"/>
                        <a:pt x="1202" y="1992"/>
                        <a:pt x="1187" y="1977"/>
                      </a:cubicBezTo>
                      <a:lnTo>
                        <a:pt x="1187" y="1977"/>
                      </a:lnTo>
                      <a:lnTo>
                        <a:pt x="1217" y="2007"/>
                      </a:lnTo>
                      <a:cubicBezTo>
                        <a:pt x="1217" y="1996"/>
                        <a:pt x="1217" y="1986"/>
                        <a:pt x="1217" y="1976"/>
                      </a:cubicBezTo>
                      <a:close/>
                      <a:moveTo>
                        <a:pt x="1065" y="2007"/>
                      </a:moveTo>
                      <a:cubicBezTo>
                        <a:pt x="1034" y="2007"/>
                        <a:pt x="1034" y="2007"/>
                        <a:pt x="1034" y="2037"/>
                      </a:cubicBezTo>
                      <a:cubicBezTo>
                        <a:pt x="1034" y="2037"/>
                        <a:pt x="1034" y="2007"/>
                        <a:pt x="1065" y="2007"/>
                      </a:cubicBezTo>
                      <a:close/>
                      <a:moveTo>
                        <a:pt x="1033" y="2098"/>
                      </a:moveTo>
                      <a:cubicBezTo>
                        <a:pt x="1031" y="2115"/>
                        <a:pt x="1024" y="2128"/>
                        <a:pt x="1004" y="2128"/>
                      </a:cubicBezTo>
                      <a:cubicBezTo>
                        <a:pt x="1004" y="2098"/>
                        <a:pt x="1004" y="2098"/>
                        <a:pt x="1033" y="2098"/>
                      </a:cubicBezTo>
                      <a:close/>
                      <a:moveTo>
                        <a:pt x="548" y="2280"/>
                      </a:moveTo>
                      <a:cubicBezTo>
                        <a:pt x="548" y="2280"/>
                        <a:pt x="548" y="2280"/>
                        <a:pt x="548" y="2280"/>
                      </a:cubicBezTo>
                      <a:lnTo>
                        <a:pt x="548" y="2280"/>
                      </a:lnTo>
                      <a:close/>
                      <a:moveTo>
                        <a:pt x="548" y="2280"/>
                      </a:moveTo>
                      <a:cubicBezTo>
                        <a:pt x="548" y="2280"/>
                        <a:pt x="548" y="2280"/>
                        <a:pt x="548" y="2280"/>
                      </a:cubicBezTo>
                      <a:lnTo>
                        <a:pt x="548" y="2280"/>
                      </a:lnTo>
                      <a:close/>
                      <a:moveTo>
                        <a:pt x="305" y="2311"/>
                      </a:moveTo>
                      <a:lnTo>
                        <a:pt x="305" y="2341"/>
                      </a:lnTo>
                      <a:lnTo>
                        <a:pt x="335" y="2341"/>
                      </a:lnTo>
                      <a:cubicBezTo>
                        <a:pt x="335" y="2311"/>
                        <a:pt x="305" y="2311"/>
                        <a:pt x="305" y="2311"/>
                      </a:cubicBezTo>
                      <a:close/>
                      <a:moveTo>
                        <a:pt x="296" y="2410"/>
                      </a:moveTo>
                      <a:cubicBezTo>
                        <a:pt x="305" y="2419"/>
                        <a:pt x="305" y="2432"/>
                        <a:pt x="305" y="2432"/>
                      </a:cubicBezTo>
                      <a:lnTo>
                        <a:pt x="305" y="2432"/>
                      </a:lnTo>
                      <a:cubicBezTo>
                        <a:pt x="305" y="2422"/>
                        <a:pt x="301" y="2415"/>
                        <a:pt x="296" y="2410"/>
                      </a:cubicBezTo>
                      <a:close/>
                      <a:moveTo>
                        <a:pt x="62" y="2432"/>
                      </a:moveTo>
                      <a:cubicBezTo>
                        <a:pt x="58" y="2432"/>
                        <a:pt x="55" y="2433"/>
                        <a:pt x="53" y="2433"/>
                      </a:cubicBezTo>
                      <a:lnTo>
                        <a:pt x="53" y="2433"/>
                      </a:lnTo>
                      <a:cubicBezTo>
                        <a:pt x="58" y="2432"/>
                        <a:pt x="62" y="2432"/>
                        <a:pt x="62" y="2432"/>
                      </a:cubicBezTo>
                      <a:close/>
                      <a:moveTo>
                        <a:pt x="1186" y="2523"/>
                      </a:moveTo>
                      <a:cubicBezTo>
                        <a:pt x="1186" y="2523"/>
                        <a:pt x="1186" y="2523"/>
                        <a:pt x="1186" y="2523"/>
                      </a:cubicBezTo>
                      <a:cubicBezTo>
                        <a:pt x="1186" y="2523"/>
                        <a:pt x="1186" y="2523"/>
                        <a:pt x="1186" y="2523"/>
                      </a:cubicBezTo>
                      <a:close/>
                      <a:moveTo>
                        <a:pt x="318" y="2612"/>
                      </a:moveTo>
                      <a:cubicBezTo>
                        <a:pt x="314" y="2614"/>
                        <a:pt x="310" y="2615"/>
                        <a:pt x="305" y="2615"/>
                      </a:cubicBezTo>
                      <a:cubicBezTo>
                        <a:pt x="318" y="2615"/>
                        <a:pt x="320" y="2615"/>
                        <a:pt x="318" y="2612"/>
                      </a:cubicBezTo>
                      <a:close/>
                      <a:moveTo>
                        <a:pt x="1034" y="0"/>
                      </a:moveTo>
                      <a:cubicBezTo>
                        <a:pt x="1034" y="0"/>
                        <a:pt x="973" y="0"/>
                        <a:pt x="973" y="31"/>
                      </a:cubicBezTo>
                      <a:cubicBezTo>
                        <a:pt x="973" y="31"/>
                        <a:pt x="1034" y="31"/>
                        <a:pt x="1034" y="61"/>
                      </a:cubicBezTo>
                      <a:lnTo>
                        <a:pt x="973" y="61"/>
                      </a:lnTo>
                      <a:lnTo>
                        <a:pt x="973" y="92"/>
                      </a:lnTo>
                      <a:lnTo>
                        <a:pt x="943" y="92"/>
                      </a:lnTo>
                      <a:cubicBezTo>
                        <a:pt x="943" y="107"/>
                        <a:pt x="943" y="107"/>
                        <a:pt x="939" y="107"/>
                      </a:cubicBezTo>
                      <a:cubicBezTo>
                        <a:pt x="935" y="107"/>
                        <a:pt x="928" y="107"/>
                        <a:pt x="913" y="122"/>
                      </a:cubicBezTo>
                      <a:lnTo>
                        <a:pt x="943" y="122"/>
                      </a:lnTo>
                      <a:cubicBezTo>
                        <a:pt x="913" y="122"/>
                        <a:pt x="973" y="122"/>
                        <a:pt x="943" y="152"/>
                      </a:cubicBezTo>
                      <a:lnTo>
                        <a:pt x="913" y="152"/>
                      </a:lnTo>
                      <a:lnTo>
                        <a:pt x="913" y="183"/>
                      </a:lnTo>
                      <a:cubicBezTo>
                        <a:pt x="913" y="183"/>
                        <a:pt x="943" y="213"/>
                        <a:pt x="913" y="213"/>
                      </a:cubicBezTo>
                      <a:cubicBezTo>
                        <a:pt x="897" y="228"/>
                        <a:pt x="905" y="228"/>
                        <a:pt x="916" y="228"/>
                      </a:cubicBezTo>
                      <a:cubicBezTo>
                        <a:pt x="928" y="228"/>
                        <a:pt x="943" y="228"/>
                        <a:pt x="943" y="244"/>
                      </a:cubicBezTo>
                      <a:cubicBezTo>
                        <a:pt x="923" y="244"/>
                        <a:pt x="916" y="230"/>
                        <a:pt x="914" y="230"/>
                      </a:cubicBezTo>
                      <a:cubicBezTo>
                        <a:pt x="913" y="230"/>
                        <a:pt x="913" y="234"/>
                        <a:pt x="913" y="244"/>
                      </a:cubicBezTo>
                      <a:lnTo>
                        <a:pt x="882" y="244"/>
                      </a:lnTo>
                      <a:cubicBezTo>
                        <a:pt x="882" y="304"/>
                        <a:pt x="791" y="365"/>
                        <a:pt x="821" y="396"/>
                      </a:cubicBezTo>
                      <a:lnTo>
                        <a:pt x="791" y="396"/>
                      </a:lnTo>
                      <a:cubicBezTo>
                        <a:pt x="852" y="426"/>
                        <a:pt x="761" y="456"/>
                        <a:pt x="791" y="487"/>
                      </a:cubicBezTo>
                      <a:cubicBezTo>
                        <a:pt x="761" y="517"/>
                        <a:pt x="791" y="548"/>
                        <a:pt x="791" y="608"/>
                      </a:cubicBezTo>
                      <a:lnTo>
                        <a:pt x="852" y="608"/>
                      </a:lnTo>
                      <a:cubicBezTo>
                        <a:pt x="841" y="608"/>
                        <a:pt x="830" y="608"/>
                        <a:pt x="821" y="610"/>
                      </a:cubicBezTo>
                      <a:lnTo>
                        <a:pt x="821" y="610"/>
                      </a:lnTo>
                      <a:cubicBezTo>
                        <a:pt x="821" y="609"/>
                        <a:pt x="821" y="608"/>
                        <a:pt x="821" y="608"/>
                      </a:cubicBezTo>
                      <a:cubicBezTo>
                        <a:pt x="821" y="609"/>
                        <a:pt x="821" y="609"/>
                        <a:pt x="821" y="610"/>
                      </a:cubicBezTo>
                      <a:lnTo>
                        <a:pt x="821" y="610"/>
                      </a:lnTo>
                      <a:cubicBezTo>
                        <a:pt x="810" y="612"/>
                        <a:pt x="805" y="617"/>
                        <a:pt x="813" y="629"/>
                      </a:cubicBezTo>
                      <a:lnTo>
                        <a:pt x="813" y="629"/>
                      </a:lnTo>
                      <a:cubicBezTo>
                        <a:pt x="798" y="683"/>
                        <a:pt x="821" y="737"/>
                        <a:pt x="821" y="791"/>
                      </a:cubicBezTo>
                      <a:cubicBezTo>
                        <a:pt x="882" y="882"/>
                        <a:pt x="882" y="973"/>
                        <a:pt x="913" y="1034"/>
                      </a:cubicBezTo>
                      <a:lnTo>
                        <a:pt x="943" y="1034"/>
                      </a:lnTo>
                      <a:cubicBezTo>
                        <a:pt x="882" y="1095"/>
                        <a:pt x="973" y="1064"/>
                        <a:pt x="913" y="1125"/>
                      </a:cubicBezTo>
                      <a:cubicBezTo>
                        <a:pt x="973" y="1156"/>
                        <a:pt x="913" y="1216"/>
                        <a:pt x="973" y="1247"/>
                      </a:cubicBezTo>
                      <a:cubicBezTo>
                        <a:pt x="973" y="1277"/>
                        <a:pt x="1004" y="1277"/>
                        <a:pt x="1004" y="1307"/>
                      </a:cubicBezTo>
                      <a:lnTo>
                        <a:pt x="1034" y="1307"/>
                      </a:lnTo>
                      <a:cubicBezTo>
                        <a:pt x="973" y="1338"/>
                        <a:pt x="1034" y="1338"/>
                        <a:pt x="1004" y="1368"/>
                      </a:cubicBezTo>
                      <a:cubicBezTo>
                        <a:pt x="1034" y="1368"/>
                        <a:pt x="1065" y="1399"/>
                        <a:pt x="1065" y="1399"/>
                      </a:cubicBezTo>
                      <a:cubicBezTo>
                        <a:pt x="1034" y="1429"/>
                        <a:pt x="1034" y="1429"/>
                        <a:pt x="1034" y="1459"/>
                      </a:cubicBezTo>
                      <a:cubicBezTo>
                        <a:pt x="1034" y="1490"/>
                        <a:pt x="1065" y="1520"/>
                        <a:pt x="1065" y="1551"/>
                      </a:cubicBezTo>
                      <a:lnTo>
                        <a:pt x="1095" y="1551"/>
                      </a:lnTo>
                      <a:cubicBezTo>
                        <a:pt x="1080" y="1566"/>
                        <a:pt x="1087" y="1574"/>
                        <a:pt x="1095" y="1577"/>
                      </a:cubicBezTo>
                      <a:lnTo>
                        <a:pt x="1095" y="1577"/>
                      </a:lnTo>
                      <a:cubicBezTo>
                        <a:pt x="1096" y="1565"/>
                        <a:pt x="1103" y="1558"/>
                        <a:pt x="1110" y="1558"/>
                      </a:cubicBezTo>
                      <a:cubicBezTo>
                        <a:pt x="1118" y="1558"/>
                        <a:pt x="1125" y="1566"/>
                        <a:pt x="1125" y="1581"/>
                      </a:cubicBezTo>
                      <a:cubicBezTo>
                        <a:pt x="1125" y="1581"/>
                        <a:pt x="1095" y="1611"/>
                        <a:pt x="1095" y="1611"/>
                      </a:cubicBezTo>
                      <a:cubicBezTo>
                        <a:pt x="1095" y="1642"/>
                        <a:pt x="1156" y="1642"/>
                        <a:pt x="1156" y="1672"/>
                      </a:cubicBezTo>
                      <a:cubicBezTo>
                        <a:pt x="1125" y="1672"/>
                        <a:pt x="1156" y="1703"/>
                        <a:pt x="1125" y="1703"/>
                      </a:cubicBezTo>
                      <a:cubicBezTo>
                        <a:pt x="1125" y="1713"/>
                        <a:pt x="1129" y="1716"/>
                        <a:pt x="1134" y="1716"/>
                      </a:cubicBezTo>
                      <a:cubicBezTo>
                        <a:pt x="1140" y="1716"/>
                        <a:pt x="1147" y="1713"/>
                        <a:pt x="1156" y="1710"/>
                      </a:cubicBezTo>
                      <a:lnTo>
                        <a:pt x="1156" y="1710"/>
                      </a:lnTo>
                      <a:lnTo>
                        <a:pt x="1156" y="1733"/>
                      </a:lnTo>
                      <a:cubicBezTo>
                        <a:pt x="1186" y="1733"/>
                        <a:pt x="1125" y="1763"/>
                        <a:pt x="1156" y="1794"/>
                      </a:cubicBezTo>
                      <a:lnTo>
                        <a:pt x="1186" y="1794"/>
                      </a:lnTo>
                      <a:cubicBezTo>
                        <a:pt x="1217" y="1794"/>
                        <a:pt x="1156" y="1794"/>
                        <a:pt x="1186" y="1824"/>
                      </a:cubicBezTo>
                      <a:lnTo>
                        <a:pt x="1156" y="1824"/>
                      </a:lnTo>
                      <a:cubicBezTo>
                        <a:pt x="1186" y="1824"/>
                        <a:pt x="1217" y="1824"/>
                        <a:pt x="1186" y="1855"/>
                      </a:cubicBezTo>
                      <a:cubicBezTo>
                        <a:pt x="1186" y="1855"/>
                        <a:pt x="1186" y="1881"/>
                        <a:pt x="1162" y="1885"/>
                      </a:cubicBezTo>
                      <a:lnTo>
                        <a:pt x="1162" y="1885"/>
                      </a:lnTo>
                      <a:cubicBezTo>
                        <a:pt x="1157" y="1881"/>
                        <a:pt x="1152" y="1879"/>
                        <a:pt x="1151" y="1879"/>
                      </a:cubicBezTo>
                      <a:cubicBezTo>
                        <a:pt x="1150" y="1879"/>
                        <a:pt x="1151" y="1881"/>
                        <a:pt x="1156" y="1885"/>
                      </a:cubicBezTo>
                      <a:cubicBezTo>
                        <a:pt x="1158" y="1885"/>
                        <a:pt x="1160" y="1885"/>
                        <a:pt x="1162" y="1885"/>
                      </a:cubicBezTo>
                      <a:lnTo>
                        <a:pt x="1162" y="1885"/>
                      </a:lnTo>
                      <a:cubicBezTo>
                        <a:pt x="1162" y="1885"/>
                        <a:pt x="1163" y="1885"/>
                        <a:pt x="1163" y="1885"/>
                      </a:cubicBezTo>
                      <a:lnTo>
                        <a:pt x="1156" y="1885"/>
                      </a:lnTo>
                      <a:cubicBezTo>
                        <a:pt x="1156" y="1885"/>
                        <a:pt x="1168" y="1891"/>
                        <a:pt x="1178" y="1895"/>
                      </a:cubicBezTo>
                      <a:lnTo>
                        <a:pt x="1178" y="1895"/>
                      </a:lnTo>
                      <a:cubicBezTo>
                        <a:pt x="1197" y="1907"/>
                        <a:pt x="1218" y="1922"/>
                        <a:pt x="1221" y="1922"/>
                      </a:cubicBezTo>
                      <a:cubicBezTo>
                        <a:pt x="1222" y="1922"/>
                        <a:pt x="1221" y="1920"/>
                        <a:pt x="1217" y="1915"/>
                      </a:cubicBezTo>
                      <a:lnTo>
                        <a:pt x="1217" y="1915"/>
                      </a:lnTo>
                      <a:cubicBezTo>
                        <a:pt x="1217" y="1916"/>
                        <a:pt x="1220" y="1918"/>
                        <a:pt x="1247" y="1946"/>
                      </a:cubicBezTo>
                      <a:cubicBezTo>
                        <a:pt x="1277" y="1946"/>
                        <a:pt x="1247" y="1946"/>
                        <a:pt x="1277" y="1976"/>
                      </a:cubicBezTo>
                      <a:cubicBezTo>
                        <a:pt x="1247" y="1976"/>
                        <a:pt x="1277" y="1976"/>
                        <a:pt x="1247" y="1946"/>
                      </a:cubicBezTo>
                      <a:lnTo>
                        <a:pt x="1247" y="1946"/>
                      </a:lnTo>
                      <a:cubicBezTo>
                        <a:pt x="1247" y="1976"/>
                        <a:pt x="1277" y="2007"/>
                        <a:pt x="1277" y="2007"/>
                      </a:cubicBezTo>
                      <a:cubicBezTo>
                        <a:pt x="1247" y="1976"/>
                        <a:pt x="1247" y="1976"/>
                        <a:pt x="1247" y="1976"/>
                      </a:cubicBezTo>
                      <a:lnTo>
                        <a:pt x="1217" y="1976"/>
                      </a:lnTo>
                      <a:cubicBezTo>
                        <a:pt x="1217" y="1976"/>
                        <a:pt x="1247" y="1976"/>
                        <a:pt x="1247" y="2007"/>
                      </a:cubicBezTo>
                      <a:lnTo>
                        <a:pt x="1217" y="2007"/>
                      </a:lnTo>
                      <a:cubicBezTo>
                        <a:pt x="1217" y="2017"/>
                        <a:pt x="1217" y="2027"/>
                        <a:pt x="1217" y="2037"/>
                      </a:cubicBezTo>
                      <a:cubicBezTo>
                        <a:pt x="1217" y="2037"/>
                        <a:pt x="1217" y="2037"/>
                        <a:pt x="1247" y="2067"/>
                      </a:cubicBezTo>
                      <a:cubicBezTo>
                        <a:pt x="1241" y="2061"/>
                        <a:pt x="1237" y="2059"/>
                        <a:pt x="1235" y="2059"/>
                      </a:cubicBezTo>
                      <a:cubicBezTo>
                        <a:pt x="1226" y="2059"/>
                        <a:pt x="1241" y="2098"/>
                        <a:pt x="1217" y="2098"/>
                      </a:cubicBezTo>
                      <a:cubicBezTo>
                        <a:pt x="1217" y="2067"/>
                        <a:pt x="1217" y="2067"/>
                        <a:pt x="1217" y="2067"/>
                      </a:cubicBezTo>
                      <a:cubicBezTo>
                        <a:pt x="1186" y="2067"/>
                        <a:pt x="1217" y="2098"/>
                        <a:pt x="1186" y="2098"/>
                      </a:cubicBezTo>
                      <a:cubicBezTo>
                        <a:pt x="1186" y="2067"/>
                        <a:pt x="1186" y="2067"/>
                        <a:pt x="1186" y="2067"/>
                      </a:cubicBezTo>
                      <a:cubicBezTo>
                        <a:pt x="1186" y="2067"/>
                        <a:pt x="1186" y="2081"/>
                        <a:pt x="1177" y="2081"/>
                      </a:cubicBezTo>
                      <a:cubicBezTo>
                        <a:pt x="1173" y="2081"/>
                        <a:pt x="1166" y="2078"/>
                        <a:pt x="1156" y="2067"/>
                      </a:cubicBezTo>
                      <a:cubicBezTo>
                        <a:pt x="1156" y="2037"/>
                        <a:pt x="1156" y="2037"/>
                        <a:pt x="1156" y="2037"/>
                      </a:cubicBezTo>
                      <a:cubicBezTo>
                        <a:pt x="1156" y="2022"/>
                        <a:pt x="1156" y="2022"/>
                        <a:pt x="1156" y="2022"/>
                      </a:cubicBezTo>
                      <a:cubicBezTo>
                        <a:pt x="1156" y="2022"/>
                        <a:pt x="1156" y="2022"/>
                        <a:pt x="1156" y="2007"/>
                      </a:cubicBezTo>
                      <a:cubicBezTo>
                        <a:pt x="1156" y="2037"/>
                        <a:pt x="1125" y="2037"/>
                        <a:pt x="1125" y="2037"/>
                      </a:cubicBezTo>
                      <a:lnTo>
                        <a:pt x="1125" y="2048"/>
                      </a:lnTo>
                      <a:lnTo>
                        <a:pt x="1125" y="2048"/>
                      </a:lnTo>
                      <a:cubicBezTo>
                        <a:pt x="1120" y="2039"/>
                        <a:pt x="1113" y="2032"/>
                        <a:pt x="1105" y="2032"/>
                      </a:cubicBezTo>
                      <a:cubicBezTo>
                        <a:pt x="1102" y="2032"/>
                        <a:pt x="1098" y="2034"/>
                        <a:pt x="1095" y="2037"/>
                      </a:cubicBezTo>
                      <a:cubicBezTo>
                        <a:pt x="1065" y="2037"/>
                        <a:pt x="1065" y="2037"/>
                        <a:pt x="1065" y="2007"/>
                      </a:cubicBezTo>
                      <a:lnTo>
                        <a:pt x="1065" y="2037"/>
                      </a:lnTo>
                      <a:cubicBezTo>
                        <a:pt x="1065" y="2037"/>
                        <a:pt x="1034" y="2067"/>
                        <a:pt x="1034" y="2067"/>
                      </a:cubicBezTo>
                      <a:cubicBezTo>
                        <a:pt x="1034" y="2078"/>
                        <a:pt x="1034" y="2088"/>
                        <a:pt x="1033" y="2097"/>
                      </a:cubicBezTo>
                      <a:lnTo>
                        <a:pt x="1033" y="2097"/>
                      </a:lnTo>
                      <a:cubicBezTo>
                        <a:pt x="1024" y="2087"/>
                        <a:pt x="1017" y="2084"/>
                        <a:pt x="1013" y="2084"/>
                      </a:cubicBezTo>
                      <a:cubicBezTo>
                        <a:pt x="1004" y="2084"/>
                        <a:pt x="1004" y="2098"/>
                        <a:pt x="1004" y="2098"/>
                      </a:cubicBezTo>
                      <a:cubicBezTo>
                        <a:pt x="989" y="2083"/>
                        <a:pt x="989" y="2083"/>
                        <a:pt x="992" y="2083"/>
                      </a:cubicBezTo>
                      <a:cubicBezTo>
                        <a:pt x="996" y="2083"/>
                        <a:pt x="1004" y="2083"/>
                        <a:pt x="1004" y="2067"/>
                      </a:cubicBezTo>
                      <a:lnTo>
                        <a:pt x="973" y="2067"/>
                      </a:lnTo>
                      <a:cubicBezTo>
                        <a:pt x="989" y="2083"/>
                        <a:pt x="989" y="2083"/>
                        <a:pt x="985" y="2083"/>
                      </a:cubicBezTo>
                      <a:cubicBezTo>
                        <a:pt x="981" y="2083"/>
                        <a:pt x="973" y="2083"/>
                        <a:pt x="973" y="2098"/>
                      </a:cubicBezTo>
                      <a:cubicBezTo>
                        <a:pt x="943" y="2098"/>
                        <a:pt x="943" y="2159"/>
                        <a:pt x="943" y="2189"/>
                      </a:cubicBezTo>
                      <a:cubicBezTo>
                        <a:pt x="943" y="2159"/>
                        <a:pt x="943" y="2159"/>
                        <a:pt x="943" y="2159"/>
                      </a:cubicBezTo>
                      <a:cubicBezTo>
                        <a:pt x="943" y="2159"/>
                        <a:pt x="913" y="2128"/>
                        <a:pt x="913" y="2098"/>
                      </a:cubicBezTo>
                      <a:cubicBezTo>
                        <a:pt x="882" y="2128"/>
                        <a:pt x="913" y="2128"/>
                        <a:pt x="913" y="2128"/>
                      </a:cubicBezTo>
                      <a:lnTo>
                        <a:pt x="882" y="2128"/>
                      </a:lnTo>
                      <a:cubicBezTo>
                        <a:pt x="913" y="2159"/>
                        <a:pt x="913" y="2159"/>
                        <a:pt x="913" y="2189"/>
                      </a:cubicBezTo>
                      <a:lnTo>
                        <a:pt x="882" y="2189"/>
                      </a:lnTo>
                      <a:cubicBezTo>
                        <a:pt x="882" y="2159"/>
                        <a:pt x="882" y="2159"/>
                        <a:pt x="882" y="2159"/>
                      </a:cubicBezTo>
                      <a:lnTo>
                        <a:pt x="852" y="2159"/>
                      </a:lnTo>
                      <a:cubicBezTo>
                        <a:pt x="882" y="2189"/>
                        <a:pt x="852" y="2189"/>
                        <a:pt x="882" y="2219"/>
                      </a:cubicBezTo>
                      <a:lnTo>
                        <a:pt x="852" y="2219"/>
                      </a:lnTo>
                      <a:cubicBezTo>
                        <a:pt x="852" y="2219"/>
                        <a:pt x="821" y="2219"/>
                        <a:pt x="821" y="2189"/>
                      </a:cubicBezTo>
                      <a:cubicBezTo>
                        <a:pt x="791" y="2189"/>
                        <a:pt x="821" y="2219"/>
                        <a:pt x="821" y="2219"/>
                      </a:cubicBezTo>
                      <a:lnTo>
                        <a:pt x="791" y="2219"/>
                      </a:lnTo>
                      <a:cubicBezTo>
                        <a:pt x="791" y="2204"/>
                        <a:pt x="783" y="2197"/>
                        <a:pt x="776" y="2189"/>
                      </a:cubicBezTo>
                      <a:lnTo>
                        <a:pt x="776" y="2189"/>
                      </a:lnTo>
                      <a:cubicBezTo>
                        <a:pt x="783" y="2204"/>
                        <a:pt x="791" y="2219"/>
                        <a:pt x="791" y="2219"/>
                      </a:cubicBezTo>
                      <a:cubicBezTo>
                        <a:pt x="761" y="2189"/>
                        <a:pt x="761" y="2189"/>
                        <a:pt x="761" y="2159"/>
                      </a:cubicBezTo>
                      <a:lnTo>
                        <a:pt x="761" y="2159"/>
                      </a:lnTo>
                      <a:cubicBezTo>
                        <a:pt x="761" y="2174"/>
                        <a:pt x="768" y="2181"/>
                        <a:pt x="776" y="2189"/>
                      </a:cubicBezTo>
                      <a:cubicBezTo>
                        <a:pt x="768" y="2174"/>
                        <a:pt x="761" y="2159"/>
                        <a:pt x="761" y="2159"/>
                      </a:cubicBezTo>
                      <a:cubicBezTo>
                        <a:pt x="745" y="2143"/>
                        <a:pt x="738" y="2136"/>
                        <a:pt x="734" y="2136"/>
                      </a:cubicBezTo>
                      <a:cubicBezTo>
                        <a:pt x="730" y="2136"/>
                        <a:pt x="730" y="2143"/>
                        <a:pt x="730" y="2159"/>
                      </a:cubicBezTo>
                      <a:cubicBezTo>
                        <a:pt x="730" y="2159"/>
                        <a:pt x="730" y="2159"/>
                        <a:pt x="730" y="2189"/>
                      </a:cubicBezTo>
                      <a:cubicBezTo>
                        <a:pt x="700" y="2189"/>
                        <a:pt x="730" y="2250"/>
                        <a:pt x="700" y="2250"/>
                      </a:cubicBezTo>
                      <a:lnTo>
                        <a:pt x="730" y="2250"/>
                      </a:lnTo>
                      <a:cubicBezTo>
                        <a:pt x="700" y="2280"/>
                        <a:pt x="700" y="2280"/>
                        <a:pt x="700" y="2311"/>
                      </a:cubicBezTo>
                      <a:cubicBezTo>
                        <a:pt x="700" y="2286"/>
                        <a:pt x="680" y="2241"/>
                        <a:pt x="672" y="2241"/>
                      </a:cubicBezTo>
                      <a:cubicBezTo>
                        <a:pt x="671" y="2241"/>
                        <a:pt x="669" y="2244"/>
                        <a:pt x="669" y="2250"/>
                      </a:cubicBezTo>
                      <a:cubicBezTo>
                        <a:pt x="669" y="2250"/>
                        <a:pt x="669" y="2250"/>
                        <a:pt x="669" y="2280"/>
                      </a:cubicBezTo>
                      <a:cubicBezTo>
                        <a:pt x="669" y="2287"/>
                        <a:pt x="668" y="2289"/>
                        <a:pt x="666" y="2289"/>
                      </a:cubicBezTo>
                      <a:cubicBezTo>
                        <a:pt x="660" y="2289"/>
                        <a:pt x="648" y="2271"/>
                        <a:pt x="643" y="2271"/>
                      </a:cubicBezTo>
                      <a:cubicBezTo>
                        <a:pt x="640" y="2271"/>
                        <a:pt x="639" y="2274"/>
                        <a:pt x="639" y="2280"/>
                      </a:cubicBezTo>
                      <a:cubicBezTo>
                        <a:pt x="639" y="2280"/>
                        <a:pt x="609" y="2280"/>
                        <a:pt x="609" y="2311"/>
                      </a:cubicBezTo>
                      <a:cubicBezTo>
                        <a:pt x="609" y="2311"/>
                        <a:pt x="609" y="2311"/>
                        <a:pt x="578" y="2280"/>
                      </a:cubicBezTo>
                      <a:lnTo>
                        <a:pt x="578" y="2280"/>
                      </a:lnTo>
                      <a:cubicBezTo>
                        <a:pt x="578" y="2292"/>
                        <a:pt x="583" y="2304"/>
                        <a:pt x="588" y="2313"/>
                      </a:cubicBezTo>
                      <a:lnTo>
                        <a:pt x="588" y="2313"/>
                      </a:lnTo>
                      <a:cubicBezTo>
                        <a:pt x="587" y="2313"/>
                        <a:pt x="586" y="2313"/>
                        <a:pt x="584" y="2313"/>
                      </a:cubicBezTo>
                      <a:cubicBezTo>
                        <a:pt x="578" y="2313"/>
                        <a:pt x="573" y="2320"/>
                        <a:pt x="565" y="2320"/>
                      </a:cubicBezTo>
                      <a:cubicBezTo>
                        <a:pt x="560" y="2320"/>
                        <a:pt x="555" y="2317"/>
                        <a:pt x="548" y="2311"/>
                      </a:cubicBezTo>
                      <a:lnTo>
                        <a:pt x="548" y="2280"/>
                      </a:lnTo>
                      <a:cubicBezTo>
                        <a:pt x="548" y="2311"/>
                        <a:pt x="548" y="2341"/>
                        <a:pt x="517" y="2341"/>
                      </a:cubicBezTo>
                      <a:cubicBezTo>
                        <a:pt x="517" y="2318"/>
                        <a:pt x="517" y="2313"/>
                        <a:pt x="516" y="2313"/>
                      </a:cubicBezTo>
                      <a:cubicBezTo>
                        <a:pt x="514" y="2313"/>
                        <a:pt x="511" y="2320"/>
                        <a:pt x="503" y="2320"/>
                      </a:cubicBezTo>
                      <a:cubicBezTo>
                        <a:pt x="499" y="2320"/>
                        <a:pt x="494" y="2317"/>
                        <a:pt x="487" y="2311"/>
                      </a:cubicBezTo>
                      <a:lnTo>
                        <a:pt x="487" y="2311"/>
                      </a:lnTo>
                      <a:cubicBezTo>
                        <a:pt x="502" y="2326"/>
                        <a:pt x="502" y="2326"/>
                        <a:pt x="498" y="2326"/>
                      </a:cubicBezTo>
                      <a:cubicBezTo>
                        <a:pt x="495" y="2326"/>
                        <a:pt x="487" y="2326"/>
                        <a:pt x="487" y="2341"/>
                      </a:cubicBezTo>
                      <a:cubicBezTo>
                        <a:pt x="487" y="2347"/>
                        <a:pt x="486" y="2349"/>
                        <a:pt x="484" y="2349"/>
                      </a:cubicBezTo>
                      <a:cubicBezTo>
                        <a:pt x="476" y="2349"/>
                        <a:pt x="457" y="2311"/>
                        <a:pt x="457" y="2311"/>
                      </a:cubicBezTo>
                      <a:lnTo>
                        <a:pt x="457" y="2341"/>
                      </a:lnTo>
                      <a:cubicBezTo>
                        <a:pt x="457" y="2311"/>
                        <a:pt x="426" y="2311"/>
                        <a:pt x="426" y="2311"/>
                      </a:cubicBezTo>
                      <a:lnTo>
                        <a:pt x="426" y="2341"/>
                      </a:lnTo>
                      <a:cubicBezTo>
                        <a:pt x="426" y="2341"/>
                        <a:pt x="396" y="2341"/>
                        <a:pt x="426" y="2371"/>
                      </a:cubicBezTo>
                      <a:cubicBezTo>
                        <a:pt x="426" y="2387"/>
                        <a:pt x="419" y="2387"/>
                        <a:pt x="411" y="2387"/>
                      </a:cubicBezTo>
                      <a:cubicBezTo>
                        <a:pt x="403" y="2387"/>
                        <a:pt x="396" y="2387"/>
                        <a:pt x="396" y="2402"/>
                      </a:cubicBezTo>
                      <a:cubicBezTo>
                        <a:pt x="396" y="2371"/>
                        <a:pt x="396" y="2371"/>
                        <a:pt x="396" y="2371"/>
                      </a:cubicBezTo>
                      <a:cubicBezTo>
                        <a:pt x="396" y="2371"/>
                        <a:pt x="396" y="2341"/>
                        <a:pt x="365" y="2341"/>
                      </a:cubicBezTo>
                      <a:cubicBezTo>
                        <a:pt x="396" y="2341"/>
                        <a:pt x="396" y="2402"/>
                        <a:pt x="396" y="2432"/>
                      </a:cubicBezTo>
                      <a:lnTo>
                        <a:pt x="396" y="2463"/>
                      </a:lnTo>
                      <a:cubicBezTo>
                        <a:pt x="396" y="2463"/>
                        <a:pt x="365" y="2432"/>
                        <a:pt x="365" y="2432"/>
                      </a:cubicBezTo>
                      <a:cubicBezTo>
                        <a:pt x="365" y="2432"/>
                        <a:pt x="365" y="2371"/>
                        <a:pt x="335" y="2371"/>
                      </a:cubicBezTo>
                      <a:cubicBezTo>
                        <a:pt x="335" y="2432"/>
                        <a:pt x="305" y="2432"/>
                        <a:pt x="335" y="2432"/>
                      </a:cubicBezTo>
                      <a:cubicBezTo>
                        <a:pt x="335" y="2447"/>
                        <a:pt x="335" y="2455"/>
                        <a:pt x="331" y="2455"/>
                      </a:cubicBezTo>
                      <a:cubicBezTo>
                        <a:pt x="327" y="2455"/>
                        <a:pt x="320" y="2447"/>
                        <a:pt x="305" y="2432"/>
                      </a:cubicBezTo>
                      <a:cubicBezTo>
                        <a:pt x="305" y="2432"/>
                        <a:pt x="274" y="2402"/>
                        <a:pt x="274" y="2402"/>
                      </a:cubicBezTo>
                      <a:lnTo>
                        <a:pt x="274" y="2402"/>
                      </a:lnTo>
                      <a:cubicBezTo>
                        <a:pt x="274" y="2402"/>
                        <a:pt x="287" y="2402"/>
                        <a:pt x="296" y="2410"/>
                      </a:cubicBezTo>
                      <a:lnTo>
                        <a:pt x="296" y="2410"/>
                      </a:lnTo>
                      <a:cubicBezTo>
                        <a:pt x="292" y="2405"/>
                        <a:pt x="285" y="2402"/>
                        <a:pt x="274" y="2402"/>
                      </a:cubicBezTo>
                      <a:cubicBezTo>
                        <a:pt x="274" y="2402"/>
                        <a:pt x="244" y="2371"/>
                        <a:pt x="244" y="2371"/>
                      </a:cubicBezTo>
                      <a:cubicBezTo>
                        <a:pt x="244" y="2371"/>
                        <a:pt x="214" y="2371"/>
                        <a:pt x="244" y="2402"/>
                      </a:cubicBezTo>
                      <a:cubicBezTo>
                        <a:pt x="244" y="2402"/>
                        <a:pt x="274" y="2432"/>
                        <a:pt x="244" y="2432"/>
                      </a:cubicBezTo>
                      <a:lnTo>
                        <a:pt x="244" y="2463"/>
                      </a:lnTo>
                      <a:cubicBezTo>
                        <a:pt x="244" y="2463"/>
                        <a:pt x="244" y="2463"/>
                        <a:pt x="214" y="2432"/>
                      </a:cubicBezTo>
                      <a:cubicBezTo>
                        <a:pt x="214" y="2432"/>
                        <a:pt x="214" y="2463"/>
                        <a:pt x="214" y="2463"/>
                      </a:cubicBezTo>
                      <a:cubicBezTo>
                        <a:pt x="214" y="2447"/>
                        <a:pt x="206" y="2447"/>
                        <a:pt x="198" y="2447"/>
                      </a:cubicBezTo>
                      <a:cubicBezTo>
                        <a:pt x="191" y="2447"/>
                        <a:pt x="183" y="2447"/>
                        <a:pt x="183" y="2432"/>
                      </a:cubicBezTo>
                      <a:cubicBezTo>
                        <a:pt x="174" y="2442"/>
                        <a:pt x="170" y="2448"/>
                        <a:pt x="170" y="2453"/>
                      </a:cubicBezTo>
                      <a:lnTo>
                        <a:pt x="170" y="2453"/>
                      </a:lnTo>
                      <a:cubicBezTo>
                        <a:pt x="165" y="2451"/>
                        <a:pt x="161" y="2450"/>
                        <a:pt x="157" y="2450"/>
                      </a:cubicBezTo>
                      <a:cubicBezTo>
                        <a:pt x="138" y="2450"/>
                        <a:pt x="122" y="2471"/>
                        <a:pt x="122" y="2493"/>
                      </a:cubicBezTo>
                      <a:cubicBezTo>
                        <a:pt x="122" y="2508"/>
                        <a:pt x="122" y="2508"/>
                        <a:pt x="122" y="2508"/>
                      </a:cubicBezTo>
                      <a:cubicBezTo>
                        <a:pt x="122" y="2508"/>
                        <a:pt x="122" y="2508"/>
                        <a:pt x="122" y="2523"/>
                      </a:cubicBezTo>
                      <a:cubicBezTo>
                        <a:pt x="122" y="2523"/>
                        <a:pt x="92" y="2493"/>
                        <a:pt x="92" y="2493"/>
                      </a:cubicBezTo>
                      <a:cubicBezTo>
                        <a:pt x="92" y="2463"/>
                        <a:pt x="92" y="2463"/>
                        <a:pt x="92" y="2432"/>
                      </a:cubicBezTo>
                      <a:cubicBezTo>
                        <a:pt x="62" y="2432"/>
                        <a:pt x="92" y="2493"/>
                        <a:pt x="62" y="2493"/>
                      </a:cubicBezTo>
                      <a:cubicBezTo>
                        <a:pt x="53" y="2502"/>
                        <a:pt x="46" y="2506"/>
                        <a:pt x="42" y="2506"/>
                      </a:cubicBezTo>
                      <a:cubicBezTo>
                        <a:pt x="31" y="2506"/>
                        <a:pt x="31" y="2484"/>
                        <a:pt x="31" y="2463"/>
                      </a:cubicBezTo>
                      <a:lnTo>
                        <a:pt x="31" y="2463"/>
                      </a:lnTo>
                      <a:cubicBezTo>
                        <a:pt x="38" y="2469"/>
                        <a:pt x="43" y="2472"/>
                        <a:pt x="47" y="2472"/>
                      </a:cubicBezTo>
                      <a:cubicBezTo>
                        <a:pt x="51" y="2472"/>
                        <a:pt x="54" y="2470"/>
                        <a:pt x="56" y="2468"/>
                      </a:cubicBezTo>
                      <a:lnTo>
                        <a:pt x="56" y="2468"/>
                      </a:lnTo>
                      <a:cubicBezTo>
                        <a:pt x="59" y="2476"/>
                        <a:pt x="62" y="2484"/>
                        <a:pt x="62" y="2493"/>
                      </a:cubicBezTo>
                      <a:cubicBezTo>
                        <a:pt x="62" y="2470"/>
                        <a:pt x="62" y="2465"/>
                        <a:pt x="60" y="2465"/>
                      </a:cubicBezTo>
                      <a:cubicBezTo>
                        <a:pt x="59" y="2465"/>
                        <a:pt x="58" y="2466"/>
                        <a:pt x="56" y="2468"/>
                      </a:cubicBezTo>
                      <a:lnTo>
                        <a:pt x="56" y="2468"/>
                      </a:lnTo>
                      <a:cubicBezTo>
                        <a:pt x="50" y="2451"/>
                        <a:pt x="43" y="2438"/>
                        <a:pt x="53" y="2433"/>
                      </a:cubicBezTo>
                      <a:lnTo>
                        <a:pt x="53" y="2433"/>
                      </a:lnTo>
                      <a:cubicBezTo>
                        <a:pt x="44" y="2436"/>
                        <a:pt x="31" y="2443"/>
                        <a:pt x="31" y="2463"/>
                      </a:cubicBezTo>
                      <a:cubicBezTo>
                        <a:pt x="1" y="2463"/>
                        <a:pt x="1" y="2463"/>
                        <a:pt x="1" y="2493"/>
                      </a:cubicBezTo>
                      <a:cubicBezTo>
                        <a:pt x="1" y="2484"/>
                        <a:pt x="3" y="2480"/>
                        <a:pt x="7" y="2480"/>
                      </a:cubicBezTo>
                      <a:cubicBezTo>
                        <a:pt x="16" y="2480"/>
                        <a:pt x="31" y="2502"/>
                        <a:pt x="31" y="2523"/>
                      </a:cubicBezTo>
                      <a:cubicBezTo>
                        <a:pt x="21" y="2513"/>
                        <a:pt x="14" y="2510"/>
                        <a:pt x="10" y="2510"/>
                      </a:cubicBezTo>
                      <a:cubicBezTo>
                        <a:pt x="1" y="2510"/>
                        <a:pt x="1" y="2523"/>
                        <a:pt x="1" y="2523"/>
                      </a:cubicBezTo>
                      <a:cubicBezTo>
                        <a:pt x="31" y="2539"/>
                        <a:pt x="39" y="2539"/>
                        <a:pt x="43" y="2539"/>
                      </a:cubicBezTo>
                      <a:cubicBezTo>
                        <a:pt x="46" y="2539"/>
                        <a:pt x="46" y="2539"/>
                        <a:pt x="62" y="2554"/>
                      </a:cubicBezTo>
                      <a:cubicBezTo>
                        <a:pt x="62" y="2554"/>
                        <a:pt x="62" y="2523"/>
                        <a:pt x="62" y="2523"/>
                      </a:cubicBezTo>
                      <a:cubicBezTo>
                        <a:pt x="62" y="2554"/>
                        <a:pt x="62" y="2554"/>
                        <a:pt x="92" y="2554"/>
                      </a:cubicBezTo>
                      <a:cubicBezTo>
                        <a:pt x="77" y="2539"/>
                        <a:pt x="77" y="2539"/>
                        <a:pt x="81" y="2539"/>
                      </a:cubicBezTo>
                      <a:cubicBezTo>
                        <a:pt x="84" y="2539"/>
                        <a:pt x="92" y="2539"/>
                        <a:pt x="92" y="2523"/>
                      </a:cubicBezTo>
                      <a:cubicBezTo>
                        <a:pt x="92" y="2554"/>
                        <a:pt x="92" y="2584"/>
                        <a:pt x="122" y="2584"/>
                      </a:cubicBezTo>
                      <a:lnTo>
                        <a:pt x="112" y="2563"/>
                      </a:lnTo>
                      <a:lnTo>
                        <a:pt x="112" y="2563"/>
                      </a:lnTo>
                      <a:cubicBezTo>
                        <a:pt x="115" y="2561"/>
                        <a:pt x="118" y="2558"/>
                        <a:pt x="122" y="2554"/>
                      </a:cubicBezTo>
                      <a:cubicBezTo>
                        <a:pt x="122" y="2584"/>
                        <a:pt x="122" y="2584"/>
                        <a:pt x="122" y="2615"/>
                      </a:cubicBezTo>
                      <a:cubicBezTo>
                        <a:pt x="128" y="2620"/>
                        <a:pt x="132" y="2623"/>
                        <a:pt x="134" y="2623"/>
                      </a:cubicBezTo>
                      <a:cubicBezTo>
                        <a:pt x="143" y="2623"/>
                        <a:pt x="128" y="2578"/>
                        <a:pt x="153" y="2554"/>
                      </a:cubicBezTo>
                      <a:cubicBezTo>
                        <a:pt x="153" y="2554"/>
                        <a:pt x="153" y="2584"/>
                        <a:pt x="153" y="2584"/>
                      </a:cubicBezTo>
                      <a:lnTo>
                        <a:pt x="183" y="2584"/>
                      </a:lnTo>
                      <a:cubicBezTo>
                        <a:pt x="183" y="2615"/>
                        <a:pt x="214" y="2615"/>
                        <a:pt x="214" y="2615"/>
                      </a:cubicBezTo>
                      <a:lnTo>
                        <a:pt x="244" y="2645"/>
                      </a:lnTo>
                      <a:cubicBezTo>
                        <a:pt x="244" y="2615"/>
                        <a:pt x="244" y="2615"/>
                        <a:pt x="244" y="2615"/>
                      </a:cubicBezTo>
                      <a:cubicBezTo>
                        <a:pt x="244" y="2615"/>
                        <a:pt x="244" y="2587"/>
                        <a:pt x="253" y="2587"/>
                      </a:cubicBezTo>
                      <a:cubicBezTo>
                        <a:pt x="257" y="2587"/>
                        <a:pt x="264" y="2594"/>
                        <a:pt x="274" y="2615"/>
                      </a:cubicBezTo>
                      <a:cubicBezTo>
                        <a:pt x="274" y="2584"/>
                        <a:pt x="274" y="2584"/>
                        <a:pt x="305" y="2584"/>
                      </a:cubicBezTo>
                      <a:cubicBezTo>
                        <a:pt x="305" y="2602"/>
                        <a:pt x="315" y="2609"/>
                        <a:pt x="318" y="2612"/>
                      </a:cubicBezTo>
                      <a:lnTo>
                        <a:pt x="318" y="2612"/>
                      </a:lnTo>
                      <a:cubicBezTo>
                        <a:pt x="335" y="2605"/>
                        <a:pt x="335" y="2584"/>
                        <a:pt x="335" y="2584"/>
                      </a:cubicBezTo>
                      <a:cubicBezTo>
                        <a:pt x="335" y="2584"/>
                        <a:pt x="335" y="2597"/>
                        <a:pt x="335" y="2615"/>
                      </a:cubicBezTo>
                      <a:cubicBezTo>
                        <a:pt x="365" y="2615"/>
                        <a:pt x="365" y="2645"/>
                        <a:pt x="365" y="2645"/>
                      </a:cubicBezTo>
                      <a:lnTo>
                        <a:pt x="365" y="2615"/>
                      </a:lnTo>
                      <a:lnTo>
                        <a:pt x="426" y="2615"/>
                      </a:lnTo>
                      <a:lnTo>
                        <a:pt x="396" y="2584"/>
                      </a:lnTo>
                      <a:cubicBezTo>
                        <a:pt x="426" y="2584"/>
                        <a:pt x="426" y="2615"/>
                        <a:pt x="426" y="2615"/>
                      </a:cubicBezTo>
                      <a:cubicBezTo>
                        <a:pt x="432" y="2621"/>
                        <a:pt x="437" y="2623"/>
                        <a:pt x="441" y="2623"/>
                      </a:cubicBezTo>
                      <a:cubicBezTo>
                        <a:pt x="457" y="2623"/>
                        <a:pt x="457" y="2584"/>
                        <a:pt x="457" y="2584"/>
                      </a:cubicBezTo>
                      <a:cubicBezTo>
                        <a:pt x="457" y="2584"/>
                        <a:pt x="487" y="2615"/>
                        <a:pt x="487" y="2615"/>
                      </a:cubicBezTo>
                      <a:cubicBezTo>
                        <a:pt x="487" y="2615"/>
                        <a:pt x="517" y="2615"/>
                        <a:pt x="517" y="2584"/>
                      </a:cubicBezTo>
                      <a:cubicBezTo>
                        <a:pt x="517" y="2615"/>
                        <a:pt x="517" y="2615"/>
                        <a:pt x="548" y="2615"/>
                      </a:cubicBezTo>
                      <a:cubicBezTo>
                        <a:pt x="548" y="2615"/>
                        <a:pt x="548" y="2615"/>
                        <a:pt x="548" y="2584"/>
                      </a:cubicBezTo>
                      <a:lnTo>
                        <a:pt x="578" y="2584"/>
                      </a:lnTo>
                      <a:cubicBezTo>
                        <a:pt x="583" y="2589"/>
                        <a:pt x="587" y="2591"/>
                        <a:pt x="590" y="2591"/>
                      </a:cubicBezTo>
                      <a:cubicBezTo>
                        <a:pt x="603" y="2591"/>
                        <a:pt x="609" y="2563"/>
                        <a:pt x="620" y="2563"/>
                      </a:cubicBezTo>
                      <a:cubicBezTo>
                        <a:pt x="625" y="2563"/>
                        <a:pt x="631" y="2568"/>
                        <a:pt x="639" y="2584"/>
                      </a:cubicBezTo>
                      <a:lnTo>
                        <a:pt x="669" y="2584"/>
                      </a:lnTo>
                      <a:cubicBezTo>
                        <a:pt x="669" y="2554"/>
                        <a:pt x="669" y="2554"/>
                        <a:pt x="669" y="2554"/>
                      </a:cubicBezTo>
                      <a:cubicBezTo>
                        <a:pt x="669" y="2569"/>
                        <a:pt x="677" y="2569"/>
                        <a:pt x="685" y="2569"/>
                      </a:cubicBezTo>
                      <a:cubicBezTo>
                        <a:pt x="692" y="2569"/>
                        <a:pt x="700" y="2569"/>
                        <a:pt x="700" y="2584"/>
                      </a:cubicBezTo>
                      <a:cubicBezTo>
                        <a:pt x="700" y="2584"/>
                        <a:pt x="700" y="2584"/>
                        <a:pt x="700" y="2554"/>
                      </a:cubicBezTo>
                      <a:lnTo>
                        <a:pt x="730" y="2554"/>
                      </a:lnTo>
                      <a:cubicBezTo>
                        <a:pt x="761" y="2554"/>
                        <a:pt x="761" y="2554"/>
                        <a:pt x="761" y="2584"/>
                      </a:cubicBezTo>
                      <a:cubicBezTo>
                        <a:pt x="761" y="2569"/>
                        <a:pt x="761" y="2569"/>
                        <a:pt x="764" y="2569"/>
                      </a:cubicBezTo>
                      <a:cubicBezTo>
                        <a:pt x="768" y="2569"/>
                        <a:pt x="776" y="2569"/>
                        <a:pt x="791" y="2554"/>
                      </a:cubicBezTo>
                      <a:cubicBezTo>
                        <a:pt x="791" y="2554"/>
                        <a:pt x="791" y="2540"/>
                        <a:pt x="800" y="2540"/>
                      </a:cubicBezTo>
                      <a:cubicBezTo>
                        <a:pt x="805" y="2540"/>
                        <a:pt x="811" y="2544"/>
                        <a:pt x="821" y="2554"/>
                      </a:cubicBezTo>
                      <a:cubicBezTo>
                        <a:pt x="821" y="2554"/>
                        <a:pt x="835" y="2567"/>
                        <a:pt x="844" y="2567"/>
                      </a:cubicBezTo>
                      <a:cubicBezTo>
                        <a:pt x="848" y="2567"/>
                        <a:pt x="852" y="2564"/>
                        <a:pt x="852" y="2554"/>
                      </a:cubicBezTo>
                      <a:cubicBezTo>
                        <a:pt x="852" y="2547"/>
                        <a:pt x="853" y="2545"/>
                        <a:pt x="855" y="2545"/>
                      </a:cubicBezTo>
                      <a:cubicBezTo>
                        <a:pt x="861" y="2545"/>
                        <a:pt x="873" y="2562"/>
                        <a:pt x="879" y="2562"/>
                      </a:cubicBezTo>
                      <a:cubicBezTo>
                        <a:pt x="881" y="2562"/>
                        <a:pt x="882" y="2560"/>
                        <a:pt x="882" y="2554"/>
                      </a:cubicBezTo>
                      <a:lnTo>
                        <a:pt x="913" y="2554"/>
                      </a:lnTo>
                      <a:cubicBezTo>
                        <a:pt x="928" y="2569"/>
                        <a:pt x="935" y="2569"/>
                        <a:pt x="939" y="2569"/>
                      </a:cubicBezTo>
                      <a:cubicBezTo>
                        <a:pt x="943" y="2569"/>
                        <a:pt x="943" y="2569"/>
                        <a:pt x="943" y="2584"/>
                      </a:cubicBezTo>
                      <a:lnTo>
                        <a:pt x="943" y="2554"/>
                      </a:lnTo>
                      <a:cubicBezTo>
                        <a:pt x="943" y="2531"/>
                        <a:pt x="951" y="2525"/>
                        <a:pt x="963" y="2525"/>
                      </a:cubicBezTo>
                      <a:cubicBezTo>
                        <a:pt x="976" y="2525"/>
                        <a:pt x="994" y="2532"/>
                        <a:pt x="1010" y="2532"/>
                      </a:cubicBezTo>
                      <a:cubicBezTo>
                        <a:pt x="1019" y="2532"/>
                        <a:pt x="1027" y="2530"/>
                        <a:pt x="1034" y="2523"/>
                      </a:cubicBezTo>
                      <a:lnTo>
                        <a:pt x="1034" y="2554"/>
                      </a:lnTo>
                      <a:lnTo>
                        <a:pt x="1065" y="2523"/>
                      </a:lnTo>
                      <a:cubicBezTo>
                        <a:pt x="1065" y="2516"/>
                        <a:pt x="1065" y="2508"/>
                        <a:pt x="1065" y="2493"/>
                      </a:cubicBezTo>
                      <a:cubicBezTo>
                        <a:pt x="1095" y="2523"/>
                        <a:pt x="1065" y="2523"/>
                        <a:pt x="1065" y="2523"/>
                      </a:cubicBezTo>
                      <a:cubicBezTo>
                        <a:pt x="1095" y="2523"/>
                        <a:pt x="1095" y="2493"/>
                        <a:pt x="1125" y="2493"/>
                      </a:cubicBezTo>
                      <a:lnTo>
                        <a:pt x="1156" y="2493"/>
                      </a:lnTo>
                      <a:lnTo>
                        <a:pt x="1156" y="2523"/>
                      </a:lnTo>
                      <a:cubicBezTo>
                        <a:pt x="1176" y="2523"/>
                        <a:pt x="1183" y="2510"/>
                        <a:pt x="1185" y="2510"/>
                      </a:cubicBezTo>
                      <a:cubicBezTo>
                        <a:pt x="1186" y="2510"/>
                        <a:pt x="1186" y="2513"/>
                        <a:pt x="1186" y="2523"/>
                      </a:cubicBezTo>
                      <a:cubicBezTo>
                        <a:pt x="1186" y="2493"/>
                        <a:pt x="1186" y="2493"/>
                        <a:pt x="1186" y="2493"/>
                      </a:cubicBezTo>
                      <a:cubicBezTo>
                        <a:pt x="1192" y="2499"/>
                        <a:pt x="1197" y="2501"/>
                        <a:pt x="1201" y="2501"/>
                      </a:cubicBezTo>
                      <a:cubicBezTo>
                        <a:pt x="1217" y="2501"/>
                        <a:pt x="1217" y="2463"/>
                        <a:pt x="1217" y="2463"/>
                      </a:cubicBezTo>
                      <a:cubicBezTo>
                        <a:pt x="1217" y="2493"/>
                        <a:pt x="1217" y="2493"/>
                        <a:pt x="1217" y="2493"/>
                      </a:cubicBezTo>
                      <a:cubicBezTo>
                        <a:pt x="1247" y="2493"/>
                        <a:pt x="1247" y="2493"/>
                        <a:pt x="1247" y="2463"/>
                      </a:cubicBezTo>
                      <a:cubicBezTo>
                        <a:pt x="1253" y="2469"/>
                        <a:pt x="1258" y="2471"/>
                        <a:pt x="1263" y="2471"/>
                      </a:cubicBezTo>
                      <a:cubicBezTo>
                        <a:pt x="1273" y="2471"/>
                        <a:pt x="1278" y="2459"/>
                        <a:pt x="1287" y="2455"/>
                      </a:cubicBezTo>
                      <a:lnTo>
                        <a:pt x="1287" y="2455"/>
                      </a:lnTo>
                      <a:cubicBezTo>
                        <a:pt x="1296" y="2463"/>
                        <a:pt x="1308" y="2463"/>
                        <a:pt x="1308" y="2463"/>
                      </a:cubicBezTo>
                      <a:cubicBezTo>
                        <a:pt x="1301" y="2456"/>
                        <a:pt x="1296" y="2454"/>
                        <a:pt x="1292" y="2454"/>
                      </a:cubicBezTo>
                      <a:cubicBezTo>
                        <a:pt x="1290" y="2454"/>
                        <a:pt x="1288" y="2454"/>
                        <a:pt x="1287" y="2455"/>
                      </a:cubicBezTo>
                      <a:lnTo>
                        <a:pt x="1287" y="2455"/>
                      </a:lnTo>
                      <a:cubicBezTo>
                        <a:pt x="1282" y="2450"/>
                        <a:pt x="1277" y="2443"/>
                        <a:pt x="1277" y="2432"/>
                      </a:cubicBezTo>
                      <a:lnTo>
                        <a:pt x="1277" y="2432"/>
                      </a:lnTo>
                      <a:cubicBezTo>
                        <a:pt x="1293" y="2447"/>
                        <a:pt x="1300" y="2447"/>
                        <a:pt x="1304" y="2447"/>
                      </a:cubicBezTo>
                      <a:cubicBezTo>
                        <a:pt x="1308" y="2447"/>
                        <a:pt x="1308" y="2447"/>
                        <a:pt x="1308" y="2463"/>
                      </a:cubicBezTo>
                      <a:cubicBezTo>
                        <a:pt x="1338" y="2463"/>
                        <a:pt x="1308" y="2432"/>
                        <a:pt x="1308" y="2432"/>
                      </a:cubicBezTo>
                      <a:lnTo>
                        <a:pt x="1338" y="2432"/>
                      </a:lnTo>
                      <a:lnTo>
                        <a:pt x="1338" y="2463"/>
                      </a:lnTo>
                      <a:cubicBezTo>
                        <a:pt x="1345" y="2456"/>
                        <a:pt x="1353" y="2453"/>
                        <a:pt x="1362" y="2453"/>
                      </a:cubicBezTo>
                      <a:cubicBezTo>
                        <a:pt x="1378" y="2453"/>
                        <a:pt x="1396" y="2460"/>
                        <a:pt x="1409" y="2460"/>
                      </a:cubicBezTo>
                      <a:cubicBezTo>
                        <a:pt x="1421" y="2460"/>
                        <a:pt x="1429" y="2455"/>
                        <a:pt x="1429" y="2432"/>
                      </a:cubicBezTo>
                      <a:cubicBezTo>
                        <a:pt x="1429" y="2432"/>
                        <a:pt x="1429" y="2463"/>
                        <a:pt x="1429" y="2463"/>
                      </a:cubicBezTo>
                      <a:lnTo>
                        <a:pt x="1460" y="2432"/>
                      </a:lnTo>
                      <a:lnTo>
                        <a:pt x="1460" y="2463"/>
                      </a:lnTo>
                      <a:lnTo>
                        <a:pt x="1490" y="2432"/>
                      </a:lnTo>
                      <a:cubicBezTo>
                        <a:pt x="1521" y="2432"/>
                        <a:pt x="1551" y="2402"/>
                        <a:pt x="1581" y="2402"/>
                      </a:cubicBezTo>
                      <a:cubicBezTo>
                        <a:pt x="1597" y="2387"/>
                        <a:pt x="1612" y="2387"/>
                        <a:pt x="1623" y="2387"/>
                      </a:cubicBezTo>
                      <a:cubicBezTo>
                        <a:pt x="1635" y="2387"/>
                        <a:pt x="1642" y="2387"/>
                        <a:pt x="1642" y="2371"/>
                      </a:cubicBezTo>
                      <a:lnTo>
                        <a:pt x="1673" y="2371"/>
                      </a:lnTo>
                      <a:lnTo>
                        <a:pt x="1673" y="2402"/>
                      </a:lnTo>
                      <a:cubicBezTo>
                        <a:pt x="1673" y="2387"/>
                        <a:pt x="1695" y="2387"/>
                        <a:pt x="1714" y="2387"/>
                      </a:cubicBezTo>
                      <a:cubicBezTo>
                        <a:pt x="1733" y="2387"/>
                        <a:pt x="1748" y="2387"/>
                        <a:pt x="1733" y="2371"/>
                      </a:cubicBezTo>
                      <a:cubicBezTo>
                        <a:pt x="1733" y="2371"/>
                        <a:pt x="1733" y="2341"/>
                        <a:pt x="1733" y="2341"/>
                      </a:cubicBezTo>
                      <a:lnTo>
                        <a:pt x="1824" y="2341"/>
                      </a:lnTo>
                      <a:cubicBezTo>
                        <a:pt x="1824" y="2341"/>
                        <a:pt x="1824" y="2311"/>
                        <a:pt x="1855" y="2311"/>
                      </a:cubicBezTo>
                      <a:cubicBezTo>
                        <a:pt x="1855" y="2311"/>
                        <a:pt x="1870" y="2318"/>
                        <a:pt x="1881" y="2318"/>
                      </a:cubicBezTo>
                      <a:cubicBezTo>
                        <a:pt x="1891" y="2318"/>
                        <a:pt x="1898" y="2313"/>
                        <a:pt x="1891" y="2294"/>
                      </a:cubicBezTo>
                      <a:lnTo>
                        <a:pt x="1891" y="2294"/>
                      </a:lnTo>
                      <a:cubicBezTo>
                        <a:pt x="1894" y="2295"/>
                        <a:pt x="1899" y="2295"/>
                        <a:pt x="1904" y="2295"/>
                      </a:cubicBezTo>
                      <a:cubicBezTo>
                        <a:pt x="1916" y="2295"/>
                        <a:pt x="1931" y="2295"/>
                        <a:pt x="1946" y="2311"/>
                      </a:cubicBezTo>
                      <a:cubicBezTo>
                        <a:pt x="1946" y="2280"/>
                        <a:pt x="1946" y="2280"/>
                        <a:pt x="1976" y="2280"/>
                      </a:cubicBezTo>
                      <a:cubicBezTo>
                        <a:pt x="1946" y="2250"/>
                        <a:pt x="1946" y="2250"/>
                        <a:pt x="1946" y="2219"/>
                      </a:cubicBezTo>
                      <a:lnTo>
                        <a:pt x="1946" y="2189"/>
                      </a:lnTo>
                      <a:cubicBezTo>
                        <a:pt x="1916" y="2159"/>
                        <a:pt x="1946" y="2128"/>
                        <a:pt x="1916" y="2067"/>
                      </a:cubicBezTo>
                      <a:lnTo>
                        <a:pt x="1946" y="2067"/>
                      </a:lnTo>
                      <a:lnTo>
                        <a:pt x="1916" y="2037"/>
                      </a:lnTo>
                      <a:cubicBezTo>
                        <a:pt x="1916" y="2007"/>
                        <a:pt x="1885" y="1915"/>
                        <a:pt x="1885" y="1885"/>
                      </a:cubicBezTo>
                      <a:cubicBezTo>
                        <a:pt x="1855" y="1855"/>
                        <a:pt x="1824" y="1824"/>
                        <a:pt x="1824" y="1824"/>
                      </a:cubicBezTo>
                      <a:cubicBezTo>
                        <a:pt x="1794" y="1763"/>
                        <a:pt x="1794" y="1733"/>
                        <a:pt x="1764" y="1703"/>
                      </a:cubicBezTo>
                      <a:cubicBezTo>
                        <a:pt x="1794" y="1703"/>
                        <a:pt x="1794" y="1672"/>
                        <a:pt x="1794" y="1672"/>
                      </a:cubicBezTo>
                      <a:cubicBezTo>
                        <a:pt x="1764" y="1672"/>
                        <a:pt x="1794" y="1672"/>
                        <a:pt x="1794" y="1642"/>
                      </a:cubicBezTo>
                      <a:lnTo>
                        <a:pt x="1794" y="1642"/>
                      </a:lnTo>
                      <a:cubicBezTo>
                        <a:pt x="1794" y="1642"/>
                        <a:pt x="1794" y="1672"/>
                        <a:pt x="1764" y="1672"/>
                      </a:cubicBezTo>
                      <a:cubicBezTo>
                        <a:pt x="1764" y="1672"/>
                        <a:pt x="1764" y="1642"/>
                        <a:pt x="1794" y="1642"/>
                      </a:cubicBezTo>
                      <a:lnTo>
                        <a:pt x="1764" y="1642"/>
                      </a:lnTo>
                      <a:lnTo>
                        <a:pt x="1764" y="1611"/>
                      </a:lnTo>
                      <a:lnTo>
                        <a:pt x="1733" y="1611"/>
                      </a:lnTo>
                      <a:cubicBezTo>
                        <a:pt x="1733" y="1611"/>
                        <a:pt x="1733" y="1598"/>
                        <a:pt x="1742" y="1598"/>
                      </a:cubicBezTo>
                      <a:cubicBezTo>
                        <a:pt x="1747" y="1598"/>
                        <a:pt x="1754" y="1601"/>
                        <a:pt x="1764" y="1611"/>
                      </a:cubicBezTo>
                      <a:lnTo>
                        <a:pt x="1733" y="1551"/>
                      </a:lnTo>
                      <a:cubicBezTo>
                        <a:pt x="1723" y="1561"/>
                        <a:pt x="1716" y="1564"/>
                        <a:pt x="1712" y="1564"/>
                      </a:cubicBezTo>
                      <a:cubicBezTo>
                        <a:pt x="1703" y="1564"/>
                        <a:pt x="1703" y="1551"/>
                        <a:pt x="1703" y="1551"/>
                      </a:cubicBezTo>
                      <a:lnTo>
                        <a:pt x="1733" y="1551"/>
                      </a:lnTo>
                      <a:cubicBezTo>
                        <a:pt x="1703" y="1551"/>
                        <a:pt x="1703" y="1520"/>
                        <a:pt x="1703" y="1520"/>
                      </a:cubicBezTo>
                      <a:cubicBezTo>
                        <a:pt x="1703" y="1520"/>
                        <a:pt x="1733" y="1520"/>
                        <a:pt x="1733" y="1490"/>
                      </a:cubicBezTo>
                      <a:lnTo>
                        <a:pt x="1703" y="1490"/>
                      </a:lnTo>
                      <a:cubicBezTo>
                        <a:pt x="1703" y="1490"/>
                        <a:pt x="1703" y="1459"/>
                        <a:pt x="1703" y="1459"/>
                      </a:cubicBezTo>
                      <a:cubicBezTo>
                        <a:pt x="1679" y="1459"/>
                        <a:pt x="1713" y="1421"/>
                        <a:pt x="1696" y="1421"/>
                      </a:cubicBezTo>
                      <a:cubicBezTo>
                        <a:pt x="1692" y="1421"/>
                        <a:pt x="1685" y="1423"/>
                        <a:pt x="1673" y="1429"/>
                      </a:cubicBezTo>
                      <a:lnTo>
                        <a:pt x="1703" y="1399"/>
                      </a:lnTo>
                      <a:lnTo>
                        <a:pt x="1703" y="1399"/>
                      </a:lnTo>
                      <a:cubicBezTo>
                        <a:pt x="1703" y="1399"/>
                        <a:pt x="1689" y="1412"/>
                        <a:pt x="1671" y="1412"/>
                      </a:cubicBezTo>
                      <a:cubicBezTo>
                        <a:pt x="1662" y="1412"/>
                        <a:pt x="1652" y="1409"/>
                        <a:pt x="1642" y="1399"/>
                      </a:cubicBezTo>
                      <a:cubicBezTo>
                        <a:pt x="1673" y="1338"/>
                        <a:pt x="1642" y="1307"/>
                        <a:pt x="1642" y="1247"/>
                      </a:cubicBezTo>
                      <a:cubicBezTo>
                        <a:pt x="1642" y="1216"/>
                        <a:pt x="1612" y="1186"/>
                        <a:pt x="1612" y="1156"/>
                      </a:cubicBezTo>
                      <a:lnTo>
                        <a:pt x="1581" y="1156"/>
                      </a:lnTo>
                      <a:cubicBezTo>
                        <a:pt x="1581" y="1125"/>
                        <a:pt x="1612" y="1064"/>
                        <a:pt x="1581" y="1064"/>
                      </a:cubicBezTo>
                      <a:cubicBezTo>
                        <a:pt x="1521" y="1064"/>
                        <a:pt x="1612" y="1034"/>
                        <a:pt x="1551" y="1004"/>
                      </a:cubicBezTo>
                      <a:lnTo>
                        <a:pt x="1581" y="1004"/>
                      </a:lnTo>
                      <a:cubicBezTo>
                        <a:pt x="1551" y="1004"/>
                        <a:pt x="1551" y="1004"/>
                        <a:pt x="1521" y="973"/>
                      </a:cubicBezTo>
                      <a:cubicBezTo>
                        <a:pt x="1536" y="973"/>
                        <a:pt x="1528" y="973"/>
                        <a:pt x="1521" y="969"/>
                      </a:cubicBezTo>
                      <a:lnTo>
                        <a:pt x="1521" y="969"/>
                      </a:lnTo>
                      <a:cubicBezTo>
                        <a:pt x="1521" y="943"/>
                        <a:pt x="1522" y="943"/>
                        <a:pt x="1551" y="943"/>
                      </a:cubicBezTo>
                      <a:lnTo>
                        <a:pt x="1521" y="943"/>
                      </a:lnTo>
                      <a:cubicBezTo>
                        <a:pt x="1521" y="912"/>
                        <a:pt x="1490" y="882"/>
                        <a:pt x="1551" y="882"/>
                      </a:cubicBezTo>
                      <a:cubicBezTo>
                        <a:pt x="1490" y="852"/>
                        <a:pt x="1490" y="791"/>
                        <a:pt x="1490" y="760"/>
                      </a:cubicBezTo>
                      <a:cubicBezTo>
                        <a:pt x="1460" y="760"/>
                        <a:pt x="1460" y="730"/>
                        <a:pt x="1460" y="730"/>
                      </a:cubicBezTo>
                      <a:cubicBezTo>
                        <a:pt x="1460" y="700"/>
                        <a:pt x="1429" y="700"/>
                        <a:pt x="1429" y="700"/>
                      </a:cubicBezTo>
                      <a:lnTo>
                        <a:pt x="1460" y="700"/>
                      </a:lnTo>
                      <a:cubicBezTo>
                        <a:pt x="1429" y="700"/>
                        <a:pt x="1460" y="669"/>
                        <a:pt x="1429" y="669"/>
                      </a:cubicBezTo>
                      <a:cubicBezTo>
                        <a:pt x="1429" y="669"/>
                        <a:pt x="1429" y="656"/>
                        <a:pt x="1438" y="647"/>
                      </a:cubicBezTo>
                      <a:lnTo>
                        <a:pt x="1438" y="647"/>
                      </a:lnTo>
                      <a:cubicBezTo>
                        <a:pt x="1437" y="647"/>
                        <a:pt x="1437" y="647"/>
                        <a:pt x="1436" y="647"/>
                      </a:cubicBezTo>
                      <a:cubicBezTo>
                        <a:pt x="1421" y="647"/>
                        <a:pt x="1460" y="608"/>
                        <a:pt x="1460" y="608"/>
                      </a:cubicBezTo>
                      <a:cubicBezTo>
                        <a:pt x="1460" y="608"/>
                        <a:pt x="1369" y="61"/>
                        <a:pt x="109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2" name="Google Shape;752;p31"/>
                <p:cNvSpPr/>
                <p:nvPr/>
              </p:nvSpPr>
              <p:spPr>
                <a:xfrm>
                  <a:off x="1251836" y="42009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3" name="Google Shape;753;p31"/>
                <p:cNvSpPr/>
                <p:nvPr/>
              </p:nvSpPr>
              <p:spPr>
                <a:xfrm>
                  <a:off x="1259650" y="41989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4" name="Google Shape;754;p31"/>
                <p:cNvSpPr/>
                <p:nvPr/>
              </p:nvSpPr>
              <p:spPr>
                <a:xfrm>
                  <a:off x="1259650" y="4197024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1" y="1"/>
                      </a:moveTo>
                      <a:cubicBezTo>
                        <a:pt x="1" y="31"/>
                        <a:pt x="31" y="31"/>
                        <a:pt x="31" y="31"/>
                      </a:cubicBezTo>
                      <a:cubicBezTo>
                        <a:pt x="3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5" name="Google Shape;755;p31"/>
                <p:cNvSpPr/>
                <p:nvPr/>
              </p:nvSpPr>
              <p:spPr>
                <a:xfrm>
                  <a:off x="1246949" y="42048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6" name="Google Shape;756;p31"/>
                <p:cNvSpPr/>
                <p:nvPr/>
              </p:nvSpPr>
              <p:spPr>
                <a:xfrm>
                  <a:off x="1232286" y="42097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7" name="Google Shape;757;p31"/>
                <p:cNvSpPr/>
                <p:nvPr/>
              </p:nvSpPr>
              <p:spPr>
                <a:xfrm>
                  <a:off x="1233251" y="42107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8" name="Google Shape;758;p31"/>
                <p:cNvSpPr/>
                <p:nvPr/>
              </p:nvSpPr>
              <p:spPr>
                <a:xfrm>
                  <a:off x="1250872" y="4202909"/>
                  <a:ext cx="0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31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0"/>
                      </a:cubicBez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59" name="Google Shape;759;p31"/>
                <p:cNvSpPr/>
                <p:nvPr/>
              </p:nvSpPr>
              <p:spPr>
                <a:xfrm>
                  <a:off x="1233251" y="4209726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" y="1"/>
                      </a:moveTo>
                      <a:lnTo>
                        <a:pt x="1" y="31"/>
                      </a:lnTo>
                      <a:lnTo>
                        <a:pt x="3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0" name="Google Shape;760;p31"/>
                <p:cNvSpPr/>
                <p:nvPr/>
              </p:nvSpPr>
              <p:spPr>
                <a:xfrm>
                  <a:off x="1231321" y="420972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1" name="Google Shape;761;p31"/>
                <p:cNvSpPr/>
                <p:nvPr/>
              </p:nvSpPr>
              <p:spPr>
                <a:xfrm>
                  <a:off x="1242061" y="42077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2" name="Google Shape;762;p31"/>
                <p:cNvSpPr/>
                <p:nvPr/>
              </p:nvSpPr>
              <p:spPr>
                <a:xfrm>
                  <a:off x="1234247" y="42087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3" name="Google Shape;763;p31"/>
                <p:cNvSpPr/>
                <p:nvPr/>
              </p:nvSpPr>
              <p:spPr>
                <a:xfrm>
                  <a:off x="1230324" y="420972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4" name="Google Shape;764;p31"/>
                <p:cNvSpPr/>
                <p:nvPr/>
              </p:nvSpPr>
              <p:spPr>
                <a:xfrm>
                  <a:off x="1238138" y="4207796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cubicBezTo>
                        <a:pt x="1" y="0"/>
                        <a:pt x="1" y="31"/>
                        <a:pt x="1" y="31"/>
                      </a:cubicBezTo>
                      <a:cubicBezTo>
                        <a:pt x="31" y="31"/>
                        <a:pt x="3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5" name="Google Shape;765;p31"/>
                <p:cNvSpPr/>
                <p:nvPr/>
              </p:nvSpPr>
              <p:spPr>
                <a:xfrm>
                  <a:off x="932566" y="4256679"/>
                  <a:ext cx="213084" cy="213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7" h="4256" extrusionOk="0">
                      <a:moveTo>
                        <a:pt x="2129" y="0"/>
                      </a:moveTo>
                      <a:cubicBezTo>
                        <a:pt x="943" y="0"/>
                        <a:pt x="1" y="973"/>
                        <a:pt x="1" y="2128"/>
                      </a:cubicBezTo>
                      <a:cubicBezTo>
                        <a:pt x="1" y="3313"/>
                        <a:pt x="943" y="4256"/>
                        <a:pt x="2129" y="4256"/>
                      </a:cubicBezTo>
                      <a:cubicBezTo>
                        <a:pt x="3314" y="4256"/>
                        <a:pt x="4256" y="3313"/>
                        <a:pt x="4256" y="2128"/>
                      </a:cubicBezTo>
                      <a:cubicBezTo>
                        <a:pt x="4256" y="973"/>
                        <a:pt x="3314" y="0"/>
                        <a:pt x="2129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6" name="Google Shape;766;p31"/>
                <p:cNvSpPr/>
                <p:nvPr/>
              </p:nvSpPr>
              <p:spPr>
                <a:xfrm>
                  <a:off x="1336564" y="4231762"/>
                  <a:ext cx="213084" cy="2130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7" h="4256" extrusionOk="0">
                      <a:moveTo>
                        <a:pt x="2128" y="0"/>
                      </a:moveTo>
                      <a:cubicBezTo>
                        <a:pt x="973" y="0"/>
                        <a:pt x="1" y="973"/>
                        <a:pt x="1" y="2128"/>
                      </a:cubicBezTo>
                      <a:cubicBezTo>
                        <a:pt x="1" y="3313"/>
                        <a:pt x="973" y="4256"/>
                        <a:pt x="2128" y="4256"/>
                      </a:cubicBezTo>
                      <a:cubicBezTo>
                        <a:pt x="3314" y="4256"/>
                        <a:pt x="4256" y="3313"/>
                        <a:pt x="4256" y="2128"/>
                      </a:cubicBezTo>
                      <a:cubicBezTo>
                        <a:pt x="4256" y="973"/>
                        <a:pt x="3314" y="0"/>
                        <a:pt x="212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7" name="Google Shape;767;p31"/>
                <p:cNvSpPr/>
                <p:nvPr/>
              </p:nvSpPr>
              <p:spPr>
                <a:xfrm>
                  <a:off x="1048552" y="4156959"/>
                  <a:ext cx="51834" cy="54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705" extrusionOk="0">
                      <a:moveTo>
                        <a:pt x="821" y="1"/>
                      </a:moveTo>
                      <a:cubicBezTo>
                        <a:pt x="395" y="1"/>
                        <a:pt x="30" y="365"/>
                        <a:pt x="0" y="821"/>
                      </a:cubicBezTo>
                      <a:cubicBezTo>
                        <a:pt x="0" y="1308"/>
                        <a:pt x="334" y="1703"/>
                        <a:pt x="760" y="1703"/>
                      </a:cubicBezTo>
                      <a:cubicBezTo>
                        <a:pt x="778" y="1704"/>
                        <a:pt x="795" y="1705"/>
                        <a:pt x="813" y="1705"/>
                      </a:cubicBezTo>
                      <a:cubicBezTo>
                        <a:pt x="1244" y="1705"/>
                        <a:pt x="1581" y="1349"/>
                        <a:pt x="1581" y="882"/>
                      </a:cubicBezTo>
                      <a:cubicBezTo>
                        <a:pt x="1611" y="426"/>
                        <a:pt x="1246" y="31"/>
                        <a:pt x="8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8" name="Google Shape;768;p31"/>
                <p:cNvSpPr/>
                <p:nvPr/>
              </p:nvSpPr>
              <p:spPr>
                <a:xfrm>
                  <a:off x="1380842" y="4156959"/>
                  <a:ext cx="51834" cy="548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2" h="1705" extrusionOk="0">
                      <a:moveTo>
                        <a:pt x="791" y="1"/>
                      </a:moveTo>
                      <a:cubicBezTo>
                        <a:pt x="365" y="31"/>
                        <a:pt x="1" y="426"/>
                        <a:pt x="31" y="882"/>
                      </a:cubicBezTo>
                      <a:cubicBezTo>
                        <a:pt x="31" y="1349"/>
                        <a:pt x="368" y="1705"/>
                        <a:pt x="799" y="1705"/>
                      </a:cubicBezTo>
                      <a:cubicBezTo>
                        <a:pt x="816" y="1705"/>
                        <a:pt x="834" y="1704"/>
                        <a:pt x="852" y="1703"/>
                      </a:cubicBezTo>
                      <a:cubicBezTo>
                        <a:pt x="1277" y="1703"/>
                        <a:pt x="1612" y="1308"/>
                        <a:pt x="1612" y="821"/>
                      </a:cubicBezTo>
                      <a:cubicBezTo>
                        <a:pt x="1581" y="365"/>
                        <a:pt x="1216" y="1"/>
                        <a:pt x="79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69" name="Google Shape;769;p31"/>
                <p:cNvSpPr/>
                <p:nvPr/>
              </p:nvSpPr>
              <p:spPr>
                <a:xfrm>
                  <a:off x="847487" y="3779170"/>
                  <a:ext cx="756221" cy="3478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18" h="10818" extrusionOk="0">
                      <a:moveTo>
                        <a:pt x="11597" y="1"/>
                      </a:moveTo>
                      <a:cubicBezTo>
                        <a:pt x="0" y="1"/>
                        <a:pt x="265" y="10655"/>
                        <a:pt x="265" y="10655"/>
                      </a:cubicBezTo>
                      <a:cubicBezTo>
                        <a:pt x="1193" y="10766"/>
                        <a:pt x="2074" y="10817"/>
                        <a:pt x="2910" y="10817"/>
                      </a:cubicBezTo>
                      <a:cubicBezTo>
                        <a:pt x="13539" y="10817"/>
                        <a:pt x="16831" y="2509"/>
                        <a:pt x="16831" y="2509"/>
                      </a:cubicBezTo>
                      <a:cubicBezTo>
                        <a:pt x="17135" y="9865"/>
                        <a:pt x="23518" y="10595"/>
                        <a:pt x="23518" y="10595"/>
                      </a:cubicBezTo>
                      <a:cubicBezTo>
                        <a:pt x="23518" y="3664"/>
                        <a:pt x="20600" y="929"/>
                        <a:pt x="14247" y="169"/>
                      </a:cubicBezTo>
                      <a:cubicBezTo>
                        <a:pt x="13301" y="54"/>
                        <a:pt x="12420" y="1"/>
                        <a:pt x="115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" name="Google Shape;770;p31"/>
                <p:cNvSpPr/>
                <p:nvPr/>
              </p:nvSpPr>
              <p:spPr>
                <a:xfrm>
                  <a:off x="985979" y="41315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" name="Google Shape;771;p31"/>
                <p:cNvSpPr/>
                <p:nvPr/>
              </p:nvSpPr>
              <p:spPr>
                <a:xfrm>
                  <a:off x="1032893" y="4122746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31" y="1"/>
                      </a:moveTo>
                      <a:lnTo>
                        <a:pt x="1" y="31"/>
                      </a:lnTo>
                      <a:cubicBezTo>
                        <a:pt x="31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" name="Google Shape;772;p31"/>
                <p:cNvSpPr/>
                <p:nvPr/>
              </p:nvSpPr>
              <p:spPr>
                <a:xfrm>
                  <a:off x="955689" y="4133518"/>
                  <a:ext cx="1994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1" extrusionOk="0">
                      <a:moveTo>
                        <a:pt x="61" y="0"/>
                      </a:moveTo>
                      <a:lnTo>
                        <a:pt x="61" y="0"/>
                      </a:ln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" name="Google Shape;773;p31"/>
                <p:cNvSpPr/>
                <p:nvPr/>
              </p:nvSpPr>
              <p:spPr>
                <a:xfrm>
                  <a:off x="1130644" y="40914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" name="Google Shape;774;p31"/>
                <p:cNvSpPr/>
                <p:nvPr/>
              </p:nvSpPr>
              <p:spPr>
                <a:xfrm>
                  <a:off x="1073955" y="4111010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3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" name="Google Shape;775;p31"/>
                <p:cNvSpPr/>
                <p:nvPr/>
              </p:nvSpPr>
              <p:spPr>
                <a:xfrm>
                  <a:off x="941991" y="412567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" name="Google Shape;776;p31"/>
                <p:cNvSpPr/>
                <p:nvPr/>
              </p:nvSpPr>
              <p:spPr>
                <a:xfrm>
                  <a:off x="913662" y="4123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" name="Google Shape;777;p31"/>
                <p:cNvSpPr/>
                <p:nvPr/>
              </p:nvSpPr>
              <p:spPr>
                <a:xfrm>
                  <a:off x="924402" y="4127634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3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" name="Google Shape;778;p31"/>
                <p:cNvSpPr/>
                <p:nvPr/>
              </p:nvSpPr>
              <p:spPr>
                <a:xfrm>
                  <a:off x="925399" y="412763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9" name="Google Shape;779;p31"/>
                <p:cNvSpPr/>
                <p:nvPr/>
              </p:nvSpPr>
              <p:spPr>
                <a:xfrm>
                  <a:off x="1213700" y="40484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" name="Google Shape;780;p31"/>
                <p:cNvSpPr/>
                <p:nvPr/>
              </p:nvSpPr>
              <p:spPr>
                <a:xfrm>
                  <a:off x="956653" y="4123743"/>
                  <a:ext cx="2990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" h="31" extrusionOk="0">
                      <a:moveTo>
                        <a:pt x="92" y="0"/>
                      </a:moveTo>
                      <a:cubicBezTo>
                        <a:pt x="62" y="0"/>
                        <a:pt x="31" y="0"/>
                        <a:pt x="1" y="31"/>
                      </a:cubicBezTo>
                      <a:cubicBezTo>
                        <a:pt x="16" y="15"/>
                        <a:pt x="39" y="15"/>
                        <a:pt x="58" y="15"/>
                      </a:cubicBezTo>
                      <a:cubicBezTo>
                        <a:pt x="77" y="15"/>
                        <a:pt x="92" y="15"/>
                        <a:pt x="9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1" name="Google Shape;781;p31"/>
                <p:cNvSpPr/>
                <p:nvPr/>
              </p:nvSpPr>
              <p:spPr>
                <a:xfrm>
                  <a:off x="1220549" y="402110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2" name="Google Shape;782;p31"/>
                <p:cNvSpPr/>
                <p:nvPr/>
              </p:nvSpPr>
              <p:spPr>
                <a:xfrm>
                  <a:off x="1293863" y="399374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3" name="Google Shape;783;p31"/>
                <p:cNvSpPr/>
                <p:nvPr/>
              </p:nvSpPr>
              <p:spPr>
                <a:xfrm>
                  <a:off x="1297754" y="3990814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lnTo>
                        <a:pt x="1" y="31"/>
                      </a:lnTo>
                      <a:cubicBezTo>
                        <a:pt x="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4" name="Google Shape;784;p31"/>
                <p:cNvSpPr/>
                <p:nvPr/>
              </p:nvSpPr>
              <p:spPr>
                <a:xfrm>
                  <a:off x="1339812" y="395367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5" name="Google Shape;785;p31"/>
                <p:cNvSpPr/>
                <p:nvPr/>
              </p:nvSpPr>
              <p:spPr>
                <a:xfrm>
                  <a:off x="1069067" y="411297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6" name="Google Shape;786;p31"/>
                <p:cNvSpPr/>
                <p:nvPr/>
              </p:nvSpPr>
              <p:spPr>
                <a:xfrm>
                  <a:off x="1100354" y="40866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7" name="Google Shape;787;p31"/>
                <p:cNvSpPr/>
                <p:nvPr/>
              </p:nvSpPr>
              <p:spPr>
                <a:xfrm>
                  <a:off x="1099357" y="4086604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31"/>
                      </a:moveTo>
                      <a:cubicBezTo>
                        <a:pt x="1" y="31"/>
                        <a:pt x="31" y="0"/>
                        <a:pt x="31" y="0"/>
                      </a:cubicBezTo>
                      <a:cubicBezTo>
                        <a:pt x="3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8" name="Google Shape;788;p31"/>
                <p:cNvSpPr/>
                <p:nvPr/>
              </p:nvSpPr>
              <p:spPr>
                <a:xfrm>
                  <a:off x="1104245" y="408560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9" name="Google Shape;789;p31"/>
                <p:cNvSpPr/>
                <p:nvPr/>
              </p:nvSpPr>
              <p:spPr>
                <a:xfrm>
                  <a:off x="1067106" y="409830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0" name="Google Shape;790;p31"/>
                <p:cNvSpPr/>
                <p:nvPr/>
              </p:nvSpPr>
              <p:spPr>
                <a:xfrm>
                  <a:off x="1073955" y="409538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1" name="Google Shape;791;p31"/>
                <p:cNvSpPr/>
                <p:nvPr/>
              </p:nvSpPr>
              <p:spPr>
                <a:xfrm>
                  <a:off x="1122830" y="40758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2" name="Google Shape;792;p31"/>
                <p:cNvSpPr/>
                <p:nvPr/>
              </p:nvSpPr>
              <p:spPr>
                <a:xfrm>
                  <a:off x="1066141" y="4097344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lnTo>
                        <a:pt x="0" y="31"/>
                      </a:lnTo>
                      <a:lnTo>
                        <a:pt x="31" y="31"/>
                      </a:lnTo>
                      <a:cubicBezTo>
                        <a:pt x="3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3" name="Google Shape;793;p31"/>
                <p:cNvSpPr/>
                <p:nvPr/>
              </p:nvSpPr>
              <p:spPr>
                <a:xfrm>
                  <a:off x="1112058" y="40817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4" name="Google Shape;794;p31"/>
                <p:cNvSpPr/>
                <p:nvPr/>
              </p:nvSpPr>
              <p:spPr>
                <a:xfrm>
                  <a:off x="1120869" y="4075832"/>
                  <a:ext cx="1994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1" extrusionOk="0">
                      <a:moveTo>
                        <a:pt x="31" y="1"/>
                      </a:moveTo>
                      <a:cubicBezTo>
                        <a:pt x="0" y="1"/>
                        <a:pt x="31" y="1"/>
                        <a:pt x="61" y="1"/>
                      </a:cubicBezTo>
                      <a:cubicBezTo>
                        <a:pt x="61" y="1"/>
                        <a:pt x="6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5" name="Google Shape;795;p31"/>
                <p:cNvSpPr/>
                <p:nvPr/>
              </p:nvSpPr>
              <p:spPr>
                <a:xfrm>
                  <a:off x="1039742" y="410808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1"/>
                      </a:cubicBez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6" name="Google Shape;796;p31"/>
                <p:cNvSpPr/>
                <p:nvPr/>
              </p:nvSpPr>
              <p:spPr>
                <a:xfrm>
                  <a:off x="965464" y="4123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7" name="Google Shape;797;p31"/>
                <p:cNvSpPr/>
                <p:nvPr/>
              </p:nvSpPr>
              <p:spPr>
                <a:xfrm>
                  <a:off x="969387" y="412470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8" name="Google Shape;798;p31"/>
                <p:cNvSpPr/>
                <p:nvPr/>
              </p:nvSpPr>
              <p:spPr>
                <a:xfrm>
                  <a:off x="1057331" y="4102231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cubicBezTo>
                        <a:pt x="31" y="31"/>
                        <a:pt x="1" y="31"/>
                        <a:pt x="1" y="31"/>
                      </a:cubicBezTo>
                      <a:cubicBezTo>
                        <a:pt x="3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99" name="Google Shape;799;p31"/>
                <p:cNvSpPr/>
                <p:nvPr/>
              </p:nvSpPr>
              <p:spPr>
                <a:xfrm>
                  <a:off x="971316" y="412374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lnTo>
                        <a:pt x="1" y="31"/>
                      </a:lnTo>
                      <a:lnTo>
                        <a:pt x="31" y="3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0" name="Google Shape;800;p31"/>
                <p:cNvSpPr/>
                <p:nvPr/>
              </p:nvSpPr>
              <p:spPr>
                <a:xfrm>
                  <a:off x="964499" y="412374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0" y="0"/>
                        <a:pt x="3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1" name="Google Shape;801;p31"/>
                <p:cNvSpPr/>
                <p:nvPr/>
              </p:nvSpPr>
              <p:spPr>
                <a:xfrm>
                  <a:off x="1013343" y="4116894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lnTo>
                        <a:pt x="1" y="31"/>
                      </a:lnTo>
                      <a:cubicBezTo>
                        <a:pt x="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2" name="Google Shape;802;p31"/>
                <p:cNvSpPr/>
                <p:nvPr/>
              </p:nvSpPr>
              <p:spPr>
                <a:xfrm>
                  <a:off x="976204" y="412178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3" name="Google Shape;803;p31"/>
                <p:cNvSpPr/>
                <p:nvPr/>
              </p:nvSpPr>
              <p:spPr>
                <a:xfrm>
                  <a:off x="959612" y="412374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4" name="Google Shape;804;p31"/>
                <p:cNvSpPr/>
                <p:nvPr/>
              </p:nvSpPr>
              <p:spPr>
                <a:xfrm>
                  <a:off x="996751" y="4119820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31"/>
                      </a:cubicBezTo>
                      <a:cubicBezTo>
                        <a:pt x="31" y="3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5" name="Google Shape;805;p31"/>
                <p:cNvSpPr/>
                <p:nvPr/>
              </p:nvSpPr>
              <p:spPr>
                <a:xfrm>
                  <a:off x="1000641" y="40729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6" name="Google Shape;806;p31"/>
                <p:cNvSpPr/>
                <p:nvPr/>
              </p:nvSpPr>
              <p:spPr>
                <a:xfrm>
                  <a:off x="1039742" y="40582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7" name="Google Shape;807;p31"/>
                <p:cNvSpPr/>
                <p:nvPr/>
              </p:nvSpPr>
              <p:spPr>
                <a:xfrm>
                  <a:off x="975239" y="4080720"/>
                  <a:ext cx="1994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32" extrusionOk="0">
                      <a:moveTo>
                        <a:pt x="61" y="1"/>
                      </a:moveTo>
                      <a:lnTo>
                        <a:pt x="61" y="1"/>
                      </a:lnTo>
                      <a:cubicBezTo>
                        <a:pt x="61" y="1"/>
                        <a:pt x="31" y="1"/>
                        <a:pt x="0" y="31"/>
                      </a:cubicBezTo>
                      <a:lnTo>
                        <a:pt x="6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8" name="Google Shape;808;p31"/>
                <p:cNvSpPr/>
                <p:nvPr/>
              </p:nvSpPr>
              <p:spPr>
                <a:xfrm>
                  <a:off x="1119872" y="401914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09" name="Google Shape;809;p31"/>
                <p:cNvSpPr/>
                <p:nvPr/>
              </p:nvSpPr>
              <p:spPr>
                <a:xfrm>
                  <a:off x="1072958" y="404261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0" name="Google Shape;810;p31"/>
                <p:cNvSpPr/>
                <p:nvPr/>
              </p:nvSpPr>
              <p:spPr>
                <a:xfrm>
                  <a:off x="962538" y="4077794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1"/>
                      </a:moveTo>
                      <a:lnTo>
                        <a:pt x="31" y="3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1" name="Google Shape;811;p31"/>
                <p:cNvSpPr/>
                <p:nvPr/>
              </p:nvSpPr>
              <p:spPr>
                <a:xfrm>
                  <a:off x="939064" y="40885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2" name="Google Shape;812;p31"/>
                <p:cNvSpPr/>
                <p:nvPr/>
              </p:nvSpPr>
              <p:spPr>
                <a:xfrm>
                  <a:off x="948840" y="4086604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3" name="Google Shape;813;p31"/>
                <p:cNvSpPr/>
                <p:nvPr/>
              </p:nvSpPr>
              <p:spPr>
                <a:xfrm>
                  <a:off x="949836" y="40866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" name="Google Shape;814;p31"/>
                <p:cNvSpPr/>
                <p:nvPr/>
              </p:nvSpPr>
              <p:spPr>
                <a:xfrm>
                  <a:off x="1188298" y="39761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" name="Google Shape;815;p31"/>
                <p:cNvSpPr/>
                <p:nvPr/>
              </p:nvSpPr>
              <p:spPr>
                <a:xfrm>
                  <a:off x="974274" y="4070945"/>
                  <a:ext cx="1961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" h="32" extrusionOk="0">
                      <a:moveTo>
                        <a:pt x="61" y="1"/>
                      </a:moveTo>
                      <a:cubicBezTo>
                        <a:pt x="30" y="1"/>
                        <a:pt x="0" y="1"/>
                        <a:pt x="0" y="31"/>
                      </a:cubicBezTo>
                      <a:cubicBezTo>
                        <a:pt x="0" y="1"/>
                        <a:pt x="61" y="1"/>
                        <a:pt x="6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6" name="Google Shape;816;p31"/>
                <p:cNvSpPr/>
                <p:nvPr/>
              </p:nvSpPr>
              <p:spPr>
                <a:xfrm>
                  <a:off x="1190259" y="394975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7" name="Google Shape;817;p31"/>
                <p:cNvSpPr/>
                <p:nvPr/>
              </p:nvSpPr>
              <p:spPr>
                <a:xfrm>
                  <a:off x="1254762" y="39243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8" name="Google Shape;818;p31"/>
                <p:cNvSpPr/>
                <p:nvPr/>
              </p:nvSpPr>
              <p:spPr>
                <a:xfrm>
                  <a:off x="1257688" y="3922388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31" y="1"/>
                      </a:moveTo>
                      <a:lnTo>
                        <a:pt x="1" y="3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9" name="Google Shape;819;p31"/>
                <p:cNvSpPr/>
                <p:nvPr/>
              </p:nvSpPr>
              <p:spPr>
                <a:xfrm>
                  <a:off x="1293863" y="38891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0" name="Google Shape;820;p31"/>
                <p:cNvSpPr/>
                <p:nvPr/>
              </p:nvSpPr>
              <p:spPr>
                <a:xfrm>
                  <a:off x="1069067" y="404457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1" name="Google Shape;821;p31"/>
                <p:cNvSpPr/>
                <p:nvPr/>
              </p:nvSpPr>
              <p:spPr>
                <a:xfrm>
                  <a:off x="1092508" y="40172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2" name="Google Shape;822;p31"/>
                <p:cNvSpPr/>
                <p:nvPr/>
              </p:nvSpPr>
              <p:spPr>
                <a:xfrm>
                  <a:off x="1091544" y="4017214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1" y="0"/>
                        <a:pt x="1" y="0"/>
                        <a:pt x="1" y="30"/>
                      </a:cubicBezTo>
                      <a:cubicBezTo>
                        <a:pt x="1" y="3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3" name="Google Shape;823;p31"/>
                <p:cNvSpPr/>
                <p:nvPr/>
              </p:nvSpPr>
              <p:spPr>
                <a:xfrm>
                  <a:off x="1095466" y="40152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4" name="Google Shape;824;p31"/>
                <p:cNvSpPr/>
                <p:nvPr/>
              </p:nvSpPr>
              <p:spPr>
                <a:xfrm>
                  <a:off x="1064180" y="40308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5" name="Google Shape;825;p31"/>
                <p:cNvSpPr/>
                <p:nvPr/>
              </p:nvSpPr>
              <p:spPr>
                <a:xfrm>
                  <a:off x="1070032" y="402795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" name="Google Shape;826;p31"/>
                <p:cNvSpPr/>
                <p:nvPr/>
              </p:nvSpPr>
              <p:spPr>
                <a:xfrm>
                  <a:off x="1110129" y="40054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" name="Google Shape;827;p31"/>
                <p:cNvSpPr/>
                <p:nvPr/>
              </p:nvSpPr>
              <p:spPr>
                <a:xfrm>
                  <a:off x="1063215" y="4029915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0" y="0"/>
                      </a:moveTo>
                      <a:lnTo>
                        <a:pt x="0" y="31"/>
                      </a:lnTo>
                      <a:lnTo>
                        <a:pt x="30" y="31"/>
                      </a:lnTo>
                      <a:cubicBezTo>
                        <a:pt x="30" y="31"/>
                        <a:pt x="30" y="31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8" name="Google Shape;828;p31"/>
                <p:cNvSpPr/>
                <p:nvPr/>
              </p:nvSpPr>
              <p:spPr>
                <a:xfrm>
                  <a:off x="1101319" y="40113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" name="Google Shape;829;p31"/>
                <p:cNvSpPr/>
                <p:nvPr/>
              </p:nvSpPr>
              <p:spPr>
                <a:xfrm>
                  <a:off x="1109132" y="400547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" name="Google Shape;830;p31"/>
                <p:cNvSpPr/>
                <p:nvPr/>
              </p:nvSpPr>
              <p:spPr>
                <a:xfrm>
                  <a:off x="1042668" y="40435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1" name="Google Shape;831;p31"/>
                <p:cNvSpPr/>
                <p:nvPr/>
              </p:nvSpPr>
              <p:spPr>
                <a:xfrm>
                  <a:off x="981091" y="40689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2" name="Google Shape;832;p31"/>
                <p:cNvSpPr/>
                <p:nvPr/>
              </p:nvSpPr>
              <p:spPr>
                <a:xfrm>
                  <a:off x="985014" y="406898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3" name="Google Shape;833;p31"/>
                <p:cNvSpPr/>
                <p:nvPr/>
              </p:nvSpPr>
              <p:spPr>
                <a:xfrm>
                  <a:off x="1057331" y="403576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4" name="Google Shape;834;p31"/>
                <p:cNvSpPr/>
                <p:nvPr/>
              </p:nvSpPr>
              <p:spPr>
                <a:xfrm>
                  <a:off x="985979" y="406801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5" name="Google Shape;835;p31"/>
                <p:cNvSpPr/>
                <p:nvPr/>
              </p:nvSpPr>
              <p:spPr>
                <a:xfrm>
                  <a:off x="980126" y="4068983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cubicBezTo>
                        <a:pt x="0" y="1"/>
                        <a:pt x="0" y="31"/>
                        <a:pt x="0" y="31"/>
                      </a:cubicBezTo>
                      <a:cubicBezTo>
                        <a:pt x="0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6" name="Google Shape;836;p31"/>
                <p:cNvSpPr/>
                <p:nvPr/>
              </p:nvSpPr>
              <p:spPr>
                <a:xfrm>
                  <a:off x="1021188" y="405435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lnTo>
                        <a:pt x="0" y="30"/>
                      </a:lnTo>
                      <a:cubicBezTo>
                        <a:pt x="0" y="0"/>
                        <a:pt x="0" y="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7" name="Google Shape;837;p31"/>
                <p:cNvSpPr/>
                <p:nvPr/>
              </p:nvSpPr>
              <p:spPr>
                <a:xfrm>
                  <a:off x="989902" y="406509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8" name="Google Shape;838;p31"/>
                <p:cNvSpPr/>
                <p:nvPr/>
              </p:nvSpPr>
              <p:spPr>
                <a:xfrm>
                  <a:off x="976204" y="40709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9" name="Google Shape;839;p31"/>
                <p:cNvSpPr/>
                <p:nvPr/>
              </p:nvSpPr>
              <p:spPr>
                <a:xfrm>
                  <a:off x="1007490" y="405924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30"/>
                        <a:pt x="0" y="30"/>
                      </a:cubicBezTo>
                      <a:cubicBezTo>
                        <a:pt x="0" y="3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0" name="Google Shape;840;p31"/>
                <p:cNvSpPr/>
                <p:nvPr/>
              </p:nvSpPr>
              <p:spPr>
                <a:xfrm>
                  <a:off x="969387" y="402014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1" name="Google Shape;841;p31"/>
                <p:cNvSpPr/>
                <p:nvPr/>
              </p:nvSpPr>
              <p:spPr>
                <a:xfrm>
                  <a:off x="999677" y="400644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2" name="Google Shape;842;p31"/>
                <p:cNvSpPr/>
                <p:nvPr/>
              </p:nvSpPr>
              <p:spPr>
                <a:xfrm>
                  <a:off x="948840" y="402795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31" y="0"/>
                        <a:pt x="3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3" name="Google Shape;843;p31"/>
                <p:cNvSpPr/>
                <p:nvPr/>
              </p:nvSpPr>
              <p:spPr>
                <a:xfrm>
                  <a:off x="1065144" y="39722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4" name="Google Shape;844;p31"/>
                <p:cNvSpPr/>
                <p:nvPr/>
              </p:nvSpPr>
              <p:spPr>
                <a:xfrm>
                  <a:off x="1027041" y="399277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5" name="Google Shape;845;p31"/>
                <p:cNvSpPr/>
                <p:nvPr/>
              </p:nvSpPr>
              <p:spPr>
                <a:xfrm>
                  <a:off x="937103" y="402599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3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6" name="Google Shape;846;p31"/>
                <p:cNvSpPr/>
                <p:nvPr/>
              </p:nvSpPr>
              <p:spPr>
                <a:xfrm>
                  <a:off x="919514" y="40367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7" name="Google Shape;847;p31"/>
                <p:cNvSpPr/>
                <p:nvPr/>
              </p:nvSpPr>
              <p:spPr>
                <a:xfrm>
                  <a:off x="927360" y="4034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8" name="Google Shape;848;p31"/>
                <p:cNvSpPr/>
                <p:nvPr/>
              </p:nvSpPr>
              <p:spPr>
                <a:xfrm>
                  <a:off x="927360" y="4033806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0" y="1"/>
                      </a:moveTo>
                      <a:lnTo>
                        <a:pt x="0" y="31"/>
                      </a:lnTo>
                      <a:cubicBezTo>
                        <a:pt x="30" y="31"/>
                        <a:pt x="30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49" name="Google Shape;849;p31"/>
                <p:cNvSpPr/>
                <p:nvPr/>
              </p:nvSpPr>
              <p:spPr>
                <a:xfrm>
                  <a:off x="1120869" y="39370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0" name="Google Shape;850;p31"/>
                <p:cNvSpPr/>
                <p:nvPr/>
              </p:nvSpPr>
              <p:spPr>
                <a:xfrm>
                  <a:off x="945914" y="4018178"/>
                  <a:ext cx="1994" cy="19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2" h="62" extrusionOk="0">
                      <a:moveTo>
                        <a:pt x="61" y="0"/>
                      </a:moveTo>
                      <a:cubicBezTo>
                        <a:pt x="31" y="31"/>
                        <a:pt x="1" y="31"/>
                        <a:pt x="1" y="61"/>
                      </a:cubicBezTo>
                      <a:cubicBezTo>
                        <a:pt x="31" y="31"/>
                        <a:pt x="61" y="31"/>
                        <a:pt x="6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1" name="Google Shape;851;p31"/>
                <p:cNvSpPr/>
                <p:nvPr/>
              </p:nvSpPr>
              <p:spPr>
                <a:xfrm>
                  <a:off x="1120869" y="391261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2" name="Google Shape;852;p31"/>
                <p:cNvSpPr/>
                <p:nvPr/>
              </p:nvSpPr>
              <p:spPr>
                <a:xfrm>
                  <a:off x="1176561" y="389598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3" name="Google Shape;853;p31"/>
                <p:cNvSpPr/>
                <p:nvPr/>
              </p:nvSpPr>
              <p:spPr>
                <a:xfrm>
                  <a:off x="1179520" y="389502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4" name="Google Shape;854;p31"/>
                <p:cNvSpPr/>
                <p:nvPr/>
              </p:nvSpPr>
              <p:spPr>
                <a:xfrm>
                  <a:off x="1210774" y="38696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5" name="Google Shape;855;p31"/>
                <p:cNvSpPr/>
                <p:nvPr/>
              </p:nvSpPr>
              <p:spPr>
                <a:xfrm>
                  <a:off x="1024114" y="399374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6" name="Google Shape;856;p31"/>
                <p:cNvSpPr/>
                <p:nvPr/>
              </p:nvSpPr>
              <p:spPr>
                <a:xfrm>
                  <a:off x="1040706" y="39683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7" name="Google Shape;857;p31"/>
                <p:cNvSpPr/>
                <p:nvPr/>
              </p:nvSpPr>
              <p:spPr>
                <a:xfrm>
                  <a:off x="1039742" y="396833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31" y="0"/>
                        <a:pt x="1" y="31"/>
                        <a:pt x="1" y="31"/>
                      </a:cubicBezTo>
                      <a:cubicBezTo>
                        <a:pt x="3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8" name="Google Shape;858;p31"/>
                <p:cNvSpPr/>
                <p:nvPr/>
              </p:nvSpPr>
              <p:spPr>
                <a:xfrm>
                  <a:off x="1043665" y="396734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59" name="Google Shape;859;p31"/>
                <p:cNvSpPr/>
                <p:nvPr/>
              </p:nvSpPr>
              <p:spPr>
                <a:xfrm>
                  <a:off x="1018230" y="39810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0" name="Google Shape;860;p31"/>
                <p:cNvSpPr/>
                <p:nvPr/>
              </p:nvSpPr>
              <p:spPr>
                <a:xfrm>
                  <a:off x="1023118" y="39781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1" name="Google Shape;861;p31"/>
                <p:cNvSpPr/>
                <p:nvPr/>
              </p:nvSpPr>
              <p:spPr>
                <a:xfrm>
                  <a:off x="1055369" y="395856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2" name="Google Shape;862;p31"/>
                <p:cNvSpPr/>
                <p:nvPr/>
              </p:nvSpPr>
              <p:spPr>
                <a:xfrm>
                  <a:off x="1017265" y="3980042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lnTo>
                        <a:pt x="0" y="31"/>
                      </a:lnTo>
                      <a:lnTo>
                        <a:pt x="31" y="31"/>
                      </a:lnTo>
                      <a:cubicBezTo>
                        <a:pt x="31" y="3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3" name="Google Shape;863;p31"/>
                <p:cNvSpPr/>
                <p:nvPr/>
              </p:nvSpPr>
              <p:spPr>
                <a:xfrm>
                  <a:off x="1047555" y="396345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4" name="Google Shape;864;p31"/>
                <p:cNvSpPr/>
                <p:nvPr/>
              </p:nvSpPr>
              <p:spPr>
                <a:xfrm>
                  <a:off x="1054404" y="395856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5" name="Google Shape;865;p31"/>
                <p:cNvSpPr/>
                <p:nvPr/>
              </p:nvSpPr>
              <p:spPr>
                <a:xfrm>
                  <a:off x="1000641" y="399177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1"/>
                        <a:pt x="1" y="1"/>
                      </a:cubicBez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6" name="Google Shape;866;p31"/>
                <p:cNvSpPr/>
                <p:nvPr/>
              </p:nvSpPr>
              <p:spPr>
                <a:xfrm>
                  <a:off x="951766" y="40172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7" name="Google Shape;867;p31"/>
                <p:cNvSpPr/>
                <p:nvPr/>
              </p:nvSpPr>
              <p:spPr>
                <a:xfrm>
                  <a:off x="954724" y="4016217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0" y="1"/>
                        <a:pt x="0" y="31"/>
                        <a:pt x="0" y="31"/>
                      </a:cubicBezTo>
                      <a:cubicBezTo>
                        <a:pt x="0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8" name="Google Shape;868;p31"/>
                <p:cNvSpPr/>
                <p:nvPr/>
              </p:nvSpPr>
              <p:spPr>
                <a:xfrm>
                  <a:off x="1012378" y="3984930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31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69" name="Google Shape;869;p31"/>
                <p:cNvSpPr/>
                <p:nvPr/>
              </p:nvSpPr>
              <p:spPr>
                <a:xfrm>
                  <a:off x="955689" y="401621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lnTo>
                        <a:pt x="31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0" name="Google Shape;870;p31"/>
                <p:cNvSpPr/>
                <p:nvPr/>
              </p:nvSpPr>
              <p:spPr>
                <a:xfrm>
                  <a:off x="950801" y="401721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1" name="Google Shape;871;p31"/>
                <p:cNvSpPr/>
                <p:nvPr/>
              </p:nvSpPr>
              <p:spPr>
                <a:xfrm>
                  <a:off x="984017" y="40025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2" name="Google Shape;872;p31"/>
                <p:cNvSpPr/>
                <p:nvPr/>
              </p:nvSpPr>
              <p:spPr>
                <a:xfrm>
                  <a:off x="958615" y="40132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3" name="Google Shape;873;p31"/>
                <p:cNvSpPr/>
                <p:nvPr/>
              </p:nvSpPr>
              <p:spPr>
                <a:xfrm>
                  <a:off x="947875" y="40181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4" name="Google Shape;874;p31"/>
                <p:cNvSpPr/>
                <p:nvPr/>
              </p:nvSpPr>
              <p:spPr>
                <a:xfrm>
                  <a:off x="972313" y="400743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5" name="Google Shape;875;p31"/>
                <p:cNvSpPr/>
                <p:nvPr/>
              </p:nvSpPr>
              <p:spPr>
                <a:xfrm>
                  <a:off x="1504960" y="40582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" name="Google Shape;876;p31"/>
                <p:cNvSpPr/>
                <p:nvPr/>
              </p:nvSpPr>
              <p:spPr>
                <a:xfrm>
                  <a:off x="1495185" y="40406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" name="Google Shape;877;p31"/>
                <p:cNvSpPr/>
                <p:nvPr/>
              </p:nvSpPr>
              <p:spPr>
                <a:xfrm>
                  <a:off x="1511809" y="406801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" name="Google Shape;878;p31"/>
                <p:cNvSpPr/>
                <p:nvPr/>
              </p:nvSpPr>
              <p:spPr>
                <a:xfrm>
                  <a:off x="1475667" y="400351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9" name="Google Shape;879;p31"/>
                <p:cNvSpPr/>
                <p:nvPr/>
              </p:nvSpPr>
              <p:spPr>
                <a:xfrm>
                  <a:off x="1486407" y="40259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0" name="Google Shape;880;p31"/>
                <p:cNvSpPr/>
                <p:nvPr/>
              </p:nvSpPr>
              <p:spPr>
                <a:xfrm>
                  <a:off x="1509848" y="407779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1" name="Google Shape;881;p31"/>
                <p:cNvSpPr/>
                <p:nvPr/>
              </p:nvSpPr>
              <p:spPr>
                <a:xfrm>
                  <a:off x="1519623" y="40866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2" name="Google Shape;882;p31"/>
                <p:cNvSpPr/>
                <p:nvPr/>
              </p:nvSpPr>
              <p:spPr>
                <a:xfrm>
                  <a:off x="1517694" y="408072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3" name="Google Shape;883;p31"/>
                <p:cNvSpPr/>
                <p:nvPr/>
              </p:nvSpPr>
              <p:spPr>
                <a:xfrm>
                  <a:off x="1516697" y="408072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4" name="Google Shape;884;p31"/>
                <p:cNvSpPr/>
                <p:nvPr/>
              </p:nvSpPr>
              <p:spPr>
                <a:xfrm>
                  <a:off x="1433641" y="3855924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0" y="31"/>
                      </a:moveTo>
                      <a:cubicBezTo>
                        <a:pt x="3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5" name="Google Shape;885;p31"/>
                <p:cNvSpPr/>
                <p:nvPr/>
              </p:nvSpPr>
              <p:spPr>
                <a:xfrm>
                  <a:off x="1460008" y="396833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6" name="Google Shape;886;p31"/>
                <p:cNvSpPr/>
                <p:nvPr/>
              </p:nvSpPr>
              <p:spPr>
                <a:xfrm>
                  <a:off x="1429718" y="385592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1"/>
                      </a:ln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7" name="Google Shape;887;p31"/>
                <p:cNvSpPr/>
                <p:nvPr/>
              </p:nvSpPr>
              <p:spPr>
                <a:xfrm>
                  <a:off x="1503031" y="4073453"/>
                  <a:ext cx="997" cy="9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28" extrusionOk="0">
                      <a:moveTo>
                        <a:pt x="21" y="0"/>
                      </a:moveTo>
                      <a:cubicBezTo>
                        <a:pt x="17" y="0"/>
                        <a:pt x="10" y="4"/>
                        <a:pt x="0" y="14"/>
                      </a:cubicBezTo>
                      <a:cubicBezTo>
                        <a:pt x="20" y="14"/>
                        <a:pt x="27" y="27"/>
                        <a:pt x="29" y="27"/>
                      </a:cubicBezTo>
                      <a:cubicBezTo>
                        <a:pt x="30" y="27"/>
                        <a:pt x="30" y="24"/>
                        <a:pt x="30" y="14"/>
                      </a:cubicBezTo>
                      <a:cubicBezTo>
                        <a:pt x="30" y="14"/>
                        <a:pt x="30" y="0"/>
                        <a:pt x="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8" name="Google Shape;888;p31"/>
                <p:cNvSpPr/>
                <p:nvPr/>
              </p:nvSpPr>
              <p:spPr>
                <a:xfrm>
                  <a:off x="1439493" y="396734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89" name="Google Shape;889;p31"/>
                <p:cNvSpPr/>
                <p:nvPr/>
              </p:nvSpPr>
              <p:spPr>
                <a:xfrm>
                  <a:off x="1429718" y="38569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0" name="Google Shape;890;p31"/>
                <p:cNvSpPr/>
                <p:nvPr/>
              </p:nvSpPr>
              <p:spPr>
                <a:xfrm>
                  <a:off x="1448271" y="39311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1" name="Google Shape;891;p31"/>
                <p:cNvSpPr/>
                <p:nvPr/>
              </p:nvSpPr>
              <p:spPr>
                <a:xfrm>
                  <a:off x="1448271" y="392827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lnTo>
                        <a:pt x="31" y="30"/>
                      </a:ln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2" name="Google Shape;892;p31"/>
                <p:cNvSpPr/>
                <p:nvPr/>
              </p:nvSpPr>
              <p:spPr>
                <a:xfrm>
                  <a:off x="1432644" y="385592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1" y="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3" name="Google Shape;893;p31"/>
                <p:cNvSpPr/>
                <p:nvPr/>
              </p:nvSpPr>
              <p:spPr>
                <a:xfrm>
                  <a:off x="1443384" y="39067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4" name="Google Shape;894;p31"/>
                <p:cNvSpPr/>
                <p:nvPr/>
              </p:nvSpPr>
              <p:spPr>
                <a:xfrm>
                  <a:off x="1487372" y="402695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5" name="Google Shape;895;p31"/>
                <p:cNvSpPr/>
                <p:nvPr/>
              </p:nvSpPr>
              <p:spPr>
                <a:xfrm>
                  <a:off x="1466857" y="402014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6" name="Google Shape;896;p31"/>
                <p:cNvSpPr/>
                <p:nvPr/>
              </p:nvSpPr>
              <p:spPr>
                <a:xfrm>
                  <a:off x="1466857" y="4020140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31" y="31"/>
                        <a:pt x="31" y="31"/>
                      </a:cubicBezTo>
                      <a:cubicBezTo>
                        <a:pt x="31" y="31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7" name="Google Shape;897;p31"/>
                <p:cNvSpPr/>
                <p:nvPr/>
              </p:nvSpPr>
              <p:spPr>
                <a:xfrm>
                  <a:off x="1465892" y="40191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8" name="Google Shape;898;p31"/>
                <p:cNvSpPr/>
                <p:nvPr/>
              </p:nvSpPr>
              <p:spPr>
                <a:xfrm>
                  <a:off x="1474670" y="4034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99" name="Google Shape;899;p31"/>
                <p:cNvSpPr/>
                <p:nvPr/>
              </p:nvSpPr>
              <p:spPr>
                <a:xfrm>
                  <a:off x="1472709" y="403087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1"/>
                        <a:pt x="1" y="1"/>
                      </a:cubicBez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0" name="Google Shape;900;p31"/>
                <p:cNvSpPr/>
                <p:nvPr/>
              </p:nvSpPr>
              <p:spPr>
                <a:xfrm>
                  <a:off x="1461004" y="401132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1" name="Google Shape;901;p31"/>
                <p:cNvSpPr/>
                <p:nvPr/>
              </p:nvSpPr>
              <p:spPr>
                <a:xfrm>
                  <a:off x="1419943" y="3854959"/>
                  <a:ext cx="101674" cy="2355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62" h="7326" extrusionOk="0">
                      <a:moveTo>
                        <a:pt x="304" y="0"/>
                      </a:moveTo>
                      <a:cubicBezTo>
                        <a:pt x="289" y="0"/>
                        <a:pt x="297" y="8"/>
                        <a:pt x="304" y="16"/>
                      </a:cubicBezTo>
                      <a:lnTo>
                        <a:pt x="304" y="0"/>
                      </a:lnTo>
                      <a:close/>
                      <a:moveTo>
                        <a:pt x="304" y="16"/>
                      </a:moveTo>
                      <a:lnTo>
                        <a:pt x="304" y="31"/>
                      </a:lnTo>
                      <a:cubicBezTo>
                        <a:pt x="307" y="28"/>
                        <a:pt x="310" y="26"/>
                        <a:pt x="312" y="24"/>
                      </a:cubicBezTo>
                      <a:lnTo>
                        <a:pt x="312" y="24"/>
                      </a:lnTo>
                      <a:cubicBezTo>
                        <a:pt x="311" y="22"/>
                        <a:pt x="307" y="19"/>
                        <a:pt x="304" y="16"/>
                      </a:cubicBezTo>
                      <a:close/>
                      <a:moveTo>
                        <a:pt x="214" y="291"/>
                      </a:moveTo>
                      <a:cubicBezTo>
                        <a:pt x="213" y="291"/>
                        <a:pt x="213" y="294"/>
                        <a:pt x="213" y="304"/>
                      </a:cubicBezTo>
                      <a:lnTo>
                        <a:pt x="244" y="304"/>
                      </a:lnTo>
                      <a:cubicBezTo>
                        <a:pt x="223" y="304"/>
                        <a:pt x="217" y="291"/>
                        <a:pt x="214" y="291"/>
                      </a:cubicBezTo>
                      <a:close/>
                      <a:moveTo>
                        <a:pt x="491" y="3210"/>
                      </a:moveTo>
                      <a:lnTo>
                        <a:pt x="491" y="3210"/>
                      </a:lnTo>
                      <a:cubicBezTo>
                        <a:pt x="492" y="3211"/>
                        <a:pt x="493" y="3212"/>
                        <a:pt x="494" y="3213"/>
                      </a:cubicBezTo>
                      <a:lnTo>
                        <a:pt x="494" y="3213"/>
                      </a:lnTo>
                      <a:cubicBezTo>
                        <a:pt x="493" y="3212"/>
                        <a:pt x="492" y="3211"/>
                        <a:pt x="491" y="3210"/>
                      </a:cubicBezTo>
                      <a:close/>
                      <a:moveTo>
                        <a:pt x="494" y="3213"/>
                      </a:moveTo>
                      <a:cubicBezTo>
                        <a:pt x="497" y="3219"/>
                        <a:pt x="497" y="3222"/>
                        <a:pt x="487" y="3222"/>
                      </a:cubicBezTo>
                      <a:cubicBezTo>
                        <a:pt x="507" y="3222"/>
                        <a:pt x="500" y="3222"/>
                        <a:pt x="494" y="3213"/>
                      </a:cubicBezTo>
                      <a:close/>
                      <a:moveTo>
                        <a:pt x="1216" y="3344"/>
                      </a:moveTo>
                      <a:cubicBezTo>
                        <a:pt x="1193" y="3344"/>
                        <a:pt x="1187" y="3362"/>
                        <a:pt x="1186" y="3370"/>
                      </a:cubicBezTo>
                      <a:lnTo>
                        <a:pt x="1186" y="3370"/>
                      </a:lnTo>
                      <a:cubicBezTo>
                        <a:pt x="1194" y="3366"/>
                        <a:pt x="1201" y="3359"/>
                        <a:pt x="1216" y="3344"/>
                      </a:cubicBezTo>
                      <a:close/>
                      <a:moveTo>
                        <a:pt x="944" y="4394"/>
                      </a:moveTo>
                      <a:cubicBezTo>
                        <a:pt x="943" y="4394"/>
                        <a:pt x="943" y="4398"/>
                        <a:pt x="943" y="4408"/>
                      </a:cubicBezTo>
                      <a:lnTo>
                        <a:pt x="973" y="4408"/>
                      </a:lnTo>
                      <a:cubicBezTo>
                        <a:pt x="953" y="4408"/>
                        <a:pt x="946" y="4394"/>
                        <a:pt x="944" y="4394"/>
                      </a:cubicBezTo>
                      <a:close/>
                      <a:moveTo>
                        <a:pt x="1125" y="4681"/>
                      </a:moveTo>
                      <a:cubicBezTo>
                        <a:pt x="1125" y="4691"/>
                        <a:pt x="1132" y="4695"/>
                        <a:pt x="1140" y="4696"/>
                      </a:cubicBezTo>
                      <a:lnTo>
                        <a:pt x="1140" y="4696"/>
                      </a:lnTo>
                      <a:cubicBezTo>
                        <a:pt x="1132" y="4689"/>
                        <a:pt x="1125" y="4681"/>
                        <a:pt x="1125" y="4681"/>
                      </a:cubicBezTo>
                      <a:close/>
                      <a:moveTo>
                        <a:pt x="1140" y="4696"/>
                      </a:moveTo>
                      <a:cubicBezTo>
                        <a:pt x="1148" y="4704"/>
                        <a:pt x="1155" y="4712"/>
                        <a:pt x="1155" y="4712"/>
                      </a:cubicBezTo>
                      <a:cubicBezTo>
                        <a:pt x="1171" y="4696"/>
                        <a:pt x="1163" y="4696"/>
                        <a:pt x="1152" y="4696"/>
                      </a:cubicBezTo>
                      <a:cubicBezTo>
                        <a:pt x="1148" y="4696"/>
                        <a:pt x="1144" y="4696"/>
                        <a:pt x="1140" y="4696"/>
                      </a:cubicBezTo>
                      <a:close/>
                      <a:moveTo>
                        <a:pt x="1915" y="5037"/>
                      </a:moveTo>
                      <a:cubicBezTo>
                        <a:pt x="1915" y="5037"/>
                        <a:pt x="1914" y="5042"/>
                        <a:pt x="1911" y="5046"/>
                      </a:cubicBezTo>
                      <a:lnTo>
                        <a:pt x="1911" y="5046"/>
                      </a:lnTo>
                      <a:cubicBezTo>
                        <a:pt x="1913" y="5046"/>
                        <a:pt x="1914" y="5046"/>
                        <a:pt x="1915" y="5046"/>
                      </a:cubicBezTo>
                      <a:cubicBezTo>
                        <a:pt x="1915" y="5040"/>
                        <a:pt x="1915" y="5037"/>
                        <a:pt x="1915" y="5037"/>
                      </a:cubicBezTo>
                      <a:close/>
                      <a:moveTo>
                        <a:pt x="1911" y="5046"/>
                      </a:moveTo>
                      <a:cubicBezTo>
                        <a:pt x="1907" y="5047"/>
                        <a:pt x="1906" y="5049"/>
                        <a:pt x="1907" y="5052"/>
                      </a:cubicBezTo>
                      <a:lnTo>
                        <a:pt x="1907" y="5052"/>
                      </a:lnTo>
                      <a:cubicBezTo>
                        <a:pt x="1909" y="5051"/>
                        <a:pt x="1910" y="5048"/>
                        <a:pt x="1911" y="5046"/>
                      </a:cubicBezTo>
                      <a:close/>
                      <a:moveTo>
                        <a:pt x="1490" y="5107"/>
                      </a:moveTo>
                      <a:cubicBezTo>
                        <a:pt x="1470" y="5107"/>
                        <a:pt x="1449" y="5120"/>
                        <a:pt x="1429" y="5120"/>
                      </a:cubicBezTo>
                      <a:cubicBezTo>
                        <a:pt x="1419" y="5120"/>
                        <a:pt x="1409" y="5117"/>
                        <a:pt x="1399" y="5107"/>
                      </a:cubicBezTo>
                      <a:lnTo>
                        <a:pt x="1399" y="5107"/>
                      </a:lnTo>
                      <a:cubicBezTo>
                        <a:pt x="1429" y="5137"/>
                        <a:pt x="1429" y="5137"/>
                        <a:pt x="1429" y="5137"/>
                      </a:cubicBezTo>
                      <a:lnTo>
                        <a:pt x="1459" y="5137"/>
                      </a:lnTo>
                      <a:cubicBezTo>
                        <a:pt x="1478" y="5137"/>
                        <a:pt x="1485" y="5126"/>
                        <a:pt x="1495" y="5124"/>
                      </a:cubicBezTo>
                      <a:lnTo>
                        <a:pt x="1495" y="5124"/>
                      </a:lnTo>
                      <a:cubicBezTo>
                        <a:pt x="1492" y="5120"/>
                        <a:pt x="1490" y="5114"/>
                        <a:pt x="1490" y="5107"/>
                      </a:cubicBezTo>
                      <a:close/>
                      <a:moveTo>
                        <a:pt x="1551" y="5411"/>
                      </a:moveTo>
                      <a:cubicBezTo>
                        <a:pt x="1551" y="5422"/>
                        <a:pt x="1553" y="5430"/>
                        <a:pt x="1556" y="5436"/>
                      </a:cubicBezTo>
                      <a:lnTo>
                        <a:pt x="1556" y="5436"/>
                      </a:lnTo>
                      <a:cubicBezTo>
                        <a:pt x="1568" y="5424"/>
                        <a:pt x="1574" y="5417"/>
                        <a:pt x="1577" y="5411"/>
                      </a:cubicBezTo>
                      <a:close/>
                      <a:moveTo>
                        <a:pt x="2132" y="5449"/>
                      </a:moveTo>
                      <a:cubicBezTo>
                        <a:pt x="2136" y="5449"/>
                        <a:pt x="2143" y="5456"/>
                        <a:pt x="2159" y="5472"/>
                      </a:cubicBezTo>
                      <a:lnTo>
                        <a:pt x="2128" y="5472"/>
                      </a:lnTo>
                      <a:cubicBezTo>
                        <a:pt x="2128" y="5456"/>
                        <a:pt x="2128" y="5449"/>
                        <a:pt x="2132" y="5449"/>
                      </a:cubicBezTo>
                      <a:close/>
                      <a:moveTo>
                        <a:pt x="1556" y="5436"/>
                      </a:moveTo>
                      <a:lnTo>
                        <a:pt x="1556" y="5436"/>
                      </a:lnTo>
                      <a:cubicBezTo>
                        <a:pt x="1554" y="5438"/>
                        <a:pt x="1552" y="5439"/>
                        <a:pt x="1551" y="5441"/>
                      </a:cubicBezTo>
                      <a:cubicBezTo>
                        <a:pt x="1551" y="5441"/>
                        <a:pt x="1551" y="5480"/>
                        <a:pt x="1566" y="5480"/>
                      </a:cubicBezTo>
                      <a:cubicBezTo>
                        <a:pt x="1570" y="5480"/>
                        <a:pt x="1575" y="5478"/>
                        <a:pt x="1581" y="5472"/>
                      </a:cubicBezTo>
                      <a:cubicBezTo>
                        <a:pt x="1606" y="5447"/>
                        <a:pt x="1570" y="5462"/>
                        <a:pt x="1556" y="5436"/>
                      </a:cubicBezTo>
                      <a:close/>
                      <a:moveTo>
                        <a:pt x="2584" y="6779"/>
                      </a:moveTo>
                      <a:cubicBezTo>
                        <a:pt x="2554" y="6779"/>
                        <a:pt x="2554" y="6809"/>
                        <a:pt x="2584" y="6839"/>
                      </a:cubicBezTo>
                      <a:lnTo>
                        <a:pt x="2584" y="6809"/>
                      </a:lnTo>
                      <a:cubicBezTo>
                        <a:pt x="2584" y="6779"/>
                        <a:pt x="2584" y="6779"/>
                        <a:pt x="2584" y="6779"/>
                      </a:cubicBezTo>
                      <a:close/>
                      <a:moveTo>
                        <a:pt x="3101" y="7143"/>
                      </a:moveTo>
                      <a:lnTo>
                        <a:pt x="3070" y="7174"/>
                      </a:lnTo>
                      <a:cubicBezTo>
                        <a:pt x="3070" y="7174"/>
                        <a:pt x="3101" y="7174"/>
                        <a:pt x="3101" y="7143"/>
                      </a:cubicBezTo>
                      <a:close/>
                      <a:moveTo>
                        <a:pt x="3084" y="7274"/>
                      </a:moveTo>
                      <a:cubicBezTo>
                        <a:pt x="3082" y="7277"/>
                        <a:pt x="3080" y="7281"/>
                        <a:pt x="3079" y="7284"/>
                      </a:cubicBezTo>
                      <a:lnTo>
                        <a:pt x="3079" y="7284"/>
                      </a:lnTo>
                      <a:cubicBezTo>
                        <a:pt x="3082" y="7281"/>
                        <a:pt x="3083" y="7277"/>
                        <a:pt x="3084" y="7274"/>
                      </a:cubicBezTo>
                      <a:close/>
                      <a:moveTo>
                        <a:pt x="396" y="0"/>
                      </a:moveTo>
                      <a:cubicBezTo>
                        <a:pt x="380" y="16"/>
                        <a:pt x="365" y="16"/>
                        <a:pt x="350" y="16"/>
                      </a:cubicBezTo>
                      <a:cubicBezTo>
                        <a:pt x="337" y="16"/>
                        <a:pt x="325" y="16"/>
                        <a:pt x="312" y="24"/>
                      </a:cubicBezTo>
                      <a:lnTo>
                        <a:pt x="312" y="24"/>
                      </a:lnTo>
                      <a:cubicBezTo>
                        <a:pt x="314" y="28"/>
                        <a:pt x="313" y="31"/>
                        <a:pt x="304" y="31"/>
                      </a:cubicBezTo>
                      <a:lnTo>
                        <a:pt x="335" y="31"/>
                      </a:lnTo>
                      <a:cubicBezTo>
                        <a:pt x="335" y="31"/>
                        <a:pt x="304" y="61"/>
                        <a:pt x="304" y="61"/>
                      </a:cubicBezTo>
                      <a:cubicBezTo>
                        <a:pt x="329" y="61"/>
                        <a:pt x="354" y="82"/>
                        <a:pt x="362" y="106"/>
                      </a:cubicBezTo>
                      <a:lnTo>
                        <a:pt x="362" y="106"/>
                      </a:lnTo>
                      <a:cubicBezTo>
                        <a:pt x="355" y="122"/>
                        <a:pt x="335" y="122"/>
                        <a:pt x="335" y="122"/>
                      </a:cubicBezTo>
                      <a:lnTo>
                        <a:pt x="304" y="152"/>
                      </a:lnTo>
                      <a:cubicBezTo>
                        <a:pt x="304" y="147"/>
                        <a:pt x="303" y="141"/>
                        <a:pt x="302" y="136"/>
                      </a:cubicBezTo>
                      <a:lnTo>
                        <a:pt x="302" y="136"/>
                      </a:lnTo>
                      <a:cubicBezTo>
                        <a:pt x="299" y="142"/>
                        <a:pt x="294" y="145"/>
                        <a:pt x="289" y="145"/>
                      </a:cubicBezTo>
                      <a:cubicBezTo>
                        <a:pt x="282" y="145"/>
                        <a:pt x="274" y="137"/>
                        <a:pt x="274" y="122"/>
                      </a:cubicBezTo>
                      <a:lnTo>
                        <a:pt x="274" y="122"/>
                      </a:lnTo>
                      <a:cubicBezTo>
                        <a:pt x="274" y="128"/>
                        <a:pt x="275" y="131"/>
                        <a:pt x="278" y="131"/>
                      </a:cubicBezTo>
                      <a:cubicBezTo>
                        <a:pt x="281" y="131"/>
                        <a:pt x="287" y="124"/>
                        <a:pt x="293" y="118"/>
                      </a:cubicBezTo>
                      <a:lnTo>
                        <a:pt x="293" y="118"/>
                      </a:lnTo>
                      <a:cubicBezTo>
                        <a:pt x="296" y="123"/>
                        <a:pt x="299" y="129"/>
                        <a:pt x="302" y="136"/>
                      </a:cubicBezTo>
                      <a:lnTo>
                        <a:pt x="302" y="136"/>
                      </a:lnTo>
                      <a:cubicBezTo>
                        <a:pt x="303" y="132"/>
                        <a:pt x="304" y="128"/>
                        <a:pt x="304" y="122"/>
                      </a:cubicBezTo>
                      <a:cubicBezTo>
                        <a:pt x="304" y="116"/>
                        <a:pt x="303" y="113"/>
                        <a:pt x="301" y="113"/>
                      </a:cubicBezTo>
                      <a:cubicBezTo>
                        <a:pt x="299" y="113"/>
                        <a:pt x="296" y="115"/>
                        <a:pt x="293" y="118"/>
                      </a:cubicBezTo>
                      <a:lnTo>
                        <a:pt x="293" y="118"/>
                      </a:lnTo>
                      <a:cubicBezTo>
                        <a:pt x="289" y="113"/>
                        <a:pt x="284" y="109"/>
                        <a:pt x="280" y="109"/>
                      </a:cubicBezTo>
                      <a:cubicBezTo>
                        <a:pt x="277" y="109"/>
                        <a:pt x="274" y="113"/>
                        <a:pt x="274" y="122"/>
                      </a:cubicBezTo>
                      <a:lnTo>
                        <a:pt x="274" y="152"/>
                      </a:lnTo>
                      <a:lnTo>
                        <a:pt x="244" y="152"/>
                      </a:lnTo>
                      <a:lnTo>
                        <a:pt x="274" y="183"/>
                      </a:lnTo>
                      <a:cubicBezTo>
                        <a:pt x="213" y="183"/>
                        <a:pt x="304" y="213"/>
                        <a:pt x="244" y="244"/>
                      </a:cubicBezTo>
                      <a:cubicBezTo>
                        <a:pt x="244" y="233"/>
                        <a:pt x="244" y="230"/>
                        <a:pt x="243" y="230"/>
                      </a:cubicBezTo>
                      <a:cubicBezTo>
                        <a:pt x="240" y="230"/>
                        <a:pt x="233" y="244"/>
                        <a:pt x="213" y="244"/>
                      </a:cubicBezTo>
                      <a:lnTo>
                        <a:pt x="244" y="304"/>
                      </a:lnTo>
                      <a:cubicBezTo>
                        <a:pt x="213" y="335"/>
                        <a:pt x="244" y="365"/>
                        <a:pt x="213" y="365"/>
                      </a:cubicBezTo>
                      <a:cubicBezTo>
                        <a:pt x="198" y="380"/>
                        <a:pt x="206" y="380"/>
                        <a:pt x="213" y="380"/>
                      </a:cubicBezTo>
                      <a:cubicBezTo>
                        <a:pt x="221" y="380"/>
                        <a:pt x="228" y="380"/>
                        <a:pt x="213" y="395"/>
                      </a:cubicBezTo>
                      <a:lnTo>
                        <a:pt x="213" y="426"/>
                      </a:lnTo>
                      <a:lnTo>
                        <a:pt x="183" y="426"/>
                      </a:lnTo>
                      <a:cubicBezTo>
                        <a:pt x="152" y="517"/>
                        <a:pt x="61" y="578"/>
                        <a:pt x="92" y="669"/>
                      </a:cubicBezTo>
                      <a:cubicBezTo>
                        <a:pt x="92" y="679"/>
                        <a:pt x="92" y="683"/>
                        <a:pt x="91" y="683"/>
                      </a:cubicBezTo>
                      <a:cubicBezTo>
                        <a:pt x="88" y="683"/>
                        <a:pt x="82" y="669"/>
                        <a:pt x="61" y="669"/>
                      </a:cubicBezTo>
                      <a:cubicBezTo>
                        <a:pt x="122" y="730"/>
                        <a:pt x="31" y="760"/>
                        <a:pt x="31" y="821"/>
                      </a:cubicBezTo>
                      <a:lnTo>
                        <a:pt x="61" y="821"/>
                      </a:lnTo>
                      <a:cubicBezTo>
                        <a:pt x="0" y="912"/>
                        <a:pt x="61" y="1003"/>
                        <a:pt x="31" y="1095"/>
                      </a:cubicBezTo>
                      <a:lnTo>
                        <a:pt x="61" y="1095"/>
                      </a:lnTo>
                      <a:cubicBezTo>
                        <a:pt x="61" y="1095"/>
                        <a:pt x="92" y="1125"/>
                        <a:pt x="92" y="1125"/>
                      </a:cubicBezTo>
                      <a:cubicBezTo>
                        <a:pt x="61" y="1125"/>
                        <a:pt x="61" y="1125"/>
                        <a:pt x="61" y="1155"/>
                      </a:cubicBezTo>
                      <a:cubicBezTo>
                        <a:pt x="61" y="1125"/>
                        <a:pt x="92" y="1125"/>
                        <a:pt x="92" y="1125"/>
                      </a:cubicBezTo>
                      <a:lnTo>
                        <a:pt x="92" y="1125"/>
                      </a:lnTo>
                      <a:cubicBezTo>
                        <a:pt x="31" y="1216"/>
                        <a:pt x="92" y="1368"/>
                        <a:pt x="61" y="1520"/>
                      </a:cubicBezTo>
                      <a:cubicBezTo>
                        <a:pt x="122" y="1672"/>
                        <a:pt x="122" y="1885"/>
                        <a:pt x="152" y="2037"/>
                      </a:cubicBezTo>
                      <a:lnTo>
                        <a:pt x="213" y="2037"/>
                      </a:lnTo>
                      <a:cubicBezTo>
                        <a:pt x="122" y="2128"/>
                        <a:pt x="244" y="2128"/>
                        <a:pt x="183" y="2189"/>
                      </a:cubicBezTo>
                      <a:cubicBezTo>
                        <a:pt x="244" y="2280"/>
                        <a:pt x="213" y="2402"/>
                        <a:pt x="274" y="2462"/>
                      </a:cubicBezTo>
                      <a:lnTo>
                        <a:pt x="274" y="2493"/>
                      </a:lnTo>
                      <a:cubicBezTo>
                        <a:pt x="244" y="2493"/>
                        <a:pt x="274" y="2493"/>
                        <a:pt x="274" y="2523"/>
                      </a:cubicBezTo>
                      <a:cubicBezTo>
                        <a:pt x="274" y="2554"/>
                        <a:pt x="304" y="2584"/>
                        <a:pt x="304" y="2614"/>
                      </a:cubicBezTo>
                      <a:lnTo>
                        <a:pt x="335" y="2614"/>
                      </a:lnTo>
                      <a:cubicBezTo>
                        <a:pt x="335" y="2614"/>
                        <a:pt x="304" y="2614"/>
                        <a:pt x="335" y="2645"/>
                      </a:cubicBezTo>
                      <a:cubicBezTo>
                        <a:pt x="304" y="2675"/>
                        <a:pt x="365" y="2706"/>
                        <a:pt x="335" y="2736"/>
                      </a:cubicBezTo>
                      <a:cubicBezTo>
                        <a:pt x="365" y="2766"/>
                        <a:pt x="396" y="2797"/>
                        <a:pt x="396" y="2858"/>
                      </a:cubicBezTo>
                      <a:cubicBezTo>
                        <a:pt x="365" y="2858"/>
                        <a:pt x="396" y="2918"/>
                        <a:pt x="396" y="2949"/>
                      </a:cubicBezTo>
                      <a:cubicBezTo>
                        <a:pt x="396" y="3010"/>
                        <a:pt x="426" y="3070"/>
                        <a:pt x="456" y="3161"/>
                      </a:cubicBezTo>
                      <a:lnTo>
                        <a:pt x="487" y="3131"/>
                      </a:lnTo>
                      <a:lnTo>
                        <a:pt x="487" y="3161"/>
                      </a:lnTo>
                      <a:cubicBezTo>
                        <a:pt x="469" y="3180"/>
                        <a:pt x="483" y="3198"/>
                        <a:pt x="491" y="3210"/>
                      </a:cubicBezTo>
                      <a:lnTo>
                        <a:pt x="491" y="3210"/>
                      </a:lnTo>
                      <a:cubicBezTo>
                        <a:pt x="489" y="3205"/>
                        <a:pt x="487" y="3200"/>
                        <a:pt x="487" y="3192"/>
                      </a:cubicBezTo>
                      <a:lnTo>
                        <a:pt x="487" y="3192"/>
                      </a:lnTo>
                      <a:cubicBezTo>
                        <a:pt x="487" y="3192"/>
                        <a:pt x="517" y="3192"/>
                        <a:pt x="517" y="3222"/>
                      </a:cubicBezTo>
                      <a:lnTo>
                        <a:pt x="548" y="3222"/>
                      </a:lnTo>
                      <a:cubicBezTo>
                        <a:pt x="517" y="3253"/>
                        <a:pt x="517" y="3253"/>
                        <a:pt x="487" y="3253"/>
                      </a:cubicBezTo>
                      <a:cubicBezTo>
                        <a:pt x="517" y="3313"/>
                        <a:pt x="578" y="3344"/>
                        <a:pt x="578" y="3435"/>
                      </a:cubicBezTo>
                      <a:cubicBezTo>
                        <a:pt x="548" y="3435"/>
                        <a:pt x="608" y="3465"/>
                        <a:pt x="548" y="3465"/>
                      </a:cubicBezTo>
                      <a:cubicBezTo>
                        <a:pt x="558" y="3476"/>
                        <a:pt x="564" y="3479"/>
                        <a:pt x="570" y="3479"/>
                      </a:cubicBezTo>
                      <a:cubicBezTo>
                        <a:pt x="581" y="3479"/>
                        <a:pt x="588" y="3465"/>
                        <a:pt x="608" y="3465"/>
                      </a:cubicBezTo>
                      <a:cubicBezTo>
                        <a:pt x="608" y="3465"/>
                        <a:pt x="639" y="3496"/>
                        <a:pt x="608" y="3496"/>
                      </a:cubicBezTo>
                      <a:lnTo>
                        <a:pt x="608" y="3526"/>
                      </a:lnTo>
                      <a:cubicBezTo>
                        <a:pt x="639" y="3557"/>
                        <a:pt x="608" y="3617"/>
                        <a:pt x="639" y="3678"/>
                      </a:cubicBezTo>
                      <a:cubicBezTo>
                        <a:pt x="669" y="3678"/>
                        <a:pt x="639" y="3648"/>
                        <a:pt x="669" y="3648"/>
                      </a:cubicBezTo>
                      <a:cubicBezTo>
                        <a:pt x="700" y="3678"/>
                        <a:pt x="639" y="3709"/>
                        <a:pt x="700" y="3739"/>
                      </a:cubicBezTo>
                      <a:lnTo>
                        <a:pt x="669" y="3739"/>
                      </a:lnTo>
                      <a:cubicBezTo>
                        <a:pt x="669" y="3739"/>
                        <a:pt x="700" y="3739"/>
                        <a:pt x="700" y="3769"/>
                      </a:cubicBezTo>
                      <a:cubicBezTo>
                        <a:pt x="691" y="3778"/>
                        <a:pt x="684" y="3782"/>
                        <a:pt x="679" y="3782"/>
                      </a:cubicBezTo>
                      <a:cubicBezTo>
                        <a:pt x="667" y="3782"/>
                        <a:pt x="660" y="3761"/>
                        <a:pt x="639" y="3740"/>
                      </a:cubicBezTo>
                      <a:lnTo>
                        <a:pt x="639" y="3740"/>
                      </a:lnTo>
                      <a:cubicBezTo>
                        <a:pt x="669" y="3770"/>
                        <a:pt x="669" y="3800"/>
                        <a:pt x="700" y="3800"/>
                      </a:cubicBezTo>
                      <a:cubicBezTo>
                        <a:pt x="700" y="3800"/>
                        <a:pt x="700" y="3830"/>
                        <a:pt x="700" y="3830"/>
                      </a:cubicBezTo>
                      <a:cubicBezTo>
                        <a:pt x="700" y="3830"/>
                        <a:pt x="700" y="3817"/>
                        <a:pt x="709" y="3817"/>
                      </a:cubicBezTo>
                      <a:cubicBezTo>
                        <a:pt x="713" y="3817"/>
                        <a:pt x="720" y="3820"/>
                        <a:pt x="730" y="3830"/>
                      </a:cubicBezTo>
                      <a:cubicBezTo>
                        <a:pt x="700" y="3861"/>
                        <a:pt x="730" y="3891"/>
                        <a:pt x="730" y="3921"/>
                      </a:cubicBezTo>
                      <a:cubicBezTo>
                        <a:pt x="760" y="3952"/>
                        <a:pt x="700" y="3952"/>
                        <a:pt x="730" y="3982"/>
                      </a:cubicBezTo>
                      <a:cubicBezTo>
                        <a:pt x="791" y="4073"/>
                        <a:pt x="882" y="4195"/>
                        <a:pt x="912" y="4286"/>
                      </a:cubicBezTo>
                      <a:cubicBezTo>
                        <a:pt x="943" y="4317"/>
                        <a:pt x="943" y="4317"/>
                        <a:pt x="973" y="4347"/>
                      </a:cubicBezTo>
                      <a:lnTo>
                        <a:pt x="943" y="4377"/>
                      </a:lnTo>
                      <a:lnTo>
                        <a:pt x="973" y="4408"/>
                      </a:lnTo>
                      <a:cubicBezTo>
                        <a:pt x="949" y="4408"/>
                        <a:pt x="963" y="4447"/>
                        <a:pt x="955" y="4447"/>
                      </a:cubicBezTo>
                      <a:cubicBezTo>
                        <a:pt x="952" y="4447"/>
                        <a:pt x="949" y="4444"/>
                        <a:pt x="943" y="4438"/>
                      </a:cubicBezTo>
                      <a:lnTo>
                        <a:pt x="943" y="4438"/>
                      </a:lnTo>
                      <a:cubicBezTo>
                        <a:pt x="943" y="4469"/>
                        <a:pt x="973" y="4499"/>
                        <a:pt x="973" y="4529"/>
                      </a:cubicBezTo>
                      <a:cubicBezTo>
                        <a:pt x="988" y="4544"/>
                        <a:pt x="1004" y="4544"/>
                        <a:pt x="1015" y="4544"/>
                      </a:cubicBezTo>
                      <a:cubicBezTo>
                        <a:pt x="1026" y="4544"/>
                        <a:pt x="1034" y="4544"/>
                        <a:pt x="1034" y="4560"/>
                      </a:cubicBezTo>
                      <a:cubicBezTo>
                        <a:pt x="1024" y="4570"/>
                        <a:pt x="1017" y="4573"/>
                        <a:pt x="1013" y="4573"/>
                      </a:cubicBezTo>
                      <a:cubicBezTo>
                        <a:pt x="1004" y="4573"/>
                        <a:pt x="1004" y="4560"/>
                        <a:pt x="1004" y="4560"/>
                      </a:cubicBezTo>
                      <a:lnTo>
                        <a:pt x="1004" y="4560"/>
                      </a:lnTo>
                      <a:cubicBezTo>
                        <a:pt x="1004" y="4651"/>
                        <a:pt x="1125" y="4620"/>
                        <a:pt x="1125" y="4681"/>
                      </a:cubicBezTo>
                      <a:cubicBezTo>
                        <a:pt x="1135" y="4671"/>
                        <a:pt x="1142" y="4668"/>
                        <a:pt x="1148" y="4668"/>
                      </a:cubicBezTo>
                      <a:cubicBezTo>
                        <a:pt x="1159" y="4668"/>
                        <a:pt x="1166" y="4681"/>
                        <a:pt x="1186" y="4681"/>
                      </a:cubicBezTo>
                      <a:cubicBezTo>
                        <a:pt x="1186" y="4712"/>
                        <a:pt x="1216" y="4712"/>
                        <a:pt x="1216" y="4712"/>
                      </a:cubicBezTo>
                      <a:cubicBezTo>
                        <a:pt x="1216" y="4742"/>
                        <a:pt x="1247" y="4772"/>
                        <a:pt x="1216" y="4803"/>
                      </a:cubicBezTo>
                      <a:cubicBezTo>
                        <a:pt x="1247" y="4803"/>
                        <a:pt x="1277" y="4803"/>
                        <a:pt x="1277" y="4833"/>
                      </a:cubicBezTo>
                      <a:cubicBezTo>
                        <a:pt x="1277" y="4848"/>
                        <a:pt x="1277" y="4848"/>
                        <a:pt x="1277" y="4848"/>
                      </a:cubicBezTo>
                      <a:cubicBezTo>
                        <a:pt x="1277" y="4848"/>
                        <a:pt x="1277" y="4848"/>
                        <a:pt x="1277" y="4864"/>
                      </a:cubicBezTo>
                      <a:cubicBezTo>
                        <a:pt x="1277" y="4894"/>
                        <a:pt x="1307" y="4894"/>
                        <a:pt x="1307" y="4924"/>
                      </a:cubicBezTo>
                      <a:lnTo>
                        <a:pt x="1278" y="4895"/>
                      </a:lnTo>
                      <a:lnTo>
                        <a:pt x="1278" y="4895"/>
                      </a:lnTo>
                      <a:cubicBezTo>
                        <a:pt x="1307" y="4924"/>
                        <a:pt x="1307" y="4925"/>
                        <a:pt x="1307" y="4955"/>
                      </a:cubicBezTo>
                      <a:cubicBezTo>
                        <a:pt x="1292" y="4970"/>
                        <a:pt x="1300" y="4970"/>
                        <a:pt x="1311" y="4970"/>
                      </a:cubicBezTo>
                      <a:cubicBezTo>
                        <a:pt x="1323" y="4970"/>
                        <a:pt x="1338" y="4970"/>
                        <a:pt x="1338" y="4985"/>
                      </a:cubicBezTo>
                      <a:cubicBezTo>
                        <a:pt x="1338" y="4955"/>
                        <a:pt x="1338" y="4955"/>
                        <a:pt x="1338" y="4955"/>
                      </a:cubicBezTo>
                      <a:cubicBezTo>
                        <a:pt x="1338" y="4955"/>
                        <a:pt x="1399" y="4955"/>
                        <a:pt x="1368" y="4985"/>
                      </a:cubicBezTo>
                      <a:lnTo>
                        <a:pt x="1338" y="4985"/>
                      </a:lnTo>
                      <a:cubicBezTo>
                        <a:pt x="1368" y="4985"/>
                        <a:pt x="1368" y="4985"/>
                        <a:pt x="1399" y="5016"/>
                      </a:cubicBezTo>
                      <a:lnTo>
                        <a:pt x="1368" y="5016"/>
                      </a:lnTo>
                      <a:cubicBezTo>
                        <a:pt x="1399" y="5016"/>
                        <a:pt x="1399" y="5046"/>
                        <a:pt x="1429" y="5076"/>
                      </a:cubicBezTo>
                      <a:lnTo>
                        <a:pt x="1399" y="5076"/>
                      </a:lnTo>
                      <a:cubicBezTo>
                        <a:pt x="1429" y="5076"/>
                        <a:pt x="1429" y="5076"/>
                        <a:pt x="1429" y="5107"/>
                      </a:cubicBezTo>
                      <a:cubicBezTo>
                        <a:pt x="1459" y="5076"/>
                        <a:pt x="1459" y="5076"/>
                        <a:pt x="1459" y="5076"/>
                      </a:cubicBezTo>
                      <a:cubicBezTo>
                        <a:pt x="1459" y="5092"/>
                        <a:pt x="1475" y="5092"/>
                        <a:pt x="1490" y="5092"/>
                      </a:cubicBezTo>
                      <a:cubicBezTo>
                        <a:pt x="1505" y="5092"/>
                        <a:pt x="1520" y="5092"/>
                        <a:pt x="1520" y="5107"/>
                      </a:cubicBezTo>
                      <a:cubicBezTo>
                        <a:pt x="1520" y="5119"/>
                        <a:pt x="1516" y="5126"/>
                        <a:pt x="1510" y="5128"/>
                      </a:cubicBezTo>
                      <a:lnTo>
                        <a:pt x="1510" y="5128"/>
                      </a:lnTo>
                      <a:cubicBezTo>
                        <a:pt x="1505" y="5125"/>
                        <a:pt x="1501" y="5124"/>
                        <a:pt x="1498" y="5124"/>
                      </a:cubicBezTo>
                      <a:cubicBezTo>
                        <a:pt x="1497" y="5124"/>
                        <a:pt x="1496" y="5124"/>
                        <a:pt x="1495" y="5124"/>
                      </a:cubicBezTo>
                      <a:lnTo>
                        <a:pt x="1495" y="5124"/>
                      </a:lnTo>
                      <a:cubicBezTo>
                        <a:pt x="1498" y="5128"/>
                        <a:pt x="1501" y="5130"/>
                        <a:pt x="1505" y="5130"/>
                      </a:cubicBezTo>
                      <a:cubicBezTo>
                        <a:pt x="1507" y="5130"/>
                        <a:pt x="1508" y="5129"/>
                        <a:pt x="1510" y="5128"/>
                      </a:cubicBezTo>
                      <a:lnTo>
                        <a:pt x="1510" y="5128"/>
                      </a:lnTo>
                      <a:cubicBezTo>
                        <a:pt x="1513" y="5131"/>
                        <a:pt x="1516" y="5133"/>
                        <a:pt x="1520" y="5137"/>
                      </a:cubicBezTo>
                      <a:cubicBezTo>
                        <a:pt x="1520" y="5137"/>
                        <a:pt x="1513" y="5144"/>
                        <a:pt x="1506" y="5148"/>
                      </a:cubicBezTo>
                      <a:lnTo>
                        <a:pt x="1506" y="5148"/>
                      </a:lnTo>
                      <a:cubicBezTo>
                        <a:pt x="1501" y="5146"/>
                        <a:pt x="1495" y="5143"/>
                        <a:pt x="1490" y="5137"/>
                      </a:cubicBezTo>
                      <a:lnTo>
                        <a:pt x="1490" y="5137"/>
                      </a:lnTo>
                      <a:cubicBezTo>
                        <a:pt x="1490" y="5147"/>
                        <a:pt x="1493" y="5151"/>
                        <a:pt x="1498" y="5151"/>
                      </a:cubicBezTo>
                      <a:cubicBezTo>
                        <a:pt x="1500" y="5151"/>
                        <a:pt x="1503" y="5150"/>
                        <a:pt x="1506" y="5148"/>
                      </a:cubicBezTo>
                      <a:lnTo>
                        <a:pt x="1506" y="5148"/>
                      </a:lnTo>
                      <a:cubicBezTo>
                        <a:pt x="1515" y="5152"/>
                        <a:pt x="1524" y="5152"/>
                        <a:pt x="1532" y="5152"/>
                      </a:cubicBezTo>
                      <a:cubicBezTo>
                        <a:pt x="1543" y="5152"/>
                        <a:pt x="1551" y="5152"/>
                        <a:pt x="1551" y="5168"/>
                      </a:cubicBezTo>
                      <a:lnTo>
                        <a:pt x="1520" y="5168"/>
                      </a:lnTo>
                      <a:cubicBezTo>
                        <a:pt x="1520" y="5198"/>
                        <a:pt x="1551" y="5228"/>
                        <a:pt x="1520" y="5228"/>
                      </a:cubicBezTo>
                      <a:cubicBezTo>
                        <a:pt x="1490" y="5228"/>
                        <a:pt x="1520" y="5259"/>
                        <a:pt x="1490" y="5259"/>
                      </a:cubicBezTo>
                      <a:cubicBezTo>
                        <a:pt x="1520" y="5259"/>
                        <a:pt x="1520" y="5289"/>
                        <a:pt x="1520" y="5289"/>
                      </a:cubicBezTo>
                      <a:lnTo>
                        <a:pt x="1551" y="5289"/>
                      </a:lnTo>
                      <a:cubicBezTo>
                        <a:pt x="1642" y="5289"/>
                        <a:pt x="1490" y="5289"/>
                        <a:pt x="1551" y="5350"/>
                      </a:cubicBezTo>
                      <a:cubicBezTo>
                        <a:pt x="1551" y="5350"/>
                        <a:pt x="1551" y="5320"/>
                        <a:pt x="1551" y="5320"/>
                      </a:cubicBezTo>
                      <a:cubicBezTo>
                        <a:pt x="1581" y="5350"/>
                        <a:pt x="1551" y="5380"/>
                        <a:pt x="1581" y="5380"/>
                      </a:cubicBezTo>
                      <a:cubicBezTo>
                        <a:pt x="1581" y="5396"/>
                        <a:pt x="1581" y="5403"/>
                        <a:pt x="1577" y="5411"/>
                      </a:cubicBezTo>
                      <a:lnTo>
                        <a:pt x="1581" y="5411"/>
                      </a:lnTo>
                      <a:cubicBezTo>
                        <a:pt x="1611" y="5441"/>
                        <a:pt x="1642" y="5472"/>
                        <a:pt x="1642" y="5472"/>
                      </a:cubicBezTo>
                      <a:cubicBezTo>
                        <a:pt x="1672" y="5502"/>
                        <a:pt x="1703" y="5502"/>
                        <a:pt x="1703" y="5532"/>
                      </a:cubicBezTo>
                      <a:cubicBezTo>
                        <a:pt x="1703" y="5532"/>
                        <a:pt x="1703" y="5532"/>
                        <a:pt x="1672" y="5502"/>
                      </a:cubicBezTo>
                      <a:lnTo>
                        <a:pt x="1672" y="5502"/>
                      </a:lnTo>
                      <a:cubicBezTo>
                        <a:pt x="1672" y="5532"/>
                        <a:pt x="1703" y="5532"/>
                        <a:pt x="1703" y="5563"/>
                      </a:cubicBezTo>
                      <a:cubicBezTo>
                        <a:pt x="1682" y="5563"/>
                        <a:pt x="1689" y="5549"/>
                        <a:pt x="1687" y="5549"/>
                      </a:cubicBezTo>
                      <a:cubicBezTo>
                        <a:pt x="1686" y="5549"/>
                        <a:pt x="1682" y="5553"/>
                        <a:pt x="1672" y="5563"/>
                      </a:cubicBezTo>
                      <a:lnTo>
                        <a:pt x="1703" y="5593"/>
                      </a:lnTo>
                      <a:cubicBezTo>
                        <a:pt x="1709" y="5587"/>
                        <a:pt x="1712" y="5585"/>
                        <a:pt x="1715" y="5585"/>
                      </a:cubicBezTo>
                      <a:cubicBezTo>
                        <a:pt x="1723" y="5585"/>
                        <a:pt x="1709" y="5624"/>
                        <a:pt x="1733" y="5624"/>
                      </a:cubicBezTo>
                      <a:cubicBezTo>
                        <a:pt x="1748" y="5654"/>
                        <a:pt x="1763" y="5662"/>
                        <a:pt x="1782" y="5662"/>
                      </a:cubicBezTo>
                      <a:cubicBezTo>
                        <a:pt x="1801" y="5662"/>
                        <a:pt x="1824" y="5654"/>
                        <a:pt x="1855" y="5654"/>
                      </a:cubicBezTo>
                      <a:cubicBezTo>
                        <a:pt x="1824" y="5684"/>
                        <a:pt x="1824" y="5684"/>
                        <a:pt x="1824" y="5684"/>
                      </a:cubicBezTo>
                      <a:cubicBezTo>
                        <a:pt x="1824" y="5674"/>
                        <a:pt x="1824" y="5671"/>
                        <a:pt x="1823" y="5671"/>
                      </a:cubicBezTo>
                      <a:cubicBezTo>
                        <a:pt x="1821" y="5671"/>
                        <a:pt x="1814" y="5684"/>
                        <a:pt x="1794" y="5684"/>
                      </a:cubicBezTo>
                      <a:cubicBezTo>
                        <a:pt x="1824" y="5684"/>
                        <a:pt x="1794" y="5715"/>
                        <a:pt x="1794" y="5715"/>
                      </a:cubicBezTo>
                      <a:cubicBezTo>
                        <a:pt x="1794" y="5725"/>
                        <a:pt x="1794" y="5728"/>
                        <a:pt x="1795" y="5728"/>
                      </a:cubicBezTo>
                      <a:cubicBezTo>
                        <a:pt x="1797" y="5728"/>
                        <a:pt x="1804" y="5715"/>
                        <a:pt x="1824" y="5715"/>
                      </a:cubicBezTo>
                      <a:lnTo>
                        <a:pt x="1824" y="5745"/>
                      </a:lnTo>
                      <a:cubicBezTo>
                        <a:pt x="1844" y="5745"/>
                        <a:pt x="1838" y="5732"/>
                        <a:pt x="1840" y="5732"/>
                      </a:cubicBezTo>
                      <a:cubicBezTo>
                        <a:pt x="1841" y="5732"/>
                        <a:pt x="1844" y="5735"/>
                        <a:pt x="1855" y="5745"/>
                      </a:cubicBezTo>
                      <a:cubicBezTo>
                        <a:pt x="1885" y="5745"/>
                        <a:pt x="1885" y="5745"/>
                        <a:pt x="1885" y="5776"/>
                      </a:cubicBezTo>
                      <a:cubicBezTo>
                        <a:pt x="1885" y="5776"/>
                        <a:pt x="1871" y="5789"/>
                        <a:pt x="1862" y="5789"/>
                      </a:cubicBezTo>
                      <a:cubicBezTo>
                        <a:pt x="1858" y="5789"/>
                        <a:pt x="1855" y="5786"/>
                        <a:pt x="1855" y="5776"/>
                      </a:cubicBezTo>
                      <a:lnTo>
                        <a:pt x="1855" y="5776"/>
                      </a:lnTo>
                      <a:cubicBezTo>
                        <a:pt x="1855" y="5806"/>
                        <a:pt x="1855" y="5806"/>
                        <a:pt x="1885" y="5806"/>
                      </a:cubicBezTo>
                      <a:cubicBezTo>
                        <a:pt x="1885" y="5799"/>
                        <a:pt x="1886" y="5797"/>
                        <a:pt x="1889" y="5797"/>
                      </a:cubicBezTo>
                      <a:cubicBezTo>
                        <a:pt x="1895" y="5797"/>
                        <a:pt x="1910" y="5815"/>
                        <a:pt x="1927" y="5815"/>
                      </a:cubicBezTo>
                      <a:cubicBezTo>
                        <a:pt x="1933" y="5815"/>
                        <a:pt x="1939" y="5812"/>
                        <a:pt x="1946" y="5806"/>
                      </a:cubicBezTo>
                      <a:lnTo>
                        <a:pt x="1946" y="5836"/>
                      </a:lnTo>
                      <a:cubicBezTo>
                        <a:pt x="1946" y="5836"/>
                        <a:pt x="1946" y="5867"/>
                        <a:pt x="1946" y="5867"/>
                      </a:cubicBezTo>
                      <a:cubicBezTo>
                        <a:pt x="1976" y="5867"/>
                        <a:pt x="1976" y="5897"/>
                        <a:pt x="1946" y="5927"/>
                      </a:cubicBezTo>
                      <a:cubicBezTo>
                        <a:pt x="1976" y="5927"/>
                        <a:pt x="1976" y="5897"/>
                        <a:pt x="1976" y="5897"/>
                      </a:cubicBezTo>
                      <a:lnTo>
                        <a:pt x="2007" y="5927"/>
                      </a:lnTo>
                      <a:cubicBezTo>
                        <a:pt x="2007" y="5947"/>
                        <a:pt x="1982" y="5966"/>
                        <a:pt x="1964" y="5970"/>
                      </a:cubicBezTo>
                      <a:lnTo>
                        <a:pt x="1964" y="5970"/>
                      </a:lnTo>
                      <a:cubicBezTo>
                        <a:pt x="1958" y="5968"/>
                        <a:pt x="1952" y="5964"/>
                        <a:pt x="1946" y="5958"/>
                      </a:cubicBezTo>
                      <a:lnTo>
                        <a:pt x="1946" y="5958"/>
                      </a:lnTo>
                      <a:cubicBezTo>
                        <a:pt x="1946" y="5967"/>
                        <a:pt x="1951" y="5970"/>
                        <a:pt x="1958" y="5970"/>
                      </a:cubicBezTo>
                      <a:cubicBezTo>
                        <a:pt x="1960" y="5970"/>
                        <a:pt x="1962" y="5970"/>
                        <a:pt x="1964" y="5970"/>
                      </a:cubicBezTo>
                      <a:lnTo>
                        <a:pt x="1964" y="5970"/>
                      </a:lnTo>
                      <a:cubicBezTo>
                        <a:pt x="1968" y="5971"/>
                        <a:pt x="1972" y="5971"/>
                        <a:pt x="1975" y="5971"/>
                      </a:cubicBezTo>
                      <a:cubicBezTo>
                        <a:pt x="1993" y="5971"/>
                        <a:pt x="2006" y="5958"/>
                        <a:pt x="2007" y="5958"/>
                      </a:cubicBezTo>
                      <a:lnTo>
                        <a:pt x="2007" y="5958"/>
                      </a:lnTo>
                      <a:cubicBezTo>
                        <a:pt x="1976" y="5988"/>
                        <a:pt x="2007" y="6019"/>
                        <a:pt x="1946" y="6019"/>
                      </a:cubicBezTo>
                      <a:cubicBezTo>
                        <a:pt x="1946" y="6049"/>
                        <a:pt x="1976" y="6079"/>
                        <a:pt x="1976" y="6079"/>
                      </a:cubicBezTo>
                      <a:cubicBezTo>
                        <a:pt x="2007" y="6079"/>
                        <a:pt x="1976" y="6049"/>
                        <a:pt x="2007" y="6049"/>
                      </a:cubicBezTo>
                      <a:cubicBezTo>
                        <a:pt x="2022" y="6064"/>
                        <a:pt x="2045" y="6064"/>
                        <a:pt x="2067" y="6064"/>
                      </a:cubicBezTo>
                      <a:cubicBezTo>
                        <a:pt x="2090" y="6064"/>
                        <a:pt x="2113" y="6064"/>
                        <a:pt x="2128" y="6079"/>
                      </a:cubicBezTo>
                      <a:lnTo>
                        <a:pt x="2159" y="6079"/>
                      </a:lnTo>
                      <a:cubicBezTo>
                        <a:pt x="2128" y="6110"/>
                        <a:pt x="2128" y="6171"/>
                        <a:pt x="2159" y="6201"/>
                      </a:cubicBezTo>
                      <a:cubicBezTo>
                        <a:pt x="2159" y="6201"/>
                        <a:pt x="2159" y="6171"/>
                        <a:pt x="2189" y="6140"/>
                      </a:cubicBezTo>
                      <a:lnTo>
                        <a:pt x="2219" y="6171"/>
                      </a:lnTo>
                      <a:lnTo>
                        <a:pt x="2189" y="6171"/>
                      </a:lnTo>
                      <a:cubicBezTo>
                        <a:pt x="2219" y="6201"/>
                        <a:pt x="2189" y="6231"/>
                        <a:pt x="2219" y="6231"/>
                      </a:cubicBezTo>
                      <a:lnTo>
                        <a:pt x="2189" y="6262"/>
                      </a:lnTo>
                      <a:lnTo>
                        <a:pt x="2219" y="6262"/>
                      </a:lnTo>
                      <a:cubicBezTo>
                        <a:pt x="2219" y="6252"/>
                        <a:pt x="2223" y="6248"/>
                        <a:pt x="2227" y="6248"/>
                      </a:cubicBezTo>
                      <a:cubicBezTo>
                        <a:pt x="2236" y="6248"/>
                        <a:pt x="2250" y="6262"/>
                        <a:pt x="2250" y="6262"/>
                      </a:cubicBezTo>
                      <a:cubicBezTo>
                        <a:pt x="2280" y="6292"/>
                        <a:pt x="2280" y="6292"/>
                        <a:pt x="2280" y="6323"/>
                      </a:cubicBezTo>
                      <a:cubicBezTo>
                        <a:pt x="2280" y="6323"/>
                        <a:pt x="2310" y="6293"/>
                        <a:pt x="2311" y="6292"/>
                      </a:cubicBezTo>
                      <a:lnTo>
                        <a:pt x="2311" y="6292"/>
                      </a:lnTo>
                      <a:cubicBezTo>
                        <a:pt x="2280" y="6323"/>
                        <a:pt x="2341" y="6353"/>
                        <a:pt x="2311" y="6353"/>
                      </a:cubicBezTo>
                      <a:cubicBezTo>
                        <a:pt x="2311" y="6383"/>
                        <a:pt x="2311" y="6383"/>
                        <a:pt x="2341" y="6383"/>
                      </a:cubicBezTo>
                      <a:lnTo>
                        <a:pt x="2311" y="6414"/>
                      </a:lnTo>
                      <a:cubicBezTo>
                        <a:pt x="2321" y="6404"/>
                        <a:pt x="2331" y="6400"/>
                        <a:pt x="2340" y="6400"/>
                      </a:cubicBezTo>
                      <a:cubicBezTo>
                        <a:pt x="2358" y="6400"/>
                        <a:pt x="2371" y="6414"/>
                        <a:pt x="2371" y="6414"/>
                      </a:cubicBezTo>
                      <a:cubicBezTo>
                        <a:pt x="2341" y="6444"/>
                        <a:pt x="2402" y="6444"/>
                        <a:pt x="2371" y="6475"/>
                      </a:cubicBezTo>
                      <a:cubicBezTo>
                        <a:pt x="2402" y="6475"/>
                        <a:pt x="2402" y="6505"/>
                        <a:pt x="2432" y="6505"/>
                      </a:cubicBezTo>
                      <a:cubicBezTo>
                        <a:pt x="2463" y="6505"/>
                        <a:pt x="2432" y="6535"/>
                        <a:pt x="2402" y="6535"/>
                      </a:cubicBezTo>
                      <a:lnTo>
                        <a:pt x="2432" y="6535"/>
                      </a:lnTo>
                      <a:cubicBezTo>
                        <a:pt x="2432" y="6566"/>
                        <a:pt x="2432" y="6596"/>
                        <a:pt x="2463" y="6627"/>
                      </a:cubicBezTo>
                      <a:lnTo>
                        <a:pt x="2523" y="6627"/>
                      </a:lnTo>
                      <a:cubicBezTo>
                        <a:pt x="2532" y="6618"/>
                        <a:pt x="2536" y="6614"/>
                        <a:pt x="2537" y="6614"/>
                      </a:cubicBezTo>
                      <a:cubicBezTo>
                        <a:pt x="2541" y="6614"/>
                        <a:pt x="2532" y="6635"/>
                        <a:pt x="2554" y="6657"/>
                      </a:cubicBezTo>
                      <a:cubicBezTo>
                        <a:pt x="2554" y="6657"/>
                        <a:pt x="2523" y="6687"/>
                        <a:pt x="2523" y="6687"/>
                      </a:cubicBezTo>
                      <a:cubicBezTo>
                        <a:pt x="2523" y="6687"/>
                        <a:pt x="2614" y="6687"/>
                        <a:pt x="2614" y="6657"/>
                      </a:cubicBezTo>
                      <a:cubicBezTo>
                        <a:pt x="2614" y="6642"/>
                        <a:pt x="2622" y="6634"/>
                        <a:pt x="2630" y="6634"/>
                      </a:cubicBezTo>
                      <a:cubicBezTo>
                        <a:pt x="2637" y="6634"/>
                        <a:pt x="2645" y="6642"/>
                        <a:pt x="2645" y="6657"/>
                      </a:cubicBezTo>
                      <a:cubicBezTo>
                        <a:pt x="2675" y="6687"/>
                        <a:pt x="2645" y="6687"/>
                        <a:pt x="2645" y="6718"/>
                      </a:cubicBezTo>
                      <a:cubicBezTo>
                        <a:pt x="2645" y="6709"/>
                        <a:pt x="2640" y="6705"/>
                        <a:pt x="2633" y="6705"/>
                      </a:cubicBezTo>
                      <a:cubicBezTo>
                        <a:pt x="2617" y="6705"/>
                        <a:pt x="2593" y="6727"/>
                        <a:pt x="2614" y="6748"/>
                      </a:cubicBezTo>
                      <a:lnTo>
                        <a:pt x="2554" y="6748"/>
                      </a:lnTo>
                      <a:cubicBezTo>
                        <a:pt x="2569" y="6763"/>
                        <a:pt x="2569" y="6763"/>
                        <a:pt x="2569" y="6763"/>
                      </a:cubicBezTo>
                      <a:cubicBezTo>
                        <a:pt x="2569" y="6763"/>
                        <a:pt x="2569" y="6763"/>
                        <a:pt x="2584" y="6779"/>
                      </a:cubicBezTo>
                      <a:lnTo>
                        <a:pt x="2645" y="6779"/>
                      </a:lnTo>
                      <a:cubicBezTo>
                        <a:pt x="2645" y="6772"/>
                        <a:pt x="2648" y="6770"/>
                        <a:pt x="2652" y="6770"/>
                      </a:cubicBezTo>
                      <a:cubicBezTo>
                        <a:pt x="2664" y="6770"/>
                        <a:pt x="2687" y="6787"/>
                        <a:pt x="2699" y="6787"/>
                      </a:cubicBezTo>
                      <a:cubicBezTo>
                        <a:pt x="2703" y="6787"/>
                        <a:pt x="2706" y="6785"/>
                        <a:pt x="2706" y="6779"/>
                      </a:cubicBezTo>
                      <a:cubicBezTo>
                        <a:pt x="2706" y="6779"/>
                        <a:pt x="2736" y="6779"/>
                        <a:pt x="2706" y="6809"/>
                      </a:cubicBezTo>
                      <a:cubicBezTo>
                        <a:pt x="2706" y="6839"/>
                        <a:pt x="2706" y="6839"/>
                        <a:pt x="2706" y="6870"/>
                      </a:cubicBezTo>
                      <a:lnTo>
                        <a:pt x="2706" y="6900"/>
                      </a:lnTo>
                      <a:cubicBezTo>
                        <a:pt x="2706" y="6879"/>
                        <a:pt x="2706" y="6857"/>
                        <a:pt x="2716" y="6857"/>
                      </a:cubicBezTo>
                      <a:cubicBezTo>
                        <a:pt x="2721" y="6857"/>
                        <a:pt x="2727" y="6861"/>
                        <a:pt x="2736" y="6870"/>
                      </a:cubicBezTo>
                      <a:cubicBezTo>
                        <a:pt x="2736" y="6870"/>
                        <a:pt x="2736" y="6870"/>
                        <a:pt x="2736" y="6900"/>
                      </a:cubicBezTo>
                      <a:cubicBezTo>
                        <a:pt x="2716" y="6900"/>
                        <a:pt x="2709" y="6914"/>
                        <a:pt x="2698" y="6914"/>
                      </a:cubicBezTo>
                      <a:cubicBezTo>
                        <a:pt x="2692" y="6914"/>
                        <a:pt x="2685" y="6910"/>
                        <a:pt x="2675" y="6900"/>
                      </a:cubicBezTo>
                      <a:lnTo>
                        <a:pt x="2675" y="6900"/>
                      </a:lnTo>
                      <a:cubicBezTo>
                        <a:pt x="2675" y="6922"/>
                        <a:pt x="2706" y="6943"/>
                        <a:pt x="2723" y="6943"/>
                      </a:cubicBezTo>
                      <a:cubicBezTo>
                        <a:pt x="2731" y="6943"/>
                        <a:pt x="2736" y="6939"/>
                        <a:pt x="2736" y="6931"/>
                      </a:cubicBezTo>
                      <a:cubicBezTo>
                        <a:pt x="2736" y="6931"/>
                        <a:pt x="2736" y="6892"/>
                        <a:pt x="2752" y="6892"/>
                      </a:cubicBezTo>
                      <a:cubicBezTo>
                        <a:pt x="2756" y="6892"/>
                        <a:pt x="2760" y="6894"/>
                        <a:pt x="2766" y="6900"/>
                      </a:cubicBezTo>
                      <a:lnTo>
                        <a:pt x="2797" y="6900"/>
                      </a:lnTo>
                      <a:lnTo>
                        <a:pt x="2797" y="6931"/>
                      </a:lnTo>
                      <a:cubicBezTo>
                        <a:pt x="2797" y="6931"/>
                        <a:pt x="2797" y="6961"/>
                        <a:pt x="2797" y="6961"/>
                      </a:cubicBezTo>
                      <a:lnTo>
                        <a:pt x="2827" y="6961"/>
                      </a:lnTo>
                      <a:cubicBezTo>
                        <a:pt x="2858" y="6961"/>
                        <a:pt x="2858" y="6961"/>
                        <a:pt x="2827" y="6991"/>
                      </a:cubicBezTo>
                      <a:cubicBezTo>
                        <a:pt x="2827" y="6991"/>
                        <a:pt x="2858" y="7022"/>
                        <a:pt x="2858" y="7052"/>
                      </a:cubicBezTo>
                      <a:cubicBezTo>
                        <a:pt x="2888" y="7052"/>
                        <a:pt x="2858" y="7022"/>
                        <a:pt x="2888" y="7022"/>
                      </a:cubicBezTo>
                      <a:cubicBezTo>
                        <a:pt x="2858" y="7083"/>
                        <a:pt x="2918" y="7113"/>
                        <a:pt x="2979" y="7143"/>
                      </a:cubicBezTo>
                      <a:cubicBezTo>
                        <a:pt x="2994" y="7128"/>
                        <a:pt x="2994" y="7128"/>
                        <a:pt x="2994" y="7128"/>
                      </a:cubicBezTo>
                      <a:cubicBezTo>
                        <a:pt x="2994" y="7128"/>
                        <a:pt x="2994" y="7128"/>
                        <a:pt x="3010" y="7113"/>
                      </a:cubicBezTo>
                      <a:lnTo>
                        <a:pt x="3010" y="7113"/>
                      </a:lnTo>
                      <a:cubicBezTo>
                        <a:pt x="3010" y="7113"/>
                        <a:pt x="3010" y="7174"/>
                        <a:pt x="2979" y="7174"/>
                      </a:cubicBezTo>
                      <a:lnTo>
                        <a:pt x="3010" y="7174"/>
                      </a:lnTo>
                      <a:cubicBezTo>
                        <a:pt x="3003" y="7181"/>
                        <a:pt x="2996" y="7183"/>
                        <a:pt x="2989" y="7183"/>
                      </a:cubicBezTo>
                      <a:cubicBezTo>
                        <a:pt x="2978" y="7183"/>
                        <a:pt x="2967" y="7176"/>
                        <a:pt x="2960" y="7176"/>
                      </a:cubicBezTo>
                      <a:cubicBezTo>
                        <a:pt x="2953" y="7176"/>
                        <a:pt x="2949" y="7182"/>
                        <a:pt x="2949" y="7204"/>
                      </a:cubicBezTo>
                      <a:cubicBezTo>
                        <a:pt x="2979" y="7204"/>
                        <a:pt x="3010" y="7204"/>
                        <a:pt x="3040" y="7235"/>
                      </a:cubicBezTo>
                      <a:cubicBezTo>
                        <a:pt x="3010" y="7235"/>
                        <a:pt x="3040" y="7235"/>
                        <a:pt x="3010" y="7265"/>
                      </a:cubicBezTo>
                      <a:lnTo>
                        <a:pt x="2979" y="7265"/>
                      </a:lnTo>
                      <a:cubicBezTo>
                        <a:pt x="2992" y="7271"/>
                        <a:pt x="3002" y="7274"/>
                        <a:pt x="3010" y="7274"/>
                      </a:cubicBezTo>
                      <a:cubicBezTo>
                        <a:pt x="3033" y="7274"/>
                        <a:pt x="3042" y="7256"/>
                        <a:pt x="3054" y="7256"/>
                      </a:cubicBezTo>
                      <a:cubicBezTo>
                        <a:pt x="3059" y="7256"/>
                        <a:pt x="3064" y="7258"/>
                        <a:pt x="3070" y="7265"/>
                      </a:cubicBezTo>
                      <a:cubicBezTo>
                        <a:pt x="3082" y="7265"/>
                        <a:pt x="3085" y="7269"/>
                        <a:pt x="3084" y="7274"/>
                      </a:cubicBezTo>
                      <a:lnTo>
                        <a:pt x="3084" y="7274"/>
                      </a:lnTo>
                      <a:cubicBezTo>
                        <a:pt x="3088" y="7269"/>
                        <a:pt x="3093" y="7265"/>
                        <a:pt x="3101" y="7265"/>
                      </a:cubicBezTo>
                      <a:cubicBezTo>
                        <a:pt x="3079" y="7286"/>
                        <a:pt x="3103" y="7308"/>
                        <a:pt x="3130" y="7308"/>
                      </a:cubicBezTo>
                      <a:cubicBezTo>
                        <a:pt x="3141" y="7308"/>
                        <a:pt x="3153" y="7304"/>
                        <a:pt x="3162" y="7295"/>
                      </a:cubicBezTo>
                      <a:cubicBezTo>
                        <a:pt x="3131" y="7235"/>
                        <a:pt x="3131" y="7295"/>
                        <a:pt x="3131" y="7204"/>
                      </a:cubicBezTo>
                      <a:cubicBezTo>
                        <a:pt x="3116" y="7219"/>
                        <a:pt x="3108" y="7227"/>
                        <a:pt x="3101" y="7227"/>
                      </a:cubicBezTo>
                      <a:cubicBezTo>
                        <a:pt x="3093" y="7227"/>
                        <a:pt x="3086" y="7219"/>
                        <a:pt x="3070" y="7204"/>
                      </a:cubicBezTo>
                      <a:lnTo>
                        <a:pt x="3101" y="7204"/>
                      </a:lnTo>
                      <a:cubicBezTo>
                        <a:pt x="3070" y="7204"/>
                        <a:pt x="3070" y="7174"/>
                        <a:pt x="3070" y="7174"/>
                      </a:cubicBezTo>
                      <a:cubicBezTo>
                        <a:pt x="3070" y="7143"/>
                        <a:pt x="3101" y="7143"/>
                        <a:pt x="3070" y="7143"/>
                      </a:cubicBezTo>
                      <a:cubicBezTo>
                        <a:pt x="3101" y="7143"/>
                        <a:pt x="3101" y="7113"/>
                        <a:pt x="3101" y="7113"/>
                      </a:cubicBezTo>
                      <a:cubicBezTo>
                        <a:pt x="3131" y="7083"/>
                        <a:pt x="3070" y="7083"/>
                        <a:pt x="3040" y="7083"/>
                      </a:cubicBezTo>
                      <a:lnTo>
                        <a:pt x="3010" y="7083"/>
                      </a:lnTo>
                      <a:cubicBezTo>
                        <a:pt x="3010" y="7067"/>
                        <a:pt x="3017" y="7067"/>
                        <a:pt x="3025" y="7067"/>
                      </a:cubicBezTo>
                      <a:cubicBezTo>
                        <a:pt x="3032" y="7067"/>
                        <a:pt x="3040" y="7067"/>
                        <a:pt x="3040" y="7052"/>
                      </a:cubicBezTo>
                      <a:lnTo>
                        <a:pt x="3010" y="7022"/>
                      </a:lnTo>
                      <a:cubicBezTo>
                        <a:pt x="3040" y="7022"/>
                        <a:pt x="3040" y="7022"/>
                        <a:pt x="3070" y="6991"/>
                      </a:cubicBezTo>
                      <a:lnTo>
                        <a:pt x="3010" y="6991"/>
                      </a:lnTo>
                      <a:cubicBezTo>
                        <a:pt x="3040" y="6991"/>
                        <a:pt x="3010" y="6961"/>
                        <a:pt x="3040" y="6961"/>
                      </a:cubicBezTo>
                      <a:lnTo>
                        <a:pt x="3010" y="6931"/>
                      </a:lnTo>
                      <a:cubicBezTo>
                        <a:pt x="3010" y="6900"/>
                        <a:pt x="2918" y="6900"/>
                        <a:pt x="2979" y="6870"/>
                      </a:cubicBezTo>
                      <a:cubicBezTo>
                        <a:pt x="2918" y="6870"/>
                        <a:pt x="2918" y="6839"/>
                        <a:pt x="2888" y="6809"/>
                      </a:cubicBezTo>
                      <a:lnTo>
                        <a:pt x="2888" y="6809"/>
                      </a:lnTo>
                      <a:cubicBezTo>
                        <a:pt x="2894" y="6815"/>
                        <a:pt x="2898" y="6817"/>
                        <a:pt x="2900" y="6817"/>
                      </a:cubicBezTo>
                      <a:cubicBezTo>
                        <a:pt x="2909" y="6817"/>
                        <a:pt x="2894" y="6779"/>
                        <a:pt x="2918" y="6779"/>
                      </a:cubicBezTo>
                      <a:cubicBezTo>
                        <a:pt x="2918" y="6768"/>
                        <a:pt x="2915" y="6765"/>
                        <a:pt x="2909" y="6765"/>
                      </a:cubicBezTo>
                      <a:cubicBezTo>
                        <a:pt x="2898" y="6765"/>
                        <a:pt x="2878" y="6779"/>
                        <a:pt x="2858" y="6779"/>
                      </a:cubicBezTo>
                      <a:cubicBezTo>
                        <a:pt x="2858" y="6757"/>
                        <a:pt x="2873" y="6736"/>
                        <a:pt x="2893" y="6736"/>
                      </a:cubicBezTo>
                      <a:cubicBezTo>
                        <a:pt x="2901" y="6736"/>
                        <a:pt x="2910" y="6739"/>
                        <a:pt x="2918" y="6748"/>
                      </a:cubicBezTo>
                      <a:lnTo>
                        <a:pt x="2888" y="6718"/>
                      </a:lnTo>
                      <a:cubicBezTo>
                        <a:pt x="2888" y="6687"/>
                        <a:pt x="2888" y="6687"/>
                        <a:pt x="2888" y="6687"/>
                      </a:cubicBezTo>
                      <a:lnTo>
                        <a:pt x="2827" y="6687"/>
                      </a:lnTo>
                      <a:lnTo>
                        <a:pt x="2858" y="6657"/>
                      </a:lnTo>
                      <a:lnTo>
                        <a:pt x="2827" y="6657"/>
                      </a:lnTo>
                      <a:cubicBezTo>
                        <a:pt x="2858" y="6657"/>
                        <a:pt x="2827" y="6657"/>
                        <a:pt x="2858" y="6627"/>
                      </a:cubicBezTo>
                      <a:cubicBezTo>
                        <a:pt x="2827" y="6627"/>
                        <a:pt x="2827" y="6627"/>
                        <a:pt x="2827" y="6596"/>
                      </a:cubicBezTo>
                      <a:lnTo>
                        <a:pt x="2797" y="6627"/>
                      </a:lnTo>
                      <a:cubicBezTo>
                        <a:pt x="2766" y="6596"/>
                        <a:pt x="2827" y="6596"/>
                        <a:pt x="2797" y="6596"/>
                      </a:cubicBezTo>
                      <a:cubicBezTo>
                        <a:pt x="2797" y="6535"/>
                        <a:pt x="2736" y="6566"/>
                        <a:pt x="2736" y="6505"/>
                      </a:cubicBezTo>
                      <a:lnTo>
                        <a:pt x="2736" y="6505"/>
                      </a:lnTo>
                      <a:cubicBezTo>
                        <a:pt x="2736" y="6515"/>
                        <a:pt x="2739" y="6519"/>
                        <a:pt x="2744" y="6519"/>
                      </a:cubicBezTo>
                      <a:cubicBezTo>
                        <a:pt x="2753" y="6519"/>
                        <a:pt x="2766" y="6505"/>
                        <a:pt x="2766" y="6505"/>
                      </a:cubicBezTo>
                      <a:cubicBezTo>
                        <a:pt x="2736" y="6505"/>
                        <a:pt x="2706" y="6475"/>
                        <a:pt x="2675" y="6444"/>
                      </a:cubicBezTo>
                      <a:cubicBezTo>
                        <a:pt x="2706" y="6444"/>
                        <a:pt x="2706" y="6414"/>
                        <a:pt x="2706" y="6383"/>
                      </a:cubicBezTo>
                      <a:lnTo>
                        <a:pt x="2645" y="6383"/>
                      </a:lnTo>
                      <a:cubicBezTo>
                        <a:pt x="2645" y="6353"/>
                        <a:pt x="2614" y="6353"/>
                        <a:pt x="2645" y="6323"/>
                      </a:cubicBezTo>
                      <a:lnTo>
                        <a:pt x="2614" y="6323"/>
                      </a:lnTo>
                      <a:cubicBezTo>
                        <a:pt x="2614" y="6262"/>
                        <a:pt x="2554" y="6292"/>
                        <a:pt x="2554" y="6231"/>
                      </a:cubicBezTo>
                      <a:cubicBezTo>
                        <a:pt x="2554" y="6231"/>
                        <a:pt x="2554" y="6231"/>
                        <a:pt x="2584" y="6201"/>
                      </a:cubicBezTo>
                      <a:lnTo>
                        <a:pt x="2554" y="6171"/>
                      </a:lnTo>
                      <a:lnTo>
                        <a:pt x="2523" y="6171"/>
                      </a:lnTo>
                      <a:cubicBezTo>
                        <a:pt x="2523" y="6171"/>
                        <a:pt x="2493" y="6171"/>
                        <a:pt x="2493" y="6140"/>
                      </a:cubicBezTo>
                      <a:lnTo>
                        <a:pt x="2493" y="6140"/>
                      </a:lnTo>
                      <a:cubicBezTo>
                        <a:pt x="2511" y="6149"/>
                        <a:pt x="2518" y="6153"/>
                        <a:pt x="2520" y="6153"/>
                      </a:cubicBezTo>
                      <a:cubicBezTo>
                        <a:pt x="2523" y="6153"/>
                        <a:pt x="2493" y="6131"/>
                        <a:pt x="2493" y="6110"/>
                      </a:cubicBezTo>
                      <a:cubicBezTo>
                        <a:pt x="2463" y="6110"/>
                        <a:pt x="2523" y="6079"/>
                        <a:pt x="2493" y="6079"/>
                      </a:cubicBezTo>
                      <a:cubicBezTo>
                        <a:pt x="2493" y="6110"/>
                        <a:pt x="2463" y="6110"/>
                        <a:pt x="2463" y="6110"/>
                      </a:cubicBezTo>
                      <a:cubicBezTo>
                        <a:pt x="2463" y="6079"/>
                        <a:pt x="2463" y="6079"/>
                        <a:pt x="2463" y="6079"/>
                      </a:cubicBezTo>
                      <a:cubicBezTo>
                        <a:pt x="2463" y="6079"/>
                        <a:pt x="2432" y="6049"/>
                        <a:pt x="2432" y="6049"/>
                      </a:cubicBezTo>
                      <a:cubicBezTo>
                        <a:pt x="2432" y="6019"/>
                        <a:pt x="2432" y="6019"/>
                        <a:pt x="2463" y="6019"/>
                      </a:cubicBezTo>
                      <a:cubicBezTo>
                        <a:pt x="2432" y="6003"/>
                        <a:pt x="2425" y="6003"/>
                        <a:pt x="2421" y="6003"/>
                      </a:cubicBezTo>
                      <a:cubicBezTo>
                        <a:pt x="2417" y="6003"/>
                        <a:pt x="2417" y="6003"/>
                        <a:pt x="2402" y="5988"/>
                      </a:cubicBezTo>
                      <a:lnTo>
                        <a:pt x="2402" y="5958"/>
                      </a:lnTo>
                      <a:cubicBezTo>
                        <a:pt x="2371" y="5927"/>
                        <a:pt x="2371" y="5927"/>
                        <a:pt x="2371" y="5927"/>
                      </a:cubicBezTo>
                      <a:cubicBezTo>
                        <a:pt x="2341" y="5897"/>
                        <a:pt x="2371" y="5867"/>
                        <a:pt x="2341" y="5836"/>
                      </a:cubicBezTo>
                      <a:cubicBezTo>
                        <a:pt x="2311" y="5836"/>
                        <a:pt x="2371" y="5806"/>
                        <a:pt x="2311" y="5806"/>
                      </a:cubicBezTo>
                      <a:cubicBezTo>
                        <a:pt x="2311" y="5776"/>
                        <a:pt x="2341" y="5776"/>
                        <a:pt x="2341" y="5776"/>
                      </a:cubicBezTo>
                      <a:lnTo>
                        <a:pt x="2311" y="5776"/>
                      </a:lnTo>
                      <a:lnTo>
                        <a:pt x="2311" y="5745"/>
                      </a:lnTo>
                      <a:cubicBezTo>
                        <a:pt x="2341" y="5715"/>
                        <a:pt x="2280" y="5715"/>
                        <a:pt x="2311" y="5684"/>
                      </a:cubicBezTo>
                      <a:lnTo>
                        <a:pt x="2280" y="5684"/>
                      </a:lnTo>
                      <a:cubicBezTo>
                        <a:pt x="2189" y="5684"/>
                        <a:pt x="2250" y="5563"/>
                        <a:pt x="2159" y="5502"/>
                      </a:cubicBezTo>
                      <a:cubicBezTo>
                        <a:pt x="2159" y="5487"/>
                        <a:pt x="2166" y="5487"/>
                        <a:pt x="2174" y="5487"/>
                      </a:cubicBezTo>
                      <a:cubicBezTo>
                        <a:pt x="2181" y="5487"/>
                        <a:pt x="2189" y="5487"/>
                        <a:pt x="2189" y="5472"/>
                      </a:cubicBezTo>
                      <a:lnTo>
                        <a:pt x="2159" y="5472"/>
                      </a:lnTo>
                      <a:cubicBezTo>
                        <a:pt x="2128" y="5441"/>
                        <a:pt x="2098" y="5411"/>
                        <a:pt x="2098" y="5380"/>
                      </a:cubicBezTo>
                      <a:lnTo>
                        <a:pt x="2067" y="5380"/>
                      </a:lnTo>
                      <a:cubicBezTo>
                        <a:pt x="2067" y="5350"/>
                        <a:pt x="2037" y="5320"/>
                        <a:pt x="2037" y="5320"/>
                      </a:cubicBezTo>
                      <a:cubicBezTo>
                        <a:pt x="2037" y="5309"/>
                        <a:pt x="2037" y="5306"/>
                        <a:pt x="2038" y="5306"/>
                      </a:cubicBezTo>
                      <a:cubicBezTo>
                        <a:pt x="2040" y="5306"/>
                        <a:pt x="2047" y="5320"/>
                        <a:pt x="2067" y="5320"/>
                      </a:cubicBezTo>
                      <a:cubicBezTo>
                        <a:pt x="2037" y="5289"/>
                        <a:pt x="2067" y="5289"/>
                        <a:pt x="2037" y="5289"/>
                      </a:cubicBezTo>
                      <a:lnTo>
                        <a:pt x="2067" y="5289"/>
                      </a:lnTo>
                      <a:cubicBezTo>
                        <a:pt x="2067" y="5259"/>
                        <a:pt x="2007" y="5259"/>
                        <a:pt x="2037" y="5228"/>
                      </a:cubicBezTo>
                      <a:lnTo>
                        <a:pt x="2007" y="5228"/>
                      </a:lnTo>
                      <a:cubicBezTo>
                        <a:pt x="2037" y="5198"/>
                        <a:pt x="1976" y="5198"/>
                        <a:pt x="1976" y="5168"/>
                      </a:cubicBezTo>
                      <a:lnTo>
                        <a:pt x="2007" y="5168"/>
                      </a:lnTo>
                      <a:cubicBezTo>
                        <a:pt x="2007" y="5168"/>
                        <a:pt x="1976" y="5168"/>
                        <a:pt x="1946" y="5137"/>
                      </a:cubicBezTo>
                      <a:lnTo>
                        <a:pt x="1976" y="5137"/>
                      </a:lnTo>
                      <a:lnTo>
                        <a:pt x="1915" y="5107"/>
                      </a:lnTo>
                      <a:cubicBezTo>
                        <a:pt x="1938" y="5085"/>
                        <a:pt x="1911" y="5063"/>
                        <a:pt x="1907" y="5052"/>
                      </a:cubicBezTo>
                      <a:lnTo>
                        <a:pt x="1907" y="5052"/>
                      </a:lnTo>
                      <a:cubicBezTo>
                        <a:pt x="1905" y="5054"/>
                        <a:pt x="1903" y="5055"/>
                        <a:pt x="1900" y="5055"/>
                      </a:cubicBezTo>
                      <a:cubicBezTo>
                        <a:pt x="1896" y="5055"/>
                        <a:pt x="1891" y="5052"/>
                        <a:pt x="1885" y="5046"/>
                      </a:cubicBezTo>
                      <a:cubicBezTo>
                        <a:pt x="1915" y="5046"/>
                        <a:pt x="1885" y="5016"/>
                        <a:pt x="1885" y="5016"/>
                      </a:cubicBezTo>
                      <a:lnTo>
                        <a:pt x="1915" y="4985"/>
                      </a:lnTo>
                      <a:lnTo>
                        <a:pt x="1855" y="4985"/>
                      </a:lnTo>
                      <a:cubicBezTo>
                        <a:pt x="1855" y="4985"/>
                        <a:pt x="1855" y="4955"/>
                        <a:pt x="1855" y="4955"/>
                      </a:cubicBezTo>
                      <a:cubicBezTo>
                        <a:pt x="1824" y="4924"/>
                        <a:pt x="1885" y="4833"/>
                        <a:pt x="1824" y="4833"/>
                      </a:cubicBezTo>
                      <a:lnTo>
                        <a:pt x="1855" y="4833"/>
                      </a:lnTo>
                      <a:lnTo>
                        <a:pt x="1824" y="4803"/>
                      </a:lnTo>
                      <a:lnTo>
                        <a:pt x="1855" y="4803"/>
                      </a:lnTo>
                      <a:lnTo>
                        <a:pt x="1794" y="4772"/>
                      </a:lnTo>
                      <a:lnTo>
                        <a:pt x="1824" y="4772"/>
                      </a:lnTo>
                      <a:cubicBezTo>
                        <a:pt x="1794" y="4742"/>
                        <a:pt x="1763" y="4712"/>
                        <a:pt x="1763" y="4681"/>
                      </a:cubicBezTo>
                      <a:cubicBezTo>
                        <a:pt x="1733" y="4651"/>
                        <a:pt x="1763" y="4620"/>
                        <a:pt x="1733" y="4620"/>
                      </a:cubicBezTo>
                      <a:lnTo>
                        <a:pt x="1733" y="4590"/>
                      </a:lnTo>
                      <a:cubicBezTo>
                        <a:pt x="1703" y="4590"/>
                        <a:pt x="1733" y="4529"/>
                        <a:pt x="1733" y="4529"/>
                      </a:cubicBezTo>
                      <a:lnTo>
                        <a:pt x="1672" y="4529"/>
                      </a:lnTo>
                      <a:cubicBezTo>
                        <a:pt x="1642" y="4499"/>
                        <a:pt x="1672" y="4499"/>
                        <a:pt x="1672" y="4499"/>
                      </a:cubicBezTo>
                      <a:cubicBezTo>
                        <a:pt x="1672" y="4469"/>
                        <a:pt x="1642" y="4469"/>
                        <a:pt x="1642" y="4438"/>
                      </a:cubicBezTo>
                      <a:lnTo>
                        <a:pt x="1672" y="4438"/>
                      </a:lnTo>
                      <a:cubicBezTo>
                        <a:pt x="1642" y="4438"/>
                        <a:pt x="1642" y="4438"/>
                        <a:pt x="1642" y="4408"/>
                      </a:cubicBezTo>
                      <a:cubicBezTo>
                        <a:pt x="1611" y="4408"/>
                        <a:pt x="1642" y="4347"/>
                        <a:pt x="1581" y="4347"/>
                      </a:cubicBezTo>
                      <a:cubicBezTo>
                        <a:pt x="1611" y="4347"/>
                        <a:pt x="1581" y="4317"/>
                        <a:pt x="1611" y="4317"/>
                      </a:cubicBezTo>
                      <a:cubicBezTo>
                        <a:pt x="1581" y="4286"/>
                        <a:pt x="1551" y="4256"/>
                        <a:pt x="1520" y="4225"/>
                      </a:cubicBezTo>
                      <a:cubicBezTo>
                        <a:pt x="1535" y="4210"/>
                        <a:pt x="1535" y="4210"/>
                        <a:pt x="1532" y="4210"/>
                      </a:cubicBezTo>
                      <a:cubicBezTo>
                        <a:pt x="1528" y="4210"/>
                        <a:pt x="1520" y="4210"/>
                        <a:pt x="1520" y="4195"/>
                      </a:cubicBezTo>
                      <a:cubicBezTo>
                        <a:pt x="1490" y="4165"/>
                        <a:pt x="1520" y="4073"/>
                        <a:pt x="1459" y="4013"/>
                      </a:cubicBezTo>
                      <a:cubicBezTo>
                        <a:pt x="1459" y="3952"/>
                        <a:pt x="1429" y="3861"/>
                        <a:pt x="1399" y="3800"/>
                      </a:cubicBezTo>
                      <a:cubicBezTo>
                        <a:pt x="1399" y="3800"/>
                        <a:pt x="1338" y="3800"/>
                        <a:pt x="1338" y="3769"/>
                      </a:cubicBezTo>
                      <a:cubicBezTo>
                        <a:pt x="1307" y="3709"/>
                        <a:pt x="1307" y="3678"/>
                        <a:pt x="1277" y="3617"/>
                      </a:cubicBezTo>
                      <a:lnTo>
                        <a:pt x="1307" y="3617"/>
                      </a:lnTo>
                      <a:cubicBezTo>
                        <a:pt x="1277" y="3617"/>
                        <a:pt x="1307" y="3587"/>
                        <a:pt x="1307" y="3587"/>
                      </a:cubicBezTo>
                      <a:lnTo>
                        <a:pt x="1277" y="3587"/>
                      </a:lnTo>
                      <a:cubicBezTo>
                        <a:pt x="1247" y="3587"/>
                        <a:pt x="1277" y="3557"/>
                        <a:pt x="1277" y="3557"/>
                      </a:cubicBezTo>
                      <a:lnTo>
                        <a:pt x="1247" y="3526"/>
                      </a:lnTo>
                      <a:lnTo>
                        <a:pt x="1277" y="3496"/>
                      </a:lnTo>
                      <a:cubicBezTo>
                        <a:pt x="1247" y="3496"/>
                        <a:pt x="1247" y="3465"/>
                        <a:pt x="1216" y="3465"/>
                      </a:cubicBezTo>
                      <a:lnTo>
                        <a:pt x="1216" y="3405"/>
                      </a:lnTo>
                      <a:cubicBezTo>
                        <a:pt x="1186" y="3405"/>
                        <a:pt x="1155" y="3374"/>
                        <a:pt x="1155" y="3374"/>
                      </a:cubicBezTo>
                      <a:cubicBezTo>
                        <a:pt x="1169" y="3374"/>
                        <a:pt x="1176" y="3374"/>
                        <a:pt x="1183" y="3372"/>
                      </a:cubicBezTo>
                      <a:lnTo>
                        <a:pt x="1183" y="3372"/>
                      </a:lnTo>
                      <a:cubicBezTo>
                        <a:pt x="1184" y="3372"/>
                        <a:pt x="1185" y="3373"/>
                        <a:pt x="1186" y="3374"/>
                      </a:cubicBezTo>
                      <a:cubicBezTo>
                        <a:pt x="1186" y="3374"/>
                        <a:pt x="1186" y="3373"/>
                        <a:pt x="1186" y="3370"/>
                      </a:cubicBezTo>
                      <a:lnTo>
                        <a:pt x="1186" y="3370"/>
                      </a:lnTo>
                      <a:cubicBezTo>
                        <a:pt x="1185" y="3371"/>
                        <a:pt x="1184" y="3371"/>
                        <a:pt x="1183" y="3372"/>
                      </a:cubicBezTo>
                      <a:lnTo>
                        <a:pt x="1183" y="3372"/>
                      </a:lnTo>
                      <a:cubicBezTo>
                        <a:pt x="1155" y="3342"/>
                        <a:pt x="1155" y="3313"/>
                        <a:pt x="1155" y="3313"/>
                      </a:cubicBezTo>
                      <a:cubicBezTo>
                        <a:pt x="1155" y="3313"/>
                        <a:pt x="1186" y="3283"/>
                        <a:pt x="1155" y="3253"/>
                      </a:cubicBezTo>
                      <a:lnTo>
                        <a:pt x="1125" y="3253"/>
                      </a:lnTo>
                      <a:cubicBezTo>
                        <a:pt x="1095" y="3222"/>
                        <a:pt x="1155" y="3222"/>
                        <a:pt x="1155" y="3222"/>
                      </a:cubicBezTo>
                      <a:cubicBezTo>
                        <a:pt x="1125" y="3222"/>
                        <a:pt x="1125" y="3192"/>
                        <a:pt x="1155" y="3161"/>
                      </a:cubicBezTo>
                      <a:lnTo>
                        <a:pt x="1155" y="3161"/>
                      </a:lnTo>
                      <a:cubicBezTo>
                        <a:pt x="1147" y="3166"/>
                        <a:pt x="1140" y="3168"/>
                        <a:pt x="1135" y="3168"/>
                      </a:cubicBezTo>
                      <a:cubicBezTo>
                        <a:pt x="1102" y="3168"/>
                        <a:pt x="1121" y="3101"/>
                        <a:pt x="1095" y="3101"/>
                      </a:cubicBezTo>
                      <a:lnTo>
                        <a:pt x="1125" y="3070"/>
                      </a:lnTo>
                      <a:lnTo>
                        <a:pt x="1125" y="3070"/>
                      </a:lnTo>
                      <a:cubicBezTo>
                        <a:pt x="1110" y="3086"/>
                        <a:pt x="1095" y="3093"/>
                        <a:pt x="1083" y="3093"/>
                      </a:cubicBezTo>
                      <a:cubicBezTo>
                        <a:pt x="1072" y="3093"/>
                        <a:pt x="1064" y="3086"/>
                        <a:pt x="1064" y="3070"/>
                      </a:cubicBezTo>
                      <a:cubicBezTo>
                        <a:pt x="1064" y="3070"/>
                        <a:pt x="1095" y="3040"/>
                        <a:pt x="1095" y="3040"/>
                      </a:cubicBezTo>
                      <a:lnTo>
                        <a:pt x="1064" y="3040"/>
                      </a:lnTo>
                      <a:cubicBezTo>
                        <a:pt x="1064" y="2949"/>
                        <a:pt x="1004" y="2858"/>
                        <a:pt x="1004" y="2736"/>
                      </a:cubicBezTo>
                      <a:cubicBezTo>
                        <a:pt x="1004" y="2706"/>
                        <a:pt x="943" y="2645"/>
                        <a:pt x="943" y="2584"/>
                      </a:cubicBezTo>
                      <a:cubicBezTo>
                        <a:pt x="943" y="2584"/>
                        <a:pt x="912" y="2554"/>
                        <a:pt x="912" y="2554"/>
                      </a:cubicBezTo>
                      <a:cubicBezTo>
                        <a:pt x="912" y="2493"/>
                        <a:pt x="912" y="2432"/>
                        <a:pt x="882" y="2341"/>
                      </a:cubicBezTo>
                      <a:cubicBezTo>
                        <a:pt x="821" y="2310"/>
                        <a:pt x="912" y="2310"/>
                        <a:pt x="882" y="2280"/>
                      </a:cubicBezTo>
                      <a:cubicBezTo>
                        <a:pt x="852" y="2250"/>
                        <a:pt x="852" y="2219"/>
                        <a:pt x="821" y="2189"/>
                      </a:cubicBezTo>
                      <a:cubicBezTo>
                        <a:pt x="852" y="2189"/>
                        <a:pt x="791" y="2158"/>
                        <a:pt x="821" y="2158"/>
                      </a:cubicBezTo>
                      <a:cubicBezTo>
                        <a:pt x="821" y="2128"/>
                        <a:pt x="821" y="2128"/>
                        <a:pt x="821" y="2128"/>
                      </a:cubicBezTo>
                      <a:lnTo>
                        <a:pt x="791" y="2098"/>
                      </a:lnTo>
                      <a:lnTo>
                        <a:pt x="821" y="2098"/>
                      </a:lnTo>
                      <a:cubicBezTo>
                        <a:pt x="821" y="2067"/>
                        <a:pt x="791" y="2006"/>
                        <a:pt x="821" y="1976"/>
                      </a:cubicBezTo>
                      <a:cubicBezTo>
                        <a:pt x="760" y="1915"/>
                        <a:pt x="760" y="1824"/>
                        <a:pt x="760" y="1733"/>
                      </a:cubicBezTo>
                      <a:cubicBezTo>
                        <a:pt x="730" y="1733"/>
                        <a:pt x="730" y="1703"/>
                        <a:pt x="730" y="1672"/>
                      </a:cubicBezTo>
                      <a:lnTo>
                        <a:pt x="760" y="1672"/>
                      </a:lnTo>
                      <a:cubicBezTo>
                        <a:pt x="730" y="1642"/>
                        <a:pt x="700" y="1611"/>
                        <a:pt x="700" y="1611"/>
                      </a:cubicBezTo>
                      <a:lnTo>
                        <a:pt x="730" y="1611"/>
                      </a:lnTo>
                      <a:cubicBezTo>
                        <a:pt x="700" y="1581"/>
                        <a:pt x="730" y="1551"/>
                        <a:pt x="700" y="1551"/>
                      </a:cubicBezTo>
                      <a:cubicBezTo>
                        <a:pt x="700" y="1534"/>
                        <a:pt x="700" y="1518"/>
                        <a:pt x="704" y="1511"/>
                      </a:cubicBezTo>
                      <a:lnTo>
                        <a:pt x="704" y="1511"/>
                      </a:lnTo>
                      <a:cubicBezTo>
                        <a:pt x="707" y="1516"/>
                        <a:pt x="715" y="1520"/>
                        <a:pt x="730" y="1520"/>
                      </a:cubicBezTo>
                      <a:cubicBezTo>
                        <a:pt x="721" y="1511"/>
                        <a:pt x="715" y="1508"/>
                        <a:pt x="710" y="1508"/>
                      </a:cubicBezTo>
                      <a:cubicBezTo>
                        <a:pt x="708" y="1508"/>
                        <a:pt x="706" y="1509"/>
                        <a:pt x="704" y="1511"/>
                      </a:cubicBezTo>
                      <a:lnTo>
                        <a:pt x="704" y="1511"/>
                      </a:lnTo>
                      <a:cubicBezTo>
                        <a:pt x="696" y="1494"/>
                        <a:pt x="730" y="1459"/>
                        <a:pt x="730" y="1459"/>
                      </a:cubicBezTo>
                      <a:cubicBezTo>
                        <a:pt x="730" y="1459"/>
                        <a:pt x="700" y="1186"/>
                        <a:pt x="669" y="851"/>
                      </a:cubicBezTo>
                      <a:cubicBezTo>
                        <a:pt x="608" y="547"/>
                        <a:pt x="578" y="183"/>
                        <a:pt x="456" y="61"/>
                      </a:cubicBezTo>
                      <a:cubicBezTo>
                        <a:pt x="426" y="61"/>
                        <a:pt x="396" y="31"/>
                        <a:pt x="396" y="31"/>
                      </a:cubicBezTo>
                      <a:cubicBezTo>
                        <a:pt x="365" y="31"/>
                        <a:pt x="426" y="0"/>
                        <a:pt x="396" y="0"/>
                      </a:cubicBezTo>
                      <a:close/>
                      <a:moveTo>
                        <a:pt x="3079" y="7284"/>
                      </a:moveTo>
                      <a:cubicBezTo>
                        <a:pt x="3076" y="7290"/>
                        <a:pt x="3070" y="7295"/>
                        <a:pt x="3070" y="7295"/>
                      </a:cubicBezTo>
                      <a:cubicBezTo>
                        <a:pt x="3070" y="7326"/>
                        <a:pt x="3070" y="7326"/>
                        <a:pt x="3101" y="7326"/>
                      </a:cubicBezTo>
                      <a:cubicBezTo>
                        <a:pt x="3082" y="7326"/>
                        <a:pt x="3075" y="7302"/>
                        <a:pt x="3079" y="728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2" name="Google Shape;902;p31"/>
                <p:cNvSpPr/>
                <p:nvPr/>
              </p:nvSpPr>
              <p:spPr>
                <a:xfrm>
                  <a:off x="1473706" y="403480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3" name="Google Shape;903;p31"/>
                <p:cNvSpPr/>
                <p:nvPr/>
              </p:nvSpPr>
              <p:spPr>
                <a:xfrm>
                  <a:off x="1463931" y="40162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4" name="Google Shape;904;p31"/>
                <p:cNvSpPr/>
                <p:nvPr/>
              </p:nvSpPr>
              <p:spPr>
                <a:xfrm>
                  <a:off x="1460008" y="401232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5" name="Google Shape;905;p31"/>
                <p:cNvSpPr/>
                <p:nvPr/>
              </p:nvSpPr>
              <p:spPr>
                <a:xfrm>
                  <a:off x="1482484" y="404358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31"/>
                      </a:cubicBez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6" name="Google Shape;906;p31"/>
                <p:cNvSpPr/>
                <p:nvPr/>
              </p:nvSpPr>
              <p:spPr>
                <a:xfrm>
                  <a:off x="1502034" y="40709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7" name="Google Shape;907;p31"/>
                <p:cNvSpPr/>
                <p:nvPr/>
              </p:nvSpPr>
              <p:spPr>
                <a:xfrm>
                  <a:off x="1501070" y="406898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0" y="1"/>
                      </a:cubicBez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8" name="Google Shape;908;p31"/>
                <p:cNvSpPr/>
                <p:nvPr/>
              </p:nvSpPr>
              <p:spPr>
                <a:xfrm>
                  <a:off x="1477596" y="40377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09" name="Google Shape;909;p31"/>
                <p:cNvSpPr/>
                <p:nvPr/>
              </p:nvSpPr>
              <p:spPr>
                <a:xfrm>
                  <a:off x="1501070" y="406801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0" name="Google Shape;910;p31"/>
                <p:cNvSpPr/>
                <p:nvPr/>
              </p:nvSpPr>
              <p:spPr>
                <a:xfrm>
                  <a:off x="1502034" y="407094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1"/>
                      </a:cubicBez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1" name="Google Shape;911;p31"/>
                <p:cNvSpPr/>
                <p:nvPr/>
              </p:nvSpPr>
              <p:spPr>
                <a:xfrm>
                  <a:off x="1490298" y="40533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2" name="Google Shape;912;p31"/>
                <p:cNvSpPr/>
                <p:nvPr/>
              </p:nvSpPr>
              <p:spPr>
                <a:xfrm>
                  <a:off x="1498143" y="406801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3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3" name="Google Shape;913;p31"/>
                <p:cNvSpPr/>
                <p:nvPr/>
              </p:nvSpPr>
              <p:spPr>
                <a:xfrm>
                  <a:off x="1503031" y="40738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4" name="Google Shape;914;p31"/>
                <p:cNvSpPr/>
                <p:nvPr/>
              </p:nvSpPr>
              <p:spPr>
                <a:xfrm>
                  <a:off x="1493256" y="4059240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31" y="0"/>
                        <a:pt x="30" y="0"/>
                        <a:pt x="0" y="30"/>
                      </a:cubicBezTo>
                      <a:cubicBezTo>
                        <a:pt x="31" y="30"/>
                        <a:pt x="31" y="3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5" name="Google Shape;915;p31"/>
                <p:cNvSpPr/>
                <p:nvPr/>
              </p:nvSpPr>
              <p:spPr>
                <a:xfrm>
                  <a:off x="1554833" y="40084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6" name="Google Shape;916;p31"/>
                <p:cNvSpPr/>
                <p:nvPr/>
              </p:nvSpPr>
              <p:spPr>
                <a:xfrm>
                  <a:off x="1546987" y="39957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7" name="Google Shape;917;p31"/>
                <p:cNvSpPr/>
                <p:nvPr/>
              </p:nvSpPr>
              <p:spPr>
                <a:xfrm>
                  <a:off x="1559720" y="401525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30" y="3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8" name="Google Shape;918;p31"/>
                <p:cNvSpPr/>
                <p:nvPr/>
              </p:nvSpPr>
              <p:spPr>
                <a:xfrm>
                  <a:off x="1529398" y="396833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19" name="Google Shape;919;p31"/>
                <p:cNvSpPr/>
                <p:nvPr/>
              </p:nvSpPr>
              <p:spPr>
                <a:xfrm>
                  <a:off x="1539173" y="39849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0" name="Google Shape;920;p31"/>
                <p:cNvSpPr/>
                <p:nvPr/>
              </p:nvSpPr>
              <p:spPr>
                <a:xfrm>
                  <a:off x="1557759" y="40240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1" name="Google Shape;921;p31"/>
                <p:cNvSpPr/>
                <p:nvPr/>
              </p:nvSpPr>
              <p:spPr>
                <a:xfrm>
                  <a:off x="1565573" y="402991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2" name="Google Shape;922;p31"/>
                <p:cNvSpPr/>
                <p:nvPr/>
              </p:nvSpPr>
              <p:spPr>
                <a:xfrm>
                  <a:off x="1564608" y="40259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3" name="Google Shape;923;p31"/>
                <p:cNvSpPr/>
                <p:nvPr/>
              </p:nvSpPr>
              <p:spPr>
                <a:xfrm>
                  <a:off x="1563611" y="402599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4" name="Google Shape;924;p31"/>
                <p:cNvSpPr/>
                <p:nvPr/>
              </p:nvSpPr>
              <p:spPr>
                <a:xfrm>
                  <a:off x="1467821" y="387058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5" name="Google Shape;925;p31"/>
                <p:cNvSpPr/>
                <p:nvPr/>
              </p:nvSpPr>
              <p:spPr>
                <a:xfrm>
                  <a:off x="1512806" y="394486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6" name="Google Shape;926;p31"/>
                <p:cNvSpPr/>
                <p:nvPr/>
              </p:nvSpPr>
              <p:spPr>
                <a:xfrm>
                  <a:off x="1464895" y="387158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0"/>
                      </a:moveTo>
                      <a:lnTo>
                        <a:pt x="1" y="0"/>
                      </a:lnTo>
                      <a:cubicBezTo>
                        <a:pt x="1" y="0"/>
                        <a:pt x="1" y="30"/>
                        <a:pt x="1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7" name="Google Shape;927;p31"/>
                <p:cNvSpPr/>
                <p:nvPr/>
              </p:nvSpPr>
              <p:spPr>
                <a:xfrm>
                  <a:off x="1551874" y="4021104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1"/>
                      </a:moveTo>
                      <a:cubicBezTo>
                        <a:pt x="31" y="31"/>
                        <a:pt x="31" y="31"/>
                        <a:pt x="31" y="31"/>
                      </a:cubicBezTo>
                      <a:cubicBezTo>
                        <a:pt x="31" y="3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8" name="Google Shape;928;p31"/>
                <p:cNvSpPr/>
                <p:nvPr/>
              </p:nvSpPr>
              <p:spPr>
                <a:xfrm>
                  <a:off x="1493256" y="39507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29" name="Google Shape;929;p31"/>
                <p:cNvSpPr/>
                <p:nvPr/>
              </p:nvSpPr>
              <p:spPr>
                <a:xfrm>
                  <a:off x="1464895" y="38725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0" name="Google Shape;930;p31"/>
                <p:cNvSpPr/>
                <p:nvPr/>
              </p:nvSpPr>
              <p:spPr>
                <a:xfrm>
                  <a:off x="1497147" y="391946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1" name="Google Shape;931;p31"/>
                <p:cNvSpPr/>
                <p:nvPr/>
              </p:nvSpPr>
              <p:spPr>
                <a:xfrm>
                  <a:off x="1497147" y="391750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3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2" name="Google Shape;932;p31"/>
                <p:cNvSpPr/>
                <p:nvPr/>
              </p:nvSpPr>
              <p:spPr>
                <a:xfrm>
                  <a:off x="1466857" y="386962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31"/>
                      </a:moveTo>
                      <a:lnTo>
                        <a:pt x="0" y="0"/>
                      </a:lnTo>
                      <a:cubicBezTo>
                        <a:pt x="31" y="31"/>
                        <a:pt x="31" y="31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3" name="Google Shape;933;p31"/>
                <p:cNvSpPr/>
                <p:nvPr/>
              </p:nvSpPr>
              <p:spPr>
                <a:xfrm>
                  <a:off x="1488368" y="39028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4" name="Google Shape;934;p31"/>
                <p:cNvSpPr/>
                <p:nvPr/>
              </p:nvSpPr>
              <p:spPr>
                <a:xfrm>
                  <a:off x="1540170" y="39859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5" name="Google Shape;935;p31"/>
                <p:cNvSpPr/>
                <p:nvPr/>
              </p:nvSpPr>
              <p:spPr>
                <a:xfrm>
                  <a:off x="1521584" y="39849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6" name="Google Shape;936;p31"/>
                <p:cNvSpPr/>
                <p:nvPr/>
              </p:nvSpPr>
              <p:spPr>
                <a:xfrm>
                  <a:off x="1521584" y="398493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7" name="Google Shape;937;p31"/>
                <p:cNvSpPr/>
                <p:nvPr/>
              </p:nvSpPr>
              <p:spPr>
                <a:xfrm>
                  <a:off x="1520620" y="39839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8" name="Google Shape;938;p31"/>
                <p:cNvSpPr/>
                <p:nvPr/>
              </p:nvSpPr>
              <p:spPr>
                <a:xfrm>
                  <a:off x="1528433" y="399470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39" name="Google Shape;939;p31"/>
                <p:cNvSpPr/>
                <p:nvPr/>
              </p:nvSpPr>
              <p:spPr>
                <a:xfrm>
                  <a:off x="1526472" y="399277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0" name="Google Shape;940;p31"/>
                <p:cNvSpPr/>
                <p:nvPr/>
              </p:nvSpPr>
              <p:spPr>
                <a:xfrm>
                  <a:off x="1515732" y="39790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1" name="Google Shape;941;p31"/>
                <p:cNvSpPr/>
                <p:nvPr/>
              </p:nvSpPr>
              <p:spPr>
                <a:xfrm>
                  <a:off x="1461969" y="3869622"/>
                  <a:ext cx="104600" cy="1642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53" h="5107" extrusionOk="0">
                      <a:moveTo>
                        <a:pt x="92" y="122"/>
                      </a:moveTo>
                      <a:cubicBezTo>
                        <a:pt x="76" y="122"/>
                        <a:pt x="84" y="122"/>
                        <a:pt x="92" y="126"/>
                      </a:cubicBezTo>
                      <a:lnTo>
                        <a:pt x="92" y="126"/>
                      </a:lnTo>
                      <a:cubicBezTo>
                        <a:pt x="92" y="124"/>
                        <a:pt x="92" y="123"/>
                        <a:pt x="92" y="122"/>
                      </a:cubicBezTo>
                      <a:close/>
                      <a:moveTo>
                        <a:pt x="76" y="169"/>
                      </a:moveTo>
                      <a:cubicBezTo>
                        <a:pt x="75" y="169"/>
                        <a:pt x="71" y="173"/>
                        <a:pt x="61" y="183"/>
                      </a:cubicBezTo>
                      <a:lnTo>
                        <a:pt x="92" y="183"/>
                      </a:lnTo>
                      <a:cubicBezTo>
                        <a:pt x="71" y="183"/>
                        <a:pt x="78" y="169"/>
                        <a:pt x="76" y="169"/>
                      </a:cubicBezTo>
                      <a:close/>
                      <a:moveTo>
                        <a:pt x="31" y="578"/>
                      </a:moveTo>
                      <a:cubicBezTo>
                        <a:pt x="31" y="578"/>
                        <a:pt x="31" y="587"/>
                        <a:pt x="36" y="590"/>
                      </a:cubicBezTo>
                      <a:lnTo>
                        <a:pt x="36" y="590"/>
                      </a:lnTo>
                      <a:cubicBezTo>
                        <a:pt x="35" y="586"/>
                        <a:pt x="33" y="582"/>
                        <a:pt x="31" y="578"/>
                      </a:cubicBezTo>
                      <a:close/>
                      <a:moveTo>
                        <a:pt x="131" y="921"/>
                      </a:moveTo>
                      <a:cubicBezTo>
                        <a:pt x="126" y="925"/>
                        <a:pt x="122" y="932"/>
                        <a:pt x="122" y="943"/>
                      </a:cubicBezTo>
                      <a:lnTo>
                        <a:pt x="122" y="943"/>
                      </a:lnTo>
                      <a:cubicBezTo>
                        <a:pt x="122" y="942"/>
                        <a:pt x="122" y="930"/>
                        <a:pt x="131" y="921"/>
                      </a:cubicBezTo>
                      <a:close/>
                      <a:moveTo>
                        <a:pt x="1186" y="1672"/>
                      </a:moveTo>
                      <a:lnTo>
                        <a:pt x="1186" y="1702"/>
                      </a:lnTo>
                      <a:lnTo>
                        <a:pt x="1216" y="1702"/>
                      </a:lnTo>
                      <a:lnTo>
                        <a:pt x="1186" y="1672"/>
                      </a:lnTo>
                      <a:close/>
                      <a:moveTo>
                        <a:pt x="1399" y="2006"/>
                      </a:moveTo>
                      <a:lnTo>
                        <a:pt x="1368" y="2037"/>
                      </a:lnTo>
                      <a:cubicBezTo>
                        <a:pt x="1368" y="2037"/>
                        <a:pt x="1399" y="2037"/>
                        <a:pt x="1399" y="2006"/>
                      </a:cubicBezTo>
                      <a:close/>
                      <a:moveTo>
                        <a:pt x="1459" y="2098"/>
                      </a:moveTo>
                      <a:cubicBezTo>
                        <a:pt x="1451" y="2098"/>
                        <a:pt x="1444" y="2100"/>
                        <a:pt x="1441" y="2104"/>
                      </a:cubicBezTo>
                      <a:lnTo>
                        <a:pt x="1441" y="2104"/>
                      </a:lnTo>
                      <a:cubicBezTo>
                        <a:pt x="1446" y="2103"/>
                        <a:pt x="1452" y="2101"/>
                        <a:pt x="1459" y="2098"/>
                      </a:cubicBezTo>
                      <a:close/>
                      <a:moveTo>
                        <a:pt x="852" y="2310"/>
                      </a:moveTo>
                      <a:cubicBezTo>
                        <a:pt x="836" y="2310"/>
                        <a:pt x="844" y="2310"/>
                        <a:pt x="852" y="2314"/>
                      </a:cubicBezTo>
                      <a:lnTo>
                        <a:pt x="852" y="2314"/>
                      </a:lnTo>
                      <a:cubicBezTo>
                        <a:pt x="852" y="2313"/>
                        <a:pt x="852" y="2312"/>
                        <a:pt x="852" y="2310"/>
                      </a:cubicBezTo>
                      <a:close/>
                      <a:moveTo>
                        <a:pt x="852" y="2314"/>
                      </a:moveTo>
                      <a:lnTo>
                        <a:pt x="852" y="2314"/>
                      </a:lnTo>
                      <a:cubicBezTo>
                        <a:pt x="853" y="2323"/>
                        <a:pt x="857" y="2325"/>
                        <a:pt x="860" y="2325"/>
                      </a:cubicBezTo>
                      <a:lnTo>
                        <a:pt x="860" y="2325"/>
                      </a:lnTo>
                      <a:cubicBezTo>
                        <a:pt x="860" y="2320"/>
                        <a:pt x="856" y="2316"/>
                        <a:pt x="852" y="2314"/>
                      </a:cubicBezTo>
                      <a:close/>
                      <a:moveTo>
                        <a:pt x="860" y="2325"/>
                      </a:moveTo>
                      <a:lnTo>
                        <a:pt x="860" y="2325"/>
                      </a:lnTo>
                      <a:cubicBezTo>
                        <a:pt x="860" y="2329"/>
                        <a:pt x="858" y="2334"/>
                        <a:pt x="852" y="2341"/>
                      </a:cubicBezTo>
                      <a:cubicBezTo>
                        <a:pt x="867" y="2326"/>
                        <a:pt x="867" y="2326"/>
                        <a:pt x="863" y="2326"/>
                      </a:cubicBezTo>
                      <a:cubicBezTo>
                        <a:pt x="862" y="2326"/>
                        <a:pt x="861" y="2326"/>
                        <a:pt x="860" y="2325"/>
                      </a:cubicBezTo>
                      <a:close/>
                      <a:moveTo>
                        <a:pt x="1064" y="2705"/>
                      </a:moveTo>
                      <a:cubicBezTo>
                        <a:pt x="1064" y="2705"/>
                        <a:pt x="1078" y="2719"/>
                        <a:pt x="1087" y="2719"/>
                      </a:cubicBezTo>
                      <a:cubicBezTo>
                        <a:pt x="1091" y="2719"/>
                        <a:pt x="1095" y="2716"/>
                        <a:pt x="1095" y="2705"/>
                      </a:cubicBezTo>
                      <a:close/>
                      <a:moveTo>
                        <a:pt x="1520" y="3283"/>
                      </a:moveTo>
                      <a:cubicBezTo>
                        <a:pt x="1531" y="3283"/>
                        <a:pt x="1538" y="3287"/>
                        <a:pt x="1543" y="3292"/>
                      </a:cubicBezTo>
                      <a:lnTo>
                        <a:pt x="1543" y="3292"/>
                      </a:lnTo>
                      <a:cubicBezTo>
                        <a:pt x="1544" y="3290"/>
                        <a:pt x="1547" y="3287"/>
                        <a:pt x="1551" y="3283"/>
                      </a:cubicBezTo>
                      <a:close/>
                      <a:moveTo>
                        <a:pt x="1543" y="3292"/>
                      </a:moveTo>
                      <a:lnTo>
                        <a:pt x="1543" y="3292"/>
                      </a:lnTo>
                      <a:cubicBezTo>
                        <a:pt x="1540" y="3297"/>
                        <a:pt x="1543" y="3298"/>
                        <a:pt x="1547" y="3298"/>
                      </a:cubicBezTo>
                      <a:lnTo>
                        <a:pt x="1547" y="3298"/>
                      </a:lnTo>
                      <a:cubicBezTo>
                        <a:pt x="1546" y="3296"/>
                        <a:pt x="1545" y="3294"/>
                        <a:pt x="1543" y="3292"/>
                      </a:cubicBezTo>
                      <a:close/>
                      <a:moveTo>
                        <a:pt x="1547" y="3298"/>
                      </a:moveTo>
                      <a:cubicBezTo>
                        <a:pt x="1551" y="3306"/>
                        <a:pt x="1551" y="3313"/>
                        <a:pt x="1551" y="3313"/>
                      </a:cubicBezTo>
                      <a:cubicBezTo>
                        <a:pt x="1566" y="3298"/>
                        <a:pt x="1558" y="3298"/>
                        <a:pt x="1551" y="3298"/>
                      </a:cubicBezTo>
                      <a:cubicBezTo>
                        <a:pt x="1549" y="3298"/>
                        <a:pt x="1548" y="3298"/>
                        <a:pt x="1547" y="3298"/>
                      </a:cubicBezTo>
                      <a:close/>
                      <a:moveTo>
                        <a:pt x="2311" y="3465"/>
                      </a:moveTo>
                      <a:cubicBezTo>
                        <a:pt x="2331" y="3465"/>
                        <a:pt x="2338" y="3479"/>
                        <a:pt x="2340" y="3479"/>
                      </a:cubicBezTo>
                      <a:cubicBezTo>
                        <a:pt x="2341" y="3479"/>
                        <a:pt x="2341" y="3476"/>
                        <a:pt x="2341" y="3465"/>
                      </a:cubicBezTo>
                      <a:close/>
                      <a:moveTo>
                        <a:pt x="1817" y="3549"/>
                      </a:moveTo>
                      <a:cubicBezTo>
                        <a:pt x="1812" y="3552"/>
                        <a:pt x="1805" y="3557"/>
                        <a:pt x="1794" y="3557"/>
                      </a:cubicBezTo>
                      <a:lnTo>
                        <a:pt x="1824" y="3557"/>
                      </a:lnTo>
                      <a:cubicBezTo>
                        <a:pt x="1822" y="3554"/>
                        <a:pt x="1819" y="3551"/>
                        <a:pt x="1817" y="3549"/>
                      </a:cubicBezTo>
                      <a:close/>
                      <a:moveTo>
                        <a:pt x="1855" y="3557"/>
                      </a:moveTo>
                      <a:lnTo>
                        <a:pt x="1845" y="3567"/>
                      </a:lnTo>
                      <a:lnTo>
                        <a:pt x="1845" y="3567"/>
                      </a:lnTo>
                      <a:cubicBezTo>
                        <a:pt x="1848" y="3566"/>
                        <a:pt x="1851" y="3564"/>
                        <a:pt x="1855" y="3563"/>
                      </a:cubicBezTo>
                      <a:lnTo>
                        <a:pt x="1855" y="3563"/>
                      </a:lnTo>
                      <a:cubicBezTo>
                        <a:pt x="1855" y="3561"/>
                        <a:pt x="1855" y="3559"/>
                        <a:pt x="1855" y="3557"/>
                      </a:cubicBezTo>
                      <a:close/>
                      <a:moveTo>
                        <a:pt x="1794" y="3557"/>
                      </a:moveTo>
                      <a:cubicBezTo>
                        <a:pt x="1824" y="3587"/>
                        <a:pt x="1824" y="3587"/>
                        <a:pt x="1824" y="3587"/>
                      </a:cubicBezTo>
                      <a:lnTo>
                        <a:pt x="1845" y="3567"/>
                      </a:lnTo>
                      <a:lnTo>
                        <a:pt x="1845" y="3567"/>
                      </a:lnTo>
                      <a:cubicBezTo>
                        <a:pt x="1838" y="3569"/>
                        <a:pt x="1831" y="3570"/>
                        <a:pt x="1824" y="3570"/>
                      </a:cubicBezTo>
                      <a:cubicBezTo>
                        <a:pt x="1814" y="3570"/>
                        <a:pt x="1804" y="3567"/>
                        <a:pt x="1794" y="3557"/>
                      </a:cubicBezTo>
                      <a:close/>
                      <a:moveTo>
                        <a:pt x="1885" y="3557"/>
                      </a:moveTo>
                      <a:cubicBezTo>
                        <a:pt x="1875" y="3557"/>
                        <a:pt x="1865" y="3560"/>
                        <a:pt x="1855" y="3563"/>
                      </a:cubicBezTo>
                      <a:lnTo>
                        <a:pt x="1855" y="3563"/>
                      </a:lnTo>
                      <a:cubicBezTo>
                        <a:pt x="1855" y="3587"/>
                        <a:pt x="1855" y="3587"/>
                        <a:pt x="1855" y="3587"/>
                      </a:cubicBezTo>
                      <a:cubicBezTo>
                        <a:pt x="1885" y="3587"/>
                        <a:pt x="1885" y="3557"/>
                        <a:pt x="1885" y="3557"/>
                      </a:cubicBezTo>
                      <a:close/>
                      <a:moveTo>
                        <a:pt x="2189" y="3921"/>
                      </a:moveTo>
                      <a:cubicBezTo>
                        <a:pt x="2189" y="3921"/>
                        <a:pt x="2189" y="3921"/>
                        <a:pt x="2189" y="3952"/>
                      </a:cubicBezTo>
                      <a:cubicBezTo>
                        <a:pt x="2189" y="3931"/>
                        <a:pt x="2189" y="3924"/>
                        <a:pt x="2179" y="3922"/>
                      </a:cubicBezTo>
                      <a:lnTo>
                        <a:pt x="2179" y="3922"/>
                      </a:lnTo>
                      <a:cubicBezTo>
                        <a:pt x="2182" y="3922"/>
                        <a:pt x="2186" y="3921"/>
                        <a:pt x="2189" y="3921"/>
                      </a:cubicBezTo>
                      <a:close/>
                      <a:moveTo>
                        <a:pt x="2219" y="4013"/>
                      </a:moveTo>
                      <a:cubicBezTo>
                        <a:pt x="2219" y="4013"/>
                        <a:pt x="2219" y="4026"/>
                        <a:pt x="2228" y="4026"/>
                      </a:cubicBezTo>
                      <a:cubicBezTo>
                        <a:pt x="2233" y="4026"/>
                        <a:pt x="2240" y="4023"/>
                        <a:pt x="2250" y="4013"/>
                      </a:cubicBezTo>
                      <a:close/>
                      <a:moveTo>
                        <a:pt x="3010" y="4499"/>
                      </a:moveTo>
                      <a:lnTo>
                        <a:pt x="3010" y="4525"/>
                      </a:lnTo>
                      <a:cubicBezTo>
                        <a:pt x="3017" y="4522"/>
                        <a:pt x="3025" y="4514"/>
                        <a:pt x="3010" y="4499"/>
                      </a:cubicBezTo>
                      <a:close/>
                      <a:moveTo>
                        <a:pt x="3010" y="4525"/>
                      </a:moveTo>
                      <a:lnTo>
                        <a:pt x="3010" y="4525"/>
                      </a:lnTo>
                      <a:cubicBezTo>
                        <a:pt x="3010" y="4527"/>
                        <a:pt x="3010" y="4528"/>
                        <a:pt x="3010" y="4529"/>
                      </a:cubicBezTo>
                      <a:cubicBezTo>
                        <a:pt x="2995" y="4529"/>
                        <a:pt x="3002" y="4529"/>
                        <a:pt x="3010" y="4525"/>
                      </a:cubicBezTo>
                      <a:close/>
                      <a:moveTo>
                        <a:pt x="3070" y="4560"/>
                      </a:moveTo>
                      <a:cubicBezTo>
                        <a:pt x="3070" y="4560"/>
                        <a:pt x="3070" y="4560"/>
                        <a:pt x="3070" y="4560"/>
                      </a:cubicBezTo>
                      <a:lnTo>
                        <a:pt x="3070" y="4560"/>
                      </a:lnTo>
                      <a:close/>
                      <a:moveTo>
                        <a:pt x="2918" y="4712"/>
                      </a:moveTo>
                      <a:cubicBezTo>
                        <a:pt x="2888" y="4712"/>
                        <a:pt x="2888" y="4742"/>
                        <a:pt x="2888" y="4742"/>
                      </a:cubicBezTo>
                      <a:cubicBezTo>
                        <a:pt x="2918" y="4742"/>
                        <a:pt x="2888" y="4712"/>
                        <a:pt x="2918" y="4712"/>
                      </a:cubicBezTo>
                      <a:close/>
                      <a:moveTo>
                        <a:pt x="2888" y="4742"/>
                      </a:moveTo>
                      <a:lnTo>
                        <a:pt x="2888" y="4772"/>
                      </a:lnTo>
                      <a:cubicBezTo>
                        <a:pt x="2918" y="4772"/>
                        <a:pt x="2918" y="4742"/>
                        <a:pt x="2918" y="4742"/>
                      </a:cubicBezTo>
                      <a:close/>
                      <a:moveTo>
                        <a:pt x="3192" y="4742"/>
                      </a:moveTo>
                      <a:cubicBezTo>
                        <a:pt x="3162" y="4742"/>
                        <a:pt x="3162" y="4742"/>
                        <a:pt x="3162" y="4772"/>
                      </a:cubicBezTo>
                      <a:lnTo>
                        <a:pt x="3192" y="4742"/>
                      </a:lnTo>
                      <a:close/>
                      <a:moveTo>
                        <a:pt x="3010" y="4803"/>
                      </a:moveTo>
                      <a:cubicBezTo>
                        <a:pt x="2979" y="4803"/>
                        <a:pt x="2979" y="4803"/>
                        <a:pt x="2979" y="4833"/>
                      </a:cubicBezTo>
                      <a:cubicBezTo>
                        <a:pt x="3010" y="4833"/>
                        <a:pt x="3010" y="4833"/>
                        <a:pt x="3010" y="4803"/>
                      </a:cubicBezTo>
                      <a:close/>
                      <a:moveTo>
                        <a:pt x="3205" y="5052"/>
                      </a:moveTo>
                      <a:lnTo>
                        <a:pt x="3205" y="5052"/>
                      </a:lnTo>
                      <a:cubicBezTo>
                        <a:pt x="3198" y="5057"/>
                        <a:pt x="3193" y="5063"/>
                        <a:pt x="3189" y="5069"/>
                      </a:cubicBezTo>
                      <a:lnTo>
                        <a:pt x="3189" y="5069"/>
                      </a:lnTo>
                      <a:cubicBezTo>
                        <a:pt x="3198" y="5064"/>
                        <a:pt x="3205" y="5057"/>
                        <a:pt x="3205" y="5052"/>
                      </a:cubicBezTo>
                      <a:close/>
                      <a:moveTo>
                        <a:pt x="152" y="0"/>
                      </a:moveTo>
                      <a:cubicBezTo>
                        <a:pt x="152" y="31"/>
                        <a:pt x="92" y="31"/>
                        <a:pt x="92" y="61"/>
                      </a:cubicBezTo>
                      <a:cubicBezTo>
                        <a:pt x="92" y="61"/>
                        <a:pt x="92" y="61"/>
                        <a:pt x="92" y="91"/>
                      </a:cubicBezTo>
                      <a:cubicBezTo>
                        <a:pt x="92" y="91"/>
                        <a:pt x="119" y="78"/>
                        <a:pt x="137" y="78"/>
                      </a:cubicBezTo>
                      <a:cubicBezTo>
                        <a:pt x="146" y="78"/>
                        <a:pt x="152" y="81"/>
                        <a:pt x="152" y="91"/>
                      </a:cubicBezTo>
                      <a:cubicBezTo>
                        <a:pt x="152" y="122"/>
                        <a:pt x="122" y="122"/>
                        <a:pt x="122" y="122"/>
                      </a:cubicBezTo>
                      <a:lnTo>
                        <a:pt x="92" y="152"/>
                      </a:lnTo>
                      <a:cubicBezTo>
                        <a:pt x="107" y="137"/>
                        <a:pt x="99" y="129"/>
                        <a:pt x="92" y="126"/>
                      </a:cubicBezTo>
                      <a:lnTo>
                        <a:pt x="92" y="126"/>
                      </a:lnTo>
                      <a:cubicBezTo>
                        <a:pt x="92" y="152"/>
                        <a:pt x="90" y="152"/>
                        <a:pt x="61" y="152"/>
                      </a:cubicBezTo>
                      <a:lnTo>
                        <a:pt x="92" y="183"/>
                      </a:lnTo>
                      <a:cubicBezTo>
                        <a:pt x="61" y="213"/>
                        <a:pt x="122" y="213"/>
                        <a:pt x="92" y="213"/>
                      </a:cubicBezTo>
                      <a:cubicBezTo>
                        <a:pt x="61" y="213"/>
                        <a:pt x="61" y="243"/>
                        <a:pt x="61" y="243"/>
                      </a:cubicBezTo>
                      <a:lnTo>
                        <a:pt x="92" y="274"/>
                      </a:lnTo>
                      <a:lnTo>
                        <a:pt x="61" y="274"/>
                      </a:lnTo>
                      <a:cubicBezTo>
                        <a:pt x="61" y="289"/>
                        <a:pt x="69" y="289"/>
                        <a:pt x="76" y="289"/>
                      </a:cubicBezTo>
                      <a:cubicBezTo>
                        <a:pt x="84" y="289"/>
                        <a:pt x="92" y="289"/>
                        <a:pt x="92" y="304"/>
                      </a:cubicBezTo>
                      <a:cubicBezTo>
                        <a:pt x="61" y="304"/>
                        <a:pt x="92" y="304"/>
                        <a:pt x="61" y="335"/>
                      </a:cubicBezTo>
                      <a:cubicBezTo>
                        <a:pt x="61" y="350"/>
                        <a:pt x="76" y="350"/>
                        <a:pt x="88" y="350"/>
                      </a:cubicBezTo>
                      <a:cubicBezTo>
                        <a:pt x="99" y="350"/>
                        <a:pt x="107" y="350"/>
                        <a:pt x="92" y="365"/>
                      </a:cubicBezTo>
                      <a:lnTo>
                        <a:pt x="92" y="395"/>
                      </a:lnTo>
                      <a:cubicBezTo>
                        <a:pt x="92" y="395"/>
                        <a:pt x="61" y="395"/>
                        <a:pt x="61" y="365"/>
                      </a:cubicBezTo>
                      <a:cubicBezTo>
                        <a:pt x="61" y="456"/>
                        <a:pt x="0" y="547"/>
                        <a:pt x="61" y="578"/>
                      </a:cubicBezTo>
                      <a:cubicBezTo>
                        <a:pt x="51" y="588"/>
                        <a:pt x="44" y="591"/>
                        <a:pt x="40" y="591"/>
                      </a:cubicBezTo>
                      <a:cubicBezTo>
                        <a:pt x="38" y="591"/>
                        <a:pt x="37" y="591"/>
                        <a:pt x="36" y="590"/>
                      </a:cubicBezTo>
                      <a:lnTo>
                        <a:pt x="36" y="590"/>
                      </a:lnTo>
                      <a:cubicBezTo>
                        <a:pt x="53" y="643"/>
                        <a:pt x="3" y="673"/>
                        <a:pt x="31" y="730"/>
                      </a:cubicBezTo>
                      <a:lnTo>
                        <a:pt x="61" y="699"/>
                      </a:lnTo>
                      <a:lnTo>
                        <a:pt x="61" y="699"/>
                      </a:lnTo>
                      <a:cubicBezTo>
                        <a:pt x="31" y="791"/>
                        <a:pt x="92" y="851"/>
                        <a:pt x="92" y="912"/>
                      </a:cubicBezTo>
                      <a:lnTo>
                        <a:pt x="152" y="912"/>
                      </a:lnTo>
                      <a:cubicBezTo>
                        <a:pt x="142" y="912"/>
                        <a:pt x="135" y="916"/>
                        <a:pt x="131" y="921"/>
                      </a:cubicBezTo>
                      <a:lnTo>
                        <a:pt x="131" y="921"/>
                      </a:lnTo>
                      <a:cubicBezTo>
                        <a:pt x="140" y="912"/>
                        <a:pt x="152" y="912"/>
                        <a:pt x="152" y="912"/>
                      </a:cubicBezTo>
                      <a:lnTo>
                        <a:pt x="152" y="912"/>
                      </a:lnTo>
                      <a:cubicBezTo>
                        <a:pt x="122" y="1003"/>
                        <a:pt x="183" y="1095"/>
                        <a:pt x="213" y="1186"/>
                      </a:cubicBezTo>
                      <a:cubicBezTo>
                        <a:pt x="274" y="1307"/>
                        <a:pt x="335" y="1459"/>
                        <a:pt x="396" y="1550"/>
                      </a:cubicBezTo>
                      <a:cubicBezTo>
                        <a:pt x="396" y="1550"/>
                        <a:pt x="409" y="1537"/>
                        <a:pt x="418" y="1537"/>
                      </a:cubicBezTo>
                      <a:cubicBezTo>
                        <a:pt x="423" y="1537"/>
                        <a:pt x="426" y="1540"/>
                        <a:pt x="426" y="1550"/>
                      </a:cubicBezTo>
                      <a:cubicBezTo>
                        <a:pt x="365" y="1611"/>
                        <a:pt x="487" y="1611"/>
                        <a:pt x="456" y="1672"/>
                      </a:cubicBezTo>
                      <a:cubicBezTo>
                        <a:pt x="517" y="1702"/>
                        <a:pt x="487" y="1794"/>
                        <a:pt x="578" y="1824"/>
                      </a:cubicBezTo>
                      <a:lnTo>
                        <a:pt x="548" y="1854"/>
                      </a:lnTo>
                      <a:cubicBezTo>
                        <a:pt x="578" y="1885"/>
                        <a:pt x="608" y="1915"/>
                        <a:pt x="608" y="1915"/>
                      </a:cubicBezTo>
                      <a:lnTo>
                        <a:pt x="639" y="1915"/>
                      </a:lnTo>
                      <a:cubicBezTo>
                        <a:pt x="639" y="1915"/>
                        <a:pt x="608" y="1946"/>
                        <a:pt x="639" y="1946"/>
                      </a:cubicBezTo>
                      <a:cubicBezTo>
                        <a:pt x="608" y="1976"/>
                        <a:pt x="669" y="1976"/>
                        <a:pt x="669" y="2006"/>
                      </a:cubicBezTo>
                      <a:cubicBezTo>
                        <a:pt x="669" y="2037"/>
                        <a:pt x="700" y="2037"/>
                        <a:pt x="730" y="2067"/>
                      </a:cubicBezTo>
                      <a:cubicBezTo>
                        <a:pt x="700" y="2098"/>
                        <a:pt x="730" y="2128"/>
                        <a:pt x="730" y="2158"/>
                      </a:cubicBezTo>
                      <a:cubicBezTo>
                        <a:pt x="760" y="2189"/>
                        <a:pt x="791" y="2250"/>
                        <a:pt x="821" y="2280"/>
                      </a:cubicBezTo>
                      <a:lnTo>
                        <a:pt x="852" y="2280"/>
                      </a:lnTo>
                      <a:cubicBezTo>
                        <a:pt x="852" y="2280"/>
                        <a:pt x="852" y="2310"/>
                        <a:pt x="852" y="2310"/>
                      </a:cubicBezTo>
                      <a:lnTo>
                        <a:pt x="882" y="2310"/>
                      </a:lnTo>
                      <a:lnTo>
                        <a:pt x="882" y="2341"/>
                      </a:lnTo>
                      <a:cubicBezTo>
                        <a:pt x="882" y="2341"/>
                        <a:pt x="882" y="2341"/>
                        <a:pt x="852" y="2371"/>
                      </a:cubicBezTo>
                      <a:cubicBezTo>
                        <a:pt x="882" y="2402"/>
                        <a:pt x="943" y="2402"/>
                        <a:pt x="943" y="2462"/>
                      </a:cubicBezTo>
                      <a:cubicBezTo>
                        <a:pt x="943" y="2462"/>
                        <a:pt x="973" y="2493"/>
                        <a:pt x="943" y="2493"/>
                      </a:cubicBezTo>
                      <a:cubicBezTo>
                        <a:pt x="953" y="2503"/>
                        <a:pt x="960" y="2506"/>
                        <a:pt x="965" y="2506"/>
                      </a:cubicBezTo>
                      <a:cubicBezTo>
                        <a:pt x="977" y="2506"/>
                        <a:pt x="983" y="2493"/>
                        <a:pt x="1004" y="2493"/>
                      </a:cubicBezTo>
                      <a:cubicBezTo>
                        <a:pt x="1004" y="2493"/>
                        <a:pt x="1004" y="2523"/>
                        <a:pt x="973" y="2523"/>
                      </a:cubicBezTo>
                      <a:cubicBezTo>
                        <a:pt x="1034" y="2554"/>
                        <a:pt x="1004" y="2614"/>
                        <a:pt x="1034" y="2614"/>
                      </a:cubicBezTo>
                      <a:lnTo>
                        <a:pt x="1064" y="2614"/>
                      </a:lnTo>
                      <a:cubicBezTo>
                        <a:pt x="1095" y="2614"/>
                        <a:pt x="1034" y="2645"/>
                        <a:pt x="1095" y="2675"/>
                      </a:cubicBezTo>
                      <a:lnTo>
                        <a:pt x="1064" y="2675"/>
                      </a:lnTo>
                      <a:cubicBezTo>
                        <a:pt x="1095" y="2675"/>
                        <a:pt x="1095" y="2675"/>
                        <a:pt x="1095" y="2705"/>
                      </a:cubicBezTo>
                      <a:cubicBezTo>
                        <a:pt x="1125" y="2705"/>
                        <a:pt x="1095" y="2736"/>
                        <a:pt x="1095" y="2736"/>
                      </a:cubicBezTo>
                      <a:lnTo>
                        <a:pt x="1125" y="2736"/>
                      </a:lnTo>
                      <a:cubicBezTo>
                        <a:pt x="1125" y="2736"/>
                        <a:pt x="1125" y="2766"/>
                        <a:pt x="1156" y="2797"/>
                      </a:cubicBezTo>
                      <a:lnTo>
                        <a:pt x="1125" y="2797"/>
                      </a:lnTo>
                      <a:cubicBezTo>
                        <a:pt x="1156" y="2797"/>
                        <a:pt x="1125" y="2827"/>
                        <a:pt x="1156" y="2857"/>
                      </a:cubicBezTo>
                      <a:cubicBezTo>
                        <a:pt x="1186" y="2918"/>
                        <a:pt x="1277" y="2979"/>
                        <a:pt x="1307" y="3040"/>
                      </a:cubicBezTo>
                      <a:cubicBezTo>
                        <a:pt x="1338" y="3040"/>
                        <a:pt x="1368" y="3070"/>
                        <a:pt x="1399" y="3070"/>
                      </a:cubicBezTo>
                      <a:lnTo>
                        <a:pt x="1338" y="3101"/>
                      </a:lnTo>
                      <a:lnTo>
                        <a:pt x="1368" y="3101"/>
                      </a:lnTo>
                      <a:cubicBezTo>
                        <a:pt x="1368" y="3116"/>
                        <a:pt x="1368" y="3116"/>
                        <a:pt x="1364" y="3116"/>
                      </a:cubicBezTo>
                      <a:cubicBezTo>
                        <a:pt x="1361" y="3116"/>
                        <a:pt x="1353" y="3116"/>
                        <a:pt x="1338" y="3131"/>
                      </a:cubicBezTo>
                      <a:lnTo>
                        <a:pt x="1368" y="3131"/>
                      </a:lnTo>
                      <a:cubicBezTo>
                        <a:pt x="1368" y="3131"/>
                        <a:pt x="1399" y="3161"/>
                        <a:pt x="1368" y="3161"/>
                      </a:cubicBezTo>
                      <a:lnTo>
                        <a:pt x="1399" y="3222"/>
                      </a:lnTo>
                      <a:cubicBezTo>
                        <a:pt x="1399" y="3222"/>
                        <a:pt x="1412" y="3209"/>
                        <a:pt x="1421" y="3209"/>
                      </a:cubicBezTo>
                      <a:cubicBezTo>
                        <a:pt x="1426" y="3209"/>
                        <a:pt x="1429" y="3212"/>
                        <a:pt x="1429" y="3222"/>
                      </a:cubicBezTo>
                      <a:cubicBezTo>
                        <a:pt x="1429" y="3237"/>
                        <a:pt x="1429" y="3237"/>
                        <a:pt x="1429" y="3237"/>
                      </a:cubicBezTo>
                      <a:cubicBezTo>
                        <a:pt x="1429" y="3237"/>
                        <a:pt x="1429" y="3237"/>
                        <a:pt x="1429" y="3253"/>
                      </a:cubicBezTo>
                      <a:cubicBezTo>
                        <a:pt x="1429" y="3275"/>
                        <a:pt x="1442" y="3281"/>
                        <a:pt x="1459" y="3281"/>
                      </a:cubicBezTo>
                      <a:cubicBezTo>
                        <a:pt x="1478" y="3281"/>
                        <a:pt x="1502" y="3274"/>
                        <a:pt x="1522" y="3274"/>
                      </a:cubicBezTo>
                      <a:cubicBezTo>
                        <a:pt x="1534" y="3274"/>
                        <a:pt x="1544" y="3276"/>
                        <a:pt x="1551" y="3283"/>
                      </a:cubicBezTo>
                      <a:cubicBezTo>
                        <a:pt x="1561" y="3273"/>
                        <a:pt x="1568" y="3269"/>
                        <a:pt x="1572" y="3269"/>
                      </a:cubicBezTo>
                      <a:cubicBezTo>
                        <a:pt x="1581" y="3269"/>
                        <a:pt x="1581" y="3283"/>
                        <a:pt x="1581" y="3283"/>
                      </a:cubicBezTo>
                      <a:lnTo>
                        <a:pt x="1611" y="3283"/>
                      </a:lnTo>
                      <a:cubicBezTo>
                        <a:pt x="1611" y="3313"/>
                        <a:pt x="1642" y="3344"/>
                        <a:pt x="1642" y="3374"/>
                      </a:cubicBezTo>
                      <a:cubicBezTo>
                        <a:pt x="1642" y="3374"/>
                        <a:pt x="1655" y="3361"/>
                        <a:pt x="1673" y="3361"/>
                      </a:cubicBezTo>
                      <a:cubicBezTo>
                        <a:pt x="1682" y="3361"/>
                        <a:pt x="1693" y="3364"/>
                        <a:pt x="1703" y="3374"/>
                      </a:cubicBezTo>
                      <a:cubicBezTo>
                        <a:pt x="1687" y="3389"/>
                        <a:pt x="1680" y="3389"/>
                        <a:pt x="1676" y="3389"/>
                      </a:cubicBezTo>
                      <a:cubicBezTo>
                        <a:pt x="1672" y="3389"/>
                        <a:pt x="1672" y="3389"/>
                        <a:pt x="1672" y="3405"/>
                      </a:cubicBezTo>
                      <a:cubicBezTo>
                        <a:pt x="1687" y="3420"/>
                        <a:pt x="1695" y="3420"/>
                        <a:pt x="1699" y="3420"/>
                      </a:cubicBezTo>
                      <a:cubicBezTo>
                        <a:pt x="1703" y="3420"/>
                        <a:pt x="1703" y="3420"/>
                        <a:pt x="1703" y="3435"/>
                      </a:cubicBezTo>
                      <a:cubicBezTo>
                        <a:pt x="1703" y="3435"/>
                        <a:pt x="1703" y="3435"/>
                        <a:pt x="1703" y="3465"/>
                      </a:cubicBezTo>
                      <a:cubicBezTo>
                        <a:pt x="1693" y="3476"/>
                        <a:pt x="1693" y="3479"/>
                        <a:pt x="1697" y="3479"/>
                      </a:cubicBezTo>
                      <a:cubicBezTo>
                        <a:pt x="1706" y="3479"/>
                        <a:pt x="1733" y="3465"/>
                        <a:pt x="1733" y="3465"/>
                      </a:cubicBezTo>
                      <a:cubicBezTo>
                        <a:pt x="1733" y="3465"/>
                        <a:pt x="1733" y="3465"/>
                        <a:pt x="1763" y="3435"/>
                      </a:cubicBezTo>
                      <a:cubicBezTo>
                        <a:pt x="1763" y="3450"/>
                        <a:pt x="1771" y="3450"/>
                        <a:pt x="1775" y="3450"/>
                      </a:cubicBezTo>
                      <a:cubicBezTo>
                        <a:pt x="1779" y="3450"/>
                        <a:pt x="1779" y="3450"/>
                        <a:pt x="1763" y="3465"/>
                      </a:cubicBezTo>
                      <a:lnTo>
                        <a:pt x="1733" y="3465"/>
                      </a:lnTo>
                      <a:cubicBezTo>
                        <a:pt x="1763" y="3465"/>
                        <a:pt x="1763" y="3465"/>
                        <a:pt x="1794" y="3496"/>
                      </a:cubicBezTo>
                      <a:lnTo>
                        <a:pt x="1763" y="3496"/>
                      </a:lnTo>
                      <a:cubicBezTo>
                        <a:pt x="1791" y="3496"/>
                        <a:pt x="1794" y="3521"/>
                        <a:pt x="1817" y="3549"/>
                      </a:cubicBezTo>
                      <a:lnTo>
                        <a:pt x="1817" y="3549"/>
                      </a:lnTo>
                      <a:cubicBezTo>
                        <a:pt x="1820" y="3546"/>
                        <a:pt x="1822" y="3543"/>
                        <a:pt x="1823" y="3543"/>
                      </a:cubicBezTo>
                      <a:cubicBezTo>
                        <a:pt x="1824" y="3543"/>
                        <a:pt x="1824" y="3546"/>
                        <a:pt x="1824" y="3557"/>
                      </a:cubicBezTo>
                      <a:cubicBezTo>
                        <a:pt x="1824" y="3526"/>
                        <a:pt x="1855" y="3526"/>
                        <a:pt x="1855" y="3526"/>
                      </a:cubicBezTo>
                      <a:cubicBezTo>
                        <a:pt x="1855" y="3533"/>
                        <a:pt x="1858" y="3535"/>
                        <a:pt x="1863" y="3535"/>
                      </a:cubicBezTo>
                      <a:cubicBezTo>
                        <a:pt x="1871" y="3535"/>
                        <a:pt x="1885" y="3528"/>
                        <a:pt x="1897" y="3528"/>
                      </a:cubicBezTo>
                      <a:cubicBezTo>
                        <a:pt x="1907" y="3528"/>
                        <a:pt x="1915" y="3534"/>
                        <a:pt x="1915" y="3557"/>
                      </a:cubicBezTo>
                      <a:lnTo>
                        <a:pt x="1885" y="3557"/>
                      </a:lnTo>
                      <a:cubicBezTo>
                        <a:pt x="1915" y="3557"/>
                        <a:pt x="1885" y="3587"/>
                        <a:pt x="1885" y="3587"/>
                      </a:cubicBezTo>
                      <a:cubicBezTo>
                        <a:pt x="1905" y="3587"/>
                        <a:pt x="1912" y="3573"/>
                        <a:pt x="1914" y="3573"/>
                      </a:cubicBezTo>
                      <a:cubicBezTo>
                        <a:pt x="1915" y="3573"/>
                        <a:pt x="1915" y="3577"/>
                        <a:pt x="1915" y="3587"/>
                      </a:cubicBezTo>
                      <a:cubicBezTo>
                        <a:pt x="1915" y="3617"/>
                        <a:pt x="1946" y="3617"/>
                        <a:pt x="1915" y="3648"/>
                      </a:cubicBezTo>
                      <a:cubicBezTo>
                        <a:pt x="1855" y="3648"/>
                        <a:pt x="1915" y="3648"/>
                        <a:pt x="1885" y="3678"/>
                      </a:cubicBezTo>
                      <a:cubicBezTo>
                        <a:pt x="1895" y="3668"/>
                        <a:pt x="1902" y="3665"/>
                        <a:pt x="1906" y="3665"/>
                      </a:cubicBezTo>
                      <a:cubicBezTo>
                        <a:pt x="1915" y="3665"/>
                        <a:pt x="1915" y="3678"/>
                        <a:pt x="1915" y="3678"/>
                      </a:cubicBezTo>
                      <a:lnTo>
                        <a:pt x="1946" y="3678"/>
                      </a:lnTo>
                      <a:cubicBezTo>
                        <a:pt x="1958" y="3672"/>
                        <a:pt x="1963" y="3670"/>
                        <a:pt x="1963" y="3670"/>
                      </a:cubicBezTo>
                      <a:lnTo>
                        <a:pt x="1963" y="3670"/>
                      </a:lnTo>
                      <a:cubicBezTo>
                        <a:pt x="1964" y="3670"/>
                        <a:pt x="1891" y="3709"/>
                        <a:pt x="1915" y="3709"/>
                      </a:cubicBezTo>
                      <a:cubicBezTo>
                        <a:pt x="1926" y="3719"/>
                        <a:pt x="1929" y="3722"/>
                        <a:pt x="1930" y="3722"/>
                      </a:cubicBezTo>
                      <a:cubicBezTo>
                        <a:pt x="1932" y="3722"/>
                        <a:pt x="1926" y="3709"/>
                        <a:pt x="1946" y="3709"/>
                      </a:cubicBezTo>
                      <a:cubicBezTo>
                        <a:pt x="1946" y="3709"/>
                        <a:pt x="1946" y="3739"/>
                        <a:pt x="1946" y="3739"/>
                      </a:cubicBezTo>
                      <a:cubicBezTo>
                        <a:pt x="1946" y="3769"/>
                        <a:pt x="1946" y="3769"/>
                        <a:pt x="1915" y="3800"/>
                      </a:cubicBezTo>
                      <a:cubicBezTo>
                        <a:pt x="1946" y="3800"/>
                        <a:pt x="1946" y="3830"/>
                        <a:pt x="1976" y="3830"/>
                      </a:cubicBezTo>
                      <a:cubicBezTo>
                        <a:pt x="1976" y="3815"/>
                        <a:pt x="1969" y="3815"/>
                        <a:pt x="1961" y="3815"/>
                      </a:cubicBezTo>
                      <a:cubicBezTo>
                        <a:pt x="1953" y="3815"/>
                        <a:pt x="1946" y="3815"/>
                        <a:pt x="1946" y="3800"/>
                      </a:cubicBezTo>
                      <a:lnTo>
                        <a:pt x="1976" y="3769"/>
                      </a:lnTo>
                      <a:cubicBezTo>
                        <a:pt x="1976" y="3800"/>
                        <a:pt x="2007" y="3800"/>
                        <a:pt x="2007" y="3830"/>
                      </a:cubicBezTo>
                      <a:cubicBezTo>
                        <a:pt x="2007" y="3800"/>
                        <a:pt x="2007" y="3800"/>
                        <a:pt x="2037" y="3800"/>
                      </a:cubicBezTo>
                      <a:cubicBezTo>
                        <a:pt x="2037" y="3815"/>
                        <a:pt x="2045" y="3815"/>
                        <a:pt x="2052" y="3815"/>
                      </a:cubicBezTo>
                      <a:cubicBezTo>
                        <a:pt x="2060" y="3815"/>
                        <a:pt x="2067" y="3815"/>
                        <a:pt x="2067" y="3830"/>
                      </a:cubicBezTo>
                      <a:cubicBezTo>
                        <a:pt x="2067" y="3840"/>
                        <a:pt x="2067" y="3844"/>
                        <a:pt x="2066" y="3844"/>
                      </a:cubicBezTo>
                      <a:cubicBezTo>
                        <a:pt x="2064" y="3844"/>
                        <a:pt x="2057" y="3830"/>
                        <a:pt x="2037" y="3830"/>
                      </a:cubicBezTo>
                      <a:cubicBezTo>
                        <a:pt x="2037" y="3845"/>
                        <a:pt x="2045" y="3845"/>
                        <a:pt x="2052" y="3845"/>
                      </a:cubicBezTo>
                      <a:cubicBezTo>
                        <a:pt x="2060" y="3845"/>
                        <a:pt x="2067" y="3845"/>
                        <a:pt x="2067" y="3861"/>
                      </a:cubicBezTo>
                      <a:cubicBezTo>
                        <a:pt x="2067" y="3871"/>
                        <a:pt x="2067" y="3874"/>
                        <a:pt x="2066" y="3874"/>
                      </a:cubicBezTo>
                      <a:cubicBezTo>
                        <a:pt x="2064" y="3874"/>
                        <a:pt x="2057" y="3861"/>
                        <a:pt x="2037" y="3861"/>
                      </a:cubicBezTo>
                      <a:lnTo>
                        <a:pt x="2067" y="3891"/>
                      </a:lnTo>
                      <a:cubicBezTo>
                        <a:pt x="2076" y="3882"/>
                        <a:pt x="2080" y="3878"/>
                        <a:pt x="2082" y="3878"/>
                      </a:cubicBezTo>
                      <a:cubicBezTo>
                        <a:pt x="2085" y="3878"/>
                        <a:pt x="2076" y="3900"/>
                        <a:pt x="2098" y="3921"/>
                      </a:cubicBezTo>
                      <a:cubicBezTo>
                        <a:pt x="2108" y="3931"/>
                        <a:pt x="2118" y="3935"/>
                        <a:pt x="2128" y="3935"/>
                      </a:cubicBezTo>
                      <a:cubicBezTo>
                        <a:pt x="2140" y="3935"/>
                        <a:pt x="2152" y="3930"/>
                        <a:pt x="2163" y="3927"/>
                      </a:cubicBezTo>
                      <a:lnTo>
                        <a:pt x="2163" y="3927"/>
                      </a:lnTo>
                      <a:cubicBezTo>
                        <a:pt x="2177" y="3944"/>
                        <a:pt x="2171" y="3961"/>
                        <a:pt x="2158" y="3971"/>
                      </a:cubicBezTo>
                      <a:lnTo>
                        <a:pt x="2158" y="3971"/>
                      </a:lnTo>
                      <a:cubicBezTo>
                        <a:pt x="2158" y="3969"/>
                        <a:pt x="2158" y="3969"/>
                        <a:pt x="2157" y="3969"/>
                      </a:cubicBezTo>
                      <a:cubicBezTo>
                        <a:pt x="2155" y="3969"/>
                        <a:pt x="2148" y="3982"/>
                        <a:pt x="2128" y="3982"/>
                      </a:cubicBezTo>
                      <a:cubicBezTo>
                        <a:pt x="2139" y="3982"/>
                        <a:pt x="2150" y="3978"/>
                        <a:pt x="2158" y="3971"/>
                      </a:cubicBezTo>
                      <a:lnTo>
                        <a:pt x="2158" y="3971"/>
                      </a:lnTo>
                      <a:cubicBezTo>
                        <a:pt x="2159" y="3974"/>
                        <a:pt x="2159" y="3977"/>
                        <a:pt x="2159" y="3982"/>
                      </a:cubicBezTo>
                      <a:lnTo>
                        <a:pt x="2219" y="3982"/>
                      </a:lnTo>
                      <a:cubicBezTo>
                        <a:pt x="2219" y="3982"/>
                        <a:pt x="2219" y="3982"/>
                        <a:pt x="2250" y="4013"/>
                      </a:cubicBezTo>
                      <a:cubicBezTo>
                        <a:pt x="2250" y="4013"/>
                        <a:pt x="2263" y="4026"/>
                        <a:pt x="2272" y="4026"/>
                      </a:cubicBezTo>
                      <a:cubicBezTo>
                        <a:pt x="2277" y="4026"/>
                        <a:pt x="2280" y="4023"/>
                        <a:pt x="2280" y="4013"/>
                      </a:cubicBezTo>
                      <a:lnTo>
                        <a:pt x="2280" y="4043"/>
                      </a:lnTo>
                      <a:cubicBezTo>
                        <a:pt x="2280" y="4043"/>
                        <a:pt x="2311" y="4073"/>
                        <a:pt x="2280" y="4073"/>
                      </a:cubicBezTo>
                      <a:cubicBezTo>
                        <a:pt x="2311" y="4073"/>
                        <a:pt x="2311" y="4073"/>
                        <a:pt x="2311" y="4104"/>
                      </a:cubicBezTo>
                      <a:cubicBezTo>
                        <a:pt x="2311" y="4104"/>
                        <a:pt x="2311" y="4073"/>
                        <a:pt x="2311" y="4073"/>
                      </a:cubicBezTo>
                      <a:lnTo>
                        <a:pt x="2341" y="4104"/>
                      </a:lnTo>
                      <a:cubicBezTo>
                        <a:pt x="2311" y="4104"/>
                        <a:pt x="2280" y="4134"/>
                        <a:pt x="2280" y="4134"/>
                      </a:cubicBezTo>
                      <a:lnTo>
                        <a:pt x="2341" y="4134"/>
                      </a:lnTo>
                      <a:cubicBezTo>
                        <a:pt x="2311" y="4134"/>
                        <a:pt x="2341" y="4164"/>
                        <a:pt x="2280" y="4195"/>
                      </a:cubicBezTo>
                      <a:cubicBezTo>
                        <a:pt x="2280" y="4195"/>
                        <a:pt x="2311" y="4225"/>
                        <a:pt x="2311" y="4225"/>
                      </a:cubicBezTo>
                      <a:cubicBezTo>
                        <a:pt x="2341" y="4225"/>
                        <a:pt x="2311" y="4195"/>
                        <a:pt x="2341" y="4195"/>
                      </a:cubicBezTo>
                      <a:cubicBezTo>
                        <a:pt x="2348" y="4202"/>
                        <a:pt x="2356" y="4204"/>
                        <a:pt x="2365" y="4204"/>
                      </a:cubicBezTo>
                      <a:cubicBezTo>
                        <a:pt x="2381" y="4204"/>
                        <a:pt x="2399" y="4197"/>
                        <a:pt x="2412" y="4197"/>
                      </a:cubicBezTo>
                      <a:cubicBezTo>
                        <a:pt x="2424" y="4197"/>
                        <a:pt x="2432" y="4203"/>
                        <a:pt x="2432" y="4225"/>
                      </a:cubicBezTo>
                      <a:lnTo>
                        <a:pt x="2432" y="4195"/>
                      </a:lnTo>
                      <a:lnTo>
                        <a:pt x="2493" y="4195"/>
                      </a:lnTo>
                      <a:cubicBezTo>
                        <a:pt x="2463" y="4225"/>
                        <a:pt x="2432" y="4286"/>
                        <a:pt x="2463" y="4286"/>
                      </a:cubicBezTo>
                      <a:cubicBezTo>
                        <a:pt x="2463" y="4286"/>
                        <a:pt x="2463" y="4256"/>
                        <a:pt x="2493" y="4256"/>
                      </a:cubicBezTo>
                      <a:cubicBezTo>
                        <a:pt x="2523" y="4286"/>
                        <a:pt x="2493" y="4316"/>
                        <a:pt x="2523" y="4316"/>
                      </a:cubicBezTo>
                      <a:cubicBezTo>
                        <a:pt x="2523" y="4316"/>
                        <a:pt x="2554" y="4347"/>
                        <a:pt x="2554" y="4347"/>
                      </a:cubicBezTo>
                      <a:cubicBezTo>
                        <a:pt x="2584" y="4347"/>
                        <a:pt x="2584" y="4347"/>
                        <a:pt x="2554" y="4377"/>
                      </a:cubicBezTo>
                      <a:cubicBezTo>
                        <a:pt x="2584" y="4377"/>
                        <a:pt x="2584" y="4347"/>
                        <a:pt x="2615" y="4347"/>
                      </a:cubicBezTo>
                      <a:cubicBezTo>
                        <a:pt x="2554" y="4377"/>
                        <a:pt x="2615" y="4377"/>
                        <a:pt x="2584" y="4408"/>
                      </a:cubicBezTo>
                      <a:cubicBezTo>
                        <a:pt x="2584" y="4408"/>
                        <a:pt x="2584" y="4421"/>
                        <a:pt x="2593" y="4421"/>
                      </a:cubicBezTo>
                      <a:cubicBezTo>
                        <a:pt x="2598" y="4421"/>
                        <a:pt x="2604" y="4418"/>
                        <a:pt x="2614" y="4408"/>
                      </a:cubicBezTo>
                      <a:lnTo>
                        <a:pt x="2614" y="4408"/>
                      </a:lnTo>
                      <a:lnTo>
                        <a:pt x="2584" y="4438"/>
                      </a:lnTo>
                      <a:cubicBezTo>
                        <a:pt x="2594" y="4428"/>
                        <a:pt x="2604" y="4425"/>
                        <a:pt x="2613" y="4425"/>
                      </a:cubicBezTo>
                      <a:cubicBezTo>
                        <a:pt x="2631" y="4425"/>
                        <a:pt x="2645" y="4438"/>
                        <a:pt x="2645" y="4438"/>
                      </a:cubicBezTo>
                      <a:cubicBezTo>
                        <a:pt x="2615" y="4468"/>
                        <a:pt x="2675" y="4468"/>
                        <a:pt x="2645" y="4499"/>
                      </a:cubicBezTo>
                      <a:cubicBezTo>
                        <a:pt x="2655" y="4489"/>
                        <a:pt x="2662" y="4485"/>
                        <a:pt x="2667" y="4485"/>
                      </a:cubicBezTo>
                      <a:cubicBezTo>
                        <a:pt x="2679" y="4485"/>
                        <a:pt x="2685" y="4499"/>
                        <a:pt x="2706" y="4499"/>
                      </a:cubicBezTo>
                      <a:cubicBezTo>
                        <a:pt x="2706" y="4499"/>
                        <a:pt x="2675" y="4529"/>
                        <a:pt x="2675" y="4529"/>
                      </a:cubicBezTo>
                      <a:cubicBezTo>
                        <a:pt x="2675" y="4560"/>
                        <a:pt x="2706" y="4560"/>
                        <a:pt x="2706" y="4590"/>
                      </a:cubicBezTo>
                      <a:lnTo>
                        <a:pt x="2766" y="4590"/>
                      </a:lnTo>
                      <a:cubicBezTo>
                        <a:pt x="2777" y="4580"/>
                        <a:pt x="2780" y="4577"/>
                        <a:pt x="2781" y="4577"/>
                      </a:cubicBezTo>
                      <a:cubicBezTo>
                        <a:pt x="2783" y="4577"/>
                        <a:pt x="2777" y="4590"/>
                        <a:pt x="2797" y="4590"/>
                      </a:cubicBezTo>
                      <a:cubicBezTo>
                        <a:pt x="2797" y="4590"/>
                        <a:pt x="2797" y="4620"/>
                        <a:pt x="2766" y="4620"/>
                      </a:cubicBezTo>
                      <a:cubicBezTo>
                        <a:pt x="2797" y="4620"/>
                        <a:pt x="2766" y="4620"/>
                        <a:pt x="2766" y="4651"/>
                      </a:cubicBezTo>
                      <a:cubicBezTo>
                        <a:pt x="2766" y="4620"/>
                        <a:pt x="2827" y="4620"/>
                        <a:pt x="2827" y="4590"/>
                      </a:cubicBezTo>
                      <a:lnTo>
                        <a:pt x="2858" y="4590"/>
                      </a:lnTo>
                      <a:cubicBezTo>
                        <a:pt x="2888" y="4590"/>
                        <a:pt x="2858" y="4620"/>
                        <a:pt x="2888" y="4620"/>
                      </a:cubicBezTo>
                      <a:cubicBezTo>
                        <a:pt x="2858" y="4620"/>
                        <a:pt x="2797" y="4651"/>
                        <a:pt x="2827" y="4681"/>
                      </a:cubicBezTo>
                      <a:lnTo>
                        <a:pt x="2766" y="4681"/>
                      </a:lnTo>
                      <a:cubicBezTo>
                        <a:pt x="2782" y="4696"/>
                        <a:pt x="2789" y="4696"/>
                        <a:pt x="2793" y="4696"/>
                      </a:cubicBezTo>
                      <a:cubicBezTo>
                        <a:pt x="2797" y="4696"/>
                        <a:pt x="2797" y="4696"/>
                        <a:pt x="2797" y="4712"/>
                      </a:cubicBezTo>
                      <a:lnTo>
                        <a:pt x="2827" y="4712"/>
                      </a:lnTo>
                      <a:cubicBezTo>
                        <a:pt x="2827" y="4712"/>
                        <a:pt x="2841" y="4698"/>
                        <a:pt x="2850" y="4698"/>
                      </a:cubicBezTo>
                      <a:cubicBezTo>
                        <a:pt x="2854" y="4698"/>
                        <a:pt x="2858" y="4701"/>
                        <a:pt x="2858" y="4712"/>
                      </a:cubicBezTo>
                      <a:cubicBezTo>
                        <a:pt x="2858" y="4689"/>
                        <a:pt x="2862" y="4683"/>
                        <a:pt x="2869" y="4683"/>
                      </a:cubicBezTo>
                      <a:cubicBezTo>
                        <a:pt x="2876" y="4683"/>
                        <a:pt x="2887" y="4690"/>
                        <a:pt x="2898" y="4690"/>
                      </a:cubicBezTo>
                      <a:cubicBezTo>
                        <a:pt x="2905" y="4690"/>
                        <a:pt x="2912" y="4688"/>
                        <a:pt x="2918" y="4681"/>
                      </a:cubicBezTo>
                      <a:cubicBezTo>
                        <a:pt x="2918" y="4681"/>
                        <a:pt x="2918" y="4681"/>
                        <a:pt x="2918" y="4712"/>
                      </a:cubicBezTo>
                      <a:cubicBezTo>
                        <a:pt x="2918" y="4712"/>
                        <a:pt x="2918" y="4742"/>
                        <a:pt x="2918" y="4742"/>
                      </a:cubicBezTo>
                      <a:cubicBezTo>
                        <a:pt x="2918" y="4772"/>
                        <a:pt x="2949" y="4772"/>
                        <a:pt x="2918" y="4772"/>
                      </a:cubicBezTo>
                      <a:cubicBezTo>
                        <a:pt x="2918" y="4772"/>
                        <a:pt x="2888" y="4803"/>
                        <a:pt x="2888" y="4803"/>
                      </a:cubicBezTo>
                      <a:cubicBezTo>
                        <a:pt x="2888" y="4803"/>
                        <a:pt x="2902" y="4816"/>
                        <a:pt x="2911" y="4816"/>
                      </a:cubicBezTo>
                      <a:cubicBezTo>
                        <a:pt x="2915" y="4816"/>
                        <a:pt x="2918" y="4813"/>
                        <a:pt x="2918" y="4803"/>
                      </a:cubicBezTo>
                      <a:cubicBezTo>
                        <a:pt x="2949" y="4803"/>
                        <a:pt x="2949" y="4772"/>
                        <a:pt x="2949" y="4772"/>
                      </a:cubicBezTo>
                      <a:lnTo>
                        <a:pt x="2979" y="4772"/>
                      </a:lnTo>
                      <a:lnTo>
                        <a:pt x="2979" y="4803"/>
                      </a:lnTo>
                      <a:lnTo>
                        <a:pt x="3010" y="4803"/>
                      </a:lnTo>
                      <a:cubicBezTo>
                        <a:pt x="3010" y="4833"/>
                        <a:pt x="3010" y="4833"/>
                        <a:pt x="3010" y="4833"/>
                      </a:cubicBezTo>
                      <a:cubicBezTo>
                        <a:pt x="3010" y="4864"/>
                        <a:pt x="3040" y="4864"/>
                        <a:pt x="3040" y="4894"/>
                      </a:cubicBezTo>
                      <a:cubicBezTo>
                        <a:pt x="3040" y="4894"/>
                        <a:pt x="3040" y="4894"/>
                        <a:pt x="3040" y="4864"/>
                      </a:cubicBezTo>
                      <a:cubicBezTo>
                        <a:pt x="3040" y="4924"/>
                        <a:pt x="3070" y="4924"/>
                        <a:pt x="3101" y="4955"/>
                      </a:cubicBezTo>
                      <a:cubicBezTo>
                        <a:pt x="3116" y="4940"/>
                        <a:pt x="3124" y="4940"/>
                        <a:pt x="3131" y="4940"/>
                      </a:cubicBezTo>
                      <a:cubicBezTo>
                        <a:pt x="3136" y="4940"/>
                        <a:pt x="3141" y="4940"/>
                        <a:pt x="3148" y="4936"/>
                      </a:cubicBezTo>
                      <a:lnTo>
                        <a:pt x="3148" y="4936"/>
                      </a:lnTo>
                      <a:cubicBezTo>
                        <a:pt x="3145" y="4947"/>
                        <a:pt x="3149" y="4963"/>
                        <a:pt x="3143" y="4963"/>
                      </a:cubicBezTo>
                      <a:cubicBezTo>
                        <a:pt x="3141" y="4963"/>
                        <a:pt x="3137" y="4961"/>
                        <a:pt x="3131" y="4955"/>
                      </a:cubicBezTo>
                      <a:lnTo>
                        <a:pt x="3131" y="4985"/>
                      </a:lnTo>
                      <a:cubicBezTo>
                        <a:pt x="3131" y="5000"/>
                        <a:pt x="3124" y="5000"/>
                        <a:pt x="3116" y="5000"/>
                      </a:cubicBezTo>
                      <a:cubicBezTo>
                        <a:pt x="3108" y="5000"/>
                        <a:pt x="3101" y="5000"/>
                        <a:pt x="3101" y="5016"/>
                      </a:cubicBezTo>
                      <a:cubicBezTo>
                        <a:pt x="3101" y="5016"/>
                        <a:pt x="3128" y="5002"/>
                        <a:pt x="3146" y="5002"/>
                      </a:cubicBezTo>
                      <a:cubicBezTo>
                        <a:pt x="3155" y="5002"/>
                        <a:pt x="3162" y="5005"/>
                        <a:pt x="3162" y="5016"/>
                      </a:cubicBezTo>
                      <a:cubicBezTo>
                        <a:pt x="3146" y="5031"/>
                        <a:pt x="3146" y="5031"/>
                        <a:pt x="3146" y="5031"/>
                      </a:cubicBezTo>
                      <a:cubicBezTo>
                        <a:pt x="3146" y="5031"/>
                        <a:pt x="3146" y="5031"/>
                        <a:pt x="3131" y="5046"/>
                      </a:cubicBezTo>
                      <a:cubicBezTo>
                        <a:pt x="3131" y="5056"/>
                        <a:pt x="3135" y="5059"/>
                        <a:pt x="3140" y="5059"/>
                      </a:cubicBezTo>
                      <a:cubicBezTo>
                        <a:pt x="3151" y="5059"/>
                        <a:pt x="3172" y="5046"/>
                        <a:pt x="3192" y="5046"/>
                      </a:cubicBezTo>
                      <a:cubicBezTo>
                        <a:pt x="3201" y="5046"/>
                        <a:pt x="3205" y="5049"/>
                        <a:pt x="3205" y="5052"/>
                      </a:cubicBezTo>
                      <a:lnTo>
                        <a:pt x="3205" y="5052"/>
                      </a:lnTo>
                      <a:cubicBezTo>
                        <a:pt x="3210" y="5048"/>
                        <a:pt x="3216" y="5046"/>
                        <a:pt x="3222" y="5046"/>
                      </a:cubicBezTo>
                      <a:cubicBezTo>
                        <a:pt x="3192" y="5076"/>
                        <a:pt x="3222" y="5076"/>
                        <a:pt x="3253" y="5076"/>
                      </a:cubicBezTo>
                      <a:cubicBezTo>
                        <a:pt x="3253" y="5016"/>
                        <a:pt x="3222" y="5046"/>
                        <a:pt x="3253" y="4985"/>
                      </a:cubicBezTo>
                      <a:lnTo>
                        <a:pt x="3253" y="4985"/>
                      </a:lnTo>
                      <a:cubicBezTo>
                        <a:pt x="3238" y="5000"/>
                        <a:pt x="3222" y="5008"/>
                        <a:pt x="3211" y="5008"/>
                      </a:cubicBezTo>
                      <a:cubicBezTo>
                        <a:pt x="3200" y="5008"/>
                        <a:pt x="3192" y="5000"/>
                        <a:pt x="3192" y="4985"/>
                      </a:cubicBezTo>
                      <a:cubicBezTo>
                        <a:pt x="3192" y="4955"/>
                        <a:pt x="3222" y="4955"/>
                        <a:pt x="3222" y="4924"/>
                      </a:cubicBezTo>
                      <a:lnTo>
                        <a:pt x="3222" y="4924"/>
                      </a:lnTo>
                      <a:lnTo>
                        <a:pt x="3205" y="4942"/>
                      </a:lnTo>
                      <a:lnTo>
                        <a:pt x="3205" y="4942"/>
                      </a:lnTo>
                      <a:cubicBezTo>
                        <a:pt x="3203" y="4938"/>
                        <a:pt x="3200" y="4932"/>
                        <a:pt x="3192" y="4924"/>
                      </a:cubicBezTo>
                      <a:cubicBezTo>
                        <a:pt x="3212" y="4924"/>
                        <a:pt x="3219" y="4911"/>
                        <a:pt x="3230" y="4911"/>
                      </a:cubicBezTo>
                      <a:cubicBezTo>
                        <a:pt x="3236" y="4911"/>
                        <a:pt x="3243" y="4914"/>
                        <a:pt x="3253" y="4924"/>
                      </a:cubicBezTo>
                      <a:cubicBezTo>
                        <a:pt x="3253" y="4894"/>
                        <a:pt x="3238" y="4886"/>
                        <a:pt x="3219" y="4886"/>
                      </a:cubicBezTo>
                      <a:cubicBezTo>
                        <a:pt x="3200" y="4886"/>
                        <a:pt x="3177" y="4894"/>
                        <a:pt x="3162" y="4894"/>
                      </a:cubicBezTo>
                      <a:cubicBezTo>
                        <a:pt x="3162" y="4879"/>
                        <a:pt x="3169" y="4879"/>
                        <a:pt x="3177" y="4879"/>
                      </a:cubicBezTo>
                      <a:cubicBezTo>
                        <a:pt x="3184" y="4879"/>
                        <a:pt x="3192" y="4879"/>
                        <a:pt x="3192" y="4864"/>
                      </a:cubicBezTo>
                      <a:lnTo>
                        <a:pt x="3162" y="4864"/>
                      </a:lnTo>
                      <a:cubicBezTo>
                        <a:pt x="3162" y="4864"/>
                        <a:pt x="3162" y="4864"/>
                        <a:pt x="3162" y="4833"/>
                      </a:cubicBezTo>
                      <a:cubicBezTo>
                        <a:pt x="3192" y="4803"/>
                        <a:pt x="3162" y="4803"/>
                        <a:pt x="3192" y="4803"/>
                      </a:cubicBezTo>
                      <a:lnTo>
                        <a:pt x="3162" y="4772"/>
                      </a:lnTo>
                      <a:cubicBezTo>
                        <a:pt x="3162" y="4742"/>
                        <a:pt x="3101" y="4772"/>
                        <a:pt x="3131" y="4712"/>
                      </a:cubicBezTo>
                      <a:cubicBezTo>
                        <a:pt x="3101" y="4712"/>
                        <a:pt x="3101" y="4712"/>
                        <a:pt x="3070" y="4681"/>
                      </a:cubicBezTo>
                      <a:cubicBezTo>
                        <a:pt x="3101" y="4681"/>
                        <a:pt x="3070" y="4651"/>
                        <a:pt x="3101" y="4651"/>
                      </a:cubicBezTo>
                      <a:cubicBezTo>
                        <a:pt x="3101" y="4641"/>
                        <a:pt x="3097" y="4637"/>
                        <a:pt x="3093" y="4637"/>
                      </a:cubicBezTo>
                      <a:cubicBezTo>
                        <a:pt x="3084" y="4637"/>
                        <a:pt x="3070" y="4651"/>
                        <a:pt x="3070" y="4651"/>
                      </a:cubicBezTo>
                      <a:cubicBezTo>
                        <a:pt x="3070" y="4620"/>
                        <a:pt x="3101" y="4620"/>
                        <a:pt x="3101" y="4620"/>
                      </a:cubicBezTo>
                      <a:lnTo>
                        <a:pt x="3070" y="4620"/>
                      </a:lnTo>
                      <a:cubicBezTo>
                        <a:pt x="3070" y="4590"/>
                        <a:pt x="3101" y="4590"/>
                        <a:pt x="3101" y="4560"/>
                      </a:cubicBezTo>
                      <a:lnTo>
                        <a:pt x="3101" y="4560"/>
                      </a:lnTo>
                      <a:lnTo>
                        <a:pt x="3070" y="4590"/>
                      </a:lnTo>
                      <a:lnTo>
                        <a:pt x="3070" y="4560"/>
                      </a:lnTo>
                      <a:cubicBezTo>
                        <a:pt x="3070" y="4575"/>
                        <a:pt x="3063" y="4582"/>
                        <a:pt x="3055" y="4582"/>
                      </a:cubicBezTo>
                      <a:cubicBezTo>
                        <a:pt x="3048" y="4582"/>
                        <a:pt x="3040" y="4575"/>
                        <a:pt x="3040" y="4560"/>
                      </a:cubicBezTo>
                      <a:cubicBezTo>
                        <a:pt x="3070" y="4560"/>
                        <a:pt x="3040" y="4560"/>
                        <a:pt x="3040" y="4529"/>
                      </a:cubicBezTo>
                      <a:lnTo>
                        <a:pt x="3010" y="4529"/>
                      </a:lnTo>
                      <a:lnTo>
                        <a:pt x="3010" y="4525"/>
                      </a:lnTo>
                      <a:lnTo>
                        <a:pt x="3010" y="4525"/>
                      </a:lnTo>
                      <a:cubicBezTo>
                        <a:pt x="3010" y="4525"/>
                        <a:pt x="3010" y="4525"/>
                        <a:pt x="3010" y="4525"/>
                      </a:cubicBezTo>
                      <a:lnTo>
                        <a:pt x="3010" y="4525"/>
                      </a:lnTo>
                      <a:cubicBezTo>
                        <a:pt x="3007" y="4470"/>
                        <a:pt x="2949" y="4498"/>
                        <a:pt x="2949" y="4468"/>
                      </a:cubicBezTo>
                      <a:cubicBezTo>
                        <a:pt x="2979" y="4468"/>
                        <a:pt x="2979" y="4438"/>
                        <a:pt x="2979" y="4438"/>
                      </a:cubicBezTo>
                      <a:cubicBezTo>
                        <a:pt x="2979" y="4438"/>
                        <a:pt x="2949" y="4408"/>
                        <a:pt x="2918" y="4408"/>
                      </a:cubicBezTo>
                      <a:cubicBezTo>
                        <a:pt x="2918" y="4377"/>
                        <a:pt x="2949" y="4377"/>
                        <a:pt x="2949" y="4347"/>
                      </a:cubicBezTo>
                      <a:lnTo>
                        <a:pt x="2918" y="4347"/>
                      </a:lnTo>
                      <a:cubicBezTo>
                        <a:pt x="2918" y="4347"/>
                        <a:pt x="2858" y="4316"/>
                        <a:pt x="2888" y="4316"/>
                      </a:cubicBezTo>
                      <a:cubicBezTo>
                        <a:pt x="2888" y="4316"/>
                        <a:pt x="2888" y="4303"/>
                        <a:pt x="2879" y="4303"/>
                      </a:cubicBezTo>
                      <a:cubicBezTo>
                        <a:pt x="2875" y="4303"/>
                        <a:pt x="2868" y="4306"/>
                        <a:pt x="2858" y="4316"/>
                      </a:cubicBezTo>
                      <a:cubicBezTo>
                        <a:pt x="2888" y="4256"/>
                        <a:pt x="2797" y="4286"/>
                        <a:pt x="2827" y="4256"/>
                      </a:cubicBezTo>
                      <a:cubicBezTo>
                        <a:pt x="2827" y="4225"/>
                        <a:pt x="2827" y="4225"/>
                        <a:pt x="2827" y="4225"/>
                      </a:cubicBezTo>
                      <a:lnTo>
                        <a:pt x="2797" y="4195"/>
                      </a:lnTo>
                      <a:lnTo>
                        <a:pt x="2766" y="4195"/>
                      </a:lnTo>
                      <a:cubicBezTo>
                        <a:pt x="2827" y="4195"/>
                        <a:pt x="2766" y="4164"/>
                        <a:pt x="2797" y="4164"/>
                      </a:cubicBezTo>
                      <a:lnTo>
                        <a:pt x="2766" y="4164"/>
                      </a:lnTo>
                      <a:cubicBezTo>
                        <a:pt x="2766" y="4164"/>
                        <a:pt x="2797" y="4134"/>
                        <a:pt x="2766" y="4134"/>
                      </a:cubicBezTo>
                      <a:cubicBezTo>
                        <a:pt x="2766" y="4164"/>
                        <a:pt x="2736" y="4164"/>
                        <a:pt x="2736" y="4164"/>
                      </a:cubicBezTo>
                      <a:cubicBezTo>
                        <a:pt x="2736" y="4134"/>
                        <a:pt x="2736" y="4134"/>
                        <a:pt x="2736" y="4134"/>
                      </a:cubicBezTo>
                      <a:cubicBezTo>
                        <a:pt x="2736" y="4134"/>
                        <a:pt x="2736" y="4104"/>
                        <a:pt x="2706" y="4104"/>
                      </a:cubicBezTo>
                      <a:lnTo>
                        <a:pt x="2736" y="4104"/>
                      </a:lnTo>
                      <a:cubicBezTo>
                        <a:pt x="2706" y="4073"/>
                        <a:pt x="2736" y="4073"/>
                        <a:pt x="2706" y="4073"/>
                      </a:cubicBezTo>
                      <a:lnTo>
                        <a:pt x="2706" y="4043"/>
                      </a:lnTo>
                      <a:lnTo>
                        <a:pt x="2675" y="4043"/>
                      </a:lnTo>
                      <a:cubicBezTo>
                        <a:pt x="2675" y="4043"/>
                        <a:pt x="2675" y="4043"/>
                        <a:pt x="2675" y="4013"/>
                      </a:cubicBezTo>
                      <a:cubicBezTo>
                        <a:pt x="2645" y="3982"/>
                        <a:pt x="2675" y="3952"/>
                        <a:pt x="2645" y="3952"/>
                      </a:cubicBezTo>
                      <a:cubicBezTo>
                        <a:pt x="2615" y="3952"/>
                        <a:pt x="2675" y="3921"/>
                        <a:pt x="2615" y="3921"/>
                      </a:cubicBezTo>
                      <a:lnTo>
                        <a:pt x="2615" y="3891"/>
                      </a:lnTo>
                      <a:cubicBezTo>
                        <a:pt x="2645" y="3861"/>
                        <a:pt x="2615" y="3861"/>
                        <a:pt x="2615" y="3830"/>
                      </a:cubicBezTo>
                      <a:lnTo>
                        <a:pt x="2584" y="3830"/>
                      </a:lnTo>
                      <a:cubicBezTo>
                        <a:pt x="2577" y="3833"/>
                        <a:pt x="2572" y="3835"/>
                        <a:pt x="2567" y="3835"/>
                      </a:cubicBezTo>
                      <a:cubicBezTo>
                        <a:pt x="2529" y="3835"/>
                        <a:pt x="2547" y="3736"/>
                        <a:pt x="2493" y="3709"/>
                      </a:cubicBezTo>
                      <a:cubicBezTo>
                        <a:pt x="2493" y="3693"/>
                        <a:pt x="2493" y="3693"/>
                        <a:pt x="2497" y="3693"/>
                      </a:cubicBezTo>
                      <a:cubicBezTo>
                        <a:pt x="2501" y="3693"/>
                        <a:pt x="2508" y="3693"/>
                        <a:pt x="2523" y="3678"/>
                      </a:cubicBezTo>
                      <a:cubicBezTo>
                        <a:pt x="2503" y="3678"/>
                        <a:pt x="2496" y="3692"/>
                        <a:pt x="2485" y="3692"/>
                      </a:cubicBezTo>
                      <a:cubicBezTo>
                        <a:pt x="2479" y="3692"/>
                        <a:pt x="2473" y="3688"/>
                        <a:pt x="2463" y="3678"/>
                      </a:cubicBezTo>
                      <a:lnTo>
                        <a:pt x="2493" y="3678"/>
                      </a:lnTo>
                      <a:cubicBezTo>
                        <a:pt x="2463" y="3678"/>
                        <a:pt x="2432" y="3648"/>
                        <a:pt x="2432" y="3617"/>
                      </a:cubicBezTo>
                      <a:cubicBezTo>
                        <a:pt x="2402" y="3617"/>
                        <a:pt x="2402" y="3587"/>
                        <a:pt x="2371" y="3587"/>
                      </a:cubicBezTo>
                      <a:lnTo>
                        <a:pt x="2402" y="3587"/>
                      </a:lnTo>
                      <a:cubicBezTo>
                        <a:pt x="2402" y="3557"/>
                        <a:pt x="2402" y="3557"/>
                        <a:pt x="2371" y="3557"/>
                      </a:cubicBezTo>
                      <a:lnTo>
                        <a:pt x="2402" y="3557"/>
                      </a:lnTo>
                      <a:cubicBezTo>
                        <a:pt x="2402" y="3526"/>
                        <a:pt x="2371" y="3526"/>
                        <a:pt x="2371" y="3526"/>
                      </a:cubicBezTo>
                      <a:lnTo>
                        <a:pt x="2341" y="3526"/>
                      </a:lnTo>
                      <a:cubicBezTo>
                        <a:pt x="2371" y="3496"/>
                        <a:pt x="2311" y="3496"/>
                        <a:pt x="2311" y="3465"/>
                      </a:cubicBezTo>
                      <a:lnTo>
                        <a:pt x="2280" y="3435"/>
                      </a:lnTo>
                      <a:cubicBezTo>
                        <a:pt x="2311" y="3405"/>
                        <a:pt x="2250" y="3405"/>
                        <a:pt x="2280" y="3374"/>
                      </a:cubicBezTo>
                      <a:cubicBezTo>
                        <a:pt x="2250" y="3374"/>
                        <a:pt x="2250" y="3405"/>
                        <a:pt x="2250" y="3405"/>
                      </a:cubicBezTo>
                      <a:cubicBezTo>
                        <a:pt x="2250" y="3374"/>
                        <a:pt x="2219" y="3374"/>
                        <a:pt x="2250" y="3374"/>
                      </a:cubicBezTo>
                      <a:lnTo>
                        <a:pt x="2280" y="3344"/>
                      </a:lnTo>
                      <a:cubicBezTo>
                        <a:pt x="2250" y="3344"/>
                        <a:pt x="2219" y="3344"/>
                        <a:pt x="2219" y="3374"/>
                      </a:cubicBezTo>
                      <a:cubicBezTo>
                        <a:pt x="2219" y="3344"/>
                        <a:pt x="2189" y="3344"/>
                        <a:pt x="2219" y="3313"/>
                      </a:cubicBezTo>
                      <a:cubicBezTo>
                        <a:pt x="2193" y="3313"/>
                        <a:pt x="2234" y="3246"/>
                        <a:pt x="2208" y="3246"/>
                      </a:cubicBezTo>
                      <a:cubicBezTo>
                        <a:pt x="2204" y="3246"/>
                        <a:pt x="2198" y="3248"/>
                        <a:pt x="2189" y="3253"/>
                      </a:cubicBezTo>
                      <a:cubicBezTo>
                        <a:pt x="2189" y="3222"/>
                        <a:pt x="2189" y="3222"/>
                        <a:pt x="2189" y="3222"/>
                      </a:cubicBezTo>
                      <a:lnTo>
                        <a:pt x="2219" y="3222"/>
                      </a:lnTo>
                      <a:lnTo>
                        <a:pt x="2159" y="3192"/>
                      </a:lnTo>
                      <a:lnTo>
                        <a:pt x="2189" y="3192"/>
                      </a:lnTo>
                      <a:cubicBezTo>
                        <a:pt x="2159" y="3161"/>
                        <a:pt x="2128" y="3161"/>
                        <a:pt x="2128" y="3131"/>
                      </a:cubicBezTo>
                      <a:cubicBezTo>
                        <a:pt x="2098" y="3101"/>
                        <a:pt x="2128" y="3101"/>
                        <a:pt x="2098" y="3070"/>
                      </a:cubicBezTo>
                      <a:cubicBezTo>
                        <a:pt x="2077" y="3070"/>
                        <a:pt x="2084" y="3042"/>
                        <a:pt x="2091" y="3034"/>
                      </a:cubicBezTo>
                      <a:lnTo>
                        <a:pt x="2091" y="3034"/>
                      </a:lnTo>
                      <a:cubicBezTo>
                        <a:pt x="2093" y="3036"/>
                        <a:pt x="2096" y="3038"/>
                        <a:pt x="2098" y="3040"/>
                      </a:cubicBezTo>
                      <a:cubicBezTo>
                        <a:pt x="2098" y="3034"/>
                        <a:pt x="2097" y="3031"/>
                        <a:pt x="2095" y="3031"/>
                      </a:cubicBezTo>
                      <a:cubicBezTo>
                        <a:pt x="2094" y="3031"/>
                        <a:pt x="2093" y="3032"/>
                        <a:pt x="2091" y="3034"/>
                      </a:cubicBezTo>
                      <a:lnTo>
                        <a:pt x="2091" y="3034"/>
                      </a:lnTo>
                      <a:cubicBezTo>
                        <a:pt x="2078" y="3023"/>
                        <a:pt x="2066" y="3017"/>
                        <a:pt x="2056" y="3017"/>
                      </a:cubicBezTo>
                      <a:cubicBezTo>
                        <a:pt x="2045" y="3017"/>
                        <a:pt x="2037" y="3025"/>
                        <a:pt x="2037" y="3040"/>
                      </a:cubicBezTo>
                      <a:cubicBezTo>
                        <a:pt x="2007" y="3009"/>
                        <a:pt x="2037" y="3009"/>
                        <a:pt x="2037" y="3009"/>
                      </a:cubicBezTo>
                      <a:cubicBezTo>
                        <a:pt x="2037" y="2979"/>
                        <a:pt x="2007" y="2979"/>
                        <a:pt x="2007" y="2979"/>
                      </a:cubicBezTo>
                      <a:lnTo>
                        <a:pt x="2037" y="2949"/>
                      </a:lnTo>
                      <a:lnTo>
                        <a:pt x="2007" y="2949"/>
                      </a:lnTo>
                      <a:cubicBezTo>
                        <a:pt x="1982" y="2949"/>
                        <a:pt x="1997" y="2910"/>
                        <a:pt x="1973" y="2910"/>
                      </a:cubicBezTo>
                      <a:cubicBezTo>
                        <a:pt x="1966" y="2910"/>
                        <a:pt x="1958" y="2912"/>
                        <a:pt x="1946" y="2918"/>
                      </a:cubicBezTo>
                      <a:cubicBezTo>
                        <a:pt x="1976" y="2888"/>
                        <a:pt x="1946" y="2888"/>
                        <a:pt x="1976" y="2888"/>
                      </a:cubicBezTo>
                      <a:cubicBezTo>
                        <a:pt x="1946" y="2857"/>
                        <a:pt x="1915" y="2857"/>
                        <a:pt x="1885" y="2827"/>
                      </a:cubicBezTo>
                      <a:cubicBezTo>
                        <a:pt x="1900" y="2812"/>
                        <a:pt x="1900" y="2812"/>
                        <a:pt x="1896" y="2812"/>
                      </a:cubicBezTo>
                      <a:cubicBezTo>
                        <a:pt x="1893" y="2812"/>
                        <a:pt x="1885" y="2812"/>
                        <a:pt x="1885" y="2797"/>
                      </a:cubicBezTo>
                      <a:cubicBezTo>
                        <a:pt x="1855" y="2766"/>
                        <a:pt x="1855" y="2705"/>
                        <a:pt x="1824" y="2675"/>
                      </a:cubicBezTo>
                      <a:cubicBezTo>
                        <a:pt x="1794" y="2614"/>
                        <a:pt x="1763" y="2554"/>
                        <a:pt x="1763" y="2523"/>
                      </a:cubicBezTo>
                      <a:cubicBezTo>
                        <a:pt x="1733" y="2523"/>
                        <a:pt x="1703" y="2523"/>
                        <a:pt x="1703" y="2493"/>
                      </a:cubicBezTo>
                      <a:cubicBezTo>
                        <a:pt x="1672" y="2462"/>
                        <a:pt x="1642" y="2432"/>
                        <a:pt x="1642" y="2402"/>
                      </a:cubicBezTo>
                      <a:cubicBezTo>
                        <a:pt x="1612" y="2402"/>
                        <a:pt x="1641" y="2372"/>
                        <a:pt x="1642" y="2371"/>
                      </a:cubicBezTo>
                      <a:lnTo>
                        <a:pt x="1642" y="2371"/>
                      </a:lnTo>
                      <a:lnTo>
                        <a:pt x="1611" y="2402"/>
                      </a:lnTo>
                      <a:cubicBezTo>
                        <a:pt x="1611" y="2402"/>
                        <a:pt x="1611" y="2371"/>
                        <a:pt x="1611" y="2341"/>
                      </a:cubicBezTo>
                      <a:lnTo>
                        <a:pt x="1581" y="2341"/>
                      </a:lnTo>
                      <a:lnTo>
                        <a:pt x="1611" y="2310"/>
                      </a:lnTo>
                      <a:lnTo>
                        <a:pt x="1551" y="2310"/>
                      </a:lnTo>
                      <a:lnTo>
                        <a:pt x="1520" y="2250"/>
                      </a:lnTo>
                      <a:cubicBezTo>
                        <a:pt x="1520" y="2260"/>
                        <a:pt x="1517" y="2263"/>
                        <a:pt x="1512" y="2263"/>
                      </a:cubicBezTo>
                      <a:cubicBezTo>
                        <a:pt x="1503" y="2263"/>
                        <a:pt x="1490" y="2250"/>
                        <a:pt x="1490" y="2250"/>
                      </a:cubicBezTo>
                      <a:cubicBezTo>
                        <a:pt x="1500" y="2250"/>
                        <a:pt x="1507" y="2246"/>
                        <a:pt x="1511" y="2242"/>
                      </a:cubicBezTo>
                      <a:lnTo>
                        <a:pt x="1511" y="2242"/>
                      </a:lnTo>
                      <a:cubicBezTo>
                        <a:pt x="1514" y="2244"/>
                        <a:pt x="1517" y="2247"/>
                        <a:pt x="1520" y="2250"/>
                      </a:cubicBezTo>
                      <a:cubicBezTo>
                        <a:pt x="1520" y="2219"/>
                        <a:pt x="1520" y="2219"/>
                        <a:pt x="1520" y="2219"/>
                      </a:cubicBezTo>
                      <a:cubicBezTo>
                        <a:pt x="1520" y="2219"/>
                        <a:pt x="1520" y="2233"/>
                        <a:pt x="1511" y="2242"/>
                      </a:cubicBezTo>
                      <a:lnTo>
                        <a:pt x="1511" y="2242"/>
                      </a:lnTo>
                      <a:cubicBezTo>
                        <a:pt x="1485" y="2219"/>
                        <a:pt x="1462" y="2219"/>
                        <a:pt x="1490" y="2219"/>
                      </a:cubicBezTo>
                      <a:cubicBezTo>
                        <a:pt x="1459" y="2189"/>
                        <a:pt x="1490" y="2189"/>
                        <a:pt x="1490" y="2158"/>
                      </a:cubicBezTo>
                      <a:lnTo>
                        <a:pt x="1459" y="2158"/>
                      </a:lnTo>
                      <a:cubicBezTo>
                        <a:pt x="1429" y="2158"/>
                        <a:pt x="1459" y="2158"/>
                        <a:pt x="1459" y="2128"/>
                      </a:cubicBezTo>
                      <a:cubicBezTo>
                        <a:pt x="1438" y="2128"/>
                        <a:pt x="1432" y="2113"/>
                        <a:pt x="1441" y="2104"/>
                      </a:cubicBezTo>
                      <a:lnTo>
                        <a:pt x="1441" y="2104"/>
                      </a:lnTo>
                      <a:cubicBezTo>
                        <a:pt x="1440" y="2104"/>
                        <a:pt x="1439" y="2104"/>
                        <a:pt x="1438" y="2104"/>
                      </a:cubicBezTo>
                      <a:cubicBezTo>
                        <a:pt x="1412" y="2104"/>
                        <a:pt x="1420" y="2061"/>
                        <a:pt x="1409" y="2061"/>
                      </a:cubicBezTo>
                      <a:cubicBezTo>
                        <a:pt x="1406" y="2061"/>
                        <a:pt x="1403" y="2063"/>
                        <a:pt x="1399" y="2067"/>
                      </a:cubicBezTo>
                      <a:lnTo>
                        <a:pt x="1429" y="2037"/>
                      </a:lnTo>
                      <a:cubicBezTo>
                        <a:pt x="1409" y="2037"/>
                        <a:pt x="1389" y="2050"/>
                        <a:pt x="1377" y="2050"/>
                      </a:cubicBezTo>
                      <a:cubicBezTo>
                        <a:pt x="1372" y="2050"/>
                        <a:pt x="1368" y="2047"/>
                        <a:pt x="1368" y="2037"/>
                      </a:cubicBezTo>
                      <a:cubicBezTo>
                        <a:pt x="1368" y="1946"/>
                        <a:pt x="1277" y="1885"/>
                        <a:pt x="1277" y="1794"/>
                      </a:cubicBezTo>
                      <a:cubicBezTo>
                        <a:pt x="1247" y="1763"/>
                        <a:pt x="1216" y="1763"/>
                        <a:pt x="1186" y="1702"/>
                      </a:cubicBezTo>
                      <a:cubicBezTo>
                        <a:pt x="1156" y="1642"/>
                        <a:pt x="1156" y="1581"/>
                        <a:pt x="1095" y="1550"/>
                      </a:cubicBezTo>
                      <a:cubicBezTo>
                        <a:pt x="1034" y="1550"/>
                        <a:pt x="1125" y="1520"/>
                        <a:pt x="1095" y="1490"/>
                      </a:cubicBezTo>
                      <a:cubicBezTo>
                        <a:pt x="1064" y="1459"/>
                        <a:pt x="1064" y="1459"/>
                        <a:pt x="1004" y="1459"/>
                      </a:cubicBezTo>
                      <a:cubicBezTo>
                        <a:pt x="1064" y="1429"/>
                        <a:pt x="1004" y="1429"/>
                        <a:pt x="1034" y="1429"/>
                      </a:cubicBezTo>
                      <a:lnTo>
                        <a:pt x="1004" y="1429"/>
                      </a:lnTo>
                      <a:cubicBezTo>
                        <a:pt x="1004" y="1398"/>
                        <a:pt x="1004" y="1398"/>
                        <a:pt x="1034" y="1398"/>
                      </a:cubicBezTo>
                      <a:lnTo>
                        <a:pt x="1004" y="1398"/>
                      </a:lnTo>
                      <a:lnTo>
                        <a:pt x="1004" y="1368"/>
                      </a:lnTo>
                      <a:cubicBezTo>
                        <a:pt x="1004" y="1368"/>
                        <a:pt x="973" y="1338"/>
                        <a:pt x="1004" y="1307"/>
                      </a:cubicBezTo>
                      <a:cubicBezTo>
                        <a:pt x="943" y="1277"/>
                        <a:pt x="912" y="1186"/>
                        <a:pt x="882" y="1125"/>
                      </a:cubicBezTo>
                      <a:cubicBezTo>
                        <a:pt x="882" y="1125"/>
                        <a:pt x="852" y="1125"/>
                        <a:pt x="852" y="1095"/>
                      </a:cubicBezTo>
                      <a:lnTo>
                        <a:pt x="852" y="1064"/>
                      </a:lnTo>
                      <a:cubicBezTo>
                        <a:pt x="852" y="1064"/>
                        <a:pt x="821" y="1064"/>
                        <a:pt x="821" y="1034"/>
                      </a:cubicBezTo>
                      <a:cubicBezTo>
                        <a:pt x="821" y="1034"/>
                        <a:pt x="821" y="1003"/>
                        <a:pt x="791" y="1003"/>
                      </a:cubicBezTo>
                      <a:cubicBezTo>
                        <a:pt x="791" y="1003"/>
                        <a:pt x="791" y="973"/>
                        <a:pt x="821" y="973"/>
                      </a:cubicBezTo>
                      <a:cubicBezTo>
                        <a:pt x="791" y="973"/>
                        <a:pt x="791" y="943"/>
                        <a:pt x="791" y="943"/>
                      </a:cubicBezTo>
                      <a:cubicBezTo>
                        <a:pt x="791" y="943"/>
                        <a:pt x="730" y="730"/>
                        <a:pt x="608" y="517"/>
                      </a:cubicBezTo>
                      <a:cubicBezTo>
                        <a:pt x="517" y="304"/>
                        <a:pt x="365" y="61"/>
                        <a:pt x="213" y="31"/>
                      </a:cubicBezTo>
                      <a:lnTo>
                        <a:pt x="152" y="31"/>
                      </a:lnTo>
                      <a:cubicBezTo>
                        <a:pt x="152" y="31"/>
                        <a:pt x="183" y="0"/>
                        <a:pt x="152" y="0"/>
                      </a:cubicBezTo>
                      <a:close/>
                      <a:moveTo>
                        <a:pt x="3189" y="5069"/>
                      </a:moveTo>
                      <a:cubicBezTo>
                        <a:pt x="3181" y="5073"/>
                        <a:pt x="3171" y="5076"/>
                        <a:pt x="3162" y="5076"/>
                      </a:cubicBezTo>
                      <a:cubicBezTo>
                        <a:pt x="3162" y="5076"/>
                        <a:pt x="3171" y="5086"/>
                        <a:pt x="3179" y="5094"/>
                      </a:cubicBezTo>
                      <a:lnTo>
                        <a:pt x="3179" y="5094"/>
                      </a:lnTo>
                      <a:cubicBezTo>
                        <a:pt x="3179" y="5087"/>
                        <a:pt x="3183" y="5078"/>
                        <a:pt x="3189" y="5069"/>
                      </a:cubicBezTo>
                      <a:close/>
                      <a:moveTo>
                        <a:pt x="3179" y="5094"/>
                      </a:moveTo>
                      <a:cubicBezTo>
                        <a:pt x="3179" y="5102"/>
                        <a:pt x="3183" y="5107"/>
                        <a:pt x="3192" y="5107"/>
                      </a:cubicBezTo>
                      <a:cubicBezTo>
                        <a:pt x="3192" y="5107"/>
                        <a:pt x="3186" y="5101"/>
                        <a:pt x="3179" y="509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2" name="Google Shape;942;p31"/>
                <p:cNvSpPr/>
                <p:nvPr/>
              </p:nvSpPr>
              <p:spPr>
                <a:xfrm>
                  <a:off x="1527437" y="399470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3" name="Google Shape;943;p31"/>
                <p:cNvSpPr/>
                <p:nvPr/>
              </p:nvSpPr>
              <p:spPr>
                <a:xfrm>
                  <a:off x="1518658" y="39820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4" name="Google Shape;944;p31"/>
                <p:cNvSpPr/>
                <p:nvPr/>
              </p:nvSpPr>
              <p:spPr>
                <a:xfrm>
                  <a:off x="1515732" y="397907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5" name="Google Shape;945;p31"/>
                <p:cNvSpPr/>
                <p:nvPr/>
              </p:nvSpPr>
              <p:spPr>
                <a:xfrm>
                  <a:off x="1535283" y="40005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6" name="Google Shape;946;p31"/>
                <p:cNvSpPr/>
                <p:nvPr/>
              </p:nvSpPr>
              <p:spPr>
                <a:xfrm>
                  <a:off x="1550910" y="401914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7" name="Google Shape;947;p31"/>
                <p:cNvSpPr/>
                <p:nvPr/>
              </p:nvSpPr>
              <p:spPr>
                <a:xfrm>
                  <a:off x="1550910" y="40181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8" name="Google Shape;948;p31"/>
                <p:cNvSpPr/>
                <p:nvPr/>
              </p:nvSpPr>
              <p:spPr>
                <a:xfrm>
                  <a:off x="1531360" y="39957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49" name="Google Shape;949;p31"/>
                <p:cNvSpPr/>
                <p:nvPr/>
              </p:nvSpPr>
              <p:spPr>
                <a:xfrm>
                  <a:off x="1550910" y="40172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0" name="Google Shape;950;p31"/>
                <p:cNvSpPr/>
                <p:nvPr/>
              </p:nvSpPr>
              <p:spPr>
                <a:xfrm>
                  <a:off x="1550910" y="402014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1" name="Google Shape;951;p31"/>
                <p:cNvSpPr/>
                <p:nvPr/>
              </p:nvSpPr>
              <p:spPr>
                <a:xfrm>
                  <a:off x="1542099" y="40064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2" name="Google Shape;952;p31"/>
                <p:cNvSpPr/>
                <p:nvPr/>
              </p:nvSpPr>
              <p:spPr>
                <a:xfrm>
                  <a:off x="1548948" y="40172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3" name="Google Shape;953;p31"/>
                <p:cNvSpPr/>
                <p:nvPr/>
              </p:nvSpPr>
              <p:spPr>
                <a:xfrm>
                  <a:off x="1551874" y="402110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4" name="Google Shape;954;p31"/>
                <p:cNvSpPr/>
                <p:nvPr/>
              </p:nvSpPr>
              <p:spPr>
                <a:xfrm>
                  <a:off x="1545058" y="40113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5" name="Google Shape;955;p31"/>
                <p:cNvSpPr/>
                <p:nvPr/>
              </p:nvSpPr>
              <p:spPr>
                <a:xfrm>
                  <a:off x="2269285" y="3897018"/>
                  <a:ext cx="325505" cy="5228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123" h="16261" extrusionOk="0">
                      <a:moveTo>
                        <a:pt x="7304" y="0"/>
                      </a:moveTo>
                      <a:cubicBezTo>
                        <a:pt x="7139" y="0"/>
                        <a:pt x="6857" y="182"/>
                        <a:pt x="6627" y="395"/>
                      </a:cubicBezTo>
                      <a:cubicBezTo>
                        <a:pt x="6171" y="790"/>
                        <a:pt x="4073" y="3525"/>
                        <a:pt x="3344" y="4316"/>
                      </a:cubicBezTo>
                      <a:cubicBezTo>
                        <a:pt x="3168" y="4502"/>
                        <a:pt x="3000" y="4562"/>
                        <a:pt x="2857" y="4562"/>
                      </a:cubicBezTo>
                      <a:cubicBezTo>
                        <a:pt x="2605" y="4562"/>
                        <a:pt x="2432" y="4376"/>
                        <a:pt x="2432" y="4376"/>
                      </a:cubicBezTo>
                      <a:cubicBezTo>
                        <a:pt x="1724" y="3432"/>
                        <a:pt x="1272" y="3294"/>
                        <a:pt x="892" y="3294"/>
                      </a:cubicBezTo>
                      <a:cubicBezTo>
                        <a:pt x="783" y="3294"/>
                        <a:pt x="680" y="3306"/>
                        <a:pt x="578" y="3312"/>
                      </a:cubicBezTo>
                      <a:cubicBezTo>
                        <a:pt x="152" y="3373"/>
                        <a:pt x="122" y="3920"/>
                        <a:pt x="517" y="4194"/>
                      </a:cubicBezTo>
                      <a:cubicBezTo>
                        <a:pt x="1064" y="4619"/>
                        <a:pt x="1277" y="5349"/>
                        <a:pt x="1429" y="5714"/>
                      </a:cubicBezTo>
                      <a:cubicBezTo>
                        <a:pt x="1611" y="6170"/>
                        <a:pt x="1733" y="6534"/>
                        <a:pt x="1854" y="6869"/>
                      </a:cubicBezTo>
                      <a:cubicBezTo>
                        <a:pt x="1611" y="8145"/>
                        <a:pt x="1034" y="10699"/>
                        <a:pt x="0" y="13525"/>
                      </a:cubicBezTo>
                      <a:cubicBezTo>
                        <a:pt x="2067" y="14468"/>
                        <a:pt x="4134" y="15380"/>
                        <a:pt x="6231" y="16261"/>
                      </a:cubicBezTo>
                      <a:cubicBezTo>
                        <a:pt x="7599" y="11489"/>
                        <a:pt x="8086" y="7234"/>
                        <a:pt x="8086" y="7234"/>
                      </a:cubicBezTo>
                      <a:cubicBezTo>
                        <a:pt x="8663" y="5531"/>
                        <a:pt x="10122" y="1580"/>
                        <a:pt x="9849" y="1489"/>
                      </a:cubicBezTo>
                      <a:cubicBezTo>
                        <a:pt x="9790" y="1473"/>
                        <a:pt x="9739" y="1460"/>
                        <a:pt x="9687" y="1460"/>
                      </a:cubicBezTo>
                      <a:cubicBezTo>
                        <a:pt x="9440" y="1460"/>
                        <a:pt x="9187" y="1756"/>
                        <a:pt x="8207" y="3464"/>
                      </a:cubicBezTo>
                      <a:cubicBezTo>
                        <a:pt x="8207" y="3464"/>
                        <a:pt x="9830" y="544"/>
                        <a:pt x="9198" y="544"/>
                      </a:cubicBezTo>
                      <a:cubicBezTo>
                        <a:pt x="9160" y="544"/>
                        <a:pt x="9113" y="554"/>
                        <a:pt x="9058" y="577"/>
                      </a:cubicBezTo>
                      <a:cubicBezTo>
                        <a:pt x="8663" y="759"/>
                        <a:pt x="7083" y="3464"/>
                        <a:pt x="7083" y="3464"/>
                      </a:cubicBezTo>
                      <a:cubicBezTo>
                        <a:pt x="8359" y="1094"/>
                        <a:pt x="8724" y="243"/>
                        <a:pt x="8390" y="60"/>
                      </a:cubicBezTo>
                      <a:cubicBezTo>
                        <a:pt x="8370" y="47"/>
                        <a:pt x="8348" y="41"/>
                        <a:pt x="8324" y="41"/>
                      </a:cubicBezTo>
                      <a:cubicBezTo>
                        <a:pt x="7782" y="41"/>
                        <a:pt x="6110" y="3191"/>
                        <a:pt x="6110" y="3191"/>
                      </a:cubicBezTo>
                      <a:cubicBezTo>
                        <a:pt x="6110" y="3191"/>
                        <a:pt x="7143" y="1215"/>
                        <a:pt x="7417" y="334"/>
                      </a:cubicBezTo>
                      <a:cubicBezTo>
                        <a:pt x="7480" y="93"/>
                        <a:pt x="7422" y="0"/>
                        <a:pt x="730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6" name="Google Shape;956;p31"/>
                <p:cNvSpPr/>
                <p:nvPr/>
              </p:nvSpPr>
              <p:spPr>
                <a:xfrm>
                  <a:off x="2409030" y="4008242"/>
                  <a:ext cx="127816" cy="661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75" h="2058" extrusionOk="0">
                      <a:moveTo>
                        <a:pt x="1499" y="950"/>
                      </a:moveTo>
                      <a:lnTo>
                        <a:pt x="1499" y="950"/>
                      </a:lnTo>
                      <a:cubicBezTo>
                        <a:pt x="1507" y="959"/>
                        <a:pt x="1514" y="969"/>
                        <a:pt x="1521" y="978"/>
                      </a:cubicBezTo>
                      <a:cubicBezTo>
                        <a:pt x="1703" y="1252"/>
                        <a:pt x="1794" y="1525"/>
                        <a:pt x="1642" y="1738"/>
                      </a:cubicBezTo>
                      <a:cubicBezTo>
                        <a:pt x="1603" y="1797"/>
                        <a:pt x="1538" y="1830"/>
                        <a:pt x="1473" y="1830"/>
                      </a:cubicBezTo>
                      <a:cubicBezTo>
                        <a:pt x="1437" y="1830"/>
                        <a:pt x="1401" y="1820"/>
                        <a:pt x="1369" y="1799"/>
                      </a:cubicBezTo>
                      <a:cubicBezTo>
                        <a:pt x="1278" y="1738"/>
                        <a:pt x="1186" y="1616"/>
                        <a:pt x="1186" y="1495"/>
                      </a:cubicBezTo>
                      <a:cubicBezTo>
                        <a:pt x="1158" y="1300"/>
                        <a:pt x="1310" y="1079"/>
                        <a:pt x="1499" y="950"/>
                      </a:cubicBezTo>
                      <a:close/>
                      <a:moveTo>
                        <a:pt x="394" y="1"/>
                      </a:moveTo>
                      <a:cubicBezTo>
                        <a:pt x="301" y="1"/>
                        <a:pt x="210" y="12"/>
                        <a:pt x="122" y="36"/>
                      </a:cubicBezTo>
                      <a:cubicBezTo>
                        <a:pt x="1" y="66"/>
                        <a:pt x="31" y="188"/>
                        <a:pt x="153" y="188"/>
                      </a:cubicBezTo>
                      <a:cubicBezTo>
                        <a:pt x="173" y="187"/>
                        <a:pt x="193" y="186"/>
                        <a:pt x="213" y="186"/>
                      </a:cubicBezTo>
                      <a:cubicBezTo>
                        <a:pt x="633" y="186"/>
                        <a:pt x="1048" y="439"/>
                        <a:pt x="1360" y="782"/>
                      </a:cubicBezTo>
                      <a:lnTo>
                        <a:pt x="1360" y="782"/>
                      </a:lnTo>
                      <a:cubicBezTo>
                        <a:pt x="1202" y="903"/>
                        <a:pt x="1067" y="1063"/>
                        <a:pt x="1004" y="1252"/>
                      </a:cubicBezTo>
                      <a:cubicBezTo>
                        <a:pt x="913" y="1434"/>
                        <a:pt x="974" y="1677"/>
                        <a:pt x="1065" y="1829"/>
                      </a:cubicBezTo>
                      <a:cubicBezTo>
                        <a:pt x="1164" y="1954"/>
                        <a:pt x="1325" y="2058"/>
                        <a:pt x="1497" y="2058"/>
                      </a:cubicBezTo>
                      <a:cubicBezTo>
                        <a:pt x="1535" y="2058"/>
                        <a:pt x="1574" y="2053"/>
                        <a:pt x="1612" y="2042"/>
                      </a:cubicBezTo>
                      <a:cubicBezTo>
                        <a:pt x="1825" y="1951"/>
                        <a:pt x="1946" y="1768"/>
                        <a:pt x="1977" y="1556"/>
                      </a:cubicBezTo>
                      <a:cubicBezTo>
                        <a:pt x="1977" y="1373"/>
                        <a:pt x="1916" y="1191"/>
                        <a:pt x="1855" y="1039"/>
                      </a:cubicBezTo>
                      <a:cubicBezTo>
                        <a:pt x="1813" y="962"/>
                        <a:pt x="1768" y="889"/>
                        <a:pt x="1721" y="819"/>
                      </a:cubicBezTo>
                      <a:lnTo>
                        <a:pt x="1721" y="819"/>
                      </a:lnTo>
                      <a:cubicBezTo>
                        <a:pt x="1900" y="735"/>
                        <a:pt x="2106" y="689"/>
                        <a:pt x="2311" y="644"/>
                      </a:cubicBezTo>
                      <a:cubicBezTo>
                        <a:pt x="2389" y="635"/>
                        <a:pt x="2468" y="631"/>
                        <a:pt x="2547" y="631"/>
                      </a:cubicBezTo>
                      <a:cubicBezTo>
                        <a:pt x="3020" y="631"/>
                        <a:pt x="3496" y="787"/>
                        <a:pt x="3861" y="1100"/>
                      </a:cubicBezTo>
                      <a:cubicBezTo>
                        <a:pt x="3877" y="1108"/>
                        <a:pt x="3894" y="1112"/>
                        <a:pt x="3908" y="1112"/>
                      </a:cubicBezTo>
                      <a:cubicBezTo>
                        <a:pt x="3948" y="1112"/>
                        <a:pt x="3975" y="1083"/>
                        <a:pt x="3952" y="1039"/>
                      </a:cubicBezTo>
                      <a:cubicBezTo>
                        <a:pt x="3704" y="681"/>
                        <a:pt x="3182" y="423"/>
                        <a:pt x="2634" y="423"/>
                      </a:cubicBezTo>
                      <a:cubicBezTo>
                        <a:pt x="2577" y="423"/>
                        <a:pt x="2520" y="425"/>
                        <a:pt x="2463" y="431"/>
                      </a:cubicBezTo>
                      <a:cubicBezTo>
                        <a:pt x="2161" y="431"/>
                        <a:pt x="1859" y="521"/>
                        <a:pt x="1587" y="641"/>
                      </a:cubicBezTo>
                      <a:lnTo>
                        <a:pt x="1587" y="641"/>
                      </a:lnTo>
                      <a:cubicBezTo>
                        <a:pt x="1457" y="485"/>
                        <a:pt x="1311" y="352"/>
                        <a:pt x="1156" y="249"/>
                      </a:cubicBezTo>
                      <a:cubicBezTo>
                        <a:pt x="931" y="91"/>
                        <a:pt x="657" y="1"/>
                        <a:pt x="394" y="1"/>
                      </a:cubicBezTo>
                      <a:close/>
                    </a:path>
                  </a:pathLst>
                </a:custGeom>
                <a:solidFill>
                  <a:srgbClr val="2D2C2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7" name="Google Shape;957;p31"/>
                <p:cNvSpPr/>
                <p:nvPr/>
              </p:nvSpPr>
              <p:spPr>
                <a:xfrm>
                  <a:off x="2061113" y="3593989"/>
                  <a:ext cx="221869" cy="2688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900" h="8360" extrusionOk="0">
                      <a:moveTo>
                        <a:pt x="6535" y="1"/>
                      </a:moveTo>
                      <a:lnTo>
                        <a:pt x="1854" y="852"/>
                      </a:lnTo>
                      <a:cubicBezTo>
                        <a:pt x="2006" y="1581"/>
                        <a:pt x="1885" y="2189"/>
                        <a:pt x="1520" y="2736"/>
                      </a:cubicBezTo>
                      <a:cubicBezTo>
                        <a:pt x="1200" y="3231"/>
                        <a:pt x="684" y="3559"/>
                        <a:pt x="80" y="3559"/>
                      </a:cubicBezTo>
                      <a:cubicBezTo>
                        <a:pt x="54" y="3559"/>
                        <a:pt x="27" y="3558"/>
                        <a:pt x="0" y="3557"/>
                      </a:cubicBezTo>
                      <a:lnTo>
                        <a:pt x="0" y="3557"/>
                      </a:lnTo>
                      <a:lnTo>
                        <a:pt x="942" y="8208"/>
                      </a:lnTo>
                      <a:lnTo>
                        <a:pt x="973" y="8360"/>
                      </a:lnTo>
                      <a:cubicBezTo>
                        <a:pt x="2736" y="8025"/>
                        <a:pt x="4377" y="7022"/>
                        <a:pt x="5471" y="5411"/>
                      </a:cubicBezTo>
                      <a:cubicBezTo>
                        <a:pt x="6566" y="3800"/>
                        <a:pt x="6900" y="1916"/>
                        <a:pt x="6596" y="153"/>
                      </a:cubicBezTo>
                      <a:lnTo>
                        <a:pt x="6535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8" name="Google Shape;958;p31"/>
                <p:cNvSpPr/>
                <p:nvPr/>
              </p:nvSpPr>
              <p:spPr>
                <a:xfrm>
                  <a:off x="2092368" y="3593989"/>
                  <a:ext cx="756511" cy="662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7" h="20609" extrusionOk="0">
                      <a:moveTo>
                        <a:pt x="5563" y="1"/>
                      </a:moveTo>
                      <a:lnTo>
                        <a:pt x="5563" y="1"/>
                      </a:lnTo>
                      <a:cubicBezTo>
                        <a:pt x="5867" y="1764"/>
                        <a:pt x="5594" y="3800"/>
                        <a:pt x="4499" y="5411"/>
                      </a:cubicBezTo>
                      <a:cubicBezTo>
                        <a:pt x="3405" y="7022"/>
                        <a:pt x="1764" y="8025"/>
                        <a:pt x="1" y="8360"/>
                      </a:cubicBezTo>
                      <a:lnTo>
                        <a:pt x="17934" y="20609"/>
                      </a:lnTo>
                      <a:lnTo>
                        <a:pt x="20731" y="16506"/>
                      </a:lnTo>
                      <a:lnTo>
                        <a:pt x="23527" y="12402"/>
                      </a:lnTo>
                      <a:lnTo>
                        <a:pt x="5563" y="1"/>
                      </a:ln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59" name="Google Shape;959;p31"/>
                <p:cNvSpPr/>
                <p:nvPr/>
              </p:nvSpPr>
              <p:spPr>
                <a:xfrm>
                  <a:off x="2596687" y="3942903"/>
                  <a:ext cx="310842" cy="3538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67" h="11005" extrusionOk="0">
                      <a:moveTo>
                        <a:pt x="5594" y="1"/>
                      </a:moveTo>
                      <a:lnTo>
                        <a:pt x="1" y="8238"/>
                      </a:lnTo>
                      <a:lnTo>
                        <a:pt x="4074" y="11004"/>
                      </a:lnTo>
                      <a:lnTo>
                        <a:pt x="9667" y="2767"/>
                      </a:lnTo>
                      <a:lnTo>
                        <a:pt x="5594" y="1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0" name="Google Shape;960;p31"/>
                <p:cNvSpPr/>
                <p:nvPr/>
              </p:nvSpPr>
              <p:spPr>
                <a:xfrm>
                  <a:off x="2659261" y="3985927"/>
                  <a:ext cx="179875" cy="2639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594" h="8208" fill="none" extrusionOk="0">
                      <a:moveTo>
                        <a:pt x="0" y="8207"/>
                      </a:moveTo>
                      <a:lnTo>
                        <a:pt x="5593" y="0"/>
                      </a:lnTo>
                    </a:path>
                  </a:pathLst>
                </a:custGeom>
                <a:solidFill>
                  <a:srgbClr val="121B44"/>
                </a:solidFill>
                <a:ln w="9875" cap="rnd" cmpd="sng">
                  <a:solidFill>
                    <a:schemeClr val="dk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1" name="Google Shape;961;p31"/>
                <p:cNvSpPr/>
                <p:nvPr/>
              </p:nvSpPr>
              <p:spPr>
                <a:xfrm>
                  <a:off x="397361" y="4212681"/>
                  <a:ext cx="2118114" cy="14202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5990" h="43590" extrusionOk="0">
                      <a:moveTo>
                        <a:pt x="58117" y="0"/>
                      </a:moveTo>
                      <a:cubicBezTo>
                        <a:pt x="58117" y="0"/>
                        <a:pt x="53558" y="15502"/>
                        <a:pt x="51278" y="17842"/>
                      </a:cubicBezTo>
                      <a:cubicBezTo>
                        <a:pt x="51133" y="17994"/>
                        <a:pt x="50801" y="18061"/>
                        <a:pt x="50324" y="18061"/>
                      </a:cubicBezTo>
                      <a:cubicBezTo>
                        <a:pt x="48309" y="18061"/>
                        <a:pt x="43693" y="16852"/>
                        <a:pt x="39515" y="15623"/>
                      </a:cubicBezTo>
                      <a:cubicBezTo>
                        <a:pt x="39485" y="15593"/>
                        <a:pt x="39485" y="15593"/>
                        <a:pt x="39485" y="15593"/>
                      </a:cubicBezTo>
                      <a:cubicBezTo>
                        <a:pt x="37448" y="14894"/>
                        <a:pt x="34409" y="14012"/>
                        <a:pt x="32676" y="13496"/>
                      </a:cubicBezTo>
                      <a:lnTo>
                        <a:pt x="32646" y="13496"/>
                      </a:lnTo>
                      <a:cubicBezTo>
                        <a:pt x="32099" y="13344"/>
                        <a:pt x="31703" y="13222"/>
                        <a:pt x="31491" y="13161"/>
                      </a:cubicBezTo>
                      <a:cubicBezTo>
                        <a:pt x="31400" y="13131"/>
                        <a:pt x="31339" y="13131"/>
                        <a:pt x="31339" y="13131"/>
                      </a:cubicBezTo>
                      <a:cubicBezTo>
                        <a:pt x="31339" y="13161"/>
                        <a:pt x="31339" y="13192"/>
                        <a:pt x="31339" y="13222"/>
                      </a:cubicBezTo>
                      <a:cubicBezTo>
                        <a:pt x="31339" y="13253"/>
                        <a:pt x="31339" y="13283"/>
                        <a:pt x="31339" y="13313"/>
                      </a:cubicBezTo>
                      <a:cubicBezTo>
                        <a:pt x="31339" y="13374"/>
                        <a:pt x="31339" y="13405"/>
                        <a:pt x="31339" y="13465"/>
                      </a:cubicBezTo>
                      <a:cubicBezTo>
                        <a:pt x="31339" y="13557"/>
                        <a:pt x="31308" y="13709"/>
                        <a:pt x="31278" y="13830"/>
                      </a:cubicBezTo>
                      <a:cubicBezTo>
                        <a:pt x="31187" y="14347"/>
                        <a:pt x="30944" y="15016"/>
                        <a:pt x="30366" y="15593"/>
                      </a:cubicBezTo>
                      <a:cubicBezTo>
                        <a:pt x="30184" y="15775"/>
                        <a:pt x="30001" y="15927"/>
                        <a:pt x="29758" y="16049"/>
                      </a:cubicBezTo>
                      <a:cubicBezTo>
                        <a:pt x="29758" y="16079"/>
                        <a:pt x="29758" y="16079"/>
                        <a:pt x="29758" y="16079"/>
                      </a:cubicBezTo>
                      <a:cubicBezTo>
                        <a:pt x="29637" y="16140"/>
                        <a:pt x="29515" y="16201"/>
                        <a:pt x="29393" y="16262"/>
                      </a:cubicBezTo>
                      <a:cubicBezTo>
                        <a:pt x="28704" y="16606"/>
                        <a:pt x="27756" y="16851"/>
                        <a:pt x="26500" y="16851"/>
                      </a:cubicBezTo>
                      <a:cubicBezTo>
                        <a:pt x="26205" y="16851"/>
                        <a:pt x="25893" y="16838"/>
                        <a:pt x="25564" y="16809"/>
                      </a:cubicBezTo>
                      <a:cubicBezTo>
                        <a:pt x="20396" y="16444"/>
                        <a:pt x="20396" y="13131"/>
                        <a:pt x="20396" y="13131"/>
                      </a:cubicBezTo>
                      <a:lnTo>
                        <a:pt x="20032" y="13131"/>
                      </a:lnTo>
                      <a:cubicBezTo>
                        <a:pt x="19150" y="13161"/>
                        <a:pt x="18299" y="13374"/>
                        <a:pt x="17478" y="13709"/>
                      </a:cubicBezTo>
                      <a:cubicBezTo>
                        <a:pt x="13436" y="15046"/>
                        <a:pt x="4256" y="17873"/>
                        <a:pt x="1" y="18481"/>
                      </a:cubicBezTo>
                      <a:cubicBezTo>
                        <a:pt x="3082" y="31285"/>
                        <a:pt x="22459" y="43589"/>
                        <a:pt x="41120" y="43589"/>
                      </a:cubicBezTo>
                      <a:cubicBezTo>
                        <a:pt x="42527" y="43589"/>
                        <a:pt x="43930" y="43519"/>
                        <a:pt x="45321" y="43375"/>
                      </a:cubicBezTo>
                      <a:cubicBezTo>
                        <a:pt x="44956" y="40791"/>
                        <a:pt x="44530" y="38116"/>
                        <a:pt x="44044" y="35533"/>
                      </a:cubicBezTo>
                      <a:cubicBezTo>
                        <a:pt x="44044" y="35502"/>
                        <a:pt x="44044" y="35472"/>
                        <a:pt x="44044" y="35441"/>
                      </a:cubicBezTo>
                      <a:cubicBezTo>
                        <a:pt x="44014" y="35289"/>
                        <a:pt x="43983" y="35137"/>
                        <a:pt x="43953" y="34985"/>
                      </a:cubicBezTo>
                      <a:cubicBezTo>
                        <a:pt x="43801" y="34195"/>
                        <a:pt x="43649" y="33435"/>
                        <a:pt x="43497" y="32675"/>
                      </a:cubicBezTo>
                      <a:lnTo>
                        <a:pt x="43497" y="32675"/>
                      </a:lnTo>
                      <a:cubicBezTo>
                        <a:pt x="43831" y="32706"/>
                        <a:pt x="44135" y="32767"/>
                        <a:pt x="44470" y="32827"/>
                      </a:cubicBezTo>
                      <a:cubicBezTo>
                        <a:pt x="44561" y="32827"/>
                        <a:pt x="44622" y="32827"/>
                        <a:pt x="44713" y="32858"/>
                      </a:cubicBezTo>
                      <a:cubicBezTo>
                        <a:pt x="45047" y="32888"/>
                        <a:pt x="45351" y="32949"/>
                        <a:pt x="45685" y="32979"/>
                      </a:cubicBezTo>
                      <a:cubicBezTo>
                        <a:pt x="46020" y="33040"/>
                        <a:pt x="46354" y="33071"/>
                        <a:pt x="46689" y="33131"/>
                      </a:cubicBezTo>
                      <a:cubicBezTo>
                        <a:pt x="46719" y="33131"/>
                        <a:pt x="46780" y="33131"/>
                        <a:pt x="46841" y="33162"/>
                      </a:cubicBezTo>
                      <a:cubicBezTo>
                        <a:pt x="47509" y="33253"/>
                        <a:pt x="48148" y="33314"/>
                        <a:pt x="48786" y="33405"/>
                      </a:cubicBezTo>
                      <a:lnTo>
                        <a:pt x="48847" y="33405"/>
                      </a:lnTo>
                      <a:cubicBezTo>
                        <a:pt x="49485" y="33496"/>
                        <a:pt x="50093" y="33557"/>
                        <a:pt x="50640" y="33648"/>
                      </a:cubicBezTo>
                      <a:cubicBezTo>
                        <a:pt x="51765" y="33770"/>
                        <a:pt x="52676" y="33861"/>
                        <a:pt x="53315" y="33861"/>
                      </a:cubicBezTo>
                      <a:cubicBezTo>
                        <a:pt x="53637" y="33875"/>
                        <a:pt x="53959" y="33883"/>
                        <a:pt x="54278" y="33883"/>
                      </a:cubicBezTo>
                      <a:cubicBezTo>
                        <a:pt x="56005" y="33883"/>
                        <a:pt x="57638" y="33661"/>
                        <a:pt x="58664" y="33071"/>
                      </a:cubicBezTo>
                      <a:cubicBezTo>
                        <a:pt x="65564" y="29089"/>
                        <a:pt x="65990" y="2341"/>
                        <a:pt x="65990" y="2341"/>
                      </a:cubicBezTo>
                      <a:lnTo>
                        <a:pt x="58117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2" name="Google Shape;962;p31"/>
                <p:cNvSpPr/>
                <p:nvPr/>
              </p:nvSpPr>
              <p:spPr>
                <a:xfrm>
                  <a:off x="570600" y="489292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3" name="Google Shape;963;p31"/>
                <p:cNvSpPr/>
                <p:nvPr/>
              </p:nvSpPr>
              <p:spPr>
                <a:xfrm>
                  <a:off x="575488" y="489877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4" name="Google Shape;964;p31"/>
                <p:cNvSpPr/>
                <p:nvPr/>
              </p:nvSpPr>
              <p:spPr>
                <a:xfrm>
                  <a:off x="565713" y="489096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5" name="Google Shape;965;p31"/>
                <p:cNvSpPr/>
                <p:nvPr/>
              </p:nvSpPr>
              <p:spPr>
                <a:xfrm>
                  <a:off x="576453" y="49085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6" name="Google Shape;966;p31"/>
                <p:cNvSpPr/>
                <p:nvPr/>
              </p:nvSpPr>
              <p:spPr>
                <a:xfrm>
                  <a:off x="577449" y="490269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7" name="Google Shape;967;p31"/>
                <p:cNvSpPr/>
                <p:nvPr/>
              </p:nvSpPr>
              <p:spPr>
                <a:xfrm>
                  <a:off x="564748" y="48831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8" name="Google Shape;968;p31"/>
                <p:cNvSpPr/>
                <p:nvPr/>
              </p:nvSpPr>
              <p:spPr>
                <a:xfrm>
                  <a:off x="558864" y="4885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9" name="Google Shape;969;p31"/>
                <p:cNvSpPr/>
                <p:nvPr/>
              </p:nvSpPr>
              <p:spPr>
                <a:xfrm>
                  <a:off x="560825" y="48870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0" name="Google Shape;970;p31"/>
                <p:cNvSpPr/>
                <p:nvPr/>
              </p:nvSpPr>
              <p:spPr>
                <a:xfrm>
                  <a:off x="560825" y="48870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1" name="Google Shape;971;p31"/>
                <p:cNvSpPr/>
                <p:nvPr/>
              </p:nvSpPr>
              <p:spPr>
                <a:xfrm>
                  <a:off x="565713" y="4883148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31"/>
                      </a:moveTo>
                      <a:cubicBezTo>
                        <a:pt x="31" y="31"/>
                        <a:pt x="3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2" name="Google Shape;972;p31"/>
                <p:cNvSpPr/>
                <p:nvPr/>
              </p:nvSpPr>
              <p:spPr>
                <a:xfrm>
                  <a:off x="572562" y="49124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3" name="Google Shape;973;p31"/>
                <p:cNvSpPr/>
                <p:nvPr/>
              </p:nvSpPr>
              <p:spPr>
                <a:xfrm>
                  <a:off x="562787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4" name="Google Shape;974;p31"/>
                <p:cNvSpPr/>
                <p:nvPr/>
              </p:nvSpPr>
              <p:spPr>
                <a:xfrm>
                  <a:off x="567674" y="4881186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1" y="1"/>
                        <a:pt x="0" y="1"/>
                        <a:pt x="0" y="31"/>
                      </a:cubicBezTo>
                      <a:cubicBezTo>
                        <a:pt x="16" y="16"/>
                        <a:pt x="23" y="16"/>
                        <a:pt x="27" y="16"/>
                      </a:cubicBezTo>
                      <a:cubicBezTo>
                        <a:pt x="31" y="16"/>
                        <a:pt x="31" y="16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5" name="Google Shape;975;p31"/>
                <p:cNvSpPr/>
                <p:nvPr/>
              </p:nvSpPr>
              <p:spPr>
                <a:xfrm>
                  <a:off x="569636" y="493202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6" name="Google Shape;976;p31"/>
                <p:cNvSpPr/>
                <p:nvPr/>
              </p:nvSpPr>
              <p:spPr>
                <a:xfrm>
                  <a:off x="561822" y="4882183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lnTo>
                        <a:pt x="30" y="30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7" name="Google Shape;977;p31"/>
                <p:cNvSpPr/>
                <p:nvPr/>
              </p:nvSpPr>
              <p:spPr>
                <a:xfrm>
                  <a:off x="567674" y="49095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8" name="Google Shape;978;p31"/>
                <p:cNvSpPr/>
                <p:nvPr/>
              </p:nvSpPr>
              <p:spPr>
                <a:xfrm>
                  <a:off x="567674" y="490855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9" name="Google Shape;979;p31"/>
                <p:cNvSpPr/>
                <p:nvPr/>
              </p:nvSpPr>
              <p:spPr>
                <a:xfrm>
                  <a:off x="565713" y="48831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0" name="Google Shape;980;p31"/>
                <p:cNvSpPr/>
                <p:nvPr/>
              </p:nvSpPr>
              <p:spPr>
                <a:xfrm>
                  <a:off x="565713" y="490366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1" name="Google Shape;981;p31"/>
                <p:cNvSpPr/>
                <p:nvPr/>
              </p:nvSpPr>
              <p:spPr>
                <a:xfrm>
                  <a:off x="577449" y="490173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lnTo>
                        <a:pt x="0" y="0"/>
                      </a:lnTo>
                      <a:cubicBezTo>
                        <a:pt x="0" y="30"/>
                        <a:pt x="0" y="3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2" name="Google Shape;982;p31"/>
                <p:cNvSpPr/>
                <p:nvPr/>
              </p:nvSpPr>
              <p:spPr>
                <a:xfrm>
                  <a:off x="592112" y="4905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3" name="Google Shape;983;p31"/>
                <p:cNvSpPr/>
                <p:nvPr/>
              </p:nvSpPr>
              <p:spPr>
                <a:xfrm>
                  <a:off x="592112" y="490465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31"/>
                        <a:pt x="0" y="31"/>
                      </a:cubicBez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4" name="Google Shape;984;p31"/>
                <p:cNvSpPr/>
                <p:nvPr/>
              </p:nvSpPr>
              <p:spPr>
                <a:xfrm>
                  <a:off x="592112" y="49065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5" name="Google Shape;985;p31"/>
                <p:cNvSpPr/>
                <p:nvPr/>
              </p:nvSpPr>
              <p:spPr>
                <a:xfrm>
                  <a:off x="591115" y="48958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6" name="Google Shape;986;p31"/>
                <p:cNvSpPr/>
                <p:nvPr/>
              </p:nvSpPr>
              <p:spPr>
                <a:xfrm>
                  <a:off x="592112" y="48978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7" name="Google Shape;987;p31"/>
                <p:cNvSpPr/>
                <p:nvPr/>
              </p:nvSpPr>
              <p:spPr>
                <a:xfrm>
                  <a:off x="593077" y="491147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8" name="Google Shape;988;p31"/>
                <p:cNvSpPr/>
                <p:nvPr/>
              </p:nvSpPr>
              <p:spPr>
                <a:xfrm>
                  <a:off x="545198" y="4881186"/>
                  <a:ext cx="49872" cy="521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" h="1621" extrusionOk="0">
                      <a:moveTo>
                        <a:pt x="791" y="31"/>
                      </a:moveTo>
                      <a:cubicBezTo>
                        <a:pt x="791" y="31"/>
                        <a:pt x="791" y="31"/>
                        <a:pt x="791" y="31"/>
                      </a:cubicBezTo>
                      <a:cubicBezTo>
                        <a:pt x="791" y="31"/>
                        <a:pt x="791" y="31"/>
                        <a:pt x="791" y="31"/>
                      </a:cubicBezTo>
                      <a:close/>
                      <a:moveTo>
                        <a:pt x="426" y="1"/>
                      </a:moveTo>
                      <a:cubicBezTo>
                        <a:pt x="395" y="1"/>
                        <a:pt x="395" y="1"/>
                        <a:pt x="395" y="31"/>
                      </a:cubicBezTo>
                      <a:cubicBezTo>
                        <a:pt x="395" y="34"/>
                        <a:pt x="396" y="36"/>
                        <a:pt x="396" y="37"/>
                      </a:cubicBezTo>
                      <a:lnTo>
                        <a:pt x="396" y="37"/>
                      </a:lnTo>
                      <a:cubicBezTo>
                        <a:pt x="398" y="17"/>
                        <a:pt x="404" y="1"/>
                        <a:pt x="426" y="1"/>
                      </a:cubicBezTo>
                      <a:close/>
                      <a:moveTo>
                        <a:pt x="547" y="31"/>
                      </a:moveTo>
                      <a:cubicBezTo>
                        <a:pt x="557" y="31"/>
                        <a:pt x="567" y="34"/>
                        <a:pt x="577" y="39"/>
                      </a:cubicBezTo>
                      <a:lnTo>
                        <a:pt x="577" y="39"/>
                      </a:lnTo>
                      <a:cubicBezTo>
                        <a:pt x="578" y="36"/>
                        <a:pt x="578" y="34"/>
                        <a:pt x="578" y="31"/>
                      </a:cubicBezTo>
                      <a:close/>
                      <a:moveTo>
                        <a:pt x="699" y="31"/>
                      </a:moveTo>
                      <a:cubicBezTo>
                        <a:pt x="699" y="39"/>
                        <a:pt x="702" y="43"/>
                        <a:pt x="705" y="44"/>
                      </a:cubicBezTo>
                      <a:lnTo>
                        <a:pt x="705" y="44"/>
                      </a:lnTo>
                      <a:cubicBezTo>
                        <a:pt x="704" y="40"/>
                        <a:pt x="702" y="36"/>
                        <a:pt x="699" y="31"/>
                      </a:cubicBezTo>
                      <a:close/>
                      <a:moveTo>
                        <a:pt x="547" y="31"/>
                      </a:moveTo>
                      <a:cubicBezTo>
                        <a:pt x="547" y="41"/>
                        <a:pt x="550" y="47"/>
                        <a:pt x="555" y="51"/>
                      </a:cubicBezTo>
                      <a:lnTo>
                        <a:pt x="555" y="51"/>
                      </a:lnTo>
                      <a:cubicBezTo>
                        <a:pt x="550" y="44"/>
                        <a:pt x="547" y="38"/>
                        <a:pt x="547" y="31"/>
                      </a:cubicBezTo>
                      <a:close/>
                      <a:moveTo>
                        <a:pt x="368" y="23"/>
                      </a:moveTo>
                      <a:cubicBezTo>
                        <a:pt x="366" y="23"/>
                        <a:pt x="365" y="25"/>
                        <a:pt x="365" y="31"/>
                      </a:cubicBezTo>
                      <a:cubicBezTo>
                        <a:pt x="365" y="31"/>
                        <a:pt x="365" y="49"/>
                        <a:pt x="379" y="57"/>
                      </a:cubicBezTo>
                      <a:lnTo>
                        <a:pt x="379" y="57"/>
                      </a:lnTo>
                      <a:cubicBezTo>
                        <a:pt x="379" y="39"/>
                        <a:pt x="372" y="23"/>
                        <a:pt x="368" y="23"/>
                      </a:cubicBezTo>
                      <a:close/>
                      <a:moveTo>
                        <a:pt x="640" y="32"/>
                      </a:moveTo>
                      <a:cubicBezTo>
                        <a:pt x="645" y="38"/>
                        <a:pt x="665" y="61"/>
                        <a:pt x="639" y="61"/>
                      </a:cubicBezTo>
                      <a:cubicBezTo>
                        <a:pt x="639" y="51"/>
                        <a:pt x="639" y="41"/>
                        <a:pt x="640" y="32"/>
                      </a:cubicBezTo>
                      <a:close/>
                      <a:moveTo>
                        <a:pt x="912" y="92"/>
                      </a:moveTo>
                      <a:cubicBezTo>
                        <a:pt x="912" y="92"/>
                        <a:pt x="912" y="92"/>
                        <a:pt x="912" y="92"/>
                      </a:cubicBezTo>
                      <a:cubicBezTo>
                        <a:pt x="912" y="92"/>
                        <a:pt x="912" y="92"/>
                        <a:pt x="912" y="92"/>
                      </a:cubicBezTo>
                      <a:close/>
                      <a:moveTo>
                        <a:pt x="973" y="92"/>
                      </a:moveTo>
                      <a:lnTo>
                        <a:pt x="943" y="122"/>
                      </a:lnTo>
                      <a:lnTo>
                        <a:pt x="955" y="122"/>
                      </a:lnTo>
                      <a:cubicBezTo>
                        <a:pt x="960" y="116"/>
                        <a:pt x="966" y="107"/>
                        <a:pt x="973" y="92"/>
                      </a:cubicBezTo>
                      <a:close/>
                      <a:moveTo>
                        <a:pt x="1034" y="153"/>
                      </a:moveTo>
                      <a:cubicBezTo>
                        <a:pt x="1034" y="153"/>
                        <a:pt x="1034" y="153"/>
                        <a:pt x="1034" y="153"/>
                      </a:cubicBezTo>
                      <a:lnTo>
                        <a:pt x="1034" y="153"/>
                      </a:lnTo>
                      <a:close/>
                      <a:moveTo>
                        <a:pt x="1247" y="244"/>
                      </a:moveTo>
                      <a:cubicBezTo>
                        <a:pt x="1227" y="244"/>
                        <a:pt x="1220" y="256"/>
                        <a:pt x="1218" y="265"/>
                      </a:cubicBezTo>
                      <a:lnTo>
                        <a:pt x="1218" y="265"/>
                      </a:lnTo>
                      <a:cubicBezTo>
                        <a:pt x="1234" y="256"/>
                        <a:pt x="1247" y="244"/>
                        <a:pt x="1247" y="244"/>
                      </a:cubicBezTo>
                      <a:close/>
                      <a:moveTo>
                        <a:pt x="615" y="274"/>
                      </a:moveTo>
                      <a:cubicBezTo>
                        <a:pt x="612" y="284"/>
                        <a:pt x="608" y="294"/>
                        <a:pt x="608" y="305"/>
                      </a:cubicBezTo>
                      <a:lnTo>
                        <a:pt x="608" y="274"/>
                      </a:lnTo>
                      <a:close/>
                      <a:moveTo>
                        <a:pt x="1338" y="365"/>
                      </a:moveTo>
                      <a:cubicBezTo>
                        <a:pt x="1307" y="365"/>
                        <a:pt x="1307" y="396"/>
                        <a:pt x="1307" y="396"/>
                      </a:cubicBezTo>
                      <a:cubicBezTo>
                        <a:pt x="1307" y="411"/>
                        <a:pt x="1315" y="419"/>
                        <a:pt x="1323" y="419"/>
                      </a:cubicBezTo>
                      <a:cubicBezTo>
                        <a:pt x="1330" y="419"/>
                        <a:pt x="1338" y="411"/>
                        <a:pt x="1338" y="396"/>
                      </a:cubicBezTo>
                      <a:cubicBezTo>
                        <a:pt x="1338" y="396"/>
                        <a:pt x="1338" y="365"/>
                        <a:pt x="1368" y="365"/>
                      </a:cubicBezTo>
                      <a:lnTo>
                        <a:pt x="1368" y="365"/>
                      </a:lnTo>
                      <a:cubicBezTo>
                        <a:pt x="1348" y="365"/>
                        <a:pt x="1341" y="379"/>
                        <a:pt x="1339" y="379"/>
                      </a:cubicBezTo>
                      <a:cubicBezTo>
                        <a:pt x="1338" y="379"/>
                        <a:pt x="1338" y="376"/>
                        <a:pt x="1338" y="365"/>
                      </a:cubicBezTo>
                      <a:close/>
                      <a:moveTo>
                        <a:pt x="1368" y="487"/>
                      </a:moveTo>
                      <a:cubicBezTo>
                        <a:pt x="1397" y="487"/>
                        <a:pt x="1398" y="487"/>
                        <a:pt x="1399" y="514"/>
                      </a:cubicBezTo>
                      <a:lnTo>
                        <a:pt x="1399" y="514"/>
                      </a:lnTo>
                      <a:cubicBezTo>
                        <a:pt x="1391" y="510"/>
                        <a:pt x="1383" y="502"/>
                        <a:pt x="1368" y="487"/>
                      </a:cubicBezTo>
                      <a:close/>
                      <a:moveTo>
                        <a:pt x="1490" y="517"/>
                      </a:moveTo>
                      <a:cubicBezTo>
                        <a:pt x="1460" y="547"/>
                        <a:pt x="1517" y="519"/>
                        <a:pt x="1492" y="573"/>
                      </a:cubicBezTo>
                      <a:lnTo>
                        <a:pt x="1492" y="573"/>
                      </a:lnTo>
                      <a:cubicBezTo>
                        <a:pt x="1499" y="569"/>
                        <a:pt x="1507" y="561"/>
                        <a:pt x="1520" y="548"/>
                      </a:cubicBezTo>
                      <a:cubicBezTo>
                        <a:pt x="1490" y="548"/>
                        <a:pt x="1520" y="517"/>
                        <a:pt x="1490" y="517"/>
                      </a:cubicBezTo>
                      <a:close/>
                      <a:moveTo>
                        <a:pt x="1492" y="573"/>
                      </a:moveTo>
                      <a:cubicBezTo>
                        <a:pt x="1484" y="578"/>
                        <a:pt x="1476" y="578"/>
                        <a:pt x="1459" y="578"/>
                      </a:cubicBezTo>
                      <a:lnTo>
                        <a:pt x="1490" y="578"/>
                      </a:lnTo>
                      <a:cubicBezTo>
                        <a:pt x="1491" y="576"/>
                        <a:pt x="1491" y="575"/>
                        <a:pt x="1492" y="573"/>
                      </a:cubicBezTo>
                      <a:close/>
                      <a:moveTo>
                        <a:pt x="1003" y="609"/>
                      </a:moveTo>
                      <a:cubicBezTo>
                        <a:pt x="1003" y="609"/>
                        <a:pt x="1003" y="622"/>
                        <a:pt x="995" y="631"/>
                      </a:cubicBezTo>
                      <a:lnTo>
                        <a:pt x="995" y="631"/>
                      </a:lnTo>
                      <a:cubicBezTo>
                        <a:pt x="1000" y="626"/>
                        <a:pt x="1003" y="619"/>
                        <a:pt x="1003" y="609"/>
                      </a:cubicBezTo>
                      <a:close/>
                      <a:moveTo>
                        <a:pt x="995" y="631"/>
                      </a:moveTo>
                      <a:lnTo>
                        <a:pt x="995" y="631"/>
                      </a:lnTo>
                      <a:cubicBezTo>
                        <a:pt x="986" y="639"/>
                        <a:pt x="973" y="639"/>
                        <a:pt x="973" y="639"/>
                      </a:cubicBezTo>
                      <a:cubicBezTo>
                        <a:pt x="984" y="639"/>
                        <a:pt x="990" y="635"/>
                        <a:pt x="995" y="631"/>
                      </a:cubicBezTo>
                      <a:close/>
                      <a:moveTo>
                        <a:pt x="1429" y="761"/>
                      </a:moveTo>
                      <a:cubicBezTo>
                        <a:pt x="1459" y="761"/>
                        <a:pt x="1490" y="761"/>
                        <a:pt x="1490" y="791"/>
                      </a:cubicBezTo>
                      <a:cubicBezTo>
                        <a:pt x="1490" y="761"/>
                        <a:pt x="1490" y="761"/>
                        <a:pt x="1520" y="761"/>
                      </a:cubicBezTo>
                      <a:close/>
                      <a:moveTo>
                        <a:pt x="1490" y="882"/>
                      </a:moveTo>
                      <a:lnTo>
                        <a:pt x="1490" y="882"/>
                      </a:lnTo>
                      <a:cubicBezTo>
                        <a:pt x="1520" y="913"/>
                        <a:pt x="1520" y="913"/>
                        <a:pt x="1520" y="913"/>
                      </a:cubicBezTo>
                      <a:cubicBezTo>
                        <a:pt x="1550" y="913"/>
                        <a:pt x="1490" y="882"/>
                        <a:pt x="1490" y="882"/>
                      </a:cubicBezTo>
                      <a:close/>
                      <a:moveTo>
                        <a:pt x="760" y="305"/>
                      </a:moveTo>
                      <a:cubicBezTo>
                        <a:pt x="760" y="335"/>
                        <a:pt x="760" y="335"/>
                        <a:pt x="760" y="365"/>
                      </a:cubicBezTo>
                      <a:cubicBezTo>
                        <a:pt x="760" y="365"/>
                        <a:pt x="760" y="365"/>
                        <a:pt x="791" y="335"/>
                      </a:cubicBezTo>
                      <a:cubicBezTo>
                        <a:pt x="791" y="350"/>
                        <a:pt x="791" y="350"/>
                        <a:pt x="791" y="350"/>
                      </a:cubicBezTo>
                      <a:cubicBezTo>
                        <a:pt x="791" y="350"/>
                        <a:pt x="791" y="350"/>
                        <a:pt x="791" y="365"/>
                      </a:cubicBezTo>
                      <a:lnTo>
                        <a:pt x="821" y="365"/>
                      </a:lnTo>
                      <a:cubicBezTo>
                        <a:pt x="815" y="372"/>
                        <a:pt x="812" y="374"/>
                        <a:pt x="813" y="374"/>
                      </a:cubicBezTo>
                      <a:cubicBezTo>
                        <a:pt x="813" y="374"/>
                        <a:pt x="834" y="357"/>
                        <a:pt x="845" y="357"/>
                      </a:cubicBezTo>
                      <a:cubicBezTo>
                        <a:pt x="849" y="357"/>
                        <a:pt x="851" y="359"/>
                        <a:pt x="851" y="365"/>
                      </a:cubicBezTo>
                      <a:lnTo>
                        <a:pt x="851" y="365"/>
                      </a:lnTo>
                      <a:lnTo>
                        <a:pt x="851" y="365"/>
                      </a:lnTo>
                      <a:cubicBezTo>
                        <a:pt x="851" y="396"/>
                        <a:pt x="821" y="396"/>
                        <a:pt x="821" y="396"/>
                      </a:cubicBezTo>
                      <a:lnTo>
                        <a:pt x="851" y="426"/>
                      </a:lnTo>
                      <a:lnTo>
                        <a:pt x="851" y="396"/>
                      </a:lnTo>
                      <a:lnTo>
                        <a:pt x="882" y="396"/>
                      </a:lnTo>
                      <a:cubicBezTo>
                        <a:pt x="867" y="411"/>
                        <a:pt x="867" y="411"/>
                        <a:pt x="870" y="411"/>
                      </a:cubicBezTo>
                      <a:cubicBezTo>
                        <a:pt x="874" y="411"/>
                        <a:pt x="882" y="411"/>
                        <a:pt x="882" y="426"/>
                      </a:cubicBezTo>
                      <a:lnTo>
                        <a:pt x="882" y="426"/>
                      </a:lnTo>
                      <a:cubicBezTo>
                        <a:pt x="882" y="420"/>
                        <a:pt x="880" y="417"/>
                        <a:pt x="879" y="417"/>
                      </a:cubicBezTo>
                      <a:cubicBezTo>
                        <a:pt x="874" y="417"/>
                        <a:pt x="865" y="435"/>
                        <a:pt x="870" y="435"/>
                      </a:cubicBezTo>
                      <a:cubicBezTo>
                        <a:pt x="872" y="435"/>
                        <a:pt x="875" y="433"/>
                        <a:pt x="882" y="426"/>
                      </a:cubicBezTo>
                      <a:lnTo>
                        <a:pt x="912" y="426"/>
                      </a:lnTo>
                      <a:cubicBezTo>
                        <a:pt x="912" y="426"/>
                        <a:pt x="912" y="457"/>
                        <a:pt x="882" y="457"/>
                      </a:cubicBezTo>
                      <a:lnTo>
                        <a:pt x="943" y="457"/>
                      </a:lnTo>
                      <a:lnTo>
                        <a:pt x="912" y="487"/>
                      </a:lnTo>
                      <a:cubicBezTo>
                        <a:pt x="943" y="487"/>
                        <a:pt x="912" y="517"/>
                        <a:pt x="943" y="517"/>
                      </a:cubicBezTo>
                      <a:cubicBezTo>
                        <a:pt x="943" y="517"/>
                        <a:pt x="943" y="517"/>
                        <a:pt x="943" y="548"/>
                      </a:cubicBezTo>
                      <a:lnTo>
                        <a:pt x="973" y="548"/>
                      </a:lnTo>
                      <a:cubicBezTo>
                        <a:pt x="982" y="543"/>
                        <a:pt x="988" y="542"/>
                        <a:pt x="992" y="542"/>
                      </a:cubicBezTo>
                      <a:cubicBezTo>
                        <a:pt x="1018" y="542"/>
                        <a:pt x="977" y="609"/>
                        <a:pt x="1003" y="609"/>
                      </a:cubicBezTo>
                      <a:cubicBezTo>
                        <a:pt x="1003" y="639"/>
                        <a:pt x="1003" y="639"/>
                        <a:pt x="1003" y="639"/>
                      </a:cubicBezTo>
                      <a:lnTo>
                        <a:pt x="1034" y="639"/>
                      </a:lnTo>
                      <a:cubicBezTo>
                        <a:pt x="1034" y="639"/>
                        <a:pt x="1034" y="669"/>
                        <a:pt x="1034" y="669"/>
                      </a:cubicBezTo>
                      <a:lnTo>
                        <a:pt x="1003" y="669"/>
                      </a:lnTo>
                      <a:cubicBezTo>
                        <a:pt x="1003" y="669"/>
                        <a:pt x="1034" y="669"/>
                        <a:pt x="1003" y="700"/>
                      </a:cubicBezTo>
                      <a:cubicBezTo>
                        <a:pt x="1003" y="700"/>
                        <a:pt x="1017" y="686"/>
                        <a:pt x="1026" y="686"/>
                      </a:cubicBezTo>
                      <a:cubicBezTo>
                        <a:pt x="1030" y="686"/>
                        <a:pt x="1034" y="690"/>
                        <a:pt x="1034" y="700"/>
                      </a:cubicBezTo>
                      <a:lnTo>
                        <a:pt x="1034" y="730"/>
                      </a:lnTo>
                      <a:cubicBezTo>
                        <a:pt x="1034" y="730"/>
                        <a:pt x="1064" y="730"/>
                        <a:pt x="1034" y="761"/>
                      </a:cubicBezTo>
                      <a:cubicBezTo>
                        <a:pt x="1034" y="791"/>
                        <a:pt x="943" y="791"/>
                        <a:pt x="1003" y="791"/>
                      </a:cubicBezTo>
                      <a:lnTo>
                        <a:pt x="973" y="791"/>
                      </a:lnTo>
                      <a:cubicBezTo>
                        <a:pt x="973" y="821"/>
                        <a:pt x="973" y="821"/>
                        <a:pt x="973" y="821"/>
                      </a:cubicBezTo>
                      <a:cubicBezTo>
                        <a:pt x="1003" y="852"/>
                        <a:pt x="973" y="852"/>
                        <a:pt x="973" y="852"/>
                      </a:cubicBezTo>
                      <a:lnTo>
                        <a:pt x="943" y="852"/>
                      </a:lnTo>
                      <a:cubicBezTo>
                        <a:pt x="973" y="852"/>
                        <a:pt x="973" y="882"/>
                        <a:pt x="973" y="882"/>
                      </a:cubicBezTo>
                      <a:lnTo>
                        <a:pt x="943" y="882"/>
                      </a:lnTo>
                      <a:cubicBezTo>
                        <a:pt x="958" y="897"/>
                        <a:pt x="950" y="897"/>
                        <a:pt x="946" y="897"/>
                      </a:cubicBezTo>
                      <a:cubicBezTo>
                        <a:pt x="943" y="897"/>
                        <a:pt x="943" y="897"/>
                        <a:pt x="973" y="913"/>
                      </a:cubicBezTo>
                      <a:lnTo>
                        <a:pt x="943" y="913"/>
                      </a:lnTo>
                      <a:cubicBezTo>
                        <a:pt x="943" y="913"/>
                        <a:pt x="943" y="943"/>
                        <a:pt x="943" y="943"/>
                      </a:cubicBezTo>
                      <a:cubicBezTo>
                        <a:pt x="943" y="953"/>
                        <a:pt x="936" y="956"/>
                        <a:pt x="928" y="956"/>
                      </a:cubicBezTo>
                      <a:cubicBezTo>
                        <a:pt x="912" y="956"/>
                        <a:pt x="892" y="943"/>
                        <a:pt x="912" y="943"/>
                      </a:cubicBezTo>
                      <a:lnTo>
                        <a:pt x="882" y="943"/>
                      </a:lnTo>
                      <a:cubicBezTo>
                        <a:pt x="882" y="973"/>
                        <a:pt x="882" y="973"/>
                        <a:pt x="882" y="973"/>
                      </a:cubicBezTo>
                      <a:cubicBezTo>
                        <a:pt x="882" y="983"/>
                        <a:pt x="878" y="987"/>
                        <a:pt x="874" y="987"/>
                      </a:cubicBezTo>
                      <a:cubicBezTo>
                        <a:pt x="865" y="987"/>
                        <a:pt x="852" y="974"/>
                        <a:pt x="851" y="973"/>
                      </a:cubicBezTo>
                      <a:lnTo>
                        <a:pt x="851" y="973"/>
                      </a:lnTo>
                      <a:cubicBezTo>
                        <a:pt x="851" y="973"/>
                        <a:pt x="851" y="973"/>
                        <a:pt x="851" y="973"/>
                      </a:cubicBezTo>
                      <a:cubicBezTo>
                        <a:pt x="851" y="984"/>
                        <a:pt x="851" y="996"/>
                        <a:pt x="851" y="1004"/>
                      </a:cubicBezTo>
                      <a:cubicBezTo>
                        <a:pt x="851" y="1004"/>
                        <a:pt x="838" y="1017"/>
                        <a:pt x="829" y="1017"/>
                      </a:cubicBezTo>
                      <a:cubicBezTo>
                        <a:pt x="824" y="1017"/>
                        <a:pt x="821" y="1014"/>
                        <a:pt x="821" y="1004"/>
                      </a:cubicBezTo>
                      <a:cubicBezTo>
                        <a:pt x="821" y="1004"/>
                        <a:pt x="821" y="973"/>
                        <a:pt x="821" y="973"/>
                      </a:cubicBezTo>
                      <a:cubicBezTo>
                        <a:pt x="821" y="973"/>
                        <a:pt x="791" y="1004"/>
                        <a:pt x="791" y="1004"/>
                      </a:cubicBezTo>
                      <a:cubicBezTo>
                        <a:pt x="791" y="943"/>
                        <a:pt x="760" y="973"/>
                        <a:pt x="760" y="913"/>
                      </a:cubicBezTo>
                      <a:cubicBezTo>
                        <a:pt x="760" y="913"/>
                        <a:pt x="747" y="926"/>
                        <a:pt x="738" y="926"/>
                      </a:cubicBezTo>
                      <a:cubicBezTo>
                        <a:pt x="733" y="926"/>
                        <a:pt x="730" y="923"/>
                        <a:pt x="730" y="913"/>
                      </a:cubicBezTo>
                      <a:lnTo>
                        <a:pt x="699" y="913"/>
                      </a:lnTo>
                      <a:cubicBezTo>
                        <a:pt x="730" y="913"/>
                        <a:pt x="730" y="882"/>
                        <a:pt x="699" y="882"/>
                      </a:cubicBezTo>
                      <a:cubicBezTo>
                        <a:pt x="639" y="882"/>
                        <a:pt x="730" y="852"/>
                        <a:pt x="699" y="852"/>
                      </a:cubicBezTo>
                      <a:lnTo>
                        <a:pt x="639" y="852"/>
                      </a:lnTo>
                      <a:cubicBezTo>
                        <a:pt x="669" y="837"/>
                        <a:pt x="669" y="837"/>
                        <a:pt x="665" y="837"/>
                      </a:cubicBezTo>
                      <a:cubicBezTo>
                        <a:pt x="661" y="837"/>
                        <a:pt x="654" y="837"/>
                        <a:pt x="669" y="821"/>
                      </a:cubicBezTo>
                      <a:cubicBezTo>
                        <a:pt x="669" y="791"/>
                        <a:pt x="639" y="791"/>
                        <a:pt x="699" y="791"/>
                      </a:cubicBezTo>
                      <a:cubicBezTo>
                        <a:pt x="639" y="761"/>
                        <a:pt x="669" y="761"/>
                        <a:pt x="669" y="730"/>
                      </a:cubicBezTo>
                      <a:cubicBezTo>
                        <a:pt x="639" y="730"/>
                        <a:pt x="639" y="730"/>
                        <a:pt x="639" y="700"/>
                      </a:cubicBezTo>
                      <a:cubicBezTo>
                        <a:pt x="639" y="669"/>
                        <a:pt x="639" y="669"/>
                        <a:pt x="639" y="669"/>
                      </a:cubicBezTo>
                      <a:lnTo>
                        <a:pt x="669" y="669"/>
                      </a:lnTo>
                      <a:cubicBezTo>
                        <a:pt x="608" y="669"/>
                        <a:pt x="669" y="639"/>
                        <a:pt x="669" y="639"/>
                      </a:cubicBezTo>
                      <a:cubicBezTo>
                        <a:pt x="669" y="639"/>
                        <a:pt x="699" y="578"/>
                        <a:pt x="730" y="457"/>
                      </a:cubicBezTo>
                      <a:cubicBezTo>
                        <a:pt x="730" y="417"/>
                        <a:pt x="733" y="374"/>
                        <a:pt x="734" y="331"/>
                      </a:cubicBezTo>
                      <a:lnTo>
                        <a:pt x="734" y="331"/>
                      </a:lnTo>
                      <a:cubicBezTo>
                        <a:pt x="738" y="327"/>
                        <a:pt x="746" y="319"/>
                        <a:pt x="760" y="305"/>
                      </a:cubicBezTo>
                      <a:close/>
                      <a:moveTo>
                        <a:pt x="1483" y="1081"/>
                      </a:moveTo>
                      <a:cubicBezTo>
                        <a:pt x="1480" y="1081"/>
                        <a:pt x="1480" y="1085"/>
                        <a:pt x="1490" y="1095"/>
                      </a:cubicBezTo>
                      <a:cubicBezTo>
                        <a:pt x="1510" y="1095"/>
                        <a:pt x="1490" y="1081"/>
                        <a:pt x="1483" y="1081"/>
                      </a:cubicBezTo>
                      <a:close/>
                      <a:moveTo>
                        <a:pt x="1399" y="1308"/>
                      </a:moveTo>
                      <a:lnTo>
                        <a:pt x="1414" y="1323"/>
                      </a:lnTo>
                      <a:cubicBezTo>
                        <a:pt x="1414" y="1315"/>
                        <a:pt x="1414" y="1308"/>
                        <a:pt x="1399" y="1308"/>
                      </a:cubicBezTo>
                      <a:close/>
                      <a:moveTo>
                        <a:pt x="1414" y="1323"/>
                      </a:moveTo>
                      <a:lnTo>
                        <a:pt x="1414" y="1323"/>
                      </a:lnTo>
                      <a:cubicBezTo>
                        <a:pt x="1414" y="1331"/>
                        <a:pt x="1414" y="1338"/>
                        <a:pt x="1429" y="1338"/>
                      </a:cubicBezTo>
                      <a:lnTo>
                        <a:pt x="1414" y="1323"/>
                      </a:lnTo>
                      <a:close/>
                      <a:moveTo>
                        <a:pt x="456" y="1"/>
                      </a:moveTo>
                      <a:cubicBezTo>
                        <a:pt x="432" y="1"/>
                        <a:pt x="427" y="40"/>
                        <a:pt x="426" y="40"/>
                      </a:cubicBezTo>
                      <a:cubicBezTo>
                        <a:pt x="426" y="40"/>
                        <a:pt x="426" y="37"/>
                        <a:pt x="426" y="31"/>
                      </a:cubicBezTo>
                      <a:cubicBezTo>
                        <a:pt x="426" y="25"/>
                        <a:pt x="424" y="22"/>
                        <a:pt x="422" y="22"/>
                      </a:cubicBezTo>
                      <a:cubicBezTo>
                        <a:pt x="416" y="22"/>
                        <a:pt x="405" y="40"/>
                        <a:pt x="399" y="40"/>
                      </a:cubicBezTo>
                      <a:cubicBezTo>
                        <a:pt x="398" y="40"/>
                        <a:pt x="397" y="39"/>
                        <a:pt x="396" y="37"/>
                      </a:cubicBezTo>
                      <a:lnTo>
                        <a:pt x="396" y="37"/>
                      </a:lnTo>
                      <a:cubicBezTo>
                        <a:pt x="395" y="45"/>
                        <a:pt x="395" y="53"/>
                        <a:pt x="395" y="61"/>
                      </a:cubicBezTo>
                      <a:cubicBezTo>
                        <a:pt x="388" y="61"/>
                        <a:pt x="383" y="60"/>
                        <a:pt x="379" y="57"/>
                      </a:cubicBezTo>
                      <a:lnTo>
                        <a:pt x="379" y="57"/>
                      </a:lnTo>
                      <a:cubicBezTo>
                        <a:pt x="378" y="69"/>
                        <a:pt x="375" y="82"/>
                        <a:pt x="365" y="92"/>
                      </a:cubicBezTo>
                      <a:cubicBezTo>
                        <a:pt x="380" y="107"/>
                        <a:pt x="380" y="107"/>
                        <a:pt x="380" y="107"/>
                      </a:cubicBezTo>
                      <a:cubicBezTo>
                        <a:pt x="380" y="107"/>
                        <a:pt x="380" y="107"/>
                        <a:pt x="395" y="122"/>
                      </a:cubicBezTo>
                      <a:cubicBezTo>
                        <a:pt x="395" y="122"/>
                        <a:pt x="395" y="92"/>
                        <a:pt x="395" y="92"/>
                      </a:cubicBezTo>
                      <a:cubicBezTo>
                        <a:pt x="395" y="122"/>
                        <a:pt x="395" y="122"/>
                        <a:pt x="426" y="122"/>
                      </a:cubicBezTo>
                      <a:cubicBezTo>
                        <a:pt x="411" y="107"/>
                        <a:pt x="411" y="107"/>
                        <a:pt x="414" y="107"/>
                      </a:cubicBezTo>
                      <a:cubicBezTo>
                        <a:pt x="418" y="107"/>
                        <a:pt x="426" y="107"/>
                        <a:pt x="426" y="92"/>
                      </a:cubicBezTo>
                      <a:cubicBezTo>
                        <a:pt x="426" y="102"/>
                        <a:pt x="426" y="113"/>
                        <a:pt x="426" y="122"/>
                      </a:cubicBezTo>
                      <a:cubicBezTo>
                        <a:pt x="406" y="122"/>
                        <a:pt x="412" y="136"/>
                        <a:pt x="410" y="136"/>
                      </a:cubicBezTo>
                      <a:cubicBezTo>
                        <a:pt x="409" y="136"/>
                        <a:pt x="406" y="132"/>
                        <a:pt x="395" y="122"/>
                      </a:cubicBezTo>
                      <a:cubicBezTo>
                        <a:pt x="365" y="122"/>
                        <a:pt x="426" y="153"/>
                        <a:pt x="395" y="153"/>
                      </a:cubicBezTo>
                      <a:lnTo>
                        <a:pt x="365" y="153"/>
                      </a:lnTo>
                      <a:cubicBezTo>
                        <a:pt x="304" y="183"/>
                        <a:pt x="213" y="183"/>
                        <a:pt x="213" y="213"/>
                      </a:cubicBezTo>
                      <a:cubicBezTo>
                        <a:pt x="213" y="244"/>
                        <a:pt x="152" y="244"/>
                        <a:pt x="122" y="274"/>
                      </a:cubicBezTo>
                      <a:lnTo>
                        <a:pt x="152" y="274"/>
                      </a:lnTo>
                      <a:cubicBezTo>
                        <a:pt x="91" y="305"/>
                        <a:pt x="122" y="365"/>
                        <a:pt x="91" y="396"/>
                      </a:cubicBezTo>
                      <a:cubicBezTo>
                        <a:pt x="122" y="396"/>
                        <a:pt x="122" y="426"/>
                        <a:pt x="122" y="426"/>
                      </a:cubicBezTo>
                      <a:cubicBezTo>
                        <a:pt x="102" y="426"/>
                        <a:pt x="95" y="413"/>
                        <a:pt x="93" y="413"/>
                      </a:cubicBezTo>
                      <a:cubicBezTo>
                        <a:pt x="91" y="413"/>
                        <a:pt x="91" y="416"/>
                        <a:pt x="91" y="426"/>
                      </a:cubicBezTo>
                      <a:cubicBezTo>
                        <a:pt x="61" y="457"/>
                        <a:pt x="61" y="548"/>
                        <a:pt x="31" y="609"/>
                      </a:cubicBezTo>
                      <a:cubicBezTo>
                        <a:pt x="31" y="700"/>
                        <a:pt x="0" y="821"/>
                        <a:pt x="61" y="943"/>
                      </a:cubicBezTo>
                      <a:cubicBezTo>
                        <a:pt x="61" y="928"/>
                        <a:pt x="69" y="920"/>
                        <a:pt x="76" y="920"/>
                      </a:cubicBezTo>
                      <a:cubicBezTo>
                        <a:pt x="84" y="920"/>
                        <a:pt x="91" y="928"/>
                        <a:pt x="91" y="943"/>
                      </a:cubicBezTo>
                      <a:cubicBezTo>
                        <a:pt x="31" y="973"/>
                        <a:pt x="122" y="973"/>
                        <a:pt x="91" y="1034"/>
                      </a:cubicBezTo>
                      <a:cubicBezTo>
                        <a:pt x="122" y="1095"/>
                        <a:pt x="91" y="1156"/>
                        <a:pt x="183" y="1186"/>
                      </a:cubicBezTo>
                      <a:lnTo>
                        <a:pt x="152" y="1186"/>
                      </a:lnTo>
                      <a:cubicBezTo>
                        <a:pt x="152" y="1217"/>
                        <a:pt x="152" y="1217"/>
                        <a:pt x="183" y="1217"/>
                      </a:cubicBezTo>
                      <a:cubicBezTo>
                        <a:pt x="183" y="1247"/>
                        <a:pt x="213" y="1247"/>
                        <a:pt x="213" y="1277"/>
                      </a:cubicBezTo>
                      <a:lnTo>
                        <a:pt x="213" y="1247"/>
                      </a:lnTo>
                      <a:cubicBezTo>
                        <a:pt x="243" y="1247"/>
                        <a:pt x="213" y="1277"/>
                        <a:pt x="243" y="1277"/>
                      </a:cubicBezTo>
                      <a:cubicBezTo>
                        <a:pt x="213" y="1308"/>
                        <a:pt x="274" y="1308"/>
                        <a:pt x="274" y="1338"/>
                      </a:cubicBezTo>
                      <a:cubicBezTo>
                        <a:pt x="274" y="1338"/>
                        <a:pt x="335" y="1338"/>
                        <a:pt x="335" y="1369"/>
                      </a:cubicBezTo>
                      <a:cubicBezTo>
                        <a:pt x="335" y="1399"/>
                        <a:pt x="335" y="1399"/>
                        <a:pt x="365" y="1429"/>
                      </a:cubicBezTo>
                      <a:cubicBezTo>
                        <a:pt x="395" y="1460"/>
                        <a:pt x="456" y="1490"/>
                        <a:pt x="487" y="1520"/>
                      </a:cubicBezTo>
                      <a:lnTo>
                        <a:pt x="517" y="1490"/>
                      </a:lnTo>
                      <a:cubicBezTo>
                        <a:pt x="517" y="1520"/>
                        <a:pt x="517" y="1520"/>
                        <a:pt x="517" y="1520"/>
                      </a:cubicBezTo>
                      <a:cubicBezTo>
                        <a:pt x="517" y="1536"/>
                        <a:pt x="525" y="1536"/>
                        <a:pt x="532" y="1536"/>
                      </a:cubicBezTo>
                      <a:cubicBezTo>
                        <a:pt x="540" y="1536"/>
                        <a:pt x="547" y="1536"/>
                        <a:pt x="547" y="1551"/>
                      </a:cubicBezTo>
                      <a:cubicBezTo>
                        <a:pt x="547" y="1520"/>
                        <a:pt x="547" y="1520"/>
                        <a:pt x="547" y="1520"/>
                      </a:cubicBezTo>
                      <a:cubicBezTo>
                        <a:pt x="527" y="1520"/>
                        <a:pt x="534" y="1507"/>
                        <a:pt x="541" y="1507"/>
                      </a:cubicBezTo>
                      <a:cubicBezTo>
                        <a:pt x="544" y="1507"/>
                        <a:pt x="547" y="1510"/>
                        <a:pt x="547" y="1520"/>
                      </a:cubicBezTo>
                      <a:lnTo>
                        <a:pt x="578" y="1520"/>
                      </a:lnTo>
                      <a:cubicBezTo>
                        <a:pt x="578" y="1520"/>
                        <a:pt x="578" y="1551"/>
                        <a:pt x="578" y="1551"/>
                      </a:cubicBezTo>
                      <a:cubicBezTo>
                        <a:pt x="593" y="1566"/>
                        <a:pt x="616" y="1566"/>
                        <a:pt x="639" y="1566"/>
                      </a:cubicBezTo>
                      <a:cubicBezTo>
                        <a:pt x="661" y="1566"/>
                        <a:pt x="684" y="1566"/>
                        <a:pt x="699" y="1581"/>
                      </a:cubicBezTo>
                      <a:cubicBezTo>
                        <a:pt x="699" y="1581"/>
                        <a:pt x="760" y="1581"/>
                        <a:pt x="730" y="1612"/>
                      </a:cubicBezTo>
                      <a:cubicBezTo>
                        <a:pt x="760" y="1612"/>
                        <a:pt x="730" y="1581"/>
                        <a:pt x="760" y="1551"/>
                      </a:cubicBezTo>
                      <a:cubicBezTo>
                        <a:pt x="760" y="1581"/>
                        <a:pt x="760" y="1581"/>
                        <a:pt x="760" y="1581"/>
                      </a:cubicBezTo>
                      <a:lnTo>
                        <a:pt x="791" y="1581"/>
                      </a:lnTo>
                      <a:cubicBezTo>
                        <a:pt x="791" y="1581"/>
                        <a:pt x="791" y="1581"/>
                        <a:pt x="791" y="1612"/>
                      </a:cubicBezTo>
                      <a:cubicBezTo>
                        <a:pt x="797" y="1605"/>
                        <a:pt x="803" y="1603"/>
                        <a:pt x="810" y="1603"/>
                      </a:cubicBezTo>
                      <a:cubicBezTo>
                        <a:pt x="827" y="1603"/>
                        <a:pt x="845" y="1620"/>
                        <a:pt x="863" y="1620"/>
                      </a:cubicBezTo>
                      <a:cubicBezTo>
                        <a:pt x="869" y="1620"/>
                        <a:pt x="875" y="1618"/>
                        <a:pt x="882" y="1612"/>
                      </a:cubicBezTo>
                      <a:cubicBezTo>
                        <a:pt x="897" y="1596"/>
                        <a:pt x="897" y="1596"/>
                        <a:pt x="893" y="1596"/>
                      </a:cubicBezTo>
                      <a:cubicBezTo>
                        <a:pt x="889" y="1596"/>
                        <a:pt x="882" y="1596"/>
                        <a:pt x="882" y="1581"/>
                      </a:cubicBezTo>
                      <a:cubicBezTo>
                        <a:pt x="888" y="1575"/>
                        <a:pt x="893" y="1573"/>
                        <a:pt x="898" y="1573"/>
                      </a:cubicBezTo>
                      <a:cubicBezTo>
                        <a:pt x="909" y="1573"/>
                        <a:pt x="915" y="1590"/>
                        <a:pt x="927" y="1590"/>
                      </a:cubicBezTo>
                      <a:cubicBezTo>
                        <a:pt x="931" y="1590"/>
                        <a:pt x="936" y="1588"/>
                        <a:pt x="943" y="1581"/>
                      </a:cubicBezTo>
                      <a:lnTo>
                        <a:pt x="943" y="1612"/>
                      </a:lnTo>
                      <a:cubicBezTo>
                        <a:pt x="973" y="1581"/>
                        <a:pt x="973" y="1581"/>
                        <a:pt x="973" y="1581"/>
                      </a:cubicBezTo>
                      <a:cubicBezTo>
                        <a:pt x="1003" y="1612"/>
                        <a:pt x="973" y="1612"/>
                        <a:pt x="973" y="1612"/>
                      </a:cubicBezTo>
                      <a:cubicBezTo>
                        <a:pt x="973" y="1612"/>
                        <a:pt x="1003" y="1612"/>
                        <a:pt x="1003" y="1581"/>
                      </a:cubicBezTo>
                      <a:cubicBezTo>
                        <a:pt x="1003" y="1581"/>
                        <a:pt x="1034" y="1581"/>
                        <a:pt x="1034" y="1612"/>
                      </a:cubicBezTo>
                      <a:cubicBezTo>
                        <a:pt x="1034" y="1581"/>
                        <a:pt x="1003" y="1581"/>
                        <a:pt x="1034" y="1581"/>
                      </a:cubicBezTo>
                      <a:cubicBezTo>
                        <a:pt x="1034" y="1581"/>
                        <a:pt x="1095" y="1581"/>
                        <a:pt x="1095" y="1551"/>
                      </a:cubicBezTo>
                      <a:cubicBezTo>
                        <a:pt x="1125" y="1551"/>
                        <a:pt x="1125" y="1581"/>
                        <a:pt x="1125" y="1581"/>
                      </a:cubicBezTo>
                      <a:cubicBezTo>
                        <a:pt x="1125" y="1571"/>
                        <a:pt x="1128" y="1568"/>
                        <a:pt x="1133" y="1568"/>
                      </a:cubicBezTo>
                      <a:cubicBezTo>
                        <a:pt x="1142" y="1568"/>
                        <a:pt x="1155" y="1581"/>
                        <a:pt x="1155" y="1581"/>
                      </a:cubicBezTo>
                      <a:cubicBezTo>
                        <a:pt x="1247" y="1520"/>
                        <a:pt x="1307" y="1429"/>
                        <a:pt x="1368" y="1399"/>
                      </a:cubicBezTo>
                      <a:cubicBezTo>
                        <a:pt x="1338" y="1338"/>
                        <a:pt x="1368" y="1338"/>
                        <a:pt x="1368" y="1308"/>
                      </a:cubicBezTo>
                      <a:lnTo>
                        <a:pt x="1399" y="1338"/>
                      </a:lnTo>
                      <a:lnTo>
                        <a:pt x="1399" y="1308"/>
                      </a:lnTo>
                      <a:cubicBezTo>
                        <a:pt x="1419" y="1308"/>
                        <a:pt x="1439" y="1294"/>
                        <a:pt x="1450" y="1294"/>
                      </a:cubicBezTo>
                      <a:cubicBezTo>
                        <a:pt x="1456" y="1294"/>
                        <a:pt x="1459" y="1298"/>
                        <a:pt x="1459" y="1308"/>
                      </a:cubicBezTo>
                      <a:lnTo>
                        <a:pt x="1490" y="1247"/>
                      </a:lnTo>
                      <a:cubicBezTo>
                        <a:pt x="1520" y="1247"/>
                        <a:pt x="1459" y="1217"/>
                        <a:pt x="1490" y="1217"/>
                      </a:cubicBezTo>
                      <a:cubicBezTo>
                        <a:pt x="1490" y="1217"/>
                        <a:pt x="1490" y="1217"/>
                        <a:pt x="1520" y="1247"/>
                      </a:cubicBezTo>
                      <a:cubicBezTo>
                        <a:pt x="1550" y="1186"/>
                        <a:pt x="1459" y="1125"/>
                        <a:pt x="1490" y="1095"/>
                      </a:cubicBezTo>
                      <a:cubicBezTo>
                        <a:pt x="1459" y="1095"/>
                        <a:pt x="1459" y="1095"/>
                        <a:pt x="1429" y="1065"/>
                      </a:cubicBezTo>
                      <a:cubicBezTo>
                        <a:pt x="1459" y="1065"/>
                        <a:pt x="1429" y="1065"/>
                        <a:pt x="1429" y="1034"/>
                      </a:cubicBezTo>
                      <a:cubicBezTo>
                        <a:pt x="1459" y="1034"/>
                        <a:pt x="1459" y="1004"/>
                        <a:pt x="1490" y="1004"/>
                      </a:cubicBezTo>
                      <a:cubicBezTo>
                        <a:pt x="1490" y="1004"/>
                        <a:pt x="1459" y="973"/>
                        <a:pt x="1459" y="973"/>
                      </a:cubicBezTo>
                      <a:lnTo>
                        <a:pt x="1490" y="973"/>
                      </a:lnTo>
                      <a:lnTo>
                        <a:pt x="1459" y="943"/>
                      </a:lnTo>
                      <a:lnTo>
                        <a:pt x="1490" y="943"/>
                      </a:lnTo>
                      <a:cubicBezTo>
                        <a:pt x="1490" y="943"/>
                        <a:pt x="1459" y="943"/>
                        <a:pt x="1490" y="913"/>
                      </a:cubicBezTo>
                      <a:cubicBezTo>
                        <a:pt x="1490" y="905"/>
                        <a:pt x="1490" y="897"/>
                        <a:pt x="1490" y="882"/>
                      </a:cubicBezTo>
                      <a:cubicBezTo>
                        <a:pt x="1490" y="882"/>
                        <a:pt x="1490" y="896"/>
                        <a:pt x="1481" y="896"/>
                      </a:cubicBezTo>
                      <a:cubicBezTo>
                        <a:pt x="1476" y="896"/>
                        <a:pt x="1469" y="892"/>
                        <a:pt x="1459" y="882"/>
                      </a:cubicBezTo>
                      <a:cubicBezTo>
                        <a:pt x="1459" y="882"/>
                        <a:pt x="1429" y="882"/>
                        <a:pt x="1459" y="852"/>
                      </a:cubicBezTo>
                      <a:lnTo>
                        <a:pt x="1490" y="852"/>
                      </a:lnTo>
                      <a:cubicBezTo>
                        <a:pt x="1459" y="821"/>
                        <a:pt x="1490" y="821"/>
                        <a:pt x="1490" y="791"/>
                      </a:cubicBezTo>
                      <a:lnTo>
                        <a:pt x="1429" y="791"/>
                      </a:lnTo>
                      <a:cubicBezTo>
                        <a:pt x="1459" y="791"/>
                        <a:pt x="1399" y="761"/>
                        <a:pt x="1399" y="761"/>
                      </a:cubicBezTo>
                      <a:lnTo>
                        <a:pt x="1429" y="761"/>
                      </a:lnTo>
                      <a:cubicBezTo>
                        <a:pt x="1399" y="730"/>
                        <a:pt x="1459" y="730"/>
                        <a:pt x="1429" y="730"/>
                      </a:cubicBezTo>
                      <a:cubicBezTo>
                        <a:pt x="1429" y="700"/>
                        <a:pt x="1399" y="700"/>
                        <a:pt x="1459" y="700"/>
                      </a:cubicBezTo>
                      <a:cubicBezTo>
                        <a:pt x="1490" y="700"/>
                        <a:pt x="1459" y="669"/>
                        <a:pt x="1490" y="669"/>
                      </a:cubicBezTo>
                      <a:lnTo>
                        <a:pt x="1459" y="669"/>
                      </a:lnTo>
                      <a:cubicBezTo>
                        <a:pt x="1368" y="639"/>
                        <a:pt x="1490" y="639"/>
                        <a:pt x="1490" y="639"/>
                      </a:cubicBezTo>
                      <a:cubicBezTo>
                        <a:pt x="1480" y="629"/>
                        <a:pt x="1476" y="626"/>
                        <a:pt x="1475" y="626"/>
                      </a:cubicBezTo>
                      <a:cubicBezTo>
                        <a:pt x="1473" y="626"/>
                        <a:pt x="1480" y="639"/>
                        <a:pt x="1459" y="639"/>
                      </a:cubicBezTo>
                      <a:cubicBezTo>
                        <a:pt x="1459" y="609"/>
                        <a:pt x="1490" y="609"/>
                        <a:pt x="1459" y="578"/>
                      </a:cubicBezTo>
                      <a:cubicBezTo>
                        <a:pt x="1459" y="548"/>
                        <a:pt x="1429" y="548"/>
                        <a:pt x="1459" y="517"/>
                      </a:cubicBezTo>
                      <a:lnTo>
                        <a:pt x="1429" y="517"/>
                      </a:lnTo>
                      <a:cubicBezTo>
                        <a:pt x="1415" y="517"/>
                        <a:pt x="1408" y="517"/>
                        <a:pt x="1401" y="515"/>
                      </a:cubicBezTo>
                      <a:lnTo>
                        <a:pt x="1401" y="515"/>
                      </a:lnTo>
                      <a:cubicBezTo>
                        <a:pt x="1427" y="487"/>
                        <a:pt x="1399" y="486"/>
                        <a:pt x="1399" y="457"/>
                      </a:cubicBezTo>
                      <a:cubicBezTo>
                        <a:pt x="1429" y="457"/>
                        <a:pt x="1399" y="487"/>
                        <a:pt x="1429" y="487"/>
                      </a:cubicBezTo>
                      <a:lnTo>
                        <a:pt x="1429" y="457"/>
                      </a:lnTo>
                      <a:cubicBezTo>
                        <a:pt x="1399" y="457"/>
                        <a:pt x="1399" y="426"/>
                        <a:pt x="1399" y="426"/>
                      </a:cubicBezTo>
                      <a:cubicBezTo>
                        <a:pt x="1388" y="416"/>
                        <a:pt x="1378" y="413"/>
                        <a:pt x="1368" y="413"/>
                      </a:cubicBezTo>
                      <a:cubicBezTo>
                        <a:pt x="1348" y="413"/>
                        <a:pt x="1328" y="426"/>
                        <a:pt x="1307" y="426"/>
                      </a:cubicBezTo>
                      <a:cubicBezTo>
                        <a:pt x="1307" y="426"/>
                        <a:pt x="1307" y="396"/>
                        <a:pt x="1307" y="396"/>
                      </a:cubicBezTo>
                      <a:cubicBezTo>
                        <a:pt x="1277" y="365"/>
                        <a:pt x="1277" y="365"/>
                        <a:pt x="1277" y="365"/>
                      </a:cubicBezTo>
                      <a:cubicBezTo>
                        <a:pt x="1277" y="365"/>
                        <a:pt x="1307" y="335"/>
                        <a:pt x="1307" y="335"/>
                      </a:cubicBezTo>
                      <a:lnTo>
                        <a:pt x="1277" y="335"/>
                      </a:lnTo>
                      <a:cubicBezTo>
                        <a:pt x="1277" y="350"/>
                        <a:pt x="1269" y="350"/>
                        <a:pt x="1262" y="350"/>
                      </a:cubicBezTo>
                      <a:cubicBezTo>
                        <a:pt x="1254" y="350"/>
                        <a:pt x="1247" y="350"/>
                        <a:pt x="1247" y="365"/>
                      </a:cubicBezTo>
                      <a:lnTo>
                        <a:pt x="1247" y="335"/>
                      </a:lnTo>
                      <a:cubicBezTo>
                        <a:pt x="1247" y="335"/>
                        <a:pt x="1216" y="305"/>
                        <a:pt x="1247" y="305"/>
                      </a:cubicBezTo>
                      <a:cubicBezTo>
                        <a:pt x="1216" y="305"/>
                        <a:pt x="1216" y="305"/>
                        <a:pt x="1247" y="274"/>
                      </a:cubicBezTo>
                      <a:cubicBezTo>
                        <a:pt x="1216" y="274"/>
                        <a:pt x="1216" y="305"/>
                        <a:pt x="1216" y="305"/>
                      </a:cubicBezTo>
                      <a:lnTo>
                        <a:pt x="1186" y="274"/>
                      </a:lnTo>
                      <a:cubicBezTo>
                        <a:pt x="1196" y="274"/>
                        <a:pt x="1207" y="271"/>
                        <a:pt x="1216" y="266"/>
                      </a:cubicBezTo>
                      <a:lnTo>
                        <a:pt x="1216" y="266"/>
                      </a:lnTo>
                      <a:cubicBezTo>
                        <a:pt x="1216" y="268"/>
                        <a:pt x="1216" y="271"/>
                        <a:pt x="1216" y="274"/>
                      </a:cubicBezTo>
                      <a:cubicBezTo>
                        <a:pt x="1216" y="274"/>
                        <a:pt x="1216" y="270"/>
                        <a:pt x="1218" y="265"/>
                      </a:cubicBezTo>
                      <a:lnTo>
                        <a:pt x="1218" y="265"/>
                      </a:lnTo>
                      <a:cubicBezTo>
                        <a:pt x="1217" y="265"/>
                        <a:pt x="1217" y="266"/>
                        <a:pt x="1216" y="266"/>
                      </a:cubicBezTo>
                      <a:lnTo>
                        <a:pt x="1216" y="266"/>
                      </a:lnTo>
                      <a:cubicBezTo>
                        <a:pt x="1216" y="244"/>
                        <a:pt x="1219" y="241"/>
                        <a:pt x="1247" y="213"/>
                      </a:cubicBezTo>
                      <a:cubicBezTo>
                        <a:pt x="1247" y="183"/>
                        <a:pt x="1216" y="183"/>
                        <a:pt x="1216" y="183"/>
                      </a:cubicBezTo>
                      <a:cubicBezTo>
                        <a:pt x="1186" y="183"/>
                        <a:pt x="1216" y="183"/>
                        <a:pt x="1186" y="213"/>
                      </a:cubicBezTo>
                      <a:cubicBezTo>
                        <a:pt x="1180" y="207"/>
                        <a:pt x="1174" y="205"/>
                        <a:pt x="1168" y="205"/>
                      </a:cubicBezTo>
                      <a:cubicBezTo>
                        <a:pt x="1144" y="205"/>
                        <a:pt x="1125" y="244"/>
                        <a:pt x="1125" y="244"/>
                      </a:cubicBezTo>
                      <a:lnTo>
                        <a:pt x="1064" y="244"/>
                      </a:lnTo>
                      <a:cubicBezTo>
                        <a:pt x="1095" y="244"/>
                        <a:pt x="1125" y="183"/>
                        <a:pt x="1095" y="153"/>
                      </a:cubicBezTo>
                      <a:lnTo>
                        <a:pt x="1095" y="153"/>
                      </a:lnTo>
                      <a:cubicBezTo>
                        <a:pt x="1064" y="183"/>
                        <a:pt x="1095" y="213"/>
                        <a:pt x="1064" y="213"/>
                      </a:cubicBezTo>
                      <a:cubicBezTo>
                        <a:pt x="1040" y="213"/>
                        <a:pt x="1054" y="175"/>
                        <a:pt x="1046" y="175"/>
                      </a:cubicBezTo>
                      <a:cubicBezTo>
                        <a:pt x="1043" y="175"/>
                        <a:pt x="1040" y="177"/>
                        <a:pt x="1034" y="183"/>
                      </a:cubicBezTo>
                      <a:lnTo>
                        <a:pt x="1034" y="153"/>
                      </a:lnTo>
                      <a:cubicBezTo>
                        <a:pt x="1034" y="183"/>
                        <a:pt x="1003" y="183"/>
                        <a:pt x="1003" y="183"/>
                      </a:cubicBezTo>
                      <a:cubicBezTo>
                        <a:pt x="1003" y="183"/>
                        <a:pt x="1003" y="153"/>
                        <a:pt x="1003" y="153"/>
                      </a:cubicBezTo>
                      <a:cubicBezTo>
                        <a:pt x="1003" y="153"/>
                        <a:pt x="973" y="183"/>
                        <a:pt x="973" y="183"/>
                      </a:cubicBezTo>
                      <a:cubicBezTo>
                        <a:pt x="1003" y="153"/>
                        <a:pt x="943" y="153"/>
                        <a:pt x="973" y="122"/>
                      </a:cubicBezTo>
                      <a:lnTo>
                        <a:pt x="955" y="122"/>
                      </a:lnTo>
                      <a:cubicBezTo>
                        <a:pt x="941" y="141"/>
                        <a:pt x="935" y="130"/>
                        <a:pt x="912" y="153"/>
                      </a:cubicBezTo>
                      <a:cubicBezTo>
                        <a:pt x="943" y="92"/>
                        <a:pt x="912" y="122"/>
                        <a:pt x="912" y="92"/>
                      </a:cubicBezTo>
                      <a:cubicBezTo>
                        <a:pt x="912" y="107"/>
                        <a:pt x="905" y="107"/>
                        <a:pt x="897" y="107"/>
                      </a:cubicBezTo>
                      <a:cubicBezTo>
                        <a:pt x="889" y="107"/>
                        <a:pt x="882" y="107"/>
                        <a:pt x="882" y="122"/>
                      </a:cubicBezTo>
                      <a:cubicBezTo>
                        <a:pt x="857" y="122"/>
                        <a:pt x="873" y="102"/>
                        <a:pt x="879" y="78"/>
                      </a:cubicBezTo>
                      <a:lnTo>
                        <a:pt x="879" y="78"/>
                      </a:lnTo>
                      <a:cubicBezTo>
                        <a:pt x="881" y="82"/>
                        <a:pt x="882" y="86"/>
                        <a:pt x="882" y="92"/>
                      </a:cubicBezTo>
                      <a:lnTo>
                        <a:pt x="882" y="61"/>
                      </a:lnTo>
                      <a:cubicBezTo>
                        <a:pt x="882" y="67"/>
                        <a:pt x="881" y="73"/>
                        <a:pt x="879" y="78"/>
                      </a:cubicBezTo>
                      <a:lnTo>
                        <a:pt x="879" y="78"/>
                      </a:lnTo>
                      <a:cubicBezTo>
                        <a:pt x="872" y="61"/>
                        <a:pt x="851" y="56"/>
                        <a:pt x="851" y="31"/>
                      </a:cubicBezTo>
                      <a:lnTo>
                        <a:pt x="821" y="61"/>
                      </a:lnTo>
                      <a:cubicBezTo>
                        <a:pt x="821" y="61"/>
                        <a:pt x="821" y="61"/>
                        <a:pt x="821" y="92"/>
                      </a:cubicBezTo>
                      <a:lnTo>
                        <a:pt x="791" y="92"/>
                      </a:lnTo>
                      <a:cubicBezTo>
                        <a:pt x="791" y="61"/>
                        <a:pt x="791" y="61"/>
                        <a:pt x="791" y="31"/>
                      </a:cubicBezTo>
                      <a:cubicBezTo>
                        <a:pt x="791" y="61"/>
                        <a:pt x="760" y="92"/>
                        <a:pt x="760" y="122"/>
                      </a:cubicBezTo>
                      <a:cubicBezTo>
                        <a:pt x="760" y="153"/>
                        <a:pt x="760" y="153"/>
                        <a:pt x="730" y="153"/>
                      </a:cubicBezTo>
                      <a:cubicBezTo>
                        <a:pt x="730" y="153"/>
                        <a:pt x="730" y="122"/>
                        <a:pt x="730" y="122"/>
                      </a:cubicBezTo>
                      <a:cubicBezTo>
                        <a:pt x="730" y="122"/>
                        <a:pt x="760" y="61"/>
                        <a:pt x="730" y="61"/>
                      </a:cubicBezTo>
                      <a:cubicBezTo>
                        <a:pt x="730" y="61"/>
                        <a:pt x="760" y="31"/>
                        <a:pt x="760" y="31"/>
                      </a:cubicBezTo>
                      <a:cubicBezTo>
                        <a:pt x="760" y="31"/>
                        <a:pt x="760" y="31"/>
                        <a:pt x="760" y="1"/>
                      </a:cubicBezTo>
                      <a:cubicBezTo>
                        <a:pt x="730" y="31"/>
                        <a:pt x="760" y="31"/>
                        <a:pt x="730" y="31"/>
                      </a:cubicBezTo>
                      <a:cubicBezTo>
                        <a:pt x="730" y="31"/>
                        <a:pt x="716" y="45"/>
                        <a:pt x="707" y="45"/>
                      </a:cubicBezTo>
                      <a:cubicBezTo>
                        <a:pt x="706" y="45"/>
                        <a:pt x="706" y="44"/>
                        <a:pt x="705" y="44"/>
                      </a:cubicBezTo>
                      <a:lnTo>
                        <a:pt x="705" y="44"/>
                      </a:lnTo>
                      <a:cubicBezTo>
                        <a:pt x="716" y="78"/>
                        <a:pt x="693" y="89"/>
                        <a:pt x="679" y="103"/>
                      </a:cubicBezTo>
                      <a:lnTo>
                        <a:pt x="679" y="103"/>
                      </a:lnTo>
                      <a:cubicBezTo>
                        <a:pt x="676" y="99"/>
                        <a:pt x="673" y="95"/>
                        <a:pt x="669" y="92"/>
                      </a:cubicBezTo>
                      <a:cubicBezTo>
                        <a:pt x="699" y="92"/>
                        <a:pt x="669" y="61"/>
                        <a:pt x="669" y="31"/>
                      </a:cubicBezTo>
                      <a:lnTo>
                        <a:pt x="640" y="31"/>
                      </a:lnTo>
                      <a:cubicBezTo>
                        <a:pt x="642" y="14"/>
                        <a:pt x="649" y="1"/>
                        <a:pt x="669" y="1"/>
                      </a:cubicBezTo>
                      <a:cubicBezTo>
                        <a:pt x="639" y="1"/>
                        <a:pt x="608" y="1"/>
                        <a:pt x="639" y="31"/>
                      </a:cubicBezTo>
                      <a:lnTo>
                        <a:pt x="608" y="31"/>
                      </a:lnTo>
                      <a:cubicBezTo>
                        <a:pt x="633" y="31"/>
                        <a:pt x="638" y="51"/>
                        <a:pt x="622" y="59"/>
                      </a:cubicBezTo>
                      <a:lnTo>
                        <a:pt x="622" y="59"/>
                      </a:lnTo>
                      <a:cubicBezTo>
                        <a:pt x="607" y="54"/>
                        <a:pt x="592" y="45"/>
                        <a:pt x="577" y="39"/>
                      </a:cubicBezTo>
                      <a:lnTo>
                        <a:pt x="577" y="39"/>
                      </a:lnTo>
                      <a:cubicBezTo>
                        <a:pt x="575" y="49"/>
                        <a:pt x="569" y="54"/>
                        <a:pt x="563" y="54"/>
                      </a:cubicBezTo>
                      <a:cubicBezTo>
                        <a:pt x="560" y="54"/>
                        <a:pt x="557" y="53"/>
                        <a:pt x="555" y="51"/>
                      </a:cubicBezTo>
                      <a:lnTo>
                        <a:pt x="555" y="51"/>
                      </a:lnTo>
                      <a:cubicBezTo>
                        <a:pt x="557" y="54"/>
                        <a:pt x="560" y="58"/>
                        <a:pt x="563" y="61"/>
                      </a:cubicBezTo>
                      <a:lnTo>
                        <a:pt x="563" y="61"/>
                      </a:lnTo>
                      <a:cubicBezTo>
                        <a:pt x="547" y="60"/>
                        <a:pt x="547" y="55"/>
                        <a:pt x="547" y="31"/>
                      </a:cubicBezTo>
                      <a:lnTo>
                        <a:pt x="547" y="31"/>
                      </a:lnTo>
                      <a:cubicBezTo>
                        <a:pt x="547" y="31"/>
                        <a:pt x="547" y="31"/>
                        <a:pt x="547" y="31"/>
                      </a:cubicBezTo>
                      <a:cubicBezTo>
                        <a:pt x="538" y="41"/>
                        <a:pt x="534" y="47"/>
                        <a:pt x="534" y="52"/>
                      </a:cubicBezTo>
                      <a:lnTo>
                        <a:pt x="534" y="52"/>
                      </a:lnTo>
                      <a:cubicBezTo>
                        <a:pt x="528" y="49"/>
                        <a:pt x="523" y="48"/>
                        <a:pt x="517" y="48"/>
                      </a:cubicBezTo>
                      <a:cubicBezTo>
                        <a:pt x="497" y="48"/>
                        <a:pt x="477" y="61"/>
                        <a:pt x="456" y="61"/>
                      </a:cubicBezTo>
                      <a:lnTo>
                        <a:pt x="457" y="62"/>
                      </a:lnTo>
                      <a:lnTo>
                        <a:pt x="457" y="62"/>
                      </a:lnTo>
                      <a:cubicBezTo>
                        <a:pt x="471" y="77"/>
                        <a:pt x="471" y="77"/>
                        <a:pt x="468" y="77"/>
                      </a:cubicBezTo>
                      <a:cubicBezTo>
                        <a:pt x="464" y="77"/>
                        <a:pt x="456" y="77"/>
                        <a:pt x="456" y="92"/>
                      </a:cubicBezTo>
                      <a:cubicBezTo>
                        <a:pt x="456" y="92"/>
                        <a:pt x="426" y="61"/>
                        <a:pt x="456" y="61"/>
                      </a:cubicBezTo>
                      <a:cubicBezTo>
                        <a:pt x="426" y="31"/>
                        <a:pt x="456" y="31"/>
                        <a:pt x="4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9" name="Google Shape;989;p31"/>
                <p:cNvSpPr/>
                <p:nvPr/>
              </p:nvSpPr>
              <p:spPr>
                <a:xfrm>
                  <a:off x="591115" y="48958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0" name="Google Shape;990;p31"/>
                <p:cNvSpPr/>
                <p:nvPr/>
              </p:nvSpPr>
              <p:spPr>
                <a:xfrm>
                  <a:off x="593077" y="49085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1" name="Google Shape;991;p31"/>
                <p:cNvSpPr/>
                <p:nvPr/>
              </p:nvSpPr>
              <p:spPr>
                <a:xfrm>
                  <a:off x="593077" y="491147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2" name="Google Shape;992;p31"/>
                <p:cNvSpPr/>
                <p:nvPr/>
              </p:nvSpPr>
              <p:spPr>
                <a:xfrm>
                  <a:off x="585263" y="48909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3" name="Google Shape;993;p31"/>
                <p:cNvSpPr/>
                <p:nvPr/>
              </p:nvSpPr>
              <p:spPr>
                <a:xfrm>
                  <a:off x="569636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4" name="Google Shape;994;p31"/>
                <p:cNvSpPr/>
                <p:nvPr/>
              </p:nvSpPr>
              <p:spPr>
                <a:xfrm>
                  <a:off x="570600" y="488314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5" name="Google Shape;995;p31"/>
                <p:cNvSpPr/>
                <p:nvPr/>
              </p:nvSpPr>
              <p:spPr>
                <a:xfrm>
                  <a:off x="588189" y="489388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31"/>
                        <a:pt x="1" y="3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6" name="Google Shape;996;p31"/>
                <p:cNvSpPr/>
                <p:nvPr/>
              </p:nvSpPr>
              <p:spPr>
                <a:xfrm>
                  <a:off x="570600" y="488314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1" y="0"/>
                      </a:moveTo>
                      <a:lnTo>
                        <a:pt x="31" y="31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7" name="Google Shape;997;p31"/>
                <p:cNvSpPr/>
                <p:nvPr/>
              </p:nvSpPr>
              <p:spPr>
                <a:xfrm>
                  <a:off x="569636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8" name="Google Shape;998;p31"/>
                <p:cNvSpPr/>
                <p:nvPr/>
              </p:nvSpPr>
              <p:spPr>
                <a:xfrm>
                  <a:off x="579411" y="48880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9" name="Google Shape;999;p31"/>
                <p:cNvSpPr/>
                <p:nvPr/>
              </p:nvSpPr>
              <p:spPr>
                <a:xfrm>
                  <a:off x="572562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0" name="Google Shape;1000;p31"/>
                <p:cNvSpPr/>
                <p:nvPr/>
              </p:nvSpPr>
              <p:spPr>
                <a:xfrm>
                  <a:off x="568639" y="48811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1" name="Google Shape;1001;p31"/>
                <p:cNvSpPr/>
                <p:nvPr/>
              </p:nvSpPr>
              <p:spPr>
                <a:xfrm>
                  <a:off x="576453" y="4885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2" name="Google Shape;1002;p31"/>
                <p:cNvSpPr/>
                <p:nvPr/>
              </p:nvSpPr>
              <p:spPr>
                <a:xfrm>
                  <a:off x="2427616" y="437394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3" name="Google Shape;1003;p31"/>
                <p:cNvSpPr/>
                <p:nvPr/>
              </p:nvSpPr>
              <p:spPr>
                <a:xfrm>
                  <a:off x="2432503" y="43797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4" name="Google Shape;1004;p31"/>
                <p:cNvSpPr/>
                <p:nvPr/>
              </p:nvSpPr>
              <p:spPr>
                <a:xfrm>
                  <a:off x="2423693" y="43719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5" name="Google Shape;1005;p31"/>
                <p:cNvSpPr/>
                <p:nvPr/>
              </p:nvSpPr>
              <p:spPr>
                <a:xfrm>
                  <a:off x="2433468" y="43895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6" name="Google Shape;1006;p31"/>
                <p:cNvSpPr/>
                <p:nvPr/>
              </p:nvSpPr>
              <p:spPr>
                <a:xfrm>
                  <a:off x="2434465" y="438371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7" name="Google Shape;1007;p31"/>
                <p:cNvSpPr/>
                <p:nvPr/>
              </p:nvSpPr>
              <p:spPr>
                <a:xfrm>
                  <a:off x="2421764" y="436416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8" name="Google Shape;1008;p31"/>
                <p:cNvSpPr/>
                <p:nvPr/>
              </p:nvSpPr>
              <p:spPr>
                <a:xfrm>
                  <a:off x="2415879" y="43661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9" name="Google Shape;1009;p31"/>
                <p:cNvSpPr/>
                <p:nvPr/>
              </p:nvSpPr>
              <p:spPr>
                <a:xfrm>
                  <a:off x="2417841" y="43680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0" name="Google Shape;1010;p31"/>
                <p:cNvSpPr/>
                <p:nvPr/>
              </p:nvSpPr>
              <p:spPr>
                <a:xfrm>
                  <a:off x="2417841" y="43680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1" name="Google Shape;1011;p31"/>
                <p:cNvSpPr/>
                <p:nvPr/>
              </p:nvSpPr>
              <p:spPr>
                <a:xfrm>
                  <a:off x="2423693" y="43651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2" name="Google Shape;1012;p31"/>
                <p:cNvSpPr/>
                <p:nvPr/>
              </p:nvSpPr>
              <p:spPr>
                <a:xfrm>
                  <a:off x="2429577" y="439349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3" name="Google Shape;1013;p31"/>
                <p:cNvSpPr/>
                <p:nvPr/>
              </p:nvSpPr>
              <p:spPr>
                <a:xfrm>
                  <a:off x="2419802" y="436416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4" name="Google Shape;1014;p31"/>
                <p:cNvSpPr/>
                <p:nvPr/>
              </p:nvSpPr>
              <p:spPr>
                <a:xfrm>
                  <a:off x="2424690" y="4362751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22" y="1"/>
                      </a:moveTo>
                      <a:cubicBezTo>
                        <a:pt x="17" y="1"/>
                        <a:pt x="10" y="4"/>
                        <a:pt x="0" y="14"/>
                      </a:cubicBezTo>
                      <a:lnTo>
                        <a:pt x="31" y="14"/>
                      </a:lnTo>
                      <a:cubicBezTo>
                        <a:pt x="31" y="14"/>
                        <a:pt x="31" y="1"/>
                        <a:pt x="2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5" name="Google Shape;1015;p31"/>
                <p:cNvSpPr/>
                <p:nvPr/>
              </p:nvSpPr>
              <p:spPr>
                <a:xfrm>
                  <a:off x="2426651" y="44140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6" name="Google Shape;1016;p31"/>
                <p:cNvSpPr/>
                <p:nvPr/>
              </p:nvSpPr>
              <p:spPr>
                <a:xfrm>
                  <a:off x="2419802" y="436416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7" name="Google Shape;1017;p31"/>
                <p:cNvSpPr/>
                <p:nvPr/>
              </p:nvSpPr>
              <p:spPr>
                <a:xfrm>
                  <a:off x="2424690" y="43905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8" name="Google Shape;1018;p31"/>
                <p:cNvSpPr/>
                <p:nvPr/>
              </p:nvSpPr>
              <p:spPr>
                <a:xfrm>
                  <a:off x="2425654" y="43895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9" name="Google Shape;1019;p31"/>
                <p:cNvSpPr/>
                <p:nvPr/>
              </p:nvSpPr>
              <p:spPr>
                <a:xfrm>
                  <a:off x="2422728" y="4364166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0"/>
                        <a:pt x="0" y="31"/>
                        <a:pt x="31" y="3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0" name="Google Shape;1020;p31"/>
                <p:cNvSpPr/>
                <p:nvPr/>
              </p:nvSpPr>
              <p:spPr>
                <a:xfrm>
                  <a:off x="2422728" y="43846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1" name="Google Shape;1021;p31"/>
                <p:cNvSpPr/>
                <p:nvPr/>
              </p:nvSpPr>
              <p:spPr>
                <a:xfrm>
                  <a:off x="2434465" y="438371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31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2" name="Google Shape;1022;p31"/>
                <p:cNvSpPr/>
                <p:nvPr/>
              </p:nvSpPr>
              <p:spPr>
                <a:xfrm>
                  <a:off x="2450092" y="43866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3" name="Google Shape;1023;p31"/>
                <p:cNvSpPr/>
                <p:nvPr/>
              </p:nvSpPr>
              <p:spPr>
                <a:xfrm>
                  <a:off x="2449128" y="438567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31" y="31"/>
                      </a:cubicBezTo>
                      <a:cubicBezTo>
                        <a:pt x="31" y="31"/>
                        <a:pt x="0" y="31"/>
                        <a:pt x="0" y="0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4" name="Google Shape;1024;p31"/>
                <p:cNvSpPr/>
                <p:nvPr/>
              </p:nvSpPr>
              <p:spPr>
                <a:xfrm>
                  <a:off x="2449128" y="43876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5" name="Google Shape;1025;p31"/>
                <p:cNvSpPr/>
                <p:nvPr/>
              </p:nvSpPr>
              <p:spPr>
                <a:xfrm>
                  <a:off x="2448131" y="43768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6" name="Google Shape;1026;p31"/>
                <p:cNvSpPr/>
                <p:nvPr/>
              </p:nvSpPr>
              <p:spPr>
                <a:xfrm>
                  <a:off x="2449128" y="43788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7" name="Google Shape;1027;p31"/>
                <p:cNvSpPr/>
                <p:nvPr/>
              </p:nvSpPr>
              <p:spPr>
                <a:xfrm>
                  <a:off x="2450092" y="43924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8" name="Google Shape;1028;p31"/>
                <p:cNvSpPr/>
                <p:nvPr/>
              </p:nvSpPr>
              <p:spPr>
                <a:xfrm>
                  <a:off x="2403178" y="4361240"/>
                  <a:ext cx="49872" cy="53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" h="1651" extrusionOk="0">
                      <a:moveTo>
                        <a:pt x="700" y="0"/>
                      </a:moveTo>
                      <a:lnTo>
                        <a:pt x="700" y="31"/>
                      </a:lnTo>
                      <a:cubicBezTo>
                        <a:pt x="700" y="31"/>
                        <a:pt x="700" y="61"/>
                        <a:pt x="700" y="61"/>
                      </a:cubicBezTo>
                      <a:cubicBezTo>
                        <a:pt x="730" y="31"/>
                        <a:pt x="730" y="31"/>
                        <a:pt x="700" y="0"/>
                      </a:cubicBezTo>
                      <a:close/>
                      <a:moveTo>
                        <a:pt x="639" y="31"/>
                      </a:moveTo>
                      <a:cubicBezTo>
                        <a:pt x="608" y="31"/>
                        <a:pt x="608" y="31"/>
                        <a:pt x="608" y="61"/>
                      </a:cubicBezTo>
                      <a:cubicBezTo>
                        <a:pt x="608" y="76"/>
                        <a:pt x="608" y="84"/>
                        <a:pt x="608" y="91"/>
                      </a:cubicBezTo>
                      <a:cubicBezTo>
                        <a:pt x="608" y="61"/>
                        <a:pt x="608" y="31"/>
                        <a:pt x="639" y="31"/>
                      </a:cubicBezTo>
                      <a:close/>
                      <a:moveTo>
                        <a:pt x="700" y="61"/>
                      </a:moveTo>
                      <a:cubicBezTo>
                        <a:pt x="700" y="61"/>
                        <a:pt x="700" y="91"/>
                        <a:pt x="700" y="91"/>
                      </a:cubicBezTo>
                      <a:cubicBezTo>
                        <a:pt x="730" y="91"/>
                        <a:pt x="730" y="61"/>
                        <a:pt x="730" y="61"/>
                      </a:cubicBezTo>
                      <a:close/>
                      <a:moveTo>
                        <a:pt x="639" y="91"/>
                      </a:moveTo>
                      <a:cubicBezTo>
                        <a:pt x="639" y="92"/>
                        <a:pt x="649" y="102"/>
                        <a:pt x="652" y="117"/>
                      </a:cubicBezTo>
                      <a:lnTo>
                        <a:pt x="652" y="117"/>
                      </a:lnTo>
                      <a:cubicBezTo>
                        <a:pt x="655" y="108"/>
                        <a:pt x="639" y="92"/>
                        <a:pt x="639" y="91"/>
                      </a:cubicBezTo>
                      <a:close/>
                      <a:moveTo>
                        <a:pt x="548" y="109"/>
                      </a:moveTo>
                      <a:lnTo>
                        <a:pt x="548" y="109"/>
                      </a:lnTo>
                      <a:cubicBezTo>
                        <a:pt x="548" y="110"/>
                        <a:pt x="549" y="110"/>
                        <a:pt x="550" y="111"/>
                      </a:cubicBezTo>
                      <a:lnTo>
                        <a:pt x="550" y="111"/>
                      </a:lnTo>
                      <a:cubicBezTo>
                        <a:pt x="548" y="117"/>
                        <a:pt x="548" y="122"/>
                        <a:pt x="548" y="122"/>
                      </a:cubicBezTo>
                      <a:cubicBezTo>
                        <a:pt x="548" y="122"/>
                        <a:pt x="548" y="122"/>
                        <a:pt x="548" y="109"/>
                      </a:cubicBezTo>
                      <a:close/>
                      <a:moveTo>
                        <a:pt x="882" y="122"/>
                      </a:moveTo>
                      <a:cubicBezTo>
                        <a:pt x="882" y="122"/>
                        <a:pt x="882" y="122"/>
                        <a:pt x="882" y="122"/>
                      </a:cubicBezTo>
                      <a:cubicBezTo>
                        <a:pt x="882" y="122"/>
                        <a:pt x="882" y="122"/>
                        <a:pt x="882" y="122"/>
                      </a:cubicBezTo>
                      <a:close/>
                      <a:moveTo>
                        <a:pt x="396" y="122"/>
                      </a:moveTo>
                      <a:lnTo>
                        <a:pt x="396" y="122"/>
                      </a:lnTo>
                      <a:cubicBezTo>
                        <a:pt x="365" y="152"/>
                        <a:pt x="396" y="152"/>
                        <a:pt x="396" y="152"/>
                      </a:cubicBezTo>
                      <a:cubicBezTo>
                        <a:pt x="396" y="152"/>
                        <a:pt x="396" y="166"/>
                        <a:pt x="387" y="166"/>
                      </a:cubicBezTo>
                      <a:cubicBezTo>
                        <a:pt x="382" y="166"/>
                        <a:pt x="376" y="163"/>
                        <a:pt x="366" y="153"/>
                      </a:cubicBezTo>
                      <a:lnTo>
                        <a:pt x="366" y="153"/>
                      </a:lnTo>
                      <a:cubicBezTo>
                        <a:pt x="369" y="135"/>
                        <a:pt x="375" y="122"/>
                        <a:pt x="396" y="122"/>
                      </a:cubicBezTo>
                      <a:close/>
                      <a:moveTo>
                        <a:pt x="487" y="213"/>
                      </a:moveTo>
                      <a:cubicBezTo>
                        <a:pt x="487" y="213"/>
                        <a:pt x="487" y="243"/>
                        <a:pt x="456" y="243"/>
                      </a:cubicBezTo>
                      <a:lnTo>
                        <a:pt x="487" y="213"/>
                      </a:lnTo>
                      <a:close/>
                      <a:moveTo>
                        <a:pt x="586" y="283"/>
                      </a:moveTo>
                      <a:cubicBezTo>
                        <a:pt x="588" y="289"/>
                        <a:pt x="587" y="295"/>
                        <a:pt x="578" y="304"/>
                      </a:cubicBezTo>
                      <a:cubicBezTo>
                        <a:pt x="578" y="304"/>
                        <a:pt x="578" y="292"/>
                        <a:pt x="586" y="283"/>
                      </a:cubicBezTo>
                      <a:close/>
                      <a:moveTo>
                        <a:pt x="1338" y="395"/>
                      </a:moveTo>
                      <a:cubicBezTo>
                        <a:pt x="1320" y="395"/>
                        <a:pt x="1323" y="406"/>
                        <a:pt x="1323" y="415"/>
                      </a:cubicBezTo>
                      <a:lnTo>
                        <a:pt x="1323" y="415"/>
                      </a:lnTo>
                      <a:cubicBezTo>
                        <a:pt x="1330" y="403"/>
                        <a:pt x="1338" y="395"/>
                        <a:pt x="1338" y="395"/>
                      </a:cubicBezTo>
                      <a:close/>
                      <a:moveTo>
                        <a:pt x="1323" y="415"/>
                      </a:moveTo>
                      <a:cubicBezTo>
                        <a:pt x="1321" y="418"/>
                        <a:pt x="1319" y="421"/>
                        <a:pt x="1317" y="424"/>
                      </a:cubicBezTo>
                      <a:lnTo>
                        <a:pt x="1317" y="424"/>
                      </a:lnTo>
                      <a:cubicBezTo>
                        <a:pt x="1321" y="422"/>
                        <a:pt x="1322" y="419"/>
                        <a:pt x="1323" y="415"/>
                      </a:cubicBezTo>
                      <a:close/>
                      <a:moveTo>
                        <a:pt x="791" y="426"/>
                      </a:moveTo>
                      <a:lnTo>
                        <a:pt x="821" y="456"/>
                      </a:lnTo>
                      <a:lnTo>
                        <a:pt x="821" y="426"/>
                      </a:lnTo>
                      <a:close/>
                      <a:moveTo>
                        <a:pt x="972" y="658"/>
                      </a:moveTo>
                      <a:cubicBezTo>
                        <a:pt x="965" y="662"/>
                        <a:pt x="958" y="669"/>
                        <a:pt x="943" y="669"/>
                      </a:cubicBezTo>
                      <a:cubicBezTo>
                        <a:pt x="964" y="669"/>
                        <a:pt x="971" y="669"/>
                        <a:pt x="972" y="658"/>
                      </a:cubicBezTo>
                      <a:close/>
                      <a:moveTo>
                        <a:pt x="1034" y="760"/>
                      </a:moveTo>
                      <a:cubicBezTo>
                        <a:pt x="993" y="760"/>
                        <a:pt x="1007" y="760"/>
                        <a:pt x="1012" y="769"/>
                      </a:cubicBezTo>
                      <a:lnTo>
                        <a:pt x="1012" y="769"/>
                      </a:lnTo>
                      <a:cubicBezTo>
                        <a:pt x="1016" y="764"/>
                        <a:pt x="1023" y="760"/>
                        <a:pt x="1034" y="760"/>
                      </a:cubicBezTo>
                      <a:close/>
                      <a:moveTo>
                        <a:pt x="1012" y="769"/>
                      </a:moveTo>
                      <a:cubicBezTo>
                        <a:pt x="1004" y="778"/>
                        <a:pt x="1004" y="791"/>
                        <a:pt x="1004" y="791"/>
                      </a:cubicBezTo>
                      <a:cubicBezTo>
                        <a:pt x="1014" y="780"/>
                        <a:pt x="1014" y="774"/>
                        <a:pt x="1012" y="769"/>
                      </a:cubicBezTo>
                      <a:close/>
                      <a:moveTo>
                        <a:pt x="1460" y="821"/>
                      </a:moveTo>
                      <a:cubicBezTo>
                        <a:pt x="1460" y="827"/>
                        <a:pt x="1458" y="832"/>
                        <a:pt x="1457" y="838"/>
                      </a:cubicBezTo>
                      <a:lnTo>
                        <a:pt x="1457" y="838"/>
                      </a:lnTo>
                      <a:cubicBezTo>
                        <a:pt x="1459" y="841"/>
                        <a:pt x="1460" y="846"/>
                        <a:pt x="1460" y="851"/>
                      </a:cubicBezTo>
                      <a:lnTo>
                        <a:pt x="1460" y="821"/>
                      </a:lnTo>
                      <a:close/>
                      <a:moveTo>
                        <a:pt x="852" y="973"/>
                      </a:moveTo>
                      <a:lnTo>
                        <a:pt x="882" y="1003"/>
                      </a:lnTo>
                      <a:cubicBezTo>
                        <a:pt x="852" y="1003"/>
                        <a:pt x="852" y="973"/>
                        <a:pt x="852" y="973"/>
                      </a:cubicBezTo>
                      <a:close/>
                      <a:moveTo>
                        <a:pt x="730" y="335"/>
                      </a:moveTo>
                      <a:cubicBezTo>
                        <a:pt x="730" y="365"/>
                        <a:pt x="730" y="395"/>
                        <a:pt x="730" y="395"/>
                      </a:cubicBezTo>
                      <a:lnTo>
                        <a:pt x="760" y="395"/>
                      </a:lnTo>
                      <a:cubicBezTo>
                        <a:pt x="781" y="395"/>
                        <a:pt x="774" y="409"/>
                        <a:pt x="776" y="409"/>
                      </a:cubicBezTo>
                      <a:cubicBezTo>
                        <a:pt x="777" y="409"/>
                        <a:pt x="781" y="406"/>
                        <a:pt x="791" y="395"/>
                      </a:cubicBezTo>
                      <a:cubicBezTo>
                        <a:pt x="791" y="402"/>
                        <a:pt x="792" y="404"/>
                        <a:pt x="795" y="404"/>
                      </a:cubicBezTo>
                      <a:cubicBezTo>
                        <a:pt x="799" y="404"/>
                        <a:pt x="806" y="397"/>
                        <a:pt x="812" y="397"/>
                      </a:cubicBezTo>
                      <a:cubicBezTo>
                        <a:pt x="817" y="397"/>
                        <a:pt x="821" y="403"/>
                        <a:pt x="821" y="426"/>
                      </a:cubicBezTo>
                      <a:lnTo>
                        <a:pt x="852" y="426"/>
                      </a:lnTo>
                      <a:cubicBezTo>
                        <a:pt x="836" y="441"/>
                        <a:pt x="836" y="441"/>
                        <a:pt x="840" y="441"/>
                      </a:cubicBezTo>
                      <a:cubicBezTo>
                        <a:pt x="844" y="441"/>
                        <a:pt x="852" y="441"/>
                        <a:pt x="852" y="456"/>
                      </a:cubicBezTo>
                      <a:lnTo>
                        <a:pt x="882" y="456"/>
                      </a:lnTo>
                      <a:cubicBezTo>
                        <a:pt x="882" y="487"/>
                        <a:pt x="882" y="487"/>
                        <a:pt x="882" y="487"/>
                      </a:cubicBezTo>
                      <a:lnTo>
                        <a:pt x="912" y="487"/>
                      </a:lnTo>
                      <a:cubicBezTo>
                        <a:pt x="912" y="487"/>
                        <a:pt x="912" y="487"/>
                        <a:pt x="912" y="517"/>
                      </a:cubicBezTo>
                      <a:cubicBezTo>
                        <a:pt x="912" y="517"/>
                        <a:pt x="882" y="547"/>
                        <a:pt x="912" y="547"/>
                      </a:cubicBezTo>
                      <a:cubicBezTo>
                        <a:pt x="933" y="547"/>
                        <a:pt x="926" y="561"/>
                        <a:pt x="928" y="561"/>
                      </a:cubicBezTo>
                      <a:cubicBezTo>
                        <a:pt x="929" y="561"/>
                        <a:pt x="933" y="558"/>
                        <a:pt x="942" y="548"/>
                      </a:cubicBezTo>
                      <a:lnTo>
                        <a:pt x="942" y="548"/>
                      </a:lnTo>
                      <a:cubicBezTo>
                        <a:pt x="912" y="578"/>
                        <a:pt x="912" y="578"/>
                        <a:pt x="912" y="578"/>
                      </a:cubicBezTo>
                      <a:lnTo>
                        <a:pt x="943" y="578"/>
                      </a:lnTo>
                      <a:cubicBezTo>
                        <a:pt x="928" y="593"/>
                        <a:pt x="928" y="593"/>
                        <a:pt x="928" y="593"/>
                      </a:cubicBezTo>
                      <a:cubicBezTo>
                        <a:pt x="928" y="593"/>
                        <a:pt x="928" y="593"/>
                        <a:pt x="912" y="608"/>
                      </a:cubicBezTo>
                      <a:lnTo>
                        <a:pt x="943" y="608"/>
                      </a:lnTo>
                      <a:cubicBezTo>
                        <a:pt x="955" y="602"/>
                        <a:pt x="962" y="600"/>
                        <a:pt x="966" y="600"/>
                      </a:cubicBezTo>
                      <a:cubicBezTo>
                        <a:pt x="983" y="600"/>
                        <a:pt x="949" y="639"/>
                        <a:pt x="973" y="639"/>
                      </a:cubicBezTo>
                      <a:lnTo>
                        <a:pt x="973" y="639"/>
                      </a:lnTo>
                      <a:lnTo>
                        <a:pt x="973" y="639"/>
                      </a:lnTo>
                      <a:cubicBezTo>
                        <a:pt x="973" y="647"/>
                        <a:pt x="973" y="654"/>
                        <a:pt x="972" y="658"/>
                      </a:cubicBezTo>
                      <a:lnTo>
                        <a:pt x="972" y="658"/>
                      </a:lnTo>
                      <a:cubicBezTo>
                        <a:pt x="975" y="656"/>
                        <a:pt x="978" y="655"/>
                        <a:pt x="981" y="655"/>
                      </a:cubicBezTo>
                      <a:cubicBezTo>
                        <a:pt x="987" y="655"/>
                        <a:pt x="993" y="659"/>
                        <a:pt x="1004" y="669"/>
                      </a:cubicBezTo>
                      <a:lnTo>
                        <a:pt x="973" y="669"/>
                      </a:lnTo>
                      <a:cubicBezTo>
                        <a:pt x="973" y="669"/>
                        <a:pt x="1004" y="669"/>
                        <a:pt x="1004" y="699"/>
                      </a:cubicBezTo>
                      <a:lnTo>
                        <a:pt x="973" y="730"/>
                      </a:lnTo>
                      <a:lnTo>
                        <a:pt x="1004" y="730"/>
                      </a:lnTo>
                      <a:cubicBezTo>
                        <a:pt x="973" y="760"/>
                        <a:pt x="1004" y="760"/>
                        <a:pt x="1004" y="760"/>
                      </a:cubicBezTo>
                      <a:lnTo>
                        <a:pt x="1034" y="760"/>
                      </a:lnTo>
                      <a:cubicBezTo>
                        <a:pt x="1004" y="791"/>
                        <a:pt x="1034" y="791"/>
                        <a:pt x="1004" y="791"/>
                      </a:cubicBezTo>
                      <a:cubicBezTo>
                        <a:pt x="1004" y="821"/>
                        <a:pt x="943" y="821"/>
                        <a:pt x="973" y="821"/>
                      </a:cubicBezTo>
                      <a:lnTo>
                        <a:pt x="943" y="821"/>
                      </a:lnTo>
                      <a:lnTo>
                        <a:pt x="973" y="851"/>
                      </a:lnTo>
                      <a:cubicBezTo>
                        <a:pt x="943" y="851"/>
                        <a:pt x="973" y="851"/>
                        <a:pt x="973" y="882"/>
                      </a:cubicBezTo>
                      <a:lnTo>
                        <a:pt x="943" y="882"/>
                      </a:lnTo>
                      <a:cubicBezTo>
                        <a:pt x="953" y="892"/>
                        <a:pt x="953" y="895"/>
                        <a:pt x="948" y="895"/>
                      </a:cubicBezTo>
                      <a:cubicBezTo>
                        <a:pt x="939" y="895"/>
                        <a:pt x="912" y="882"/>
                        <a:pt x="912" y="882"/>
                      </a:cubicBezTo>
                      <a:lnTo>
                        <a:pt x="912" y="882"/>
                      </a:lnTo>
                      <a:cubicBezTo>
                        <a:pt x="943" y="912"/>
                        <a:pt x="943" y="912"/>
                        <a:pt x="973" y="912"/>
                      </a:cubicBezTo>
                      <a:lnTo>
                        <a:pt x="912" y="912"/>
                      </a:lnTo>
                      <a:cubicBezTo>
                        <a:pt x="912" y="912"/>
                        <a:pt x="943" y="943"/>
                        <a:pt x="943" y="943"/>
                      </a:cubicBezTo>
                      <a:lnTo>
                        <a:pt x="912" y="943"/>
                      </a:lnTo>
                      <a:cubicBezTo>
                        <a:pt x="912" y="973"/>
                        <a:pt x="912" y="973"/>
                        <a:pt x="943" y="973"/>
                      </a:cubicBezTo>
                      <a:lnTo>
                        <a:pt x="912" y="973"/>
                      </a:lnTo>
                      <a:cubicBezTo>
                        <a:pt x="912" y="983"/>
                        <a:pt x="909" y="986"/>
                        <a:pt x="905" y="986"/>
                      </a:cubicBezTo>
                      <a:cubicBezTo>
                        <a:pt x="896" y="986"/>
                        <a:pt x="882" y="973"/>
                        <a:pt x="882" y="973"/>
                      </a:cubicBezTo>
                      <a:lnTo>
                        <a:pt x="852" y="973"/>
                      </a:lnTo>
                      <a:cubicBezTo>
                        <a:pt x="852" y="994"/>
                        <a:pt x="852" y="1016"/>
                        <a:pt x="852" y="1016"/>
                      </a:cubicBezTo>
                      <a:cubicBezTo>
                        <a:pt x="852" y="1034"/>
                        <a:pt x="852" y="1034"/>
                        <a:pt x="852" y="1034"/>
                      </a:cubicBezTo>
                      <a:cubicBezTo>
                        <a:pt x="852" y="1034"/>
                        <a:pt x="852" y="1034"/>
                        <a:pt x="821" y="1003"/>
                      </a:cubicBezTo>
                      <a:cubicBezTo>
                        <a:pt x="806" y="1019"/>
                        <a:pt x="806" y="1019"/>
                        <a:pt x="806" y="1019"/>
                      </a:cubicBezTo>
                      <a:cubicBezTo>
                        <a:pt x="806" y="1019"/>
                        <a:pt x="806" y="1019"/>
                        <a:pt x="791" y="1034"/>
                      </a:cubicBezTo>
                      <a:cubicBezTo>
                        <a:pt x="791" y="1034"/>
                        <a:pt x="791" y="1034"/>
                        <a:pt x="791" y="1003"/>
                      </a:cubicBezTo>
                      <a:cubicBezTo>
                        <a:pt x="791" y="1003"/>
                        <a:pt x="760" y="1034"/>
                        <a:pt x="760" y="1034"/>
                      </a:cubicBezTo>
                      <a:cubicBezTo>
                        <a:pt x="760" y="1003"/>
                        <a:pt x="730" y="1003"/>
                        <a:pt x="760" y="973"/>
                      </a:cubicBezTo>
                      <a:cubicBezTo>
                        <a:pt x="730" y="973"/>
                        <a:pt x="700" y="973"/>
                        <a:pt x="700" y="943"/>
                      </a:cubicBezTo>
                      <a:cubicBezTo>
                        <a:pt x="700" y="973"/>
                        <a:pt x="700" y="973"/>
                        <a:pt x="700" y="973"/>
                      </a:cubicBezTo>
                      <a:cubicBezTo>
                        <a:pt x="700" y="943"/>
                        <a:pt x="700" y="912"/>
                        <a:pt x="669" y="912"/>
                      </a:cubicBezTo>
                      <a:cubicBezTo>
                        <a:pt x="657" y="918"/>
                        <a:pt x="651" y="921"/>
                        <a:pt x="649" y="921"/>
                      </a:cubicBezTo>
                      <a:cubicBezTo>
                        <a:pt x="640" y="921"/>
                        <a:pt x="694" y="882"/>
                        <a:pt x="669" y="882"/>
                      </a:cubicBezTo>
                      <a:lnTo>
                        <a:pt x="608" y="882"/>
                      </a:lnTo>
                      <a:cubicBezTo>
                        <a:pt x="639" y="867"/>
                        <a:pt x="639" y="867"/>
                        <a:pt x="635" y="867"/>
                      </a:cubicBezTo>
                      <a:cubicBezTo>
                        <a:pt x="631" y="867"/>
                        <a:pt x="624" y="867"/>
                        <a:pt x="639" y="851"/>
                      </a:cubicBezTo>
                      <a:cubicBezTo>
                        <a:pt x="639" y="851"/>
                        <a:pt x="608" y="821"/>
                        <a:pt x="669" y="821"/>
                      </a:cubicBezTo>
                      <a:cubicBezTo>
                        <a:pt x="639" y="821"/>
                        <a:pt x="639" y="791"/>
                        <a:pt x="639" y="760"/>
                      </a:cubicBezTo>
                      <a:lnTo>
                        <a:pt x="608" y="760"/>
                      </a:lnTo>
                      <a:lnTo>
                        <a:pt x="639" y="730"/>
                      </a:lnTo>
                      <a:lnTo>
                        <a:pt x="608" y="730"/>
                      </a:lnTo>
                      <a:cubicBezTo>
                        <a:pt x="608" y="730"/>
                        <a:pt x="639" y="699"/>
                        <a:pt x="608" y="699"/>
                      </a:cubicBezTo>
                      <a:lnTo>
                        <a:pt x="639" y="699"/>
                      </a:lnTo>
                      <a:cubicBezTo>
                        <a:pt x="608" y="699"/>
                        <a:pt x="639" y="669"/>
                        <a:pt x="639" y="669"/>
                      </a:cubicBezTo>
                      <a:cubicBezTo>
                        <a:pt x="639" y="669"/>
                        <a:pt x="669" y="608"/>
                        <a:pt x="700" y="487"/>
                      </a:cubicBezTo>
                      <a:cubicBezTo>
                        <a:pt x="711" y="452"/>
                        <a:pt x="719" y="407"/>
                        <a:pt x="718" y="360"/>
                      </a:cubicBezTo>
                      <a:lnTo>
                        <a:pt x="718" y="360"/>
                      </a:lnTo>
                      <a:cubicBezTo>
                        <a:pt x="724" y="355"/>
                        <a:pt x="730" y="348"/>
                        <a:pt x="730" y="335"/>
                      </a:cubicBezTo>
                      <a:close/>
                      <a:moveTo>
                        <a:pt x="1460" y="1125"/>
                      </a:moveTo>
                      <a:cubicBezTo>
                        <a:pt x="1429" y="1125"/>
                        <a:pt x="1490" y="1125"/>
                        <a:pt x="1460" y="1155"/>
                      </a:cubicBezTo>
                      <a:lnTo>
                        <a:pt x="1490" y="1155"/>
                      </a:lnTo>
                      <a:cubicBezTo>
                        <a:pt x="1460" y="1125"/>
                        <a:pt x="1460" y="1125"/>
                        <a:pt x="1460" y="1125"/>
                      </a:cubicBezTo>
                      <a:close/>
                      <a:moveTo>
                        <a:pt x="396" y="31"/>
                      </a:moveTo>
                      <a:cubicBezTo>
                        <a:pt x="365" y="31"/>
                        <a:pt x="396" y="91"/>
                        <a:pt x="365" y="91"/>
                      </a:cubicBezTo>
                      <a:cubicBezTo>
                        <a:pt x="365" y="83"/>
                        <a:pt x="365" y="72"/>
                        <a:pt x="365" y="61"/>
                      </a:cubicBezTo>
                      <a:lnTo>
                        <a:pt x="335" y="61"/>
                      </a:lnTo>
                      <a:cubicBezTo>
                        <a:pt x="335" y="61"/>
                        <a:pt x="365" y="91"/>
                        <a:pt x="365" y="122"/>
                      </a:cubicBezTo>
                      <a:cubicBezTo>
                        <a:pt x="355" y="112"/>
                        <a:pt x="348" y="108"/>
                        <a:pt x="344" y="108"/>
                      </a:cubicBezTo>
                      <a:cubicBezTo>
                        <a:pt x="335" y="108"/>
                        <a:pt x="335" y="122"/>
                        <a:pt x="335" y="122"/>
                      </a:cubicBezTo>
                      <a:cubicBezTo>
                        <a:pt x="350" y="152"/>
                        <a:pt x="350" y="152"/>
                        <a:pt x="350" y="152"/>
                      </a:cubicBezTo>
                      <a:cubicBezTo>
                        <a:pt x="350" y="152"/>
                        <a:pt x="350" y="152"/>
                        <a:pt x="357" y="166"/>
                      </a:cubicBezTo>
                      <a:lnTo>
                        <a:pt x="357" y="166"/>
                      </a:lnTo>
                      <a:cubicBezTo>
                        <a:pt x="356" y="171"/>
                        <a:pt x="359" y="175"/>
                        <a:pt x="363" y="177"/>
                      </a:cubicBezTo>
                      <a:lnTo>
                        <a:pt x="363" y="177"/>
                      </a:lnTo>
                      <a:cubicBezTo>
                        <a:pt x="363" y="179"/>
                        <a:pt x="364" y="181"/>
                        <a:pt x="365" y="183"/>
                      </a:cubicBezTo>
                      <a:cubicBezTo>
                        <a:pt x="365" y="181"/>
                        <a:pt x="365" y="180"/>
                        <a:pt x="365" y="179"/>
                      </a:cubicBezTo>
                      <a:lnTo>
                        <a:pt x="365" y="179"/>
                      </a:lnTo>
                      <a:cubicBezTo>
                        <a:pt x="373" y="183"/>
                        <a:pt x="380" y="183"/>
                        <a:pt x="365" y="183"/>
                      </a:cubicBezTo>
                      <a:lnTo>
                        <a:pt x="365" y="213"/>
                      </a:lnTo>
                      <a:cubicBezTo>
                        <a:pt x="335" y="183"/>
                        <a:pt x="335" y="183"/>
                        <a:pt x="335" y="183"/>
                      </a:cubicBezTo>
                      <a:cubicBezTo>
                        <a:pt x="304" y="213"/>
                        <a:pt x="183" y="213"/>
                        <a:pt x="213" y="274"/>
                      </a:cubicBezTo>
                      <a:cubicBezTo>
                        <a:pt x="183" y="274"/>
                        <a:pt x="183" y="243"/>
                        <a:pt x="183" y="243"/>
                      </a:cubicBezTo>
                      <a:cubicBezTo>
                        <a:pt x="183" y="274"/>
                        <a:pt x="122" y="274"/>
                        <a:pt x="122" y="304"/>
                      </a:cubicBezTo>
                      <a:cubicBezTo>
                        <a:pt x="61" y="335"/>
                        <a:pt x="92" y="395"/>
                        <a:pt x="61" y="426"/>
                      </a:cubicBezTo>
                      <a:cubicBezTo>
                        <a:pt x="92" y="426"/>
                        <a:pt x="92" y="456"/>
                        <a:pt x="92" y="456"/>
                      </a:cubicBezTo>
                      <a:cubicBezTo>
                        <a:pt x="31" y="487"/>
                        <a:pt x="31" y="578"/>
                        <a:pt x="1" y="639"/>
                      </a:cubicBezTo>
                      <a:cubicBezTo>
                        <a:pt x="1" y="760"/>
                        <a:pt x="1" y="851"/>
                        <a:pt x="31" y="973"/>
                      </a:cubicBezTo>
                      <a:cubicBezTo>
                        <a:pt x="31" y="973"/>
                        <a:pt x="44" y="959"/>
                        <a:pt x="53" y="959"/>
                      </a:cubicBezTo>
                      <a:cubicBezTo>
                        <a:pt x="58" y="959"/>
                        <a:pt x="61" y="963"/>
                        <a:pt x="61" y="973"/>
                      </a:cubicBezTo>
                      <a:cubicBezTo>
                        <a:pt x="1" y="1034"/>
                        <a:pt x="92" y="1034"/>
                        <a:pt x="61" y="1064"/>
                      </a:cubicBezTo>
                      <a:cubicBezTo>
                        <a:pt x="92" y="1125"/>
                        <a:pt x="61" y="1216"/>
                        <a:pt x="153" y="1216"/>
                      </a:cubicBezTo>
                      <a:lnTo>
                        <a:pt x="122" y="1246"/>
                      </a:lnTo>
                      <a:lnTo>
                        <a:pt x="153" y="1246"/>
                      </a:lnTo>
                      <a:cubicBezTo>
                        <a:pt x="153" y="1277"/>
                        <a:pt x="183" y="1277"/>
                        <a:pt x="183" y="1307"/>
                      </a:cubicBezTo>
                      <a:lnTo>
                        <a:pt x="213" y="1277"/>
                      </a:lnTo>
                      <a:lnTo>
                        <a:pt x="213" y="1277"/>
                      </a:lnTo>
                      <a:cubicBezTo>
                        <a:pt x="213" y="1307"/>
                        <a:pt x="183" y="1307"/>
                        <a:pt x="213" y="1307"/>
                      </a:cubicBezTo>
                      <a:lnTo>
                        <a:pt x="244" y="1307"/>
                      </a:lnTo>
                      <a:cubicBezTo>
                        <a:pt x="183" y="1338"/>
                        <a:pt x="244" y="1338"/>
                        <a:pt x="244" y="1368"/>
                      </a:cubicBezTo>
                      <a:cubicBezTo>
                        <a:pt x="274" y="1368"/>
                        <a:pt x="304" y="1398"/>
                        <a:pt x="304" y="1398"/>
                      </a:cubicBezTo>
                      <a:cubicBezTo>
                        <a:pt x="304" y="1429"/>
                        <a:pt x="335" y="1459"/>
                        <a:pt x="335" y="1459"/>
                      </a:cubicBezTo>
                      <a:cubicBezTo>
                        <a:pt x="365" y="1490"/>
                        <a:pt x="426" y="1520"/>
                        <a:pt x="456" y="1550"/>
                      </a:cubicBezTo>
                      <a:lnTo>
                        <a:pt x="487" y="1520"/>
                      </a:lnTo>
                      <a:lnTo>
                        <a:pt x="487" y="1550"/>
                      </a:lnTo>
                      <a:cubicBezTo>
                        <a:pt x="487" y="1566"/>
                        <a:pt x="494" y="1566"/>
                        <a:pt x="502" y="1566"/>
                      </a:cubicBezTo>
                      <a:cubicBezTo>
                        <a:pt x="510" y="1566"/>
                        <a:pt x="517" y="1566"/>
                        <a:pt x="517" y="1581"/>
                      </a:cubicBezTo>
                      <a:cubicBezTo>
                        <a:pt x="517" y="1559"/>
                        <a:pt x="517" y="1538"/>
                        <a:pt x="528" y="1538"/>
                      </a:cubicBezTo>
                      <a:cubicBezTo>
                        <a:pt x="532" y="1538"/>
                        <a:pt x="539" y="1542"/>
                        <a:pt x="548" y="1550"/>
                      </a:cubicBezTo>
                      <a:cubicBezTo>
                        <a:pt x="548" y="1581"/>
                        <a:pt x="548" y="1581"/>
                        <a:pt x="548" y="1611"/>
                      </a:cubicBezTo>
                      <a:cubicBezTo>
                        <a:pt x="568" y="1611"/>
                        <a:pt x="602" y="1598"/>
                        <a:pt x="631" y="1598"/>
                      </a:cubicBezTo>
                      <a:cubicBezTo>
                        <a:pt x="646" y="1598"/>
                        <a:pt x="659" y="1601"/>
                        <a:pt x="669" y="1611"/>
                      </a:cubicBezTo>
                      <a:cubicBezTo>
                        <a:pt x="669" y="1626"/>
                        <a:pt x="684" y="1626"/>
                        <a:pt x="696" y="1626"/>
                      </a:cubicBezTo>
                      <a:cubicBezTo>
                        <a:pt x="707" y="1626"/>
                        <a:pt x="715" y="1626"/>
                        <a:pt x="700" y="1642"/>
                      </a:cubicBezTo>
                      <a:cubicBezTo>
                        <a:pt x="730" y="1642"/>
                        <a:pt x="700" y="1611"/>
                        <a:pt x="730" y="1581"/>
                      </a:cubicBezTo>
                      <a:cubicBezTo>
                        <a:pt x="730" y="1611"/>
                        <a:pt x="730" y="1611"/>
                        <a:pt x="730" y="1611"/>
                      </a:cubicBezTo>
                      <a:lnTo>
                        <a:pt x="760" y="1611"/>
                      </a:lnTo>
                      <a:cubicBezTo>
                        <a:pt x="760" y="1642"/>
                        <a:pt x="760" y="1642"/>
                        <a:pt x="760" y="1642"/>
                      </a:cubicBezTo>
                      <a:cubicBezTo>
                        <a:pt x="767" y="1635"/>
                        <a:pt x="773" y="1633"/>
                        <a:pt x="780" y="1633"/>
                      </a:cubicBezTo>
                      <a:cubicBezTo>
                        <a:pt x="798" y="1633"/>
                        <a:pt x="819" y="1650"/>
                        <a:pt x="847" y="1650"/>
                      </a:cubicBezTo>
                      <a:cubicBezTo>
                        <a:pt x="858" y="1650"/>
                        <a:pt x="869" y="1648"/>
                        <a:pt x="882" y="1642"/>
                      </a:cubicBezTo>
                      <a:cubicBezTo>
                        <a:pt x="882" y="1626"/>
                        <a:pt x="874" y="1626"/>
                        <a:pt x="867" y="1626"/>
                      </a:cubicBezTo>
                      <a:cubicBezTo>
                        <a:pt x="859" y="1626"/>
                        <a:pt x="852" y="1626"/>
                        <a:pt x="852" y="1611"/>
                      </a:cubicBezTo>
                      <a:cubicBezTo>
                        <a:pt x="858" y="1605"/>
                        <a:pt x="863" y="1602"/>
                        <a:pt x="868" y="1602"/>
                      </a:cubicBezTo>
                      <a:cubicBezTo>
                        <a:pt x="880" y="1602"/>
                        <a:pt x="889" y="1620"/>
                        <a:pt x="912" y="1620"/>
                      </a:cubicBezTo>
                      <a:cubicBezTo>
                        <a:pt x="920" y="1620"/>
                        <a:pt x="930" y="1618"/>
                        <a:pt x="943" y="1611"/>
                      </a:cubicBezTo>
                      <a:lnTo>
                        <a:pt x="943" y="1611"/>
                      </a:lnTo>
                      <a:lnTo>
                        <a:pt x="912" y="1642"/>
                      </a:lnTo>
                      <a:cubicBezTo>
                        <a:pt x="943" y="1611"/>
                        <a:pt x="943" y="1611"/>
                        <a:pt x="973" y="1611"/>
                      </a:cubicBezTo>
                      <a:cubicBezTo>
                        <a:pt x="973" y="1611"/>
                        <a:pt x="1004" y="1642"/>
                        <a:pt x="1004" y="1642"/>
                      </a:cubicBezTo>
                      <a:cubicBezTo>
                        <a:pt x="1004" y="1642"/>
                        <a:pt x="1004" y="1611"/>
                        <a:pt x="1004" y="1611"/>
                      </a:cubicBezTo>
                      <a:lnTo>
                        <a:pt x="1095" y="1611"/>
                      </a:lnTo>
                      <a:cubicBezTo>
                        <a:pt x="1095" y="1605"/>
                        <a:pt x="1096" y="1602"/>
                        <a:pt x="1099" y="1602"/>
                      </a:cubicBezTo>
                      <a:cubicBezTo>
                        <a:pt x="1105" y="1602"/>
                        <a:pt x="1120" y="1620"/>
                        <a:pt x="1137" y="1620"/>
                      </a:cubicBezTo>
                      <a:cubicBezTo>
                        <a:pt x="1143" y="1620"/>
                        <a:pt x="1149" y="1618"/>
                        <a:pt x="1156" y="1611"/>
                      </a:cubicBezTo>
                      <a:cubicBezTo>
                        <a:pt x="1216" y="1550"/>
                        <a:pt x="1277" y="1459"/>
                        <a:pt x="1338" y="1429"/>
                      </a:cubicBezTo>
                      <a:cubicBezTo>
                        <a:pt x="1338" y="1398"/>
                        <a:pt x="1338" y="1368"/>
                        <a:pt x="1338" y="1338"/>
                      </a:cubicBezTo>
                      <a:lnTo>
                        <a:pt x="1385" y="1361"/>
                      </a:lnTo>
                      <a:lnTo>
                        <a:pt x="1385" y="1361"/>
                      </a:lnTo>
                      <a:cubicBezTo>
                        <a:pt x="1386" y="1365"/>
                        <a:pt x="1390" y="1368"/>
                        <a:pt x="1399" y="1368"/>
                      </a:cubicBezTo>
                      <a:lnTo>
                        <a:pt x="1399" y="1338"/>
                      </a:lnTo>
                      <a:cubicBezTo>
                        <a:pt x="1399" y="1338"/>
                        <a:pt x="1406" y="1330"/>
                        <a:pt x="1414" y="1330"/>
                      </a:cubicBezTo>
                      <a:cubicBezTo>
                        <a:pt x="1422" y="1330"/>
                        <a:pt x="1429" y="1338"/>
                        <a:pt x="1429" y="1368"/>
                      </a:cubicBezTo>
                      <a:lnTo>
                        <a:pt x="1460" y="1277"/>
                      </a:lnTo>
                      <a:cubicBezTo>
                        <a:pt x="1490" y="1277"/>
                        <a:pt x="1460" y="1277"/>
                        <a:pt x="1460" y="1246"/>
                      </a:cubicBezTo>
                      <a:cubicBezTo>
                        <a:pt x="1490" y="1246"/>
                        <a:pt x="1460" y="1277"/>
                        <a:pt x="1490" y="1277"/>
                      </a:cubicBezTo>
                      <a:cubicBezTo>
                        <a:pt x="1551" y="1246"/>
                        <a:pt x="1429" y="1186"/>
                        <a:pt x="1460" y="1155"/>
                      </a:cubicBezTo>
                      <a:cubicBezTo>
                        <a:pt x="1429" y="1125"/>
                        <a:pt x="1460" y="1125"/>
                        <a:pt x="1429" y="1095"/>
                      </a:cubicBezTo>
                      <a:cubicBezTo>
                        <a:pt x="1460" y="1064"/>
                        <a:pt x="1429" y="1064"/>
                        <a:pt x="1460" y="1034"/>
                      </a:cubicBezTo>
                      <a:cubicBezTo>
                        <a:pt x="1460" y="1034"/>
                        <a:pt x="1429" y="1034"/>
                        <a:pt x="1429" y="1003"/>
                      </a:cubicBezTo>
                      <a:lnTo>
                        <a:pt x="1460" y="1003"/>
                      </a:lnTo>
                      <a:cubicBezTo>
                        <a:pt x="1460" y="973"/>
                        <a:pt x="1460" y="973"/>
                        <a:pt x="1460" y="973"/>
                      </a:cubicBezTo>
                      <a:cubicBezTo>
                        <a:pt x="1460" y="973"/>
                        <a:pt x="1429" y="973"/>
                        <a:pt x="1460" y="943"/>
                      </a:cubicBezTo>
                      <a:lnTo>
                        <a:pt x="1490" y="973"/>
                      </a:lnTo>
                      <a:cubicBezTo>
                        <a:pt x="1460" y="943"/>
                        <a:pt x="1490" y="943"/>
                        <a:pt x="1490" y="943"/>
                      </a:cubicBezTo>
                      <a:cubicBezTo>
                        <a:pt x="1520" y="943"/>
                        <a:pt x="1460" y="943"/>
                        <a:pt x="1490" y="912"/>
                      </a:cubicBezTo>
                      <a:cubicBezTo>
                        <a:pt x="1470" y="912"/>
                        <a:pt x="1463" y="926"/>
                        <a:pt x="1452" y="926"/>
                      </a:cubicBezTo>
                      <a:cubicBezTo>
                        <a:pt x="1446" y="926"/>
                        <a:pt x="1439" y="922"/>
                        <a:pt x="1429" y="912"/>
                      </a:cubicBezTo>
                      <a:lnTo>
                        <a:pt x="1460" y="912"/>
                      </a:lnTo>
                      <a:cubicBezTo>
                        <a:pt x="1460" y="897"/>
                        <a:pt x="1452" y="897"/>
                        <a:pt x="1448" y="897"/>
                      </a:cubicBezTo>
                      <a:cubicBezTo>
                        <a:pt x="1444" y="897"/>
                        <a:pt x="1444" y="897"/>
                        <a:pt x="1460" y="882"/>
                      </a:cubicBezTo>
                      <a:cubicBezTo>
                        <a:pt x="1435" y="882"/>
                        <a:pt x="1450" y="862"/>
                        <a:pt x="1457" y="838"/>
                      </a:cubicBezTo>
                      <a:lnTo>
                        <a:pt x="1457" y="838"/>
                      </a:lnTo>
                      <a:cubicBezTo>
                        <a:pt x="1450" y="821"/>
                        <a:pt x="1429" y="821"/>
                        <a:pt x="1429" y="821"/>
                      </a:cubicBezTo>
                      <a:lnTo>
                        <a:pt x="1399" y="821"/>
                      </a:lnTo>
                      <a:cubicBezTo>
                        <a:pt x="1429" y="821"/>
                        <a:pt x="1368" y="821"/>
                        <a:pt x="1368" y="791"/>
                      </a:cubicBezTo>
                      <a:lnTo>
                        <a:pt x="1399" y="791"/>
                      </a:lnTo>
                      <a:cubicBezTo>
                        <a:pt x="1429" y="821"/>
                        <a:pt x="1460" y="821"/>
                        <a:pt x="1490" y="821"/>
                      </a:cubicBezTo>
                      <a:cubicBezTo>
                        <a:pt x="1460" y="821"/>
                        <a:pt x="1460" y="791"/>
                        <a:pt x="1490" y="791"/>
                      </a:cubicBezTo>
                      <a:lnTo>
                        <a:pt x="1429" y="791"/>
                      </a:lnTo>
                      <a:cubicBezTo>
                        <a:pt x="1399" y="760"/>
                        <a:pt x="1368" y="760"/>
                        <a:pt x="1399" y="760"/>
                      </a:cubicBezTo>
                      <a:cubicBezTo>
                        <a:pt x="1399" y="760"/>
                        <a:pt x="1399" y="730"/>
                        <a:pt x="1429" y="730"/>
                      </a:cubicBezTo>
                      <a:lnTo>
                        <a:pt x="1460" y="730"/>
                      </a:lnTo>
                      <a:cubicBezTo>
                        <a:pt x="1460" y="730"/>
                        <a:pt x="1460" y="699"/>
                        <a:pt x="1460" y="699"/>
                      </a:cubicBezTo>
                      <a:lnTo>
                        <a:pt x="1429" y="699"/>
                      </a:lnTo>
                      <a:cubicBezTo>
                        <a:pt x="1338" y="699"/>
                        <a:pt x="1490" y="699"/>
                        <a:pt x="1460" y="669"/>
                      </a:cubicBezTo>
                      <a:cubicBezTo>
                        <a:pt x="1449" y="659"/>
                        <a:pt x="1446" y="655"/>
                        <a:pt x="1445" y="655"/>
                      </a:cubicBezTo>
                      <a:lnTo>
                        <a:pt x="1445" y="655"/>
                      </a:lnTo>
                      <a:cubicBezTo>
                        <a:pt x="1443" y="655"/>
                        <a:pt x="1449" y="669"/>
                        <a:pt x="1429" y="669"/>
                      </a:cubicBezTo>
                      <a:cubicBezTo>
                        <a:pt x="1429" y="639"/>
                        <a:pt x="1460" y="639"/>
                        <a:pt x="1429" y="639"/>
                      </a:cubicBezTo>
                      <a:cubicBezTo>
                        <a:pt x="1460" y="608"/>
                        <a:pt x="1460" y="608"/>
                        <a:pt x="1490" y="608"/>
                      </a:cubicBezTo>
                      <a:cubicBezTo>
                        <a:pt x="1460" y="578"/>
                        <a:pt x="1490" y="547"/>
                        <a:pt x="1460" y="547"/>
                      </a:cubicBezTo>
                      <a:cubicBezTo>
                        <a:pt x="1429" y="578"/>
                        <a:pt x="1490" y="578"/>
                        <a:pt x="1460" y="608"/>
                      </a:cubicBezTo>
                      <a:lnTo>
                        <a:pt x="1429" y="608"/>
                      </a:lnTo>
                      <a:cubicBezTo>
                        <a:pt x="1429" y="578"/>
                        <a:pt x="1429" y="578"/>
                        <a:pt x="1429" y="547"/>
                      </a:cubicBezTo>
                      <a:cubicBezTo>
                        <a:pt x="1429" y="578"/>
                        <a:pt x="1399" y="578"/>
                        <a:pt x="1399" y="578"/>
                      </a:cubicBezTo>
                      <a:cubicBezTo>
                        <a:pt x="1399" y="547"/>
                        <a:pt x="1368" y="547"/>
                        <a:pt x="1368" y="547"/>
                      </a:cubicBezTo>
                      <a:cubicBezTo>
                        <a:pt x="1368" y="537"/>
                        <a:pt x="1368" y="534"/>
                        <a:pt x="1369" y="534"/>
                      </a:cubicBezTo>
                      <a:cubicBezTo>
                        <a:pt x="1372" y="534"/>
                        <a:pt x="1378" y="547"/>
                        <a:pt x="1399" y="547"/>
                      </a:cubicBezTo>
                      <a:cubicBezTo>
                        <a:pt x="1399" y="517"/>
                        <a:pt x="1368" y="517"/>
                        <a:pt x="1368" y="517"/>
                      </a:cubicBezTo>
                      <a:cubicBezTo>
                        <a:pt x="1378" y="507"/>
                        <a:pt x="1385" y="503"/>
                        <a:pt x="1390" y="503"/>
                      </a:cubicBezTo>
                      <a:cubicBezTo>
                        <a:pt x="1399" y="503"/>
                        <a:pt x="1399" y="517"/>
                        <a:pt x="1399" y="517"/>
                      </a:cubicBezTo>
                      <a:lnTo>
                        <a:pt x="1399" y="487"/>
                      </a:lnTo>
                      <a:cubicBezTo>
                        <a:pt x="1390" y="495"/>
                        <a:pt x="1386" y="499"/>
                        <a:pt x="1385" y="499"/>
                      </a:cubicBezTo>
                      <a:cubicBezTo>
                        <a:pt x="1381" y="499"/>
                        <a:pt x="1390" y="478"/>
                        <a:pt x="1368" y="456"/>
                      </a:cubicBezTo>
                      <a:cubicBezTo>
                        <a:pt x="1368" y="446"/>
                        <a:pt x="1362" y="443"/>
                        <a:pt x="1351" y="443"/>
                      </a:cubicBezTo>
                      <a:cubicBezTo>
                        <a:pt x="1340" y="443"/>
                        <a:pt x="1323" y="447"/>
                        <a:pt x="1308" y="451"/>
                      </a:cubicBezTo>
                      <a:lnTo>
                        <a:pt x="1308" y="451"/>
                      </a:lnTo>
                      <a:cubicBezTo>
                        <a:pt x="1309" y="442"/>
                        <a:pt x="1312" y="432"/>
                        <a:pt x="1317" y="424"/>
                      </a:cubicBezTo>
                      <a:lnTo>
                        <a:pt x="1317" y="424"/>
                      </a:lnTo>
                      <a:cubicBezTo>
                        <a:pt x="1315" y="425"/>
                        <a:pt x="1312" y="426"/>
                        <a:pt x="1308" y="426"/>
                      </a:cubicBezTo>
                      <a:lnTo>
                        <a:pt x="1308" y="395"/>
                      </a:lnTo>
                      <a:cubicBezTo>
                        <a:pt x="1277" y="426"/>
                        <a:pt x="1277" y="426"/>
                        <a:pt x="1277" y="426"/>
                      </a:cubicBezTo>
                      <a:cubicBezTo>
                        <a:pt x="1247" y="426"/>
                        <a:pt x="1247" y="395"/>
                        <a:pt x="1247" y="395"/>
                      </a:cubicBezTo>
                      <a:cubicBezTo>
                        <a:pt x="1247" y="395"/>
                        <a:pt x="1260" y="382"/>
                        <a:pt x="1269" y="382"/>
                      </a:cubicBezTo>
                      <a:cubicBezTo>
                        <a:pt x="1274" y="382"/>
                        <a:pt x="1277" y="385"/>
                        <a:pt x="1277" y="395"/>
                      </a:cubicBezTo>
                      <a:cubicBezTo>
                        <a:pt x="1277" y="365"/>
                        <a:pt x="1277" y="365"/>
                        <a:pt x="1247" y="365"/>
                      </a:cubicBezTo>
                      <a:cubicBezTo>
                        <a:pt x="1247" y="380"/>
                        <a:pt x="1239" y="380"/>
                        <a:pt x="1232" y="380"/>
                      </a:cubicBezTo>
                      <a:cubicBezTo>
                        <a:pt x="1224" y="380"/>
                        <a:pt x="1216" y="380"/>
                        <a:pt x="1216" y="395"/>
                      </a:cubicBezTo>
                      <a:lnTo>
                        <a:pt x="1216" y="365"/>
                      </a:lnTo>
                      <a:cubicBezTo>
                        <a:pt x="1216" y="365"/>
                        <a:pt x="1216" y="365"/>
                        <a:pt x="1216" y="335"/>
                      </a:cubicBezTo>
                      <a:lnTo>
                        <a:pt x="1186" y="335"/>
                      </a:lnTo>
                      <a:cubicBezTo>
                        <a:pt x="1186" y="304"/>
                        <a:pt x="1216" y="274"/>
                        <a:pt x="1216" y="274"/>
                      </a:cubicBezTo>
                      <a:lnTo>
                        <a:pt x="1216" y="274"/>
                      </a:lnTo>
                      <a:cubicBezTo>
                        <a:pt x="1216" y="274"/>
                        <a:pt x="1186" y="304"/>
                        <a:pt x="1186" y="304"/>
                      </a:cubicBezTo>
                      <a:cubicBezTo>
                        <a:pt x="1216" y="274"/>
                        <a:pt x="1186" y="274"/>
                        <a:pt x="1216" y="243"/>
                      </a:cubicBezTo>
                      <a:cubicBezTo>
                        <a:pt x="1216" y="213"/>
                        <a:pt x="1216" y="213"/>
                        <a:pt x="1186" y="213"/>
                      </a:cubicBezTo>
                      <a:cubicBezTo>
                        <a:pt x="1156" y="213"/>
                        <a:pt x="1186" y="243"/>
                        <a:pt x="1186" y="243"/>
                      </a:cubicBezTo>
                      <a:cubicBezTo>
                        <a:pt x="1162" y="243"/>
                        <a:pt x="1118" y="282"/>
                        <a:pt x="1101" y="282"/>
                      </a:cubicBezTo>
                      <a:cubicBezTo>
                        <a:pt x="1097" y="282"/>
                        <a:pt x="1095" y="280"/>
                        <a:pt x="1095" y="274"/>
                      </a:cubicBezTo>
                      <a:cubicBezTo>
                        <a:pt x="1080" y="274"/>
                        <a:pt x="1073" y="274"/>
                        <a:pt x="1069" y="277"/>
                      </a:cubicBezTo>
                      <a:lnTo>
                        <a:pt x="1069" y="277"/>
                      </a:lnTo>
                      <a:cubicBezTo>
                        <a:pt x="1076" y="247"/>
                        <a:pt x="1087" y="213"/>
                        <a:pt x="1064" y="213"/>
                      </a:cubicBezTo>
                      <a:cubicBezTo>
                        <a:pt x="1064" y="213"/>
                        <a:pt x="1064" y="243"/>
                        <a:pt x="1034" y="243"/>
                      </a:cubicBezTo>
                      <a:cubicBezTo>
                        <a:pt x="1034" y="243"/>
                        <a:pt x="1034" y="205"/>
                        <a:pt x="1018" y="205"/>
                      </a:cubicBezTo>
                      <a:cubicBezTo>
                        <a:pt x="1015" y="205"/>
                        <a:pt x="1010" y="207"/>
                        <a:pt x="1004" y="213"/>
                      </a:cubicBezTo>
                      <a:cubicBezTo>
                        <a:pt x="973" y="213"/>
                        <a:pt x="973" y="213"/>
                        <a:pt x="973" y="183"/>
                      </a:cubicBezTo>
                      <a:cubicBezTo>
                        <a:pt x="973" y="183"/>
                        <a:pt x="973" y="213"/>
                        <a:pt x="943" y="213"/>
                      </a:cubicBezTo>
                      <a:cubicBezTo>
                        <a:pt x="973" y="183"/>
                        <a:pt x="943" y="183"/>
                        <a:pt x="943" y="183"/>
                      </a:cubicBezTo>
                      <a:lnTo>
                        <a:pt x="943" y="152"/>
                      </a:lnTo>
                      <a:cubicBezTo>
                        <a:pt x="912" y="183"/>
                        <a:pt x="912" y="183"/>
                        <a:pt x="882" y="183"/>
                      </a:cubicBezTo>
                      <a:cubicBezTo>
                        <a:pt x="897" y="152"/>
                        <a:pt x="897" y="152"/>
                        <a:pt x="893" y="152"/>
                      </a:cubicBezTo>
                      <a:cubicBezTo>
                        <a:pt x="890" y="152"/>
                        <a:pt x="882" y="152"/>
                        <a:pt x="882" y="122"/>
                      </a:cubicBezTo>
                      <a:cubicBezTo>
                        <a:pt x="882" y="137"/>
                        <a:pt x="874" y="137"/>
                        <a:pt x="867" y="137"/>
                      </a:cubicBezTo>
                      <a:cubicBezTo>
                        <a:pt x="859" y="137"/>
                        <a:pt x="852" y="137"/>
                        <a:pt x="852" y="152"/>
                      </a:cubicBezTo>
                      <a:cubicBezTo>
                        <a:pt x="852" y="152"/>
                        <a:pt x="852" y="122"/>
                        <a:pt x="852" y="122"/>
                      </a:cubicBezTo>
                      <a:cubicBezTo>
                        <a:pt x="852" y="91"/>
                        <a:pt x="821" y="91"/>
                        <a:pt x="821" y="91"/>
                      </a:cubicBezTo>
                      <a:lnTo>
                        <a:pt x="791" y="122"/>
                      </a:lnTo>
                      <a:cubicBezTo>
                        <a:pt x="781" y="132"/>
                        <a:pt x="774" y="135"/>
                        <a:pt x="769" y="135"/>
                      </a:cubicBezTo>
                      <a:cubicBezTo>
                        <a:pt x="760" y="135"/>
                        <a:pt x="760" y="122"/>
                        <a:pt x="760" y="122"/>
                      </a:cubicBezTo>
                      <a:cubicBezTo>
                        <a:pt x="760" y="122"/>
                        <a:pt x="760" y="91"/>
                        <a:pt x="760" y="91"/>
                      </a:cubicBezTo>
                      <a:cubicBezTo>
                        <a:pt x="760" y="91"/>
                        <a:pt x="730" y="152"/>
                        <a:pt x="730" y="152"/>
                      </a:cubicBezTo>
                      <a:lnTo>
                        <a:pt x="700" y="183"/>
                      </a:lnTo>
                      <a:cubicBezTo>
                        <a:pt x="700" y="183"/>
                        <a:pt x="700" y="152"/>
                        <a:pt x="700" y="152"/>
                      </a:cubicBezTo>
                      <a:cubicBezTo>
                        <a:pt x="700" y="152"/>
                        <a:pt x="730" y="91"/>
                        <a:pt x="700" y="91"/>
                      </a:cubicBezTo>
                      <a:cubicBezTo>
                        <a:pt x="700" y="122"/>
                        <a:pt x="669" y="122"/>
                        <a:pt x="669" y="152"/>
                      </a:cubicBezTo>
                      <a:lnTo>
                        <a:pt x="659" y="152"/>
                      </a:lnTo>
                      <a:cubicBezTo>
                        <a:pt x="656" y="147"/>
                        <a:pt x="653" y="142"/>
                        <a:pt x="650" y="137"/>
                      </a:cubicBezTo>
                      <a:lnTo>
                        <a:pt x="650" y="137"/>
                      </a:lnTo>
                      <a:cubicBezTo>
                        <a:pt x="653" y="130"/>
                        <a:pt x="653" y="123"/>
                        <a:pt x="652" y="117"/>
                      </a:cubicBezTo>
                      <a:lnTo>
                        <a:pt x="652" y="117"/>
                      </a:lnTo>
                      <a:cubicBezTo>
                        <a:pt x="651" y="120"/>
                        <a:pt x="647" y="122"/>
                        <a:pt x="639" y="122"/>
                      </a:cubicBezTo>
                      <a:cubicBezTo>
                        <a:pt x="639" y="122"/>
                        <a:pt x="639" y="91"/>
                        <a:pt x="639" y="91"/>
                      </a:cubicBezTo>
                      <a:lnTo>
                        <a:pt x="608" y="91"/>
                      </a:lnTo>
                      <a:lnTo>
                        <a:pt x="603" y="97"/>
                      </a:lnTo>
                      <a:lnTo>
                        <a:pt x="603" y="97"/>
                      </a:lnTo>
                      <a:cubicBezTo>
                        <a:pt x="595" y="94"/>
                        <a:pt x="586" y="91"/>
                        <a:pt x="578" y="91"/>
                      </a:cubicBezTo>
                      <a:lnTo>
                        <a:pt x="608" y="91"/>
                      </a:lnTo>
                      <a:cubicBezTo>
                        <a:pt x="578" y="91"/>
                        <a:pt x="548" y="61"/>
                        <a:pt x="517" y="61"/>
                      </a:cubicBezTo>
                      <a:lnTo>
                        <a:pt x="548" y="91"/>
                      </a:lnTo>
                      <a:lnTo>
                        <a:pt x="517" y="91"/>
                      </a:lnTo>
                      <a:cubicBezTo>
                        <a:pt x="487" y="91"/>
                        <a:pt x="517" y="91"/>
                        <a:pt x="517" y="122"/>
                      </a:cubicBezTo>
                      <a:cubicBezTo>
                        <a:pt x="502" y="91"/>
                        <a:pt x="487" y="84"/>
                        <a:pt x="475" y="84"/>
                      </a:cubicBezTo>
                      <a:cubicBezTo>
                        <a:pt x="464" y="84"/>
                        <a:pt x="456" y="91"/>
                        <a:pt x="456" y="91"/>
                      </a:cubicBezTo>
                      <a:cubicBezTo>
                        <a:pt x="456" y="122"/>
                        <a:pt x="449" y="122"/>
                        <a:pt x="441" y="122"/>
                      </a:cubicBezTo>
                      <a:cubicBezTo>
                        <a:pt x="440" y="122"/>
                        <a:pt x="439" y="122"/>
                        <a:pt x="438" y="122"/>
                      </a:cubicBezTo>
                      <a:lnTo>
                        <a:pt x="438" y="122"/>
                      </a:lnTo>
                      <a:cubicBezTo>
                        <a:pt x="434" y="114"/>
                        <a:pt x="426" y="107"/>
                        <a:pt x="426" y="91"/>
                      </a:cubicBezTo>
                      <a:cubicBezTo>
                        <a:pt x="426" y="61"/>
                        <a:pt x="426" y="91"/>
                        <a:pt x="426" y="31"/>
                      </a:cubicBezTo>
                      <a:cubicBezTo>
                        <a:pt x="426" y="61"/>
                        <a:pt x="396" y="91"/>
                        <a:pt x="396" y="91"/>
                      </a:cubicBezTo>
                      <a:cubicBezTo>
                        <a:pt x="396" y="76"/>
                        <a:pt x="396" y="76"/>
                        <a:pt x="396" y="76"/>
                      </a:cubicBezTo>
                      <a:cubicBezTo>
                        <a:pt x="396" y="76"/>
                        <a:pt x="396" y="76"/>
                        <a:pt x="396" y="61"/>
                      </a:cubicBezTo>
                      <a:lnTo>
                        <a:pt x="396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9" name="Google Shape;1029;p31"/>
                <p:cNvSpPr/>
                <p:nvPr/>
              </p:nvSpPr>
              <p:spPr>
                <a:xfrm>
                  <a:off x="2448131" y="43768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0" name="Google Shape;1030;p31"/>
                <p:cNvSpPr/>
                <p:nvPr/>
              </p:nvSpPr>
              <p:spPr>
                <a:xfrm>
                  <a:off x="2450092" y="43895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1" name="Google Shape;1031;p31"/>
                <p:cNvSpPr/>
                <p:nvPr/>
              </p:nvSpPr>
              <p:spPr>
                <a:xfrm>
                  <a:off x="2450092" y="4392495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1" y="1"/>
                      </a:moveTo>
                      <a:cubicBezTo>
                        <a:pt x="1" y="31"/>
                        <a:pt x="31" y="31"/>
                        <a:pt x="31" y="3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2" name="Google Shape;1032;p31"/>
                <p:cNvSpPr/>
                <p:nvPr/>
              </p:nvSpPr>
              <p:spPr>
                <a:xfrm>
                  <a:off x="2442279" y="43719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3" name="Google Shape;1033;p31"/>
                <p:cNvSpPr/>
                <p:nvPr/>
              </p:nvSpPr>
              <p:spPr>
                <a:xfrm>
                  <a:off x="2426651" y="436320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4" name="Google Shape;1034;p31"/>
                <p:cNvSpPr/>
                <p:nvPr/>
              </p:nvSpPr>
              <p:spPr>
                <a:xfrm>
                  <a:off x="2427616" y="43651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5" name="Google Shape;1035;p31"/>
                <p:cNvSpPr/>
                <p:nvPr/>
              </p:nvSpPr>
              <p:spPr>
                <a:xfrm>
                  <a:off x="2445205" y="43759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rgbClr val="121B4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6" name="Google Shape;1036;p31"/>
                <p:cNvSpPr/>
                <p:nvPr/>
              </p:nvSpPr>
              <p:spPr>
                <a:xfrm>
                  <a:off x="2427616" y="436513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7" name="Google Shape;1037;p31"/>
                <p:cNvSpPr/>
                <p:nvPr/>
              </p:nvSpPr>
              <p:spPr>
                <a:xfrm>
                  <a:off x="2426651" y="4363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8" name="Google Shape;1038;p31"/>
                <p:cNvSpPr/>
                <p:nvPr/>
              </p:nvSpPr>
              <p:spPr>
                <a:xfrm>
                  <a:off x="2436394" y="436905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9" name="Google Shape;1039;p31"/>
                <p:cNvSpPr/>
                <p:nvPr/>
              </p:nvSpPr>
              <p:spPr>
                <a:xfrm>
                  <a:off x="2429577" y="436320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lnTo>
                        <a:pt x="0" y="3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0" name="Google Shape;1040;p31"/>
                <p:cNvSpPr/>
                <p:nvPr/>
              </p:nvSpPr>
              <p:spPr>
                <a:xfrm>
                  <a:off x="2425654" y="436220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31"/>
                      </a:cubicBezTo>
                      <a:lnTo>
                        <a:pt x="1" y="1"/>
                      </a:ln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1" name="Google Shape;1041;p31"/>
                <p:cNvSpPr/>
                <p:nvPr/>
              </p:nvSpPr>
              <p:spPr>
                <a:xfrm>
                  <a:off x="2433468" y="436612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2" name="Google Shape;1042;p31"/>
                <p:cNvSpPr/>
                <p:nvPr/>
              </p:nvSpPr>
              <p:spPr>
                <a:xfrm>
                  <a:off x="943952" y="47570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3" name="Google Shape;1043;p31"/>
                <p:cNvSpPr/>
                <p:nvPr/>
              </p:nvSpPr>
              <p:spPr>
                <a:xfrm>
                  <a:off x="946878" y="47590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4" name="Google Shape;1044;p31"/>
                <p:cNvSpPr/>
                <p:nvPr/>
              </p:nvSpPr>
              <p:spPr>
                <a:xfrm>
                  <a:off x="940061" y="475706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5" name="Google Shape;1045;p31"/>
                <p:cNvSpPr/>
                <p:nvPr/>
              </p:nvSpPr>
              <p:spPr>
                <a:xfrm>
                  <a:off x="947875" y="47629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6" name="Google Shape;1046;p31"/>
                <p:cNvSpPr/>
                <p:nvPr/>
              </p:nvSpPr>
              <p:spPr>
                <a:xfrm>
                  <a:off x="948840" y="47599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7" name="Google Shape;1047;p31"/>
                <p:cNvSpPr/>
                <p:nvPr/>
              </p:nvSpPr>
              <p:spPr>
                <a:xfrm>
                  <a:off x="935174" y="47512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8" name="Google Shape;1048;p31"/>
                <p:cNvSpPr/>
                <p:nvPr/>
              </p:nvSpPr>
              <p:spPr>
                <a:xfrm>
                  <a:off x="933212" y="47551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9" name="Google Shape;1049;p31"/>
                <p:cNvSpPr/>
                <p:nvPr/>
              </p:nvSpPr>
              <p:spPr>
                <a:xfrm>
                  <a:off x="935174" y="47561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0" name="Google Shape;1050;p31"/>
                <p:cNvSpPr/>
                <p:nvPr/>
              </p:nvSpPr>
              <p:spPr>
                <a:xfrm>
                  <a:off x="935174" y="475510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31"/>
                      </a:ln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1" name="Google Shape;1051;p31"/>
                <p:cNvSpPr/>
                <p:nvPr/>
              </p:nvSpPr>
              <p:spPr>
                <a:xfrm>
                  <a:off x="949836" y="476292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2" name="Google Shape;1052;p31"/>
                <p:cNvSpPr/>
                <p:nvPr/>
              </p:nvSpPr>
              <p:spPr>
                <a:xfrm>
                  <a:off x="946878" y="476488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3" name="Google Shape;1053;p31"/>
                <p:cNvSpPr/>
                <p:nvPr/>
              </p:nvSpPr>
              <p:spPr>
                <a:xfrm>
                  <a:off x="946878" y="47599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4" name="Google Shape;1054;p31"/>
                <p:cNvSpPr/>
                <p:nvPr/>
              </p:nvSpPr>
              <p:spPr>
                <a:xfrm>
                  <a:off x="936138" y="474825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5" name="Google Shape;1055;p31"/>
                <p:cNvSpPr/>
                <p:nvPr/>
              </p:nvSpPr>
              <p:spPr>
                <a:xfrm>
                  <a:off x="964499" y="478150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6" name="Google Shape;1056;p31"/>
                <p:cNvSpPr/>
                <p:nvPr/>
              </p:nvSpPr>
              <p:spPr>
                <a:xfrm>
                  <a:off x="946878" y="47599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7" name="Google Shape;1057;p31"/>
                <p:cNvSpPr/>
                <p:nvPr/>
              </p:nvSpPr>
              <p:spPr>
                <a:xfrm>
                  <a:off x="945914" y="476488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8" name="Google Shape;1058;p31"/>
                <p:cNvSpPr/>
                <p:nvPr/>
              </p:nvSpPr>
              <p:spPr>
                <a:xfrm>
                  <a:off x="945914" y="476391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9" name="Google Shape;1059;p31"/>
                <p:cNvSpPr/>
                <p:nvPr/>
              </p:nvSpPr>
              <p:spPr>
                <a:xfrm>
                  <a:off x="949836" y="47629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0" name="Google Shape;1060;p31"/>
                <p:cNvSpPr/>
                <p:nvPr/>
              </p:nvSpPr>
              <p:spPr>
                <a:xfrm>
                  <a:off x="950801" y="47726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1" name="Google Shape;1061;p31"/>
                <p:cNvSpPr/>
                <p:nvPr/>
              </p:nvSpPr>
              <p:spPr>
                <a:xfrm>
                  <a:off x="947875" y="475999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1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2" name="Google Shape;1062;p31"/>
                <p:cNvSpPr/>
                <p:nvPr/>
              </p:nvSpPr>
              <p:spPr>
                <a:xfrm>
                  <a:off x="961541" y="47531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3" name="Google Shape;1063;p31"/>
                <p:cNvSpPr/>
                <p:nvPr/>
              </p:nvSpPr>
              <p:spPr>
                <a:xfrm>
                  <a:off x="960576" y="475314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4" name="Google Shape;1064;p31"/>
                <p:cNvSpPr/>
                <p:nvPr/>
              </p:nvSpPr>
              <p:spPr>
                <a:xfrm>
                  <a:off x="961541" y="47541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5" name="Google Shape;1065;p31"/>
                <p:cNvSpPr/>
                <p:nvPr/>
              </p:nvSpPr>
              <p:spPr>
                <a:xfrm>
                  <a:off x="957650" y="47472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6" name="Google Shape;1066;p31"/>
                <p:cNvSpPr/>
                <p:nvPr/>
              </p:nvSpPr>
              <p:spPr>
                <a:xfrm>
                  <a:off x="959612" y="47482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7" name="Google Shape;1067;p31"/>
                <p:cNvSpPr/>
                <p:nvPr/>
              </p:nvSpPr>
              <p:spPr>
                <a:xfrm>
                  <a:off x="963502" y="47570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8" name="Google Shape;1068;p31"/>
                <p:cNvSpPr/>
                <p:nvPr/>
              </p:nvSpPr>
              <p:spPr>
                <a:xfrm>
                  <a:off x="929289" y="4744367"/>
                  <a:ext cx="40129" cy="42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8" h="1308" extrusionOk="0">
                      <a:moveTo>
                        <a:pt x="822" y="61"/>
                      </a:moveTo>
                      <a:cubicBezTo>
                        <a:pt x="814" y="61"/>
                        <a:pt x="810" y="63"/>
                        <a:pt x="808" y="66"/>
                      </a:cubicBezTo>
                      <a:lnTo>
                        <a:pt x="808" y="66"/>
                      </a:lnTo>
                      <a:cubicBezTo>
                        <a:pt x="812" y="63"/>
                        <a:pt x="816" y="61"/>
                        <a:pt x="822" y="61"/>
                      </a:cubicBezTo>
                      <a:close/>
                      <a:moveTo>
                        <a:pt x="487" y="61"/>
                      </a:moveTo>
                      <a:lnTo>
                        <a:pt x="509" y="83"/>
                      </a:lnTo>
                      <a:lnTo>
                        <a:pt x="509" y="83"/>
                      </a:lnTo>
                      <a:cubicBezTo>
                        <a:pt x="514" y="79"/>
                        <a:pt x="518" y="72"/>
                        <a:pt x="518" y="61"/>
                      </a:cubicBezTo>
                      <a:close/>
                      <a:moveTo>
                        <a:pt x="808" y="66"/>
                      </a:moveTo>
                      <a:cubicBezTo>
                        <a:pt x="801" y="72"/>
                        <a:pt x="797" y="82"/>
                        <a:pt x="795" y="91"/>
                      </a:cubicBezTo>
                      <a:lnTo>
                        <a:pt x="795" y="91"/>
                      </a:lnTo>
                      <a:cubicBezTo>
                        <a:pt x="812" y="89"/>
                        <a:pt x="803" y="74"/>
                        <a:pt x="808" y="66"/>
                      </a:cubicBezTo>
                      <a:close/>
                      <a:moveTo>
                        <a:pt x="757" y="69"/>
                      </a:moveTo>
                      <a:cubicBezTo>
                        <a:pt x="753" y="69"/>
                        <a:pt x="746" y="76"/>
                        <a:pt x="730" y="92"/>
                      </a:cubicBezTo>
                      <a:lnTo>
                        <a:pt x="761" y="92"/>
                      </a:lnTo>
                      <a:cubicBezTo>
                        <a:pt x="761" y="76"/>
                        <a:pt x="761" y="69"/>
                        <a:pt x="757" y="69"/>
                      </a:cubicBezTo>
                      <a:close/>
                      <a:moveTo>
                        <a:pt x="396" y="92"/>
                      </a:moveTo>
                      <a:cubicBezTo>
                        <a:pt x="396" y="92"/>
                        <a:pt x="396" y="92"/>
                        <a:pt x="396" y="92"/>
                      </a:cubicBezTo>
                      <a:cubicBezTo>
                        <a:pt x="396" y="92"/>
                        <a:pt x="396" y="92"/>
                        <a:pt x="396" y="92"/>
                      </a:cubicBezTo>
                      <a:close/>
                      <a:moveTo>
                        <a:pt x="703" y="103"/>
                      </a:moveTo>
                      <a:lnTo>
                        <a:pt x="703" y="103"/>
                      </a:lnTo>
                      <a:cubicBezTo>
                        <a:pt x="704" y="104"/>
                        <a:pt x="704" y="104"/>
                        <a:pt x="705" y="104"/>
                      </a:cubicBezTo>
                      <a:lnTo>
                        <a:pt x="705" y="104"/>
                      </a:lnTo>
                      <a:cubicBezTo>
                        <a:pt x="702" y="109"/>
                        <a:pt x="700" y="114"/>
                        <a:pt x="700" y="122"/>
                      </a:cubicBezTo>
                      <a:lnTo>
                        <a:pt x="700" y="122"/>
                      </a:lnTo>
                      <a:cubicBezTo>
                        <a:pt x="700" y="115"/>
                        <a:pt x="701" y="109"/>
                        <a:pt x="703" y="103"/>
                      </a:cubicBezTo>
                      <a:close/>
                      <a:moveTo>
                        <a:pt x="214" y="92"/>
                      </a:moveTo>
                      <a:cubicBezTo>
                        <a:pt x="214" y="92"/>
                        <a:pt x="244" y="92"/>
                        <a:pt x="244" y="122"/>
                      </a:cubicBezTo>
                      <a:cubicBezTo>
                        <a:pt x="244" y="122"/>
                        <a:pt x="244" y="122"/>
                        <a:pt x="244" y="92"/>
                      </a:cubicBezTo>
                      <a:close/>
                      <a:moveTo>
                        <a:pt x="244" y="122"/>
                      </a:moveTo>
                      <a:cubicBezTo>
                        <a:pt x="244" y="122"/>
                        <a:pt x="244" y="152"/>
                        <a:pt x="244" y="152"/>
                      </a:cubicBezTo>
                      <a:cubicBezTo>
                        <a:pt x="274" y="152"/>
                        <a:pt x="244" y="122"/>
                        <a:pt x="244" y="122"/>
                      </a:cubicBezTo>
                      <a:close/>
                      <a:moveTo>
                        <a:pt x="214" y="154"/>
                      </a:moveTo>
                      <a:cubicBezTo>
                        <a:pt x="214" y="168"/>
                        <a:pt x="221" y="175"/>
                        <a:pt x="229" y="183"/>
                      </a:cubicBezTo>
                      <a:lnTo>
                        <a:pt x="244" y="183"/>
                      </a:lnTo>
                      <a:cubicBezTo>
                        <a:pt x="244" y="183"/>
                        <a:pt x="215" y="183"/>
                        <a:pt x="214" y="154"/>
                      </a:cubicBezTo>
                      <a:close/>
                      <a:moveTo>
                        <a:pt x="973" y="192"/>
                      </a:moveTo>
                      <a:lnTo>
                        <a:pt x="973" y="213"/>
                      </a:lnTo>
                      <a:cubicBezTo>
                        <a:pt x="955" y="219"/>
                        <a:pt x="946" y="222"/>
                        <a:pt x="941" y="222"/>
                      </a:cubicBezTo>
                      <a:cubicBezTo>
                        <a:pt x="930" y="222"/>
                        <a:pt x="961" y="203"/>
                        <a:pt x="973" y="192"/>
                      </a:cubicBezTo>
                      <a:close/>
                      <a:moveTo>
                        <a:pt x="31" y="274"/>
                      </a:moveTo>
                      <a:cubicBezTo>
                        <a:pt x="1" y="274"/>
                        <a:pt x="62" y="304"/>
                        <a:pt x="62" y="304"/>
                      </a:cubicBezTo>
                      <a:cubicBezTo>
                        <a:pt x="46" y="289"/>
                        <a:pt x="46" y="289"/>
                        <a:pt x="46" y="289"/>
                      </a:cubicBezTo>
                      <a:cubicBezTo>
                        <a:pt x="46" y="289"/>
                        <a:pt x="46" y="289"/>
                        <a:pt x="31" y="274"/>
                      </a:cubicBezTo>
                      <a:close/>
                      <a:moveTo>
                        <a:pt x="92" y="274"/>
                      </a:moveTo>
                      <a:cubicBezTo>
                        <a:pt x="122" y="289"/>
                        <a:pt x="122" y="289"/>
                        <a:pt x="119" y="289"/>
                      </a:cubicBezTo>
                      <a:cubicBezTo>
                        <a:pt x="115" y="289"/>
                        <a:pt x="107" y="289"/>
                        <a:pt x="122" y="304"/>
                      </a:cubicBezTo>
                      <a:cubicBezTo>
                        <a:pt x="122" y="304"/>
                        <a:pt x="92" y="304"/>
                        <a:pt x="92" y="274"/>
                      </a:cubicBezTo>
                      <a:close/>
                      <a:moveTo>
                        <a:pt x="1004" y="274"/>
                      </a:moveTo>
                      <a:cubicBezTo>
                        <a:pt x="973" y="274"/>
                        <a:pt x="973" y="304"/>
                        <a:pt x="943" y="304"/>
                      </a:cubicBezTo>
                      <a:cubicBezTo>
                        <a:pt x="973" y="304"/>
                        <a:pt x="1004" y="274"/>
                        <a:pt x="1034" y="274"/>
                      </a:cubicBezTo>
                      <a:close/>
                      <a:moveTo>
                        <a:pt x="31" y="304"/>
                      </a:moveTo>
                      <a:cubicBezTo>
                        <a:pt x="16" y="304"/>
                        <a:pt x="24" y="304"/>
                        <a:pt x="36" y="308"/>
                      </a:cubicBezTo>
                      <a:lnTo>
                        <a:pt x="36" y="308"/>
                      </a:lnTo>
                      <a:cubicBezTo>
                        <a:pt x="33" y="306"/>
                        <a:pt x="31" y="304"/>
                        <a:pt x="31" y="304"/>
                      </a:cubicBezTo>
                      <a:close/>
                      <a:moveTo>
                        <a:pt x="36" y="308"/>
                      </a:moveTo>
                      <a:cubicBezTo>
                        <a:pt x="40" y="312"/>
                        <a:pt x="48" y="318"/>
                        <a:pt x="53" y="318"/>
                      </a:cubicBezTo>
                      <a:lnTo>
                        <a:pt x="53" y="318"/>
                      </a:lnTo>
                      <a:cubicBezTo>
                        <a:pt x="48" y="313"/>
                        <a:pt x="42" y="310"/>
                        <a:pt x="36" y="308"/>
                      </a:cubicBezTo>
                      <a:close/>
                      <a:moveTo>
                        <a:pt x="99" y="354"/>
                      </a:moveTo>
                      <a:lnTo>
                        <a:pt x="99" y="354"/>
                      </a:lnTo>
                      <a:cubicBezTo>
                        <a:pt x="103" y="360"/>
                        <a:pt x="110" y="365"/>
                        <a:pt x="122" y="365"/>
                      </a:cubicBezTo>
                      <a:cubicBezTo>
                        <a:pt x="112" y="360"/>
                        <a:pt x="104" y="357"/>
                        <a:pt x="99" y="354"/>
                      </a:cubicBezTo>
                      <a:close/>
                      <a:moveTo>
                        <a:pt x="396" y="487"/>
                      </a:moveTo>
                      <a:cubicBezTo>
                        <a:pt x="388" y="487"/>
                        <a:pt x="384" y="489"/>
                        <a:pt x="383" y="492"/>
                      </a:cubicBezTo>
                      <a:lnTo>
                        <a:pt x="383" y="492"/>
                      </a:lnTo>
                      <a:cubicBezTo>
                        <a:pt x="387" y="491"/>
                        <a:pt x="392" y="489"/>
                        <a:pt x="396" y="487"/>
                      </a:cubicBezTo>
                      <a:close/>
                      <a:moveTo>
                        <a:pt x="609" y="487"/>
                      </a:moveTo>
                      <a:lnTo>
                        <a:pt x="609" y="487"/>
                      </a:lnTo>
                      <a:cubicBezTo>
                        <a:pt x="605" y="491"/>
                        <a:pt x="602" y="494"/>
                        <a:pt x="601" y="496"/>
                      </a:cubicBezTo>
                      <a:lnTo>
                        <a:pt x="601" y="496"/>
                      </a:lnTo>
                      <a:cubicBezTo>
                        <a:pt x="605" y="491"/>
                        <a:pt x="609" y="487"/>
                        <a:pt x="609" y="487"/>
                      </a:cubicBezTo>
                      <a:close/>
                      <a:moveTo>
                        <a:pt x="583" y="500"/>
                      </a:moveTo>
                      <a:lnTo>
                        <a:pt x="583" y="500"/>
                      </a:lnTo>
                      <a:cubicBezTo>
                        <a:pt x="582" y="501"/>
                        <a:pt x="582" y="502"/>
                        <a:pt x="581" y="503"/>
                      </a:cubicBezTo>
                      <a:lnTo>
                        <a:pt x="581" y="503"/>
                      </a:lnTo>
                      <a:cubicBezTo>
                        <a:pt x="582" y="506"/>
                        <a:pt x="583" y="508"/>
                        <a:pt x="584" y="511"/>
                      </a:cubicBezTo>
                      <a:lnTo>
                        <a:pt x="584" y="511"/>
                      </a:lnTo>
                      <a:cubicBezTo>
                        <a:pt x="593" y="502"/>
                        <a:pt x="593" y="502"/>
                        <a:pt x="590" y="502"/>
                      </a:cubicBezTo>
                      <a:cubicBezTo>
                        <a:pt x="588" y="502"/>
                        <a:pt x="585" y="502"/>
                        <a:pt x="583" y="500"/>
                      </a:cubicBezTo>
                      <a:close/>
                      <a:moveTo>
                        <a:pt x="487" y="487"/>
                      </a:moveTo>
                      <a:lnTo>
                        <a:pt x="518" y="517"/>
                      </a:lnTo>
                      <a:cubicBezTo>
                        <a:pt x="487" y="502"/>
                        <a:pt x="487" y="502"/>
                        <a:pt x="491" y="502"/>
                      </a:cubicBezTo>
                      <a:cubicBezTo>
                        <a:pt x="495" y="502"/>
                        <a:pt x="502" y="502"/>
                        <a:pt x="487" y="487"/>
                      </a:cubicBezTo>
                      <a:close/>
                      <a:moveTo>
                        <a:pt x="601" y="496"/>
                      </a:moveTo>
                      <a:cubicBezTo>
                        <a:pt x="595" y="505"/>
                        <a:pt x="589" y="517"/>
                        <a:pt x="609" y="517"/>
                      </a:cubicBezTo>
                      <a:cubicBezTo>
                        <a:pt x="609" y="517"/>
                        <a:pt x="609" y="509"/>
                        <a:pt x="609" y="502"/>
                      </a:cubicBezTo>
                      <a:cubicBezTo>
                        <a:pt x="603" y="502"/>
                        <a:pt x="598" y="502"/>
                        <a:pt x="601" y="496"/>
                      </a:cubicBezTo>
                      <a:close/>
                      <a:moveTo>
                        <a:pt x="578" y="578"/>
                      </a:moveTo>
                      <a:cubicBezTo>
                        <a:pt x="578" y="578"/>
                        <a:pt x="551" y="591"/>
                        <a:pt x="542" y="591"/>
                      </a:cubicBezTo>
                      <a:cubicBezTo>
                        <a:pt x="538" y="591"/>
                        <a:pt x="538" y="588"/>
                        <a:pt x="548" y="578"/>
                      </a:cubicBezTo>
                      <a:close/>
                      <a:moveTo>
                        <a:pt x="548" y="639"/>
                      </a:moveTo>
                      <a:cubicBezTo>
                        <a:pt x="548" y="639"/>
                        <a:pt x="548" y="639"/>
                        <a:pt x="548" y="639"/>
                      </a:cubicBezTo>
                      <a:lnTo>
                        <a:pt x="548" y="639"/>
                      </a:lnTo>
                      <a:cubicBezTo>
                        <a:pt x="548" y="639"/>
                        <a:pt x="548" y="639"/>
                        <a:pt x="548" y="639"/>
                      </a:cubicBezTo>
                      <a:lnTo>
                        <a:pt x="548" y="639"/>
                      </a:lnTo>
                      <a:cubicBezTo>
                        <a:pt x="548" y="639"/>
                        <a:pt x="548" y="639"/>
                        <a:pt x="548" y="639"/>
                      </a:cubicBezTo>
                      <a:lnTo>
                        <a:pt x="548" y="639"/>
                      </a:lnTo>
                      <a:cubicBezTo>
                        <a:pt x="548" y="648"/>
                        <a:pt x="551" y="658"/>
                        <a:pt x="555" y="667"/>
                      </a:cubicBezTo>
                      <a:lnTo>
                        <a:pt x="555" y="667"/>
                      </a:lnTo>
                      <a:cubicBezTo>
                        <a:pt x="555" y="667"/>
                        <a:pt x="554" y="667"/>
                        <a:pt x="553" y="667"/>
                      </a:cubicBezTo>
                      <a:cubicBezTo>
                        <a:pt x="552" y="667"/>
                        <a:pt x="550" y="666"/>
                        <a:pt x="548" y="665"/>
                      </a:cubicBezTo>
                      <a:lnTo>
                        <a:pt x="548" y="665"/>
                      </a:lnTo>
                      <a:lnTo>
                        <a:pt x="548" y="639"/>
                      </a:lnTo>
                      <a:close/>
                      <a:moveTo>
                        <a:pt x="100" y="656"/>
                      </a:moveTo>
                      <a:cubicBezTo>
                        <a:pt x="95" y="656"/>
                        <a:pt x="92" y="659"/>
                        <a:pt x="92" y="669"/>
                      </a:cubicBezTo>
                      <a:lnTo>
                        <a:pt x="122" y="669"/>
                      </a:lnTo>
                      <a:cubicBezTo>
                        <a:pt x="122" y="669"/>
                        <a:pt x="109" y="656"/>
                        <a:pt x="100" y="656"/>
                      </a:cubicBezTo>
                      <a:close/>
                      <a:moveTo>
                        <a:pt x="548" y="639"/>
                      </a:moveTo>
                      <a:lnTo>
                        <a:pt x="563" y="669"/>
                      </a:lnTo>
                      <a:cubicBezTo>
                        <a:pt x="561" y="667"/>
                        <a:pt x="559" y="665"/>
                        <a:pt x="557" y="662"/>
                      </a:cubicBezTo>
                      <a:lnTo>
                        <a:pt x="557" y="662"/>
                      </a:lnTo>
                      <a:cubicBezTo>
                        <a:pt x="557" y="662"/>
                        <a:pt x="557" y="662"/>
                        <a:pt x="557" y="662"/>
                      </a:cubicBezTo>
                      <a:lnTo>
                        <a:pt x="557" y="662"/>
                      </a:lnTo>
                      <a:cubicBezTo>
                        <a:pt x="553" y="658"/>
                        <a:pt x="548" y="651"/>
                        <a:pt x="548" y="639"/>
                      </a:cubicBezTo>
                      <a:lnTo>
                        <a:pt x="548" y="639"/>
                      </a:lnTo>
                      <a:cubicBezTo>
                        <a:pt x="548" y="650"/>
                        <a:pt x="552" y="656"/>
                        <a:pt x="557" y="662"/>
                      </a:cubicBezTo>
                      <a:lnTo>
                        <a:pt x="557" y="662"/>
                      </a:lnTo>
                      <a:cubicBezTo>
                        <a:pt x="556" y="658"/>
                        <a:pt x="554" y="651"/>
                        <a:pt x="548" y="639"/>
                      </a:cubicBezTo>
                      <a:close/>
                      <a:moveTo>
                        <a:pt x="556" y="669"/>
                      </a:moveTo>
                      <a:cubicBezTo>
                        <a:pt x="558" y="673"/>
                        <a:pt x="561" y="677"/>
                        <a:pt x="563" y="680"/>
                      </a:cubicBezTo>
                      <a:lnTo>
                        <a:pt x="563" y="680"/>
                      </a:lnTo>
                      <a:cubicBezTo>
                        <a:pt x="556" y="677"/>
                        <a:pt x="548" y="669"/>
                        <a:pt x="548" y="669"/>
                      </a:cubicBezTo>
                      <a:lnTo>
                        <a:pt x="548" y="669"/>
                      </a:lnTo>
                      <a:cubicBezTo>
                        <a:pt x="548" y="669"/>
                        <a:pt x="548" y="669"/>
                        <a:pt x="548" y="669"/>
                      </a:cubicBezTo>
                      <a:cubicBezTo>
                        <a:pt x="552" y="669"/>
                        <a:pt x="554" y="669"/>
                        <a:pt x="556" y="669"/>
                      </a:cubicBezTo>
                      <a:close/>
                      <a:moveTo>
                        <a:pt x="1065" y="1186"/>
                      </a:moveTo>
                      <a:cubicBezTo>
                        <a:pt x="1065" y="1201"/>
                        <a:pt x="1065" y="1201"/>
                        <a:pt x="1068" y="1201"/>
                      </a:cubicBezTo>
                      <a:cubicBezTo>
                        <a:pt x="1072" y="1201"/>
                        <a:pt x="1080" y="1201"/>
                        <a:pt x="1095" y="1216"/>
                      </a:cubicBezTo>
                      <a:cubicBezTo>
                        <a:pt x="1095" y="1186"/>
                        <a:pt x="1095" y="1186"/>
                        <a:pt x="1065" y="1186"/>
                      </a:cubicBezTo>
                      <a:close/>
                      <a:moveTo>
                        <a:pt x="943" y="1216"/>
                      </a:moveTo>
                      <a:cubicBezTo>
                        <a:pt x="943" y="1226"/>
                        <a:pt x="943" y="1230"/>
                        <a:pt x="944" y="1230"/>
                      </a:cubicBezTo>
                      <a:cubicBezTo>
                        <a:pt x="946" y="1230"/>
                        <a:pt x="953" y="1216"/>
                        <a:pt x="973" y="1216"/>
                      </a:cubicBezTo>
                      <a:close/>
                      <a:moveTo>
                        <a:pt x="639" y="0"/>
                      </a:moveTo>
                      <a:cubicBezTo>
                        <a:pt x="609" y="0"/>
                        <a:pt x="639" y="0"/>
                        <a:pt x="639" y="31"/>
                      </a:cubicBezTo>
                      <a:cubicBezTo>
                        <a:pt x="609" y="31"/>
                        <a:pt x="609" y="92"/>
                        <a:pt x="578" y="92"/>
                      </a:cubicBezTo>
                      <a:cubicBezTo>
                        <a:pt x="578" y="122"/>
                        <a:pt x="578" y="122"/>
                        <a:pt x="548" y="122"/>
                      </a:cubicBezTo>
                      <a:cubicBezTo>
                        <a:pt x="578" y="92"/>
                        <a:pt x="548" y="61"/>
                        <a:pt x="548" y="61"/>
                      </a:cubicBezTo>
                      <a:cubicBezTo>
                        <a:pt x="548" y="61"/>
                        <a:pt x="548" y="92"/>
                        <a:pt x="548" y="122"/>
                      </a:cubicBezTo>
                      <a:lnTo>
                        <a:pt x="518" y="122"/>
                      </a:lnTo>
                      <a:cubicBezTo>
                        <a:pt x="518" y="122"/>
                        <a:pt x="518" y="108"/>
                        <a:pt x="527" y="99"/>
                      </a:cubicBezTo>
                      <a:lnTo>
                        <a:pt x="527" y="99"/>
                      </a:lnTo>
                      <a:cubicBezTo>
                        <a:pt x="529" y="100"/>
                        <a:pt x="530" y="100"/>
                        <a:pt x="532" y="100"/>
                      </a:cubicBezTo>
                      <a:cubicBezTo>
                        <a:pt x="536" y="100"/>
                        <a:pt x="542" y="98"/>
                        <a:pt x="548" y="92"/>
                      </a:cubicBezTo>
                      <a:cubicBezTo>
                        <a:pt x="538" y="92"/>
                        <a:pt x="532" y="95"/>
                        <a:pt x="527" y="99"/>
                      </a:cubicBezTo>
                      <a:lnTo>
                        <a:pt x="527" y="99"/>
                      </a:lnTo>
                      <a:cubicBezTo>
                        <a:pt x="521" y="94"/>
                        <a:pt x="518" y="83"/>
                        <a:pt x="518" y="83"/>
                      </a:cubicBezTo>
                      <a:cubicBezTo>
                        <a:pt x="518" y="83"/>
                        <a:pt x="518" y="85"/>
                        <a:pt x="518" y="92"/>
                      </a:cubicBezTo>
                      <a:lnTo>
                        <a:pt x="509" y="83"/>
                      </a:lnTo>
                      <a:lnTo>
                        <a:pt x="509" y="83"/>
                      </a:lnTo>
                      <a:cubicBezTo>
                        <a:pt x="500" y="92"/>
                        <a:pt x="487" y="92"/>
                        <a:pt x="487" y="92"/>
                      </a:cubicBezTo>
                      <a:cubicBezTo>
                        <a:pt x="487" y="102"/>
                        <a:pt x="487" y="105"/>
                        <a:pt x="486" y="105"/>
                      </a:cubicBezTo>
                      <a:cubicBezTo>
                        <a:pt x="484" y="105"/>
                        <a:pt x="477" y="92"/>
                        <a:pt x="457" y="92"/>
                      </a:cubicBezTo>
                      <a:cubicBezTo>
                        <a:pt x="457" y="92"/>
                        <a:pt x="487" y="122"/>
                        <a:pt x="457" y="122"/>
                      </a:cubicBezTo>
                      <a:cubicBezTo>
                        <a:pt x="457" y="107"/>
                        <a:pt x="457" y="107"/>
                        <a:pt x="453" y="107"/>
                      </a:cubicBezTo>
                      <a:cubicBezTo>
                        <a:pt x="449" y="107"/>
                        <a:pt x="442" y="107"/>
                        <a:pt x="426" y="92"/>
                      </a:cubicBezTo>
                      <a:lnTo>
                        <a:pt x="426" y="61"/>
                      </a:lnTo>
                      <a:cubicBezTo>
                        <a:pt x="426" y="122"/>
                        <a:pt x="426" y="122"/>
                        <a:pt x="396" y="122"/>
                      </a:cubicBezTo>
                      <a:cubicBezTo>
                        <a:pt x="396" y="112"/>
                        <a:pt x="396" y="105"/>
                        <a:pt x="396" y="101"/>
                      </a:cubicBezTo>
                      <a:cubicBezTo>
                        <a:pt x="396" y="101"/>
                        <a:pt x="396" y="98"/>
                        <a:pt x="396" y="92"/>
                      </a:cubicBezTo>
                      <a:cubicBezTo>
                        <a:pt x="396" y="107"/>
                        <a:pt x="388" y="107"/>
                        <a:pt x="381" y="107"/>
                      </a:cubicBezTo>
                      <a:cubicBezTo>
                        <a:pt x="373" y="107"/>
                        <a:pt x="366" y="107"/>
                        <a:pt x="366" y="122"/>
                      </a:cubicBezTo>
                      <a:cubicBezTo>
                        <a:pt x="366" y="122"/>
                        <a:pt x="366" y="92"/>
                        <a:pt x="366" y="92"/>
                      </a:cubicBezTo>
                      <a:lnTo>
                        <a:pt x="305" y="92"/>
                      </a:lnTo>
                      <a:lnTo>
                        <a:pt x="305" y="122"/>
                      </a:lnTo>
                      <a:cubicBezTo>
                        <a:pt x="335" y="152"/>
                        <a:pt x="305" y="152"/>
                        <a:pt x="305" y="152"/>
                      </a:cubicBezTo>
                      <a:cubicBezTo>
                        <a:pt x="305" y="152"/>
                        <a:pt x="305" y="152"/>
                        <a:pt x="305" y="122"/>
                      </a:cubicBezTo>
                      <a:cubicBezTo>
                        <a:pt x="305" y="132"/>
                        <a:pt x="305" y="135"/>
                        <a:pt x="304" y="135"/>
                      </a:cubicBezTo>
                      <a:cubicBezTo>
                        <a:pt x="301" y="135"/>
                        <a:pt x="295" y="122"/>
                        <a:pt x="274" y="122"/>
                      </a:cubicBezTo>
                      <a:cubicBezTo>
                        <a:pt x="305" y="122"/>
                        <a:pt x="305" y="183"/>
                        <a:pt x="305" y="183"/>
                      </a:cubicBezTo>
                      <a:cubicBezTo>
                        <a:pt x="305" y="213"/>
                        <a:pt x="305" y="213"/>
                        <a:pt x="305" y="213"/>
                      </a:cubicBezTo>
                      <a:lnTo>
                        <a:pt x="274" y="213"/>
                      </a:lnTo>
                      <a:cubicBezTo>
                        <a:pt x="274" y="213"/>
                        <a:pt x="274" y="152"/>
                        <a:pt x="244" y="152"/>
                      </a:cubicBezTo>
                      <a:cubicBezTo>
                        <a:pt x="274" y="183"/>
                        <a:pt x="244" y="183"/>
                        <a:pt x="244" y="213"/>
                      </a:cubicBezTo>
                      <a:cubicBezTo>
                        <a:pt x="244" y="198"/>
                        <a:pt x="236" y="190"/>
                        <a:pt x="229" y="183"/>
                      </a:cubicBezTo>
                      <a:lnTo>
                        <a:pt x="214" y="183"/>
                      </a:lnTo>
                      <a:cubicBezTo>
                        <a:pt x="183" y="152"/>
                        <a:pt x="183" y="152"/>
                        <a:pt x="183" y="122"/>
                      </a:cubicBezTo>
                      <a:cubicBezTo>
                        <a:pt x="183" y="152"/>
                        <a:pt x="153" y="152"/>
                        <a:pt x="183" y="183"/>
                      </a:cubicBezTo>
                      <a:cubicBezTo>
                        <a:pt x="183" y="183"/>
                        <a:pt x="214" y="213"/>
                        <a:pt x="214" y="213"/>
                      </a:cubicBezTo>
                      <a:lnTo>
                        <a:pt x="183" y="213"/>
                      </a:lnTo>
                      <a:cubicBezTo>
                        <a:pt x="153" y="213"/>
                        <a:pt x="183" y="243"/>
                        <a:pt x="183" y="243"/>
                      </a:cubicBezTo>
                      <a:cubicBezTo>
                        <a:pt x="183" y="243"/>
                        <a:pt x="183" y="243"/>
                        <a:pt x="153" y="213"/>
                      </a:cubicBezTo>
                      <a:cubicBezTo>
                        <a:pt x="153" y="213"/>
                        <a:pt x="153" y="227"/>
                        <a:pt x="144" y="227"/>
                      </a:cubicBezTo>
                      <a:cubicBezTo>
                        <a:pt x="139" y="227"/>
                        <a:pt x="133" y="223"/>
                        <a:pt x="122" y="213"/>
                      </a:cubicBezTo>
                      <a:lnTo>
                        <a:pt x="122" y="213"/>
                      </a:lnTo>
                      <a:cubicBezTo>
                        <a:pt x="122" y="221"/>
                        <a:pt x="125" y="227"/>
                        <a:pt x="128" y="232"/>
                      </a:cubicBezTo>
                      <a:lnTo>
                        <a:pt x="128" y="232"/>
                      </a:lnTo>
                      <a:cubicBezTo>
                        <a:pt x="118" y="236"/>
                        <a:pt x="111" y="255"/>
                        <a:pt x="92" y="274"/>
                      </a:cubicBezTo>
                      <a:cubicBezTo>
                        <a:pt x="62" y="274"/>
                        <a:pt x="92" y="274"/>
                        <a:pt x="62" y="243"/>
                      </a:cubicBezTo>
                      <a:lnTo>
                        <a:pt x="62" y="243"/>
                      </a:lnTo>
                      <a:cubicBezTo>
                        <a:pt x="62" y="244"/>
                        <a:pt x="92" y="304"/>
                        <a:pt x="62" y="304"/>
                      </a:cubicBezTo>
                      <a:cubicBezTo>
                        <a:pt x="62" y="314"/>
                        <a:pt x="58" y="318"/>
                        <a:pt x="54" y="318"/>
                      </a:cubicBezTo>
                      <a:cubicBezTo>
                        <a:pt x="54" y="318"/>
                        <a:pt x="54" y="318"/>
                        <a:pt x="53" y="318"/>
                      </a:cubicBezTo>
                      <a:lnTo>
                        <a:pt x="53" y="318"/>
                      </a:lnTo>
                      <a:cubicBezTo>
                        <a:pt x="58" y="322"/>
                        <a:pt x="62" y="327"/>
                        <a:pt x="62" y="335"/>
                      </a:cubicBezTo>
                      <a:cubicBezTo>
                        <a:pt x="53" y="326"/>
                        <a:pt x="49" y="322"/>
                        <a:pt x="48" y="322"/>
                      </a:cubicBezTo>
                      <a:cubicBezTo>
                        <a:pt x="46" y="322"/>
                        <a:pt x="62" y="344"/>
                        <a:pt x="62" y="365"/>
                      </a:cubicBezTo>
                      <a:cubicBezTo>
                        <a:pt x="82" y="365"/>
                        <a:pt x="75" y="352"/>
                        <a:pt x="86" y="352"/>
                      </a:cubicBezTo>
                      <a:cubicBezTo>
                        <a:pt x="89" y="352"/>
                        <a:pt x="93" y="352"/>
                        <a:pt x="99" y="354"/>
                      </a:cubicBezTo>
                      <a:lnTo>
                        <a:pt x="99" y="354"/>
                      </a:lnTo>
                      <a:cubicBezTo>
                        <a:pt x="92" y="346"/>
                        <a:pt x="92" y="335"/>
                        <a:pt x="92" y="335"/>
                      </a:cubicBezTo>
                      <a:lnTo>
                        <a:pt x="122" y="335"/>
                      </a:lnTo>
                      <a:cubicBezTo>
                        <a:pt x="122" y="335"/>
                        <a:pt x="122" y="335"/>
                        <a:pt x="122" y="335"/>
                      </a:cubicBezTo>
                      <a:lnTo>
                        <a:pt x="122" y="335"/>
                      </a:lnTo>
                      <a:cubicBezTo>
                        <a:pt x="123" y="335"/>
                        <a:pt x="136" y="348"/>
                        <a:pt x="145" y="348"/>
                      </a:cubicBezTo>
                      <a:cubicBezTo>
                        <a:pt x="149" y="348"/>
                        <a:pt x="153" y="345"/>
                        <a:pt x="153" y="335"/>
                      </a:cubicBezTo>
                      <a:cubicBezTo>
                        <a:pt x="153" y="365"/>
                        <a:pt x="153" y="365"/>
                        <a:pt x="153" y="365"/>
                      </a:cubicBezTo>
                      <a:cubicBezTo>
                        <a:pt x="171" y="374"/>
                        <a:pt x="178" y="378"/>
                        <a:pt x="180" y="378"/>
                      </a:cubicBezTo>
                      <a:cubicBezTo>
                        <a:pt x="183" y="378"/>
                        <a:pt x="153" y="356"/>
                        <a:pt x="153" y="335"/>
                      </a:cubicBezTo>
                      <a:cubicBezTo>
                        <a:pt x="183" y="335"/>
                        <a:pt x="183" y="335"/>
                        <a:pt x="183" y="365"/>
                      </a:cubicBezTo>
                      <a:lnTo>
                        <a:pt x="183" y="335"/>
                      </a:lnTo>
                      <a:cubicBezTo>
                        <a:pt x="214" y="365"/>
                        <a:pt x="214" y="365"/>
                        <a:pt x="214" y="365"/>
                      </a:cubicBezTo>
                      <a:lnTo>
                        <a:pt x="214" y="335"/>
                      </a:lnTo>
                      <a:cubicBezTo>
                        <a:pt x="214" y="365"/>
                        <a:pt x="244" y="365"/>
                        <a:pt x="244" y="365"/>
                      </a:cubicBezTo>
                      <a:cubicBezTo>
                        <a:pt x="244" y="365"/>
                        <a:pt x="244" y="338"/>
                        <a:pt x="253" y="338"/>
                      </a:cubicBezTo>
                      <a:cubicBezTo>
                        <a:pt x="257" y="338"/>
                        <a:pt x="264" y="345"/>
                        <a:pt x="274" y="365"/>
                      </a:cubicBezTo>
                      <a:cubicBezTo>
                        <a:pt x="274" y="335"/>
                        <a:pt x="274" y="335"/>
                        <a:pt x="274" y="335"/>
                      </a:cubicBezTo>
                      <a:cubicBezTo>
                        <a:pt x="274" y="365"/>
                        <a:pt x="305" y="365"/>
                        <a:pt x="305" y="365"/>
                      </a:cubicBezTo>
                      <a:cubicBezTo>
                        <a:pt x="305" y="365"/>
                        <a:pt x="305" y="335"/>
                        <a:pt x="305" y="335"/>
                      </a:cubicBezTo>
                      <a:cubicBezTo>
                        <a:pt x="305" y="365"/>
                        <a:pt x="335" y="365"/>
                        <a:pt x="335" y="395"/>
                      </a:cubicBezTo>
                      <a:lnTo>
                        <a:pt x="335" y="395"/>
                      </a:lnTo>
                      <a:cubicBezTo>
                        <a:pt x="335" y="395"/>
                        <a:pt x="335" y="365"/>
                        <a:pt x="305" y="365"/>
                      </a:cubicBezTo>
                      <a:lnTo>
                        <a:pt x="335" y="395"/>
                      </a:lnTo>
                      <a:lnTo>
                        <a:pt x="335" y="365"/>
                      </a:lnTo>
                      <a:cubicBezTo>
                        <a:pt x="335" y="365"/>
                        <a:pt x="335" y="365"/>
                        <a:pt x="366" y="395"/>
                      </a:cubicBezTo>
                      <a:cubicBezTo>
                        <a:pt x="366" y="395"/>
                        <a:pt x="366" y="365"/>
                        <a:pt x="366" y="365"/>
                      </a:cubicBezTo>
                      <a:cubicBezTo>
                        <a:pt x="372" y="371"/>
                        <a:pt x="376" y="374"/>
                        <a:pt x="378" y="374"/>
                      </a:cubicBezTo>
                      <a:cubicBezTo>
                        <a:pt x="384" y="374"/>
                        <a:pt x="378" y="356"/>
                        <a:pt x="384" y="356"/>
                      </a:cubicBezTo>
                      <a:cubicBezTo>
                        <a:pt x="386" y="356"/>
                        <a:pt x="390" y="359"/>
                        <a:pt x="396" y="365"/>
                      </a:cubicBezTo>
                      <a:cubicBezTo>
                        <a:pt x="396" y="365"/>
                        <a:pt x="396" y="365"/>
                        <a:pt x="396" y="335"/>
                      </a:cubicBezTo>
                      <a:cubicBezTo>
                        <a:pt x="426" y="365"/>
                        <a:pt x="426" y="395"/>
                        <a:pt x="426" y="395"/>
                      </a:cubicBezTo>
                      <a:cubicBezTo>
                        <a:pt x="426" y="395"/>
                        <a:pt x="426" y="395"/>
                        <a:pt x="426" y="365"/>
                      </a:cubicBezTo>
                      <a:cubicBezTo>
                        <a:pt x="426" y="365"/>
                        <a:pt x="426" y="365"/>
                        <a:pt x="457" y="395"/>
                      </a:cubicBezTo>
                      <a:lnTo>
                        <a:pt x="487" y="395"/>
                      </a:lnTo>
                      <a:cubicBezTo>
                        <a:pt x="487" y="384"/>
                        <a:pt x="487" y="365"/>
                        <a:pt x="487" y="365"/>
                      </a:cubicBezTo>
                      <a:cubicBezTo>
                        <a:pt x="507" y="365"/>
                        <a:pt x="514" y="379"/>
                        <a:pt x="516" y="379"/>
                      </a:cubicBezTo>
                      <a:cubicBezTo>
                        <a:pt x="518" y="379"/>
                        <a:pt x="518" y="375"/>
                        <a:pt x="518" y="365"/>
                      </a:cubicBezTo>
                      <a:cubicBezTo>
                        <a:pt x="518" y="365"/>
                        <a:pt x="518" y="395"/>
                        <a:pt x="518" y="395"/>
                      </a:cubicBezTo>
                      <a:cubicBezTo>
                        <a:pt x="548" y="395"/>
                        <a:pt x="518" y="426"/>
                        <a:pt x="548" y="426"/>
                      </a:cubicBezTo>
                      <a:cubicBezTo>
                        <a:pt x="548" y="441"/>
                        <a:pt x="548" y="450"/>
                        <a:pt x="548" y="456"/>
                      </a:cubicBezTo>
                      <a:cubicBezTo>
                        <a:pt x="556" y="440"/>
                        <a:pt x="560" y="435"/>
                        <a:pt x="561" y="435"/>
                      </a:cubicBezTo>
                      <a:cubicBezTo>
                        <a:pt x="566" y="435"/>
                        <a:pt x="560" y="463"/>
                        <a:pt x="568" y="463"/>
                      </a:cubicBezTo>
                      <a:cubicBezTo>
                        <a:pt x="571" y="463"/>
                        <a:pt x="574" y="461"/>
                        <a:pt x="578" y="456"/>
                      </a:cubicBezTo>
                      <a:lnTo>
                        <a:pt x="578" y="487"/>
                      </a:lnTo>
                      <a:cubicBezTo>
                        <a:pt x="578" y="487"/>
                        <a:pt x="578" y="477"/>
                        <a:pt x="583" y="469"/>
                      </a:cubicBezTo>
                      <a:lnTo>
                        <a:pt x="583" y="469"/>
                      </a:lnTo>
                      <a:cubicBezTo>
                        <a:pt x="586" y="466"/>
                        <a:pt x="590" y="464"/>
                        <a:pt x="594" y="464"/>
                      </a:cubicBezTo>
                      <a:cubicBezTo>
                        <a:pt x="601" y="464"/>
                        <a:pt x="609" y="471"/>
                        <a:pt x="609" y="487"/>
                      </a:cubicBezTo>
                      <a:cubicBezTo>
                        <a:pt x="609" y="487"/>
                        <a:pt x="609" y="494"/>
                        <a:pt x="609" y="502"/>
                      </a:cubicBezTo>
                      <a:cubicBezTo>
                        <a:pt x="616" y="502"/>
                        <a:pt x="624" y="502"/>
                        <a:pt x="609" y="517"/>
                      </a:cubicBezTo>
                      <a:cubicBezTo>
                        <a:pt x="609" y="517"/>
                        <a:pt x="604" y="522"/>
                        <a:pt x="597" y="528"/>
                      </a:cubicBezTo>
                      <a:lnTo>
                        <a:pt x="597" y="528"/>
                      </a:lnTo>
                      <a:cubicBezTo>
                        <a:pt x="592" y="523"/>
                        <a:pt x="588" y="517"/>
                        <a:pt x="584" y="511"/>
                      </a:cubicBezTo>
                      <a:lnTo>
                        <a:pt x="584" y="511"/>
                      </a:lnTo>
                      <a:cubicBezTo>
                        <a:pt x="583" y="513"/>
                        <a:pt x="581" y="515"/>
                        <a:pt x="578" y="517"/>
                      </a:cubicBezTo>
                      <a:cubicBezTo>
                        <a:pt x="578" y="511"/>
                        <a:pt x="579" y="507"/>
                        <a:pt x="581" y="503"/>
                      </a:cubicBezTo>
                      <a:lnTo>
                        <a:pt x="581" y="503"/>
                      </a:lnTo>
                      <a:cubicBezTo>
                        <a:pt x="579" y="498"/>
                        <a:pt x="578" y="492"/>
                        <a:pt x="578" y="487"/>
                      </a:cubicBezTo>
                      <a:lnTo>
                        <a:pt x="578" y="487"/>
                      </a:lnTo>
                      <a:cubicBezTo>
                        <a:pt x="578" y="494"/>
                        <a:pt x="580" y="498"/>
                        <a:pt x="583" y="500"/>
                      </a:cubicBezTo>
                      <a:lnTo>
                        <a:pt x="583" y="500"/>
                      </a:lnTo>
                      <a:cubicBezTo>
                        <a:pt x="591" y="487"/>
                        <a:pt x="609" y="487"/>
                        <a:pt x="609" y="487"/>
                      </a:cubicBezTo>
                      <a:lnTo>
                        <a:pt x="578" y="487"/>
                      </a:lnTo>
                      <a:cubicBezTo>
                        <a:pt x="558" y="487"/>
                        <a:pt x="565" y="500"/>
                        <a:pt x="563" y="500"/>
                      </a:cubicBezTo>
                      <a:cubicBezTo>
                        <a:pt x="561" y="500"/>
                        <a:pt x="558" y="497"/>
                        <a:pt x="549" y="487"/>
                      </a:cubicBezTo>
                      <a:lnTo>
                        <a:pt x="549" y="487"/>
                      </a:lnTo>
                      <a:cubicBezTo>
                        <a:pt x="567" y="506"/>
                        <a:pt x="586" y="524"/>
                        <a:pt x="590" y="536"/>
                      </a:cubicBezTo>
                      <a:lnTo>
                        <a:pt x="590" y="536"/>
                      </a:lnTo>
                      <a:cubicBezTo>
                        <a:pt x="586" y="540"/>
                        <a:pt x="582" y="544"/>
                        <a:pt x="578" y="547"/>
                      </a:cubicBezTo>
                      <a:cubicBezTo>
                        <a:pt x="578" y="547"/>
                        <a:pt x="548" y="517"/>
                        <a:pt x="548" y="517"/>
                      </a:cubicBezTo>
                      <a:cubicBezTo>
                        <a:pt x="548" y="487"/>
                        <a:pt x="518" y="487"/>
                        <a:pt x="518" y="487"/>
                      </a:cubicBezTo>
                      <a:lnTo>
                        <a:pt x="518" y="487"/>
                      </a:lnTo>
                      <a:cubicBezTo>
                        <a:pt x="518" y="487"/>
                        <a:pt x="518" y="487"/>
                        <a:pt x="518" y="487"/>
                      </a:cubicBezTo>
                      <a:lnTo>
                        <a:pt x="457" y="487"/>
                      </a:lnTo>
                      <a:cubicBezTo>
                        <a:pt x="436" y="487"/>
                        <a:pt x="430" y="500"/>
                        <a:pt x="418" y="500"/>
                      </a:cubicBezTo>
                      <a:cubicBezTo>
                        <a:pt x="413" y="500"/>
                        <a:pt x="406" y="497"/>
                        <a:pt x="396" y="487"/>
                      </a:cubicBezTo>
                      <a:lnTo>
                        <a:pt x="396" y="487"/>
                      </a:lnTo>
                      <a:cubicBezTo>
                        <a:pt x="397" y="488"/>
                        <a:pt x="426" y="517"/>
                        <a:pt x="426" y="517"/>
                      </a:cubicBezTo>
                      <a:lnTo>
                        <a:pt x="396" y="517"/>
                      </a:lnTo>
                      <a:cubicBezTo>
                        <a:pt x="396" y="517"/>
                        <a:pt x="380" y="501"/>
                        <a:pt x="383" y="492"/>
                      </a:cubicBezTo>
                      <a:lnTo>
                        <a:pt x="383" y="492"/>
                      </a:lnTo>
                      <a:cubicBezTo>
                        <a:pt x="355" y="502"/>
                        <a:pt x="323" y="502"/>
                        <a:pt x="297" y="502"/>
                      </a:cubicBezTo>
                      <a:cubicBezTo>
                        <a:pt x="267" y="502"/>
                        <a:pt x="244" y="502"/>
                        <a:pt x="244" y="517"/>
                      </a:cubicBezTo>
                      <a:lnTo>
                        <a:pt x="214" y="517"/>
                      </a:lnTo>
                      <a:cubicBezTo>
                        <a:pt x="229" y="532"/>
                        <a:pt x="214" y="532"/>
                        <a:pt x="195" y="532"/>
                      </a:cubicBezTo>
                      <a:cubicBezTo>
                        <a:pt x="176" y="532"/>
                        <a:pt x="153" y="532"/>
                        <a:pt x="153" y="547"/>
                      </a:cubicBezTo>
                      <a:lnTo>
                        <a:pt x="183" y="547"/>
                      </a:lnTo>
                      <a:cubicBezTo>
                        <a:pt x="122" y="547"/>
                        <a:pt x="122" y="608"/>
                        <a:pt x="92" y="639"/>
                      </a:cubicBezTo>
                      <a:lnTo>
                        <a:pt x="122" y="639"/>
                      </a:lnTo>
                      <a:cubicBezTo>
                        <a:pt x="122" y="639"/>
                        <a:pt x="122" y="669"/>
                        <a:pt x="122" y="669"/>
                      </a:cubicBezTo>
                      <a:cubicBezTo>
                        <a:pt x="62" y="699"/>
                        <a:pt x="62" y="760"/>
                        <a:pt x="31" y="821"/>
                      </a:cubicBezTo>
                      <a:cubicBezTo>
                        <a:pt x="31" y="851"/>
                        <a:pt x="31" y="912"/>
                        <a:pt x="31" y="943"/>
                      </a:cubicBezTo>
                      <a:lnTo>
                        <a:pt x="31" y="1125"/>
                      </a:lnTo>
                      <a:lnTo>
                        <a:pt x="244" y="1247"/>
                      </a:lnTo>
                      <a:lnTo>
                        <a:pt x="335" y="1247"/>
                      </a:lnTo>
                      <a:cubicBezTo>
                        <a:pt x="335" y="1247"/>
                        <a:pt x="335" y="1216"/>
                        <a:pt x="335" y="1216"/>
                      </a:cubicBezTo>
                      <a:cubicBezTo>
                        <a:pt x="347" y="1252"/>
                        <a:pt x="359" y="1259"/>
                        <a:pt x="369" y="1259"/>
                      </a:cubicBezTo>
                      <a:cubicBezTo>
                        <a:pt x="377" y="1259"/>
                        <a:pt x="384" y="1254"/>
                        <a:pt x="389" y="1254"/>
                      </a:cubicBezTo>
                      <a:cubicBezTo>
                        <a:pt x="393" y="1254"/>
                        <a:pt x="396" y="1259"/>
                        <a:pt x="396" y="1277"/>
                      </a:cubicBezTo>
                      <a:cubicBezTo>
                        <a:pt x="405" y="1272"/>
                        <a:pt x="414" y="1271"/>
                        <a:pt x="423" y="1271"/>
                      </a:cubicBezTo>
                      <a:cubicBezTo>
                        <a:pt x="459" y="1271"/>
                        <a:pt x="492" y="1298"/>
                        <a:pt x="518" y="1298"/>
                      </a:cubicBezTo>
                      <a:cubicBezTo>
                        <a:pt x="530" y="1298"/>
                        <a:pt x="540" y="1293"/>
                        <a:pt x="548" y="1277"/>
                      </a:cubicBezTo>
                      <a:lnTo>
                        <a:pt x="578" y="1307"/>
                      </a:lnTo>
                      <a:cubicBezTo>
                        <a:pt x="609" y="1307"/>
                        <a:pt x="609" y="1277"/>
                        <a:pt x="639" y="1277"/>
                      </a:cubicBezTo>
                      <a:lnTo>
                        <a:pt x="670" y="1247"/>
                      </a:lnTo>
                      <a:cubicBezTo>
                        <a:pt x="670" y="1269"/>
                        <a:pt x="674" y="1275"/>
                        <a:pt x="679" y="1275"/>
                      </a:cubicBezTo>
                      <a:cubicBezTo>
                        <a:pt x="685" y="1275"/>
                        <a:pt x="692" y="1268"/>
                        <a:pt x="696" y="1268"/>
                      </a:cubicBezTo>
                      <a:cubicBezTo>
                        <a:pt x="698" y="1268"/>
                        <a:pt x="700" y="1270"/>
                        <a:pt x="700" y="1277"/>
                      </a:cubicBezTo>
                      <a:cubicBezTo>
                        <a:pt x="730" y="1277"/>
                        <a:pt x="730" y="1247"/>
                        <a:pt x="761" y="1247"/>
                      </a:cubicBezTo>
                      <a:cubicBezTo>
                        <a:pt x="761" y="1277"/>
                        <a:pt x="791" y="1277"/>
                        <a:pt x="822" y="1277"/>
                      </a:cubicBezTo>
                      <a:cubicBezTo>
                        <a:pt x="852" y="1277"/>
                        <a:pt x="882" y="1247"/>
                        <a:pt x="943" y="1247"/>
                      </a:cubicBezTo>
                      <a:lnTo>
                        <a:pt x="913" y="1216"/>
                      </a:lnTo>
                      <a:lnTo>
                        <a:pt x="943" y="1216"/>
                      </a:lnTo>
                      <a:cubicBezTo>
                        <a:pt x="943" y="1216"/>
                        <a:pt x="913" y="1186"/>
                        <a:pt x="943" y="1186"/>
                      </a:cubicBezTo>
                      <a:cubicBezTo>
                        <a:pt x="973" y="1216"/>
                        <a:pt x="973" y="1216"/>
                        <a:pt x="1004" y="1247"/>
                      </a:cubicBezTo>
                      <a:cubicBezTo>
                        <a:pt x="1034" y="1216"/>
                        <a:pt x="1004" y="1186"/>
                        <a:pt x="1065" y="1186"/>
                      </a:cubicBezTo>
                      <a:cubicBezTo>
                        <a:pt x="1065" y="1155"/>
                        <a:pt x="1065" y="1155"/>
                        <a:pt x="1065" y="1155"/>
                      </a:cubicBezTo>
                      <a:lnTo>
                        <a:pt x="1095" y="1155"/>
                      </a:lnTo>
                      <a:cubicBezTo>
                        <a:pt x="1095" y="1125"/>
                        <a:pt x="1125" y="1125"/>
                        <a:pt x="1125" y="1095"/>
                      </a:cubicBezTo>
                      <a:cubicBezTo>
                        <a:pt x="1115" y="1084"/>
                        <a:pt x="1112" y="1081"/>
                        <a:pt x="1111" y="1081"/>
                      </a:cubicBezTo>
                      <a:cubicBezTo>
                        <a:pt x="1109" y="1081"/>
                        <a:pt x="1115" y="1095"/>
                        <a:pt x="1095" y="1095"/>
                      </a:cubicBezTo>
                      <a:cubicBezTo>
                        <a:pt x="1095" y="1064"/>
                        <a:pt x="1103" y="1064"/>
                        <a:pt x="1110" y="1064"/>
                      </a:cubicBezTo>
                      <a:cubicBezTo>
                        <a:pt x="1118" y="1064"/>
                        <a:pt x="1125" y="1064"/>
                        <a:pt x="1125" y="1034"/>
                      </a:cubicBezTo>
                      <a:cubicBezTo>
                        <a:pt x="1125" y="1019"/>
                        <a:pt x="1133" y="1019"/>
                        <a:pt x="1141" y="1019"/>
                      </a:cubicBezTo>
                      <a:cubicBezTo>
                        <a:pt x="1148" y="1019"/>
                        <a:pt x="1156" y="1019"/>
                        <a:pt x="1156" y="1003"/>
                      </a:cubicBezTo>
                      <a:lnTo>
                        <a:pt x="1125" y="1003"/>
                      </a:lnTo>
                      <a:cubicBezTo>
                        <a:pt x="1156" y="1003"/>
                        <a:pt x="1156" y="973"/>
                        <a:pt x="1156" y="973"/>
                      </a:cubicBezTo>
                      <a:lnTo>
                        <a:pt x="1186" y="973"/>
                      </a:lnTo>
                      <a:cubicBezTo>
                        <a:pt x="1171" y="958"/>
                        <a:pt x="1179" y="958"/>
                        <a:pt x="1190" y="958"/>
                      </a:cubicBezTo>
                      <a:cubicBezTo>
                        <a:pt x="1201" y="958"/>
                        <a:pt x="1217" y="958"/>
                        <a:pt x="1217" y="943"/>
                      </a:cubicBezTo>
                      <a:cubicBezTo>
                        <a:pt x="1217" y="882"/>
                        <a:pt x="1186" y="791"/>
                        <a:pt x="1186" y="760"/>
                      </a:cubicBezTo>
                      <a:cubicBezTo>
                        <a:pt x="1156" y="730"/>
                        <a:pt x="1156" y="699"/>
                        <a:pt x="1156" y="699"/>
                      </a:cubicBezTo>
                      <a:lnTo>
                        <a:pt x="1186" y="699"/>
                      </a:lnTo>
                      <a:cubicBezTo>
                        <a:pt x="1186" y="689"/>
                        <a:pt x="1186" y="686"/>
                        <a:pt x="1187" y="686"/>
                      </a:cubicBezTo>
                      <a:cubicBezTo>
                        <a:pt x="1190" y="686"/>
                        <a:pt x="1196" y="699"/>
                        <a:pt x="1217" y="699"/>
                      </a:cubicBezTo>
                      <a:lnTo>
                        <a:pt x="1186" y="669"/>
                      </a:lnTo>
                      <a:cubicBezTo>
                        <a:pt x="1186" y="669"/>
                        <a:pt x="1186" y="656"/>
                        <a:pt x="1195" y="656"/>
                      </a:cubicBezTo>
                      <a:cubicBezTo>
                        <a:pt x="1200" y="656"/>
                        <a:pt x="1207" y="659"/>
                        <a:pt x="1217" y="669"/>
                      </a:cubicBezTo>
                      <a:lnTo>
                        <a:pt x="1217" y="608"/>
                      </a:lnTo>
                      <a:cubicBezTo>
                        <a:pt x="1217" y="608"/>
                        <a:pt x="1186" y="608"/>
                        <a:pt x="1186" y="578"/>
                      </a:cubicBezTo>
                      <a:lnTo>
                        <a:pt x="1217" y="578"/>
                      </a:lnTo>
                      <a:cubicBezTo>
                        <a:pt x="1247" y="547"/>
                        <a:pt x="1125" y="547"/>
                        <a:pt x="1156" y="517"/>
                      </a:cubicBezTo>
                      <a:cubicBezTo>
                        <a:pt x="1156" y="517"/>
                        <a:pt x="1156" y="487"/>
                        <a:pt x="1125" y="487"/>
                      </a:cubicBezTo>
                      <a:cubicBezTo>
                        <a:pt x="1110" y="502"/>
                        <a:pt x="1118" y="502"/>
                        <a:pt x="1125" y="502"/>
                      </a:cubicBezTo>
                      <a:cubicBezTo>
                        <a:pt x="1133" y="502"/>
                        <a:pt x="1141" y="502"/>
                        <a:pt x="1125" y="517"/>
                      </a:cubicBezTo>
                      <a:cubicBezTo>
                        <a:pt x="1105" y="517"/>
                        <a:pt x="1112" y="504"/>
                        <a:pt x="1110" y="504"/>
                      </a:cubicBezTo>
                      <a:cubicBezTo>
                        <a:pt x="1109" y="504"/>
                        <a:pt x="1105" y="507"/>
                        <a:pt x="1095" y="517"/>
                      </a:cubicBezTo>
                      <a:cubicBezTo>
                        <a:pt x="1095" y="487"/>
                        <a:pt x="1065" y="487"/>
                        <a:pt x="1065" y="487"/>
                      </a:cubicBezTo>
                      <a:cubicBezTo>
                        <a:pt x="1095" y="456"/>
                        <a:pt x="1065" y="456"/>
                        <a:pt x="1095" y="456"/>
                      </a:cubicBezTo>
                      <a:cubicBezTo>
                        <a:pt x="1095" y="441"/>
                        <a:pt x="1087" y="441"/>
                        <a:pt x="1076" y="441"/>
                      </a:cubicBezTo>
                      <a:cubicBezTo>
                        <a:pt x="1065" y="441"/>
                        <a:pt x="1049" y="441"/>
                        <a:pt x="1034" y="426"/>
                      </a:cubicBezTo>
                      <a:cubicBezTo>
                        <a:pt x="1049" y="426"/>
                        <a:pt x="1057" y="426"/>
                        <a:pt x="1065" y="422"/>
                      </a:cubicBezTo>
                      <a:lnTo>
                        <a:pt x="1065" y="422"/>
                      </a:lnTo>
                      <a:cubicBezTo>
                        <a:pt x="1065" y="423"/>
                        <a:pt x="1065" y="425"/>
                        <a:pt x="1065" y="426"/>
                      </a:cubicBezTo>
                      <a:lnTo>
                        <a:pt x="1095" y="396"/>
                      </a:lnTo>
                      <a:lnTo>
                        <a:pt x="1095" y="396"/>
                      </a:lnTo>
                      <a:cubicBezTo>
                        <a:pt x="1080" y="411"/>
                        <a:pt x="1072" y="418"/>
                        <a:pt x="1065" y="422"/>
                      </a:cubicBezTo>
                      <a:lnTo>
                        <a:pt x="1065" y="422"/>
                      </a:lnTo>
                      <a:cubicBezTo>
                        <a:pt x="1065" y="395"/>
                        <a:pt x="1065" y="395"/>
                        <a:pt x="1065" y="395"/>
                      </a:cubicBezTo>
                      <a:cubicBezTo>
                        <a:pt x="1065" y="365"/>
                        <a:pt x="1065" y="365"/>
                        <a:pt x="1065" y="365"/>
                      </a:cubicBezTo>
                      <a:lnTo>
                        <a:pt x="1034" y="365"/>
                      </a:lnTo>
                      <a:cubicBezTo>
                        <a:pt x="1034" y="350"/>
                        <a:pt x="1034" y="350"/>
                        <a:pt x="1034" y="350"/>
                      </a:cubicBezTo>
                      <a:cubicBezTo>
                        <a:pt x="1034" y="350"/>
                        <a:pt x="1034" y="350"/>
                        <a:pt x="1034" y="335"/>
                      </a:cubicBezTo>
                      <a:cubicBezTo>
                        <a:pt x="1004" y="335"/>
                        <a:pt x="1034" y="304"/>
                        <a:pt x="1034" y="304"/>
                      </a:cubicBezTo>
                      <a:lnTo>
                        <a:pt x="1004" y="304"/>
                      </a:lnTo>
                      <a:cubicBezTo>
                        <a:pt x="1004" y="304"/>
                        <a:pt x="984" y="304"/>
                        <a:pt x="976" y="321"/>
                      </a:cubicBezTo>
                      <a:lnTo>
                        <a:pt x="976" y="321"/>
                      </a:lnTo>
                      <a:cubicBezTo>
                        <a:pt x="972" y="319"/>
                        <a:pt x="965" y="319"/>
                        <a:pt x="958" y="319"/>
                      </a:cubicBezTo>
                      <a:cubicBezTo>
                        <a:pt x="943" y="319"/>
                        <a:pt x="928" y="319"/>
                        <a:pt x="943" y="304"/>
                      </a:cubicBezTo>
                      <a:cubicBezTo>
                        <a:pt x="943" y="304"/>
                        <a:pt x="973" y="274"/>
                        <a:pt x="973" y="274"/>
                      </a:cubicBezTo>
                      <a:cubicBezTo>
                        <a:pt x="953" y="274"/>
                        <a:pt x="946" y="287"/>
                        <a:pt x="944" y="287"/>
                      </a:cubicBezTo>
                      <a:cubicBezTo>
                        <a:pt x="943" y="287"/>
                        <a:pt x="943" y="284"/>
                        <a:pt x="943" y="274"/>
                      </a:cubicBezTo>
                      <a:cubicBezTo>
                        <a:pt x="943" y="274"/>
                        <a:pt x="943" y="274"/>
                        <a:pt x="973" y="243"/>
                      </a:cubicBezTo>
                      <a:cubicBezTo>
                        <a:pt x="1004" y="213"/>
                        <a:pt x="973" y="213"/>
                        <a:pt x="1004" y="213"/>
                      </a:cubicBezTo>
                      <a:cubicBezTo>
                        <a:pt x="977" y="213"/>
                        <a:pt x="974" y="213"/>
                        <a:pt x="974" y="192"/>
                      </a:cubicBezTo>
                      <a:lnTo>
                        <a:pt x="974" y="192"/>
                      </a:lnTo>
                      <a:cubicBezTo>
                        <a:pt x="979" y="186"/>
                        <a:pt x="981" y="183"/>
                        <a:pt x="973" y="183"/>
                      </a:cubicBezTo>
                      <a:cubicBezTo>
                        <a:pt x="973" y="183"/>
                        <a:pt x="973" y="152"/>
                        <a:pt x="973" y="152"/>
                      </a:cubicBezTo>
                      <a:cubicBezTo>
                        <a:pt x="973" y="152"/>
                        <a:pt x="973" y="122"/>
                        <a:pt x="1004" y="92"/>
                      </a:cubicBezTo>
                      <a:cubicBezTo>
                        <a:pt x="984" y="92"/>
                        <a:pt x="977" y="78"/>
                        <a:pt x="975" y="78"/>
                      </a:cubicBezTo>
                      <a:cubicBezTo>
                        <a:pt x="973" y="78"/>
                        <a:pt x="973" y="81"/>
                        <a:pt x="973" y="92"/>
                      </a:cubicBezTo>
                      <a:cubicBezTo>
                        <a:pt x="958" y="107"/>
                        <a:pt x="966" y="107"/>
                        <a:pt x="973" y="107"/>
                      </a:cubicBezTo>
                      <a:cubicBezTo>
                        <a:pt x="981" y="107"/>
                        <a:pt x="989" y="107"/>
                        <a:pt x="973" y="122"/>
                      </a:cubicBezTo>
                      <a:lnTo>
                        <a:pt x="913" y="122"/>
                      </a:lnTo>
                      <a:cubicBezTo>
                        <a:pt x="882" y="122"/>
                        <a:pt x="882" y="152"/>
                        <a:pt x="852" y="152"/>
                      </a:cubicBezTo>
                      <a:cubicBezTo>
                        <a:pt x="882" y="122"/>
                        <a:pt x="882" y="122"/>
                        <a:pt x="882" y="122"/>
                      </a:cubicBezTo>
                      <a:cubicBezTo>
                        <a:pt x="882" y="107"/>
                        <a:pt x="882" y="107"/>
                        <a:pt x="886" y="107"/>
                      </a:cubicBezTo>
                      <a:cubicBezTo>
                        <a:pt x="890" y="107"/>
                        <a:pt x="897" y="107"/>
                        <a:pt x="913" y="92"/>
                      </a:cubicBezTo>
                      <a:lnTo>
                        <a:pt x="882" y="92"/>
                      </a:lnTo>
                      <a:cubicBezTo>
                        <a:pt x="872" y="102"/>
                        <a:pt x="869" y="105"/>
                        <a:pt x="868" y="105"/>
                      </a:cubicBezTo>
                      <a:cubicBezTo>
                        <a:pt x="865" y="105"/>
                        <a:pt x="872" y="92"/>
                        <a:pt x="852" y="92"/>
                      </a:cubicBezTo>
                      <a:cubicBezTo>
                        <a:pt x="822" y="92"/>
                        <a:pt x="791" y="122"/>
                        <a:pt x="791" y="152"/>
                      </a:cubicBezTo>
                      <a:cubicBezTo>
                        <a:pt x="791" y="122"/>
                        <a:pt x="791" y="122"/>
                        <a:pt x="791" y="122"/>
                      </a:cubicBezTo>
                      <a:cubicBezTo>
                        <a:pt x="791" y="122"/>
                        <a:pt x="791" y="107"/>
                        <a:pt x="795" y="91"/>
                      </a:cubicBezTo>
                      <a:lnTo>
                        <a:pt x="795" y="91"/>
                      </a:lnTo>
                      <a:cubicBezTo>
                        <a:pt x="794" y="91"/>
                        <a:pt x="793" y="92"/>
                        <a:pt x="791" y="92"/>
                      </a:cubicBezTo>
                      <a:cubicBezTo>
                        <a:pt x="761" y="92"/>
                        <a:pt x="761" y="92"/>
                        <a:pt x="761" y="122"/>
                      </a:cubicBezTo>
                      <a:cubicBezTo>
                        <a:pt x="761" y="122"/>
                        <a:pt x="761" y="122"/>
                        <a:pt x="730" y="92"/>
                      </a:cubicBezTo>
                      <a:cubicBezTo>
                        <a:pt x="730" y="83"/>
                        <a:pt x="728" y="79"/>
                        <a:pt x="724" y="79"/>
                      </a:cubicBezTo>
                      <a:cubicBezTo>
                        <a:pt x="718" y="79"/>
                        <a:pt x="708" y="90"/>
                        <a:pt x="703" y="103"/>
                      </a:cubicBezTo>
                      <a:lnTo>
                        <a:pt x="703" y="103"/>
                      </a:lnTo>
                      <a:cubicBezTo>
                        <a:pt x="701" y="102"/>
                        <a:pt x="700" y="98"/>
                        <a:pt x="700" y="92"/>
                      </a:cubicBezTo>
                      <a:cubicBezTo>
                        <a:pt x="700" y="92"/>
                        <a:pt x="670" y="92"/>
                        <a:pt x="700" y="61"/>
                      </a:cubicBezTo>
                      <a:cubicBezTo>
                        <a:pt x="670" y="61"/>
                        <a:pt x="670" y="92"/>
                        <a:pt x="670" y="92"/>
                      </a:cubicBezTo>
                      <a:cubicBezTo>
                        <a:pt x="670" y="61"/>
                        <a:pt x="670" y="31"/>
                        <a:pt x="670" y="31"/>
                      </a:cubicBezTo>
                      <a:cubicBezTo>
                        <a:pt x="670" y="31"/>
                        <a:pt x="670" y="61"/>
                        <a:pt x="639" y="61"/>
                      </a:cubicBezTo>
                      <a:cubicBezTo>
                        <a:pt x="670" y="31"/>
                        <a:pt x="639" y="31"/>
                        <a:pt x="67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9" name="Google Shape;1069;p31"/>
                <p:cNvSpPr/>
                <p:nvPr/>
              </p:nvSpPr>
              <p:spPr>
                <a:xfrm>
                  <a:off x="957650" y="474729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0" name="Google Shape;1070;p31"/>
                <p:cNvSpPr/>
                <p:nvPr/>
              </p:nvSpPr>
              <p:spPr>
                <a:xfrm>
                  <a:off x="962538" y="47551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1" name="Google Shape;1071;p31"/>
                <p:cNvSpPr/>
                <p:nvPr/>
              </p:nvSpPr>
              <p:spPr>
                <a:xfrm>
                  <a:off x="963502" y="475706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2" name="Google Shape;1072;p31"/>
                <p:cNvSpPr/>
                <p:nvPr/>
              </p:nvSpPr>
              <p:spPr>
                <a:xfrm>
                  <a:off x="951766" y="474632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0"/>
                      </a:cubicBez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3" name="Google Shape;1073;p31"/>
                <p:cNvSpPr/>
                <p:nvPr/>
              </p:nvSpPr>
              <p:spPr>
                <a:xfrm>
                  <a:off x="938100" y="47482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4" name="Google Shape;1074;p31"/>
                <p:cNvSpPr/>
                <p:nvPr/>
              </p:nvSpPr>
              <p:spPr>
                <a:xfrm>
                  <a:off x="939064" y="47482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5" name="Google Shape;1075;p31"/>
                <p:cNvSpPr/>
                <p:nvPr/>
              </p:nvSpPr>
              <p:spPr>
                <a:xfrm>
                  <a:off x="954724" y="4747293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1"/>
                      </a:moveTo>
                      <a:cubicBezTo>
                        <a:pt x="0" y="1"/>
                        <a:pt x="0" y="1"/>
                        <a:pt x="0" y="31"/>
                      </a:cubicBezTo>
                      <a:cubicBezTo>
                        <a:pt x="0" y="31"/>
                        <a:pt x="0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6" name="Google Shape;1076;p31"/>
                <p:cNvSpPr/>
                <p:nvPr/>
              </p:nvSpPr>
              <p:spPr>
                <a:xfrm>
                  <a:off x="939064" y="47482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7" name="Google Shape;1077;p31"/>
                <p:cNvSpPr/>
                <p:nvPr/>
              </p:nvSpPr>
              <p:spPr>
                <a:xfrm>
                  <a:off x="937103" y="4747550"/>
                  <a:ext cx="1029" cy="7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23" extrusionOk="0">
                      <a:moveTo>
                        <a:pt x="28" y="0"/>
                      </a:moveTo>
                      <a:cubicBezTo>
                        <a:pt x="24" y="0"/>
                        <a:pt x="16" y="8"/>
                        <a:pt x="1" y="23"/>
                      </a:cubicBezTo>
                      <a:lnTo>
                        <a:pt x="31" y="23"/>
                      </a:lnTo>
                      <a:cubicBezTo>
                        <a:pt x="31" y="8"/>
                        <a:pt x="31" y="0"/>
                        <a:pt x="2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8" name="Google Shape;1078;p31"/>
                <p:cNvSpPr/>
                <p:nvPr/>
              </p:nvSpPr>
              <p:spPr>
                <a:xfrm>
                  <a:off x="946878" y="47472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9" name="Google Shape;1079;p31"/>
                <p:cNvSpPr/>
                <p:nvPr/>
              </p:nvSpPr>
              <p:spPr>
                <a:xfrm>
                  <a:off x="939064" y="474632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0" name="Google Shape;1080;p31"/>
                <p:cNvSpPr/>
                <p:nvPr/>
              </p:nvSpPr>
              <p:spPr>
                <a:xfrm>
                  <a:off x="936138" y="4747293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1" y="1"/>
                      </a:moveTo>
                      <a:cubicBezTo>
                        <a:pt x="31" y="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1" name="Google Shape;1081;p31"/>
                <p:cNvSpPr/>
                <p:nvPr/>
              </p:nvSpPr>
              <p:spPr>
                <a:xfrm>
                  <a:off x="942987" y="474632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0" y="31"/>
                        <a:pt x="31" y="31"/>
                        <a:pt x="31" y="31"/>
                      </a:cubicBezTo>
                      <a:cubicBezTo>
                        <a:pt x="3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2" name="Google Shape;1082;p31"/>
                <p:cNvSpPr/>
                <p:nvPr/>
              </p:nvSpPr>
              <p:spPr>
                <a:xfrm>
                  <a:off x="2209669" y="472870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3" name="Google Shape;1083;p31"/>
                <p:cNvSpPr/>
                <p:nvPr/>
              </p:nvSpPr>
              <p:spPr>
                <a:xfrm>
                  <a:off x="2213560" y="47306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4" name="Google Shape;1084;p31"/>
                <p:cNvSpPr/>
                <p:nvPr/>
              </p:nvSpPr>
              <p:spPr>
                <a:xfrm>
                  <a:off x="2206743" y="4728707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5" name="Google Shape;1085;p31"/>
                <p:cNvSpPr/>
                <p:nvPr/>
              </p:nvSpPr>
              <p:spPr>
                <a:xfrm>
                  <a:off x="2214557" y="47345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6" name="Google Shape;1086;p31"/>
                <p:cNvSpPr/>
                <p:nvPr/>
              </p:nvSpPr>
              <p:spPr>
                <a:xfrm>
                  <a:off x="2214557" y="473166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lnTo>
                        <a:pt x="31" y="0"/>
                      </a:ln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7" name="Google Shape;1087;p31"/>
                <p:cNvSpPr/>
                <p:nvPr/>
              </p:nvSpPr>
              <p:spPr>
                <a:xfrm>
                  <a:off x="2201856" y="47228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8" name="Google Shape;1088;p31"/>
                <p:cNvSpPr/>
                <p:nvPr/>
              </p:nvSpPr>
              <p:spPr>
                <a:xfrm>
                  <a:off x="2199894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9" name="Google Shape;1089;p31"/>
                <p:cNvSpPr/>
                <p:nvPr/>
              </p:nvSpPr>
              <p:spPr>
                <a:xfrm>
                  <a:off x="2201856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0" name="Google Shape;1090;p31"/>
                <p:cNvSpPr/>
                <p:nvPr/>
              </p:nvSpPr>
              <p:spPr>
                <a:xfrm>
                  <a:off x="2201856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1" name="Google Shape;1091;p31"/>
                <p:cNvSpPr/>
                <p:nvPr/>
              </p:nvSpPr>
              <p:spPr>
                <a:xfrm>
                  <a:off x="2216486" y="4734592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31"/>
                      </a:moveTo>
                      <a:cubicBezTo>
                        <a:pt x="3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2" name="Google Shape;1092;p31"/>
                <p:cNvSpPr/>
                <p:nvPr/>
              </p:nvSpPr>
              <p:spPr>
                <a:xfrm>
                  <a:off x="2213560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3" name="Google Shape;1093;p31"/>
                <p:cNvSpPr/>
                <p:nvPr/>
              </p:nvSpPr>
              <p:spPr>
                <a:xfrm>
                  <a:off x="2213560" y="4732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4" name="Google Shape;1094;p31"/>
                <p:cNvSpPr/>
                <p:nvPr/>
              </p:nvSpPr>
              <p:spPr>
                <a:xfrm>
                  <a:off x="2202820" y="471992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5" name="Google Shape;1095;p31"/>
                <p:cNvSpPr/>
                <p:nvPr/>
              </p:nvSpPr>
              <p:spPr>
                <a:xfrm>
                  <a:off x="2231149" y="47541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6" name="Google Shape;1096;p31"/>
                <p:cNvSpPr/>
                <p:nvPr/>
              </p:nvSpPr>
              <p:spPr>
                <a:xfrm>
                  <a:off x="2213560" y="4732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7" name="Google Shape;1097;p31"/>
                <p:cNvSpPr/>
                <p:nvPr/>
              </p:nvSpPr>
              <p:spPr>
                <a:xfrm>
                  <a:off x="2212595" y="47375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8" name="Google Shape;1098;p31"/>
                <p:cNvSpPr/>
                <p:nvPr/>
              </p:nvSpPr>
              <p:spPr>
                <a:xfrm>
                  <a:off x="2211599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9" name="Google Shape;1099;p31"/>
                <p:cNvSpPr/>
                <p:nvPr/>
              </p:nvSpPr>
              <p:spPr>
                <a:xfrm>
                  <a:off x="2216486" y="47345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0" name="Google Shape;1100;p31"/>
                <p:cNvSpPr/>
                <p:nvPr/>
              </p:nvSpPr>
              <p:spPr>
                <a:xfrm>
                  <a:off x="2216486" y="474436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1" name="Google Shape;1101;p31"/>
                <p:cNvSpPr/>
                <p:nvPr/>
              </p:nvSpPr>
              <p:spPr>
                <a:xfrm>
                  <a:off x="2214557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2" name="Google Shape;1102;p31"/>
                <p:cNvSpPr/>
                <p:nvPr/>
              </p:nvSpPr>
              <p:spPr>
                <a:xfrm>
                  <a:off x="2228223" y="47248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3" name="Google Shape;1103;p31"/>
                <p:cNvSpPr/>
                <p:nvPr/>
              </p:nvSpPr>
              <p:spPr>
                <a:xfrm>
                  <a:off x="2227258" y="472481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4" name="Google Shape;1104;p31"/>
                <p:cNvSpPr/>
                <p:nvPr/>
              </p:nvSpPr>
              <p:spPr>
                <a:xfrm>
                  <a:off x="2228223" y="47257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5" name="Google Shape;1105;p31"/>
                <p:cNvSpPr/>
                <p:nvPr/>
              </p:nvSpPr>
              <p:spPr>
                <a:xfrm>
                  <a:off x="2224332" y="47189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6" name="Google Shape;1106;p31"/>
                <p:cNvSpPr/>
                <p:nvPr/>
              </p:nvSpPr>
              <p:spPr>
                <a:xfrm>
                  <a:off x="2225297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7" name="Google Shape;1107;p31"/>
                <p:cNvSpPr/>
                <p:nvPr/>
              </p:nvSpPr>
              <p:spPr>
                <a:xfrm>
                  <a:off x="2230184" y="47287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8" name="Google Shape;1108;p31"/>
                <p:cNvSpPr/>
                <p:nvPr/>
              </p:nvSpPr>
              <p:spPr>
                <a:xfrm>
                  <a:off x="2195971" y="4716006"/>
                  <a:ext cx="40097" cy="42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7" h="1308" extrusionOk="0">
                      <a:moveTo>
                        <a:pt x="426" y="92"/>
                      </a:moveTo>
                      <a:cubicBezTo>
                        <a:pt x="426" y="92"/>
                        <a:pt x="426" y="92"/>
                        <a:pt x="426" y="92"/>
                      </a:cubicBezTo>
                      <a:cubicBezTo>
                        <a:pt x="426" y="92"/>
                        <a:pt x="426" y="92"/>
                        <a:pt x="426" y="92"/>
                      </a:cubicBezTo>
                      <a:close/>
                      <a:moveTo>
                        <a:pt x="457" y="92"/>
                      </a:moveTo>
                      <a:cubicBezTo>
                        <a:pt x="457" y="92"/>
                        <a:pt x="457" y="92"/>
                        <a:pt x="457" y="92"/>
                      </a:cubicBezTo>
                      <a:cubicBezTo>
                        <a:pt x="457" y="92"/>
                        <a:pt x="457" y="92"/>
                        <a:pt x="457" y="92"/>
                      </a:cubicBezTo>
                      <a:close/>
                      <a:moveTo>
                        <a:pt x="578" y="92"/>
                      </a:moveTo>
                      <a:lnTo>
                        <a:pt x="578" y="92"/>
                      </a:lnTo>
                      <a:cubicBezTo>
                        <a:pt x="578" y="92"/>
                        <a:pt x="578" y="92"/>
                        <a:pt x="578" y="92"/>
                      </a:cubicBezTo>
                      <a:close/>
                      <a:moveTo>
                        <a:pt x="365" y="92"/>
                      </a:moveTo>
                      <a:lnTo>
                        <a:pt x="365" y="92"/>
                      </a:lnTo>
                      <a:cubicBezTo>
                        <a:pt x="370" y="101"/>
                        <a:pt x="374" y="107"/>
                        <a:pt x="377" y="110"/>
                      </a:cubicBezTo>
                      <a:lnTo>
                        <a:pt x="377" y="110"/>
                      </a:lnTo>
                      <a:cubicBezTo>
                        <a:pt x="381" y="107"/>
                        <a:pt x="380" y="106"/>
                        <a:pt x="365" y="92"/>
                      </a:cubicBezTo>
                      <a:close/>
                      <a:moveTo>
                        <a:pt x="517" y="62"/>
                      </a:moveTo>
                      <a:cubicBezTo>
                        <a:pt x="517" y="88"/>
                        <a:pt x="540" y="91"/>
                        <a:pt x="546" y="112"/>
                      </a:cubicBezTo>
                      <a:lnTo>
                        <a:pt x="546" y="112"/>
                      </a:lnTo>
                      <a:cubicBezTo>
                        <a:pt x="544" y="86"/>
                        <a:pt x="537" y="62"/>
                        <a:pt x="517" y="62"/>
                      </a:cubicBezTo>
                      <a:close/>
                      <a:moveTo>
                        <a:pt x="213" y="92"/>
                      </a:moveTo>
                      <a:lnTo>
                        <a:pt x="213" y="122"/>
                      </a:lnTo>
                      <a:lnTo>
                        <a:pt x="244" y="122"/>
                      </a:lnTo>
                      <a:cubicBezTo>
                        <a:pt x="213" y="92"/>
                        <a:pt x="213" y="92"/>
                        <a:pt x="213" y="92"/>
                      </a:cubicBezTo>
                      <a:close/>
                      <a:moveTo>
                        <a:pt x="546" y="112"/>
                      </a:moveTo>
                      <a:cubicBezTo>
                        <a:pt x="547" y="115"/>
                        <a:pt x="547" y="119"/>
                        <a:pt x="547" y="122"/>
                      </a:cubicBezTo>
                      <a:lnTo>
                        <a:pt x="548" y="122"/>
                      </a:lnTo>
                      <a:cubicBezTo>
                        <a:pt x="548" y="118"/>
                        <a:pt x="547" y="115"/>
                        <a:pt x="546" y="112"/>
                      </a:cubicBezTo>
                      <a:close/>
                      <a:moveTo>
                        <a:pt x="943" y="92"/>
                      </a:moveTo>
                      <a:cubicBezTo>
                        <a:pt x="943" y="107"/>
                        <a:pt x="951" y="107"/>
                        <a:pt x="958" y="107"/>
                      </a:cubicBezTo>
                      <a:cubicBezTo>
                        <a:pt x="966" y="107"/>
                        <a:pt x="973" y="107"/>
                        <a:pt x="973" y="122"/>
                      </a:cubicBezTo>
                      <a:lnTo>
                        <a:pt x="943" y="153"/>
                      </a:lnTo>
                      <a:cubicBezTo>
                        <a:pt x="973" y="153"/>
                        <a:pt x="973" y="122"/>
                        <a:pt x="1004" y="122"/>
                      </a:cubicBezTo>
                      <a:cubicBezTo>
                        <a:pt x="973" y="122"/>
                        <a:pt x="973" y="92"/>
                        <a:pt x="943" y="92"/>
                      </a:cubicBezTo>
                      <a:close/>
                      <a:moveTo>
                        <a:pt x="183" y="153"/>
                      </a:moveTo>
                      <a:cubicBezTo>
                        <a:pt x="153" y="153"/>
                        <a:pt x="153" y="153"/>
                        <a:pt x="183" y="183"/>
                      </a:cubicBezTo>
                      <a:cubicBezTo>
                        <a:pt x="183" y="183"/>
                        <a:pt x="153" y="153"/>
                        <a:pt x="183" y="153"/>
                      </a:cubicBezTo>
                      <a:close/>
                      <a:moveTo>
                        <a:pt x="943" y="274"/>
                      </a:moveTo>
                      <a:cubicBezTo>
                        <a:pt x="943" y="274"/>
                        <a:pt x="943" y="274"/>
                        <a:pt x="943" y="274"/>
                      </a:cubicBezTo>
                      <a:cubicBezTo>
                        <a:pt x="943" y="274"/>
                        <a:pt x="943" y="274"/>
                        <a:pt x="943" y="274"/>
                      </a:cubicBezTo>
                      <a:close/>
                      <a:moveTo>
                        <a:pt x="943" y="274"/>
                      </a:moveTo>
                      <a:cubicBezTo>
                        <a:pt x="943" y="274"/>
                        <a:pt x="943" y="275"/>
                        <a:pt x="943" y="305"/>
                      </a:cubicBezTo>
                      <a:cubicBezTo>
                        <a:pt x="943" y="305"/>
                        <a:pt x="951" y="297"/>
                        <a:pt x="959" y="293"/>
                      </a:cubicBezTo>
                      <a:lnTo>
                        <a:pt x="959" y="293"/>
                      </a:lnTo>
                      <a:cubicBezTo>
                        <a:pt x="961" y="295"/>
                        <a:pt x="964" y="297"/>
                        <a:pt x="967" y="299"/>
                      </a:cubicBezTo>
                      <a:lnTo>
                        <a:pt x="967" y="299"/>
                      </a:lnTo>
                      <a:cubicBezTo>
                        <a:pt x="959" y="303"/>
                        <a:pt x="951" y="305"/>
                        <a:pt x="943" y="305"/>
                      </a:cubicBezTo>
                      <a:cubicBezTo>
                        <a:pt x="956" y="305"/>
                        <a:pt x="964" y="305"/>
                        <a:pt x="971" y="302"/>
                      </a:cubicBezTo>
                      <a:lnTo>
                        <a:pt x="971" y="302"/>
                      </a:lnTo>
                      <a:cubicBezTo>
                        <a:pt x="971" y="303"/>
                        <a:pt x="972" y="304"/>
                        <a:pt x="973" y="305"/>
                      </a:cubicBezTo>
                      <a:cubicBezTo>
                        <a:pt x="973" y="303"/>
                        <a:pt x="973" y="302"/>
                        <a:pt x="973" y="301"/>
                      </a:cubicBezTo>
                      <a:lnTo>
                        <a:pt x="973" y="301"/>
                      </a:lnTo>
                      <a:cubicBezTo>
                        <a:pt x="978" y="299"/>
                        <a:pt x="982" y="295"/>
                        <a:pt x="988" y="290"/>
                      </a:cubicBezTo>
                      <a:lnTo>
                        <a:pt x="988" y="290"/>
                      </a:lnTo>
                      <a:cubicBezTo>
                        <a:pt x="983" y="292"/>
                        <a:pt x="978" y="295"/>
                        <a:pt x="972" y="297"/>
                      </a:cubicBezTo>
                      <a:lnTo>
                        <a:pt x="972" y="297"/>
                      </a:lnTo>
                      <a:cubicBezTo>
                        <a:pt x="971" y="293"/>
                        <a:pt x="969" y="291"/>
                        <a:pt x="965" y="291"/>
                      </a:cubicBezTo>
                      <a:cubicBezTo>
                        <a:pt x="963" y="291"/>
                        <a:pt x="961" y="292"/>
                        <a:pt x="959" y="293"/>
                      </a:cubicBezTo>
                      <a:lnTo>
                        <a:pt x="959" y="293"/>
                      </a:lnTo>
                      <a:cubicBezTo>
                        <a:pt x="953" y="290"/>
                        <a:pt x="949" y="290"/>
                        <a:pt x="947" y="290"/>
                      </a:cubicBezTo>
                      <a:cubicBezTo>
                        <a:pt x="943" y="290"/>
                        <a:pt x="943" y="290"/>
                        <a:pt x="943" y="274"/>
                      </a:cubicBezTo>
                      <a:close/>
                      <a:moveTo>
                        <a:pt x="1004" y="274"/>
                      </a:moveTo>
                      <a:cubicBezTo>
                        <a:pt x="997" y="281"/>
                        <a:pt x="992" y="286"/>
                        <a:pt x="988" y="290"/>
                      </a:cubicBezTo>
                      <a:lnTo>
                        <a:pt x="988" y="290"/>
                      </a:lnTo>
                      <a:cubicBezTo>
                        <a:pt x="993" y="287"/>
                        <a:pt x="998" y="285"/>
                        <a:pt x="1004" y="282"/>
                      </a:cubicBezTo>
                      <a:lnTo>
                        <a:pt x="1004" y="282"/>
                      </a:lnTo>
                      <a:cubicBezTo>
                        <a:pt x="1004" y="287"/>
                        <a:pt x="1004" y="294"/>
                        <a:pt x="1004" y="305"/>
                      </a:cubicBezTo>
                      <a:lnTo>
                        <a:pt x="1034" y="274"/>
                      </a:lnTo>
                      <a:cubicBezTo>
                        <a:pt x="1024" y="274"/>
                        <a:pt x="1014" y="278"/>
                        <a:pt x="1004" y="282"/>
                      </a:cubicBezTo>
                      <a:lnTo>
                        <a:pt x="1004" y="282"/>
                      </a:lnTo>
                      <a:cubicBezTo>
                        <a:pt x="1004" y="274"/>
                        <a:pt x="1004" y="274"/>
                        <a:pt x="1004" y="274"/>
                      </a:cubicBezTo>
                      <a:close/>
                      <a:moveTo>
                        <a:pt x="31" y="305"/>
                      </a:moveTo>
                      <a:cubicBezTo>
                        <a:pt x="1" y="305"/>
                        <a:pt x="1" y="305"/>
                        <a:pt x="1" y="335"/>
                      </a:cubicBezTo>
                      <a:cubicBezTo>
                        <a:pt x="1" y="325"/>
                        <a:pt x="4" y="322"/>
                        <a:pt x="10" y="322"/>
                      </a:cubicBezTo>
                      <a:cubicBezTo>
                        <a:pt x="21" y="322"/>
                        <a:pt x="41" y="335"/>
                        <a:pt x="61" y="335"/>
                      </a:cubicBezTo>
                      <a:cubicBezTo>
                        <a:pt x="61" y="335"/>
                        <a:pt x="31" y="305"/>
                        <a:pt x="31" y="305"/>
                      </a:cubicBezTo>
                      <a:close/>
                      <a:moveTo>
                        <a:pt x="92" y="335"/>
                      </a:moveTo>
                      <a:cubicBezTo>
                        <a:pt x="92" y="366"/>
                        <a:pt x="92" y="366"/>
                        <a:pt x="122" y="366"/>
                      </a:cubicBezTo>
                      <a:cubicBezTo>
                        <a:pt x="92" y="335"/>
                        <a:pt x="92" y="335"/>
                        <a:pt x="92" y="335"/>
                      </a:cubicBezTo>
                      <a:close/>
                      <a:moveTo>
                        <a:pt x="264" y="361"/>
                      </a:moveTo>
                      <a:cubicBezTo>
                        <a:pt x="259" y="366"/>
                        <a:pt x="258" y="366"/>
                        <a:pt x="274" y="366"/>
                      </a:cubicBezTo>
                      <a:cubicBezTo>
                        <a:pt x="270" y="364"/>
                        <a:pt x="267" y="362"/>
                        <a:pt x="264" y="361"/>
                      </a:cubicBezTo>
                      <a:close/>
                      <a:moveTo>
                        <a:pt x="456" y="359"/>
                      </a:moveTo>
                      <a:cubicBezTo>
                        <a:pt x="457" y="359"/>
                        <a:pt x="457" y="361"/>
                        <a:pt x="457" y="366"/>
                      </a:cubicBezTo>
                      <a:cubicBezTo>
                        <a:pt x="457" y="373"/>
                        <a:pt x="455" y="377"/>
                        <a:pt x="452" y="379"/>
                      </a:cubicBezTo>
                      <a:lnTo>
                        <a:pt x="452" y="379"/>
                      </a:lnTo>
                      <a:cubicBezTo>
                        <a:pt x="455" y="370"/>
                        <a:pt x="456" y="359"/>
                        <a:pt x="456" y="359"/>
                      </a:cubicBezTo>
                      <a:close/>
                      <a:moveTo>
                        <a:pt x="452" y="379"/>
                      </a:moveTo>
                      <a:lnTo>
                        <a:pt x="452" y="379"/>
                      </a:lnTo>
                      <a:cubicBezTo>
                        <a:pt x="451" y="382"/>
                        <a:pt x="449" y="385"/>
                        <a:pt x="447" y="386"/>
                      </a:cubicBezTo>
                      <a:lnTo>
                        <a:pt x="447" y="386"/>
                      </a:lnTo>
                      <a:lnTo>
                        <a:pt x="441" y="381"/>
                      </a:lnTo>
                      <a:cubicBezTo>
                        <a:pt x="445" y="381"/>
                        <a:pt x="449" y="381"/>
                        <a:pt x="452" y="379"/>
                      </a:cubicBezTo>
                      <a:close/>
                      <a:moveTo>
                        <a:pt x="293" y="369"/>
                      </a:moveTo>
                      <a:cubicBezTo>
                        <a:pt x="285" y="377"/>
                        <a:pt x="305" y="396"/>
                        <a:pt x="305" y="396"/>
                      </a:cubicBezTo>
                      <a:cubicBezTo>
                        <a:pt x="305" y="383"/>
                        <a:pt x="299" y="376"/>
                        <a:pt x="293" y="369"/>
                      </a:cubicBezTo>
                      <a:close/>
                      <a:moveTo>
                        <a:pt x="578" y="457"/>
                      </a:moveTo>
                      <a:cubicBezTo>
                        <a:pt x="578" y="457"/>
                        <a:pt x="578" y="469"/>
                        <a:pt x="571" y="485"/>
                      </a:cubicBezTo>
                      <a:lnTo>
                        <a:pt x="571" y="485"/>
                      </a:lnTo>
                      <a:cubicBezTo>
                        <a:pt x="567" y="482"/>
                        <a:pt x="565" y="477"/>
                        <a:pt x="564" y="471"/>
                      </a:cubicBezTo>
                      <a:lnTo>
                        <a:pt x="564" y="471"/>
                      </a:lnTo>
                      <a:lnTo>
                        <a:pt x="548" y="487"/>
                      </a:lnTo>
                      <a:lnTo>
                        <a:pt x="570" y="487"/>
                      </a:lnTo>
                      <a:cubicBezTo>
                        <a:pt x="568" y="492"/>
                        <a:pt x="565" y="496"/>
                        <a:pt x="562" y="501"/>
                      </a:cubicBezTo>
                      <a:lnTo>
                        <a:pt x="562" y="501"/>
                      </a:lnTo>
                      <a:lnTo>
                        <a:pt x="548" y="487"/>
                      </a:lnTo>
                      <a:lnTo>
                        <a:pt x="548" y="518"/>
                      </a:lnTo>
                      <a:lnTo>
                        <a:pt x="578" y="518"/>
                      </a:lnTo>
                      <a:lnTo>
                        <a:pt x="563" y="502"/>
                      </a:lnTo>
                      <a:lnTo>
                        <a:pt x="563" y="502"/>
                      </a:lnTo>
                      <a:cubicBezTo>
                        <a:pt x="569" y="496"/>
                        <a:pt x="572" y="492"/>
                        <a:pt x="574" y="487"/>
                      </a:cubicBezTo>
                      <a:lnTo>
                        <a:pt x="578" y="487"/>
                      </a:lnTo>
                      <a:cubicBezTo>
                        <a:pt x="577" y="487"/>
                        <a:pt x="576" y="487"/>
                        <a:pt x="575" y="487"/>
                      </a:cubicBezTo>
                      <a:lnTo>
                        <a:pt x="575" y="487"/>
                      </a:lnTo>
                      <a:cubicBezTo>
                        <a:pt x="578" y="479"/>
                        <a:pt x="578" y="472"/>
                        <a:pt x="578" y="457"/>
                      </a:cubicBezTo>
                      <a:close/>
                      <a:moveTo>
                        <a:pt x="624" y="520"/>
                      </a:moveTo>
                      <a:cubicBezTo>
                        <a:pt x="623" y="523"/>
                        <a:pt x="626" y="529"/>
                        <a:pt x="614" y="542"/>
                      </a:cubicBezTo>
                      <a:lnTo>
                        <a:pt x="614" y="542"/>
                      </a:lnTo>
                      <a:cubicBezTo>
                        <a:pt x="608" y="540"/>
                        <a:pt x="602" y="537"/>
                        <a:pt x="596" y="534"/>
                      </a:cubicBezTo>
                      <a:lnTo>
                        <a:pt x="596" y="534"/>
                      </a:lnTo>
                      <a:cubicBezTo>
                        <a:pt x="597" y="533"/>
                        <a:pt x="599" y="532"/>
                        <a:pt x="600" y="531"/>
                      </a:cubicBezTo>
                      <a:lnTo>
                        <a:pt x="600" y="531"/>
                      </a:lnTo>
                      <a:cubicBezTo>
                        <a:pt x="601" y="531"/>
                        <a:pt x="601" y="531"/>
                        <a:pt x="602" y="531"/>
                      </a:cubicBezTo>
                      <a:cubicBezTo>
                        <a:pt x="606" y="531"/>
                        <a:pt x="615" y="526"/>
                        <a:pt x="617" y="522"/>
                      </a:cubicBezTo>
                      <a:lnTo>
                        <a:pt x="617" y="522"/>
                      </a:lnTo>
                      <a:cubicBezTo>
                        <a:pt x="619" y="521"/>
                        <a:pt x="621" y="521"/>
                        <a:pt x="624" y="520"/>
                      </a:cubicBezTo>
                      <a:close/>
                      <a:moveTo>
                        <a:pt x="548" y="518"/>
                      </a:moveTo>
                      <a:cubicBezTo>
                        <a:pt x="548" y="518"/>
                        <a:pt x="577" y="532"/>
                        <a:pt x="585" y="541"/>
                      </a:cubicBezTo>
                      <a:lnTo>
                        <a:pt x="585" y="541"/>
                      </a:lnTo>
                      <a:lnTo>
                        <a:pt x="578" y="548"/>
                      </a:lnTo>
                      <a:cubicBezTo>
                        <a:pt x="578" y="548"/>
                        <a:pt x="548" y="548"/>
                        <a:pt x="548" y="518"/>
                      </a:cubicBezTo>
                      <a:close/>
                      <a:moveTo>
                        <a:pt x="585" y="542"/>
                      </a:moveTo>
                      <a:lnTo>
                        <a:pt x="585" y="542"/>
                      </a:lnTo>
                      <a:cubicBezTo>
                        <a:pt x="588" y="545"/>
                        <a:pt x="587" y="548"/>
                        <a:pt x="578" y="548"/>
                      </a:cubicBezTo>
                      <a:cubicBezTo>
                        <a:pt x="578" y="548"/>
                        <a:pt x="581" y="545"/>
                        <a:pt x="585" y="542"/>
                      </a:cubicBezTo>
                      <a:close/>
                      <a:moveTo>
                        <a:pt x="563" y="669"/>
                      </a:moveTo>
                      <a:lnTo>
                        <a:pt x="563" y="669"/>
                      </a:lnTo>
                      <a:cubicBezTo>
                        <a:pt x="567" y="670"/>
                        <a:pt x="572" y="670"/>
                        <a:pt x="578" y="670"/>
                      </a:cubicBezTo>
                      <a:lnTo>
                        <a:pt x="563" y="670"/>
                      </a:lnTo>
                      <a:cubicBezTo>
                        <a:pt x="563" y="669"/>
                        <a:pt x="563" y="669"/>
                        <a:pt x="563" y="669"/>
                      </a:cubicBezTo>
                      <a:close/>
                      <a:moveTo>
                        <a:pt x="548" y="670"/>
                      </a:moveTo>
                      <a:cubicBezTo>
                        <a:pt x="548" y="670"/>
                        <a:pt x="548" y="670"/>
                        <a:pt x="548" y="670"/>
                      </a:cubicBezTo>
                      <a:lnTo>
                        <a:pt x="548" y="670"/>
                      </a:lnTo>
                      <a:cubicBezTo>
                        <a:pt x="548" y="670"/>
                        <a:pt x="548" y="670"/>
                        <a:pt x="548" y="670"/>
                      </a:cubicBezTo>
                      <a:close/>
                      <a:moveTo>
                        <a:pt x="566" y="673"/>
                      </a:moveTo>
                      <a:cubicBezTo>
                        <a:pt x="570" y="674"/>
                        <a:pt x="574" y="676"/>
                        <a:pt x="577" y="678"/>
                      </a:cubicBezTo>
                      <a:lnTo>
                        <a:pt x="577" y="678"/>
                      </a:lnTo>
                      <a:cubicBezTo>
                        <a:pt x="576" y="680"/>
                        <a:pt x="575" y="682"/>
                        <a:pt x="574" y="682"/>
                      </a:cubicBezTo>
                      <a:lnTo>
                        <a:pt x="574" y="682"/>
                      </a:lnTo>
                      <a:cubicBezTo>
                        <a:pt x="572" y="679"/>
                        <a:pt x="569" y="676"/>
                        <a:pt x="566" y="673"/>
                      </a:cubicBezTo>
                      <a:close/>
                      <a:moveTo>
                        <a:pt x="1065" y="1186"/>
                      </a:moveTo>
                      <a:cubicBezTo>
                        <a:pt x="1065" y="1201"/>
                        <a:pt x="1065" y="1201"/>
                        <a:pt x="1068" y="1201"/>
                      </a:cubicBezTo>
                      <a:cubicBezTo>
                        <a:pt x="1072" y="1201"/>
                        <a:pt x="1080" y="1201"/>
                        <a:pt x="1095" y="1217"/>
                      </a:cubicBezTo>
                      <a:cubicBezTo>
                        <a:pt x="1095" y="1186"/>
                        <a:pt x="1095" y="1186"/>
                        <a:pt x="1065" y="1186"/>
                      </a:cubicBezTo>
                      <a:close/>
                      <a:moveTo>
                        <a:pt x="639" y="1"/>
                      </a:moveTo>
                      <a:cubicBezTo>
                        <a:pt x="609" y="31"/>
                        <a:pt x="639" y="31"/>
                        <a:pt x="639" y="31"/>
                      </a:cubicBezTo>
                      <a:cubicBezTo>
                        <a:pt x="613" y="31"/>
                        <a:pt x="587" y="98"/>
                        <a:pt x="580" y="98"/>
                      </a:cubicBezTo>
                      <a:cubicBezTo>
                        <a:pt x="579" y="98"/>
                        <a:pt x="578" y="96"/>
                        <a:pt x="578" y="92"/>
                      </a:cubicBezTo>
                      <a:lnTo>
                        <a:pt x="578" y="122"/>
                      </a:lnTo>
                      <a:cubicBezTo>
                        <a:pt x="548" y="122"/>
                        <a:pt x="578" y="122"/>
                        <a:pt x="548" y="153"/>
                      </a:cubicBezTo>
                      <a:cubicBezTo>
                        <a:pt x="548" y="144"/>
                        <a:pt x="548" y="134"/>
                        <a:pt x="547" y="122"/>
                      </a:cubicBezTo>
                      <a:lnTo>
                        <a:pt x="517" y="122"/>
                      </a:lnTo>
                      <a:lnTo>
                        <a:pt x="487" y="62"/>
                      </a:lnTo>
                      <a:lnTo>
                        <a:pt x="487" y="92"/>
                      </a:lnTo>
                      <a:cubicBezTo>
                        <a:pt x="487" y="92"/>
                        <a:pt x="487" y="92"/>
                        <a:pt x="487" y="122"/>
                      </a:cubicBezTo>
                      <a:cubicBezTo>
                        <a:pt x="457" y="122"/>
                        <a:pt x="457" y="122"/>
                        <a:pt x="457" y="92"/>
                      </a:cubicBezTo>
                      <a:cubicBezTo>
                        <a:pt x="457" y="122"/>
                        <a:pt x="457" y="122"/>
                        <a:pt x="457" y="153"/>
                      </a:cubicBezTo>
                      <a:cubicBezTo>
                        <a:pt x="457" y="92"/>
                        <a:pt x="426" y="122"/>
                        <a:pt x="426" y="92"/>
                      </a:cubicBezTo>
                      <a:cubicBezTo>
                        <a:pt x="426" y="122"/>
                        <a:pt x="426" y="122"/>
                        <a:pt x="396" y="122"/>
                      </a:cubicBezTo>
                      <a:cubicBezTo>
                        <a:pt x="396" y="106"/>
                        <a:pt x="396" y="100"/>
                        <a:pt x="395" y="100"/>
                      </a:cubicBezTo>
                      <a:cubicBezTo>
                        <a:pt x="394" y="100"/>
                        <a:pt x="391" y="114"/>
                        <a:pt x="384" y="114"/>
                      </a:cubicBezTo>
                      <a:cubicBezTo>
                        <a:pt x="382" y="114"/>
                        <a:pt x="380" y="113"/>
                        <a:pt x="377" y="110"/>
                      </a:cubicBezTo>
                      <a:lnTo>
                        <a:pt x="377" y="110"/>
                      </a:lnTo>
                      <a:cubicBezTo>
                        <a:pt x="374" y="114"/>
                        <a:pt x="365" y="121"/>
                        <a:pt x="365" y="153"/>
                      </a:cubicBezTo>
                      <a:cubicBezTo>
                        <a:pt x="365" y="153"/>
                        <a:pt x="365" y="122"/>
                        <a:pt x="335" y="92"/>
                      </a:cubicBezTo>
                      <a:lnTo>
                        <a:pt x="335" y="122"/>
                      </a:lnTo>
                      <a:cubicBezTo>
                        <a:pt x="335" y="92"/>
                        <a:pt x="335" y="92"/>
                        <a:pt x="305" y="92"/>
                      </a:cubicBezTo>
                      <a:lnTo>
                        <a:pt x="305" y="122"/>
                      </a:lnTo>
                      <a:cubicBezTo>
                        <a:pt x="305" y="138"/>
                        <a:pt x="305" y="147"/>
                        <a:pt x="305" y="153"/>
                      </a:cubicBezTo>
                      <a:cubicBezTo>
                        <a:pt x="274" y="153"/>
                        <a:pt x="274" y="123"/>
                        <a:pt x="274" y="122"/>
                      </a:cubicBezTo>
                      <a:lnTo>
                        <a:pt x="274" y="122"/>
                      </a:lnTo>
                      <a:cubicBezTo>
                        <a:pt x="274" y="123"/>
                        <a:pt x="274" y="183"/>
                        <a:pt x="305" y="214"/>
                      </a:cubicBezTo>
                      <a:cubicBezTo>
                        <a:pt x="305" y="224"/>
                        <a:pt x="301" y="227"/>
                        <a:pt x="297" y="227"/>
                      </a:cubicBezTo>
                      <a:cubicBezTo>
                        <a:pt x="288" y="227"/>
                        <a:pt x="274" y="214"/>
                        <a:pt x="274" y="214"/>
                      </a:cubicBezTo>
                      <a:cubicBezTo>
                        <a:pt x="274" y="214"/>
                        <a:pt x="274" y="153"/>
                        <a:pt x="244" y="153"/>
                      </a:cubicBezTo>
                      <a:cubicBezTo>
                        <a:pt x="274" y="183"/>
                        <a:pt x="244" y="214"/>
                        <a:pt x="244" y="214"/>
                      </a:cubicBezTo>
                      <a:cubicBezTo>
                        <a:pt x="244" y="183"/>
                        <a:pt x="213" y="183"/>
                        <a:pt x="213" y="183"/>
                      </a:cubicBezTo>
                      <a:lnTo>
                        <a:pt x="183" y="183"/>
                      </a:lnTo>
                      <a:cubicBezTo>
                        <a:pt x="183" y="183"/>
                        <a:pt x="202" y="183"/>
                        <a:pt x="210" y="198"/>
                      </a:cubicBezTo>
                      <a:lnTo>
                        <a:pt x="210" y="198"/>
                      </a:lnTo>
                      <a:cubicBezTo>
                        <a:pt x="210" y="198"/>
                        <a:pt x="210" y="198"/>
                        <a:pt x="210" y="198"/>
                      </a:cubicBezTo>
                      <a:cubicBezTo>
                        <a:pt x="206" y="198"/>
                        <a:pt x="198" y="198"/>
                        <a:pt x="183" y="183"/>
                      </a:cubicBezTo>
                      <a:lnTo>
                        <a:pt x="183" y="183"/>
                      </a:lnTo>
                      <a:cubicBezTo>
                        <a:pt x="183" y="184"/>
                        <a:pt x="213" y="214"/>
                        <a:pt x="183" y="214"/>
                      </a:cubicBezTo>
                      <a:cubicBezTo>
                        <a:pt x="153" y="244"/>
                        <a:pt x="183" y="244"/>
                        <a:pt x="183" y="244"/>
                      </a:cubicBezTo>
                      <a:lnTo>
                        <a:pt x="122" y="244"/>
                      </a:lnTo>
                      <a:cubicBezTo>
                        <a:pt x="122" y="244"/>
                        <a:pt x="122" y="244"/>
                        <a:pt x="153" y="274"/>
                      </a:cubicBezTo>
                      <a:cubicBezTo>
                        <a:pt x="132" y="254"/>
                        <a:pt x="119" y="247"/>
                        <a:pt x="110" y="247"/>
                      </a:cubicBezTo>
                      <a:cubicBezTo>
                        <a:pt x="92" y="247"/>
                        <a:pt x="92" y="274"/>
                        <a:pt x="92" y="274"/>
                      </a:cubicBezTo>
                      <a:lnTo>
                        <a:pt x="92" y="274"/>
                      </a:lnTo>
                      <a:lnTo>
                        <a:pt x="92" y="274"/>
                      </a:lnTo>
                      <a:cubicBezTo>
                        <a:pt x="107" y="290"/>
                        <a:pt x="107" y="297"/>
                        <a:pt x="107" y="305"/>
                      </a:cubicBezTo>
                      <a:cubicBezTo>
                        <a:pt x="99" y="297"/>
                        <a:pt x="92" y="290"/>
                        <a:pt x="92" y="274"/>
                      </a:cubicBezTo>
                      <a:lnTo>
                        <a:pt x="92" y="305"/>
                      </a:lnTo>
                      <a:cubicBezTo>
                        <a:pt x="61" y="274"/>
                        <a:pt x="92" y="274"/>
                        <a:pt x="61" y="244"/>
                      </a:cubicBezTo>
                      <a:cubicBezTo>
                        <a:pt x="31" y="274"/>
                        <a:pt x="61" y="305"/>
                        <a:pt x="61" y="305"/>
                      </a:cubicBezTo>
                      <a:cubicBezTo>
                        <a:pt x="46" y="290"/>
                        <a:pt x="46" y="290"/>
                        <a:pt x="46" y="290"/>
                      </a:cubicBezTo>
                      <a:cubicBezTo>
                        <a:pt x="46" y="290"/>
                        <a:pt x="46" y="290"/>
                        <a:pt x="31" y="274"/>
                      </a:cubicBezTo>
                      <a:cubicBezTo>
                        <a:pt x="1" y="274"/>
                        <a:pt x="61" y="305"/>
                        <a:pt x="61" y="335"/>
                      </a:cubicBezTo>
                      <a:cubicBezTo>
                        <a:pt x="31" y="335"/>
                        <a:pt x="31" y="366"/>
                        <a:pt x="61" y="366"/>
                      </a:cubicBezTo>
                      <a:lnTo>
                        <a:pt x="92" y="366"/>
                      </a:lnTo>
                      <a:cubicBezTo>
                        <a:pt x="92" y="366"/>
                        <a:pt x="61" y="335"/>
                        <a:pt x="92" y="335"/>
                      </a:cubicBezTo>
                      <a:cubicBezTo>
                        <a:pt x="107" y="335"/>
                        <a:pt x="115" y="343"/>
                        <a:pt x="122" y="350"/>
                      </a:cubicBezTo>
                      <a:lnTo>
                        <a:pt x="122" y="350"/>
                      </a:lnTo>
                      <a:cubicBezTo>
                        <a:pt x="122" y="358"/>
                        <a:pt x="122" y="366"/>
                        <a:pt x="122" y="366"/>
                      </a:cubicBezTo>
                      <a:cubicBezTo>
                        <a:pt x="153" y="366"/>
                        <a:pt x="153" y="366"/>
                        <a:pt x="153" y="396"/>
                      </a:cubicBezTo>
                      <a:cubicBezTo>
                        <a:pt x="183" y="396"/>
                        <a:pt x="153" y="366"/>
                        <a:pt x="153" y="335"/>
                      </a:cubicBezTo>
                      <a:lnTo>
                        <a:pt x="153" y="335"/>
                      </a:lnTo>
                      <a:cubicBezTo>
                        <a:pt x="153" y="336"/>
                        <a:pt x="153" y="366"/>
                        <a:pt x="183" y="366"/>
                      </a:cubicBezTo>
                      <a:cubicBezTo>
                        <a:pt x="213" y="366"/>
                        <a:pt x="213" y="366"/>
                        <a:pt x="213" y="396"/>
                      </a:cubicBezTo>
                      <a:lnTo>
                        <a:pt x="236" y="373"/>
                      </a:lnTo>
                      <a:lnTo>
                        <a:pt x="236" y="373"/>
                      </a:lnTo>
                      <a:cubicBezTo>
                        <a:pt x="238" y="384"/>
                        <a:pt x="244" y="396"/>
                        <a:pt x="244" y="396"/>
                      </a:cubicBezTo>
                      <a:lnTo>
                        <a:pt x="244" y="366"/>
                      </a:lnTo>
                      <a:lnTo>
                        <a:pt x="236" y="373"/>
                      </a:lnTo>
                      <a:lnTo>
                        <a:pt x="236" y="373"/>
                      </a:lnTo>
                      <a:cubicBezTo>
                        <a:pt x="235" y="365"/>
                        <a:pt x="237" y="357"/>
                        <a:pt x="248" y="357"/>
                      </a:cubicBezTo>
                      <a:cubicBezTo>
                        <a:pt x="252" y="357"/>
                        <a:pt x="257" y="358"/>
                        <a:pt x="264" y="361"/>
                      </a:cubicBezTo>
                      <a:lnTo>
                        <a:pt x="264" y="361"/>
                      </a:lnTo>
                      <a:cubicBezTo>
                        <a:pt x="268" y="357"/>
                        <a:pt x="274" y="349"/>
                        <a:pt x="274" y="335"/>
                      </a:cubicBezTo>
                      <a:cubicBezTo>
                        <a:pt x="274" y="353"/>
                        <a:pt x="284" y="360"/>
                        <a:pt x="293" y="369"/>
                      </a:cubicBezTo>
                      <a:lnTo>
                        <a:pt x="293" y="369"/>
                      </a:lnTo>
                      <a:cubicBezTo>
                        <a:pt x="295" y="367"/>
                        <a:pt x="298" y="366"/>
                        <a:pt x="305" y="366"/>
                      </a:cubicBezTo>
                      <a:cubicBezTo>
                        <a:pt x="335" y="396"/>
                        <a:pt x="335" y="396"/>
                        <a:pt x="335" y="396"/>
                      </a:cubicBezTo>
                      <a:lnTo>
                        <a:pt x="365" y="396"/>
                      </a:lnTo>
                      <a:lnTo>
                        <a:pt x="335" y="366"/>
                      </a:lnTo>
                      <a:cubicBezTo>
                        <a:pt x="335" y="360"/>
                        <a:pt x="336" y="357"/>
                        <a:pt x="338" y="357"/>
                      </a:cubicBezTo>
                      <a:cubicBezTo>
                        <a:pt x="346" y="357"/>
                        <a:pt x="365" y="396"/>
                        <a:pt x="365" y="396"/>
                      </a:cubicBezTo>
                      <a:lnTo>
                        <a:pt x="365" y="366"/>
                      </a:lnTo>
                      <a:cubicBezTo>
                        <a:pt x="365" y="366"/>
                        <a:pt x="396" y="396"/>
                        <a:pt x="396" y="396"/>
                      </a:cubicBezTo>
                      <a:cubicBezTo>
                        <a:pt x="396" y="366"/>
                        <a:pt x="396" y="366"/>
                        <a:pt x="396" y="366"/>
                      </a:cubicBezTo>
                      <a:cubicBezTo>
                        <a:pt x="396" y="396"/>
                        <a:pt x="426" y="396"/>
                        <a:pt x="426" y="396"/>
                      </a:cubicBezTo>
                      <a:cubicBezTo>
                        <a:pt x="426" y="385"/>
                        <a:pt x="430" y="382"/>
                        <a:pt x="436" y="381"/>
                      </a:cubicBezTo>
                      <a:lnTo>
                        <a:pt x="436" y="381"/>
                      </a:lnTo>
                      <a:cubicBezTo>
                        <a:pt x="439" y="385"/>
                        <a:pt x="442" y="387"/>
                        <a:pt x="444" y="387"/>
                      </a:cubicBezTo>
                      <a:cubicBezTo>
                        <a:pt x="445" y="387"/>
                        <a:pt x="446" y="387"/>
                        <a:pt x="447" y="386"/>
                      </a:cubicBezTo>
                      <a:lnTo>
                        <a:pt x="447" y="386"/>
                      </a:lnTo>
                      <a:lnTo>
                        <a:pt x="457" y="396"/>
                      </a:lnTo>
                      <a:lnTo>
                        <a:pt x="517" y="396"/>
                      </a:lnTo>
                      <a:cubicBezTo>
                        <a:pt x="517" y="396"/>
                        <a:pt x="517" y="396"/>
                        <a:pt x="517" y="426"/>
                      </a:cubicBezTo>
                      <a:cubicBezTo>
                        <a:pt x="524" y="420"/>
                        <a:pt x="528" y="418"/>
                        <a:pt x="530" y="418"/>
                      </a:cubicBezTo>
                      <a:cubicBezTo>
                        <a:pt x="536" y="418"/>
                        <a:pt x="530" y="435"/>
                        <a:pt x="536" y="435"/>
                      </a:cubicBezTo>
                      <a:cubicBezTo>
                        <a:pt x="536" y="435"/>
                        <a:pt x="536" y="435"/>
                        <a:pt x="536" y="435"/>
                      </a:cubicBezTo>
                      <a:lnTo>
                        <a:pt x="536" y="435"/>
                      </a:lnTo>
                      <a:cubicBezTo>
                        <a:pt x="536" y="435"/>
                        <a:pt x="536" y="435"/>
                        <a:pt x="536" y="435"/>
                      </a:cubicBezTo>
                      <a:cubicBezTo>
                        <a:pt x="538" y="435"/>
                        <a:pt x="541" y="433"/>
                        <a:pt x="547" y="427"/>
                      </a:cubicBezTo>
                      <a:lnTo>
                        <a:pt x="547" y="427"/>
                      </a:lnTo>
                      <a:cubicBezTo>
                        <a:pt x="547" y="427"/>
                        <a:pt x="548" y="427"/>
                        <a:pt x="548" y="426"/>
                      </a:cubicBezTo>
                      <a:cubicBezTo>
                        <a:pt x="548" y="426"/>
                        <a:pt x="548" y="457"/>
                        <a:pt x="548" y="457"/>
                      </a:cubicBezTo>
                      <a:cubicBezTo>
                        <a:pt x="555" y="442"/>
                        <a:pt x="559" y="436"/>
                        <a:pt x="561" y="436"/>
                      </a:cubicBezTo>
                      <a:cubicBezTo>
                        <a:pt x="565" y="436"/>
                        <a:pt x="562" y="456"/>
                        <a:pt x="564" y="471"/>
                      </a:cubicBezTo>
                      <a:lnTo>
                        <a:pt x="564" y="471"/>
                      </a:lnTo>
                      <a:lnTo>
                        <a:pt x="578" y="457"/>
                      </a:lnTo>
                      <a:lnTo>
                        <a:pt x="578" y="457"/>
                      </a:lnTo>
                      <a:cubicBezTo>
                        <a:pt x="578" y="457"/>
                        <a:pt x="578" y="457"/>
                        <a:pt x="578" y="457"/>
                      </a:cubicBezTo>
                      <a:cubicBezTo>
                        <a:pt x="578" y="487"/>
                        <a:pt x="578" y="487"/>
                        <a:pt x="578" y="487"/>
                      </a:cubicBezTo>
                      <a:lnTo>
                        <a:pt x="609" y="487"/>
                      </a:lnTo>
                      <a:lnTo>
                        <a:pt x="608" y="488"/>
                      </a:lnTo>
                      <a:lnTo>
                        <a:pt x="608" y="488"/>
                      </a:lnTo>
                      <a:cubicBezTo>
                        <a:pt x="593" y="502"/>
                        <a:pt x="593" y="502"/>
                        <a:pt x="597" y="502"/>
                      </a:cubicBezTo>
                      <a:cubicBezTo>
                        <a:pt x="601" y="502"/>
                        <a:pt x="609" y="502"/>
                        <a:pt x="609" y="518"/>
                      </a:cubicBezTo>
                      <a:lnTo>
                        <a:pt x="593" y="533"/>
                      </a:lnTo>
                      <a:lnTo>
                        <a:pt x="593" y="533"/>
                      </a:lnTo>
                      <a:cubicBezTo>
                        <a:pt x="578" y="525"/>
                        <a:pt x="563" y="518"/>
                        <a:pt x="548" y="518"/>
                      </a:cubicBezTo>
                      <a:cubicBezTo>
                        <a:pt x="548" y="518"/>
                        <a:pt x="534" y="504"/>
                        <a:pt x="525" y="504"/>
                      </a:cubicBezTo>
                      <a:cubicBezTo>
                        <a:pt x="524" y="504"/>
                        <a:pt x="523" y="504"/>
                        <a:pt x="522" y="505"/>
                      </a:cubicBezTo>
                      <a:lnTo>
                        <a:pt x="522" y="505"/>
                      </a:lnTo>
                      <a:cubicBezTo>
                        <a:pt x="519" y="500"/>
                        <a:pt x="517" y="495"/>
                        <a:pt x="517" y="487"/>
                      </a:cubicBezTo>
                      <a:lnTo>
                        <a:pt x="517" y="518"/>
                      </a:lnTo>
                      <a:cubicBezTo>
                        <a:pt x="502" y="502"/>
                        <a:pt x="502" y="502"/>
                        <a:pt x="502" y="502"/>
                      </a:cubicBezTo>
                      <a:cubicBezTo>
                        <a:pt x="502" y="502"/>
                        <a:pt x="502" y="502"/>
                        <a:pt x="487" y="487"/>
                      </a:cubicBezTo>
                      <a:lnTo>
                        <a:pt x="487" y="518"/>
                      </a:lnTo>
                      <a:cubicBezTo>
                        <a:pt x="457" y="487"/>
                        <a:pt x="457" y="487"/>
                        <a:pt x="457" y="487"/>
                      </a:cubicBezTo>
                      <a:lnTo>
                        <a:pt x="457" y="518"/>
                      </a:lnTo>
                      <a:cubicBezTo>
                        <a:pt x="426" y="518"/>
                        <a:pt x="426" y="487"/>
                        <a:pt x="426" y="487"/>
                      </a:cubicBezTo>
                      <a:cubicBezTo>
                        <a:pt x="426" y="487"/>
                        <a:pt x="426" y="518"/>
                        <a:pt x="426" y="518"/>
                      </a:cubicBezTo>
                      <a:lnTo>
                        <a:pt x="365" y="518"/>
                      </a:lnTo>
                      <a:cubicBezTo>
                        <a:pt x="350" y="518"/>
                        <a:pt x="320" y="510"/>
                        <a:pt x="293" y="510"/>
                      </a:cubicBezTo>
                      <a:cubicBezTo>
                        <a:pt x="267" y="510"/>
                        <a:pt x="244" y="518"/>
                        <a:pt x="244" y="548"/>
                      </a:cubicBezTo>
                      <a:cubicBezTo>
                        <a:pt x="213" y="548"/>
                        <a:pt x="244" y="518"/>
                        <a:pt x="213" y="518"/>
                      </a:cubicBezTo>
                      <a:cubicBezTo>
                        <a:pt x="229" y="533"/>
                        <a:pt x="213" y="533"/>
                        <a:pt x="194" y="533"/>
                      </a:cubicBezTo>
                      <a:cubicBezTo>
                        <a:pt x="175" y="533"/>
                        <a:pt x="153" y="533"/>
                        <a:pt x="153" y="548"/>
                      </a:cubicBezTo>
                      <a:lnTo>
                        <a:pt x="183" y="548"/>
                      </a:lnTo>
                      <a:cubicBezTo>
                        <a:pt x="92" y="578"/>
                        <a:pt x="122" y="609"/>
                        <a:pt x="92" y="639"/>
                      </a:cubicBezTo>
                      <a:cubicBezTo>
                        <a:pt x="122" y="670"/>
                        <a:pt x="122" y="670"/>
                        <a:pt x="122" y="670"/>
                      </a:cubicBezTo>
                      <a:cubicBezTo>
                        <a:pt x="61" y="700"/>
                        <a:pt x="61" y="761"/>
                        <a:pt x="31" y="822"/>
                      </a:cubicBezTo>
                      <a:cubicBezTo>
                        <a:pt x="31" y="882"/>
                        <a:pt x="31" y="913"/>
                        <a:pt x="31" y="974"/>
                      </a:cubicBezTo>
                      <a:lnTo>
                        <a:pt x="31" y="1125"/>
                      </a:lnTo>
                      <a:lnTo>
                        <a:pt x="244" y="1247"/>
                      </a:lnTo>
                      <a:cubicBezTo>
                        <a:pt x="274" y="1247"/>
                        <a:pt x="305" y="1277"/>
                        <a:pt x="335" y="1277"/>
                      </a:cubicBezTo>
                      <a:cubicBezTo>
                        <a:pt x="335" y="1277"/>
                        <a:pt x="335" y="1259"/>
                        <a:pt x="335" y="1247"/>
                      </a:cubicBezTo>
                      <a:cubicBezTo>
                        <a:pt x="343" y="1264"/>
                        <a:pt x="349" y="1269"/>
                        <a:pt x="355" y="1269"/>
                      </a:cubicBezTo>
                      <a:cubicBezTo>
                        <a:pt x="363" y="1269"/>
                        <a:pt x="368" y="1255"/>
                        <a:pt x="376" y="1255"/>
                      </a:cubicBezTo>
                      <a:cubicBezTo>
                        <a:pt x="381" y="1255"/>
                        <a:pt x="387" y="1261"/>
                        <a:pt x="396" y="1277"/>
                      </a:cubicBezTo>
                      <a:cubicBezTo>
                        <a:pt x="436" y="1277"/>
                        <a:pt x="477" y="1304"/>
                        <a:pt x="508" y="1304"/>
                      </a:cubicBezTo>
                      <a:cubicBezTo>
                        <a:pt x="524" y="1304"/>
                        <a:pt x="538" y="1298"/>
                        <a:pt x="548" y="1277"/>
                      </a:cubicBezTo>
                      <a:lnTo>
                        <a:pt x="548" y="1308"/>
                      </a:lnTo>
                      <a:lnTo>
                        <a:pt x="578" y="1308"/>
                      </a:lnTo>
                      <a:cubicBezTo>
                        <a:pt x="598" y="1308"/>
                        <a:pt x="605" y="1294"/>
                        <a:pt x="616" y="1294"/>
                      </a:cubicBezTo>
                      <a:cubicBezTo>
                        <a:pt x="622" y="1294"/>
                        <a:pt x="629" y="1298"/>
                        <a:pt x="639" y="1308"/>
                      </a:cubicBezTo>
                      <a:lnTo>
                        <a:pt x="669" y="1277"/>
                      </a:lnTo>
                      <a:cubicBezTo>
                        <a:pt x="669" y="1288"/>
                        <a:pt x="673" y="1291"/>
                        <a:pt x="677" y="1291"/>
                      </a:cubicBezTo>
                      <a:cubicBezTo>
                        <a:pt x="686" y="1291"/>
                        <a:pt x="700" y="1277"/>
                        <a:pt x="700" y="1277"/>
                      </a:cubicBezTo>
                      <a:cubicBezTo>
                        <a:pt x="700" y="1277"/>
                        <a:pt x="713" y="1264"/>
                        <a:pt x="731" y="1264"/>
                      </a:cubicBezTo>
                      <a:cubicBezTo>
                        <a:pt x="740" y="1264"/>
                        <a:pt x="750" y="1267"/>
                        <a:pt x="761" y="1277"/>
                      </a:cubicBezTo>
                      <a:lnTo>
                        <a:pt x="821" y="1277"/>
                      </a:lnTo>
                      <a:cubicBezTo>
                        <a:pt x="852" y="1277"/>
                        <a:pt x="882" y="1247"/>
                        <a:pt x="913" y="1247"/>
                      </a:cubicBezTo>
                      <a:cubicBezTo>
                        <a:pt x="919" y="1253"/>
                        <a:pt x="924" y="1256"/>
                        <a:pt x="928" y="1256"/>
                      </a:cubicBezTo>
                      <a:cubicBezTo>
                        <a:pt x="940" y="1256"/>
                        <a:pt x="946" y="1238"/>
                        <a:pt x="958" y="1238"/>
                      </a:cubicBezTo>
                      <a:cubicBezTo>
                        <a:pt x="962" y="1238"/>
                        <a:pt x="967" y="1241"/>
                        <a:pt x="973" y="1247"/>
                      </a:cubicBezTo>
                      <a:cubicBezTo>
                        <a:pt x="963" y="1237"/>
                        <a:pt x="956" y="1234"/>
                        <a:pt x="952" y="1234"/>
                      </a:cubicBezTo>
                      <a:cubicBezTo>
                        <a:pt x="943" y="1234"/>
                        <a:pt x="943" y="1247"/>
                        <a:pt x="943" y="1247"/>
                      </a:cubicBezTo>
                      <a:cubicBezTo>
                        <a:pt x="943" y="1217"/>
                        <a:pt x="913" y="1217"/>
                        <a:pt x="943" y="1217"/>
                      </a:cubicBezTo>
                      <a:cubicBezTo>
                        <a:pt x="943" y="1217"/>
                        <a:pt x="973" y="1217"/>
                        <a:pt x="973" y="1247"/>
                      </a:cubicBezTo>
                      <a:cubicBezTo>
                        <a:pt x="1004" y="1247"/>
                        <a:pt x="1004" y="1186"/>
                        <a:pt x="1065" y="1186"/>
                      </a:cubicBezTo>
                      <a:cubicBezTo>
                        <a:pt x="1065" y="1186"/>
                        <a:pt x="1065" y="1186"/>
                        <a:pt x="1065" y="1156"/>
                      </a:cubicBezTo>
                      <a:cubicBezTo>
                        <a:pt x="1065" y="1156"/>
                        <a:pt x="1095" y="1156"/>
                        <a:pt x="1095" y="1186"/>
                      </a:cubicBezTo>
                      <a:cubicBezTo>
                        <a:pt x="1095" y="1125"/>
                        <a:pt x="1125" y="1156"/>
                        <a:pt x="1125" y="1095"/>
                      </a:cubicBezTo>
                      <a:lnTo>
                        <a:pt x="1095" y="1095"/>
                      </a:lnTo>
                      <a:cubicBezTo>
                        <a:pt x="1080" y="1080"/>
                        <a:pt x="1087" y="1080"/>
                        <a:pt x="1099" y="1080"/>
                      </a:cubicBezTo>
                      <a:cubicBezTo>
                        <a:pt x="1110" y="1080"/>
                        <a:pt x="1125" y="1080"/>
                        <a:pt x="1125" y="1065"/>
                      </a:cubicBezTo>
                      <a:cubicBezTo>
                        <a:pt x="1125" y="1065"/>
                        <a:pt x="1095" y="1034"/>
                        <a:pt x="1125" y="1034"/>
                      </a:cubicBezTo>
                      <a:cubicBezTo>
                        <a:pt x="1156" y="1065"/>
                        <a:pt x="1156" y="1065"/>
                        <a:pt x="1156" y="1065"/>
                      </a:cubicBezTo>
                      <a:cubicBezTo>
                        <a:pt x="1156" y="1065"/>
                        <a:pt x="1156" y="1034"/>
                        <a:pt x="1125" y="1034"/>
                      </a:cubicBezTo>
                      <a:lnTo>
                        <a:pt x="1156" y="1034"/>
                      </a:lnTo>
                      <a:cubicBezTo>
                        <a:pt x="1156" y="1034"/>
                        <a:pt x="1125" y="1034"/>
                        <a:pt x="1125" y="1004"/>
                      </a:cubicBezTo>
                      <a:cubicBezTo>
                        <a:pt x="1156" y="1004"/>
                        <a:pt x="1156" y="974"/>
                        <a:pt x="1156" y="974"/>
                      </a:cubicBezTo>
                      <a:lnTo>
                        <a:pt x="1186" y="974"/>
                      </a:lnTo>
                      <a:cubicBezTo>
                        <a:pt x="1171" y="958"/>
                        <a:pt x="1171" y="958"/>
                        <a:pt x="1175" y="958"/>
                      </a:cubicBezTo>
                      <a:cubicBezTo>
                        <a:pt x="1178" y="958"/>
                        <a:pt x="1186" y="958"/>
                        <a:pt x="1186" y="943"/>
                      </a:cubicBezTo>
                      <a:cubicBezTo>
                        <a:pt x="1186" y="882"/>
                        <a:pt x="1186" y="822"/>
                        <a:pt x="1186" y="761"/>
                      </a:cubicBezTo>
                      <a:cubicBezTo>
                        <a:pt x="1156" y="730"/>
                        <a:pt x="1156" y="730"/>
                        <a:pt x="1156" y="700"/>
                      </a:cubicBezTo>
                      <a:lnTo>
                        <a:pt x="1186" y="700"/>
                      </a:lnTo>
                      <a:cubicBezTo>
                        <a:pt x="1186" y="700"/>
                        <a:pt x="1186" y="661"/>
                        <a:pt x="1202" y="661"/>
                      </a:cubicBezTo>
                      <a:cubicBezTo>
                        <a:pt x="1206" y="661"/>
                        <a:pt x="1210" y="663"/>
                        <a:pt x="1216" y="670"/>
                      </a:cubicBezTo>
                      <a:lnTo>
                        <a:pt x="1216" y="609"/>
                      </a:lnTo>
                      <a:cubicBezTo>
                        <a:pt x="1247" y="548"/>
                        <a:pt x="1125" y="548"/>
                        <a:pt x="1156" y="518"/>
                      </a:cubicBezTo>
                      <a:cubicBezTo>
                        <a:pt x="1135" y="518"/>
                        <a:pt x="1129" y="504"/>
                        <a:pt x="1126" y="504"/>
                      </a:cubicBezTo>
                      <a:cubicBezTo>
                        <a:pt x="1125" y="504"/>
                        <a:pt x="1125" y="507"/>
                        <a:pt x="1125" y="518"/>
                      </a:cubicBezTo>
                      <a:lnTo>
                        <a:pt x="1065" y="518"/>
                      </a:lnTo>
                      <a:cubicBezTo>
                        <a:pt x="1095" y="518"/>
                        <a:pt x="1065" y="518"/>
                        <a:pt x="1065" y="487"/>
                      </a:cubicBezTo>
                      <a:cubicBezTo>
                        <a:pt x="1095" y="487"/>
                        <a:pt x="1065" y="457"/>
                        <a:pt x="1095" y="457"/>
                      </a:cubicBezTo>
                      <a:cubicBezTo>
                        <a:pt x="1095" y="457"/>
                        <a:pt x="1034" y="457"/>
                        <a:pt x="1034" y="426"/>
                      </a:cubicBezTo>
                      <a:lnTo>
                        <a:pt x="1065" y="426"/>
                      </a:lnTo>
                      <a:cubicBezTo>
                        <a:pt x="1065" y="426"/>
                        <a:pt x="1065" y="426"/>
                        <a:pt x="1065" y="396"/>
                      </a:cubicBezTo>
                      <a:cubicBezTo>
                        <a:pt x="1065" y="396"/>
                        <a:pt x="1065" y="396"/>
                        <a:pt x="1065" y="366"/>
                      </a:cubicBezTo>
                      <a:cubicBezTo>
                        <a:pt x="1065" y="366"/>
                        <a:pt x="1034" y="366"/>
                        <a:pt x="1034" y="396"/>
                      </a:cubicBezTo>
                      <a:cubicBezTo>
                        <a:pt x="1034" y="366"/>
                        <a:pt x="1004" y="366"/>
                        <a:pt x="1004" y="366"/>
                      </a:cubicBezTo>
                      <a:lnTo>
                        <a:pt x="1034" y="366"/>
                      </a:lnTo>
                      <a:cubicBezTo>
                        <a:pt x="1034" y="366"/>
                        <a:pt x="1004" y="366"/>
                        <a:pt x="1004" y="335"/>
                      </a:cubicBezTo>
                      <a:lnTo>
                        <a:pt x="1034" y="335"/>
                      </a:lnTo>
                      <a:cubicBezTo>
                        <a:pt x="1004" y="335"/>
                        <a:pt x="1004" y="335"/>
                        <a:pt x="1004" y="305"/>
                      </a:cubicBezTo>
                      <a:cubicBezTo>
                        <a:pt x="973" y="335"/>
                        <a:pt x="973" y="335"/>
                        <a:pt x="973" y="335"/>
                      </a:cubicBezTo>
                      <a:cubicBezTo>
                        <a:pt x="973" y="320"/>
                        <a:pt x="958" y="320"/>
                        <a:pt x="947" y="320"/>
                      </a:cubicBezTo>
                      <a:cubicBezTo>
                        <a:pt x="935" y="320"/>
                        <a:pt x="928" y="320"/>
                        <a:pt x="943" y="305"/>
                      </a:cubicBezTo>
                      <a:cubicBezTo>
                        <a:pt x="943" y="274"/>
                        <a:pt x="913" y="274"/>
                        <a:pt x="973" y="244"/>
                      </a:cubicBezTo>
                      <a:cubicBezTo>
                        <a:pt x="1004" y="244"/>
                        <a:pt x="973" y="244"/>
                        <a:pt x="1004" y="214"/>
                      </a:cubicBezTo>
                      <a:lnTo>
                        <a:pt x="1004" y="214"/>
                      </a:lnTo>
                      <a:cubicBezTo>
                        <a:pt x="994" y="224"/>
                        <a:pt x="987" y="227"/>
                        <a:pt x="982" y="227"/>
                      </a:cubicBezTo>
                      <a:cubicBezTo>
                        <a:pt x="973" y="227"/>
                        <a:pt x="973" y="214"/>
                        <a:pt x="973" y="214"/>
                      </a:cubicBezTo>
                      <a:lnTo>
                        <a:pt x="943" y="214"/>
                      </a:lnTo>
                      <a:cubicBezTo>
                        <a:pt x="931" y="220"/>
                        <a:pt x="926" y="222"/>
                        <a:pt x="926" y="222"/>
                      </a:cubicBezTo>
                      <a:cubicBezTo>
                        <a:pt x="925" y="222"/>
                        <a:pt x="998" y="183"/>
                        <a:pt x="973" y="183"/>
                      </a:cubicBezTo>
                      <a:lnTo>
                        <a:pt x="943" y="183"/>
                      </a:lnTo>
                      <a:cubicBezTo>
                        <a:pt x="943" y="183"/>
                        <a:pt x="973" y="153"/>
                        <a:pt x="943" y="153"/>
                      </a:cubicBezTo>
                      <a:cubicBezTo>
                        <a:pt x="943" y="138"/>
                        <a:pt x="935" y="138"/>
                        <a:pt x="928" y="138"/>
                      </a:cubicBezTo>
                      <a:cubicBezTo>
                        <a:pt x="920" y="138"/>
                        <a:pt x="913" y="138"/>
                        <a:pt x="913" y="122"/>
                      </a:cubicBezTo>
                      <a:cubicBezTo>
                        <a:pt x="913" y="122"/>
                        <a:pt x="913" y="153"/>
                        <a:pt x="913" y="153"/>
                      </a:cubicBezTo>
                      <a:lnTo>
                        <a:pt x="882" y="153"/>
                      </a:lnTo>
                      <a:cubicBezTo>
                        <a:pt x="882" y="153"/>
                        <a:pt x="882" y="153"/>
                        <a:pt x="882" y="153"/>
                      </a:cubicBezTo>
                      <a:cubicBezTo>
                        <a:pt x="882" y="153"/>
                        <a:pt x="882" y="153"/>
                        <a:pt x="882" y="153"/>
                      </a:cubicBezTo>
                      <a:lnTo>
                        <a:pt x="852" y="153"/>
                      </a:lnTo>
                      <a:cubicBezTo>
                        <a:pt x="867" y="138"/>
                        <a:pt x="875" y="130"/>
                        <a:pt x="878" y="130"/>
                      </a:cubicBezTo>
                      <a:cubicBezTo>
                        <a:pt x="882" y="130"/>
                        <a:pt x="882" y="138"/>
                        <a:pt x="882" y="153"/>
                      </a:cubicBezTo>
                      <a:cubicBezTo>
                        <a:pt x="882" y="122"/>
                        <a:pt x="882" y="122"/>
                        <a:pt x="882" y="122"/>
                      </a:cubicBezTo>
                      <a:lnTo>
                        <a:pt x="882" y="92"/>
                      </a:lnTo>
                      <a:cubicBezTo>
                        <a:pt x="872" y="102"/>
                        <a:pt x="865" y="106"/>
                        <a:pt x="861" y="106"/>
                      </a:cubicBezTo>
                      <a:cubicBezTo>
                        <a:pt x="852" y="106"/>
                        <a:pt x="852" y="92"/>
                        <a:pt x="852" y="92"/>
                      </a:cubicBezTo>
                      <a:cubicBezTo>
                        <a:pt x="821" y="92"/>
                        <a:pt x="791" y="122"/>
                        <a:pt x="761" y="153"/>
                      </a:cubicBezTo>
                      <a:cubicBezTo>
                        <a:pt x="761" y="153"/>
                        <a:pt x="791" y="122"/>
                        <a:pt x="791" y="122"/>
                      </a:cubicBezTo>
                      <a:cubicBezTo>
                        <a:pt x="791" y="122"/>
                        <a:pt x="791" y="109"/>
                        <a:pt x="791" y="92"/>
                      </a:cubicBezTo>
                      <a:lnTo>
                        <a:pt x="761" y="92"/>
                      </a:lnTo>
                      <a:cubicBezTo>
                        <a:pt x="761" y="92"/>
                        <a:pt x="761" y="122"/>
                        <a:pt x="761" y="122"/>
                      </a:cubicBezTo>
                      <a:lnTo>
                        <a:pt x="730" y="122"/>
                      </a:lnTo>
                      <a:cubicBezTo>
                        <a:pt x="730" y="92"/>
                        <a:pt x="730" y="92"/>
                        <a:pt x="761" y="92"/>
                      </a:cubicBezTo>
                      <a:lnTo>
                        <a:pt x="730" y="92"/>
                      </a:lnTo>
                      <a:cubicBezTo>
                        <a:pt x="730" y="107"/>
                        <a:pt x="723" y="107"/>
                        <a:pt x="715" y="107"/>
                      </a:cubicBezTo>
                      <a:cubicBezTo>
                        <a:pt x="707" y="107"/>
                        <a:pt x="700" y="107"/>
                        <a:pt x="700" y="122"/>
                      </a:cubicBezTo>
                      <a:cubicBezTo>
                        <a:pt x="700" y="122"/>
                        <a:pt x="669" y="92"/>
                        <a:pt x="700" y="92"/>
                      </a:cubicBezTo>
                      <a:lnTo>
                        <a:pt x="639" y="92"/>
                      </a:lnTo>
                      <a:cubicBezTo>
                        <a:pt x="669" y="92"/>
                        <a:pt x="669" y="62"/>
                        <a:pt x="669" y="31"/>
                      </a:cubicBezTo>
                      <a:lnTo>
                        <a:pt x="669" y="31"/>
                      </a:lnTo>
                      <a:cubicBezTo>
                        <a:pt x="669" y="32"/>
                        <a:pt x="669" y="92"/>
                        <a:pt x="639" y="92"/>
                      </a:cubicBezTo>
                      <a:cubicBezTo>
                        <a:pt x="669" y="62"/>
                        <a:pt x="639" y="62"/>
                        <a:pt x="669" y="31"/>
                      </a:cubicBezTo>
                      <a:lnTo>
                        <a:pt x="669" y="31"/>
                      </a:lnTo>
                      <a:cubicBezTo>
                        <a:pt x="669" y="31"/>
                        <a:pt x="669" y="31"/>
                        <a:pt x="669" y="31"/>
                      </a:cubicBezTo>
                      <a:cubicBezTo>
                        <a:pt x="669" y="1"/>
                        <a:pt x="639" y="1"/>
                        <a:pt x="63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9" name="Google Shape;1109;p31"/>
                <p:cNvSpPr/>
                <p:nvPr/>
              </p:nvSpPr>
              <p:spPr>
                <a:xfrm>
                  <a:off x="2224332" y="47189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0" name="Google Shape;1110;p31"/>
                <p:cNvSpPr/>
                <p:nvPr/>
              </p:nvSpPr>
              <p:spPr>
                <a:xfrm>
                  <a:off x="2229220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1" name="Google Shape;1111;p31"/>
                <p:cNvSpPr/>
                <p:nvPr/>
              </p:nvSpPr>
              <p:spPr>
                <a:xfrm>
                  <a:off x="2230184" y="472870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1"/>
                      </a:cubicBezTo>
                      <a:cubicBezTo>
                        <a:pt x="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2" name="Google Shape;1112;p31"/>
                <p:cNvSpPr/>
                <p:nvPr/>
              </p:nvSpPr>
              <p:spPr>
                <a:xfrm>
                  <a:off x="2218448" y="47189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3" name="Google Shape;1113;p31"/>
                <p:cNvSpPr/>
                <p:nvPr/>
              </p:nvSpPr>
              <p:spPr>
                <a:xfrm>
                  <a:off x="2204782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4" name="Google Shape;1114;p31"/>
                <p:cNvSpPr/>
                <p:nvPr/>
              </p:nvSpPr>
              <p:spPr>
                <a:xfrm>
                  <a:off x="2205746" y="47208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5" name="Google Shape;1115;p31"/>
                <p:cNvSpPr/>
                <p:nvPr/>
              </p:nvSpPr>
              <p:spPr>
                <a:xfrm>
                  <a:off x="2221374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6" name="Google Shape;1116;p31"/>
                <p:cNvSpPr/>
                <p:nvPr/>
              </p:nvSpPr>
              <p:spPr>
                <a:xfrm>
                  <a:off x="2205746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7" name="Google Shape;1117;p31"/>
                <p:cNvSpPr/>
                <p:nvPr/>
              </p:nvSpPr>
              <p:spPr>
                <a:xfrm>
                  <a:off x="2203785" y="471992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3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8" name="Google Shape;1118;p31"/>
                <p:cNvSpPr/>
                <p:nvPr/>
              </p:nvSpPr>
              <p:spPr>
                <a:xfrm>
                  <a:off x="2212595" y="4719189"/>
                  <a:ext cx="514" cy="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4" extrusionOk="0">
                      <a:moveTo>
                        <a:pt x="12" y="1"/>
                      </a:moveTo>
                      <a:cubicBezTo>
                        <a:pt x="8" y="1"/>
                        <a:pt x="0" y="8"/>
                        <a:pt x="0" y="23"/>
                      </a:cubicBezTo>
                      <a:cubicBezTo>
                        <a:pt x="16" y="8"/>
                        <a:pt x="16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9" name="Google Shape;1119;p31"/>
                <p:cNvSpPr/>
                <p:nvPr/>
              </p:nvSpPr>
              <p:spPr>
                <a:xfrm>
                  <a:off x="2205746" y="47189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0" name="Google Shape;1120;p31"/>
                <p:cNvSpPr/>
                <p:nvPr/>
              </p:nvSpPr>
              <p:spPr>
                <a:xfrm>
                  <a:off x="2202820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1" name="Google Shape;1121;p31"/>
                <p:cNvSpPr/>
                <p:nvPr/>
              </p:nvSpPr>
              <p:spPr>
                <a:xfrm>
                  <a:off x="2209669" y="47189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2" name="Google Shape;1122;p31"/>
                <p:cNvSpPr/>
                <p:nvPr/>
              </p:nvSpPr>
              <p:spPr>
                <a:xfrm>
                  <a:off x="821795" y="493202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3" name="Google Shape;1123;p31"/>
                <p:cNvSpPr/>
                <p:nvPr/>
              </p:nvSpPr>
              <p:spPr>
                <a:xfrm>
                  <a:off x="818869" y="4940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4" name="Google Shape;1124;p31"/>
                <p:cNvSpPr/>
                <p:nvPr/>
              </p:nvSpPr>
              <p:spPr>
                <a:xfrm>
                  <a:off x="824721" y="492713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5" name="Google Shape;1125;p31"/>
                <p:cNvSpPr/>
                <p:nvPr/>
              </p:nvSpPr>
              <p:spPr>
                <a:xfrm>
                  <a:off x="832535" y="49603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6" name="Google Shape;1126;p31"/>
                <p:cNvSpPr/>
                <p:nvPr/>
              </p:nvSpPr>
              <p:spPr>
                <a:xfrm>
                  <a:off x="821795" y="49505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7" name="Google Shape;1127;p31"/>
                <p:cNvSpPr/>
                <p:nvPr/>
              </p:nvSpPr>
              <p:spPr>
                <a:xfrm>
                  <a:off x="832535" y="49300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8" name="Google Shape;1128;p31"/>
                <p:cNvSpPr/>
                <p:nvPr/>
              </p:nvSpPr>
              <p:spPr>
                <a:xfrm>
                  <a:off x="833532" y="49261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9" name="Google Shape;1129;p31"/>
                <p:cNvSpPr/>
                <p:nvPr/>
              </p:nvSpPr>
              <p:spPr>
                <a:xfrm>
                  <a:off x="831570" y="492517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31"/>
                      </a:cubicBezTo>
                      <a:cubicBezTo>
                        <a:pt x="0" y="3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0" name="Google Shape;1130;p31"/>
                <p:cNvSpPr/>
                <p:nvPr/>
              </p:nvSpPr>
              <p:spPr>
                <a:xfrm>
                  <a:off x="831570" y="49261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1" name="Google Shape;1131;p31"/>
                <p:cNvSpPr/>
                <p:nvPr/>
              </p:nvSpPr>
              <p:spPr>
                <a:xfrm>
                  <a:off x="832535" y="491736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2" name="Google Shape;1132;p31"/>
                <p:cNvSpPr/>
                <p:nvPr/>
              </p:nvSpPr>
              <p:spPr>
                <a:xfrm>
                  <a:off x="854047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3" name="Google Shape;1133;p31"/>
                <p:cNvSpPr/>
                <p:nvPr/>
              </p:nvSpPr>
              <p:spPr>
                <a:xfrm>
                  <a:off x="833532" y="49212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4" name="Google Shape;1134;p31"/>
                <p:cNvSpPr/>
                <p:nvPr/>
              </p:nvSpPr>
              <p:spPr>
                <a:xfrm>
                  <a:off x="832535" y="493202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0"/>
                      </a:moveTo>
                      <a:cubicBezTo>
                        <a:pt x="8" y="8"/>
                        <a:pt x="14" y="11"/>
                        <a:pt x="18" y="13"/>
                      </a:cubicBezTo>
                      <a:lnTo>
                        <a:pt x="18" y="13"/>
                      </a:lnTo>
                      <a:cubicBezTo>
                        <a:pt x="12" y="0"/>
                        <a:pt x="24" y="0"/>
                        <a:pt x="1" y="0"/>
                      </a:cubicBezTo>
                      <a:close/>
                      <a:moveTo>
                        <a:pt x="18" y="13"/>
                      </a:moveTo>
                      <a:cubicBezTo>
                        <a:pt x="20" y="18"/>
                        <a:pt x="24" y="23"/>
                        <a:pt x="31" y="31"/>
                      </a:cubicBezTo>
                      <a:cubicBezTo>
                        <a:pt x="31" y="15"/>
                        <a:pt x="31" y="15"/>
                        <a:pt x="27" y="15"/>
                      </a:cubicBezTo>
                      <a:cubicBezTo>
                        <a:pt x="25" y="15"/>
                        <a:pt x="22" y="15"/>
                        <a:pt x="18" y="13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5" name="Google Shape;1135;p31"/>
                <p:cNvSpPr/>
                <p:nvPr/>
              </p:nvSpPr>
              <p:spPr>
                <a:xfrm>
                  <a:off x="844272" y="4940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6" name="Google Shape;1136;p31"/>
                <p:cNvSpPr/>
                <p:nvPr/>
              </p:nvSpPr>
              <p:spPr>
                <a:xfrm>
                  <a:off x="833532" y="49212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7" name="Google Shape;1137;p31"/>
                <p:cNvSpPr/>
                <p:nvPr/>
              </p:nvSpPr>
              <p:spPr>
                <a:xfrm>
                  <a:off x="864786" y="49359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8" name="Google Shape;1138;p31"/>
                <p:cNvSpPr/>
                <p:nvPr/>
              </p:nvSpPr>
              <p:spPr>
                <a:xfrm>
                  <a:off x="865783" y="49349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9" name="Google Shape;1139;p31"/>
                <p:cNvSpPr/>
                <p:nvPr/>
              </p:nvSpPr>
              <p:spPr>
                <a:xfrm>
                  <a:off x="831570" y="491832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0" name="Google Shape;1140;p31"/>
                <p:cNvSpPr/>
                <p:nvPr/>
              </p:nvSpPr>
              <p:spPr>
                <a:xfrm>
                  <a:off x="858934" y="49222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1" name="Google Shape;1141;p31"/>
                <p:cNvSpPr/>
                <p:nvPr/>
              </p:nvSpPr>
              <p:spPr>
                <a:xfrm>
                  <a:off x="820798" y="49496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2" name="Google Shape;1142;p31"/>
                <p:cNvSpPr/>
                <p:nvPr/>
              </p:nvSpPr>
              <p:spPr>
                <a:xfrm>
                  <a:off x="834496" y="49447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3" name="Google Shape;1143;p31"/>
                <p:cNvSpPr/>
                <p:nvPr/>
              </p:nvSpPr>
              <p:spPr>
                <a:xfrm>
                  <a:off x="834496" y="494472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4" name="Google Shape;1144;p31"/>
                <p:cNvSpPr/>
                <p:nvPr/>
              </p:nvSpPr>
              <p:spPr>
                <a:xfrm>
                  <a:off x="835461" y="49447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5" name="Google Shape;1145;p31"/>
                <p:cNvSpPr/>
                <p:nvPr/>
              </p:nvSpPr>
              <p:spPr>
                <a:xfrm>
                  <a:off x="833532" y="494276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6" name="Google Shape;1146;p31"/>
                <p:cNvSpPr/>
                <p:nvPr/>
              </p:nvSpPr>
              <p:spPr>
                <a:xfrm>
                  <a:off x="834496" y="494276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7" name="Google Shape;1147;p31"/>
                <p:cNvSpPr/>
                <p:nvPr/>
              </p:nvSpPr>
              <p:spPr>
                <a:xfrm>
                  <a:off x="837423" y="49447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8" name="Google Shape;1148;p31"/>
                <p:cNvSpPr/>
                <p:nvPr/>
              </p:nvSpPr>
              <p:spPr>
                <a:xfrm>
                  <a:off x="817872" y="4911733"/>
                  <a:ext cx="47943" cy="506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91" h="1574" extrusionOk="0">
                      <a:moveTo>
                        <a:pt x="457" y="267"/>
                      </a:moveTo>
                      <a:lnTo>
                        <a:pt x="487" y="327"/>
                      </a:lnTo>
                      <a:cubicBezTo>
                        <a:pt x="487" y="312"/>
                        <a:pt x="487" y="312"/>
                        <a:pt x="487" y="312"/>
                      </a:cubicBezTo>
                      <a:cubicBezTo>
                        <a:pt x="487" y="312"/>
                        <a:pt x="487" y="312"/>
                        <a:pt x="487" y="297"/>
                      </a:cubicBezTo>
                      <a:cubicBezTo>
                        <a:pt x="477" y="287"/>
                        <a:pt x="470" y="276"/>
                        <a:pt x="464" y="267"/>
                      </a:cubicBezTo>
                      <a:lnTo>
                        <a:pt x="464" y="267"/>
                      </a:lnTo>
                      <a:cubicBezTo>
                        <a:pt x="462" y="267"/>
                        <a:pt x="459" y="267"/>
                        <a:pt x="457" y="267"/>
                      </a:cubicBezTo>
                      <a:close/>
                      <a:moveTo>
                        <a:pt x="244" y="449"/>
                      </a:moveTo>
                      <a:lnTo>
                        <a:pt x="244" y="449"/>
                      </a:lnTo>
                      <a:cubicBezTo>
                        <a:pt x="244" y="449"/>
                        <a:pt x="244" y="449"/>
                        <a:pt x="244" y="449"/>
                      </a:cubicBezTo>
                      <a:close/>
                      <a:moveTo>
                        <a:pt x="274" y="449"/>
                      </a:moveTo>
                      <a:lnTo>
                        <a:pt x="274" y="449"/>
                      </a:lnTo>
                      <a:cubicBezTo>
                        <a:pt x="274" y="449"/>
                        <a:pt x="274" y="449"/>
                        <a:pt x="274" y="449"/>
                      </a:cubicBezTo>
                      <a:close/>
                      <a:moveTo>
                        <a:pt x="213" y="479"/>
                      </a:moveTo>
                      <a:cubicBezTo>
                        <a:pt x="213" y="479"/>
                        <a:pt x="213" y="479"/>
                        <a:pt x="213" y="510"/>
                      </a:cubicBezTo>
                      <a:lnTo>
                        <a:pt x="244" y="510"/>
                      </a:lnTo>
                      <a:cubicBezTo>
                        <a:pt x="244" y="494"/>
                        <a:pt x="244" y="494"/>
                        <a:pt x="240" y="494"/>
                      </a:cubicBezTo>
                      <a:cubicBezTo>
                        <a:pt x="236" y="494"/>
                        <a:pt x="229" y="494"/>
                        <a:pt x="213" y="479"/>
                      </a:cubicBezTo>
                      <a:close/>
                      <a:moveTo>
                        <a:pt x="426" y="597"/>
                      </a:moveTo>
                      <a:cubicBezTo>
                        <a:pt x="426" y="598"/>
                        <a:pt x="426" y="599"/>
                        <a:pt x="426" y="601"/>
                      </a:cubicBezTo>
                      <a:lnTo>
                        <a:pt x="457" y="601"/>
                      </a:lnTo>
                      <a:cubicBezTo>
                        <a:pt x="450" y="601"/>
                        <a:pt x="445" y="600"/>
                        <a:pt x="441" y="598"/>
                      </a:cubicBezTo>
                      <a:lnTo>
                        <a:pt x="441" y="598"/>
                      </a:lnTo>
                      <a:cubicBezTo>
                        <a:pt x="440" y="599"/>
                        <a:pt x="437" y="599"/>
                        <a:pt x="435" y="600"/>
                      </a:cubicBezTo>
                      <a:lnTo>
                        <a:pt x="435" y="600"/>
                      </a:lnTo>
                      <a:cubicBezTo>
                        <a:pt x="432" y="599"/>
                        <a:pt x="429" y="598"/>
                        <a:pt x="426" y="597"/>
                      </a:cubicBezTo>
                      <a:close/>
                      <a:moveTo>
                        <a:pt x="457" y="592"/>
                      </a:moveTo>
                      <a:lnTo>
                        <a:pt x="457" y="592"/>
                      </a:lnTo>
                      <a:cubicBezTo>
                        <a:pt x="457" y="594"/>
                        <a:pt x="457" y="597"/>
                        <a:pt x="457" y="601"/>
                      </a:cubicBezTo>
                      <a:lnTo>
                        <a:pt x="487" y="601"/>
                      </a:lnTo>
                      <a:cubicBezTo>
                        <a:pt x="476" y="601"/>
                        <a:pt x="465" y="597"/>
                        <a:pt x="457" y="592"/>
                      </a:cubicBezTo>
                      <a:close/>
                      <a:moveTo>
                        <a:pt x="457" y="601"/>
                      </a:moveTo>
                      <a:cubicBezTo>
                        <a:pt x="457" y="601"/>
                        <a:pt x="487" y="631"/>
                        <a:pt x="487" y="631"/>
                      </a:cubicBezTo>
                      <a:cubicBezTo>
                        <a:pt x="487" y="631"/>
                        <a:pt x="487" y="601"/>
                        <a:pt x="457" y="601"/>
                      </a:cubicBezTo>
                      <a:close/>
                      <a:moveTo>
                        <a:pt x="396" y="631"/>
                      </a:moveTo>
                      <a:cubicBezTo>
                        <a:pt x="396" y="634"/>
                        <a:pt x="396" y="637"/>
                        <a:pt x="396" y="639"/>
                      </a:cubicBezTo>
                      <a:lnTo>
                        <a:pt x="396" y="639"/>
                      </a:lnTo>
                      <a:cubicBezTo>
                        <a:pt x="401" y="641"/>
                        <a:pt x="406" y="644"/>
                        <a:pt x="411" y="646"/>
                      </a:cubicBezTo>
                      <a:lnTo>
                        <a:pt x="411" y="646"/>
                      </a:lnTo>
                      <a:cubicBezTo>
                        <a:pt x="403" y="639"/>
                        <a:pt x="396" y="631"/>
                        <a:pt x="396" y="631"/>
                      </a:cubicBezTo>
                      <a:close/>
                      <a:moveTo>
                        <a:pt x="411" y="646"/>
                      </a:moveTo>
                      <a:cubicBezTo>
                        <a:pt x="419" y="654"/>
                        <a:pt x="426" y="662"/>
                        <a:pt x="426" y="662"/>
                      </a:cubicBezTo>
                      <a:lnTo>
                        <a:pt x="457" y="662"/>
                      </a:lnTo>
                      <a:cubicBezTo>
                        <a:pt x="441" y="662"/>
                        <a:pt x="426" y="654"/>
                        <a:pt x="411" y="646"/>
                      </a:cubicBezTo>
                      <a:close/>
                      <a:moveTo>
                        <a:pt x="62" y="814"/>
                      </a:moveTo>
                      <a:lnTo>
                        <a:pt x="62" y="844"/>
                      </a:lnTo>
                      <a:lnTo>
                        <a:pt x="77" y="829"/>
                      </a:lnTo>
                      <a:lnTo>
                        <a:pt x="77" y="829"/>
                      </a:lnTo>
                      <a:cubicBezTo>
                        <a:pt x="73" y="825"/>
                        <a:pt x="68" y="820"/>
                        <a:pt x="62" y="814"/>
                      </a:cubicBezTo>
                      <a:close/>
                      <a:moveTo>
                        <a:pt x="821" y="844"/>
                      </a:moveTo>
                      <a:lnTo>
                        <a:pt x="852" y="874"/>
                      </a:lnTo>
                      <a:cubicBezTo>
                        <a:pt x="826" y="874"/>
                        <a:pt x="822" y="874"/>
                        <a:pt x="821" y="855"/>
                      </a:cubicBezTo>
                      <a:lnTo>
                        <a:pt x="821" y="855"/>
                      </a:lnTo>
                      <a:cubicBezTo>
                        <a:pt x="824" y="857"/>
                        <a:pt x="826" y="858"/>
                        <a:pt x="828" y="858"/>
                      </a:cubicBezTo>
                      <a:cubicBezTo>
                        <a:pt x="832" y="858"/>
                        <a:pt x="832" y="854"/>
                        <a:pt x="821" y="844"/>
                      </a:cubicBezTo>
                      <a:close/>
                      <a:moveTo>
                        <a:pt x="792" y="875"/>
                      </a:moveTo>
                      <a:lnTo>
                        <a:pt x="792" y="875"/>
                      </a:lnTo>
                      <a:cubicBezTo>
                        <a:pt x="801" y="885"/>
                        <a:pt x="805" y="888"/>
                        <a:pt x="806" y="888"/>
                      </a:cubicBezTo>
                      <a:cubicBezTo>
                        <a:pt x="807" y="888"/>
                        <a:pt x="805" y="883"/>
                        <a:pt x="808" y="879"/>
                      </a:cubicBezTo>
                      <a:lnTo>
                        <a:pt x="808" y="879"/>
                      </a:lnTo>
                      <a:cubicBezTo>
                        <a:pt x="815" y="883"/>
                        <a:pt x="821" y="891"/>
                        <a:pt x="821" y="905"/>
                      </a:cubicBezTo>
                      <a:cubicBezTo>
                        <a:pt x="821" y="905"/>
                        <a:pt x="796" y="879"/>
                        <a:pt x="792" y="875"/>
                      </a:cubicBezTo>
                      <a:close/>
                      <a:moveTo>
                        <a:pt x="546" y="937"/>
                      </a:moveTo>
                      <a:cubicBezTo>
                        <a:pt x="532" y="951"/>
                        <a:pt x="525" y="958"/>
                        <a:pt x="521" y="966"/>
                      </a:cubicBezTo>
                      <a:lnTo>
                        <a:pt x="548" y="966"/>
                      </a:lnTo>
                      <a:cubicBezTo>
                        <a:pt x="548" y="950"/>
                        <a:pt x="540" y="950"/>
                        <a:pt x="536" y="950"/>
                      </a:cubicBezTo>
                      <a:cubicBezTo>
                        <a:pt x="533" y="950"/>
                        <a:pt x="533" y="950"/>
                        <a:pt x="546" y="937"/>
                      </a:cubicBezTo>
                      <a:close/>
                      <a:moveTo>
                        <a:pt x="639" y="966"/>
                      </a:moveTo>
                      <a:cubicBezTo>
                        <a:pt x="639" y="966"/>
                        <a:pt x="639" y="966"/>
                        <a:pt x="639" y="966"/>
                      </a:cubicBezTo>
                      <a:cubicBezTo>
                        <a:pt x="639" y="966"/>
                        <a:pt x="639" y="966"/>
                        <a:pt x="639" y="966"/>
                      </a:cubicBezTo>
                      <a:close/>
                      <a:moveTo>
                        <a:pt x="487" y="966"/>
                      </a:moveTo>
                      <a:cubicBezTo>
                        <a:pt x="487" y="996"/>
                        <a:pt x="457" y="996"/>
                        <a:pt x="457" y="996"/>
                      </a:cubicBezTo>
                      <a:cubicBezTo>
                        <a:pt x="487" y="966"/>
                        <a:pt x="487" y="966"/>
                        <a:pt x="487" y="966"/>
                      </a:cubicBezTo>
                      <a:close/>
                      <a:moveTo>
                        <a:pt x="609" y="996"/>
                      </a:moveTo>
                      <a:cubicBezTo>
                        <a:pt x="609" y="996"/>
                        <a:pt x="609" y="996"/>
                        <a:pt x="609" y="996"/>
                      </a:cubicBezTo>
                      <a:cubicBezTo>
                        <a:pt x="609" y="996"/>
                        <a:pt x="609" y="996"/>
                        <a:pt x="609" y="996"/>
                      </a:cubicBezTo>
                      <a:close/>
                      <a:moveTo>
                        <a:pt x="590" y="987"/>
                      </a:moveTo>
                      <a:cubicBezTo>
                        <a:pt x="588" y="987"/>
                        <a:pt x="585" y="990"/>
                        <a:pt x="578" y="996"/>
                      </a:cubicBezTo>
                      <a:cubicBezTo>
                        <a:pt x="578" y="1002"/>
                        <a:pt x="580" y="1005"/>
                        <a:pt x="581" y="1005"/>
                      </a:cubicBezTo>
                      <a:cubicBezTo>
                        <a:pt x="587" y="1005"/>
                        <a:pt x="595" y="987"/>
                        <a:pt x="590" y="987"/>
                      </a:cubicBezTo>
                      <a:close/>
                      <a:moveTo>
                        <a:pt x="578" y="1026"/>
                      </a:moveTo>
                      <a:cubicBezTo>
                        <a:pt x="578" y="1026"/>
                        <a:pt x="578" y="1026"/>
                        <a:pt x="578" y="1026"/>
                      </a:cubicBezTo>
                      <a:cubicBezTo>
                        <a:pt x="578" y="1026"/>
                        <a:pt x="578" y="1026"/>
                        <a:pt x="578" y="1026"/>
                      </a:cubicBezTo>
                      <a:close/>
                      <a:moveTo>
                        <a:pt x="578" y="1026"/>
                      </a:moveTo>
                      <a:cubicBezTo>
                        <a:pt x="578" y="1026"/>
                        <a:pt x="578" y="1026"/>
                        <a:pt x="578" y="1026"/>
                      </a:cubicBezTo>
                      <a:cubicBezTo>
                        <a:pt x="578" y="1026"/>
                        <a:pt x="578" y="1026"/>
                        <a:pt x="578" y="1026"/>
                      </a:cubicBezTo>
                      <a:close/>
                      <a:moveTo>
                        <a:pt x="511" y="1043"/>
                      </a:moveTo>
                      <a:cubicBezTo>
                        <a:pt x="504" y="1043"/>
                        <a:pt x="497" y="1057"/>
                        <a:pt x="517" y="1057"/>
                      </a:cubicBezTo>
                      <a:cubicBezTo>
                        <a:pt x="517" y="1047"/>
                        <a:pt x="514" y="1043"/>
                        <a:pt x="511" y="1043"/>
                      </a:cubicBezTo>
                      <a:close/>
                      <a:moveTo>
                        <a:pt x="548" y="996"/>
                      </a:moveTo>
                      <a:cubicBezTo>
                        <a:pt x="548" y="1026"/>
                        <a:pt x="517" y="1057"/>
                        <a:pt x="517" y="1057"/>
                      </a:cubicBezTo>
                      <a:cubicBezTo>
                        <a:pt x="517" y="1057"/>
                        <a:pt x="517" y="1057"/>
                        <a:pt x="548" y="1026"/>
                      </a:cubicBezTo>
                      <a:lnTo>
                        <a:pt x="548" y="1026"/>
                      </a:lnTo>
                      <a:cubicBezTo>
                        <a:pt x="548" y="1026"/>
                        <a:pt x="548" y="1026"/>
                        <a:pt x="548" y="1026"/>
                      </a:cubicBezTo>
                      <a:lnTo>
                        <a:pt x="548" y="996"/>
                      </a:lnTo>
                      <a:close/>
                      <a:moveTo>
                        <a:pt x="607" y="1028"/>
                      </a:moveTo>
                      <a:cubicBezTo>
                        <a:pt x="605" y="1045"/>
                        <a:pt x="597" y="1057"/>
                        <a:pt x="578" y="1057"/>
                      </a:cubicBezTo>
                      <a:cubicBezTo>
                        <a:pt x="597" y="1038"/>
                        <a:pt x="605" y="1030"/>
                        <a:pt x="607" y="1028"/>
                      </a:cubicBezTo>
                      <a:close/>
                      <a:moveTo>
                        <a:pt x="153" y="1270"/>
                      </a:moveTo>
                      <a:cubicBezTo>
                        <a:pt x="153" y="1285"/>
                        <a:pt x="160" y="1292"/>
                        <a:pt x="168" y="1292"/>
                      </a:cubicBezTo>
                      <a:cubicBezTo>
                        <a:pt x="175" y="1292"/>
                        <a:pt x="183" y="1285"/>
                        <a:pt x="183" y="1270"/>
                      </a:cubicBezTo>
                      <a:close/>
                      <a:moveTo>
                        <a:pt x="1186" y="1344"/>
                      </a:moveTo>
                      <a:cubicBezTo>
                        <a:pt x="1186" y="1350"/>
                        <a:pt x="1186" y="1355"/>
                        <a:pt x="1186" y="1361"/>
                      </a:cubicBezTo>
                      <a:lnTo>
                        <a:pt x="1217" y="1361"/>
                      </a:lnTo>
                      <a:cubicBezTo>
                        <a:pt x="1192" y="1361"/>
                        <a:pt x="1187" y="1361"/>
                        <a:pt x="1186" y="1344"/>
                      </a:cubicBezTo>
                      <a:close/>
                      <a:moveTo>
                        <a:pt x="335" y="1452"/>
                      </a:moveTo>
                      <a:lnTo>
                        <a:pt x="305" y="1482"/>
                      </a:lnTo>
                      <a:cubicBezTo>
                        <a:pt x="335" y="1482"/>
                        <a:pt x="335" y="1482"/>
                        <a:pt x="335" y="1452"/>
                      </a:cubicBezTo>
                      <a:close/>
                      <a:moveTo>
                        <a:pt x="412" y="1501"/>
                      </a:moveTo>
                      <a:cubicBezTo>
                        <a:pt x="408" y="1502"/>
                        <a:pt x="402" y="1506"/>
                        <a:pt x="396" y="1513"/>
                      </a:cubicBezTo>
                      <a:lnTo>
                        <a:pt x="426" y="1513"/>
                      </a:lnTo>
                      <a:cubicBezTo>
                        <a:pt x="421" y="1508"/>
                        <a:pt x="417" y="1504"/>
                        <a:pt x="412" y="1501"/>
                      </a:cubicBezTo>
                      <a:close/>
                      <a:moveTo>
                        <a:pt x="789" y="0"/>
                      </a:moveTo>
                      <a:cubicBezTo>
                        <a:pt x="635" y="0"/>
                        <a:pt x="479" y="63"/>
                        <a:pt x="457" y="175"/>
                      </a:cubicBezTo>
                      <a:cubicBezTo>
                        <a:pt x="457" y="206"/>
                        <a:pt x="457" y="206"/>
                        <a:pt x="457" y="236"/>
                      </a:cubicBezTo>
                      <a:cubicBezTo>
                        <a:pt x="457" y="236"/>
                        <a:pt x="443" y="223"/>
                        <a:pt x="434" y="223"/>
                      </a:cubicBezTo>
                      <a:cubicBezTo>
                        <a:pt x="430" y="223"/>
                        <a:pt x="426" y="226"/>
                        <a:pt x="426" y="236"/>
                      </a:cubicBezTo>
                      <a:cubicBezTo>
                        <a:pt x="446" y="236"/>
                        <a:pt x="453" y="249"/>
                        <a:pt x="464" y="267"/>
                      </a:cubicBezTo>
                      <a:lnTo>
                        <a:pt x="464" y="267"/>
                      </a:lnTo>
                      <a:cubicBezTo>
                        <a:pt x="487" y="272"/>
                        <a:pt x="487" y="297"/>
                        <a:pt x="487" y="297"/>
                      </a:cubicBezTo>
                      <a:cubicBezTo>
                        <a:pt x="487" y="297"/>
                        <a:pt x="487" y="282"/>
                        <a:pt x="487" y="267"/>
                      </a:cubicBezTo>
                      <a:cubicBezTo>
                        <a:pt x="497" y="256"/>
                        <a:pt x="504" y="253"/>
                        <a:pt x="508" y="253"/>
                      </a:cubicBezTo>
                      <a:cubicBezTo>
                        <a:pt x="517" y="253"/>
                        <a:pt x="517" y="267"/>
                        <a:pt x="517" y="267"/>
                      </a:cubicBezTo>
                      <a:lnTo>
                        <a:pt x="517" y="297"/>
                      </a:lnTo>
                      <a:cubicBezTo>
                        <a:pt x="517" y="297"/>
                        <a:pt x="517" y="327"/>
                        <a:pt x="517" y="327"/>
                      </a:cubicBezTo>
                      <a:cubicBezTo>
                        <a:pt x="525" y="327"/>
                        <a:pt x="529" y="325"/>
                        <a:pt x="530" y="323"/>
                      </a:cubicBezTo>
                      <a:lnTo>
                        <a:pt x="530" y="323"/>
                      </a:lnTo>
                      <a:cubicBezTo>
                        <a:pt x="535" y="325"/>
                        <a:pt x="540" y="327"/>
                        <a:pt x="548" y="327"/>
                      </a:cubicBezTo>
                      <a:cubicBezTo>
                        <a:pt x="554" y="334"/>
                        <a:pt x="558" y="336"/>
                        <a:pt x="560" y="336"/>
                      </a:cubicBezTo>
                      <a:cubicBezTo>
                        <a:pt x="566" y="336"/>
                        <a:pt x="560" y="319"/>
                        <a:pt x="566" y="319"/>
                      </a:cubicBezTo>
                      <a:cubicBezTo>
                        <a:pt x="568" y="319"/>
                        <a:pt x="572" y="321"/>
                        <a:pt x="578" y="327"/>
                      </a:cubicBezTo>
                      <a:cubicBezTo>
                        <a:pt x="578" y="358"/>
                        <a:pt x="578" y="358"/>
                        <a:pt x="578" y="358"/>
                      </a:cubicBezTo>
                      <a:lnTo>
                        <a:pt x="609" y="358"/>
                      </a:lnTo>
                      <a:cubicBezTo>
                        <a:pt x="609" y="373"/>
                        <a:pt x="609" y="373"/>
                        <a:pt x="612" y="373"/>
                      </a:cubicBezTo>
                      <a:cubicBezTo>
                        <a:pt x="616" y="373"/>
                        <a:pt x="624" y="373"/>
                        <a:pt x="639" y="388"/>
                      </a:cubicBezTo>
                      <a:cubicBezTo>
                        <a:pt x="639" y="388"/>
                        <a:pt x="639" y="419"/>
                        <a:pt x="639" y="419"/>
                      </a:cubicBezTo>
                      <a:cubicBezTo>
                        <a:pt x="665" y="445"/>
                        <a:pt x="669" y="516"/>
                        <a:pt x="689" y="516"/>
                      </a:cubicBezTo>
                      <a:cubicBezTo>
                        <a:pt x="692" y="516"/>
                        <a:pt x="696" y="514"/>
                        <a:pt x="700" y="510"/>
                      </a:cubicBezTo>
                      <a:cubicBezTo>
                        <a:pt x="700" y="540"/>
                        <a:pt x="700" y="540"/>
                        <a:pt x="700" y="540"/>
                      </a:cubicBezTo>
                      <a:cubicBezTo>
                        <a:pt x="700" y="557"/>
                        <a:pt x="700" y="601"/>
                        <a:pt x="700" y="601"/>
                      </a:cubicBezTo>
                      <a:lnTo>
                        <a:pt x="730" y="570"/>
                      </a:lnTo>
                      <a:lnTo>
                        <a:pt x="730" y="570"/>
                      </a:lnTo>
                      <a:cubicBezTo>
                        <a:pt x="700" y="631"/>
                        <a:pt x="730" y="601"/>
                        <a:pt x="730" y="631"/>
                      </a:cubicBezTo>
                      <a:lnTo>
                        <a:pt x="761" y="631"/>
                      </a:lnTo>
                      <a:cubicBezTo>
                        <a:pt x="761" y="662"/>
                        <a:pt x="791" y="662"/>
                        <a:pt x="791" y="692"/>
                      </a:cubicBezTo>
                      <a:cubicBezTo>
                        <a:pt x="821" y="722"/>
                        <a:pt x="821" y="753"/>
                        <a:pt x="821" y="783"/>
                      </a:cubicBezTo>
                      <a:cubicBezTo>
                        <a:pt x="821" y="753"/>
                        <a:pt x="852" y="753"/>
                        <a:pt x="852" y="753"/>
                      </a:cubicBezTo>
                      <a:lnTo>
                        <a:pt x="852" y="753"/>
                      </a:lnTo>
                      <a:cubicBezTo>
                        <a:pt x="821" y="768"/>
                        <a:pt x="829" y="768"/>
                        <a:pt x="837" y="768"/>
                      </a:cubicBezTo>
                      <a:cubicBezTo>
                        <a:pt x="844" y="768"/>
                        <a:pt x="852" y="768"/>
                        <a:pt x="821" y="783"/>
                      </a:cubicBezTo>
                      <a:cubicBezTo>
                        <a:pt x="852" y="783"/>
                        <a:pt x="791" y="814"/>
                        <a:pt x="852" y="814"/>
                      </a:cubicBezTo>
                      <a:cubicBezTo>
                        <a:pt x="852" y="814"/>
                        <a:pt x="852" y="844"/>
                        <a:pt x="852" y="844"/>
                      </a:cubicBezTo>
                      <a:lnTo>
                        <a:pt x="821" y="844"/>
                      </a:lnTo>
                      <a:cubicBezTo>
                        <a:pt x="806" y="844"/>
                        <a:pt x="814" y="852"/>
                        <a:pt x="821" y="855"/>
                      </a:cubicBezTo>
                      <a:lnTo>
                        <a:pt x="821" y="855"/>
                      </a:lnTo>
                      <a:cubicBezTo>
                        <a:pt x="821" y="864"/>
                        <a:pt x="821" y="874"/>
                        <a:pt x="821" y="874"/>
                      </a:cubicBezTo>
                      <a:cubicBezTo>
                        <a:pt x="813" y="874"/>
                        <a:pt x="810" y="877"/>
                        <a:pt x="808" y="879"/>
                      </a:cubicBezTo>
                      <a:lnTo>
                        <a:pt x="808" y="879"/>
                      </a:lnTo>
                      <a:cubicBezTo>
                        <a:pt x="800" y="874"/>
                        <a:pt x="791" y="874"/>
                        <a:pt x="791" y="874"/>
                      </a:cubicBezTo>
                      <a:lnTo>
                        <a:pt x="791" y="874"/>
                      </a:lnTo>
                      <a:cubicBezTo>
                        <a:pt x="791" y="874"/>
                        <a:pt x="791" y="874"/>
                        <a:pt x="791" y="874"/>
                      </a:cubicBezTo>
                      <a:lnTo>
                        <a:pt x="791" y="874"/>
                      </a:lnTo>
                      <a:cubicBezTo>
                        <a:pt x="806" y="890"/>
                        <a:pt x="799" y="890"/>
                        <a:pt x="791" y="890"/>
                      </a:cubicBezTo>
                      <a:cubicBezTo>
                        <a:pt x="783" y="890"/>
                        <a:pt x="776" y="890"/>
                        <a:pt x="791" y="905"/>
                      </a:cubicBezTo>
                      <a:cubicBezTo>
                        <a:pt x="801" y="915"/>
                        <a:pt x="801" y="918"/>
                        <a:pt x="798" y="918"/>
                      </a:cubicBezTo>
                      <a:cubicBezTo>
                        <a:pt x="791" y="918"/>
                        <a:pt x="771" y="905"/>
                        <a:pt x="791" y="905"/>
                      </a:cubicBezTo>
                      <a:lnTo>
                        <a:pt x="761" y="905"/>
                      </a:lnTo>
                      <a:cubicBezTo>
                        <a:pt x="781" y="905"/>
                        <a:pt x="788" y="918"/>
                        <a:pt x="781" y="918"/>
                      </a:cubicBezTo>
                      <a:cubicBezTo>
                        <a:pt x="777" y="918"/>
                        <a:pt x="771" y="915"/>
                        <a:pt x="761" y="905"/>
                      </a:cubicBezTo>
                      <a:lnTo>
                        <a:pt x="743" y="905"/>
                      </a:lnTo>
                      <a:cubicBezTo>
                        <a:pt x="740" y="893"/>
                        <a:pt x="730" y="874"/>
                        <a:pt x="730" y="874"/>
                      </a:cubicBezTo>
                      <a:cubicBezTo>
                        <a:pt x="730" y="905"/>
                        <a:pt x="700" y="935"/>
                        <a:pt x="700" y="935"/>
                      </a:cubicBezTo>
                      <a:cubicBezTo>
                        <a:pt x="700" y="966"/>
                        <a:pt x="700" y="966"/>
                        <a:pt x="700" y="966"/>
                      </a:cubicBezTo>
                      <a:lnTo>
                        <a:pt x="669" y="935"/>
                      </a:lnTo>
                      <a:cubicBezTo>
                        <a:pt x="669" y="935"/>
                        <a:pt x="669" y="935"/>
                        <a:pt x="669" y="905"/>
                      </a:cubicBezTo>
                      <a:cubicBezTo>
                        <a:pt x="666" y="901"/>
                        <a:pt x="663" y="900"/>
                        <a:pt x="660" y="900"/>
                      </a:cubicBezTo>
                      <a:cubicBezTo>
                        <a:pt x="642" y="900"/>
                        <a:pt x="639" y="971"/>
                        <a:pt x="639" y="971"/>
                      </a:cubicBezTo>
                      <a:cubicBezTo>
                        <a:pt x="639" y="971"/>
                        <a:pt x="639" y="969"/>
                        <a:pt x="639" y="966"/>
                      </a:cubicBezTo>
                      <a:cubicBezTo>
                        <a:pt x="639" y="966"/>
                        <a:pt x="639" y="966"/>
                        <a:pt x="639" y="996"/>
                      </a:cubicBezTo>
                      <a:cubicBezTo>
                        <a:pt x="639" y="1011"/>
                        <a:pt x="639" y="1011"/>
                        <a:pt x="639" y="1011"/>
                      </a:cubicBezTo>
                      <a:cubicBezTo>
                        <a:pt x="639" y="1011"/>
                        <a:pt x="639" y="1011"/>
                        <a:pt x="639" y="1026"/>
                      </a:cubicBezTo>
                      <a:cubicBezTo>
                        <a:pt x="639" y="1026"/>
                        <a:pt x="609" y="1057"/>
                        <a:pt x="609" y="1057"/>
                      </a:cubicBezTo>
                      <a:cubicBezTo>
                        <a:pt x="609" y="1026"/>
                        <a:pt x="609" y="1026"/>
                        <a:pt x="609" y="996"/>
                      </a:cubicBezTo>
                      <a:cubicBezTo>
                        <a:pt x="609" y="1007"/>
                        <a:pt x="609" y="1017"/>
                        <a:pt x="607" y="1026"/>
                      </a:cubicBezTo>
                      <a:lnTo>
                        <a:pt x="607" y="1026"/>
                      </a:lnTo>
                      <a:cubicBezTo>
                        <a:pt x="588" y="1027"/>
                        <a:pt x="582" y="1040"/>
                        <a:pt x="579" y="1040"/>
                      </a:cubicBezTo>
                      <a:cubicBezTo>
                        <a:pt x="578" y="1040"/>
                        <a:pt x="578" y="1037"/>
                        <a:pt x="578" y="1026"/>
                      </a:cubicBezTo>
                      <a:cubicBezTo>
                        <a:pt x="578" y="1034"/>
                        <a:pt x="578" y="1042"/>
                        <a:pt x="578" y="1057"/>
                      </a:cubicBezTo>
                      <a:cubicBezTo>
                        <a:pt x="578" y="1047"/>
                        <a:pt x="575" y="1043"/>
                        <a:pt x="570" y="1043"/>
                      </a:cubicBezTo>
                      <a:cubicBezTo>
                        <a:pt x="561" y="1043"/>
                        <a:pt x="548" y="1057"/>
                        <a:pt x="548" y="1057"/>
                      </a:cubicBezTo>
                      <a:lnTo>
                        <a:pt x="578" y="1026"/>
                      </a:lnTo>
                      <a:cubicBezTo>
                        <a:pt x="558" y="1026"/>
                        <a:pt x="551" y="1040"/>
                        <a:pt x="549" y="1040"/>
                      </a:cubicBezTo>
                      <a:cubicBezTo>
                        <a:pt x="548" y="1040"/>
                        <a:pt x="548" y="1037"/>
                        <a:pt x="548" y="1026"/>
                      </a:cubicBezTo>
                      <a:cubicBezTo>
                        <a:pt x="548" y="1048"/>
                        <a:pt x="533" y="1054"/>
                        <a:pt x="524" y="1066"/>
                      </a:cubicBezTo>
                      <a:lnTo>
                        <a:pt x="524" y="1066"/>
                      </a:lnTo>
                      <a:cubicBezTo>
                        <a:pt x="518" y="1070"/>
                        <a:pt x="499" y="1094"/>
                        <a:pt x="491" y="1094"/>
                      </a:cubicBezTo>
                      <a:cubicBezTo>
                        <a:pt x="488" y="1094"/>
                        <a:pt x="487" y="1092"/>
                        <a:pt x="487" y="1087"/>
                      </a:cubicBezTo>
                      <a:cubicBezTo>
                        <a:pt x="487" y="1057"/>
                        <a:pt x="517" y="1057"/>
                        <a:pt x="517" y="1057"/>
                      </a:cubicBezTo>
                      <a:cubicBezTo>
                        <a:pt x="497" y="1057"/>
                        <a:pt x="490" y="1070"/>
                        <a:pt x="488" y="1070"/>
                      </a:cubicBezTo>
                      <a:cubicBezTo>
                        <a:pt x="487" y="1070"/>
                        <a:pt x="487" y="1067"/>
                        <a:pt x="487" y="1057"/>
                      </a:cubicBezTo>
                      <a:cubicBezTo>
                        <a:pt x="487" y="1057"/>
                        <a:pt x="487" y="1057"/>
                        <a:pt x="517" y="1026"/>
                      </a:cubicBezTo>
                      <a:lnTo>
                        <a:pt x="517" y="1026"/>
                      </a:lnTo>
                      <a:cubicBezTo>
                        <a:pt x="509" y="1031"/>
                        <a:pt x="503" y="1033"/>
                        <a:pt x="500" y="1033"/>
                      </a:cubicBezTo>
                      <a:cubicBezTo>
                        <a:pt x="488" y="1033"/>
                        <a:pt x="507" y="1009"/>
                        <a:pt x="517" y="997"/>
                      </a:cubicBezTo>
                      <a:lnTo>
                        <a:pt x="517" y="997"/>
                      </a:lnTo>
                      <a:cubicBezTo>
                        <a:pt x="517" y="1003"/>
                        <a:pt x="517" y="1026"/>
                        <a:pt x="517" y="1026"/>
                      </a:cubicBezTo>
                      <a:cubicBezTo>
                        <a:pt x="533" y="1011"/>
                        <a:pt x="533" y="1011"/>
                        <a:pt x="533" y="1011"/>
                      </a:cubicBezTo>
                      <a:cubicBezTo>
                        <a:pt x="533" y="1011"/>
                        <a:pt x="533" y="1011"/>
                        <a:pt x="548" y="996"/>
                      </a:cubicBezTo>
                      <a:lnTo>
                        <a:pt x="548" y="996"/>
                      </a:lnTo>
                      <a:lnTo>
                        <a:pt x="548" y="996"/>
                      </a:lnTo>
                      <a:lnTo>
                        <a:pt x="518" y="996"/>
                      </a:lnTo>
                      <a:cubicBezTo>
                        <a:pt x="522" y="992"/>
                        <a:pt x="524" y="990"/>
                        <a:pt x="524" y="990"/>
                      </a:cubicBezTo>
                      <a:lnTo>
                        <a:pt x="524" y="990"/>
                      </a:lnTo>
                      <a:cubicBezTo>
                        <a:pt x="524" y="990"/>
                        <a:pt x="522" y="992"/>
                        <a:pt x="517" y="996"/>
                      </a:cubicBezTo>
                      <a:cubicBezTo>
                        <a:pt x="517" y="981"/>
                        <a:pt x="517" y="973"/>
                        <a:pt x="521" y="966"/>
                      </a:cubicBezTo>
                      <a:lnTo>
                        <a:pt x="487" y="966"/>
                      </a:lnTo>
                      <a:cubicBezTo>
                        <a:pt x="457" y="966"/>
                        <a:pt x="487" y="935"/>
                        <a:pt x="487" y="935"/>
                      </a:cubicBezTo>
                      <a:lnTo>
                        <a:pt x="487" y="935"/>
                      </a:lnTo>
                      <a:cubicBezTo>
                        <a:pt x="487" y="935"/>
                        <a:pt x="453" y="952"/>
                        <a:pt x="423" y="961"/>
                      </a:cubicBezTo>
                      <a:lnTo>
                        <a:pt x="423" y="961"/>
                      </a:lnTo>
                      <a:cubicBezTo>
                        <a:pt x="426" y="957"/>
                        <a:pt x="426" y="949"/>
                        <a:pt x="426" y="935"/>
                      </a:cubicBezTo>
                      <a:cubicBezTo>
                        <a:pt x="457" y="905"/>
                        <a:pt x="457" y="905"/>
                        <a:pt x="426" y="905"/>
                      </a:cubicBezTo>
                      <a:cubicBezTo>
                        <a:pt x="426" y="920"/>
                        <a:pt x="419" y="920"/>
                        <a:pt x="411" y="920"/>
                      </a:cubicBezTo>
                      <a:cubicBezTo>
                        <a:pt x="403" y="920"/>
                        <a:pt x="396" y="920"/>
                        <a:pt x="396" y="935"/>
                      </a:cubicBezTo>
                      <a:lnTo>
                        <a:pt x="396" y="905"/>
                      </a:lnTo>
                      <a:lnTo>
                        <a:pt x="396" y="874"/>
                      </a:lnTo>
                      <a:lnTo>
                        <a:pt x="487" y="874"/>
                      </a:lnTo>
                      <a:cubicBezTo>
                        <a:pt x="487" y="844"/>
                        <a:pt x="487" y="844"/>
                        <a:pt x="487" y="844"/>
                      </a:cubicBezTo>
                      <a:lnTo>
                        <a:pt x="365" y="844"/>
                      </a:lnTo>
                      <a:cubicBezTo>
                        <a:pt x="365" y="844"/>
                        <a:pt x="365" y="844"/>
                        <a:pt x="335" y="814"/>
                      </a:cubicBezTo>
                      <a:lnTo>
                        <a:pt x="365" y="814"/>
                      </a:lnTo>
                      <a:cubicBezTo>
                        <a:pt x="365" y="783"/>
                        <a:pt x="396" y="783"/>
                        <a:pt x="365" y="783"/>
                      </a:cubicBezTo>
                      <a:cubicBezTo>
                        <a:pt x="365" y="753"/>
                        <a:pt x="365" y="753"/>
                        <a:pt x="396" y="753"/>
                      </a:cubicBezTo>
                      <a:lnTo>
                        <a:pt x="426" y="753"/>
                      </a:lnTo>
                      <a:cubicBezTo>
                        <a:pt x="365" y="753"/>
                        <a:pt x="396" y="722"/>
                        <a:pt x="365" y="722"/>
                      </a:cubicBezTo>
                      <a:lnTo>
                        <a:pt x="426" y="722"/>
                      </a:lnTo>
                      <a:cubicBezTo>
                        <a:pt x="396" y="722"/>
                        <a:pt x="426" y="692"/>
                        <a:pt x="396" y="692"/>
                      </a:cubicBezTo>
                      <a:lnTo>
                        <a:pt x="457" y="692"/>
                      </a:lnTo>
                      <a:lnTo>
                        <a:pt x="426" y="662"/>
                      </a:lnTo>
                      <a:cubicBezTo>
                        <a:pt x="399" y="662"/>
                        <a:pt x="396" y="662"/>
                        <a:pt x="396" y="639"/>
                      </a:cubicBezTo>
                      <a:lnTo>
                        <a:pt x="396" y="639"/>
                      </a:lnTo>
                      <a:cubicBezTo>
                        <a:pt x="386" y="635"/>
                        <a:pt x="376" y="631"/>
                        <a:pt x="365" y="631"/>
                      </a:cubicBezTo>
                      <a:cubicBezTo>
                        <a:pt x="365" y="631"/>
                        <a:pt x="335" y="601"/>
                        <a:pt x="365" y="601"/>
                      </a:cubicBezTo>
                      <a:lnTo>
                        <a:pt x="365" y="601"/>
                      </a:lnTo>
                      <a:lnTo>
                        <a:pt x="365" y="601"/>
                      </a:lnTo>
                      <a:cubicBezTo>
                        <a:pt x="365" y="601"/>
                        <a:pt x="426" y="631"/>
                        <a:pt x="426" y="631"/>
                      </a:cubicBezTo>
                      <a:cubicBezTo>
                        <a:pt x="426" y="631"/>
                        <a:pt x="457" y="662"/>
                        <a:pt x="457" y="662"/>
                      </a:cubicBezTo>
                      <a:lnTo>
                        <a:pt x="487" y="662"/>
                      </a:lnTo>
                      <a:cubicBezTo>
                        <a:pt x="457" y="662"/>
                        <a:pt x="457" y="662"/>
                        <a:pt x="457" y="631"/>
                      </a:cubicBezTo>
                      <a:lnTo>
                        <a:pt x="457" y="631"/>
                      </a:lnTo>
                      <a:cubicBezTo>
                        <a:pt x="457" y="662"/>
                        <a:pt x="487" y="662"/>
                        <a:pt x="487" y="662"/>
                      </a:cubicBezTo>
                      <a:lnTo>
                        <a:pt x="517" y="662"/>
                      </a:lnTo>
                      <a:cubicBezTo>
                        <a:pt x="487" y="662"/>
                        <a:pt x="487" y="662"/>
                        <a:pt x="457" y="631"/>
                      </a:cubicBezTo>
                      <a:lnTo>
                        <a:pt x="457" y="631"/>
                      </a:lnTo>
                      <a:cubicBezTo>
                        <a:pt x="457" y="631"/>
                        <a:pt x="457" y="631"/>
                        <a:pt x="457" y="631"/>
                      </a:cubicBezTo>
                      <a:cubicBezTo>
                        <a:pt x="396" y="601"/>
                        <a:pt x="426" y="601"/>
                        <a:pt x="396" y="571"/>
                      </a:cubicBezTo>
                      <a:lnTo>
                        <a:pt x="396" y="571"/>
                      </a:lnTo>
                      <a:cubicBezTo>
                        <a:pt x="411" y="586"/>
                        <a:pt x="419" y="593"/>
                        <a:pt x="426" y="597"/>
                      </a:cubicBezTo>
                      <a:lnTo>
                        <a:pt x="426" y="597"/>
                      </a:lnTo>
                      <a:cubicBezTo>
                        <a:pt x="426" y="590"/>
                        <a:pt x="426" y="587"/>
                        <a:pt x="427" y="587"/>
                      </a:cubicBezTo>
                      <a:cubicBezTo>
                        <a:pt x="429" y="587"/>
                        <a:pt x="433" y="594"/>
                        <a:pt x="441" y="598"/>
                      </a:cubicBezTo>
                      <a:lnTo>
                        <a:pt x="441" y="598"/>
                      </a:lnTo>
                      <a:cubicBezTo>
                        <a:pt x="447" y="595"/>
                        <a:pt x="451" y="591"/>
                        <a:pt x="453" y="589"/>
                      </a:cubicBezTo>
                      <a:lnTo>
                        <a:pt x="453" y="589"/>
                      </a:lnTo>
                      <a:cubicBezTo>
                        <a:pt x="454" y="590"/>
                        <a:pt x="455" y="591"/>
                        <a:pt x="457" y="592"/>
                      </a:cubicBezTo>
                      <a:lnTo>
                        <a:pt x="457" y="592"/>
                      </a:lnTo>
                      <a:cubicBezTo>
                        <a:pt x="456" y="589"/>
                        <a:pt x="456" y="587"/>
                        <a:pt x="456" y="587"/>
                      </a:cubicBezTo>
                      <a:cubicBezTo>
                        <a:pt x="455" y="587"/>
                        <a:pt x="454" y="588"/>
                        <a:pt x="453" y="589"/>
                      </a:cubicBezTo>
                      <a:lnTo>
                        <a:pt x="453" y="589"/>
                      </a:lnTo>
                      <a:cubicBezTo>
                        <a:pt x="442" y="581"/>
                        <a:pt x="439" y="570"/>
                        <a:pt x="457" y="570"/>
                      </a:cubicBezTo>
                      <a:cubicBezTo>
                        <a:pt x="426" y="570"/>
                        <a:pt x="426" y="540"/>
                        <a:pt x="426" y="540"/>
                      </a:cubicBezTo>
                      <a:lnTo>
                        <a:pt x="426" y="540"/>
                      </a:lnTo>
                      <a:lnTo>
                        <a:pt x="426" y="540"/>
                      </a:lnTo>
                      <a:cubicBezTo>
                        <a:pt x="457" y="540"/>
                        <a:pt x="457" y="570"/>
                        <a:pt x="457" y="570"/>
                      </a:cubicBezTo>
                      <a:cubicBezTo>
                        <a:pt x="457" y="570"/>
                        <a:pt x="457" y="540"/>
                        <a:pt x="457" y="540"/>
                      </a:cubicBezTo>
                      <a:cubicBezTo>
                        <a:pt x="474" y="549"/>
                        <a:pt x="484" y="553"/>
                        <a:pt x="490" y="553"/>
                      </a:cubicBezTo>
                      <a:cubicBezTo>
                        <a:pt x="505" y="553"/>
                        <a:pt x="496" y="531"/>
                        <a:pt x="517" y="510"/>
                      </a:cubicBezTo>
                      <a:cubicBezTo>
                        <a:pt x="526" y="501"/>
                        <a:pt x="533" y="497"/>
                        <a:pt x="537" y="497"/>
                      </a:cubicBezTo>
                      <a:cubicBezTo>
                        <a:pt x="546" y="497"/>
                        <a:pt x="547" y="511"/>
                        <a:pt x="548" y="528"/>
                      </a:cubicBezTo>
                      <a:lnTo>
                        <a:pt x="548" y="528"/>
                      </a:lnTo>
                      <a:cubicBezTo>
                        <a:pt x="540" y="518"/>
                        <a:pt x="529" y="510"/>
                        <a:pt x="517" y="510"/>
                      </a:cubicBezTo>
                      <a:cubicBezTo>
                        <a:pt x="517" y="540"/>
                        <a:pt x="517" y="540"/>
                        <a:pt x="548" y="570"/>
                      </a:cubicBezTo>
                      <a:cubicBezTo>
                        <a:pt x="548" y="570"/>
                        <a:pt x="517" y="510"/>
                        <a:pt x="517" y="510"/>
                      </a:cubicBezTo>
                      <a:lnTo>
                        <a:pt x="517" y="510"/>
                      </a:lnTo>
                      <a:cubicBezTo>
                        <a:pt x="533" y="525"/>
                        <a:pt x="533" y="525"/>
                        <a:pt x="533" y="525"/>
                      </a:cubicBezTo>
                      <a:cubicBezTo>
                        <a:pt x="533" y="525"/>
                        <a:pt x="533" y="525"/>
                        <a:pt x="548" y="540"/>
                      </a:cubicBezTo>
                      <a:lnTo>
                        <a:pt x="548" y="570"/>
                      </a:lnTo>
                      <a:cubicBezTo>
                        <a:pt x="563" y="570"/>
                        <a:pt x="563" y="555"/>
                        <a:pt x="555" y="539"/>
                      </a:cubicBezTo>
                      <a:lnTo>
                        <a:pt x="555" y="539"/>
                      </a:lnTo>
                      <a:cubicBezTo>
                        <a:pt x="573" y="534"/>
                        <a:pt x="548" y="507"/>
                        <a:pt x="548" y="479"/>
                      </a:cubicBezTo>
                      <a:cubicBezTo>
                        <a:pt x="533" y="464"/>
                        <a:pt x="533" y="464"/>
                        <a:pt x="533" y="464"/>
                      </a:cubicBezTo>
                      <a:cubicBezTo>
                        <a:pt x="533" y="464"/>
                        <a:pt x="533" y="464"/>
                        <a:pt x="517" y="449"/>
                      </a:cubicBezTo>
                      <a:cubicBezTo>
                        <a:pt x="517" y="449"/>
                        <a:pt x="517" y="479"/>
                        <a:pt x="517" y="479"/>
                      </a:cubicBezTo>
                      <a:cubicBezTo>
                        <a:pt x="517" y="449"/>
                        <a:pt x="487" y="449"/>
                        <a:pt x="487" y="449"/>
                      </a:cubicBezTo>
                      <a:lnTo>
                        <a:pt x="487" y="449"/>
                      </a:lnTo>
                      <a:cubicBezTo>
                        <a:pt x="502" y="464"/>
                        <a:pt x="502" y="464"/>
                        <a:pt x="498" y="464"/>
                      </a:cubicBezTo>
                      <a:cubicBezTo>
                        <a:pt x="495" y="464"/>
                        <a:pt x="487" y="464"/>
                        <a:pt x="487" y="479"/>
                      </a:cubicBezTo>
                      <a:cubicBezTo>
                        <a:pt x="487" y="449"/>
                        <a:pt x="487" y="449"/>
                        <a:pt x="487" y="449"/>
                      </a:cubicBezTo>
                      <a:cubicBezTo>
                        <a:pt x="487" y="448"/>
                        <a:pt x="486" y="448"/>
                        <a:pt x="486" y="447"/>
                      </a:cubicBezTo>
                      <a:lnTo>
                        <a:pt x="486" y="447"/>
                      </a:lnTo>
                      <a:cubicBezTo>
                        <a:pt x="483" y="431"/>
                        <a:pt x="476" y="419"/>
                        <a:pt x="457" y="419"/>
                      </a:cubicBezTo>
                      <a:cubicBezTo>
                        <a:pt x="451" y="412"/>
                        <a:pt x="447" y="410"/>
                        <a:pt x="445" y="410"/>
                      </a:cubicBezTo>
                      <a:cubicBezTo>
                        <a:pt x="437" y="410"/>
                        <a:pt x="457" y="449"/>
                        <a:pt x="457" y="449"/>
                      </a:cubicBezTo>
                      <a:lnTo>
                        <a:pt x="426" y="449"/>
                      </a:lnTo>
                      <a:cubicBezTo>
                        <a:pt x="396" y="419"/>
                        <a:pt x="396" y="419"/>
                        <a:pt x="396" y="419"/>
                      </a:cubicBezTo>
                      <a:lnTo>
                        <a:pt x="396" y="449"/>
                      </a:lnTo>
                      <a:cubicBezTo>
                        <a:pt x="396" y="419"/>
                        <a:pt x="365" y="419"/>
                        <a:pt x="365" y="419"/>
                      </a:cubicBezTo>
                      <a:cubicBezTo>
                        <a:pt x="345" y="419"/>
                        <a:pt x="352" y="446"/>
                        <a:pt x="350" y="446"/>
                      </a:cubicBezTo>
                      <a:cubicBezTo>
                        <a:pt x="349" y="446"/>
                        <a:pt x="345" y="439"/>
                        <a:pt x="335" y="419"/>
                      </a:cubicBezTo>
                      <a:cubicBezTo>
                        <a:pt x="335" y="449"/>
                        <a:pt x="335" y="449"/>
                        <a:pt x="335" y="479"/>
                      </a:cubicBezTo>
                      <a:cubicBezTo>
                        <a:pt x="335" y="464"/>
                        <a:pt x="327" y="464"/>
                        <a:pt x="320" y="464"/>
                      </a:cubicBezTo>
                      <a:cubicBezTo>
                        <a:pt x="312" y="464"/>
                        <a:pt x="305" y="464"/>
                        <a:pt x="305" y="449"/>
                      </a:cubicBezTo>
                      <a:cubicBezTo>
                        <a:pt x="274" y="449"/>
                        <a:pt x="305" y="479"/>
                        <a:pt x="305" y="479"/>
                      </a:cubicBezTo>
                      <a:cubicBezTo>
                        <a:pt x="274" y="479"/>
                        <a:pt x="274" y="449"/>
                        <a:pt x="274" y="449"/>
                      </a:cubicBezTo>
                      <a:lnTo>
                        <a:pt x="274" y="479"/>
                      </a:lnTo>
                      <a:cubicBezTo>
                        <a:pt x="244" y="479"/>
                        <a:pt x="244" y="449"/>
                        <a:pt x="244" y="449"/>
                      </a:cubicBezTo>
                      <a:lnTo>
                        <a:pt x="244" y="479"/>
                      </a:lnTo>
                      <a:lnTo>
                        <a:pt x="244" y="510"/>
                      </a:lnTo>
                      <a:cubicBezTo>
                        <a:pt x="244" y="520"/>
                        <a:pt x="240" y="523"/>
                        <a:pt x="236" y="523"/>
                      </a:cubicBezTo>
                      <a:cubicBezTo>
                        <a:pt x="227" y="523"/>
                        <a:pt x="213" y="510"/>
                        <a:pt x="213" y="510"/>
                      </a:cubicBezTo>
                      <a:cubicBezTo>
                        <a:pt x="183" y="510"/>
                        <a:pt x="213" y="540"/>
                        <a:pt x="213" y="540"/>
                      </a:cubicBezTo>
                      <a:lnTo>
                        <a:pt x="183" y="540"/>
                      </a:lnTo>
                      <a:cubicBezTo>
                        <a:pt x="183" y="540"/>
                        <a:pt x="183" y="570"/>
                        <a:pt x="183" y="601"/>
                      </a:cubicBezTo>
                      <a:cubicBezTo>
                        <a:pt x="153" y="570"/>
                        <a:pt x="153" y="570"/>
                        <a:pt x="122" y="570"/>
                      </a:cubicBezTo>
                      <a:cubicBezTo>
                        <a:pt x="122" y="601"/>
                        <a:pt x="122" y="601"/>
                        <a:pt x="153" y="601"/>
                      </a:cubicBezTo>
                      <a:cubicBezTo>
                        <a:pt x="122" y="601"/>
                        <a:pt x="153" y="631"/>
                        <a:pt x="122" y="631"/>
                      </a:cubicBezTo>
                      <a:lnTo>
                        <a:pt x="153" y="631"/>
                      </a:lnTo>
                      <a:cubicBezTo>
                        <a:pt x="92" y="631"/>
                        <a:pt x="153" y="662"/>
                        <a:pt x="122" y="692"/>
                      </a:cubicBezTo>
                      <a:cubicBezTo>
                        <a:pt x="122" y="692"/>
                        <a:pt x="122" y="692"/>
                        <a:pt x="92" y="662"/>
                      </a:cubicBezTo>
                      <a:lnTo>
                        <a:pt x="92" y="692"/>
                      </a:lnTo>
                      <a:cubicBezTo>
                        <a:pt x="92" y="706"/>
                        <a:pt x="98" y="714"/>
                        <a:pt x="105" y="718"/>
                      </a:cubicBezTo>
                      <a:lnTo>
                        <a:pt x="105" y="718"/>
                      </a:lnTo>
                      <a:cubicBezTo>
                        <a:pt x="104" y="720"/>
                        <a:pt x="100" y="722"/>
                        <a:pt x="92" y="722"/>
                      </a:cubicBezTo>
                      <a:cubicBezTo>
                        <a:pt x="92" y="753"/>
                        <a:pt x="62" y="753"/>
                        <a:pt x="92" y="753"/>
                      </a:cubicBezTo>
                      <a:cubicBezTo>
                        <a:pt x="92" y="753"/>
                        <a:pt x="92" y="783"/>
                        <a:pt x="92" y="783"/>
                      </a:cubicBezTo>
                      <a:lnTo>
                        <a:pt x="62" y="783"/>
                      </a:lnTo>
                      <a:cubicBezTo>
                        <a:pt x="77" y="798"/>
                        <a:pt x="77" y="798"/>
                        <a:pt x="77" y="798"/>
                      </a:cubicBezTo>
                      <a:cubicBezTo>
                        <a:pt x="77" y="798"/>
                        <a:pt x="77" y="798"/>
                        <a:pt x="92" y="814"/>
                      </a:cubicBezTo>
                      <a:lnTo>
                        <a:pt x="77" y="829"/>
                      </a:lnTo>
                      <a:lnTo>
                        <a:pt x="77" y="829"/>
                      </a:lnTo>
                      <a:cubicBezTo>
                        <a:pt x="92" y="844"/>
                        <a:pt x="92" y="844"/>
                        <a:pt x="92" y="844"/>
                      </a:cubicBezTo>
                      <a:lnTo>
                        <a:pt x="62" y="844"/>
                      </a:lnTo>
                      <a:cubicBezTo>
                        <a:pt x="62" y="874"/>
                        <a:pt x="31" y="874"/>
                        <a:pt x="62" y="874"/>
                      </a:cubicBezTo>
                      <a:cubicBezTo>
                        <a:pt x="62" y="905"/>
                        <a:pt x="1" y="905"/>
                        <a:pt x="62" y="905"/>
                      </a:cubicBezTo>
                      <a:lnTo>
                        <a:pt x="31" y="905"/>
                      </a:lnTo>
                      <a:lnTo>
                        <a:pt x="62" y="935"/>
                      </a:lnTo>
                      <a:cubicBezTo>
                        <a:pt x="1" y="966"/>
                        <a:pt x="31" y="966"/>
                        <a:pt x="1" y="966"/>
                      </a:cubicBezTo>
                      <a:lnTo>
                        <a:pt x="31" y="966"/>
                      </a:lnTo>
                      <a:cubicBezTo>
                        <a:pt x="92" y="996"/>
                        <a:pt x="31" y="1057"/>
                        <a:pt x="62" y="1087"/>
                      </a:cubicBezTo>
                      <a:cubicBezTo>
                        <a:pt x="62" y="1097"/>
                        <a:pt x="62" y="1101"/>
                        <a:pt x="60" y="1101"/>
                      </a:cubicBezTo>
                      <a:cubicBezTo>
                        <a:pt x="58" y="1101"/>
                        <a:pt x="51" y="1087"/>
                        <a:pt x="31" y="1087"/>
                      </a:cubicBezTo>
                      <a:cubicBezTo>
                        <a:pt x="46" y="1102"/>
                        <a:pt x="54" y="1102"/>
                        <a:pt x="62" y="1102"/>
                      </a:cubicBezTo>
                      <a:cubicBezTo>
                        <a:pt x="69" y="1102"/>
                        <a:pt x="77" y="1102"/>
                        <a:pt x="92" y="1118"/>
                      </a:cubicBezTo>
                      <a:lnTo>
                        <a:pt x="62" y="1118"/>
                      </a:lnTo>
                      <a:cubicBezTo>
                        <a:pt x="92" y="1118"/>
                        <a:pt x="92" y="1148"/>
                        <a:pt x="92" y="1148"/>
                      </a:cubicBezTo>
                      <a:lnTo>
                        <a:pt x="122" y="1148"/>
                      </a:lnTo>
                      <a:cubicBezTo>
                        <a:pt x="122" y="1148"/>
                        <a:pt x="122" y="1178"/>
                        <a:pt x="122" y="1209"/>
                      </a:cubicBezTo>
                      <a:lnTo>
                        <a:pt x="92" y="1209"/>
                      </a:lnTo>
                      <a:cubicBezTo>
                        <a:pt x="122" y="1239"/>
                        <a:pt x="122" y="1239"/>
                        <a:pt x="122" y="1239"/>
                      </a:cubicBezTo>
                      <a:lnTo>
                        <a:pt x="153" y="1239"/>
                      </a:lnTo>
                      <a:cubicBezTo>
                        <a:pt x="137" y="1254"/>
                        <a:pt x="145" y="1254"/>
                        <a:pt x="156" y="1254"/>
                      </a:cubicBezTo>
                      <a:cubicBezTo>
                        <a:pt x="168" y="1254"/>
                        <a:pt x="183" y="1254"/>
                        <a:pt x="183" y="1270"/>
                      </a:cubicBezTo>
                      <a:lnTo>
                        <a:pt x="183" y="1300"/>
                      </a:lnTo>
                      <a:lnTo>
                        <a:pt x="213" y="1300"/>
                      </a:lnTo>
                      <a:cubicBezTo>
                        <a:pt x="183" y="1330"/>
                        <a:pt x="244" y="1330"/>
                        <a:pt x="213" y="1330"/>
                      </a:cubicBezTo>
                      <a:cubicBezTo>
                        <a:pt x="213" y="1341"/>
                        <a:pt x="213" y="1344"/>
                        <a:pt x="215" y="1344"/>
                      </a:cubicBezTo>
                      <a:cubicBezTo>
                        <a:pt x="217" y="1344"/>
                        <a:pt x="224" y="1330"/>
                        <a:pt x="244" y="1330"/>
                      </a:cubicBezTo>
                      <a:cubicBezTo>
                        <a:pt x="244" y="1330"/>
                        <a:pt x="244" y="1330"/>
                        <a:pt x="244" y="1361"/>
                      </a:cubicBezTo>
                      <a:lnTo>
                        <a:pt x="213" y="1361"/>
                      </a:lnTo>
                      <a:cubicBezTo>
                        <a:pt x="224" y="1371"/>
                        <a:pt x="230" y="1374"/>
                        <a:pt x="236" y="1374"/>
                      </a:cubicBezTo>
                      <a:cubicBezTo>
                        <a:pt x="247" y="1374"/>
                        <a:pt x="254" y="1361"/>
                        <a:pt x="274" y="1361"/>
                      </a:cubicBezTo>
                      <a:cubicBezTo>
                        <a:pt x="274" y="1361"/>
                        <a:pt x="274" y="1361"/>
                        <a:pt x="274" y="1391"/>
                      </a:cubicBezTo>
                      <a:cubicBezTo>
                        <a:pt x="300" y="1391"/>
                        <a:pt x="282" y="1458"/>
                        <a:pt x="295" y="1458"/>
                      </a:cubicBezTo>
                      <a:cubicBezTo>
                        <a:pt x="297" y="1458"/>
                        <a:pt x="300" y="1456"/>
                        <a:pt x="305" y="1452"/>
                      </a:cubicBezTo>
                      <a:lnTo>
                        <a:pt x="335" y="1452"/>
                      </a:lnTo>
                      <a:lnTo>
                        <a:pt x="335" y="1482"/>
                      </a:lnTo>
                      <a:cubicBezTo>
                        <a:pt x="361" y="1482"/>
                        <a:pt x="386" y="1482"/>
                        <a:pt x="412" y="1501"/>
                      </a:cubicBezTo>
                      <a:lnTo>
                        <a:pt x="412" y="1501"/>
                      </a:lnTo>
                      <a:cubicBezTo>
                        <a:pt x="414" y="1500"/>
                        <a:pt x="416" y="1499"/>
                        <a:pt x="418" y="1499"/>
                      </a:cubicBezTo>
                      <a:cubicBezTo>
                        <a:pt x="430" y="1499"/>
                        <a:pt x="436" y="1513"/>
                        <a:pt x="457" y="1513"/>
                      </a:cubicBezTo>
                      <a:lnTo>
                        <a:pt x="457" y="1543"/>
                      </a:lnTo>
                      <a:cubicBezTo>
                        <a:pt x="463" y="1537"/>
                        <a:pt x="468" y="1534"/>
                        <a:pt x="472" y="1534"/>
                      </a:cubicBezTo>
                      <a:cubicBezTo>
                        <a:pt x="483" y="1534"/>
                        <a:pt x="486" y="1552"/>
                        <a:pt x="487" y="1552"/>
                      </a:cubicBezTo>
                      <a:cubicBezTo>
                        <a:pt x="487" y="1552"/>
                        <a:pt x="487" y="1550"/>
                        <a:pt x="487" y="1543"/>
                      </a:cubicBezTo>
                      <a:cubicBezTo>
                        <a:pt x="487" y="1543"/>
                        <a:pt x="517" y="1543"/>
                        <a:pt x="517" y="1513"/>
                      </a:cubicBezTo>
                      <a:cubicBezTo>
                        <a:pt x="517" y="1513"/>
                        <a:pt x="517" y="1543"/>
                        <a:pt x="517" y="1543"/>
                      </a:cubicBezTo>
                      <a:lnTo>
                        <a:pt x="578" y="1543"/>
                      </a:lnTo>
                      <a:cubicBezTo>
                        <a:pt x="598" y="1543"/>
                        <a:pt x="605" y="1570"/>
                        <a:pt x="607" y="1570"/>
                      </a:cubicBezTo>
                      <a:cubicBezTo>
                        <a:pt x="609" y="1570"/>
                        <a:pt x="609" y="1563"/>
                        <a:pt x="609" y="1543"/>
                      </a:cubicBezTo>
                      <a:cubicBezTo>
                        <a:pt x="639" y="1543"/>
                        <a:pt x="639" y="1543"/>
                        <a:pt x="639" y="1574"/>
                      </a:cubicBezTo>
                      <a:cubicBezTo>
                        <a:pt x="669" y="1543"/>
                        <a:pt x="700" y="1543"/>
                        <a:pt x="700" y="1543"/>
                      </a:cubicBezTo>
                      <a:cubicBezTo>
                        <a:pt x="706" y="1550"/>
                        <a:pt x="710" y="1552"/>
                        <a:pt x="712" y="1552"/>
                      </a:cubicBezTo>
                      <a:cubicBezTo>
                        <a:pt x="718" y="1552"/>
                        <a:pt x="712" y="1534"/>
                        <a:pt x="718" y="1534"/>
                      </a:cubicBezTo>
                      <a:cubicBezTo>
                        <a:pt x="720" y="1534"/>
                        <a:pt x="724" y="1537"/>
                        <a:pt x="730" y="1543"/>
                      </a:cubicBezTo>
                      <a:lnTo>
                        <a:pt x="730" y="1513"/>
                      </a:lnTo>
                      <a:cubicBezTo>
                        <a:pt x="755" y="1513"/>
                        <a:pt x="779" y="1552"/>
                        <a:pt x="803" y="1552"/>
                      </a:cubicBezTo>
                      <a:cubicBezTo>
                        <a:pt x="809" y="1552"/>
                        <a:pt x="815" y="1549"/>
                        <a:pt x="821" y="1543"/>
                      </a:cubicBezTo>
                      <a:lnTo>
                        <a:pt x="852" y="1574"/>
                      </a:lnTo>
                      <a:lnTo>
                        <a:pt x="852" y="1543"/>
                      </a:lnTo>
                      <a:lnTo>
                        <a:pt x="973" y="1543"/>
                      </a:lnTo>
                      <a:cubicBezTo>
                        <a:pt x="973" y="1513"/>
                        <a:pt x="973" y="1482"/>
                        <a:pt x="1004" y="1482"/>
                      </a:cubicBezTo>
                      <a:cubicBezTo>
                        <a:pt x="1004" y="1482"/>
                        <a:pt x="1034" y="1452"/>
                        <a:pt x="1065" y="1452"/>
                      </a:cubicBezTo>
                      <a:cubicBezTo>
                        <a:pt x="1065" y="1437"/>
                        <a:pt x="1072" y="1429"/>
                        <a:pt x="1080" y="1429"/>
                      </a:cubicBezTo>
                      <a:cubicBezTo>
                        <a:pt x="1087" y="1429"/>
                        <a:pt x="1095" y="1437"/>
                        <a:pt x="1095" y="1452"/>
                      </a:cubicBezTo>
                      <a:lnTo>
                        <a:pt x="1095" y="1422"/>
                      </a:lnTo>
                      <a:lnTo>
                        <a:pt x="1125" y="1422"/>
                      </a:lnTo>
                      <a:cubicBezTo>
                        <a:pt x="1125" y="1422"/>
                        <a:pt x="1156" y="1391"/>
                        <a:pt x="1125" y="1391"/>
                      </a:cubicBezTo>
                      <a:lnTo>
                        <a:pt x="1156" y="1391"/>
                      </a:lnTo>
                      <a:lnTo>
                        <a:pt x="1186" y="1361"/>
                      </a:lnTo>
                      <a:cubicBezTo>
                        <a:pt x="1156" y="1361"/>
                        <a:pt x="1156" y="1330"/>
                        <a:pt x="1186" y="1330"/>
                      </a:cubicBezTo>
                      <a:cubicBezTo>
                        <a:pt x="1186" y="1336"/>
                        <a:pt x="1186" y="1341"/>
                        <a:pt x="1186" y="1344"/>
                      </a:cubicBezTo>
                      <a:lnTo>
                        <a:pt x="1186" y="1344"/>
                      </a:lnTo>
                      <a:cubicBezTo>
                        <a:pt x="1187" y="1330"/>
                        <a:pt x="1189" y="1318"/>
                        <a:pt x="1197" y="1318"/>
                      </a:cubicBezTo>
                      <a:cubicBezTo>
                        <a:pt x="1201" y="1318"/>
                        <a:pt x="1208" y="1321"/>
                        <a:pt x="1217" y="1330"/>
                      </a:cubicBezTo>
                      <a:cubicBezTo>
                        <a:pt x="1217" y="1320"/>
                        <a:pt x="1220" y="1317"/>
                        <a:pt x="1224" y="1317"/>
                      </a:cubicBezTo>
                      <a:cubicBezTo>
                        <a:pt x="1233" y="1317"/>
                        <a:pt x="1247" y="1330"/>
                        <a:pt x="1247" y="1330"/>
                      </a:cubicBezTo>
                      <a:cubicBezTo>
                        <a:pt x="1247" y="1300"/>
                        <a:pt x="1247" y="1300"/>
                        <a:pt x="1217" y="1300"/>
                      </a:cubicBezTo>
                      <a:cubicBezTo>
                        <a:pt x="1227" y="1290"/>
                        <a:pt x="1233" y="1286"/>
                        <a:pt x="1238" y="1286"/>
                      </a:cubicBezTo>
                      <a:cubicBezTo>
                        <a:pt x="1247" y="1286"/>
                        <a:pt x="1247" y="1300"/>
                        <a:pt x="1247" y="1300"/>
                      </a:cubicBezTo>
                      <a:cubicBezTo>
                        <a:pt x="1247" y="1270"/>
                        <a:pt x="1277" y="1270"/>
                        <a:pt x="1277" y="1270"/>
                      </a:cubicBezTo>
                      <a:cubicBezTo>
                        <a:pt x="1262" y="1254"/>
                        <a:pt x="1277" y="1254"/>
                        <a:pt x="1293" y="1254"/>
                      </a:cubicBezTo>
                      <a:cubicBezTo>
                        <a:pt x="1308" y="1254"/>
                        <a:pt x="1323" y="1254"/>
                        <a:pt x="1308" y="1239"/>
                      </a:cubicBezTo>
                      <a:lnTo>
                        <a:pt x="1338" y="1239"/>
                      </a:lnTo>
                      <a:cubicBezTo>
                        <a:pt x="1308" y="1239"/>
                        <a:pt x="1308" y="1209"/>
                        <a:pt x="1308" y="1209"/>
                      </a:cubicBezTo>
                      <a:lnTo>
                        <a:pt x="1338" y="1209"/>
                      </a:lnTo>
                      <a:lnTo>
                        <a:pt x="1308" y="1178"/>
                      </a:lnTo>
                      <a:cubicBezTo>
                        <a:pt x="1369" y="1178"/>
                        <a:pt x="1399" y="1087"/>
                        <a:pt x="1460" y="1026"/>
                      </a:cubicBezTo>
                      <a:cubicBezTo>
                        <a:pt x="1460" y="996"/>
                        <a:pt x="1429" y="966"/>
                        <a:pt x="1460" y="935"/>
                      </a:cubicBezTo>
                      <a:lnTo>
                        <a:pt x="1460" y="905"/>
                      </a:lnTo>
                      <a:lnTo>
                        <a:pt x="1429" y="905"/>
                      </a:lnTo>
                      <a:cubicBezTo>
                        <a:pt x="1460" y="874"/>
                        <a:pt x="1490" y="814"/>
                        <a:pt x="1460" y="753"/>
                      </a:cubicBezTo>
                      <a:cubicBezTo>
                        <a:pt x="1399" y="753"/>
                        <a:pt x="1490" y="722"/>
                        <a:pt x="1460" y="722"/>
                      </a:cubicBezTo>
                      <a:lnTo>
                        <a:pt x="1490" y="722"/>
                      </a:lnTo>
                      <a:cubicBezTo>
                        <a:pt x="1460" y="692"/>
                        <a:pt x="1460" y="662"/>
                        <a:pt x="1399" y="662"/>
                      </a:cubicBezTo>
                      <a:cubicBezTo>
                        <a:pt x="1460" y="631"/>
                        <a:pt x="1399" y="631"/>
                        <a:pt x="1429" y="631"/>
                      </a:cubicBezTo>
                      <a:lnTo>
                        <a:pt x="1399" y="631"/>
                      </a:lnTo>
                      <a:cubicBezTo>
                        <a:pt x="1429" y="631"/>
                        <a:pt x="1429" y="601"/>
                        <a:pt x="1429" y="601"/>
                      </a:cubicBezTo>
                      <a:cubicBezTo>
                        <a:pt x="1429" y="570"/>
                        <a:pt x="1399" y="540"/>
                        <a:pt x="1429" y="510"/>
                      </a:cubicBezTo>
                      <a:cubicBezTo>
                        <a:pt x="1369" y="479"/>
                        <a:pt x="1369" y="419"/>
                        <a:pt x="1338" y="388"/>
                      </a:cubicBezTo>
                      <a:cubicBezTo>
                        <a:pt x="1308" y="388"/>
                        <a:pt x="1308" y="388"/>
                        <a:pt x="1308" y="358"/>
                      </a:cubicBezTo>
                      <a:lnTo>
                        <a:pt x="1308" y="327"/>
                      </a:lnTo>
                      <a:cubicBezTo>
                        <a:pt x="1308" y="327"/>
                        <a:pt x="1294" y="341"/>
                        <a:pt x="1285" y="341"/>
                      </a:cubicBezTo>
                      <a:cubicBezTo>
                        <a:pt x="1281" y="341"/>
                        <a:pt x="1277" y="337"/>
                        <a:pt x="1277" y="327"/>
                      </a:cubicBezTo>
                      <a:cubicBezTo>
                        <a:pt x="1277" y="327"/>
                        <a:pt x="1277" y="297"/>
                        <a:pt x="1247" y="297"/>
                      </a:cubicBezTo>
                      <a:cubicBezTo>
                        <a:pt x="1247" y="297"/>
                        <a:pt x="1247" y="297"/>
                        <a:pt x="1247" y="267"/>
                      </a:cubicBezTo>
                      <a:cubicBezTo>
                        <a:pt x="1241" y="273"/>
                        <a:pt x="1237" y="275"/>
                        <a:pt x="1235" y="275"/>
                      </a:cubicBezTo>
                      <a:cubicBezTo>
                        <a:pt x="1227" y="275"/>
                        <a:pt x="1247" y="236"/>
                        <a:pt x="1247" y="236"/>
                      </a:cubicBezTo>
                      <a:cubicBezTo>
                        <a:pt x="1247" y="236"/>
                        <a:pt x="1125" y="84"/>
                        <a:pt x="943" y="23"/>
                      </a:cubicBezTo>
                      <a:cubicBezTo>
                        <a:pt x="896" y="8"/>
                        <a:pt x="843" y="0"/>
                        <a:pt x="78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9" name="Google Shape;1149;p31"/>
                <p:cNvSpPr/>
                <p:nvPr/>
              </p:nvSpPr>
              <p:spPr>
                <a:xfrm>
                  <a:off x="833532" y="494179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lnTo>
                        <a:pt x="0" y="31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0" name="Google Shape;1150;p31"/>
                <p:cNvSpPr/>
                <p:nvPr/>
              </p:nvSpPr>
              <p:spPr>
                <a:xfrm>
                  <a:off x="835461" y="494472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1" name="Google Shape;1151;p31"/>
                <p:cNvSpPr/>
                <p:nvPr/>
              </p:nvSpPr>
              <p:spPr>
                <a:xfrm>
                  <a:off x="837423" y="494376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2" name="Google Shape;1152;p31"/>
                <p:cNvSpPr/>
                <p:nvPr/>
              </p:nvSpPr>
              <p:spPr>
                <a:xfrm>
                  <a:off x="830574" y="494080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3" name="Google Shape;1153;p31"/>
                <p:cNvSpPr/>
                <p:nvPr/>
              </p:nvSpPr>
              <p:spPr>
                <a:xfrm>
                  <a:off x="832535" y="4932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4" name="Google Shape;1154;p31"/>
                <p:cNvSpPr/>
                <p:nvPr/>
              </p:nvSpPr>
              <p:spPr>
                <a:xfrm>
                  <a:off x="831570" y="4932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5" name="Google Shape;1155;p31"/>
                <p:cNvSpPr/>
                <p:nvPr/>
              </p:nvSpPr>
              <p:spPr>
                <a:xfrm>
                  <a:off x="831570" y="494276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6" name="Google Shape;1156;p31"/>
                <p:cNvSpPr/>
                <p:nvPr/>
              </p:nvSpPr>
              <p:spPr>
                <a:xfrm>
                  <a:off x="831570" y="4932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7" name="Google Shape;1157;p31"/>
                <p:cNvSpPr/>
                <p:nvPr/>
              </p:nvSpPr>
              <p:spPr>
                <a:xfrm>
                  <a:off x="832535" y="4932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8" name="Google Shape;1158;p31"/>
                <p:cNvSpPr/>
                <p:nvPr/>
              </p:nvSpPr>
              <p:spPr>
                <a:xfrm>
                  <a:off x="829609" y="493787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9" name="Google Shape;1159;p31"/>
                <p:cNvSpPr/>
                <p:nvPr/>
              </p:nvSpPr>
              <p:spPr>
                <a:xfrm>
                  <a:off x="832535" y="49339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0" name="Google Shape;1160;p31"/>
                <p:cNvSpPr/>
                <p:nvPr/>
              </p:nvSpPr>
              <p:spPr>
                <a:xfrm>
                  <a:off x="833532" y="4932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1" name="Google Shape;1161;p31"/>
                <p:cNvSpPr/>
                <p:nvPr/>
              </p:nvSpPr>
              <p:spPr>
                <a:xfrm>
                  <a:off x="830574" y="4935914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2" name="Google Shape;1162;p31"/>
                <p:cNvSpPr/>
                <p:nvPr/>
              </p:nvSpPr>
              <p:spPr>
                <a:xfrm>
                  <a:off x="1849019" y="494668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3" name="Google Shape;1163;p31"/>
                <p:cNvSpPr/>
                <p:nvPr/>
              </p:nvSpPr>
              <p:spPr>
                <a:xfrm>
                  <a:off x="1846061" y="49564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4" name="Google Shape;1164;p31"/>
                <p:cNvSpPr/>
                <p:nvPr/>
              </p:nvSpPr>
              <p:spPr>
                <a:xfrm>
                  <a:off x="1852910" y="494179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5" name="Google Shape;1165;p31"/>
                <p:cNvSpPr/>
                <p:nvPr/>
              </p:nvSpPr>
              <p:spPr>
                <a:xfrm>
                  <a:off x="1859759" y="49760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6" name="Google Shape;1166;p31"/>
                <p:cNvSpPr/>
                <p:nvPr/>
              </p:nvSpPr>
              <p:spPr>
                <a:xfrm>
                  <a:off x="1849019" y="49652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7" name="Google Shape;1167;p31"/>
                <p:cNvSpPr/>
                <p:nvPr/>
              </p:nvSpPr>
              <p:spPr>
                <a:xfrm>
                  <a:off x="1859759" y="49447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8" name="Google Shape;1168;p31"/>
                <p:cNvSpPr/>
                <p:nvPr/>
              </p:nvSpPr>
              <p:spPr>
                <a:xfrm>
                  <a:off x="1861720" y="494080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9" name="Google Shape;1169;p31"/>
                <p:cNvSpPr/>
                <p:nvPr/>
              </p:nvSpPr>
              <p:spPr>
                <a:xfrm>
                  <a:off x="1858794" y="4940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0" name="Google Shape;1170;p31"/>
                <p:cNvSpPr/>
                <p:nvPr/>
              </p:nvSpPr>
              <p:spPr>
                <a:xfrm>
                  <a:off x="1858794" y="49408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1" name="Google Shape;1171;p31"/>
                <p:cNvSpPr/>
                <p:nvPr/>
              </p:nvSpPr>
              <p:spPr>
                <a:xfrm>
                  <a:off x="1859759" y="493202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2" name="Google Shape;1172;p31"/>
                <p:cNvSpPr/>
                <p:nvPr/>
              </p:nvSpPr>
              <p:spPr>
                <a:xfrm>
                  <a:off x="1881270" y="497208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3" name="Google Shape;1173;p31"/>
                <p:cNvSpPr/>
                <p:nvPr/>
              </p:nvSpPr>
              <p:spPr>
                <a:xfrm>
                  <a:off x="1860723" y="493691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4" name="Google Shape;1174;p31"/>
                <p:cNvSpPr/>
                <p:nvPr/>
              </p:nvSpPr>
              <p:spPr>
                <a:xfrm>
                  <a:off x="1860723" y="494668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5" name="Google Shape;1175;p31"/>
                <p:cNvSpPr/>
                <p:nvPr/>
              </p:nvSpPr>
              <p:spPr>
                <a:xfrm>
                  <a:off x="1871495" y="49554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6" name="Google Shape;1176;p31"/>
                <p:cNvSpPr/>
                <p:nvPr/>
              </p:nvSpPr>
              <p:spPr>
                <a:xfrm>
                  <a:off x="1861720" y="49369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7" name="Google Shape;1177;p31"/>
                <p:cNvSpPr/>
                <p:nvPr/>
              </p:nvSpPr>
              <p:spPr>
                <a:xfrm>
                  <a:off x="1892010" y="495157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8" name="Google Shape;1178;p31"/>
                <p:cNvSpPr/>
                <p:nvPr/>
              </p:nvSpPr>
              <p:spPr>
                <a:xfrm>
                  <a:off x="1892975" y="49496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9" name="Google Shape;1179;p31"/>
                <p:cNvSpPr/>
                <p:nvPr/>
              </p:nvSpPr>
              <p:spPr>
                <a:xfrm>
                  <a:off x="1859759" y="4932988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0" name="Google Shape;1180;p31"/>
                <p:cNvSpPr/>
                <p:nvPr/>
              </p:nvSpPr>
              <p:spPr>
                <a:xfrm>
                  <a:off x="1886158" y="49369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1" name="Google Shape;1181;p31"/>
                <p:cNvSpPr/>
                <p:nvPr/>
              </p:nvSpPr>
              <p:spPr>
                <a:xfrm>
                  <a:off x="1848022" y="496427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2" name="Google Shape;1182;p31"/>
                <p:cNvSpPr/>
                <p:nvPr/>
              </p:nvSpPr>
              <p:spPr>
                <a:xfrm>
                  <a:off x="1862685" y="4959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3" name="Google Shape;1183;p31"/>
                <p:cNvSpPr/>
                <p:nvPr/>
              </p:nvSpPr>
              <p:spPr>
                <a:xfrm>
                  <a:off x="1861720" y="4959387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31" y="0"/>
                        <a:pt x="31" y="1"/>
                        <a:pt x="0" y="31"/>
                      </a:cubicBezTo>
                      <a:cubicBezTo>
                        <a:pt x="0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4" name="Google Shape;1184;p31"/>
                <p:cNvSpPr/>
                <p:nvPr/>
              </p:nvSpPr>
              <p:spPr>
                <a:xfrm>
                  <a:off x="1862685" y="49603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5" name="Google Shape;1185;p31"/>
                <p:cNvSpPr/>
                <p:nvPr/>
              </p:nvSpPr>
              <p:spPr>
                <a:xfrm>
                  <a:off x="1861720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6" name="Google Shape;1186;p31"/>
                <p:cNvSpPr/>
                <p:nvPr/>
              </p:nvSpPr>
              <p:spPr>
                <a:xfrm>
                  <a:off x="1861720" y="495742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cubicBezTo>
                        <a:pt x="0" y="1"/>
                        <a:pt x="0" y="31"/>
                        <a:pt x="0" y="3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7" name="Google Shape;1187;p31"/>
                <p:cNvSpPr/>
                <p:nvPr/>
              </p:nvSpPr>
              <p:spPr>
                <a:xfrm>
                  <a:off x="1864646" y="4959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8" name="Google Shape;1188;p31"/>
                <p:cNvSpPr/>
                <p:nvPr/>
              </p:nvSpPr>
              <p:spPr>
                <a:xfrm>
                  <a:off x="1845096" y="4926718"/>
                  <a:ext cx="48908" cy="504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1" h="1570" extrusionOk="0">
                      <a:moveTo>
                        <a:pt x="445" y="217"/>
                      </a:moveTo>
                      <a:cubicBezTo>
                        <a:pt x="439" y="217"/>
                        <a:pt x="448" y="235"/>
                        <a:pt x="453" y="235"/>
                      </a:cubicBezTo>
                      <a:cubicBezTo>
                        <a:pt x="455" y="235"/>
                        <a:pt x="457" y="232"/>
                        <a:pt x="457" y="226"/>
                      </a:cubicBezTo>
                      <a:cubicBezTo>
                        <a:pt x="450" y="220"/>
                        <a:pt x="446" y="217"/>
                        <a:pt x="445" y="217"/>
                      </a:cubicBezTo>
                      <a:close/>
                      <a:moveTo>
                        <a:pt x="396" y="408"/>
                      </a:moveTo>
                      <a:cubicBezTo>
                        <a:pt x="396" y="408"/>
                        <a:pt x="396" y="408"/>
                        <a:pt x="396" y="408"/>
                      </a:cubicBezTo>
                      <a:cubicBezTo>
                        <a:pt x="396" y="408"/>
                        <a:pt x="396" y="408"/>
                        <a:pt x="396" y="408"/>
                      </a:cubicBezTo>
                      <a:close/>
                      <a:moveTo>
                        <a:pt x="274" y="439"/>
                      </a:moveTo>
                      <a:lnTo>
                        <a:pt x="274" y="439"/>
                      </a:lnTo>
                      <a:cubicBezTo>
                        <a:pt x="274" y="439"/>
                        <a:pt x="274" y="439"/>
                        <a:pt x="274" y="439"/>
                      </a:cubicBezTo>
                      <a:close/>
                      <a:moveTo>
                        <a:pt x="274" y="439"/>
                      </a:moveTo>
                      <a:lnTo>
                        <a:pt x="274" y="439"/>
                      </a:lnTo>
                      <a:cubicBezTo>
                        <a:pt x="274" y="439"/>
                        <a:pt x="274" y="439"/>
                        <a:pt x="274" y="439"/>
                      </a:cubicBezTo>
                      <a:close/>
                      <a:moveTo>
                        <a:pt x="563" y="527"/>
                      </a:moveTo>
                      <a:cubicBezTo>
                        <a:pt x="568" y="533"/>
                        <a:pt x="572" y="539"/>
                        <a:pt x="575" y="539"/>
                      </a:cubicBezTo>
                      <a:cubicBezTo>
                        <a:pt x="577" y="539"/>
                        <a:pt x="578" y="536"/>
                        <a:pt x="578" y="530"/>
                      </a:cubicBezTo>
                      <a:cubicBezTo>
                        <a:pt x="572" y="530"/>
                        <a:pt x="567" y="529"/>
                        <a:pt x="563" y="527"/>
                      </a:cubicBezTo>
                      <a:close/>
                      <a:moveTo>
                        <a:pt x="396" y="591"/>
                      </a:moveTo>
                      <a:cubicBezTo>
                        <a:pt x="396" y="612"/>
                        <a:pt x="426" y="634"/>
                        <a:pt x="444" y="634"/>
                      </a:cubicBezTo>
                      <a:cubicBezTo>
                        <a:pt x="444" y="634"/>
                        <a:pt x="444" y="634"/>
                        <a:pt x="444" y="634"/>
                      </a:cubicBezTo>
                      <a:lnTo>
                        <a:pt x="444" y="634"/>
                      </a:lnTo>
                      <a:cubicBezTo>
                        <a:pt x="447" y="642"/>
                        <a:pt x="457" y="652"/>
                        <a:pt x="457" y="652"/>
                      </a:cubicBezTo>
                      <a:cubicBezTo>
                        <a:pt x="457" y="652"/>
                        <a:pt x="457" y="652"/>
                        <a:pt x="457" y="621"/>
                      </a:cubicBezTo>
                      <a:cubicBezTo>
                        <a:pt x="457" y="630"/>
                        <a:pt x="451" y="634"/>
                        <a:pt x="444" y="634"/>
                      </a:cubicBezTo>
                      <a:lnTo>
                        <a:pt x="444" y="634"/>
                      </a:lnTo>
                      <a:cubicBezTo>
                        <a:pt x="442" y="627"/>
                        <a:pt x="443" y="621"/>
                        <a:pt x="457" y="621"/>
                      </a:cubicBezTo>
                      <a:cubicBezTo>
                        <a:pt x="426" y="621"/>
                        <a:pt x="426" y="591"/>
                        <a:pt x="396" y="591"/>
                      </a:cubicBezTo>
                      <a:close/>
                      <a:moveTo>
                        <a:pt x="92" y="712"/>
                      </a:moveTo>
                      <a:lnTo>
                        <a:pt x="92" y="712"/>
                      </a:lnTo>
                      <a:cubicBezTo>
                        <a:pt x="92" y="712"/>
                        <a:pt x="92" y="712"/>
                        <a:pt x="92" y="712"/>
                      </a:cubicBezTo>
                      <a:close/>
                      <a:moveTo>
                        <a:pt x="487" y="834"/>
                      </a:moveTo>
                      <a:cubicBezTo>
                        <a:pt x="457" y="834"/>
                        <a:pt x="487" y="864"/>
                        <a:pt x="457" y="864"/>
                      </a:cubicBezTo>
                      <a:lnTo>
                        <a:pt x="487" y="864"/>
                      </a:lnTo>
                      <a:cubicBezTo>
                        <a:pt x="517" y="864"/>
                        <a:pt x="487" y="864"/>
                        <a:pt x="487" y="834"/>
                      </a:cubicBezTo>
                      <a:close/>
                      <a:moveTo>
                        <a:pt x="837" y="851"/>
                      </a:moveTo>
                      <a:cubicBezTo>
                        <a:pt x="835" y="851"/>
                        <a:pt x="842" y="864"/>
                        <a:pt x="821" y="864"/>
                      </a:cubicBezTo>
                      <a:lnTo>
                        <a:pt x="852" y="864"/>
                      </a:lnTo>
                      <a:cubicBezTo>
                        <a:pt x="842" y="854"/>
                        <a:pt x="838" y="851"/>
                        <a:pt x="837" y="851"/>
                      </a:cubicBezTo>
                      <a:close/>
                      <a:moveTo>
                        <a:pt x="791" y="864"/>
                      </a:moveTo>
                      <a:lnTo>
                        <a:pt x="791" y="864"/>
                      </a:lnTo>
                      <a:cubicBezTo>
                        <a:pt x="806" y="880"/>
                        <a:pt x="814" y="887"/>
                        <a:pt x="821" y="895"/>
                      </a:cubicBezTo>
                      <a:cubicBezTo>
                        <a:pt x="821" y="880"/>
                        <a:pt x="821" y="880"/>
                        <a:pt x="817" y="880"/>
                      </a:cubicBezTo>
                      <a:cubicBezTo>
                        <a:pt x="814" y="880"/>
                        <a:pt x="806" y="880"/>
                        <a:pt x="791" y="864"/>
                      </a:cubicBezTo>
                      <a:close/>
                      <a:moveTo>
                        <a:pt x="669" y="895"/>
                      </a:moveTo>
                      <a:cubicBezTo>
                        <a:pt x="669" y="895"/>
                        <a:pt x="669" y="895"/>
                        <a:pt x="669" y="895"/>
                      </a:cubicBezTo>
                      <a:cubicBezTo>
                        <a:pt x="669" y="895"/>
                        <a:pt x="669" y="895"/>
                        <a:pt x="669" y="895"/>
                      </a:cubicBezTo>
                      <a:close/>
                      <a:moveTo>
                        <a:pt x="760" y="895"/>
                      </a:moveTo>
                      <a:cubicBezTo>
                        <a:pt x="760" y="895"/>
                        <a:pt x="760" y="895"/>
                        <a:pt x="760" y="895"/>
                      </a:cubicBezTo>
                      <a:cubicBezTo>
                        <a:pt x="760" y="895"/>
                        <a:pt x="760" y="895"/>
                        <a:pt x="760" y="895"/>
                      </a:cubicBezTo>
                      <a:close/>
                      <a:moveTo>
                        <a:pt x="554" y="942"/>
                      </a:moveTo>
                      <a:cubicBezTo>
                        <a:pt x="548" y="942"/>
                        <a:pt x="527" y="956"/>
                        <a:pt x="548" y="956"/>
                      </a:cubicBezTo>
                      <a:cubicBezTo>
                        <a:pt x="558" y="945"/>
                        <a:pt x="558" y="942"/>
                        <a:pt x="554" y="942"/>
                      </a:cubicBezTo>
                      <a:close/>
                      <a:moveTo>
                        <a:pt x="478" y="972"/>
                      </a:moveTo>
                      <a:cubicBezTo>
                        <a:pt x="487" y="972"/>
                        <a:pt x="487" y="986"/>
                        <a:pt x="487" y="986"/>
                      </a:cubicBezTo>
                      <a:lnTo>
                        <a:pt x="457" y="986"/>
                      </a:lnTo>
                      <a:cubicBezTo>
                        <a:pt x="467" y="976"/>
                        <a:pt x="473" y="972"/>
                        <a:pt x="478" y="972"/>
                      </a:cubicBezTo>
                      <a:close/>
                      <a:moveTo>
                        <a:pt x="605" y="994"/>
                      </a:moveTo>
                      <a:cubicBezTo>
                        <a:pt x="601" y="994"/>
                        <a:pt x="593" y="1001"/>
                        <a:pt x="578" y="1016"/>
                      </a:cubicBezTo>
                      <a:lnTo>
                        <a:pt x="578" y="1016"/>
                      </a:lnTo>
                      <a:cubicBezTo>
                        <a:pt x="578" y="1016"/>
                        <a:pt x="592" y="1003"/>
                        <a:pt x="601" y="1003"/>
                      </a:cubicBezTo>
                      <a:cubicBezTo>
                        <a:pt x="605" y="1003"/>
                        <a:pt x="609" y="1006"/>
                        <a:pt x="609" y="1016"/>
                      </a:cubicBezTo>
                      <a:cubicBezTo>
                        <a:pt x="609" y="1001"/>
                        <a:pt x="609" y="994"/>
                        <a:pt x="605" y="994"/>
                      </a:cubicBezTo>
                      <a:close/>
                      <a:moveTo>
                        <a:pt x="577" y="987"/>
                      </a:moveTo>
                      <a:lnTo>
                        <a:pt x="548" y="1016"/>
                      </a:lnTo>
                      <a:lnTo>
                        <a:pt x="578" y="1016"/>
                      </a:lnTo>
                      <a:cubicBezTo>
                        <a:pt x="548" y="1016"/>
                        <a:pt x="548" y="1016"/>
                        <a:pt x="577" y="987"/>
                      </a:cubicBezTo>
                      <a:close/>
                      <a:moveTo>
                        <a:pt x="578" y="1016"/>
                      </a:moveTo>
                      <a:cubicBezTo>
                        <a:pt x="568" y="1016"/>
                        <a:pt x="561" y="1020"/>
                        <a:pt x="556" y="1025"/>
                      </a:cubicBezTo>
                      <a:lnTo>
                        <a:pt x="556" y="1025"/>
                      </a:lnTo>
                      <a:cubicBezTo>
                        <a:pt x="562" y="1019"/>
                        <a:pt x="568" y="1016"/>
                        <a:pt x="578" y="1016"/>
                      </a:cubicBezTo>
                      <a:close/>
                      <a:moveTo>
                        <a:pt x="1338" y="1214"/>
                      </a:moveTo>
                      <a:cubicBezTo>
                        <a:pt x="1346" y="1222"/>
                        <a:pt x="1353" y="1229"/>
                        <a:pt x="1368" y="1229"/>
                      </a:cubicBezTo>
                      <a:lnTo>
                        <a:pt x="1338" y="1214"/>
                      </a:lnTo>
                      <a:close/>
                      <a:moveTo>
                        <a:pt x="1186" y="1351"/>
                      </a:moveTo>
                      <a:cubicBezTo>
                        <a:pt x="1186" y="1351"/>
                        <a:pt x="1216" y="1351"/>
                        <a:pt x="1216" y="1381"/>
                      </a:cubicBezTo>
                      <a:cubicBezTo>
                        <a:pt x="1216" y="1351"/>
                        <a:pt x="1216" y="1351"/>
                        <a:pt x="1186" y="1351"/>
                      </a:cubicBezTo>
                      <a:close/>
                      <a:moveTo>
                        <a:pt x="750" y="1"/>
                      </a:moveTo>
                      <a:cubicBezTo>
                        <a:pt x="610" y="1"/>
                        <a:pt x="477" y="62"/>
                        <a:pt x="457" y="165"/>
                      </a:cubicBezTo>
                      <a:cubicBezTo>
                        <a:pt x="457" y="196"/>
                        <a:pt x="457" y="196"/>
                        <a:pt x="457" y="226"/>
                      </a:cubicBezTo>
                      <a:cubicBezTo>
                        <a:pt x="457" y="226"/>
                        <a:pt x="457" y="287"/>
                        <a:pt x="487" y="317"/>
                      </a:cubicBezTo>
                      <a:lnTo>
                        <a:pt x="487" y="287"/>
                      </a:lnTo>
                      <a:lnTo>
                        <a:pt x="517" y="287"/>
                      </a:lnTo>
                      <a:cubicBezTo>
                        <a:pt x="493" y="287"/>
                        <a:pt x="488" y="248"/>
                        <a:pt x="503" y="248"/>
                      </a:cubicBezTo>
                      <a:cubicBezTo>
                        <a:pt x="506" y="248"/>
                        <a:pt x="511" y="250"/>
                        <a:pt x="517" y="256"/>
                      </a:cubicBezTo>
                      <a:cubicBezTo>
                        <a:pt x="517" y="256"/>
                        <a:pt x="517" y="287"/>
                        <a:pt x="517" y="287"/>
                      </a:cubicBezTo>
                      <a:lnTo>
                        <a:pt x="548" y="287"/>
                      </a:lnTo>
                      <a:cubicBezTo>
                        <a:pt x="517" y="287"/>
                        <a:pt x="517" y="317"/>
                        <a:pt x="517" y="317"/>
                      </a:cubicBezTo>
                      <a:lnTo>
                        <a:pt x="548" y="317"/>
                      </a:lnTo>
                      <a:cubicBezTo>
                        <a:pt x="548" y="332"/>
                        <a:pt x="548" y="332"/>
                        <a:pt x="548" y="332"/>
                      </a:cubicBezTo>
                      <a:cubicBezTo>
                        <a:pt x="548" y="332"/>
                        <a:pt x="548" y="332"/>
                        <a:pt x="548" y="348"/>
                      </a:cubicBezTo>
                      <a:lnTo>
                        <a:pt x="578" y="317"/>
                      </a:lnTo>
                      <a:cubicBezTo>
                        <a:pt x="578" y="334"/>
                        <a:pt x="578" y="339"/>
                        <a:pt x="578" y="339"/>
                      </a:cubicBezTo>
                      <a:cubicBezTo>
                        <a:pt x="578" y="342"/>
                        <a:pt x="578" y="344"/>
                        <a:pt x="578" y="348"/>
                      </a:cubicBezTo>
                      <a:cubicBezTo>
                        <a:pt x="578" y="348"/>
                        <a:pt x="578" y="348"/>
                        <a:pt x="578" y="378"/>
                      </a:cubicBezTo>
                      <a:lnTo>
                        <a:pt x="609" y="378"/>
                      </a:lnTo>
                      <a:cubicBezTo>
                        <a:pt x="609" y="378"/>
                        <a:pt x="616" y="370"/>
                        <a:pt x="624" y="370"/>
                      </a:cubicBezTo>
                      <a:cubicBezTo>
                        <a:pt x="631" y="370"/>
                        <a:pt x="639" y="378"/>
                        <a:pt x="639" y="408"/>
                      </a:cubicBezTo>
                      <a:lnTo>
                        <a:pt x="669" y="378"/>
                      </a:lnTo>
                      <a:lnTo>
                        <a:pt x="669" y="378"/>
                      </a:lnTo>
                      <a:cubicBezTo>
                        <a:pt x="669" y="408"/>
                        <a:pt x="669" y="408"/>
                        <a:pt x="639" y="408"/>
                      </a:cubicBezTo>
                      <a:cubicBezTo>
                        <a:pt x="700" y="439"/>
                        <a:pt x="700" y="530"/>
                        <a:pt x="700" y="530"/>
                      </a:cubicBezTo>
                      <a:cubicBezTo>
                        <a:pt x="700" y="530"/>
                        <a:pt x="700" y="530"/>
                        <a:pt x="700" y="560"/>
                      </a:cubicBezTo>
                      <a:cubicBezTo>
                        <a:pt x="706" y="554"/>
                        <a:pt x="709" y="552"/>
                        <a:pt x="712" y="552"/>
                      </a:cubicBezTo>
                      <a:cubicBezTo>
                        <a:pt x="720" y="552"/>
                        <a:pt x="706" y="591"/>
                        <a:pt x="730" y="591"/>
                      </a:cubicBezTo>
                      <a:cubicBezTo>
                        <a:pt x="730" y="652"/>
                        <a:pt x="760" y="621"/>
                        <a:pt x="760" y="652"/>
                      </a:cubicBezTo>
                      <a:lnTo>
                        <a:pt x="760" y="621"/>
                      </a:lnTo>
                      <a:lnTo>
                        <a:pt x="791" y="621"/>
                      </a:lnTo>
                      <a:cubicBezTo>
                        <a:pt x="760" y="621"/>
                        <a:pt x="760" y="621"/>
                        <a:pt x="760" y="652"/>
                      </a:cubicBezTo>
                      <a:cubicBezTo>
                        <a:pt x="760" y="652"/>
                        <a:pt x="790" y="622"/>
                        <a:pt x="791" y="621"/>
                      </a:cubicBezTo>
                      <a:lnTo>
                        <a:pt x="791" y="621"/>
                      </a:lnTo>
                      <a:cubicBezTo>
                        <a:pt x="761" y="652"/>
                        <a:pt x="791" y="682"/>
                        <a:pt x="791" y="712"/>
                      </a:cubicBezTo>
                      <a:cubicBezTo>
                        <a:pt x="821" y="712"/>
                        <a:pt x="821" y="773"/>
                        <a:pt x="821" y="773"/>
                      </a:cubicBezTo>
                      <a:cubicBezTo>
                        <a:pt x="821" y="773"/>
                        <a:pt x="826" y="771"/>
                        <a:pt x="832" y="768"/>
                      </a:cubicBezTo>
                      <a:lnTo>
                        <a:pt x="832" y="768"/>
                      </a:lnTo>
                      <a:cubicBezTo>
                        <a:pt x="831" y="770"/>
                        <a:pt x="830" y="772"/>
                        <a:pt x="830" y="773"/>
                      </a:cubicBezTo>
                      <a:lnTo>
                        <a:pt x="830" y="773"/>
                      </a:lnTo>
                      <a:cubicBezTo>
                        <a:pt x="827" y="773"/>
                        <a:pt x="825" y="773"/>
                        <a:pt x="821" y="773"/>
                      </a:cubicBezTo>
                      <a:cubicBezTo>
                        <a:pt x="852" y="804"/>
                        <a:pt x="791" y="804"/>
                        <a:pt x="852" y="804"/>
                      </a:cubicBezTo>
                      <a:cubicBezTo>
                        <a:pt x="867" y="819"/>
                        <a:pt x="867" y="819"/>
                        <a:pt x="863" y="819"/>
                      </a:cubicBezTo>
                      <a:cubicBezTo>
                        <a:pt x="861" y="819"/>
                        <a:pt x="858" y="819"/>
                        <a:pt x="856" y="821"/>
                      </a:cubicBezTo>
                      <a:lnTo>
                        <a:pt x="856" y="821"/>
                      </a:lnTo>
                      <a:cubicBezTo>
                        <a:pt x="855" y="821"/>
                        <a:pt x="854" y="820"/>
                        <a:pt x="854" y="820"/>
                      </a:cubicBezTo>
                      <a:cubicBezTo>
                        <a:pt x="853" y="820"/>
                        <a:pt x="854" y="821"/>
                        <a:pt x="855" y="822"/>
                      </a:cubicBezTo>
                      <a:lnTo>
                        <a:pt x="855" y="822"/>
                      </a:lnTo>
                      <a:cubicBezTo>
                        <a:pt x="853" y="824"/>
                        <a:pt x="852" y="828"/>
                        <a:pt x="852" y="834"/>
                      </a:cubicBezTo>
                      <a:lnTo>
                        <a:pt x="821" y="834"/>
                      </a:lnTo>
                      <a:lnTo>
                        <a:pt x="852" y="864"/>
                      </a:lnTo>
                      <a:lnTo>
                        <a:pt x="852" y="895"/>
                      </a:lnTo>
                      <a:cubicBezTo>
                        <a:pt x="852" y="864"/>
                        <a:pt x="852" y="864"/>
                        <a:pt x="821" y="864"/>
                      </a:cubicBezTo>
                      <a:cubicBezTo>
                        <a:pt x="821" y="864"/>
                        <a:pt x="852" y="895"/>
                        <a:pt x="821" y="895"/>
                      </a:cubicBezTo>
                      <a:lnTo>
                        <a:pt x="821" y="895"/>
                      </a:lnTo>
                      <a:cubicBezTo>
                        <a:pt x="821" y="895"/>
                        <a:pt x="821" y="895"/>
                        <a:pt x="821" y="895"/>
                      </a:cubicBezTo>
                      <a:lnTo>
                        <a:pt x="821" y="895"/>
                      </a:lnTo>
                      <a:cubicBezTo>
                        <a:pt x="821" y="901"/>
                        <a:pt x="820" y="904"/>
                        <a:pt x="818" y="904"/>
                      </a:cubicBezTo>
                      <a:cubicBezTo>
                        <a:pt x="812" y="904"/>
                        <a:pt x="800" y="886"/>
                        <a:pt x="794" y="886"/>
                      </a:cubicBezTo>
                      <a:cubicBezTo>
                        <a:pt x="792" y="886"/>
                        <a:pt x="791" y="888"/>
                        <a:pt x="791" y="895"/>
                      </a:cubicBezTo>
                      <a:cubicBezTo>
                        <a:pt x="791" y="910"/>
                        <a:pt x="791" y="910"/>
                        <a:pt x="795" y="910"/>
                      </a:cubicBezTo>
                      <a:cubicBezTo>
                        <a:pt x="798" y="910"/>
                        <a:pt x="806" y="910"/>
                        <a:pt x="821" y="925"/>
                      </a:cubicBezTo>
                      <a:cubicBezTo>
                        <a:pt x="821" y="932"/>
                        <a:pt x="820" y="934"/>
                        <a:pt x="818" y="934"/>
                      </a:cubicBezTo>
                      <a:cubicBezTo>
                        <a:pt x="812" y="934"/>
                        <a:pt x="800" y="916"/>
                        <a:pt x="794" y="916"/>
                      </a:cubicBezTo>
                      <a:cubicBezTo>
                        <a:pt x="792" y="916"/>
                        <a:pt x="791" y="919"/>
                        <a:pt x="791" y="925"/>
                      </a:cubicBezTo>
                      <a:cubicBezTo>
                        <a:pt x="760" y="895"/>
                        <a:pt x="791" y="895"/>
                        <a:pt x="760" y="895"/>
                      </a:cubicBezTo>
                      <a:cubicBezTo>
                        <a:pt x="760" y="895"/>
                        <a:pt x="760" y="895"/>
                        <a:pt x="791" y="925"/>
                      </a:cubicBezTo>
                      <a:lnTo>
                        <a:pt x="760" y="925"/>
                      </a:lnTo>
                      <a:cubicBezTo>
                        <a:pt x="760" y="895"/>
                        <a:pt x="760" y="895"/>
                        <a:pt x="760" y="895"/>
                      </a:cubicBezTo>
                      <a:cubicBezTo>
                        <a:pt x="760" y="905"/>
                        <a:pt x="757" y="908"/>
                        <a:pt x="753" y="908"/>
                      </a:cubicBezTo>
                      <a:cubicBezTo>
                        <a:pt x="744" y="908"/>
                        <a:pt x="730" y="895"/>
                        <a:pt x="730" y="895"/>
                      </a:cubicBezTo>
                      <a:cubicBezTo>
                        <a:pt x="730" y="895"/>
                        <a:pt x="730" y="925"/>
                        <a:pt x="700" y="925"/>
                      </a:cubicBezTo>
                      <a:cubicBezTo>
                        <a:pt x="700" y="940"/>
                        <a:pt x="700" y="948"/>
                        <a:pt x="700" y="956"/>
                      </a:cubicBezTo>
                      <a:cubicBezTo>
                        <a:pt x="700" y="925"/>
                        <a:pt x="669" y="956"/>
                        <a:pt x="669" y="895"/>
                      </a:cubicBezTo>
                      <a:cubicBezTo>
                        <a:pt x="669" y="925"/>
                        <a:pt x="669" y="925"/>
                        <a:pt x="669" y="925"/>
                      </a:cubicBezTo>
                      <a:cubicBezTo>
                        <a:pt x="669" y="913"/>
                        <a:pt x="669" y="908"/>
                        <a:pt x="669" y="908"/>
                      </a:cubicBezTo>
                      <a:cubicBezTo>
                        <a:pt x="668" y="908"/>
                        <a:pt x="663" y="986"/>
                        <a:pt x="639" y="986"/>
                      </a:cubicBezTo>
                      <a:cubicBezTo>
                        <a:pt x="639" y="1016"/>
                        <a:pt x="639" y="1016"/>
                        <a:pt x="639" y="1047"/>
                      </a:cubicBezTo>
                      <a:cubicBezTo>
                        <a:pt x="639" y="1032"/>
                        <a:pt x="631" y="1032"/>
                        <a:pt x="624" y="1032"/>
                      </a:cubicBezTo>
                      <a:cubicBezTo>
                        <a:pt x="616" y="1032"/>
                        <a:pt x="609" y="1032"/>
                        <a:pt x="609" y="1016"/>
                      </a:cubicBezTo>
                      <a:cubicBezTo>
                        <a:pt x="609" y="1016"/>
                        <a:pt x="595" y="1030"/>
                        <a:pt x="586" y="1030"/>
                      </a:cubicBezTo>
                      <a:cubicBezTo>
                        <a:pt x="581" y="1030"/>
                        <a:pt x="578" y="1026"/>
                        <a:pt x="578" y="1016"/>
                      </a:cubicBezTo>
                      <a:cubicBezTo>
                        <a:pt x="568" y="1026"/>
                        <a:pt x="561" y="1030"/>
                        <a:pt x="557" y="1030"/>
                      </a:cubicBezTo>
                      <a:cubicBezTo>
                        <a:pt x="555" y="1030"/>
                        <a:pt x="554" y="1030"/>
                        <a:pt x="553" y="1029"/>
                      </a:cubicBezTo>
                      <a:lnTo>
                        <a:pt x="553" y="1029"/>
                      </a:lnTo>
                      <a:cubicBezTo>
                        <a:pt x="548" y="1037"/>
                        <a:pt x="548" y="1047"/>
                        <a:pt x="548" y="1047"/>
                      </a:cubicBezTo>
                      <a:cubicBezTo>
                        <a:pt x="548" y="1047"/>
                        <a:pt x="548" y="1047"/>
                        <a:pt x="517" y="1077"/>
                      </a:cubicBezTo>
                      <a:cubicBezTo>
                        <a:pt x="536" y="1059"/>
                        <a:pt x="543" y="1040"/>
                        <a:pt x="553" y="1029"/>
                      </a:cubicBezTo>
                      <a:lnTo>
                        <a:pt x="553" y="1029"/>
                      </a:lnTo>
                      <a:cubicBezTo>
                        <a:pt x="553" y="1029"/>
                        <a:pt x="553" y="1029"/>
                        <a:pt x="553" y="1029"/>
                      </a:cubicBezTo>
                      <a:lnTo>
                        <a:pt x="553" y="1029"/>
                      </a:lnTo>
                      <a:cubicBezTo>
                        <a:pt x="554" y="1027"/>
                        <a:pt x="555" y="1026"/>
                        <a:pt x="556" y="1025"/>
                      </a:cubicBezTo>
                      <a:lnTo>
                        <a:pt x="556" y="1025"/>
                      </a:lnTo>
                      <a:cubicBezTo>
                        <a:pt x="555" y="1026"/>
                        <a:pt x="554" y="1027"/>
                        <a:pt x="553" y="1029"/>
                      </a:cubicBezTo>
                      <a:lnTo>
                        <a:pt x="553" y="1029"/>
                      </a:lnTo>
                      <a:cubicBezTo>
                        <a:pt x="548" y="1025"/>
                        <a:pt x="548" y="1016"/>
                        <a:pt x="548" y="1016"/>
                      </a:cubicBezTo>
                      <a:cubicBezTo>
                        <a:pt x="517" y="1047"/>
                        <a:pt x="517" y="1047"/>
                        <a:pt x="517" y="1077"/>
                      </a:cubicBezTo>
                      <a:cubicBezTo>
                        <a:pt x="517" y="1077"/>
                        <a:pt x="517" y="1047"/>
                        <a:pt x="517" y="1047"/>
                      </a:cubicBezTo>
                      <a:cubicBezTo>
                        <a:pt x="517" y="1047"/>
                        <a:pt x="487" y="1047"/>
                        <a:pt x="517" y="1016"/>
                      </a:cubicBezTo>
                      <a:lnTo>
                        <a:pt x="517" y="1016"/>
                      </a:lnTo>
                      <a:cubicBezTo>
                        <a:pt x="531" y="1002"/>
                        <a:pt x="548" y="986"/>
                        <a:pt x="548" y="986"/>
                      </a:cubicBezTo>
                      <a:lnTo>
                        <a:pt x="517" y="986"/>
                      </a:lnTo>
                      <a:cubicBezTo>
                        <a:pt x="517" y="986"/>
                        <a:pt x="517" y="986"/>
                        <a:pt x="517" y="956"/>
                      </a:cubicBezTo>
                      <a:lnTo>
                        <a:pt x="487" y="986"/>
                      </a:lnTo>
                      <a:lnTo>
                        <a:pt x="487" y="986"/>
                      </a:lnTo>
                      <a:cubicBezTo>
                        <a:pt x="502" y="971"/>
                        <a:pt x="502" y="971"/>
                        <a:pt x="498" y="971"/>
                      </a:cubicBezTo>
                      <a:cubicBezTo>
                        <a:pt x="495" y="971"/>
                        <a:pt x="487" y="971"/>
                        <a:pt x="487" y="956"/>
                      </a:cubicBezTo>
                      <a:cubicBezTo>
                        <a:pt x="487" y="945"/>
                        <a:pt x="484" y="942"/>
                        <a:pt x="478" y="942"/>
                      </a:cubicBezTo>
                      <a:cubicBezTo>
                        <a:pt x="475" y="942"/>
                        <a:pt x="472" y="943"/>
                        <a:pt x="468" y="944"/>
                      </a:cubicBezTo>
                      <a:lnTo>
                        <a:pt x="468" y="944"/>
                      </a:lnTo>
                      <a:cubicBezTo>
                        <a:pt x="477" y="936"/>
                        <a:pt x="487" y="925"/>
                        <a:pt x="487" y="925"/>
                      </a:cubicBezTo>
                      <a:lnTo>
                        <a:pt x="426" y="925"/>
                      </a:lnTo>
                      <a:cubicBezTo>
                        <a:pt x="436" y="915"/>
                        <a:pt x="436" y="912"/>
                        <a:pt x="432" y="912"/>
                      </a:cubicBezTo>
                      <a:cubicBezTo>
                        <a:pt x="423" y="912"/>
                        <a:pt x="396" y="925"/>
                        <a:pt x="396" y="925"/>
                      </a:cubicBezTo>
                      <a:cubicBezTo>
                        <a:pt x="396" y="895"/>
                        <a:pt x="396" y="895"/>
                        <a:pt x="426" y="895"/>
                      </a:cubicBezTo>
                      <a:lnTo>
                        <a:pt x="396" y="895"/>
                      </a:lnTo>
                      <a:cubicBezTo>
                        <a:pt x="425" y="895"/>
                        <a:pt x="455" y="866"/>
                        <a:pt x="456" y="864"/>
                      </a:cubicBezTo>
                      <a:lnTo>
                        <a:pt x="456" y="864"/>
                      </a:lnTo>
                      <a:cubicBezTo>
                        <a:pt x="455" y="865"/>
                        <a:pt x="443" y="878"/>
                        <a:pt x="434" y="878"/>
                      </a:cubicBezTo>
                      <a:cubicBezTo>
                        <a:pt x="430" y="878"/>
                        <a:pt x="426" y="875"/>
                        <a:pt x="426" y="864"/>
                      </a:cubicBezTo>
                      <a:lnTo>
                        <a:pt x="457" y="864"/>
                      </a:lnTo>
                      <a:cubicBezTo>
                        <a:pt x="457" y="834"/>
                        <a:pt x="365" y="834"/>
                        <a:pt x="396" y="834"/>
                      </a:cubicBezTo>
                      <a:lnTo>
                        <a:pt x="335" y="834"/>
                      </a:lnTo>
                      <a:cubicBezTo>
                        <a:pt x="396" y="834"/>
                        <a:pt x="426" y="834"/>
                        <a:pt x="426" y="804"/>
                      </a:cubicBezTo>
                      <a:lnTo>
                        <a:pt x="396" y="804"/>
                      </a:lnTo>
                      <a:cubicBezTo>
                        <a:pt x="396" y="773"/>
                        <a:pt x="396" y="773"/>
                        <a:pt x="396" y="773"/>
                      </a:cubicBezTo>
                      <a:cubicBezTo>
                        <a:pt x="396" y="773"/>
                        <a:pt x="365" y="773"/>
                        <a:pt x="365" y="743"/>
                      </a:cubicBezTo>
                      <a:lnTo>
                        <a:pt x="365" y="743"/>
                      </a:lnTo>
                      <a:cubicBezTo>
                        <a:pt x="375" y="753"/>
                        <a:pt x="379" y="756"/>
                        <a:pt x="380" y="756"/>
                      </a:cubicBezTo>
                      <a:cubicBezTo>
                        <a:pt x="382" y="756"/>
                        <a:pt x="375" y="743"/>
                        <a:pt x="396" y="743"/>
                      </a:cubicBezTo>
                      <a:lnTo>
                        <a:pt x="426" y="743"/>
                      </a:lnTo>
                      <a:cubicBezTo>
                        <a:pt x="396" y="743"/>
                        <a:pt x="396" y="743"/>
                        <a:pt x="396" y="712"/>
                      </a:cubicBezTo>
                      <a:lnTo>
                        <a:pt x="396" y="712"/>
                      </a:lnTo>
                      <a:cubicBezTo>
                        <a:pt x="416" y="723"/>
                        <a:pt x="423" y="726"/>
                        <a:pt x="424" y="726"/>
                      </a:cubicBezTo>
                      <a:cubicBezTo>
                        <a:pt x="426" y="726"/>
                        <a:pt x="406" y="712"/>
                        <a:pt x="426" y="712"/>
                      </a:cubicBezTo>
                      <a:cubicBezTo>
                        <a:pt x="396" y="712"/>
                        <a:pt x="426" y="712"/>
                        <a:pt x="396" y="682"/>
                      </a:cubicBezTo>
                      <a:lnTo>
                        <a:pt x="396" y="682"/>
                      </a:lnTo>
                      <a:cubicBezTo>
                        <a:pt x="397" y="683"/>
                        <a:pt x="426" y="712"/>
                        <a:pt x="426" y="712"/>
                      </a:cubicBezTo>
                      <a:cubicBezTo>
                        <a:pt x="457" y="712"/>
                        <a:pt x="457" y="682"/>
                        <a:pt x="457" y="682"/>
                      </a:cubicBezTo>
                      <a:lnTo>
                        <a:pt x="426" y="682"/>
                      </a:lnTo>
                      <a:lnTo>
                        <a:pt x="426" y="652"/>
                      </a:lnTo>
                      <a:lnTo>
                        <a:pt x="457" y="652"/>
                      </a:lnTo>
                      <a:cubicBezTo>
                        <a:pt x="457" y="652"/>
                        <a:pt x="396" y="621"/>
                        <a:pt x="365" y="621"/>
                      </a:cubicBezTo>
                      <a:lnTo>
                        <a:pt x="396" y="621"/>
                      </a:lnTo>
                      <a:lnTo>
                        <a:pt x="365" y="591"/>
                      </a:lnTo>
                      <a:lnTo>
                        <a:pt x="396" y="591"/>
                      </a:lnTo>
                      <a:cubicBezTo>
                        <a:pt x="396" y="591"/>
                        <a:pt x="396" y="577"/>
                        <a:pt x="405" y="577"/>
                      </a:cubicBezTo>
                      <a:cubicBezTo>
                        <a:pt x="409" y="577"/>
                        <a:pt x="416" y="581"/>
                        <a:pt x="426" y="591"/>
                      </a:cubicBezTo>
                      <a:lnTo>
                        <a:pt x="457" y="591"/>
                      </a:lnTo>
                      <a:cubicBezTo>
                        <a:pt x="487" y="591"/>
                        <a:pt x="517" y="621"/>
                        <a:pt x="517" y="621"/>
                      </a:cubicBezTo>
                      <a:cubicBezTo>
                        <a:pt x="517" y="621"/>
                        <a:pt x="517" y="621"/>
                        <a:pt x="487" y="591"/>
                      </a:cubicBezTo>
                      <a:cubicBezTo>
                        <a:pt x="487" y="591"/>
                        <a:pt x="457" y="591"/>
                        <a:pt x="457" y="560"/>
                      </a:cubicBezTo>
                      <a:cubicBezTo>
                        <a:pt x="457" y="560"/>
                        <a:pt x="457" y="560"/>
                        <a:pt x="457" y="530"/>
                      </a:cubicBezTo>
                      <a:cubicBezTo>
                        <a:pt x="457" y="530"/>
                        <a:pt x="457" y="530"/>
                        <a:pt x="487" y="560"/>
                      </a:cubicBezTo>
                      <a:cubicBezTo>
                        <a:pt x="487" y="545"/>
                        <a:pt x="487" y="545"/>
                        <a:pt x="487" y="545"/>
                      </a:cubicBezTo>
                      <a:cubicBezTo>
                        <a:pt x="487" y="545"/>
                        <a:pt x="487" y="545"/>
                        <a:pt x="487" y="530"/>
                      </a:cubicBezTo>
                      <a:cubicBezTo>
                        <a:pt x="497" y="540"/>
                        <a:pt x="504" y="544"/>
                        <a:pt x="508" y="544"/>
                      </a:cubicBezTo>
                      <a:cubicBezTo>
                        <a:pt x="517" y="544"/>
                        <a:pt x="517" y="530"/>
                        <a:pt x="517" y="530"/>
                      </a:cubicBezTo>
                      <a:cubicBezTo>
                        <a:pt x="493" y="506"/>
                        <a:pt x="507" y="520"/>
                        <a:pt x="499" y="496"/>
                      </a:cubicBezTo>
                      <a:lnTo>
                        <a:pt x="499" y="496"/>
                      </a:lnTo>
                      <a:cubicBezTo>
                        <a:pt x="507" y="505"/>
                        <a:pt x="517" y="513"/>
                        <a:pt x="517" y="530"/>
                      </a:cubicBezTo>
                      <a:lnTo>
                        <a:pt x="517" y="500"/>
                      </a:lnTo>
                      <a:cubicBezTo>
                        <a:pt x="548" y="530"/>
                        <a:pt x="517" y="530"/>
                        <a:pt x="548" y="560"/>
                      </a:cubicBezTo>
                      <a:cubicBezTo>
                        <a:pt x="548" y="560"/>
                        <a:pt x="528" y="522"/>
                        <a:pt x="536" y="522"/>
                      </a:cubicBezTo>
                      <a:cubicBezTo>
                        <a:pt x="538" y="522"/>
                        <a:pt x="542" y="524"/>
                        <a:pt x="548" y="530"/>
                      </a:cubicBezTo>
                      <a:cubicBezTo>
                        <a:pt x="548" y="560"/>
                        <a:pt x="548" y="560"/>
                        <a:pt x="548" y="560"/>
                      </a:cubicBezTo>
                      <a:lnTo>
                        <a:pt x="578" y="560"/>
                      </a:lnTo>
                      <a:cubicBezTo>
                        <a:pt x="578" y="560"/>
                        <a:pt x="548" y="530"/>
                        <a:pt x="548" y="500"/>
                      </a:cubicBezTo>
                      <a:lnTo>
                        <a:pt x="548" y="500"/>
                      </a:lnTo>
                      <a:cubicBezTo>
                        <a:pt x="548" y="500"/>
                        <a:pt x="548" y="519"/>
                        <a:pt x="563" y="527"/>
                      </a:cubicBezTo>
                      <a:lnTo>
                        <a:pt x="563" y="527"/>
                      </a:lnTo>
                      <a:cubicBezTo>
                        <a:pt x="556" y="515"/>
                        <a:pt x="548" y="500"/>
                        <a:pt x="548" y="500"/>
                      </a:cubicBezTo>
                      <a:lnTo>
                        <a:pt x="548" y="500"/>
                      </a:lnTo>
                      <a:cubicBezTo>
                        <a:pt x="557" y="509"/>
                        <a:pt x="560" y="512"/>
                        <a:pt x="561" y="512"/>
                      </a:cubicBezTo>
                      <a:cubicBezTo>
                        <a:pt x="563" y="512"/>
                        <a:pt x="548" y="491"/>
                        <a:pt x="548" y="469"/>
                      </a:cubicBezTo>
                      <a:cubicBezTo>
                        <a:pt x="533" y="454"/>
                        <a:pt x="533" y="454"/>
                        <a:pt x="533" y="454"/>
                      </a:cubicBezTo>
                      <a:cubicBezTo>
                        <a:pt x="533" y="454"/>
                        <a:pt x="533" y="454"/>
                        <a:pt x="517" y="439"/>
                      </a:cubicBezTo>
                      <a:lnTo>
                        <a:pt x="517" y="439"/>
                      </a:lnTo>
                      <a:cubicBezTo>
                        <a:pt x="517" y="460"/>
                        <a:pt x="533" y="482"/>
                        <a:pt x="531" y="482"/>
                      </a:cubicBezTo>
                      <a:cubicBezTo>
                        <a:pt x="530" y="482"/>
                        <a:pt x="526" y="478"/>
                        <a:pt x="517" y="469"/>
                      </a:cubicBezTo>
                      <a:cubicBezTo>
                        <a:pt x="487" y="469"/>
                        <a:pt x="487" y="439"/>
                        <a:pt x="487" y="439"/>
                      </a:cubicBezTo>
                      <a:cubicBezTo>
                        <a:pt x="487" y="439"/>
                        <a:pt x="457" y="408"/>
                        <a:pt x="457" y="408"/>
                      </a:cubicBezTo>
                      <a:cubicBezTo>
                        <a:pt x="451" y="403"/>
                        <a:pt x="447" y="400"/>
                        <a:pt x="445" y="400"/>
                      </a:cubicBezTo>
                      <a:cubicBezTo>
                        <a:pt x="440" y="400"/>
                        <a:pt x="446" y="419"/>
                        <a:pt x="451" y="439"/>
                      </a:cubicBezTo>
                      <a:lnTo>
                        <a:pt x="426" y="439"/>
                      </a:lnTo>
                      <a:cubicBezTo>
                        <a:pt x="426" y="439"/>
                        <a:pt x="426" y="408"/>
                        <a:pt x="396" y="408"/>
                      </a:cubicBezTo>
                      <a:cubicBezTo>
                        <a:pt x="396" y="408"/>
                        <a:pt x="396" y="408"/>
                        <a:pt x="396" y="408"/>
                      </a:cubicBezTo>
                      <a:lnTo>
                        <a:pt x="396" y="408"/>
                      </a:lnTo>
                      <a:lnTo>
                        <a:pt x="426" y="439"/>
                      </a:lnTo>
                      <a:cubicBezTo>
                        <a:pt x="396" y="439"/>
                        <a:pt x="396" y="439"/>
                        <a:pt x="396" y="408"/>
                      </a:cubicBezTo>
                      <a:cubicBezTo>
                        <a:pt x="396" y="408"/>
                        <a:pt x="396" y="409"/>
                        <a:pt x="396" y="439"/>
                      </a:cubicBezTo>
                      <a:lnTo>
                        <a:pt x="365" y="408"/>
                      </a:lnTo>
                      <a:lnTo>
                        <a:pt x="365" y="408"/>
                      </a:lnTo>
                      <a:cubicBezTo>
                        <a:pt x="365" y="408"/>
                        <a:pt x="385" y="447"/>
                        <a:pt x="361" y="447"/>
                      </a:cubicBezTo>
                      <a:cubicBezTo>
                        <a:pt x="356" y="447"/>
                        <a:pt x="347" y="445"/>
                        <a:pt x="335" y="439"/>
                      </a:cubicBezTo>
                      <a:lnTo>
                        <a:pt x="335" y="439"/>
                      </a:lnTo>
                      <a:cubicBezTo>
                        <a:pt x="365" y="469"/>
                        <a:pt x="335" y="469"/>
                        <a:pt x="335" y="469"/>
                      </a:cubicBezTo>
                      <a:cubicBezTo>
                        <a:pt x="335" y="454"/>
                        <a:pt x="327" y="454"/>
                        <a:pt x="320" y="454"/>
                      </a:cubicBezTo>
                      <a:cubicBezTo>
                        <a:pt x="312" y="454"/>
                        <a:pt x="305" y="454"/>
                        <a:pt x="305" y="439"/>
                      </a:cubicBezTo>
                      <a:cubicBezTo>
                        <a:pt x="274" y="439"/>
                        <a:pt x="305" y="469"/>
                        <a:pt x="305" y="469"/>
                      </a:cubicBezTo>
                      <a:cubicBezTo>
                        <a:pt x="305" y="469"/>
                        <a:pt x="274" y="469"/>
                        <a:pt x="274" y="439"/>
                      </a:cubicBezTo>
                      <a:lnTo>
                        <a:pt x="274" y="469"/>
                      </a:lnTo>
                      <a:lnTo>
                        <a:pt x="244" y="469"/>
                      </a:lnTo>
                      <a:cubicBezTo>
                        <a:pt x="274" y="469"/>
                        <a:pt x="274" y="500"/>
                        <a:pt x="274" y="500"/>
                      </a:cubicBezTo>
                      <a:cubicBezTo>
                        <a:pt x="264" y="489"/>
                        <a:pt x="257" y="486"/>
                        <a:pt x="253" y="486"/>
                      </a:cubicBezTo>
                      <a:cubicBezTo>
                        <a:pt x="244" y="486"/>
                        <a:pt x="244" y="500"/>
                        <a:pt x="244" y="500"/>
                      </a:cubicBezTo>
                      <a:cubicBezTo>
                        <a:pt x="244" y="510"/>
                        <a:pt x="240" y="513"/>
                        <a:pt x="236" y="513"/>
                      </a:cubicBezTo>
                      <a:cubicBezTo>
                        <a:pt x="227" y="513"/>
                        <a:pt x="214" y="500"/>
                        <a:pt x="213" y="500"/>
                      </a:cubicBezTo>
                      <a:lnTo>
                        <a:pt x="213" y="500"/>
                      </a:lnTo>
                      <a:lnTo>
                        <a:pt x="244" y="530"/>
                      </a:lnTo>
                      <a:cubicBezTo>
                        <a:pt x="183" y="530"/>
                        <a:pt x="244" y="560"/>
                        <a:pt x="213" y="560"/>
                      </a:cubicBezTo>
                      <a:cubicBezTo>
                        <a:pt x="213" y="560"/>
                        <a:pt x="183" y="530"/>
                        <a:pt x="183" y="530"/>
                      </a:cubicBezTo>
                      <a:lnTo>
                        <a:pt x="183" y="530"/>
                      </a:lnTo>
                      <a:cubicBezTo>
                        <a:pt x="183" y="560"/>
                        <a:pt x="183" y="560"/>
                        <a:pt x="213" y="591"/>
                      </a:cubicBezTo>
                      <a:lnTo>
                        <a:pt x="153" y="591"/>
                      </a:lnTo>
                      <a:cubicBezTo>
                        <a:pt x="153" y="591"/>
                        <a:pt x="153" y="591"/>
                        <a:pt x="153" y="621"/>
                      </a:cubicBezTo>
                      <a:cubicBezTo>
                        <a:pt x="153" y="621"/>
                        <a:pt x="122" y="621"/>
                        <a:pt x="153" y="652"/>
                      </a:cubicBezTo>
                      <a:cubicBezTo>
                        <a:pt x="92" y="652"/>
                        <a:pt x="183" y="682"/>
                        <a:pt x="122" y="682"/>
                      </a:cubicBezTo>
                      <a:lnTo>
                        <a:pt x="92" y="712"/>
                      </a:lnTo>
                      <a:lnTo>
                        <a:pt x="122" y="712"/>
                      </a:lnTo>
                      <a:cubicBezTo>
                        <a:pt x="95" y="712"/>
                        <a:pt x="116" y="736"/>
                        <a:pt x="100" y="742"/>
                      </a:cubicBezTo>
                      <a:lnTo>
                        <a:pt x="100" y="742"/>
                      </a:lnTo>
                      <a:cubicBezTo>
                        <a:pt x="92" y="739"/>
                        <a:pt x="92" y="732"/>
                        <a:pt x="92" y="712"/>
                      </a:cubicBezTo>
                      <a:lnTo>
                        <a:pt x="92" y="743"/>
                      </a:lnTo>
                      <a:cubicBezTo>
                        <a:pt x="95" y="743"/>
                        <a:pt x="98" y="742"/>
                        <a:pt x="100" y="742"/>
                      </a:cubicBezTo>
                      <a:lnTo>
                        <a:pt x="100" y="742"/>
                      </a:lnTo>
                      <a:cubicBezTo>
                        <a:pt x="105" y="743"/>
                        <a:pt x="112" y="743"/>
                        <a:pt x="122" y="743"/>
                      </a:cubicBezTo>
                      <a:cubicBezTo>
                        <a:pt x="122" y="758"/>
                        <a:pt x="122" y="766"/>
                        <a:pt x="118" y="766"/>
                      </a:cubicBezTo>
                      <a:cubicBezTo>
                        <a:pt x="115" y="766"/>
                        <a:pt x="107" y="758"/>
                        <a:pt x="92" y="743"/>
                      </a:cubicBezTo>
                      <a:lnTo>
                        <a:pt x="92" y="743"/>
                      </a:lnTo>
                      <a:cubicBezTo>
                        <a:pt x="122" y="773"/>
                        <a:pt x="92" y="773"/>
                        <a:pt x="122" y="773"/>
                      </a:cubicBezTo>
                      <a:cubicBezTo>
                        <a:pt x="112" y="783"/>
                        <a:pt x="105" y="787"/>
                        <a:pt x="101" y="787"/>
                      </a:cubicBezTo>
                      <a:cubicBezTo>
                        <a:pt x="92" y="787"/>
                        <a:pt x="92" y="773"/>
                        <a:pt x="92" y="773"/>
                      </a:cubicBezTo>
                      <a:cubicBezTo>
                        <a:pt x="92" y="804"/>
                        <a:pt x="61" y="804"/>
                        <a:pt x="92" y="804"/>
                      </a:cubicBezTo>
                      <a:lnTo>
                        <a:pt x="92" y="834"/>
                      </a:lnTo>
                      <a:lnTo>
                        <a:pt x="61" y="834"/>
                      </a:lnTo>
                      <a:cubicBezTo>
                        <a:pt x="92" y="864"/>
                        <a:pt x="31" y="864"/>
                        <a:pt x="61" y="895"/>
                      </a:cubicBezTo>
                      <a:cubicBezTo>
                        <a:pt x="92" y="895"/>
                        <a:pt x="31" y="895"/>
                        <a:pt x="61" y="925"/>
                      </a:cubicBezTo>
                      <a:cubicBezTo>
                        <a:pt x="1" y="956"/>
                        <a:pt x="61" y="956"/>
                        <a:pt x="31" y="986"/>
                      </a:cubicBezTo>
                      <a:lnTo>
                        <a:pt x="61" y="986"/>
                      </a:lnTo>
                      <a:cubicBezTo>
                        <a:pt x="122" y="986"/>
                        <a:pt x="31" y="1047"/>
                        <a:pt x="61" y="1077"/>
                      </a:cubicBezTo>
                      <a:lnTo>
                        <a:pt x="92" y="1077"/>
                      </a:lnTo>
                      <a:cubicBezTo>
                        <a:pt x="61" y="1108"/>
                        <a:pt x="61" y="1108"/>
                        <a:pt x="61" y="1108"/>
                      </a:cubicBezTo>
                      <a:lnTo>
                        <a:pt x="92" y="1108"/>
                      </a:lnTo>
                      <a:cubicBezTo>
                        <a:pt x="92" y="1118"/>
                        <a:pt x="92" y="1121"/>
                        <a:pt x="91" y="1121"/>
                      </a:cubicBezTo>
                      <a:cubicBezTo>
                        <a:pt x="88" y="1121"/>
                        <a:pt x="82" y="1108"/>
                        <a:pt x="61" y="1108"/>
                      </a:cubicBezTo>
                      <a:cubicBezTo>
                        <a:pt x="92" y="1138"/>
                        <a:pt x="122" y="1138"/>
                        <a:pt x="122" y="1168"/>
                      </a:cubicBezTo>
                      <a:cubicBezTo>
                        <a:pt x="122" y="1168"/>
                        <a:pt x="122" y="1199"/>
                        <a:pt x="153" y="1199"/>
                      </a:cubicBezTo>
                      <a:lnTo>
                        <a:pt x="122" y="1199"/>
                      </a:lnTo>
                      <a:lnTo>
                        <a:pt x="122" y="1229"/>
                      </a:lnTo>
                      <a:cubicBezTo>
                        <a:pt x="122" y="1229"/>
                        <a:pt x="153" y="1229"/>
                        <a:pt x="122" y="1260"/>
                      </a:cubicBezTo>
                      <a:cubicBezTo>
                        <a:pt x="122" y="1260"/>
                        <a:pt x="136" y="1246"/>
                        <a:pt x="145" y="1246"/>
                      </a:cubicBezTo>
                      <a:cubicBezTo>
                        <a:pt x="149" y="1246"/>
                        <a:pt x="153" y="1249"/>
                        <a:pt x="153" y="1260"/>
                      </a:cubicBezTo>
                      <a:cubicBezTo>
                        <a:pt x="122" y="1260"/>
                        <a:pt x="183" y="1260"/>
                        <a:pt x="183" y="1290"/>
                      </a:cubicBezTo>
                      <a:cubicBezTo>
                        <a:pt x="183" y="1290"/>
                        <a:pt x="213" y="1290"/>
                        <a:pt x="213" y="1320"/>
                      </a:cubicBezTo>
                      <a:cubicBezTo>
                        <a:pt x="198" y="1336"/>
                        <a:pt x="206" y="1336"/>
                        <a:pt x="217" y="1336"/>
                      </a:cubicBezTo>
                      <a:cubicBezTo>
                        <a:pt x="229" y="1336"/>
                        <a:pt x="244" y="1336"/>
                        <a:pt x="244" y="1351"/>
                      </a:cubicBezTo>
                      <a:cubicBezTo>
                        <a:pt x="244" y="1351"/>
                        <a:pt x="244" y="1320"/>
                        <a:pt x="244" y="1320"/>
                      </a:cubicBezTo>
                      <a:cubicBezTo>
                        <a:pt x="244" y="1351"/>
                        <a:pt x="274" y="1351"/>
                        <a:pt x="244" y="1351"/>
                      </a:cubicBezTo>
                      <a:lnTo>
                        <a:pt x="244" y="1381"/>
                      </a:lnTo>
                      <a:cubicBezTo>
                        <a:pt x="244" y="1381"/>
                        <a:pt x="274" y="1351"/>
                        <a:pt x="274" y="1351"/>
                      </a:cubicBezTo>
                      <a:cubicBezTo>
                        <a:pt x="274" y="1366"/>
                        <a:pt x="282" y="1366"/>
                        <a:pt x="286" y="1366"/>
                      </a:cubicBezTo>
                      <a:cubicBezTo>
                        <a:pt x="289" y="1366"/>
                        <a:pt x="289" y="1366"/>
                        <a:pt x="274" y="1381"/>
                      </a:cubicBezTo>
                      <a:cubicBezTo>
                        <a:pt x="299" y="1381"/>
                        <a:pt x="283" y="1443"/>
                        <a:pt x="310" y="1448"/>
                      </a:cubicBezTo>
                      <a:lnTo>
                        <a:pt x="310" y="1448"/>
                      </a:lnTo>
                      <a:lnTo>
                        <a:pt x="335" y="1472"/>
                      </a:lnTo>
                      <a:lnTo>
                        <a:pt x="365" y="1472"/>
                      </a:lnTo>
                      <a:cubicBezTo>
                        <a:pt x="365" y="1503"/>
                        <a:pt x="396" y="1503"/>
                        <a:pt x="426" y="1503"/>
                      </a:cubicBezTo>
                      <a:cubicBezTo>
                        <a:pt x="457" y="1503"/>
                        <a:pt x="426" y="1533"/>
                        <a:pt x="457" y="1533"/>
                      </a:cubicBezTo>
                      <a:cubicBezTo>
                        <a:pt x="461" y="1529"/>
                        <a:pt x="465" y="1527"/>
                        <a:pt x="468" y="1527"/>
                      </a:cubicBezTo>
                      <a:cubicBezTo>
                        <a:pt x="484" y="1527"/>
                        <a:pt x="486" y="1570"/>
                        <a:pt x="487" y="1570"/>
                      </a:cubicBezTo>
                      <a:cubicBezTo>
                        <a:pt x="487" y="1570"/>
                        <a:pt x="487" y="1568"/>
                        <a:pt x="487" y="1563"/>
                      </a:cubicBezTo>
                      <a:cubicBezTo>
                        <a:pt x="517" y="1533"/>
                        <a:pt x="517" y="1533"/>
                        <a:pt x="517" y="1533"/>
                      </a:cubicBezTo>
                      <a:cubicBezTo>
                        <a:pt x="548" y="1533"/>
                        <a:pt x="517" y="1533"/>
                        <a:pt x="548" y="1563"/>
                      </a:cubicBezTo>
                      <a:cubicBezTo>
                        <a:pt x="548" y="1563"/>
                        <a:pt x="548" y="1533"/>
                        <a:pt x="578" y="1533"/>
                      </a:cubicBezTo>
                      <a:lnTo>
                        <a:pt x="578" y="1563"/>
                      </a:lnTo>
                      <a:cubicBezTo>
                        <a:pt x="585" y="1557"/>
                        <a:pt x="590" y="1554"/>
                        <a:pt x="595" y="1554"/>
                      </a:cubicBezTo>
                      <a:cubicBezTo>
                        <a:pt x="603" y="1554"/>
                        <a:pt x="608" y="1561"/>
                        <a:pt x="615" y="1561"/>
                      </a:cubicBezTo>
                      <a:cubicBezTo>
                        <a:pt x="621" y="1561"/>
                        <a:pt x="628" y="1556"/>
                        <a:pt x="639" y="1533"/>
                      </a:cubicBezTo>
                      <a:cubicBezTo>
                        <a:pt x="639" y="1548"/>
                        <a:pt x="647" y="1548"/>
                        <a:pt x="650" y="1548"/>
                      </a:cubicBezTo>
                      <a:cubicBezTo>
                        <a:pt x="654" y="1548"/>
                        <a:pt x="654" y="1548"/>
                        <a:pt x="639" y="1563"/>
                      </a:cubicBezTo>
                      <a:cubicBezTo>
                        <a:pt x="669" y="1563"/>
                        <a:pt x="700" y="1533"/>
                        <a:pt x="730" y="1533"/>
                      </a:cubicBezTo>
                      <a:cubicBezTo>
                        <a:pt x="760" y="1533"/>
                        <a:pt x="821" y="1563"/>
                        <a:pt x="852" y="1563"/>
                      </a:cubicBezTo>
                      <a:cubicBezTo>
                        <a:pt x="882" y="1563"/>
                        <a:pt x="943" y="1533"/>
                        <a:pt x="973" y="1533"/>
                      </a:cubicBezTo>
                      <a:cubicBezTo>
                        <a:pt x="973" y="1503"/>
                        <a:pt x="973" y="1503"/>
                        <a:pt x="1004" y="1503"/>
                      </a:cubicBezTo>
                      <a:cubicBezTo>
                        <a:pt x="1034" y="1472"/>
                        <a:pt x="1034" y="1442"/>
                        <a:pt x="1064" y="1442"/>
                      </a:cubicBezTo>
                      <a:cubicBezTo>
                        <a:pt x="1064" y="1442"/>
                        <a:pt x="1095" y="1472"/>
                        <a:pt x="1095" y="1472"/>
                      </a:cubicBezTo>
                      <a:cubicBezTo>
                        <a:pt x="1064" y="1442"/>
                        <a:pt x="1095" y="1442"/>
                        <a:pt x="1095" y="1442"/>
                      </a:cubicBezTo>
                      <a:cubicBezTo>
                        <a:pt x="1095" y="1432"/>
                        <a:pt x="1095" y="1428"/>
                        <a:pt x="1096" y="1428"/>
                      </a:cubicBezTo>
                      <a:cubicBezTo>
                        <a:pt x="1098" y="1428"/>
                        <a:pt x="1105" y="1442"/>
                        <a:pt x="1125" y="1442"/>
                      </a:cubicBezTo>
                      <a:lnTo>
                        <a:pt x="1125" y="1411"/>
                      </a:lnTo>
                      <a:lnTo>
                        <a:pt x="1156" y="1442"/>
                      </a:lnTo>
                      <a:cubicBezTo>
                        <a:pt x="1156" y="1427"/>
                        <a:pt x="1156" y="1419"/>
                        <a:pt x="1156" y="1411"/>
                      </a:cubicBezTo>
                      <a:lnTo>
                        <a:pt x="1216" y="1381"/>
                      </a:lnTo>
                      <a:lnTo>
                        <a:pt x="1186" y="1381"/>
                      </a:lnTo>
                      <a:cubicBezTo>
                        <a:pt x="1186" y="1370"/>
                        <a:pt x="1186" y="1359"/>
                        <a:pt x="1186" y="1351"/>
                      </a:cubicBezTo>
                      <a:cubicBezTo>
                        <a:pt x="1186" y="1320"/>
                        <a:pt x="1216" y="1320"/>
                        <a:pt x="1216" y="1320"/>
                      </a:cubicBezTo>
                      <a:cubicBezTo>
                        <a:pt x="1216" y="1320"/>
                        <a:pt x="1230" y="1334"/>
                        <a:pt x="1239" y="1334"/>
                      </a:cubicBezTo>
                      <a:cubicBezTo>
                        <a:pt x="1243" y="1334"/>
                        <a:pt x="1247" y="1330"/>
                        <a:pt x="1247" y="1320"/>
                      </a:cubicBezTo>
                      <a:cubicBezTo>
                        <a:pt x="1247" y="1320"/>
                        <a:pt x="1277" y="1320"/>
                        <a:pt x="1247" y="1290"/>
                      </a:cubicBezTo>
                      <a:cubicBezTo>
                        <a:pt x="1247" y="1280"/>
                        <a:pt x="1250" y="1276"/>
                        <a:pt x="1255" y="1276"/>
                      </a:cubicBezTo>
                      <a:cubicBezTo>
                        <a:pt x="1264" y="1276"/>
                        <a:pt x="1277" y="1290"/>
                        <a:pt x="1277" y="1290"/>
                      </a:cubicBezTo>
                      <a:lnTo>
                        <a:pt x="1308" y="1290"/>
                      </a:lnTo>
                      <a:cubicBezTo>
                        <a:pt x="1277" y="1260"/>
                        <a:pt x="1338" y="1260"/>
                        <a:pt x="1308" y="1229"/>
                      </a:cubicBezTo>
                      <a:lnTo>
                        <a:pt x="1338" y="1229"/>
                      </a:lnTo>
                      <a:cubicBezTo>
                        <a:pt x="1338" y="1229"/>
                        <a:pt x="1308" y="1199"/>
                        <a:pt x="1308" y="1199"/>
                      </a:cubicBezTo>
                      <a:lnTo>
                        <a:pt x="1308" y="1199"/>
                      </a:lnTo>
                      <a:lnTo>
                        <a:pt x="1338" y="1214"/>
                      </a:lnTo>
                      <a:lnTo>
                        <a:pt x="1338" y="1214"/>
                      </a:lnTo>
                      <a:cubicBezTo>
                        <a:pt x="1330" y="1206"/>
                        <a:pt x="1323" y="1199"/>
                        <a:pt x="1308" y="1199"/>
                      </a:cubicBezTo>
                      <a:cubicBezTo>
                        <a:pt x="1399" y="1168"/>
                        <a:pt x="1399" y="1077"/>
                        <a:pt x="1460" y="1047"/>
                      </a:cubicBezTo>
                      <a:cubicBezTo>
                        <a:pt x="1460" y="1016"/>
                        <a:pt x="1460" y="956"/>
                        <a:pt x="1460" y="925"/>
                      </a:cubicBezTo>
                      <a:cubicBezTo>
                        <a:pt x="1460" y="925"/>
                        <a:pt x="1460" y="895"/>
                        <a:pt x="1460" y="895"/>
                      </a:cubicBezTo>
                      <a:cubicBezTo>
                        <a:pt x="1460" y="864"/>
                        <a:pt x="1490" y="804"/>
                        <a:pt x="1460" y="773"/>
                      </a:cubicBezTo>
                      <a:cubicBezTo>
                        <a:pt x="1399" y="743"/>
                        <a:pt x="1520" y="743"/>
                        <a:pt x="1460" y="712"/>
                      </a:cubicBezTo>
                      <a:lnTo>
                        <a:pt x="1490" y="712"/>
                      </a:lnTo>
                      <a:cubicBezTo>
                        <a:pt x="1460" y="682"/>
                        <a:pt x="1460" y="682"/>
                        <a:pt x="1429" y="652"/>
                      </a:cubicBezTo>
                      <a:cubicBezTo>
                        <a:pt x="1460" y="652"/>
                        <a:pt x="1399" y="621"/>
                        <a:pt x="1429" y="621"/>
                      </a:cubicBezTo>
                      <a:cubicBezTo>
                        <a:pt x="1429" y="621"/>
                        <a:pt x="1429" y="621"/>
                        <a:pt x="1460" y="591"/>
                      </a:cubicBezTo>
                      <a:lnTo>
                        <a:pt x="1429" y="591"/>
                      </a:lnTo>
                      <a:cubicBezTo>
                        <a:pt x="1429" y="560"/>
                        <a:pt x="1399" y="560"/>
                        <a:pt x="1429" y="530"/>
                      </a:cubicBezTo>
                      <a:cubicBezTo>
                        <a:pt x="1399" y="500"/>
                        <a:pt x="1368" y="439"/>
                        <a:pt x="1338" y="378"/>
                      </a:cubicBezTo>
                      <a:lnTo>
                        <a:pt x="1308" y="378"/>
                      </a:lnTo>
                      <a:lnTo>
                        <a:pt x="1308" y="348"/>
                      </a:lnTo>
                      <a:cubicBezTo>
                        <a:pt x="1308" y="348"/>
                        <a:pt x="1277" y="348"/>
                        <a:pt x="1277" y="317"/>
                      </a:cubicBezTo>
                      <a:lnTo>
                        <a:pt x="1247" y="317"/>
                      </a:lnTo>
                      <a:cubicBezTo>
                        <a:pt x="1247" y="317"/>
                        <a:pt x="1247" y="287"/>
                        <a:pt x="1277" y="256"/>
                      </a:cubicBezTo>
                      <a:lnTo>
                        <a:pt x="1277" y="256"/>
                      </a:lnTo>
                      <a:cubicBezTo>
                        <a:pt x="1267" y="267"/>
                        <a:pt x="1260" y="270"/>
                        <a:pt x="1256" y="270"/>
                      </a:cubicBezTo>
                      <a:cubicBezTo>
                        <a:pt x="1247" y="270"/>
                        <a:pt x="1247" y="256"/>
                        <a:pt x="1247" y="256"/>
                      </a:cubicBezTo>
                      <a:cubicBezTo>
                        <a:pt x="1247" y="256"/>
                        <a:pt x="1156" y="104"/>
                        <a:pt x="943" y="44"/>
                      </a:cubicBezTo>
                      <a:cubicBezTo>
                        <a:pt x="884" y="14"/>
                        <a:pt x="817" y="1"/>
                        <a:pt x="75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9" name="Google Shape;1189;p31"/>
                <p:cNvSpPr/>
                <p:nvPr/>
              </p:nvSpPr>
              <p:spPr>
                <a:xfrm>
                  <a:off x="1861720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0" name="Google Shape;1190;p31"/>
                <p:cNvSpPr/>
                <p:nvPr/>
              </p:nvSpPr>
              <p:spPr>
                <a:xfrm>
                  <a:off x="1863682" y="4959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1" name="Google Shape;1191;p31"/>
                <p:cNvSpPr/>
                <p:nvPr/>
              </p:nvSpPr>
              <p:spPr>
                <a:xfrm>
                  <a:off x="1864646" y="495839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2" name="Google Shape;1192;p31"/>
                <p:cNvSpPr/>
                <p:nvPr/>
              </p:nvSpPr>
              <p:spPr>
                <a:xfrm>
                  <a:off x="1858794" y="49554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3" name="Google Shape;1193;p31"/>
                <p:cNvSpPr/>
                <p:nvPr/>
              </p:nvSpPr>
              <p:spPr>
                <a:xfrm>
                  <a:off x="1859759" y="49476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4" name="Google Shape;1194;p31"/>
                <p:cNvSpPr/>
                <p:nvPr/>
              </p:nvSpPr>
              <p:spPr>
                <a:xfrm>
                  <a:off x="1858794" y="49476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5" name="Google Shape;1195;p31"/>
                <p:cNvSpPr/>
                <p:nvPr/>
              </p:nvSpPr>
              <p:spPr>
                <a:xfrm>
                  <a:off x="1859759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6" name="Google Shape;1196;p31"/>
                <p:cNvSpPr/>
                <p:nvPr/>
              </p:nvSpPr>
              <p:spPr>
                <a:xfrm>
                  <a:off x="1858794" y="494765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7" name="Google Shape;1197;p31"/>
                <p:cNvSpPr/>
                <p:nvPr/>
              </p:nvSpPr>
              <p:spPr>
                <a:xfrm>
                  <a:off x="1859759" y="494765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8" name="Google Shape;1198;p31"/>
                <p:cNvSpPr/>
                <p:nvPr/>
              </p:nvSpPr>
              <p:spPr>
                <a:xfrm>
                  <a:off x="1856833" y="495253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9" name="Google Shape;1199;p31"/>
                <p:cNvSpPr/>
                <p:nvPr/>
              </p:nvSpPr>
              <p:spPr>
                <a:xfrm>
                  <a:off x="1859759" y="4948647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0" name="Google Shape;1200;p31"/>
                <p:cNvSpPr/>
                <p:nvPr/>
              </p:nvSpPr>
              <p:spPr>
                <a:xfrm>
                  <a:off x="1860723" y="49476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1" name="Google Shape;1201;p31"/>
                <p:cNvSpPr/>
                <p:nvPr/>
              </p:nvSpPr>
              <p:spPr>
                <a:xfrm>
                  <a:off x="1857797" y="495057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2" name="Google Shape;1202;p31"/>
                <p:cNvSpPr/>
                <p:nvPr/>
              </p:nvSpPr>
              <p:spPr>
                <a:xfrm>
                  <a:off x="1882235" y="51538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3" name="Google Shape;1203;p31"/>
                <p:cNvSpPr/>
                <p:nvPr/>
              </p:nvSpPr>
              <p:spPr>
                <a:xfrm>
                  <a:off x="1879309" y="51636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4" name="Google Shape;1204;p31"/>
                <p:cNvSpPr/>
                <p:nvPr/>
              </p:nvSpPr>
              <p:spPr>
                <a:xfrm>
                  <a:off x="1886158" y="514900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5" name="Google Shape;1205;p31"/>
                <p:cNvSpPr/>
                <p:nvPr/>
              </p:nvSpPr>
              <p:spPr>
                <a:xfrm>
                  <a:off x="1892975" y="51831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6" name="Google Shape;1206;p31"/>
                <p:cNvSpPr/>
                <p:nvPr/>
              </p:nvSpPr>
              <p:spPr>
                <a:xfrm>
                  <a:off x="1882235" y="51724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7" name="Google Shape;1207;p31"/>
                <p:cNvSpPr/>
                <p:nvPr/>
              </p:nvSpPr>
              <p:spPr>
                <a:xfrm>
                  <a:off x="1892975" y="51519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8" name="Google Shape;1208;p31"/>
                <p:cNvSpPr/>
                <p:nvPr/>
              </p:nvSpPr>
              <p:spPr>
                <a:xfrm>
                  <a:off x="1894936" y="5148008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9" name="Google Shape;1209;p31"/>
                <p:cNvSpPr/>
                <p:nvPr/>
              </p:nvSpPr>
              <p:spPr>
                <a:xfrm>
                  <a:off x="1892010" y="514800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0" name="Google Shape;1210;p31"/>
                <p:cNvSpPr/>
                <p:nvPr/>
              </p:nvSpPr>
              <p:spPr>
                <a:xfrm>
                  <a:off x="1892010" y="514800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1" name="Google Shape;1211;p31"/>
                <p:cNvSpPr/>
                <p:nvPr/>
              </p:nvSpPr>
              <p:spPr>
                <a:xfrm>
                  <a:off x="1892975" y="513923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2" name="Google Shape;1212;p31"/>
                <p:cNvSpPr/>
                <p:nvPr/>
              </p:nvSpPr>
              <p:spPr>
                <a:xfrm>
                  <a:off x="1914486" y="51792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3" name="Google Shape;1213;p31"/>
                <p:cNvSpPr/>
                <p:nvPr/>
              </p:nvSpPr>
              <p:spPr>
                <a:xfrm>
                  <a:off x="1893972" y="51441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4" name="Google Shape;1214;p31"/>
                <p:cNvSpPr/>
                <p:nvPr/>
              </p:nvSpPr>
              <p:spPr>
                <a:xfrm>
                  <a:off x="1892975" y="515389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cubicBezTo>
                        <a:pt x="31" y="30"/>
                        <a:pt x="1" y="30"/>
                        <a:pt x="31" y="30"/>
                      </a:cubicBezTo>
                      <a:cubicBezTo>
                        <a:pt x="31" y="30"/>
                        <a:pt x="31" y="3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5" name="Google Shape;1215;p31"/>
                <p:cNvSpPr/>
                <p:nvPr/>
              </p:nvSpPr>
              <p:spPr>
                <a:xfrm>
                  <a:off x="1904711" y="51626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6" name="Google Shape;1216;p31"/>
                <p:cNvSpPr/>
                <p:nvPr/>
              </p:nvSpPr>
              <p:spPr>
                <a:xfrm>
                  <a:off x="1893972" y="5143121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lnTo>
                        <a:pt x="31" y="3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7" name="Google Shape;1217;p31"/>
                <p:cNvSpPr/>
                <p:nvPr/>
              </p:nvSpPr>
              <p:spPr>
                <a:xfrm>
                  <a:off x="1925258" y="51587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8" name="Google Shape;1218;p31"/>
                <p:cNvSpPr/>
                <p:nvPr/>
              </p:nvSpPr>
              <p:spPr>
                <a:xfrm>
                  <a:off x="1926223" y="51568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9" name="Google Shape;1219;p31"/>
                <p:cNvSpPr/>
                <p:nvPr/>
              </p:nvSpPr>
              <p:spPr>
                <a:xfrm>
                  <a:off x="1892975" y="51401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0" name="Google Shape;1220;p31"/>
                <p:cNvSpPr/>
                <p:nvPr/>
              </p:nvSpPr>
              <p:spPr>
                <a:xfrm>
                  <a:off x="1919374" y="51441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1" name="Google Shape;1221;p31"/>
                <p:cNvSpPr/>
                <p:nvPr/>
              </p:nvSpPr>
              <p:spPr>
                <a:xfrm>
                  <a:off x="1881270" y="517148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1" y="0"/>
                        <a:pt x="3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2" name="Google Shape;1222;p31"/>
                <p:cNvSpPr/>
                <p:nvPr/>
              </p:nvSpPr>
              <p:spPr>
                <a:xfrm>
                  <a:off x="1895933" y="51665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3" name="Google Shape;1223;p31"/>
                <p:cNvSpPr/>
                <p:nvPr/>
              </p:nvSpPr>
              <p:spPr>
                <a:xfrm>
                  <a:off x="1894936" y="5166594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31" y="0"/>
                      </a:cubicBezTo>
                      <a:cubicBezTo>
                        <a:pt x="31" y="0"/>
                        <a:pt x="3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4" name="Google Shape;1224;p31"/>
                <p:cNvSpPr/>
                <p:nvPr/>
              </p:nvSpPr>
              <p:spPr>
                <a:xfrm>
                  <a:off x="1895933" y="51675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5" name="Google Shape;1225;p31"/>
                <p:cNvSpPr/>
                <p:nvPr/>
              </p:nvSpPr>
              <p:spPr>
                <a:xfrm>
                  <a:off x="1893972" y="516463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6" name="Google Shape;1226;p31"/>
                <p:cNvSpPr/>
                <p:nvPr/>
              </p:nvSpPr>
              <p:spPr>
                <a:xfrm>
                  <a:off x="1894936" y="51646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7" name="Google Shape;1227;p31"/>
                <p:cNvSpPr/>
                <p:nvPr/>
              </p:nvSpPr>
              <p:spPr>
                <a:xfrm>
                  <a:off x="1897862" y="51665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8" name="Google Shape;1228;p31"/>
                <p:cNvSpPr/>
                <p:nvPr/>
              </p:nvSpPr>
              <p:spPr>
                <a:xfrm>
                  <a:off x="1878344" y="5133925"/>
                  <a:ext cx="48876" cy="5048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0" h="1570" extrusionOk="0">
                      <a:moveTo>
                        <a:pt x="520" y="303"/>
                      </a:moveTo>
                      <a:cubicBezTo>
                        <a:pt x="517" y="310"/>
                        <a:pt x="517" y="317"/>
                        <a:pt x="517" y="317"/>
                      </a:cubicBezTo>
                      <a:cubicBezTo>
                        <a:pt x="540" y="317"/>
                        <a:pt x="527" y="317"/>
                        <a:pt x="520" y="303"/>
                      </a:cubicBezTo>
                      <a:close/>
                      <a:moveTo>
                        <a:pt x="365" y="408"/>
                      </a:moveTo>
                      <a:lnTo>
                        <a:pt x="365" y="439"/>
                      </a:lnTo>
                      <a:cubicBezTo>
                        <a:pt x="365" y="431"/>
                        <a:pt x="367" y="425"/>
                        <a:pt x="370" y="421"/>
                      </a:cubicBezTo>
                      <a:lnTo>
                        <a:pt x="370" y="421"/>
                      </a:lnTo>
                      <a:cubicBezTo>
                        <a:pt x="368" y="414"/>
                        <a:pt x="365" y="408"/>
                        <a:pt x="365" y="408"/>
                      </a:cubicBezTo>
                      <a:close/>
                      <a:moveTo>
                        <a:pt x="243" y="469"/>
                      </a:moveTo>
                      <a:cubicBezTo>
                        <a:pt x="213" y="499"/>
                        <a:pt x="213" y="499"/>
                        <a:pt x="213" y="499"/>
                      </a:cubicBezTo>
                      <a:lnTo>
                        <a:pt x="243" y="499"/>
                      </a:lnTo>
                      <a:cubicBezTo>
                        <a:pt x="243" y="484"/>
                        <a:pt x="243" y="484"/>
                        <a:pt x="243" y="484"/>
                      </a:cubicBezTo>
                      <a:cubicBezTo>
                        <a:pt x="243" y="484"/>
                        <a:pt x="243" y="484"/>
                        <a:pt x="243" y="469"/>
                      </a:cubicBezTo>
                      <a:close/>
                      <a:moveTo>
                        <a:pt x="565" y="530"/>
                      </a:moveTo>
                      <a:cubicBezTo>
                        <a:pt x="569" y="535"/>
                        <a:pt x="572" y="538"/>
                        <a:pt x="574" y="538"/>
                      </a:cubicBezTo>
                      <a:cubicBezTo>
                        <a:pt x="576" y="538"/>
                        <a:pt x="578" y="536"/>
                        <a:pt x="578" y="530"/>
                      </a:cubicBezTo>
                      <a:close/>
                      <a:moveTo>
                        <a:pt x="399" y="717"/>
                      </a:moveTo>
                      <a:cubicBezTo>
                        <a:pt x="394" y="721"/>
                        <a:pt x="400" y="726"/>
                        <a:pt x="403" y="726"/>
                      </a:cubicBezTo>
                      <a:cubicBezTo>
                        <a:pt x="405" y="726"/>
                        <a:pt x="405" y="723"/>
                        <a:pt x="399" y="717"/>
                      </a:cubicBezTo>
                      <a:close/>
                      <a:moveTo>
                        <a:pt x="486" y="834"/>
                      </a:moveTo>
                      <a:cubicBezTo>
                        <a:pt x="456" y="834"/>
                        <a:pt x="486" y="864"/>
                        <a:pt x="456" y="864"/>
                      </a:cubicBezTo>
                      <a:lnTo>
                        <a:pt x="486" y="864"/>
                      </a:lnTo>
                      <a:cubicBezTo>
                        <a:pt x="486" y="864"/>
                        <a:pt x="486" y="834"/>
                        <a:pt x="486" y="834"/>
                      </a:cubicBezTo>
                      <a:close/>
                      <a:moveTo>
                        <a:pt x="790" y="864"/>
                      </a:moveTo>
                      <a:cubicBezTo>
                        <a:pt x="791" y="865"/>
                        <a:pt x="804" y="878"/>
                        <a:pt x="821" y="895"/>
                      </a:cubicBezTo>
                      <a:lnTo>
                        <a:pt x="821" y="895"/>
                      </a:lnTo>
                      <a:cubicBezTo>
                        <a:pt x="821" y="879"/>
                        <a:pt x="821" y="879"/>
                        <a:pt x="817" y="879"/>
                      </a:cubicBezTo>
                      <a:cubicBezTo>
                        <a:pt x="813" y="879"/>
                        <a:pt x="806" y="879"/>
                        <a:pt x="790" y="864"/>
                      </a:cubicBezTo>
                      <a:close/>
                      <a:moveTo>
                        <a:pt x="821" y="895"/>
                      </a:moveTo>
                      <a:lnTo>
                        <a:pt x="821" y="895"/>
                      </a:lnTo>
                      <a:cubicBezTo>
                        <a:pt x="830" y="904"/>
                        <a:pt x="841" y="914"/>
                        <a:pt x="851" y="925"/>
                      </a:cubicBezTo>
                      <a:lnTo>
                        <a:pt x="821" y="925"/>
                      </a:lnTo>
                      <a:cubicBezTo>
                        <a:pt x="821" y="895"/>
                        <a:pt x="821" y="895"/>
                        <a:pt x="821" y="895"/>
                      </a:cubicBezTo>
                      <a:close/>
                      <a:moveTo>
                        <a:pt x="554" y="942"/>
                      </a:moveTo>
                      <a:cubicBezTo>
                        <a:pt x="547" y="942"/>
                        <a:pt x="527" y="955"/>
                        <a:pt x="547" y="955"/>
                      </a:cubicBezTo>
                      <a:cubicBezTo>
                        <a:pt x="557" y="945"/>
                        <a:pt x="557" y="942"/>
                        <a:pt x="554" y="942"/>
                      </a:cubicBezTo>
                      <a:close/>
                      <a:moveTo>
                        <a:pt x="30" y="955"/>
                      </a:moveTo>
                      <a:lnTo>
                        <a:pt x="0" y="986"/>
                      </a:lnTo>
                      <a:cubicBezTo>
                        <a:pt x="30" y="971"/>
                        <a:pt x="30" y="963"/>
                        <a:pt x="30" y="955"/>
                      </a:cubicBezTo>
                      <a:close/>
                      <a:moveTo>
                        <a:pt x="477" y="972"/>
                      </a:moveTo>
                      <a:cubicBezTo>
                        <a:pt x="486" y="972"/>
                        <a:pt x="486" y="986"/>
                        <a:pt x="486" y="986"/>
                      </a:cubicBezTo>
                      <a:lnTo>
                        <a:pt x="456" y="986"/>
                      </a:lnTo>
                      <a:cubicBezTo>
                        <a:pt x="466" y="976"/>
                        <a:pt x="473" y="972"/>
                        <a:pt x="477" y="972"/>
                      </a:cubicBezTo>
                      <a:close/>
                      <a:moveTo>
                        <a:pt x="605" y="977"/>
                      </a:moveTo>
                      <a:cubicBezTo>
                        <a:pt x="602" y="977"/>
                        <a:pt x="597" y="983"/>
                        <a:pt x="593" y="990"/>
                      </a:cubicBezTo>
                      <a:lnTo>
                        <a:pt x="593" y="990"/>
                      </a:lnTo>
                      <a:cubicBezTo>
                        <a:pt x="600" y="986"/>
                        <a:pt x="608" y="986"/>
                        <a:pt x="608" y="986"/>
                      </a:cubicBezTo>
                      <a:cubicBezTo>
                        <a:pt x="608" y="980"/>
                        <a:pt x="607" y="977"/>
                        <a:pt x="605" y="977"/>
                      </a:cubicBezTo>
                      <a:close/>
                      <a:moveTo>
                        <a:pt x="593" y="990"/>
                      </a:moveTo>
                      <a:lnTo>
                        <a:pt x="593" y="990"/>
                      </a:lnTo>
                      <a:cubicBezTo>
                        <a:pt x="585" y="993"/>
                        <a:pt x="578" y="1001"/>
                        <a:pt x="578" y="1016"/>
                      </a:cubicBezTo>
                      <a:cubicBezTo>
                        <a:pt x="578" y="1016"/>
                        <a:pt x="585" y="1001"/>
                        <a:pt x="593" y="990"/>
                      </a:cubicBezTo>
                      <a:close/>
                      <a:moveTo>
                        <a:pt x="578" y="1016"/>
                      </a:moveTo>
                      <a:cubicBezTo>
                        <a:pt x="578" y="1016"/>
                        <a:pt x="578" y="1016"/>
                        <a:pt x="578" y="1016"/>
                      </a:cubicBezTo>
                      <a:cubicBezTo>
                        <a:pt x="578" y="1016"/>
                        <a:pt x="578" y="1016"/>
                        <a:pt x="578" y="1016"/>
                      </a:cubicBezTo>
                      <a:close/>
                      <a:moveTo>
                        <a:pt x="578" y="1016"/>
                      </a:moveTo>
                      <a:cubicBezTo>
                        <a:pt x="578" y="1016"/>
                        <a:pt x="578" y="1016"/>
                        <a:pt x="578" y="1016"/>
                      </a:cubicBezTo>
                      <a:cubicBezTo>
                        <a:pt x="578" y="1016"/>
                        <a:pt x="578" y="1016"/>
                        <a:pt x="578" y="1016"/>
                      </a:cubicBezTo>
                      <a:close/>
                      <a:moveTo>
                        <a:pt x="547" y="1016"/>
                      </a:moveTo>
                      <a:cubicBezTo>
                        <a:pt x="547" y="1016"/>
                        <a:pt x="547" y="1047"/>
                        <a:pt x="547" y="1047"/>
                      </a:cubicBezTo>
                      <a:cubicBezTo>
                        <a:pt x="547" y="1047"/>
                        <a:pt x="576" y="1017"/>
                        <a:pt x="578" y="1016"/>
                      </a:cubicBezTo>
                      <a:lnTo>
                        <a:pt x="578" y="1016"/>
                      </a:lnTo>
                      <a:cubicBezTo>
                        <a:pt x="567" y="1026"/>
                        <a:pt x="561" y="1030"/>
                        <a:pt x="556" y="1030"/>
                      </a:cubicBezTo>
                      <a:cubicBezTo>
                        <a:pt x="547" y="1030"/>
                        <a:pt x="547" y="1016"/>
                        <a:pt x="547" y="1016"/>
                      </a:cubicBezTo>
                      <a:close/>
                      <a:moveTo>
                        <a:pt x="504" y="1073"/>
                      </a:moveTo>
                      <a:cubicBezTo>
                        <a:pt x="505" y="1075"/>
                        <a:pt x="508" y="1076"/>
                        <a:pt x="513" y="1077"/>
                      </a:cubicBezTo>
                      <a:lnTo>
                        <a:pt x="513" y="1077"/>
                      </a:lnTo>
                      <a:cubicBezTo>
                        <a:pt x="514" y="1076"/>
                        <a:pt x="516" y="1075"/>
                        <a:pt x="517" y="1074"/>
                      </a:cubicBezTo>
                      <a:lnTo>
                        <a:pt x="517" y="1074"/>
                      </a:lnTo>
                      <a:cubicBezTo>
                        <a:pt x="517" y="1075"/>
                        <a:pt x="517" y="1076"/>
                        <a:pt x="517" y="1077"/>
                      </a:cubicBezTo>
                      <a:cubicBezTo>
                        <a:pt x="515" y="1077"/>
                        <a:pt x="514" y="1077"/>
                        <a:pt x="513" y="1077"/>
                      </a:cubicBezTo>
                      <a:lnTo>
                        <a:pt x="513" y="1077"/>
                      </a:lnTo>
                      <a:cubicBezTo>
                        <a:pt x="507" y="1081"/>
                        <a:pt x="499" y="1086"/>
                        <a:pt x="493" y="1086"/>
                      </a:cubicBezTo>
                      <a:cubicBezTo>
                        <a:pt x="489" y="1086"/>
                        <a:pt x="486" y="1083"/>
                        <a:pt x="486" y="1077"/>
                      </a:cubicBezTo>
                      <a:cubicBezTo>
                        <a:pt x="494" y="1077"/>
                        <a:pt x="500" y="1075"/>
                        <a:pt x="504" y="1073"/>
                      </a:cubicBezTo>
                      <a:close/>
                      <a:moveTo>
                        <a:pt x="1189" y="1335"/>
                      </a:moveTo>
                      <a:lnTo>
                        <a:pt x="1189" y="1335"/>
                      </a:lnTo>
                      <a:cubicBezTo>
                        <a:pt x="1187" y="1339"/>
                        <a:pt x="1185" y="1344"/>
                        <a:pt x="1185" y="1351"/>
                      </a:cubicBezTo>
                      <a:cubicBezTo>
                        <a:pt x="1192" y="1351"/>
                        <a:pt x="1197" y="1351"/>
                        <a:pt x="1201" y="1351"/>
                      </a:cubicBezTo>
                      <a:lnTo>
                        <a:pt x="1201" y="1351"/>
                      </a:lnTo>
                      <a:cubicBezTo>
                        <a:pt x="1196" y="1346"/>
                        <a:pt x="1192" y="1342"/>
                        <a:pt x="1189" y="1335"/>
                      </a:cubicBezTo>
                      <a:close/>
                      <a:moveTo>
                        <a:pt x="1201" y="1351"/>
                      </a:moveTo>
                      <a:cubicBezTo>
                        <a:pt x="1208" y="1358"/>
                        <a:pt x="1216" y="1366"/>
                        <a:pt x="1216" y="1381"/>
                      </a:cubicBezTo>
                      <a:cubicBezTo>
                        <a:pt x="1216" y="1357"/>
                        <a:pt x="1216" y="1352"/>
                        <a:pt x="1201" y="1351"/>
                      </a:cubicBezTo>
                      <a:close/>
                      <a:moveTo>
                        <a:pt x="750" y="1"/>
                      </a:moveTo>
                      <a:cubicBezTo>
                        <a:pt x="610" y="1"/>
                        <a:pt x="477" y="62"/>
                        <a:pt x="456" y="165"/>
                      </a:cubicBezTo>
                      <a:cubicBezTo>
                        <a:pt x="456" y="196"/>
                        <a:pt x="456" y="196"/>
                        <a:pt x="456" y="226"/>
                      </a:cubicBezTo>
                      <a:cubicBezTo>
                        <a:pt x="456" y="226"/>
                        <a:pt x="456" y="287"/>
                        <a:pt x="486" y="287"/>
                      </a:cubicBezTo>
                      <a:cubicBezTo>
                        <a:pt x="486" y="287"/>
                        <a:pt x="486" y="248"/>
                        <a:pt x="502" y="248"/>
                      </a:cubicBezTo>
                      <a:cubicBezTo>
                        <a:pt x="506" y="248"/>
                        <a:pt x="511" y="250"/>
                        <a:pt x="517" y="256"/>
                      </a:cubicBezTo>
                      <a:cubicBezTo>
                        <a:pt x="517" y="256"/>
                        <a:pt x="517" y="287"/>
                        <a:pt x="517" y="287"/>
                      </a:cubicBezTo>
                      <a:lnTo>
                        <a:pt x="547" y="287"/>
                      </a:lnTo>
                      <a:cubicBezTo>
                        <a:pt x="541" y="287"/>
                        <a:pt x="536" y="288"/>
                        <a:pt x="532" y="290"/>
                      </a:cubicBezTo>
                      <a:lnTo>
                        <a:pt x="532" y="290"/>
                      </a:lnTo>
                      <a:cubicBezTo>
                        <a:pt x="528" y="288"/>
                        <a:pt x="523" y="287"/>
                        <a:pt x="517" y="287"/>
                      </a:cubicBezTo>
                      <a:cubicBezTo>
                        <a:pt x="517" y="293"/>
                        <a:pt x="518" y="299"/>
                        <a:pt x="520" y="303"/>
                      </a:cubicBezTo>
                      <a:lnTo>
                        <a:pt x="520" y="303"/>
                      </a:lnTo>
                      <a:cubicBezTo>
                        <a:pt x="522" y="298"/>
                        <a:pt x="526" y="293"/>
                        <a:pt x="532" y="290"/>
                      </a:cubicBezTo>
                      <a:lnTo>
                        <a:pt x="532" y="290"/>
                      </a:lnTo>
                      <a:cubicBezTo>
                        <a:pt x="547" y="298"/>
                        <a:pt x="547" y="317"/>
                        <a:pt x="547" y="317"/>
                      </a:cubicBezTo>
                      <a:cubicBezTo>
                        <a:pt x="556" y="334"/>
                        <a:pt x="562" y="339"/>
                        <a:pt x="566" y="339"/>
                      </a:cubicBezTo>
                      <a:cubicBezTo>
                        <a:pt x="573" y="339"/>
                        <a:pt x="576" y="326"/>
                        <a:pt x="577" y="326"/>
                      </a:cubicBezTo>
                      <a:cubicBezTo>
                        <a:pt x="578" y="326"/>
                        <a:pt x="578" y="331"/>
                        <a:pt x="578" y="348"/>
                      </a:cubicBezTo>
                      <a:cubicBezTo>
                        <a:pt x="578" y="348"/>
                        <a:pt x="578" y="348"/>
                        <a:pt x="578" y="378"/>
                      </a:cubicBezTo>
                      <a:lnTo>
                        <a:pt x="608" y="378"/>
                      </a:lnTo>
                      <a:cubicBezTo>
                        <a:pt x="608" y="378"/>
                        <a:pt x="621" y="364"/>
                        <a:pt x="630" y="364"/>
                      </a:cubicBezTo>
                      <a:cubicBezTo>
                        <a:pt x="635" y="364"/>
                        <a:pt x="638" y="368"/>
                        <a:pt x="638" y="378"/>
                      </a:cubicBezTo>
                      <a:cubicBezTo>
                        <a:pt x="638" y="378"/>
                        <a:pt x="638" y="378"/>
                        <a:pt x="638" y="408"/>
                      </a:cubicBezTo>
                      <a:lnTo>
                        <a:pt x="669" y="378"/>
                      </a:lnTo>
                      <a:lnTo>
                        <a:pt x="669" y="378"/>
                      </a:lnTo>
                      <a:cubicBezTo>
                        <a:pt x="669" y="408"/>
                        <a:pt x="638" y="408"/>
                        <a:pt x="638" y="408"/>
                      </a:cubicBezTo>
                      <a:cubicBezTo>
                        <a:pt x="669" y="439"/>
                        <a:pt x="699" y="530"/>
                        <a:pt x="699" y="530"/>
                      </a:cubicBezTo>
                      <a:cubicBezTo>
                        <a:pt x="730" y="530"/>
                        <a:pt x="699" y="591"/>
                        <a:pt x="730" y="591"/>
                      </a:cubicBezTo>
                      <a:cubicBezTo>
                        <a:pt x="730" y="651"/>
                        <a:pt x="760" y="621"/>
                        <a:pt x="760" y="651"/>
                      </a:cubicBezTo>
                      <a:lnTo>
                        <a:pt x="760" y="621"/>
                      </a:lnTo>
                      <a:cubicBezTo>
                        <a:pt x="760" y="651"/>
                        <a:pt x="790" y="682"/>
                        <a:pt x="790" y="712"/>
                      </a:cubicBezTo>
                      <a:cubicBezTo>
                        <a:pt x="821" y="712"/>
                        <a:pt x="821" y="773"/>
                        <a:pt x="821" y="773"/>
                      </a:cubicBezTo>
                      <a:cubicBezTo>
                        <a:pt x="821" y="773"/>
                        <a:pt x="825" y="771"/>
                        <a:pt x="831" y="768"/>
                      </a:cubicBezTo>
                      <a:lnTo>
                        <a:pt x="831" y="768"/>
                      </a:lnTo>
                      <a:cubicBezTo>
                        <a:pt x="830" y="770"/>
                        <a:pt x="829" y="772"/>
                        <a:pt x="829" y="773"/>
                      </a:cubicBezTo>
                      <a:lnTo>
                        <a:pt x="829" y="773"/>
                      </a:lnTo>
                      <a:cubicBezTo>
                        <a:pt x="827" y="773"/>
                        <a:pt x="824" y="773"/>
                        <a:pt x="821" y="773"/>
                      </a:cubicBezTo>
                      <a:cubicBezTo>
                        <a:pt x="851" y="803"/>
                        <a:pt x="790" y="803"/>
                        <a:pt x="851" y="803"/>
                      </a:cubicBezTo>
                      <a:lnTo>
                        <a:pt x="882" y="834"/>
                      </a:lnTo>
                      <a:cubicBezTo>
                        <a:pt x="861" y="824"/>
                        <a:pt x="851" y="820"/>
                        <a:pt x="847" y="820"/>
                      </a:cubicBezTo>
                      <a:cubicBezTo>
                        <a:pt x="838" y="820"/>
                        <a:pt x="851" y="834"/>
                        <a:pt x="851" y="834"/>
                      </a:cubicBezTo>
                      <a:lnTo>
                        <a:pt x="821" y="834"/>
                      </a:lnTo>
                      <a:lnTo>
                        <a:pt x="851" y="864"/>
                      </a:lnTo>
                      <a:cubicBezTo>
                        <a:pt x="841" y="854"/>
                        <a:pt x="838" y="851"/>
                        <a:pt x="836" y="851"/>
                      </a:cubicBezTo>
                      <a:cubicBezTo>
                        <a:pt x="834" y="851"/>
                        <a:pt x="841" y="864"/>
                        <a:pt x="821" y="864"/>
                      </a:cubicBezTo>
                      <a:cubicBezTo>
                        <a:pt x="821" y="864"/>
                        <a:pt x="851" y="895"/>
                        <a:pt x="821" y="895"/>
                      </a:cubicBezTo>
                      <a:cubicBezTo>
                        <a:pt x="821" y="895"/>
                        <a:pt x="807" y="881"/>
                        <a:pt x="798" y="881"/>
                      </a:cubicBezTo>
                      <a:cubicBezTo>
                        <a:pt x="794" y="881"/>
                        <a:pt x="790" y="885"/>
                        <a:pt x="790" y="895"/>
                      </a:cubicBezTo>
                      <a:cubicBezTo>
                        <a:pt x="806" y="910"/>
                        <a:pt x="806" y="910"/>
                        <a:pt x="802" y="910"/>
                      </a:cubicBezTo>
                      <a:cubicBezTo>
                        <a:pt x="798" y="910"/>
                        <a:pt x="790" y="910"/>
                        <a:pt x="790" y="925"/>
                      </a:cubicBezTo>
                      <a:cubicBezTo>
                        <a:pt x="760" y="895"/>
                        <a:pt x="760" y="895"/>
                        <a:pt x="760" y="895"/>
                      </a:cubicBezTo>
                      <a:cubicBezTo>
                        <a:pt x="760" y="895"/>
                        <a:pt x="760" y="895"/>
                        <a:pt x="760" y="925"/>
                      </a:cubicBezTo>
                      <a:cubicBezTo>
                        <a:pt x="760" y="899"/>
                        <a:pt x="760" y="895"/>
                        <a:pt x="741" y="895"/>
                      </a:cubicBezTo>
                      <a:lnTo>
                        <a:pt x="741" y="895"/>
                      </a:lnTo>
                      <a:cubicBezTo>
                        <a:pt x="739" y="890"/>
                        <a:pt x="735" y="886"/>
                        <a:pt x="733" y="886"/>
                      </a:cubicBezTo>
                      <a:cubicBezTo>
                        <a:pt x="731" y="886"/>
                        <a:pt x="730" y="888"/>
                        <a:pt x="730" y="895"/>
                      </a:cubicBezTo>
                      <a:cubicBezTo>
                        <a:pt x="730" y="895"/>
                        <a:pt x="730" y="925"/>
                        <a:pt x="699" y="925"/>
                      </a:cubicBezTo>
                      <a:cubicBezTo>
                        <a:pt x="699" y="940"/>
                        <a:pt x="699" y="948"/>
                        <a:pt x="699" y="955"/>
                      </a:cubicBezTo>
                      <a:cubicBezTo>
                        <a:pt x="670" y="926"/>
                        <a:pt x="696" y="925"/>
                        <a:pt x="673" y="925"/>
                      </a:cubicBezTo>
                      <a:lnTo>
                        <a:pt x="673" y="925"/>
                      </a:lnTo>
                      <a:cubicBezTo>
                        <a:pt x="669" y="917"/>
                        <a:pt x="669" y="910"/>
                        <a:pt x="669" y="895"/>
                      </a:cubicBezTo>
                      <a:cubicBezTo>
                        <a:pt x="669" y="891"/>
                        <a:pt x="668" y="890"/>
                        <a:pt x="668" y="890"/>
                      </a:cubicBezTo>
                      <a:cubicBezTo>
                        <a:pt x="662" y="890"/>
                        <a:pt x="638" y="986"/>
                        <a:pt x="638" y="986"/>
                      </a:cubicBezTo>
                      <a:cubicBezTo>
                        <a:pt x="638" y="1016"/>
                        <a:pt x="638" y="1016"/>
                        <a:pt x="638" y="1047"/>
                      </a:cubicBezTo>
                      <a:cubicBezTo>
                        <a:pt x="638" y="1036"/>
                        <a:pt x="638" y="1033"/>
                        <a:pt x="637" y="1033"/>
                      </a:cubicBezTo>
                      <a:cubicBezTo>
                        <a:pt x="635" y="1033"/>
                        <a:pt x="628" y="1047"/>
                        <a:pt x="608" y="1047"/>
                      </a:cubicBezTo>
                      <a:cubicBezTo>
                        <a:pt x="608" y="1047"/>
                        <a:pt x="608" y="1016"/>
                        <a:pt x="608" y="1016"/>
                      </a:cubicBezTo>
                      <a:cubicBezTo>
                        <a:pt x="608" y="1016"/>
                        <a:pt x="594" y="1030"/>
                        <a:pt x="585" y="1030"/>
                      </a:cubicBezTo>
                      <a:cubicBezTo>
                        <a:pt x="581" y="1030"/>
                        <a:pt x="578" y="1026"/>
                        <a:pt x="578" y="1016"/>
                      </a:cubicBezTo>
                      <a:cubicBezTo>
                        <a:pt x="578" y="1047"/>
                        <a:pt x="547" y="1047"/>
                        <a:pt x="547" y="1047"/>
                      </a:cubicBezTo>
                      <a:cubicBezTo>
                        <a:pt x="547" y="1047"/>
                        <a:pt x="547" y="1047"/>
                        <a:pt x="517" y="1077"/>
                      </a:cubicBezTo>
                      <a:lnTo>
                        <a:pt x="517" y="1077"/>
                      </a:lnTo>
                      <a:cubicBezTo>
                        <a:pt x="523" y="1071"/>
                        <a:pt x="526" y="1068"/>
                        <a:pt x="525" y="1068"/>
                      </a:cubicBezTo>
                      <a:lnTo>
                        <a:pt x="525" y="1068"/>
                      </a:lnTo>
                      <a:cubicBezTo>
                        <a:pt x="525" y="1068"/>
                        <a:pt x="525" y="1068"/>
                        <a:pt x="524" y="1069"/>
                      </a:cubicBezTo>
                      <a:lnTo>
                        <a:pt x="524" y="1069"/>
                      </a:lnTo>
                      <a:cubicBezTo>
                        <a:pt x="547" y="1041"/>
                        <a:pt x="547" y="1016"/>
                        <a:pt x="547" y="1016"/>
                      </a:cubicBezTo>
                      <a:lnTo>
                        <a:pt x="547" y="1016"/>
                      </a:lnTo>
                      <a:cubicBezTo>
                        <a:pt x="518" y="1046"/>
                        <a:pt x="517" y="1047"/>
                        <a:pt x="517" y="1074"/>
                      </a:cubicBezTo>
                      <a:lnTo>
                        <a:pt x="517" y="1074"/>
                      </a:lnTo>
                      <a:cubicBezTo>
                        <a:pt x="517" y="1074"/>
                        <a:pt x="517" y="1074"/>
                        <a:pt x="517" y="1074"/>
                      </a:cubicBezTo>
                      <a:lnTo>
                        <a:pt x="517" y="1074"/>
                      </a:lnTo>
                      <a:cubicBezTo>
                        <a:pt x="517" y="1066"/>
                        <a:pt x="517" y="1063"/>
                        <a:pt x="516" y="1063"/>
                      </a:cubicBezTo>
                      <a:cubicBezTo>
                        <a:pt x="514" y="1063"/>
                        <a:pt x="511" y="1069"/>
                        <a:pt x="504" y="1073"/>
                      </a:cubicBezTo>
                      <a:lnTo>
                        <a:pt x="504" y="1073"/>
                      </a:lnTo>
                      <a:cubicBezTo>
                        <a:pt x="499" y="1064"/>
                        <a:pt x="517" y="1047"/>
                        <a:pt x="517" y="1047"/>
                      </a:cubicBezTo>
                      <a:lnTo>
                        <a:pt x="517" y="1047"/>
                      </a:lnTo>
                      <a:cubicBezTo>
                        <a:pt x="517" y="1047"/>
                        <a:pt x="503" y="1060"/>
                        <a:pt x="494" y="1060"/>
                      </a:cubicBezTo>
                      <a:cubicBezTo>
                        <a:pt x="490" y="1060"/>
                        <a:pt x="486" y="1057"/>
                        <a:pt x="486" y="1047"/>
                      </a:cubicBezTo>
                      <a:cubicBezTo>
                        <a:pt x="517" y="1047"/>
                        <a:pt x="486" y="1047"/>
                        <a:pt x="517" y="1016"/>
                      </a:cubicBezTo>
                      <a:lnTo>
                        <a:pt x="517" y="1016"/>
                      </a:lnTo>
                      <a:cubicBezTo>
                        <a:pt x="502" y="1031"/>
                        <a:pt x="496" y="1037"/>
                        <a:pt x="495" y="1037"/>
                      </a:cubicBezTo>
                      <a:cubicBezTo>
                        <a:pt x="495" y="1037"/>
                        <a:pt x="508" y="1021"/>
                        <a:pt x="517" y="1007"/>
                      </a:cubicBezTo>
                      <a:lnTo>
                        <a:pt x="517" y="1007"/>
                      </a:lnTo>
                      <a:lnTo>
                        <a:pt x="517" y="1016"/>
                      </a:lnTo>
                      <a:cubicBezTo>
                        <a:pt x="532" y="1001"/>
                        <a:pt x="532" y="1001"/>
                        <a:pt x="532" y="1001"/>
                      </a:cubicBezTo>
                      <a:cubicBezTo>
                        <a:pt x="532" y="1001"/>
                        <a:pt x="532" y="1001"/>
                        <a:pt x="547" y="986"/>
                      </a:cubicBezTo>
                      <a:lnTo>
                        <a:pt x="547" y="986"/>
                      </a:lnTo>
                      <a:cubicBezTo>
                        <a:pt x="537" y="996"/>
                        <a:pt x="530" y="999"/>
                        <a:pt x="526" y="999"/>
                      </a:cubicBezTo>
                      <a:cubicBezTo>
                        <a:pt x="524" y="999"/>
                        <a:pt x="523" y="999"/>
                        <a:pt x="522" y="998"/>
                      </a:cubicBezTo>
                      <a:lnTo>
                        <a:pt x="522" y="998"/>
                      </a:lnTo>
                      <a:cubicBezTo>
                        <a:pt x="524" y="991"/>
                        <a:pt x="524" y="986"/>
                        <a:pt x="517" y="986"/>
                      </a:cubicBezTo>
                      <a:cubicBezTo>
                        <a:pt x="517" y="986"/>
                        <a:pt x="486" y="986"/>
                        <a:pt x="517" y="955"/>
                      </a:cubicBezTo>
                      <a:lnTo>
                        <a:pt x="517" y="955"/>
                      </a:lnTo>
                      <a:lnTo>
                        <a:pt x="486" y="986"/>
                      </a:lnTo>
                      <a:cubicBezTo>
                        <a:pt x="486" y="955"/>
                        <a:pt x="486" y="955"/>
                        <a:pt x="486" y="955"/>
                      </a:cubicBezTo>
                      <a:cubicBezTo>
                        <a:pt x="486" y="945"/>
                        <a:pt x="480" y="942"/>
                        <a:pt x="469" y="942"/>
                      </a:cubicBezTo>
                      <a:cubicBezTo>
                        <a:pt x="465" y="942"/>
                        <a:pt x="460" y="943"/>
                        <a:pt x="455" y="943"/>
                      </a:cubicBezTo>
                      <a:lnTo>
                        <a:pt x="455" y="943"/>
                      </a:lnTo>
                      <a:cubicBezTo>
                        <a:pt x="467" y="935"/>
                        <a:pt x="486" y="925"/>
                        <a:pt x="486" y="925"/>
                      </a:cubicBezTo>
                      <a:lnTo>
                        <a:pt x="426" y="925"/>
                      </a:lnTo>
                      <a:cubicBezTo>
                        <a:pt x="426" y="915"/>
                        <a:pt x="422" y="912"/>
                        <a:pt x="418" y="912"/>
                      </a:cubicBezTo>
                      <a:cubicBezTo>
                        <a:pt x="409" y="912"/>
                        <a:pt x="395" y="925"/>
                        <a:pt x="395" y="925"/>
                      </a:cubicBezTo>
                      <a:cubicBezTo>
                        <a:pt x="395" y="895"/>
                        <a:pt x="395" y="895"/>
                        <a:pt x="426" y="895"/>
                      </a:cubicBezTo>
                      <a:lnTo>
                        <a:pt x="395" y="895"/>
                      </a:lnTo>
                      <a:cubicBezTo>
                        <a:pt x="426" y="864"/>
                        <a:pt x="456" y="864"/>
                        <a:pt x="456" y="864"/>
                      </a:cubicBezTo>
                      <a:cubicBezTo>
                        <a:pt x="456" y="834"/>
                        <a:pt x="365" y="834"/>
                        <a:pt x="395" y="834"/>
                      </a:cubicBezTo>
                      <a:lnTo>
                        <a:pt x="334" y="834"/>
                      </a:lnTo>
                      <a:cubicBezTo>
                        <a:pt x="365" y="834"/>
                        <a:pt x="426" y="803"/>
                        <a:pt x="426" y="803"/>
                      </a:cubicBezTo>
                      <a:lnTo>
                        <a:pt x="365" y="803"/>
                      </a:lnTo>
                      <a:lnTo>
                        <a:pt x="426" y="773"/>
                      </a:lnTo>
                      <a:lnTo>
                        <a:pt x="395" y="773"/>
                      </a:lnTo>
                      <a:cubicBezTo>
                        <a:pt x="395" y="773"/>
                        <a:pt x="365" y="773"/>
                        <a:pt x="365" y="743"/>
                      </a:cubicBezTo>
                      <a:lnTo>
                        <a:pt x="365" y="743"/>
                      </a:lnTo>
                      <a:cubicBezTo>
                        <a:pt x="375" y="753"/>
                        <a:pt x="378" y="756"/>
                        <a:pt x="379" y="756"/>
                      </a:cubicBezTo>
                      <a:cubicBezTo>
                        <a:pt x="382" y="756"/>
                        <a:pt x="375" y="743"/>
                        <a:pt x="395" y="743"/>
                      </a:cubicBezTo>
                      <a:lnTo>
                        <a:pt x="426" y="743"/>
                      </a:lnTo>
                      <a:cubicBezTo>
                        <a:pt x="395" y="743"/>
                        <a:pt x="395" y="743"/>
                        <a:pt x="395" y="712"/>
                      </a:cubicBezTo>
                      <a:lnTo>
                        <a:pt x="395" y="712"/>
                      </a:lnTo>
                      <a:cubicBezTo>
                        <a:pt x="397" y="714"/>
                        <a:pt x="398" y="715"/>
                        <a:pt x="399" y="717"/>
                      </a:cubicBezTo>
                      <a:lnTo>
                        <a:pt x="399" y="717"/>
                      </a:lnTo>
                      <a:cubicBezTo>
                        <a:pt x="403" y="714"/>
                        <a:pt x="410" y="712"/>
                        <a:pt x="426" y="712"/>
                      </a:cubicBezTo>
                      <a:cubicBezTo>
                        <a:pt x="395" y="712"/>
                        <a:pt x="426" y="712"/>
                        <a:pt x="395" y="682"/>
                      </a:cubicBezTo>
                      <a:lnTo>
                        <a:pt x="395" y="682"/>
                      </a:lnTo>
                      <a:cubicBezTo>
                        <a:pt x="396" y="683"/>
                        <a:pt x="426" y="712"/>
                        <a:pt x="426" y="712"/>
                      </a:cubicBezTo>
                      <a:lnTo>
                        <a:pt x="426" y="682"/>
                      </a:lnTo>
                      <a:cubicBezTo>
                        <a:pt x="426" y="692"/>
                        <a:pt x="429" y="695"/>
                        <a:pt x="433" y="695"/>
                      </a:cubicBezTo>
                      <a:cubicBezTo>
                        <a:pt x="442" y="695"/>
                        <a:pt x="456" y="682"/>
                        <a:pt x="456" y="682"/>
                      </a:cubicBezTo>
                      <a:cubicBezTo>
                        <a:pt x="426" y="682"/>
                        <a:pt x="426" y="682"/>
                        <a:pt x="426" y="651"/>
                      </a:cubicBezTo>
                      <a:lnTo>
                        <a:pt x="456" y="651"/>
                      </a:lnTo>
                      <a:cubicBezTo>
                        <a:pt x="456" y="651"/>
                        <a:pt x="395" y="621"/>
                        <a:pt x="365" y="621"/>
                      </a:cubicBezTo>
                      <a:lnTo>
                        <a:pt x="395" y="621"/>
                      </a:lnTo>
                      <a:lnTo>
                        <a:pt x="365" y="591"/>
                      </a:lnTo>
                      <a:lnTo>
                        <a:pt x="395" y="591"/>
                      </a:lnTo>
                      <a:cubicBezTo>
                        <a:pt x="395" y="591"/>
                        <a:pt x="415" y="630"/>
                        <a:pt x="438" y="630"/>
                      </a:cubicBezTo>
                      <a:cubicBezTo>
                        <a:pt x="439" y="630"/>
                        <a:pt x="441" y="629"/>
                        <a:pt x="442" y="629"/>
                      </a:cubicBezTo>
                      <a:lnTo>
                        <a:pt x="442" y="629"/>
                      </a:lnTo>
                      <a:cubicBezTo>
                        <a:pt x="443" y="638"/>
                        <a:pt x="456" y="651"/>
                        <a:pt x="456" y="651"/>
                      </a:cubicBezTo>
                      <a:cubicBezTo>
                        <a:pt x="456" y="651"/>
                        <a:pt x="456" y="651"/>
                        <a:pt x="456" y="621"/>
                      </a:cubicBezTo>
                      <a:cubicBezTo>
                        <a:pt x="451" y="626"/>
                        <a:pt x="447" y="628"/>
                        <a:pt x="442" y="629"/>
                      </a:cubicBezTo>
                      <a:lnTo>
                        <a:pt x="442" y="629"/>
                      </a:lnTo>
                      <a:cubicBezTo>
                        <a:pt x="442" y="625"/>
                        <a:pt x="446" y="621"/>
                        <a:pt x="456" y="621"/>
                      </a:cubicBezTo>
                      <a:cubicBezTo>
                        <a:pt x="395" y="621"/>
                        <a:pt x="426" y="591"/>
                        <a:pt x="395" y="591"/>
                      </a:cubicBezTo>
                      <a:cubicBezTo>
                        <a:pt x="426" y="591"/>
                        <a:pt x="426" y="591"/>
                        <a:pt x="456" y="621"/>
                      </a:cubicBezTo>
                      <a:cubicBezTo>
                        <a:pt x="456" y="591"/>
                        <a:pt x="426" y="591"/>
                        <a:pt x="426" y="591"/>
                      </a:cubicBezTo>
                      <a:lnTo>
                        <a:pt x="456" y="591"/>
                      </a:lnTo>
                      <a:cubicBezTo>
                        <a:pt x="486" y="591"/>
                        <a:pt x="486" y="621"/>
                        <a:pt x="486" y="621"/>
                      </a:cubicBezTo>
                      <a:cubicBezTo>
                        <a:pt x="486" y="621"/>
                        <a:pt x="517" y="621"/>
                        <a:pt x="486" y="591"/>
                      </a:cubicBezTo>
                      <a:cubicBezTo>
                        <a:pt x="456" y="591"/>
                        <a:pt x="456" y="591"/>
                        <a:pt x="456" y="560"/>
                      </a:cubicBezTo>
                      <a:cubicBezTo>
                        <a:pt x="476" y="560"/>
                        <a:pt x="483" y="547"/>
                        <a:pt x="485" y="547"/>
                      </a:cubicBezTo>
                      <a:cubicBezTo>
                        <a:pt x="486" y="547"/>
                        <a:pt x="486" y="550"/>
                        <a:pt x="486" y="560"/>
                      </a:cubicBezTo>
                      <a:cubicBezTo>
                        <a:pt x="486" y="545"/>
                        <a:pt x="486" y="545"/>
                        <a:pt x="486" y="545"/>
                      </a:cubicBezTo>
                      <a:cubicBezTo>
                        <a:pt x="486" y="545"/>
                        <a:pt x="486" y="545"/>
                        <a:pt x="486" y="530"/>
                      </a:cubicBezTo>
                      <a:cubicBezTo>
                        <a:pt x="497" y="540"/>
                        <a:pt x="503" y="543"/>
                        <a:pt x="508" y="543"/>
                      </a:cubicBezTo>
                      <a:cubicBezTo>
                        <a:pt x="517" y="543"/>
                        <a:pt x="517" y="530"/>
                        <a:pt x="517" y="530"/>
                      </a:cubicBezTo>
                      <a:cubicBezTo>
                        <a:pt x="493" y="506"/>
                        <a:pt x="507" y="520"/>
                        <a:pt x="498" y="496"/>
                      </a:cubicBezTo>
                      <a:lnTo>
                        <a:pt x="498" y="496"/>
                      </a:lnTo>
                      <a:cubicBezTo>
                        <a:pt x="507" y="505"/>
                        <a:pt x="517" y="513"/>
                        <a:pt x="517" y="530"/>
                      </a:cubicBezTo>
                      <a:lnTo>
                        <a:pt x="517" y="499"/>
                      </a:lnTo>
                      <a:cubicBezTo>
                        <a:pt x="517" y="530"/>
                        <a:pt x="517" y="530"/>
                        <a:pt x="547" y="560"/>
                      </a:cubicBezTo>
                      <a:cubicBezTo>
                        <a:pt x="547" y="560"/>
                        <a:pt x="528" y="521"/>
                        <a:pt x="535" y="521"/>
                      </a:cubicBezTo>
                      <a:cubicBezTo>
                        <a:pt x="537" y="521"/>
                        <a:pt x="541" y="524"/>
                        <a:pt x="547" y="530"/>
                      </a:cubicBezTo>
                      <a:cubicBezTo>
                        <a:pt x="547" y="560"/>
                        <a:pt x="547" y="560"/>
                        <a:pt x="547" y="560"/>
                      </a:cubicBezTo>
                      <a:cubicBezTo>
                        <a:pt x="567" y="560"/>
                        <a:pt x="561" y="547"/>
                        <a:pt x="554" y="530"/>
                      </a:cubicBezTo>
                      <a:lnTo>
                        <a:pt x="565" y="530"/>
                      </a:lnTo>
                      <a:cubicBezTo>
                        <a:pt x="557" y="518"/>
                        <a:pt x="547" y="500"/>
                        <a:pt x="547" y="499"/>
                      </a:cubicBezTo>
                      <a:lnTo>
                        <a:pt x="547" y="499"/>
                      </a:lnTo>
                      <a:cubicBezTo>
                        <a:pt x="547" y="499"/>
                        <a:pt x="547" y="499"/>
                        <a:pt x="547" y="499"/>
                      </a:cubicBezTo>
                      <a:cubicBezTo>
                        <a:pt x="547" y="491"/>
                        <a:pt x="547" y="480"/>
                        <a:pt x="547" y="469"/>
                      </a:cubicBezTo>
                      <a:cubicBezTo>
                        <a:pt x="532" y="454"/>
                        <a:pt x="532" y="454"/>
                        <a:pt x="532" y="454"/>
                      </a:cubicBezTo>
                      <a:cubicBezTo>
                        <a:pt x="532" y="454"/>
                        <a:pt x="532" y="454"/>
                        <a:pt x="517" y="439"/>
                      </a:cubicBezTo>
                      <a:cubicBezTo>
                        <a:pt x="517" y="456"/>
                        <a:pt x="507" y="464"/>
                        <a:pt x="504" y="467"/>
                      </a:cubicBezTo>
                      <a:lnTo>
                        <a:pt x="504" y="467"/>
                      </a:lnTo>
                      <a:cubicBezTo>
                        <a:pt x="486" y="460"/>
                        <a:pt x="486" y="439"/>
                        <a:pt x="486" y="439"/>
                      </a:cubicBezTo>
                      <a:cubicBezTo>
                        <a:pt x="456" y="439"/>
                        <a:pt x="456" y="408"/>
                        <a:pt x="456" y="408"/>
                      </a:cubicBezTo>
                      <a:cubicBezTo>
                        <a:pt x="450" y="402"/>
                        <a:pt x="447" y="400"/>
                        <a:pt x="445" y="400"/>
                      </a:cubicBezTo>
                      <a:cubicBezTo>
                        <a:pt x="436" y="400"/>
                        <a:pt x="456" y="445"/>
                        <a:pt x="456" y="469"/>
                      </a:cubicBezTo>
                      <a:lnTo>
                        <a:pt x="456" y="469"/>
                      </a:lnTo>
                      <a:cubicBezTo>
                        <a:pt x="456" y="469"/>
                        <a:pt x="456" y="439"/>
                        <a:pt x="426" y="439"/>
                      </a:cubicBezTo>
                      <a:cubicBezTo>
                        <a:pt x="395" y="439"/>
                        <a:pt x="395" y="408"/>
                        <a:pt x="395" y="408"/>
                      </a:cubicBezTo>
                      <a:lnTo>
                        <a:pt x="395" y="408"/>
                      </a:lnTo>
                      <a:cubicBezTo>
                        <a:pt x="395" y="408"/>
                        <a:pt x="395" y="408"/>
                        <a:pt x="395" y="408"/>
                      </a:cubicBezTo>
                      <a:cubicBezTo>
                        <a:pt x="395" y="408"/>
                        <a:pt x="378" y="408"/>
                        <a:pt x="370" y="421"/>
                      </a:cubicBezTo>
                      <a:lnTo>
                        <a:pt x="370" y="421"/>
                      </a:lnTo>
                      <a:cubicBezTo>
                        <a:pt x="373" y="432"/>
                        <a:pt x="375" y="447"/>
                        <a:pt x="361" y="447"/>
                      </a:cubicBezTo>
                      <a:cubicBezTo>
                        <a:pt x="355" y="447"/>
                        <a:pt x="347" y="445"/>
                        <a:pt x="334" y="439"/>
                      </a:cubicBezTo>
                      <a:cubicBezTo>
                        <a:pt x="334" y="454"/>
                        <a:pt x="334" y="454"/>
                        <a:pt x="334" y="454"/>
                      </a:cubicBezTo>
                      <a:cubicBezTo>
                        <a:pt x="334" y="454"/>
                        <a:pt x="334" y="454"/>
                        <a:pt x="334" y="469"/>
                      </a:cubicBezTo>
                      <a:cubicBezTo>
                        <a:pt x="334" y="454"/>
                        <a:pt x="327" y="454"/>
                        <a:pt x="319" y="454"/>
                      </a:cubicBezTo>
                      <a:cubicBezTo>
                        <a:pt x="312" y="454"/>
                        <a:pt x="304" y="454"/>
                        <a:pt x="304" y="439"/>
                      </a:cubicBezTo>
                      <a:cubicBezTo>
                        <a:pt x="274" y="439"/>
                        <a:pt x="304" y="469"/>
                        <a:pt x="304" y="469"/>
                      </a:cubicBezTo>
                      <a:cubicBezTo>
                        <a:pt x="304" y="469"/>
                        <a:pt x="274" y="469"/>
                        <a:pt x="274" y="439"/>
                      </a:cubicBezTo>
                      <a:lnTo>
                        <a:pt x="274" y="469"/>
                      </a:lnTo>
                      <a:cubicBezTo>
                        <a:pt x="253" y="469"/>
                        <a:pt x="247" y="456"/>
                        <a:pt x="244" y="456"/>
                      </a:cubicBezTo>
                      <a:cubicBezTo>
                        <a:pt x="243" y="456"/>
                        <a:pt x="243" y="459"/>
                        <a:pt x="243" y="469"/>
                      </a:cubicBezTo>
                      <a:cubicBezTo>
                        <a:pt x="243" y="469"/>
                        <a:pt x="274" y="469"/>
                        <a:pt x="274" y="499"/>
                      </a:cubicBezTo>
                      <a:lnTo>
                        <a:pt x="243" y="499"/>
                      </a:lnTo>
                      <a:cubicBezTo>
                        <a:pt x="243" y="510"/>
                        <a:pt x="240" y="513"/>
                        <a:pt x="235" y="513"/>
                      </a:cubicBezTo>
                      <a:cubicBezTo>
                        <a:pt x="226" y="513"/>
                        <a:pt x="213" y="500"/>
                        <a:pt x="213" y="499"/>
                      </a:cubicBezTo>
                      <a:lnTo>
                        <a:pt x="213" y="499"/>
                      </a:lnTo>
                      <a:lnTo>
                        <a:pt x="243" y="530"/>
                      </a:lnTo>
                      <a:cubicBezTo>
                        <a:pt x="231" y="524"/>
                        <a:pt x="224" y="521"/>
                        <a:pt x="220" y="521"/>
                      </a:cubicBezTo>
                      <a:cubicBezTo>
                        <a:pt x="203" y="521"/>
                        <a:pt x="237" y="560"/>
                        <a:pt x="213" y="560"/>
                      </a:cubicBezTo>
                      <a:cubicBezTo>
                        <a:pt x="213" y="530"/>
                        <a:pt x="182" y="530"/>
                        <a:pt x="182" y="530"/>
                      </a:cubicBezTo>
                      <a:cubicBezTo>
                        <a:pt x="182" y="560"/>
                        <a:pt x="182" y="560"/>
                        <a:pt x="182" y="591"/>
                      </a:cubicBezTo>
                      <a:lnTo>
                        <a:pt x="152" y="591"/>
                      </a:lnTo>
                      <a:cubicBezTo>
                        <a:pt x="152" y="621"/>
                        <a:pt x="152" y="621"/>
                        <a:pt x="122" y="621"/>
                      </a:cubicBezTo>
                      <a:cubicBezTo>
                        <a:pt x="152" y="621"/>
                        <a:pt x="122" y="621"/>
                        <a:pt x="152" y="651"/>
                      </a:cubicBezTo>
                      <a:cubicBezTo>
                        <a:pt x="91" y="651"/>
                        <a:pt x="182" y="682"/>
                        <a:pt x="122" y="682"/>
                      </a:cubicBezTo>
                      <a:lnTo>
                        <a:pt x="91" y="682"/>
                      </a:lnTo>
                      <a:lnTo>
                        <a:pt x="91" y="712"/>
                      </a:lnTo>
                      <a:lnTo>
                        <a:pt x="122" y="712"/>
                      </a:lnTo>
                      <a:cubicBezTo>
                        <a:pt x="91" y="712"/>
                        <a:pt x="122" y="743"/>
                        <a:pt x="91" y="743"/>
                      </a:cubicBezTo>
                      <a:lnTo>
                        <a:pt x="122" y="743"/>
                      </a:lnTo>
                      <a:cubicBezTo>
                        <a:pt x="122" y="743"/>
                        <a:pt x="111" y="754"/>
                        <a:pt x="102" y="756"/>
                      </a:cubicBezTo>
                      <a:lnTo>
                        <a:pt x="102" y="756"/>
                      </a:lnTo>
                      <a:cubicBezTo>
                        <a:pt x="100" y="752"/>
                        <a:pt x="96" y="748"/>
                        <a:pt x="91" y="743"/>
                      </a:cubicBezTo>
                      <a:lnTo>
                        <a:pt x="91" y="743"/>
                      </a:lnTo>
                      <a:cubicBezTo>
                        <a:pt x="91" y="753"/>
                        <a:pt x="95" y="756"/>
                        <a:pt x="99" y="756"/>
                      </a:cubicBezTo>
                      <a:cubicBezTo>
                        <a:pt x="100" y="756"/>
                        <a:pt x="101" y="756"/>
                        <a:pt x="102" y="756"/>
                      </a:cubicBezTo>
                      <a:lnTo>
                        <a:pt x="102" y="756"/>
                      </a:lnTo>
                      <a:cubicBezTo>
                        <a:pt x="112" y="773"/>
                        <a:pt x="91" y="773"/>
                        <a:pt x="91" y="773"/>
                      </a:cubicBezTo>
                      <a:lnTo>
                        <a:pt x="61" y="773"/>
                      </a:lnTo>
                      <a:cubicBezTo>
                        <a:pt x="91" y="803"/>
                        <a:pt x="61" y="803"/>
                        <a:pt x="91" y="803"/>
                      </a:cubicBezTo>
                      <a:lnTo>
                        <a:pt x="61" y="834"/>
                      </a:lnTo>
                      <a:cubicBezTo>
                        <a:pt x="91" y="864"/>
                        <a:pt x="30" y="864"/>
                        <a:pt x="61" y="895"/>
                      </a:cubicBezTo>
                      <a:cubicBezTo>
                        <a:pt x="91" y="895"/>
                        <a:pt x="30" y="895"/>
                        <a:pt x="61" y="925"/>
                      </a:cubicBezTo>
                      <a:cubicBezTo>
                        <a:pt x="30" y="940"/>
                        <a:pt x="30" y="948"/>
                        <a:pt x="30" y="955"/>
                      </a:cubicBezTo>
                      <a:cubicBezTo>
                        <a:pt x="122" y="986"/>
                        <a:pt x="30" y="1047"/>
                        <a:pt x="61" y="1077"/>
                      </a:cubicBezTo>
                      <a:lnTo>
                        <a:pt x="91" y="1077"/>
                      </a:lnTo>
                      <a:cubicBezTo>
                        <a:pt x="61" y="1107"/>
                        <a:pt x="61" y="1107"/>
                        <a:pt x="30" y="1107"/>
                      </a:cubicBezTo>
                      <a:lnTo>
                        <a:pt x="91" y="1107"/>
                      </a:lnTo>
                      <a:cubicBezTo>
                        <a:pt x="91" y="1118"/>
                        <a:pt x="91" y="1121"/>
                        <a:pt x="90" y="1121"/>
                      </a:cubicBezTo>
                      <a:cubicBezTo>
                        <a:pt x="88" y="1121"/>
                        <a:pt x="81" y="1107"/>
                        <a:pt x="61" y="1107"/>
                      </a:cubicBezTo>
                      <a:cubicBezTo>
                        <a:pt x="91" y="1138"/>
                        <a:pt x="122" y="1138"/>
                        <a:pt x="91" y="1168"/>
                      </a:cubicBezTo>
                      <a:lnTo>
                        <a:pt x="122" y="1168"/>
                      </a:lnTo>
                      <a:cubicBezTo>
                        <a:pt x="122" y="1168"/>
                        <a:pt x="122" y="1168"/>
                        <a:pt x="152" y="1199"/>
                      </a:cubicBezTo>
                      <a:lnTo>
                        <a:pt x="122" y="1199"/>
                      </a:lnTo>
                      <a:lnTo>
                        <a:pt x="122" y="1229"/>
                      </a:lnTo>
                      <a:cubicBezTo>
                        <a:pt x="122" y="1229"/>
                        <a:pt x="152" y="1229"/>
                        <a:pt x="122" y="1259"/>
                      </a:cubicBezTo>
                      <a:cubicBezTo>
                        <a:pt x="122" y="1259"/>
                        <a:pt x="151" y="1230"/>
                        <a:pt x="152" y="1229"/>
                      </a:cubicBezTo>
                      <a:lnTo>
                        <a:pt x="152" y="1229"/>
                      </a:lnTo>
                      <a:cubicBezTo>
                        <a:pt x="122" y="1259"/>
                        <a:pt x="182" y="1259"/>
                        <a:pt x="182" y="1290"/>
                      </a:cubicBezTo>
                      <a:lnTo>
                        <a:pt x="213" y="1290"/>
                      </a:lnTo>
                      <a:cubicBezTo>
                        <a:pt x="182" y="1320"/>
                        <a:pt x="243" y="1320"/>
                        <a:pt x="213" y="1351"/>
                      </a:cubicBezTo>
                      <a:cubicBezTo>
                        <a:pt x="243" y="1351"/>
                        <a:pt x="213" y="1320"/>
                        <a:pt x="243" y="1320"/>
                      </a:cubicBezTo>
                      <a:cubicBezTo>
                        <a:pt x="243" y="1335"/>
                        <a:pt x="243" y="1335"/>
                        <a:pt x="243" y="1335"/>
                      </a:cubicBezTo>
                      <a:cubicBezTo>
                        <a:pt x="243" y="1335"/>
                        <a:pt x="243" y="1335"/>
                        <a:pt x="243" y="1351"/>
                      </a:cubicBezTo>
                      <a:lnTo>
                        <a:pt x="213" y="1381"/>
                      </a:lnTo>
                      <a:cubicBezTo>
                        <a:pt x="243" y="1381"/>
                        <a:pt x="274" y="1351"/>
                        <a:pt x="274" y="1351"/>
                      </a:cubicBezTo>
                      <a:cubicBezTo>
                        <a:pt x="274" y="1351"/>
                        <a:pt x="274" y="1351"/>
                        <a:pt x="274" y="1381"/>
                      </a:cubicBezTo>
                      <a:cubicBezTo>
                        <a:pt x="300" y="1381"/>
                        <a:pt x="281" y="1448"/>
                        <a:pt x="294" y="1448"/>
                      </a:cubicBezTo>
                      <a:cubicBezTo>
                        <a:pt x="297" y="1448"/>
                        <a:pt x="300" y="1446"/>
                        <a:pt x="304" y="1442"/>
                      </a:cubicBezTo>
                      <a:lnTo>
                        <a:pt x="334" y="1472"/>
                      </a:lnTo>
                      <a:cubicBezTo>
                        <a:pt x="365" y="1503"/>
                        <a:pt x="395" y="1503"/>
                        <a:pt x="426" y="1503"/>
                      </a:cubicBezTo>
                      <a:cubicBezTo>
                        <a:pt x="446" y="1503"/>
                        <a:pt x="439" y="1516"/>
                        <a:pt x="441" y="1516"/>
                      </a:cubicBezTo>
                      <a:cubicBezTo>
                        <a:pt x="442" y="1516"/>
                        <a:pt x="446" y="1513"/>
                        <a:pt x="456" y="1503"/>
                      </a:cubicBezTo>
                      <a:cubicBezTo>
                        <a:pt x="456" y="1533"/>
                        <a:pt x="456" y="1533"/>
                        <a:pt x="456" y="1533"/>
                      </a:cubicBezTo>
                      <a:cubicBezTo>
                        <a:pt x="460" y="1528"/>
                        <a:pt x="464" y="1527"/>
                        <a:pt x="467" y="1527"/>
                      </a:cubicBezTo>
                      <a:cubicBezTo>
                        <a:pt x="483" y="1527"/>
                        <a:pt x="486" y="1570"/>
                        <a:pt x="486" y="1570"/>
                      </a:cubicBezTo>
                      <a:cubicBezTo>
                        <a:pt x="486" y="1570"/>
                        <a:pt x="486" y="1568"/>
                        <a:pt x="486" y="1563"/>
                      </a:cubicBezTo>
                      <a:cubicBezTo>
                        <a:pt x="486" y="1533"/>
                        <a:pt x="517" y="1533"/>
                        <a:pt x="517" y="1533"/>
                      </a:cubicBezTo>
                      <a:cubicBezTo>
                        <a:pt x="527" y="1543"/>
                        <a:pt x="534" y="1546"/>
                        <a:pt x="539" y="1546"/>
                      </a:cubicBezTo>
                      <a:cubicBezTo>
                        <a:pt x="551" y="1546"/>
                        <a:pt x="557" y="1533"/>
                        <a:pt x="578" y="1533"/>
                      </a:cubicBezTo>
                      <a:lnTo>
                        <a:pt x="578" y="1563"/>
                      </a:lnTo>
                      <a:cubicBezTo>
                        <a:pt x="584" y="1556"/>
                        <a:pt x="590" y="1554"/>
                        <a:pt x="594" y="1554"/>
                      </a:cubicBezTo>
                      <a:cubicBezTo>
                        <a:pt x="602" y="1554"/>
                        <a:pt x="607" y="1561"/>
                        <a:pt x="614" y="1561"/>
                      </a:cubicBezTo>
                      <a:cubicBezTo>
                        <a:pt x="620" y="1561"/>
                        <a:pt x="627" y="1555"/>
                        <a:pt x="638" y="1533"/>
                      </a:cubicBezTo>
                      <a:cubicBezTo>
                        <a:pt x="638" y="1533"/>
                        <a:pt x="638" y="1533"/>
                        <a:pt x="638" y="1563"/>
                      </a:cubicBezTo>
                      <a:cubicBezTo>
                        <a:pt x="669" y="1533"/>
                        <a:pt x="699" y="1533"/>
                        <a:pt x="699" y="1533"/>
                      </a:cubicBezTo>
                      <a:cubicBezTo>
                        <a:pt x="714" y="1548"/>
                        <a:pt x="722" y="1548"/>
                        <a:pt x="726" y="1548"/>
                      </a:cubicBezTo>
                      <a:cubicBezTo>
                        <a:pt x="730" y="1548"/>
                        <a:pt x="730" y="1548"/>
                        <a:pt x="730" y="1563"/>
                      </a:cubicBezTo>
                      <a:lnTo>
                        <a:pt x="730" y="1533"/>
                      </a:lnTo>
                      <a:cubicBezTo>
                        <a:pt x="760" y="1533"/>
                        <a:pt x="821" y="1563"/>
                        <a:pt x="851" y="1563"/>
                      </a:cubicBezTo>
                      <a:lnTo>
                        <a:pt x="851" y="1533"/>
                      </a:lnTo>
                      <a:cubicBezTo>
                        <a:pt x="861" y="1543"/>
                        <a:pt x="875" y="1546"/>
                        <a:pt x="889" y="1546"/>
                      </a:cubicBezTo>
                      <a:cubicBezTo>
                        <a:pt x="919" y="1546"/>
                        <a:pt x="952" y="1533"/>
                        <a:pt x="973" y="1533"/>
                      </a:cubicBezTo>
                      <a:cubicBezTo>
                        <a:pt x="973" y="1503"/>
                        <a:pt x="973" y="1472"/>
                        <a:pt x="1003" y="1472"/>
                      </a:cubicBezTo>
                      <a:lnTo>
                        <a:pt x="1003" y="1503"/>
                      </a:lnTo>
                      <a:cubicBezTo>
                        <a:pt x="1003" y="1472"/>
                        <a:pt x="1034" y="1442"/>
                        <a:pt x="1064" y="1442"/>
                      </a:cubicBezTo>
                      <a:cubicBezTo>
                        <a:pt x="1064" y="1442"/>
                        <a:pt x="1064" y="1442"/>
                        <a:pt x="1064" y="1472"/>
                      </a:cubicBezTo>
                      <a:cubicBezTo>
                        <a:pt x="1064" y="1442"/>
                        <a:pt x="1094" y="1442"/>
                        <a:pt x="1094" y="1442"/>
                      </a:cubicBezTo>
                      <a:cubicBezTo>
                        <a:pt x="1094" y="1432"/>
                        <a:pt x="1094" y="1428"/>
                        <a:pt x="1095" y="1428"/>
                      </a:cubicBezTo>
                      <a:cubicBezTo>
                        <a:pt x="1098" y="1428"/>
                        <a:pt x="1104" y="1442"/>
                        <a:pt x="1125" y="1442"/>
                      </a:cubicBezTo>
                      <a:cubicBezTo>
                        <a:pt x="1125" y="1411"/>
                        <a:pt x="1155" y="1411"/>
                        <a:pt x="1125" y="1381"/>
                      </a:cubicBezTo>
                      <a:lnTo>
                        <a:pt x="1185" y="1381"/>
                      </a:lnTo>
                      <a:cubicBezTo>
                        <a:pt x="1155" y="1351"/>
                        <a:pt x="1185" y="1320"/>
                        <a:pt x="1185" y="1320"/>
                      </a:cubicBezTo>
                      <a:cubicBezTo>
                        <a:pt x="1185" y="1326"/>
                        <a:pt x="1187" y="1331"/>
                        <a:pt x="1189" y="1335"/>
                      </a:cubicBezTo>
                      <a:lnTo>
                        <a:pt x="1189" y="1335"/>
                      </a:lnTo>
                      <a:cubicBezTo>
                        <a:pt x="1197" y="1320"/>
                        <a:pt x="1216" y="1320"/>
                        <a:pt x="1216" y="1320"/>
                      </a:cubicBezTo>
                      <a:lnTo>
                        <a:pt x="1246" y="1320"/>
                      </a:lnTo>
                      <a:cubicBezTo>
                        <a:pt x="1246" y="1320"/>
                        <a:pt x="1277" y="1320"/>
                        <a:pt x="1246" y="1290"/>
                      </a:cubicBezTo>
                      <a:cubicBezTo>
                        <a:pt x="1246" y="1280"/>
                        <a:pt x="1246" y="1276"/>
                        <a:pt x="1247" y="1276"/>
                      </a:cubicBezTo>
                      <a:cubicBezTo>
                        <a:pt x="1250" y="1276"/>
                        <a:pt x="1256" y="1290"/>
                        <a:pt x="1277" y="1290"/>
                      </a:cubicBezTo>
                      <a:cubicBezTo>
                        <a:pt x="1256" y="1290"/>
                        <a:pt x="1263" y="1276"/>
                        <a:pt x="1279" y="1276"/>
                      </a:cubicBezTo>
                      <a:cubicBezTo>
                        <a:pt x="1287" y="1276"/>
                        <a:pt x="1297" y="1280"/>
                        <a:pt x="1307" y="1290"/>
                      </a:cubicBezTo>
                      <a:cubicBezTo>
                        <a:pt x="1246" y="1229"/>
                        <a:pt x="1337" y="1259"/>
                        <a:pt x="1307" y="1229"/>
                      </a:cubicBezTo>
                      <a:lnTo>
                        <a:pt x="1337" y="1229"/>
                      </a:lnTo>
                      <a:cubicBezTo>
                        <a:pt x="1337" y="1199"/>
                        <a:pt x="1307" y="1199"/>
                        <a:pt x="1307" y="1199"/>
                      </a:cubicBezTo>
                      <a:lnTo>
                        <a:pt x="1307" y="1199"/>
                      </a:lnTo>
                      <a:cubicBezTo>
                        <a:pt x="1307" y="1199"/>
                        <a:pt x="1307" y="1199"/>
                        <a:pt x="1307" y="1199"/>
                      </a:cubicBezTo>
                      <a:cubicBezTo>
                        <a:pt x="1398" y="1168"/>
                        <a:pt x="1398" y="1077"/>
                        <a:pt x="1459" y="1016"/>
                      </a:cubicBezTo>
                      <a:cubicBezTo>
                        <a:pt x="1459" y="986"/>
                        <a:pt x="1429" y="955"/>
                        <a:pt x="1459" y="925"/>
                      </a:cubicBezTo>
                      <a:cubicBezTo>
                        <a:pt x="1459" y="925"/>
                        <a:pt x="1429" y="895"/>
                        <a:pt x="1429" y="895"/>
                      </a:cubicBezTo>
                      <a:cubicBezTo>
                        <a:pt x="1459" y="864"/>
                        <a:pt x="1489" y="803"/>
                        <a:pt x="1459" y="773"/>
                      </a:cubicBezTo>
                      <a:cubicBezTo>
                        <a:pt x="1398" y="743"/>
                        <a:pt x="1520" y="743"/>
                        <a:pt x="1459" y="712"/>
                      </a:cubicBezTo>
                      <a:lnTo>
                        <a:pt x="1489" y="712"/>
                      </a:lnTo>
                      <a:cubicBezTo>
                        <a:pt x="1459" y="682"/>
                        <a:pt x="1459" y="682"/>
                        <a:pt x="1429" y="651"/>
                      </a:cubicBezTo>
                      <a:cubicBezTo>
                        <a:pt x="1459" y="651"/>
                        <a:pt x="1398" y="621"/>
                        <a:pt x="1429" y="621"/>
                      </a:cubicBezTo>
                      <a:cubicBezTo>
                        <a:pt x="1429" y="621"/>
                        <a:pt x="1429" y="591"/>
                        <a:pt x="1429" y="591"/>
                      </a:cubicBezTo>
                      <a:cubicBezTo>
                        <a:pt x="1429" y="560"/>
                        <a:pt x="1398" y="530"/>
                        <a:pt x="1429" y="530"/>
                      </a:cubicBezTo>
                      <a:cubicBezTo>
                        <a:pt x="1398" y="499"/>
                        <a:pt x="1368" y="439"/>
                        <a:pt x="1337" y="378"/>
                      </a:cubicBezTo>
                      <a:lnTo>
                        <a:pt x="1307" y="378"/>
                      </a:lnTo>
                      <a:lnTo>
                        <a:pt x="1307" y="348"/>
                      </a:lnTo>
                      <a:cubicBezTo>
                        <a:pt x="1307" y="348"/>
                        <a:pt x="1277" y="348"/>
                        <a:pt x="1277" y="317"/>
                      </a:cubicBezTo>
                      <a:lnTo>
                        <a:pt x="1246" y="317"/>
                      </a:lnTo>
                      <a:cubicBezTo>
                        <a:pt x="1246" y="287"/>
                        <a:pt x="1246" y="287"/>
                        <a:pt x="1246" y="256"/>
                      </a:cubicBezTo>
                      <a:cubicBezTo>
                        <a:pt x="1246" y="256"/>
                        <a:pt x="1155" y="104"/>
                        <a:pt x="942" y="44"/>
                      </a:cubicBezTo>
                      <a:cubicBezTo>
                        <a:pt x="884" y="14"/>
                        <a:pt x="816" y="1"/>
                        <a:pt x="75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9" name="Google Shape;1229;p31"/>
                <p:cNvSpPr/>
                <p:nvPr/>
              </p:nvSpPr>
              <p:spPr>
                <a:xfrm>
                  <a:off x="1894936" y="51646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0" name="Google Shape;1230;p31"/>
                <p:cNvSpPr/>
                <p:nvPr/>
              </p:nvSpPr>
              <p:spPr>
                <a:xfrm>
                  <a:off x="1896898" y="51665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1" name="Google Shape;1231;p31"/>
                <p:cNvSpPr/>
                <p:nvPr/>
              </p:nvSpPr>
              <p:spPr>
                <a:xfrm>
                  <a:off x="1897862" y="516559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2" name="Google Shape;1232;p31"/>
                <p:cNvSpPr/>
                <p:nvPr/>
              </p:nvSpPr>
              <p:spPr>
                <a:xfrm>
                  <a:off x="1892010" y="51626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3" name="Google Shape;1233;p31"/>
                <p:cNvSpPr/>
                <p:nvPr/>
              </p:nvSpPr>
              <p:spPr>
                <a:xfrm>
                  <a:off x="1892975" y="51548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4" name="Google Shape;1234;p31"/>
                <p:cNvSpPr/>
                <p:nvPr/>
              </p:nvSpPr>
              <p:spPr>
                <a:xfrm>
                  <a:off x="1892010" y="51548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5" name="Google Shape;1235;p31"/>
                <p:cNvSpPr/>
                <p:nvPr/>
              </p:nvSpPr>
              <p:spPr>
                <a:xfrm>
                  <a:off x="1892975" y="51646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6" name="Google Shape;1236;p31"/>
                <p:cNvSpPr/>
                <p:nvPr/>
              </p:nvSpPr>
              <p:spPr>
                <a:xfrm>
                  <a:off x="1892010" y="51548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7" name="Google Shape;1237;p31"/>
                <p:cNvSpPr/>
                <p:nvPr/>
              </p:nvSpPr>
              <p:spPr>
                <a:xfrm>
                  <a:off x="1892975" y="51548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8" name="Google Shape;1238;p31"/>
                <p:cNvSpPr/>
                <p:nvPr/>
              </p:nvSpPr>
              <p:spPr>
                <a:xfrm>
                  <a:off x="1890049" y="515974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9" name="Google Shape;1239;p31"/>
                <p:cNvSpPr/>
                <p:nvPr/>
              </p:nvSpPr>
              <p:spPr>
                <a:xfrm>
                  <a:off x="1892975" y="51558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0" name="Google Shape;1240;p31"/>
                <p:cNvSpPr/>
                <p:nvPr/>
              </p:nvSpPr>
              <p:spPr>
                <a:xfrm>
                  <a:off x="1893972" y="51548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1" name="Google Shape;1241;p31"/>
                <p:cNvSpPr/>
                <p:nvPr/>
              </p:nvSpPr>
              <p:spPr>
                <a:xfrm>
                  <a:off x="1891045" y="515778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2" name="Google Shape;1242;p31"/>
                <p:cNvSpPr/>
                <p:nvPr/>
              </p:nvSpPr>
              <p:spPr>
                <a:xfrm>
                  <a:off x="749479" y="47717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3" name="Google Shape;1243;p31"/>
                <p:cNvSpPr/>
                <p:nvPr/>
              </p:nvSpPr>
              <p:spPr>
                <a:xfrm>
                  <a:off x="750443" y="47746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4" name="Google Shape;1244;p31"/>
                <p:cNvSpPr/>
                <p:nvPr/>
              </p:nvSpPr>
              <p:spPr>
                <a:xfrm>
                  <a:off x="747517" y="47697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5" name="Google Shape;1245;p31"/>
                <p:cNvSpPr/>
                <p:nvPr/>
              </p:nvSpPr>
              <p:spPr>
                <a:xfrm>
                  <a:off x="751408" y="47805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6" name="Google Shape;1246;p31"/>
                <p:cNvSpPr/>
                <p:nvPr/>
              </p:nvSpPr>
              <p:spPr>
                <a:xfrm>
                  <a:off x="751408" y="477758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7" name="Google Shape;1247;p31"/>
                <p:cNvSpPr/>
                <p:nvPr/>
              </p:nvSpPr>
              <p:spPr>
                <a:xfrm>
                  <a:off x="745556" y="476195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8" name="Google Shape;1248;p31"/>
                <p:cNvSpPr/>
                <p:nvPr/>
              </p:nvSpPr>
              <p:spPr>
                <a:xfrm>
                  <a:off x="741633" y="4765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9" name="Google Shape;1249;p31"/>
                <p:cNvSpPr/>
                <p:nvPr/>
              </p:nvSpPr>
              <p:spPr>
                <a:xfrm>
                  <a:off x="743594" y="47668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0" name="Google Shape;1250;p31"/>
                <p:cNvSpPr/>
                <p:nvPr/>
              </p:nvSpPr>
              <p:spPr>
                <a:xfrm>
                  <a:off x="743594" y="47668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1" name="Google Shape;1251;p31"/>
                <p:cNvSpPr/>
                <p:nvPr/>
              </p:nvSpPr>
              <p:spPr>
                <a:xfrm>
                  <a:off x="743594" y="477369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2" name="Google Shape;1252;p31"/>
                <p:cNvSpPr/>
                <p:nvPr/>
              </p:nvSpPr>
              <p:spPr>
                <a:xfrm>
                  <a:off x="751408" y="47815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3" name="Google Shape;1253;p31"/>
                <p:cNvSpPr/>
                <p:nvPr/>
              </p:nvSpPr>
              <p:spPr>
                <a:xfrm>
                  <a:off x="740668" y="47717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4" name="Google Shape;1254;p31"/>
                <p:cNvSpPr/>
                <p:nvPr/>
              </p:nvSpPr>
              <p:spPr>
                <a:xfrm>
                  <a:off x="748482" y="475999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1"/>
                        <a:pt x="1" y="31"/>
                        <a:pt x="1" y="1"/>
                      </a:cubicBez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5" name="Google Shape;1255;p31"/>
                <p:cNvSpPr/>
                <p:nvPr/>
              </p:nvSpPr>
              <p:spPr>
                <a:xfrm>
                  <a:off x="756295" y="47990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6" name="Google Shape;1256;p31"/>
                <p:cNvSpPr/>
                <p:nvPr/>
              </p:nvSpPr>
              <p:spPr>
                <a:xfrm>
                  <a:off x="740668" y="47717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7" name="Google Shape;1257;p31"/>
                <p:cNvSpPr/>
                <p:nvPr/>
              </p:nvSpPr>
              <p:spPr>
                <a:xfrm>
                  <a:off x="749479" y="477954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8" name="Google Shape;1258;p31"/>
                <p:cNvSpPr/>
                <p:nvPr/>
              </p:nvSpPr>
              <p:spPr>
                <a:xfrm>
                  <a:off x="750443" y="47785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9" name="Google Shape;1259;p31"/>
                <p:cNvSpPr/>
                <p:nvPr/>
              </p:nvSpPr>
              <p:spPr>
                <a:xfrm>
                  <a:off x="743594" y="47736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0" name="Google Shape;1260;p31"/>
                <p:cNvSpPr/>
                <p:nvPr/>
              </p:nvSpPr>
              <p:spPr>
                <a:xfrm>
                  <a:off x="747517" y="47775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1" name="Google Shape;1261;p31"/>
                <p:cNvSpPr/>
                <p:nvPr/>
              </p:nvSpPr>
              <p:spPr>
                <a:xfrm>
                  <a:off x="751408" y="477758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2" name="Google Shape;1262;p31"/>
                <p:cNvSpPr/>
                <p:nvPr/>
              </p:nvSpPr>
              <p:spPr>
                <a:xfrm>
                  <a:off x="766071" y="47756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3" name="Google Shape;1263;p31"/>
                <p:cNvSpPr/>
                <p:nvPr/>
              </p:nvSpPr>
              <p:spPr>
                <a:xfrm>
                  <a:off x="765106" y="477562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4" name="Google Shape;1264;p31"/>
                <p:cNvSpPr/>
                <p:nvPr/>
              </p:nvSpPr>
              <p:spPr>
                <a:xfrm>
                  <a:off x="766071" y="477562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5" name="Google Shape;1265;p31"/>
                <p:cNvSpPr/>
                <p:nvPr/>
              </p:nvSpPr>
              <p:spPr>
                <a:xfrm>
                  <a:off x="764109" y="47697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6" name="Google Shape;1266;p31"/>
                <p:cNvSpPr/>
                <p:nvPr/>
              </p:nvSpPr>
              <p:spPr>
                <a:xfrm>
                  <a:off x="765106" y="4770766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7" name="Google Shape;1267;p31"/>
                <p:cNvSpPr/>
                <p:nvPr/>
              </p:nvSpPr>
              <p:spPr>
                <a:xfrm>
                  <a:off x="768032" y="47795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8" name="Google Shape;1268;p31"/>
                <p:cNvSpPr/>
                <p:nvPr/>
              </p:nvSpPr>
              <p:spPr>
                <a:xfrm>
                  <a:off x="727967" y="4759994"/>
                  <a:ext cx="44020" cy="410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278" extrusionOk="0">
                      <a:moveTo>
                        <a:pt x="699" y="31"/>
                      </a:moveTo>
                      <a:lnTo>
                        <a:pt x="699" y="31"/>
                      </a:lnTo>
                      <a:cubicBezTo>
                        <a:pt x="699" y="58"/>
                        <a:pt x="675" y="61"/>
                        <a:pt x="692" y="61"/>
                      </a:cubicBezTo>
                      <a:lnTo>
                        <a:pt x="692" y="61"/>
                      </a:lnTo>
                      <a:cubicBezTo>
                        <a:pt x="696" y="51"/>
                        <a:pt x="699" y="41"/>
                        <a:pt x="699" y="31"/>
                      </a:cubicBezTo>
                      <a:close/>
                      <a:moveTo>
                        <a:pt x="487" y="61"/>
                      </a:moveTo>
                      <a:cubicBezTo>
                        <a:pt x="487" y="61"/>
                        <a:pt x="487" y="61"/>
                        <a:pt x="487" y="61"/>
                      </a:cubicBezTo>
                      <a:cubicBezTo>
                        <a:pt x="487" y="61"/>
                        <a:pt x="487" y="61"/>
                        <a:pt x="487" y="61"/>
                      </a:cubicBezTo>
                      <a:close/>
                      <a:moveTo>
                        <a:pt x="487" y="61"/>
                      </a:moveTo>
                      <a:cubicBezTo>
                        <a:pt x="487" y="61"/>
                        <a:pt x="487" y="61"/>
                        <a:pt x="487" y="61"/>
                      </a:cubicBezTo>
                      <a:cubicBezTo>
                        <a:pt x="487" y="61"/>
                        <a:pt x="487" y="61"/>
                        <a:pt x="487" y="61"/>
                      </a:cubicBezTo>
                      <a:close/>
                      <a:moveTo>
                        <a:pt x="365" y="61"/>
                      </a:moveTo>
                      <a:cubicBezTo>
                        <a:pt x="365" y="61"/>
                        <a:pt x="368" y="65"/>
                        <a:pt x="373" y="70"/>
                      </a:cubicBezTo>
                      <a:lnTo>
                        <a:pt x="373" y="70"/>
                      </a:lnTo>
                      <a:cubicBezTo>
                        <a:pt x="382" y="61"/>
                        <a:pt x="395" y="61"/>
                        <a:pt x="395" y="61"/>
                      </a:cubicBezTo>
                      <a:close/>
                      <a:moveTo>
                        <a:pt x="684" y="77"/>
                      </a:moveTo>
                      <a:cubicBezTo>
                        <a:pt x="669" y="92"/>
                        <a:pt x="669" y="92"/>
                        <a:pt x="669" y="92"/>
                      </a:cubicBezTo>
                      <a:cubicBezTo>
                        <a:pt x="672" y="92"/>
                        <a:pt x="674" y="92"/>
                        <a:pt x="677" y="93"/>
                      </a:cubicBezTo>
                      <a:lnTo>
                        <a:pt x="677" y="93"/>
                      </a:lnTo>
                      <a:cubicBezTo>
                        <a:pt x="679" y="87"/>
                        <a:pt x="682" y="82"/>
                        <a:pt x="684" y="77"/>
                      </a:cubicBezTo>
                      <a:close/>
                      <a:moveTo>
                        <a:pt x="365" y="92"/>
                      </a:moveTo>
                      <a:cubicBezTo>
                        <a:pt x="371" y="98"/>
                        <a:pt x="377" y="101"/>
                        <a:pt x="381" y="101"/>
                      </a:cubicBezTo>
                      <a:cubicBezTo>
                        <a:pt x="384" y="101"/>
                        <a:pt x="387" y="99"/>
                        <a:pt x="389" y="96"/>
                      </a:cubicBezTo>
                      <a:lnTo>
                        <a:pt x="389" y="96"/>
                      </a:lnTo>
                      <a:cubicBezTo>
                        <a:pt x="393" y="104"/>
                        <a:pt x="395" y="113"/>
                        <a:pt x="395" y="122"/>
                      </a:cubicBezTo>
                      <a:cubicBezTo>
                        <a:pt x="395" y="122"/>
                        <a:pt x="365" y="122"/>
                        <a:pt x="365" y="92"/>
                      </a:cubicBezTo>
                      <a:close/>
                      <a:moveTo>
                        <a:pt x="821" y="122"/>
                      </a:moveTo>
                      <a:cubicBezTo>
                        <a:pt x="821" y="122"/>
                        <a:pt x="821" y="122"/>
                        <a:pt x="821" y="122"/>
                      </a:cubicBezTo>
                      <a:cubicBezTo>
                        <a:pt x="821" y="122"/>
                        <a:pt x="821" y="122"/>
                        <a:pt x="821" y="122"/>
                      </a:cubicBezTo>
                      <a:close/>
                      <a:moveTo>
                        <a:pt x="821" y="122"/>
                      </a:moveTo>
                      <a:cubicBezTo>
                        <a:pt x="821" y="122"/>
                        <a:pt x="821" y="122"/>
                        <a:pt x="821" y="122"/>
                      </a:cubicBezTo>
                      <a:cubicBezTo>
                        <a:pt x="821" y="122"/>
                        <a:pt x="821" y="122"/>
                        <a:pt x="821" y="122"/>
                      </a:cubicBezTo>
                      <a:close/>
                      <a:moveTo>
                        <a:pt x="426" y="153"/>
                      </a:moveTo>
                      <a:lnTo>
                        <a:pt x="456" y="213"/>
                      </a:lnTo>
                      <a:cubicBezTo>
                        <a:pt x="456" y="183"/>
                        <a:pt x="426" y="153"/>
                        <a:pt x="426" y="153"/>
                      </a:cubicBezTo>
                      <a:close/>
                      <a:moveTo>
                        <a:pt x="456" y="183"/>
                      </a:moveTo>
                      <a:cubicBezTo>
                        <a:pt x="456" y="213"/>
                        <a:pt x="456" y="213"/>
                        <a:pt x="456" y="213"/>
                      </a:cubicBezTo>
                      <a:cubicBezTo>
                        <a:pt x="462" y="220"/>
                        <a:pt x="466" y="222"/>
                        <a:pt x="468" y="222"/>
                      </a:cubicBezTo>
                      <a:cubicBezTo>
                        <a:pt x="476" y="222"/>
                        <a:pt x="456" y="183"/>
                        <a:pt x="456" y="183"/>
                      </a:cubicBezTo>
                      <a:close/>
                      <a:moveTo>
                        <a:pt x="1095" y="244"/>
                      </a:moveTo>
                      <a:cubicBezTo>
                        <a:pt x="1083" y="244"/>
                        <a:pt x="1072" y="248"/>
                        <a:pt x="1064" y="255"/>
                      </a:cubicBezTo>
                      <a:lnTo>
                        <a:pt x="1064" y="255"/>
                      </a:lnTo>
                      <a:lnTo>
                        <a:pt x="1064" y="274"/>
                      </a:lnTo>
                      <a:cubicBezTo>
                        <a:pt x="1064" y="274"/>
                        <a:pt x="1064" y="244"/>
                        <a:pt x="1095" y="244"/>
                      </a:cubicBezTo>
                      <a:close/>
                      <a:moveTo>
                        <a:pt x="1186" y="335"/>
                      </a:moveTo>
                      <a:cubicBezTo>
                        <a:pt x="1171" y="350"/>
                        <a:pt x="1178" y="350"/>
                        <a:pt x="1186" y="350"/>
                      </a:cubicBezTo>
                      <a:cubicBezTo>
                        <a:pt x="1191" y="350"/>
                        <a:pt x="1197" y="350"/>
                        <a:pt x="1193" y="357"/>
                      </a:cubicBezTo>
                      <a:lnTo>
                        <a:pt x="1193" y="357"/>
                      </a:lnTo>
                      <a:cubicBezTo>
                        <a:pt x="1199" y="352"/>
                        <a:pt x="1206" y="345"/>
                        <a:pt x="1216" y="335"/>
                      </a:cubicBezTo>
                      <a:close/>
                      <a:moveTo>
                        <a:pt x="1193" y="357"/>
                      </a:moveTo>
                      <a:cubicBezTo>
                        <a:pt x="1182" y="365"/>
                        <a:pt x="1175" y="365"/>
                        <a:pt x="1155" y="365"/>
                      </a:cubicBezTo>
                      <a:lnTo>
                        <a:pt x="1186" y="365"/>
                      </a:lnTo>
                      <a:cubicBezTo>
                        <a:pt x="1189" y="362"/>
                        <a:pt x="1192" y="359"/>
                        <a:pt x="1193" y="357"/>
                      </a:cubicBezTo>
                      <a:close/>
                      <a:moveTo>
                        <a:pt x="327" y="382"/>
                      </a:moveTo>
                      <a:cubicBezTo>
                        <a:pt x="325" y="382"/>
                        <a:pt x="325" y="385"/>
                        <a:pt x="331" y="391"/>
                      </a:cubicBezTo>
                      <a:lnTo>
                        <a:pt x="331" y="391"/>
                      </a:lnTo>
                      <a:cubicBezTo>
                        <a:pt x="336" y="387"/>
                        <a:pt x="330" y="382"/>
                        <a:pt x="327" y="382"/>
                      </a:cubicBezTo>
                      <a:close/>
                      <a:moveTo>
                        <a:pt x="395" y="396"/>
                      </a:moveTo>
                      <a:lnTo>
                        <a:pt x="395" y="396"/>
                      </a:lnTo>
                      <a:cubicBezTo>
                        <a:pt x="395" y="396"/>
                        <a:pt x="411" y="404"/>
                        <a:pt x="423" y="407"/>
                      </a:cubicBezTo>
                      <a:lnTo>
                        <a:pt x="423" y="407"/>
                      </a:lnTo>
                      <a:cubicBezTo>
                        <a:pt x="421" y="409"/>
                        <a:pt x="420" y="409"/>
                        <a:pt x="418" y="409"/>
                      </a:cubicBezTo>
                      <a:cubicBezTo>
                        <a:pt x="409" y="409"/>
                        <a:pt x="395" y="396"/>
                        <a:pt x="395" y="396"/>
                      </a:cubicBezTo>
                      <a:close/>
                      <a:moveTo>
                        <a:pt x="730" y="517"/>
                      </a:moveTo>
                      <a:cubicBezTo>
                        <a:pt x="730" y="517"/>
                        <a:pt x="699" y="517"/>
                        <a:pt x="699" y="548"/>
                      </a:cubicBezTo>
                      <a:cubicBezTo>
                        <a:pt x="730" y="517"/>
                        <a:pt x="730" y="517"/>
                        <a:pt x="730" y="517"/>
                      </a:cubicBezTo>
                      <a:close/>
                      <a:moveTo>
                        <a:pt x="1247" y="548"/>
                      </a:moveTo>
                      <a:cubicBezTo>
                        <a:pt x="1216" y="578"/>
                        <a:pt x="1216" y="578"/>
                        <a:pt x="1216" y="578"/>
                      </a:cubicBezTo>
                      <a:lnTo>
                        <a:pt x="1247" y="578"/>
                      </a:lnTo>
                      <a:cubicBezTo>
                        <a:pt x="1277" y="578"/>
                        <a:pt x="1247" y="578"/>
                        <a:pt x="1247" y="548"/>
                      </a:cubicBezTo>
                      <a:close/>
                      <a:moveTo>
                        <a:pt x="669" y="578"/>
                      </a:moveTo>
                      <a:lnTo>
                        <a:pt x="639" y="639"/>
                      </a:lnTo>
                      <a:lnTo>
                        <a:pt x="639" y="639"/>
                      </a:lnTo>
                      <a:cubicBezTo>
                        <a:pt x="650" y="617"/>
                        <a:pt x="653" y="611"/>
                        <a:pt x="652" y="611"/>
                      </a:cubicBezTo>
                      <a:lnTo>
                        <a:pt x="652" y="611"/>
                      </a:lnTo>
                      <a:cubicBezTo>
                        <a:pt x="651" y="611"/>
                        <a:pt x="646" y="618"/>
                        <a:pt x="642" y="618"/>
                      </a:cubicBezTo>
                      <a:cubicBezTo>
                        <a:pt x="640" y="618"/>
                        <a:pt x="639" y="615"/>
                        <a:pt x="639" y="609"/>
                      </a:cubicBezTo>
                      <a:cubicBezTo>
                        <a:pt x="639" y="593"/>
                        <a:pt x="639" y="593"/>
                        <a:pt x="642" y="593"/>
                      </a:cubicBezTo>
                      <a:cubicBezTo>
                        <a:pt x="646" y="593"/>
                        <a:pt x="654" y="593"/>
                        <a:pt x="669" y="578"/>
                      </a:cubicBezTo>
                      <a:close/>
                      <a:moveTo>
                        <a:pt x="725" y="639"/>
                      </a:moveTo>
                      <a:lnTo>
                        <a:pt x="725" y="639"/>
                      </a:lnTo>
                      <a:cubicBezTo>
                        <a:pt x="726" y="639"/>
                        <a:pt x="728" y="639"/>
                        <a:pt x="730" y="639"/>
                      </a:cubicBezTo>
                      <a:lnTo>
                        <a:pt x="725" y="639"/>
                      </a:lnTo>
                      <a:cubicBezTo>
                        <a:pt x="725" y="639"/>
                        <a:pt x="725" y="639"/>
                        <a:pt x="725" y="639"/>
                      </a:cubicBezTo>
                      <a:close/>
                      <a:moveTo>
                        <a:pt x="1277" y="700"/>
                      </a:moveTo>
                      <a:cubicBezTo>
                        <a:pt x="1247" y="700"/>
                        <a:pt x="1307" y="700"/>
                        <a:pt x="1277" y="730"/>
                      </a:cubicBezTo>
                      <a:lnTo>
                        <a:pt x="1307" y="730"/>
                      </a:lnTo>
                      <a:cubicBezTo>
                        <a:pt x="1277" y="700"/>
                        <a:pt x="1277" y="700"/>
                        <a:pt x="1277" y="700"/>
                      </a:cubicBezTo>
                      <a:close/>
                      <a:moveTo>
                        <a:pt x="851" y="1186"/>
                      </a:moveTo>
                      <a:cubicBezTo>
                        <a:pt x="852" y="1214"/>
                        <a:pt x="876" y="1216"/>
                        <a:pt x="859" y="1216"/>
                      </a:cubicBezTo>
                      <a:lnTo>
                        <a:pt x="859" y="1216"/>
                      </a:lnTo>
                      <a:cubicBezTo>
                        <a:pt x="855" y="1207"/>
                        <a:pt x="851" y="1197"/>
                        <a:pt x="851" y="1186"/>
                      </a:cubicBezTo>
                      <a:close/>
                      <a:moveTo>
                        <a:pt x="578" y="1"/>
                      </a:moveTo>
                      <a:cubicBezTo>
                        <a:pt x="578" y="1"/>
                        <a:pt x="547" y="1"/>
                        <a:pt x="547" y="31"/>
                      </a:cubicBezTo>
                      <a:cubicBezTo>
                        <a:pt x="547" y="61"/>
                        <a:pt x="578" y="92"/>
                        <a:pt x="547" y="92"/>
                      </a:cubicBezTo>
                      <a:lnTo>
                        <a:pt x="547" y="61"/>
                      </a:lnTo>
                      <a:cubicBezTo>
                        <a:pt x="517" y="92"/>
                        <a:pt x="517" y="92"/>
                        <a:pt x="517" y="92"/>
                      </a:cubicBezTo>
                      <a:cubicBezTo>
                        <a:pt x="517" y="92"/>
                        <a:pt x="487" y="92"/>
                        <a:pt x="487" y="61"/>
                      </a:cubicBezTo>
                      <a:cubicBezTo>
                        <a:pt x="487" y="92"/>
                        <a:pt x="487" y="92"/>
                        <a:pt x="487" y="92"/>
                      </a:cubicBezTo>
                      <a:cubicBezTo>
                        <a:pt x="477" y="82"/>
                        <a:pt x="470" y="78"/>
                        <a:pt x="464" y="78"/>
                      </a:cubicBezTo>
                      <a:cubicBezTo>
                        <a:pt x="453" y="78"/>
                        <a:pt x="446" y="92"/>
                        <a:pt x="426" y="92"/>
                      </a:cubicBezTo>
                      <a:lnTo>
                        <a:pt x="426" y="92"/>
                      </a:lnTo>
                      <a:lnTo>
                        <a:pt x="426" y="92"/>
                      </a:lnTo>
                      <a:cubicBezTo>
                        <a:pt x="441" y="122"/>
                        <a:pt x="441" y="122"/>
                        <a:pt x="441" y="122"/>
                      </a:cubicBezTo>
                      <a:cubicBezTo>
                        <a:pt x="433" y="115"/>
                        <a:pt x="426" y="107"/>
                        <a:pt x="426" y="92"/>
                      </a:cubicBezTo>
                      <a:lnTo>
                        <a:pt x="426" y="122"/>
                      </a:lnTo>
                      <a:cubicBezTo>
                        <a:pt x="395" y="92"/>
                        <a:pt x="426" y="92"/>
                        <a:pt x="395" y="61"/>
                      </a:cubicBezTo>
                      <a:lnTo>
                        <a:pt x="395" y="61"/>
                      </a:lnTo>
                      <a:cubicBezTo>
                        <a:pt x="395" y="61"/>
                        <a:pt x="415" y="100"/>
                        <a:pt x="407" y="100"/>
                      </a:cubicBezTo>
                      <a:cubicBezTo>
                        <a:pt x="405" y="100"/>
                        <a:pt x="402" y="98"/>
                        <a:pt x="395" y="92"/>
                      </a:cubicBezTo>
                      <a:cubicBezTo>
                        <a:pt x="395" y="85"/>
                        <a:pt x="395" y="83"/>
                        <a:pt x="395" y="83"/>
                      </a:cubicBezTo>
                      <a:cubicBezTo>
                        <a:pt x="395" y="83"/>
                        <a:pt x="393" y="91"/>
                        <a:pt x="389" y="96"/>
                      </a:cubicBezTo>
                      <a:lnTo>
                        <a:pt x="389" y="96"/>
                      </a:lnTo>
                      <a:cubicBezTo>
                        <a:pt x="384" y="86"/>
                        <a:pt x="378" y="77"/>
                        <a:pt x="373" y="70"/>
                      </a:cubicBezTo>
                      <a:lnTo>
                        <a:pt x="373" y="70"/>
                      </a:lnTo>
                      <a:cubicBezTo>
                        <a:pt x="368" y="75"/>
                        <a:pt x="365" y="82"/>
                        <a:pt x="365" y="92"/>
                      </a:cubicBezTo>
                      <a:cubicBezTo>
                        <a:pt x="365" y="92"/>
                        <a:pt x="335" y="92"/>
                        <a:pt x="365" y="122"/>
                      </a:cubicBezTo>
                      <a:lnTo>
                        <a:pt x="365" y="122"/>
                      </a:lnTo>
                      <a:cubicBezTo>
                        <a:pt x="373" y="130"/>
                        <a:pt x="384" y="142"/>
                        <a:pt x="395" y="153"/>
                      </a:cubicBezTo>
                      <a:cubicBezTo>
                        <a:pt x="385" y="143"/>
                        <a:pt x="379" y="139"/>
                        <a:pt x="374" y="139"/>
                      </a:cubicBezTo>
                      <a:cubicBezTo>
                        <a:pt x="365" y="139"/>
                        <a:pt x="365" y="153"/>
                        <a:pt x="365" y="153"/>
                      </a:cubicBezTo>
                      <a:cubicBezTo>
                        <a:pt x="380" y="168"/>
                        <a:pt x="388" y="168"/>
                        <a:pt x="395" y="168"/>
                      </a:cubicBezTo>
                      <a:cubicBezTo>
                        <a:pt x="403" y="168"/>
                        <a:pt x="411" y="168"/>
                        <a:pt x="426" y="183"/>
                      </a:cubicBezTo>
                      <a:cubicBezTo>
                        <a:pt x="426" y="183"/>
                        <a:pt x="395" y="153"/>
                        <a:pt x="426" y="153"/>
                      </a:cubicBezTo>
                      <a:cubicBezTo>
                        <a:pt x="456" y="153"/>
                        <a:pt x="456" y="183"/>
                        <a:pt x="456" y="183"/>
                      </a:cubicBezTo>
                      <a:lnTo>
                        <a:pt x="487" y="183"/>
                      </a:lnTo>
                      <a:cubicBezTo>
                        <a:pt x="487" y="183"/>
                        <a:pt x="487" y="183"/>
                        <a:pt x="487" y="213"/>
                      </a:cubicBezTo>
                      <a:cubicBezTo>
                        <a:pt x="487" y="213"/>
                        <a:pt x="517" y="244"/>
                        <a:pt x="517" y="244"/>
                      </a:cubicBezTo>
                      <a:lnTo>
                        <a:pt x="547" y="274"/>
                      </a:lnTo>
                      <a:cubicBezTo>
                        <a:pt x="547" y="274"/>
                        <a:pt x="547" y="257"/>
                        <a:pt x="534" y="248"/>
                      </a:cubicBezTo>
                      <a:lnTo>
                        <a:pt x="534" y="248"/>
                      </a:lnTo>
                      <a:cubicBezTo>
                        <a:pt x="543" y="242"/>
                        <a:pt x="546" y="222"/>
                        <a:pt x="547" y="222"/>
                      </a:cubicBezTo>
                      <a:cubicBezTo>
                        <a:pt x="547" y="222"/>
                        <a:pt x="547" y="228"/>
                        <a:pt x="547" y="244"/>
                      </a:cubicBezTo>
                      <a:cubicBezTo>
                        <a:pt x="547" y="244"/>
                        <a:pt x="547" y="244"/>
                        <a:pt x="578" y="213"/>
                      </a:cubicBezTo>
                      <a:lnTo>
                        <a:pt x="578" y="213"/>
                      </a:lnTo>
                      <a:cubicBezTo>
                        <a:pt x="547" y="244"/>
                        <a:pt x="578" y="244"/>
                        <a:pt x="578" y="274"/>
                      </a:cubicBezTo>
                      <a:cubicBezTo>
                        <a:pt x="578" y="292"/>
                        <a:pt x="578" y="305"/>
                        <a:pt x="578" y="305"/>
                      </a:cubicBezTo>
                      <a:cubicBezTo>
                        <a:pt x="578" y="274"/>
                        <a:pt x="608" y="274"/>
                        <a:pt x="608" y="274"/>
                      </a:cubicBezTo>
                      <a:lnTo>
                        <a:pt x="608" y="305"/>
                      </a:lnTo>
                      <a:cubicBezTo>
                        <a:pt x="608" y="311"/>
                        <a:pt x="610" y="313"/>
                        <a:pt x="612" y="313"/>
                      </a:cubicBezTo>
                      <a:cubicBezTo>
                        <a:pt x="618" y="313"/>
                        <a:pt x="629" y="296"/>
                        <a:pt x="635" y="296"/>
                      </a:cubicBezTo>
                      <a:cubicBezTo>
                        <a:pt x="637" y="296"/>
                        <a:pt x="639" y="298"/>
                        <a:pt x="639" y="305"/>
                      </a:cubicBezTo>
                      <a:cubicBezTo>
                        <a:pt x="639" y="320"/>
                        <a:pt x="639" y="327"/>
                        <a:pt x="639" y="335"/>
                      </a:cubicBezTo>
                      <a:cubicBezTo>
                        <a:pt x="639" y="335"/>
                        <a:pt x="669" y="335"/>
                        <a:pt x="669" y="365"/>
                      </a:cubicBezTo>
                      <a:lnTo>
                        <a:pt x="669" y="335"/>
                      </a:lnTo>
                      <a:cubicBezTo>
                        <a:pt x="669" y="350"/>
                        <a:pt x="671" y="356"/>
                        <a:pt x="673" y="357"/>
                      </a:cubicBezTo>
                      <a:lnTo>
                        <a:pt x="673" y="357"/>
                      </a:lnTo>
                      <a:cubicBezTo>
                        <a:pt x="672" y="359"/>
                        <a:pt x="671" y="362"/>
                        <a:pt x="669" y="365"/>
                      </a:cubicBezTo>
                      <a:lnTo>
                        <a:pt x="699" y="365"/>
                      </a:lnTo>
                      <a:cubicBezTo>
                        <a:pt x="699" y="365"/>
                        <a:pt x="680" y="404"/>
                        <a:pt x="688" y="404"/>
                      </a:cubicBezTo>
                      <a:cubicBezTo>
                        <a:pt x="690" y="404"/>
                        <a:pt x="693" y="402"/>
                        <a:pt x="699" y="396"/>
                      </a:cubicBezTo>
                      <a:lnTo>
                        <a:pt x="699" y="426"/>
                      </a:lnTo>
                      <a:cubicBezTo>
                        <a:pt x="699" y="426"/>
                        <a:pt x="713" y="413"/>
                        <a:pt x="722" y="413"/>
                      </a:cubicBezTo>
                      <a:cubicBezTo>
                        <a:pt x="726" y="413"/>
                        <a:pt x="730" y="416"/>
                        <a:pt x="730" y="426"/>
                      </a:cubicBezTo>
                      <a:lnTo>
                        <a:pt x="699" y="426"/>
                      </a:lnTo>
                      <a:cubicBezTo>
                        <a:pt x="730" y="426"/>
                        <a:pt x="699" y="457"/>
                        <a:pt x="699" y="457"/>
                      </a:cubicBezTo>
                      <a:cubicBezTo>
                        <a:pt x="706" y="450"/>
                        <a:pt x="710" y="448"/>
                        <a:pt x="712" y="448"/>
                      </a:cubicBezTo>
                      <a:cubicBezTo>
                        <a:pt x="715" y="448"/>
                        <a:pt x="715" y="452"/>
                        <a:pt x="715" y="457"/>
                      </a:cubicBezTo>
                      <a:lnTo>
                        <a:pt x="699" y="457"/>
                      </a:lnTo>
                      <a:cubicBezTo>
                        <a:pt x="669" y="517"/>
                        <a:pt x="699" y="487"/>
                        <a:pt x="699" y="517"/>
                      </a:cubicBezTo>
                      <a:lnTo>
                        <a:pt x="699" y="487"/>
                      </a:lnTo>
                      <a:cubicBezTo>
                        <a:pt x="712" y="481"/>
                        <a:pt x="719" y="478"/>
                        <a:pt x="723" y="478"/>
                      </a:cubicBezTo>
                      <a:cubicBezTo>
                        <a:pt x="740" y="478"/>
                        <a:pt x="705" y="517"/>
                        <a:pt x="730" y="517"/>
                      </a:cubicBezTo>
                      <a:cubicBezTo>
                        <a:pt x="730" y="517"/>
                        <a:pt x="760" y="517"/>
                        <a:pt x="730" y="548"/>
                      </a:cubicBezTo>
                      <a:cubicBezTo>
                        <a:pt x="730" y="563"/>
                        <a:pt x="730" y="563"/>
                        <a:pt x="730" y="563"/>
                      </a:cubicBezTo>
                      <a:cubicBezTo>
                        <a:pt x="730" y="563"/>
                        <a:pt x="730" y="563"/>
                        <a:pt x="730" y="578"/>
                      </a:cubicBezTo>
                      <a:cubicBezTo>
                        <a:pt x="730" y="578"/>
                        <a:pt x="737" y="571"/>
                        <a:pt x="745" y="563"/>
                      </a:cubicBezTo>
                      <a:lnTo>
                        <a:pt x="745" y="563"/>
                      </a:lnTo>
                      <a:cubicBezTo>
                        <a:pt x="752" y="564"/>
                        <a:pt x="760" y="567"/>
                        <a:pt x="760" y="578"/>
                      </a:cubicBezTo>
                      <a:cubicBezTo>
                        <a:pt x="745" y="593"/>
                        <a:pt x="745" y="593"/>
                        <a:pt x="749" y="593"/>
                      </a:cubicBezTo>
                      <a:cubicBezTo>
                        <a:pt x="753" y="593"/>
                        <a:pt x="760" y="593"/>
                        <a:pt x="760" y="609"/>
                      </a:cubicBezTo>
                      <a:cubicBezTo>
                        <a:pt x="760" y="609"/>
                        <a:pt x="728" y="625"/>
                        <a:pt x="722" y="634"/>
                      </a:cubicBezTo>
                      <a:lnTo>
                        <a:pt x="722" y="634"/>
                      </a:lnTo>
                      <a:cubicBezTo>
                        <a:pt x="713" y="622"/>
                        <a:pt x="699" y="629"/>
                        <a:pt x="699" y="609"/>
                      </a:cubicBezTo>
                      <a:cubicBezTo>
                        <a:pt x="699" y="609"/>
                        <a:pt x="699" y="639"/>
                        <a:pt x="699" y="639"/>
                      </a:cubicBezTo>
                      <a:cubicBezTo>
                        <a:pt x="699" y="611"/>
                        <a:pt x="699" y="609"/>
                        <a:pt x="676" y="609"/>
                      </a:cubicBezTo>
                      <a:lnTo>
                        <a:pt x="676" y="609"/>
                      </a:lnTo>
                      <a:cubicBezTo>
                        <a:pt x="678" y="605"/>
                        <a:pt x="678" y="602"/>
                        <a:pt x="677" y="602"/>
                      </a:cubicBezTo>
                      <a:cubicBezTo>
                        <a:pt x="676" y="602"/>
                        <a:pt x="674" y="604"/>
                        <a:pt x="669" y="609"/>
                      </a:cubicBezTo>
                      <a:cubicBezTo>
                        <a:pt x="669" y="609"/>
                        <a:pt x="669" y="578"/>
                        <a:pt x="669" y="578"/>
                      </a:cubicBezTo>
                      <a:cubicBezTo>
                        <a:pt x="639" y="578"/>
                        <a:pt x="639" y="578"/>
                        <a:pt x="639" y="548"/>
                      </a:cubicBezTo>
                      <a:cubicBezTo>
                        <a:pt x="618" y="548"/>
                        <a:pt x="612" y="561"/>
                        <a:pt x="609" y="561"/>
                      </a:cubicBezTo>
                      <a:cubicBezTo>
                        <a:pt x="608" y="561"/>
                        <a:pt x="608" y="558"/>
                        <a:pt x="608" y="548"/>
                      </a:cubicBezTo>
                      <a:lnTo>
                        <a:pt x="639" y="548"/>
                      </a:lnTo>
                      <a:cubicBezTo>
                        <a:pt x="578" y="548"/>
                        <a:pt x="639" y="517"/>
                        <a:pt x="639" y="517"/>
                      </a:cubicBezTo>
                      <a:cubicBezTo>
                        <a:pt x="639" y="517"/>
                        <a:pt x="639" y="487"/>
                        <a:pt x="639" y="487"/>
                      </a:cubicBezTo>
                      <a:cubicBezTo>
                        <a:pt x="639" y="498"/>
                        <a:pt x="635" y="505"/>
                        <a:pt x="625" y="505"/>
                      </a:cubicBezTo>
                      <a:cubicBezTo>
                        <a:pt x="608" y="505"/>
                        <a:pt x="575" y="484"/>
                        <a:pt x="517" y="426"/>
                      </a:cubicBezTo>
                      <a:lnTo>
                        <a:pt x="456" y="426"/>
                      </a:lnTo>
                      <a:cubicBezTo>
                        <a:pt x="477" y="426"/>
                        <a:pt x="470" y="413"/>
                        <a:pt x="463" y="413"/>
                      </a:cubicBezTo>
                      <a:cubicBezTo>
                        <a:pt x="460" y="413"/>
                        <a:pt x="456" y="416"/>
                        <a:pt x="456" y="426"/>
                      </a:cubicBezTo>
                      <a:cubicBezTo>
                        <a:pt x="456" y="396"/>
                        <a:pt x="426" y="396"/>
                        <a:pt x="395" y="365"/>
                      </a:cubicBezTo>
                      <a:lnTo>
                        <a:pt x="395" y="365"/>
                      </a:lnTo>
                      <a:lnTo>
                        <a:pt x="426" y="396"/>
                      </a:lnTo>
                      <a:lnTo>
                        <a:pt x="365" y="396"/>
                      </a:lnTo>
                      <a:cubicBezTo>
                        <a:pt x="395" y="396"/>
                        <a:pt x="365" y="365"/>
                        <a:pt x="365" y="365"/>
                      </a:cubicBezTo>
                      <a:cubicBezTo>
                        <a:pt x="357" y="373"/>
                        <a:pt x="354" y="379"/>
                        <a:pt x="352" y="383"/>
                      </a:cubicBezTo>
                      <a:lnTo>
                        <a:pt x="352" y="383"/>
                      </a:lnTo>
                      <a:cubicBezTo>
                        <a:pt x="348" y="379"/>
                        <a:pt x="342" y="373"/>
                        <a:pt x="335" y="365"/>
                      </a:cubicBezTo>
                      <a:lnTo>
                        <a:pt x="335" y="396"/>
                      </a:lnTo>
                      <a:cubicBezTo>
                        <a:pt x="333" y="394"/>
                        <a:pt x="332" y="393"/>
                        <a:pt x="331" y="391"/>
                      </a:cubicBezTo>
                      <a:lnTo>
                        <a:pt x="331" y="391"/>
                      </a:lnTo>
                      <a:cubicBezTo>
                        <a:pt x="327" y="394"/>
                        <a:pt x="320" y="396"/>
                        <a:pt x="304" y="396"/>
                      </a:cubicBezTo>
                      <a:lnTo>
                        <a:pt x="274" y="396"/>
                      </a:lnTo>
                      <a:cubicBezTo>
                        <a:pt x="274" y="396"/>
                        <a:pt x="274" y="409"/>
                        <a:pt x="265" y="409"/>
                      </a:cubicBezTo>
                      <a:cubicBezTo>
                        <a:pt x="260" y="409"/>
                        <a:pt x="254" y="406"/>
                        <a:pt x="243" y="396"/>
                      </a:cubicBezTo>
                      <a:lnTo>
                        <a:pt x="243" y="396"/>
                      </a:lnTo>
                      <a:cubicBezTo>
                        <a:pt x="213" y="426"/>
                        <a:pt x="274" y="426"/>
                        <a:pt x="274" y="426"/>
                      </a:cubicBezTo>
                      <a:lnTo>
                        <a:pt x="213" y="426"/>
                      </a:lnTo>
                      <a:cubicBezTo>
                        <a:pt x="183" y="457"/>
                        <a:pt x="91" y="457"/>
                        <a:pt x="91" y="487"/>
                      </a:cubicBezTo>
                      <a:cubicBezTo>
                        <a:pt x="91" y="517"/>
                        <a:pt x="31" y="517"/>
                        <a:pt x="31" y="548"/>
                      </a:cubicBezTo>
                      <a:lnTo>
                        <a:pt x="61" y="548"/>
                      </a:lnTo>
                      <a:cubicBezTo>
                        <a:pt x="0" y="609"/>
                        <a:pt x="31" y="639"/>
                        <a:pt x="31" y="700"/>
                      </a:cubicBezTo>
                      <a:lnTo>
                        <a:pt x="31" y="669"/>
                      </a:lnTo>
                      <a:cubicBezTo>
                        <a:pt x="61" y="669"/>
                        <a:pt x="61" y="700"/>
                        <a:pt x="61" y="700"/>
                      </a:cubicBezTo>
                      <a:cubicBezTo>
                        <a:pt x="31" y="730"/>
                        <a:pt x="61" y="821"/>
                        <a:pt x="91" y="852"/>
                      </a:cubicBezTo>
                      <a:cubicBezTo>
                        <a:pt x="122" y="913"/>
                        <a:pt x="152" y="1004"/>
                        <a:pt x="213" y="1034"/>
                      </a:cubicBezTo>
                      <a:cubicBezTo>
                        <a:pt x="213" y="1034"/>
                        <a:pt x="227" y="1021"/>
                        <a:pt x="236" y="1021"/>
                      </a:cubicBezTo>
                      <a:cubicBezTo>
                        <a:pt x="240" y="1021"/>
                        <a:pt x="243" y="1024"/>
                        <a:pt x="243" y="1034"/>
                      </a:cubicBezTo>
                      <a:cubicBezTo>
                        <a:pt x="228" y="1065"/>
                        <a:pt x="236" y="1065"/>
                        <a:pt x="247" y="1065"/>
                      </a:cubicBezTo>
                      <a:cubicBezTo>
                        <a:pt x="259" y="1065"/>
                        <a:pt x="274" y="1065"/>
                        <a:pt x="274" y="1095"/>
                      </a:cubicBezTo>
                      <a:cubicBezTo>
                        <a:pt x="300" y="1095"/>
                        <a:pt x="304" y="1162"/>
                        <a:pt x="342" y="1162"/>
                      </a:cubicBezTo>
                      <a:cubicBezTo>
                        <a:pt x="349" y="1162"/>
                        <a:pt x="356" y="1160"/>
                        <a:pt x="365" y="1156"/>
                      </a:cubicBezTo>
                      <a:cubicBezTo>
                        <a:pt x="395" y="1186"/>
                        <a:pt x="395" y="1186"/>
                        <a:pt x="395" y="1186"/>
                      </a:cubicBezTo>
                      <a:lnTo>
                        <a:pt x="426" y="1156"/>
                      </a:lnTo>
                      <a:cubicBezTo>
                        <a:pt x="426" y="1156"/>
                        <a:pt x="426" y="1186"/>
                        <a:pt x="426" y="1186"/>
                      </a:cubicBezTo>
                      <a:lnTo>
                        <a:pt x="456" y="1156"/>
                      </a:lnTo>
                      <a:lnTo>
                        <a:pt x="456" y="1156"/>
                      </a:lnTo>
                      <a:cubicBezTo>
                        <a:pt x="426" y="1216"/>
                        <a:pt x="456" y="1186"/>
                        <a:pt x="456" y="1216"/>
                      </a:cubicBezTo>
                      <a:cubicBezTo>
                        <a:pt x="471" y="1201"/>
                        <a:pt x="487" y="1194"/>
                        <a:pt x="498" y="1194"/>
                      </a:cubicBezTo>
                      <a:cubicBezTo>
                        <a:pt x="509" y="1194"/>
                        <a:pt x="517" y="1201"/>
                        <a:pt x="517" y="1216"/>
                      </a:cubicBezTo>
                      <a:cubicBezTo>
                        <a:pt x="517" y="1216"/>
                        <a:pt x="547" y="1247"/>
                        <a:pt x="547" y="1247"/>
                      </a:cubicBezTo>
                      <a:lnTo>
                        <a:pt x="669" y="1247"/>
                      </a:lnTo>
                      <a:cubicBezTo>
                        <a:pt x="679" y="1257"/>
                        <a:pt x="686" y="1260"/>
                        <a:pt x="690" y="1260"/>
                      </a:cubicBezTo>
                      <a:cubicBezTo>
                        <a:pt x="699" y="1260"/>
                        <a:pt x="699" y="1247"/>
                        <a:pt x="699" y="1247"/>
                      </a:cubicBezTo>
                      <a:cubicBezTo>
                        <a:pt x="699" y="1247"/>
                        <a:pt x="699" y="1216"/>
                        <a:pt x="699" y="1216"/>
                      </a:cubicBezTo>
                      <a:lnTo>
                        <a:pt x="730" y="1216"/>
                      </a:lnTo>
                      <a:cubicBezTo>
                        <a:pt x="730" y="1247"/>
                        <a:pt x="730" y="1247"/>
                        <a:pt x="730" y="1277"/>
                      </a:cubicBezTo>
                      <a:cubicBezTo>
                        <a:pt x="760" y="1277"/>
                        <a:pt x="791" y="1216"/>
                        <a:pt x="821" y="1216"/>
                      </a:cubicBezTo>
                      <a:cubicBezTo>
                        <a:pt x="821" y="1232"/>
                        <a:pt x="829" y="1232"/>
                        <a:pt x="836" y="1232"/>
                      </a:cubicBezTo>
                      <a:cubicBezTo>
                        <a:pt x="844" y="1232"/>
                        <a:pt x="851" y="1232"/>
                        <a:pt x="851" y="1247"/>
                      </a:cubicBezTo>
                      <a:cubicBezTo>
                        <a:pt x="871" y="1247"/>
                        <a:pt x="865" y="1234"/>
                        <a:pt x="859" y="1216"/>
                      </a:cubicBezTo>
                      <a:lnTo>
                        <a:pt x="882" y="1216"/>
                      </a:lnTo>
                      <a:cubicBezTo>
                        <a:pt x="888" y="1210"/>
                        <a:pt x="895" y="1208"/>
                        <a:pt x="901" y="1208"/>
                      </a:cubicBezTo>
                      <a:cubicBezTo>
                        <a:pt x="919" y="1208"/>
                        <a:pt x="936" y="1225"/>
                        <a:pt x="954" y="1225"/>
                      </a:cubicBezTo>
                      <a:cubicBezTo>
                        <a:pt x="960" y="1225"/>
                        <a:pt x="967" y="1223"/>
                        <a:pt x="973" y="1216"/>
                      </a:cubicBezTo>
                      <a:cubicBezTo>
                        <a:pt x="958" y="1201"/>
                        <a:pt x="950" y="1201"/>
                        <a:pt x="946" y="1201"/>
                      </a:cubicBezTo>
                      <a:cubicBezTo>
                        <a:pt x="943" y="1201"/>
                        <a:pt x="943" y="1201"/>
                        <a:pt x="943" y="1186"/>
                      </a:cubicBezTo>
                      <a:cubicBezTo>
                        <a:pt x="943" y="1180"/>
                        <a:pt x="944" y="1177"/>
                        <a:pt x="946" y="1177"/>
                      </a:cubicBezTo>
                      <a:cubicBezTo>
                        <a:pt x="953" y="1177"/>
                        <a:pt x="968" y="1195"/>
                        <a:pt x="984" y="1195"/>
                      </a:cubicBezTo>
                      <a:cubicBezTo>
                        <a:pt x="991" y="1195"/>
                        <a:pt x="997" y="1193"/>
                        <a:pt x="1003" y="1186"/>
                      </a:cubicBezTo>
                      <a:cubicBezTo>
                        <a:pt x="1003" y="1186"/>
                        <a:pt x="1003" y="1156"/>
                        <a:pt x="1003" y="1156"/>
                      </a:cubicBezTo>
                      <a:cubicBezTo>
                        <a:pt x="1034" y="1186"/>
                        <a:pt x="1003" y="1186"/>
                        <a:pt x="1003" y="1216"/>
                      </a:cubicBezTo>
                      <a:cubicBezTo>
                        <a:pt x="1034" y="1186"/>
                        <a:pt x="1034" y="1186"/>
                        <a:pt x="1034" y="1156"/>
                      </a:cubicBezTo>
                      <a:cubicBezTo>
                        <a:pt x="1064" y="1156"/>
                        <a:pt x="1064" y="1125"/>
                        <a:pt x="1095" y="1125"/>
                      </a:cubicBezTo>
                      <a:cubicBezTo>
                        <a:pt x="1095" y="1125"/>
                        <a:pt x="1095" y="1125"/>
                        <a:pt x="1095" y="1156"/>
                      </a:cubicBezTo>
                      <a:cubicBezTo>
                        <a:pt x="1095" y="1133"/>
                        <a:pt x="1099" y="1127"/>
                        <a:pt x="1105" y="1127"/>
                      </a:cubicBezTo>
                      <a:cubicBezTo>
                        <a:pt x="1113" y="1127"/>
                        <a:pt x="1123" y="1134"/>
                        <a:pt x="1135" y="1134"/>
                      </a:cubicBezTo>
                      <a:cubicBezTo>
                        <a:pt x="1142" y="1134"/>
                        <a:pt x="1148" y="1132"/>
                        <a:pt x="1155" y="1125"/>
                      </a:cubicBezTo>
                      <a:cubicBezTo>
                        <a:pt x="1186" y="1095"/>
                        <a:pt x="1216" y="1004"/>
                        <a:pt x="1247" y="973"/>
                      </a:cubicBezTo>
                      <a:cubicBezTo>
                        <a:pt x="1216" y="943"/>
                        <a:pt x="1216" y="913"/>
                        <a:pt x="1216" y="913"/>
                      </a:cubicBezTo>
                      <a:lnTo>
                        <a:pt x="1277" y="913"/>
                      </a:lnTo>
                      <a:lnTo>
                        <a:pt x="1277" y="882"/>
                      </a:lnTo>
                      <a:cubicBezTo>
                        <a:pt x="1277" y="882"/>
                        <a:pt x="1277" y="869"/>
                        <a:pt x="1286" y="869"/>
                      </a:cubicBezTo>
                      <a:cubicBezTo>
                        <a:pt x="1290" y="869"/>
                        <a:pt x="1297" y="872"/>
                        <a:pt x="1307" y="882"/>
                      </a:cubicBezTo>
                      <a:cubicBezTo>
                        <a:pt x="1307" y="882"/>
                        <a:pt x="1338" y="852"/>
                        <a:pt x="1338" y="852"/>
                      </a:cubicBezTo>
                      <a:cubicBezTo>
                        <a:pt x="1338" y="821"/>
                        <a:pt x="1307" y="821"/>
                        <a:pt x="1307" y="821"/>
                      </a:cubicBezTo>
                      <a:lnTo>
                        <a:pt x="1338" y="821"/>
                      </a:lnTo>
                      <a:cubicBezTo>
                        <a:pt x="1368" y="791"/>
                        <a:pt x="1277" y="761"/>
                        <a:pt x="1277" y="730"/>
                      </a:cubicBezTo>
                      <a:cubicBezTo>
                        <a:pt x="1247" y="700"/>
                        <a:pt x="1247" y="700"/>
                        <a:pt x="1216" y="700"/>
                      </a:cubicBezTo>
                      <a:cubicBezTo>
                        <a:pt x="1247" y="700"/>
                        <a:pt x="1216" y="700"/>
                        <a:pt x="1216" y="669"/>
                      </a:cubicBezTo>
                      <a:cubicBezTo>
                        <a:pt x="1247" y="669"/>
                        <a:pt x="1216" y="669"/>
                        <a:pt x="1247" y="639"/>
                      </a:cubicBezTo>
                      <a:lnTo>
                        <a:pt x="1216" y="639"/>
                      </a:lnTo>
                      <a:cubicBezTo>
                        <a:pt x="1231" y="624"/>
                        <a:pt x="1239" y="624"/>
                        <a:pt x="1243" y="624"/>
                      </a:cubicBezTo>
                      <a:cubicBezTo>
                        <a:pt x="1247" y="624"/>
                        <a:pt x="1247" y="624"/>
                        <a:pt x="1247" y="609"/>
                      </a:cubicBezTo>
                      <a:cubicBezTo>
                        <a:pt x="1247" y="609"/>
                        <a:pt x="1216" y="609"/>
                        <a:pt x="1216" y="578"/>
                      </a:cubicBezTo>
                      <a:cubicBezTo>
                        <a:pt x="1216" y="578"/>
                        <a:pt x="1186" y="548"/>
                        <a:pt x="1186" y="548"/>
                      </a:cubicBezTo>
                      <a:lnTo>
                        <a:pt x="1216" y="548"/>
                      </a:lnTo>
                      <a:cubicBezTo>
                        <a:pt x="1186" y="548"/>
                        <a:pt x="1216" y="517"/>
                        <a:pt x="1216" y="517"/>
                      </a:cubicBezTo>
                      <a:lnTo>
                        <a:pt x="1155" y="517"/>
                      </a:lnTo>
                      <a:cubicBezTo>
                        <a:pt x="1171" y="502"/>
                        <a:pt x="1155" y="502"/>
                        <a:pt x="1140" y="502"/>
                      </a:cubicBezTo>
                      <a:cubicBezTo>
                        <a:pt x="1125" y="502"/>
                        <a:pt x="1110" y="502"/>
                        <a:pt x="1125" y="487"/>
                      </a:cubicBezTo>
                      <a:cubicBezTo>
                        <a:pt x="1125" y="457"/>
                        <a:pt x="1125" y="457"/>
                        <a:pt x="1155" y="457"/>
                      </a:cubicBezTo>
                      <a:cubicBezTo>
                        <a:pt x="1155" y="457"/>
                        <a:pt x="1163" y="449"/>
                        <a:pt x="1170" y="445"/>
                      </a:cubicBezTo>
                      <a:lnTo>
                        <a:pt x="1170" y="445"/>
                      </a:lnTo>
                      <a:cubicBezTo>
                        <a:pt x="1170" y="451"/>
                        <a:pt x="1168" y="457"/>
                        <a:pt x="1155" y="457"/>
                      </a:cubicBezTo>
                      <a:lnTo>
                        <a:pt x="1186" y="457"/>
                      </a:lnTo>
                      <a:cubicBezTo>
                        <a:pt x="1186" y="446"/>
                        <a:pt x="1182" y="443"/>
                        <a:pt x="1178" y="443"/>
                      </a:cubicBezTo>
                      <a:cubicBezTo>
                        <a:pt x="1176" y="443"/>
                        <a:pt x="1173" y="444"/>
                        <a:pt x="1170" y="445"/>
                      </a:cubicBezTo>
                      <a:lnTo>
                        <a:pt x="1170" y="445"/>
                      </a:lnTo>
                      <a:cubicBezTo>
                        <a:pt x="1171" y="437"/>
                        <a:pt x="1168" y="426"/>
                        <a:pt x="1186" y="426"/>
                      </a:cubicBezTo>
                      <a:lnTo>
                        <a:pt x="1155" y="426"/>
                      </a:lnTo>
                      <a:cubicBezTo>
                        <a:pt x="1064" y="426"/>
                        <a:pt x="1186" y="396"/>
                        <a:pt x="1186" y="396"/>
                      </a:cubicBezTo>
                      <a:lnTo>
                        <a:pt x="1155" y="396"/>
                      </a:lnTo>
                      <a:cubicBezTo>
                        <a:pt x="1155" y="396"/>
                        <a:pt x="1186" y="396"/>
                        <a:pt x="1155" y="365"/>
                      </a:cubicBezTo>
                      <a:cubicBezTo>
                        <a:pt x="1155" y="365"/>
                        <a:pt x="1125" y="365"/>
                        <a:pt x="1155" y="335"/>
                      </a:cubicBezTo>
                      <a:lnTo>
                        <a:pt x="1155" y="335"/>
                      </a:lnTo>
                      <a:cubicBezTo>
                        <a:pt x="1154" y="336"/>
                        <a:pt x="1125" y="365"/>
                        <a:pt x="1125" y="365"/>
                      </a:cubicBezTo>
                      <a:cubicBezTo>
                        <a:pt x="1125" y="350"/>
                        <a:pt x="1117" y="350"/>
                        <a:pt x="1110" y="350"/>
                      </a:cubicBezTo>
                      <a:cubicBezTo>
                        <a:pt x="1102" y="350"/>
                        <a:pt x="1095" y="350"/>
                        <a:pt x="1095" y="335"/>
                      </a:cubicBezTo>
                      <a:lnTo>
                        <a:pt x="1125" y="335"/>
                      </a:lnTo>
                      <a:cubicBezTo>
                        <a:pt x="1125" y="335"/>
                        <a:pt x="1125" y="335"/>
                        <a:pt x="1125" y="305"/>
                      </a:cubicBezTo>
                      <a:cubicBezTo>
                        <a:pt x="1115" y="315"/>
                        <a:pt x="1111" y="318"/>
                        <a:pt x="1110" y="318"/>
                      </a:cubicBezTo>
                      <a:cubicBezTo>
                        <a:pt x="1108" y="318"/>
                        <a:pt x="1115" y="305"/>
                        <a:pt x="1095" y="305"/>
                      </a:cubicBezTo>
                      <a:cubicBezTo>
                        <a:pt x="1095" y="294"/>
                        <a:pt x="1091" y="291"/>
                        <a:pt x="1086" y="291"/>
                      </a:cubicBezTo>
                      <a:cubicBezTo>
                        <a:pt x="1079" y="291"/>
                        <a:pt x="1070" y="295"/>
                        <a:pt x="1059" y="299"/>
                      </a:cubicBezTo>
                      <a:lnTo>
                        <a:pt x="1059" y="299"/>
                      </a:lnTo>
                      <a:cubicBezTo>
                        <a:pt x="1046" y="282"/>
                        <a:pt x="1051" y="265"/>
                        <a:pt x="1064" y="255"/>
                      </a:cubicBezTo>
                      <a:lnTo>
                        <a:pt x="1064" y="255"/>
                      </a:lnTo>
                      <a:lnTo>
                        <a:pt x="1064" y="244"/>
                      </a:lnTo>
                      <a:cubicBezTo>
                        <a:pt x="1034" y="274"/>
                        <a:pt x="1034" y="274"/>
                        <a:pt x="1034" y="274"/>
                      </a:cubicBezTo>
                      <a:lnTo>
                        <a:pt x="1003" y="274"/>
                      </a:lnTo>
                      <a:cubicBezTo>
                        <a:pt x="1034" y="274"/>
                        <a:pt x="1034" y="244"/>
                        <a:pt x="1034" y="244"/>
                      </a:cubicBezTo>
                      <a:lnTo>
                        <a:pt x="1034" y="244"/>
                      </a:lnTo>
                      <a:cubicBezTo>
                        <a:pt x="1019" y="259"/>
                        <a:pt x="1011" y="259"/>
                        <a:pt x="1003" y="259"/>
                      </a:cubicBezTo>
                      <a:cubicBezTo>
                        <a:pt x="996" y="259"/>
                        <a:pt x="988" y="259"/>
                        <a:pt x="973" y="274"/>
                      </a:cubicBezTo>
                      <a:lnTo>
                        <a:pt x="1003" y="244"/>
                      </a:lnTo>
                      <a:cubicBezTo>
                        <a:pt x="973" y="244"/>
                        <a:pt x="973" y="213"/>
                        <a:pt x="1003" y="213"/>
                      </a:cubicBezTo>
                      <a:cubicBezTo>
                        <a:pt x="973" y="213"/>
                        <a:pt x="973" y="213"/>
                        <a:pt x="973" y="244"/>
                      </a:cubicBezTo>
                      <a:lnTo>
                        <a:pt x="973" y="213"/>
                      </a:lnTo>
                      <a:cubicBezTo>
                        <a:pt x="1003" y="183"/>
                        <a:pt x="973" y="183"/>
                        <a:pt x="1003" y="153"/>
                      </a:cubicBezTo>
                      <a:cubicBezTo>
                        <a:pt x="1034" y="122"/>
                        <a:pt x="1003" y="122"/>
                        <a:pt x="1003" y="122"/>
                      </a:cubicBezTo>
                      <a:cubicBezTo>
                        <a:pt x="973" y="153"/>
                        <a:pt x="1003" y="153"/>
                        <a:pt x="973" y="153"/>
                      </a:cubicBezTo>
                      <a:cubicBezTo>
                        <a:pt x="949" y="153"/>
                        <a:pt x="924" y="192"/>
                        <a:pt x="916" y="192"/>
                      </a:cubicBezTo>
                      <a:cubicBezTo>
                        <a:pt x="913" y="192"/>
                        <a:pt x="912" y="189"/>
                        <a:pt x="912" y="183"/>
                      </a:cubicBezTo>
                      <a:cubicBezTo>
                        <a:pt x="908" y="183"/>
                        <a:pt x="904" y="183"/>
                        <a:pt x="901" y="183"/>
                      </a:cubicBezTo>
                      <a:lnTo>
                        <a:pt x="901" y="183"/>
                      </a:lnTo>
                      <a:cubicBezTo>
                        <a:pt x="912" y="154"/>
                        <a:pt x="912" y="122"/>
                        <a:pt x="912" y="122"/>
                      </a:cubicBezTo>
                      <a:lnTo>
                        <a:pt x="912" y="122"/>
                      </a:lnTo>
                      <a:cubicBezTo>
                        <a:pt x="882" y="153"/>
                        <a:pt x="882" y="153"/>
                        <a:pt x="882" y="183"/>
                      </a:cubicBezTo>
                      <a:cubicBezTo>
                        <a:pt x="857" y="183"/>
                        <a:pt x="872" y="144"/>
                        <a:pt x="863" y="144"/>
                      </a:cubicBezTo>
                      <a:cubicBezTo>
                        <a:pt x="861" y="144"/>
                        <a:pt x="857" y="147"/>
                        <a:pt x="851" y="153"/>
                      </a:cubicBezTo>
                      <a:cubicBezTo>
                        <a:pt x="821" y="153"/>
                        <a:pt x="821" y="153"/>
                        <a:pt x="821" y="122"/>
                      </a:cubicBezTo>
                      <a:cubicBezTo>
                        <a:pt x="821" y="122"/>
                        <a:pt x="821" y="153"/>
                        <a:pt x="821" y="153"/>
                      </a:cubicBezTo>
                      <a:cubicBezTo>
                        <a:pt x="821" y="122"/>
                        <a:pt x="791" y="122"/>
                        <a:pt x="821" y="122"/>
                      </a:cubicBezTo>
                      <a:lnTo>
                        <a:pt x="821" y="92"/>
                      </a:lnTo>
                      <a:cubicBezTo>
                        <a:pt x="791" y="122"/>
                        <a:pt x="791" y="122"/>
                        <a:pt x="791" y="122"/>
                      </a:cubicBezTo>
                      <a:cubicBezTo>
                        <a:pt x="791" y="92"/>
                        <a:pt x="783" y="92"/>
                        <a:pt x="779" y="92"/>
                      </a:cubicBezTo>
                      <a:cubicBezTo>
                        <a:pt x="775" y="92"/>
                        <a:pt x="775" y="92"/>
                        <a:pt x="791" y="62"/>
                      </a:cubicBezTo>
                      <a:lnTo>
                        <a:pt x="791" y="62"/>
                      </a:lnTo>
                      <a:cubicBezTo>
                        <a:pt x="760" y="122"/>
                        <a:pt x="760" y="92"/>
                        <a:pt x="760" y="122"/>
                      </a:cubicBezTo>
                      <a:cubicBezTo>
                        <a:pt x="730" y="122"/>
                        <a:pt x="760" y="61"/>
                        <a:pt x="760" y="61"/>
                      </a:cubicBezTo>
                      <a:cubicBezTo>
                        <a:pt x="760" y="61"/>
                        <a:pt x="730" y="61"/>
                        <a:pt x="730" y="31"/>
                      </a:cubicBezTo>
                      <a:lnTo>
                        <a:pt x="730" y="61"/>
                      </a:lnTo>
                      <a:lnTo>
                        <a:pt x="699" y="61"/>
                      </a:lnTo>
                      <a:cubicBezTo>
                        <a:pt x="696" y="61"/>
                        <a:pt x="694" y="61"/>
                        <a:pt x="692" y="61"/>
                      </a:cubicBezTo>
                      <a:lnTo>
                        <a:pt x="692" y="61"/>
                      </a:lnTo>
                      <a:cubicBezTo>
                        <a:pt x="689" y="66"/>
                        <a:pt x="687" y="72"/>
                        <a:pt x="684" y="77"/>
                      </a:cubicBezTo>
                      <a:lnTo>
                        <a:pt x="684" y="77"/>
                      </a:lnTo>
                      <a:cubicBezTo>
                        <a:pt x="688" y="73"/>
                        <a:pt x="693" y="68"/>
                        <a:pt x="699" y="61"/>
                      </a:cubicBezTo>
                      <a:lnTo>
                        <a:pt x="699" y="61"/>
                      </a:lnTo>
                      <a:cubicBezTo>
                        <a:pt x="699" y="92"/>
                        <a:pt x="699" y="99"/>
                        <a:pt x="696" y="99"/>
                      </a:cubicBezTo>
                      <a:cubicBezTo>
                        <a:pt x="693" y="99"/>
                        <a:pt x="687" y="94"/>
                        <a:pt x="677" y="93"/>
                      </a:cubicBezTo>
                      <a:lnTo>
                        <a:pt x="677" y="93"/>
                      </a:lnTo>
                      <a:cubicBezTo>
                        <a:pt x="672" y="102"/>
                        <a:pt x="669" y="112"/>
                        <a:pt x="669" y="122"/>
                      </a:cubicBezTo>
                      <a:lnTo>
                        <a:pt x="639" y="153"/>
                      </a:lnTo>
                      <a:cubicBezTo>
                        <a:pt x="639" y="153"/>
                        <a:pt x="639" y="122"/>
                        <a:pt x="639" y="122"/>
                      </a:cubicBezTo>
                      <a:cubicBezTo>
                        <a:pt x="639" y="122"/>
                        <a:pt x="669" y="61"/>
                        <a:pt x="639" y="61"/>
                      </a:cubicBezTo>
                      <a:cubicBezTo>
                        <a:pt x="639" y="61"/>
                        <a:pt x="669" y="31"/>
                        <a:pt x="669" y="31"/>
                      </a:cubicBezTo>
                      <a:cubicBezTo>
                        <a:pt x="669" y="31"/>
                        <a:pt x="669" y="31"/>
                        <a:pt x="669" y="1"/>
                      </a:cubicBezTo>
                      <a:cubicBezTo>
                        <a:pt x="639" y="1"/>
                        <a:pt x="669" y="31"/>
                        <a:pt x="639" y="31"/>
                      </a:cubicBezTo>
                      <a:cubicBezTo>
                        <a:pt x="639" y="92"/>
                        <a:pt x="608" y="92"/>
                        <a:pt x="608" y="122"/>
                      </a:cubicBezTo>
                      <a:cubicBezTo>
                        <a:pt x="608" y="112"/>
                        <a:pt x="608" y="101"/>
                        <a:pt x="608" y="92"/>
                      </a:cubicBezTo>
                      <a:cubicBezTo>
                        <a:pt x="608" y="92"/>
                        <a:pt x="578" y="61"/>
                        <a:pt x="578" y="61"/>
                      </a:cubicBezTo>
                      <a:cubicBezTo>
                        <a:pt x="578" y="31"/>
                        <a:pt x="578" y="1"/>
                        <a:pt x="5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9" name="Google Shape;1269;p31"/>
                <p:cNvSpPr/>
                <p:nvPr/>
              </p:nvSpPr>
              <p:spPr>
                <a:xfrm>
                  <a:off x="764109" y="476976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0" name="Google Shape;1270;p31"/>
                <p:cNvSpPr/>
                <p:nvPr/>
              </p:nvSpPr>
              <p:spPr>
                <a:xfrm>
                  <a:off x="767067" y="47775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1" name="Google Shape;1271;p31"/>
                <p:cNvSpPr/>
                <p:nvPr/>
              </p:nvSpPr>
              <p:spPr>
                <a:xfrm>
                  <a:off x="768032" y="477954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2" name="Google Shape;1272;p31"/>
                <p:cNvSpPr/>
                <p:nvPr/>
              </p:nvSpPr>
              <p:spPr>
                <a:xfrm>
                  <a:off x="760218" y="476684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3" name="Google Shape;1273;p31"/>
                <p:cNvSpPr/>
                <p:nvPr/>
              </p:nvSpPr>
              <p:spPr>
                <a:xfrm>
                  <a:off x="749479" y="47609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4" name="Google Shape;1274;p31"/>
                <p:cNvSpPr/>
                <p:nvPr/>
              </p:nvSpPr>
              <p:spPr>
                <a:xfrm>
                  <a:off x="750443" y="47619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5" name="Google Shape;1275;p31"/>
                <p:cNvSpPr/>
                <p:nvPr/>
              </p:nvSpPr>
              <p:spPr>
                <a:xfrm>
                  <a:off x="762180" y="476880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6" name="Google Shape;1276;p31"/>
                <p:cNvSpPr/>
                <p:nvPr/>
              </p:nvSpPr>
              <p:spPr>
                <a:xfrm>
                  <a:off x="750443" y="47619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7" name="Google Shape;1277;p31"/>
                <p:cNvSpPr/>
                <p:nvPr/>
              </p:nvSpPr>
              <p:spPr>
                <a:xfrm>
                  <a:off x="749479" y="47609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8" name="Google Shape;1278;p31"/>
                <p:cNvSpPr/>
                <p:nvPr/>
              </p:nvSpPr>
              <p:spPr>
                <a:xfrm>
                  <a:off x="756295" y="476488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9" name="Google Shape;1279;p31"/>
                <p:cNvSpPr/>
                <p:nvPr/>
              </p:nvSpPr>
              <p:spPr>
                <a:xfrm>
                  <a:off x="751408" y="47609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0" name="Google Shape;1280;p31"/>
                <p:cNvSpPr/>
                <p:nvPr/>
              </p:nvSpPr>
              <p:spPr>
                <a:xfrm>
                  <a:off x="748482" y="47599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1" name="Google Shape;1281;p31"/>
                <p:cNvSpPr/>
                <p:nvPr/>
              </p:nvSpPr>
              <p:spPr>
                <a:xfrm>
                  <a:off x="754334" y="476292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2" name="Google Shape;1282;p31"/>
                <p:cNvSpPr/>
                <p:nvPr/>
              </p:nvSpPr>
              <p:spPr>
                <a:xfrm>
                  <a:off x="694719" y="50883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3" name="Google Shape;1283;p31"/>
                <p:cNvSpPr/>
                <p:nvPr/>
              </p:nvSpPr>
              <p:spPr>
                <a:xfrm>
                  <a:off x="700603" y="50874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4" name="Google Shape;1284;p31"/>
                <p:cNvSpPr/>
                <p:nvPr/>
              </p:nvSpPr>
              <p:spPr>
                <a:xfrm>
                  <a:off x="691793" y="509035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5" name="Google Shape;1285;p31"/>
                <p:cNvSpPr/>
                <p:nvPr/>
              </p:nvSpPr>
              <p:spPr>
                <a:xfrm>
                  <a:off x="706455" y="50893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6" name="Google Shape;1286;p31"/>
                <p:cNvSpPr/>
                <p:nvPr/>
              </p:nvSpPr>
              <p:spPr>
                <a:xfrm>
                  <a:off x="704494" y="5086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7" name="Google Shape;1287;p31"/>
                <p:cNvSpPr/>
                <p:nvPr/>
              </p:nvSpPr>
              <p:spPr>
                <a:xfrm>
                  <a:off x="683979" y="508839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8" name="Google Shape;1288;p31"/>
                <p:cNvSpPr/>
                <p:nvPr/>
              </p:nvSpPr>
              <p:spPr>
                <a:xfrm>
                  <a:off x="684944" y="5094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9" name="Google Shape;1289;p31"/>
                <p:cNvSpPr/>
                <p:nvPr/>
              </p:nvSpPr>
              <p:spPr>
                <a:xfrm>
                  <a:off x="686905" y="5093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0" name="Google Shape;1290;p31"/>
                <p:cNvSpPr/>
                <p:nvPr/>
              </p:nvSpPr>
              <p:spPr>
                <a:xfrm>
                  <a:off x="686905" y="5093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1" name="Google Shape;1291;p31"/>
                <p:cNvSpPr/>
                <p:nvPr/>
              </p:nvSpPr>
              <p:spPr>
                <a:xfrm>
                  <a:off x="689831" y="50952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2" name="Google Shape;1292;p31"/>
                <p:cNvSpPr/>
                <p:nvPr/>
              </p:nvSpPr>
              <p:spPr>
                <a:xfrm>
                  <a:off x="706455" y="50923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3" name="Google Shape;1293;p31"/>
                <p:cNvSpPr/>
                <p:nvPr/>
              </p:nvSpPr>
              <p:spPr>
                <a:xfrm>
                  <a:off x="685940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4" name="Google Shape;1294;p31"/>
                <p:cNvSpPr/>
                <p:nvPr/>
              </p:nvSpPr>
              <p:spPr>
                <a:xfrm>
                  <a:off x="683979" y="5084470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31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5" name="Google Shape;1295;p31"/>
                <p:cNvSpPr/>
                <p:nvPr/>
              </p:nvSpPr>
              <p:spPr>
                <a:xfrm>
                  <a:off x="724044" y="5100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6" name="Google Shape;1296;p31"/>
                <p:cNvSpPr/>
                <p:nvPr/>
              </p:nvSpPr>
              <p:spPr>
                <a:xfrm>
                  <a:off x="685940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7" name="Google Shape;1297;p31"/>
                <p:cNvSpPr/>
                <p:nvPr/>
              </p:nvSpPr>
              <p:spPr>
                <a:xfrm>
                  <a:off x="702564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8" name="Google Shape;1298;p31"/>
                <p:cNvSpPr/>
                <p:nvPr/>
              </p:nvSpPr>
              <p:spPr>
                <a:xfrm>
                  <a:off x="702564" y="5096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9" name="Google Shape;1299;p31"/>
                <p:cNvSpPr/>
                <p:nvPr/>
              </p:nvSpPr>
              <p:spPr>
                <a:xfrm>
                  <a:off x="688866" y="509524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0" name="Google Shape;1300;p31"/>
                <p:cNvSpPr/>
                <p:nvPr/>
              </p:nvSpPr>
              <p:spPr>
                <a:xfrm>
                  <a:off x="699606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1" name="Google Shape;1301;p31"/>
                <p:cNvSpPr/>
                <p:nvPr/>
              </p:nvSpPr>
              <p:spPr>
                <a:xfrm>
                  <a:off x="703529" y="5086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2" name="Google Shape;1302;p31"/>
                <p:cNvSpPr/>
                <p:nvPr/>
              </p:nvSpPr>
              <p:spPr>
                <a:xfrm>
                  <a:off x="711343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3" name="Google Shape;1303;p31"/>
                <p:cNvSpPr/>
                <p:nvPr/>
              </p:nvSpPr>
              <p:spPr>
                <a:xfrm>
                  <a:off x="710378" y="507373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4" name="Google Shape;1304;p31"/>
                <p:cNvSpPr/>
                <p:nvPr/>
              </p:nvSpPr>
              <p:spPr>
                <a:xfrm>
                  <a:off x="712307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5" name="Google Shape;1305;p31"/>
                <p:cNvSpPr/>
                <p:nvPr/>
              </p:nvSpPr>
              <p:spPr>
                <a:xfrm>
                  <a:off x="702564" y="50717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6" name="Google Shape;1306;p31"/>
                <p:cNvSpPr/>
                <p:nvPr/>
              </p:nvSpPr>
              <p:spPr>
                <a:xfrm>
                  <a:off x="704494" y="50717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7" name="Google Shape;1307;p31"/>
                <p:cNvSpPr/>
                <p:nvPr/>
              </p:nvSpPr>
              <p:spPr>
                <a:xfrm>
                  <a:off x="717195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8" name="Google Shape;1308;p31"/>
                <p:cNvSpPr/>
                <p:nvPr/>
              </p:nvSpPr>
              <p:spPr>
                <a:xfrm>
                  <a:off x="680635" y="5070354"/>
                  <a:ext cx="47364" cy="476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73" h="1482" extrusionOk="0">
                      <a:moveTo>
                        <a:pt x="781" y="1"/>
                      </a:moveTo>
                      <a:cubicBezTo>
                        <a:pt x="777" y="1"/>
                        <a:pt x="773" y="4"/>
                        <a:pt x="773" y="14"/>
                      </a:cubicBezTo>
                      <a:cubicBezTo>
                        <a:pt x="773" y="21"/>
                        <a:pt x="775" y="23"/>
                        <a:pt x="777" y="23"/>
                      </a:cubicBezTo>
                      <a:cubicBezTo>
                        <a:pt x="781" y="23"/>
                        <a:pt x="790" y="12"/>
                        <a:pt x="796" y="8"/>
                      </a:cubicBezTo>
                      <a:lnTo>
                        <a:pt x="796" y="8"/>
                      </a:lnTo>
                      <a:cubicBezTo>
                        <a:pt x="800" y="11"/>
                        <a:pt x="804" y="14"/>
                        <a:pt x="804" y="14"/>
                      </a:cubicBezTo>
                      <a:cubicBezTo>
                        <a:pt x="804" y="8"/>
                        <a:pt x="802" y="6"/>
                        <a:pt x="800" y="6"/>
                      </a:cubicBezTo>
                      <a:cubicBezTo>
                        <a:pt x="799" y="6"/>
                        <a:pt x="797" y="6"/>
                        <a:pt x="796" y="8"/>
                      </a:cubicBezTo>
                      <a:lnTo>
                        <a:pt x="796" y="8"/>
                      </a:lnTo>
                      <a:cubicBezTo>
                        <a:pt x="791" y="4"/>
                        <a:pt x="786" y="1"/>
                        <a:pt x="781" y="1"/>
                      </a:cubicBezTo>
                      <a:close/>
                      <a:moveTo>
                        <a:pt x="591" y="75"/>
                      </a:moveTo>
                      <a:cubicBezTo>
                        <a:pt x="591" y="75"/>
                        <a:pt x="597" y="88"/>
                        <a:pt x="604" y="99"/>
                      </a:cubicBezTo>
                      <a:lnTo>
                        <a:pt x="604" y="99"/>
                      </a:lnTo>
                      <a:cubicBezTo>
                        <a:pt x="606" y="90"/>
                        <a:pt x="591" y="75"/>
                        <a:pt x="591" y="75"/>
                      </a:cubicBezTo>
                      <a:close/>
                      <a:moveTo>
                        <a:pt x="1260" y="166"/>
                      </a:moveTo>
                      <a:cubicBezTo>
                        <a:pt x="1237" y="189"/>
                        <a:pt x="1231" y="195"/>
                        <a:pt x="1233" y="195"/>
                      </a:cubicBezTo>
                      <a:cubicBezTo>
                        <a:pt x="1234" y="195"/>
                        <a:pt x="1245" y="188"/>
                        <a:pt x="1252" y="188"/>
                      </a:cubicBezTo>
                      <a:cubicBezTo>
                        <a:pt x="1256" y="188"/>
                        <a:pt x="1260" y="190"/>
                        <a:pt x="1260" y="197"/>
                      </a:cubicBezTo>
                      <a:cubicBezTo>
                        <a:pt x="1260" y="197"/>
                        <a:pt x="1260" y="166"/>
                        <a:pt x="1260" y="166"/>
                      </a:cubicBezTo>
                      <a:close/>
                      <a:moveTo>
                        <a:pt x="317" y="258"/>
                      </a:moveTo>
                      <a:lnTo>
                        <a:pt x="348" y="273"/>
                      </a:lnTo>
                      <a:lnTo>
                        <a:pt x="348" y="273"/>
                      </a:lnTo>
                      <a:cubicBezTo>
                        <a:pt x="348" y="265"/>
                        <a:pt x="348" y="258"/>
                        <a:pt x="348" y="258"/>
                      </a:cubicBezTo>
                      <a:close/>
                      <a:moveTo>
                        <a:pt x="104" y="410"/>
                      </a:moveTo>
                      <a:cubicBezTo>
                        <a:pt x="104" y="440"/>
                        <a:pt x="135" y="440"/>
                        <a:pt x="135" y="440"/>
                      </a:cubicBezTo>
                      <a:cubicBezTo>
                        <a:pt x="135" y="440"/>
                        <a:pt x="135" y="440"/>
                        <a:pt x="104" y="410"/>
                      </a:cubicBezTo>
                      <a:close/>
                      <a:moveTo>
                        <a:pt x="135" y="440"/>
                      </a:moveTo>
                      <a:cubicBezTo>
                        <a:pt x="135" y="440"/>
                        <a:pt x="140" y="450"/>
                        <a:pt x="144" y="460"/>
                      </a:cubicBezTo>
                      <a:lnTo>
                        <a:pt x="144" y="460"/>
                      </a:lnTo>
                      <a:cubicBezTo>
                        <a:pt x="158" y="440"/>
                        <a:pt x="135" y="440"/>
                        <a:pt x="135" y="440"/>
                      </a:cubicBezTo>
                      <a:close/>
                      <a:moveTo>
                        <a:pt x="135" y="470"/>
                      </a:moveTo>
                      <a:lnTo>
                        <a:pt x="135" y="470"/>
                      </a:lnTo>
                      <a:cubicBezTo>
                        <a:pt x="141" y="476"/>
                        <a:pt x="145" y="479"/>
                        <a:pt x="147" y="479"/>
                      </a:cubicBezTo>
                      <a:cubicBezTo>
                        <a:pt x="147" y="479"/>
                        <a:pt x="148" y="479"/>
                        <a:pt x="148" y="478"/>
                      </a:cubicBezTo>
                      <a:lnTo>
                        <a:pt x="148" y="478"/>
                      </a:lnTo>
                      <a:cubicBezTo>
                        <a:pt x="144" y="475"/>
                        <a:pt x="140" y="473"/>
                        <a:pt x="135" y="470"/>
                      </a:cubicBezTo>
                      <a:close/>
                      <a:moveTo>
                        <a:pt x="74" y="501"/>
                      </a:moveTo>
                      <a:cubicBezTo>
                        <a:pt x="74" y="511"/>
                        <a:pt x="78" y="518"/>
                        <a:pt x="83" y="523"/>
                      </a:cubicBezTo>
                      <a:lnTo>
                        <a:pt x="83" y="523"/>
                      </a:lnTo>
                      <a:cubicBezTo>
                        <a:pt x="74" y="514"/>
                        <a:pt x="74" y="501"/>
                        <a:pt x="74" y="501"/>
                      </a:cubicBezTo>
                      <a:close/>
                      <a:moveTo>
                        <a:pt x="500" y="501"/>
                      </a:moveTo>
                      <a:cubicBezTo>
                        <a:pt x="500" y="501"/>
                        <a:pt x="500" y="520"/>
                        <a:pt x="515" y="528"/>
                      </a:cubicBezTo>
                      <a:lnTo>
                        <a:pt x="515" y="528"/>
                      </a:lnTo>
                      <a:cubicBezTo>
                        <a:pt x="508" y="517"/>
                        <a:pt x="500" y="501"/>
                        <a:pt x="500" y="501"/>
                      </a:cubicBezTo>
                      <a:close/>
                      <a:moveTo>
                        <a:pt x="135" y="501"/>
                      </a:moveTo>
                      <a:cubicBezTo>
                        <a:pt x="135" y="516"/>
                        <a:pt x="135" y="516"/>
                        <a:pt x="139" y="516"/>
                      </a:cubicBezTo>
                      <a:cubicBezTo>
                        <a:pt x="142" y="516"/>
                        <a:pt x="150" y="516"/>
                        <a:pt x="165" y="531"/>
                      </a:cubicBezTo>
                      <a:lnTo>
                        <a:pt x="165" y="531"/>
                      </a:lnTo>
                      <a:cubicBezTo>
                        <a:pt x="165" y="516"/>
                        <a:pt x="158" y="516"/>
                        <a:pt x="150" y="516"/>
                      </a:cubicBezTo>
                      <a:cubicBezTo>
                        <a:pt x="142" y="516"/>
                        <a:pt x="135" y="516"/>
                        <a:pt x="135" y="501"/>
                      </a:cubicBezTo>
                      <a:close/>
                      <a:moveTo>
                        <a:pt x="83" y="523"/>
                      </a:moveTo>
                      <a:lnTo>
                        <a:pt x="83" y="523"/>
                      </a:lnTo>
                      <a:cubicBezTo>
                        <a:pt x="87" y="528"/>
                        <a:pt x="94" y="531"/>
                        <a:pt x="104" y="531"/>
                      </a:cubicBezTo>
                      <a:cubicBezTo>
                        <a:pt x="104" y="531"/>
                        <a:pt x="92" y="531"/>
                        <a:pt x="83" y="523"/>
                      </a:cubicBezTo>
                      <a:close/>
                      <a:moveTo>
                        <a:pt x="530" y="531"/>
                      </a:moveTo>
                      <a:cubicBezTo>
                        <a:pt x="530" y="531"/>
                        <a:pt x="530" y="531"/>
                        <a:pt x="530" y="531"/>
                      </a:cubicBezTo>
                      <a:cubicBezTo>
                        <a:pt x="530" y="531"/>
                        <a:pt x="530" y="531"/>
                        <a:pt x="530" y="531"/>
                      </a:cubicBezTo>
                      <a:close/>
                      <a:moveTo>
                        <a:pt x="515" y="528"/>
                      </a:moveTo>
                      <a:cubicBezTo>
                        <a:pt x="520" y="535"/>
                        <a:pt x="524" y="540"/>
                        <a:pt x="527" y="540"/>
                      </a:cubicBezTo>
                      <a:cubicBezTo>
                        <a:pt x="529" y="540"/>
                        <a:pt x="530" y="537"/>
                        <a:pt x="530" y="531"/>
                      </a:cubicBezTo>
                      <a:cubicBezTo>
                        <a:pt x="524" y="531"/>
                        <a:pt x="519" y="530"/>
                        <a:pt x="515" y="528"/>
                      </a:cubicBezTo>
                      <a:close/>
                      <a:moveTo>
                        <a:pt x="773" y="562"/>
                      </a:moveTo>
                      <a:lnTo>
                        <a:pt x="773" y="562"/>
                      </a:lnTo>
                      <a:cubicBezTo>
                        <a:pt x="773" y="562"/>
                        <a:pt x="773" y="562"/>
                        <a:pt x="773" y="562"/>
                      </a:cubicBezTo>
                      <a:close/>
                      <a:moveTo>
                        <a:pt x="811" y="593"/>
                      </a:moveTo>
                      <a:lnTo>
                        <a:pt x="811" y="593"/>
                      </a:lnTo>
                      <a:cubicBezTo>
                        <a:pt x="807" y="595"/>
                        <a:pt x="805" y="598"/>
                        <a:pt x="804" y="603"/>
                      </a:cubicBezTo>
                      <a:lnTo>
                        <a:pt x="804" y="603"/>
                      </a:lnTo>
                      <a:cubicBezTo>
                        <a:pt x="810" y="600"/>
                        <a:pt x="815" y="596"/>
                        <a:pt x="811" y="593"/>
                      </a:cubicBezTo>
                      <a:close/>
                      <a:moveTo>
                        <a:pt x="834" y="592"/>
                      </a:moveTo>
                      <a:lnTo>
                        <a:pt x="834" y="592"/>
                      </a:lnTo>
                      <a:lnTo>
                        <a:pt x="834" y="592"/>
                      </a:lnTo>
                      <a:cubicBezTo>
                        <a:pt x="834" y="592"/>
                        <a:pt x="819" y="599"/>
                        <a:pt x="804" y="607"/>
                      </a:cubicBezTo>
                      <a:lnTo>
                        <a:pt x="804" y="607"/>
                      </a:lnTo>
                      <a:cubicBezTo>
                        <a:pt x="804" y="606"/>
                        <a:pt x="804" y="604"/>
                        <a:pt x="804" y="603"/>
                      </a:cubicBezTo>
                      <a:lnTo>
                        <a:pt x="804" y="603"/>
                      </a:lnTo>
                      <a:cubicBezTo>
                        <a:pt x="804" y="603"/>
                        <a:pt x="804" y="603"/>
                        <a:pt x="804" y="603"/>
                      </a:cubicBezTo>
                      <a:lnTo>
                        <a:pt x="804" y="603"/>
                      </a:lnTo>
                      <a:cubicBezTo>
                        <a:pt x="804" y="592"/>
                        <a:pt x="804" y="592"/>
                        <a:pt x="804" y="592"/>
                      </a:cubicBezTo>
                      <a:cubicBezTo>
                        <a:pt x="808" y="592"/>
                        <a:pt x="810" y="593"/>
                        <a:pt x="811" y="593"/>
                      </a:cubicBezTo>
                      <a:lnTo>
                        <a:pt x="811" y="593"/>
                      </a:lnTo>
                      <a:cubicBezTo>
                        <a:pt x="816" y="592"/>
                        <a:pt x="823" y="592"/>
                        <a:pt x="834" y="592"/>
                      </a:cubicBezTo>
                      <a:close/>
                      <a:moveTo>
                        <a:pt x="196" y="683"/>
                      </a:moveTo>
                      <a:cubicBezTo>
                        <a:pt x="196" y="714"/>
                        <a:pt x="226" y="714"/>
                        <a:pt x="226" y="714"/>
                      </a:cubicBezTo>
                      <a:lnTo>
                        <a:pt x="196" y="683"/>
                      </a:lnTo>
                      <a:close/>
                      <a:moveTo>
                        <a:pt x="13" y="714"/>
                      </a:moveTo>
                      <a:lnTo>
                        <a:pt x="13" y="714"/>
                      </a:lnTo>
                      <a:cubicBezTo>
                        <a:pt x="1" y="726"/>
                        <a:pt x="4" y="733"/>
                        <a:pt x="13" y="738"/>
                      </a:cubicBezTo>
                      <a:lnTo>
                        <a:pt x="13" y="738"/>
                      </a:lnTo>
                      <a:cubicBezTo>
                        <a:pt x="13" y="733"/>
                        <a:pt x="13" y="726"/>
                        <a:pt x="13" y="714"/>
                      </a:cubicBezTo>
                      <a:close/>
                      <a:moveTo>
                        <a:pt x="29" y="730"/>
                      </a:moveTo>
                      <a:cubicBezTo>
                        <a:pt x="27" y="730"/>
                        <a:pt x="30" y="737"/>
                        <a:pt x="25" y="741"/>
                      </a:cubicBezTo>
                      <a:lnTo>
                        <a:pt x="25" y="741"/>
                      </a:lnTo>
                      <a:cubicBezTo>
                        <a:pt x="21" y="740"/>
                        <a:pt x="17" y="739"/>
                        <a:pt x="13" y="738"/>
                      </a:cubicBezTo>
                      <a:lnTo>
                        <a:pt x="13" y="738"/>
                      </a:lnTo>
                      <a:cubicBezTo>
                        <a:pt x="13" y="744"/>
                        <a:pt x="13" y="744"/>
                        <a:pt x="13" y="744"/>
                      </a:cubicBezTo>
                      <a:cubicBezTo>
                        <a:pt x="19" y="744"/>
                        <a:pt x="23" y="743"/>
                        <a:pt x="25" y="741"/>
                      </a:cubicBezTo>
                      <a:lnTo>
                        <a:pt x="25" y="741"/>
                      </a:lnTo>
                      <a:cubicBezTo>
                        <a:pt x="31" y="742"/>
                        <a:pt x="37" y="743"/>
                        <a:pt x="43" y="743"/>
                      </a:cubicBezTo>
                      <a:lnTo>
                        <a:pt x="43" y="743"/>
                      </a:lnTo>
                      <a:cubicBezTo>
                        <a:pt x="33" y="734"/>
                        <a:pt x="30" y="730"/>
                        <a:pt x="29" y="730"/>
                      </a:cubicBezTo>
                      <a:close/>
                      <a:moveTo>
                        <a:pt x="743" y="744"/>
                      </a:moveTo>
                      <a:lnTo>
                        <a:pt x="773" y="759"/>
                      </a:lnTo>
                      <a:lnTo>
                        <a:pt x="773" y="759"/>
                      </a:lnTo>
                      <a:cubicBezTo>
                        <a:pt x="766" y="752"/>
                        <a:pt x="758" y="744"/>
                        <a:pt x="743" y="744"/>
                      </a:cubicBezTo>
                      <a:close/>
                      <a:moveTo>
                        <a:pt x="773" y="759"/>
                      </a:moveTo>
                      <a:lnTo>
                        <a:pt x="773" y="759"/>
                      </a:lnTo>
                      <a:cubicBezTo>
                        <a:pt x="781" y="767"/>
                        <a:pt x="788" y="774"/>
                        <a:pt x="804" y="774"/>
                      </a:cubicBezTo>
                      <a:lnTo>
                        <a:pt x="773" y="759"/>
                      </a:lnTo>
                      <a:close/>
                      <a:moveTo>
                        <a:pt x="1412" y="774"/>
                      </a:moveTo>
                      <a:cubicBezTo>
                        <a:pt x="1442" y="774"/>
                        <a:pt x="1412" y="805"/>
                        <a:pt x="1442" y="805"/>
                      </a:cubicBezTo>
                      <a:cubicBezTo>
                        <a:pt x="1442" y="805"/>
                        <a:pt x="1442" y="774"/>
                        <a:pt x="1412" y="774"/>
                      </a:cubicBezTo>
                      <a:close/>
                      <a:moveTo>
                        <a:pt x="652" y="805"/>
                      </a:moveTo>
                      <a:cubicBezTo>
                        <a:pt x="652" y="805"/>
                        <a:pt x="652" y="805"/>
                        <a:pt x="652" y="805"/>
                      </a:cubicBezTo>
                      <a:cubicBezTo>
                        <a:pt x="652" y="805"/>
                        <a:pt x="652" y="805"/>
                        <a:pt x="652" y="805"/>
                      </a:cubicBezTo>
                      <a:close/>
                      <a:moveTo>
                        <a:pt x="159" y="852"/>
                      </a:moveTo>
                      <a:cubicBezTo>
                        <a:pt x="152" y="852"/>
                        <a:pt x="145" y="866"/>
                        <a:pt x="165" y="866"/>
                      </a:cubicBezTo>
                      <a:cubicBezTo>
                        <a:pt x="165" y="855"/>
                        <a:pt x="162" y="852"/>
                        <a:pt x="159" y="852"/>
                      </a:cubicBezTo>
                      <a:close/>
                      <a:moveTo>
                        <a:pt x="159" y="978"/>
                      </a:moveTo>
                      <a:cubicBezTo>
                        <a:pt x="163" y="978"/>
                        <a:pt x="165" y="981"/>
                        <a:pt x="165" y="987"/>
                      </a:cubicBezTo>
                      <a:lnTo>
                        <a:pt x="139" y="987"/>
                      </a:lnTo>
                      <a:cubicBezTo>
                        <a:pt x="145" y="983"/>
                        <a:pt x="153" y="978"/>
                        <a:pt x="159" y="978"/>
                      </a:cubicBezTo>
                      <a:close/>
                      <a:moveTo>
                        <a:pt x="287" y="1321"/>
                      </a:moveTo>
                      <a:lnTo>
                        <a:pt x="287" y="1321"/>
                      </a:lnTo>
                      <a:cubicBezTo>
                        <a:pt x="276" y="1332"/>
                        <a:pt x="273" y="1339"/>
                        <a:pt x="273" y="1343"/>
                      </a:cubicBezTo>
                      <a:lnTo>
                        <a:pt x="273" y="1343"/>
                      </a:lnTo>
                      <a:cubicBezTo>
                        <a:pt x="274" y="1334"/>
                        <a:pt x="287" y="1322"/>
                        <a:pt x="287" y="1321"/>
                      </a:cubicBezTo>
                      <a:close/>
                      <a:moveTo>
                        <a:pt x="273" y="1343"/>
                      </a:moveTo>
                      <a:cubicBezTo>
                        <a:pt x="273" y="1348"/>
                        <a:pt x="276" y="1352"/>
                        <a:pt x="287" y="1352"/>
                      </a:cubicBezTo>
                      <a:cubicBezTo>
                        <a:pt x="287" y="1352"/>
                        <a:pt x="274" y="1352"/>
                        <a:pt x="273" y="1343"/>
                      </a:cubicBezTo>
                      <a:close/>
                      <a:moveTo>
                        <a:pt x="804" y="14"/>
                      </a:moveTo>
                      <a:lnTo>
                        <a:pt x="804" y="45"/>
                      </a:lnTo>
                      <a:cubicBezTo>
                        <a:pt x="783" y="45"/>
                        <a:pt x="777" y="58"/>
                        <a:pt x="774" y="58"/>
                      </a:cubicBezTo>
                      <a:cubicBezTo>
                        <a:pt x="773" y="58"/>
                        <a:pt x="773" y="55"/>
                        <a:pt x="773" y="45"/>
                      </a:cubicBezTo>
                      <a:cubicBezTo>
                        <a:pt x="773" y="45"/>
                        <a:pt x="773" y="75"/>
                        <a:pt x="773" y="75"/>
                      </a:cubicBezTo>
                      <a:cubicBezTo>
                        <a:pt x="743" y="75"/>
                        <a:pt x="743" y="106"/>
                        <a:pt x="712" y="106"/>
                      </a:cubicBezTo>
                      <a:cubicBezTo>
                        <a:pt x="712" y="75"/>
                        <a:pt x="712" y="75"/>
                        <a:pt x="743" y="75"/>
                      </a:cubicBezTo>
                      <a:lnTo>
                        <a:pt x="712" y="75"/>
                      </a:lnTo>
                      <a:cubicBezTo>
                        <a:pt x="712" y="60"/>
                        <a:pt x="712" y="60"/>
                        <a:pt x="712" y="60"/>
                      </a:cubicBezTo>
                      <a:cubicBezTo>
                        <a:pt x="712" y="60"/>
                        <a:pt x="712" y="60"/>
                        <a:pt x="712" y="45"/>
                      </a:cubicBezTo>
                      <a:lnTo>
                        <a:pt x="682" y="75"/>
                      </a:lnTo>
                      <a:lnTo>
                        <a:pt x="682" y="45"/>
                      </a:lnTo>
                      <a:cubicBezTo>
                        <a:pt x="682" y="67"/>
                        <a:pt x="682" y="73"/>
                        <a:pt x="680" y="73"/>
                      </a:cubicBezTo>
                      <a:cubicBezTo>
                        <a:pt x="679" y="73"/>
                        <a:pt x="675" y="66"/>
                        <a:pt x="668" y="66"/>
                      </a:cubicBezTo>
                      <a:cubicBezTo>
                        <a:pt x="664" y="66"/>
                        <a:pt x="659" y="68"/>
                        <a:pt x="652" y="75"/>
                      </a:cubicBezTo>
                      <a:cubicBezTo>
                        <a:pt x="621" y="75"/>
                        <a:pt x="621" y="136"/>
                        <a:pt x="621" y="166"/>
                      </a:cubicBezTo>
                      <a:cubicBezTo>
                        <a:pt x="621" y="136"/>
                        <a:pt x="621" y="136"/>
                        <a:pt x="621" y="136"/>
                      </a:cubicBezTo>
                      <a:cubicBezTo>
                        <a:pt x="621" y="136"/>
                        <a:pt x="621" y="136"/>
                        <a:pt x="621" y="106"/>
                      </a:cubicBezTo>
                      <a:cubicBezTo>
                        <a:pt x="621" y="112"/>
                        <a:pt x="620" y="114"/>
                        <a:pt x="618" y="114"/>
                      </a:cubicBezTo>
                      <a:cubicBezTo>
                        <a:pt x="615" y="114"/>
                        <a:pt x="609" y="107"/>
                        <a:pt x="604" y="99"/>
                      </a:cubicBezTo>
                      <a:lnTo>
                        <a:pt x="604" y="99"/>
                      </a:lnTo>
                      <a:cubicBezTo>
                        <a:pt x="604" y="103"/>
                        <a:pt x="600" y="106"/>
                        <a:pt x="591" y="106"/>
                      </a:cubicBezTo>
                      <a:cubicBezTo>
                        <a:pt x="591" y="136"/>
                        <a:pt x="591" y="136"/>
                        <a:pt x="591" y="136"/>
                      </a:cubicBezTo>
                      <a:lnTo>
                        <a:pt x="560" y="136"/>
                      </a:lnTo>
                      <a:cubicBezTo>
                        <a:pt x="560" y="136"/>
                        <a:pt x="552" y="144"/>
                        <a:pt x="549" y="156"/>
                      </a:cubicBezTo>
                      <a:lnTo>
                        <a:pt x="549" y="156"/>
                      </a:lnTo>
                      <a:cubicBezTo>
                        <a:pt x="545" y="154"/>
                        <a:pt x="541" y="153"/>
                        <a:pt x="539" y="153"/>
                      </a:cubicBezTo>
                      <a:cubicBezTo>
                        <a:pt x="530" y="153"/>
                        <a:pt x="530" y="166"/>
                        <a:pt x="530" y="166"/>
                      </a:cubicBezTo>
                      <a:lnTo>
                        <a:pt x="547" y="166"/>
                      </a:lnTo>
                      <a:cubicBezTo>
                        <a:pt x="547" y="176"/>
                        <a:pt x="550" y="186"/>
                        <a:pt x="560" y="197"/>
                      </a:cubicBezTo>
                      <a:lnTo>
                        <a:pt x="530" y="166"/>
                      </a:lnTo>
                      <a:lnTo>
                        <a:pt x="500" y="166"/>
                      </a:lnTo>
                      <a:cubicBezTo>
                        <a:pt x="500" y="166"/>
                        <a:pt x="500" y="166"/>
                        <a:pt x="500" y="197"/>
                      </a:cubicBezTo>
                      <a:cubicBezTo>
                        <a:pt x="500" y="166"/>
                        <a:pt x="469" y="136"/>
                        <a:pt x="469" y="136"/>
                      </a:cubicBezTo>
                      <a:cubicBezTo>
                        <a:pt x="469" y="136"/>
                        <a:pt x="469" y="166"/>
                        <a:pt x="469" y="166"/>
                      </a:cubicBezTo>
                      <a:cubicBezTo>
                        <a:pt x="469" y="136"/>
                        <a:pt x="439" y="166"/>
                        <a:pt x="439" y="106"/>
                      </a:cubicBezTo>
                      <a:cubicBezTo>
                        <a:pt x="439" y="106"/>
                        <a:pt x="408" y="106"/>
                        <a:pt x="408" y="136"/>
                      </a:cubicBezTo>
                      <a:cubicBezTo>
                        <a:pt x="408" y="136"/>
                        <a:pt x="408" y="136"/>
                        <a:pt x="439" y="166"/>
                      </a:cubicBezTo>
                      <a:cubicBezTo>
                        <a:pt x="408" y="166"/>
                        <a:pt x="439" y="227"/>
                        <a:pt x="408" y="227"/>
                      </a:cubicBezTo>
                      <a:lnTo>
                        <a:pt x="439" y="227"/>
                      </a:lnTo>
                      <a:cubicBezTo>
                        <a:pt x="439" y="258"/>
                        <a:pt x="439" y="258"/>
                        <a:pt x="439" y="258"/>
                      </a:cubicBezTo>
                      <a:cubicBezTo>
                        <a:pt x="415" y="258"/>
                        <a:pt x="390" y="219"/>
                        <a:pt x="381" y="219"/>
                      </a:cubicBezTo>
                      <a:cubicBezTo>
                        <a:pt x="379" y="219"/>
                        <a:pt x="378" y="221"/>
                        <a:pt x="378" y="227"/>
                      </a:cubicBezTo>
                      <a:cubicBezTo>
                        <a:pt x="378" y="227"/>
                        <a:pt x="378" y="258"/>
                        <a:pt x="408" y="258"/>
                      </a:cubicBezTo>
                      <a:lnTo>
                        <a:pt x="378" y="288"/>
                      </a:lnTo>
                      <a:cubicBezTo>
                        <a:pt x="378" y="288"/>
                        <a:pt x="378" y="258"/>
                        <a:pt x="378" y="258"/>
                      </a:cubicBezTo>
                      <a:cubicBezTo>
                        <a:pt x="378" y="273"/>
                        <a:pt x="370" y="273"/>
                        <a:pt x="367" y="273"/>
                      </a:cubicBezTo>
                      <a:cubicBezTo>
                        <a:pt x="363" y="273"/>
                        <a:pt x="363" y="273"/>
                        <a:pt x="378" y="288"/>
                      </a:cubicBezTo>
                      <a:lnTo>
                        <a:pt x="348" y="273"/>
                      </a:lnTo>
                      <a:lnTo>
                        <a:pt x="348" y="273"/>
                      </a:lnTo>
                      <a:cubicBezTo>
                        <a:pt x="348" y="280"/>
                        <a:pt x="348" y="288"/>
                        <a:pt x="348" y="288"/>
                      </a:cubicBezTo>
                      <a:cubicBezTo>
                        <a:pt x="348" y="298"/>
                        <a:pt x="348" y="302"/>
                        <a:pt x="347" y="302"/>
                      </a:cubicBezTo>
                      <a:cubicBezTo>
                        <a:pt x="344" y="302"/>
                        <a:pt x="338" y="288"/>
                        <a:pt x="317" y="288"/>
                      </a:cubicBezTo>
                      <a:cubicBezTo>
                        <a:pt x="317" y="288"/>
                        <a:pt x="348" y="318"/>
                        <a:pt x="348" y="318"/>
                      </a:cubicBezTo>
                      <a:cubicBezTo>
                        <a:pt x="338" y="308"/>
                        <a:pt x="331" y="305"/>
                        <a:pt x="325" y="305"/>
                      </a:cubicBezTo>
                      <a:cubicBezTo>
                        <a:pt x="314" y="305"/>
                        <a:pt x="307" y="318"/>
                        <a:pt x="287" y="318"/>
                      </a:cubicBezTo>
                      <a:cubicBezTo>
                        <a:pt x="287" y="336"/>
                        <a:pt x="287" y="349"/>
                        <a:pt x="287" y="349"/>
                      </a:cubicBezTo>
                      <a:cubicBezTo>
                        <a:pt x="272" y="334"/>
                        <a:pt x="272" y="334"/>
                        <a:pt x="268" y="334"/>
                      </a:cubicBezTo>
                      <a:cubicBezTo>
                        <a:pt x="264" y="334"/>
                        <a:pt x="256" y="334"/>
                        <a:pt x="226" y="318"/>
                      </a:cubicBezTo>
                      <a:lnTo>
                        <a:pt x="226" y="318"/>
                      </a:lnTo>
                      <a:cubicBezTo>
                        <a:pt x="256" y="349"/>
                        <a:pt x="226" y="349"/>
                        <a:pt x="256" y="379"/>
                      </a:cubicBezTo>
                      <a:cubicBezTo>
                        <a:pt x="256" y="379"/>
                        <a:pt x="226" y="349"/>
                        <a:pt x="226" y="349"/>
                      </a:cubicBezTo>
                      <a:lnTo>
                        <a:pt x="226" y="379"/>
                      </a:lnTo>
                      <a:cubicBezTo>
                        <a:pt x="216" y="369"/>
                        <a:pt x="209" y="366"/>
                        <a:pt x="204" y="366"/>
                      </a:cubicBezTo>
                      <a:cubicBezTo>
                        <a:pt x="192" y="366"/>
                        <a:pt x="186" y="379"/>
                        <a:pt x="165" y="379"/>
                      </a:cubicBezTo>
                      <a:lnTo>
                        <a:pt x="196" y="410"/>
                      </a:lnTo>
                      <a:cubicBezTo>
                        <a:pt x="226" y="440"/>
                        <a:pt x="196" y="440"/>
                        <a:pt x="196" y="440"/>
                      </a:cubicBezTo>
                      <a:cubicBezTo>
                        <a:pt x="196" y="440"/>
                        <a:pt x="165" y="410"/>
                        <a:pt x="165" y="410"/>
                      </a:cubicBezTo>
                      <a:lnTo>
                        <a:pt x="165" y="410"/>
                      </a:lnTo>
                      <a:cubicBezTo>
                        <a:pt x="165" y="410"/>
                        <a:pt x="196" y="470"/>
                        <a:pt x="226" y="470"/>
                      </a:cubicBezTo>
                      <a:cubicBezTo>
                        <a:pt x="226" y="470"/>
                        <a:pt x="256" y="501"/>
                        <a:pt x="226" y="501"/>
                      </a:cubicBezTo>
                      <a:lnTo>
                        <a:pt x="196" y="501"/>
                      </a:lnTo>
                      <a:cubicBezTo>
                        <a:pt x="196" y="501"/>
                        <a:pt x="176" y="462"/>
                        <a:pt x="153" y="462"/>
                      </a:cubicBezTo>
                      <a:cubicBezTo>
                        <a:pt x="150" y="462"/>
                        <a:pt x="148" y="462"/>
                        <a:pt x="145" y="463"/>
                      </a:cubicBezTo>
                      <a:lnTo>
                        <a:pt x="145" y="463"/>
                      </a:lnTo>
                      <a:cubicBezTo>
                        <a:pt x="145" y="462"/>
                        <a:pt x="144" y="461"/>
                        <a:pt x="144" y="460"/>
                      </a:cubicBezTo>
                      <a:lnTo>
                        <a:pt x="144" y="460"/>
                      </a:lnTo>
                      <a:cubicBezTo>
                        <a:pt x="142" y="463"/>
                        <a:pt x="139" y="466"/>
                        <a:pt x="135" y="470"/>
                      </a:cubicBezTo>
                      <a:cubicBezTo>
                        <a:pt x="138" y="467"/>
                        <a:pt x="142" y="465"/>
                        <a:pt x="145" y="463"/>
                      </a:cubicBezTo>
                      <a:lnTo>
                        <a:pt x="145" y="463"/>
                      </a:lnTo>
                      <a:cubicBezTo>
                        <a:pt x="148" y="470"/>
                        <a:pt x="149" y="476"/>
                        <a:pt x="148" y="478"/>
                      </a:cubicBezTo>
                      <a:lnTo>
                        <a:pt x="148" y="478"/>
                      </a:lnTo>
                      <a:cubicBezTo>
                        <a:pt x="191" y="506"/>
                        <a:pt x="168" y="531"/>
                        <a:pt x="196" y="531"/>
                      </a:cubicBezTo>
                      <a:lnTo>
                        <a:pt x="135" y="531"/>
                      </a:lnTo>
                      <a:cubicBezTo>
                        <a:pt x="135" y="531"/>
                        <a:pt x="135" y="545"/>
                        <a:pt x="126" y="545"/>
                      </a:cubicBezTo>
                      <a:cubicBezTo>
                        <a:pt x="121" y="545"/>
                        <a:pt x="115" y="541"/>
                        <a:pt x="104" y="531"/>
                      </a:cubicBezTo>
                      <a:lnTo>
                        <a:pt x="74" y="562"/>
                      </a:lnTo>
                      <a:lnTo>
                        <a:pt x="135" y="562"/>
                      </a:lnTo>
                      <a:lnTo>
                        <a:pt x="135" y="592"/>
                      </a:lnTo>
                      <a:cubicBezTo>
                        <a:pt x="135" y="607"/>
                        <a:pt x="127" y="615"/>
                        <a:pt x="120" y="615"/>
                      </a:cubicBezTo>
                      <a:cubicBezTo>
                        <a:pt x="112" y="615"/>
                        <a:pt x="104" y="607"/>
                        <a:pt x="104" y="592"/>
                      </a:cubicBezTo>
                      <a:cubicBezTo>
                        <a:pt x="104" y="592"/>
                        <a:pt x="104" y="622"/>
                        <a:pt x="74" y="622"/>
                      </a:cubicBezTo>
                      <a:cubicBezTo>
                        <a:pt x="74" y="627"/>
                        <a:pt x="74" y="630"/>
                        <a:pt x="74" y="632"/>
                      </a:cubicBezTo>
                      <a:lnTo>
                        <a:pt x="74" y="632"/>
                      </a:lnTo>
                      <a:cubicBezTo>
                        <a:pt x="57" y="649"/>
                        <a:pt x="74" y="683"/>
                        <a:pt x="74" y="683"/>
                      </a:cubicBezTo>
                      <a:cubicBezTo>
                        <a:pt x="104" y="683"/>
                        <a:pt x="74" y="683"/>
                        <a:pt x="104" y="714"/>
                      </a:cubicBezTo>
                      <a:lnTo>
                        <a:pt x="74" y="714"/>
                      </a:lnTo>
                      <a:cubicBezTo>
                        <a:pt x="44" y="714"/>
                        <a:pt x="44" y="683"/>
                        <a:pt x="13" y="683"/>
                      </a:cubicBezTo>
                      <a:cubicBezTo>
                        <a:pt x="13" y="713"/>
                        <a:pt x="73" y="714"/>
                        <a:pt x="44" y="743"/>
                      </a:cubicBezTo>
                      <a:lnTo>
                        <a:pt x="44" y="743"/>
                      </a:lnTo>
                      <a:cubicBezTo>
                        <a:pt x="44" y="743"/>
                        <a:pt x="43" y="743"/>
                        <a:pt x="43" y="743"/>
                      </a:cubicBezTo>
                      <a:lnTo>
                        <a:pt x="43" y="743"/>
                      </a:lnTo>
                      <a:cubicBezTo>
                        <a:pt x="43" y="743"/>
                        <a:pt x="43" y="744"/>
                        <a:pt x="44" y="744"/>
                      </a:cubicBezTo>
                      <a:cubicBezTo>
                        <a:pt x="44" y="744"/>
                        <a:pt x="44" y="744"/>
                        <a:pt x="44" y="743"/>
                      </a:cubicBezTo>
                      <a:lnTo>
                        <a:pt x="44" y="743"/>
                      </a:lnTo>
                      <a:cubicBezTo>
                        <a:pt x="55" y="744"/>
                        <a:pt x="66" y="744"/>
                        <a:pt x="74" y="744"/>
                      </a:cubicBezTo>
                      <a:cubicBezTo>
                        <a:pt x="74" y="774"/>
                        <a:pt x="44" y="774"/>
                        <a:pt x="13" y="774"/>
                      </a:cubicBezTo>
                      <a:lnTo>
                        <a:pt x="74" y="774"/>
                      </a:lnTo>
                      <a:cubicBezTo>
                        <a:pt x="44" y="774"/>
                        <a:pt x="74" y="805"/>
                        <a:pt x="74" y="805"/>
                      </a:cubicBezTo>
                      <a:cubicBezTo>
                        <a:pt x="135" y="774"/>
                        <a:pt x="74" y="774"/>
                        <a:pt x="135" y="774"/>
                      </a:cubicBezTo>
                      <a:cubicBezTo>
                        <a:pt x="104" y="774"/>
                        <a:pt x="74" y="774"/>
                        <a:pt x="104" y="744"/>
                      </a:cubicBezTo>
                      <a:lnTo>
                        <a:pt x="104" y="744"/>
                      </a:lnTo>
                      <a:cubicBezTo>
                        <a:pt x="104" y="754"/>
                        <a:pt x="104" y="757"/>
                        <a:pt x="106" y="757"/>
                      </a:cubicBezTo>
                      <a:cubicBezTo>
                        <a:pt x="108" y="757"/>
                        <a:pt x="115" y="744"/>
                        <a:pt x="135" y="744"/>
                      </a:cubicBezTo>
                      <a:lnTo>
                        <a:pt x="196" y="744"/>
                      </a:lnTo>
                      <a:cubicBezTo>
                        <a:pt x="226" y="744"/>
                        <a:pt x="165" y="714"/>
                        <a:pt x="165" y="714"/>
                      </a:cubicBezTo>
                      <a:cubicBezTo>
                        <a:pt x="165" y="703"/>
                        <a:pt x="165" y="700"/>
                        <a:pt x="166" y="700"/>
                      </a:cubicBezTo>
                      <a:cubicBezTo>
                        <a:pt x="169" y="700"/>
                        <a:pt x="175" y="714"/>
                        <a:pt x="196" y="714"/>
                      </a:cubicBezTo>
                      <a:cubicBezTo>
                        <a:pt x="196" y="683"/>
                        <a:pt x="165" y="683"/>
                        <a:pt x="196" y="683"/>
                      </a:cubicBezTo>
                      <a:cubicBezTo>
                        <a:pt x="226" y="683"/>
                        <a:pt x="226" y="683"/>
                        <a:pt x="226" y="714"/>
                      </a:cubicBezTo>
                      <a:lnTo>
                        <a:pt x="226" y="683"/>
                      </a:lnTo>
                      <a:lnTo>
                        <a:pt x="256" y="683"/>
                      </a:lnTo>
                      <a:cubicBezTo>
                        <a:pt x="256" y="653"/>
                        <a:pt x="256" y="653"/>
                        <a:pt x="256" y="622"/>
                      </a:cubicBezTo>
                      <a:cubicBezTo>
                        <a:pt x="256" y="638"/>
                        <a:pt x="264" y="638"/>
                        <a:pt x="272" y="638"/>
                      </a:cubicBezTo>
                      <a:cubicBezTo>
                        <a:pt x="279" y="638"/>
                        <a:pt x="287" y="638"/>
                        <a:pt x="287" y="653"/>
                      </a:cubicBezTo>
                      <a:cubicBezTo>
                        <a:pt x="317" y="653"/>
                        <a:pt x="287" y="623"/>
                        <a:pt x="287" y="622"/>
                      </a:cubicBezTo>
                      <a:lnTo>
                        <a:pt x="287" y="622"/>
                      </a:lnTo>
                      <a:cubicBezTo>
                        <a:pt x="287" y="623"/>
                        <a:pt x="317" y="653"/>
                        <a:pt x="317" y="653"/>
                      </a:cubicBezTo>
                      <a:lnTo>
                        <a:pt x="317" y="622"/>
                      </a:lnTo>
                      <a:lnTo>
                        <a:pt x="348" y="622"/>
                      </a:lnTo>
                      <a:lnTo>
                        <a:pt x="348" y="613"/>
                      </a:lnTo>
                      <a:lnTo>
                        <a:pt x="348" y="613"/>
                      </a:lnTo>
                      <a:cubicBezTo>
                        <a:pt x="356" y="618"/>
                        <a:pt x="367" y="622"/>
                        <a:pt x="378" y="622"/>
                      </a:cubicBezTo>
                      <a:lnTo>
                        <a:pt x="348" y="592"/>
                      </a:lnTo>
                      <a:lnTo>
                        <a:pt x="348" y="592"/>
                      </a:lnTo>
                      <a:cubicBezTo>
                        <a:pt x="354" y="598"/>
                        <a:pt x="357" y="600"/>
                        <a:pt x="360" y="600"/>
                      </a:cubicBezTo>
                      <a:cubicBezTo>
                        <a:pt x="368" y="600"/>
                        <a:pt x="354" y="562"/>
                        <a:pt x="378" y="562"/>
                      </a:cubicBezTo>
                      <a:cubicBezTo>
                        <a:pt x="378" y="592"/>
                        <a:pt x="378" y="592"/>
                        <a:pt x="378" y="592"/>
                      </a:cubicBezTo>
                      <a:cubicBezTo>
                        <a:pt x="378" y="592"/>
                        <a:pt x="408" y="562"/>
                        <a:pt x="378" y="562"/>
                      </a:cubicBezTo>
                      <a:cubicBezTo>
                        <a:pt x="408" y="562"/>
                        <a:pt x="408" y="562"/>
                        <a:pt x="439" y="592"/>
                      </a:cubicBezTo>
                      <a:cubicBezTo>
                        <a:pt x="439" y="562"/>
                        <a:pt x="439" y="562"/>
                        <a:pt x="408" y="562"/>
                      </a:cubicBezTo>
                      <a:cubicBezTo>
                        <a:pt x="429" y="562"/>
                        <a:pt x="435" y="548"/>
                        <a:pt x="438" y="548"/>
                      </a:cubicBezTo>
                      <a:cubicBezTo>
                        <a:pt x="439" y="548"/>
                        <a:pt x="439" y="551"/>
                        <a:pt x="439" y="562"/>
                      </a:cubicBezTo>
                      <a:lnTo>
                        <a:pt x="439" y="531"/>
                      </a:lnTo>
                      <a:cubicBezTo>
                        <a:pt x="445" y="538"/>
                        <a:pt x="449" y="540"/>
                        <a:pt x="451" y="540"/>
                      </a:cubicBezTo>
                      <a:cubicBezTo>
                        <a:pt x="457" y="540"/>
                        <a:pt x="451" y="522"/>
                        <a:pt x="457" y="522"/>
                      </a:cubicBezTo>
                      <a:cubicBezTo>
                        <a:pt x="459" y="522"/>
                        <a:pt x="463" y="525"/>
                        <a:pt x="469" y="531"/>
                      </a:cubicBezTo>
                      <a:cubicBezTo>
                        <a:pt x="469" y="531"/>
                        <a:pt x="469" y="531"/>
                        <a:pt x="469" y="562"/>
                      </a:cubicBezTo>
                      <a:lnTo>
                        <a:pt x="500" y="531"/>
                      </a:lnTo>
                      <a:cubicBezTo>
                        <a:pt x="500" y="531"/>
                        <a:pt x="469" y="501"/>
                        <a:pt x="500" y="501"/>
                      </a:cubicBezTo>
                      <a:lnTo>
                        <a:pt x="530" y="501"/>
                      </a:lnTo>
                      <a:cubicBezTo>
                        <a:pt x="530" y="501"/>
                        <a:pt x="530" y="501"/>
                        <a:pt x="530" y="531"/>
                      </a:cubicBezTo>
                      <a:cubicBezTo>
                        <a:pt x="530" y="516"/>
                        <a:pt x="538" y="516"/>
                        <a:pt x="545" y="516"/>
                      </a:cubicBezTo>
                      <a:cubicBezTo>
                        <a:pt x="553" y="516"/>
                        <a:pt x="560" y="516"/>
                        <a:pt x="560" y="501"/>
                      </a:cubicBezTo>
                      <a:cubicBezTo>
                        <a:pt x="581" y="501"/>
                        <a:pt x="587" y="514"/>
                        <a:pt x="590" y="514"/>
                      </a:cubicBezTo>
                      <a:cubicBezTo>
                        <a:pt x="591" y="514"/>
                        <a:pt x="591" y="511"/>
                        <a:pt x="591" y="501"/>
                      </a:cubicBezTo>
                      <a:cubicBezTo>
                        <a:pt x="591" y="494"/>
                        <a:pt x="592" y="492"/>
                        <a:pt x="594" y="492"/>
                      </a:cubicBezTo>
                      <a:cubicBezTo>
                        <a:pt x="600" y="492"/>
                        <a:pt x="612" y="510"/>
                        <a:pt x="618" y="510"/>
                      </a:cubicBezTo>
                      <a:cubicBezTo>
                        <a:pt x="620" y="510"/>
                        <a:pt x="621" y="507"/>
                        <a:pt x="621" y="501"/>
                      </a:cubicBezTo>
                      <a:cubicBezTo>
                        <a:pt x="652" y="562"/>
                        <a:pt x="652" y="531"/>
                        <a:pt x="652" y="562"/>
                      </a:cubicBezTo>
                      <a:lnTo>
                        <a:pt x="652" y="531"/>
                      </a:lnTo>
                      <a:cubicBezTo>
                        <a:pt x="652" y="499"/>
                        <a:pt x="655" y="489"/>
                        <a:pt x="662" y="489"/>
                      </a:cubicBezTo>
                      <a:cubicBezTo>
                        <a:pt x="670" y="489"/>
                        <a:pt x="684" y="507"/>
                        <a:pt x="698" y="507"/>
                      </a:cubicBezTo>
                      <a:cubicBezTo>
                        <a:pt x="703" y="507"/>
                        <a:pt x="708" y="505"/>
                        <a:pt x="712" y="501"/>
                      </a:cubicBezTo>
                      <a:cubicBezTo>
                        <a:pt x="712" y="491"/>
                        <a:pt x="716" y="487"/>
                        <a:pt x="720" y="487"/>
                      </a:cubicBezTo>
                      <a:cubicBezTo>
                        <a:pt x="729" y="487"/>
                        <a:pt x="743" y="501"/>
                        <a:pt x="743" y="501"/>
                      </a:cubicBezTo>
                      <a:lnTo>
                        <a:pt x="743" y="531"/>
                      </a:lnTo>
                      <a:cubicBezTo>
                        <a:pt x="743" y="531"/>
                        <a:pt x="743" y="531"/>
                        <a:pt x="773" y="501"/>
                      </a:cubicBezTo>
                      <a:cubicBezTo>
                        <a:pt x="773" y="501"/>
                        <a:pt x="773" y="531"/>
                        <a:pt x="773" y="531"/>
                      </a:cubicBezTo>
                      <a:cubicBezTo>
                        <a:pt x="773" y="531"/>
                        <a:pt x="773" y="512"/>
                        <a:pt x="788" y="504"/>
                      </a:cubicBezTo>
                      <a:lnTo>
                        <a:pt x="788" y="504"/>
                      </a:lnTo>
                      <a:cubicBezTo>
                        <a:pt x="788" y="508"/>
                        <a:pt x="789" y="515"/>
                        <a:pt x="773" y="531"/>
                      </a:cubicBezTo>
                      <a:lnTo>
                        <a:pt x="773" y="531"/>
                      </a:lnTo>
                      <a:cubicBezTo>
                        <a:pt x="773" y="531"/>
                        <a:pt x="773" y="531"/>
                        <a:pt x="773" y="531"/>
                      </a:cubicBezTo>
                      <a:cubicBezTo>
                        <a:pt x="798" y="531"/>
                        <a:pt x="783" y="570"/>
                        <a:pt x="776" y="570"/>
                      </a:cubicBezTo>
                      <a:cubicBezTo>
                        <a:pt x="774" y="570"/>
                        <a:pt x="773" y="568"/>
                        <a:pt x="773" y="562"/>
                      </a:cubicBezTo>
                      <a:lnTo>
                        <a:pt x="773" y="592"/>
                      </a:lnTo>
                      <a:lnTo>
                        <a:pt x="804" y="562"/>
                      </a:lnTo>
                      <a:lnTo>
                        <a:pt x="804" y="562"/>
                      </a:lnTo>
                      <a:cubicBezTo>
                        <a:pt x="804" y="579"/>
                        <a:pt x="794" y="586"/>
                        <a:pt x="786" y="589"/>
                      </a:cubicBezTo>
                      <a:lnTo>
                        <a:pt x="786" y="589"/>
                      </a:lnTo>
                      <a:cubicBezTo>
                        <a:pt x="787" y="586"/>
                        <a:pt x="787" y="583"/>
                        <a:pt x="785" y="583"/>
                      </a:cubicBezTo>
                      <a:cubicBezTo>
                        <a:pt x="783" y="583"/>
                        <a:pt x="780" y="586"/>
                        <a:pt x="773" y="592"/>
                      </a:cubicBezTo>
                      <a:cubicBezTo>
                        <a:pt x="773" y="598"/>
                        <a:pt x="775" y="601"/>
                        <a:pt x="776" y="601"/>
                      </a:cubicBezTo>
                      <a:cubicBezTo>
                        <a:pt x="779" y="601"/>
                        <a:pt x="782" y="596"/>
                        <a:pt x="785" y="592"/>
                      </a:cubicBezTo>
                      <a:lnTo>
                        <a:pt x="804" y="592"/>
                      </a:lnTo>
                      <a:cubicBezTo>
                        <a:pt x="793" y="602"/>
                        <a:pt x="793" y="605"/>
                        <a:pt x="797" y="605"/>
                      </a:cubicBezTo>
                      <a:cubicBezTo>
                        <a:pt x="799" y="605"/>
                        <a:pt x="801" y="605"/>
                        <a:pt x="804" y="603"/>
                      </a:cubicBezTo>
                      <a:lnTo>
                        <a:pt x="804" y="603"/>
                      </a:lnTo>
                      <a:cubicBezTo>
                        <a:pt x="804" y="605"/>
                        <a:pt x="804" y="606"/>
                        <a:pt x="804" y="607"/>
                      </a:cubicBezTo>
                      <a:lnTo>
                        <a:pt x="804" y="607"/>
                      </a:lnTo>
                      <a:cubicBezTo>
                        <a:pt x="788" y="615"/>
                        <a:pt x="773" y="622"/>
                        <a:pt x="773" y="622"/>
                      </a:cubicBezTo>
                      <a:lnTo>
                        <a:pt x="804" y="622"/>
                      </a:lnTo>
                      <a:cubicBezTo>
                        <a:pt x="773" y="622"/>
                        <a:pt x="773" y="653"/>
                        <a:pt x="773" y="653"/>
                      </a:cubicBezTo>
                      <a:lnTo>
                        <a:pt x="804" y="653"/>
                      </a:lnTo>
                      <a:cubicBezTo>
                        <a:pt x="834" y="683"/>
                        <a:pt x="804" y="683"/>
                        <a:pt x="773" y="683"/>
                      </a:cubicBezTo>
                      <a:lnTo>
                        <a:pt x="804" y="683"/>
                      </a:lnTo>
                      <a:lnTo>
                        <a:pt x="773" y="714"/>
                      </a:lnTo>
                      <a:cubicBezTo>
                        <a:pt x="788" y="729"/>
                        <a:pt x="788" y="729"/>
                        <a:pt x="788" y="729"/>
                      </a:cubicBezTo>
                      <a:cubicBezTo>
                        <a:pt x="788" y="729"/>
                        <a:pt x="788" y="729"/>
                        <a:pt x="804" y="744"/>
                      </a:cubicBezTo>
                      <a:lnTo>
                        <a:pt x="773" y="744"/>
                      </a:lnTo>
                      <a:cubicBezTo>
                        <a:pt x="753" y="744"/>
                        <a:pt x="773" y="757"/>
                        <a:pt x="780" y="757"/>
                      </a:cubicBezTo>
                      <a:cubicBezTo>
                        <a:pt x="783" y="757"/>
                        <a:pt x="783" y="754"/>
                        <a:pt x="773" y="744"/>
                      </a:cubicBezTo>
                      <a:lnTo>
                        <a:pt x="773" y="744"/>
                      </a:lnTo>
                      <a:cubicBezTo>
                        <a:pt x="774" y="745"/>
                        <a:pt x="804" y="774"/>
                        <a:pt x="804" y="774"/>
                      </a:cubicBezTo>
                      <a:cubicBezTo>
                        <a:pt x="763" y="774"/>
                        <a:pt x="750" y="788"/>
                        <a:pt x="736" y="788"/>
                      </a:cubicBezTo>
                      <a:cubicBezTo>
                        <a:pt x="729" y="788"/>
                        <a:pt x="723" y="784"/>
                        <a:pt x="712" y="774"/>
                      </a:cubicBezTo>
                      <a:lnTo>
                        <a:pt x="712" y="774"/>
                      </a:lnTo>
                      <a:cubicBezTo>
                        <a:pt x="712" y="805"/>
                        <a:pt x="743" y="805"/>
                        <a:pt x="712" y="805"/>
                      </a:cubicBezTo>
                      <a:cubicBezTo>
                        <a:pt x="712" y="835"/>
                        <a:pt x="712" y="835"/>
                        <a:pt x="712" y="835"/>
                      </a:cubicBezTo>
                      <a:cubicBezTo>
                        <a:pt x="712" y="835"/>
                        <a:pt x="699" y="822"/>
                        <a:pt x="690" y="822"/>
                      </a:cubicBezTo>
                      <a:cubicBezTo>
                        <a:pt x="685" y="822"/>
                        <a:pt x="682" y="825"/>
                        <a:pt x="682" y="835"/>
                      </a:cubicBezTo>
                      <a:cubicBezTo>
                        <a:pt x="682" y="842"/>
                        <a:pt x="680" y="844"/>
                        <a:pt x="678" y="844"/>
                      </a:cubicBezTo>
                      <a:cubicBezTo>
                        <a:pt x="675" y="844"/>
                        <a:pt x="669" y="837"/>
                        <a:pt x="669" y="837"/>
                      </a:cubicBezTo>
                      <a:lnTo>
                        <a:pt x="669" y="837"/>
                      </a:lnTo>
                      <a:cubicBezTo>
                        <a:pt x="668" y="837"/>
                        <a:pt x="669" y="838"/>
                        <a:pt x="669" y="840"/>
                      </a:cubicBezTo>
                      <a:lnTo>
                        <a:pt x="669" y="840"/>
                      </a:lnTo>
                      <a:cubicBezTo>
                        <a:pt x="682" y="849"/>
                        <a:pt x="682" y="866"/>
                        <a:pt x="682" y="866"/>
                      </a:cubicBezTo>
                      <a:cubicBezTo>
                        <a:pt x="675" y="851"/>
                        <a:pt x="671" y="844"/>
                        <a:pt x="669" y="840"/>
                      </a:cubicBezTo>
                      <a:lnTo>
                        <a:pt x="669" y="840"/>
                      </a:lnTo>
                      <a:cubicBezTo>
                        <a:pt x="665" y="837"/>
                        <a:pt x="659" y="835"/>
                        <a:pt x="652" y="835"/>
                      </a:cubicBezTo>
                      <a:cubicBezTo>
                        <a:pt x="652" y="829"/>
                        <a:pt x="652" y="820"/>
                        <a:pt x="652" y="805"/>
                      </a:cubicBezTo>
                      <a:cubicBezTo>
                        <a:pt x="652" y="835"/>
                        <a:pt x="644" y="843"/>
                        <a:pt x="636" y="843"/>
                      </a:cubicBezTo>
                      <a:cubicBezTo>
                        <a:pt x="629" y="843"/>
                        <a:pt x="621" y="835"/>
                        <a:pt x="621" y="835"/>
                      </a:cubicBezTo>
                      <a:cubicBezTo>
                        <a:pt x="621" y="866"/>
                        <a:pt x="591" y="866"/>
                        <a:pt x="591" y="866"/>
                      </a:cubicBezTo>
                      <a:cubicBezTo>
                        <a:pt x="570" y="866"/>
                        <a:pt x="563" y="851"/>
                        <a:pt x="571" y="842"/>
                      </a:cubicBezTo>
                      <a:lnTo>
                        <a:pt x="571" y="842"/>
                      </a:lnTo>
                      <a:cubicBezTo>
                        <a:pt x="573" y="843"/>
                        <a:pt x="574" y="844"/>
                        <a:pt x="576" y="844"/>
                      </a:cubicBezTo>
                      <a:cubicBezTo>
                        <a:pt x="580" y="844"/>
                        <a:pt x="585" y="841"/>
                        <a:pt x="591" y="835"/>
                      </a:cubicBezTo>
                      <a:cubicBezTo>
                        <a:pt x="581" y="835"/>
                        <a:pt x="575" y="838"/>
                        <a:pt x="571" y="842"/>
                      </a:cubicBezTo>
                      <a:lnTo>
                        <a:pt x="571" y="842"/>
                      </a:lnTo>
                      <a:cubicBezTo>
                        <a:pt x="560" y="835"/>
                        <a:pt x="560" y="805"/>
                        <a:pt x="560" y="805"/>
                      </a:cubicBezTo>
                      <a:cubicBezTo>
                        <a:pt x="560" y="805"/>
                        <a:pt x="530" y="774"/>
                        <a:pt x="500" y="774"/>
                      </a:cubicBezTo>
                      <a:cubicBezTo>
                        <a:pt x="484" y="759"/>
                        <a:pt x="462" y="752"/>
                        <a:pt x="427" y="752"/>
                      </a:cubicBezTo>
                      <a:cubicBezTo>
                        <a:pt x="393" y="752"/>
                        <a:pt x="348" y="759"/>
                        <a:pt x="287" y="774"/>
                      </a:cubicBezTo>
                      <a:cubicBezTo>
                        <a:pt x="287" y="774"/>
                        <a:pt x="256" y="774"/>
                        <a:pt x="226" y="805"/>
                      </a:cubicBezTo>
                      <a:cubicBezTo>
                        <a:pt x="226" y="805"/>
                        <a:pt x="255" y="775"/>
                        <a:pt x="256" y="774"/>
                      </a:cubicBezTo>
                      <a:lnTo>
                        <a:pt x="256" y="774"/>
                      </a:lnTo>
                      <a:cubicBezTo>
                        <a:pt x="226" y="805"/>
                        <a:pt x="196" y="805"/>
                        <a:pt x="165" y="805"/>
                      </a:cubicBezTo>
                      <a:cubicBezTo>
                        <a:pt x="150" y="820"/>
                        <a:pt x="158" y="820"/>
                        <a:pt x="165" y="820"/>
                      </a:cubicBezTo>
                      <a:cubicBezTo>
                        <a:pt x="173" y="820"/>
                        <a:pt x="180" y="820"/>
                        <a:pt x="165" y="835"/>
                      </a:cubicBezTo>
                      <a:lnTo>
                        <a:pt x="196" y="805"/>
                      </a:lnTo>
                      <a:lnTo>
                        <a:pt x="196" y="805"/>
                      </a:lnTo>
                      <a:cubicBezTo>
                        <a:pt x="196" y="805"/>
                        <a:pt x="196" y="835"/>
                        <a:pt x="165" y="835"/>
                      </a:cubicBezTo>
                      <a:cubicBezTo>
                        <a:pt x="186" y="835"/>
                        <a:pt x="206" y="822"/>
                        <a:pt x="217" y="822"/>
                      </a:cubicBezTo>
                      <a:cubicBezTo>
                        <a:pt x="223" y="822"/>
                        <a:pt x="226" y="825"/>
                        <a:pt x="226" y="835"/>
                      </a:cubicBezTo>
                      <a:lnTo>
                        <a:pt x="196" y="835"/>
                      </a:lnTo>
                      <a:lnTo>
                        <a:pt x="165" y="866"/>
                      </a:lnTo>
                      <a:lnTo>
                        <a:pt x="135" y="866"/>
                      </a:lnTo>
                      <a:cubicBezTo>
                        <a:pt x="135" y="881"/>
                        <a:pt x="135" y="881"/>
                        <a:pt x="135" y="881"/>
                      </a:cubicBezTo>
                      <a:cubicBezTo>
                        <a:pt x="135" y="881"/>
                        <a:pt x="135" y="881"/>
                        <a:pt x="135" y="896"/>
                      </a:cubicBezTo>
                      <a:cubicBezTo>
                        <a:pt x="135" y="896"/>
                        <a:pt x="135" y="926"/>
                        <a:pt x="135" y="926"/>
                      </a:cubicBezTo>
                      <a:lnTo>
                        <a:pt x="135" y="957"/>
                      </a:lnTo>
                      <a:cubicBezTo>
                        <a:pt x="135" y="957"/>
                        <a:pt x="135" y="957"/>
                        <a:pt x="135" y="987"/>
                      </a:cubicBezTo>
                      <a:cubicBezTo>
                        <a:pt x="128" y="994"/>
                        <a:pt x="126" y="996"/>
                        <a:pt x="126" y="996"/>
                      </a:cubicBezTo>
                      <a:cubicBezTo>
                        <a:pt x="127" y="996"/>
                        <a:pt x="130" y="993"/>
                        <a:pt x="135" y="990"/>
                      </a:cubicBezTo>
                      <a:lnTo>
                        <a:pt x="135" y="990"/>
                      </a:lnTo>
                      <a:cubicBezTo>
                        <a:pt x="135" y="1018"/>
                        <a:pt x="135" y="1018"/>
                        <a:pt x="135" y="1018"/>
                      </a:cubicBezTo>
                      <a:cubicBezTo>
                        <a:pt x="135" y="1048"/>
                        <a:pt x="74" y="1139"/>
                        <a:pt x="135" y="1169"/>
                      </a:cubicBezTo>
                      <a:lnTo>
                        <a:pt x="104" y="1169"/>
                      </a:lnTo>
                      <a:cubicBezTo>
                        <a:pt x="135" y="1169"/>
                        <a:pt x="104" y="1261"/>
                        <a:pt x="135" y="1261"/>
                      </a:cubicBezTo>
                      <a:cubicBezTo>
                        <a:pt x="135" y="1321"/>
                        <a:pt x="226" y="1321"/>
                        <a:pt x="256" y="1352"/>
                      </a:cubicBezTo>
                      <a:cubicBezTo>
                        <a:pt x="256" y="1321"/>
                        <a:pt x="256" y="1321"/>
                        <a:pt x="287" y="1321"/>
                      </a:cubicBezTo>
                      <a:cubicBezTo>
                        <a:pt x="287" y="1382"/>
                        <a:pt x="378" y="1413"/>
                        <a:pt x="439" y="1443"/>
                      </a:cubicBezTo>
                      <a:cubicBezTo>
                        <a:pt x="512" y="1443"/>
                        <a:pt x="604" y="1482"/>
                        <a:pt x="685" y="1482"/>
                      </a:cubicBezTo>
                      <a:cubicBezTo>
                        <a:pt x="705" y="1482"/>
                        <a:pt x="725" y="1480"/>
                        <a:pt x="743" y="1473"/>
                      </a:cubicBezTo>
                      <a:cubicBezTo>
                        <a:pt x="718" y="1473"/>
                        <a:pt x="714" y="1435"/>
                        <a:pt x="728" y="1435"/>
                      </a:cubicBezTo>
                      <a:cubicBezTo>
                        <a:pt x="732" y="1435"/>
                        <a:pt x="737" y="1437"/>
                        <a:pt x="743" y="1443"/>
                      </a:cubicBezTo>
                      <a:cubicBezTo>
                        <a:pt x="751" y="1459"/>
                        <a:pt x="757" y="1464"/>
                        <a:pt x="762" y="1464"/>
                      </a:cubicBezTo>
                      <a:cubicBezTo>
                        <a:pt x="774" y="1464"/>
                        <a:pt x="784" y="1437"/>
                        <a:pt x="810" y="1437"/>
                      </a:cubicBezTo>
                      <a:cubicBezTo>
                        <a:pt x="817" y="1437"/>
                        <a:pt x="825" y="1438"/>
                        <a:pt x="834" y="1443"/>
                      </a:cubicBezTo>
                      <a:cubicBezTo>
                        <a:pt x="864" y="1413"/>
                        <a:pt x="956" y="1443"/>
                        <a:pt x="986" y="1382"/>
                      </a:cubicBezTo>
                      <a:cubicBezTo>
                        <a:pt x="996" y="1392"/>
                        <a:pt x="999" y="1396"/>
                        <a:pt x="1001" y="1396"/>
                      </a:cubicBezTo>
                      <a:cubicBezTo>
                        <a:pt x="1003" y="1396"/>
                        <a:pt x="996" y="1382"/>
                        <a:pt x="1016" y="1382"/>
                      </a:cubicBezTo>
                      <a:cubicBezTo>
                        <a:pt x="1016" y="1382"/>
                        <a:pt x="1047" y="1352"/>
                        <a:pt x="1047" y="1352"/>
                      </a:cubicBezTo>
                      <a:lnTo>
                        <a:pt x="1047" y="1321"/>
                      </a:lnTo>
                      <a:lnTo>
                        <a:pt x="1077" y="1321"/>
                      </a:lnTo>
                      <a:lnTo>
                        <a:pt x="1077" y="1291"/>
                      </a:lnTo>
                      <a:cubicBezTo>
                        <a:pt x="1077" y="1311"/>
                        <a:pt x="1081" y="1318"/>
                        <a:pt x="1085" y="1318"/>
                      </a:cubicBezTo>
                      <a:cubicBezTo>
                        <a:pt x="1094" y="1318"/>
                        <a:pt x="1108" y="1291"/>
                        <a:pt x="1108" y="1291"/>
                      </a:cubicBezTo>
                      <a:cubicBezTo>
                        <a:pt x="1108" y="1291"/>
                        <a:pt x="1138" y="1261"/>
                        <a:pt x="1138" y="1230"/>
                      </a:cubicBezTo>
                      <a:cubicBezTo>
                        <a:pt x="1148" y="1240"/>
                        <a:pt x="1158" y="1244"/>
                        <a:pt x="1167" y="1244"/>
                      </a:cubicBezTo>
                      <a:cubicBezTo>
                        <a:pt x="1185" y="1244"/>
                        <a:pt x="1199" y="1230"/>
                        <a:pt x="1199" y="1230"/>
                      </a:cubicBezTo>
                      <a:cubicBezTo>
                        <a:pt x="1229" y="1200"/>
                        <a:pt x="1260" y="1139"/>
                        <a:pt x="1290" y="1109"/>
                      </a:cubicBezTo>
                      <a:lnTo>
                        <a:pt x="1260" y="1109"/>
                      </a:lnTo>
                      <a:lnTo>
                        <a:pt x="1260" y="1078"/>
                      </a:lnTo>
                      <a:cubicBezTo>
                        <a:pt x="1260" y="1109"/>
                        <a:pt x="1290" y="1109"/>
                        <a:pt x="1290" y="1109"/>
                      </a:cubicBezTo>
                      <a:cubicBezTo>
                        <a:pt x="1320" y="1109"/>
                        <a:pt x="1290" y="1078"/>
                        <a:pt x="1320" y="1078"/>
                      </a:cubicBezTo>
                      <a:lnTo>
                        <a:pt x="1290" y="1078"/>
                      </a:lnTo>
                      <a:cubicBezTo>
                        <a:pt x="1290" y="1078"/>
                        <a:pt x="1264" y="1053"/>
                        <a:pt x="1284" y="1048"/>
                      </a:cubicBezTo>
                      <a:lnTo>
                        <a:pt x="1284" y="1048"/>
                      </a:lnTo>
                      <a:cubicBezTo>
                        <a:pt x="1304" y="1050"/>
                        <a:pt x="1320" y="1056"/>
                        <a:pt x="1320" y="1078"/>
                      </a:cubicBezTo>
                      <a:cubicBezTo>
                        <a:pt x="1351" y="1018"/>
                        <a:pt x="1320" y="987"/>
                        <a:pt x="1351" y="957"/>
                      </a:cubicBezTo>
                      <a:cubicBezTo>
                        <a:pt x="1351" y="963"/>
                        <a:pt x="1351" y="965"/>
                        <a:pt x="1351" y="965"/>
                      </a:cubicBezTo>
                      <a:cubicBezTo>
                        <a:pt x="1352" y="965"/>
                        <a:pt x="1355" y="948"/>
                        <a:pt x="1366" y="948"/>
                      </a:cubicBezTo>
                      <a:cubicBezTo>
                        <a:pt x="1370" y="948"/>
                        <a:pt x="1375" y="950"/>
                        <a:pt x="1381" y="957"/>
                      </a:cubicBezTo>
                      <a:cubicBezTo>
                        <a:pt x="1381" y="942"/>
                        <a:pt x="1374" y="942"/>
                        <a:pt x="1362" y="942"/>
                      </a:cubicBezTo>
                      <a:cubicBezTo>
                        <a:pt x="1351" y="942"/>
                        <a:pt x="1336" y="942"/>
                        <a:pt x="1320" y="926"/>
                      </a:cubicBezTo>
                      <a:lnTo>
                        <a:pt x="1351" y="926"/>
                      </a:lnTo>
                      <a:lnTo>
                        <a:pt x="1351" y="896"/>
                      </a:lnTo>
                      <a:cubicBezTo>
                        <a:pt x="1351" y="896"/>
                        <a:pt x="1381" y="926"/>
                        <a:pt x="1381" y="926"/>
                      </a:cubicBezTo>
                      <a:cubicBezTo>
                        <a:pt x="1351" y="896"/>
                        <a:pt x="1412" y="866"/>
                        <a:pt x="1412" y="835"/>
                      </a:cubicBezTo>
                      <a:lnTo>
                        <a:pt x="1381" y="835"/>
                      </a:lnTo>
                      <a:cubicBezTo>
                        <a:pt x="1366" y="820"/>
                        <a:pt x="1374" y="820"/>
                        <a:pt x="1381" y="820"/>
                      </a:cubicBezTo>
                      <a:cubicBezTo>
                        <a:pt x="1389" y="820"/>
                        <a:pt x="1396" y="820"/>
                        <a:pt x="1381" y="805"/>
                      </a:cubicBezTo>
                      <a:lnTo>
                        <a:pt x="1412" y="805"/>
                      </a:lnTo>
                      <a:cubicBezTo>
                        <a:pt x="1412" y="805"/>
                        <a:pt x="1381" y="774"/>
                        <a:pt x="1412" y="774"/>
                      </a:cubicBezTo>
                      <a:cubicBezTo>
                        <a:pt x="1412" y="767"/>
                        <a:pt x="1412" y="761"/>
                        <a:pt x="1412" y="757"/>
                      </a:cubicBezTo>
                      <a:lnTo>
                        <a:pt x="1412" y="757"/>
                      </a:lnTo>
                      <a:cubicBezTo>
                        <a:pt x="1412" y="757"/>
                        <a:pt x="1412" y="757"/>
                        <a:pt x="1413" y="757"/>
                      </a:cubicBezTo>
                      <a:cubicBezTo>
                        <a:pt x="1415" y="757"/>
                        <a:pt x="1422" y="744"/>
                        <a:pt x="1442" y="744"/>
                      </a:cubicBezTo>
                      <a:cubicBezTo>
                        <a:pt x="1419" y="744"/>
                        <a:pt x="1413" y="744"/>
                        <a:pt x="1412" y="757"/>
                      </a:cubicBezTo>
                      <a:lnTo>
                        <a:pt x="1412" y="757"/>
                      </a:lnTo>
                      <a:cubicBezTo>
                        <a:pt x="1412" y="755"/>
                        <a:pt x="1412" y="752"/>
                        <a:pt x="1412" y="744"/>
                      </a:cubicBezTo>
                      <a:cubicBezTo>
                        <a:pt x="1412" y="744"/>
                        <a:pt x="1412" y="714"/>
                        <a:pt x="1412" y="683"/>
                      </a:cubicBezTo>
                      <a:lnTo>
                        <a:pt x="1442" y="683"/>
                      </a:lnTo>
                      <a:cubicBezTo>
                        <a:pt x="1412" y="683"/>
                        <a:pt x="1472" y="683"/>
                        <a:pt x="1472" y="653"/>
                      </a:cubicBezTo>
                      <a:cubicBezTo>
                        <a:pt x="1442" y="562"/>
                        <a:pt x="1412" y="501"/>
                        <a:pt x="1412" y="440"/>
                      </a:cubicBezTo>
                      <a:cubicBezTo>
                        <a:pt x="1381" y="410"/>
                        <a:pt x="1351" y="410"/>
                        <a:pt x="1351" y="379"/>
                      </a:cubicBezTo>
                      <a:lnTo>
                        <a:pt x="1381" y="379"/>
                      </a:lnTo>
                      <a:lnTo>
                        <a:pt x="1381" y="349"/>
                      </a:lnTo>
                      <a:cubicBezTo>
                        <a:pt x="1381" y="349"/>
                        <a:pt x="1351" y="318"/>
                        <a:pt x="1412" y="318"/>
                      </a:cubicBezTo>
                      <a:cubicBezTo>
                        <a:pt x="1381" y="288"/>
                        <a:pt x="1381" y="288"/>
                        <a:pt x="1381" y="258"/>
                      </a:cubicBezTo>
                      <a:cubicBezTo>
                        <a:pt x="1381" y="247"/>
                        <a:pt x="1378" y="244"/>
                        <a:pt x="1373" y="244"/>
                      </a:cubicBezTo>
                      <a:cubicBezTo>
                        <a:pt x="1364" y="244"/>
                        <a:pt x="1351" y="258"/>
                        <a:pt x="1351" y="258"/>
                      </a:cubicBezTo>
                      <a:cubicBezTo>
                        <a:pt x="1351" y="242"/>
                        <a:pt x="1351" y="242"/>
                        <a:pt x="1351" y="242"/>
                      </a:cubicBezTo>
                      <a:cubicBezTo>
                        <a:pt x="1351" y="242"/>
                        <a:pt x="1351" y="242"/>
                        <a:pt x="1351" y="227"/>
                      </a:cubicBezTo>
                      <a:cubicBezTo>
                        <a:pt x="1362" y="205"/>
                        <a:pt x="1352" y="199"/>
                        <a:pt x="1336" y="199"/>
                      </a:cubicBezTo>
                      <a:cubicBezTo>
                        <a:pt x="1318" y="199"/>
                        <a:pt x="1292" y="206"/>
                        <a:pt x="1275" y="206"/>
                      </a:cubicBezTo>
                      <a:cubicBezTo>
                        <a:pt x="1266" y="206"/>
                        <a:pt x="1260" y="204"/>
                        <a:pt x="1260" y="197"/>
                      </a:cubicBezTo>
                      <a:cubicBezTo>
                        <a:pt x="1244" y="212"/>
                        <a:pt x="1237" y="212"/>
                        <a:pt x="1229" y="212"/>
                      </a:cubicBezTo>
                      <a:cubicBezTo>
                        <a:pt x="1222" y="212"/>
                        <a:pt x="1214" y="212"/>
                        <a:pt x="1199" y="227"/>
                      </a:cubicBezTo>
                      <a:cubicBezTo>
                        <a:pt x="1214" y="212"/>
                        <a:pt x="1214" y="212"/>
                        <a:pt x="1210" y="212"/>
                      </a:cubicBezTo>
                      <a:cubicBezTo>
                        <a:pt x="1206" y="212"/>
                        <a:pt x="1199" y="212"/>
                        <a:pt x="1199" y="197"/>
                      </a:cubicBezTo>
                      <a:cubicBezTo>
                        <a:pt x="1199" y="166"/>
                        <a:pt x="1168" y="166"/>
                        <a:pt x="1199" y="136"/>
                      </a:cubicBezTo>
                      <a:cubicBezTo>
                        <a:pt x="1168" y="136"/>
                        <a:pt x="1138" y="166"/>
                        <a:pt x="1138" y="166"/>
                      </a:cubicBezTo>
                      <a:cubicBezTo>
                        <a:pt x="1138" y="136"/>
                        <a:pt x="1168" y="136"/>
                        <a:pt x="1168" y="136"/>
                      </a:cubicBezTo>
                      <a:lnTo>
                        <a:pt x="1138" y="136"/>
                      </a:lnTo>
                      <a:cubicBezTo>
                        <a:pt x="1138" y="136"/>
                        <a:pt x="1138" y="136"/>
                        <a:pt x="1138" y="106"/>
                      </a:cubicBezTo>
                      <a:lnTo>
                        <a:pt x="1108" y="106"/>
                      </a:lnTo>
                      <a:cubicBezTo>
                        <a:pt x="1118" y="96"/>
                        <a:pt x="1118" y="92"/>
                        <a:pt x="1113" y="92"/>
                      </a:cubicBezTo>
                      <a:cubicBezTo>
                        <a:pt x="1104" y="92"/>
                        <a:pt x="1077" y="106"/>
                        <a:pt x="1077" y="106"/>
                      </a:cubicBezTo>
                      <a:cubicBezTo>
                        <a:pt x="1077" y="106"/>
                        <a:pt x="1108" y="106"/>
                        <a:pt x="1077" y="136"/>
                      </a:cubicBezTo>
                      <a:lnTo>
                        <a:pt x="1047" y="136"/>
                      </a:lnTo>
                      <a:lnTo>
                        <a:pt x="1077" y="106"/>
                      </a:lnTo>
                      <a:cubicBezTo>
                        <a:pt x="1057" y="106"/>
                        <a:pt x="1050" y="119"/>
                        <a:pt x="1048" y="119"/>
                      </a:cubicBezTo>
                      <a:cubicBezTo>
                        <a:pt x="1047" y="119"/>
                        <a:pt x="1047" y="116"/>
                        <a:pt x="1047" y="106"/>
                      </a:cubicBezTo>
                      <a:cubicBezTo>
                        <a:pt x="1037" y="116"/>
                        <a:pt x="1030" y="119"/>
                        <a:pt x="1025" y="119"/>
                      </a:cubicBezTo>
                      <a:cubicBezTo>
                        <a:pt x="1016" y="119"/>
                        <a:pt x="1016" y="106"/>
                        <a:pt x="1016" y="106"/>
                      </a:cubicBezTo>
                      <a:lnTo>
                        <a:pt x="1016" y="75"/>
                      </a:lnTo>
                      <a:cubicBezTo>
                        <a:pt x="986" y="106"/>
                        <a:pt x="986" y="106"/>
                        <a:pt x="986" y="106"/>
                      </a:cubicBezTo>
                      <a:cubicBezTo>
                        <a:pt x="986" y="136"/>
                        <a:pt x="986" y="136"/>
                        <a:pt x="986" y="136"/>
                      </a:cubicBezTo>
                      <a:cubicBezTo>
                        <a:pt x="986" y="130"/>
                        <a:pt x="984" y="128"/>
                        <a:pt x="980" y="128"/>
                      </a:cubicBezTo>
                      <a:cubicBezTo>
                        <a:pt x="964" y="128"/>
                        <a:pt x="925" y="166"/>
                        <a:pt x="925" y="166"/>
                      </a:cubicBezTo>
                      <a:cubicBezTo>
                        <a:pt x="925" y="136"/>
                        <a:pt x="956" y="136"/>
                        <a:pt x="956" y="136"/>
                      </a:cubicBezTo>
                      <a:cubicBezTo>
                        <a:pt x="956" y="106"/>
                        <a:pt x="986" y="76"/>
                        <a:pt x="986" y="75"/>
                      </a:cubicBezTo>
                      <a:lnTo>
                        <a:pt x="986" y="75"/>
                      </a:lnTo>
                      <a:lnTo>
                        <a:pt x="956" y="106"/>
                      </a:lnTo>
                      <a:cubicBezTo>
                        <a:pt x="956" y="106"/>
                        <a:pt x="956" y="136"/>
                        <a:pt x="925" y="136"/>
                      </a:cubicBezTo>
                      <a:cubicBezTo>
                        <a:pt x="925" y="136"/>
                        <a:pt x="956" y="106"/>
                        <a:pt x="925" y="106"/>
                      </a:cubicBezTo>
                      <a:cubicBezTo>
                        <a:pt x="925" y="121"/>
                        <a:pt x="925" y="129"/>
                        <a:pt x="921" y="132"/>
                      </a:cubicBezTo>
                      <a:lnTo>
                        <a:pt x="921" y="132"/>
                      </a:lnTo>
                      <a:cubicBezTo>
                        <a:pt x="909" y="121"/>
                        <a:pt x="902" y="121"/>
                        <a:pt x="899" y="121"/>
                      </a:cubicBezTo>
                      <a:cubicBezTo>
                        <a:pt x="895" y="121"/>
                        <a:pt x="895" y="121"/>
                        <a:pt x="895" y="106"/>
                      </a:cubicBezTo>
                      <a:cubicBezTo>
                        <a:pt x="895" y="75"/>
                        <a:pt x="895" y="75"/>
                        <a:pt x="895" y="75"/>
                      </a:cubicBezTo>
                      <a:cubicBezTo>
                        <a:pt x="896" y="74"/>
                        <a:pt x="898" y="72"/>
                        <a:pt x="899" y="71"/>
                      </a:cubicBezTo>
                      <a:lnTo>
                        <a:pt x="899" y="71"/>
                      </a:lnTo>
                      <a:cubicBezTo>
                        <a:pt x="900" y="73"/>
                        <a:pt x="901" y="73"/>
                        <a:pt x="903" y="73"/>
                      </a:cubicBezTo>
                      <a:cubicBezTo>
                        <a:pt x="907" y="73"/>
                        <a:pt x="910" y="66"/>
                        <a:pt x="907" y="66"/>
                      </a:cubicBezTo>
                      <a:cubicBezTo>
                        <a:pt x="906" y="66"/>
                        <a:pt x="903" y="67"/>
                        <a:pt x="899" y="71"/>
                      </a:cubicBezTo>
                      <a:lnTo>
                        <a:pt x="899" y="71"/>
                      </a:lnTo>
                      <a:cubicBezTo>
                        <a:pt x="897" y="68"/>
                        <a:pt x="895" y="60"/>
                        <a:pt x="895" y="45"/>
                      </a:cubicBezTo>
                      <a:cubicBezTo>
                        <a:pt x="895" y="73"/>
                        <a:pt x="895" y="75"/>
                        <a:pt x="871" y="75"/>
                      </a:cubicBezTo>
                      <a:lnTo>
                        <a:pt x="871" y="75"/>
                      </a:lnTo>
                      <a:cubicBezTo>
                        <a:pt x="874" y="60"/>
                        <a:pt x="875" y="45"/>
                        <a:pt x="864" y="45"/>
                      </a:cubicBezTo>
                      <a:cubicBezTo>
                        <a:pt x="849" y="60"/>
                        <a:pt x="849" y="60"/>
                        <a:pt x="849" y="60"/>
                      </a:cubicBezTo>
                      <a:cubicBezTo>
                        <a:pt x="849" y="60"/>
                        <a:pt x="849" y="60"/>
                        <a:pt x="834" y="75"/>
                      </a:cubicBezTo>
                      <a:cubicBezTo>
                        <a:pt x="834" y="75"/>
                        <a:pt x="834" y="45"/>
                        <a:pt x="834" y="45"/>
                      </a:cubicBezTo>
                      <a:cubicBezTo>
                        <a:pt x="804" y="45"/>
                        <a:pt x="804" y="45"/>
                        <a:pt x="804" y="14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9" name="Google Shape;1309;p31"/>
                <p:cNvSpPr/>
                <p:nvPr/>
              </p:nvSpPr>
              <p:spPr>
                <a:xfrm>
                  <a:off x="702564" y="50717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0" name="Google Shape;1310;p31"/>
                <p:cNvSpPr/>
                <p:nvPr/>
              </p:nvSpPr>
              <p:spPr>
                <a:xfrm>
                  <a:off x="714269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1" name="Google Shape;1311;p31"/>
                <p:cNvSpPr/>
                <p:nvPr/>
              </p:nvSpPr>
              <p:spPr>
                <a:xfrm>
                  <a:off x="717195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2" name="Google Shape;1312;p31"/>
                <p:cNvSpPr/>
                <p:nvPr/>
              </p:nvSpPr>
              <p:spPr>
                <a:xfrm>
                  <a:off x="697677" y="507472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cubicBezTo>
                        <a:pt x="0" y="30"/>
                        <a:pt x="0" y="30"/>
                        <a:pt x="0" y="0"/>
                      </a:cubicBezTo>
                      <a:cubicBezTo>
                        <a:pt x="0" y="30"/>
                        <a:pt x="0" y="3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3" name="Google Shape;1313;p31"/>
                <p:cNvSpPr/>
                <p:nvPr/>
              </p:nvSpPr>
              <p:spPr>
                <a:xfrm>
                  <a:off x="684944" y="508447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4" name="Google Shape;1314;p31"/>
                <p:cNvSpPr/>
                <p:nvPr/>
              </p:nvSpPr>
              <p:spPr>
                <a:xfrm>
                  <a:off x="686905" y="508350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1"/>
                      </a:cubicBez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5" name="Google Shape;1315;p31"/>
                <p:cNvSpPr/>
                <p:nvPr/>
              </p:nvSpPr>
              <p:spPr>
                <a:xfrm>
                  <a:off x="700603" y="50737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6" name="Google Shape;1316;p31"/>
                <p:cNvSpPr/>
                <p:nvPr/>
              </p:nvSpPr>
              <p:spPr>
                <a:xfrm>
                  <a:off x="686905" y="508350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7" name="Google Shape;1317;p31"/>
                <p:cNvSpPr/>
                <p:nvPr/>
              </p:nvSpPr>
              <p:spPr>
                <a:xfrm>
                  <a:off x="684944" y="508447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8" name="Google Shape;1318;p31"/>
                <p:cNvSpPr/>
                <p:nvPr/>
              </p:nvSpPr>
              <p:spPr>
                <a:xfrm>
                  <a:off x="692789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9" name="Google Shape;1319;p31"/>
                <p:cNvSpPr/>
                <p:nvPr/>
              </p:nvSpPr>
              <p:spPr>
                <a:xfrm>
                  <a:off x="685940" y="508154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0" name="Google Shape;1320;p31"/>
                <p:cNvSpPr/>
                <p:nvPr/>
              </p:nvSpPr>
              <p:spPr>
                <a:xfrm>
                  <a:off x="683979" y="508447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1" name="Google Shape;1321;p31"/>
                <p:cNvSpPr/>
                <p:nvPr/>
              </p:nvSpPr>
              <p:spPr>
                <a:xfrm>
                  <a:off x="689831" y="507961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0"/>
                      </a:cubicBezTo>
                      <a:cubicBezTo>
                        <a:pt x="1" y="3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2" name="Google Shape;1322;p31"/>
                <p:cNvSpPr/>
                <p:nvPr/>
              </p:nvSpPr>
              <p:spPr>
                <a:xfrm>
                  <a:off x="996751" y="507665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31"/>
                      </a:cubicBez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3" name="Google Shape;1323;p31"/>
                <p:cNvSpPr/>
                <p:nvPr/>
              </p:nvSpPr>
              <p:spPr>
                <a:xfrm>
                  <a:off x="1001638" y="5079615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4" name="Google Shape;1324;p31"/>
                <p:cNvSpPr/>
                <p:nvPr/>
              </p:nvSpPr>
              <p:spPr>
                <a:xfrm>
                  <a:off x="993792" y="50766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5" name="Google Shape;1325;p31"/>
                <p:cNvSpPr/>
                <p:nvPr/>
              </p:nvSpPr>
              <p:spPr>
                <a:xfrm>
                  <a:off x="1002603" y="508350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6" name="Google Shape;1326;p31"/>
                <p:cNvSpPr/>
                <p:nvPr/>
              </p:nvSpPr>
              <p:spPr>
                <a:xfrm>
                  <a:off x="1003567" y="50805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7" name="Google Shape;1327;p31"/>
                <p:cNvSpPr/>
                <p:nvPr/>
              </p:nvSpPr>
              <p:spPr>
                <a:xfrm>
                  <a:off x="987940" y="507176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8" name="Google Shape;1328;p31"/>
                <p:cNvSpPr/>
                <p:nvPr/>
              </p:nvSpPr>
              <p:spPr>
                <a:xfrm>
                  <a:off x="985979" y="50776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9" name="Google Shape;1329;p31"/>
                <p:cNvSpPr/>
                <p:nvPr/>
              </p:nvSpPr>
              <p:spPr>
                <a:xfrm>
                  <a:off x="988905" y="507665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0" name="Google Shape;1330;p31"/>
                <p:cNvSpPr/>
                <p:nvPr/>
              </p:nvSpPr>
              <p:spPr>
                <a:xfrm>
                  <a:off x="988905" y="50766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1" name="Google Shape;1331;p31"/>
                <p:cNvSpPr/>
                <p:nvPr/>
              </p:nvSpPr>
              <p:spPr>
                <a:xfrm>
                  <a:off x="991863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2" name="Google Shape;1332;p31"/>
                <p:cNvSpPr/>
                <p:nvPr/>
              </p:nvSpPr>
              <p:spPr>
                <a:xfrm>
                  <a:off x="1000641" y="50874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3" name="Google Shape;1333;p31"/>
                <p:cNvSpPr/>
                <p:nvPr/>
              </p:nvSpPr>
              <p:spPr>
                <a:xfrm>
                  <a:off x="987940" y="507665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lnTo>
                        <a:pt x="3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4" name="Google Shape;1334;p31"/>
                <p:cNvSpPr/>
                <p:nvPr/>
              </p:nvSpPr>
              <p:spPr>
                <a:xfrm>
                  <a:off x="988905" y="506884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3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5" name="Google Shape;1335;p31"/>
                <p:cNvSpPr/>
                <p:nvPr/>
              </p:nvSpPr>
              <p:spPr>
                <a:xfrm>
                  <a:off x="1009452" y="51050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6" name="Google Shape;1336;p31"/>
                <p:cNvSpPr/>
                <p:nvPr/>
              </p:nvSpPr>
              <p:spPr>
                <a:xfrm>
                  <a:off x="987940" y="50766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7" name="Google Shape;1337;p31"/>
                <p:cNvSpPr/>
                <p:nvPr/>
              </p:nvSpPr>
              <p:spPr>
                <a:xfrm>
                  <a:off x="997715" y="50883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8" name="Google Shape;1338;p31"/>
                <p:cNvSpPr/>
                <p:nvPr/>
              </p:nvSpPr>
              <p:spPr>
                <a:xfrm>
                  <a:off x="997715" y="50874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9" name="Google Shape;1339;p31"/>
                <p:cNvSpPr/>
                <p:nvPr/>
              </p:nvSpPr>
              <p:spPr>
                <a:xfrm>
                  <a:off x="990866" y="5077653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31"/>
                      </a:moveTo>
                      <a:lnTo>
                        <a:pt x="1" y="0"/>
                      </a:lnTo>
                      <a:cubicBezTo>
                        <a:pt x="31" y="31"/>
                        <a:pt x="31" y="31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0" name="Google Shape;1340;p31"/>
                <p:cNvSpPr/>
                <p:nvPr/>
              </p:nvSpPr>
              <p:spPr>
                <a:xfrm>
                  <a:off x="995754" y="5086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1" name="Google Shape;1341;p31"/>
                <p:cNvSpPr/>
                <p:nvPr/>
              </p:nvSpPr>
              <p:spPr>
                <a:xfrm>
                  <a:off x="1003567" y="50805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2" name="Google Shape;1342;p31"/>
                <p:cNvSpPr/>
                <p:nvPr/>
              </p:nvSpPr>
              <p:spPr>
                <a:xfrm>
                  <a:off x="1017265" y="50766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3" name="Google Shape;1343;p31"/>
                <p:cNvSpPr/>
                <p:nvPr/>
              </p:nvSpPr>
              <p:spPr>
                <a:xfrm>
                  <a:off x="1016301" y="507665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0" y="1"/>
                      </a:cubicBez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4" name="Google Shape;1344;p31"/>
                <p:cNvSpPr/>
                <p:nvPr/>
              </p:nvSpPr>
              <p:spPr>
                <a:xfrm>
                  <a:off x="1017265" y="50776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5" name="Google Shape;1345;p31"/>
                <p:cNvSpPr/>
                <p:nvPr/>
              </p:nvSpPr>
              <p:spPr>
                <a:xfrm>
                  <a:off x="1012378" y="506984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6" name="Google Shape;1346;p31"/>
                <p:cNvSpPr/>
                <p:nvPr/>
              </p:nvSpPr>
              <p:spPr>
                <a:xfrm>
                  <a:off x="1014339" y="50708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7" name="Google Shape;1347;p31"/>
                <p:cNvSpPr/>
                <p:nvPr/>
              </p:nvSpPr>
              <p:spPr>
                <a:xfrm>
                  <a:off x="1019227" y="50815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8" name="Google Shape;1348;p31"/>
                <p:cNvSpPr/>
                <p:nvPr/>
              </p:nvSpPr>
              <p:spPr>
                <a:xfrm>
                  <a:off x="975239" y="5064952"/>
                  <a:ext cx="48908" cy="439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1" h="1368" extrusionOk="0">
                      <a:moveTo>
                        <a:pt x="943" y="30"/>
                      </a:moveTo>
                      <a:cubicBezTo>
                        <a:pt x="943" y="31"/>
                        <a:pt x="942" y="91"/>
                        <a:pt x="912" y="91"/>
                      </a:cubicBezTo>
                      <a:cubicBezTo>
                        <a:pt x="943" y="91"/>
                        <a:pt x="943" y="61"/>
                        <a:pt x="943" y="30"/>
                      </a:cubicBezTo>
                      <a:close/>
                      <a:moveTo>
                        <a:pt x="1064" y="91"/>
                      </a:moveTo>
                      <a:cubicBezTo>
                        <a:pt x="1064" y="91"/>
                        <a:pt x="1064" y="91"/>
                        <a:pt x="1064" y="91"/>
                      </a:cubicBezTo>
                      <a:lnTo>
                        <a:pt x="1064" y="91"/>
                      </a:lnTo>
                      <a:close/>
                      <a:moveTo>
                        <a:pt x="426" y="91"/>
                      </a:moveTo>
                      <a:cubicBezTo>
                        <a:pt x="456" y="91"/>
                        <a:pt x="456" y="91"/>
                        <a:pt x="456" y="122"/>
                      </a:cubicBezTo>
                      <a:cubicBezTo>
                        <a:pt x="456" y="122"/>
                        <a:pt x="456" y="91"/>
                        <a:pt x="456" y="91"/>
                      </a:cubicBezTo>
                      <a:close/>
                      <a:moveTo>
                        <a:pt x="996" y="108"/>
                      </a:moveTo>
                      <a:cubicBezTo>
                        <a:pt x="987" y="108"/>
                        <a:pt x="973" y="122"/>
                        <a:pt x="973" y="122"/>
                      </a:cubicBezTo>
                      <a:lnTo>
                        <a:pt x="1003" y="122"/>
                      </a:lnTo>
                      <a:cubicBezTo>
                        <a:pt x="1003" y="112"/>
                        <a:pt x="1000" y="108"/>
                        <a:pt x="996" y="108"/>
                      </a:cubicBezTo>
                      <a:close/>
                      <a:moveTo>
                        <a:pt x="1034" y="91"/>
                      </a:moveTo>
                      <a:cubicBezTo>
                        <a:pt x="1034" y="91"/>
                        <a:pt x="1034" y="91"/>
                        <a:pt x="1003" y="122"/>
                      </a:cubicBezTo>
                      <a:cubicBezTo>
                        <a:pt x="1034" y="122"/>
                        <a:pt x="1034" y="91"/>
                        <a:pt x="1034" y="91"/>
                      </a:cubicBezTo>
                      <a:close/>
                      <a:moveTo>
                        <a:pt x="1155" y="152"/>
                      </a:moveTo>
                      <a:cubicBezTo>
                        <a:pt x="1176" y="152"/>
                        <a:pt x="1169" y="166"/>
                        <a:pt x="1171" y="166"/>
                      </a:cubicBezTo>
                      <a:cubicBezTo>
                        <a:pt x="1172" y="166"/>
                        <a:pt x="1176" y="162"/>
                        <a:pt x="1186" y="152"/>
                      </a:cubicBezTo>
                      <a:close/>
                      <a:moveTo>
                        <a:pt x="426" y="152"/>
                      </a:moveTo>
                      <a:cubicBezTo>
                        <a:pt x="426" y="176"/>
                        <a:pt x="444" y="181"/>
                        <a:pt x="452" y="182"/>
                      </a:cubicBezTo>
                      <a:lnTo>
                        <a:pt x="452" y="182"/>
                      </a:lnTo>
                      <a:cubicBezTo>
                        <a:pt x="449" y="175"/>
                        <a:pt x="441" y="167"/>
                        <a:pt x="426" y="152"/>
                      </a:cubicBezTo>
                      <a:close/>
                      <a:moveTo>
                        <a:pt x="452" y="182"/>
                      </a:moveTo>
                      <a:cubicBezTo>
                        <a:pt x="454" y="185"/>
                        <a:pt x="455" y="188"/>
                        <a:pt x="455" y="191"/>
                      </a:cubicBezTo>
                      <a:lnTo>
                        <a:pt x="455" y="191"/>
                      </a:lnTo>
                      <a:cubicBezTo>
                        <a:pt x="456" y="189"/>
                        <a:pt x="456" y="186"/>
                        <a:pt x="456" y="182"/>
                      </a:cubicBezTo>
                      <a:cubicBezTo>
                        <a:pt x="456" y="182"/>
                        <a:pt x="455" y="182"/>
                        <a:pt x="452" y="182"/>
                      </a:cubicBezTo>
                      <a:close/>
                      <a:moveTo>
                        <a:pt x="1268" y="169"/>
                      </a:moveTo>
                      <a:cubicBezTo>
                        <a:pt x="1264" y="169"/>
                        <a:pt x="1257" y="172"/>
                        <a:pt x="1247" y="182"/>
                      </a:cubicBezTo>
                      <a:cubicBezTo>
                        <a:pt x="1247" y="189"/>
                        <a:pt x="1248" y="192"/>
                        <a:pt x="1251" y="192"/>
                      </a:cubicBezTo>
                      <a:cubicBezTo>
                        <a:pt x="1255" y="192"/>
                        <a:pt x="1262" y="185"/>
                        <a:pt x="1268" y="185"/>
                      </a:cubicBezTo>
                      <a:cubicBezTo>
                        <a:pt x="1269" y="185"/>
                        <a:pt x="1271" y="185"/>
                        <a:pt x="1273" y="187"/>
                      </a:cubicBezTo>
                      <a:lnTo>
                        <a:pt x="1273" y="187"/>
                      </a:lnTo>
                      <a:cubicBezTo>
                        <a:pt x="1274" y="186"/>
                        <a:pt x="1275" y="184"/>
                        <a:pt x="1277" y="182"/>
                      </a:cubicBezTo>
                      <a:cubicBezTo>
                        <a:pt x="1277" y="182"/>
                        <a:pt x="1277" y="169"/>
                        <a:pt x="1268" y="169"/>
                      </a:cubicBezTo>
                      <a:close/>
                      <a:moveTo>
                        <a:pt x="1273" y="187"/>
                      </a:moveTo>
                      <a:cubicBezTo>
                        <a:pt x="1260" y="199"/>
                        <a:pt x="1254" y="206"/>
                        <a:pt x="1250" y="213"/>
                      </a:cubicBezTo>
                      <a:lnTo>
                        <a:pt x="1277" y="213"/>
                      </a:lnTo>
                      <a:cubicBezTo>
                        <a:pt x="1277" y="198"/>
                        <a:pt x="1275" y="190"/>
                        <a:pt x="1273" y="187"/>
                      </a:cubicBezTo>
                      <a:close/>
                      <a:moveTo>
                        <a:pt x="396" y="213"/>
                      </a:moveTo>
                      <a:cubicBezTo>
                        <a:pt x="365" y="243"/>
                        <a:pt x="396" y="243"/>
                        <a:pt x="396" y="243"/>
                      </a:cubicBezTo>
                      <a:cubicBezTo>
                        <a:pt x="396" y="243"/>
                        <a:pt x="396" y="243"/>
                        <a:pt x="396" y="213"/>
                      </a:cubicBezTo>
                      <a:close/>
                      <a:moveTo>
                        <a:pt x="604" y="361"/>
                      </a:moveTo>
                      <a:cubicBezTo>
                        <a:pt x="604" y="363"/>
                        <a:pt x="604" y="364"/>
                        <a:pt x="603" y="365"/>
                      </a:cubicBezTo>
                      <a:lnTo>
                        <a:pt x="608" y="365"/>
                      </a:lnTo>
                      <a:cubicBezTo>
                        <a:pt x="608" y="365"/>
                        <a:pt x="607" y="363"/>
                        <a:pt x="604" y="361"/>
                      </a:cubicBezTo>
                      <a:close/>
                      <a:moveTo>
                        <a:pt x="396" y="365"/>
                      </a:moveTo>
                      <a:cubicBezTo>
                        <a:pt x="396" y="365"/>
                        <a:pt x="396" y="365"/>
                        <a:pt x="396" y="365"/>
                      </a:cubicBezTo>
                      <a:lnTo>
                        <a:pt x="396" y="365"/>
                      </a:lnTo>
                      <a:close/>
                      <a:moveTo>
                        <a:pt x="396" y="365"/>
                      </a:moveTo>
                      <a:cubicBezTo>
                        <a:pt x="396" y="365"/>
                        <a:pt x="396" y="365"/>
                        <a:pt x="396" y="365"/>
                      </a:cubicBezTo>
                      <a:lnTo>
                        <a:pt x="396" y="365"/>
                      </a:lnTo>
                      <a:close/>
                      <a:moveTo>
                        <a:pt x="396" y="365"/>
                      </a:moveTo>
                      <a:cubicBezTo>
                        <a:pt x="396" y="365"/>
                        <a:pt x="396" y="365"/>
                        <a:pt x="396" y="365"/>
                      </a:cubicBezTo>
                      <a:lnTo>
                        <a:pt x="396" y="365"/>
                      </a:lnTo>
                      <a:close/>
                      <a:moveTo>
                        <a:pt x="335" y="365"/>
                      </a:moveTo>
                      <a:cubicBezTo>
                        <a:pt x="335" y="365"/>
                        <a:pt x="337" y="367"/>
                        <a:pt x="340" y="369"/>
                      </a:cubicBezTo>
                      <a:lnTo>
                        <a:pt x="340" y="369"/>
                      </a:lnTo>
                      <a:cubicBezTo>
                        <a:pt x="339" y="369"/>
                        <a:pt x="339" y="369"/>
                        <a:pt x="339" y="369"/>
                      </a:cubicBezTo>
                      <a:lnTo>
                        <a:pt x="339" y="369"/>
                      </a:lnTo>
                      <a:lnTo>
                        <a:pt x="335" y="365"/>
                      </a:lnTo>
                      <a:close/>
                      <a:moveTo>
                        <a:pt x="578" y="365"/>
                      </a:moveTo>
                      <a:cubicBezTo>
                        <a:pt x="584" y="371"/>
                        <a:pt x="589" y="373"/>
                        <a:pt x="593" y="373"/>
                      </a:cubicBezTo>
                      <a:cubicBezTo>
                        <a:pt x="597" y="373"/>
                        <a:pt x="601" y="370"/>
                        <a:pt x="603" y="365"/>
                      </a:cubicBezTo>
                      <a:close/>
                      <a:moveTo>
                        <a:pt x="244" y="365"/>
                      </a:moveTo>
                      <a:cubicBezTo>
                        <a:pt x="213" y="365"/>
                        <a:pt x="213" y="395"/>
                        <a:pt x="244" y="395"/>
                      </a:cubicBezTo>
                      <a:cubicBezTo>
                        <a:pt x="233" y="385"/>
                        <a:pt x="233" y="382"/>
                        <a:pt x="238" y="382"/>
                      </a:cubicBezTo>
                      <a:cubicBezTo>
                        <a:pt x="241" y="382"/>
                        <a:pt x="245" y="383"/>
                        <a:pt x="250" y="385"/>
                      </a:cubicBezTo>
                      <a:lnTo>
                        <a:pt x="250" y="385"/>
                      </a:lnTo>
                      <a:cubicBezTo>
                        <a:pt x="246" y="380"/>
                        <a:pt x="244" y="374"/>
                        <a:pt x="244" y="365"/>
                      </a:cubicBezTo>
                      <a:close/>
                      <a:moveTo>
                        <a:pt x="250" y="385"/>
                      </a:moveTo>
                      <a:cubicBezTo>
                        <a:pt x="259" y="395"/>
                        <a:pt x="274" y="395"/>
                        <a:pt x="274" y="395"/>
                      </a:cubicBezTo>
                      <a:cubicBezTo>
                        <a:pt x="274" y="395"/>
                        <a:pt x="261" y="389"/>
                        <a:pt x="250" y="385"/>
                      </a:cubicBezTo>
                      <a:close/>
                      <a:moveTo>
                        <a:pt x="335" y="365"/>
                      </a:moveTo>
                      <a:cubicBezTo>
                        <a:pt x="335" y="374"/>
                        <a:pt x="337" y="380"/>
                        <a:pt x="341" y="384"/>
                      </a:cubicBezTo>
                      <a:lnTo>
                        <a:pt x="341" y="384"/>
                      </a:lnTo>
                      <a:cubicBezTo>
                        <a:pt x="344" y="390"/>
                        <a:pt x="347" y="395"/>
                        <a:pt x="335" y="395"/>
                      </a:cubicBezTo>
                      <a:cubicBezTo>
                        <a:pt x="335" y="389"/>
                        <a:pt x="334" y="384"/>
                        <a:pt x="332" y="380"/>
                      </a:cubicBezTo>
                      <a:lnTo>
                        <a:pt x="332" y="380"/>
                      </a:lnTo>
                      <a:cubicBezTo>
                        <a:pt x="333" y="376"/>
                        <a:pt x="335" y="371"/>
                        <a:pt x="335" y="365"/>
                      </a:cubicBezTo>
                      <a:close/>
                      <a:moveTo>
                        <a:pt x="396" y="365"/>
                      </a:moveTo>
                      <a:cubicBezTo>
                        <a:pt x="407" y="365"/>
                        <a:pt x="418" y="369"/>
                        <a:pt x="427" y="374"/>
                      </a:cubicBezTo>
                      <a:lnTo>
                        <a:pt x="427" y="374"/>
                      </a:lnTo>
                      <a:cubicBezTo>
                        <a:pt x="430" y="383"/>
                        <a:pt x="437" y="395"/>
                        <a:pt x="456" y="395"/>
                      </a:cubicBezTo>
                      <a:lnTo>
                        <a:pt x="396" y="395"/>
                      </a:lnTo>
                      <a:lnTo>
                        <a:pt x="396" y="365"/>
                      </a:lnTo>
                      <a:cubicBezTo>
                        <a:pt x="396" y="375"/>
                        <a:pt x="392" y="378"/>
                        <a:pt x="388" y="378"/>
                      </a:cubicBezTo>
                      <a:cubicBezTo>
                        <a:pt x="379" y="378"/>
                        <a:pt x="365" y="365"/>
                        <a:pt x="365" y="365"/>
                      </a:cubicBezTo>
                      <a:lnTo>
                        <a:pt x="365" y="365"/>
                      </a:lnTo>
                      <a:cubicBezTo>
                        <a:pt x="365" y="365"/>
                        <a:pt x="365" y="365"/>
                        <a:pt x="365" y="365"/>
                      </a:cubicBezTo>
                      <a:lnTo>
                        <a:pt x="396" y="365"/>
                      </a:lnTo>
                      <a:cubicBezTo>
                        <a:pt x="396" y="365"/>
                        <a:pt x="396" y="365"/>
                        <a:pt x="396" y="365"/>
                      </a:cubicBezTo>
                      <a:lnTo>
                        <a:pt x="396" y="365"/>
                      </a:lnTo>
                      <a:close/>
                      <a:moveTo>
                        <a:pt x="1307" y="365"/>
                      </a:moveTo>
                      <a:cubicBezTo>
                        <a:pt x="1277" y="365"/>
                        <a:pt x="1277" y="395"/>
                        <a:pt x="1247" y="395"/>
                      </a:cubicBezTo>
                      <a:cubicBezTo>
                        <a:pt x="1307" y="395"/>
                        <a:pt x="1338" y="365"/>
                        <a:pt x="1338" y="365"/>
                      </a:cubicBezTo>
                      <a:close/>
                      <a:moveTo>
                        <a:pt x="92" y="486"/>
                      </a:moveTo>
                      <a:cubicBezTo>
                        <a:pt x="92" y="486"/>
                        <a:pt x="92" y="496"/>
                        <a:pt x="97" y="504"/>
                      </a:cubicBezTo>
                      <a:lnTo>
                        <a:pt x="97" y="504"/>
                      </a:lnTo>
                      <a:cubicBezTo>
                        <a:pt x="99" y="498"/>
                        <a:pt x="98" y="492"/>
                        <a:pt x="92" y="486"/>
                      </a:cubicBezTo>
                      <a:close/>
                      <a:moveTo>
                        <a:pt x="1429" y="638"/>
                      </a:moveTo>
                      <a:cubicBezTo>
                        <a:pt x="1368" y="638"/>
                        <a:pt x="1429" y="638"/>
                        <a:pt x="1429" y="669"/>
                      </a:cubicBezTo>
                      <a:cubicBezTo>
                        <a:pt x="1429" y="638"/>
                        <a:pt x="1429" y="638"/>
                        <a:pt x="1429" y="638"/>
                      </a:cubicBezTo>
                      <a:close/>
                      <a:moveTo>
                        <a:pt x="639" y="334"/>
                      </a:moveTo>
                      <a:cubicBezTo>
                        <a:pt x="639" y="365"/>
                        <a:pt x="639" y="365"/>
                        <a:pt x="669" y="395"/>
                      </a:cubicBezTo>
                      <a:cubicBezTo>
                        <a:pt x="669" y="395"/>
                        <a:pt x="669" y="365"/>
                        <a:pt x="669" y="365"/>
                      </a:cubicBezTo>
                      <a:lnTo>
                        <a:pt x="700" y="365"/>
                      </a:lnTo>
                      <a:lnTo>
                        <a:pt x="691" y="356"/>
                      </a:lnTo>
                      <a:lnTo>
                        <a:pt x="691" y="356"/>
                      </a:lnTo>
                      <a:cubicBezTo>
                        <a:pt x="696" y="353"/>
                        <a:pt x="698" y="343"/>
                        <a:pt x="699" y="343"/>
                      </a:cubicBezTo>
                      <a:cubicBezTo>
                        <a:pt x="700" y="343"/>
                        <a:pt x="700" y="348"/>
                        <a:pt x="700" y="365"/>
                      </a:cubicBezTo>
                      <a:cubicBezTo>
                        <a:pt x="700" y="365"/>
                        <a:pt x="700" y="365"/>
                        <a:pt x="700" y="395"/>
                      </a:cubicBezTo>
                      <a:lnTo>
                        <a:pt x="730" y="395"/>
                      </a:lnTo>
                      <a:lnTo>
                        <a:pt x="730" y="365"/>
                      </a:lnTo>
                      <a:cubicBezTo>
                        <a:pt x="754" y="365"/>
                        <a:pt x="759" y="404"/>
                        <a:pt x="760" y="404"/>
                      </a:cubicBezTo>
                      <a:cubicBezTo>
                        <a:pt x="760" y="404"/>
                        <a:pt x="760" y="401"/>
                        <a:pt x="760" y="395"/>
                      </a:cubicBezTo>
                      <a:cubicBezTo>
                        <a:pt x="770" y="385"/>
                        <a:pt x="774" y="382"/>
                        <a:pt x="775" y="382"/>
                      </a:cubicBezTo>
                      <a:cubicBezTo>
                        <a:pt x="777" y="382"/>
                        <a:pt x="770" y="395"/>
                        <a:pt x="791" y="395"/>
                      </a:cubicBezTo>
                      <a:cubicBezTo>
                        <a:pt x="791" y="395"/>
                        <a:pt x="791" y="426"/>
                        <a:pt x="821" y="426"/>
                      </a:cubicBezTo>
                      <a:cubicBezTo>
                        <a:pt x="821" y="440"/>
                        <a:pt x="821" y="450"/>
                        <a:pt x="821" y="456"/>
                      </a:cubicBezTo>
                      <a:cubicBezTo>
                        <a:pt x="829" y="441"/>
                        <a:pt x="833" y="435"/>
                        <a:pt x="834" y="435"/>
                      </a:cubicBezTo>
                      <a:cubicBezTo>
                        <a:pt x="840" y="435"/>
                        <a:pt x="829" y="486"/>
                        <a:pt x="851" y="486"/>
                      </a:cubicBezTo>
                      <a:cubicBezTo>
                        <a:pt x="851" y="486"/>
                        <a:pt x="851" y="456"/>
                        <a:pt x="882" y="456"/>
                      </a:cubicBezTo>
                      <a:cubicBezTo>
                        <a:pt x="851" y="486"/>
                        <a:pt x="851" y="486"/>
                        <a:pt x="851" y="486"/>
                      </a:cubicBezTo>
                      <a:lnTo>
                        <a:pt x="882" y="486"/>
                      </a:lnTo>
                      <a:lnTo>
                        <a:pt x="851" y="517"/>
                      </a:lnTo>
                      <a:lnTo>
                        <a:pt x="882" y="517"/>
                      </a:lnTo>
                      <a:cubicBezTo>
                        <a:pt x="862" y="517"/>
                        <a:pt x="882" y="503"/>
                        <a:pt x="889" y="503"/>
                      </a:cubicBezTo>
                      <a:cubicBezTo>
                        <a:pt x="892" y="503"/>
                        <a:pt x="892" y="507"/>
                        <a:pt x="882" y="517"/>
                      </a:cubicBezTo>
                      <a:lnTo>
                        <a:pt x="912" y="517"/>
                      </a:lnTo>
                      <a:cubicBezTo>
                        <a:pt x="882" y="517"/>
                        <a:pt x="912" y="517"/>
                        <a:pt x="882" y="547"/>
                      </a:cubicBezTo>
                      <a:cubicBezTo>
                        <a:pt x="882" y="547"/>
                        <a:pt x="912" y="547"/>
                        <a:pt x="912" y="517"/>
                      </a:cubicBezTo>
                      <a:lnTo>
                        <a:pt x="912" y="517"/>
                      </a:lnTo>
                      <a:cubicBezTo>
                        <a:pt x="912" y="547"/>
                        <a:pt x="912" y="547"/>
                        <a:pt x="882" y="547"/>
                      </a:cubicBezTo>
                      <a:cubicBezTo>
                        <a:pt x="912" y="547"/>
                        <a:pt x="821" y="578"/>
                        <a:pt x="882" y="578"/>
                      </a:cubicBezTo>
                      <a:lnTo>
                        <a:pt x="851" y="578"/>
                      </a:lnTo>
                      <a:cubicBezTo>
                        <a:pt x="882" y="578"/>
                        <a:pt x="821" y="608"/>
                        <a:pt x="821" y="608"/>
                      </a:cubicBezTo>
                      <a:lnTo>
                        <a:pt x="851" y="608"/>
                      </a:lnTo>
                      <a:cubicBezTo>
                        <a:pt x="851" y="608"/>
                        <a:pt x="851" y="608"/>
                        <a:pt x="852" y="608"/>
                      </a:cubicBezTo>
                      <a:lnTo>
                        <a:pt x="852" y="608"/>
                      </a:lnTo>
                      <a:cubicBezTo>
                        <a:pt x="867" y="623"/>
                        <a:pt x="859" y="623"/>
                        <a:pt x="855" y="623"/>
                      </a:cubicBezTo>
                      <a:cubicBezTo>
                        <a:pt x="851" y="623"/>
                        <a:pt x="851" y="623"/>
                        <a:pt x="882" y="638"/>
                      </a:cubicBezTo>
                      <a:lnTo>
                        <a:pt x="791" y="638"/>
                      </a:lnTo>
                      <a:cubicBezTo>
                        <a:pt x="791" y="669"/>
                        <a:pt x="821" y="669"/>
                        <a:pt x="821" y="669"/>
                      </a:cubicBezTo>
                      <a:lnTo>
                        <a:pt x="791" y="669"/>
                      </a:lnTo>
                      <a:cubicBezTo>
                        <a:pt x="821" y="699"/>
                        <a:pt x="821" y="699"/>
                        <a:pt x="791" y="699"/>
                      </a:cubicBezTo>
                      <a:lnTo>
                        <a:pt x="760" y="699"/>
                      </a:lnTo>
                      <a:cubicBezTo>
                        <a:pt x="760" y="722"/>
                        <a:pt x="760" y="710"/>
                        <a:pt x="760" y="730"/>
                      </a:cubicBezTo>
                      <a:cubicBezTo>
                        <a:pt x="761" y="730"/>
                        <a:pt x="761" y="730"/>
                        <a:pt x="761" y="730"/>
                      </a:cubicBezTo>
                      <a:lnTo>
                        <a:pt x="761" y="730"/>
                      </a:lnTo>
                      <a:cubicBezTo>
                        <a:pt x="781" y="730"/>
                        <a:pt x="787" y="743"/>
                        <a:pt x="781" y="743"/>
                      </a:cubicBezTo>
                      <a:cubicBezTo>
                        <a:pt x="777" y="743"/>
                        <a:pt x="770" y="740"/>
                        <a:pt x="760" y="730"/>
                      </a:cubicBezTo>
                      <a:cubicBezTo>
                        <a:pt x="760" y="730"/>
                        <a:pt x="760" y="730"/>
                        <a:pt x="730" y="699"/>
                      </a:cubicBezTo>
                      <a:lnTo>
                        <a:pt x="730" y="699"/>
                      </a:lnTo>
                      <a:cubicBezTo>
                        <a:pt x="741" y="722"/>
                        <a:pt x="744" y="727"/>
                        <a:pt x="743" y="727"/>
                      </a:cubicBezTo>
                      <a:cubicBezTo>
                        <a:pt x="742" y="727"/>
                        <a:pt x="737" y="720"/>
                        <a:pt x="734" y="720"/>
                      </a:cubicBezTo>
                      <a:cubicBezTo>
                        <a:pt x="731" y="720"/>
                        <a:pt x="730" y="723"/>
                        <a:pt x="730" y="730"/>
                      </a:cubicBezTo>
                      <a:lnTo>
                        <a:pt x="730" y="760"/>
                      </a:lnTo>
                      <a:cubicBezTo>
                        <a:pt x="730" y="730"/>
                        <a:pt x="730" y="760"/>
                        <a:pt x="700" y="699"/>
                      </a:cubicBezTo>
                      <a:cubicBezTo>
                        <a:pt x="700" y="704"/>
                        <a:pt x="699" y="708"/>
                        <a:pt x="698" y="711"/>
                      </a:cubicBezTo>
                      <a:lnTo>
                        <a:pt x="698" y="711"/>
                      </a:lnTo>
                      <a:cubicBezTo>
                        <a:pt x="697" y="709"/>
                        <a:pt x="696" y="708"/>
                        <a:pt x="695" y="708"/>
                      </a:cubicBezTo>
                      <a:cubicBezTo>
                        <a:pt x="691" y="708"/>
                        <a:pt x="687" y="720"/>
                        <a:pt x="686" y="728"/>
                      </a:cubicBezTo>
                      <a:lnTo>
                        <a:pt x="686" y="728"/>
                      </a:lnTo>
                      <a:cubicBezTo>
                        <a:pt x="691" y="723"/>
                        <a:pt x="695" y="718"/>
                        <a:pt x="698" y="711"/>
                      </a:cubicBezTo>
                      <a:lnTo>
                        <a:pt x="698" y="711"/>
                      </a:lnTo>
                      <a:cubicBezTo>
                        <a:pt x="699" y="714"/>
                        <a:pt x="700" y="720"/>
                        <a:pt x="700" y="730"/>
                      </a:cubicBezTo>
                      <a:cubicBezTo>
                        <a:pt x="695" y="734"/>
                        <a:pt x="692" y="736"/>
                        <a:pt x="690" y="736"/>
                      </a:cubicBezTo>
                      <a:cubicBezTo>
                        <a:pt x="687" y="736"/>
                        <a:pt x="686" y="732"/>
                        <a:pt x="686" y="728"/>
                      </a:cubicBezTo>
                      <a:lnTo>
                        <a:pt x="686" y="728"/>
                      </a:lnTo>
                      <a:cubicBezTo>
                        <a:pt x="685" y="729"/>
                        <a:pt x="683" y="731"/>
                        <a:pt x="682" y="732"/>
                      </a:cubicBezTo>
                      <a:lnTo>
                        <a:pt x="682" y="732"/>
                      </a:lnTo>
                      <a:cubicBezTo>
                        <a:pt x="680" y="734"/>
                        <a:pt x="676" y="739"/>
                        <a:pt x="673" y="739"/>
                      </a:cubicBezTo>
                      <a:cubicBezTo>
                        <a:pt x="671" y="739"/>
                        <a:pt x="669" y="736"/>
                        <a:pt x="669" y="730"/>
                      </a:cubicBezTo>
                      <a:cubicBezTo>
                        <a:pt x="669" y="730"/>
                        <a:pt x="669" y="730"/>
                        <a:pt x="669" y="699"/>
                      </a:cubicBezTo>
                      <a:cubicBezTo>
                        <a:pt x="669" y="699"/>
                        <a:pt x="639" y="699"/>
                        <a:pt x="639" y="669"/>
                      </a:cubicBezTo>
                      <a:lnTo>
                        <a:pt x="608" y="669"/>
                      </a:lnTo>
                      <a:cubicBezTo>
                        <a:pt x="608" y="669"/>
                        <a:pt x="639" y="669"/>
                        <a:pt x="639" y="638"/>
                      </a:cubicBezTo>
                      <a:cubicBezTo>
                        <a:pt x="639" y="638"/>
                        <a:pt x="669" y="608"/>
                        <a:pt x="639" y="578"/>
                      </a:cubicBezTo>
                      <a:cubicBezTo>
                        <a:pt x="639" y="517"/>
                        <a:pt x="608" y="517"/>
                        <a:pt x="517" y="426"/>
                      </a:cubicBezTo>
                      <a:cubicBezTo>
                        <a:pt x="517" y="426"/>
                        <a:pt x="487" y="426"/>
                        <a:pt x="487" y="395"/>
                      </a:cubicBezTo>
                      <a:cubicBezTo>
                        <a:pt x="487" y="395"/>
                        <a:pt x="474" y="382"/>
                        <a:pt x="456" y="373"/>
                      </a:cubicBezTo>
                      <a:lnTo>
                        <a:pt x="456" y="373"/>
                      </a:lnTo>
                      <a:lnTo>
                        <a:pt x="456" y="365"/>
                      </a:lnTo>
                      <a:lnTo>
                        <a:pt x="487" y="395"/>
                      </a:lnTo>
                      <a:cubicBezTo>
                        <a:pt x="487" y="395"/>
                        <a:pt x="467" y="356"/>
                        <a:pt x="475" y="356"/>
                      </a:cubicBezTo>
                      <a:cubicBezTo>
                        <a:pt x="477" y="356"/>
                        <a:pt x="481" y="359"/>
                        <a:pt x="487" y="365"/>
                      </a:cubicBezTo>
                      <a:cubicBezTo>
                        <a:pt x="487" y="350"/>
                        <a:pt x="487" y="350"/>
                        <a:pt x="487" y="350"/>
                      </a:cubicBezTo>
                      <a:cubicBezTo>
                        <a:pt x="487" y="350"/>
                        <a:pt x="487" y="350"/>
                        <a:pt x="487" y="334"/>
                      </a:cubicBezTo>
                      <a:cubicBezTo>
                        <a:pt x="517" y="365"/>
                        <a:pt x="517" y="365"/>
                        <a:pt x="517" y="365"/>
                      </a:cubicBezTo>
                      <a:cubicBezTo>
                        <a:pt x="547" y="365"/>
                        <a:pt x="518" y="335"/>
                        <a:pt x="517" y="334"/>
                      </a:cubicBezTo>
                      <a:lnTo>
                        <a:pt x="517" y="334"/>
                      </a:lnTo>
                      <a:cubicBezTo>
                        <a:pt x="548" y="365"/>
                        <a:pt x="548" y="365"/>
                        <a:pt x="548" y="395"/>
                      </a:cubicBezTo>
                      <a:lnTo>
                        <a:pt x="548" y="365"/>
                      </a:lnTo>
                      <a:lnTo>
                        <a:pt x="578" y="365"/>
                      </a:lnTo>
                      <a:cubicBezTo>
                        <a:pt x="578" y="355"/>
                        <a:pt x="581" y="351"/>
                        <a:pt x="586" y="351"/>
                      </a:cubicBezTo>
                      <a:cubicBezTo>
                        <a:pt x="592" y="351"/>
                        <a:pt x="600" y="357"/>
                        <a:pt x="604" y="361"/>
                      </a:cubicBezTo>
                      <a:lnTo>
                        <a:pt x="604" y="361"/>
                      </a:lnTo>
                      <a:cubicBezTo>
                        <a:pt x="608" y="350"/>
                        <a:pt x="608" y="334"/>
                        <a:pt x="608" y="334"/>
                      </a:cubicBezTo>
                      <a:cubicBezTo>
                        <a:pt x="608" y="365"/>
                        <a:pt x="639" y="365"/>
                        <a:pt x="608" y="365"/>
                      </a:cubicBezTo>
                      <a:cubicBezTo>
                        <a:pt x="639" y="365"/>
                        <a:pt x="639" y="365"/>
                        <a:pt x="639" y="334"/>
                      </a:cubicBezTo>
                      <a:close/>
                      <a:moveTo>
                        <a:pt x="730" y="730"/>
                      </a:moveTo>
                      <a:cubicBezTo>
                        <a:pt x="730" y="730"/>
                        <a:pt x="760" y="760"/>
                        <a:pt x="760" y="760"/>
                      </a:cubicBezTo>
                      <a:cubicBezTo>
                        <a:pt x="730" y="760"/>
                        <a:pt x="730" y="730"/>
                        <a:pt x="730" y="730"/>
                      </a:cubicBezTo>
                      <a:close/>
                      <a:moveTo>
                        <a:pt x="1399" y="851"/>
                      </a:moveTo>
                      <a:cubicBezTo>
                        <a:pt x="1419" y="851"/>
                        <a:pt x="1412" y="865"/>
                        <a:pt x="1414" y="865"/>
                      </a:cubicBezTo>
                      <a:cubicBezTo>
                        <a:pt x="1416" y="865"/>
                        <a:pt x="1419" y="861"/>
                        <a:pt x="1429" y="851"/>
                      </a:cubicBezTo>
                      <a:close/>
                      <a:moveTo>
                        <a:pt x="882" y="0"/>
                      </a:moveTo>
                      <a:cubicBezTo>
                        <a:pt x="882" y="15"/>
                        <a:pt x="889" y="15"/>
                        <a:pt x="893" y="15"/>
                      </a:cubicBezTo>
                      <a:cubicBezTo>
                        <a:pt x="897" y="15"/>
                        <a:pt x="897" y="15"/>
                        <a:pt x="882" y="30"/>
                      </a:cubicBezTo>
                      <a:cubicBezTo>
                        <a:pt x="856" y="30"/>
                        <a:pt x="852" y="97"/>
                        <a:pt x="852" y="97"/>
                      </a:cubicBezTo>
                      <a:cubicBezTo>
                        <a:pt x="851" y="97"/>
                        <a:pt x="851" y="96"/>
                        <a:pt x="851" y="91"/>
                      </a:cubicBezTo>
                      <a:cubicBezTo>
                        <a:pt x="821" y="122"/>
                        <a:pt x="821" y="122"/>
                        <a:pt x="821" y="122"/>
                      </a:cubicBezTo>
                      <a:cubicBezTo>
                        <a:pt x="821" y="97"/>
                        <a:pt x="821" y="53"/>
                        <a:pt x="805" y="53"/>
                      </a:cubicBezTo>
                      <a:cubicBezTo>
                        <a:pt x="801" y="53"/>
                        <a:pt x="797" y="55"/>
                        <a:pt x="791" y="61"/>
                      </a:cubicBezTo>
                      <a:cubicBezTo>
                        <a:pt x="791" y="61"/>
                        <a:pt x="791" y="91"/>
                        <a:pt x="791" y="91"/>
                      </a:cubicBezTo>
                      <a:cubicBezTo>
                        <a:pt x="791" y="98"/>
                        <a:pt x="789" y="100"/>
                        <a:pt x="787" y="100"/>
                      </a:cubicBezTo>
                      <a:cubicBezTo>
                        <a:pt x="781" y="100"/>
                        <a:pt x="770" y="82"/>
                        <a:pt x="764" y="82"/>
                      </a:cubicBezTo>
                      <a:cubicBezTo>
                        <a:pt x="762" y="82"/>
                        <a:pt x="760" y="85"/>
                        <a:pt x="760" y="91"/>
                      </a:cubicBezTo>
                      <a:lnTo>
                        <a:pt x="760" y="61"/>
                      </a:lnTo>
                      <a:cubicBezTo>
                        <a:pt x="760" y="91"/>
                        <a:pt x="730" y="91"/>
                        <a:pt x="730" y="91"/>
                      </a:cubicBezTo>
                      <a:cubicBezTo>
                        <a:pt x="730" y="91"/>
                        <a:pt x="730" y="122"/>
                        <a:pt x="730" y="122"/>
                      </a:cubicBezTo>
                      <a:cubicBezTo>
                        <a:pt x="719" y="99"/>
                        <a:pt x="712" y="93"/>
                        <a:pt x="707" y="93"/>
                      </a:cubicBezTo>
                      <a:cubicBezTo>
                        <a:pt x="702" y="93"/>
                        <a:pt x="701" y="100"/>
                        <a:pt x="700" y="100"/>
                      </a:cubicBezTo>
                      <a:cubicBezTo>
                        <a:pt x="700" y="100"/>
                        <a:pt x="700" y="98"/>
                        <a:pt x="700" y="91"/>
                      </a:cubicBezTo>
                      <a:cubicBezTo>
                        <a:pt x="700" y="91"/>
                        <a:pt x="686" y="78"/>
                        <a:pt x="677" y="78"/>
                      </a:cubicBezTo>
                      <a:cubicBezTo>
                        <a:pt x="673" y="78"/>
                        <a:pt x="669" y="81"/>
                        <a:pt x="669" y="91"/>
                      </a:cubicBezTo>
                      <a:cubicBezTo>
                        <a:pt x="669" y="99"/>
                        <a:pt x="669" y="106"/>
                        <a:pt x="669" y="122"/>
                      </a:cubicBezTo>
                      <a:cubicBezTo>
                        <a:pt x="654" y="91"/>
                        <a:pt x="646" y="91"/>
                        <a:pt x="643" y="91"/>
                      </a:cubicBezTo>
                      <a:cubicBezTo>
                        <a:pt x="639" y="91"/>
                        <a:pt x="639" y="91"/>
                        <a:pt x="639" y="61"/>
                      </a:cubicBezTo>
                      <a:cubicBezTo>
                        <a:pt x="639" y="91"/>
                        <a:pt x="608" y="91"/>
                        <a:pt x="608" y="122"/>
                      </a:cubicBezTo>
                      <a:cubicBezTo>
                        <a:pt x="608" y="122"/>
                        <a:pt x="608" y="109"/>
                        <a:pt x="608" y="91"/>
                      </a:cubicBezTo>
                      <a:cubicBezTo>
                        <a:pt x="578" y="61"/>
                        <a:pt x="578" y="61"/>
                        <a:pt x="548" y="61"/>
                      </a:cubicBezTo>
                      <a:lnTo>
                        <a:pt x="548" y="91"/>
                      </a:lnTo>
                      <a:cubicBezTo>
                        <a:pt x="548" y="91"/>
                        <a:pt x="548" y="91"/>
                        <a:pt x="548" y="122"/>
                      </a:cubicBezTo>
                      <a:cubicBezTo>
                        <a:pt x="518" y="122"/>
                        <a:pt x="517" y="122"/>
                        <a:pt x="517" y="93"/>
                      </a:cubicBezTo>
                      <a:lnTo>
                        <a:pt x="517" y="93"/>
                      </a:lnTo>
                      <a:cubicBezTo>
                        <a:pt x="517" y="123"/>
                        <a:pt x="518" y="182"/>
                        <a:pt x="548" y="182"/>
                      </a:cubicBezTo>
                      <a:cubicBezTo>
                        <a:pt x="548" y="182"/>
                        <a:pt x="548" y="213"/>
                        <a:pt x="548" y="213"/>
                      </a:cubicBezTo>
                      <a:lnTo>
                        <a:pt x="517" y="213"/>
                      </a:lnTo>
                      <a:cubicBezTo>
                        <a:pt x="517" y="188"/>
                        <a:pt x="497" y="144"/>
                        <a:pt x="490" y="144"/>
                      </a:cubicBezTo>
                      <a:cubicBezTo>
                        <a:pt x="488" y="144"/>
                        <a:pt x="487" y="146"/>
                        <a:pt x="487" y="152"/>
                      </a:cubicBezTo>
                      <a:cubicBezTo>
                        <a:pt x="487" y="122"/>
                        <a:pt x="487" y="122"/>
                        <a:pt x="487" y="91"/>
                      </a:cubicBezTo>
                      <a:cubicBezTo>
                        <a:pt x="456" y="91"/>
                        <a:pt x="487" y="122"/>
                        <a:pt x="456" y="122"/>
                      </a:cubicBezTo>
                      <a:cubicBezTo>
                        <a:pt x="456" y="122"/>
                        <a:pt x="487" y="152"/>
                        <a:pt x="456" y="152"/>
                      </a:cubicBezTo>
                      <a:cubicBezTo>
                        <a:pt x="487" y="182"/>
                        <a:pt x="456" y="182"/>
                        <a:pt x="487" y="213"/>
                      </a:cubicBezTo>
                      <a:lnTo>
                        <a:pt x="456" y="213"/>
                      </a:lnTo>
                      <a:cubicBezTo>
                        <a:pt x="456" y="203"/>
                        <a:pt x="456" y="196"/>
                        <a:pt x="455" y="191"/>
                      </a:cubicBezTo>
                      <a:lnTo>
                        <a:pt x="455" y="191"/>
                      </a:lnTo>
                      <a:cubicBezTo>
                        <a:pt x="454" y="194"/>
                        <a:pt x="451" y="196"/>
                        <a:pt x="448" y="196"/>
                      </a:cubicBezTo>
                      <a:cubicBezTo>
                        <a:pt x="439" y="196"/>
                        <a:pt x="426" y="182"/>
                        <a:pt x="426" y="182"/>
                      </a:cubicBezTo>
                      <a:cubicBezTo>
                        <a:pt x="396" y="182"/>
                        <a:pt x="396" y="152"/>
                        <a:pt x="396" y="152"/>
                      </a:cubicBezTo>
                      <a:lnTo>
                        <a:pt x="396" y="152"/>
                      </a:lnTo>
                      <a:lnTo>
                        <a:pt x="396" y="152"/>
                      </a:lnTo>
                      <a:cubicBezTo>
                        <a:pt x="396" y="152"/>
                        <a:pt x="365" y="152"/>
                        <a:pt x="396" y="182"/>
                      </a:cubicBezTo>
                      <a:cubicBezTo>
                        <a:pt x="396" y="182"/>
                        <a:pt x="426" y="213"/>
                        <a:pt x="426" y="213"/>
                      </a:cubicBezTo>
                      <a:lnTo>
                        <a:pt x="396" y="213"/>
                      </a:lnTo>
                      <a:lnTo>
                        <a:pt x="426" y="243"/>
                      </a:lnTo>
                      <a:lnTo>
                        <a:pt x="396" y="243"/>
                      </a:lnTo>
                      <a:cubicBezTo>
                        <a:pt x="396" y="253"/>
                        <a:pt x="396" y="257"/>
                        <a:pt x="394" y="257"/>
                      </a:cubicBezTo>
                      <a:cubicBezTo>
                        <a:pt x="392" y="257"/>
                        <a:pt x="385" y="243"/>
                        <a:pt x="365" y="243"/>
                      </a:cubicBezTo>
                      <a:cubicBezTo>
                        <a:pt x="365" y="243"/>
                        <a:pt x="365" y="257"/>
                        <a:pt x="356" y="257"/>
                      </a:cubicBezTo>
                      <a:cubicBezTo>
                        <a:pt x="352" y="257"/>
                        <a:pt x="345" y="253"/>
                        <a:pt x="335" y="243"/>
                      </a:cubicBezTo>
                      <a:lnTo>
                        <a:pt x="335" y="243"/>
                      </a:lnTo>
                      <a:cubicBezTo>
                        <a:pt x="335" y="258"/>
                        <a:pt x="335" y="258"/>
                        <a:pt x="339" y="258"/>
                      </a:cubicBezTo>
                      <a:cubicBezTo>
                        <a:pt x="342" y="258"/>
                        <a:pt x="350" y="258"/>
                        <a:pt x="365" y="274"/>
                      </a:cubicBezTo>
                      <a:cubicBezTo>
                        <a:pt x="353" y="268"/>
                        <a:pt x="343" y="265"/>
                        <a:pt x="336" y="265"/>
                      </a:cubicBezTo>
                      <a:cubicBezTo>
                        <a:pt x="304" y="265"/>
                        <a:pt x="304" y="304"/>
                        <a:pt x="304" y="304"/>
                      </a:cubicBezTo>
                      <a:cubicBezTo>
                        <a:pt x="346" y="325"/>
                        <a:pt x="331" y="331"/>
                        <a:pt x="327" y="343"/>
                      </a:cubicBezTo>
                      <a:lnTo>
                        <a:pt x="327" y="343"/>
                      </a:lnTo>
                      <a:cubicBezTo>
                        <a:pt x="318" y="334"/>
                        <a:pt x="304" y="334"/>
                        <a:pt x="304" y="334"/>
                      </a:cubicBezTo>
                      <a:cubicBezTo>
                        <a:pt x="274" y="334"/>
                        <a:pt x="304" y="304"/>
                        <a:pt x="244" y="304"/>
                      </a:cubicBezTo>
                      <a:cubicBezTo>
                        <a:pt x="244" y="304"/>
                        <a:pt x="304" y="334"/>
                        <a:pt x="274" y="365"/>
                      </a:cubicBezTo>
                      <a:cubicBezTo>
                        <a:pt x="259" y="350"/>
                        <a:pt x="259" y="350"/>
                        <a:pt x="259" y="350"/>
                      </a:cubicBezTo>
                      <a:cubicBezTo>
                        <a:pt x="259" y="350"/>
                        <a:pt x="259" y="350"/>
                        <a:pt x="244" y="334"/>
                      </a:cubicBezTo>
                      <a:lnTo>
                        <a:pt x="244" y="334"/>
                      </a:lnTo>
                      <a:cubicBezTo>
                        <a:pt x="213" y="365"/>
                        <a:pt x="274" y="365"/>
                        <a:pt x="274" y="395"/>
                      </a:cubicBezTo>
                      <a:lnTo>
                        <a:pt x="244" y="395"/>
                      </a:lnTo>
                      <a:cubicBezTo>
                        <a:pt x="244" y="395"/>
                        <a:pt x="252" y="399"/>
                        <a:pt x="261" y="404"/>
                      </a:cubicBezTo>
                      <a:lnTo>
                        <a:pt x="261" y="404"/>
                      </a:lnTo>
                      <a:cubicBezTo>
                        <a:pt x="262" y="413"/>
                        <a:pt x="274" y="426"/>
                        <a:pt x="274" y="426"/>
                      </a:cubicBezTo>
                      <a:lnTo>
                        <a:pt x="244" y="426"/>
                      </a:lnTo>
                      <a:cubicBezTo>
                        <a:pt x="183" y="456"/>
                        <a:pt x="92" y="456"/>
                        <a:pt x="122" y="517"/>
                      </a:cubicBezTo>
                      <a:cubicBezTo>
                        <a:pt x="109" y="517"/>
                        <a:pt x="101" y="511"/>
                        <a:pt x="97" y="504"/>
                      </a:cubicBezTo>
                      <a:lnTo>
                        <a:pt x="97" y="504"/>
                      </a:lnTo>
                      <a:cubicBezTo>
                        <a:pt x="89" y="529"/>
                        <a:pt x="31" y="553"/>
                        <a:pt x="31" y="578"/>
                      </a:cubicBezTo>
                      <a:lnTo>
                        <a:pt x="61" y="578"/>
                      </a:lnTo>
                      <a:cubicBezTo>
                        <a:pt x="0" y="608"/>
                        <a:pt x="31" y="669"/>
                        <a:pt x="31" y="699"/>
                      </a:cubicBezTo>
                      <a:cubicBezTo>
                        <a:pt x="61" y="699"/>
                        <a:pt x="61" y="699"/>
                        <a:pt x="61" y="730"/>
                      </a:cubicBezTo>
                      <a:cubicBezTo>
                        <a:pt x="31" y="760"/>
                        <a:pt x="61" y="851"/>
                        <a:pt x="61" y="912"/>
                      </a:cubicBezTo>
                      <a:cubicBezTo>
                        <a:pt x="119" y="999"/>
                        <a:pt x="149" y="1085"/>
                        <a:pt x="230" y="1146"/>
                      </a:cubicBezTo>
                      <a:lnTo>
                        <a:pt x="230" y="1146"/>
                      </a:lnTo>
                      <a:cubicBezTo>
                        <a:pt x="232" y="1137"/>
                        <a:pt x="244" y="1125"/>
                        <a:pt x="244" y="1125"/>
                      </a:cubicBezTo>
                      <a:lnTo>
                        <a:pt x="244" y="1125"/>
                      </a:lnTo>
                      <a:cubicBezTo>
                        <a:pt x="240" y="1135"/>
                        <a:pt x="238" y="1144"/>
                        <a:pt x="238" y="1151"/>
                      </a:cubicBezTo>
                      <a:lnTo>
                        <a:pt x="238" y="1151"/>
                      </a:lnTo>
                      <a:cubicBezTo>
                        <a:pt x="235" y="1149"/>
                        <a:pt x="233" y="1147"/>
                        <a:pt x="230" y="1146"/>
                      </a:cubicBezTo>
                      <a:lnTo>
                        <a:pt x="230" y="1146"/>
                      </a:lnTo>
                      <a:cubicBezTo>
                        <a:pt x="230" y="1150"/>
                        <a:pt x="231" y="1153"/>
                        <a:pt x="237" y="1155"/>
                      </a:cubicBezTo>
                      <a:lnTo>
                        <a:pt x="237" y="1155"/>
                      </a:lnTo>
                      <a:cubicBezTo>
                        <a:pt x="237" y="1153"/>
                        <a:pt x="237" y="1152"/>
                        <a:pt x="238" y="1151"/>
                      </a:cubicBezTo>
                      <a:lnTo>
                        <a:pt x="238" y="1151"/>
                      </a:lnTo>
                      <a:cubicBezTo>
                        <a:pt x="240" y="1152"/>
                        <a:pt x="242" y="1154"/>
                        <a:pt x="244" y="1155"/>
                      </a:cubicBezTo>
                      <a:cubicBezTo>
                        <a:pt x="241" y="1155"/>
                        <a:pt x="239" y="1155"/>
                        <a:pt x="237" y="1155"/>
                      </a:cubicBezTo>
                      <a:lnTo>
                        <a:pt x="237" y="1155"/>
                      </a:lnTo>
                      <a:cubicBezTo>
                        <a:pt x="237" y="1201"/>
                        <a:pt x="304" y="1164"/>
                        <a:pt x="304" y="1216"/>
                      </a:cubicBezTo>
                      <a:cubicBezTo>
                        <a:pt x="351" y="1239"/>
                        <a:pt x="362" y="1297"/>
                        <a:pt x="404" y="1297"/>
                      </a:cubicBezTo>
                      <a:cubicBezTo>
                        <a:pt x="418" y="1297"/>
                        <a:pt x="434" y="1291"/>
                        <a:pt x="456" y="1277"/>
                      </a:cubicBezTo>
                      <a:lnTo>
                        <a:pt x="456" y="1307"/>
                      </a:lnTo>
                      <a:cubicBezTo>
                        <a:pt x="472" y="1322"/>
                        <a:pt x="487" y="1322"/>
                        <a:pt x="498" y="1322"/>
                      </a:cubicBezTo>
                      <a:cubicBezTo>
                        <a:pt x="510" y="1322"/>
                        <a:pt x="517" y="1322"/>
                        <a:pt x="517" y="1337"/>
                      </a:cubicBezTo>
                      <a:lnTo>
                        <a:pt x="517" y="1307"/>
                      </a:lnTo>
                      <a:cubicBezTo>
                        <a:pt x="537" y="1307"/>
                        <a:pt x="531" y="1321"/>
                        <a:pt x="533" y="1321"/>
                      </a:cubicBezTo>
                      <a:cubicBezTo>
                        <a:pt x="534" y="1321"/>
                        <a:pt x="537" y="1317"/>
                        <a:pt x="548" y="1307"/>
                      </a:cubicBezTo>
                      <a:lnTo>
                        <a:pt x="548" y="1337"/>
                      </a:lnTo>
                      <a:lnTo>
                        <a:pt x="578" y="1307"/>
                      </a:lnTo>
                      <a:lnTo>
                        <a:pt x="578" y="1307"/>
                      </a:lnTo>
                      <a:cubicBezTo>
                        <a:pt x="563" y="1337"/>
                        <a:pt x="570" y="1345"/>
                        <a:pt x="582" y="1345"/>
                      </a:cubicBezTo>
                      <a:cubicBezTo>
                        <a:pt x="593" y="1345"/>
                        <a:pt x="608" y="1337"/>
                        <a:pt x="608" y="1337"/>
                      </a:cubicBezTo>
                      <a:lnTo>
                        <a:pt x="669" y="1337"/>
                      </a:lnTo>
                      <a:cubicBezTo>
                        <a:pt x="669" y="1368"/>
                        <a:pt x="730" y="1368"/>
                        <a:pt x="730" y="1368"/>
                      </a:cubicBezTo>
                      <a:cubicBezTo>
                        <a:pt x="760" y="1368"/>
                        <a:pt x="821" y="1337"/>
                        <a:pt x="882" y="1337"/>
                      </a:cubicBezTo>
                      <a:lnTo>
                        <a:pt x="882" y="1307"/>
                      </a:lnTo>
                      <a:cubicBezTo>
                        <a:pt x="892" y="1317"/>
                        <a:pt x="899" y="1321"/>
                        <a:pt x="903" y="1321"/>
                      </a:cubicBezTo>
                      <a:cubicBezTo>
                        <a:pt x="912" y="1321"/>
                        <a:pt x="912" y="1307"/>
                        <a:pt x="912" y="1307"/>
                      </a:cubicBezTo>
                      <a:cubicBezTo>
                        <a:pt x="892" y="1307"/>
                        <a:pt x="885" y="1294"/>
                        <a:pt x="892" y="1294"/>
                      </a:cubicBezTo>
                      <a:cubicBezTo>
                        <a:pt x="895" y="1294"/>
                        <a:pt x="902" y="1297"/>
                        <a:pt x="912" y="1307"/>
                      </a:cubicBezTo>
                      <a:lnTo>
                        <a:pt x="912" y="1277"/>
                      </a:lnTo>
                      <a:cubicBezTo>
                        <a:pt x="912" y="1307"/>
                        <a:pt x="943" y="1307"/>
                        <a:pt x="943" y="1337"/>
                      </a:cubicBezTo>
                      <a:cubicBezTo>
                        <a:pt x="973" y="1307"/>
                        <a:pt x="1003" y="1277"/>
                        <a:pt x="1034" y="1246"/>
                      </a:cubicBezTo>
                      <a:cubicBezTo>
                        <a:pt x="1034" y="1261"/>
                        <a:pt x="1041" y="1261"/>
                        <a:pt x="1049" y="1261"/>
                      </a:cubicBezTo>
                      <a:cubicBezTo>
                        <a:pt x="1057" y="1261"/>
                        <a:pt x="1064" y="1261"/>
                        <a:pt x="1064" y="1276"/>
                      </a:cubicBezTo>
                      <a:lnTo>
                        <a:pt x="1064" y="1276"/>
                      </a:lnTo>
                      <a:cubicBezTo>
                        <a:pt x="1064" y="1246"/>
                        <a:pt x="1034" y="1246"/>
                        <a:pt x="1034" y="1216"/>
                      </a:cubicBezTo>
                      <a:lnTo>
                        <a:pt x="1064" y="1216"/>
                      </a:lnTo>
                      <a:cubicBezTo>
                        <a:pt x="1064" y="1216"/>
                        <a:pt x="1064" y="1246"/>
                        <a:pt x="1064" y="1246"/>
                      </a:cubicBezTo>
                      <a:lnTo>
                        <a:pt x="1095" y="1246"/>
                      </a:lnTo>
                      <a:cubicBezTo>
                        <a:pt x="1095" y="1216"/>
                        <a:pt x="1155" y="1246"/>
                        <a:pt x="1155" y="1186"/>
                      </a:cubicBezTo>
                      <a:lnTo>
                        <a:pt x="1125" y="1186"/>
                      </a:lnTo>
                      <a:cubicBezTo>
                        <a:pt x="1125" y="1170"/>
                        <a:pt x="1140" y="1170"/>
                        <a:pt x="1155" y="1170"/>
                      </a:cubicBezTo>
                      <a:cubicBezTo>
                        <a:pt x="1171" y="1170"/>
                        <a:pt x="1186" y="1170"/>
                        <a:pt x="1186" y="1155"/>
                      </a:cubicBezTo>
                      <a:cubicBezTo>
                        <a:pt x="1216" y="1155"/>
                        <a:pt x="1216" y="1186"/>
                        <a:pt x="1216" y="1186"/>
                      </a:cubicBezTo>
                      <a:cubicBezTo>
                        <a:pt x="1216" y="1186"/>
                        <a:pt x="1216" y="1155"/>
                        <a:pt x="1216" y="1155"/>
                      </a:cubicBezTo>
                      <a:cubicBezTo>
                        <a:pt x="1216" y="1145"/>
                        <a:pt x="1216" y="1142"/>
                        <a:pt x="1217" y="1142"/>
                      </a:cubicBezTo>
                      <a:cubicBezTo>
                        <a:pt x="1220" y="1142"/>
                        <a:pt x="1226" y="1155"/>
                        <a:pt x="1247" y="1155"/>
                      </a:cubicBezTo>
                      <a:cubicBezTo>
                        <a:pt x="1247" y="1155"/>
                        <a:pt x="1216" y="1155"/>
                        <a:pt x="1216" y="1125"/>
                      </a:cubicBezTo>
                      <a:cubicBezTo>
                        <a:pt x="1247" y="1125"/>
                        <a:pt x="1247" y="1125"/>
                        <a:pt x="1277" y="1094"/>
                      </a:cubicBezTo>
                      <a:cubicBezTo>
                        <a:pt x="1277" y="1094"/>
                        <a:pt x="1277" y="1094"/>
                        <a:pt x="1277" y="1125"/>
                      </a:cubicBezTo>
                      <a:cubicBezTo>
                        <a:pt x="1277" y="1102"/>
                        <a:pt x="1281" y="1096"/>
                        <a:pt x="1286" y="1096"/>
                      </a:cubicBezTo>
                      <a:cubicBezTo>
                        <a:pt x="1292" y="1096"/>
                        <a:pt x="1299" y="1103"/>
                        <a:pt x="1303" y="1103"/>
                      </a:cubicBezTo>
                      <a:cubicBezTo>
                        <a:pt x="1306" y="1103"/>
                        <a:pt x="1307" y="1101"/>
                        <a:pt x="1307" y="1094"/>
                      </a:cubicBezTo>
                      <a:cubicBezTo>
                        <a:pt x="1338" y="1034"/>
                        <a:pt x="1368" y="973"/>
                        <a:pt x="1399" y="912"/>
                      </a:cubicBezTo>
                      <a:cubicBezTo>
                        <a:pt x="1368" y="882"/>
                        <a:pt x="1368" y="882"/>
                        <a:pt x="1368" y="851"/>
                      </a:cubicBezTo>
                      <a:lnTo>
                        <a:pt x="1368" y="851"/>
                      </a:lnTo>
                      <a:lnTo>
                        <a:pt x="1429" y="882"/>
                      </a:lnTo>
                      <a:lnTo>
                        <a:pt x="1399" y="851"/>
                      </a:lnTo>
                      <a:cubicBezTo>
                        <a:pt x="1419" y="851"/>
                        <a:pt x="1426" y="838"/>
                        <a:pt x="1437" y="838"/>
                      </a:cubicBezTo>
                      <a:cubicBezTo>
                        <a:pt x="1443" y="838"/>
                        <a:pt x="1449" y="841"/>
                        <a:pt x="1459" y="851"/>
                      </a:cubicBezTo>
                      <a:cubicBezTo>
                        <a:pt x="1459" y="821"/>
                        <a:pt x="1459" y="821"/>
                        <a:pt x="1459" y="790"/>
                      </a:cubicBezTo>
                      <a:cubicBezTo>
                        <a:pt x="1490" y="760"/>
                        <a:pt x="1429" y="760"/>
                        <a:pt x="1459" y="760"/>
                      </a:cubicBezTo>
                      <a:lnTo>
                        <a:pt x="1490" y="760"/>
                      </a:lnTo>
                      <a:cubicBezTo>
                        <a:pt x="1520" y="730"/>
                        <a:pt x="1399" y="699"/>
                        <a:pt x="1429" y="669"/>
                      </a:cubicBezTo>
                      <a:cubicBezTo>
                        <a:pt x="1368" y="669"/>
                        <a:pt x="1399" y="638"/>
                        <a:pt x="1368" y="638"/>
                      </a:cubicBezTo>
                      <a:cubicBezTo>
                        <a:pt x="1368" y="638"/>
                        <a:pt x="1368" y="638"/>
                        <a:pt x="1368" y="608"/>
                      </a:cubicBezTo>
                      <a:cubicBezTo>
                        <a:pt x="1399" y="608"/>
                        <a:pt x="1368" y="578"/>
                        <a:pt x="1399" y="578"/>
                      </a:cubicBezTo>
                      <a:cubicBezTo>
                        <a:pt x="1399" y="578"/>
                        <a:pt x="1338" y="547"/>
                        <a:pt x="1338" y="547"/>
                      </a:cubicBezTo>
                      <a:lnTo>
                        <a:pt x="1368" y="547"/>
                      </a:lnTo>
                      <a:cubicBezTo>
                        <a:pt x="1368" y="517"/>
                        <a:pt x="1368" y="517"/>
                        <a:pt x="1368" y="517"/>
                      </a:cubicBezTo>
                      <a:cubicBezTo>
                        <a:pt x="1368" y="517"/>
                        <a:pt x="1338" y="517"/>
                        <a:pt x="1368" y="486"/>
                      </a:cubicBezTo>
                      <a:cubicBezTo>
                        <a:pt x="1378" y="476"/>
                        <a:pt x="1385" y="473"/>
                        <a:pt x="1390" y="473"/>
                      </a:cubicBezTo>
                      <a:cubicBezTo>
                        <a:pt x="1399" y="473"/>
                        <a:pt x="1399" y="486"/>
                        <a:pt x="1399" y="486"/>
                      </a:cubicBezTo>
                      <a:cubicBezTo>
                        <a:pt x="1429" y="456"/>
                        <a:pt x="1368" y="456"/>
                        <a:pt x="1368" y="456"/>
                      </a:cubicBezTo>
                      <a:cubicBezTo>
                        <a:pt x="1368" y="456"/>
                        <a:pt x="1368" y="486"/>
                        <a:pt x="1338" y="486"/>
                      </a:cubicBezTo>
                      <a:cubicBezTo>
                        <a:pt x="1338" y="456"/>
                        <a:pt x="1307" y="456"/>
                        <a:pt x="1338" y="456"/>
                      </a:cubicBezTo>
                      <a:lnTo>
                        <a:pt x="1368" y="456"/>
                      </a:lnTo>
                      <a:cubicBezTo>
                        <a:pt x="1338" y="456"/>
                        <a:pt x="1338" y="456"/>
                        <a:pt x="1338" y="426"/>
                      </a:cubicBezTo>
                      <a:cubicBezTo>
                        <a:pt x="1307" y="426"/>
                        <a:pt x="1338" y="426"/>
                        <a:pt x="1338" y="395"/>
                      </a:cubicBezTo>
                      <a:lnTo>
                        <a:pt x="1307" y="395"/>
                      </a:lnTo>
                      <a:cubicBezTo>
                        <a:pt x="1307" y="395"/>
                        <a:pt x="1287" y="395"/>
                        <a:pt x="1280" y="412"/>
                      </a:cubicBezTo>
                      <a:lnTo>
                        <a:pt x="1280" y="412"/>
                      </a:lnTo>
                      <a:cubicBezTo>
                        <a:pt x="1276" y="410"/>
                        <a:pt x="1269" y="410"/>
                        <a:pt x="1262" y="410"/>
                      </a:cubicBezTo>
                      <a:cubicBezTo>
                        <a:pt x="1247" y="410"/>
                        <a:pt x="1231" y="410"/>
                        <a:pt x="1247" y="395"/>
                      </a:cubicBezTo>
                      <a:cubicBezTo>
                        <a:pt x="1247" y="365"/>
                        <a:pt x="1277" y="365"/>
                        <a:pt x="1277" y="365"/>
                      </a:cubicBezTo>
                      <a:lnTo>
                        <a:pt x="1247" y="365"/>
                      </a:lnTo>
                      <a:cubicBezTo>
                        <a:pt x="1247" y="334"/>
                        <a:pt x="1216" y="334"/>
                        <a:pt x="1277" y="304"/>
                      </a:cubicBezTo>
                      <a:lnTo>
                        <a:pt x="1307" y="304"/>
                      </a:lnTo>
                      <a:cubicBezTo>
                        <a:pt x="1277" y="304"/>
                        <a:pt x="1277" y="304"/>
                        <a:pt x="1277" y="274"/>
                      </a:cubicBezTo>
                      <a:lnTo>
                        <a:pt x="1247" y="304"/>
                      </a:lnTo>
                      <a:cubicBezTo>
                        <a:pt x="1186" y="304"/>
                        <a:pt x="1307" y="274"/>
                        <a:pt x="1277" y="243"/>
                      </a:cubicBezTo>
                      <a:cubicBezTo>
                        <a:pt x="1247" y="243"/>
                        <a:pt x="1277" y="274"/>
                        <a:pt x="1247" y="274"/>
                      </a:cubicBezTo>
                      <a:cubicBezTo>
                        <a:pt x="1247" y="243"/>
                        <a:pt x="1277" y="243"/>
                        <a:pt x="1247" y="243"/>
                      </a:cubicBezTo>
                      <a:cubicBezTo>
                        <a:pt x="1247" y="228"/>
                        <a:pt x="1247" y="220"/>
                        <a:pt x="1250" y="213"/>
                      </a:cubicBezTo>
                      <a:lnTo>
                        <a:pt x="1247" y="213"/>
                      </a:lnTo>
                      <a:cubicBezTo>
                        <a:pt x="1247" y="213"/>
                        <a:pt x="1216" y="213"/>
                        <a:pt x="1216" y="182"/>
                      </a:cubicBezTo>
                      <a:cubicBezTo>
                        <a:pt x="1216" y="182"/>
                        <a:pt x="1216" y="213"/>
                        <a:pt x="1186" y="213"/>
                      </a:cubicBezTo>
                      <a:cubicBezTo>
                        <a:pt x="1186" y="198"/>
                        <a:pt x="1178" y="198"/>
                        <a:pt x="1171" y="198"/>
                      </a:cubicBezTo>
                      <a:cubicBezTo>
                        <a:pt x="1163" y="198"/>
                        <a:pt x="1155" y="198"/>
                        <a:pt x="1155" y="182"/>
                      </a:cubicBezTo>
                      <a:lnTo>
                        <a:pt x="1186" y="182"/>
                      </a:lnTo>
                      <a:cubicBezTo>
                        <a:pt x="1186" y="182"/>
                        <a:pt x="1155" y="182"/>
                        <a:pt x="1155" y="152"/>
                      </a:cubicBezTo>
                      <a:cubicBezTo>
                        <a:pt x="1155" y="141"/>
                        <a:pt x="1155" y="122"/>
                        <a:pt x="1155" y="122"/>
                      </a:cubicBezTo>
                      <a:cubicBezTo>
                        <a:pt x="1125" y="122"/>
                        <a:pt x="1095" y="152"/>
                        <a:pt x="1064" y="182"/>
                      </a:cubicBezTo>
                      <a:cubicBezTo>
                        <a:pt x="1064" y="152"/>
                        <a:pt x="1064" y="152"/>
                        <a:pt x="1064" y="152"/>
                      </a:cubicBezTo>
                      <a:cubicBezTo>
                        <a:pt x="1064" y="152"/>
                        <a:pt x="1095" y="91"/>
                        <a:pt x="1095" y="91"/>
                      </a:cubicBezTo>
                      <a:cubicBezTo>
                        <a:pt x="1064" y="91"/>
                        <a:pt x="1095" y="122"/>
                        <a:pt x="1064" y="122"/>
                      </a:cubicBezTo>
                      <a:lnTo>
                        <a:pt x="1064" y="91"/>
                      </a:lnTo>
                      <a:cubicBezTo>
                        <a:pt x="1064" y="122"/>
                        <a:pt x="1064" y="122"/>
                        <a:pt x="1034" y="152"/>
                      </a:cubicBezTo>
                      <a:cubicBezTo>
                        <a:pt x="1034" y="152"/>
                        <a:pt x="1034" y="122"/>
                        <a:pt x="1003" y="122"/>
                      </a:cubicBezTo>
                      <a:cubicBezTo>
                        <a:pt x="1003" y="122"/>
                        <a:pt x="973" y="122"/>
                        <a:pt x="973" y="152"/>
                      </a:cubicBezTo>
                      <a:lnTo>
                        <a:pt x="973" y="122"/>
                      </a:lnTo>
                      <a:cubicBezTo>
                        <a:pt x="973" y="122"/>
                        <a:pt x="973" y="122"/>
                        <a:pt x="973" y="91"/>
                      </a:cubicBezTo>
                      <a:lnTo>
                        <a:pt x="943" y="91"/>
                      </a:lnTo>
                      <a:cubicBezTo>
                        <a:pt x="943" y="91"/>
                        <a:pt x="943" y="91"/>
                        <a:pt x="943" y="122"/>
                      </a:cubicBezTo>
                      <a:lnTo>
                        <a:pt x="912" y="91"/>
                      </a:lnTo>
                      <a:cubicBezTo>
                        <a:pt x="943" y="61"/>
                        <a:pt x="912" y="61"/>
                        <a:pt x="912" y="30"/>
                      </a:cubicBezTo>
                      <a:cubicBezTo>
                        <a:pt x="912" y="0"/>
                        <a:pt x="912" y="0"/>
                        <a:pt x="8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9" name="Google Shape;1349;p31"/>
                <p:cNvSpPr/>
                <p:nvPr/>
              </p:nvSpPr>
              <p:spPr>
                <a:xfrm>
                  <a:off x="1012378" y="5068843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lnTo>
                        <a:pt x="0" y="31"/>
                      </a:lnTo>
                      <a:cubicBezTo>
                        <a:pt x="31" y="3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0" name="Google Shape;1350;p31"/>
                <p:cNvSpPr/>
                <p:nvPr/>
              </p:nvSpPr>
              <p:spPr>
                <a:xfrm>
                  <a:off x="1018230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1" name="Google Shape;1351;p31"/>
                <p:cNvSpPr/>
                <p:nvPr/>
              </p:nvSpPr>
              <p:spPr>
                <a:xfrm>
                  <a:off x="1019227" y="508154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0" y="1"/>
                      </a:cubicBez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2" name="Google Shape;1352;p31"/>
                <p:cNvSpPr/>
                <p:nvPr/>
              </p:nvSpPr>
              <p:spPr>
                <a:xfrm>
                  <a:off x="1006526" y="5067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3" name="Google Shape;1353;p31"/>
                <p:cNvSpPr/>
                <p:nvPr/>
              </p:nvSpPr>
              <p:spPr>
                <a:xfrm>
                  <a:off x="990866" y="5067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4" name="Google Shape;1354;p31"/>
                <p:cNvSpPr/>
                <p:nvPr/>
              </p:nvSpPr>
              <p:spPr>
                <a:xfrm>
                  <a:off x="992828" y="50688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5" name="Google Shape;1355;p31"/>
                <p:cNvSpPr/>
                <p:nvPr/>
              </p:nvSpPr>
              <p:spPr>
                <a:xfrm>
                  <a:off x="1009452" y="506984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6" name="Google Shape;1356;p31"/>
                <p:cNvSpPr/>
                <p:nvPr/>
              </p:nvSpPr>
              <p:spPr>
                <a:xfrm>
                  <a:off x="992828" y="50688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7" name="Google Shape;1357;p31"/>
                <p:cNvSpPr/>
                <p:nvPr/>
              </p:nvSpPr>
              <p:spPr>
                <a:xfrm>
                  <a:off x="990866" y="5067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8" name="Google Shape;1358;p31"/>
                <p:cNvSpPr/>
                <p:nvPr/>
              </p:nvSpPr>
              <p:spPr>
                <a:xfrm>
                  <a:off x="1000641" y="50678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9" name="Google Shape;1359;p31"/>
                <p:cNvSpPr/>
                <p:nvPr/>
              </p:nvSpPr>
              <p:spPr>
                <a:xfrm>
                  <a:off x="992828" y="50668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0" name="Google Shape;1360;p31"/>
                <p:cNvSpPr/>
                <p:nvPr/>
              </p:nvSpPr>
              <p:spPr>
                <a:xfrm>
                  <a:off x="989902" y="506787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1" name="Google Shape;1361;p31"/>
                <p:cNvSpPr/>
                <p:nvPr/>
              </p:nvSpPr>
              <p:spPr>
                <a:xfrm>
                  <a:off x="997715" y="506688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2" name="Google Shape;1362;p31"/>
                <p:cNvSpPr/>
                <p:nvPr/>
              </p:nvSpPr>
              <p:spPr>
                <a:xfrm>
                  <a:off x="2151019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3" name="Google Shape;1363;p31"/>
                <p:cNvSpPr/>
                <p:nvPr/>
              </p:nvSpPr>
              <p:spPr>
                <a:xfrm>
                  <a:off x="2154942" y="498675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0"/>
                      </a:moveTo>
                      <a:lnTo>
                        <a:pt x="0" y="0"/>
                      </a:lnTo>
                      <a:cubicBezTo>
                        <a:pt x="0" y="0"/>
                        <a:pt x="30" y="0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4" name="Google Shape;1364;p31"/>
                <p:cNvSpPr/>
                <p:nvPr/>
              </p:nvSpPr>
              <p:spPr>
                <a:xfrm>
                  <a:off x="2148092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5" name="Google Shape;1365;p31"/>
                <p:cNvSpPr/>
                <p:nvPr/>
              </p:nvSpPr>
              <p:spPr>
                <a:xfrm>
                  <a:off x="2156871" y="49916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6" name="Google Shape;1366;p31"/>
                <p:cNvSpPr/>
                <p:nvPr/>
              </p:nvSpPr>
              <p:spPr>
                <a:xfrm>
                  <a:off x="2156871" y="498871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7" name="Google Shape;1367;p31"/>
                <p:cNvSpPr/>
                <p:nvPr/>
              </p:nvSpPr>
              <p:spPr>
                <a:xfrm>
                  <a:off x="2141243" y="497990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8" name="Google Shape;1368;p31"/>
                <p:cNvSpPr/>
                <p:nvPr/>
              </p:nvSpPr>
              <p:spPr>
                <a:xfrm>
                  <a:off x="2140279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9" name="Google Shape;1369;p31"/>
                <p:cNvSpPr/>
                <p:nvPr/>
              </p:nvSpPr>
              <p:spPr>
                <a:xfrm>
                  <a:off x="2142208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0" name="Google Shape;1370;p31"/>
                <p:cNvSpPr/>
                <p:nvPr/>
              </p:nvSpPr>
              <p:spPr>
                <a:xfrm>
                  <a:off x="2142208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1" name="Google Shape;1371;p31"/>
                <p:cNvSpPr/>
                <p:nvPr/>
              </p:nvSpPr>
              <p:spPr>
                <a:xfrm>
                  <a:off x="2145166" y="4985786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lnTo>
                        <a:pt x="30" y="30"/>
                      </a:lnTo>
                      <a:cubicBezTo>
                        <a:pt x="30" y="30"/>
                        <a:pt x="3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2" name="Google Shape;1372;p31"/>
                <p:cNvSpPr/>
                <p:nvPr/>
              </p:nvSpPr>
              <p:spPr>
                <a:xfrm>
                  <a:off x="2153945" y="499456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3" name="Google Shape;1373;p31"/>
                <p:cNvSpPr/>
                <p:nvPr/>
              </p:nvSpPr>
              <p:spPr>
                <a:xfrm>
                  <a:off x="2142208" y="49838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4" name="Google Shape;1374;p31"/>
                <p:cNvSpPr/>
                <p:nvPr/>
              </p:nvSpPr>
              <p:spPr>
                <a:xfrm>
                  <a:off x="2143205" y="4976011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0" y="0"/>
                        <a:pt x="0" y="0"/>
                        <a:pt x="0" y="30"/>
                      </a:cubicBez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5" name="Google Shape;1375;p31"/>
                <p:cNvSpPr/>
                <p:nvPr/>
              </p:nvSpPr>
              <p:spPr>
                <a:xfrm>
                  <a:off x="2163720" y="501215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6" name="Google Shape;1376;p31"/>
                <p:cNvSpPr/>
                <p:nvPr/>
              </p:nvSpPr>
              <p:spPr>
                <a:xfrm>
                  <a:off x="2142208" y="49838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7" name="Google Shape;1377;p31"/>
                <p:cNvSpPr/>
                <p:nvPr/>
              </p:nvSpPr>
              <p:spPr>
                <a:xfrm>
                  <a:off x="2151019" y="49955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8" name="Google Shape;1378;p31"/>
                <p:cNvSpPr/>
                <p:nvPr/>
              </p:nvSpPr>
              <p:spPr>
                <a:xfrm>
                  <a:off x="2151983" y="49945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9" name="Google Shape;1379;p31"/>
                <p:cNvSpPr/>
                <p:nvPr/>
              </p:nvSpPr>
              <p:spPr>
                <a:xfrm>
                  <a:off x="2145166" y="49857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0" name="Google Shape;1380;p31"/>
                <p:cNvSpPr/>
                <p:nvPr/>
              </p:nvSpPr>
              <p:spPr>
                <a:xfrm>
                  <a:off x="2150054" y="499360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1" name="Google Shape;1381;p31"/>
                <p:cNvSpPr/>
                <p:nvPr/>
              </p:nvSpPr>
              <p:spPr>
                <a:xfrm>
                  <a:off x="2156871" y="49877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2" name="Google Shape;1382;p31"/>
                <p:cNvSpPr/>
                <p:nvPr/>
              </p:nvSpPr>
              <p:spPr>
                <a:xfrm>
                  <a:off x="2171533" y="49838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3" name="Google Shape;1383;p31"/>
                <p:cNvSpPr/>
                <p:nvPr/>
              </p:nvSpPr>
              <p:spPr>
                <a:xfrm>
                  <a:off x="2170569" y="498382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4" name="Google Shape;1384;p31"/>
                <p:cNvSpPr/>
                <p:nvPr/>
              </p:nvSpPr>
              <p:spPr>
                <a:xfrm>
                  <a:off x="2171533" y="49847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5" name="Google Shape;1385;p31"/>
                <p:cNvSpPr/>
                <p:nvPr/>
              </p:nvSpPr>
              <p:spPr>
                <a:xfrm>
                  <a:off x="2166646" y="497697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6" name="Google Shape;1386;p31"/>
                <p:cNvSpPr/>
                <p:nvPr/>
              </p:nvSpPr>
              <p:spPr>
                <a:xfrm>
                  <a:off x="2168607" y="497794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7" name="Google Shape;1387;p31"/>
                <p:cNvSpPr/>
                <p:nvPr/>
              </p:nvSpPr>
              <p:spPr>
                <a:xfrm>
                  <a:off x="2173495" y="49896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8" name="Google Shape;1388;p31"/>
                <p:cNvSpPr/>
                <p:nvPr/>
              </p:nvSpPr>
              <p:spPr>
                <a:xfrm>
                  <a:off x="2129507" y="4972088"/>
                  <a:ext cx="48908" cy="44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1" h="1369" extrusionOk="0">
                      <a:moveTo>
                        <a:pt x="426" y="92"/>
                      </a:moveTo>
                      <a:cubicBezTo>
                        <a:pt x="426" y="92"/>
                        <a:pt x="457" y="92"/>
                        <a:pt x="457" y="122"/>
                      </a:cubicBezTo>
                      <a:lnTo>
                        <a:pt x="457" y="92"/>
                      </a:lnTo>
                      <a:close/>
                      <a:moveTo>
                        <a:pt x="517" y="122"/>
                      </a:moveTo>
                      <a:cubicBezTo>
                        <a:pt x="517" y="122"/>
                        <a:pt x="517" y="152"/>
                        <a:pt x="517" y="152"/>
                      </a:cubicBezTo>
                      <a:lnTo>
                        <a:pt x="521" y="152"/>
                      </a:lnTo>
                      <a:cubicBezTo>
                        <a:pt x="517" y="137"/>
                        <a:pt x="517" y="122"/>
                        <a:pt x="517" y="122"/>
                      </a:cubicBezTo>
                      <a:close/>
                      <a:moveTo>
                        <a:pt x="396" y="152"/>
                      </a:moveTo>
                      <a:cubicBezTo>
                        <a:pt x="368" y="152"/>
                        <a:pt x="366" y="178"/>
                        <a:pt x="388" y="182"/>
                      </a:cubicBezTo>
                      <a:lnTo>
                        <a:pt x="388" y="182"/>
                      </a:lnTo>
                      <a:cubicBezTo>
                        <a:pt x="382" y="165"/>
                        <a:pt x="376" y="152"/>
                        <a:pt x="396" y="152"/>
                      </a:cubicBezTo>
                      <a:close/>
                      <a:moveTo>
                        <a:pt x="388" y="182"/>
                      </a:moveTo>
                      <a:lnTo>
                        <a:pt x="388" y="182"/>
                      </a:lnTo>
                      <a:cubicBezTo>
                        <a:pt x="389" y="184"/>
                        <a:pt x="390" y="186"/>
                        <a:pt x="391" y="188"/>
                      </a:cubicBezTo>
                      <a:lnTo>
                        <a:pt x="391" y="188"/>
                      </a:lnTo>
                      <a:lnTo>
                        <a:pt x="396" y="183"/>
                      </a:lnTo>
                      <a:cubicBezTo>
                        <a:pt x="393" y="183"/>
                        <a:pt x="391" y="183"/>
                        <a:pt x="388" y="182"/>
                      </a:cubicBezTo>
                      <a:close/>
                      <a:moveTo>
                        <a:pt x="1247" y="183"/>
                      </a:moveTo>
                      <a:cubicBezTo>
                        <a:pt x="1232" y="198"/>
                        <a:pt x="1239" y="198"/>
                        <a:pt x="1247" y="198"/>
                      </a:cubicBezTo>
                      <a:cubicBezTo>
                        <a:pt x="1248" y="198"/>
                        <a:pt x="1250" y="198"/>
                        <a:pt x="1251" y="198"/>
                      </a:cubicBezTo>
                      <a:lnTo>
                        <a:pt x="1251" y="198"/>
                      </a:lnTo>
                      <a:cubicBezTo>
                        <a:pt x="1247" y="191"/>
                        <a:pt x="1247" y="183"/>
                        <a:pt x="1247" y="183"/>
                      </a:cubicBezTo>
                      <a:close/>
                      <a:moveTo>
                        <a:pt x="1251" y="198"/>
                      </a:moveTo>
                      <a:cubicBezTo>
                        <a:pt x="1252" y="200"/>
                        <a:pt x="1253" y="202"/>
                        <a:pt x="1255" y="204"/>
                      </a:cubicBezTo>
                      <a:lnTo>
                        <a:pt x="1255" y="204"/>
                      </a:lnTo>
                      <a:cubicBezTo>
                        <a:pt x="1257" y="199"/>
                        <a:pt x="1255" y="198"/>
                        <a:pt x="1251" y="198"/>
                      </a:cubicBezTo>
                      <a:close/>
                      <a:moveTo>
                        <a:pt x="365" y="244"/>
                      </a:moveTo>
                      <a:lnTo>
                        <a:pt x="365" y="244"/>
                      </a:lnTo>
                      <a:cubicBezTo>
                        <a:pt x="366" y="244"/>
                        <a:pt x="396" y="274"/>
                        <a:pt x="396" y="274"/>
                      </a:cubicBezTo>
                      <a:cubicBezTo>
                        <a:pt x="396" y="274"/>
                        <a:pt x="365" y="274"/>
                        <a:pt x="365" y="244"/>
                      </a:cubicBezTo>
                      <a:close/>
                      <a:moveTo>
                        <a:pt x="214" y="335"/>
                      </a:moveTo>
                      <a:cubicBezTo>
                        <a:pt x="214" y="345"/>
                        <a:pt x="217" y="352"/>
                        <a:pt x="223" y="357"/>
                      </a:cubicBezTo>
                      <a:lnTo>
                        <a:pt x="223" y="357"/>
                      </a:lnTo>
                      <a:cubicBezTo>
                        <a:pt x="214" y="348"/>
                        <a:pt x="214" y="335"/>
                        <a:pt x="214" y="335"/>
                      </a:cubicBezTo>
                      <a:close/>
                      <a:moveTo>
                        <a:pt x="305" y="335"/>
                      </a:moveTo>
                      <a:lnTo>
                        <a:pt x="305" y="335"/>
                      </a:lnTo>
                      <a:cubicBezTo>
                        <a:pt x="320" y="350"/>
                        <a:pt x="320" y="350"/>
                        <a:pt x="320" y="350"/>
                      </a:cubicBezTo>
                      <a:cubicBezTo>
                        <a:pt x="320" y="350"/>
                        <a:pt x="320" y="350"/>
                        <a:pt x="335" y="365"/>
                      </a:cubicBezTo>
                      <a:cubicBezTo>
                        <a:pt x="335" y="365"/>
                        <a:pt x="305" y="365"/>
                        <a:pt x="305" y="335"/>
                      </a:cubicBezTo>
                      <a:close/>
                      <a:moveTo>
                        <a:pt x="426" y="365"/>
                      </a:moveTo>
                      <a:cubicBezTo>
                        <a:pt x="426" y="369"/>
                        <a:pt x="427" y="372"/>
                        <a:pt x="427" y="375"/>
                      </a:cubicBezTo>
                      <a:lnTo>
                        <a:pt x="427" y="375"/>
                      </a:lnTo>
                      <a:cubicBezTo>
                        <a:pt x="427" y="375"/>
                        <a:pt x="427" y="374"/>
                        <a:pt x="426" y="374"/>
                      </a:cubicBezTo>
                      <a:lnTo>
                        <a:pt x="426" y="374"/>
                      </a:lnTo>
                      <a:lnTo>
                        <a:pt x="426" y="365"/>
                      </a:lnTo>
                      <a:close/>
                      <a:moveTo>
                        <a:pt x="1338" y="365"/>
                      </a:moveTo>
                      <a:cubicBezTo>
                        <a:pt x="1325" y="365"/>
                        <a:pt x="1323" y="371"/>
                        <a:pt x="1326" y="378"/>
                      </a:cubicBezTo>
                      <a:lnTo>
                        <a:pt x="1326" y="378"/>
                      </a:lnTo>
                      <a:lnTo>
                        <a:pt x="1338" y="365"/>
                      </a:lnTo>
                      <a:close/>
                      <a:moveTo>
                        <a:pt x="328" y="382"/>
                      </a:moveTo>
                      <a:cubicBezTo>
                        <a:pt x="330" y="382"/>
                        <a:pt x="333" y="383"/>
                        <a:pt x="335" y="384"/>
                      </a:cubicBezTo>
                      <a:lnTo>
                        <a:pt x="335" y="384"/>
                      </a:lnTo>
                      <a:lnTo>
                        <a:pt x="335" y="396"/>
                      </a:lnTo>
                      <a:cubicBezTo>
                        <a:pt x="325" y="386"/>
                        <a:pt x="325" y="382"/>
                        <a:pt x="328" y="382"/>
                      </a:cubicBezTo>
                      <a:close/>
                      <a:moveTo>
                        <a:pt x="337" y="385"/>
                      </a:moveTo>
                      <a:cubicBezTo>
                        <a:pt x="339" y="386"/>
                        <a:pt x="340" y="388"/>
                        <a:pt x="342" y="389"/>
                      </a:cubicBezTo>
                      <a:lnTo>
                        <a:pt x="342" y="389"/>
                      </a:lnTo>
                      <a:lnTo>
                        <a:pt x="335" y="396"/>
                      </a:lnTo>
                      <a:cubicBezTo>
                        <a:pt x="335" y="392"/>
                        <a:pt x="336" y="388"/>
                        <a:pt x="337" y="385"/>
                      </a:cubicBezTo>
                      <a:close/>
                      <a:moveTo>
                        <a:pt x="743" y="385"/>
                      </a:moveTo>
                      <a:cubicBezTo>
                        <a:pt x="740" y="387"/>
                        <a:pt x="735" y="390"/>
                        <a:pt x="730" y="396"/>
                      </a:cubicBezTo>
                      <a:cubicBezTo>
                        <a:pt x="742" y="396"/>
                        <a:pt x="745" y="391"/>
                        <a:pt x="743" y="385"/>
                      </a:cubicBezTo>
                      <a:close/>
                      <a:moveTo>
                        <a:pt x="1308" y="365"/>
                      </a:moveTo>
                      <a:cubicBezTo>
                        <a:pt x="1277" y="396"/>
                        <a:pt x="1277" y="396"/>
                        <a:pt x="1247" y="396"/>
                      </a:cubicBezTo>
                      <a:lnTo>
                        <a:pt x="1308" y="396"/>
                      </a:lnTo>
                      <a:cubicBezTo>
                        <a:pt x="1308" y="396"/>
                        <a:pt x="1308" y="365"/>
                        <a:pt x="1308" y="365"/>
                      </a:cubicBezTo>
                      <a:close/>
                      <a:moveTo>
                        <a:pt x="1326" y="378"/>
                      </a:moveTo>
                      <a:lnTo>
                        <a:pt x="1308" y="396"/>
                      </a:lnTo>
                      <a:lnTo>
                        <a:pt x="1338" y="396"/>
                      </a:lnTo>
                      <a:cubicBezTo>
                        <a:pt x="1338" y="396"/>
                        <a:pt x="1329" y="386"/>
                        <a:pt x="1326" y="378"/>
                      </a:cubicBezTo>
                      <a:close/>
                      <a:moveTo>
                        <a:pt x="396" y="365"/>
                      </a:moveTo>
                      <a:cubicBezTo>
                        <a:pt x="407" y="376"/>
                        <a:pt x="418" y="387"/>
                        <a:pt x="426" y="396"/>
                      </a:cubicBezTo>
                      <a:lnTo>
                        <a:pt x="426" y="396"/>
                      </a:lnTo>
                      <a:cubicBezTo>
                        <a:pt x="426" y="406"/>
                        <a:pt x="423" y="409"/>
                        <a:pt x="418" y="409"/>
                      </a:cubicBezTo>
                      <a:cubicBezTo>
                        <a:pt x="409" y="409"/>
                        <a:pt x="396" y="396"/>
                        <a:pt x="396" y="396"/>
                      </a:cubicBezTo>
                      <a:cubicBezTo>
                        <a:pt x="396" y="396"/>
                        <a:pt x="366" y="365"/>
                        <a:pt x="365" y="365"/>
                      </a:cubicBezTo>
                      <a:lnTo>
                        <a:pt x="365" y="365"/>
                      </a:lnTo>
                      <a:cubicBezTo>
                        <a:pt x="365" y="365"/>
                        <a:pt x="365" y="365"/>
                        <a:pt x="365" y="365"/>
                      </a:cubicBezTo>
                      <a:cubicBezTo>
                        <a:pt x="396" y="365"/>
                        <a:pt x="396" y="396"/>
                        <a:pt x="396" y="396"/>
                      </a:cubicBezTo>
                      <a:lnTo>
                        <a:pt x="396" y="365"/>
                      </a:lnTo>
                      <a:close/>
                      <a:moveTo>
                        <a:pt x="864" y="523"/>
                      </a:moveTo>
                      <a:cubicBezTo>
                        <a:pt x="858" y="527"/>
                        <a:pt x="852" y="534"/>
                        <a:pt x="852" y="548"/>
                      </a:cubicBezTo>
                      <a:cubicBezTo>
                        <a:pt x="865" y="534"/>
                        <a:pt x="867" y="527"/>
                        <a:pt x="864" y="523"/>
                      </a:cubicBezTo>
                      <a:close/>
                      <a:moveTo>
                        <a:pt x="700" y="730"/>
                      </a:moveTo>
                      <a:lnTo>
                        <a:pt x="700" y="730"/>
                      </a:lnTo>
                      <a:cubicBezTo>
                        <a:pt x="700" y="730"/>
                        <a:pt x="700" y="730"/>
                        <a:pt x="700" y="730"/>
                      </a:cubicBezTo>
                      <a:close/>
                      <a:moveTo>
                        <a:pt x="761" y="730"/>
                      </a:moveTo>
                      <a:cubicBezTo>
                        <a:pt x="761" y="730"/>
                        <a:pt x="761" y="730"/>
                        <a:pt x="761" y="730"/>
                      </a:cubicBezTo>
                      <a:cubicBezTo>
                        <a:pt x="761" y="730"/>
                        <a:pt x="761" y="730"/>
                        <a:pt x="761" y="730"/>
                      </a:cubicBezTo>
                      <a:close/>
                      <a:moveTo>
                        <a:pt x="700" y="730"/>
                      </a:moveTo>
                      <a:lnTo>
                        <a:pt x="700" y="730"/>
                      </a:lnTo>
                      <a:cubicBezTo>
                        <a:pt x="700" y="730"/>
                        <a:pt x="700" y="730"/>
                        <a:pt x="700" y="730"/>
                      </a:cubicBezTo>
                      <a:close/>
                      <a:moveTo>
                        <a:pt x="761" y="730"/>
                      </a:moveTo>
                      <a:cubicBezTo>
                        <a:pt x="761" y="730"/>
                        <a:pt x="761" y="730"/>
                        <a:pt x="761" y="730"/>
                      </a:cubicBezTo>
                      <a:cubicBezTo>
                        <a:pt x="761" y="730"/>
                        <a:pt x="761" y="730"/>
                        <a:pt x="761" y="730"/>
                      </a:cubicBezTo>
                      <a:close/>
                      <a:moveTo>
                        <a:pt x="700" y="730"/>
                      </a:moveTo>
                      <a:lnTo>
                        <a:pt x="700" y="730"/>
                      </a:lnTo>
                      <a:cubicBezTo>
                        <a:pt x="700" y="730"/>
                        <a:pt x="700" y="730"/>
                        <a:pt x="700" y="730"/>
                      </a:cubicBezTo>
                      <a:close/>
                      <a:moveTo>
                        <a:pt x="669" y="730"/>
                      </a:moveTo>
                      <a:lnTo>
                        <a:pt x="669" y="730"/>
                      </a:lnTo>
                      <a:cubicBezTo>
                        <a:pt x="662" y="738"/>
                        <a:pt x="654" y="745"/>
                        <a:pt x="639" y="760"/>
                      </a:cubicBezTo>
                      <a:cubicBezTo>
                        <a:pt x="650" y="738"/>
                        <a:pt x="653" y="732"/>
                        <a:pt x="654" y="732"/>
                      </a:cubicBezTo>
                      <a:lnTo>
                        <a:pt x="654" y="732"/>
                      </a:lnTo>
                      <a:cubicBezTo>
                        <a:pt x="655" y="732"/>
                        <a:pt x="653" y="739"/>
                        <a:pt x="657" y="739"/>
                      </a:cubicBezTo>
                      <a:cubicBezTo>
                        <a:pt x="659" y="739"/>
                        <a:pt x="663" y="737"/>
                        <a:pt x="669" y="730"/>
                      </a:cubicBezTo>
                      <a:close/>
                      <a:moveTo>
                        <a:pt x="639" y="335"/>
                      </a:moveTo>
                      <a:cubicBezTo>
                        <a:pt x="639" y="365"/>
                        <a:pt x="639" y="396"/>
                        <a:pt x="639" y="396"/>
                      </a:cubicBezTo>
                      <a:cubicBezTo>
                        <a:pt x="669" y="396"/>
                        <a:pt x="669" y="396"/>
                        <a:pt x="669" y="365"/>
                      </a:cubicBezTo>
                      <a:cubicBezTo>
                        <a:pt x="676" y="372"/>
                        <a:pt x="681" y="374"/>
                        <a:pt x="685" y="374"/>
                      </a:cubicBezTo>
                      <a:cubicBezTo>
                        <a:pt x="696" y="374"/>
                        <a:pt x="699" y="356"/>
                        <a:pt x="700" y="356"/>
                      </a:cubicBezTo>
                      <a:cubicBezTo>
                        <a:pt x="700" y="356"/>
                        <a:pt x="700" y="359"/>
                        <a:pt x="700" y="365"/>
                      </a:cubicBezTo>
                      <a:cubicBezTo>
                        <a:pt x="700" y="365"/>
                        <a:pt x="700" y="396"/>
                        <a:pt x="700" y="396"/>
                      </a:cubicBezTo>
                      <a:lnTo>
                        <a:pt x="730" y="396"/>
                      </a:lnTo>
                      <a:cubicBezTo>
                        <a:pt x="730" y="396"/>
                        <a:pt x="730" y="365"/>
                        <a:pt x="730" y="365"/>
                      </a:cubicBezTo>
                      <a:cubicBezTo>
                        <a:pt x="730" y="365"/>
                        <a:pt x="741" y="376"/>
                        <a:pt x="743" y="385"/>
                      </a:cubicBezTo>
                      <a:lnTo>
                        <a:pt x="743" y="385"/>
                      </a:lnTo>
                      <a:cubicBezTo>
                        <a:pt x="747" y="383"/>
                        <a:pt x="749" y="382"/>
                        <a:pt x="752" y="382"/>
                      </a:cubicBezTo>
                      <a:cubicBezTo>
                        <a:pt x="761" y="382"/>
                        <a:pt x="761" y="396"/>
                        <a:pt x="761" y="396"/>
                      </a:cubicBezTo>
                      <a:lnTo>
                        <a:pt x="791" y="396"/>
                      </a:lnTo>
                      <a:lnTo>
                        <a:pt x="791" y="426"/>
                      </a:lnTo>
                      <a:cubicBezTo>
                        <a:pt x="811" y="426"/>
                        <a:pt x="805" y="440"/>
                        <a:pt x="807" y="440"/>
                      </a:cubicBezTo>
                      <a:cubicBezTo>
                        <a:pt x="808" y="440"/>
                        <a:pt x="811" y="436"/>
                        <a:pt x="821" y="426"/>
                      </a:cubicBezTo>
                      <a:cubicBezTo>
                        <a:pt x="821" y="456"/>
                        <a:pt x="821" y="456"/>
                        <a:pt x="821" y="456"/>
                      </a:cubicBezTo>
                      <a:cubicBezTo>
                        <a:pt x="828" y="444"/>
                        <a:pt x="831" y="439"/>
                        <a:pt x="834" y="439"/>
                      </a:cubicBezTo>
                      <a:cubicBezTo>
                        <a:pt x="841" y="439"/>
                        <a:pt x="831" y="492"/>
                        <a:pt x="844" y="492"/>
                      </a:cubicBezTo>
                      <a:cubicBezTo>
                        <a:pt x="846" y="492"/>
                        <a:pt x="848" y="490"/>
                        <a:pt x="852" y="487"/>
                      </a:cubicBezTo>
                      <a:lnTo>
                        <a:pt x="852" y="487"/>
                      </a:lnTo>
                      <a:lnTo>
                        <a:pt x="852" y="487"/>
                      </a:lnTo>
                      <a:lnTo>
                        <a:pt x="882" y="487"/>
                      </a:lnTo>
                      <a:cubicBezTo>
                        <a:pt x="882" y="517"/>
                        <a:pt x="882" y="517"/>
                        <a:pt x="882" y="517"/>
                      </a:cubicBezTo>
                      <a:lnTo>
                        <a:pt x="852" y="517"/>
                      </a:lnTo>
                      <a:cubicBezTo>
                        <a:pt x="852" y="517"/>
                        <a:pt x="861" y="517"/>
                        <a:pt x="864" y="523"/>
                      </a:cubicBezTo>
                      <a:lnTo>
                        <a:pt x="864" y="523"/>
                      </a:lnTo>
                      <a:cubicBezTo>
                        <a:pt x="873" y="517"/>
                        <a:pt x="882" y="517"/>
                        <a:pt x="882" y="517"/>
                      </a:cubicBezTo>
                      <a:lnTo>
                        <a:pt x="882" y="517"/>
                      </a:lnTo>
                      <a:cubicBezTo>
                        <a:pt x="867" y="532"/>
                        <a:pt x="875" y="532"/>
                        <a:pt x="882" y="532"/>
                      </a:cubicBezTo>
                      <a:cubicBezTo>
                        <a:pt x="890" y="532"/>
                        <a:pt x="897" y="532"/>
                        <a:pt x="882" y="548"/>
                      </a:cubicBezTo>
                      <a:cubicBezTo>
                        <a:pt x="882" y="548"/>
                        <a:pt x="821" y="578"/>
                        <a:pt x="852" y="578"/>
                      </a:cubicBezTo>
                      <a:cubicBezTo>
                        <a:pt x="852" y="578"/>
                        <a:pt x="852" y="578"/>
                        <a:pt x="852" y="608"/>
                      </a:cubicBezTo>
                      <a:cubicBezTo>
                        <a:pt x="852" y="608"/>
                        <a:pt x="852" y="622"/>
                        <a:pt x="843" y="622"/>
                      </a:cubicBezTo>
                      <a:cubicBezTo>
                        <a:pt x="838" y="622"/>
                        <a:pt x="832" y="619"/>
                        <a:pt x="821" y="608"/>
                      </a:cubicBezTo>
                      <a:lnTo>
                        <a:pt x="821" y="608"/>
                      </a:lnTo>
                      <a:cubicBezTo>
                        <a:pt x="852" y="639"/>
                        <a:pt x="852" y="639"/>
                        <a:pt x="852" y="639"/>
                      </a:cubicBezTo>
                      <a:lnTo>
                        <a:pt x="821" y="639"/>
                      </a:lnTo>
                      <a:cubicBezTo>
                        <a:pt x="791" y="639"/>
                        <a:pt x="791" y="669"/>
                        <a:pt x="791" y="669"/>
                      </a:cubicBezTo>
                      <a:cubicBezTo>
                        <a:pt x="791" y="669"/>
                        <a:pt x="821" y="700"/>
                        <a:pt x="791" y="700"/>
                      </a:cubicBezTo>
                      <a:cubicBezTo>
                        <a:pt x="791" y="710"/>
                        <a:pt x="791" y="713"/>
                        <a:pt x="790" y="713"/>
                      </a:cubicBezTo>
                      <a:cubicBezTo>
                        <a:pt x="788" y="713"/>
                        <a:pt x="781" y="700"/>
                        <a:pt x="761" y="700"/>
                      </a:cubicBezTo>
                      <a:lnTo>
                        <a:pt x="761" y="700"/>
                      </a:lnTo>
                      <a:lnTo>
                        <a:pt x="761" y="700"/>
                      </a:lnTo>
                      <a:cubicBezTo>
                        <a:pt x="761" y="700"/>
                        <a:pt x="761" y="730"/>
                        <a:pt x="791" y="730"/>
                      </a:cubicBezTo>
                      <a:lnTo>
                        <a:pt x="761" y="730"/>
                      </a:lnTo>
                      <a:cubicBezTo>
                        <a:pt x="761" y="730"/>
                        <a:pt x="791" y="760"/>
                        <a:pt x="761" y="760"/>
                      </a:cubicBezTo>
                      <a:cubicBezTo>
                        <a:pt x="761" y="745"/>
                        <a:pt x="761" y="738"/>
                        <a:pt x="761" y="730"/>
                      </a:cubicBezTo>
                      <a:cubicBezTo>
                        <a:pt x="761" y="740"/>
                        <a:pt x="757" y="743"/>
                        <a:pt x="753" y="743"/>
                      </a:cubicBezTo>
                      <a:cubicBezTo>
                        <a:pt x="751" y="743"/>
                        <a:pt x="749" y="743"/>
                        <a:pt x="747" y="742"/>
                      </a:cubicBezTo>
                      <a:lnTo>
                        <a:pt x="747" y="742"/>
                      </a:lnTo>
                      <a:cubicBezTo>
                        <a:pt x="749" y="746"/>
                        <a:pt x="753" y="752"/>
                        <a:pt x="761" y="760"/>
                      </a:cubicBezTo>
                      <a:cubicBezTo>
                        <a:pt x="761" y="760"/>
                        <a:pt x="731" y="730"/>
                        <a:pt x="730" y="730"/>
                      </a:cubicBezTo>
                      <a:lnTo>
                        <a:pt x="730" y="730"/>
                      </a:lnTo>
                      <a:cubicBezTo>
                        <a:pt x="730" y="730"/>
                        <a:pt x="739" y="739"/>
                        <a:pt x="747" y="742"/>
                      </a:cubicBezTo>
                      <a:lnTo>
                        <a:pt x="747" y="742"/>
                      </a:lnTo>
                      <a:cubicBezTo>
                        <a:pt x="742" y="730"/>
                        <a:pt x="753" y="730"/>
                        <a:pt x="730" y="730"/>
                      </a:cubicBezTo>
                      <a:lnTo>
                        <a:pt x="730" y="730"/>
                      </a:lnTo>
                      <a:cubicBezTo>
                        <a:pt x="730" y="730"/>
                        <a:pt x="730" y="730"/>
                        <a:pt x="730" y="730"/>
                      </a:cubicBezTo>
                      <a:lnTo>
                        <a:pt x="730" y="730"/>
                      </a:lnTo>
                      <a:cubicBezTo>
                        <a:pt x="732" y="733"/>
                        <a:pt x="733" y="736"/>
                        <a:pt x="735" y="738"/>
                      </a:cubicBezTo>
                      <a:lnTo>
                        <a:pt x="735" y="738"/>
                      </a:lnTo>
                      <a:cubicBezTo>
                        <a:pt x="732" y="739"/>
                        <a:pt x="730" y="745"/>
                        <a:pt x="730" y="760"/>
                      </a:cubicBezTo>
                      <a:cubicBezTo>
                        <a:pt x="715" y="745"/>
                        <a:pt x="707" y="745"/>
                        <a:pt x="704" y="745"/>
                      </a:cubicBezTo>
                      <a:cubicBezTo>
                        <a:pt x="700" y="745"/>
                        <a:pt x="700" y="745"/>
                        <a:pt x="700" y="730"/>
                      </a:cubicBezTo>
                      <a:lnTo>
                        <a:pt x="700" y="760"/>
                      </a:lnTo>
                      <a:cubicBezTo>
                        <a:pt x="700" y="735"/>
                        <a:pt x="700" y="731"/>
                        <a:pt x="683" y="730"/>
                      </a:cubicBezTo>
                      <a:lnTo>
                        <a:pt x="683" y="730"/>
                      </a:lnTo>
                      <a:cubicBezTo>
                        <a:pt x="683" y="729"/>
                        <a:pt x="683" y="728"/>
                        <a:pt x="683" y="727"/>
                      </a:cubicBezTo>
                      <a:lnTo>
                        <a:pt x="683" y="727"/>
                      </a:lnTo>
                      <a:cubicBezTo>
                        <a:pt x="691" y="724"/>
                        <a:pt x="700" y="716"/>
                        <a:pt x="700" y="700"/>
                      </a:cubicBezTo>
                      <a:lnTo>
                        <a:pt x="700" y="700"/>
                      </a:lnTo>
                      <a:cubicBezTo>
                        <a:pt x="685" y="715"/>
                        <a:pt x="677" y="722"/>
                        <a:pt x="669" y="730"/>
                      </a:cubicBezTo>
                      <a:cubicBezTo>
                        <a:pt x="669" y="730"/>
                        <a:pt x="639" y="730"/>
                        <a:pt x="669" y="700"/>
                      </a:cubicBezTo>
                      <a:lnTo>
                        <a:pt x="669" y="700"/>
                      </a:lnTo>
                      <a:cubicBezTo>
                        <a:pt x="659" y="710"/>
                        <a:pt x="653" y="713"/>
                        <a:pt x="648" y="713"/>
                      </a:cubicBezTo>
                      <a:cubicBezTo>
                        <a:pt x="639" y="713"/>
                        <a:pt x="639" y="700"/>
                        <a:pt x="639" y="700"/>
                      </a:cubicBezTo>
                      <a:lnTo>
                        <a:pt x="609" y="700"/>
                      </a:lnTo>
                      <a:cubicBezTo>
                        <a:pt x="609" y="669"/>
                        <a:pt x="609" y="669"/>
                        <a:pt x="639" y="669"/>
                      </a:cubicBezTo>
                      <a:cubicBezTo>
                        <a:pt x="609" y="669"/>
                        <a:pt x="639" y="639"/>
                        <a:pt x="639" y="639"/>
                      </a:cubicBezTo>
                      <a:cubicBezTo>
                        <a:pt x="639" y="639"/>
                        <a:pt x="639" y="608"/>
                        <a:pt x="639" y="578"/>
                      </a:cubicBezTo>
                      <a:cubicBezTo>
                        <a:pt x="639" y="548"/>
                        <a:pt x="609" y="548"/>
                        <a:pt x="517" y="456"/>
                      </a:cubicBezTo>
                      <a:cubicBezTo>
                        <a:pt x="487" y="426"/>
                        <a:pt x="487" y="426"/>
                        <a:pt x="457" y="426"/>
                      </a:cubicBezTo>
                      <a:cubicBezTo>
                        <a:pt x="457" y="416"/>
                        <a:pt x="460" y="413"/>
                        <a:pt x="465" y="413"/>
                      </a:cubicBezTo>
                      <a:cubicBezTo>
                        <a:pt x="474" y="413"/>
                        <a:pt x="487" y="426"/>
                        <a:pt x="487" y="426"/>
                      </a:cubicBezTo>
                      <a:cubicBezTo>
                        <a:pt x="476" y="415"/>
                        <a:pt x="466" y="405"/>
                        <a:pt x="455" y="396"/>
                      </a:cubicBezTo>
                      <a:lnTo>
                        <a:pt x="455" y="396"/>
                      </a:lnTo>
                      <a:cubicBezTo>
                        <a:pt x="456" y="396"/>
                        <a:pt x="457" y="396"/>
                        <a:pt x="457" y="396"/>
                      </a:cubicBezTo>
                      <a:cubicBezTo>
                        <a:pt x="477" y="396"/>
                        <a:pt x="470" y="369"/>
                        <a:pt x="472" y="369"/>
                      </a:cubicBezTo>
                      <a:lnTo>
                        <a:pt x="472" y="369"/>
                      </a:lnTo>
                      <a:cubicBezTo>
                        <a:pt x="474" y="369"/>
                        <a:pt x="477" y="375"/>
                        <a:pt x="487" y="396"/>
                      </a:cubicBezTo>
                      <a:cubicBezTo>
                        <a:pt x="487" y="365"/>
                        <a:pt x="487" y="365"/>
                        <a:pt x="487" y="335"/>
                      </a:cubicBezTo>
                      <a:cubicBezTo>
                        <a:pt x="487" y="365"/>
                        <a:pt x="517" y="365"/>
                        <a:pt x="517" y="396"/>
                      </a:cubicBezTo>
                      <a:cubicBezTo>
                        <a:pt x="548" y="396"/>
                        <a:pt x="518" y="366"/>
                        <a:pt x="517" y="365"/>
                      </a:cubicBezTo>
                      <a:lnTo>
                        <a:pt x="517" y="365"/>
                      </a:lnTo>
                      <a:cubicBezTo>
                        <a:pt x="518" y="366"/>
                        <a:pt x="548" y="396"/>
                        <a:pt x="548" y="396"/>
                      </a:cubicBezTo>
                      <a:lnTo>
                        <a:pt x="548" y="365"/>
                      </a:lnTo>
                      <a:cubicBezTo>
                        <a:pt x="548" y="396"/>
                        <a:pt x="548" y="396"/>
                        <a:pt x="578" y="396"/>
                      </a:cubicBezTo>
                      <a:lnTo>
                        <a:pt x="548" y="365"/>
                      </a:lnTo>
                      <a:lnTo>
                        <a:pt x="548" y="365"/>
                      </a:lnTo>
                      <a:cubicBezTo>
                        <a:pt x="563" y="380"/>
                        <a:pt x="571" y="380"/>
                        <a:pt x="574" y="380"/>
                      </a:cubicBezTo>
                      <a:cubicBezTo>
                        <a:pt x="578" y="380"/>
                        <a:pt x="578" y="380"/>
                        <a:pt x="578" y="396"/>
                      </a:cubicBezTo>
                      <a:cubicBezTo>
                        <a:pt x="578" y="396"/>
                        <a:pt x="578" y="377"/>
                        <a:pt x="578" y="365"/>
                      </a:cubicBezTo>
                      <a:cubicBezTo>
                        <a:pt x="585" y="372"/>
                        <a:pt x="588" y="374"/>
                        <a:pt x="591" y="374"/>
                      </a:cubicBezTo>
                      <a:cubicBezTo>
                        <a:pt x="596" y="374"/>
                        <a:pt x="591" y="356"/>
                        <a:pt x="596" y="356"/>
                      </a:cubicBezTo>
                      <a:cubicBezTo>
                        <a:pt x="599" y="356"/>
                        <a:pt x="602" y="359"/>
                        <a:pt x="609" y="365"/>
                      </a:cubicBezTo>
                      <a:cubicBezTo>
                        <a:pt x="609" y="365"/>
                        <a:pt x="609" y="396"/>
                        <a:pt x="609" y="396"/>
                      </a:cubicBezTo>
                      <a:cubicBezTo>
                        <a:pt x="609" y="365"/>
                        <a:pt x="639" y="365"/>
                        <a:pt x="639" y="335"/>
                      </a:cubicBezTo>
                      <a:close/>
                      <a:moveTo>
                        <a:pt x="1399" y="852"/>
                      </a:moveTo>
                      <a:cubicBezTo>
                        <a:pt x="1399" y="852"/>
                        <a:pt x="1399" y="882"/>
                        <a:pt x="1429" y="882"/>
                      </a:cubicBezTo>
                      <a:lnTo>
                        <a:pt x="1399" y="852"/>
                      </a:lnTo>
                      <a:close/>
                      <a:moveTo>
                        <a:pt x="1186" y="1156"/>
                      </a:moveTo>
                      <a:lnTo>
                        <a:pt x="1186" y="1156"/>
                      </a:lnTo>
                      <a:cubicBezTo>
                        <a:pt x="1217" y="1186"/>
                        <a:pt x="1186" y="1186"/>
                        <a:pt x="1186" y="1186"/>
                      </a:cubicBezTo>
                      <a:cubicBezTo>
                        <a:pt x="1217" y="1186"/>
                        <a:pt x="1217" y="1186"/>
                        <a:pt x="1186" y="1156"/>
                      </a:cubicBezTo>
                      <a:close/>
                      <a:moveTo>
                        <a:pt x="1049" y="1268"/>
                      </a:moveTo>
                      <a:cubicBezTo>
                        <a:pt x="1049" y="1268"/>
                        <a:pt x="1049" y="1268"/>
                        <a:pt x="1048" y="1268"/>
                      </a:cubicBezTo>
                      <a:lnTo>
                        <a:pt x="1048" y="1268"/>
                      </a:lnTo>
                      <a:cubicBezTo>
                        <a:pt x="1056" y="1277"/>
                        <a:pt x="1065" y="1277"/>
                        <a:pt x="1065" y="1277"/>
                      </a:cubicBezTo>
                      <a:cubicBezTo>
                        <a:pt x="1058" y="1271"/>
                        <a:pt x="1053" y="1268"/>
                        <a:pt x="1049" y="1268"/>
                      </a:cubicBezTo>
                      <a:close/>
                      <a:moveTo>
                        <a:pt x="882" y="0"/>
                      </a:moveTo>
                      <a:cubicBezTo>
                        <a:pt x="882" y="31"/>
                        <a:pt x="882" y="31"/>
                        <a:pt x="882" y="61"/>
                      </a:cubicBezTo>
                      <a:cubicBezTo>
                        <a:pt x="858" y="61"/>
                        <a:pt x="853" y="100"/>
                        <a:pt x="837" y="100"/>
                      </a:cubicBezTo>
                      <a:cubicBezTo>
                        <a:pt x="832" y="100"/>
                        <a:pt x="828" y="98"/>
                        <a:pt x="821" y="92"/>
                      </a:cubicBezTo>
                      <a:lnTo>
                        <a:pt x="821" y="122"/>
                      </a:lnTo>
                      <a:cubicBezTo>
                        <a:pt x="821" y="122"/>
                        <a:pt x="821" y="122"/>
                        <a:pt x="821" y="152"/>
                      </a:cubicBezTo>
                      <a:cubicBezTo>
                        <a:pt x="821" y="122"/>
                        <a:pt x="821" y="61"/>
                        <a:pt x="791" y="61"/>
                      </a:cubicBezTo>
                      <a:cubicBezTo>
                        <a:pt x="791" y="92"/>
                        <a:pt x="791" y="92"/>
                        <a:pt x="791" y="122"/>
                      </a:cubicBezTo>
                      <a:cubicBezTo>
                        <a:pt x="767" y="122"/>
                        <a:pt x="762" y="83"/>
                        <a:pt x="761" y="83"/>
                      </a:cubicBezTo>
                      <a:cubicBezTo>
                        <a:pt x="761" y="83"/>
                        <a:pt x="761" y="86"/>
                        <a:pt x="761" y="92"/>
                      </a:cubicBezTo>
                      <a:lnTo>
                        <a:pt x="730" y="92"/>
                      </a:lnTo>
                      <a:cubicBezTo>
                        <a:pt x="730" y="107"/>
                        <a:pt x="730" y="114"/>
                        <a:pt x="726" y="114"/>
                      </a:cubicBezTo>
                      <a:cubicBezTo>
                        <a:pt x="723" y="114"/>
                        <a:pt x="715" y="107"/>
                        <a:pt x="700" y="92"/>
                      </a:cubicBezTo>
                      <a:lnTo>
                        <a:pt x="700" y="92"/>
                      </a:lnTo>
                      <a:cubicBezTo>
                        <a:pt x="700" y="92"/>
                        <a:pt x="730" y="122"/>
                        <a:pt x="700" y="122"/>
                      </a:cubicBezTo>
                      <a:cubicBezTo>
                        <a:pt x="700" y="107"/>
                        <a:pt x="700" y="107"/>
                        <a:pt x="700" y="107"/>
                      </a:cubicBezTo>
                      <a:cubicBezTo>
                        <a:pt x="700" y="107"/>
                        <a:pt x="700" y="107"/>
                        <a:pt x="700" y="92"/>
                      </a:cubicBezTo>
                      <a:lnTo>
                        <a:pt x="669" y="92"/>
                      </a:lnTo>
                      <a:lnTo>
                        <a:pt x="669" y="61"/>
                      </a:lnTo>
                      <a:cubicBezTo>
                        <a:pt x="669" y="122"/>
                        <a:pt x="669" y="122"/>
                        <a:pt x="639" y="122"/>
                      </a:cubicBezTo>
                      <a:cubicBezTo>
                        <a:pt x="639" y="100"/>
                        <a:pt x="639" y="94"/>
                        <a:pt x="638" y="94"/>
                      </a:cubicBezTo>
                      <a:cubicBezTo>
                        <a:pt x="636" y="94"/>
                        <a:pt x="632" y="101"/>
                        <a:pt x="625" y="101"/>
                      </a:cubicBezTo>
                      <a:cubicBezTo>
                        <a:pt x="621" y="101"/>
                        <a:pt x="616" y="99"/>
                        <a:pt x="609" y="92"/>
                      </a:cubicBezTo>
                      <a:lnTo>
                        <a:pt x="609" y="92"/>
                      </a:lnTo>
                      <a:cubicBezTo>
                        <a:pt x="624" y="107"/>
                        <a:pt x="624" y="107"/>
                        <a:pt x="620" y="107"/>
                      </a:cubicBezTo>
                      <a:cubicBezTo>
                        <a:pt x="616" y="107"/>
                        <a:pt x="609" y="107"/>
                        <a:pt x="609" y="122"/>
                      </a:cubicBezTo>
                      <a:cubicBezTo>
                        <a:pt x="609" y="122"/>
                        <a:pt x="609" y="92"/>
                        <a:pt x="578" y="92"/>
                      </a:cubicBezTo>
                      <a:lnTo>
                        <a:pt x="548" y="92"/>
                      </a:lnTo>
                      <a:lnTo>
                        <a:pt x="548" y="122"/>
                      </a:lnTo>
                      <a:cubicBezTo>
                        <a:pt x="548" y="152"/>
                        <a:pt x="548" y="152"/>
                        <a:pt x="548" y="152"/>
                      </a:cubicBezTo>
                      <a:lnTo>
                        <a:pt x="521" y="152"/>
                      </a:lnTo>
                      <a:cubicBezTo>
                        <a:pt x="525" y="168"/>
                        <a:pt x="533" y="183"/>
                        <a:pt x="548" y="183"/>
                      </a:cubicBezTo>
                      <a:cubicBezTo>
                        <a:pt x="548" y="213"/>
                        <a:pt x="548" y="213"/>
                        <a:pt x="548" y="213"/>
                      </a:cubicBezTo>
                      <a:lnTo>
                        <a:pt x="517" y="183"/>
                      </a:lnTo>
                      <a:lnTo>
                        <a:pt x="517" y="213"/>
                      </a:lnTo>
                      <a:cubicBezTo>
                        <a:pt x="517" y="213"/>
                        <a:pt x="487" y="152"/>
                        <a:pt x="487" y="152"/>
                      </a:cubicBezTo>
                      <a:cubicBezTo>
                        <a:pt x="487" y="152"/>
                        <a:pt x="487" y="122"/>
                        <a:pt x="487" y="122"/>
                      </a:cubicBezTo>
                      <a:cubicBezTo>
                        <a:pt x="487" y="122"/>
                        <a:pt x="457" y="122"/>
                        <a:pt x="457" y="92"/>
                      </a:cubicBezTo>
                      <a:lnTo>
                        <a:pt x="457" y="92"/>
                      </a:lnTo>
                      <a:cubicBezTo>
                        <a:pt x="457" y="122"/>
                        <a:pt x="487" y="122"/>
                        <a:pt x="457" y="122"/>
                      </a:cubicBezTo>
                      <a:cubicBezTo>
                        <a:pt x="457" y="122"/>
                        <a:pt x="457" y="141"/>
                        <a:pt x="457" y="152"/>
                      </a:cubicBezTo>
                      <a:cubicBezTo>
                        <a:pt x="487" y="183"/>
                        <a:pt x="457" y="213"/>
                        <a:pt x="487" y="213"/>
                      </a:cubicBezTo>
                      <a:cubicBezTo>
                        <a:pt x="487" y="228"/>
                        <a:pt x="479" y="236"/>
                        <a:pt x="472" y="236"/>
                      </a:cubicBezTo>
                      <a:cubicBezTo>
                        <a:pt x="464" y="236"/>
                        <a:pt x="457" y="228"/>
                        <a:pt x="457" y="213"/>
                      </a:cubicBezTo>
                      <a:cubicBezTo>
                        <a:pt x="457" y="213"/>
                        <a:pt x="426" y="183"/>
                        <a:pt x="426" y="183"/>
                      </a:cubicBezTo>
                      <a:lnTo>
                        <a:pt x="426" y="183"/>
                      </a:lnTo>
                      <a:cubicBezTo>
                        <a:pt x="426" y="183"/>
                        <a:pt x="426" y="183"/>
                        <a:pt x="426" y="183"/>
                      </a:cubicBezTo>
                      <a:lnTo>
                        <a:pt x="396" y="183"/>
                      </a:lnTo>
                      <a:cubicBezTo>
                        <a:pt x="396" y="183"/>
                        <a:pt x="426" y="183"/>
                        <a:pt x="426" y="213"/>
                      </a:cubicBezTo>
                      <a:lnTo>
                        <a:pt x="396" y="213"/>
                      </a:lnTo>
                      <a:cubicBezTo>
                        <a:pt x="396" y="205"/>
                        <a:pt x="393" y="196"/>
                        <a:pt x="391" y="188"/>
                      </a:cubicBezTo>
                      <a:lnTo>
                        <a:pt x="391" y="188"/>
                      </a:lnTo>
                      <a:lnTo>
                        <a:pt x="365" y="213"/>
                      </a:lnTo>
                      <a:cubicBezTo>
                        <a:pt x="396" y="213"/>
                        <a:pt x="426" y="213"/>
                        <a:pt x="396" y="244"/>
                      </a:cubicBezTo>
                      <a:lnTo>
                        <a:pt x="365" y="244"/>
                      </a:lnTo>
                      <a:cubicBezTo>
                        <a:pt x="365" y="244"/>
                        <a:pt x="335" y="274"/>
                        <a:pt x="335" y="274"/>
                      </a:cubicBezTo>
                      <a:cubicBezTo>
                        <a:pt x="305" y="274"/>
                        <a:pt x="305" y="304"/>
                        <a:pt x="305" y="335"/>
                      </a:cubicBezTo>
                      <a:cubicBezTo>
                        <a:pt x="274" y="335"/>
                        <a:pt x="274" y="335"/>
                        <a:pt x="244" y="304"/>
                      </a:cubicBezTo>
                      <a:lnTo>
                        <a:pt x="244" y="304"/>
                      </a:lnTo>
                      <a:cubicBezTo>
                        <a:pt x="244" y="335"/>
                        <a:pt x="274" y="365"/>
                        <a:pt x="274" y="365"/>
                      </a:cubicBezTo>
                      <a:cubicBezTo>
                        <a:pt x="268" y="359"/>
                        <a:pt x="264" y="356"/>
                        <a:pt x="262" y="356"/>
                      </a:cubicBezTo>
                      <a:cubicBezTo>
                        <a:pt x="256" y="356"/>
                        <a:pt x="262" y="374"/>
                        <a:pt x="256" y="374"/>
                      </a:cubicBezTo>
                      <a:cubicBezTo>
                        <a:pt x="254" y="374"/>
                        <a:pt x="250" y="372"/>
                        <a:pt x="244" y="365"/>
                      </a:cubicBezTo>
                      <a:cubicBezTo>
                        <a:pt x="234" y="365"/>
                        <a:pt x="227" y="362"/>
                        <a:pt x="223" y="357"/>
                      </a:cubicBezTo>
                      <a:lnTo>
                        <a:pt x="223" y="357"/>
                      </a:lnTo>
                      <a:cubicBezTo>
                        <a:pt x="234" y="369"/>
                        <a:pt x="254" y="375"/>
                        <a:pt x="274" y="396"/>
                      </a:cubicBezTo>
                      <a:cubicBezTo>
                        <a:pt x="250" y="396"/>
                        <a:pt x="245" y="415"/>
                        <a:pt x="259" y="423"/>
                      </a:cubicBezTo>
                      <a:lnTo>
                        <a:pt x="259" y="423"/>
                      </a:lnTo>
                      <a:cubicBezTo>
                        <a:pt x="255" y="425"/>
                        <a:pt x="250" y="426"/>
                        <a:pt x="244" y="426"/>
                      </a:cubicBezTo>
                      <a:lnTo>
                        <a:pt x="244" y="456"/>
                      </a:lnTo>
                      <a:cubicBezTo>
                        <a:pt x="244" y="426"/>
                        <a:pt x="214" y="426"/>
                        <a:pt x="214" y="426"/>
                      </a:cubicBezTo>
                      <a:cubicBezTo>
                        <a:pt x="183" y="456"/>
                        <a:pt x="92" y="456"/>
                        <a:pt x="92" y="517"/>
                      </a:cubicBezTo>
                      <a:cubicBezTo>
                        <a:pt x="92" y="548"/>
                        <a:pt x="31" y="548"/>
                        <a:pt x="31" y="578"/>
                      </a:cubicBezTo>
                      <a:lnTo>
                        <a:pt x="62" y="578"/>
                      </a:lnTo>
                      <a:cubicBezTo>
                        <a:pt x="1" y="639"/>
                        <a:pt x="31" y="669"/>
                        <a:pt x="1" y="730"/>
                      </a:cubicBezTo>
                      <a:lnTo>
                        <a:pt x="31" y="700"/>
                      </a:lnTo>
                      <a:cubicBezTo>
                        <a:pt x="31" y="730"/>
                        <a:pt x="62" y="730"/>
                        <a:pt x="62" y="730"/>
                      </a:cubicBezTo>
                      <a:cubicBezTo>
                        <a:pt x="31" y="730"/>
                        <a:pt x="31" y="730"/>
                        <a:pt x="31" y="760"/>
                      </a:cubicBezTo>
                      <a:cubicBezTo>
                        <a:pt x="31" y="730"/>
                        <a:pt x="62" y="730"/>
                        <a:pt x="62" y="730"/>
                      </a:cubicBezTo>
                      <a:lnTo>
                        <a:pt x="62" y="730"/>
                      </a:lnTo>
                      <a:cubicBezTo>
                        <a:pt x="1" y="791"/>
                        <a:pt x="62" y="852"/>
                        <a:pt x="62" y="943"/>
                      </a:cubicBezTo>
                      <a:cubicBezTo>
                        <a:pt x="122" y="1004"/>
                        <a:pt x="153" y="1125"/>
                        <a:pt x="214" y="1186"/>
                      </a:cubicBezTo>
                      <a:cubicBezTo>
                        <a:pt x="214" y="1164"/>
                        <a:pt x="229" y="1143"/>
                        <a:pt x="238" y="1143"/>
                      </a:cubicBezTo>
                      <a:cubicBezTo>
                        <a:pt x="241" y="1143"/>
                        <a:pt x="244" y="1147"/>
                        <a:pt x="244" y="1156"/>
                      </a:cubicBezTo>
                      <a:cubicBezTo>
                        <a:pt x="214" y="1216"/>
                        <a:pt x="305" y="1186"/>
                        <a:pt x="274" y="1247"/>
                      </a:cubicBezTo>
                      <a:cubicBezTo>
                        <a:pt x="326" y="1247"/>
                        <a:pt x="356" y="1314"/>
                        <a:pt x="421" y="1314"/>
                      </a:cubicBezTo>
                      <a:cubicBezTo>
                        <a:pt x="432" y="1314"/>
                        <a:pt x="444" y="1312"/>
                        <a:pt x="457" y="1308"/>
                      </a:cubicBezTo>
                      <a:lnTo>
                        <a:pt x="457" y="1308"/>
                      </a:lnTo>
                      <a:lnTo>
                        <a:pt x="426" y="1338"/>
                      </a:lnTo>
                      <a:lnTo>
                        <a:pt x="548" y="1338"/>
                      </a:lnTo>
                      <a:cubicBezTo>
                        <a:pt x="548" y="1353"/>
                        <a:pt x="555" y="1353"/>
                        <a:pt x="567" y="1353"/>
                      </a:cubicBezTo>
                      <a:cubicBezTo>
                        <a:pt x="578" y="1353"/>
                        <a:pt x="593" y="1353"/>
                        <a:pt x="609" y="1368"/>
                      </a:cubicBezTo>
                      <a:cubicBezTo>
                        <a:pt x="609" y="1338"/>
                        <a:pt x="639" y="1338"/>
                        <a:pt x="669" y="1338"/>
                      </a:cubicBezTo>
                      <a:cubicBezTo>
                        <a:pt x="669" y="1368"/>
                        <a:pt x="700" y="1368"/>
                        <a:pt x="730" y="1368"/>
                      </a:cubicBezTo>
                      <a:lnTo>
                        <a:pt x="882" y="1368"/>
                      </a:lnTo>
                      <a:lnTo>
                        <a:pt x="852" y="1338"/>
                      </a:lnTo>
                      <a:lnTo>
                        <a:pt x="882" y="1308"/>
                      </a:lnTo>
                      <a:cubicBezTo>
                        <a:pt x="882" y="1338"/>
                        <a:pt x="882" y="1338"/>
                        <a:pt x="882" y="1338"/>
                      </a:cubicBezTo>
                      <a:cubicBezTo>
                        <a:pt x="882" y="1344"/>
                        <a:pt x="884" y="1347"/>
                        <a:pt x="886" y="1347"/>
                      </a:cubicBezTo>
                      <a:cubicBezTo>
                        <a:pt x="889" y="1347"/>
                        <a:pt x="895" y="1341"/>
                        <a:pt x="900" y="1336"/>
                      </a:cubicBezTo>
                      <a:lnTo>
                        <a:pt x="900" y="1336"/>
                      </a:lnTo>
                      <a:cubicBezTo>
                        <a:pt x="903" y="1337"/>
                        <a:pt x="907" y="1338"/>
                        <a:pt x="913" y="1338"/>
                      </a:cubicBezTo>
                      <a:cubicBezTo>
                        <a:pt x="913" y="1331"/>
                        <a:pt x="911" y="1329"/>
                        <a:pt x="909" y="1329"/>
                      </a:cubicBezTo>
                      <a:cubicBezTo>
                        <a:pt x="907" y="1329"/>
                        <a:pt x="903" y="1332"/>
                        <a:pt x="900" y="1336"/>
                      </a:cubicBezTo>
                      <a:lnTo>
                        <a:pt x="900" y="1336"/>
                      </a:lnTo>
                      <a:cubicBezTo>
                        <a:pt x="883" y="1328"/>
                        <a:pt x="887" y="1308"/>
                        <a:pt x="913" y="1308"/>
                      </a:cubicBezTo>
                      <a:cubicBezTo>
                        <a:pt x="913" y="1308"/>
                        <a:pt x="943" y="1308"/>
                        <a:pt x="943" y="1338"/>
                      </a:cubicBezTo>
                      <a:cubicBezTo>
                        <a:pt x="973" y="1308"/>
                        <a:pt x="973" y="1277"/>
                        <a:pt x="1034" y="1277"/>
                      </a:cubicBezTo>
                      <a:cubicBezTo>
                        <a:pt x="1034" y="1284"/>
                        <a:pt x="1034" y="1286"/>
                        <a:pt x="1034" y="1286"/>
                      </a:cubicBezTo>
                      <a:cubicBezTo>
                        <a:pt x="1035" y="1286"/>
                        <a:pt x="1038" y="1269"/>
                        <a:pt x="1048" y="1268"/>
                      </a:cubicBezTo>
                      <a:lnTo>
                        <a:pt x="1048" y="1268"/>
                      </a:lnTo>
                      <a:cubicBezTo>
                        <a:pt x="1041" y="1260"/>
                        <a:pt x="1034" y="1245"/>
                        <a:pt x="1034" y="1216"/>
                      </a:cubicBezTo>
                      <a:lnTo>
                        <a:pt x="1034" y="1216"/>
                      </a:lnTo>
                      <a:cubicBezTo>
                        <a:pt x="1034" y="1247"/>
                        <a:pt x="1065" y="1247"/>
                        <a:pt x="1065" y="1247"/>
                      </a:cubicBezTo>
                      <a:cubicBezTo>
                        <a:pt x="1080" y="1232"/>
                        <a:pt x="1095" y="1232"/>
                        <a:pt x="1110" y="1232"/>
                      </a:cubicBezTo>
                      <a:cubicBezTo>
                        <a:pt x="1125" y="1232"/>
                        <a:pt x="1141" y="1232"/>
                        <a:pt x="1156" y="1216"/>
                      </a:cubicBezTo>
                      <a:cubicBezTo>
                        <a:pt x="1141" y="1201"/>
                        <a:pt x="1133" y="1201"/>
                        <a:pt x="1129" y="1201"/>
                      </a:cubicBezTo>
                      <a:cubicBezTo>
                        <a:pt x="1125" y="1201"/>
                        <a:pt x="1125" y="1201"/>
                        <a:pt x="1125" y="1186"/>
                      </a:cubicBezTo>
                      <a:cubicBezTo>
                        <a:pt x="1125" y="1179"/>
                        <a:pt x="1127" y="1177"/>
                        <a:pt x="1129" y="1177"/>
                      </a:cubicBezTo>
                      <a:cubicBezTo>
                        <a:pt x="1135" y="1177"/>
                        <a:pt x="1146" y="1195"/>
                        <a:pt x="1152" y="1195"/>
                      </a:cubicBezTo>
                      <a:cubicBezTo>
                        <a:pt x="1154" y="1195"/>
                        <a:pt x="1156" y="1192"/>
                        <a:pt x="1156" y="1186"/>
                      </a:cubicBezTo>
                      <a:lnTo>
                        <a:pt x="1186" y="1186"/>
                      </a:lnTo>
                      <a:cubicBezTo>
                        <a:pt x="1186" y="1186"/>
                        <a:pt x="1156" y="1156"/>
                        <a:pt x="1186" y="1156"/>
                      </a:cubicBezTo>
                      <a:lnTo>
                        <a:pt x="1217" y="1156"/>
                      </a:lnTo>
                      <a:cubicBezTo>
                        <a:pt x="1217" y="1156"/>
                        <a:pt x="1247" y="1125"/>
                        <a:pt x="1247" y="1125"/>
                      </a:cubicBezTo>
                      <a:lnTo>
                        <a:pt x="1277" y="1125"/>
                      </a:lnTo>
                      <a:cubicBezTo>
                        <a:pt x="1262" y="1110"/>
                        <a:pt x="1270" y="1110"/>
                        <a:pt x="1281" y="1110"/>
                      </a:cubicBezTo>
                      <a:cubicBezTo>
                        <a:pt x="1293" y="1110"/>
                        <a:pt x="1308" y="1110"/>
                        <a:pt x="1308" y="1095"/>
                      </a:cubicBezTo>
                      <a:cubicBezTo>
                        <a:pt x="1338" y="1064"/>
                        <a:pt x="1338" y="973"/>
                        <a:pt x="1369" y="943"/>
                      </a:cubicBezTo>
                      <a:cubicBezTo>
                        <a:pt x="1369" y="912"/>
                        <a:pt x="1369" y="882"/>
                        <a:pt x="1369" y="882"/>
                      </a:cubicBezTo>
                      <a:lnTo>
                        <a:pt x="1399" y="882"/>
                      </a:lnTo>
                      <a:lnTo>
                        <a:pt x="1399" y="852"/>
                      </a:lnTo>
                      <a:cubicBezTo>
                        <a:pt x="1399" y="852"/>
                        <a:pt x="1412" y="838"/>
                        <a:pt x="1421" y="838"/>
                      </a:cubicBezTo>
                      <a:cubicBezTo>
                        <a:pt x="1426" y="838"/>
                        <a:pt x="1429" y="841"/>
                        <a:pt x="1429" y="852"/>
                      </a:cubicBezTo>
                      <a:cubicBezTo>
                        <a:pt x="1460" y="852"/>
                        <a:pt x="1460" y="821"/>
                        <a:pt x="1460" y="791"/>
                      </a:cubicBezTo>
                      <a:cubicBezTo>
                        <a:pt x="1460" y="791"/>
                        <a:pt x="1429" y="791"/>
                        <a:pt x="1429" y="760"/>
                      </a:cubicBezTo>
                      <a:cubicBezTo>
                        <a:pt x="1460" y="760"/>
                        <a:pt x="1460" y="791"/>
                        <a:pt x="1460" y="791"/>
                      </a:cubicBezTo>
                      <a:cubicBezTo>
                        <a:pt x="1521" y="730"/>
                        <a:pt x="1399" y="700"/>
                        <a:pt x="1429" y="669"/>
                      </a:cubicBezTo>
                      <a:cubicBezTo>
                        <a:pt x="1429" y="669"/>
                        <a:pt x="1429" y="639"/>
                        <a:pt x="1399" y="639"/>
                      </a:cubicBezTo>
                      <a:cubicBezTo>
                        <a:pt x="1369" y="639"/>
                        <a:pt x="1429" y="669"/>
                        <a:pt x="1399" y="669"/>
                      </a:cubicBezTo>
                      <a:cubicBezTo>
                        <a:pt x="1369" y="669"/>
                        <a:pt x="1399" y="639"/>
                        <a:pt x="1369" y="639"/>
                      </a:cubicBezTo>
                      <a:lnTo>
                        <a:pt x="1338" y="639"/>
                      </a:lnTo>
                      <a:cubicBezTo>
                        <a:pt x="1369" y="608"/>
                        <a:pt x="1369" y="608"/>
                        <a:pt x="1399" y="578"/>
                      </a:cubicBezTo>
                      <a:cubicBezTo>
                        <a:pt x="1369" y="578"/>
                        <a:pt x="1338" y="578"/>
                        <a:pt x="1338" y="548"/>
                      </a:cubicBezTo>
                      <a:lnTo>
                        <a:pt x="1369" y="548"/>
                      </a:lnTo>
                      <a:cubicBezTo>
                        <a:pt x="1369" y="517"/>
                        <a:pt x="1338" y="517"/>
                        <a:pt x="1369" y="517"/>
                      </a:cubicBezTo>
                      <a:cubicBezTo>
                        <a:pt x="1369" y="517"/>
                        <a:pt x="1369" y="487"/>
                        <a:pt x="1369" y="487"/>
                      </a:cubicBezTo>
                      <a:lnTo>
                        <a:pt x="1338" y="487"/>
                      </a:lnTo>
                      <a:lnTo>
                        <a:pt x="1338" y="456"/>
                      </a:lnTo>
                      <a:cubicBezTo>
                        <a:pt x="1332" y="463"/>
                        <a:pt x="1328" y="468"/>
                        <a:pt x="1326" y="472"/>
                      </a:cubicBezTo>
                      <a:lnTo>
                        <a:pt x="1326" y="472"/>
                      </a:lnTo>
                      <a:cubicBezTo>
                        <a:pt x="1333" y="472"/>
                        <a:pt x="1338" y="474"/>
                        <a:pt x="1338" y="487"/>
                      </a:cubicBezTo>
                      <a:cubicBezTo>
                        <a:pt x="1338" y="487"/>
                        <a:pt x="1319" y="487"/>
                        <a:pt x="1326" y="472"/>
                      </a:cubicBezTo>
                      <a:lnTo>
                        <a:pt x="1326" y="472"/>
                      </a:lnTo>
                      <a:cubicBezTo>
                        <a:pt x="1325" y="472"/>
                        <a:pt x="1324" y="472"/>
                        <a:pt x="1323" y="472"/>
                      </a:cubicBezTo>
                      <a:cubicBezTo>
                        <a:pt x="1315" y="472"/>
                        <a:pt x="1308" y="472"/>
                        <a:pt x="1308" y="456"/>
                      </a:cubicBezTo>
                      <a:lnTo>
                        <a:pt x="1338" y="456"/>
                      </a:lnTo>
                      <a:cubicBezTo>
                        <a:pt x="1308" y="456"/>
                        <a:pt x="1338" y="426"/>
                        <a:pt x="1308" y="396"/>
                      </a:cubicBezTo>
                      <a:cubicBezTo>
                        <a:pt x="1277" y="426"/>
                        <a:pt x="1277" y="426"/>
                        <a:pt x="1277" y="426"/>
                      </a:cubicBezTo>
                      <a:cubicBezTo>
                        <a:pt x="1293" y="411"/>
                        <a:pt x="1277" y="411"/>
                        <a:pt x="1262" y="411"/>
                      </a:cubicBezTo>
                      <a:cubicBezTo>
                        <a:pt x="1247" y="411"/>
                        <a:pt x="1232" y="411"/>
                        <a:pt x="1247" y="396"/>
                      </a:cubicBezTo>
                      <a:cubicBezTo>
                        <a:pt x="1247" y="396"/>
                        <a:pt x="1277" y="365"/>
                        <a:pt x="1277" y="365"/>
                      </a:cubicBezTo>
                      <a:cubicBezTo>
                        <a:pt x="1257" y="365"/>
                        <a:pt x="1250" y="379"/>
                        <a:pt x="1248" y="379"/>
                      </a:cubicBezTo>
                      <a:cubicBezTo>
                        <a:pt x="1247" y="379"/>
                        <a:pt x="1247" y="375"/>
                        <a:pt x="1247" y="365"/>
                      </a:cubicBezTo>
                      <a:cubicBezTo>
                        <a:pt x="1247" y="365"/>
                        <a:pt x="1217" y="365"/>
                        <a:pt x="1247" y="335"/>
                      </a:cubicBezTo>
                      <a:lnTo>
                        <a:pt x="1277" y="335"/>
                      </a:lnTo>
                      <a:cubicBezTo>
                        <a:pt x="1308" y="335"/>
                        <a:pt x="1247" y="335"/>
                        <a:pt x="1277" y="304"/>
                      </a:cubicBezTo>
                      <a:lnTo>
                        <a:pt x="1247" y="304"/>
                      </a:lnTo>
                      <a:cubicBezTo>
                        <a:pt x="1235" y="311"/>
                        <a:pt x="1229" y="313"/>
                        <a:pt x="1227" y="313"/>
                      </a:cubicBezTo>
                      <a:cubicBezTo>
                        <a:pt x="1219" y="313"/>
                        <a:pt x="1277" y="274"/>
                        <a:pt x="1277" y="274"/>
                      </a:cubicBezTo>
                      <a:lnTo>
                        <a:pt x="1247" y="274"/>
                      </a:lnTo>
                      <a:cubicBezTo>
                        <a:pt x="1247" y="274"/>
                        <a:pt x="1247" y="244"/>
                        <a:pt x="1247" y="244"/>
                      </a:cubicBezTo>
                      <a:cubicBezTo>
                        <a:pt x="1247" y="244"/>
                        <a:pt x="1247" y="213"/>
                        <a:pt x="1277" y="213"/>
                      </a:cubicBezTo>
                      <a:cubicBezTo>
                        <a:pt x="1266" y="213"/>
                        <a:pt x="1259" y="209"/>
                        <a:pt x="1255" y="204"/>
                      </a:cubicBezTo>
                      <a:lnTo>
                        <a:pt x="1255" y="204"/>
                      </a:lnTo>
                      <a:cubicBezTo>
                        <a:pt x="1253" y="206"/>
                        <a:pt x="1251" y="209"/>
                        <a:pt x="1247" y="213"/>
                      </a:cubicBezTo>
                      <a:lnTo>
                        <a:pt x="1217" y="244"/>
                      </a:lnTo>
                      <a:cubicBezTo>
                        <a:pt x="1217" y="213"/>
                        <a:pt x="1217" y="213"/>
                        <a:pt x="1217" y="213"/>
                      </a:cubicBezTo>
                      <a:lnTo>
                        <a:pt x="1156" y="213"/>
                      </a:lnTo>
                      <a:cubicBezTo>
                        <a:pt x="1186" y="183"/>
                        <a:pt x="1156" y="183"/>
                        <a:pt x="1156" y="183"/>
                      </a:cubicBezTo>
                      <a:cubicBezTo>
                        <a:pt x="1156" y="173"/>
                        <a:pt x="1156" y="169"/>
                        <a:pt x="1157" y="169"/>
                      </a:cubicBezTo>
                      <a:cubicBezTo>
                        <a:pt x="1159" y="169"/>
                        <a:pt x="1166" y="183"/>
                        <a:pt x="1186" y="183"/>
                      </a:cubicBezTo>
                      <a:lnTo>
                        <a:pt x="1156" y="152"/>
                      </a:lnTo>
                      <a:cubicBezTo>
                        <a:pt x="1146" y="163"/>
                        <a:pt x="1142" y="166"/>
                        <a:pt x="1141" y="166"/>
                      </a:cubicBezTo>
                      <a:cubicBezTo>
                        <a:pt x="1139" y="166"/>
                        <a:pt x="1146" y="152"/>
                        <a:pt x="1125" y="152"/>
                      </a:cubicBezTo>
                      <a:cubicBezTo>
                        <a:pt x="1119" y="146"/>
                        <a:pt x="1113" y="144"/>
                        <a:pt x="1107" y="144"/>
                      </a:cubicBezTo>
                      <a:cubicBezTo>
                        <a:pt x="1083" y="144"/>
                        <a:pt x="1059" y="183"/>
                        <a:pt x="1034" y="183"/>
                      </a:cubicBezTo>
                      <a:cubicBezTo>
                        <a:pt x="1034" y="183"/>
                        <a:pt x="1065" y="152"/>
                        <a:pt x="1065" y="152"/>
                      </a:cubicBezTo>
                      <a:cubicBezTo>
                        <a:pt x="1065" y="152"/>
                        <a:pt x="1065" y="122"/>
                        <a:pt x="1095" y="122"/>
                      </a:cubicBezTo>
                      <a:lnTo>
                        <a:pt x="1034" y="122"/>
                      </a:lnTo>
                      <a:cubicBezTo>
                        <a:pt x="1034" y="122"/>
                        <a:pt x="1034" y="152"/>
                        <a:pt x="1034" y="152"/>
                      </a:cubicBezTo>
                      <a:lnTo>
                        <a:pt x="1004" y="152"/>
                      </a:lnTo>
                      <a:cubicBezTo>
                        <a:pt x="1004" y="122"/>
                        <a:pt x="1004" y="122"/>
                        <a:pt x="1034" y="122"/>
                      </a:cubicBezTo>
                      <a:cubicBezTo>
                        <a:pt x="1034" y="122"/>
                        <a:pt x="1021" y="109"/>
                        <a:pt x="1012" y="109"/>
                      </a:cubicBezTo>
                      <a:cubicBezTo>
                        <a:pt x="1007" y="109"/>
                        <a:pt x="1004" y="112"/>
                        <a:pt x="1004" y="122"/>
                      </a:cubicBezTo>
                      <a:cubicBezTo>
                        <a:pt x="1004" y="137"/>
                        <a:pt x="996" y="137"/>
                        <a:pt x="989" y="137"/>
                      </a:cubicBezTo>
                      <a:cubicBezTo>
                        <a:pt x="981" y="137"/>
                        <a:pt x="973" y="137"/>
                        <a:pt x="973" y="152"/>
                      </a:cubicBezTo>
                      <a:lnTo>
                        <a:pt x="973" y="122"/>
                      </a:lnTo>
                      <a:lnTo>
                        <a:pt x="913" y="122"/>
                      </a:lnTo>
                      <a:cubicBezTo>
                        <a:pt x="913" y="92"/>
                        <a:pt x="943" y="61"/>
                        <a:pt x="943" y="61"/>
                      </a:cubicBezTo>
                      <a:cubicBezTo>
                        <a:pt x="913" y="61"/>
                        <a:pt x="913" y="92"/>
                        <a:pt x="913" y="92"/>
                      </a:cubicBezTo>
                      <a:cubicBezTo>
                        <a:pt x="913" y="61"/>
                        <a:pt x="913" y="61"/>
                        <a:pt x="913" y="31"/>
                      </a:cubicBezTo>
                      <a:cubicBezTo>
                        <a:pt x="913" y="0"/>
                        <a:pt x="882" y="0"/>
                        <a:pt x="88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9" name="Google Shape;1389;p31"/>
                <p:cNvSpPr/>
                <p:nvPr/>
              </p:nvSpPr>
              <p:spPr>
                <a:xfrm>
                  <a:off x="2166646" y="497697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0" name="Google Shape;1390;p31"/>
                <p:cNvSpPr/>
                <p:nvPr/>
              </p:nvSpPr>
              <p:spPr>
                <a:xfrm>
                  <a:off x="2172530" y="49867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1" name="Google Shape;1391;p31"/>
                <p:cNvSpPr/>
                <p:nvPr/>
              </p:nvSpPr>
              <p:spPr>
                <a:xfrm>
                  <a:off x="2173495" y="4988713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31" y="0"/>
                        <a:pt x="1" y="0"/>
                        <a:pt x="1" y="31"/>
                      </a:cubicBezTo>
                      <a:cubicBezTo>
                        <a:pt x="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2" name="Google Shape;1392;p31"/>
                <p:cNvSpPr/>
                <p:nvPr/>
              </p:nvSpPr>
              <p:spPr>
                <a:xfrm>
                  <a:off x="2159829" y="4975015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0" y="1"/>
                      </a:moveTo>
                      <a:cubicBezTo>
                        <a:pt x="0" y="1"/>
                        <a:pt x="0" y="31"/>
                        <a:pt x="0" y="31"/>
                      </a:cubicBezTo>
                      <a:cubicBezTo>
                        <a:pt x="0" y="31"/>
                        <a:pt x="30" y="3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3" name="Google Shape;1393;p31"/>
                <p:cNvSpPr/>
                <p:nvPr/>
              </p:nvSpPr>
              <p:spPr>
                <a:xfrm>
                  <a:off x="2145166" y="49760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4" name="Google Shape;1394;p31"/>
                <p:cNvSpPr/>
                <p:nvPr/>
              </p:nvSpPr>
              <p:spPr>
                <a:xfrm>
                  <a:off x="2146131" y="497601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cubicBezTo>
                        <a:pt x="0" y="30"/>
                        <a:pt x="0" y="30"/>
                        <a:pt x="0" y="0"/>
                      </a:cubicBezTo>
                      <a:cubicBezTo>
                        <a:pt x="0" y="0"/>
                        <a:pt x="0" y="3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5" name="Google Shape;1395;p31"/>
                <p:cNvSpPr/>
                <p:nvPr/>
              </p:nvSpPr>
              <p:spPr>
                <a:xfrm>
                  <a:off x="2163720" y="497697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6" name="Google Shape;1396;p31"/>
                <p:cNvSpPr/>
                <p:nvPr/>
              </p:nvSpPr>
              <p:spPr>
                <a:xfrm>
                  <a:off x="2146131" y="497601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lnTo>
                        <a:pt x="31" y="0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7" name="Google Shape;1397;p31"/>
                <p:cNvSpPr/>
                <p:nvPr/>
              </p:nvSpPr>
              <p:spPr>
                <a:xfrm>
                  <a:off x="2145166" y="49760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8" name="Google Shape;1398;p31"/>
                <p:cNvSpPr/>
                <p:nvPr/>
              </p:nvSpPr>
              <p:spPr>
                <a:xfrm>
                  <a:off x="2154942" y="497501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9" name="Google Shape;1399;p31"/>
                <p:cNvSpPr/>
                <p:nvPr/>
              </p:nvSpPr>
              <p:spPr>
                <a:xfrm>
                  <a:off x="2147096" y="497405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0" name="Google Shape;1400;p31"/>
                <p:cNvSpPr/>
                <p:nvPr/>
              </p:nvSpPr>
              <p:spPr>
                <a:xfrm>
                  <a:off x="2143205" y="497601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lnTo>
                        <a:pt x="0" y="0"/>
                      </a:ln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1" name="Google Shape;1401;p31"/>
                <p:cNvSpPr/>
                <p:nvPr/>
              </p:nvSpPr>
              <p:spPr>
                <a:xfrm>
                  <a:off x="2151019" y="4974050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31" y="31"/>
                        <a:pt x="31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2" name="Google Shape;1402;p31"/>
                <p:cNvSpPr/>
                <p:nvPr/>
              </p:nvSpPr>
              <p:spPr>
                <a:xfrm>
                  <a:off x="930286" y="52564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3" name="Google Shape;1403;p31"/>
                <p:cNvSpPr/>
                <p:nvPr/>
              </p:nvSpPr>
              <p:spPr>
                <a:xfrm>
                  <a:off x="931251" y="5261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4" name="Google Shape;1404;p31"/>
                <p:cNvSpPr/>
                <p:nvPr/>
              </p:nvSpPr>
              <p:spPr>
                <a:xfrm>
                  <a:off x="928325" y="52545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5" name="Google Shape;1405;p31"/>
                <p:cNvSpPr/>
                <p:nvPr/>
              </p:nvSpPr>
              <p:spPr>
                <a:xfrm>
                  <a:off x="931251" y="52682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6" name="Google Shape;1406;p31"/>
                <p:cNvSpPr/>
                <p:nvPr/>
              </p:nvSpPr>
              <p:spPr>
                <a:xfrm>
                  <a:off x="932248" y="526431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30" y="1"/>
                        <a:pt x="30" y="1"/>
                        <a:pt x="30" y="1"/>
                      </a:cubicBez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7" name="Google Shape;1407;p31"/>
                <p:cNvSpPr/>
                <p:nvPr/>
              </p:nvSpPr>
              <p:spPr>
                <a:xfrm>
                  <a:off x="927360" y="524672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3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8" name="Google Shape;1408;p31"/>
                <p:cNvSpPr/>
                <p:nvPr/>
              </p:nvSpPr>
              <p:spPr>
                <a:xfrm>
                  <a:off x="923437" y="52486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9" name="Google Shape;1409;p31"/>
                <p:cNvSpPr/>
                <p:nvPr/>
              </p:nvSpPr>
              <p:spPr>
                <a:xfrm>
                  <a:off x="925399" y="52506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0" name="Google Shape;1410;p31"/>
                <p:cNvSpPr/>
                <p:nvPr/>
              </p:nvSpPr>
              <p:spPr>
                <a:xfrm>
                  <a:off x="925399" y="52506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1" name="Google Shape;1411;p31"/>
                <p:cNvSpPr/>
                <p:nvPr/>
              </p:nvSpPr>
              <p:spPr>
                <a:xfrm>
                  <a:off x="918550" y="526235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2" name="Google Shape;1412;p31"/>
                <p:cNvSpPr/>
                <p:nvPr/>
              </p:nvSpPr>
              <p:spPr>
                <a:xfrm>
                  <a:off x="930286" y="52701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3" name="Google Shape;1413;p31"/>
                <p:cNvSpPr/>
                <p:nvPr/>
              </p:nvSpPr>
              <p:spPr>
                <a:xfrm>
                  <a:off x="914627" y="5261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4" name="Google Shape;1414;p31"/>
                <p:cNvSpPr/>
                <p:nvPr/>
              </p:nvSpPr>
              <p:spPr>
                <a:xfrm>
                  <a:off x="930286" y="5245309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22" y="1"/>
                      </a:moveTo>
                      <a:cubicBezTo>
                        <a:pt x="17" y="1"/>
                        <a:pt x="10" y="4"/>
                        <a:pt x="0" y="14"/>
                      </a:cubicBezTo>
                      <a:lnTo>
                        <a:pt x="31" y="14"/>
                      </a:lnTo>
                      <a:cubicBezTo>
                        <a:pt x="31" y="14"/>
                        <a:pt x="31" y="1"/>
                        <a:pt x="2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5" name="Google Shape;1415;p31"/>
                <p:cNvSpPr/>
                <p:nvPr/>
              </p:nvSpPr>
              <p:spPr>
                <a:xfrm>
                  <a:off x="935174" y="528875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6" name="Google Shape;1416;p31"/>
                <p:cNvSpPr/>
                <p:nvPr/>
              </p:nvSpPr>
              <p:spPr>
                <a:xfrm>
                  <a:off x="914627" y="5261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7" name="Google Shape;1417;p31"/>
                <p:cNvSpPr/>
                <p:nvPr/>
              </p:nvSpPr>
              <p:spPr>
                <a:xfrm>
                  <a:off x="927360" y="526920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8" name="Google Shape;1418;p31"/>
                <p:cNvSpPr/>
                <p:nvPr/>
              </p:nvSpPr>
              <p:spPr>
                <a:xfrm>
                  <a:off x="927360" y="526823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9" name="Google Shape;1419;p31"/>
                <p:cNvSpPr/>
                <p:nvPr/>
              </p:nvSpPr>
              <p:spPr>
                <a:xfrm>
                  <a:off x="918550" y="52623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0" name="Google Shape;1420;p31"/>
                <p:cNvSpPr/>
                <p:nvPr/>
              </p:nvSpPr>
              <p:spPr>
                <a:xfrm>
                  <a:off x="924402" y="52672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1" name="Google Shape;1421;p31"/>
                <p:cNvSpPr/>
                <p:nvPr/>
              </p:nvSpPr>
              <p:spPr>
                <a:xfrm>
                  <a:off x="932248" y="526431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1"/>
                      </a:moveTo>
                      <a:lnTo>
                        <a:pt x="30" y="1"/>
                      </a:lnTo>
                      <a:cubicBezTo>
                        <a:pt x="30" y="1"/>
                        <a:pt x="0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2" name="Google Shape;1422;p31"/>
                <p:cNvSpPr/>
                <p:nvPr/>
              </p:nvSpPr>
              <p:spPr>
                <a:xfrm>
                  <a:off x="946878" y="52643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3" name="Google Shape;1423;p31"/>
                <p:cNvSpPr/>
                <p:nvPr/>
              </p:nvSpPr>
              <p:spPr>
                <a:xfrm>
                  <a:off x="946878" y="52643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4" name="Google Shape;1424;p31"/>
                <p:cNvSpPr/>
                <p:nvPr/>
              </p:nvSpPr>
              <p:spPr>
                <a:xfrm>
                  <a:off x="946878" y="52653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5" name="Google Shape;1425;p31"/>
                <p:cNvSpPr/>
                <p:nvPr/>
              </p:nvSpPr>
              <p:spPr>
                <a:xfrm>
                  <a:off x="945914" y="52584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6" name="Google Shape;1426;p31"/>
                <p:cNvSpPr/>
                <p:nvPr/>
              </p:nvSpPr>
              <p:spPr>
                <a:xfrm>
                  <a:off x="946878" y="52594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7" name="Google Shape;1427;p31"/>
                <p:cNvSpPr/>
                <p:nvPr/>
              </p:nvSpPr>
              <p:spPr>
                <a:xfrm>
                  <a:off x="948840" y="5269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8" name="Google Shape;1428;p31"/>
                <p:cNvSpPr/>
                <p:nvPr/>
              </p:nvSpPr>
              <p:spPr>
                <a:xfrm>
                  <a:off x="903887" y="5244763"/>
                  <a:ext cx="48908" cy="459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21" h="1430" extrusionOk="0">
                      <a:moveTo>
                        <a:pt x="852" y="1"/>
                      </a:moveTo>
                      <a:cubicBezTo>
                        <a:pt x="852" y="31"/>
                        <a:pt x="852" y="31"/>
                        <a:pt x="852" y="31"/>
                      </a:cubicBezTo>
                      <a:cubicBezTo>
                        <a:pt x="882" y="1"/>
                        <a:pt x="882" y="1"/>
                        <a:pt x="852" y="1"/>
                      </a:cubicBezTo>
                      <a:close/>
                      <a:moveTo>
                        <a:pt x="791" y="1"/>
                      </a:moveTo>
                      <a:lnTo>
                        <a:pt x="791" y="1"/>
                      </a:lnTo>
                      <a:cubicBezTo>
                        <a:pt x="791" y="1"/>
                        <a:pt x="760" y="1"/>
                        <a:pt x="760" y="31"/>
                      </a:cubicBezTo>
                      <a:cubicBezTo>
                        <a:pt x="760" y="46"/>
                        <a:pt x="760" y="54"/>
                        <a:pt x="760" y="62"/>
                      </a:cubicBezTo>
                      <a:cubicBezTo>
                        <a:pt x="791" y="31"/>
                        <a:pt x="791" y="1"/>
                        <a:pt x="791" y="1"/>
                      </a:cubicBezTo>
                      <a:close/>
                      <a:moveTo>
                        <a:pt x="1034" y="122"/>
                      </a:moveTo>
                      <a:lnTo>
                        <a:pt x="1004" y="153"/>
                      </a:lnTo>
                      <a:lnTo>
                        <a:pt x="1016" y="153"/>
                      </a:lnTo>
                      <a:cubicBezTo>
                        <a:pt x="1021" y="147"/>
                        <a:pt x="1026" y="138"/>
                        <a:pt x="1034" y="122"/>
                      </a:cubicBezTo>
                      <a:close/>
                      <a:moveTo>
                        <a:pt x="779" y="305"/>
                      </a:moveTo>
                      <a:cubicBezTo>
                        <a:pt x="777" y="309"/>
                        <a:pt x="776" y="314"/>
                        <a:pt x="779" y="314"/>
                      </a:cubicBezTo>
                      <a:cubicBezTo>
                        <a:pt x="781" y="314"/>
                        <a:pt x="784" y="311"/>
                        <a:pt x="791" y="305"/>
                      </a:cubicBezTo>
                      <a:close/>
                      <a:moveTo>
                        <a:pt x="882" y="426"/>
                      </a:moveTo>
                      <a:lnTo>
                        <a:pt x="882" y="426"/>
                      </a:lnTo>
                      <a:cubicBezTo>
                        <a:pt x="882" y="426"/>
                        <a:pt x="852" y="426"/>
                        <a:pt x="852" y="457"/>
                      </a:cubicBezTo>
                      <a:cubicBezTo>
                        <a:pt x="867" y="442"/>
                        <a:pt x="867" y="442"/>
                        <a:pt x="867" y="442"/>
                      </a:cubicBezTo>
                      <a:cubicBezTo>
                        <a:pt x="867" y="442"/>
                        <a:pt x="867" y="442"/>
                        <a:pt x="882" y="426"/>
                      </a:cubicBezTo>
                      <a:close/>
                      <a:moveTo>
                        <a:pt x="1368" y="518"/>
                      </a:moveTo>
                      <a:cubicBezTo>
                        <a:pt x="1352" y="518"/>
                        <a:pt x="1353" y="526"/>
                        <a:pt x="1353" y="534"/>
                      </a:cubicBezTo>
                      <a:lnTo>
                        <a:pt x="1353" y="534"/>
                      </a:lnTo>
                      <a:cubicBezTo>
                        <a:pt x="1362" y="530"/>
                        <a:pt x="1368" y="525"/>
                        <a:pt x="1368" y="518"/>
                      </a:cubicBezTo>
                      <a:close/>
                      <a:moveTo>
                        <a:pt x="283" y="534"/>
                      </a:moveTo>
                      <a:cubicBezTo>
                        <a:pt x="281" y="534"/>
                        <a:pt x="283" y="537"/>
                        <a:pt x="296" y="544"/>
                      </a:cubicBezTo>
                      <a:lnTo>
                        <a:pt x="296" y="544"/>
                      </a:lnTo>
                      <a:cubicBezTo>
                        <a:pt x="297" y="540"/>
                        <a:pt x="286" y="534"/>
                        <a:pt x="283" y="534"/>
                      </a:cubicBezTo>
                      <a:close/>
                      <a:moveTo>
                        <a:pt x="365" y="524"/>
                      </a:moveTo>
                      <a:cubicBezTo>
                        <a:pt x="392" y="532"/>
                        <a:pt x="417" y="548"/>
                        <a:pt x="396" y="548"/>
                      </a:cubicBezTo>
                      <a:lnTo>
                        <a:pt x="365" y="548"/>
                      </a:lnTo>
                      <a:lnTo>
                        <a:pt x="365" y="524"/>
                      </a:lnTo>
                      <a:close/>
                      <a:moveTo>
                        <a:pt x="433" y="534"/>
                      </a:moveTo>
                      <a:cubicBezTo>
                        <a:pt x="429" y="534"/>
                        <a:pt x="426" y="538"/>
                        <a:pt x="426" y="548"/>
                      </a:cubicBezTo>
                      <a:cubicBezTo>
                        <a:pt x="446" y="548"/>
                        <a:pt x="440" y="534"/>
                        <a:pt x="433" y="534"/>
                      </a:cubicBezTo>
                      <a:close/>
                      <a:moveTo>
                        <a:pt x="639" y="700"/>
                      </a:moveTo>
                      <a:cubicBezTo>
                        <a:pt x="639" y="700"/>
                        <a:pt x="608" y="730"/>
                        <a:pt x="608" y="730"/>
                      </a:cubicBezTo>
                      <a:cubicBezTo>
                        <a:pt x="624" y="715"/>
                        <a:pt x="624" y="708"/>
                        <a:pt x="624" y="704"/>
                      </a:cubicBezTo>
                      <a:lnTo>
                        <a:pt x="624" y="704"/>
                      </a:lnTo>
                      <a:cubicBezTo>
                        <a:pt x="616" y="708"/>
                        <a:pt x="608" y="715"/>
                        <a:pt x="608" y="730"/>
                      </a:cubicBezTo>
                      <a:cubicBezTo>
                        <a:pt x="608" y="700"/>
                        <a:pt x="608" y="700"/>
                        <a:pt x="639" y="700"/>
                      </a:cubicBezTo>
                      <a:lnTo>
                        <a:pt x="639" y="700"/>
                      </a:lnTo>
                      <a:cubicBezTo>
                        <a:pt x="624" y="700"/>
                        <a:pt x="624" y="700"/>
                        <a:pt x="624" y="704"/>
                      </a:cubicBezTo>
                      <a:lnTo>
                        <a:pt x="624" y="704"/>
                      </a:lnTo>
                      <a:cubicBezTo>
                        <a:pt x="631" y="700"/>
                        <a:pt x="639" y="700"/>
                        <a:pt x="639" y="700"/>
                      </a:cubicBezTo>
                      <a:close/>
                      <a:moveTo>
                        <a:pt x="1399" y="700"/>
                      </a:moveTo>
                      <a:cubicBezTo>
                        <a:pt x="1399" y="700"/>
                        <a:pt x="1368" y="730"/>
                        <a:pt x="1368" y="730"/>
                      </a:cubicBezTo>
                      <a:lnTo>
                        <a:pt x="1399" y="730"/>
                      </a:lnTo>
                      <a:cubicBezTo>
                        <a:pt x="1429" y="730"/>
                        <a:pt x="1399" y="700"/>
                        <a:pt x="1399" y="700"/>
                      </a:cubicBezTo>
                      <a:close/>
                      <a:moveTo>
                        <a:pt x="709" y="754"/>
                      </a:moveTo>
                      <a:cubicBezTo>
                        <a:pt x="707" y="754"/>
                        <a:pt x="704" y="756"/>
                        <a:pt x="700" y="761"/>
                      </a:cubicBezTo>
                      <a:lnTo>
                        <a:pt x="714" y="761"/>
                      </a:lnTo>
                      <a:cubicBezTo>
                        <a:pt x="713" y="757"/>
                        <a:pt x="712" y="754"/>
                        <a:pt x="709" y="754"/>
                      </a:cubicBezTo>
                      <a:close/>
                      <a:moveTo>
                        <a:pt x="714" y="761"/>
                      </a:moveTo>
                      <a:lnTo>
                        <a:pt x="714" y="761"/>
                      </a:lnTo>
                      <a:cubicBezTo>
                        <a:pt x="714" y="761"/>
                        <a:pt x="714" y="761"/>
                        <a:pt x="714" y="761"/>
                      </a:cubicBezTo>
                      <a:lnTo>
                        <a:pt x="714" y="761"/>
                      </a:lnTo>
                      <a:cubicBezTo>
                        <a:pt x="718" y="761"/>
                        <a:pt x="724" y="761"/>
                        <a:pt x="730" y="761"/>
                      </a:cubicBezTo>
                      <a:close/>
                      <a:moveTo>
                        <a:pt x="292" y="1242"/>
                      </a:moveTo>
                      <a:cubicBezTo>
                        <a:pt x="293" y="1245"/>
                        <a:pt x="297" y="1247"/>
                        <a:pt x="304" y="1247"/>
                      </a:cubicBezTo>
                      <a:cubicBezTo>
                        <a:pt x="300" y="1246"/>
                        <a:pt x="296" y="1244"/>
                        <a:pt x="292" y="1242"/>
                      </a:cubicBezTo>
                      <a:close/>
                      <a:moveTo>
                        <a:pt x="578" y="1"/>
                      </a:moveTo>
                      <a:cubicBezTo>
                        <a:pt x="548" y="1"/>
                        <a:pt x="578" y="62"/>
                        <a:pt x="578" y="92"/>
                      </a:cubicBezTo>
                      <a:cubicBezTo>
                        <a:pt x="548" y="92"/>
                        <a:pt x="548" y="62"/>
                        <a:pt x="548" y="31"/>
                      </a:cubicBezTo>
                      <a:cubicBezTo>
                        <a:pt x="548" y="31"/>
                        <a:pt x="548" y="31"/>
                        <a:pt x="548" y="62"/>
                      </a:cubicBezTo>
                      <a:cubicBezTo>
                        <a:pt x="548" y="70"/>
                        <a:pt x="548" y="81"/>
                        <a:pt x="548" y="92"/>
                      </a:cubicBezTo>
                      <a:cubicBezTo>
                        <a:pt x="563" y="122"/>
                        <a:pt x="563" y="122"/>
                        <a:pt x="563" y="122"/>
                      </a:cubicBezTo>
                      <a:cubicBezTo>
                        <a:pt x="563" y="122"/>
                        <a:pt x="563" y="122"/>
                        <a:pt x="578" y="153"/>
                      </a:cubicBezTo>
                      <a:cubicBezTo>
                        <a:pt x="578" y="142"/>
                        <a:pt x="578" y="131"/>
                        <a:pt x="578" y="122"/>
                      </a:cubicBezTo>
                      <a:lnTo>
                        <a:pt x="608" y="122"/>
                      </a:lnTo>
                      <a:cubicBezTo>
                        <a:pt x="608" y="122"/>
                        <a:pt x="608" y="153"/>
                        <a:pt x="608" y="153"/>
                      </a:cubicBezTo>
                      <a:cubicBezTo>
                        <a:pt x="608" y="153"/>
                        <a:pt x="639" y="183"/>
                        <a:pt x="608" y="183"/>
                      </a:cubicBezTo>
                      <a:cubicBezTo>
                        <a:pt x="615" y="189"/>
                        <a:pt x="619" y="192"/>
                        <a:pt x="623" y="192"/>
                      </a:cubicBezTo>
                      <a:cubicBezTo>
                        <a:pt x="639" y="192"/>
                        <a:pt x="639" y="153"/>
                        <a:pt x="639" y="153"/>
                      </a:cubicBezTo>
                      <a:cubicBezTo>
                        <a:pt x="669" y="153"/>
                        <a:pt x="639" y="153"/>
                        <a:pt x="639" y="183"/>
                      </a:cubicBezTo>
                      <a:lnTo>
                        <a:pt x="669" y="183"/>
                      </a:lnTo>
                      <a:cubicBezTo>
                        <a:pt x="669" y="183"/>
                        <a:pt x="669" y="214"/>
                        <a:pt x="669" y="214"/>
                      </a:cubicBezTo>
                      <a:lnTo>
                        <a:pt x="700" y="214"/>
                      </a:lnTo>
                      <a:lnTo>
                        <a:pt x="700" y="244"/>
                      </a:lnTo>
                      <a:cubicBezTo>
                        <a:pt x="730" y="214"/>
                        <a:pt x="730" y="214"/>
                        <a:pt x="730" y="214"/>
                      </a:cubicBezTo>
                      <a:cubicBezTo>
                        <a:pt x="730" y="244"/>
                        <a:pt x="730" y="244"/>
                        <a:pt x="730" y="274"/>
                      </a:cubicBezTo>
                      <a:cubicBezTo>
                        <a:pt x="730" y="284"/>
                        <a:pt x="730" y="294"/>
                        <a:pt x="730" y="305"/>
                      </a:cubicBezTo>
                      <a:cubicBezTo>
                        <a:pt x="730" y="305"/>
                        <a:pt x="760" y="305"/>
                        <a:pt x="760" y="274"/>
                      </a:cubicBezTo>
                      <a:lnTo>
                        <a:pt x="760" y="274"/>
                      </a:lnTo>
                      <a:lnTo>
                        <a:pt x="760" y="274"/>
                      </a:lnTo>
                      <a:cubicBezTo>
                        <a:pt x="791" y="274"/>
                        <a:pt x="760" y="305"/>
                        <a:pt x="760" y="305"/>
                      </a:cubicBezTo>
                      <a:lnTo>
                        <a:pt x="779" y="305"/>
                      </a:lnTo>
                      <a:cubicBezTo>
                        <a:pt x="782" y="300"/>
                        <a:pt x="785" y="296"/>
                        <a:pt x="788" y="296"/>
                      </a:cubicBezTo>
                      <a:cubicBezTo>
                        <a:pt x="789" y="296"/>
                        <a:pt x="791" y="298"/>
                        <a:pt x="791" y="305"/>
                      </a:cubicBezTo>
                      <a:cubicBezTo>
                        <a:pt x="791" y="305"/>
                        <a:pt x="791" y="335"/>
                        <a:pt x="791" y="335"/>
                      </a:cubicBezTo>
                      <a:cubicBezTo>
                        <a:pt x="791" y="335"/>
                        <a:pt x="791" y="335"/>
                        <a:pt x="821" y="305"/>
                      </a:cubicBezTo>
                      <a:lnTo>
                        <a:pt x="821" y="305"/>
                      </a:lnTo>
                      <a:cubicBezTo>
                        <a:pt x="791" y="335"/>
                        <a:pt x="791" y="366"/>
                        <a:pt x="791" y="366"/>
                      </a:cubicBezTo>
                      <a:cubicBezTo>
                        <a:pt x="791" y="366"/>
                        <a:pt x="821" y="366"/>
                        <a:pt x="821" y="335"/>
                      </a:cubicBezTo>
                      <a:cubicBezTo>
                        <a:pt x="821" y="366"/>
                        <a:pt x="821" y="366"/>
                        <a:pt x="821" y="366"/>
                      </a:cubicBezTo>
                      <a:lnTo>
                        <a:pt x="840" y="366"/>
                      </a:lnTo>
                      <a:cubicBezTo>
                        <a:pt x="842" y="361"/>
                        <a:pt x="846" y="357"/>
                        <a:pt x="848" y="357"/>
                      </a:cubicBezTo>
                      <a:cubicBezTo>
                        <a:pt x="850" y="357"/>
                        <a:pt x="852" y="359"/>
                        <a:pt x="852" y="366"/>
                      </a:cubicBezTo>
                      <a:lnTo>
                        <a:pt x="840" y="366"/>
                      </a:lnTo>
                      <a:cubicBezTo>
                        <a:pt x="838" y="370"/>
                        <a:pt x="837" y="374"/>
                        <a:pt x="840" y="374"/>
                      </a:cubicBezTo>
                      <a:cubicBezTo>
                        <a:pt x="841" y="374"/>
                        <a:pt x="845" y="372"/>
                        <a:pt x="852" y="366"/>
                      </a:cubicBezTo>
                      <a:lnTo>
                        <a:pt x="852" y="366"/>
                      </a:lnTo>
                      <a:cubicBezTo>
                        <a:pt x="852" y="396"/>
                        <a:pt x="852" y="396"/>
                        <a:pt x="821" y="396"/>
                      </a:cubicBezTo>
                      <a:lnTo>
                        <a:pt x="852" y="396"/>
                      </a:lnTo>
                      <a:cubicBezTo>
                        <a:pt x="876" y="396"/>
                        <a:pt x="842" y="435"/>
                        <a:pt x="843" y="435"/>
                      </a:cubicBezTo>
                      <a:cubicBezTo>
                        <a:pt x="843" y="435"/>
                        <a:pt x="846" y="432"/>
                        <a:pt x="852" y="426"/>
                      </a:cubicBezTo>
                      <a:cubicBezTo>
                        <a:pt x="852" y="426"/>
                        <a:pt x="882" y="396"/>
                        <a:pt x="882" y="396"/>
                      </a:cubicBezTo>
                      <a:lnTo>
                        <a:pt x="882" y="396"/>
                      </a:lnTo>
                      <a:cubicBezTo>
                        <a:pt x="882" y="396"/>
                        <a:pt x="882" y="426"/>
                        <a:pt x="852" y="426"/>
                      </a:cubicBezTo>
                      <a:lnTo>
                        <a:pt x="882" y="426"/>
                      </a:lnTo>
                      <a:lnTo>
                        <a:pt x="882" y="457"/>
                      </a:lnTo>
                      <a:cubicBezTo>
                        <a:pt x="882" y="457"/>
                        <a:pt x="852" y="487"/>
                        <a:pt x="882" y="487"/>
                      </a:cubicBezTo>
                      <a:cubicBezTo>
                        <a:pt x="897" y="487"/>
                        <a:pt x="890" y="495"/>
                        <a:pt x="882" y="499"/>
                      </a:cubicBezTo>
                      <a:lnTo>
                        <a:pt x="882" y="499"/>
                      </a:lnTo>
                      <a:lnTo>
                        <a:pt x="882" y="487"/>
                      </a:lnTo>
                      <a:cubicBezTo>
                        <a:pt x="882" y="487"/>
                        <a:pt x="882" y="487"/>
                        <a:pt x="882" y="487"/>
                      </a:cubicBezTo>
                      <a:lnTo>
                        <a:pt x="882" y="487"/>
                      </a:lnTo>
                      <a:lnTo>
                        <a:pt x="852" y="518"/>
                      </a:lnTo>
                      <a:cubicBezTo>
                        <a:pt x="869" y="518"/>
                        <a:pt x="876" y="508"/>
                        <a:pt x="879" y="500"/>
                      </a:cubicBezTo>
                      <a:lnTo>
                        <a:pt x="879" y="500"/>
                      </a:lnTo>
                      <a:cubicBezTo>
                        <a:pt x="880" y="499"/>
                        <a:pt x="881" y="499"/>
                        <a:pt x="882" y="499"/>
                      </a:cubicBezTo>
                      <a:lnTo>
                        <a:pt x="882" y="499"/>
                      </a:lnTo>
                      <a:lnTo>
                        <a:pt x="882" y="518"/>
                      </a:lnTo>
                      <a:cubicBezTo>
                        <a:pt x="943" y="518"/>
                        <a:pt x="852" y="578"/>
                        <a:pt x="882" y="578"/>
                      </a:cubicBezTo>
                      <a:cubicBezTo>
                        <a:pt x="882" y="578"/>
                        <a:pt x="912" y="578"/>
                        <a:pt x="912" y="609"/>
                      </a:cubicBezTo>
                      <a:lnTo>
                        <a:pt x="882" y="609"/>
                      </a:lnTo>
                      <a:cubicBezTo>
                        <a:pt x="882" y="639"/>
                        <a:pt x="912" y="639"/>
                        <a:pt x="882" y="639"/>
                      </a:cubicBezTo>
                      <a:lnTo>
                        <a:pt x="912" y="639"/>
                      </a:lnTo>
                      <a:cubicBezTo>
                        <a:pt x="882" y="670"/>
                        <a:pt x="943" y="670"/>
                        <a:pt x="912" y="670"/>
                      </a:cubicBezTo>
                      <a:lnTo>
                        <a:pt x="943" y="670"/>
                      </a:lnTo>
                      <a:cubicBezTo>
                        <a:pt x="912" y="670"/>
                        <a:pt x="943" y="670"/>
                        <a:pt x="912" y="700"/>
                      </a:cubicBezTo>
                      <a:lnTo>
                        <a:pt x="852" y="700"/>
                      </a:lnTo>
                      <a:lnTo>
                        <a:pt x="882" y="730"/>
                      </a:lnTo>
                      <a:lnTo>
                        <a:pt x="852" y="730"/>
                      </a:lnTo>
                      <a:cubicBezTo>
                        <a:pt x="852" y="730"/>
                        <a:pt x="882" y="761"/>
                        <a:pt x="882" y="761"/>
                      </a:cubicBezTo>
                      <a:cubicBezTo>
                        <a:pt x="862" y="761"/>
                        <a:pt x="868" y="774"/>
                        <a:pt x="866" y="774"/>
                      </a:cubicBezTo>
                      <a:cubicBezTo>
                        <a:pt x="865" y="774"/>
                        <a:pt x="862" y="771"/>
                        <a:pt x="852" y="761"/>
                      </a:cubicBezTo>
                      <a:lnTo>
                        <a:pt x="852" y="761"/>
                      </a:lnTo>
                      <a:lnTo>
                        <a:pt x="882" y="791"/>
                      </a:lnTo>
                      <a:cubicBezTo>
                        <a:pt x="882" y="791"/>
                        <a:pt x="821" y="761"/>
                        <a:pt x="821" y="761"/>
                      </a:cubicBezTo>
                      <a:cubicBezTo>
                        <a:pt x="821" y="761"/>
                        <a:pt x="821" y="791"/>
                        <a:pt x="821" y="791"/>
                      </a:cubicBezTo>
                      <a:cubicBezTo>
                        <a:pt x="821" y="801"/>
                        <a:pt x="821" y="805"/>
                        <a:pt x="820" y="805"/>
                      </a:cubicBezTo>
                      <a:cubicBezTo>
                        <a:pt x="818" y="805"/>
                        <a:pt x="811" y="791"/>
                        <a:pt x="791" y="791"/>
                      </a:cubicBezTo>
                      <a:cubicBezTo>
                        <a:pt x="792" y="794"/>
                        <a:pt x="794" y="797"/>
                        <a:pt x="795" y="800"/>
                      </a:cubicBezTo>
                      <a:lnTo>
                        <a:pt x="795" y="800"/>
                      </a:lnTo>
                      <a:cubicBezTo>
                        <a:pt x="793" y="800"/>
                        <a:pt x="791" y="806"/>
                        <a:pt x="791" y="822"/>
                      </a:cubicBezTo>
                      <a:cubicBezTo>
                        <a:pt x="791" y="791"/>
                        <a:pt x="791" y="822"/>
                        <a:pt x="760" y="761"/>
                      </a:cubicBezTo>
                      <a:cubicBezTo>
                        <a:pt x="760" y="791"/>
                        <a:pt x="760" y="791"/>
                        <a:pt x="760" y="791"/>
                      </a:cubicBezTo>
                      <a:lnTo>
                        <a:pt x="730" y="791"/>
                      </a:lnTo>
                      <a:cubicBezTo>
                        <a:pt x="726" y="796"/>
                        <a:pt x="722" y="797"/>
                        <a:pt x="720" y="797"/>
                      </a:cubicBezTo>
                      <a:cubicBezTo>
                        <a:pt x="712" y="797"/>
                        <a:pt x="716" y="773"/>
                        <a:pt x="714" y="761"/>
                      </a:cubicBezTo>
                      <a:lnTo>
                        <a:pt x="714" y="761"/>
                      </a:lnTo>
                      <a:cubicBezTo>
                        <a:pt x="698" y="762"/>
                        <a:pt x="693" y="767"/>
                        <a:pt x="669" y="791"/>
                      </a:cubicBezTo>
                      <a:lnTo>
                        <a:pt x="700" y="761"/>
                      </a:lnTo>
                      <a:cubicBezTo>
                        <a:pt x="669" y="761"/>
                        <a:pt x="669" y="791"/>
                        <a:pt x="669" y="791"/>
                      </a:cubicBezTo>
                      <a:lnTo>
                        <a:pt x="669" y="761"/>
                      </a:lnTo>
                      <a:cubicBezTo>
                        <a:pt x="669" y="761"/>
                        <a:pt x="669" y="761"/>
                        <a:pt x="700" y="730"/>
                      </a:cubicBezTo>
                      <a:lnTo>
                        <a:pt x="700" y="730"/>
                      </a:lnTo>
                      <a:cubicBezTo>
                        <a:pt x="689" y="740"/>
                        <a:pt x="679" y="744"/>
                        <a:pt x="670" y="744"/>
                      </a:cubicBezTo>
                      <a:cubicBezTo>
                        <a:pt x="652" y="744"/>
                        <a:pt x="639" y="730"/>
                        <a:pt x="639" y="730"/>
                      </a:cubicBezTo>
                      <a:lnTo>
                        <a:pt x="639" y="700"/>
                      </a:lnTo>
                      <a:cubicBezTo>
                        <a:pt x="608" y="700"/>
                        <a:pt x="639" y="670"/>
                        <a:pt x="639" y="670"/>
                      </a:cubicBezTo>
                      <a:cubicBezTo>
                        <a:pt x="639" y="670"/>
                        <a:pt x="639" y="639"/>
                        <a:pt x="639" y="609"/>
                      </a:cubicBezTo>
                      <a:cubicBezTo>
                        <a:pt x="624" y="609"/>
                        <a:pt x="608" y="616"/>
                        <a:pt x="586" y="616"/>
                      </a:cubicBezTo>
                      <a:cubicBezTo>
                        <a:pt x="563" y="616"/>
                        <a:pt x="532" y="609"/>
                        <a:pt x="487" y="578"/>
                      </a:cubicBezTo>
                      <a:cubicBezTo>
                        <a:pt x="456" y="548"/>
                        <a:pt x="456" y="548"/>
                        <a:pt x="426" y="548"/>
                      </a:cubicBezTo>
                      <a:cubicBezTo>
                        <a:pt x="426" y="548"/>
                        <a:pt x="396" y="518"/>
                        <a:pt x="365" y="518"/>
                      </a:cubicBezTo>
                      <a:cubicBezTo>
                        <a:pt x="355" y="507"/>
                        <a:pt x="352" y="504"/>
                        <a:pt x="351" y="504"/>
                      </a:cubicBezTo>
                      <a:cubicBezTo>
                        <a:pt x="348" y="504"/>
                        <a:pt x="355" y="518"/>
                        <a:pt x="335" y="518"/>
                      </a:cubicBezTo>
                      <a:lnTo>
                        <a:pt x="274" y="518"/>
                      </a:lnTo>
                      <a:lnTo>
                        <a:pt x="304" y="548"/>
                      </a:lnTo>
                      <a:cubicBezTo>
                        <a:pt x="301" y="546"/>
                        <a:pt x="298" y="545"/>
                        <a:pt x="296" y="544"/>
                      </a:cubicBezTo>
                      <a:lnTo>
                        <a:pt x="296" y="544"/>
                      </a:lnTo>
                      <a:cubicBezTo>
                        <a:pt x="295" y="546"/>
                        <a:pt x="290" y="548"/>
                        <a:pt x="274" y="548"/>
                      </a:cubicBezTo>
                      <a:lnTo>
                        <a:pt x="244" y="548"/>
                      </a:lnTo>
                      <a:cubicBezTo>
                        <a:pt x="244" y="548"/>
                        <a:pt x="244" y="578"/>
                        <a:pt x="213" y="578"/>
                      </a:cubicBezTo>
                      <a:lnTo>
                        <a:pt x="213" y="609"/>
                      </a:lnTo>
                      <a:cubicBezTo>
                        <a:pt x="213" y="609"/>
                        <a:pt x="183" y="578"/>
                        <a:pt x="183" y="578"/>
                      </a:cubicBezTo>
                      <a:cubicBezTo>
                        <a:pt x="153" y="609"/>
                        <a:pt x="61" y="639"/>
                        <a:pt x="92" y="700"/>
                      </a:cubicBezTo>
                      <a:lnTo>
                        <a:pt x="61" y="700"/>
                      </a:lnTo>
                      <a:cubicBezTo>
                        <a:pt x="92" y="700"/>
                        <a:pt x="31" y="730"/>
                        <a:pt x="31" y="761"/>
                      </a:cubicBezTo>
                      <a:lnTo>
                        <a:pt x="61" y="761"/>
                      </a:lnTo>
                      <a:cubicBezTo>
                        <a:pt x="1" y="822"/>
                        <a:pt x="61" y="852"/>
                        <a:pt x="61" y="913"/>
                      </a:cubicBezTo>
                      <a:lnTo>
                        <a:pt x="61" y="882"/>
                      </a:lnTo>
                      <a:lnTo>
                        <a:pt x="92" y="882"/>
                      </a:lnTo>
                      <a:cubicBezTo>
                        <a:pt x="92" y="913"/>
                        <a:pt x="61" y="913"/>
                        <a:pt x="61" y="913"/>
                      </a:cubicBezTo>
                      <a:lnTo>
                        <a:pt x="92" y="913"/>
                      </a:lnTo>
                      <a:cubicBezTo>
                        <a:pt x="61" y="974"/>
                        <a:pt x="122" y="1004"/>
                        <a:pt x="122" y="1065"/>
                      </a:cubicBezTo>
                      <a:cubicBezTo>
                        <a:pt x="180" y="1123"/>
                        <a:pt x="210" y="1208"/>
                        <a:pt x="292" y="1242"/>
                      </a:cubicBezTo>
                      <a:lnTo>
                        <a:pt x="292" y="1242"/>
                      </a:lnTo>
                      <a:cubicBezTo>
                        <a:pt x="288" y="1234"/>
                        <a:pt x="304" y="1217"/>
                        <a:pt x="304" y="1217"/>
                      </a:cubicBezTo>
                      <a:cubicBezTo>
                        <a:pt x="304" y="1308"/>
                        <a:pt x="365" y="1247"/>
                        <a:pt x="365" y="1308"/>
                      </a:cubicBezTo>
                      <a:cubicBezTo>
                        <a:pt x="390" y="1308"/>
                        <a:pt x="394" y="1347"/>
                        <a:pt x="442" y="1347"/>
                      </a:cubicBezTo>
                      <a:cubicBezTo>
                        <a:pt x="454" y="1347"/>
                        <a:pt x="469" y="1344"/>
                        <a:pt x="487" y="1338"/>
                      </a:cubicBezTo>
                      <a:lnTo>
                        <a:pt x="487" y="1338"/>
                      </a:lnTo>
                      <a:lnTo>
                        <a:pt x="456" y="1369"/>
                      </a:lnTo>
                      <a:lnTo>
                        <a:pt x="548" y="1369"/>
                      </a:lnTo>
                      <a:cubicBezTo>
                        <a:pt x="548" y="1384"/>
                        <a:pt x="555" y="1384"/>
                        <a:pt x="563" y="1384"/>
                      </a:cubicBezTo>
                      <a:cubicBezTo>
                        <a:pt x="570" y="1384"/>
                        <a:pt x="578" y="1384"/>
                        <a:pt x="578" y="1399"/>
                      </a:cubicBezTo>
                      <a:cubicBezTo>
                        <a:pt x="608" y="1369"/>
                        <a:pt x="608" y="1369"/>
                        <a:pt x="639" y="1369"/>
                      </a:cubicBezTo>
                      <a:cubicBezTo>
                        <a:pt x="639" y="1399"/>
                        <a:pt x="669" y="1399"/>
                        <a:pt x="669" y="1429"/>
                      </a:cubicBezTo>
                      <a:lnTo>
                        <a:pt x="791" y="1429"/>
                      </a:lnTo>
                      <a:lnTo>
                        <a:pt x="791" y="1399"/>
                      </a:lnTo>
                      <a:cubicBezTo>
                        <a:pt x="806" y="1414"/>
                        <a:pt x="814" y="1414"/>
                        <a:pt x="821" y="1414"/>
                      </a:cubicBezTo>
                      <a:cubicBezTo>
                        <a:pt x="829" y="1414"/>
                        <a:pt x="836" y="1414"/>
                        <a:pt x="852" y="1429"/>
                      </a:cubicBezTo>
                      <a:cubicBezTo>
                        <a:pt x="821" y="1399"/>
                        <a:pt x="821" y="1399"/>
                        <a:pt x="821" y="1399"/>
                      </a:cubicBezTo>
                      <a:lnTo>
                        <a:pt x="852" y="1369"/>
                      </a:lnTo>
                      <a:cubicBezTo>
                        <a:pt x="852" y="1399"/>
                        <a:pt x="852" y="1399"/>
                        <a:pt x="852" y="1429"/>
                      </a:cubicBezTo>
                      <a:cubicBezTo>
                        <a:pt x="882" y="1429"/>
                        <a:pt x="912" y="1369"/>
                        <a:pt x="943" y="1369"/>
                      </a:cubicBezTo>
                      <a:cubicBezTo>
                        <a:pt x="943" y="1384"/>
                        <a:pt x="950" y="1384"/>
                        <a:pt x="958" y="1384"/>
                      </a:cubicBezTo>
                      <a:cubicBezTo>
                        <a:pt x="966" y="1384"/>
                        <a:pt x="973" y="1384"/>
                        <a:pt x="973" y="1399"/>
                      </a:cubicBezTo>
                      <a:cubicBezTo>
                        <a:pt x="1003" y="1399"/>
                        <a:pt x="973" y="1369"/>
                        <a:pt x="973" y="1339"/>
                      </a:cubicBezTo>
                      <a:lnTo>
                        <a:pt x="973" y="1339"/>
                      </a:lnTo>
                      <a:cubicBezTo>
                        <a:pt x="973" y="1369"/>
                        <a:pt x="1004" y="1369"/>
                        <a:pt x="1004" y="1369"/>
                      </a:cubicBezTo>
                      <a:cubicBezTo>
                        <a:pt x="1010" y="1362"/>
                        <a:pt x="1017" y="1360"/>
                        <a:pt x="1024" y="1360"/>
                      </a:cubicBezTo>
                      <a:cubicBezTo>
                        <a:pt x="1037" y="1360"/>
                        <a:pt x="1049" y="1367"/>
                        <a:pt x="1061" y="1367"/>
                      </a:cubicBezTo>
                      <a:cubicBezTo>
                        <a:pt x="1072" y="1367"/>
                        <a:pt x="1084" y="1361"/>
                        <a:pt x="1095" y="1338"/>
                      </a:cubicBezTo>
                      <a:lnTo>
                        <a:pt x="1064" y="1338"/>
                      </a:lnTo>
                      <a:cubicBezTo>
                        <a:pt x="1064" y="1323"/>
                        <a:pt x="1072" y="1323"/>
                        <a:pt x="1083" y="1323"/>
                      </a:cubicBezTo>
                      <a:cubicBezTo>
                        <a:pt x="1095" y="1323"/>
                        <a:pt x="1110" y="1323"/>
                        <a:pt x="1125" y="1308"/>
                      </a:cubicBezTo>
                      <a:cubicBezTo>
                        <a:pt x="1156" y="1338"/>
                        <a:pt x="1125" y="1338"/>
                        <a:pt x="1125" y="1369"/>
                      </a:cubicBezTo>
                      <a:cubicBezTo>
                        <a:pt x="1156" y="1338"/>
                        <a:pt x="1156" y="1338"/>
                        <a:pt x="1156" y="1308"/>
                      </a:cubicBezTo>
                      <a:cubicBezTo>
                        <a:pt x="1186" y="1308"/>
                        <a:pt x="1186" y="1277"/>
                        <a:pt x="1216" y="1277"/>
                      </a:cubicBezTo>
                      <a:cubicBezTo>
                        <a:pt x="1216" y="1277"/>
                        <a:pt x="1216" y="1277"/>
                        <a:pt x="1216" y="1308"/>
                      </a:cubicBezTo>
                      <a:cubicBezTo>
                        <a:pt x="1216" y="1285"/>
                        <a:pt x="1221" y="1280"/>
                        <a:pt x="1227" y="1280"/>
                      </a:cubicBezTo>
                      <a:cubicBezTo>
                        <a:pt x="1235" y="1280"/>
                        <a:pt x="1245" y="1287"/>
                        <a:pt x="1257" y="1287"/>
                      </a:cubicBezTo>
                      <a:cubicBezTo>
                        <a:pt x="1263" y="1287"/>
                        <a:pt x="1270" y="1284"/>
                        <a:pt x="1277" y="1277"/>
                      </a:cubicBezTo>
                      <a:cubicBezTo>
                        <a:pt x="1308" y="1217"/>
                        <a:pt x="1338" y="1156"/>
                        <a:pt x="1368" y="1125"/>
                      </a:cubicBezTo>
                      <a:cubicBezTo>
                        <a:pt x="1338" y="1095"/>
                        <a:pt x="1368" y="1065"/>
                        <a:pt x="1368" y="1065"/>
                      </a:cubicBezTo>
                      <a:lnTo>
                        <a:pt x="1399" y="1065"/>
                      </a:lnTo>
                      <a:lnTo>
                        <a:pt x="1399" y="1034"/>
                      </a:lnTo>
                      <a:cubicBezTo>
                        <a:pt x="1399" y="1041"/>
                        <a:pt x="1400" y="1043"/>
                        <a:pt x="1403" y="1043"/>
                      </a:cubicBezTo>
                      <a:cubicBezTo>
                        <a:pt x="1407" y="1043"/>
                        <a:pt x="1414" y="1036"/>
                        <a:pt x="1420" y="1036"/>
                      </a:cubicBezTo>
                      <a:cubicBezTo>
                        <a:pt x="1425" y="1036"/>
                        <a:pt x="1429" y="1042"/>
                        <a:pt x="1429" y="1065"/>
                      </a:cubicBezTo>
                      <a:cubicBezTo>
                        <a:pt x="1429" y="1034"/>
                        <a:pt x="1460" y="1034"/>
                        <a:pt x="1460" y="1004"/>
                      </a:cubicBezTo>
                      <a:cubicBezTo>
                        <a:pt x="1460" y="974"/>
                        <a:pt x="1429" y="974"/>
                        <a:pt x="1429" y="974"/>
                      </a:cubicBezTo>
                      <a:lnTo>
                        <a:pt x="1460" y="974"/>
                      </a:lnTo>
                      <a:cubicBezTo>
                        <a:pt x="1520" y="943"/>
                        <a:pt x="1399" y="913"/>
                        <a:pt x="1429" y="882"/>
                      </a:cubicBezTo>
                      <a:cubicBezTo>
                        <a:pt x="1429" y="882"/>
                        <a:pt x="1429" y="852"/>
                        <a:pt x="1429" y="852"/>
                      </a:cubicBezTo>
                      <a:cubicBezTo>
                        <a:pt x="1368" y="852"/>
                        <a:pt x="1429" y="882"/>
                        <a:pt x="1399" y="882"/>
                      </a:cubicBezTo>
                      <a:cubicBezTo>
                        <a:pt x="1368" y="882"/>
                        <a:pt x="1399" y="852"/>
                        <a:pt x="1368" y="852"/>
                      </a:cubicBezTo>
                      <a:cubicBezTo>
                        <a:pt x="1399" y="852"/>
                        <a:pt x="1368" y="852"/>
                        <a:pt x="1368" y="822"/>
                      </a:cubicBezTo>
                      <a:cubicBezTo>
                        <a:pt x="1399" y="822"/>
                        <a:pt x="1368" y="822"/>
                        <a:pt x="1399" y="791"/>
                      </a:cubicBezTo>
                      <a:cubicBezTo>
                        <a:pt x="1399" y="791"/>
                        <a:pt x="1368" y="791"/>
                        <a:pt x="1368" y="761"/>
                      </a:cubicBezTo>
                      <a:cubicBezTo>
                        <a:pt x="1389" y="761"/>
                        <a:pt x="1382" y="774"/>
                        <a:pt x="1384" y="774"/>
                      </a:cubicBezTo>
                      <a:cubicBezTo>
                        <a:pt x="1385" y="774"/>
                        <a:pt x="1389" y="771"/>
                        <a:pt x="1399" y="761"/>
                      </a:cubicBezTo>
                      <a:cubicBezTo>
                        <a:pt x="1399" y="746"/>
                        <a:pt x="1391" y="746"/>
                        <a:pt x="1384" y="746"/>
                      </a:cubicBezTo>
                      <a:cubicBezTo>
                        <a:pt x="1376" y="746"/>
                        <a:pt x="1368" y="746"/>
                        <a:pt x="1368" y="730"/>
                      </a:cubicBezTo>
                      <a:cubicBezTo>
                        <a:pt x="1368" y="700"/>
                        <a:pt x="1338" y="700"/>
                        <a:pt x="1368" y="700"/>
                      </a:cubicBezTo>
                      <a:cubicBezTo>
                        <a:pt x="1368" y="700"/>
                        <a:pt x="1338" y="700"/>
                        <a:pt x="1368" y="670"/>
                      </a:cubicBezTo>
                      <a:cubicBezTo>
                        <a:pt x="1338" y="670"/>
                        <a:pt x="1368" y="670"/>
                        <a:pt x="1368" y="639"/>
                      </a:cubicBezTo>
                      <a:lnTo>
                        <a:pt x="1338" y="639"/>
                      </a:lnTo>
                      <a:cubicBezTo>
                        <a:pt x="1338" y="609"/>
                        <a:pt x="1338" y="609"/>
                        <a:pt x="1338" y="609"/>
                      </a:cubicBezTo>
                      <a:cubicBezTo>
                        <a:pt x="1338" y="609"/>
                        <a:pt x="1308" y="639"/>
                        <a:pt x="1308" y="639"/>
                      </a:cubicBezTo>
                      <a:cubicBezTo>
                        <a:pt x="1277" y="609"/>
                        <a:pt x="1338" y="609"/>
                        <a:pt x="1308" y="609"/>
                      </a:cubicBezTo>
                      <a:cubicBezTo>
                        <a:pt x="1308" y="609"/>
                        <a:pt x="1277" y="578"/>
                        <a:pt x="1338" y="578"/>
                      </a:cubicBezTo>
                      <a:lnTo>
                        <a:pt x="1368" y="578"/>
                      </a:lnTo>
                      <a:cubicBezTo>
                        <a:pt x="1338" y="578"/>
                        <a:pt x="1338" y="548"/>
                        <a:pt x="1338" y="548"/>
                      </a:cubicBezTo>
                      <a:cubicBezTo>
                        <a:pt x="1278" y="548"/>
                        <a:pt x="1310" y="548"/>
                        <a:pt x="1339" y="539"/>
                      </a:cubicBezTo>
                      <a:lnTo>
                        <a:pt x="1339" y="539"/>
                      </a:lnTo>
                      <a:cubicBezTo>
                        <a:pt x="1338" y="542"/>
                        <a:pt x="1338" y="545"/>
                        <a:pt x="1338" y="548"/>
                      </a:cubicBezTo>
                      <a:cubicBezTo>
                        <a:pt x="1352" y="548"/>
                        <a:pt x="1353" y="541"/>
                        <a:pt x="1353" y="534"/>
                      </a:cubicBezTo>
                      <a:lnTo>
                        <a:pt x="1353" y="534"/>
                      </a:lnTo>
                      <a:cubicBezTo>
                        <a:pt x="1349" y="536"/>
                        <a:pt x="1344" y="538"/>
                        <a:pt x="1339" y="539"/>
                      </a:cubicBezTo>
                      <a:lnTo>
                        <a:pt x="1339" y="539"/>
                      </a:lnTo>
                      <a:cubicBezTo>
                        <a:pt x="1344" y="518"/>
                        <a:pt x="1365" y="518"/>
                        <a:pt x="1338" y="518"/>
                      </a:cubicBezTo>
                      <a:cubicBezTo>
                        <a:pt x="1338" y="518"/>
                        <a:pt x="1368" y="487"/>
                        <a:pt x="1399" y="487"/>
                      </a:cubicBezTo>
                      <a:cubicBezTo>
                        <a:pt x="1368" y="487"/>
                        <a:pt x="1399" y="457"/>
                        <a:pt x="1368" y="457"/>
                      </a:cubicBezTo>
                      <a:cubicBezTo>
                        <a:pt x="1353" y="472"/>
                        <a:pt x="1361" y="472"/>
                        <a:pt x="1368" y="472"/>
                      </a:cubicBezTo>
                      <a:cubicBezTo>
                        <a:pt x="1376" y="472"/>
                        <a:pt x="1384" y="472"/>
                        <a:pt x="1368" y="487"/>
                      </a:cubicBezTo>
                      <a:lnTo>
                        <a:pt x="1338" y="487"/>
                      </a:lnTo>
                      <a:cubicBezTo>
                        <a:pt x="1338" y="487"/>
                        <a:pt x="1308" y="487"/>
                        <a:pt x="1338" y="457"/>
                      </a:cubicBezTo>
                      <a:lnTo>
                        <a:pt x="1338" y="457"/>
                      </a:lnTo>
                      <a:cubicBezTo>
                        <a:pt x="1337" y="458"/>
                        <a:pt x="1308" y="487"/>
                        <a:pt x="1308" y="487"/>
                      </a:cubicBezTo>
                      <a:cubicBezTo>
                        <a:pt x="1308" y="472"/>
                        <a:pt x="1300" y="472"/>
                        <a:pt x="1292" y="472"/>
                      </a:cubicBezTo>
                      <a:cubicBezTo>
                        <a:pt x="1285" y="472"/>
                        <a:pt x="1277" y="472"/>
                        <a:pt x="1277" y="457"/>
                      </a:cubicBezTo>
                      <a:lnTo>
                        <a:pt x="1308" y="457"/>
                      </a:lnTo>
                      <a:cubicBezTo>
                        <a:pt x="1308" y="457"/>
                        <a:pt x="1308" y="457"/>
                        <a:pt x="1308" y="426"/>
                      </a:cubicBezTo>
                      <a:cubicBezTo>
                        <a:pt x="1277" y="426"/>
                        <a:pt x="1308" y="426"/>
                        <a:pt x="1308" y="396"/>
                      </a:cubicBezTo>
                      <a:lnTo>
                        <a:pt x="1247" y="396"/>
                      </a:lnTo>
                      <a:cubicBezTo>
                        <a:pt x="1247" y="396"/>
                        <a:pt x="1277" y="366"/>
                        <a:pt x="1277" y="366"/>
                      </a:cubicBezTo>
                      <a:lnTo>
                        <a:pt x="1216" y="366"/>
                      </a:lnTo>
                      <a:cubicBezTo>
                        <a:pt x="1247" y="335"/>
                        <a:pt x="1247" y="335"/>
                        <a:pt x="1216" y="335"/>
                      </a:cubicBezTo>
                      <a:cubicBezTo>
                        <a:pt x="1216" y="350"/>
                        <a:pt x="1209" y="350"/>
                        <a:pt x="1201" y="350"/>
                      </a:cubicBezTo>
                      <a:cubicBezTo>
                        <a:pt x="1194" y="350"/>
                        <a:pt x="1186" y="350"/>
                        <a:pt x="1186" y="366"/>
                      </a:cubicBezTo>
                      <a:lnTo>
                        <a:pt x="1186" y="335"/>
                      </a:lnTo>
                      <a:cubicBezTo>
                        <a:pt x="1186" y="335"/>
                        <a:pt x="1186" y="305"/>
                        <a:pt x="1186" y="305"/>
                      </a:cubicBezTo>
                      <a:lnTo>
                        <a:pt x="1156" y="305"/>
                      </a:lnTo>
                      <a:cubicBezTo>
                        <a:pt x="1186" y="305"/>
                        <a:pt x="1216" y="274"/>
                        <a:pt x="1216" y="274"/>
                      </a:cubicBezTo>
                      <a:cubicBezTo>
                        <a:pt x="1196" y="274"/>
                        <a:pt x="1189" y="288"/>
                        <a:pt x="1178" y="288"/>
                      </a:cubicBezTo>
                      <a:cubicBezTo>
                        <a:pt x="1172" y="288"/>
                        <a:pt x="1166" y="285"/>
                        <a:pt x="1156" y="274"/>
                      </a:cubicBezTo>
                      <a:cubicBezTo>
                        <a:pt x="1186" y="274"/>
                        <a:pt x="1186" y="274"/>
                        <a:pt x="1216" y="244"/>
                      </a:cubicBezTo>
                      <a:cubicBezTo>
                        <a:pt x="1216" y="214"/>
                        <a:pt x="1216" y="214"/>
                        <a:pt x="1216" y="214"/>
                      </a:cubicBezTo>
                      <a:cubicBezTo>
                        <a:pt x="1186" y="214"/>
                        <a:pt x="1186" y="214"/>
                        <a:pt x="1186" y="244"/>
                      </a:cubicBezTo>
                      <a:cubicBezTo>
                        <a:pt x="1166" y="244"/>
                        <a:pt x="1132" y="258"/>
                        <a:pt x="1112" y="258"/>
                      </a:cubicBezTo>
                      <a:cubicBezTo>
                        <a:pt x="1102" y="258"/>
                        <a:pt x="1095" y="254"/>
                        <a:pt x="1095" y="244"/>
                      </a:cubicBezTo>
                      <a:lnTo>
                        <a:pt x="1095" y="274"/>
                      </a:lnTo>
                      <a:lnTo>
                        <a:pt x="1064" y="274"/>
                      </a:lnTo>
                      <a:cubicBezTo>
                        <a:pt x="1095" y="244"/>
                        <a:pt x="1125" y="214"/>
                        <a:pt x="1095" y="214"/>
                      </a:cubicBezTo>
                      <a:cubicBezTo>
                        <a:pt x="1095" y="214"/>
                        <a:pt x="1095" y="214"/>
                        <a:pt x="1064" y="244"/>
                      </a:cubicBezTo>
                      <a:cubicBezTo>
                        <a:pt x="1064" y="244"/>
                        <a:pt x="1084" y="205"/>
                        <a:pt x="1076" y="205"/>
                      </a:cubicBezTo>
                      <a:cubicBezTo>
                        <a:pt x="1074" y="205"/>
                        <a:pt x="1070" y="208"/>
                        <a:pt x="1064" y="214"/>
                      </a:cubicBezTo>
                      <a:lnTo>
                        <a:pt x="1095" y="183"/>
                      </a:lnTo>
                      <a:lnTo>
                        <a:pt x="1064" y="183"/>
                      </a:lnTo>
                      <a:cubicBezTo>
                        <a:pt x="1064" y="214"/>
                        <a:pt x="1034" y="214"/>
                        <a:pt x="1034" y="214"/>
                      </a:cubicBezTo>
                      <a:cubicBezTo>
                        <a:pt x="1034" y="214"/>
                        <a:pt x="1034" y="183"/>
                        <a:pt x="1034" y="183"/>
                      </a:cubicBezTo>
                      <a:cubicBezTo>
                        <a:pt x="1034" y="183"/>
                        <a:pt x="1004" y="214"/>
                        <a:pt x="1004" y="214"/>
                      </a:cubicBezTo>
                      <a:cubicBezTo>
                        <a:pt x="1034" y="183"/>
                        <a:pt x="1004" y="183"/>
                        <a:pt x="1034" y="153"/>
                      </a:cubicBezTo>
                      <a:lnTo>
                        <a:pt x="1016" y="153"/>
                      </a:lnTo>
                      <a:cubicBezTo>
                        <a:pt x="1011" y="159"/>
                        <a:pt x="1007" y="160"/>
                        <a:pt x="1004" y="160"/>
                      </a:cubicBezTo>
                      <a:cubicBezTo>
                        <a:pt x="996" y="160"/>
                        <a:pt x="988" y="153"/>
                        <a:pt x="973" y="153"/>
                      </a:cubicBezTo>
                      <a:cubicBezTo>
                        <a:pt x="988" y="138"/>
                        <a:pt x="988" y="138"/>
                        <a:pt x="988" y="138"/>
                      </a:cubicBezTo>
                      <a:cubicBezTo>
                        <a:pt x="988" y="138"/>
                        <a:pt x="988" y="138"/>
                        <a:pt x="1004" y="122"/>
                      </a:cubicBezTo>
                      <a:lnTo>
                        <a:pt x="1004" y="122"/>
                      </a:lnTo>
                      <a:cubicBezTo>
                        <a:pt x="988" y="138"/>
                        <a:pt x="981" y="138"/>
                        <a:pt x="973" y="138"/>
                      </a:cubicBezTo>
                      <a:cubicBezTo>
                        <a:pt x="966" y="138"/>
                        <a:pt x="958" y="138"/>
                        <a:pt x="943" y="153"/>
                      </a:cubicBezTo>
                      <a:cubicBezTo>
                        <a:pt x="943" y="153"/>
                        <a:pt x="973" y="122"/>
                        <a:pt x="973" y="92"/>
                      </a:cubicBezTo>
                      <a:lnTo>
                        <a:pt x="973" y="92"/>
                      </a:lnTo>
                      <a:lnTo>
                        <a:pt x="943" y="122"/>
                      </a:lnTo>
                      <a:cubicBezTo>
                        <a:pt x="973" y="92"/>
                        <a:pt x="943" y="92"/>
                        <a:pt x="943" y="62"/>
                      </a:cubicBezTo>
                      <a:lnTo>
                        <a:pt x="912" y="92"/>
                      </a:lnTo>
                      <a:cubicBezTo>
                        <a:pt x="897" y="107"/>
                        <a:pt x="890" y="107"/>
                        <a:pt x="886" y="107"/>
                      </a:cubicBezTo>
                      <a:cubicBezTo>
                        <a:pt x="882" y="107"/>
                        <a:pt x="882" y="107"/>
                        <a:pt x="882" y="122"/>
                      </a:cubicBezTo>
                      <a:cubicBezTo>
                        <a:pt x="882" y="122"/>
                        <a:pt x="882" y="92"/>
                        <a:pt x="882" y="92"/>
                      </a:cubicBezTo>
                      <a:cubicBezTo>
                        <a:pt x="882" y="92"/>
                        <a:pt x="882" y="92"/>
                        <a:pt x="882" y="62"/>
                      </a:cubicBezTo>
                      <a:cubicBezTo>
                        <a:pt x="882" y="62"/>
                        <a:pt x="852" y="122"/>
                        <a:pt x="852" y="153"/>
                      </a:cubicBezTo>
                      <a:lnTo>
                        <a:pt x="852" y="122"/>
                      </a:lnTo>
                      <a:lnTo>
                        <a:pt x="821" y="153"/>
                      </a:lnTo>
                      <a:cubicBezTo>
                        <a:pt x="821" y="153"/>
                        <a:pt x="821" y="122"/>
                        <a:pt x="821" y="122"/>
                      </a:cubicBezTo>
                      <a:cubicBezTo>
                        <a:pt x="821" y="122"/>
                        <a:pt x="852" y="62"/>
                        <a:pt x="852" y="62"/>
                      </a:cubicBezTo>
                      <a:cubicBezTo>
                        <a:pt x="852" y="62"/>
                        <a:pt x="882" y="62"/>
                        <a:pt x="882" y="31"/>
                      </a:cubicBezTo>
                      <a:lnTo>
                        <a:pt x="852" y="31"/>
                      </a:lnTo>
                      <a:cubicBezTo>
                        <a:pt x="852" y="31"/>
                        <a:pt x="821" y="62"/>
                        <a:pt x="821" y="62"/>
                      </a:cubicBezTo>
                      <a:cubicBezTo>
                        <a:pt x="821" y="78"/>
                        <a:pt x="812" y="86"/>
                        <a:pt x="804" y="94"/>
                      </a:cubicBezTo>
                      <a:lnTo>
                        <a:pt x="804" y="94"/>
                      </a:lnTo>
                      <a:cubicBezTo>
                        <a:pt x="805" y="75"/>
                        <a:pt x="791" y="62"/>
                        <a:pt x="791" y="62"/>
                      </a:cubicBezTo>
                      <a:lnTo>
                        <a:pt x="760" y="62"/>
                      </a:lnTo>
                      <a:cubicBezTo>
                        <a:pt x="760" y="69"/>
                        <a:pt x="760" y="77"/>
                        <a:pt x="760" y="92"/>
                      </a:cubicBezTo>
                      <a:lnTo>
                        <a:pt x="730" y="62"/>
                      </a:lnTo>
                      <a:lnTo>
                        <a:pt x="700" y="62"/>
                      </a:lnTo>
                      <a:cubicBezTo>
                        <a:pt x="669" y="62"/>
                        <a:pt x="700" y="62"/>
                        <a:pt x="700" y="92"/>
                      </a:cubicBezTo>
                      <a:cubicBezTo>
                        <a:pt x="684" y="62"/>
                        <a:pt x="669" y="54"/>
                        <a:pt x="658" y="54"/>
                      </a:cubicBezTo>
                      <a:cubicBezTo>
                        <a:pt x="646" y="54"/>
                        <a:pt x="639" y="62"/>
                        <a:pt x="639" y="62"/>
                      </a:cubicBezTo>
                      <a:cubicBezTo>
                        <a:pt x="639" y="92"/>
                        <a:pt x="639" y="92"/>
                        <a:pt x="639" y="92"/>
                      </a:cubicBezTo>
                      <a:cubicBezTo>
                        <a:pt x="639" y="92"/>
                        <a:pt x="639" y="92"/>
                        <a:pt x="639" y="122"/>
                      </a:cubicBezTo>
                      <a:cubicBezTo>
                        <a:pt x="639" y="92"/>
                        <a:pt x="608" y="92"/>
                        <a:pt x="608" y="62"/>
                      </a:cubicBezTo>
                      <a:cubicBezTo>
                        <a:pt x="608" y="62"/>
                        <a:pt x="639" y="62"/>
                        <a:pt x="608" y="1"/>
                      </a:cubicBezTo>
                      <a:cubicBezTo>
                        <a:pt x="608" y="31"/>
                        <a:pt x="608" y="62"/>
                        <a:pt x="578" y="62"/>
                      </a:cubicBezTo>
                      <a:cubicBezTo>
                        <a:pt x="578" y="46"/>
                        <a:pt x="578" y="46"/>
                        <a:pt x="578" y="46"/>
                      </a:cubicBezTo>
                      <a:cubicBezTo>
                        <a:pt x="578" y="46"/>
                        <a:pt x="578" y="46"/>
                        <a:pt x="578" y="31"/>
                      </a:cubicBezTo>
                      <a:lnTo>
                        <a:pt x="578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9" name="Google Shape;1429;p31"/>
                <p:cNvSpPr/>
                <p:nvPr/>
              </p:nvSpPr>
              <p:spPr>
                <a:xfrm>
                  <a:off x="945914" y="525846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0" name="Google Shape;1430;p31"/>
                <p:cNvSpPr/>
                <p:nvPr/>
              </p:nvSpPr>
              <p:spPr>
                <a:xfrm>
                  <a:off x="947875" y="526627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1" name="Google Shape;1431;p31"/>
                <p:cNvSpPr/>
                <p:nvPr/>
              </p:nvSpPr>
              <p:spPr>
                <a:xfrm>
                  <a:off x="948840" y="5269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2" name="Google Shape;1432;p31"/>
                <p:cNvSpPr/>
                <p:nvPr/>
              </p:nvSpPr>
              <p:spPr>
                <a:xfrm>
                  <a:off x="941991" y="52545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3" name="Google Shape;1433;p31"/>
                <p:cNvSpPr/>
                <p:nvPr/>
              </p:nvSpPr>
              <p:spPr>
                <a:xfrm>
                  <a:off x="932248" y="5246724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4" name="Google Shape;1434;p31"/>
                <p:cNvSpPr/>
                <p:nvPr/>
              </p:nvSpPr>
              <p:spPr>
                <a:xfrm>
                  <a:off x="932248" y="5247721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5" name="Google Shape;1435;p31"/>
                <p:cNvSpPr/>
                <p:nvPr/>
              </p:nvSpPr>
              <p:spPr>
                <a:xfrm>
                  <a:off x="943952" y="5257496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6" name="Google Shape;1436;p31"/>
                <p:cNvSpPr/>
                <p:nvPr/>
              </p:nvSpPr>
              <p:spPr>
                <a:xfrm>
                  <a:off x="933212" y="52477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7" name="Google Shape;1437;p31"/>
                <p:cNvSpPr/>
                <p:nvPr/>
              </p:nvSpPr>
              <p:spPr>
                <a:xfrm>
                  <a:off x="932248" y="5245760"/>
                  <a:ext cx="0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3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8" name="Google Shape;1438;p31"/>
                <p:cNvSpPr/>
                <p:nvPr/>
              </p:nvSpPr>
              <p:spPr>
                <a:xfrm>
                  <a:off x="938100" y="5251869"/>
                  <a:ext cx="514" cy="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4" extrusionOk="0">
                      <a:moveTo>
                        <a:pt x="12" y="0"/>
                      </a:moveTo>
                      <a:cubicBezTo>
                        <a:pt x="8" y="0"/>
                        <a:pt x="0" y="8"/>
                        <a:pt x="0" y="23"/>
                      </a:cubicBezTo>
                      <a:cubicBezTo>
                        <a:pt x="16" y="8"/>
                        <a:pt x="16" y="0"/>
                        <a:pt x="1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9" name="Google Shape;1439;p31"/>
                <p:cNvSpPr/>
                <p:nvPr/>
              </p:nvSpPr>
              <p:spPr>
                <a:xfrm>
                  <a:off x="934177" y="52467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0" name="Google Shape;1440;p31"/>
                <p:cNvSpPr/>
                <p:nvPr/>
              </p:nvSpPr>
              <p:spPr>
                <a:xfrm>
                  <a:off x="931251" y="52457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1" name="Google Shape;1441;p31"/>
                <p:cNvSpPr/>
                <p:nvPr/>
              </p:nvSpPr>
              <p:spPr>
                <a:xfrm>
                  <a:off x="937103" y="524965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2" name="Google Shape;1442;p31"/>
                <p:cNvSpPr/>
                <p:nvPr/>
              </p:nvSpPr>
              <p:spPr>
                <a:xfrm>
                  <a:off x="1378881" y="512845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3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3" name="Google Shape;1443;p31"/>
                <p:cNvSpPr/>
                <p:nvPr/>
              </p:nvSpPr>
              <p:spPr>
                <a:xfrm>
                  <a:off x="1379877" y="512164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4" name="Google Shape;1444;p31"/>
                <p:cNvSpPr/>
                <p:nvPr/>
              </p:nvSpPr>
              <p:spPr>
                <a:xfrm>
                  <a:off x="1379877" y="513238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5" name="Google Shape;1445;p31"/>
                <p:cNvSpPr/>
                <p:nvPr/>
              </p:nvSpPr>
              <p:spPr>
                <a:xfrm>
                  <a:off x="1385730" y="511675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6" name="Google Shape;1446;p31"/>
                <p:cNvSpPr/>
                <p:nvPr/>
              </p:nvSpPr>
              <p:spPr>
                <a:xfrm>
                  <a:off x="1381839" y="51177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7" name="Google Shape;1447;p31"/>
                <p:cNvSpPr/>
                <p:nvPr/>
              </p:nvSpPr>
              <p:spPr>
                <a:xfrm>
                  <a:off x="1376951" y="513923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0"/>
                      </a:ln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8" name="Google Shape;1448;p31"/>
                <p:cNvSpPr/>
                <p:nvPr/>
              </p:nvSpPr>
              <p:spPr>
                <a:xfrm>
                  <a:off x="1382803" y="51411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9" name="Google Shape;1449;p31"/>
                <p:cNvSpPr/>
                <p:nvPr/>
              </p:nvSpPr>
              <p:spPr>
                <a:xfrm>
                  <a:off x="1381839" y="513823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0" name="Google Shape;1450;p31"/>
                <p:cNvSpPr/>
                <p:nvPr/>
              </p:nvSpPr>
              <p:spPr>
                <a:xfrm>
                  <a:off x="1381839" y="51392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1" name="Google Shape;1451;p31"/>
                <p:cNvSpPr/>
                <p:nvPr/>
              </p:nvSpPr>
              <p:spPr>
                <a:xfrm>
                  <a:off x="1382803" y="5123153"/>
                  <a:ext cx="997" cy="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4" extrusionOk="0">
                      <a:moveTo>
                        <a:pt x="30" y="0"/>
                      </a:moveTo>
                      <a:cubicBezTo>
                        <a:pt x="27" y="0"/>
                        <a:pt x="21" y="14"/>
                        <a:pt x="0" y="14"/>
                      </a:cubicBezTo>
                      <a:lnTo>
                        <a:pt x="31" y="14"/>
                      </a:lnTo>
                      <a:cubicBezTo>
                        <a:pt x="31" y="4"/>
                        <a:pt x="31" y="0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2" name="Google Shape;1452;p31"/>
                <p:cNvSpPr/>
                <p:nvPr/>
              </p:nvSpPr>
              <p:spPr>
                <a:xfrm>
                  <a:off x="1392579" y="511771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3" name="Google Shape;1453;p31"/>
                <p:cNvSpPr/>
                <p:nvPr/>
              </p:nvSpPr>
              <p:spPr>
                <a:xfrm>
                  <a:off x="1379877" y="51245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4" name="Google Shape;1454;p31"/>
                <p:cNvSpPr/>
                <p:nvPr/>
              </p:nvSpPr>
              <p:spPr>
                <a:xfrm>
                  <a:off x="1372064" y="5137815"/>
                  <a:ext cx="997" cy="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4" extrusionOk="0">
                      <a:moveTo>
                        <a:pt x="21" y="0"/>
                      </a:moveTo>
                      <a:cubicBezTo>
                        <a:pt x="17" y="0"/>
                        <a:pt x="10" y="4"/>
                        <a:pt x="0" y="14"/>
                      </a:cubicBezTo>
                      <a:lnTo>
                        <a:pt x="30" y="14"/>
                      </a:lnTo>
                      <a:cubicBezTo>
                        <a:pt x="30" y="14"/>
                        <a:pt x="30" y="0"/>
                        <a:pt x="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5" name="Google Shape;1455;p31"/>
                <p:cNvSpPr/>
                <p:nvPr/>
              </p:nvSpPr>
              <p:spPr>
                <a:xfrm>
                  <a:off x="1408206" y="5105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6" name="Google Shape;1456;p31"/>
                <p:cNvSpPr/>
                <p:nvPr/>
              </p:nvSpPr>
              <p:spPr>
                <a:xfrm>
                  <a:off x="1378881" y="512456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lnTo>
                        <a:pt x="31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7" name="Google Shape;1457;p31"/>
                <p:cNvSpPr/>
                <p:nvPr/>
              </p:nvSpPr>
              <p:spPr>
                <a:xfrm>
                  <a:off x="1394540" y="512164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8" name="Google Shape;1458;p31"/>
                <p:cNvSpPr/>
                <p:nvPr/>
              </p:nvSpPr>
              <p:spPr>
                <a:xfrm>
                  <a:off x="1393543" y="512164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9" name="Google Shape;1459;p31"/>
                <p:cNvSpPr/>
                <p:nvPr/>
              </p:nvSpPr>
              <p:spPr>
                <a:xfrm>
                  <a:off x="1382803" y="51235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0" name="Google Shape;1460;p31"/>
                <p:cNvSpPr/>
                <p:nvPr/>
              </p:nvSpPr>
              <p:spPr>
                <a:xfrm>
                  <a:off x="1392579" y="51226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1" name="Google Shape;1461;p31"/>
                <p:cNvSpPr/>
                <p:nvPr/>
              </p:nvSpPr>
              <p:spPr>
                <a:xfrm>
                  <a:off x="1380842" y="51177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31"/>
                <p:cNvSpPr/>
                <p:nvPr/>
              </p:nvSpPr>
              <p:spPr>
                <a:xfrm>
                  <a:off x="1373993" y="51050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31"/>
                <p:cNvSpPr/>
                <p:nvPr/>
              </p:nvSpPr>
              <p:spPr>
                <a:xfrm>
                  <a:off x="1373993" y="510501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31"/>
                <p:cNvSpPr/>
                <p:nvPr/>
              </p:nvSpPr>
              <p:spPr>
                <a:xfrm>
                  <a:off x="1374990" y="51040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31"/>
                <p:cNvSpPr/>
                <p:nvPr/>
              </p:nvSpPr>
              <p:spPr>
                <a:xfrm>
                  <a:off x="1368141" y="511186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31"/>
                <p:cNvSpPr/>
                <p:nvPr/>
              </p:nvSpPr>
              <p:spPr>
                <a:xfrm>
                  <a:off x="1369105" y="510990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31"/>
                <p:cNvSpPr/>
                <p:nvPr/>
              </p:nvSpPr>
              <p:spPr>
                <a:xfrm>
                  <a:off x="1379877" y="5100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31"/>
                <p:cNvSpPr/>
                <p:nvPr/>
              </p:nvSpPr>
              <p:spPr>
                <a:xfrm>
                  <a:off x="1365215" y="5095081"/>
                  <a:ext cx="49872" cy="502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551" h="1564" extrusionOk="0">
                      <a:moveTo>
                        <a:pt x="1216" y="188"/>
                      </a:moveTo>
                      <a:cubicBezTo>
                        <a:pt x="1216" y="188"/>
                        <a:pt x="1186" y="188"/>
                        <a:pt x="1186" y="218"/>
                      </a:cubicBezTo>
                      <a:cubicBezTo>
                        <a:pt x="1201" y="203"/>
                        <a:pt x="1209" y="203"/>
                        <a:pt x="1212" y="203"/>
                      </a:cubicBezTo>
                      <a:cubicBezTo>
                        <a:pt x="1216" y="203"/>
                        <a:pt x="1216" y="203"/>
                        <a:pt x="1216" y="188"/>
                      </a:cubicBezTo>
                      <a:close/>
                      <a:moveTo>
                        <a:pt x="91" y="400"/>
                      </a:moveTo>
                      <a:cubicBezTo>
                        <a:pt x="122" y="400"/>
                        <a:pt x="61" y="431"/>
                        <a:pt x="91" y="431"/>
                      </a:cubicBezTo>
                      <a:cubicBezTo>
                        <a:pt x="122" y="431"/>
                        <a:pt x="91" y="400"/>
                        <a:pt x="122" y="400"/>
                      </a:cubicBezTo>
                      <a:close/>
                      <a:moveTo>
                        <a:pt x="1459" y="492"/>
                      </a:moveTo>
                      <a:cubicBezTo>
                        <a:pt x="1429" y="522"/>
                        <a:pt x="1459" y="522"/>
                        <a:pt x="1459" y="522"/>
                      </a:cubicBezTo>
                      <a:cubicBezTo>
                        <a:pt x="1452" y="514"/>
                        <a:pt x="1444" y="507"/>
                        <a:pt x="1459" y="492"/>
                      </a:cubicBezTo>
                      <a:close/>
                      <a:moveTo>
                        <a:pt x="122" y="618"/>
                      </a:moveTo>
                      <a:cubicBezTo>
                        <a:pt x="133" y="626"/>
                        <a:pt x="144" y="635"/>
                        <a:pt x="152" y="644"/>
                      </a:cubicBezTo>
                      <a:lnTo>
                        <a:pt x="122" y="644"/>
                      </a:lnTo>
                      <a:cubicBezTo>
                        <a:pt x="122" y="644"/>
                        <a:pt x="122" y="644"/>
                        <a:pt x="122" y="618"/>
                      </a:cubicBezTo>
                      <a:close/>
                      <a:moveTo>
                        <a:pt x="894" y="748"/>
                      </a:moveTo>
                      <a:cubicBezTo>
                        <a:pt x="890" y="750"/>
                        <a:pt x="887" y="750"/>
                        <a:pt x="886" y="750"/>
                      </a:cubicBezTo>
                      <a:cubicBezTo>
                        <a:pt x="882" y="750"/>
                        <a:pt x="882" y="750"/>
                        <a:pt x="882" y="765"/>
                      </a:cubicBezTo>
                      <a:lnTo>
                        <a:pt x="882" y="765"/>
                      </a:lnTo>
                      <a:cubicBezTo>
                        <a:pt x="882" y="765"/>
                        <a:pt x="890" y="757"/>
                        <a:pt x="894" y="748"/>
                      </a:cubicBezTo>
                      <a:close/>
                      <a:moveTo>
                        <a:pt x="882" y="826"/>
                      </a:moveTo>
                      <a:cubicBezTo>
                        <a:pt x="863" y="826"/>
                        <a:pt x="891" y="838"/>
                        <a:pt x="908" y="839"/>
                      </a:cubicBezTo>
                      <a:lnTo>
                        <a:pt x="908" y="839"/>
                      </a:lnTo>
                      <a:cubicBezTo>
                        <a:pt x="899" y="826"/>
                        <a:pt x="882" y="826"/>
                        <a:pt x="882" y="826"/>
                      </a:cubicBezTo>
                      <a:close/>
                      <a:moveTo>
                        <a:pt x="426" y="887"/>
                      </a:moveTo>
                      <a:cubicBezTo>
                        <a:pt x="426" y="887"/>
                        <a:pt x="456" y="887"/>
                        <a:pt x="426" y="917"/>
                      </a:cubicBezTo>
                      <a:lnTo>
                        <a:pt x="456" y="887"/>
                      </a:lnTo>
                      <a:close/>
                      <a:moveTo>
                        <a:pt x="442" y="936"/>
                      </a:moveTo>
                      <a:cubicBezTo>
                        <a:pt x="445" y="938"/>
                        <a:pt x="450" y="942"/>
                        <a:pt x="456" y="948"/>
                      </a:cubicBezTo>
                      <a:lnTo>
                        <a:pt x="426" y="948"/>
                      </a:lnTo>
                      <a:cubicBezTo>
                        <a:pt x="426" y="948"/>
                        <a:pt x="434" y="940"/>
                        <a:pt x="442" y="936"/>
                      </a:cubicBezTo>
                      <a:close/>
                      <a:moveTo>
                        <a:pt x="556" y="630"/>
                      </a:moveTo>
                      <a:cubicBezTo>
                        <a:pt x="561" y="630"/>
                        <a:pt x="568" y="634"/>
                        <a:pt x="578" y="644"/>
                      </a:cubicBezTo>
                      <a:cubicBezTo>
                        <a:pt x="578" y="644"/>
                        <a:pt x="591" y="671"/>
                        <a:pt x="600" y="671"/>
                      </a:cubicBezTo>
                      <a:cubicBezTo>
                        <a:pt x="605" y="671"/>
                        <a:pt x="608" y="664"/>
                        <a:pt x="608" y="644"/>
                      </a:cubicBezTo>
                      <a:cubicBezTo>
                        <a:pt x="608" y="644"/>
                        <a:pt x="622" y="657"/>
                        <a:pt x="631" y="657"/>
                      </a:cubicBezTo>
                      <a:cubicBezTo>
                        <a:pt x="635" y="657"/>
                        <a:pt x="639" y="654"/>
                        <a:pt x="639" y="644"/>
                      </a:cubicBezTo>
                      <a:lnTo>
                        <a:pt x="639" y="674"/>
                      </a:lnTo>
                      <a:cubicBezTo>
                        <a:pt x="639" y="671"/>
                        <a:pt x="639" y="669"/>
                        <a:pt x="639" y="667"/>
                      </a:cubicBezTo>
                      <a:lnTo>
                        <a:pt x="639" y="667"/>
                      </a:lnTo>
                      <a:cubicBezTo>
                        <a:pt x="639" y="671"/>
                        <a:pt x="639" y="674"/>
                        <a:pt x="639" y="674"/>
                      </a:cubicBezTo>
                      <a:cubicBezTo>
                        <a:pt x="645" y="680"/>
                        <a:pt x="649" y="683"/>
                        <a:pt x="651" y="683"/>
                      </a:cubicBezTo>
                      <a:cubicBezTo>
                        <a:pt x="656" y="683"/>
                        <a:pt x="647" y="665"/>
                        <a:pt x="642" y="665"/>
                      </a:cubicBezTo>
                      <a:cubicBezTo>
                        <a:pt x="641" y="665"/>
                        <a:pt x="640" y="666"/>
                        <a:pt x="639" y="667"/>
                      </a:cubicBezTo>
                      <a:lnTo>
                        <a:pt x="639" y="667"/>
                      </a:lnTo>
                      <a:cubicBezTo>
                        <a:pt x="641" y="659"/>
                        <a:pt x="648" y="644"/>
                        <a:pt x="669" y="644"/>
                      </a:cubicBezTo>
                      <a:lnTo>
                        <a:pt x="669" y="674"/>
                      </a:lnTo>
                      <a:cubicBezTo>
                        <a:pt x="699" y="644"/>
                        <a:pt x="699" y="644"/>
                        <a:pt x="699" y="644"/>
                      </a:cubicBezTo>
                      <a:cubicBezTo>
                        <a:pt x="730" y="644"/>
                        <a:pt x="730" y="674"/>
                        <a:pt x="730" y="674"/>
                      </a:cubicBezTo>
                      <a:cubicBezTo>
                        <a:pt x="760" y="704"/>
                        <a:pt x="760" y="704"/>
                        <a:pt x="760" y="704"/>
                      </a:cubicBezTo>
                      <a:cubicBezTo>
                        <a:pt x="791" y="704"/>
                        <a:pt x="791" y="674"/>
                        <a:pt x="791" y="674"/>
                      </a:cubicBezTo>
                      <a:lnTo>
                        <a:pt x="791" y="704"/>
                      </a:lnTo>
                      <a:cubicBezTo>
                        <a:pt x="806" y="689"/>
                        <a:pt x="813" y="682"/>
                        <a:pt x="817" y="682"/>
                      </a:cubicBezTo>
                      <a:cubicBezTo>
                        <a:pt x="821" y="682"/>
                        <a:pt x="821" y="689"/>
                        <a:pt x="821" y="704"/>
                      </a:cubicBezTo>
                      <a:cubicBezTo>
                        <a:pt x="851" y="704"/>
                        <a:pt x="851" y="704"/>
                        <a:pt x="821" y="735"/>
                      </a:cubicBezTo>
                      <a:lnTo>
                        <a:pt x="851" y="704"/>
                      </a:lnTo>
                      <a:lnTo>
                        <a:pt x="851" y="735"/>
                      </a:lnTo>
                      <a:lnTo>
                        <a:pt x="878" y="735"/>
                      </a:lnTo>
                      <a:cubicBezTo>
                        <a:pt x="874" y="742"/>
                        <a:pt x="867" y="750"/>
                        <a:pt x="851" y="765"/>
                      </a:cubicBezTo>
                      <a:cubicBezTo>
                        <a:pt x="882" y="735"/>
                        <a:pt x="882" y="735"/>
                        <a:pt x="882" y="735"/>
                      </a:cubicBezTo>
                      <a:cubicBezTo>
                        <a:pt x="896" y="735"/>
                        <a:pt x="897" y="741"/>
                        <a:pt x="894" y="748"/>
                      </a:cubicBezTo>
                      <a:lnTo>
                        <a:pt x="894" y="748"/>
                      </a:lnTo>
                      <a:cubicBezTo>
                        <a:pt x="898" y="747"/>
                        <a:pt x="904" y="743"/>
                        <a:pt x="912" y="735"/>
                      </a:cubicBezTo>
                      <a:lnTo>
                        <a:pt x="912" y="735"/>
                      </a:lnTo>
                      <a:cubicBezTo>
                        <a:pt x="911" y="736"/>
                        <a:pt x="882" y="765"/>
                        <a:pt x="882" y="765"/>
                      </a:cubicBezTo>
                      <a:lnTo>
                        <a:pt x="882" y="765"/>
                      </a:lnTo>
                      <a:cubicBezTo>
                        <a:pt x="895" y="759"/>
                        <a:pt x="902" y="756"/>
                        <a:pt x="906" y="756"/>
                      </a:cubicBezTo>
                      <a:cubicBezTo>
                        <a:pt x="917" y="756"/>
                        <a:pt x="902" y="774"/>
                        <a:pt x="903" y="774"/>
                      </a:cubicBezTo>
                      <a:cubicBezTo>
                        <a:pt x="903" y="774"/>
                        <a:pt x="906" y="772"/>
                        <a:pt x="912" y="766"/>
                      </a:cubicBezTo>
                      <a:lnTo>
                        <a:pt x="912" y="766"/>
                      </a:lnTo>
                      <a:lnTo>
                        <a:pt x="882" y="796"/>
                      </a:lnTo>
                      <a:lnTo>
                        <a:pt x="882" y="796"/>
                      </a:lnTo>
                      <a:cubicBezTo>
                        <a:pt x="912" y="765"/>
                        <a:pt x="912" y="765"/>
                        <a:pt x="943" y="765"/>
                      </a:cubicBezTo>
                      <a:cubicBezTo>
                        <a:pt x="927" y="765"/>
                        <a:pt x="920" y="773"/>
                        <a:pt x="912" y="780"/>
                      </a:cubicBezTo>
                      <a:lnTo>
                        <a:pt x="912" y="780"/>
                      </a:lnTo>
                      <a:lnTo>
                        <a:pt x="943" y="765"/>
                      </a:lnTo>
                      <a:lnTo>
                        <a:pt x="943" y="765"/>
                      </a:lnTo>
                      <a:cubicBezTo>
                        <a:pt x="882" y="796"/>
                        <a:pt x="912" y="796"/>
                        <a:pt x="882" y="796"/>
                      </a:cubicBezTo>
                      <a:lnTo>
                        <a:pt x="882" y="796"/>
                      </a:lnTo>
                      <a:cubicBezTo>
                        <a:pt x="897" y="796"/>
                        <a:pt x="905" y="788"/>
                        <a:pt x="912" y="780"/>
                      </a:cubicBezTo>
                      <a:lnTo>
                        <a:pt x="912" y="780"/>
                      </a:lnTo>
                      <a:lnTo>
                        <a:pt x="882" y="796"/>
                      </a:lnTo>
                      <a:lnTo>
                        <a:pt x="882" y="796"/>
                      </a:lnTo>
                      <a:lnTo>
                        <a:pt x="882" y="796"/>
                      </a:lnTo>
                      <a:cubicBezTo>
                        <a:pt x="882" y="796"/>
                        <a:pt x="912" y="796"/>
                        <a:pt x="912" y="826"/>
                      </a:cubicBezTo>
                      <a:cubicBezTo>
                        <a:pt x="922" y="836"/>
                        <a:pt x="919" y="840"/>
                        <a:pt x="911" y="840"/>
                      </a:cubicBezTo>
                      <a:cubicBezTo>
                        <a:pt x="910" y="840"/>
                        <a:pt x="909" y="839"/>
                        <a:pt x="908" y="839"/>
                      </a:cubicBezTo>
                      <a:lnTo>
                        <a:pt x="908" y="839"/>
                      </a:lnTo>
                      <a:cubicBezTo>
                        <a:pt x="910" y="844"/>
                        <a:pt x="912" y="849"/>
                        <a:pt x="912" y="856"/>
                      </a:cubicBezTo>
                      <a:lnTo>
                        <a:pt x="882" y="856"/>
                      </a:lnTo>
                      <a:cubicBezTo>
                        <a:pt x="882" y="856"/>
                        <a:pt x="882" y="856"/>
                        <a:pt x="852" y="827"/>
                      </a:cubicBezTo>
                      <a:lnTo>
                        <a:pt x="852" y="827"/>
                      </a:lnTo>
                      <a:cubicBezTo>
                        <a:pt x="882" y="856"/>
                        <a:pt x="882" y="856"/>
                        <a:pt x="851" y="856"/>
                      </a:cubicBezTo>
                      <a:cubicBezTo>
                        <a:pt x="851" y="856"/>
                        <a:pt x="851" y="887"/>
                        <a:pt x="851" y="887"/>
                      </a:cubicBezTo>
                      <a:cubicBezTo>
                        <a:pt x="821" y="887"/>
                        <a:pt x="821" y="856"/>
                        <a:pt x="821" y="856"/>
                      </a:cubicBezTo>
                      <a:cubicBezTo>
                        <a:pt x="821" y="856"/>
                        <a:pt x="760" y="826"/>
                        <a:pt x="730" y="826"/>
                      </a:cubicBezTo>
                      <a:lnTo>
                        <a:pt x="699" y="826"/>
                      </a:lnTo>
                      <a:cubicBezTo>
                        <a:pt x="669" y="856"/>
                        <a:pt x="639" y="856"/>
                        <a:pt x="578" y="856"/>
                      </a:cubicBezTo>
                      <a:cubicBezTo>
                        <a:pt x="547" y="887"/>
                        <a:pt x="547" y="887"/>
                        <a:pt x="517" y="887"/>
                      </a:cubicBezTo>
                      <a:lnTo>
                        <a:pt x="456" y="887"/>
                      </a:lnTo>
                      <a:cubicBezTo>
                        <a:pt x="456" y="887"/>
                        <a:pt x="456" y="917"/>
                        <a:pt x="456" y="917"/>
                      </a:cubicBezTo>
                      <a:cubicBezTo>
                        <a:pt x="456" y="917"/>
                        <a:pt x="483" y="904"/>
                        <a:pt x="492" y="904"/>
                      </a:cubicBezTo>
                      <a:cubicBezTo>
                        <a:pt x="497" y="904"/>
                        <a:pt x="497" y="907"/>
                        <a:pt x="487" y="917"/>
                      </a:cubicBezTo>
                      <a:lnTo>
                        <a:pt x="456" y="917"/>
                      </a:lnTo>
                      <a:lnTo>
                        <a:pt x="456" y="948"/>
                      </a:lnTo>
                      <a:cubicBezTo>
                        <a:pt x="456" y="937"/>
                        <a:pt x="453" y="934"/>
                        <a:pt x="448" y="934"/>
                      </a:cubicBezTo>
                      <a:cubicBezTo>
                        <a:pt x="446" y="934"/>
                        <a:pt x="444" y="935"/>
                        <a:pt x="442" y="936"/>
                      </a:cubicBezTo>
                      <a:lnTo>
                        <a:pt x="442" y="936"/>
                      </a:lnTo>
                      <a:cubicBezTo>
                        <a:pt x="439" y="935"/>
                        <a:pt x="437" y="934"/>
                        <a:pt x="435" y="934"/>
                      </a:cubicBezTo>
                      <a:cubicBezTo>
                        <a:pt x="426" y="934"/>
                        <a:pt x="426" y="948"/>
                        <a:pt x="426" y="948"/>
                      </a:cubicBezTo>
                      <a:lnTo>
                        <a:pt x="395" y="948"/>
                      </a:lnTo>
                      <a:cubicBezTo>
                        <a:pt x="395" y="948"/>
                        <a:pt x="395" y="917"/>
                        <a:pt x="395" y="917"/>
                      </a:cubicBezTo>
                      <a:lnTo>
                        <a:pt x="426" y="917"/>
                      </a:lnTo>
                      <a:cubicBezTo>
                        <a:pt x="395" y="917"/>
                        <a:pt x="426" y="917"/>
                        <a:pt x="395" y="887"/>
                      </a:cubicBezTo>
                      <a:lnTo>
                        <a:pt x="426" y="887"/>
                      </a:lnTo>
                      <a:cubicBezTo>
                        <a:pt x="426" y="856"/>
                        <a:pt x="456" y="856"/>
                        <a:pt x="426" y="856"/>
                      </a:cubicBezTo>
                      <a:lnTo>
                        <a:pt x="456" y="856"/>
                      </a:lnTo>
                      <a:cubicBezTo>
                        <a:pt x="426" y="856"/>
                        <a:pt x="487" y="856"/>
                        <a:pt x="426" y="826"/>
                      </a:cubicBezTo>
                      <a:lnTo>
                        <a:pt x="456" y="826"/>
                      </a:lnTo>
                      <a:cubicBezTo>
                        <a:pt x="487" y="826"/>
                        <a:pt x="456" y="796"/>
                        <a:pt x="487" y="796"/>
                      </a:cubicBezTo>
                      <a:lnTo>
                        <a:pt x="456" y="796"/>
                      </a:lnTo>
                      <a:cubicBezTo>
                        <a:pt x="395" y="765"/>
                        <a:pt x="517" y="765"/>
                        <a:pt x="487" y="765"/>
                      </a:cubicBezTo>
                      <a:lnTo>
                        <a:pt x="517" y="765"/>
                      </a:lnTo>
                      <a:lnTo>
                        <a:pt x="487" y="735"/>
                      </a:lnTo>
                      <a:cubicBezTo>
                        <a:pt x="487" y="735"/>
                        <a:pt x="487" y="704"/>
                        <a:pt x="487" y="704"/>
                      </a:cubicBezTo>
                      <a:lnTo>
                        <a:pt x="517" y="704"/>
                      </a:lnTo>
                      <a:cubicBezTo>
                        <a:pt x="517" y="704"/>
                        <a:pt x="517" y="695"/>
                        <a:pt x="522" y="692"/>
                      </a:cubicBezTo>
                      <a:lnTo>
                        <a:pt x="522" y="692"/>
                      </a:lnTo>
                      <a:cubicBezTo>
                        <a:pt x="527" y="699"/>
                        <a:pt x="534" y="704"/>
                        <a:pt x="547" y="704"/>
                      </a:cubicBezTo>
                      <a:cubicBezTo>
                        <a:pt x="537" y="694"/>
                        <a:pt x="531" y="691"/>
                        <a:pt x="526" y="691"/>
                      </a:cubicBezTo>
                      <a:cubicBezTo>
                        <a:pt x="525" y="691"/>
                        <a:pt x="523" y="691"/>
                        <a:pt x="522" y="692"/>
                      </a:cubicBezTo>
                      <a:lnTo>
                        <a:pt x="522" y="692"/>
                      </a:lnTo>
                      <a:cubicBezTo>
                        <a:pt x="517" y="684"/>
                        <a:pt x="517" y="674"/>
                        <a:pt x="517" y="674"/>
                      </a:cubicBezTo>
                      <a:lnTo>
                        <a:pt x="547" y="674"/>
                      </a:lnTo>
                      <a:lnTo>
                        <a:pt x="518" y="644"/>
                      </a:lnTo>
                      <a:lnTo>
                        <a:pt x="518" y="644"/>
                      </a:lnTo>
                      <a:cubicBezTo>
                        <a:pt x="527" y="654"/>
                        <a:pt x="531" y="657"/>
                        <a:pt x="532" y="657"/>
                      </a:cubicBezTo>
                      <a:cubicBezTo>
                        <a:pt x="534" y="657"/>
                        <a:pt x="527" y="644"/>
                        <a:pt x="547" y="644"/>
                      </a:cubicBezTo>
                      <a:cubicBezTo>
                        <a:pt x="547" y="644"/>
                        <a:pt x="547" y="630"/>
                        <a:pt x="556" y="630"/>
                      </a:cubicBezTo>
                      <a:close/>
                      <a:moveTo>
                        <a:pt x="426" y="948"/>
                      </a:moveTo>
                      <a:lnTo>
                        <a:pt x="426" y="948"/>
                      </a:lnTo>
                      <a:cubicBezTo>
                        <a:pt x="411" y="963"/>
                        <a:pt x="411" y="963"/>
                        <a:pt x="411" y="963"/>
                      </a:cubicBezTo>
                      <a:cubicBezTo>
                        <a:pt x="411" y="955"/>
                        <a:pt x="411" y="948"/>
                        <a:pt x="426" y="948"/>
                      </a:cubicBezTo>
                      <a:close/>
                      <a:moveTo>
                        <a:pt x="426" y="993"/>
                      </a:moveTo>
                      <a:cubicBezTo>
                        <a:pt x="433" y="993"/>
                        <a:pt x="441" y="993"/>
                        <a:pt x="426" y="1008"/>
                      </a:cubicBezTo>
                      <a:lnTo>
                        <a:pt x="426" y="993"/>
                      </a:lnTo>
                      <a:close/>
                      <a:moveTo>
                        <a:pt x="395" y="1008"/>
                      </a:moveTo>
                      <a:lnTo>
                        <a:pt x="395" y="1023"/>
                      </a:lnTo>
                      <a:lnTo>
                        <a:pt x="395" y="1023"/>
                      </a:lnTo>
                      <a:cubicBezTo>
                        <a:pt x="389" y="1022"/>
                        <a:pt x="385" y="1019"/>
                        <a:pt x="395" y="1008"/>
                      </a:cubicBezTo>
                      <a:close/>
                      <a:moveTo>
                        <a:pt x="426" y="1078"/>
                      </a:moveTo>
                      <a:cubicBezTo>
                        <a:pt x="426" y="1084"/>
                        <a:pt x="425" y="1084"/>
                        <a:pt x="422" y="1084"/>
                      </a:cubicBezTo>
                      <a:cubicBezTo>
                        <a:pt x="418" y="1084"/>
                        <a:pt x="411" y="1084"/>
                        <a:pt x="396" y="1099"/>
                      </a:cubicBezTo>
                      <a:lnTo>
                        <a:pt x="396" y="1099"/>
                      </a:lnTo>
                      <a:cubicBezTo>
                        <a:pt x="406" y="1089"/>
                        <a:pt x="417" y="1082"/>
                        <a:pt x="426" y="1078"/>
                      </a:cubicBezTo>
                      <a:close/>
                      <a:moveTo>
                        <a:pt x="140" y="1087"/>
                      </a:moveTo>
                      <a:lnTo>
                        <a:pt x="140" y="1087"/>
                      </a:lnTo>
                      <a:cubicBezTo>
                        <a:pt x="135" y="1088"/>
                        <a:pt x="129" y="1092"/>
                        <a:pt x="122" y="1100"/>
                      </a:cubicBezTo>
                      <a:lnTo>
                        <a:pt x="152" y="1100"/>
                      </a:lnTo>
                      <a:cubicBezTo>
                        <a:pt x="139" y="1100"/>
                        <a:pt x="137" y="1094"/>
                        <a:pt x="140" y="1087"/>
                      </a:cubicBezTo>
                      <a:close/>
                      <a:moveTo>
                        <a:pt x="426" y="1100"/>
                      </a:moveTo>
                      <a:cubicBezTo>
                        <a:pt x="426" y="1100"/>
                        <a:pt x="425" y="1101"/>
                        <a:pt x="423" y="1102"/>
                      </a:cubicBezTo>
                      <a:lnTo>
                        <a:pt x="423" y="1102"/>
                      </a:lnTo>
                      <a:cubicBezTo>
                        <a:pt x="416" y="1100"/>
                        <a:pt x="409" y="1100"/>
                        <a:pt x="395" y="1100"/>
                      </a:cubicBezTo>
                      <a:close/>
                      <a:moveTo>
                        <a:pt x="448" y="1116"/>
                      </a:moveTo>
                      <a:cubicBezTo>
                        <a:pt x="453" y="1116"/>
                        <a:pt x="456" y="1120"/>
                        <a:pt x="456" y="1130"/>
                      </a:cubicBezTo>
                      <a:lnTo>
                        <a:pt x="456" y="1160"/>
                      </a:lnTo>
                      <a:cubicBezTo>
                        <a:pt x="456" y="1153"/>
                        <a:pt x="455" y="1149"/>
                        <a:pt x="452" y="1147"/>
                      </a:cubicBezTo>
                      <a:lnTo>
                        <a:pt x="452" y="1147"/>
                      </a:lnTo>
                      <a:cubicBezTo>
                        <a:pt x="454" y="1143"/>
                        <a:pt x="456" y="1138"/>
                        <a:pt x="456" y="1130"/>
                      </a:cubicBezTo>
                      <a:cubicBezTo>
                        <a:pt x="451" y="1125"/>
                        <a:pt x="447" y="1121"/>
                        <a:pt x="444" y="1117"/>
                      </a:cubicBezTo>
                      <a:lnTo>
                        <a:pt x="444" y="1117"/>
                      </a:lnTo>
                      <a:cubicBezTo>
                        <a:pt x="445" y="1117"/>
                        <a:pt x="447" y="1116"/>
                        <a:pt x="448" y="1116"/>
                      </a:cubicBezTo>
                      <a:close/>
                      <a:moveTo>
                        <a:pt x="487" y="1221"/>
                      </a:moveTo>
                      <a:cubicBezTo>
                        <a:pt x="487" y="1221"/>
                        <a:pt x="479" y="1229"/>
                        <a:pt x="471" y="1236"/>
                      </a:cubicBezTo>
                      <a:lnTo>
                        <a:pt x="471" y="1236"/>
                      </a:lnTo>
                      <a:cubicBezTo>
                        <a:pt x="472" y="1227"/>
                        <a:pt x="473" y="1221"/>
                        <a:pt x="487" y="1221"/>
                      </a:cubicBezTo>
                      <a:close/>
                      <a:moveTo>
                        <a:pt x="426" y="1282"/>
                      </a:moveTo>
                      <a:cubicBezTo>
                        <a:pt x="433" y="1282"/>
                        <a:pt x="438" y="1286"/>
                        <a:pt x="442" y="1293"/>
                      </a:cubicBezTo>
                      <a:lnTo>
                        <a:pt x="442" y="1293"/>
                      </a:lnTo>
                      <a:cubicBezTo>
                        <a:pt x="439" y="1295"/>
                        <a:pt x="437" y="1295"/>
                        <a:pt x="435" y="1295"/>
                      </a:cubicBezTo>
                      <a:cubicBezTo>
                        <a:pt x="426" y="1295"/>
                        <a:pt x="426" y="1282"/>
                        <a:pt x="426" y="1282"/>
                      </a:cubicBezTo>
                      <a:close/>
                      <a:moveTo>
                        <a:pt x="236" y="1299"/>
                      </a:moveTo>
                      <a:cubicBezTo>
                        <a:pt x="227" y="1299"/>
                        <a:pt x="213" y="1312"/>
                        <a:pt x="213" y="1312"/>
                      </a:cubicBezTo>
                      <a:lnTo>
                        <a:pt x="243" y="1312"/>
                      </a:lnTo>
                      <a:cubicBezTo>
                        <a:pt x="243" y="1302"/>
                        <a:pt x="240" y="1299"/>
                        <a:pt x="236" y="1299"/>
                      </a:cubicBezTo>
                      <a:close/>
                      <a:moveTo>
                        <a:pt x="304" y="1312"/>
                      </a:moveTo>
                      <a:cubicBezTo>
                        <a:pt x="304" y="1312"/>
                        <a:pt x="304" y="1343"/>
                        <a:pt x="304" y="1343"/>
                      </a:cubicBezTo>
                      <a:cubicBezTo>
                        <a:pt x="304" y="1343"/>
                        <a:pt x="304" y="1330"/>
                        <a:pt x="312" y="1321"/>
                      </a:cubicBezTo>
                      <a:lnTo>
                        <a:pt x="312" y="1321"/>
                      </a:lnTo>
                      <a:cubicBezTo>
                        <a:pt x="310" y="1319"/>
                        <a:pt x="308" y="1316"/>
                        <a:pt x="304" y="1312"/>
                      </a:cubicBezTo>
                      <a:close/>
                      <a:moveTo>
                        <a:pt x="243" y="1312"/>
                      </a:moveTo>
                      <a:cubicBezTo>
                        <a:pt x="213" y="1312"/>
                        <a:pt x="213" y="1343"/>
                        <a:pt x="213" y="1343"/>
                      </a:cubicBezTo>
                      <a:lnTo>
                        <a:pt x="213" y="1373"/>
                      </a:lnTo>
                      <a:cubicBezTo>
                        <a:pt x="213" y="1343"/>
                        <a:pt x="213" y="1343"/>
                        <a:pt x="243" y="1312"/>
                      </a:cubicBezTo>
                      <a:close/>
                      <a:moveTo>
                        <a:pt x="335" y="1373"/>
                      </a:moveTo>
                      <a:cubicBezTo>
                        <a:pt x="304" y="1373"/>
                        <a:pt x="274" y="1404"/>
                        <a:pt x="274" y="1404"/>
                      </a:cubicBezTo>
                      <a:lnTo>
                        <a:pt x="335" y="1404"/>
                      </a:lnTo>
                      <a:cubicBezTo>
                        <a:pt x="335" y="1392"/>
                        <a:pt x="335" y="1381"/>
                        <a:pt x="335" y="1373"/>
                      </a:cubicBezTo>
                      <a:close/>
                      <a:moveTo>
                        <a:pt x="547" y="1424"/>
                      </a:moveTo>
                      <a:cubicBezTo>
                        <a:pt x="557" y="1428"/>
                        <a:pt x="568" y="1432"/>
                        <a:pt x="578" y="1436"/>
                      </a:cubicBezTo>
                      <a:lnTo>
                        <a:pt x="578" y="1436"/>
                      </a:lnTo>
                      <a:cubicBezTo>
                        <a:pt x="577" y="1457"/>
                        <a:pt x="562" y="1477"/>
                        <a:pt x="554" y="1477"/>
                      </a:cubicBezTo>
                      <a:cubicBezTo>
                        <a:pt x="550" y="1477"/>
                        <a:pt x="547" y="1473"/>
                        <a:pt x="547" y="1464"/>
                      </a:cubicBezTo>
                      <a:cubicBezTo>
                        <a:pt x="547" y="1454"/>
                        <a:pt x="547" y="1443"/>
                        <a:pt x="547" y="1434"/>
                      </a:cubicBezTo>
                      <a:cubicBezTo>
                        <a:pt x="547" y="1431"/>
                        <a:pt x="547" y="1427"/>
                        <a:pt x="547" y="1424"/>
                      </a:cubicBezTo>
                      <a:close/>
                      <a:moveTo>
                        <a:pt x="681" y="0"/>
                      </a:moveTo>
                      <a:cubicBezTo>
                        <a:pt x="638" y="0"/>
                        <a:pt x="632" y="97"/>
                        <a:pt x="578" y="97"/>
                      </a:cubicBezTo>
                      <a:cubicBezTo>
                        <a:pt x="608" y="127"/>
                        <a:pt x="578" y="127"/>
                        <a:pt x="578" y="157"/>
                      </a:cubicBezTo>
                      <a:cubicBezTo>
                        <a:pt x="578" y="147"/>
                        <a:pt x="578" y="144"/>
                        <a:pt x="577" y="144"/>
                      </a:cubicBezTo>
                      <a:cubicBezTo>
                        <a:pt x="574" y="144"/>
                        <a:pt x="568" y="157"/>
                        <a:pt x="547" y="157"/>
                      </a:cubicBezTo>
                      <a:cubicBezTo>
                        <a:pt x="547" y="142"/>
                        <a:pt x="540" y="142"/>
                        <a:pt x="528" y="142"/>
                      </a:cubicBezTo>
                      <a:cubicBezTo>
                        <a:pt x="517" y="142"/>
                        <a:pt x="502" y="142"/>
                        <a:pt x="487" y="127"/>
                      </a:cubicBezTo>
                      <a:cubicBezTo>
                        <a:pt x="487" y="157"/>
                        <a:pt x="487" y="188"/>
                        <a:pt x="487" y="188"/>
                      </a:cubicBezTo>
                      <a:cubicBezTo>
                        <a:pt x="456" y="157"/>
                        <a:pt x="487" y="157"/>
                        <a:pt x="456" y="157"/>
                      </a:cubicBezTo>
                      <a:cubicBezTo>
                        <a:pt x="426" y="157"/>
                        <a:pt x="456" y="188"/>
                        <a:pt x="426" y="188"/>
                      </a:cubicBezTo>
                      <a:lnTo>
                        <a:pt x="426" y="157"/>
                      </a:lnTo>
                      <a:cubicBezTo>
                        <a:pt x="426" y="188"/>
                        <a:pt x="395" y="188"/>
                        <a:pt x="395" y="188"/>
                      </a:cubicBezTo>
                      <a:cubicBezTo>
                        <a:pt x="395" y="188"/>
                        <a:pt x="395" y="188"/>
                        <a:pt x="395" y="218"/>
                      </a:cubicBezTo>
                      <a:cubicBezTo>
                        <a:pt x="365" y="249"/>
                        <a:pt x="395" y="249"/>
                        <a:pt x="365" y="249"/>
                      </a:cubicBezTo>
                      <a:cubicBezTo>
                        <a:pt x="365" y="264"/>
                        <a:pt x="357" y="264"/>
                        <a:pt x="346" y="264"/>
                      </a:cubicBezTo>
                      <a:cubicBezTo>
                        <a:pt x="335" y="264"/>
                        <a:pt x="319" y="264"/>
                        <a:pt x="304" y="279"/>
                      </a:cubicBezTo>
                      <a:cubicBezTo>
                        <a:pt x="335" y="279"/>
                        <a:pt x="335" y="309"/>
                        <a:pt x="335" y="309"/>
                      </a:cubicBezTo>
                      <a:cubicBezTo>
                        <a:pt x="304" y="309"/>
                        <a:pt x="365" y="370"/>
                        <a:pt x="335" y="370"/>
                      </a:cubicBezTo>
                      <a:cubicBezTo>
                        <a:pt x="304" y="340"/>
                        <a:pt x="304" y="340"/>
                        <a:pt x="335" y="340"/>
                      </a:cubicBezTo>
                      <a:cubicBezTo>
                        <a:pt x="304" y="309"/>
                        <a:pt x="274" y="279"/>
                        <a:pt x="304" y="249"/>
                      </a:cubicBezTo>
                      <a:lnTo>
                        <a:pt x="304" y="249"/>
                      </a:lnTo>
                      <a:cubicBezTo>
                        <a:pt x="274" y="279"/>
                        <a:pt x="274" y="279"/>
                        <a:pt x="274" y="279"/>
                      </a:cubicBezTo>
                      <a:lnTo>
                        <a:pt x="304" y="309"/>
                      </a:lnTo>
                      <a:lnTo>
                        <a:pt x="274" y="309"/>
                      </a:lnTo>
                      <a:cubicBezTo>
                        <a:pt x="304" y="309"/>
                        <a:pt x="304" y="309"/>
                        <a:pt x="304" y="340"/>
                      </a:cubicBezTo>
                      <a:cubicBezTo>
                        <a:pt x="298" y="333"/>
                        <a:pt x="294" y="331"/>
                        <a:pt x="292" y="331"/>
                      </a:cubicBezTo>
                      <a:cubicBezTo>
                        <a:pt x="288" y="331"/>
                        <a:pt x="293" y="342"/>
                        <a:pt x="298" y="347"/>
                      </a:cubicBezTo>
                      <a:lnTo>
                        <a:pt x="298" y="347"/>
                      </a:lnTo>
                      <a:cubicBezTo>
                        <a:pt x="300" y="345"/>
                        <a:pt x="302" y="342"/>
                        <a:pt x="304" y="340"/>
                      </a:cubicBezTo>
                      <a:lnTo>
                        <a:pt x="304" y="340"/>
                      </a:lnTo>
                      <a:cubicBezTo>
                        <a:pt x="304" y="346"/>
                        <a:pt x="303" y="348"/>
                        <a:pt x="301" y="348"/>
                      </a:cubicBezTo>
                      <a:cubicBezTo>
                        <a:pt x="300" y="348"/>
                        <a:pt x="299" y="348"/>
                        <a:pt x="298" y="347"/>
                      </a:cubicBezTo>
                      <a:lnTo>
                        <a:pt x="298" y="347"/>
                      </a:lnTo>
                      <a:cubicBezTo>
                        <a:pt x="279" y="370"/>
                        <a:pt x="304" y="370"/>
                        <a:pt x="304" y="370"/>
                      </a:cubicBezTo>
                      <a:cubicBezTo>
                        <a:pt x="284" y="370"/>
                        <a:pt x="277" y="384"/>
                        <a:pt x="266" y="384"/>
                      </a:cubicBezTo>
                      <a:cubicBezTo>
                        <a:pt x="260" y="384"/>
                        <a:pt x="254" y="380"/>
                        <a:pt x="243" y="370"/>
                      </a:cubicBezTo>
                      <a:cubicBezTo>
                        <a:pt x="243" y="370"/>
                        <a:pt x="213" y="340"/>
                        <a:pt x="243" y="340"/>
                      </a:cubicBezTo>
                      <a:cubicBezTo>
                        <a:pt x="237" y="333"/>
                        <a:pt x="233" y="331"/>
                        <a:pt x="231" y="331"/>
                      </a:cubicBezTo>
                      <a:cubicBezTo>
                        <a:pt x="225" y="331"/>
                        <a:pt x="231" y="348"/>
                        <a:pt x="225" y="348"/>
                      </a:cubicBezTo>
                      <a:cubicBezTo>
                        <a:pt x="223" y="348"/>
                        <a:pt x="219" y="346"/>
                        <a:pt x="213" y="340"/>
                      </a:cubicBezTo>
                      <a:cubicBezTo>
                        <a:pt x="213" y="340"/>
                        <a:pt x="213" y="370"/>
                        <a:pt x="213" y="370"/>
                      </a:cubicBezTo>
                      <a:cubicBezTo>
                        <a:pt x="230" y="396"/>
                        <a:pt x="235" y="405"/>
                        <a:pt x="234" y="405"/>
                      </a:cubicBezTo>
                      <a:cubicBezTo>
                        <a:pt x="230" y="405"/>
                        <a:pt x="197" y="365"/>
                        <a:pt x="186" y="365"/>
                      </a:cubicBezTo>
                      <a:cubicBezTo>
                        <a:pt x="184" y="365"/>
                        <a:pt x="183" y="367"/>
                        <a:pt x="183" y="370"/>
                      </a:cubicBezTo>
                      <a:cubicBezTo>
                        <a:pt x="183" y="385"/>
                        <a:pt x="183" y="385"/>
                        <a:pt x="183" y="385"/>
                      </a:cubicBezTo>
                      <a:cubicBezTo>
                        <a:pt x="183" y="385"/>
                        <a:pt x="183" y="385"/>
                        <a:pt x="183" y="400"/>
                      </a:cubicBezTo>
                      <a:lnTo>
                        <a:pt x="122" y="400"/>
                      </a:lnTo>
                      <a:lnTo>
                        <a:pt x="152" y="431"/>
                      </a:lnTo>
                      <a:cubicBezTo>
                        <a:pt x="122" y="431"/>
                        <a:pt x="122" y="461"/>
                        <a:pt x="122" y="461"/>
                      </a:cubicBezTo>
                      <a:cubicBezTo>
                        <a:pt x="122" y="461"/>
                        <a:pt x="122" y="461"/>
                        <a:pt x="152" y="492"/>
                      </a:cubicBezTo>
                      <a:cubicBezTo>
                        <a:pt x="152" y="492"/>
                        <a:pt x="152" y="522"/>
                        <a:pt x="152" y="522"/>
                      </a:cubicBezTo>
                      <a:lnTo>
                        <a:pt x="91" y="522"/>
                      </a:lnTo>
                      <a:cubicBezTo>
                        <a:pt x="122" y="552"/>
                        <a:pt x="91" y="552"/>
                        <a:pt x="91" y="552"/>
                      </a:cubicBezTo>
                      <a:cubicBezTo>
                        <a:pt x="70" y="574"/>
                        <a:pt x="94" y="596"/>
                        <a:pt x="121" y="617"/>
                      </a:cubicBezTo>
                      <a:lnTo>
                        <a:pt x="121" y="617"/>
                      </a:lnTo>
                      <a:cubicBezTo>
                        <a:pt x="116" y="644"/>
                        <a:pt x="61" y="644"/>
                        <a:pt x="61" y="644"/>
                      </a:cubicBezTo>
                      <a:lnTo>
                        <a:pt x="91" y="644"/>
                      </a:lnTo>
                      <a:lnTo>
                        <a:pt x="61" y="674"/>
                      </a:lnTo>
                      <a:lnTo>
                        <a:pt x="122" y="674"/>
                      </a:lnTo>
                      <a:cubicBezTo>
                        <a:pt x="122" y="674"/>
                        <a:pt x="122" y="674"/>
                        <a:pt x="122" y="704"/>
                      </a:cubicBezTo>
                      <a:cubicBezTo>
                        <a:pt x="91" y="704"/>
                        <a:pt x="91" y="704"/>
                        <a:pt x="91" y="674"/>
                      </a:cubicBezTo>
                      <a:cubicBezTo>
                        <a:pt x="61" y="704"/>
                        <a:pt x="61" y="704"/>
                        <a:pt x="91" y="704"/>
                      </a:cubicBezTo>
                      <a:cubicBezTo>
                        <a:pt x="122" y="704"/>
                        <a:pt x="91" y="735"/>
                        <a:pt x="122" y="735"/>
                      </a:cubicBezTo>
                      <a:cubicBezTo>
                        <a:pt x="91" y="765"/>
                        <a:pt x="91" y="765"/>
                        <a:pt x="91" y="765"/>
                      </a:cubicBezTo>
                      <a:cubicBezTo>
                        <a:pt x="91" y="796"/>
                        <a:pt x="91" y="796"/>
                        <a:pt x="91" y="796"/>
                      </a:cubicBezTo>
                      <a:lnTo>
                        <a:pt x="31" y="796"/>
                      </a:lnTo>
                      <a:cubicBezTo>
                        <a:pt x="46" y="811"/>
                        <a:pt x="61" y="811"/>
                        <a:pt x="72" y="811"/>
                      </a:cubicBezTo>
                      <a:cubicBezTo>
                        <a:pt x="84" y="811"/>
                        <a:pt x="91" y="811"/>
                        <a:pt x="91" y="826"/>
                      </a:cubicBezTo>
                      <a:lnTo>
                        <a:pt x="31" y="826"/>
                      </a:lnTo>
                      <a:cubicBezTo>
                        <a:pt x="0" y="826"/>
                        <a:pt x="0" y="856"/>
                        <a:pt x="0" y="856"/>
                      </a:cubicBezTo>
                      <a:cubicBezTo>
                        <a:pt x="10" y="867"/>
                        <a:pt x="17" y="870"/>
                        <a:pt x="23" y="870"/>
                      </a:cubicBezTo>
                      <a:cubicBezTo>
                        <a:pt x="34" y="870"/>
                        <a:pt x="41" y="856"/>
                        <a:pt x="61" y="856"/>
                      </a:cubicBezTo>
                      <a:cubicBezTo>
                        <a:pt x="61" y="887"/>
                        <a:pt x="122" y="887"/>
                        <a:pt x="122" y="917"/>
                      </a:cubicBezTo>
                      <a:lnTo>
                        <a:pt x="122" y="887"/>
                      </a:lnTo>
                      <a:cubicBezTo>
                        <a:pt x="122" y="917"/>
                        <a:pt x="122" y="917"/>
                        <a:pt x="152" y="917"/>
                      </a:cubicBezTo>
                      <a:cubicBezTo>
                        <a:pt x="122" y="917"/>
                        <a:pt x="61" y="948"/>
                        <a:pt x="91" y="978"/>
                      </a:cubicBezTo>
                      <a:cubicBezTo>
                        <a:pt x="91" y="948"/>
                        <a:pt x="122" y="948"/>
                        <a:pt x="122" y="948"/>
                      </a:cubicBezTo>
                      <a:lnTo>
                        <a:pt x="122" y="948"/>
                      </a:lnTo>
                      <a:cubicBezTo>
                        <a:pt x="152" y="978"/>
                        <a:pt x="91" y="978"/>
                        <a:pt x="122" y="978"/>
                      </a:cubicBezTo>
                      <a:lnTo>
                        <a:pt x="91" y="1008"/>
                      </a:lnTo>
                      <a:lnTo>
                        <a:pt x="152" y="1008"/>
                      </a:lnTo>
                      <a:cubicBezTo>
                        <a:pt x="152" y="1039"/>
                        <a:pt x="152" y="1039"/>
                        <a:pt x="122" y="1039"/>
                      </a:cubicBezTo>
                      <a:lnTo>
                        <a:pt x="183" y="1039"/>
                      </a:lnTo>
                      <a:cubicBezTo>
                        <a:pt x="122" y="1039"/>
                        <a:pt x="152" y="1069"/>
                        <a:pt x="152" y="1069"/>
                      </a:cubicBezTo>
                      <a:cubicBezTo>
                        <a:pt x="152" y="1069"/>
                        <a:pt x="143" y="1078"/>
                        <a:pt x="140" y="1087"/>
                      </a:cubicBezTo>
                      <a:lnTo>
                        <a:pt x="140" y="1087"/>
                      </a:lnTo>
                      <a:cubicBezTo>
                        <a:pt x="141" y="1086"/>
                        <a:pt x="143" y="1086"/>
                        <a:pt x="144" y="1086"/>
                      </a:cubicBezTo>
                      <a:cubicBezTo>
                        <a:pt x="156" y="1086"/>
                        <a:pt x="162" y="1100"/>
                        <a:pt x="183" y="1100"/>
                      </a:cubicBezTo>
                      <a:cubicBezTo>
                        <a:pt x="122" y="1130"/>
                        <a:pt x="183" y="1130"/>
                        <a:pt x="152" y="1160"/>
                      </a:cubicBezTo>
                      <a:cubicBezTo>
                        <a:pt x="162" y="1150"/>
                        <a:pt x="166" y="1147"/>
                        <a:pt x="167" y="1147"/>
                      </a:cubicBezTo>
                      <a:cubicBezTo>
                        <a:pt x="169" y="1147"/>
                        <a:pt x="162" y="1160"/>
                        <a:pt x="183" y="1160"/>
                      </a:cubicBezTo>
                      <a:cubicBezTo>
                        <a:pt x="213" y="1160"/>
                        <a:pt x="183" y="1160"/>
                        <a:pt x="152" y="1191"/>
                      </a:cubicBezTo>
                      <a:lnTo>
                        <a:pt x="183" y="1191"/>
                      </a:lnTo>
                      <a:cubicBezTo>
                        <a:pt x="152" y="1191"/>
                        <a:pt x="152" y="1221"/>
                        <a:pt x="152" y="1221"/>
                      </a:cubicBezTo>
                      <a:lnTo>
                        <a:pt x="243" y="1221"/>
                      </a:lnTo>
                      <a:cubicBezTo>
                        <a:pt x="243" y="1252"/>
                        <a:pt x="243" y="1252"/>
                        <a:pt x="213" y="1252"/>
                      </a:cubicBezTo>
                      <a:cubicBezTo>
                        <a:pt x="243" y="1252"/>
                        <a:pt x="213" y="1252"/>
                        <a:pt x="213" y="1282"/>
                      </a:cubicBezTo>
                      <a:cubicBezTo>
                        <a:pt x="213" y="1252"/>
                        <a:pt x="274" y="1252"/>
                        <a:pt x="274" y="1221"/>
                      </a:cubicBezTo>
                      <a:lnTo>
                        <a:pt x="304" y="1221"/>
                      </a:lnTo>
                      <a:cubicBezTo>
                        <a:pt x="335" y="1252"/>
                        <a:pt x="304" y="1252"/>
                        <a:pt x="304" y="1252"/>
                      </a:cubicBezTo>
                      <a:cubicBezTo>
                        <a:pt x="304" y="1252"/>
                        <a:pt x="243" y="1282"/>
                        <a:pt x="243" y="1312"/>
                      </a:cubicBezTo>
                      <a:lnTo>
                        <a:pt x="274" y="1312"/>
                      </a:lnTo>
                      <a:cubicBezTo>
                        <a:pt x="289" y="1297"/>
                        <a:pt x="297" y="1297"/>
                        <a:pt x="304" y="1297"/>
                      </a:cubicBezTo>
                      <a:cubicBezTo>
                        <a:pt x="312" y="1297"/>
                        <a:pt x="319" y="1297"/>
                        <a:pt x="335" y="1282"/>
                      </a:cubicBezTo>
                      <a:cubicBezTo>
                        <a:pt x="335" y="1282"/>
                        <a:pt x="335" y="1282"/>
                        <a:pt x="335" y="1312"/>
                      </a:cubicBezTo>
                      <a:cubicBezTo>
                        <a:pt x="324" y="1312"/>
                        <a:pt x="317" y="1316"/>
                        <a:pt x="312" y="1321"/>
                      </a:cubicBezTo>
                      <a:lnTo>
                        <a:pt x="312" y="1321"/>
                      </a:lnTo>
                      <a:cubicBezTo>
                        <a:pt x="328" y="1343"/>
                        <a:pt x="304" y="1343"/>
                        <a:pt x="304" y="1343"/>
                      </a:cubicBezTo>
                      <a:lnTo>
                        <a:pt x="304" y="1373"/>
                      </a:lnTo>
                      <a:cubicBezTo>
                        <a:pt x="304" y="1373"/>
                        <a:pt x="304" y="1343"/>
                        <a:pt x="335" y="1343"/>
                      </a:cubicBezTo>
                      <a:lnTo>
                        <a:pt x="335" y="1343"/>
                      </a:lnTo>
                      <a:cubicBezTo>
                        <a:pt x="304" y="1343"/>
                        <a:pt x="335" y="1373"/>
                        <a:pt x="335" y="1373"/>
                      </a:cubicBezTo>
                      <a:lnTo>
                        <a:pt x="365" y="1373"/>
                      </a:lnTo>
                      <a:cubicBezTo>
                        <a:pt x="365" y="1373"/>
                        <a:pt x="365" y="1373"/>
                        <a:pt x="365" y="1404"/>
                      </a:cubicBezTo>
                      <a:cubicBezTo>
                        <a:pt x="365" y="1404"/>
                        <a:pt x="395" y="1404"/>
                        <a:pt x="395" y="1373"/>
                      </a:cubicBezTo>
                      <a:cubicBezTo>
                        <a:pt x="395" y="1373"/>
                        <a:pt x="395" y="1404"/>
                        <a:pt x="395" y="1404"/>
                      </a:cubicBezTo>
                      <a:cubicBezTo>
                        <a:pt x="395" y="1404"/>
                        <a:pt x="395" y="1434"/>
                        <a:pt x="395" y="1434"/>
                      </a:cubicBezTo>
                      <a:lnTo>
                        <a:pt x="426" y="1434"/>
                      </a:lnTo>
                      <a:cubicBezTo>
                        <a:pt x="395" y="1464"/>
                        <a:pt x="456" y="1464"/>
                        <a:pt x="456" y="1464"/>
                      </a:cubicBezTo>
                      <a:cubicBezTo>
                        <a:pt x="471" y="1449"/>
                        <a:pt x="479" y="1449"/>
                        <a:pt x="487" y="1449"/>
                      </a:cubicBezTo>
                      <a:cubicBezTo>
                        <a:pt x="491" y="1449"/>
                        <a:pt x="496" y="1449"/>
                        <a:pt x="502" y="1446"/>
                      </a:cubicBezTo>
                      <a:lnTo>
                        <a:pt x="502" y="1446"/>
                      </a:lnTo>
                      <a:cubicBezTo>
                        <a:pt x="502" y="1454"/>
                        <a:pt x="504" y="1464"/>
                        <a:pt x="487" y="1464"/>
                      </a:cubicBezTo>
                      <a:lnTo>
                        <a:pt x="487" y="1495"/>
                      </a:lnTo>
                      <a:cubicBezTo>
                        <a:pt x="487" y="1495"/>
                        <a:pt x="456" y="1495"/>
                        <a:pt x="456" y="1525"/>
                      </a:cubicBezTo>
                      <a:cubicBezTo>
                        <a:pt x="477" y="1525"/>
                        <a:pt x="497" y="1512"/>
                        <a:pt x="508" y="1512"/>
                      </a:cubicBezTo>
                      <a:cubicBezTo>
                        <a:pt x="514" y="1512"/>
                        <a:pt x="517" y="1515"/>
                        <a:pt x="517" y="1525"/>
                      </a:cubicBezTo>
                      <a:lnTo>
                        <a:pt x="517" y="1525"/>
                      </a:lnTo>
                      <a:cubicBezTo>
                        <a:pt x="517" y="1519"/>
                        <a:pt x="516" y="1516"/>
                        <a:pt x="514" y="1516"/>
                      </a:cubicBezTo>
                      <a:cubicBezTo>
                        <a:pt x="509" y="1516"/>
                        <a:pt x="500" y="1534"/>
                        <a:pt x="505" y="1534"/>
                      </a:cubicBezTo>
                      <a:cubicBezTo>
                        <a:pt x="507" y="1534"/>
                        <a:pt x="511" y="1532"/>
                        <a:pt x="517" y="1525"/>
                      </a:cubicBezTo>
                      <a:lnTo>
                        <a:pt x="517" y="1525"/>
                      </a:lnTo>
                      <a:cubicBezTo>
                        <a:pt x="517" y="1556"/>
                        <a:pt x="487" y="1556"/>
                        <a:pt x="487" y="1556"/>
                      </a:cubicBezTo>
                      <a:cubicBezTo>
                        <a:pt x="492" y="1561"/>
                        <a:pt x="497" y="1564"/>
                        <a:pt x="501" y="1564"/>
                      </a:cubicBezTo>
                      <a:cubicBezTo>
                        <a:pt x="518" y="1564"/>
                        <a:pt x="523" y="1519"/>
                        <a:pt x="547" y="1495"/>
                      </a:cubicBezTo>
                      <a:cubicBezTo>
                        <a:pt x="578" y="1495"/>
                        <a:pt x="547" y="1525"/>
                        <a:pt x="547" y="1556"/>
                      </a:cubicBezTo>
                      <a:lnTo>
                        <a:pt x="578" y="1556"/>
                      </a:lnTo>
                      <a:cubicBezTo>
                        <a:pt x="547" y="1556"/>
                        <a:pt x="547" y="1525"/>
                        <a:pt x="578" y="1495"/>
                      </a:cubicBezTo>
                      <a:lnTo>
                        <a:pt x="578" y="1495"/>
                      </a:lnTo>
                      <a:cubicBezTo>
                        <a:pt x="565" y="1520"/>
                        <a:pt x="563" y="1530"/>
                        <a:pt x="567" y="1530"/>
                      </a:cubicBezTo>
                      <a:cubicBezTo>
                        <a:pt x="573" y="1530"/>
                        <a:pt x="591" y="1512"/>
                        <a:pt x="608" y="1495"/>
                      </a:cubicBezTo>
                      <a:cubicBezTo>
                        <a:pt x="578" y="1465"/>
                        <a:pt x="578" y="1494"/>
                        <a:pt x="578" y="1436"/>
                      </a:cubicBezTo>
                      <a:lnTo>
                        <a:pt x="578" y="1436"/>
                      </a:lnTo>
                      <a:cubicBezTo>
                        <a:pt x="603" y="1444"/>
                        <a:pt x="626" y="1452"/>
                        <a:pt x="639" y="1464"/>
                      </a:cubicBezTo>
                      <a:lnTo>
                        <a:pt x="639" y="1434"/>
                      </a:lnTo>
                      <a:cubicBezTo>
                        <a:pt x="669" y="1434"/>
                        <a:pt x="669" y="1434"/>
                        <a:pt x="669" y="1404"/>
                      </a:cubicBezTo>
                      <a:cubicBezTo>
                        <a:pt x="669" y="1414"/>
                        <a:pt x="669" y="1425"/>
                        <a:pt x="669" y="1434"/>
                      </a:cubicBezTo>
                      <a:cubicBezTo>
                        <a:pt x="730" y="1495"/>
                        <a:pt x="821" y="1464"/>
                        <a:pt x="912" y="1495"/>
                      </a:cubicBezTo>
                      <a:cubicBezTo>
                        <a:pt x="1031" y="1435"/>
                        <a:pt x="1150" y="1434"/>
                        <a:pt x="1240" y="1349"/>
                      </a:cubicBezTo>
                      <a:lnTo>
                        <a:pt x="1240" y="1349"/>
                      </a:lnTo>
                      <a:cubicBezTo>
                        <a:pt x="1241" y="1350"/>
                        <a:pt x="1243" y="1351"/>
                        <a:pt x="1244" y="1351"/>
                      </a:cubicBezTo>
                      <a:cubicBezTo>
                        <a:pt x="1245" y="1351"/>
                        <a:pt x="1247" y="1349"/>
                        <a:pt x="1247" y="1343"/>
                      </a:cubicBezTo>
                      <a:lnTo>
                        <a:pt x="1247" y="1343"/>
                      </a:lnTo>
                      <a:cubicBezTo>
                        <a:pt x="1244" y="1345"/>
                        <a:pt x="1242" y="1347"/>
                        <a:pt x="1240" y="1349"/>
                      </a:cubicBezTo>
                      <a:lnTo>
                        <a:pt x="1240" y="1349"/>
                      </a:lnTo>
                      <a:cubicBezTo>
                        <a:pt x="1233" y="1340"/>
                        <a:pt x="1226" y="1312"/>
                        <a:pt x="1247" y="1312"/>
                      </a:cubicBezTo>
                      <a:cubicBezTo>
                        <a:pt x="1260" y="1317"/>
                        <a:pt x="1270" y="1319"/>
                        <a:pt x="1278" y="1319"/>
                      </a:cubicBezTo>
                      <a:cubicBezTo>
                        <a:pt x="1315" y="1319"/>
                        <a:pt x="1299" y="1276"/>
                        <a:pt x="1337" y="1276"/>
                      </a:cubicBezTo>
                      <a:cubicBezTo>
                        <a:pt x="1345" y="1276"/>
                        <a:pt x="1355" y="1278"/>
                        <a:pt x="1368" y="1282"/>
                      </a:cubicBezTo>
                      <a:cubicBezTo>
                        <a:pt x="1399" y="1191"/>
                        <a:pt x="1490" y="1160"/>
                        <a:pt x="1459" y="1069"/>
                      </a:cubicBezTo>
                      <a:lnTo>
                        <a:pt x="1459" y="1069"/>
                      </a:lnTo>
                      <a:lnTo>
                        <a:pt x="1490" y="1100"/>
                      </a:lnTo>
                      <a:cubicBezTo>
                        <a:pt x="1490" y="1069"/>
                        <a:pt x="1490" y="1069"/>
                        <a:pt x="1490" y="1069"/>
                      </a:cubicBezTo>
                      <a:cubicBezTo>
                        <a:pt x="1520" y="1039"/>
                        <a:pt x="1490" y="1008"/>
                        <a:pt x="1520" y="978"/>
                      </a:cubicBezTo>
                      <a:lnTo>
                        <a:pt x="1490" y="978"/>
                      </a:lnTo>
                      <a:cubicBezTo>
                        <a:pt x="1490" y="978"/>
                        <a:pt x="1520" y="978"/>
                        <a:pt x="1490" y="948"/>
                      </a:cubicBezTo>
                      <a:lnTo>
                        <a:pt x="1520" y="948"/>
                      </a:lnTo>
                      <a:cubicBezTo>
                        <a:pt x="1520" y="917"/>
                        <a:pt x="1520" y="887"/>
                        <a:pt x="1520" y="887"/>
                      </a:cubicBezTo>
                      <a:cubicBezTo>
                        <a:pt x="1520" y="856"/>
                        <a:pt x="1490" y="826"/>
                        <a:pt x="1520" y="796"/>
                      </a:cubicBezTo>
                      <a:cubicBezTo>
                        <a:pt x="1520" y="796"/>
                        <a:pt x="1520" y="765"/>
                        <a:pt x="1550" y="735"/>
                      </a:cubicBezTo>
                      <a:cubicBezTo>
                        <a:pt x="1520" y="674"/>
                        <a:pt x="1490" y="613"/>
                        <a:pt x="1490" y="552"/>
                      </a:cubicBezTo>
                      <a:lnTo>
                        <a:pt x="1459" y="552"/>
                      </a:lnTo>
                      <a:cubicBezTo>
                        <a:pt x="1474" y="537"/>
                        <a:pt x="1467" y="530"/>
                        <a:pt x="1459" y="522"/>
                      </a:cubicBezTo>
                      <a:lnTo>
                        <a:pt x="1429" y="522"/>
                      </a:lnTo>
                      <a:cubicBezTo>
                        <a:pt x="1429" y="492"/>
                        <a:pt x="1429" y="492"/>
                        <a:pt x="1459" y="461"/>
                      </a:cubicBezTo>
                      <a:cubicBezTo>
                        <a:pt x="1429" y="431"/>
                        <a:pt x="1368" y="431"/>
                        <a:pt x="1368" y="370"/>
                      </a:cubicBezTo>
                      <a:cubicBezTo>
                        <a:pt x="1368" y="370"/>
                        <a:pt x="1338" y="370"/>
                        <a:pt x="1368" y="340"/>
                      </a:cubicBezTo>
                      <a:cubicBezTo>
                        <a:pt x="1338" y="340"/>
                        <a:pt x="1338" y="370"/>
                        <a:pt x="1307" y="370"/>
                      </a:cubicBezTo>
                      <a:cubicBezTo>
                        <a:pt x="1307" y="370"/>
                        <a:pt x="1338" y="340"/>
                        <a:pt x="1338" y="340"/>
                      </a:cubicBezTo>
                      <a:cubicBezTo>
                        <a:pt x="1277" y="309"/>
                        <a:pt x="1307" y="249"/>
                        <a:pt x="1247" y="249"/>
                      </a:cubicBezTo>
                      <a:cubicBezTo>
                        <a:pt x="1247" y="249"/>
                        <a:pt x="1277" y="279"/>
                        <a:pt x="1247" y="279"/>
                      </a:cubicBezTo>
                      <a:cubicBezTo>
                        <a:pt x="1216" y="279"/>
                        <a:pt x="1247" y="249"/>
                        <a:pt x="1216" y="249"/>
                      </a:cubicBezTo>
                      <a:lnTo>
                        <a:pt x="1216" y="218"/>
                      </a:lnTo>
                      <a:cubicBezTo>
                        <a:pt x="1216" y="218"/>
                        <a:pt x="1203" y="232"/>
                        <a:pt x="1194" y="232"/>
                      </a:cubicBezTo>
                      <a:cubicBezTo>
                        <a:pt x="1189" y="232"/>
                        <a:pt x="1186" y="228"/>
                        <a:pt x="1186" y="218"/>
                      </a:cubicBezTo>
                      <a:cubicBezTo>
                        <a:pt x="1186" y="218"/>
                        <a:pt x="1186" y="188"/>
                        <a:pt x="1186" y="188"/>
                      </a:cubicBezTo>
                      <a:lnTo>
                        <a:pt x="1155" y="188"/>
                      </a:lnTo>
                      <a:cubicBezTo>
                        <a:pt x="1155" y="188"/>
                        <a:pt x="1125" y="157"/>
                        <a:pt x="1125" y="157"/>
                      </a:cubicBezTo>
                      <a:cubicBezTo>
                        <a:pt x="1125" y="157"/>
                        <a:pt x="1125" y="127"/>
                        <a:pt x="1125" y="127"/>
                      </a:cubicBezTo>
                      <a:cubicBezTo>
                        <a:pt x="1119" y="133"/>
                        <a:pt x="1115" y="135"/>
                        <a:pt x="1113" y="135"/>
                      </a:cubicBezTo>
                      <a:cubicBezTo>
                        <a:pt x="1104" y="135"/>
                        <a:pt x="1119" y="97"/>
                        <a:pt x="1095" y="97"/>
                      </a:cubicBezTo>
                      <a:cubicBezTo>
                        <a:pt x="1034" y="97"/>
                        <a:pt x="943" y="97"/>
                        <a:pt x="882" y="66"/>
                      </a:cubicBezTo>
                      <a:cubicBezTo>
                        <a:pt x="851" y="97"/>
                        <a:pt x="851" y="97"/>
                        <a:pt x="821" y="97"/>
                      </a:cubicBezTo>
                      <a:lnTo>
                        <a:pt x="821" y="66"/>
                      </a:lnTo>
                      <a:cubicBezTo>
                        <a:pt x="806" y="51"/>
                        <a:pt x="806" y="51"/>
                        <a:pt x="810" y="51"/>
                      </a:cubicBezTo>
                      <a:cubicBezTo>
                        <a:pt x="813" y="51"/>
                        <a:pt x="821" y="51"/>
                        <a:pt x="821" y="36"/>
                      </a:cubicBezTo>
                      <a:lnTo>
                        <a:pt x="821" y="36"/>
                      </a:lnTo>
                      <a:lnTo>
                        <a:pt x="791" y="66"/>
                      </a:lnTo>
                      <a:cubicBezTo>
                        <a:pt x="791" y="36"/>
                        <a:pt x="760" y="36"/>
                        <a:pt x="791" y="5"/>
                      </a:cubicBezTo>
                      <a:lnTo>
                        <a:pt x="730" y="5"/>
                      </a:lnTo>
                      <a:cubicBezTo>
                        <a:pt x="699" y="5"/>
                        <a:pt x="699" y="36"/>
                        <a:pt x="699" y="36"/>
                      </a:cubicBezTo>
                      <a:cubicBezTo>
                        <a:pt x="699" y="36"/>
                        <a:pt x="699" y="36"/>
                        <a:pt x="699" y="5"/>
                      </a:cubicBezTo>
                      <a:cubicBezTo>
                        <a:pt x="693" y="2"/>
                        <a:pt x="687" y="0"/>
                        <a:pt x="68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9" name="Google Shape;1469;p31"/>
                <p:cNvSpPr/>
                <p:nvPr/>
              </p:nvSpPr>
              <p:spPr>
                <a:xfrm>
                  <a:off x="1367176" y="5111866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lnTo>
                        <a:pt x="30" y="30"/>
                      </a:lnTo>
                      <a:lnTo>
                        <a:pt x="3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0" name="Google Shape;1470;p31"/>
                <p:cNvSpPr/>
                <p:nvPr/>
              </p:nvSpPr>
              <p:spPr>
                <a:xfrm>
                  <a:off x="1376951" y="510209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1" name="Google Shape;1471;p31"/>
                <p:cNvSpPr/>
                <p:nvPr/>
              </p:nvSpPr>
              <p:spPr>
                <a:xfrm>
                  <a:off x="1378881" y="510013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2" name="Google Shape;1472;p31"/>
                <p:cNvSpPr/>
                <p:nvPr/>
              </p:nvSpPr>
              <p:spPr>
                <a:xfrm>
                  <a:off x="1368141" y="51196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3" name="Google Shape;1473;p31"/>
                <p:cNvSpPr/>
                <p:nvPr/>
              </p:nvSpPr>
              <p:spPr>
                <a:xfrm>
                  <a:off x="1372064" y="51362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4" name="Google Shape;1474;p31"/>
                <p:cNvSpPr/>
                <p:nvPr/>
              </p:nvSpPr>
              <p:spPr>
                <a:xfrm>
                  <a:off x="1372064" y="51353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5" name="Google Shape;1475;p31"/>
                <p:cNvSpPr/>
                <p:nvPr/>
              </p:nvSpPr>
              <p:spPr>
                <a:xfrm>
                  <a:off x="1368141" y="511479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31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6" name="Google Shape;1476;p31"/>
                <p:cNvSpPr/>
                <p:nvPr/>
              </p:nvSpPr>
              <p:spPr>
                <a:xfrm>
                  <a:off x="1372064" y="513434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7" name="Google Shape;1477;p31"/>
                <p:cNvSpPr/>
                <p:nvPr/>
              </p:nvSpPr>
              <p:spPr>
                <a:xfrm>
                  <a:off x="1372064" y="513627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1"/>
                        <a:pt x="0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8" name="Google Shape;1478;p31"/>
                <p:cNvSpPr/>
                <p:nvPr/>
              </p:nvSpPr>
              <p:spPr>
                <a:xfrm>
                  <a:off x="1369105" y="5125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9" name="Google Shape;1479;p31"/>
                <p:cNvSpPr/>
                <p:nvPr/>
              </p:nvSpPr>
              <p:spPr>
                <a:xfrm>
                  <a:off x="1370102" y="51343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0" name="Google Shape;1480;p31"/>
                <p:cNvSpPr/>
                <p:nvPr/>
              </p:nvSpPr>
              <p:spPr>
                <a:xfrm>
                  <a:off x="1372064" y="51382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1" name="Google Shape;1481;p31"/>
                <p:cNvSpPr/>
                <p:nvPr/>
              </p:nvSpPr>
              <p:spPr>
                <a:xfrm>
                  <a:off x="1369105" y="512945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2" name="Google Shape;1482;p31"/>
                <p:cNvSpPr/>
                <p:nvPr/>
              </p:nvSpPr>
              <p:spPr>
                <a:xfrm>
                  <a:off x="1194182" y="51646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3" name="Google Shape;1483;p31"/>
                <p:cNvSpPr/>
                <p:nvPr/>
              </p:nvSpPr>
              <p:spPr>
                <a:xfrm>
                  <a:off x="1195147" y="5168555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4" name="Google Shape;1484;p31"/>
                <p:cNvSpPr/>
                <p:nvPr/>
              </p:nvSpPr>
              <p:spPr>
                <a:xfrm>
                  <a:off x="1192221" y="51626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5" name="Google Shape;1485;p31"/>
                <p:cNvSpPr/>
                <p:nvPr/>
              </p:nvSpPr>
              <p:spPr>
                <a:xfrm>
                  <a:off x="1196112" y="51734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6" name="Google Shape;1486;p31"/>
                <p:cNvSpPr/>
                <p:nvPr/>
              </p:nvSpPr>
              <p:spPr>
                <a:xfrm>
                  <a:off x="1197108" y="5171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7" name="Google Shape;1487;p31"/>
                <p:cNvSpPr/>
                <p:nvPr/>
              </p:nvSpPr>
              <p:spPr>
                <a:xfrm>
                  <a:off x="1190259" y="515485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8" name="Google Shape;1488;p31"/>
                <p:cNvSpPr/>
                <p:nvPr/>
              </p:nvSpPr>
              <p:spPr>
                <a:xfrm>
                  <a:off x="1186336" y="515778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89" name="Google Shape;1489;p31"/>
                <p:cNvSpPr/>
                <p:nvPr/>
              </p:nvSpPr>
              <p:spPr>
                <a:xfrm>
                  <a:off x="1188298" y="51597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0" name="Google Shape;1490;p31"/>
                <p:cNvSpPr/>
                <p:nvPr/>
              </p:nvSpPr>
              <p:spPr>
                <a:xfrm>
                  <a:off x="1188298" y="51597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1" name="Google Shape;1491;p31"/>
                <p:cNvSpPr/>
                <p:nvPr/>
              </p:nvSpPr>
              <p:spPr>
                <a:xfrm>
                  <a:off x="1185372" y="517048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2" name="Google Shape;1492;p31"/>
                <p:cNvSpPr/>
                <p:nvPr/>
              </p:nvSpPr>
              <p:spPr>
                <a:xfrm>
                  <a:off x="1194182" y="51753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3" name="Google Shape;1493;p31"/>
                <p:cNvSpPr/>
                <p:nvPr/>
              </p:nvSpPr>
              <p:spPr>
                <a:xfrm>
                  <a:off x="1181449" y="51695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4" name="Google Shape;1494;p31"/>
                <p:cNvSpPr/>
                <p:nvPr/>
              </p:nvSpPr>
              <p:spPr>
                <a:xfrm>
                  <a:off x="1193185" y="5153443"/>
                  <a:ext cx="1029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5" extrusionOk="0">
                      <a:moveTo>
                        <a:pt x="2" y="1"/>
                      </a:moveTo>
                      <a:cubicBezTo>
                        <a:pt x="1" y="1"/>
                        <a:pt x="1" y="4"/>
                        <a:pt x="1" y="14"/>
                      </a:cubicBezTo>
                      <a:lnTo>
                        <a:pt x="31" y="14"/>
                      </a:lnTo>
                      <a:cubicBezTo>
                        <a:pt x="11" y="14"/>
                        <a:pt x="4" y="1"/>
                        <a:pt x="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5" name="Google Shape;1495;p31"/>
                <p:cNvSpPr/>
                <p:nvPr/>
              </p:nvSpPr>
              <p:spPr>
                <a:xfrm>
                  <a:off x="1203957" y="519296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6" name="Google Shape;1496;p31"/>
                <p:cNvSpPr/>
                <p:nvPr/>
              </p:nvSpPr>
              <p:spPr>
                <a:xfrm>
                  <a:off x="1181449" y="51695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7" name="Google Shape;1497;p31"/>
                <p:cNvSpPr/>
                <p:nvPr/>
              </p:nvSpPr>
              <p:spPr>
                <a:xfrm>
                  <a:off x="1193185" y="51753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8" name="Google Shape;1498;p31"/>
                <p:cNvSpPr/>
                <p:nvPr/>
              </p:nvSpPr>
              <p:spPr>
                <a:xfrm>
                  <a:off x="1193185" y="517440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99" name="Google Shape;1499;p31"/>
                <p:cNvSpPr/>
                <p:nvPr/>
              </p:nvSpPr>
              <p:spPr>
                <a:xfrm>
                  <a:off x="1185372" y="51704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0" name="Google Shape;1500;p31"/>
                <p:cNvSpPr/>
                <p:nvPr/>
              </p:nvSpPr>
              <p:spPr>
                <a:xfrm>
                  <a:off x="1190259" y="517341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1" name="Google Shape;1501;p31"/>
                <p:cNvSpPr/>
                <p:nvPr/>
              </p:nvSpPr>
              <p:spPr>
                <a:xfrm>
                  <a:off x="1197108" y="517048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1"/>
                      </a:ln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2" name="Google Shape;1502;p31"/>
                <p:cNvSpPr/>
                <p:nvPr/>
              </p:nvSpPr>
              <p:spPr>
                <a:xfrm>
                  <a:off x="1210774" y="51695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3" name="Google Shape;1503;p31"/>
                <p:cNvSpPr/>
                <p:nvPr/>
              </p:nvSpPr>
              <p:spPr>
                <a:xfrm>
                  <a:off x="1210774" y="51695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4" name="Google Shape;1504;p31"/>
                <p:cNvSpPr/>
                <p:nvPr/>
              </p:nvSpPr>
              <p:spPr>
                <a:xfrm>
                  <a:off x="1210774" y="51704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5" name="Google Shape;1505;p31"/>
                <p:cNvSpPr/>
                <p:nvPr/>
              </p:nvSpPr>
              <p:spPr>
                <a:xfrm>
                  <a:off x="1208813" y="51636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6" name="Google Shape;1506;p31"/>
                <p:cNvSpPr/>
                <p:nvPr/>
              </p:nvSpPr>
              <p:spPr>
                <a:xfrm>
                  <a:off x="1209810" y="51646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7" name="Google Shape;1507;p31"/>
                <p:cNvSpPr/>
                <p:nvPr/>
              </p:nvSpPr>
              <p:spPr>
                <a:xfrm>
                  <a:off x="1212736" y="517440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8" name="Google Shape;1508;p31"/>
                <p:cNvSpPr/>
                <p:nvPr/>
              </p:nvSpPr>
              <p:spPr>
                <a:xfrm>
                  <a:off x="1171674" y="5152896"/>
                  <a:ext cx="45982" cy="430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0" h="1339" extrusionOk="0">
                      <a:moveTo>
                        <a:pt x="639" y="1"/>
                      </a:moveTo>
                      <a:cubicBezTo>
                        <a:pt x="609" y="31"/>
                        <a:pt x="609" y="31"/>
                        <a:pt x="609" y="61"/>
                      </a:cubicBezTo>
                      <a:cubicBezTo>
                        <a:pt x="609" y="61"/>
                        <a:pt x="609" y="31"/>
                        <a:pt x="639" y="1"/>
                      </a:cubicBezTo>
                      <a:close/>
                      <a:moveTo>
                        <a:pt x="539" y="77"/>
                      </a:moveTo>
                      <a:lnTo>
                        <a:pt x="539" y="77"/>
                      </a:lnTo>
                      <a:cubicBezTo>
                        <a:pt x="543" y="77"/>
                        <a:pt x="548" y="79"/>
                        <a:pt x="548" y="92"/>
                      </a:cubicBezTo>
                      <a:cubicBezTo>
                        <a:pt x="545" y="86"/>
                        <a:pt x="542" y="81"/>
                        <a:pt x="539" y="77"/>
                      </a:cubicBezTo>
                      <a:close/>
                      <a:moveTo>
                        <a:pt x="1095" y="274"/>
                      </a:moveTo>
                      <a:cubicBezTo>
                        <a:pt x="1095" y="274"/>
                        <a:pt x="1095" y="274"/>
                        <a:pt x="1095" y="274"/>
                      </a:cubicBezTo>
                      <a:lnTo>
                        <a:pt x="1095" y="274"/>
                      </a:lnTo>
                      <a:close/>
                      <a:moveTo>
                        <a:pt x="1126" y="274"/>
                      </a:moveTo>
                      <a:cubicBezTo>
                        <a:pt x="1126" y="274"/>
                        <a:pt x="1095" y="305"/>
                        <a:pt x="1095" y="305"/>
                      </a:cubicBezTo>
                      <a:cubicBezTo>
                        <a:pt x="1126" y="305"/>
                        <a:pt x="1126" y="274"/>
                        <a:pt x="1126" y="274"/>
                      </a:cubicBezTo>
                      <a:close/>
                      <a:moveTo>
                        <a:pt x="1156" y="335"/>
                      </a:moveTo>
                      <a:cubicBezTo>
                        <a:pt x="1176" y="335"/>
                        <a:pt x="1170" y="349"/>
                        <a:pt x="1172" y="349"/>
                      </a:cubicBezTo>
                      <a:cubicBezTo>
                        <a:pt x="1173" y="349"/>
                        <a:pt x="1176" y="345"/>
                        <a:pt x="1186" y="335"/>
                      </a:cubicBezTo>
                      <a:close/>
                      <a:moveTo>
                        <a:pt x="730" y="396"/>
                      </a:moveTo>
                      <a:lnTo>
                        <a:pt x="700" y="426"/>
                      </a:lnTo>
                      <a:cubicBezTo>
                        <a:pt x="711" y="426"/>
                        <a:pt x="717" y="426"/>
                        <a:pt x="722" y="425"/>
                      </a:cubicBezTo>
                      <a:lnTo>
                        <a:pt x="722" y="425"/>
                      </a:lnTo>
                      <a:cubicBezTo>
                        <a:pt x="724" y="426"/>
                        <a:pt x="727" y="426"/>
                        <a:pt x="730" y="426"/>
                      </a:cubicBezTo>
                      <a:lnTo>
                        <a:pt x="730" y="396"/>
                      </a:lnTo>
                      <a:close/>
                      <a:moveTo>
                        <a:pt x="312" y="504"/>
                      </a:moveTo>
                      <a:cubicBezTo>
                        <a:pt x="308" y="504"/>
                        <a:pt x="305" y="507"/>
                        <a:pt x="305" y="517"/>
                      </a:cubicBezTo>
                      <a:cubicBezTo>
                        <a:pt x="325" y="517"/>
                        <a:pt x="318" y="504"/>
                        <a:pt x="312" y="504"/>
                      </a:cubicBezTo>
                      <a:close/>
                      <a:moveTo>
                        <a:pt x="305" y="517"/>
                      </a:moveTo>
                      <a:lnTo>
                        <a:pt x="305" y="517"/>
                      </a:lnTo>
                      <a:cubicBezTo>
                        <a:pt x="335" y="517"/>
                        <a:pt x="366" y="548"/>
                        <a:pt x="335" y="548"/>
                      </a:cubicBezTo>
                      <a:cubicBezTo>
                        <a:pt x="335" y="548"/>
                        <a:pt x="335" y="517"/>
                        <a:pt x="305" y="517"/>
                      </a:cubicBezTo>
                      <a:close/>
                      <a:moveTo>
                        <a:pt x="1217" y="517"/>
                      </a:moveTo>
                      <a:cubicBezTo>
                        <a:pt x="1217" y="517"/>
                        <a:pt x="1186" y="548"/>
                        <a:pt x="1186" y="548"/>
                      </a:cubicBezTo>
                      <a:lnTo>
                        <a:pt x="1217" y="548"/>
                      </a:lnTo>
                      <a:cubicBezTo>
                        <a:pt x="1217" y="548"/>
                        <a:pt x="1217" y="517"/>
                        <a:pt x="1217" y="517"/>
                      </a:cubicBezTo>
                      <a:close/>
                      <a:moveTo>
                        <a:pt x="761" y="578"/>
                      </a:moveTo>
                      <a:cubicBezTo>
                        <a:pt x="761" y="578"/>
                        <a:pt x="770" y="578"/>
                        <a:pt x="773" y="583"/>
                      </a:cubicBezTo>
                      <a:lnTo>
                        <a:pt x="773" y="583"/>
                      </a:lnTo>
                      <a:cubicBezTo>
                        <a:pt x="782" y="578"/>
                        <a:pt x="791" y="578"/>
                        <a:pt x="791" y="578"/>
                      </a:cubicBezTo>
                      <a:close/>
                      <a:moveTo>
                        <a:pt x="791" y="578"/>
                      </a:moveTo>
                      <a:lnTo>
                        <a:pt x="791" y="578"/>
                      </a:lnTo>
                      <a:cubicBezTo>
                        <a:pt x="778" y="591"/>
                        <a:pt x="782" y="593"/>
                        <a:pt x="788" y="593"/>
                      </a:cubicBezTo>
                      <a:lnTo>
                        <a:pt x="788" y="593"/>
                      </a:lnTo>
                      <a:cubicBezTo>
                        <a:pt x="790" y="589"/>
                        <a:pt x="791" y="584"/>
                        <a:pt x="791" y="578"/>
                      </a:cubicBezTo>
                      <a:close/>
                      <a:moveTo>
                        <a:pt x="773" y="583"/>
                      </a:moveTo>
                      <a:cubicBezTo>
                        <a:pt x="767" y="588"/>
                        <a:pt x="761" y="595"/>
                        <a:pt x="761" y="609"/>
                      </a:cubicBezTo>
                      <a:cubicBezTo>
                        <a:pt x="774" y="595"/>
                        <a:pt x="776" y="588"/>
                        <a:pt x="773" y="583"/>
                      </a:cubicBezTo>
                      <a:close/>
                      <a:moveTo>
                        <a:pt x="788" y="593"/>
                      </a:moveTo>
                      <a:cubicBezTo>
                        <a:pt x="781" y="609"/>
                        <a:pt x="767" y="609"/>
                        <a:pt x="791" y="609"/>
                      </a:cubicBezTo>
                      <a:lnTo>
                        <a:pt x="791" y="593"/>
                      </a:lnTo>
                      <a:lnTo>
                        <a:pt x="791" y="593"/>
                      </a:lnTo>
                      <a:cubicBezTo>
                        <a:pt x="790" y="593"/>
                        <a:pt x="789" y="593"/>
                        <a:pt x="788" y="593"/>
                      </a:cubicBezTo>
                      <a:close/>
                      <a:moveTo>
                        <a:pt x="733" y="656"/>
                      </a:moveTo>
                      <a:cubicBezTo>
                        <a:pt x="730" y="656"/>
                        <a:pt x="751" y="669"/>
                        <a:pt x="730" y="669"/>
                      </a:cubicBezTo>
                      <a:lnTo>
                        <a:pt x="761" y="669"/>
                      </a:lnTo>
                      <a:cubicBezTo>
                        <a:pt x="741" y="659"/>
                        <a:pt x="734" y="656"/>
                        <a:pt x="733" y="656"/>
                      </a:cubicBezTo>
                      <a:close/>
                      <a:moveTo>
                        <a:pt x="670" y="669"/>
                      </a:moveTo>
                      <a:cubicBezTo>
                        <a:pt x="670" y="669"/>
                        <a:pt x="670" y="669"/>
                        <a:pt x="670" y="669"/>
                      </a:cubicBezTo>
                      <a:cubicBezTo>
                        <a:pt x="670" y="669"/>
                        <a:pt x="670" y="669"/>
                        <a:pt x="670" y="669"/>
                      </a:cubicBezTo>
                      <a:close/>
                      <a:moveTo>
                        <a:pt x="700" y="673"/>
                      </a:moveTo>
                      <a:cubicBezTo>
                        <a:pt x="700" y="686"/>
                        <a:pt x="700" y="693"/>
                        <a:pt x="704" y="700"/>
                      </a:cubicBezTo>
                      <a:lnTo>
                        <a:pt x="730" y="700"/>
                      </a:lnTo>
                      <a:cubicBezTo>
                        <a:pt x="701" y="700"/>
                        <a:pt x="700" y="700"/>
                        <a:pt x="700" y="673"/>
                      </a:cubicBezTo>
                      <a:close/>
                      <a:moveTo>
                        <a:pt x="687" y="708"/>
                      </a:moveTo>
                      <a:cubicBezTo>
                        <a:pt x="688" y="708"/>
                        <a:pt x="690" y="712"/>
                        <a:pt x="696" y="722"/>
                      </a:cubicBezTo>
                      <a:lnTo>
                        <a:pt x="696" y="722"/>
                      </a:lnTo>
                      <a:cubicBezTo>
                        <a:pt x="695" y="722"/>
                        <a:pt x="695" y="722"/>
                        <a:pt x="695" y="722"/>
                      </a:cubicBezTo>
                      <a:cubicBezTo>
                        <a:pt x="691" y="722"/>
                        <a:pt x="685" y="708"/>
                        <a:pt x="687" y="708"/>
                      </a:cubicBezTo>
                      <a:close/>
                      <a:moveTo>
                        <a:pt x="670" y="700"/>
                      </a:moveTo>
                      <a:lnTo>
                        <a:pt x="700" y="730"/>
                      </a:lnTo>
                      <a:cubicBezTo>
                        <a:pt x="677" y="707"/>
                        <a:pt x="672" y="719"/>
                        <a:pt x="670" y="700"/>
                      </a:cubicBezTo>
                      <a:close/>
                      <a:moveTo>
                        <a:pt x="292" y="1212"/>
                      </a:moveTo>
                      <a:cubicBezTo>
                        <a:pt x="294" y="1215"/>
                        <a:pt x="297" y="1216"/>
                        <a:pt x="305" y="1216"/>
                      </a:cubicBezTo>
                      <a:cubicBezTo>
                        <a:pt x="301" y="1215"/>
                        <a:pt x="296" y="1214"/>
                        <a:pt x="292" y="1212"/>
                      </a:cubicBezTo>
                      <a:close/>
                      <a:moveTo>
                        <a:pt x="700" y="31"/>
                      </a:moveTo>
                      <a:cubicBezTo>
                        <a:pt x="700" y="31"/>
                        <a:pt x="670" y="61"/>
                        <a:pt x="670" y="61"/>
                      </a:cubicBezTo>
                      <a:cubicBezTo>
                        <a:pt x="670" y="92"/>
                        <a:pt x="639" y="92"/>
                        <a:pt x="639" y="122"/>
                      </a:cubicBezTo>
                      <a:cubicBezTo>
                        <a:pt x="639" y="107"/>
                        <a:pt x="639" y="99"/>
                        <a:pt x="639" y="92"/>
                      </a:cubicBezTo>
                      <a:cubicBezTo>
                        <a:pt x="624" y="77"/>
                        <a:pt x="616" y="77"/>
                        <a:pt x="613" y="77"/>
                      </a:cubicBezTo>
                      <a:cubicBezTo>
                        <a:pt x="609" y="77"/>
                        <a:pt x="609" y="77"/>
                        <a:pt x="609" y="61"/>
                      </a:cubicBezTo>
                      <a:cubicBezTo>
                        <a:pt x="609" y="61"/>
                        <a:pt x="609" y="92"/>
                        <a:pt x="609" y="92"/>
                      </a:cubicBezTo>
                      <a:lnTo>
                        <a:pt x="578" y="92"/>
                      </a:lnTo>
                      <a:cubicBezTo>
                        <a:pt x="548" y="92"/>
                        <a:pt x="548" y="92"/>
                        <a:pt x="548" y="61"/>
                      </a:cubicBezTo>
                      <a:cubicBezTo>
                        <a:pt x="542" y="68"/>
                        <a:pt x="538" y="72"/>
                        <a:pt x="536" y="74"/>
                      </a:cubicBezTo>
                      <a:lnTo>
                        <a:pt x="536" y="74"/>
                      </a:lnTo>
                      <a:cubicBezTo>
                        <a:pt x="530" y="67"/>
                        <a:pt x="524" y="65"/>
                        <a:pt x="519" y="65"/>
                      </a:cubicBezTo>
                      <a:cubicBezTo>
                        <a:pt x="501" y="65"/>
                        <a:pt x="487" y="92"/>
                        <a:pt x="487" y="92"/>
                      </a:cubicBezTo>
                      <a:cubicBezTo>
                        <a:pt x="487" y="122"/>
                        <a:pt x="487" y="92"/>
                        <a:pt x="487" y="153"/>
                      </a:cubicBezTo>
                      <a:cubicBezTo>
                        <a:pt x="487" y="122"/>
                        <a:pt x="457" y="122"/>
                        <a:pt x="487" y="92"/>
                      </a:cubicBezTo>
                      <a:lnTo>
                        <a:pt x="457" y="92"/>
                      </a:lnTo>
                      <a:cubicBezTo>
                        <a:pt x="457" y="92"/>
                        <a:pt x="487" y="92"/>
                        <a:pt x="457" y="61"/>
                      </a:cubicBezTo>
                      <a:cubicBezTo>
                        <a:pt x="457" y="61"/>
                        <a:pt x="457" y="92"/>
                        <a:pt x="426" y="92"/>
                      </a:cubicBezTo>
                      <a:cubicBezTo>
                        <a:pt x="426" y="77"/>
                        <a:pt x="426" y="77"/>
                        <a:pt x="426" y="77"/>
                      </a:cubicBezTo>
                      <a:cubicBezTo>
                        <a:pt x="426" y="77"/>
                        <a:pt x="426" y="77"/>
                        <a:pt x="426" y="61"/>
                      </a:cubicBezTo>
                      <a:cubicBezTo>
                        <a:pt x="396" y="61"/>
                        <a:pt x="426" y="92"/>
                        <a:pt x="426" y="122"/>
                      </a:cubicBezTo>
                      <a:lnTo>
                        <a:pt x="426" y="122"/>
                      </a:lnTo>
                      <a:cubicBezTo>
                        <a:pt x="426" y="101"/>
                        <a:pt x="411" y="79"/>
                        <a:pt x="402" y="79"/>
                      </a:cubicBezTo>
                      <a:cubicBezTo>
                        <a:pt x="399" y="79"/>
                        <a:pt x="396" y="83"/>
                        <a:pt x="396" y="92"/>
                      </a:cubicBezTo>
                      <a:cubicBezTo>
                        <a:pt x="396" y="92"/>
                        <a:pt x="426" y="122"/>
                        <a:pt x="426" y="122"/>
                      </a:cubicBezTo>
                      <a:cubicBezTo>
                        <a:pt x="418" y="113"/>
                        <a:pt x="411" y="110"/>
                        <a:pt x="407" y="110"/>
                      </a:cubicBezTo>
                      <a:cubicBezTo>
                        <a:pt x="396" y="110"/>
                        <a:pt x="396" y="131"/>
                        <a:pt x="396" y="153"/>
                      </a:cubicBezTo>
                      <a:cubicBezTo>
                        <a:pt x="411" y="168"/>
                        <a:pt x="419" y="168"/>
                        <a:pt x="426" y="168"/>
                      </a:cubicBezTo>
                      <a:cubicBezTo>
                        <a:pt x="434" y="168"/>
                        <a:pt x="442" y="168"/>
                        <a:pt x="457" y="183"/>
                      </a:cubicBezTo>
                      <a:cubicBezTo>
                        <a:pt x="457" y="162"/>
                        <a:pt x="442" y="140"/>
                        <a:pt x="444" y="140"/>
                      </a:cubicBezTo>
                      <a:lnTo>
                        <a:pt x="444" y="140"/>
                      </a:lnTo>
                      <a:cubicBezTo>
                        <a:pt x="444" y="140"/>
                        <a:pt x="448" y="144"/>
                        <a:pt x="457" y="153"/>
                      </a:cubicBezTo>
                      <a:cubicBezTo>
                        <a:pt x="487" y="153"/>
                        <a:pt x="487" y="183"/>
                        <a:pt x="487" y="183"/>
                      </a:cubicBezTo>
                      <a:cubicBezTo>
                        <a:pt x="487" y="183"/>
                        <a:pt x="487" y="213"/>
                        <a:pt x="487" y="213"/>
                      </a:cubicBezTo>
                      <a:cubicBezTo>
                        <a:pt x="493" y="220"/>
                        <a:pt x="497" y="222"/>
                        <a:pt x="499" y="222"/>
                      </a:cubicBezTo>
                      <a:cubicBezTo>
                        <a:pt x="508" y="222"/>
                        <a:pt x="493" y="183"/>
                        <a:pt x="518" y="183"/>
                      </a:cubicBezTo>
                      <a:cubicBezTo>
                        <a:pt x="518" y="183"/>
                        <a:pt x="518" y="183"/>
                        <a:pt x="518" y="213"/>
                      </a:cubicBezTo>
                      <a:cubicBezTo>
                        <a:pt x="548" y="213"/>
                        <a:pt x="548" y="244"/>
                        <a:pt x="548" y="244"/>
                      </a:cubicBezTo>
                      <a:lnTo>
                        <a:pt x="548" y="274"/>
                      </a:lnTo>
                      <a:cubicBezTo>
                        <a:pt x="578" y="274"/>
                        <a:pt x="578" y="274"/>
                        <a:pt x="548" y="244"/>
                      </a:cubicBezTo>
                      <a:lnTo>
                        <a:pt x="548" y="244"/>
                      </a:lnTo>
                      <a:cubicBezTo>
                        <a:pt x="555" y="251"/>
                        <a:pt x="560" y="253"/>
                        <a:pt x="564" y="253"/>
                      </a:cubicBezTo>
                      <a:cubicBezTo>
                        <a:pt x="572" y="253"/>
                        <a:pt x="575" y="246"/>
                        <a:pt x="577" y="246"/>
                      </a:cubicBezTo>
                      <a:cubicBezTo>
                        <a:pt x="578" y="246"/>
                        <a:pt x="578" y="252"/>
                        <a:pt x="578" y="274"/>
                      </a:cubicBezTo>
                      <a:cubicBezTo>
                        <a:pt x="578" y="244"/>
                        <a:pt x="578" y="244"/>
                        <a:pt x="609" y="213"/>
                      </a:cubicBezTo>
                      <a:lnTo>
                        <a:pt x="609" y="213"/>
                      </a:lnTo>
                      <a:cubicBezTo>
                        <a:pt x="578" y="244"/>
                        <a:pt x="609" y="274"/>
                        <a:pt x="609" y="274"/>
                      </a:cubicBezTo>
                      <a:cubicBezTo>
                        <a:pt x="609" y="289"/>
                        <a:pt x="609" y="297"/>
                        <a:pt x="609" y="305"/>
                      </a:cubicBezTo>
                      <a:cubicBezTo>
                        <a:pt x="609" y="305"/>
                        <a:pt x="639" y="305"/>
                        <a:pt x="639" y="274"/>
                      </a:cubicBezTo>
                      <a:lnTo>
                        <a:pt x="639" y="305"/>
                      </a:lnTo>
                      <a:cubicBezTo>
                        <a:pt x="639" y="311"/>
                        <a:pt x="641" y="313"/>
                        <a:pt x="643" y="313"/>
                      </a:cubicBezTo>
                      <a:cubicBezTo>
                        <a:pt x="649" y="313"/>
                        <a:pt x="660" y="296"/>
                        <a:pt x="666" y="296"/>
                      </a:cubicBezTo>
                      <a:cubicBezTo>
                        <a:pt x="668" y="296"/>
                        <a:pt x="670" y="298"/>
                        <a:pt x="670" y="305"/>
                      </a:cubicBezTo>
                      <a:cubicBezTo>
                        <a:pt x="670" y="335"/>
                        <a:pt x="670" y="365"/>
                        <a:pt x="670" y="365"/>
                      </a:cubicBezTo>
                      <a:cubicBezTo>
                        <a:pt x="670" y="365"/>
                        <a:pt x="670" y="365"/>
                        <a:pt x="700" y="335"/>
                      </a:cubicBezTo>
                      <a:cubicBezTo>
                        <a:pt x="700" y="357"/>
                        <a:pt x="704" y="363"/>
                        <a:pt x="709" y="363"/>
                      </a:cubicBezTo>
                      <a:cubicBezTo>
                        <a:pt x="715" y="363"/>
                        <a:pt x="722" y="356"/>
                        <a:pt x="726" y="356"/>
                      </a:cubicBezTo>
                      <a:cubicBezTo>
                        <a:pt x="729" y="356"/>
                        <a:pt x="730" y="359"/>
                        <a:pt x="730" y="365"/>
                      </a:cubicBezTo>
                      <a:cubicBezTo>
                        <a:pt x="700" y="365"/>
                        <a:pt x="700" y="365"/>
                        <a:pt x="700" y="396"/>
                      </a:cubicBezTo>
                      <a:lnTo>
                        <a:pt x="761" y="396"/>
                      </a:lnTo>
                      <a:cubicBezTo>
                        <a:pt x="761" y="396"/>
                        <a:pt x="730" y="426"/>
                        <a:pt x="730" y="426"/>
                      </a:cubicBezTo>
                      <a:lnTo>
                        <a:pt x="761" y="426"/>
                      </a:lnTo>
                      <a:lnTo>
                        <a:pt x="761" y="457"/>
                      </a:lnTo>
                      <a:cubicBezTo>
                        <a:pt x="761" y="457"/>
                        <a:pt x="730" y="487"/>
                        <a:pt x="761" y="487"/>
                      </a:cubicBezTo>
                      <a:cubicBezTo>
                        <a:pt x="746" y="502"/>
                        <a:pt x="746" y="502"/>
                        <a:pt x="746" y="502"/>
                      </a:cubicBezTo>
                      <a:cubicBezTo>
                        <a:pt x="746" y="502"/>
                        <a:pt x="746" y="502"/>
                        <a:pt x="730" y="517"/>
                      </a:cubicBezTo>
                      <a:lnTo>
                        <a:pt x="761" y="517"/>
                      </a:lnTo>
                      <a:cubicBezTo>
                        <a:pt x="776" y="502"/>
                        <a:pt x="782" y="497"/>
                        <a:pt x="782" y="497"/>
                      </a:cubicBezTo>
                      <a:lnTo>
                        <a:pt x="782" y="497"/>
                      </a:lnTo>
                      <a:cubicBezTo>
                        <a:pt x="784" y="497"/>
                        <a:pt x="738" y="548"/>
                        <a:pt x="761" y="548"/>
                      </a:cubicBezTo>
                      <a:lnTo>
                        <a:pt x="791" y="548"/>
                      </a:lnTo>
                      <a:cubicBezTo>
                        <a:pt x="791" y="548"/>
                        <a:pt x="791" y="578"/>
                        <a:pt x="791" y="578"/>
                      </a:cubicBezTo>
                      <a:lnTo>
                        <a:pt x="791" y="593"/>
                      </a:lnTo>
                      <a:lnTo>
                        <a:pt x="791" y="593"/>
                      </a:lnTo>
                      <a:cubicBezTo>
                        <a:pt x="799" y="593"/>
                        <a:pt x="806" y="593"/>
                        <a:pt x="791" y="609"/>
                      </a:cubicBezTo>
                      <a:cubicBezTo>
                        <a:pt x="791" y="609"/>
                        <a:pt x="730" y="639"/>
                        <a:pt x="761" y="639"/>
                      </a:cubicBezTo>
                      <a:lnTo>
                        <a:pt x="730" y="639"/>
                      </a:lnTo>
                      <a:cubicBezTo>
                        <a:pt x="730" y="639"/>
                        <a:pt x="761" y="669"/>
                        <a:pt x="761" y="669"/>
                      </a:cubicBezTo>
                      <a:cubicBezTo>
                        <a:pt x="761" y="680"/>
                        <a:pt x="754" y="683"/>
                        <a:pt x="746" y="683"/>
                      </a:cubicBezTo>
                      <a:cubicBezTo>
                        <a:pt x="730" y="683"/>
                        <a:pt x="710" y="669"/>
                        <a:pt x="730" y="669"/>
                      </a:cubicBezTo>
                      <a:lnTo>
                        <a:pt x="700" y="669"/>
                      </a:lnTo>
                      <a:cubicBezTo>
                        <a:pt x="700" y="669"/>
                        <a:pt x="700" y="669"/>
                        <a:pt x="700" y="669"/>
                      </a:cubicBezTo>
                      <a:lnTo>
                        <a:pt x="700" y="669"/>
                      </a:lnTo>
                      <a:cubicBezTo>
                        <a:pt x="700" y="669"/>
                        <a:pt x="730" y="700"/>
                        <a:pt x="730" y="700"/>
                      </a:cubicBezTo>
                      <a:cubicBezTo>
                        <a:pt x="730" y="707"/>
                        <a:pt x="729" y="711"/>
                        <a:pt x="726" y="713"/>
                      </a:cubicBezTo>
                      <a:lnTo>
                        <a:pt x="726" y="713"/>
                      </a:lnTo>
                      <a:cubicBezTo>
                        <a:pt x="720" y="704"/>
                        <a:pt x="710" y="701"/>
                        <a:pt x="704" y="700"/>
                      </a:cubicBezTo>
                      <a:lnTo>
                        <a:pt x="704" y="700"/>
                      </a:lnTo>
                      <a:cubicBezTo>
                        <a:pt x="705" y="702"/>
                        <a:pt x="707" y="705"/>
                        <a:pt x="709" y="707"/>
                      </a:cubicBezTo>
                      <a:lnTo>
                        <a:pt x="709" y="707"/>
                      </a:lnTo>
                      <a:cubicBezTo>
                        <a:pt x="704" y="704"/>
                        <a:pt x="700" y="700"/>
                        <a:pt x="700" y="700"/>
                      </a:cubicBezTo>
                      <a:lnTo>
                        <a:pt x="700" y="700"/>
                      </a:lnTo>
                      <a:cubicBezTo>
                        <a:pt x="700" y="700"/>
                        <a:pt x="700" y="700"/>
                        <a:pt x="700" y="700"/>
                      </a:cubicBezTo>
                      <a:lnTo>
                        <a:pt x="700" y="700"/>
                      </a:lnTo>
                      <a:cubicBezTo>
                        <a:pt x="700" y="700"/>
                        <a:pt x="702" y="700"/>
                        <a:pt x="704" y="700"/>
                      </a:cubicBezTo>
                      <a:lnTo>
                        <a:pt x="704" y="700"/>
                      </a:lnTo>
                      <a:cubicBezTo>
                        <a:pt x="704" y="700"/>
                        <a:pt x="704" y="700"/>
                        <a:pt x="704" y="700"/>
                      </a:cubicBezTo>
                      <a:lnTo>
                        <a:pt x="700" y="700"/>
                      </a:lnTo>
                      <a:cubicBezTo>
                        <a:pt x="700" y="710"/>
                        <a:pt x="699" y="716"/>
                        <a:pt x="698" y="719"/>
                      </a:cubicBezTo>
                      <a:lnTo>
                        <a:pt x="698" y="719"/>
                      </a:lnTo>
                      <a:cubicBezTo>
                        <a:pt x="695" y="710"/>
                        <a:pt x="688" y="700"/>
                        <a:pt x="670" y="700"/>
                      </a:cubicBezTo>
                      <a:lnTo>
                        <a:pt x="670" y="700"/>
                      </a:lnTo>
                      <a:cubicBezTo>
                        <a:pt x="670" y="694"/>
                        <a:pt x="670" y="684"/>
                        <a:pt x="670" y="669"/>
                      </a:cubicBezTo>
                      <a:cubicBezTo>
                        <a:pt x="670" y="675"/>
                        <a:pt x="669" y="679"/>
                        <a:pt x="667" y="683"/>
                      </a:cubicBezTo>
                      <a:lnTo>
                        <a:pt x="667" y="683"/>
                      </a:lnTo>
                      <a:cubicBezTo>
                        <a:pt x="667" y="682"/>
                        <a:pt x="667" y="682"/>
                        <a:pt x="666" y="682"/>
                      </a:cubicBezTo>
                      <a:cubicBezTo>
                        <a:pt x="664" y="682"/>
                        <a:pt x="662" y="688"/>
                        <a:pt x="660" y="694"/>
                      </a:cubicBezTo>
                      <a:lnTo>
                        <a:pt x="660" y="694"/>
                      </a:lnTo>
                      <a:cubicBezTo>
                        <a:pt x="663" y="691"/>
                        <a:pt x="665" y="687"/>
                        <a:pt x="667" y="683"/>
                      </a:cubicBezTo>
                      <a:lnTo>
                        <a:pt x="667" y="683"/>
                      </a:lnTo>
                      <a:cubicBezTo>
                        <a:pt x="669" y="684"/>
                        <a:pt x="670" y="689"/>
                        <a:pt x="670" y="700"/>
                      </a:cubicBezTo>
                      <a:cubicBezTo>
                        <a:pt x="663" y="713"/>
                        <a:pt x="660" y="717"/>
                        <a:pt x="658" y="717"/>
                      </a:cubicBezTo>
                      <a:cubicBezTo>
                        <a:pt x="655" y="717"/>
                        <a:pt x="657" y="704"/>
                        <a:pt x="660" y="694"/>
                      </a:cubicBezTo>
                      <a:lnTo>
                        <a:pt x="660" y="694"/>
                      </a:lnTo>
                      <a:cubicBezTo>
                        <a:pt x="651" y="704"/>
                        <a:pt x="639" y="711"/>
                        <a:pt x="639" y="730"/>
                      </a:cubicBezTo>
                      <a:lnTo>
                        <a:pt x="639" y="700"/>
                      </a:lnTo>
                      <a:cubicBezTo>
                        <a:pt x="639" y="700"/>
                        <a:pt x="609" y="700"/>
                        <a:pt x="639" y="669"/>
                      </a:cubicBezTo>
                      <a:lnTo>
                        <a:pt x="639" y="669"/>
                      </a:lnTo>
                      <a:cubicBezTo>
                        <a:pt x="629" y="680"/>
                        <a:pt x="622" y="683"/>
                        <a:pt x="618" y="683"/>
                      </a:cubicBezTo>
                      <a:cubicBezTo>
                        <a:pt x="609" y="683"/>
                        <a:pt x="609" y="669"/>
                        <a:pt x="609" y="669"/>
                      </a:cubicBezTo>
                      <a:lnTo>
                        <a:pt x="578" y="669"/>
                      </a:lnTo>
                      <a:lnTo>
                        <a:pt x="609" y="639"/>
                      </a:lnTo>
                      <a:cubicBezTo>
                        <a:pt x="578" y="639"/>
                        <a:pt x="578" y="669"/>
                        <a:pt x="578" y="669"/>
                      </a:cubicBezTo>
                      <a:cubicBezTo>
                        <a:pt x="578" y="669"/>
                        <a:pt x="578" y="639"/>
                        <a:pt x="578" y="639"/>
                      </a:cubicBezTo>
                      <a:cubicBezTo>
                        <a:pt x="572" y="645"/>
                        <a:pt x="569" y="647"/>
                        <a:pt x="567" y="647"/>
                      </a:cubicBezTo>
                      <a:cubicBezTo>
                        <a:pt x="559" y="647"/>
                        <a:pt x="578" y="609"/>
                        <a:pt x="578" y="609"/>
                      </a:cubicBezTo>
                      <a:cubicBezTo>
                        <a:pt x="578" y="609"/>
                        <a:pt x="578" y="578"/>
                        <a:pt x="578" y="578"/>
                      </a:cubicBezTo>
                      <a:cubicBezTo>
                        <a:pt x="578" y="578"/>
                        <a:pt x="571" y="586"/>
                        <a:pt x="548" y="586"/>
                      </a:cubicBezTo>
                      <a:cubicBezTo>
                        <a:pt x="525" y="586"/>
                        <a:pt x="487" y="578"/>
                        <a:pt x="426" y="548"/>
                      </a:cubicBezTo>
                      <a:cubicBezTo>
                        <a:pt x="426" y="548"/>
                        <a:pt x="405" y="548"/>
                        <a:pt x="398" y="530"/>
                      </a:cubicBezTo>
                      <a:lnTo>
                        <a:pt x="398" y="530"/>
                      </a:lnTo>
                      <a:cubicBezTo>
                        <a:pt x="400" y="530"/>
                        <a:pt x="402" y="531"/>
                        <a:pt x="403" y="531"/>
                      </a:cubicBezTo>
                      <a:cubicBezTo>
                        <a:pt x="406" y="531"/>
                        <a:pt x="406" y="528"/>
                        <a:pt x="396" y="517"/>
                      </a:cubicBezTo>
                      <a:lnTo>
                        <a:pt x="396" y="517"/>
                      </a:lnTo>
                      <a:cubicBezTo>
                        <a:pt x="396" y="517"/>
                        <a:pt x="396" y="517"/>
                        <a:pt x="396" y="517"/>
                      </a:cubicBezTo>
                      <a:lnTo>
                        <a:pt x="244" y="517"/>
                      </a:lnTo>
                      <a:lnTo>
                        <a:pt x="275" y="548"/>
                      </a:lnTo>
                      <a:lnTo>
                        <a:pt x="183" y="548"/>
                      </a:lnTo>
                      <a:cubicBezTo>
                        <a:pt x="183" y="548"/>
                        <a:pt x="214" y="578"/>
                        <a:pt x="214" y="578"/>
                      </a:cubicBezTo>
                      <a:lnTo>
                        <a:pt x="183" y="578"/>
                      </a:lnTo>
                      <a:lnTo>
                        <a:pt x="183" y="609"/>
                      </a:lnTo>
                      <a:lnTo>
                        <a:pt x="153" y="609"/>
                      </a:lnTo>
                      <a:cubicBezTo>
                        <a:pt x="123" y="639"/>
                        <a:pt x="31" y="669"/>
                        <a:pt x="62" y="700"/>
                      </a:cubicBezTo>
                      <a:lnTo>
                        <a:pt x="31" y="700"/>
                      </a:lnTo>
                      <a:cubicBezTo>
                        <a:pt x="62" y="730"/>
                        <a:pt x="1" y="761"/>
                        <a:pt x="1" y="791"/>
                      </a:cubicBezTo>
                      <a:lnTo>
                        <a:pt x="31" y="761"/>
                      </a:lnTo>
                      <a:lnTo>
                        <a:pt x="31" y="761"/>
                      </a:lnTo>
                      <a:cubicBezTo>
                        <a:pt x="1" y="821"/>
                        <a:pt x="31" y="852"/>
                        <a:pt x="31" y="913"/>
                      </a:cubicBezTo>
                      <a:lnTo>
                        <a:pt x="31" y="882"/>
                      </a:lnTo>
                      <a:lnTo>
                        <a:pt x="92" y="882"/>
                      </a:lnTo>
                      <a:cubicBezTo>
                        <a:pt x="62" y="913"/>
                        <a:pt x="31" y="913"/>
                        <a:pt x="62" y="913"/>
                      </a:cubicBezTo>
                      <a:cubicBezTo>
                        <a:pt x="31" y="973"/>
                        <a:pt x="92" y="1004"/>
                        <a:pt x="123" y="1065"/>
                      </a:cubicBezTo>
                      <a:cubicBezTo>
                        <a:pt x="180" y="1122"/>
                        <a:pt x="211" y="1180"/>
                        <a:pt x="292" y="1212"/>
                      </a:cubicBezTo>
                      <a:lnTo>
                        <a:pt x="292" y="1212"/>
                      </a:lnTo>
                      <a:cubicBezTo>
                        <a:pt x="288" y="1203"/>
                        <a:pt x="305" y="1186"/>
                        <a:pt x="305" y="1186"/>
                      </a:cubicBezTo>
                      <a:cubicBezTo>
                        <a:pt x="305" y="1221"/>
                        <a:pt x="314" y="1229"/>
                        <a:pt x="325" y="1229"/>
                      </a:cubicBezTo>
                      <a:cubicBezTo>
                        <a:pt x="334" y="1229"/>
                        <a:pt x="345" y="1224"/>
                        <a:pt x="353" y="1224"/>
                      </a:cubicBezTo>
                      <a:cubicBezTo>
                        <a:pt x="360" y="1224"/>
                        <a:pt x="366" y="1229"/>
                        <a:pt x="366" y="1247"/>
                      </a:cubicBezTo>
                      <a:cubicBezTo>
                        <a:pt x="388" y="1247"/>
                        <a:pt x="394" y="1298"/>
                        <a:pt x="434" y="1298"/>
                      </a:cubicBezTo>
                      <a:cubicBezTo>
                        <a:pt x="447" y="1298"/>
                        <a:pt x="464" y="1292"/>
                        <a:pt x="487" y="1277"/>
                      </a:cubicBezTo>
                      <a:lnTo>
                        <a:pt x="487" y="1308"/>
                      </a:lnTo>
                      <a:cubicBezTo>
                        <a:pt x="497" y="1318"/>
                        <a:pt x="504" y="1321"/>
                        <a:pt x="510" y="1321"/>
                      </a:cubicBezTo>
                      <a:cubicBezTo>
                        <a:pt x="521" y="1321"/>
                        <a:pt x="528" y="1308"/>
                        <a:pt x="548" y="1308"/>
                      </a:cubicBezTo>
                      <a:lnTo>
                        <a:pt x="578" y="1308"/>
                      </a:lnTo>
                      <a:cubicBezTo>
                        <a:pt x="578" y="1323"/>
                        <a:pt x="586" y="1323"/>
                        <a:pt x="594" y="1323"/>
                      </a:cubicBezTo>
                      <a:cubicBezTo>
                        <a:pt x="601" y="1323"/>
                        <a:pt x="609" y="1323"/>
                        <a:pt x="609" y="1338"/>
                      </a:cubicBezTo>
                      <a:cubicBezTo>
                        <a:pt x="609" y="1308"/>
                        <a:pt x="639" y="1308"/>
                        <a:pt x="670" y="1308"/>
                      </a:cubicBezTo>
                      <a:cubicBezTo>
                        <a:pt x="670" y="1338"/>
                        <a:pt x="700" y="1338"/>
                        <a:pt x="700" y="1338"/>
                      </a:cubicBezTo>
                      <a:lnTo>
                        <a:pt x="822" y="1338"/>
                      </a:lnTo>
                      <a:lnTo>
                        <a:pt x="822" y="1308"/>
                      </a:lnTo>
                      <a:cubicBezTo>
                        <a:pt x="832" y="1318"/>
                        <a:pt x="839" y="1321"/>
                        <a:pt x="843" y="1321"/>
                      </a:cubicBezTo>
                      <a:cubicBezTo>
                        <a:pt x="852" y="1321"/>
                        <a:pt x="852" y="1308"/>
                        <a:pt x="852" y="1308"/>
                      </a:cubicBezTo>
                      <a:cubicBezTo>
                        <a:pt x="852" y="1308"/>
                        <a:pt x="852" y="1277"/>
                        <a:pt x="852" y="1277"/>
                      </a:cubicBezTo>
                      <a:cubicBezTo>
                        <a:pt x="852" y="1308"/>
                        <a:pt x="882" y="1308"/>
                        <a:pt x="882" y="1338"/>
                      </a:cubicBezTo>
                      <a:cubicBezTo>
                        <a:pt x="913" y="1308"/>
                        <a:pt x="913" y="1277"/>
                        <a:pt x="943" y="1277"/>
                      </a:cubicBezTo>
                      <a:cubicBezTo>
                        <a:pt x="950" y="1284"/>
                        <a:pt x="955" y="1286"/>
                        <a:pt x="960" y="1286"/>
                      </a:cubicBezTo>
                      <a:cubicBezTo>
                        <a:pt x="967" y="1286"/>
                        <a:pt x="970" y="1279"/>
                        <a:pt x="972" y="1279"/>
                      </a:cubicBezTo>
                      <a:cubicBezTo>
                        <a:pt x="974" y="1279"/>
                        <a:pt x="974" y="1285"/>
                        <a:pt x="974" y="1308"/>
                      </a:cubicBezTo>
                      <a:cubicBezTo>
                        <a:pt x="1004" y="1277"/>
                        <a:pt x="974" y="1277"/>
                        <a:pt x="974" y="1247"/>
                      </a:cubicBezTo>
                      <a:lnTo>
                        <a:pt x="974" y="1247"/>
                      </a:lnTo>
                      <a:cubicBezTo>
                        <a:pt x="974" y="1247"/>
                        <a:pt x="1004" y="1247"/>
                        <a:pt x="1004" y="1277"/>
                      </a:cubicBezTo>
                      <a:cubicBezTo>
                        <a:pt x="1004" y="1247"/>
                        <a:pt x="1065" y="1277"/>
                        <a:pt x="1065" y="1216"/>
                      </a:cubicBezTo>
                      <a:cubicBezTo>
                        <a:pt x="1065" y="1201"/>
                        <a:pt x="1072" y="1201"/>
                        <a:pt x="1080" y="1201"/>
                      </a:cubicBezTo>
                      <a:cubicBezTo>
                        <a:pt x="1088" y="1201"/>
                        <a:pt x="1095" y="1201"/>
                        <a:pt x="1095" y="1186"/>
                      </a:cubicBezTo>
                      <a:cubicBezTo>
                        <a:pt x="1126" y="1216"/>
                        <a:pt x="1126" y="1216"/>
                        <a:pt x="1126" y="1216"/>
                      </a:cubicBezTo>
                      <a:cubicBezTo>
                        <a:pt x="1126" y="1216"/>
                        <a:pt x="1126" y="1216"/>
                        <a:pt x="1126" y="1186"/>
                      </a:cubicBezTo>
                      <a:cubicBezTo>
                        <a:pt x="1156" y="1186"/>
                        <a:pt x="1156" y="1156"/>
                        <a:pt x="1186" y="1156"/>
                      </a:cubicBezTo>
                      <a:cubicBezTo>
                        <a:pt x="1186" y="1149"/>
                        <a:pt x="1188" y="1147"/>
                        <a:pt x="1190" y="1147"/>
                      </a:cubicBezTo>
                      <a:cubicBezTo>
                        <a:pt x="1196" y="1147"/>
                        <a:pt x="1207" y="1164"/>
                        <a:pt x="1213" y="1164"/>
                      </a:cubicBezTo>
                      <a:cubicBezTo>
                        <a:pt x="1215" y="1164"/>
                        <a:pt x="1217" y="1162"/>
                        <a:pt x="1217" y="1156"/>
                      </a:cubicBezTo>
                      <a:cubicBezTo>
                        <a:pt x="1217" y="1156"/>
                        <a:pt x="1247" y="1156"/>
                        <a:pt x="1247" y="1125"/>
                      </a:cubicBezTo>
                      <a:cubicBezTo>
                        <a:pt x="1247" y="1095"/>
                        <a:pt x="1278" y="1034"/>
                        <a:pt x="1308" y="1004"/>
                      </a:cubicBezTo>
                      <a:cubicBezTo>
                        <a:pt x="1278" y="973"/>
                        <a:pt x="1278" y="943"/>
                        <a:pt x="1278" y="943"/>
                      </a:cubicBezTo>
                      <a:lnTo>
                        <a:pt x="1308" y="943"/>
                      </a:lnTo>
                      <a:cubicBezTo>
                        <a:pt x="1328" y="943"/>
                        <a:pt x="1335" y="929"/>
                        <a:pt x="1346" y="929"/>
                      </a:cubicBezTo>
                      <a:cubicBezTo>
                        <a:pt x="1352" y="929"/>
                        <a:pt x="1359" y="933"/>
                        <a:pt x="1369" y="943"/>
                      </a:cubicBezTo>
                      <a:cubicBezTo>
                        <a:pt x="1369" y="913"/>
                        <a:pt x="1369" y="913"/>
                        <a:pt x="1369" y="882"/>
                      </a:cubicBezTo>
                      <a:cubicBezTo>
                        <a:pt x="1369" y="882"/>
                        <a:pt x="1338" y="882"/>
                        <a:pt x="1369" y="852"/>
                      </a:cubicBezTo>
                      <a:cubicBezTo>
                        <a:pt x="1369" y="852"/>
                        <a:pt x="1369" y="882"/>
                        <a:pt x="1369" y="882"/>
                      </a:cubicBezTo>
                      <a:cubicBezTo>
                        <a:pt x="1430" y="852"/>
                        <a:pt x="1308" y="791"/>
                        <a:pt x="1338" y="791"/>
                      </a:cubicBezTo>
                      <a:cubicBezTo>
                        <a:pt x="1338" y="761"/>
                        <a:pt x="1338" y="761"/>
                        <a:pt x="1308" y="761"/>
                      </a:cubicBezTo>
                      <a:cubicBezTo>
                        <a:pt x="1278" y="761"/>
                        <a:pt x="1338" y="761"/>
                        <a:pt x="1308" y="791"/>
                      </a:cubicBezTo>
                      <a:cubicBezTo>
                        <a:pt x="1278" y="761"/>
                        <a:pt x="1308" y="761"/>
                        <a:pt x="1278" y="761"/>
                      </a:cubicBezTo>
                      <a:cubicBezTo>
                        <a:pt x="1278" y="761"/>
                        <a:pt x="1278" y="730"/>
                        <a:pt x="1247" y="730"/>
                      </a:cubicBezTo>
                      <a:cubicBezTo>
                        <a:pt x="1278" y="730"/>
                        <a:pt x="1278" y="700"/>
                        <a:pt x="1308" y="700"/>
                      </a:cubicBezTo>
                      <a:cubicBezTo>
                        <a:pt x="1278" y="700"/>
                        <a:pt x="1247" y="700"/>
                        <a:pt x="1247" y="669"/>
                      </a:cubicBezTo>
                      <a:lnTo>
                        <a:pt x="1278" y="669"/>
                      </a:lnTo>
                      <a:cubicBezTo>
                        <a:pt x="1278" y="654"/>
                        <a:pt x="1270" y="654"/>
                        <a:pt x="1266" y="654"/>
                      </a:cubicBezTo>
                      <a:cubicBezTo>
                        <a:pt x="1262" y="654"/>
                        <a:pt x="1262" y="654"/>
                        <a:pt x="1278" y="639"/>
                      </a:cubicBezTo>
                      <a:lnTo>
                        <a:pt x="1308" y="639"/>
                      </a:lnTo>
                      <a:cubicBezTo>
                        <a:pt x="1338" y="639"/>
                        <a:pt x="1278" y="609"/>
                        <a:pt x="1278" y="609"/>
                      </a:cubicBezTo>
                      <a:cubicBezTo>
                        <a:pt x="1278" y="609"/>
                        <a:pt x="1278" y="639"/>
                        <a:pt x="1247" y="639"/>
                      </a:cubicBezTo>
                      <a:cubicBezTo>
                        <a:pt x="1247" y="609"/>
                        <a:pt x="1217" y="609"/>
                        <a:pt x="1247" y="609"/>
                      </a:cubicBezTo>
                      <a:lnTo>
                        <a:pt x="1278" y="609"/>
                      </a:lnTo>
                      <a:cubicBezTo>
                        <a:pt x="1247" y="609"/>
                        <a:pt x="1247" y="609"/>
                        <a:pt x="1247" y="578"/>
                      </a:cubicBezTo>
                      <a:cubicBezTo>
                        <a:pt x="1217" y="578"/>
                        <a:pt x="1247" y="578"/>
                        <a:pt x="1247" y="548"/>
                      </a:cubicBezTo>
                      <a:lnTo>
                        <a:pt x="1217" y="548"/>
                      </a:lnTo>
                      <a:cubicBezTo>
                        <a:pt x="1217" y="548"/>
                        <a:pt x="1217" y="548"/>
                        <a:pt x="1186" y="578"/>
                      </a:cubicBezTo>
                      <a:cubicBezTo>
                        <a:pt x="1217" y="548"/>
                        <a:pt x="1156" y="548"/>
                        <a:pt x="1156" y="548"/>
                      </a:cubicBezTo>
                      <a:lnTo>
                        <a:pt x="1186" y="548"/>
                      </a:lnTo>
                      <a:cubicBezTo>
                        <a:pt x="1156" y="517"/>
                        <a:pt x="1217" y="517"/>
                        <a:pt x="1186" y="517"/>
                      </a:cubicBezTo>
                      <a:cubicBezTo>
                        <a:pt x="1186" y="517"/>
                        <a:pt x="1156" y="487"/>
                        <a:pt x="1217" y="487"/>
                      </a:cubicBezTo>
                      <a:lnTo>
                        <a:pt x="1247" y="487"/>
                      </a:lnTo>
                      <a:cubicBezTo>
                        <a:pt x="1217" y="487"/>
                        <a:pt x="1217" y="457"/>
                        <a:pt x="1217" y="457"/>
                      </a:cubicBezTo>
                      <a:lnTo>
                        <a:pt x="1205" y="457"/>
                      </a:lnTo>
                      <a:cubicBezTo>
                        <a:pt x="1219" y="448"/>
                        <a:pt x="1228" y="437"/>
                        <a:pt x="1217" y="426"/>
                      </a:cubicBezTo>
                      <a:cubicBezTo>
                        <a:pt x="1217" y="396"/>
                        <a:pt x="1217" y="396"/>
                        <a:pt x="1247" y="396"/>
                      </a:cubicBezTo>
                      <a:cubicBezTo>
                        <a:pt x="1247" y="365"/>
                        <a:pt x="1247" y="365"/>
                        <a:pt x="1217" y="365"/>
                      </a:cubicBezTo>
                      <a:cubicBezTo>
                        <a:pt x="1217" y="381"/>
                        <a:pt x="1224" y="381"/>
                        <a:pt x="1228" y="381"/>
                      </a:cubicBezTo>
                      <a:cubicBezTo>
                        <a:pt x="1232" y="381"/>
                        <a:pt x="1232" y="381"/>
                        <a:pt x="1217" y="396"/>
                      </a:cubicBezTo>
                      <a:cubicBezTo>
                        <a:pt x="1186" y="396"/>
                        <a:pt x="1186" y="396"/>
                        <a:pt x="1186" y="365"/>
                      </a:cubicBezTo>
                      <a:cubicBezTo>
                        <a:pt x="1186" y="365"/>
                        <a:pt x="1186" y="365"/>
                        <a:pt x="1186" y="396"/>
                      </a:cubicBezTo>
                      <a:cubicBezTo>
                        <a:pt x="1171" y="381"/>
                        <a:pt x="1156" y="381"/>
                        <a:pt x="1145" y="381"/>
                      </a:cubicBezTo>
                      <a:cubicBezTo>
                        <a:pt x="1133" y="381"/>
                        <a:pt x="1126" y="381"/>
                        <a:pt x="1126" y="365"/>
                      </a:cubicBezTo>
                      <a:lnTo>
                        <a:pt x="1156" y="365"/>
                      </a:lnTo>
                      <a:cubicBezTo>
                        <a:pt x="1156" y="365"/>
                        <a:pt x="1156" y="365"/>
                        <a:pt x="1156" y="335"/>
                      </a:cubicBezTo>
                      <a:cubicBezTo>
                        <a:pt x="1126" y="335"/>
                        <a:pt x="1156" y="335"/>
                        <a:pt x="1156" y="305"/>
                      </a:cubicBezTo>
                      <a:cubicBezTo>
                        <a:pt x="1126" y="305"/>
                        <a:pt x="1095" y="335"/>
                        <a:pt x="1065" y="335"/>
                      </a:cubicBezTo>
                      <a:cubicBezTo>
                        <a:pt x="1065" y="335"/>
                        <a:pt x="1079" y="335"/>
                        <a:pt x="1088" y="325"/>
                      </a:cubicBezTo>
                      <a:lnTo>
                        <a:pt x="1088" y="325"/>
                      </a:lnTo>
                      <a:cubicBezTo>
                        <a:pt x="1091" y="322"/>
                        <a:pt x="1095" y="316"/>
                        <a:pt x="1095" y="305"/>
                      </a:cubicBezTo>
                      <a:lnTo>
                        <a:pt x="1095" y="305"/>
                      </a:lnTo>
                      <a:cubicBezTo>
                        <a:pt x="1095" y="305"/>
                        <a:pt x="1095" y="305"/>
                        <a:pt x="1095" y="305"/>
                      </a:cubicBezTo>
                      <a:lnTo>
                        <a:pt x="1095" y="274"/>
                      </a:lnTo>
                      <a:cubicBezTo>
                        <a:pt x="1095" y="305"/>
                        <a:pt x="1095" y="305"/>
                        <a:pt x="1065" y="305"/>
                      </a:cubicBezTo>
                      <a:cubicBezTo>
                        <a:pt x="1065" y="274"/>
                        <a:pt x="1065" y="274"/>
                        <a:pt x="1095" y="274"/>
                      </a:cubicBezTo>
                      <a:lnTo>
                        <a:pt x="1065" y="274"/>
                      </a:lnTo>
                      <a:cubicBezTo>
                        <a:pt x="1065" y="289"/>
                        <a:pt x="1057" y="289"/>
                        <a:pt x="1050" y="289"/>
                      </a:cubicBezTo>
                      <a:cubicBezTo>
                        <a:pt x="1042" y="289"/>
                        <a:pt x="1034" y="289"/>
                        <a:pt x="1034" y="305"/>
                      </a:cubicBezTo>
                      <a:lnTo>
                        <a:pt x="1034" y="274"/>
                      </a:lnTo>
                      <a:cubicBezTo>
                        <a:pt x="1034" y="274"/>
                        <a:pt x="1034" y="274"/>
                        <a:pt x="1034" y="244"/>
                      </a:cubicBezTo>
                      <a:lnTo>
                        <a:pt x="1004" y="244"/>
                      </a:lnTo>
                      <a:cubicBezTo>
                        <a:pt x="1004" y="244"/>
                        <a:pt x="1034" y="214"/>
                        <a:pt x="1064" y="184"/>
                      </a:cubicBezTo>
                      <a:lnTo>
                        <a:pt x="1064" y="184"/>
                      </a:lnTo>
                      <a:cubicBezTo>
                        <a:pt x="1034" y="213"/>
                        <a:pt x="1034" y="213"/>
                        <a:pt x="1004" y="213"/>
                      </a:cubicBezTo>
                      <a:cubicBezTo>
                        <a:pt x="1034" y="213"/>
                        <a:pt x="1034" y="183"/>
                        <a:pt x="1065" y="183"/>
                      </a:cubicBezTo>
                      <a:cubicBezTo>
                        <a:pt x="1065" y="153"/>
                        <a:pt x="1065" y="153"/>
                        <a:pt x="1034" y="153"/>
                      </a:cubicBezTo>
                      <a:cubicBezTo>
                        <a:pt x="1034" y="153"/>
                        <a:pt x="1034" y="153"/>
                        <a:pt x="1034" y="183"/>
                      </a:cubicBezTo>
                      <a:cubicBezTo>
                        <a:pt x="1004" y="183"/>
                        <a:pt x="943" y="213"/>
                        <a:pt x="943" y="213"/>
                      </a:cubicBezTo>
                      <a:lnTo>
                        <a:pt x="913" y="213"/>
                      </a:lnTo>
                      <a:cubicBezTo>
                        <a:pt x="943" y="213"/>
                        <a:pt x="974" y="153"/>
                        <a:pt x="943" y="153"/>
                      </a:cubicBezTo>
                      <a:cubicBezTo>
                        <a:pt x="943" y="153"/>
                        <a:pt x="943" y="183"/>
                        <a:pt x="913" y="213"/>
                      </a:cubicBezTo>
                      <a:lnTo>
                        <a:pt x="913" y="183"/>
                      </a:lnTo>
                      <a:lnTo>
                        <a:pt x="913" y="153"/>
                      </a:lnTo>
                      <a:lnTo>
                        <a:pt x="882" y="153"/>
                      </a:lnTo>
                      <a:cubicBezTo>
                        <a:pt x="882" y="153"/>
                        <a:pt x="852" y="183"/>
                        <a:pt x="852" y="183"/>
                      </a:cubicBezTo>
                      <a:cubicBezTo>
                        <a:pt x="882" y="122"/>
                        <a:pt x="852" y="153"/>
                        <a:pt x="852" y="122"/>
                      </a:cubicBezTo>
                      <a:lnTo>
                        <a:pt x="852" y="92"/>
                      </a:lnTo>
                      <a:cubicBezTo>
                        <a:pt x="852" y="133"/>
                        <a:pt x="838" y="132"/>
                        <a:pt x="829" y="137"/>
                      </a:cubicBezTo>
                      <a:lnTo>
                        <a:pt x="829" y="137"/>
                      </a:lnTo>
                      <a:cubicBezTo>
                        <a:pt x="846" y="97"/>
                        <a:pt x="822" y="119"/>
                        <a:pt x="822" y="92"/>
                      </a:cubicBezTo>
                      <a:cubicBezTo>
                        <a:pt x="822" y="107"/>
                        <a:pt x="814" y="107"/>
                        <a:pt x="806" y="107"/>
                      </a:cubicBezTo>
                      <a:cubicBezTo>
                        <a:pt x="799" y="107"/>
                        <a:pt x="791" y="107"/>
                        <a:pt x="791" y="122"/>
                      </a:cubicBezTo>
                      <a:cubicBezTo>
                        <a:pt x="791" y="122"/>
                        <a:pt x="791" y="92"/>
                        <a:pt x="791" y="61"/>
                      </a:cubicBezTo>
                      <a:lnTo>
                        <a:pt x="761" y="92"/>
                      </a:lnTo>
                      <a:lnTo>
                        <a:pt x="730" y="92"/>
                      </a:lnTo>
                      <a:cubicBezTo>
                        <a:pt x="730" y="92"/>
                        <a:pt x="730" y="61"/>
                        <a:pt x="730" y="61"/>
                      </a:cubicBezTo>
                      <a:cubicBezTo>
                        <a:pt x="730" y="61"/>
                        <a:pt x="700" y="122"/>
                        <a:pt x="700" y="122"/>
                      </a:cubicBezTo>
                      <a:cubicBezTo>
                        <a:pt x="700" y="153"/>
                        <a:pt x="700" y="153"/>
                        <a:pt x="700" y="153"/>
                      </a:cubicBezTo>
                      <a:cubicBezTo>
                        <a:pt x="670" y="153"/>
                        <a:pt x="670" y="122"/>
                        <a:pt x="670" y="122"/>
                      </a:cubicBezTo>
                      <a:cubicBezTo>
                        <a:pt x="670" y="122"/>
                        <a:pt x="700" y="61"/>
                        <a:pt x="700" y="61"/>
                      </a:cubicBezTo>
                      <a:cubicBezTo>
                        <a:pt x="700" y="61"/>
                        <a:pt x="700" y="31"/>
                        <a:pt x="70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09" name="Google Shape;1509;p31"/>
                <p:cNvSpPr/>
                <p:nvPr/>
              </p:nvSpPr>
              <p:spPr>
                <a:xfrm>
                  <a:off x="1208813" y="516366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0" name="Google Shape;1510;p31"/>
                <p:cNvSpPr/>
                <p:nvPr/>
              </p:nvSpPr>
              <p:spPr>
                <a:xfrm>
                  <a:off x="1211771" y="517148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1" name="Google Shape;1511;p31"/>
                <p:cNvSpPr/>
                <p:nvPr/>
              </p:nvSpPr>
              <p:spPr>
                <a:xfrm>
                  <a:off x="1212736" y="517440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2" name="Google Shape;1512;p31"/>
                <p:cNvSpPr/>
                <p:nvPr/>
              </p:nvSpPr>
              <p:spPr>
                <a:xfrm>
                  <a:off x="1204922" y="51607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3" name="Google Shape;1513;p31"/>
                <p:cNvSpPr/>
                <p:nvPr/>
              </p:nvSpPr>
              <p:spPr>
                <a:xfrm>
                  <a:off x="1195147" y="51538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4" name="Google Shape;1514;p31"/>
                <p:cNvSpPr/>
                <p:nvPr/>
              </p:nvSpPr>
              <p:spPr>
                <a:xfrm>
                  <a:off x="1195147" y="51558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5" name="Google Shape;1515;p31"/>
                <p:cNvSpPr/>
                <p:nvPr/>
              </p:nvSpPr>
              <p:spPr>
                <a:xfrm>
                  <a:off x="1206883" y="51626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6" name="Google Shape;1516;p31"/>
                <p:cNvSpPr/>
                <p:nvPr/>
              </p:nvSpPr>
              <p:spPr>
                <a:xfrm>
                  <a:off x="1195147" y="51558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7" name="Google Shape;1517;p31"/>
                <p:cNvSpPr/>
                <p:nvPr/>
              </p:nvSpPr>
              <p:spPr>
                <a:xfrm>
                  <a:off x="1194182" y="515389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8" name="Google Shape;1518;p31"/>
                <p:cNvSpPr/>
                <p:nvPr/>
              </p:nvSpPr>
              <p:spPr>
                <a:xfrm>
                  <a:off x="1200999" y="515878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31"/>
                <p:cNvSpPr/>
                <p:nvPr/>
              </p:nvSpPr>
              <p:spPr>
                <a:xfrm>
                  <a:off x="1197108" y="51538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31"/>
                <p:cNvSpPr/>
                <p:nvPr/>
              </p:nvSpPr>
              <p:spPr>
                <a:xfrm>
                  <a:off x="1194182" y="515289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31"/>
                      </a:cubicBezTo>
                      <a:lnTo>
                        <a:pt x="0" y="1"/>
                      </a:ln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31"/>
                <p:cNvSpPr/>
                <p:nvPr/>
              </p:nvSpPr>
              <p:spPr>
                <a:xfrm>
                  <a:off x="1199070" y="515681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31"/>
                <p:cNvSpPr/>
                <p:nvPr/>
              </p:nvSpPr>
              <p:spPr>
                <a:xfrm>
                  <a:off x="1044629" y="4915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31"/>
                <p:cNvSpPr/>
                <p:nvPr/>
              </p:nvSpPr>
              <p:spPr>
                <a:xfrm>
                  <a:off x="1049517" y="491832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31"/>
                <p:cNvSpPr/>
                <p:nvPr/>
              </p:nvSpPr>
              <p:spPr>
                <a:xfrm>
                  <a:off x="1041703" y="49134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31"/>
                <p:cNvSpPr/>
                <p:nvPr/>
              </p:nvSpPr>
              <p:spPr>
                <a:xfrm>
                  <a:off x="1042668" y="4915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31"/>
                <p:cNvSpPr/>
                <p:nvPr/>
              </p:nvSpPr>
              <p:spPr>
                <a:xfrm>
                  <a:off x="1045594" y="4915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31"/>
                <p:cNvSpPr/>
                <p:nvPr/>
              </p:nvSpPr>
              <p:spPr>
                <a:xfrm>
                  <a:off x="1040706" y="490562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31"/>
                <p:cNvSpPr/>
                <p:nvPr/>
              </p:nvSpPr>
              <p:spPr>
                <a:xfrm>
                  <a:off x="1036816" y="49075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31"/>
                <p:cNvSpPr/>
                <p:nvPr/>
              </p:nvSpPr>
              <p:spPr>
                <a:xfrm>
                  <a:off x="1037780" y="49095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31"/>
                <p:cNvSpPr/>
                <p:nvPr/>
              </p:nvSpPr>
              <p:spPr>
                <a:xfrm>
                  <a:off x="1037780" y="490954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31"/>
                <p:cNvSpPr/>
                <p:nvPr/>
              </p:nvSpPr>
              <p:spPr>
                <a:xfrm>
                  <a:off x="1036816" y="4902698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31" y="31"/>
                        <a:pt x="31" y="3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31"/>
                <p:cNvSpPr/>
                <p:nvPr/>
              </p:nvSpPr>
              <p:spPr>
                <a:xfrm>
                  <a:off x="1040706" y="49163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31"/>
                <p:cNvSpPr/>
                <p:nvPr/>
              </p:nvSpPr>
              <p:spPr>
                <a:xfrm>
                  <a:off x="1033890" y="4901733"/>
                  <a:ext cx="32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31"/>
                <p:cNvSpPr/>
                <p:nvPr/>
              </p:nvSpPr>
              <p:spPr>
                <a:xfrm>
                  <a:off x="1042668" y="490366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1"/>
                        <a:pt x="1" y="31"/>
                        <a:pt x="1" y="1"/>
                      </a:cubicBezTo>
                      <a:cubicBezTo>
                        <a:pt x="1" y="3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31"/>
                <p:cNvSpPr/>
                <p:nvPr/>
              </p:nvSpPr>
              <p:spPr>
                <a:xfrm>
                  <a:off x="1035819" y="493591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31"/>
                <p:cNvSpPr/>
                <p:nvPr/>
              </p:nvSpPr>
              <p:spPr>
                <a:xfrm>
                  <a:off x="1032893" y="4901733"/>
                  <a:ext cx="1029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extrusionOk="0">
                      <a:moveTo>
                        <a:pt x="31" y="0"/>
                      </a:moveTo>
                      <a:lnTo>
                        <a:pt x="1" y="0"/>
                      </a:ln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31"/>
                <p:cNvSpPr/>
                <p:nvPr/>
              </p:nvSpPr>
              <p:spPr>
                <a:xfrm>
                  <a:off x="1039742" y="4915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31"/>
                <p:cNvSpPr/>
                <p:nvPr/>
              </p:nvSpPr>
              <p:spPr>
                <a:xfrm>
                  <a:off x="1039742" y="491443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31"/>
                <p:cNvSpPr/>
                <p:nvPr/>
              </p:nvSpPr>
              <p:spPr>
                <a:xfrm>
                  <a:off x="1036816" y="490269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31"/>
                <p:cNvSpPr/>
                <p:nvPr/>
              </p:nvSpPr>
              <p:spPr>
                <a:xfrm>
                  <a:off x="1038777" y="49124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31"/>
                <p:cNvSpPr/>
                <p:nvPr/>
              </p:nvSpPr>
              <p:spPr>
                <a:xfrm>
                  <a:off x="1045594" y="4915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31"/>
                <p:cNvSpPr/>
                <p:nvPr/>
              </p:nvSpPr>
              <p:spPr>
                <a:xfrm>
                  <a:off x="1057331" y="49222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31"/>
                <p:cNvSpPr/>
                <p:nvPr/>
              </p:nvSpPr>
              <p:spPr>
                <a:xfrm>
                  <a:off x="1057331" y="492125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31"/>
                <p:cNvSpPr/>
                <p:nvPr/>
              </p:nvSpPr>
              <p:spPr>
                <a:xfrm>
                  <a:off x="1056366" y="492321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31"/>
                <p:cNvSpPr/>
                <p:nvPr/>
              </p:nvSpPr>
              <p:spPr>
                <a:xfrm>
                  <a:off x="1059292" y="491539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6" name="Google Shape;1546;p31"/>
                <p:cNvSpPr/>
                <p:nvPr/>
              </p:nvSpPr>
              <p:spPr>
                <a:xfrm>
                  <a:off x="1059292" y="4916364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cubicBezTo>
                        <a:pt x="0" y="1"/>
                        <a:pt x="0" y="31"/>
                        <a:pt x="0" y="31"/>
                      </a:cubicBezTo>
                      <a:cubicBezTo>
                        <a:pt x="0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7" name="Google Shape;1547;p31"/>
                <p:cNvSpPr/>
                <p:nvPr/>
              </p:nvSpPr>
              <p:spPr>
                <a:xfrm>
                  <a:off x="1055369" y="49271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8" name="Google Shape;1548;p31"/>
                <p:cNvSpPr/>
                <p:nvPr/>
              </p:nvSpPr>
              <p:spPr>
                <a:xfrm>
                  <a:off x="1018327" y="4900736"/>
                  <a:ext cx="42959" cy="37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36" h="1156" extrusionOk="0">
                      <a:moveTo>
                        <a:pt x="484" y="1"/>
                      </a:moveTo>
                      <a:cubicBezTo>
                        <a:pt x="473" y="1"/>
                        <a:pt x="470" y="5"/>
                        <a:pt x="469" y="8"/>
                      </a:cubicBezTo>
                      <a:lnTo>
                        <a:pt x="469" y="8"/>
                      </a:lnTo>
                      <a:lnTo>
                        <a:pt x="454" y="1"/>
                      </a:lnTo>
                      <a:lnTo>
                        <a:pt x="454" y="1"/>
                      </a:lnTo>
                      <a:cubicBezTo>
                        <a:pt x="464" y="11"/>
                        <a:pt x="467" y="14"/>
                        <a:pt x="468" y="14"/>
                      </a:cubicBezTo>
                      <a:cubicBezTo>
                        <a:pt x="469" y="14"/>
                        <a:pt x="469" y="11"/>
                        <a:pt x="469" y="8"/>
                      </a:cubicBezTo>
                      <a:lnTo>
                        <a:pt x="469" y="8"/>
                      </a:lnTo>
                      <a:lnTo>
                        <a:pt x="515" y="31"/>
                      </a:lnTo>
                      <a:lnTo>
                        <a:pt x="515" y="31"/>
                      </a:lnTo>
                      <a:cubicBezTo>
                        <a:pt x="505" y="22"/>
                        <a:pt x="495" y="11"/>
                        <a:pt x="484" y="1"/>
                      </a:cubicBezTo>
                      <a:close/>
                      <a:moveTo>
                        <a:pt x="484" y="31"/>
                      </a:moveTo>
                      <a:cubicBezTo>
                        <a:pt x="484" y="31"/>
                        <a:pt x="545" y="61"/>
                        <a:pt x="515" y="61"/>
                      </a:cubicBezTo>
                      <a:cubicBezTo>
                        <a:pt x="515" y="61"/>
                        <a:pt x="484" y="31"/>
                        <a:pt x="484" y="31"/>
                      </a:cubicBezTo>
                      <a:close/>
                      <a:moveTo>
                        <a:pt x="552" y="48"/>
                      </a:moveTo>
                      <a:cubicBezTo>
                        <a:pt x="548" y="48"/>
                        <a:pt x="545" y="51"/>
                        <a:pt x="545" y="61"/>
                      </a:cubicBezTo>
                      <a:cubicBezTo>
                        <a:pt x="565" y="61"/>
                        <a:pt x="558" y="48"/>
                        <a:pt x="552" y="48"/>
                      </a:cubicBezTo>
                      <a:close/>
                      <a:moveTo>
                        <a:pt x="1031" y="92"/>
                      </a:moveTo>
                      <a:cubicBezTo>
                        <a:pt x="1001" y="92"/>
                        <a:pt x="1031" y="92"/>
                        <a:pt x="1031" y="122"/>
                      </a:cubicBezTo>
                      <a:cubicBezTo>
                        <a:pt x="1031" y="115"/>
                        <a:pt x="1031" y="107"/>
                        <a:pt x="1031" y="92"/>
                      </a:cubicBezTo>
                      <a:close/>
                      <a:moveTo>
                        <a:pt x="577" y="121"/>
                      </a:moveTo>
                      <a:cubicBezTo>
                        <a:pt x="576" y="123"/>
                        <a:pt x="576" y="126"/>
                        <a:pt x="576" y="128"/>
                      </a:cubicBezTo>
                      <a:lnTo>
                        <a:pt x="576" y="128"/>
                      </a:lnTo>
                      <a:cubicBezTo>
                        <a:pt x="576" y="127"/>
                        <a:pt x="575" y="125"/>
                        <a:pt x="575" y="122"/>
                      </a:cubicBezTo>
                      <a:cubicBezTo>
                        <a:pt x="576" y="122"/>
                        <a:pt x="576" y="121"/>
                        <a:pt x="577" y="121"/>
                      </a:cubicBezTo>
                      <a:close/>
                      <a:moveTo>
                        <a:pt x="788" y="92"/>
                      </a:moveTo>
                      <a:cubicBezTo>
                        <a:pt x="758" y="122"/>
                        <a:pt x="788" y="122"/>
                        <a:pt x="758" y="122"/>
                      </a:cubicBezTo>
                      <a:cubicBezTo>
                        <a:pt x="758" y="122"/>
                        <a:pt x="758" y="153"/>
                        <a:pt x="758" y="153"/>
                      </a:cubicBezTo>
                      <a:cubicBezTo>
                        <a:pt x="758" y="153"/>
                        <a:pt x="758" y="122"/>
                        <a:pt x="788" y="122"/>
                      </a:cubicBezTo>
                      <a:cubicBezTo>
                        <a:pt x="788" y="122"/>
                        <a:pt x="788" y="122"/>
                        <a:pt x="788" y="92"/>
                      </a:cubicBezTo>
                      <a:close/>
                      <a:moveTo>
                        <a:pt x="727" y="92"/>
                      </a:moveTo>
                      <a:lnTo>
                        <a:pt x="727" y="92"/>
                      </a:lnTo>
                      <a:cubicBezTo>
                        <a:pt x="727" y="92"/>
                        <a:pt x="697" y="92"/>
                        <a:pt x="697" y="122"/>
                      </a:cubicBezTo>
                      <a:cubicBezTo>
                        <a:pt x="697" y="133"/>
                        <a:pt x="697" y="143"/>
                        <a:pt x="697" y="153"/>
                      </a:cubicBezTo>
                      <a:cubicBezTo>
                        <a:pt x="727" y="122"/>
                        <a:pt x="727" y="92"/>
                        <a:pt x="727" y="92"/>
                      </a:cubicBezTo>
                      <a:close/>
                      <a:moveTo>
                        <a:pt x="758" y="153"/>
                      </a:moveTo>
                      <a:cubicBezTo>
                        <a:pt x="758" y="153"/>
                        <a:pt x="758" y="153"/>
                        <a:pt x="758" y="153"/>
                      </a:cubicBezTo>
                      <a:cubicBezTo>
                        <a:pt x="758" y="153"/>
                        <a:pt x="758" y="153"/>
                        <a:pt x="758" y="153"/>
                      </a:cubicBezTo>
                      <a:close/>
                      <a:moveTo>
                        <a:pt x="67" y="230"/>
                      </a:moveTo>
                      <a:cubicBezTo>
                        <a:pt x="62" y="230"/>
                        <a:pt x="59" y="234"/>
                        <a:pt x="59" y="244"/>
                      </a:cubicBezTo>
                      <a:lnTo>
                        <a:pt x="89" y="244"/>
                      </a:lnTo>
                      <a:cubicBezTo>
                        <a:pt x="89" y="244"/>
                        <a:pt x="76" y="230"/>
                        <a:pt x="67" y="230"/>
                      </a:cubicBezTo>
                      <a:close/>
                      <a:moveTo>
                        <a:pt x="1189" y="291"/>
                      </a:moveTo>
                      <a:cubicBezTo>
                        <a:pt x="1180" y="291"/>
                        <a:pt x="1153" y="305"/>
                        <a:pt x="1153" y="305"/>
                      </a:cubicBezTo>
                      <a:lnTo>
                        <a:pt x="1183" y="305"/>
                      </a:lnTo>
                      <a:cubicBezTo>
                        <a:pt x="1193" y="294"/>
                        <a:pt x="1193" y="291"/>
                        <a:pt x="1189" y="291"/>
                      </a:cubicBezTo>
                      <a:close/>
                      <a:moveTo>
                        <a:pt x="1245" y="352"/>
                      </a:moveTo>
                      <a:cubicBezTo>
                        <a:pt x="1245" y="352"/>
                        <a:pt x="1244" y="352"/>
                        <a:pt x="1244" y="352"/>
                      </a:cubicBezTo>
                      <a:lnTo>
                        <a:pt x="1244" y="352"/>
                      </a:lnTo>
                      <a:lnTo>
                        <a:pt x="1244" y="365"/>
                      </a:lnTo>
                      <a:cubicBezTo>
                        <a:pt x="1244" y="365"/>
                        <a:pt x="1244" y="355"/>
                        <a:pt x="1251" y="352"/>
                      </a:cubicBezTo>
                      <a:lnTo>
                        <a:pt x="1251" y="352"/>
                      </a:lnTo>
                      <a:cubicBezTo>
                        <a:pt x="1258" y="353"/>
                        <a:pt x="1266" y="357"/>
                        <a:pt x="1274" y="365"/>
                      </a:cubicBezTo>
                      <a:cubicBezTo>
                        <a:pt x="1264" y="355"/>
                        <a:pt x="1258" y="352"/>
                        <a:pt x="1253" y="352"/>
                      </a:cubicBezTo>
                      <a:cubicBezTo>
                        <a:pt x="1252" y="352"/>
                        <a:pt x="1251" y="352"/>
                        <a:pt x="1251" y="352"/>
                      </a:cubicBezTo>
                      <a:lnTo>
                        <a:pt x="1251" y="352"/>
                      </a:lnTo>
                      <a:cubicBezTo>
                        <a:pt x="1249" y="352"/>
                        <a:pt x="1247" y="352"/>
                        <a:pt x="1245" y="352"/>
                      </a:cubicBezTo>
                      <a:close/>
                      <a:moveTo>
                        <a:pt x="664" y="451"/>
                      </a:moveTo>
                      <a:lnTo>
                        <a:pt x="664" y="451"/>
                      </a:lnTo>
                      <a:cubicBezTo>
                        <a:pt x="662" y="452"/>
                        <a:pt x="659" y="454"/>
                        <a:pt x="656" y="456"/>
                      </a:cubicBezTo>
                      <a:lnTo>
                        <a:pt x="656" y="456"/>
                      </a:lnTo>
                      <a:cubicBezTo>
                        <a:pt x="660" y="455"/>
                        <a:pt x="663" y="454"/>
                        <a:pt x="664" y="451"/>
                      </a:cubicBezTo>
                      <a:close/>
                      <a:moveTo>
                        <a:pt x="667" y="426"/>
                      </a:moveTo>
                      <a:cubicBezTo>
                        <a:pt x="667" y="439"/>
                        <a:pt x="667" y="447"/>
                        <a:pt x="664" y="451"/>
                      </a:cubicBezTo>
                      <a:lnTo>
                        <a:pt x="664" y="451"/>
                      </a:lnTo>
                      <a:cubicBezTo>
                        <a:pt x="665" y="451"/>
                        <a:pt x="666" y="450"/>
                        <a:pt x="667" y="450"/>
                      </a:cubicBezTo>
                      <a:lnTo>
                        <a:pt x="667" y="450"/>
                      </a:lnTo>
                      <a:cubicBezTo>
                        <a:pt x="667" y="454"/>
                        <a:pt x="667" y="457"/>
                        <a:pt x="667" y="457"/>
                      </a:cubicBezTo>
                      <a:cubicBezTo>
                        <a:pt x="673" y="450"/>
                        <a:pt x="674" y="448"/>
                        <a:pt x="672" y="448"/>
                      </a:cubicBezTo>
                      <a:cubicBezTo>
                        <a:pt x="671" y="448"/>
                        <a:pt x="669" y="449"/>
                        <a:pt x="667" y="450"/>
                      </a:cubicBezTo>
                      <a:lnTo>
                        <a:pt x="667" y="450"/>
                      </a:lnTo>
                      <a:cubicBezTo>
                        <a:pt x="667" y="441"/>
                        <a:pt x="667" y="426"/>
                        <a:pt x="667" y="426"/>
                      </a:cubicBezTo>
                      <a:close/>
                      <a:moveTo>
                        <a:pt x="849" y="457"/>
                      </a:moveTo>
                      <a:lnTo>
                        <a:pt x="856" y="459"/>
                      </a:lnTo>
                      <a:lnTo>
                        <a:pt x="856" y="459"/>
                      </a:lnTo>
                      <a:cubicBezTo>
                        <a:pt x="857" y="458"/>
                        <a:pt x="859" y="458"/>
                        <a:pt x="860" y="457"/>
                      </a:cubicBezTo>
                      <a:close/>
                      <a:moveTo>
                        <a:pt x="697" y="457"/>
                      </a:moveTo>
                      <a:cubicBezTo>
                        <a:pt x="697" y="457"/>
                        <a:pt x="710" y="457"/>
                        <a:pt x="719" y="465"/>
                      </a:cubicBezTo>
                      <a:lnTo>
                        <a:pt x="719" y="465"/>
                      </a:lnTo>
                      <a:cubicBezTo>
                        <a:pt x="714" y="460"/>
                        <a:pt x="707" y="457"/>
                        <a:pt x="697" y="457"/>
                      </a:cubicBezTo>
                      <a:close/>
                      <a:moveTo>
                        <a:pt x="792" y="457"/>
                      </a:moveTo>
                      <a:lnTo>
                        <a:pt x="792" y="457"/>
                      </a:lnTo>
                      <a:cubicBezTo>
                        <a:pt x="804" y="457"/>
                        <a:pt x="811" y="457"/>
                        <a:pt x="818" y="460"/>
                      </a:cubicBezTo>
                      <a:lnTo>
                        <a:pt x="818" y="460"/>
                      </a:lnTo>
                      <a:cubicBezTo>
                        <a:pt x="817" y="464"/>
                        <a:pt x="815" y="465"/>
                        <a:pt x="812" y="465"/>
                      </a:cubicBezTo>
                      <a:cubicBezTo>
                        <a:pt x="806" y="465"/>
                        <a:pt x="799" y="461"/>
                        <a:pt x="792" y="457"/>
                      </a:cubicBezTo>
                      <a:close/>
                      <a:moveTo>
                        <a:pt x="719" y="465"/>
                      </a:moveTo>
                      <a:cubicBezTo>
                        <a:pt x="727" y="474"/>
                        <a:pt x="727" y="487"/>
                        <a:pt x="727" y="487"/>
                      </a:cubicBezTo>
                      <a:lnTo>
                        <a:pt x="727" y="487"/>
                      </a:lnTo>
                      <a:cubicBezTo>
                        <a:pt x="727" y="476"/>
                        <a:pt x="724" y="470"/>
                        <a:pt x="719" y="465"/>
                      </a:cubicBezTo>
                      <a:close/>
                      <a:moveTo>
                        <a:pt x="819" y="457"/>
                      </a:moveTo>
                      <a:cubicBezTo>
                        <a:pt x="829" y="467"/>
                        <a:pt x="832" y="470"/>
                        <a:pt x="833" y="470"/>
                      </a:cubicBezTo>
                      <a:cubicBezTo>
                        <a:pt x="835" y="470"/>
                        <a:pt x="833" y="465"/>
                        <a:pt x="835" y="461"/>
                      </a:cubicBezTo>
                      <a:lnTo>
                        <a:pt x="835" y="461"/>
                      </a:lnTo>
                      <a:cubicBezTo>
                        <a:pt x="842" y="465"/>
                        <a:pt x="849" y="473"/>
                        <a:pt x="849" y="487"/>
                      </a:cubicBezTo>
                      <a:lnTo>
                        <a:pt x="819" y="487"/>
                      </a:lnTo>
                      <a:lnTo>
                        <a:pt x="819" y="460"/>
                      </a:lnTo>
                      <a:lnTo>
                        <a:pt x="819" y="460"/>
                      </a:lnTo>
                      <a:cubicBezTo>
                        <a:pt x="826" y="464"/>
                        <a:pt x="834" y="472"/>
                        <a:pt x="848" y="486"/>
                      </a:cubicBezTo>
                      <a:lnTo>
                        <a:pt x="848" y="486"/>
                      </a:lnTo>
                      <a:cubicBezTo>
                        <a:pt x="834" y="472"/>
                        <a:pt x="834" y="472"/>
                        <a:pt x="834" y="472"/>
                      </a:cubicBezTo>
                      <a:cubicBezTo>
                        <a:pt x="834" y="472"/>
                        <a:pt x="834" y="472"/>
                        <a:pt x="819" y="457"/>
                      </a:cubicBezTo>
                      <a:close/>
                      <a:moveTo>
                        <a:pt x="849" y="417"/>
                      </a:moveTo>
                      <a:cubicBezTo>
                        <a:pt x="849" y="417"/>
                        <a:pt x="849" y="420"/>
                        <a:pt x="849" y="426"/>
                      </a:cubicBezTo>
                      <a:lnTo>
                        <a:pt x="849" y="457"/>
                      </a:lnTo>
                      <a:cubicBezTo>
                        <a:pt x="862" y="450"/>
                        <a:pt x="868" y="448"/>
                        <a:pt x="870" y="448"/>
                      </a:cubicBezTo>
                      <a:lnTo>
                        <a:pt x="870" y="448"/>
                      </a:lnTo>
                      <a:cubicBezTo>
                        <a:pt x="872" y="448"/>
                        <a:pt x="867" y="452"/>
                        <a:pt x="860" y="457"/>
                      </a:cubicBezTo>
                      <a:lnTo>
                        <a:pt x="879" y="457"/>
                      </a:lnTo>
                      <a:cubicBezTo>
                        <a:pt x="887" y="457"/>
                        <a:pt x="891" y="458"/>
                        <a:pt x="893" y="461"/>
                      </a:cubicBezTo>
                      <a:lnTo>
                        <a:pt x="893" y="461"/>
                      </a:lnTo>
                      <a:cubicBezTo>
                        <a:pt x="901" y="457"/>
                        <a:pt x="910" y="457"/>
                        <a:pt x="910" y="457"/>
                      </a:cubicBezTo>
                      <a:cubicBezTo>
                        <a:pt x="910" y="457"/>
                        <a:pt x="910" y="472"/>
                        <a:pt x="910" y="481"/>
                      </a:cubicBezTo>
                      <a:lnTo>
                        <a:pt x="910" y="481"/>
                      </a:lnTo>
                      <a:lnTo>
                        <a:pt x="895" y="475"/>
                      </a:lnTo>
                      <a:lnTo>
                        <a:pt x="895" y="475"/>
                      </a:lnTo>
                      <a:cubicBezTo>
                        <a:pt x="895" y="481"/>
                        <a:pt x="897" y="487"/>
                        <a:pt x="910" y="487"/>
                      </a:cubicBezTo>
                      <a:lnTo>
                        <a:pt x="879" y="487"/>
                      </a:lnTo>
                      <a:cubicBezTo>
                        <a:pt x="879" y="480"/>
                        <a:pt x="881" y="475"/>
                        <a:pt x="883" y="470"/>
                      </a:cubicBezTo>
                      <a:lnTo>
                        <a:pt x="883" y="470"/>
                      </a:lnTo>
                      <a:lnTo>
                        <a:pt x="895" y="475"/>
                      </a:lnTo>
                      <a:lnTo>
                        <a:pt x="895" y="475"/>
                      </a:lnTo>
                      <a:cubicBezTo>
                        <a:pt x="894" y="470"/>
                        <a:pt x="895" y="465"/>
                        <a:pt x="893" y="461"/>
                      </a:cubicBezTo>
                      <a:lnTo>
                        <a:pt x="893" y="461"/>
                      </a:lnTo>
                      <a:cubicBezTo>
                        <a:pt x="889" y="463"/>
                        <a:pt x="886" y="466"/>
                        <a:pt x="883" y="470"/>
                      </a:cubicBezTo>
                      <a:lnTo>
                        <a:pt x="883" y="470"/>
                      </a:lnTo>
                      <a:lnTo>
                        <a:pt x="856" y="459"/>
                      </a:lnTo>
                      <a:lnTo>
                        <a:pt x="856" y="459"/>
                      </a:lnTo>
                      <a:cubicBezTo>
                        <a:pt x="851" y="463"/>
                        <a:pt x="845" y="465"/>
                        <a:pt x="843" y="465"/>
                      </a:cubicBezTo>
                      <a:cubicBezTo>
                        <a:pt x="841" y="465"/>
                        <a:pt x="842" y="463"/>
                        <a:pt x="849" y="457"/>
                      </a:cubicBezTo>
                      <a:lnTo>
                        <a:pt x="849" y="457"/>
                      </a:lnTo>
                      <a:lnTo>
                        <a:pt x="849" y="457"/>
                      </a:lnTo>
                      <a:lnTo>
                        <a:pt x="849" y="457"/>
                      </a:lnTo>
                      <a:cubicBezTo>
                        <a:pt x="841" y="457"/>
                        <a:pt x="837" y="459"/>
                        <a:pt x="835" y="461"/>
                      </a:cubicBezTo>
                      <a:lnTo>
                        <a:pt x="835" y="461"/>
                      </a:lnTo>
                      <a:cubicBezTo>
                        <a:pt x="827" y="457"/>
                        <a:pt x="819" y="457"/>
                        <a:pt x="819" y="457"/>
                      </a:cubicBezTo>
                      <a:lnTo>
                        <a:pt x="792" y="457"/>
                      </a:lnTo>
                      <a:cubicBezTo>
                        <a:pt x="791" y="456"/>
                        <a:pt x="790" y="456"/>
                        <a:pt x="790" y="455"/>
                      </a:cubicBezTo>
                      <a:lnTo>
                        <a:pt x="790" y="455"/>
                      </a:lnTo>
                      <a:cubicBezTo>
                        <a:pt x="792" y="452"/>
                        <a:pt x="799" y="445"/>
                        <a:pt x="819" y="426"/>
                      </a:cubicBezTo>
                      <a:cubicBezTo>
                        <a:pt x="825" y="433"/>
                        <a:pt x="830" y="435"/>
                        <a:pt x="834" y="435"/>
                      </a:cubicBezTo>
                      <a:cubicBezTo>
                        <a:pt x="845" y="435"/>
                        <a:pt x="848" y="417"/>
                        <a:pt x="849" y="417"/>
                      </a:cubicBezTo>
                      <a:close/>
                      <a:moveTo>
                        <a:pt x="1274" y="487"/>
                      </a:moveTo>
                      <a:cubicBezTo>
                        <a:pt x="1274" y="487"/>
                        <a:pt x="1274" y="487"/>
                        <a:pt x="1274" y="487"/>
                      </a:cubicBezTo>
                      <a:cubicBezTo>
                        <a:pt x="1274" y="487"/>
                        <a:pt x="1274" y="487"/>
                        <a:pt x="1274" y="487"/>
                      </a:cubicBezTo>
                      <a:close/>
                      <a:moveTo>
                        <a:pt x="924" y="473"/>
                      </a:moveTo>
                      <a:cubicBezTo>
                        <a:pt x="927" y="473"/>
                        <a:pt x="920" y="487"/>
                        <a:pt x="940" y="487"/>
                      </a:cubicBezTo>
                      <a:cubicBezTo>
                        <a:pt x="957" y="487"/>
                        <a:pt x="964" y="496"/>
                        <a:pt x="968" y="504"/>
                      </a:cubicBezTo>
                      <a:lnTo>
                        <a:pt x="968" y="504"/>
                      </a:lnTo>
                      <a:lnTo>
                        <a:pt x="914" y="483"/>
                      </a:lnTo>
                      <a:lnTo>
                        <a:pt x="914" y="483"/>
                      </a:lnTo>
                      <a:cubicBezTo>
                        <a:pt x="921" y="476"/>
                        <a:pt x="923" y="473"/>
                        <a:pt x="924" y="473"/>
                      </a:cubicBezTo>
                      <a:close/>
                      <a:moveTo>
                        <a:pt x="696" y="457"/>
                      </a:moveTo>
                      <a:lnTo>
                        <a:pt x="696" y="457"/>
                      </a:lnTo>
                      <a:cubicBezTo>
                        <a:pt x="686" y="467"/>
                        <a:pt x="680" y="474"/>
                        <a:pt x="675" y="479"/>
                      </a:cubicBezTo>
                      <a:lnTo>
                        <a:pt x="675" y="479"/>
                      </a:lnTo>
                      <a:cubicBezTo>
                        <a:pt x="675" y="479"/>
                        <a:pt x="676" y="479"/>
                        <a:pt x="676" y="479"/>
                      </a:cubicBezTo>
                      <a:lnTo>
                        <a:pt x="676" y="479"/>
                      </a:lnTo>
                      <a:cubicBezTo>
                        <a:pt x="674" y="482"/>
                        <a:pt x="674" y="484"/>
                        <a:pt x="676" y="485"/>
                      </a:cubicBezTo>
                      <a:lnTo>
                        <a:pt x="676" y="485"/>
                      </a:lnTo>
                      <a:cubicBezTo>
                        <a:pt x="677" y="483"/>
                        <a:pt x="678" y="481"/>
                        <a:pt x="680" y="478"/>
                      </a:cubicBezTo>
                      <a:lnTo>
                        <a:pt x="680" y="478"/>
                      </a:lnTo>
                      <a:cubicBezTo>
                        <a:pt x="681" y="478"/>
                        <a:pt x="681" y="479"/>
                        <a:pt x="681" y="480"/>
                      </a:cubicBezTo>
                      <a:lnTo>
                        <a:pt x="681" y="480"/>
                      </a:lnTo>
                      <a:cubicBezTo>
                        <a:pt x="681" y="481"/>
                        <a:pt x="681" y="484"/>
                        <a:pt x="680" y="486"/>
                      </a:cubicBezTo>
                      <a:lnTo>
                        <a:pt x="680" y="486"/>
                      </a:lnTo>
                      <a:cubicBezTo>
                        <a:pt x="678" y="486"/>
                        <a:pt x="677" y="486"/>
                        <a:pt x="676" y="485"/>
                      </a:cubicBezTo>
                      <a:lnTo>
                        <a:pt x="676" y="485"/>
                      </a:lnTo>
                      <a:cubicBezTo>
                        <a:pt x="667" y="504"/>
                        <a:pt x="667" y="517"/>
                        <a:pt x="667" y="517"/>
                      </a:cubicBezTo>
                      <a:cubicBezTo>
                        <a:pt x="667" y="497"/>
                        <a:pt x="667" y="490"/>
                        <a:pt x="675" y="479"/>
                      </a:cubicBezTo>
                      <a:lnTo>
                        <a:pt x="675" y="479"/>
                      </a:lnTo>
                      <a:cubicBezTo>
                        <a:pt x="673" y="481"/>
                        <a:pt x="670" y="483"/>
                        <a:pt x="667" y="487"/>
                      </a:cubicBezTo>
                      <a:lnTo>
                        <a:pt x="696" y="457"/>
                      </a:lnTo>
                      <a:close/>
                      <a:moveTo>
                        <a:pt x="697" y="305"/>
                      </a:moveTo>
                      <a:cubicBezTo>
                        <a:pt x="667" y="335"/>
                        <a:pt x="697" y="335"/>
                        <a:pt x="667" y="365"/>
                      </a:cubicBezTo>
                      <a:cubicBezTo>
                        <a:pt x="697" y="365"/>
                        <a:pt x="697" y="335"/>
                        <a:pt x="697" y="335"/>
                      </a:cubicBezTo>
                      <a:cubicBezTo>
                        <a:pt x="697" y="335"/>
                        <a:pt x="697" y="365"/>
                        <a:pt x="697" y="396"/>
                      </a:cubicBezTo>
                      <a:cubicBezTo>
                        <a:pt x="697" y="365"/>
                        <a:pt x="697" y="365"/>
                        <a:pt x="727" y="365"/>
                      </a:cubicBezTo>
                      <a:cubicBezTo>
                        <a:pt x="758" y="365"/>
                        <a:pt x="727" y="396"/>
                        <a:pt x="727" y="396"/>
                      </a:cubicBezTo>
                      <a:cubicBezTo>
                        <a:pt x="734" y="402"/>
                        <a:pt x="739" y="405"/>
                        <a:pt x="743" y="405"/>
                      </a:cubicBezTo>
                      <a:cubicBezTo>
                        <a:pt x="754" y="405"/>
                        <a:pt x="757" y="387"/>
                        <a:pt x="757" y="387"/>
                      </a:cubicBezTo>
                      <a:cubicBezTo>
                        <a:pt x="758" y="387"/>
                        <a:pt x="758" y="389"/>
                        <a:pt x="758" y="396"/>
                      </a:cubicBezTo>
                      <a:cubicBezTo>
                        <a:pt x="758" y="396"/>
                        <a:pt x="758" y="426"/>
                        <a:pt x="758" y="426"/>
                      </a:cubicBezTo>
                      <a:cubicBezTo>
                        <a:pt x="758" y="411"/>
                        <a:pt x="765" y="411"/>
                        <a:pt x="773" y="411"/>
                      </a:cubicBezTo>
                      <a:cubicBezTo>
                        <a:pt x="781" y="411"/>
                        <a:pt x="788" y="411"/>
                        <a:pt x="788" y="396"/>
                      </a:cubicBezTo>
                      <a:cubicBezTo>
                        <a:pt x="788" y="425"/>
                        <a:pt x="788" y="426"/>
                        <a:pt x="788" y="454"/>
                      </a:cubicBezTo>
                      <a:lnTo>
                        <a:pt x="788" y="454"/>
                      </a:lnTo>
                      <a:cubicBezTo>
                        <a:pt x="783" y="451"/>
                        <a:pt x="780" y="448"/>
                        <a:pt x="780" y="448"/>
                      </a:cubicBezTo>
                      <a:lnTo>
                        <a:pt x="780" y="448"/>
                      </a:lnTo>
                      <a:cubicBezTo>
                        <a:pt x="779" y="448"/>
                        <a:pt x="782" y="450"/>
                        <a:pt x="788" y="457"/>
                      </a:cubicBezTo>
                      <a:lnTo>
                        <a:pt x="758" y="457"/>
                      </a:lnTo>
                      <a:cubicBezTo>
                        <a:pt x="758" y="463"/>
                        <a:pt x="756" y="465"/>
                        <a:pt x="754" y="465"/>
                      </a:cubicBezTo>
                      <a:cubicBezTo>
                        <a:pt x="748" y="465"/>
                        <a:pt x="737" y="448"/>
                        <a:pt x="731" y="448"/>
                      </a:cubicBezTo>
                      <a:cubicBezTo>
                        <a:pt x="729" y="448"/>
                        <a:pt x="727" y="450"/>
                        <a:pt x="727" y="457"/>
                      </a:cubicBezTo>
                      <a:cubicBezTo>
                        <a:pt x="758" y="457"/>
                        <a:pt x="758" y="487"/>
                        <a:pt x="758" y="487"/>
                      </a:cubicBezTo>
                      <a:lnTo>
                        <a:pt x="758" y="487"/>
                      </a:lnTo>
                      <a:cubicBezTo>
                        <a:pt x="751" y="481"/>
                        <a:pt x="748" y="478"/>
                        <a:pt x="745" y="478"/>
                      </a:cubicBezTo>
                      <a:cubicBezTo>
                        <a:pt x="743" y="478"/>
                        <a:pt x="743" y="483"/>
                        <a:pt x="743" y="487"/>
                      </a:cubicBezTo>
                      <a:lnTo>
                        <a:pt x="743" y="487"/>
                      </a:lnTo>
                      <a:cubicBezTo>
                        <a:pt x="735" y="472"/>
                        <a:pt x="727" y="457"/>
                        <a:pt x="727" y="457"/>
                      </a:cubicBezTo>
                      <a:lnTo>
                        <a:pt x="727" y="487"/>
                      </a:lnTo>
                      <a:cubicBezTo>
                        <a:pt x="727" y="487"/>
                        <a:pt x="714" y="500"/>
                        <a:pt x="705" y="500"/>
                      </a:cubicBezTo>
                      <a:cubicBezTo>
                        <a:pt x="700" y="500"/>
                        <a:pt x="697" y="497"/>
                        <a:pt x="697" y="487"/>
                      </a:cubicBezTo>
                      <a:cubicBezTo>
                        <a:pt x="691" y="487"/>
                        <a:pt x="686" y="487"/>
                        <a:pt x="682" y="487"/>
                      </a:cubicBezTo>
                      <a:lnTo>
                        <a:pt x="682" y="487"/>
                      </a:lnTo>
                      <a:lnTo>
                        <a:pt x="667" y="517"/>
                      </a:lnTo>
                      <a:cubicBezTo>
                        <a:pt x="674" y="502"/>
                        <a:pt x="678" y="493"/>
                        <a:pt x="680" y="486"/>
                      </a:cubicBezTo>
                      <a:lnTo>
                        <a:pt x="680" y="486"/>
                      </a:lnTo>
                      <a:cubicBezTo>
                        <a:pt x="680" y="487"/>
                        <a:pt x="681" y="487"/>
                        <a:pt x="682" y="487"/>
                      </a:cubicBezTo>
                      <a:lnTo>
                        <a:pt x="682" y="487"/>
                      </a:lnTo>
                      <a:lnTo>
                        <a:pt x="697" y="457"/>
                      </a:lnTo>
                      <a:lnTo>
                        <a:pt x="697" y="457"/>
                      </a:lnTo>
                      <a:cubicBezTo>
                        <a:pt x="697" y="457"/>
                        <a:pt x="697" y="457"/>
                        <a:pt x="697" y="457"/>
                      </a:cubicBezTo>
                      <a:lnTo>
                        <a:pt x="667" y="457"/>
                      </a:lnTo>
                      <a:cubicBezTo>
                        <a:pt x="667" y="457"/>
                        <a:pt x="667" y="457"/>
                        <a:pt x="667" y="457"/>
                      </a:cubicBezTo>
                      <a:lnTo>
                        <a:pt x="667" y="457"/>
                      </a:lnTo>
                      <a:cubicBezTo>
                        <a:pt x="654" y="463"/>
                        <a:pt x="648" y="465"/>
                        <a:pt x="646" y="465"/>
                      </a:cubicBezTo>
                      <a:cubicBezTo>
                        <a:pt x="643" y="465"/>
                        <a:pt x="649" y="460"/>
                        <a:pt x="656" y="456"/>
                      </a:cubicBezTo>
                      <a:lnTo>
                        <a:pt x="656" y="456"/>
                      </a:lnTo>
                      <a:cubicBezTo>
                        <a:pt x="652" y="457"/>
                        <a:pt x="646" y="457"/>
                        <a:pt x="636" y="457"/>
                      </a:cubicBezTo>
                      <a:lnTo>
                        <a:pt x="667" y="426"/>
                      </a:lnTo>
                      <a:lnTo>
                        <a:pt x="667" y="426"/>
                      </a:lnTo>
                      <a:cubicBezTo>
                        <a:pt x="667" y="426"/>
                        <a:pt x="667" y="426"/>
                        <a:pt x="667" y="426"/>
                      </a:cubicBezTo>
                      <a:cubicBezTo>
                        <a:pt x="650" y="426"/>
                        <a:pt x="642" y="436"/>
                        <a:pt x="639" y="444"/>
                      </a:cubicBezTo>
                      <a:lnTo>
                        <a:pt x="639" y="444"/>
                      </a:lnTo>
                      <a:cubicBezTo>
                        <a:pt x="640" y="443"/>
                        <a:pt x="642" y="443"/>
                        <a:pt x="643" y="443"/>
                      </a:cubicBezTo>
                      <a:cubicBezTo>
                        <a:pt x="646" y="443"/>
                        <a:pt x="646" y="446"/>
                        <a:pt x="636" y="457"/>
                      </a:cubicBezTo>
                      <a:cubicBezTo>
                        <a:pt x="636" y="457"/>
                        <a:pt x="636" y="451"/>
                        <a:pt x="639" y="444"/>
                      </a:cubicBezTo>
                      <a:lnTo>
                        <a:pt x="639" y="444"/>
                      </a:lnTo>
                      <a:cubicBezTo>
                        <a:pt x="638" y="444"/>
                        <a:pt x="637" y="445"/>
                        <a:pt x="636" y="445"/>
                      </a:cubicBezTo>
                      <a:lnTo>
                        <a:pt x="636" y="445"/>
                      </a:lnTo>
                      <a:lnTo>
                        <a:pt x="636" y="426"/>
                      </a:lnTo>
                      <a:lnTo>
                        <a:pt x="667" y="426"/>
                      </a:lnTo>
                      <a:cubicBezTo>
                        <a:pt x="636" y="426"/>
                        <a:pt x="636" y="396"/>
                        <a:pt x="636" y="396"/>
                      </a:cubicBezTo>
                      <a:lnTo>
                        <a:pt x="667" y="365"/>
                      </a:lnTo>
                      <a:cubicBezTo>
                        <a:pt x="606" y="365"/>
                        <a:pt x="667" y="335"/>
                        <a:pt x="667" y="335"/>
                      </a:cubicBezTo>
                      <a:cubicBezTo>
                        <a:pt x="667" y="335"/>
                        <a:pt x="674" y="328"/>
                        <a:pt x="681" y="317"/>
                      </a:cubicBezTo>
                      <a:lnTo>
                        <a:pt x="681" y="317"/>
                      </a:lnTo>
                      <a:cubicBezTo>
                        <a:pt x="685" y="315"/>
                        <a:pt x="690" y="311"/>
                        <a:pt x="697" y="305"/>
                      </a:cubicBezTo>
                      <a:close/>
                      <a:moveTo>
                        <a:pt x="1305" y="517"/>
                      </a:moveTo>
                      <a:cubicBezTo>
                        <a:pt x="1305" y="517"/>
                        <a:pt x="1335" y="548"/>
                        <a:pt x="1305" y="548"/>
                      </a:cubicBezTo>
                      <a:lnTo>
                        <a:pt x="1335" y="548"/>
                      </a:lnTo>
                      <a:cubicBezTo>
                        <a:pt x="1305" y="548"/>
                        <a:pt x="1335" y="517"/>
                        <a:pt x="1305" y="517"/>
                      </a:cubicBezTo>
                      <a:close/>
                      <a:moveTo>
                        <a:pt x="1251" y="628"/>
                      </a:moveTo>
                      <a:cubicBezTo>
                        <a:pt x="1255" y="634"/>
                        <a:pt x="1262" y="639"/>
                        <a:pt x="1274" y="639"/>
                      </a:cubicBezTo>
                      <a:cubicBezTo>
                        <a:pt x="1264" y="634"/>
                        <a:pt x="1256" y="630"/>
                        <a:pt x="1251" y="628"/>
                      </a:cubicBezTo>
                      <a:close/>
                      <a:moveTo>
                        <a:pt x="461" y="18"/>
                      </a:moveTo>
                      <a:cubicBezTo>
                        <a:pt x="457" y="18"/>
                        <a:pt x="454" y="21"/>
                        <a:pt x="454" y="31"/>
                      </a:cubicBezTo>
                      <a:lnTo>
                        <a:pt x="423" y="31"/>
                      </a:lnTo>
                      <a:cubicBezTo>
                        <a:pt x="417" y="25"/>
                        <a:pt x="413" y="22"/>
                        <a:pt x="411" y="22"/>
                      </a:cubicBezTo>
                      <a:cubicBezTo>
                        <a:pt x="405" y="22"/>
                        <a:pt x="411" y="40"/>
                        <a:pt x="405" y="40"/>
                      </a:cubicBezTo>
                      <a:cubicBezTo>
                        <a:pt x="403" y="40"/>
                        <a:pt x="399" y="37"/>
                        <a:pt x="393" y="31"/>
                      </a:cubicBezTo>
                      <a:lnTo>
                        <a:pt x="363" y="31"/>
                      </a:lnTo>
                      <a:cubicBezTo>
                        <a:pt x="363" y="31"/>
                        <a:pt x="363" y="45"/>
                        <a:pt x="354" y="45"/>
                      </a:cubicBezTo>
                      <a:cubicBezTo>
                        <a:pt x="349" y="45"/>
                        <a:pt x="342" y="41"/>
                        <a:pt x="332" y="31"/>
                      </a:cubicBezTo>
                      <a:cubicBezTo>
                        <a:pt x="302" y="31"/>
                        <a:pt x="363" y="61"/>
                        <a:pt x="332" y="61"/>
                      </a:cubicBezTo>
                      <a:cubicBezTo>
                        <a:pt x="302" y="61"/>
                        <a:pt x="302" y="61"/>
                        <a:pt x="302" y="31"/>
                      </a:cubicBezTo>
                      <a:cubicBezTo>
                        <a:pt x="271" y="61"/>
                        <a:pt x="180" y="61"/>
                        <a:pt x="180" y="92"/>
                      </a:cubicBezTo>
                      <a:lnTo>
                        <a:pt x="150" y="92"/>
                      </a:lnTo>
                      <a:cubicBezTo>
                        <a:pt x="165" y="107"/>
                        <a:pt x="150" y="107"/>
                        <a:pt x="131" y="107"/>
                      </a:cubicBezTo>
                      <a:cubicBezTo>
                        <a:pt x="112" y="107"/>
                        <a:pt x="89" y="107"/>
                        <a:pt x="89" y="122"/>
                      </a:cubicBezTo>
                      <a:lnTo>
                        <a:pt x="119" y="122"/>
                      </a:lnTo>
                      <a:cubicBezTo>
                        <a:pt x="59" y="153"/>
                        <a:pt x="89" y="183"/>
                        <a:pt x="59" y="213"/>
                      </a:cubicBezTo>
                      <a:cubicBezTo>
                        <a:pt x="89" y="213"/>
                        <a:pt x="89" y="213"/>
                        <a:pt x="89" y="244"/>
                      </a:cubicBezTo>
                      <a:cubicBezTo>
                        <a:pt x="28" y="244"/>
                        <a:pt x="28" y="335"/>
                        <a:pt x="28" y="365"/>
                      </a:cubicBezTo>
                      <a:cubicBezTo>
                        <a:pt x="28" y="452"/>
                        <a:pt x="1" y="511"/>
                        <a:pt x="50" y="595"/>
                      </a:cubicBezTo>
                      <a:lnTo>
                        <a:pt x="50" y="595"/>
                      </a:lnTo>
                      <a:cubicBezTo>
                        <a:pt x="48" y="578"/>
                        <a:pt x="89" y="578"/>
                        <a:pt x="89" y="578"/>
                      </a:cubicBezTo>
                      <a:lnTo>
                        <a:pt x="89" y="578"/>
                      </a:lnTo>
                      <a:cubicBezTo>
                        <a:pt x="72" y="589"/>
                        <a:pt x="62" y="597"/>
                        <a:pt x="55" y="604"/>
                      </a:cubicBezTo>
                      <a:lnTo>
                        <a:pt x="55" y="604"/>
                      </a:lnTo>
                      <a:cubicBezTo>
                        <a:pt x="54" y="601"/>
                        <a:pt x="52" y="598"/>
                        <a:pt x="50" y="595"/>
                      </a:cubicBezTo>
                      <a:lnTo>
                        <a:pt x="50" y="595"/>
                      </a:lnTo>
                      <a:cubicBezTo>
                        <a:pt x="51" y="598"/>
                        <a:pt x="52" y="601"/>
                        <a:pt x="55" y="604"/>
                      </a:cubicBezTo>
                      <a:lnTo>
                        <a:pt x="55" y="604"/>
                      </a:lnTo>
                      <a:cubicBezTo>
                        <a:pt x="55" y="604"/>
                        <a:pt x="55" y="604"/>
                        <a:pt x="55" y="604"/>
                      </a:cubicBezTo>
                      <a:lnTo>
                        <a:pt x="55" y="604"/>
                      </a:lnTo>
                      <a:cubicBezTo>
                        <a:pt x="56" y="605"/>
                        <a:pt x="58" y="607"/>
                        <a:pt x="59" y="609"/>
                      </a:cubicBezTo>
                      <a:cubicBezTo>
                        <a:pt x="57" y="607"/>
                        <a:pt x="56" y="606"/>
                        <a:pt x="55" y="604"/>
                      </a:cubicBezTo>
                      <a:lnTo>
                        <a:pt x="55" y="604"/>
                      </a:lnTo>
                      <a:cubicBezTo>
                        <a:pt x="28" y="631"/>
                        <a:pt x="83" y="620"/>
                        <a:pt x="59" y="669"/>
                      </a:cubicBezTo>
                      <a:cubicBezTo>
                        <a:pt x="89" y="700"/>
                        <a:pt x="59" y="761"/>
                        <a:pt x="119" y="761"/>
                      </a:cubicBezTo>
                      <a:lnTo>
                        <a:pt x="119" y="791"/>
                      </a:lnTo>
                      <a:cubicBezTo>
                        <a:pt x="119" y="821"/>
                        <a:pt x="150" y="821"/>
                        <a:pt x="150" y="821"/>
                      </a:cubicBezTo>
                      <a:lnTo>
                        <a:pt x="180" y="821"/>
                      </a:lnTo>
                      <a:cubicBezTo>
                        <a:pt x="180" y="821"/>
                        <a:pt x="180" y="852"/>
                        <a:pt x="180" y="852"/>
                      </a:cubicBezTo>
                      <a:lnTo>
                        <a:pt x="211" y="852"/>
                      </a:lnTo>
                      <a:cubicBezTo>
                        <a:pt x="180" y="867"/>
                        <a:pt x="180" y="867"/>
                        <a:pt x="188" y="867"/>
                      </a:cubicBezTo>
                      <a:cubicBezTo>
                        <a:pt x="195" y="867"/>
                        <a:pt x="211" y="867"/>
                        <a:pt x="211" y="882"/>
                      </a:cubicBezTo>
                      <a:cubicBezTo>
                        <a:pt x="211" y="882"/>
                        <a:pt x="241" y="882"/>
                        <a:pt x="271" y="912"/>
                      </a:cubicBezTo>
                      <a:cubicBezTo>
                        <a:pt x="241" y="943"/>
                        <a:pt x="271" y="943"/>
                        <a:pt x="271" y="973"/>
                      </a:cubicBezTo>
                      <a:cubicBezTo>
                        <a:pt x="302" y="973"/>
                        <a:pt x="332" y="1004"/>
                        <a:pt x="363" y="1034"/>
                      </a:cubicBezTo>
                      <a:lnTo>
                        <a:pt x="393" y="1004"/>
                      </a:lnTo>
                      <a:cubicBezTo>
                        <a:pt x="393" y="1004"/>
                        <a:pt x="393" y="1034"/>
                        <a:pt x="393" y="1034"/>
                      </a:cubicBezTo>
                      <a:cubicBezTo>
                        <a:pt x="393" y="1034"/>
                        <a:pt x="423" y="1004"/>
                        <a:pt x="423" y="1004"/>
                      </a:cubicBezTo>
                      <a:cubicBezTo>
                        <a:pt x="423" y="1034"/>
                        <a:pt x="423" y="1034"/>
                        <a:pt x="423" y="1064"/>
                      </a:cubicBezTo>
                      <a:cubicBezTo>
                        <a:pt x="444" y="1064"/>
                        <a:pt x="464" y="1051"/>
                        <a:pt x="484" y="1051"/>
                      </a:cubicBezTo>
                      <a:cubicBezTo>
                        <a:pt x="494" y="1051"/>
                        <a:pt x="504" y="1054"/>
                        <a:pt x="515" y="1064"/>
                      </a:cubicBezTo>
                      <a:cubicBezTo>
                        <a:pt x="484" y="1095"/>
                        <a:pt x="545" y="1064"/>
                        <a:pt x="515" y="1125"/>
                      </a:cubicBezTo>
                      <a:cubicBezTo>
                        <a:pt x="545" y="1095"/>
                        <a:pt x="515" y="1064"/>
                        <a:pt x="545" y="1064"/>
                      </a:cubicBezTo>
                      <a:cubicBezTo>
                        <a:pt x="545" y="1064"/>
                        <a:pt x="545" y="1095"/>
                        <a:pt x="545" y="1095"/>
                      </a:cubicBezTo>
                      <a:cubicBezTo>
                        <a:pt x="551" y="1089"/>
                        <a:pt x="557" y="1086"/>
                        <a:pt x="563" y="1086"/>
                      </a:cubicBezTo>
                      <a:cubicBezTo>
                        <a:pt x="588" y="1086"/>
                        <a:pt x="612" y="1125"/>
                        <a:pt x="636" y="1125"/>
                      </a:cubicBezTo>
                      <a:cubicBezTo>
                        <a:pt x="636" y="1095"/>
                        <a:pt x="606" y="1095"/>
                        <a:pt x="606" y="1095"/>
                      </a:cubicBezTo>
                      <a:cubicBezTo>
                        <a:pt x="612" y="1088"/>
                        <a:pt x="617" y="1086"/>
                        <a:pt x="622" y="1086"/>
                      </a:cubicBezTo>
                      <a:cubicBezTo>
                        <a:pt x="633" y="1086"/>
                        <a:pt x="639" y="1104"/>
                        <a:pt x="651" y="1104"/>
                      </a:cubicBezTo>
                      <a:cubicBezTo>
                        <a:pt x="655" y="1104"/>
                        <a:pt x="660" y="1101"/>
                        <a:pt x="667" y="1095"/>
                      </a:cubicBezTo>
                      <a:cubicBezTo>
                        <a:pt x="697" y="1125"/>
                        <a:pt x="667" y="1125"/>
                        <a:pt x="667" y="1125"/>
                      </a:cubicBezTo>
                      <a:cubicBezTo>
                        <a:pt x="667" y="1135"/>
                        <a:pt x="670" y="1139"/>
                        <a:pt x="674" y="1139"/>
                      </a:cubicBezTo>
                      <a:cubicBezTo>
                        <a:pt x="683" y="1139"/>
                        <a:pt x="697" y="1125"/>
                        <a:pt x="697" y="1125"/>
                      </a:cubicBezTo>
                      <a:cubicBezTo>
                        <a:pt x="697" y="1125"/>
                        <a:pt x="697" y="1125"/>
                        <a:pt x="697" y="1095"/>
                      </a:cubicBezTo>
                      <a:cubicBezTo>
                        <a:pt x="727" y="1125"/>
                        <a:pt x="727" y="1125"/>
                        <a:pt x="758" y="1125"/>
                      </a:cubicBezTo>
                      <a:cubicBezTo>
                        <a:pt x="758" y="1119"/>
                        <a:pt x="759" y="1117"/>
                        <a:pt x="761" y="1117"/>
                      </a:cubicBezTo>
                      <a:cubicBezTo>
                        <a:pt x="769" y="1117"/>
                        <a:pt x="788" y="1156"/>
                        <a:pt x="788" y="1156"/>
                      </a:cubicBezTo>
                      <a:cubicBezTo>
                        <a:pt x="849" y="1125"/>
                        <a:pt x="910" y="1095"/>
                        <a:pt x="970" y="1064"/>
                      </a:cubicBezTo>
                      <a:cubicBezTo>
                        <a:pt x="940" y="1034"/>
                        <a:pt x="970" y="1034"/>
                        <a:pt x="970" y="1004"/>
                      </a:cubicBezTo>
                      <a:lnTo>
                        <a:pt x="1001" y="1064"/>
                      </a:lnTo>
                      <a:lnTo>
                        <a:pt x="1001" y="1034"/>
                      </a:lnTo>
                      <a:cubicBezTo>
                        <a:pt x="1001" y="1034"/>
                        <a:pt x="1031" y="1034"/>
                        <a:pt x="1031" y="1064"/>
                      </a:cubicBezTo>
                      <a:lnTo>
                        <a:pt x="1092" y="1034"/>
                      </a:lnTo>
                      <a:cubicBezTo>
                        <a:pt x="1092" y="1034"/>
                        <a:pt x="1062" y="1004"/>
                        <a:pt x="1092" y="1004"/>
                      </a:cubicBezTo>
                      <a:cubicBezTo>
                        <a:pt x="1092" y="1004"/>
                        <a:pt x="1092" y="1004"/>
                        <a:pt x="1092" y="1034"/>
                      </a:cubicBezTo>
                      <a:cubicBezTo>
                        <a:pt x="1153" y="1034"/>
                        <a:pt x="1092" y="912"/>
                        <a:pt x="1122" y="912"/>
                      </a:cubicBezTo>
                      <a:cubicBezTo>
                        <a:pt x="1143" y="912"/>
                        <a:pt x="1122" y="899"/>
                        <a:pt x="1116" y="899"/>
                      </a:cubicBezTo>
                      <a:cubicBezTo>
                        <a:pt x="1112" y="899"/>
                        <a:pt x="1112" y="902"/>
                        <a:pt x="1122" y="912"/>
                      </a:cubicBezTo>
                      <a:lnTo>
                        <a:pt x="1122" y="912"/>
                      </a:lnTo>
                      <a:cubicBezTo>
                        <a:pt x="1092" y="882"/>
                        <a:pt x="1122" y="882"/>
                        <a:pt x="1092" y="852"/>
                      </a:cubicBezTo>
                      <a:cubicBezTo>
                        <a:pt x="1112" y="852"/>
                        <a:pt x="1119" y="838"/>
                        <a:pt x="1130" y="838"/>
                      </a:cubicBezTo>
                      <a:cubicBezTo>
                        <a:pt x="1136" y="838"/>
                        <a:pt x="1143" y="842"/>
                        <a:pt x="1153" y="852"/>
                      </a:cubicBezTo>
                      <a:cubicBezTo>
                        <a:pt x="1153" y="852"/>
                        <a:pt x="1122" y="821"/>
                        <a:pt x="1122" y="791"/>
                      </a:cubicBezTo>
                      <a:lnTo>
                        <a:pt x="1122" y="791"/>
                      </a:lnTo>
                      <a:cubicBezTo>
                        <a:pt x="1153" y="821"/>
                        <a:pt x="1153" y="821"/>
                        <a:pt x="1153" y="821"/>
                      </a:cubicBezTo>
                      <a:cubicBezTo>
                        <a:pt x="1183" y="791"/>
                        <a:pt x="1153" y="791"/>
                        <a:pt x="1153" y="791"/>
                      </a:cubicBezTo>
                      <a:lnTo>
                        <a:pt x="1183" y="791"/>
                      </a:lnTo>
                      <a:cubicBezTo>
                        <a:pt x="1192" y="800"/>
                        <a:pt x="1196" y="803"/>
                        <a:pt x="1197" y="803"/>
                      </a:cubicBezTo>
                      <a:cubicBezTo>
                        <a:pt x="1198" y="803"/>
                        <a:pt x="1183" y="782"/>
                        <a:pt x="1183" y="761"/>
                      </a:cubicBezTo>
                      <a:lnTo>
                        <a:pt x="1153" y="761"/>
                      </a:lnTo>
                      <a:cubicBezTo>
                        <a:pt x="1177" y="761"/>
                        <a:pt x="1163" y="741"/>
                        <a:pt x="1171" y="733"/>
                      </a:cubicBezTo>
                      <a:lnTo>
                        <a:pt x="1171" y="733"/>
                      </a:lnTo>
                      <a:cubicBezTo>
                        <a:pt x="1175" y="737"/>
                        <a:pt x="1183" y="744"/>
                        <a:pt x="1183" y="761"/>
                      </a:cubicBezTo>
                      <a:lnTo>
                        <a:pt x="1183" y="730"/>
                      </a:lnTo>
                      <a:cubicBezTo>
                        <a:pt x="1177" y="730"/>
                        <a:pt x="1173" y="731"/>
                        <a:pt x="1171" y="733"/>
                      </a:cubicBezTo>
                      <a:lnTo>
                        <a:pt x="1171" y="733"/>
                      </a:lnTo>
                      <a:cubicBezTo>
                        <a:pt x="1168" y="730"/>
                        <a:pt x="1169" y="730"/>
                        <a:pt x="1183" y="730"/>
                      </a:cubicBezTo>
                      <a:cubicBezTo>
                        <a:pt x="1183" y="730"/>
                        <a:pt x="1214" y="730"/>
                        <a:pt x="1214" y="700"/>
                      </a:cubicBezTo>
                      <a:lnTo>
                        <a:pt x="1183" y="700"/>
                      </a:lnTo>
                      <a:cubicBezTo>
                        <a:pt x="1183" y="700"/>
                        <a:pt x="1183" y="700"/>
                        <a:pt x="1153" y="670"/>
                      </a:cubicBezTo>
                      <a:lnTo>
                        <a:pt x="1153" y="670"/>
                      </a:lnTo>
                      <a:cubicBezTo>
                        <a:pt x="1159" y="676"/>
                        <a:pt x="1161" y="678"/>
                        <a:pt x="1162" y="678"/>
                      </a:cubicBezTo>
                      <a:cubicBezTo>
                        <a:pt x="1163" y="678"/>
                        <a:pt x="1129" y="639"/>
                        <a:pt x="1153" y="639"/>
                      </a:cubicBezTo>
                      <a:cubicBezTo>
                        <a:pt x="1183" y="669"/>
                        <a:pt x="1214" y="700"/>
                        <a:pt x="1244" y="700"/>
                      </a:cubicBezTo>
                      <a:lnTo>
                        <a:pt x="1214" y="669"/>
                      </a:lnTo>
                      <a:cubicBezTo>
                        <a:pt x="1188" y="669"/>
                        <a:pt x="1184" y="669"/>
                        <a:pt x="1183" y="650"/>
                      </a:cubicBezTo>
                      <a:lnTo>
                        <a:pt x="1183" y="650"/>
                      </a:lnTo>
                      <a:cubicBezTo>
                        <a:pt x="1186" y="652"/>
                        <a:pt x="1188" y="652"/>
                        <a:pt x="1190" y="652"/>
                      </a:cubicBezTo>
                      <a:cubicBezTo>
                        <a:pt x="1193" y="652"/>
                        <a:pt x="1193" y="649"/>
                        <a:pt x="1183" y="639"/>
                      </a:cubicBezTo>
                      <a:lnTo>
                        <a:pt x="1183" y="639"/>
                      </a:lnTo>
                      <a:cubicBezTo>
                        <a:pt x="1183" y="639"/>
                        <a:pt x="1183" y="639"/>
                        <a:pt x="1183" y="639"/>
                      </a:cubicBezTo>
                      <a:cubicBezTo>
                        <a:pt x="1183" y="639"/>
                        <a:pt x="1183" y="609"/>
                        <a:pt x="1214" y="609"/>
                      </a:cubicBezTo>
                      <a:cubicBezTo>
                        <a:pt x="1244" y="639"/>
                        <a:pt x="1244" y="639"/>
                        <a:pt x="1244" y="639"/>
                      </a:cubicBezTo>
                      <a:cubicBezTo>
                        <a:pt x="1244" y="639"/>
                        <a:pt x="1231" y="625"/>
                        <a:pt x="1240" y="625"/>
                      </a:cubicBezTo>
                      <a:cubicBezTo>
                        <a:pt x="1242" y="625"/>
                        <a:pt x="1245" y="626"/>
                        <a:pt x="1251" y="628"/>
                      </a:cubicBezTo>
                      <a:lnTo>
                        <a:pt x="1251" y="628"/>
                      </a:lnTo>
                      <a:cubicBezTo>
                        <a:pt x="1244" y="619"/>
                        <a:pt x="1244" y="609"/>
                        <a:pt x="1244" y="609"/>
                      </a:cubicBezTo>
                      <a:cubicBezTo>
                        <a:pt x="1214" y="588"/>
                        <a:pt x="1207" y="582"/>
                        <a:pt x="1211" y="582"/>
                      </a:cubicBezTo>
                      <a:cubicBezTo>
                        <a:pt x="1220" y="582"/>
                        <a:pt x="1274" y="609"/>
                        <a:pt x="1274" y="609"/>
                      </a:cubicBezTo>
                      <a:cubicBezTo>
                        <a:pt x="1274" y="593"/>
                        <a:pt x="1274" y="593"/>
                        <a:pt x="1271" y="593"/>
                      </a:cubicBezTo>
                      <a:cubicBezTo>
                        <a:pt x="1267" y="593"/>
                        <a:pt x="1259" y="593"/>
                        <a:pt x="1244" y="578"/>
                      </a:cubicBezTo>
                      <a:cubicBezTo>
                        <a:pt x="1244" y="578"/>
                        <a:pt x="1274" y="578"/>
                        <a:pt x="1274" y="548"/>
                      </a:cubicBezTo>
                      <a:cubicBezTo>
                        <a:pt x="1274" y="517"/>
                        <a:pt x="1274" y="517"/>
                        <a:pt x="1274" y="517"/>
                      </a:cubicBezTo>
                      <a:cubicBezTo>
                        <a:pt x="1244" y="487"/>
                        <a:pt x="1244" y="487"/>
                        <a:pt x="1244" y="457"/>
                      </a:cubicBezTo>
                      <a:lnTo>
                        <a:pt x="1244" y="457"/>
                      </a:lnTo>
                      <a:cubicBezTo>
                        <a:pt x="1274" y="457"/>
                        <a:pt x="1274" y="487"/>
                        <a:pt x="1274" y="487"/>
                      </a:cubicBezTo>
                      <a:cubicBezTo>
                        <a:pt x="1274" y="457"/>
                        <a:pt x="1274" y="457"/>
                        <a:pt x="1274" y="457"/>
                      </a:cubicBezTo>
                      <a:cubicBezTo>
                        <a:pt x="1244" y="457"/>
                        <a:pt x="1274" y="426"/>
                        <a:pt x="1274" y="426"/>
                      </a:cubicBezTo>
                      <a:cubicBezTo>
                        <a:pt x="1274" y="396"/>
                        <a:pt x="1214" y="396"/>
                        <a:pt x="1183" y="396"/>
                      </a:cubicBezTo>
                      <a:cubicBezTo>
                        <a:pt x="1214" y="365"/>
                        <a:pt x="1214" y="365"/>
                        <a:pt x="1214" y="365"/>
                      </a:cubicBezTo>
                      <a:cubicBezTo>
                        <a:pt x="1214" y="365"/>
                        <a:pt x="1227" y="352"/>
                        <a:pt x="1244" y="352"/>
                      </a:cubicBezTo>
                      <a:lnTo>
                        <a:pt x="1244" y="352"/>
                      </a:lnTo>
                      <a:lnTo>
                        <a:pt x="1244" y="335"/>
                      </a:lnTo>
                      <a:lnTo>
                        <a:pt x="1183" y="335"/>
                      </a:lnTo>
                      <a:cubicBezTo>
                        <a:pt x="1214" y="335"/>
                        <a:pt x="1214" y="305"/>
                        <a:pt x="1214" y="305"/>
                      </a:cubicBezTo>
                      <a:lnTo>
                        <a:pt x="1214" y="305"/>
                      </a:lnTo>
                      <a:cubicBezTo>
                        <a:pt x="1204" y="315"/>
                        <a:pt x="1197" y="318"/>
                        <a:pt x="1191" y="318"/>
                      </a:cubicBezTo>
                      <a:cubicBezTo>
                        <a:pt x="1180" y="318"/>
                        <a:pt x="1173" y="305"/>
                        <a:pt x="1153" y="305"/>
                      </a:cubicBezTo>
                      <a:cubicBezTo>
                        <a:pt x="1153" y="274"/>
                        <a:pt x="1153" y="274"/>
                        <a:pt x="1183" y="274"/>
                      </a:cubicBezTo>
                      <a:cubicBezTo>
                        <a:pt x="1153" y="274"/>
                        <a:pt x="1153" y="274"/>
                        <a:pt x="1183" y="244"/>
                      </a:cubicBezTo>
                      <a:cubicBezTo>
                        <a:pt x="1153" y="244"/>
                        <a:pt x="1153" y="274"/>
                        <a:pt x="1153" y="274"/>
                      </a:cubicBezTo>
                      <a:lnTo>
                        <a:pt x="1153" y="244"/>
                      </a:lnTo>
                      <a:cubicBezTo>
                        <a:pt x="1153" y="244"/>
                        <a:pt x="1183" y="213"/>
                        <a:pt x="1183" y="213"/>
                      </a:cubicBezTo>
                      <a:lnTo>
                        <a:pt x="1153" y="213"/>
                      </a:lnTo>
                      <a:lnTo>
                        <a:pt x="1031" y="153"/>
                      </a:lnTo>
                      <a:cubicBezTo>
                        <a:pt x="1031" y="137"/>
                        <a:pt x="1031" y="130"/>
                        <a:pt x="1031" y="122"/>
                      </a:cubicBezTo>
                      <a:cubicBezTo>
                        <a:pt x="1001" y="122"/>
                        <a:pt x="1001" y="183"/>
                        <a:pt x="970" y="183"/>
                      </a:cubicBezTo>
                      <a:lnTo>
                        <a:pt x="1001" y="183"/>
                      </a:lnTo>
                      <a:cubicBezTo>
                        <a:pt x="970" y="213"/>
                        <a:pt x="970" y="213"/>
                        <a:pt x="970" y="213"/>
                      </a:cubicBezTo>
                      <a:cubicBezTo>
                        <a:pt x="970" y="203"/>
                        <a:pt x="970" y="192"/>
                        <a:pt x="970" y="183"/>
                      </a:cubicBezTo>
                      <a:lnTo>
                        <a:pt x="940" y="213"/>
                      </a:lnTo>
                      <a:cubicBezTo>
                        <a:pt x="940" y="213"/>
                        <a:pt x="940" y="183"/>
                        <a:pt x="940" y="183"/>
                      </a:cubicBezTo>
                      <a:lnTo>
                        <a:pt x="940" y="153"/>
                      </a:lnTo>
                      <a:cubicBezTo>
                        <a:pt x="940" y="183"/>
                        <a:pt x="940" y="183"/>
                        <a:pt x="910" y="183"/>
                      </a:cubicBezTo>
                      <a:cubicBezTo>
                        <a:pt x="910" y="200"/>
                        <a:pt x="910" y="213"/>
                        <a:pt x="910" y="213"/>
                      </a:cubicBezTo>
                      <a:cubicBezTo>
                        <a:pt x="910" y="153"/>
                        <a:pt x="879" y="183"/>
                        <a:pt x="910" y="153"/>
                      </a:cubicBezTo>
                      <a:cubicBezTo>
                        <a:pt x="879" y="153"/>
                        <a:pt x="879" y="153"/>
                        <a:pt x="879" y="183"/>
                      </a:cubicBezTo>
                      <a:cubicBezTo>
                        <a:pt x="879" y="153"/>
                        <a:pt x="872" y="153"/>
                        <a:pt x="864" y="153"/>
                      </a:cubicBezTo>
                      <a:cubicBezTo>
                        <a:pt x="857" y="153"/>
                        <a:pt x="849" y="153"/>
                        <a:pt x="849" y="122"/>
                      </a:cubicBezTo>
                      <a:cubicBezTo>
                        <a:pt x="849" y="137"/>
                        <a:pt x="849" y="146"/>
                        <a:pt x="849" y="153"/>
                      </a:cubicBezTo>
                      <a:cubicBezTo>
                        <a:pt x="849" y="122"/>
                        <a:pt x="819" y="122"/>
                        <a:pt x="819" y="122"/>
                      </a:cubicBezTo>
                      <a:lnTo>
                        <a:pt x="819" y="153"/>
                      </a:lnTo>
                      <a:cubicBezTo>
                        <a:pt x="803" y="168"/>
                        <a:pt x="796" y="168"/>
                        <a:pt x="792" y="168"/>
                      </a:cubicBezTo>
                      <a:cubicBezTo>
                        <a:pt x="788" y="168"/>
                        <a:pt x="788" y="168"/>
                        <a:pt x="788" y="183"/>
                      </a:cubicBezTo>
                      <a:cubicBezTo>
                        <a:pt x="788" y="193"/>
                        <a:pt x="788" y="203"/>
                        <a:pt x="788" y="213"/>
                      </a:cubicBezTo>
                      <a:cubicBezTo>
                        <a:pt x="788" y="244"/>
                        <a:pt x="788" y="244"/>
                        <a:pt x="758" y="244"/>
                      </a:cubicBezTo>
                      <a:cubicBezTo>
                        <a:pt x="758" y="244"/>
                        <a:pt x="758" y="213"/>
                        <a:pt x="758" y="213"/>
                      </a:cubicBezTo>
                      <a:cubicBezTo>
                        <a:pt x="758" y="213"/>
                        <a:pt x="758" y="153"/>
                        <a:pt x="758" y="153"/>
                      </a:cubicBezTo>
                      <a:cubicBezTo>
                        <a:pt x="758" y="183"/>
                        <a:pt x="727" y="183"/>
                        <a:pt x="727" y="213"/>
                      </a:cubicBezTo>
                      <a:cubicBezTo>
                        <a:pt x="727" y="183"/>
                        <a:pt x="727" y="153"/>
                        <a:pt x="727" y="153"/>
                      </a:cubicBezTo>
                      <a:lnTo>
                        <a:pt x="697" y="153"/>
                      </a:lnTo>
                      <a:cubicBezTo>
                        <a:pt x="679" y="153"/>
                        <a:pt x="671" y="164"/>
                        <a:pt x="668" y="172"/>
                      </a:cubicBezTo>
                      <a:lnTo>
                        <a:pt x="668" y="172"/>
                      </a:lnTo>
                      <a:cubicBezTo>
                        <a:pt x="668" y="171"/>
                        <a:pt x="667" y="170"/>
                        <a:pt x="667" y="169"/>
                      </a:cubicBezTo>
                      <a:lnTo>
                        <a:pt x="667" y="169"/>
                      </a:lnTo>
                      <a:cubicBezTo>
                        <a:pt x="667" y="165"/>
                        <a:pt x="667" y="159"/>
                        <a:pt x="667" y="153"/>
                      </a:cubicBezTo>
                      <a:cubicBezTo>
                        <a:pt x="665" y="153"/>
                        <a:pt x="663" y="153"/>
                        <a:pt x="661" y="153"/>
                      </a:cubicBezTo>
                      <a:lnTo>
                        <a:pt x="661" y="153"/>
                      </a:lnTo>
                      <a:cubicBezTo>
                        <a:pt x="659" y="148"/>
                        <a:pt x="655" y="146"/>
                        <a:pt x="651" y="145"/>
                      </a:cubicBezTo>
                      <a:lnTo>
                        <a:pt x="651" y="145"/>
                      </a:lnTo>
                      <a:cubicBezTo>
                        <a:pt x="639" y="127"/>
                        <a:pt x="624" y="110"/>
                        <a:pt x="606" y="92"/>
                      </a:cubicBezTo>
                      <a:cubicBezTo>
                        <a:pt x="575" y="61"/>
                        <a:pt x="575" y="61"/>
                        <a:pt x="545" y="61"/>
                      </a:cubicBezTo>
                      <a:cubicBezTo>
                        <a:pt x="545" y="61"/>
                        <a:pt x="532" y="48"/>
                        <a:pt x="515" y="31"/>
                      </a:cubicBezTo>
                      <a:lnTo>
                        <a:pt x="454" y="31"/>
                      </a:lnTo>
                      <a:cubicBezTo>
                        <a:pt x="474" y="31"/>
                        <a:pt x="467" y="18"/>
                        <a:pt x="461" y="18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9" name="Google Shape;1549;p31"/>
                <p:cNvSpPr/>
                <p:nvPr/>
              </p:nvSpPr>
              <p:spPr>
                <a:xfrm>
                  <a:off x="1060257" y="491443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0" name="Google Shape;1550;p31"/>
                <p:cNvSpPr/>
                <p:nvPr/>
              </p:nvSpPr>
              <p:spPr>
                <a:xfrm>
                  <a:off x="1056366" y="49242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1" name="Google Shape;1551;p31"/>
                <p:cNvSpPr/>
                <p:nvPr/>
              </p:nvSpPr>
              <p:spPr>
                <a:xfrm>
                  <a:off x="1055369" y="492713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2" name="Google Shape;1552;p31"/>
                <p:cNvSpPr/>
                <p:nvPr/>
              </p:nvSpPr>
              <p:spPr>
                <a:xfrm>
                  <a:off x="1056366" y="49095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3" name="Google Shape;1553;p31"/>
                <p:cNvSpPr/>
                <p:nvPr/>
              </p:nvSpPr>
              <p:spPr>
                <a:xfrm>
                  <a:off x="1043665" y="49046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4" name="Google Shape;1554;p31"/>
                <p:cNvSpPr/>
                <p:nvPr/>
              </p:nvSpPr>
              <p:spPr>
                <a:xfrm>
                  <a:off x="1043665" y="4905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5" name="Google Shape;1555;p31"/>
                <p:cNvSpPr/>
                <p:nvPr/>
              </p:nvSpPr>
              <p:spPr>
                <a:xfrm>
                  <a:off x="1058327" y="49124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6" name="Google Shape;1556;p31"/>
                <p:cNvSpPr/>
                <p:nvPr/>
              </p:nvSpPr>
              <p:spPr>
                <a:xfrm>
                  <a:off x="1044629" y="4905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7" name="Google Shape;1557;p31"/>
                <p:cNvSpPr/>
                <p:nvPr/>
              </p:nvSpPr>
              <p:spPr>
                <a:xfrm>
                  <a:off x="1043665" y="49046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8" name="Google Shape;1558;p31"/>
                <p:cNvSpPr/>
                <p:nvPr/>
              </p:nvSpPr>
              <p:spPr>
                <a:xfrm>
                  <a:off x="1049517" y="49065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59" name="Google Shape;1559;p31"/>
                <p:cNvSpPr/>
                <p:nvPr/>
              </p:nvSpPr>
              <p:spPr>
                <a:xfrm>
                  <a:off x="1044629" y="490366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0" name="Google Shape;1560;p31"/>
                <p:cNvSpPr/>
                <p:nvPr/>
              </p:nvSpPr>
              <p:spPr>
                <a:xfrm>
                  <a:off x="1042668" y="490366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1" name="Google Shape;1561;p31"/>
                <p:cNvSpPr/>
                <p:nvPr/>
              </p:nvSpPr>
              <p:spPr>
                <a:xfrm>
                  <a:off x="1047555" y="4905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2" name="Google Shape;1562;p31"/>
                <p:cNvSpPr/>
                <p:nvPr/>
              </p:nvSpPr>
              <p:spPr>
                <a:xfrm>
                  <a:off x="1268460" y="479909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3" name="Google Shape;1563;p31"/>
                <p:cNvSpPr/>
                <p:nvPr/>
              </p:nvSpPr>
              <p:spPr>
                <a:xfrm>
                  <a:off x="1271386" y="479813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lnTo>
                        <a:pt x="31" y="0"/>
                      </a:ln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4" name="Google Shape;1564;p31"/>
                <p:cNvSpPr/>
                <p:nvPr/>
              </p:nvSpPr>
              <p:spPr>
                <a:xfrm>
                  <a:off x="1267464" y="48000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5" name="Google Shape;1565;p31"/>
                <p:cNvSpPr/>
                <p:nvPr/>
              </p:nvSpPr>
              <p:spPr>
                <a:xfrm>
                  <a:off x="1272351" y="4798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6" name="Google Shape;1566;p31"/>
                <p:cNvSpPr/>
                <p:nvPr/>
              </p:nvSpPr>
              <p:spPr>
                <a:xfrm>
                  <a:off x="1272351" y="4798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7" name="Google Shape;1567;p31"/>
                <p:cNvSpPr/>
                <p:nvPr/>
              </p:nvSpPr>
              <p:spPr>
                <a:xfrm>
                  <a:off x="1259650" y="480301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8" name="Google Shape;1568;p31"/>
                <p:cNvSpPr/>
                <p:nvPr/>
              </p:nvSpPr>
              <p:spPr>
                <a:xfrm>
                  <a:off x="1263573" y="48059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69" name="Google Shape;1569;p31"/>
                <p:cNvSpPr/>
                <p:nvPr/>
              </p:nvSpPr>
              <p:spPr>
                <a:xfrm>
                  <a:off x="1264537" y="4803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0" name="Google Shape;1570;p31"/>
                <p:cNvSpPr/>
                <p:nvPr/>
              </p:nvSpPr>
              <p:spPr>
                <a:xfrm>
                  <a:off x="1264537" y="4803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1" name="Google Shape;1571;p31"/>
                <p:cNvSpPr/>
                <p:nvPr/>
              </p:nvSpPr>
              <p:spPr>
                <a:xfrm>
                  <a:off x="1278235" y="4792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2" name="Google Shape;1572;p31"/>
                <p:cNvSpPr/>
                <p:nvPr/>
              </p:nvSpPr>
              <p:spPr>
                <a:xfrm>
                  <a:off x="1269425" y="47990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3" name="Google Shape;1573;p31"/>
                <p:cNvSpPr/>
                <p:nvPr/>
              </p:nvSpPr>
              <p:spPr>
                <a:xfrm>
                  <a:off x="1274313" y="4792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4" name="Google Shape;1574;p31"/>
                <p:cNvSpPr/>
                <p:nvPr/>
              </p:nvSpPr>
              <p:spPr>
                <a:xfrm>
                  <a:off x="1257688" y="480005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5" name="Google Shape;1575;p31"/>
                <p:cNvSpPr/>
                <p:nvPr/>
              </p:nvSpPr>
              <p:spPr>
                <a:xfrm>
                  <a:off x="1288975" y="48049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6" name="Google Shape;1576;p31"/>
                <p:cNvSpPr/>
                <p:nvPr/>
              </p:nvSpPr>
              <p:spPr>
                <a:xfrm>
                  <a:off x="1274313" y="4792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7" name="Google Shape;1577;p31"/>
                <p:cNvSpPr/>
                <p:nvPr/>
              </p:nvSpPr>
              <p:spPr>
                <a:xfrm>
                  <a:off x="1271386" y="48020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8" name="Google Shape;1578;p31"/>
                <p:cNvSpPr/>
                <p:nvPr/>
              </p:nvSpPr>
              <p:spPr>
                <a:xfrm>
                  <a:off x="1271386" y="48020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79" name="Google Shape;1579;p31"/>
                <p:cNvSpPr/>
                <p:nvPr/>
              </p:nvSpPr>
              <p:spPr>
                <a:xfrm>
                  <a:off x="1277239" y="479224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0" name="Google Shape;1580;p31"/>
                <p:cNvSpPr/>
                <p:nvPr/>
              </p:nvSpPr>
              <p:spPr>
                <a:xfrm>
                  <a:off x="1282126" y="48039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1" name="Google Shape;1581;p31"/>
                <p:cNvSpPr/>
                <p:nvPr/>
              </p:nvSpPr>
              <p:spPr>
                <a:xfrm>
                  <a:off x="1272351" y="4798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2" name="Google Shape;1582;p31"/>
                <p:cNvSpPr/>
                <p:nvPr/>
              </p:nvSpPr>
              <p:spPr>
                <a:xfrm>
                  <a:off x="1275277" y="4784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3" name="Google Shape;1583;p31"/>
                <p:cNvSpPr/>
                <p:nvPr/>
              </p:nvSpPr>
              <p:spPr>
                <a:xfrm>
                  <a:off x="1274313" y="478443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1" y="31"/>
                      </a:cubicBezTo>
                      <a:cubicBezTo>
                        <a:pt x="1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4" name="Google Shape;1584;p31"/>
                <p:cNvSpPr/>
                <p:nvPr/>
              </p:nvSpPr>
              <p:spPr>
                <a:xfrm>
                  <a:off x="1276274" y="47853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5" name="Google Shape;1585;p31"/>
                <p:cNvSpPr/>
                <p:nvPr/>
              </p:nvSpPr>
              <p:spPr>
                <a:xfrm>
                  <a:off x="1267464" y="4784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6" name="Google Shape;1586;p31"/>
                <p:cNvSpPr/>
                <p:nvPr/>
              </p:nvSpPr>
              <p:spPr>
                <a:xfrm>
                  <a:off x="1269425" y="4784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7" name="Google Shape;1587;p31"/>
                <p:cNvSpPr/>
                <p:nvPr/>
              </p:nvSpPr>
              <p:spPr>
                <a:xfrm>
                  <a:off x="1280165" y="47853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8" name="Google Shape;1588;p31"/>
                <p:cNvSpPr/>
                <p:nvPr/>
              </p:nvSpPr>
              <p:spPr>
                <a:xfrm>
                  <a:off x="1256724" y="4782470"/>
                  <a:ext cx="34245" cy="38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1187" extrusionOk="0">
                      <a:moveTo>
                        <a:pt x="548" y="92"/>
                      </a:moveTo>
                      <a:cubicBezTo>
                        <a:pt x="548" y="92"/>
                        <a:pt x="548" y="122"/>
                        <a:pt x="548" y="122"/>
                      </a:cubicBezTo>
                      <a:cubicBezTo>
                        <a:pt x="548" y="122"/>
                        <a:pt x="578" y="92"/>
                        <a:pt x="548" y="92"/>
                      </a:cubicBezTo>
                      <a:close/>
                      <a:moveTo>
                        <a:pt x="274" y="92"/>
                      </a:moveTo>
                      <a:cubicBezTo>
                        <a:pt x="274" y="122"/>
                        <a:pt x="274" y="122"/>
                        <a:pt x="274" y="122"/>
                      </a:cubicBezTo>
                      <a:cubicBezTo>
                        <a:pt x="274" y="153"/>
                        <a:pt x="304" y="153"/>
                        <a:pt x="304" y="153"/>
                      </a:cubicBezTo>
                      <a:cubicBezTo>
                        <a:pt x="304" y="153"/>
                        <a:pt x="304" y="153"/>
                        <a:pt x="304" y="122"/>
                      </a:cubicBezTo>
                      <a:cubicBezTo>
                        <a:pt x="304" y="131"/>
                        <a:pt x="302" y="135"/>
                        <a:pt x="298" y="135"/>
                      </a:cubicBezTo>
                      <a:cubicBezTo>
                        <a:pt x="289" y="135"/>
                        <a:pt x="274" y="113"/>
                        <a:pt x="274" y="92"/>
                      </a:cubicBezTo>
                      <a:close/>
                      <a:moveTo>
                        <a:pt x="851" y="122"/>
                      </a:moveTo>
                      <a:cubicBezTo>
                        <a:pt x="840" y="145"/>
                        <a:pt x="837" y="151"/>
                        <a:pt x="838" y="151"/>
                      </a:cubicBezTo>
                      <a:cubicBezTo>
                        <a:pt x="839" y="151"/>
                        <a:pt x="844" y="144"/>
                        <a:pt x="848" y="144"/>
                      </a:cubicBezTo>
                      <a:cubicBezTo>
                        <a:pt x="850" y="144"/>
                        <a:pt x="851" y="146"/>
                        <a:pt x="851" y="153"/>
                      </a:cubicBezTo>
                      <a:cubicBezTo>
                        <a:pt x="851" y="153"/>
                        <a:pt x="851" y="122"/>
                        <a:pt x="851" y="122"/>
                      </a:cubicBezTo>
                      <a:close/>
                      <a:moveTo>
                        <a:pt x="244" y="183"/>
                      </a:moveTo>
                      <a:cubicBezTo>
                        <a:pt x="244" y="183"/>
                        <a:pt x="244" y="183"/>
                        <a:pt x="244" y="183"/>
                      </a:cubicBezTo>
                      <a:cubicBezTo>
                        <a:pt x="244" y="183"/>
                        <a:pt x="244" y="183"/>
                        <a:pt x="244" y="183"/>
                      </a:cubicBezTo>
                      <a:close/>
                      <a:moveTo>
                        <a:pt x="244" y="183"/>
                      </a:moveTo>
                      <a:cubicBezTo>
                        <a:pt x="244" y="183"/>
                        <a:pt x="244" y="183"/>
                        <a:pt x="244" y="183"/>
                      </a:cubicBezTo>
                      <a:cubicBezTo>
                        <a:pt x="244" y="183"/>
                        <a:pt x="244" y="183"/>
                        <a:pt x="244" y="183"/>
                      </a:cubicBezTo>
                      <a:close/>
                      <a:moveTo>
                        <a:pt x="450" y="474"/>
                      </a:moveTo>
                      <a:cubicBezTo>
                        <a:pt x="451" y="474"/>
                        <a:pt x="454" y="474"/>
                        <a:pt x="456" y="476"/>
                      </a:cubicBezTo>
                      <a:lnTo>
                        <a:pt x="456" y="476"/>
                      </a:lnTo>
                      <a:lnTo>
                        <a:pt x="456" y="487"/>
                      </a:lnTo>
                      <a:cubicBezTo>
                        <a:pt x="446" y="477"/>
                        <a:pt x="446" y="474"/>
                        <a:pt x="450" y="474"/>
                      </a:cubicBezTo>
                      <a:close/>
                      <a:moveTo>
                        <a:pt x="32" y="534"/>
                      </a:moveTo>
                      <a:cubicBezTo>
                        <a:pt x="14" y="534"/>
                        <a:pt x="0" y="548"/>
                        <a:pt x="0" y="548"/>
                      </a:cubicBezTo>
                      <a:lnTo>
                        <a:pt x="61" y="548"/>
                      </a:lnTo>
                      <a:cubicBezTo>
                        <a:pt x="51" y="538"/>
                        <a:pt x="41" y="534"/>
                        <a:pt x="32" y="534"/>
                      </a:cubicBezTo>
                      <a:close/>
                      <a:moveTo>
                        <a:pt x="31" y="517"/>
                      </a:moveTo>
                      <a:cubicBezTo>
                        <a:pt x="31" y="517"/>
                        <a:pt x="31" y="517"/>
                        <a:pt x="61" y="548"/>
                      </a:cubicBezTo>
                      <a:cubicBezTo>
                        <a:pt x="61" y="517"/>
                        <a:pt x="61" y="517"/>
                        <a:pt x="31" y="517"/>
                      </a:cubicBezTo>
                      <a:close/>
                      <a:moveTo>
                        <a:pt x="417" y="543"/>
                      </a:moveTo>
                      <a:cubicBezTo>
                        <a:pt x="420" y="545"/>
                        <a:pt x="423" y="546"/>
                        <a:pt x="426" y="548"/>
                      </a:cubicBezTo>
                      <a:lnTo>
                        <a:pt x="396" y="548"/>
                      </a:lnTo>
                      <a:cubicBezTo>
                        <a:pt x="411" y="548"/>
                        <a:pt x="417" y="546"/>
                        <a:pt x="417" y="543"/>
                      </a:cubicBezTo>
                      <a:close/>
                      <a:moveTo>
                        <a:pt x="213" y="548"/>
                      </a:moveTo>
                      <a:cubicBezTo>
                        <a:pt x="216" y="548"/>
                        <a:pt x="219" y="548"/>
                        <a:pt x="221" y="549"/>
                      </a:cubicBezTo>
                      <a:lnTo>
                        <a:pt x="221" y="549"/>
                      </a:lnTo>
                      <a:cubicBezTo>
                        <a:pt x="223" y="559"/>
                        <a:pt x="223" y="568"/>
                        <a:pt x="213" y="578"/>
                      </a:cubicBezTo>
                      <a:lnTo>
                        <a:pt x="213" y="548"/>
                      </a:lnTo>
                      <a:close/>
                      <a:moveTo>
                        <a:pt x="31" y="609"/>
                      </a:moveTo>
                      <a:cubicBezTo>
                        <a:pt x="31" y="609"/>
                        <a:pt x="31" y="622"/>
                        <a:pt x="40" y="622"/>
                      </a:cubicBezTo>
                      <a:cubicBezTo>
                        <a:pt x="44" y="622"/>
                        <a:pt x="51" y="619"/>
                        <a:pt x="61" y="609"/>
                      </a:cubicBezTo>
                      <a:close/>
                      <a:moveTo>
                        <a:pt x="943" y="821"/>
                      </a:moveTo>
                      <a:cubicBezTo>
                        <a:pt x="943" y="821"/>
                        <a:pt x="943" y="821"/>
                        <a:pt x="943" y="852"/>
                      </a:cubicBezTo>
                      <a:cubicBezTo>
                        <a:pt x="973" y="852"/>
                        <a:pt x="943" y="821"/>
                        <a:pt x="973" y="821"/>
                      </a:cubicBezTo>
                      <a:close/>
                      <a:moveTo>
                        <a:pt x="396" y="1"/>
                      </a:moveTo>
                      <a:cubicBezTo>
                        <a:pt x="402" y="8"/>
                        <a:pt x="406" y="10"/>
                        <a:pt x="408" y="10"/>
                      </a:cubicBezTo>
                      <a:cubicBezTo>
                        <a:pt x="412" y="10"/>
                        <a:pt x="410" y="3"/>
                        <a:pt x="411" y="3"/>
                      </a:cubicBezTo>
                      <a:lnTo>
                        <a:pt x="411" y="3"/>
                      </a:lnTo>
                      <a:cubicBezTo>
                        <a:pt x="412" y="3"/>
                        <a:pt x="415" y="9"/>
                        <a:pt x="426" y="31"/>
                      </a:cubicBezTo>
                      <a:cubicBezTo>
                        <a:pt x="426" y="31"/>
                        <a:pt x="396" y="62"/>
                        <a:pt x="396" y="62"/>
                      </a:cubicBezTo>
                      <a:cubicBezTo>
                        <a:pt x="396" y="92"/>
                        <a:pt x="396" y="122"/>
                        <a:pt x="365" y="122"/>
                      </a:cubicBezTo>
                      <a:cubicBezTo>
                        <a:pt x="365" y="92"/>
                        <a:pt x="365" y="92"/>
                        <a:pt x="365" y="92"/>
                      </a:cubicBezTo>
                      <a:cubicBezTo>
                        <a:pt x="350" y="77"/>
                        <a:pt x="350" y="77"/>
                        <a:pt x="354" y="77"/>
                      </a:cubicBezTo>
                      <a:cubicBezTo>
                        <a:pt x="358" y="77"/>
                        <a:pt x="365" y="77"/>
                        <a:pt x="365" y="62"/>
                      </a:cubicBezTo>
                      <a:lnTo>
                        <a:pt x="335" y="62"/>
                      </a:lnTo>
                      <a:cubicBezTo>
                        <a:pt x="350" y="77"/>
                        <a:pt x="350" y="77"/>
                        <a:pt x="346" y="77"/>
                      </a:cubicBezTo>
                      <a:cubicBezTo>
                        <a:pt x="342" y="77"/>
                        <a:pt x="335" y="77"/>
                        <a:pt x="335" y="92"/>
                      </a:cubicBezTo>
                      <a:cubicBezTo>
                        <a:pt x="304" y="92"/>
                        <a:pt x="304" y="153"/>
                        <a:pt x="335" y="183"/>
                      </a:cubicBezTo>
                      <a:cubicBezTo>
                        <a:pt x="304" y="153"/>
                        <a:pt x="304" y="153"/>
                        <a:pt x="304" y="153"/>
                      </a:cubicBezTo>
                      <a:cubicBezTo>
                        <a:pt x="274" y="183"/>
                        <a:pt x="274" y="183"/>
                        <a:pt x="274" y="183"/>
                      </a:cubicBezTo>
                      <a:cubicBezTo>
                        <a:pt x="274" y="153"/>
                        <a:pt x="244" y="153"/>
                        <a:pt x="274" y="153"/>
                      </a:cubicBezTo>
                      <a:lnTo>
                        <a:pt x="244" y="153"/>
                      </a:lnTo>
                      <a:cubicBezTo>
                        <a:pt x="264" y="173"/>
                        <a:pt x="257" y="180"/>
                        <a:pt x="259" y="191"/>
                      </a:cubicBezTo>
                      <a:lnTo>
                        <a:pt x="259" y="191"/>
                      </a:lnTo>
                      <a:cubicBezTo>
                        <a:pt x="257" y="200"/>
                        <a:pt x="264" y="214"/>
                        <a:pt x="244" y="214"/>
                      </a:cubicBezTo>
                      <a:cubicBezTo>
                        <a:pt x="244" y="214"/>
                        <a:pt x="244" y="214"/>
                        <a:pt x="244" y="183"/>
                      </a:cubicBezTo>
                      <a:cubicBezTo>
                        <a:pt x="244" y="198"/>
                        <a:pt x="244" y="206"/>
                        <a:pt x="240" y="206"/>
                      </a:cubicBezTo>
                      <a:cubicBezTo>
                        <a:pt x="236" y="206"/>
                        <a:pt x="228" y="198"/>
                        <a:pt x="213" y="183"/>
                      </a:cubicBezTo>
                      <a:lnTo>
                        <a:pt x="213" y="183"/>
                      </a:lnTo>
                      <a:cubicBezTo>
                        <a:pt x="213" y="214"/>
                        <a:pt x="244" y="214"/>
                        <a:pt x="244" y="214"/>
                      </a:cubicBezTo>
                      <a:lnTo>
                        <a:pt x="213" y="214"/>
                      </a:lnTo>
                      <a:cubicBezTo>
                        <a:pt x="198" y="198"/>
                        <a:pt x="190" y="198"/>
                        <a:pt x="183" y="198"/>
                      </a:cubicBezTo>
                      <a:cubicBezTo>
                        <a:pt x="175" y="198"/>
                        <a:pt x="168" y="198"/>
                        <a:pt x="152" y="183"/>
                      </a:cubicBezTo>
                      <a:cubicBezTo>
                        <a:pt x="152" y="173"/>
                        <a:pt x="149" y="170"/>
                        <a:pt x="144" y="170"/>
                      </a:cubicBezTo>
                      <a:cubicBezTo>
                        <a:pt x="135" y="170"/>
                        <a:pt x="122" y="183"/>
                        <a:pt x="122" y="183"/>
                      </a:cubicBezTo>
                      <a:cubicBezTo>
                        <a:pt x="137" y="198"/>
                        <a:pt x="145" y="198"/>
                        <a:pt x="149" y="198"/>
                      </a:cubicBezTo>
                      <a:cubicBezTo>
                        <a:pt x="152" y="198"/>
                        <a:pt x="152" y="198"/>
                        <a:pt x="152" y="214"/>
                      </a:cubicBezTo>
                      <a:cubicBezTo>
                        <a:pt x="152" y="244"/>
                        <a:pt x="213" y="274"/>
                        <a:pt x="183" y="274"/>
                      </a:cubicBezTo>
                      <a:cubicBezTo>
                        <a:pt x="213" y="305"/>
                        <a:pt x="213" y="305"/>
                        <a:pt x="213" y="305"/>
                      </a:cubicBezTo>
                      <a:cubicBezTo>
                        <a:pt x="183" y="274"/>
                        <a:pt x="152" y="274"/>
                        <a:pt x="122" y="274"/>
                      </a:cubicBezTo>
                      <a:cubicBezTo>
                        <a:pt x="152" y="305"/>
                        <a:pt x="152" y="305"/>
                        <a:pt x="183" y="305"/>
                      </a:cubicBezTo>
                      <a:cubicBezTo>
                        <a:pt x="183" y="320"/>
                        <a:pt x="168" y="320"/>
                        <a:pt x="156" y="320"/>
                      </a:cubicBezTo>
                      <a:cubicBezTo>
                        <a:pt x="145" y="320"/>
                        <a:pt x="137" y="320"/>
                        <a:pt x="152" y="335"/>
                      </a:cubicBezTo>
                      <a:cubicBezTo>
                        <a:pt x="152" y="366"/>
                        <a:pt x="152" y="366"/>
                        <a:pt x="122" y="366"/>
                      </a:cubicBezTo>
                      <a:lnTo>
                        <a:pt x="92" y="366"/>
                      </a:lnTo>
                      <a:cubicBezTo>
                        <a:pt x="122" y="396"/>
                        <a:pt x="122" y="396"/>
                        <a:pt x="122" y="396"/>
                      </a:cubicBezTo>
                      <a:cubicBezTo>
                        <a:pt x="116" y="389"/>
                        <a:pt x="112" y="387"/>
                        <a:pt x="110" y="387"/>
                      </a:cubicBezTo>
                      <a:cubicBezTo>
                        <a:pt x="104" y="387"/>
                        <a:pt x="110" y="405"/>
                        <a:pt x="104" y="405"/>
                      </a:cubicBezTo>
                      <a:cubicBezTo>
                        <a:pt x="102" y="405"/>
                        <a:pt x="98" y="402"/>
                        <a:pt x="92" y="396"/>
                      </a:cubicBezTo>
                      <a:lnTo>
                        <a:pt x="92" y="396"/>
                      </a:lnTo>
                      <a:cubicBezTo>
                        <a:pt x="122" y="426"/>
                        <a:pt x="92" y="426"/>
                        <a:pt x="122" y="426"/>
                      </a:cubicBezTo>
                      <a:lnTo>
                        <a:pt x="92" y="426"/>
                      </a:lnTo>
                      <a:cubicBezTo>
                        <a:pt x="61" y="426"/>
                        <a:pt x="61" y="457"/>
                        <a:pt x="61" y="457"/>
                      </a:cubicBezTo>
                      <a:cubicBezTo>
                        <a:pt x="61" y="457"/>
                        <a:pt x="61" y="487"/>
                        <a:pt x="92" y="487"/>
                      </a:cubicBezTo>
                      <a:lnTo>
                        <a:pt x="61" y="487"/>
                      </a:lnTo>
                      <a:cubicBezTo>
                        <a:pt x="61" y="487"/>
                        <a:pt x="122" y="517"/>
                        <a:pt x="152" y="517"/>
                      </a:cubicBezTo>
                      <a:cubicBezTo>
                        <a:pt x="152" y="517"/>
                        <a:pt x="152" y="517"/>
                        <a:pt x="152" y="548"/>
                      </a:cubicBezTo>
                      <a:cubicBezTo>
                        <a:pt x="152" y="533"/>
                        <a:pt x="130" y="525"/>
                        <a:pt x="107" y="525"/>
                      </a:cubicBezTo>
                      <a:cubicBezTo>
                        <a:pt x="84" y="525"/>
                        <a:pt x="61" y="533"/>
                        <a:pt x="61" y="548"/>
                      </a:cubicBezTo>
                      <a:cubicBezTo>
                        <a:pt x="102" y="548"/>
                        <a:pt x="102" y="561"/>
                        <a:pt x="106" y="561"/>
                      </a:cubicBezTo>
                      <a:cubicBezTo>
                        <a:pt x="108" y="561"/>
                        <a:pt x="112" y="558"/>
                        <a:pt x="122" y="548"/>
                      </a:cubicBezTo>
                      <a:cubicBezTo>
                        <a:pt x="152" y="548"/>
                        <a:pt x="152" y="578"/>
                        <a:pt x="122" y="578"/>
                      </a:cubicBezTo>
                      <a:lnTo>
                        <a:pt x="92" y="578"/>
                      </a:lnTo>
                      <a:lnTo>
                        <a:pt x="61" y="609"/>
                      </a:lnTo>
                      <a:cubicBezTo>
                        <a:pt x="81" y="609"/>
                        <a:pt x="88" y="595"/>
                        <a:pt x="90" y="595"/>
                      </a:cubicBezTo>
                      <a:cubicBezTo>
                        <a:pt x="92" y="595"/>
                        <a:pt x="92" y="599"/>
                        <a:pt x="92" y="609"/>
                      </a:cubicBezTo>
                      <a:lnTo>
                        <a:pt x="61" y="609"/>
                      </a:lnTo>
                      <a:lnTo>
                        <a:pt x="61" y="639"/>
                      </a:lnTo>
                      <a:cubicBezTo>
                        <a:pt x="92" y="609"/>
                        <a:pt x="92" y="609"/>
                        <a:pt x="122" y="609"/>
                      </a:cubicBezTo>
                      <a:lnTo>
                        <a:pt x="122" y="639"/>
                      </a:lnTo>
                      <a:cubicBezTo>
                        <a:pt x="122" y="654"/>
                        <a:pt x="122" y="662"/>
                        <a:pt x="122" y="669"/>
                      </a:cubicBezTo>
                      <a:lnTo>
                        <a:pt x="122" y="669"/>
                      </a:lnTo>
                      <a:cubicBezTo>
                        <a:pt x="92" y="700"/>
                        <a:pt x="122" y="730"/>
                        <a:pt x="152" y="730"/>
                      </a:cubicBezTo>
                      <a:cubicBezTo>
                        <a:pt x="168" y="715"/>
                        <a:pt x="168" y="715"/>
                        <a:pt x="168" y="715"/>
                      </a:cubicBezTo>
                      <a:cubicBezTo>
                        <a:pt x="168" y="715"/>
                        <a:pt x="168" y="715"/>
                        <a:pt x="183" y="700"/>
                      </a:cubicBezTo>
                      <a:lnTo>
                        <a:pt x="183" y="700"/>
                      </a:lnTo>
                      <a:cubicBezTo>
                        <a:pt x="183" y="730"/>
                        <a:pt x="183" y="730"/>
                        <a:pt x="152" y="730"/>
                      </a:cubicBezTo>
                      <a:cubicBezTo>
                        <a:pt x="152" y="745"/>
                        <a:pt x="145" y="745"/>
                        <a:pt x="137" y="745"/>
                      </a:cubicBezTo>
                      <a:cubicBezTo>
                        <a:pt x="130" y="745"/>
                        <a:pt x="122" y="745"/>
                        <a:pt x="122" y="761"/>
                      </a:cubicBezTo>
                      <a:cubicBezTo>
                        <a:pt x="122" y="776"/>
                        <a:pt x="130" y="776"/>
                        <a:pt x="137" y="776"/>
                      </a:cubicBezTo>
                      <a:cubicBezTo>
                        <a:pt x="145" y="776"/>
                        <a:pt x="152" y="776"/>
                        <a:pt x="152" y="791"/>
                      </a:cubicBezTo>
                      <a:lnTo>
                        <a:pt x="122" y="791"/>
                      </a:lnTo>
                      <a:cubicBezTo>
                        <a:pt x="132" y="801"/>
                        <a:pt x="139" y="805"/>
                        <a:pt x="144" y="805"/>
                      </a:cubicBezTo>
                      <a:cubicBezTo>
                        <a:pt x="156" y="805"/>
                        <a:pt x="162" y="791"/>
                        <a:pt x="183" y="791"/>
                      </a:cubicBezTo>
                      <a:cubicBezTo>
                        <a:pt x="186" y="791"/>
                        <a:pt x="189" y="791"/>
                        <a:pt x="191" y="791"/>
                      </a:cubicBezTo>
                      <a:lnTo>
                        <a:pt x="191" y="791"/>
                      </a:lnTo>
                      <a:cubicBezTo>
                        <a:pt x="169" y="791"/>
                        <a:pt x="179" y="792"/>
                        <a:pt x="189" y="796"/>
                      </a:cubicBezTo>
                      <a:lnTo>
                        <a:pt x="189" y="796"/>
                      </a:lnTo>
                      <a:cubicBezTo>
                        <a:pt x="181" y="800"/>
                        <a:pt x="167" y="807"/>
                        <a:pt x="152" y="821"/>
                      </a:cubicBezTo>
                      <a:lnTo>
                        <a:pt x="183" y="821"/>
                      </a:lnTo>
                      <a:cubicBezTo>
                        <a:pt x="160" y="821"/>
                        <a:pt x="171" y="805"/>
                        <a:pt x="190" y="796"/>
                      </a:cubicBezTo>
                      <a:lnTo>
                        <a:pt x="190" y="796"/>
                      </a:lnTo>
                      <a:cubicBezTo>
                        <a:pt x="201" y="800"/>
                        <a:pt x="210" y="808"/>
                        <a:pt x="183" y="821"/>
                      </a:cubicBezTo>
                      <a:cubicBezTo>
                        <a:pt x="183" y="821"/>
                        <a:pt x="183" y="821"/>
                        <a:pt x="183" y="852"/>
                      </a:cubicBezTo>
                      <a:lnTo>
                        <a:pt x="92" y="1186"/>
                      </a:lnTo>
                      <a:lnTo>
                        <a:pt x="578" y="1125"/>
                      </a:lnTo>
                      <a:cubicBezTo>
                        <a:pt x="608" y="1125"/>
                        <a:pt x="669" y="1125"/>
                        <a:pt x="669" y="1095"/>
                      </a:cubicBezTo>
                      <a:lnTo>
                        <a:pt x="699" y="1095"/>
                      </a:lnTo>
                      <a:cubicBezTo>
                        <a:pt x="730" y="1095"/>
                        <a:pt x="730" y="1065"/>
                        <a:pt x="760" y="1065"/>
                      </a:cubicBezTo>
                      <a:lnTo>
                        <a:pt x="730" y="1034"/>
                      </a:lnTo>
                      <a:cubicBezTo>
                        <a:pt x="750" y="1034"/>
                        <a:pt x="757" y="1048"/>
                        <a:pt x="759" y="1048"/>
                      </a:cubicBezTo>
                      <a:cubicBezTo>
                        <a:pt x="760" y="1048"/>
                        <a:pt x="760" y="1044"/>
                        <a:pt x="760" y="1034"/>
                      </a:cubicBezTo>
                      <a:cubicBezTo>
                        <a:pt x="766" y="1040"/>
                        <a:pt x="771" y="1043"/>
                        <a:pt x="775" y="1043"/>
                      </a:cubicBezTo>
                      <a:cubicBezTo>
                        <a:pt x="791" y="1043"/>
                        <a:pt x="791" y="1004"/>
                        <a:pt x="791" y="1004"/>
                      </a:cubicBezTo>
                      <a:cubicBezTo>
                        <a:pt x="821" y="1004"/>
                        <a:pt x="821" y="973"/>
                        <a:pt x="821" y="973"/>
                      </a:cubicBezTo>
                      <a:cubicBezTo>
                        <a:pt x="851" y="973"/>
                        <a:pt x="882" y="943"/>
                        <a:pt x="882" y="943"/>
                      </a:cubicBezTo>
                      <a:cubicBezTo>
                        <a:pt x="912" y="913"/>
                        <a:pt x="912" y="882"/>
                        <a:pt x="943" y="852"/>
                      </a:cubicBezTo>
                      <a:lnTo>
                        <a:pt x="912" y="852"/>
                      </a:lnTo>
                      <a:lnTo>
                        <a:pt x="943" y="821"/>
                      </a:lnTo>
                      <a:cubicBezTo>
                        <a:pt x="943" y="821"/>
                        <a:pt x="926" y="821"/>
                        <a:pt x="930" y="809"/>
                      </a:cubicBezTo>
                      <a:lnTo>
                        <a:pt x="930" y="809"/>
                      </a:lnTo>
                      <a:lnTo>
                        <a:pt x="943" y="821"/>
                      </a:lnTo>
                      <a:lnTo>
                        <a:pt x="943" y="792"/>
                      </a:lnTo>
                      <a:lnTo>
                        <a:pt x="943" y="792"/>
                      </a:lnTo>
                      <a:cubicBezTo>
                        <a:pt x="942" y="792"/>
                        <a:pt x="942" y="792"/>
                        <a:pt x="942" y="792"/>
                      </a:cubicBezTo>
                      <a:lnTo>
                        <a:pt x="942" y="792"/>
                      </a:lnTo>
                      <a:cubicBezTo>
                        <a:pt x="935" y="799"/>
                        <a:pt x="931" y="805"/>
                        <a:pt x="930" y="809"/>
                      </a:cubicBezTo>
                      <a:lnTo>
                        <a:pt x="930" y="809"/>
                      </a:lnTo>
                      <a:lnTo>
                        <a:pt x="912" y="791"/>
                      </a:lnTo>
                      <a:cubicBezTo>
                        <a:pt x="922" y="791"/>
                        <a:pt x="933" y="791"/>
                        <a:pt x="942" y="792"/>
                      </a:cubicBezTo>
                      <a:lnTo>
                        <a:pt x="942" y="792"/>
                      </a:lnTo>
                      <a:cubicBezTo>
                        <a:pt x="942" y="792"/>
                        <a:pt x="942" y="791"/>
                        <a:pt x="943" y="791"/>
                      </a:cubicBezTo>
                      <a:lnTo>
                        <a:pt x="943" y="792"/>
                      </a:lnTo>
                      <a:lnTo>
                        <a:pt x="943" y="792"/>
                      </a:lnTo>
                      <a:cubicBezTo>
                        <a:pt x="960" y="795"/>
                        <a:pt x="973" y="802"/>
                        <a:pt x="973" y="821"/>
                      </a:cubicBezTo>
                      <a:cubicBezTo>
                        <a:pt x="1003" y="791"/>
                        <a:pt x="973" y="761"/>
                        <a:pt x="973" y="730"/>
                      </a:cubicBezTo>
                      <a:cubicBezTo>
                        <a:pt x="993" y="730"/>
                        <a:pt x="987" y="717"/>
                        <a:pt x="998" y="717"/>
                      </a:cubicBezTo>
                      <a:cubicBezTo>
                        <a:pt x="1003" y="717"/>
                        <a:pt x="1014" y="720"/>
                        <a:pt x="1034" y="730"/>
                      </a:cubicBezTo>
                      <a:cubicBezTo>
                        <a:pt x="1003" y="700"/>
                        <a:pt x="973" y="700"/>
                        <a:pt x="973" y="700"/>
                      </a:cubicBezTo>
                      <a:lnTo>
                        <a:pt x="1003" y="700"/>
                      </a:lnTo>
                      <a:cubicBezTo>
                        <a:pt x="973" y="669"/>
                        <a:pt x="1034" y="639"/>
                        <a:pt x="1034" y="609"/>
                      </a:cubicBezTo>
                      <a:cubicBezTo>
                        <a:pt x="1003" y="609"/>
                        <a:pt x="1003" y="639"/>
                        <a:pt x="1003" y="639"/>
                      </a:cubicBezTo>
                      <a:cubicBezTo>
                        <a:pt x="973" y="609"/>
                        <a:pt x="1034" y="609"/>
                        <a:pt x="1003" y="578"/>
                      </a:cubicBezTo>
                      <a:lnTo>
                        <a:pt x="1034" y="578"/>
                      </a:lnTo>
                      <a:cubicBezTo>
                        <a:pt x="1003" y="548"/>
                        <a:pt x="1034" y="548"/>
                        <a:pt x="1034" y="548"/>
                      </a:cubicBezTo>
                      <a:lnTo>
                        <a:pt x="1003" y="548"/>
                      </a:lnTo>
                      <a:cubicBezTo>
                        <a:pt x="1034" y="548"/>
                        <a:pt x="1034" y="517"/>
                        <a:pt x="1034" y="517"/>
                      </a:cubicBezTo>
                      <a:lnTo>
                        <a:pt x="1064" y="517"/>
                      </a:lnTo>
                      <a:cubicBezTo>
                        <a:pt x="1003" y="487"/>
                        <a:pt x="1064" y="487"/>
                        <a:pt x="1064" y="487"/>
                      </a:cubicBezTo>
                      <a:cubicBezTo>
                        <a:pt x="1064" y="426"/>
                        <a:pt x="1003" y="366"/>
                        <a:pt x="1003" y="335"/>
                      </a:cubicBezTo>
                      <a:cubicBezTo>
                        <a:pt x="973" y="335"/>
                        <a:pt x="973" y="305"/>
                        <a:pt x="943" y="305"/>
                      </a:cubicBezTo>
                      <a:lnTo>
                        <a:pt x="1003" y="274"/>
                      </a:lnTo>
                      <a:lnTo>
                        <a:pt x="973" y="274"/>
                      </a:lnTo>
                      <a:cubicBezTo>
                        <a:pt x="973" y="274"/>
                        <a:pt x="973" y="244"/>
                        <a:pt x="1003" y="244"/>
                      </a:cubicBezTo>
                      <a:lnTo>
                        <a:pt x="973" y="183"/>
                      </a:lnTo>
                      <a:cubicBezTo>
                        <a:pt x="973" y="183"/>
                        <a:pt x="960" y="197"/>
                        <a:pt x="951" y="197"/>
                      </a:cubicBezTo>
                      <a:cubicBezTo>
                        <a:pt x="946" y="197"/>
                        <a:pt x="943" y="193"/>
                        <a:pt x="943" y="183"/>
                      </a:cubicBezTo>
                      <a:lnTo>
                        <a:pt x="973" y="183"/>
                      </a:lnTo>
                      <a:cubicBezTo>
                        <a:pt x="973" y="161"/>
                        <a:pt x="956" y="155"/>
                        <a:pt x="936" y="155"/>
                      </a:cubicBezTo>
                      <a:cubicBezTo>
                        <a:pt x="913" y="155"/>
                        <a:pt x="885" y="162"/>
                        <a:pt x="867" y="162"/>
                      </a:cubicBezTo>
                      <a:cubicBezTo>
                        <a:pt x="858" y="162"/>
                        <a:pt x="851" y="160"/>
                        <a:pt x="851" y="153"/>
                      </a:cubicBezTo>
                      <a:cubicBezTo>
                        <a:pt x="836" y="168"/>
                        <a:pt x="829" y="168"/>
                        <a:pt x="821" y="168"/>
                      </a:cubicBezTo>
                      <a:cubicBezTo>
                        <a:pt x="813" y="168"/>
                        <a:pt x="806" y="168"/>
                        <a:pt x="791" y="183"/>
                      </a:cubicBezTo>
                      <a:cubicBezTo>
                        <a:pt x="806" y="168"/>
                        <a:pt x="806" y="168"/>
                        <a:pt x="802" y="168"/>
                      </a:cubicBezTo>
                      <a:cubicBezTo>
                        <a:pt x="798" y="168"/>
                        <a:pt x="791" y="168"/>
                        <a:pt x="791" y="153"/>
                      </a:cubicBezTo>
                      <a:cubicBezTo>
                        <a:pt x="791" y="153"/>
                        <a:pt x="760" y="153"/>
                        <a:pt x="791" y="122"/>
                      </a:cubicBezTo>
                      <a:cubicBezTo>
                        <a:pt x="760" y="122"/>
                        <a:pt x="730" y="153"/>
                        <a:pt x="730" y="153"/>
                      </a:cubicBezTo>
                      <a:cubicBezTo>
                        <a:pt x="730" y="122"/>
                        <a:pt x="760" y="122"/>
                        <a:pt x="730" y="92"/>
                      </a:cubicBezTo>
                      <a:cubicBezTo>
                        <a:pt x="730" y="92"/>
                        <a:pt x="716" y="105"/>
                        <a:pt x="707" y="105"/>
                      </a:cubicBezTo>
                      <a:cubicBezTo>
                        <a:pt x="703" y="105"/>
                        <a:pt x="699" y="102"/>
                        <a:pt x="699" y="92"/>
                      </a:cubicBezTo>
                      <a:lnTo>
                        <a:pt x="730" y="92"/>
                      </a:lnTo>
                      <a:cubicBezTo>
                        <a:pt x="699" y="92"/>
                        <a:pt x="699" y="92"/>
                        <a:pt x="699" y="62"/>
                      </a:cubicBezTo>
                      <a:cubicBezTo>
                        <a:pt x="699" y="92"/>
                        <a:pt x="699" y="92"/>
                        <a:pt x="669" y="92"/>
                      </a:cubicBezTo>
                      <a:lnTo>
                        <a:pt x="639" y="92"/>
                      </a:lnTo>
                      <a:cubicBezTo>
                        <a:pt x="639" y="92"/>
                        <a:pt x="639" y="62"/>
                        <a:pt x="608" y="62"/>
                      </a:cubicBezTo>
                      <a:cubicBezTo>
                        <a:pt x="608" y="62"/>
                        <a:pt x="608" y="92"/>
                        <a:pt x="608" y="92"/>
                      </a:cubicBezTo>
                      <a:cubicBezTo>
                        <a:pt x="608" y="92"/>
                        <a:pt x="608" y="92"/>
                        <a:pt x="578" y="122"/>
                      </a:cubicBezTo>
                      <a:cubicBezTo>
                        <a:pt x="578" y="92"/>
                        <a:pt x="578" y="62"/>
                        <a:pt x="608" y="62"/>
                      </a:cubicBezTo>
                      <a:cubicBezTo>
                        <a:pt x="608" y="62"/>
                        <a:pt x="578" y="62"/>
                        <a:pt x="608" y="31"/>
                      </a:cubicBezTo>
                      <a:lnTo>
                        <a:pt x="608" y="31"/>
                      </a:lnTo>
                      <a:lnTo>
                        <a:pt x="578" y="62"/>
                      </a:lnTo>
                      <a:cubicBezTo>
                        <a:pt x="578" y="92"/>
                        <a:pt x="578" y="92"/>
                        <a:pt x="548" y="122"/>
                      </a:cubicBezTo>
                      <a:lnTo>
                        <a:pt x="574" y="122"/>
                      </a:lnTo>
                      <a:cubicBezTo>
                        <a:pt x="572" y="127"/>
                        <a:pt x="568" y="131"/>
                        <a:pt x="563" y="131"/>
                      </a:cubicBezTo>
                      <a:cubicBezTo>
                        <a:pt x="559" y="131"/>
                        <a:pt x="554" y="129"/>
                        <a:pt x="548" y="122"/>
                      </a:cubicBezTo>
                      <a:cubicBezTo>
                        <a:pt x="548" y="107"/>
                        <a:pt x="540" y="107"/>
                        <a:pt x="532" y="107"/>
                      </a:cubicBezTo>
                      <a:cubicBezTo>
                        <a:pt x="525" y="107"/>
                        <a:pt x="517" y="107"/>
                        <a:pt x="517" y="92"/>
                      </a:cubicBezTo>
                      <a:cubicBezTo>
                        <a:pt x="517" y="62"/>
                        <a:pt x="517" y="62"/>
                        <a:pt x="517" y="62"/>
                      </a:cubicBezTo>
                      <a:cubicBezTo>
                        <a:pt x="532" y="46"/>
                        <a:pt x="532" y="46"/>
                        <a:pt x="529" y="46"/>
                      </a:cubicBezTo>
                      <a:cubicBezTo>
                        <a:pt x="525" y="46"/>
                        <a:pt x="517" y="46"/>
                        <a:pt x="517" y="31"/>
                      </a:cubicBezTo>
                      <a:cubicBezTo>
                        <a:pt x="517" y="62"/>
                        <a:pt x="517" y="62"/>
                        <a:pt x="487" y="62"/>
                      </a:cubicBezTo>
                      <a:cubicBezTo>
                        <a:pt x="487" y="46"/>
                        <a:pt x="487" y="31"/>
                        <a:pt x="487" y="31"/>
                      </a:cubicBezTo>
                      <a:cubicBezTo>
                        <a:pt x="472" y="46"/>
                        <a:pt x="472" y="46"/>
                        <a:pt x="475" y="46"/>
                      </a:cubicBezTo>
                      <a:cubicBezTo>
                        <a:pt x="479" y="46"/>
                        <a:pt x="487" y="46"/>
                        <a:pt x="487" y="62"/>
                      </a:cubicBezTo>
                      <a:cubicBezTo>
                        <a:pt x="456" y="62"/>
                        <a:pt x="456" y="31"/>
                        <a:pt x="456" y="31"/>
                      </a:cubicBezTo>
                      <a:cubicBezTo>
                        <a:pt x="426" y="31"/>
                        <a:pt x="426" y="31"/>
                        <a:pt x="4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89" name="Google Shape;1589;p31"/>
                <p:cNvSpPr/>
                <p:nvPr/>
              </p:nvSpPr>
              <p:spPr>
                <a:xfrm>
                  <a:off x="1267464" y="4784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0" name="Google Shape;1590;p31"/>
                <p:cNvSpPr/>
                <p:nvPr/>
              </p:nvSpPr>
              <p:spPr>
                <a:xfrm>
                  <a:off x="1277239" y="4784432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1" y="31"/>
                      </a:moveTo>
                      <a:lnTo>
                        <a:pt x="31" y="1"/>
                      </a:lnTo>
                      <a:cubicBezTo>
                        <a:pt x="3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1" name="Google Shape;1591;p31"/>
                <p:cNvSpPr/>
                <p:nvPr/>
              </p:nvSpPr>
              <p:spPr>
                <a:xfrm>
                  <a:off x="1280165" y="47853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2" name="Google Shape;1592;p31"/>
                <p:cNvSpPr/>
                <p:nvPr/>
              </p:nvSpPr>
              <p:spPr>
                <a:xfrm>
                  <a:off x="1264537" y="478835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3" name="Google Shape;1593;p31"/>
                <p:cNvSpPr/>
                <p:nvPr/>
              </p:nvSpPr>
              <p:spPr>
                <a:xfrm>
                  <a:off x="1258685" y="47990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4" name="Google Shape;1594;p31"/>
                <p:cNvSpPr/>
                <p:nvPr/>
              </p:nvSpPr>
              <p:spPr>
                <a:xfrm>
                  <a:off x="1259650" y="4798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5" name="Google Shape;1595;p31"/>
                <p:cNvSpPr/>
                <p:nvPr/>
              </p:nvSpPr>
              <p:spPr>
                <a:xfrm>
                  <a:off x="1266499" y="478639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6" name="Google Shape;1596;p31"/>
                <p:cNvSpPr/>
                <p:nvPr/>
              </p:nvSpPr>
              <p:spPr>
                <a:xfrm>
                  <a:off x="1259650" y="47981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7" name="Google Shape;1597;p31"/>
                <p:cNvSpPr/>
                <p:nvPr/>
              </p:nvSpPr>
              <p:spPr>
                <a:xfrm>
                  <a:off x="1257688" y="479909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8" name="Google Shape;1598;p31"/>
                <p:cNvSpPr/>
                <p:nvPr/>
              </p:nvSpPr>
              <p:spPr>
                <a:xfrm>
                  <a:off x="1262576" y="4792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99" name="Google Shape;1599;p31"/>
                <p:cNvSpPr/>
                <p:nvPr/>
              </p:nvSpPr>
              <p:spPr>
                <a:xfrm>
                  <a:off x="1257688" y="479713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0" name="Google Shape;1600;p31"/>
                <p:cNvSpPr/>
                <p:nvPr/>
              </p:nvSpPr>
              <p:spPr>
                <a:xfrm>
                  <a:off x="1257688" y="48000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1" name="Google Shape;1601;p31"/>
                <p:cNvSpPr/>
                <p:nvPr/>
              </p:nvSpPr>
              <p:spPr>
                <a:xfrm>
                  <a:off x="1259650" y="479420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2" name="Google Shape;1602;p31"/>
                <p:cNvSpPr/>
                <p:nvPr/>
              </p:nvSpPr>
              <p:spPr>
                <a:xfrm>
                  <a:off x="2331826" y="509231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3" name="Google Shape;1603;p31"/>
                <p:cNvSpPr/>
                <p:nvPr/>
              </p:nvSpPr>
              <p:spPr>
                <a:xfrm>
                  <a:off x="2335749" y="50913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4" name="Google Shape;1604;p31"/>
                <p:cNvSpPr/>
                <p:nvPr/>
              </p:nvSpPr>
              <p:spPr>
                <a:xfrm>
                  <a:off x="2330862" y="50942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5" name="Google Shape;1605;p31"/>
                <p:cNvSpPr/>
                <p:nvPr/>
              </p:nvSpPr>
              <p:spPr>
                <a:xfrm>
                  <a:off x="2335749" y="50913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6" name="Google Shape;1606;p31"/>
                <p:cNvSpPr/>
                <p:nvPr/>
              </p:nvSpPr>
              <p:spPr>
                <a:xfrm>
                  <a:off x="2336714" y="50913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7" name="Google Shape;1607;p31"/>
                <p:cNvSpPr/>
                <p:nvPr/>
              </p:nvSpPr>
              <p:spPr>
                <a:xfrm>
                  <a:off x="2324012" y="5096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8" name="Google Shape;1608;p31"/>
                <p:cNvSpPr/>
                <p:nvPr/>
              </p:nvSpPr>
              <p:spPr>
                <a:xfrm>
                  <a:off x="2327935" y="50991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31"/>
                <p:cNvSpPr/>
                <p:nvPr/>
              </p:nvSpPr>
              <p:spPr>
                <a:xfrm>
                  <a:off x="2327935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31"/>
                <p:cNvSpPr/>
                <p:nvPr/>
              </p:nvSpPr>
              <p:spPr>
                <a:xfrm>
                  <a:off x="2327935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31"/>
                <p:cNvSpPr/>
                <p:nvPr/>
              </p:nvSpPr>
              <p:spPr>
                <a:xfrm>
                  <a:off x="2341601" y="508546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31"/>
                <p:cNvSpPr/>
                <p:nvPr/>
              </p:nvSpPr>
              <p:spPr>
                <a:xfrm>
                  <a:off x="2333788" y="5093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3" name="Google Shape;1613;p31"/>
                <p:cNvSpPr/>
                <p:nvPr/>
              </p:nvSpPr>
              <p:spPr>
                <a:xfrm>
                  <a:off x="2337711" y="50854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4" name="Google Shape;1614;p31"/>
                <p:cNvSpPr/>
                <p:nvPr/>
              </p:nvSpPr>
              <p:spPr>
                <a:xfrm>
                  <a:off x="2321086" y="5093281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1"/>
                      </a:moveTo>
                      <a:cubicBezTo>
                        <a:pt x="0" y="1"/>
                        <a:pt x="0" y="31"/>
                        <a:pt x="31" y="31"/>
                      </a:cubicBezTo>
                      <a:cubicBezTo>
                        <a:pt x="0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5" name="Google Shape;1615;p31"/>
                <p:cNvSpPr/>
                <p:nvPr/>
              </p:nvSpPr>
              <p:spPr>
                <a:xfrm>
                  <a:off x="2352341" y="509816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6" name="Google Shape;1616;p31"/>
                <p:cNvSpPr/>
                <p:nvPr/>
              </p:nvSpPr>
              <p:spPr>
                <a:xfrm>
                  <a:off x="2337711" y="50854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7" name="Google Shape;1617;p31"/>
                <p:cNvSpPr/>
                <p:nvPr/>
              </p:nvSpPr>
              <p:spPr>
                <a:xfrm>
                  <a:off x="2334752" y="50952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8" name="Google Shape;1618;p31"/>
                <p:cNvSpPr/>
                <p:nvPr/>
              </p:nvSpPr>
              <p:spPr>
                <a:xfrm>
                  <a:off x="2334752" y="50952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9" name="Google Shape;1619;p31"/>
                <p:cNvSpPr/>
                <p:nvPr/>
              </p:nvSpPr>
              <p:spPr>
                <a:xfrm>
                  <a:off x="2340637" y="508546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0" name="Google Shape;1620;p31"/>
                <p:cNvSpPr/>
                <p:nvPr/>
              </p:nvSpPr>
              <p:spPr>
                <a:xfrm>
                  <a:off x="2346489" y="50972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1" name="Google Shape;1621;p31"/>
                <p:cNvSpPr/>
                <p:nvPr/>
              </p:nvSpPr>
              <p:spPr>
                <a:xfrm>
                  <a:off x="2336714" y="50913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2" name="Google Shape;1622;p31"/>
                <p:cNvSpPr/>
                <p:nvPr/>
              </p:nvSpPr>
              <p:spPr>
                <a:xfrm>
                  <a:off x="2338675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3" name="Google Shape;1623;p31"/>
                <p:cNvSpPr/>
                <p:nvPr/>
              </p:nvSpPr>
              <p:spPr>
                <a:xfrm>
                  <a:off x="2338675" y="507765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0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4" name="Google Shape;1624;p31"/>
                <p:cNvSpPr/>
                <p:nvPr/>
              </p:nvSpPr>
              <p:spPr>
                <a:xfrm>
                  <a:off x="2339640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5" name="Google Shape;1625;p31"/>
                <p:cNvSpPr/>
                <p:nvPr/>
              </p:nvSpPr>
              <p:spPr>
                <a:xfrm>
                  <a:off x="2330862" y="50776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6" name="Google Shape;1626;p31"/>
                <p:cNvSpPr/>
                <p:nvPr/>
              </p:nvSpPr>
              <p:spPr>
                <a:xfrm>
                  <a:off x="2332823" y="50776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7" name="Google Shape;1627;p31"/>
                <p:cNvSpPr/>
                <p:nvPr/>
              </p:nvSpPr>
              <p:spPr>
                <a:xfrm>
                  <a:off x="2343563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8" name="Google Shape;1628;p31"/>
                <p:cNvSpPr/>
                <p:nvPr/>
              </p:nvSpPr>
              <p:spPr>
                <a:xfrm>
                  <a:off x="2321086" y="5075692"/>
                  <a:ext cx="34245" cy="39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65" h="1217" extrusionOk="0">
                      <a:moveTo>
                        <a:pt x="578" y="61"/>
                      </a:moveTo>
                      <a:cubicBezTo>
                        <a:pt x="583" y="67"/>
                        <a:pt x="588" y="72"/>
                        <a:pt x="592" y="78"/>
                      </a:cubicBezTo>
                      <a:lnTo>
                        <a:pt x="592" y="78"/>
                      </a:lnTo>
                      <a:cubicBezTo>
                        <a:pt x="596" y="73"/>
                        <a:pt x="601" y="68"/>
                        <a:pt x="608" y="61"/>
                      </a:cubicBezTo>
                      <a:close/>
                      <a:moveTo>
                        <a:pt x="487" y="31"/>
                      </a:moveTo>
                      <a:cubicBezTo>
                        <a:pt x="487" y="61"/>
                        <a:pt x="487" y="61"/>
                        <a:pt x="487" y="61"/>
                      </a:cubicBezTo>
                      <a:lnTo>
                        <a:pt x="487" y="92"/>
                      </a:lnTo>
                      <a:cubicBezTo>
                        <a:pt x="487" y="61"/>
                        <a:pt x="487" y="61"/>
                        <a:pt x="517" y="61"/>
                      </a:cubicBezTo>
                      <a:cubicBezTo>
                        <a:pt x="517" y="54"/>
                        <a:pt x="515" y="52"/>
                        <a:pt x="513" y="52"/>
                      </a:cubicBezTo>
                      <a:cubicBezTo>
                        <a:pt x="509" y="52"/>
                        <a:pt x="502" y="59"/>
                        <a:pt x="496" y="59"/>
                      </a:cubicBezTo>
                      <a:cubicBezTo>
                        <a:pt x="491" y="59"/>
                        <a:pt x="487" y="53"/>
                        <a:pt x="487" y="31"/>
                      </a:cubicBezTo>
                      <a:close/>
                      <a:moveTo>
                        <a:pt x="692" y="65"/>
                      </a:moveTo>
                      <a:cubicBezTo>
                        <a:pt x="688" y="65"/>
                        <a:pt x="684" y="68"/>
                        <a:pt x="680" y="73"/>
                      </a:cubicBezTo>
                      <a:lnTo>
                        <a:pt x="680" y="73"/>
                      </a:lnTo>
                      <a:cubicBezTo>
                        <a:pt x="677" y="70"/>
                        <a:pt x="674" y="69"/>
                        <a:pt x="673" y="69"/>
                      </a:cubicBezTo>
                      <a:cubicBezTo>
                        <a:pt x="669" y="69"/>
                        <a:pt x="669" y="76"/>
                        <a:pt x="669" y="92"/>
                      </a:cubicBezTo>
                      <a:cubicBezTo>
                        <a:pt x="669" y="92"/>
                        <a:pt x="674" y="81"/>
                        <a:pt x="680" y="73"/>
                      </a:cubicBezTo>
                      <a:lnTo>
                        <a:pt x="680" y="73"/>
                      </a:lnTo>
                      <a:cubicBezTo>
                        <a:pt x="685" y="77"/>
                        <a:pt x="691" y="83"/>
                        <a:pt x="699" y="92"/>
                      </a:cubicBezTo>
                      <a:cubicBezTo>
                        <a:pt x="699" y="71"/>
                        <a:pt x="696" y="65"/>
                        <a:pt x="692" y="65"/>
                      </a:cubicBezTo>
                      <a:close/>
                      <a:moveTo>
                        <a:pt x="578" y="61"/>
                      </a:moveTo>
                      <a:lnTo>
                        <a:pt x="547" y="92"/>
                      </a:lnTo>
                      <a:cubicBezTo>
                        <a:pt x="547" y="92"/>
                        <a:pt x="547" y="122"/>
                        <a:pt x="547" y="122"/>
                      </a:cubicBezTo>
                      <a:cubicBezTo>
                        <a:pt x="547" y="92"/>
                        <a:pt x="577" y="62"/>
                        <a:pt x="578" y="61"/>
                      </a:cubicBezTo>
                      <a:close/>
                      <a:moveTo>
                        <a:pt x="243" y="92"/>
                      </a:moveTo>
                      <a:lnTo>
                        <a:pt x="243" y="92"/>
                      </a:lnTo>
                      <a:cubicBezTo>
                        <a:pt x="244" y="108"/>
                        <a:pt x="252" y="124"/>
                        <a:pt x="260" y="136"/>
                      </a:cubicBezTo>
                      <a:lnTo>
                        <a:pt x="260" y="136"/>
                      </a:lnTo>
                      <a:lnTo>
                        <a:pt x="274" y="122"/>
                      </a:lnTo>
                      <a:cubicBezTo>
                        <a:pt x="274" y="122"/>
                        <a:pt x="244" y="122"/>
                        <a:pt x="243" y="92"/>
                      </a:cubicBezTo>
                      <a:close/>
                      <a:moveTo>
                        <a:pt x="243" y="152"/>
                      </a:moveTo>
                      <a:cubicBezTo>
                        <a:pt x="243" y="152"/>
                        <a:pt x="213" y="152"/>
                        <a:pt x="243" y="183"/>
                      </a:cubicBezTo>
                      <a:cubicBezTo>
                        <a:pt x="243" y="183"/>
                        <a:pt x="243" y="152"/>
                        <a:pt x="243" y="152"/>
                      </a:cubicBezTo>
                      <a:close/>
                      <a:moveTo>
                        <a:pt x="152" y="183"/>
                      </a:moveTo>
                      <a:cubicBezTo>
                        <a:pt x="152" y="213"/>
                        <a:pt x="183" y="213"/>
                        <a:pt x="183" y="213"/>
                      </a:cubicBezTo>
                      <a:lnTo>
                        <a:pt x="183" y="213"/>
                      </a:lnTo>
                      <a:cubicBezTo>
                        <a:pt x="165" y="196"/>
                        <a:pt x="152" y="183"/>
                        <a:pt x="152" y="183"/>
                      </a:cubicBezTo>
                      <a:close/>
                      <a:moveTo>
                        <a:pt x="61" y="487"/>
                      </a:moveTo>
                      <a:cubicBezTo>
                        <a:pt x="61" y="487"/>
                        <a:pt x="61" y="487"/>
                        <a:pt x="61" y="487"/>
                      </a:cubicBezTo>
                      <a:cubicBezTo>
                        <a:pt x="61" y="487"/>
                        <a:pt x="61" y="487"/>
                        <a:pt x="61" y="487"/>
                      </a:cubicBezTo>
                      <a:close/>
                      <a:moveTo>
                        <a:pt x="61" y="487"/>
                      </a:moveTo>
                      <a:cubicBezTo>
                        <a:pt x="61" y="487"/>
                        <a:pt x="61" y="487"/>
                        <a:pt x="61" y="487"/>
                      </a:cubicBezTo>
                      <a:cubicBezTo>
                        <a:pt x="61" y="487"/>
                        <a:pt x="61" y="487"/>
                        <a:pt x="61" y="487"/>
                      </a:cubicBezTo>
                      <a:close/>
                      <a:moveTo>
                        <a:pt x="31" y="487"/>
                      </a:moveTo>
                      <a:cubicBezTo>
                        <a:pt x="31" y="487"/>
                        <a:pt x="44" y="500"/>
                        <a:pt x="53" y="500"/>
                      </a:cubicBezTo>
                      <a:cubicBezTo>
                        <a:pt x="55" y="500"/>
                        <a:pt x="56" y="500"/>
                        <a:pt x="57" y="499"/>
                      </a:cubicBezTo>
                      <a:lnTo>
                        <a:pt x="57" y="499"/>
                      </a:lnTo>
                      <a:cubicBezTo>
                        <a:pt x="60" y="500"/>
                        <a:pt x="62" y="501"/>
                        <a:pt x="64" y="502"/>
                      </a:cubicBezTo>
                      <a:lnTo>
                        <a:pt x="64" y="502"/>
                      </a:lnTo>
                      <a:cubicBezTo>
                        <a:pt x="62" y="498"/>
                        <a:pt x="61" y="493"/>
                        <a:pt x="61" y="487"/>
                      </a:cubicBezTo>
                      <a:cubicBezTo>
                        <a:pt x="61" y="493"/>
                        <a:pt x="60" y="497"/>
                        <a:pt x="57" y="499"/>
                      </a:cubicBezTo>
                      <a:lnTo>
                        <a:pt x="57" y="499"/>
                      </a:lnTo>
                      <a:cubicBezTo>
                        <a:pt x="42" y="492"/>
                        <a:pt x="31" y="487"/>
                        <a:pt x="31" y="487"/>
                      </a:cubicBezTo>
                      <a:close/>
                      <a:moveTo>
                        <a:pt x="1003" y="578"/>
                      </a:moveTo>
                      <a:cubicBezTo>
                        <a:pt x="1034" y="578"/>
                        <a:pt x="1003" y="578"/>
                        <a:pt x="1034" y="608"/>
                      </a:cubicBezTo>
                      <a:cubicBezTo>
                        <a:pt x="1034" y="578"/>
                        <a:pt x="1034" y="578"/>
                        <a:pt x="1003" y="578"/>
                      </a:cubicBezTo>
                      <a:close/>
                      <a:moveTo>
                        <a:pt x="213" y="730"/>
                      </a:moveTo>
                      <a:cubicBezTo>
                        <a:pt x="213" y="730"/>
                        <a:pt x="213" y="730"/>
                        <a:pt x="213" y="730"/>
                      </a:cubicBezTo>
                      <a:lnTo>
                        <a:pt x="213" y="730"/>
                      </a:lnTo>
                      <a:cubicBezTo>
                        <a:pt x="213" y="742"/>
                        <a:pt x="208" y="749"/>
                        <a:pt x="202" y="754"/>
                      </a:cubicBezTo>
                      <a:lnTo>
                        <a:pt x="202" y="754"/>
                      </a:lnTo>
                      <a:cubicBezTo>
                        <a:pt x="205" y="748"/>
                        <a:pt x="208" y="740"/>
                        <a:pt x="213" y="730"/>
                      </a:cubicBezTo>
                      <a:lnTo>
                        <a:pt x="213" y="730"/>
                      </a:lnTo>
                      <a:cubicBezTo>
                        <a:pt x="207" y="736"/>
                        <a:pt x="202" y="740"/>
                        <a:pt x="198" y="742"/>
                      </a:cubicBezTo>
                      <a:lnTo>
                        <a:pt x="198" y="742"/>
                      </a:lnTo>
                      <a:cubicBezTo>
                        <a:pt x="198" y="735"/>
                        <a:pt x="200" y="730"/>
                        <a:pt x="213" y="730"/>
                      </a:cubicBezTo>
                      <a:close/>
                      <a:moveTo>
                        <a:pt x="152" y="791"/>
                      </a:moveTo>
                      <a:cubicBezTo>
                        <a:pt x="122" y="791"/>
                        <a:pt x="152" y="791"/>
                        <a:pt x="122" y="821"/>
                      </a:cubicBezTo>
                      <a:lnTo>
                        <a:pt x="91" y="821"/>
                      </a:lnTo>
                      <a:cubicBezTo>
                        <a:pt x="98" y="827"/>
                        <a:pt x="104" y="830"/>
                        <a:pt x="109" y="830"/>
                      </a:cubicBezTo>
                      <a:cubicBezTo>
                        <a:pt x="133" y="830"/>
                        <a:pt x="152" y="791"/>
                        <a:pt x="152" y="791"/>
                      </a:cubicBezTo>
                      <a:close/>
                      <a:moveTo>
                        <a:pt x="395" y="0"/>
                      </a:moveTo>
                      <a:cubicBezTo>
                        <a:pt x="395" y="0"/>
                        <a:pt x="365" y="0"/>
                        <a:pt x="365" y="31"/>
                      </a:cubicBezTo>
                      <a:cubicBezTo>
                        <a:pt x="385" y="31"/>
                        <a:pt x="392" y="17"/>
                        <a:pt x="394" y="17"/>
                      </a:cubicBezTo>
                      <a:cubicBezTo>
                        <a:pt x="395" y="17"/>
                        <a:pt x="395" y="21"/>
                        <a:pt x="395" y="31"/>
                      </a:cubicBezTo>
                      <a:lnTo>
                        <a:pt x="395" y="61"/>
                      </a:lnTo>
                      <a:lnTo>
                        <a:pt x="365" y="61"/>
                      </a:lnTo>
                      <a:cubicBezTo>
                        <a:pt x="365" y="61"/>
                        <a:pt x="365" y="61"/>
                        <a:pt x="365" y="92"/>
                      </a:cubicBezTo>
                      <a:cubicBezTo>
                        <a:pt x="365" y="92"/>
                        <a:pt x="365" y="122"/>
                        <a:pt x="365" y="122"/>
                      </a:cubicBezTo>
                      <a:cubicBezTo>
                        <a:pt x="335" y="92"/>
                        <a:pt x="365" y="92"/>
                        <a:pt x="365" y="92"/>
                      </a:cubicBezTo>
                      <a:cubicBezTo>
                        <a:pt x="355" y="81"/>
                        <a:pt x="348" y="78"/>
                        <a:pt x="344" y="78"/>
                      </a:cubicBezTo>
                      <a:cubicBezTo>
                        <a:pt x="335" y="78"/>
                        <a:pt x="335" y="92"/>
                        <a:pt x="335" y="92"/>
                      </a:cubicBezTo>
                      <a:lnTo>
                        <a:pt x="304" y="61"/>
                      </a:lnTo>
                      <a:lnTo>
                        <a:pt x="304" y="61"/>
                      </a:lnTo>
                      <a:cubicBezTo>
                        <a:pt x="315" y="84"/>
                        <a:pt x="318" y="90"/>
                        <a:pt x="318" y="90"/>
                      </a:cubicBezTo>
                      <a:cubicBezTo>
                        <a:pt x="317" y="90"/>
                        <a:pt x="312" y="83"/>
                        <a:pt x="308" y="83"/>
                      </a:cubicBezTo>
                      <a:cubicBezTo>
                        <a:pt x="306" y="83"/>
                        <a:pt x="304" y="85"/>
                        <a:pt x="304" y="92"/>
                      </a:cubicBezTo>
                      <a:cubicBezTo>
                        <a:pt x="274" y="92"/>
                        <a:pt x="304" y="152"/>
                        <a:pt x="304" y="183"/>
                      </a:cubicBezTo>
                      <a:cubicBezTo>
                        <a:pt x="304" y="183"/>
                        <a:pt x="274" y="152"/>
                        <a:pt x="274" y="152"/>
                      </a:cubicBezTo>
                      <a:cubicBezTo>
                        <a:pt x="274" y="152"/>
                        <a:pt x="267" y="146"/>
                        <a:pt x="260" y="136"/>
                      </a:cubicBezTo>
                      <a:lnTo>
                        <a:pt x="260" y="136"/>
                      </a:lnTo>
                      <a:lnTo>
                        <a:pt x="243" y="152"/>
                      </a:lnTo>
                      <a:cubicBezTo>
                        <a:pt x="274" y="152"/>
                        <a:pt x="274" y="152"/>
                        <a:pt x="274" y="183"/>
                      </a:cubicBezTo>
                      <a:lnTo>
                        <a:pt x="243" y="183"/>
                      </a:lnTo>
                      <a:cubicBezTo>
                        <a:pt x="213" y="183"/>
                        <a:pt x="243" y="213"/>
                        <a:pt x="243" y="213"/>
                      </a:cubicBezTo>
                      <a:lnTo>
                        <a:pt x="213" y="213"/>
                      </a:lnTo>
                      <a:lnTo>
                        <a:pt x="213" y="244"/>
                      </a:lnTo>
                      <a:cubicBezTo>
                        <a:pt x="203" y="233"/>
                        <a:pt x="192" y="222"/>
                        <a:pt x="183" y="213"/>
                      </a:cubicBezTo>
                      <a:lnTo>
                        <a:pt x="183" y="213"/>
                      </a:lnTo>
                      <a:cubicBezTo>
                        <a:pt x="152" y="213"/>
                        <a:pt x="152" y="213"/>
                        <a:pt x="122" y="183"/>
                      </a:cubicBezTo>
                      <a:lnTo>
                        <a:pt x="91" y="183"/>
                      </a:lnTo>
                      <a:cubicBezTo>
                        <a:pt x="122" y="213"/>
                        <a:pt x="122" y="213"/>
                        <a:pt x="152" y="213"/>
                      </a:cubicBezTo>
                      <a:cubicBezTo>
                        <a:pt x="122" y="244"/>
                        <a:pt x="183" y="274"/>
                        <a:pt x="152" y="274"/>
                      </a:cubicBezTo>
                      <a:lnTo>
                        <a:pt x="183" y="274"/>
                      </a:lnTo>
                      <a:cubicBezTo>
                        <a:pt x="183" y="304"/>
                        <a:pt x="183" y="304"/>
                        <a:pt x="183" y="304"/>
                      </a:cubicBezTo>
                      <a:cubicBezTo>
                        <a:pt x="162" y="304"/>
                        <a:pt x="142" y="291"/>
                        <a:pt x="131" y="291"/>
                      </a:cubicBezTo>
                      <a:cubicBezTo>
                        <a:pt x="125" y="291"/>
                        <a:pt x="122" y="294"/>
                        <a:pt x="122" y="304"/>
                      </a:cubicBezTo>
                      <a:lnTo>
                        <a:pt x="152" y="304"/>
                      </a:lnTo>
                      <a:lnTo>
                        <a:pt x="152" y="335"/>
                      </a:lnTo>
                      <a:cubicBezTo>
                        <a:pt x="152" y="335"/>
                        <a:pt x="139" y="321"/>
                        <a:pt x="130" y="321"/>
                      </a:cubicBezTo>
                      <a:cubicBezTo>
                        <a:pt x="125" y="321"/>
                        <a:pt x="122" y="325"/>
                        <a:pt x="122" y="335"/>
                      </a:cubicBezTo>
                      <a:cubicBezTo>
                        <a:pt x="152" y="365"/>
                        <a:pt x="122" y="365"/>
                        <a:pt x="91" y="365"/>
                      </a:cubicBezTo>
                      <a:cubicBezTo>
                        <a:pt x="122" y="365"/>
                        <a:pt x="152" y="365"/>
                        <a:pt x="152" y="396"/>
                      </a:cubicBezTo>
                      <a:cubicBezTo>
                        <a:pt x="122" y="380"/>
                        <a:pt x="114" y="380"/>
                        <a:pt x="110" y="380"/>
                      </a:cubicBezTo>
                      <a:cubicBezTo>
                        <a:pt x="107" y="380"/>
                        <a:pt x="107" y="380"/>
                        <a:pt x="91" y="365"/>
                      </a:cubicBezTo>
                      <a:cubicBezTo>
                        <a:pt x="91" y="365"/>
                        <a:pt x="91" y="365"/>
                        <a:pt x="91" y="383"/>
                      </a:cubicBezTo>
                      <a:lnTo>
                        <a:pt x="91" y="383"/>
                      </a:lnTo>
                      <a:cubicBezTo>
                        <a:pt x="85" y="378"/>
                        <a:pt x="76" y="373"/>
                        <a:pt x="61" y="365"/>
                      </a:cubicBezTo>
                      <a:lnTo>
                        <a:pt x="61" y="365"/>
                      </a:lnTo>
                      <a:lnTo>
                        <a:pt x="91" y="396"/>
                      </a:lnTo>
                      <a:cubicBezTo>
                        <a:pt x="91" y="391"/>
                        <a:pt x="91" y="386"/>
                        <a:pt x="91" y="383"/>
                      </a:cubicBezTo>
                      <a:lnTo>
                        <a:pt x="91" y="383"/>
                      </a:lnTo>
                      <a:cubicBezTo>
                        <a:pt x="111" y="397"/>
                        <a:pt x="99" y="403"/>
                        <a:pt x="122" y="426"/>
                      </a:cubicBezTo>
                      <a:cubicBezTo>
                        <a:pt x="91" y="411"/>
                        <a:pt x="91" y="411"/>
                        <a:pt x="91" y="411"/>
                      </a:cubicBezTo>
                      <a:cubicBezTo>
                        <a:pt x="91" y="411"/>
                        <a:pt x="91" y="411"/>
                        <a:pt x="61" y="396"/>
                      </a:cubicBezTo>
                      <a:lnTo>
                        <a:pt x="61" y="396"/>
                      </a:lnTo>
                      <a:cubicBezTo>
                        <a:pt x="91" y="426"/>
                        <a:pt x="61" y="426"/>
                        <a:pt x="91" y="426"/>
                      </a:cubicBezTo>
                      <a:cubicBezTo>
                        <a:pt x="91" y="436"/>
                        <a:pt x="88" y="439"/>
                        <a:pt x="84" y="439"/>
                      </a:cubicBezTo>
                      <a:cubicBezTo>
                        <a:pt x="75" y="439"/>
                        <a:pt x="61" y="426"/>
                        <a:pt x="61" y="426"/>
                      </a:cubicBezTo>
                      <a:lnTo>
                        <a:pt x="61" y="456"/>
                      </a:lnTo>
                      <a:cubicBezTo>
                        <a:pt x="51" y="446"/>
                        <a:pt x="44" y="443"/>
                        <a:pt x="40" y="443"/>
                      </a:cubicBezTo>
                      <a:cubicBezTo>
                        <a:pt x="31" y="443"/>
                        <a:pt x="31" y="456"/>
                        <a:pt x="31" y="456"/>
                      </a:cubicBezTo>
                      <a:lnTo>
                        <a:pt x="61" y="487"/>
                      </a:lnTo>
                      <a:cubicBezTo>
                        <a:pt x="89" y="487"/>
                        <a:pt x="66" y="487"/>
                        <a:pt x="84" y="509"/>
                      </a:cubicBezTo>
                      <a:lnTo>
                        <a:pt x="84" y="509"/>
                      </a:lnTo>
                      <a:cubicBezTo>
                        <a:pt x="77" y="507"/>
                        <a:pt x="71" y="504"/>
                        <a:pt x="64" y="502"/>
                      </a:cubicBezTo>
                      <a:lnTo>
                        <a:pt x="64" y="502"/>
                      </a:lnTo>
                      <a:cubicBezTo>
                        <a:pt x="72" y="517"/>
                        <a:pt x="91" y="517"/>
                        <a:pt x="91" y="517"/>
                      </a:cubicBezTo>
                      <a:cubicBezTo>
                        <a:pt x="89" y="514"/>
                        <a:pt x="86" y="512"/>
                        <a:pt x="84" y="509"/>
                      </a:cubicBezTo>
                      <a:lnTo>
                        <a:pt x="84" y="509"/>
                      </a:lnTo>
                      <a:cubicBezTo>
                        <a:pt x="98" y="514"/>
                        <a:pt x="112" y="517"/>
                        <a:pt x="122" y="517"/>
                      </a:cubicBezTo>
                      <a:lnTo>
                        <a:pt x="91" y="517"/>
                      </a:lnTo>
                      <a:lnTo>
                        <a:pt x="152" y="548"/>
                      </a:lnTo>
                      <a:lnTo>
                        <a:pt x="122" y="548"/>
                      </a:lnTo>
                      <a:cubicBezTo>
                        <a:pt x="122" y="548"/>
                        <a:pt x="95" y="534"/>
                        <a:pt x="77" y="534"/>
                      </a:cubicBezTo>
                      <a:cubicBezTo>
                        <a:pt x="68" y="534"/>
                        <a:pt x="61" y="537"/>
                        <a:pt x="61" y="548"/>
                      </a:cubicBezTo>
                      <a:cubicBezTo>
                        <a:pt x="61" y="548"/>
                        <a:pt x="31" y="517"/>
                        <a:pt x="31" y="517"/>
                      </a:cubicBezTo>
                      <a:lnTo>
                        <a:pt x="0" y="517"/>
                      </a:lnTo>
                      <a:cubicBezTo>
                        <a:pt x="0" y="532"/>
                        <a:pt x="8" y="532"/>
                        <a:pt x="15" y="532"/>
                      </a:cubicBezTo>
                      <a:cubicBezTo>
                        <a:pt x="23" y="532"/>
                        <a:pt x="31" y="532"/>
                        <a:pt x="31" y="548"/>
                      </a:cubicBezTo>
                      <a:cubicBezTo>
                        <a:pt x="91" y="548"/>
                        <a:pt x="91" y="578"/>
                        <a:pt x="122" y="578"/>
                      </a:cubicBezTo>
                      <a:lnTo>
                        <a:pt x="91" y="578"/>
                      </a:lnTo>
                      <a:cubicBezTo>
                        <a:pt x="91" y="578"/>
                        <a:pt x="61" y="608"/>
                        <a:pt x="61" y="608"/>
                      </a:cubicBezTo>
                      <a:lnTo>
                        <a:pt x="0" y="608"/>
                      </a:lnTo>
                      <a:cubicBezTo>
                        <a:pt x="0" y="608"/>
                        <a:pt x="31" y="639"/>
                        <a:pt x="61" y="639"/>
                      </a:cubicBezTo>
                      <a:cubicBezTo>
                        <a:pt x="61" y="639"/>
                        <a:pt x="91" y="608"/>
                        <a:pt x="91" y="608"/>
                      </a:cubicBezTo>
                      <a:lnTo>
                        <a:pt x="91" y="639"/>
                      </a:lnTo>
                      <a:cubicBezTo>
                        <a:pt x="91" y="649"/>
                        <a:pt x="91" y="652"/>
                        <a:pt x="93" y="652"/>
                      </a:cubicBezTo>
                      <a:cubicBezTo>
                        <a:pt x="95" y="652"/>
                        <a:pt x="102" y="639"/>
                        <a:pt x="122" y="639"/>
                      </a:cubicBezTo>
                      <a:cubicBezTo>
                        <a:pt x="122" y="669"/>
                        <a:pt x="122" y="669"/>
                        <a:pt x="91" y="669"/>
                      </a:cubicBezTo>
                      <a:cubicBezTo>
                        <a:pt x="91" y="669"/>
                        <a:pt x="91" y="669"/>
                        <a:pt x="91" y="700"/>
                      </a:cubicBezTo>
                      <a:lnTo>
                        <a:pt x="122" y="700"/>
                      </a:lnTo>
                      <a:cubicBezTo>
                        <a:pt x="61" y="730"/>
                        <a:pt x="122" y="730"/>
                        <a:pt x="122" y="730"/>
                      </a:cubicBezTo>
                      <a:cubicBezTo>
                        <a:pt x="132" y="720"/>
                        <a:pt x="135" y="716"/>
                        <a:pt x="138" y="716"/>
                      </a:cubicBezTo>
                      <a:cubicBezTo>
                        <a:pt x="141" y="716"/>
                        <a:pt x="142" y="725"/>
                        <a:pt x="164" y="729"/>
                      </a:cubicBezTo>
                      <a:lnTo>
                        <a:pt x="164" y="729"/>
                      </a:lnTo>
                      <a:cubicBezTo>
                        <a:pt x="163" y="731"/>
                        <a:pt x="163" y="734"/>
                        <a:pt x="163" y="736"/>
                      </a:cubicBezTo>
                      <a:lnTo>
                        <a:pt x="163" y="736"/>
                      </a:lnTo>
                      <a:cubicBezTo>
                        <a:pt x="150" y="745"/>
                        <a:pt x="144" y="760"/>
                        <a:pt x="122" y="760"/>
                      </a:cubicBezTo>
                      <a:lnTo>
                        <a:pt x="152" y="760"/>
                      </a:lnTo>
                      <a:cubicBezTo>
                        <a:pt x="122" y="760"/>
                        <a:pt x="122" y="760"/>
                        <a:pt x="91" y="791"/>
                      </a:cubicBezTo>
                      <a:cubicBezTo>
                        <a:pt x="91" y="791"/>
                        <a:pt x="119" y="777"/>
                        <a:pt x="137" y="777"/>
                      </a:cubicBezTo>
                      <a:cubicBezTo>
                        <a:pt x="146" y="777"/>
                        <a:pt x="152" y="781"/>
                        <a:pt x="152" y="791"/>
                      </a:cubicBezTo>
                      <a:cubicBezTo>
                        <a:pt x="163" y="791"/>
                        <a:pt x="166" y="794"/>
                        <a:pt x="166" y="799"/>
                      </a:cubicBezTo>
                      <a:lnTo>
                        <a:pt x="166" y="799"/>
                      </a:lnTo>
                      <a:cubicBezTo>
                        <a:pt x="170" y="794"/>
                        <a:pt x="175" y="791"/>
                        <a:pt x="183" y="791"/>
                      </a:cubicBezTo>
                      <a:cubicBezTo>
                        <a:pt x="174" y="795"/>
                        <a:pt x="169" y="799"/>
                        <a:pt x="165" y="802"/>
                      </a:cubicBezTo>
                      <a:lnTo>
                        <a:pt x="165" y="802"/>
                      </a:lnTo>
                      <a:cubicBezTo>
                        <a:pt x="165" y="805"/>
                        <a:pt x="163" y="808"/>
                        <a:pt x="161" y="811"/>
                      </a:cubicBezTo>
                      <a:lnTo>
                        <a:pt x="161" y="811"/>
                      </a:lnTo>
                      <a:cubicBezTo>
                        <a:pt x="160" y="808"/>
                        <a:pt x="161" y="805"/>
                        <a:pt x="165" y="802"/>
                      </a:cubicBezTo>
                      <a:lnTo>
                        <a:pt x="165" y="802"/>
                      </a:lnTo>
                      <a:cubicBezTo>
                        <a:pt x="166" y="801"/>
                        <a:pt x="166" y="800"/>
                        <a:pt x="166" y="799"/>
                      </a:cubicBezTo>
                      <a:lnTo>
                        <a:pt x="166" y="799"/>
                      </a:lnTo>
                      <a:cubicBezTo>
                        <a:pt x="161" y="804"/>
                        <a:pt x="158" y="811"/>
                        <a:pt x="156" y="817"/>
                      </a:cubicBezTo>
                      <a:lnTo>
                        <a:pt x="156" y="817"/>
                      </a:lnTo>
                      <a:cubicBezTo>
                        <a:pt x="158" y="815"/>
                        <a:pt x="159" y="813"/>
                        <a:pt x="161" y="811"/>
                      </a:cubicBezTo>
                      <a:lnTo>
                        <a:pt x="161" y="811"/>
                      </a:lnTo>
                      <a:cubicBezTo>
                        <a:pt x="163" y="821"/>
                        <a:pt x="193" y="821"/>
                        <a:pt x="155" y="821"/>
                      </a:cubicBezTo>
                      <a:lnTo>
                        <a:pt x="155" y="821"/>
                      </a:lnTo>
                      <a:cubicBezTo>
                        <a:pt x="155" y="820"/>
                        <a:pt x="156" y="818"/>
                        <a:pt x="156" y="817"/>
                      </a:cubicBezTo>
                      <a:lnTo>
                        <a:pt x="156" y="817"/>
                      </a:lnTo>
                      <a:cubicBezTo>
                        <a:pt x="154" y="819"/>
                        <a:pt x="152" y="821"/>
                        <a:pt x="152" y="821"/>
                      </a:cubicBezTo>
                      <a:cubicBezTo>
                        <a:pt x="152" y="821"/>
                        <a:pt x="152" y="821"/>
                        <a:pt x="152" y="852"/>
                      </a:cubicBezTo>
                      <a:lnTo>
                        <a:pt x="91" y="1216"/>
                      </a:lnTo>
                      <a:lnTo>
                        <a:pt x="547" y="1125"/>
                      </a:lnTo>
                      <a:cubicBezTo>
                        <a:pt x="563" y="1125"/>
                        <a:pt x="585" y="1133"/>
                        <a:pt x="608" y="1133"/>
                      </a:cubicBezTo>
                      <a:cubicBezTo>
                        <a:pt x="631" y="1133"/>
                        <a:pt x="654" y="1125"/>
                        <a:pt x="669" y="1095"/>
                      </a:cubicBezTo>
                      <a:cubicBezTo>
                        <a:pt x="699" y="1095"/>
                        <a:pt x="699" y="1064"/>
                        <a:pt x="730" y="1064"/>
                      </a:cubicBezTo>
                      <a:lnTo>
                        <a:pt x="730" y="1034"/>
                      </a:lnTo>
                      <a:cubicBezTo>
                        <a:pt x="736" y="1040"/>
                        <a:pt x="741" y="1042"/>
                        <a:pt x="745" y="1042"/>
                      </a:cubicBezTo>
                      <a:cubicBezTo>
                        <a:pt x="761" y="1042"/>
                        <a:pt x="766" y="1003"/>
                        <a:pt x="791" y="1003"/>
                      </a:cubicBezTo>
                      <a:cubicBezTo>
                        <a:pt x="791" y="1003"/>
                        <a:pt x="791" y="973"/>
                        <a:pt x="821" y="973"/>
                      </a:cubicBezTo>
                      <a:cubicBezTo>
                        <a:pt x="821" y="973"/>
                        <a:pt x="851" y="973"/>
                        <a:pt x="882" y="943"/>
                      </a:cubicBezTo>
                      <a:cubicBezTo>
                        <a:pt x="882" y="912"/>
                        <a:pt x="912" y="882"/>
                        <a:pt x="912" y="852"/>
                      </a:cubicBezTo>
                      <a:cubicBezTo>
                        <a:pt x="943" y="852"/>
                        <a:pt x="912" y="821"/>
                        <a:pt x="943" y="821"/>
                      </a:cubicBezTo>
                      <a:lnTo>
                        <a:pt x="912" y="821"/>
                      </a:lnTo>
                      <a:lnTo>
                        <a:pt x="912" y="791"/>
                      </a:lnTo>
                      <a:cubicBezTo>
                        <a:pt x="912" y="821"/>
                        <a:pt x="943" y="821"/>
                        <a:pt x="943" y="821"/>
                      </a:cubicBezTo>
                      <a:cubicBezTo>
                        <a:pt x="973" y="791"/>
                        <a:pt x="943" y="760"/>
                        <a:pt x="943" y="730"/>
                      </a:cubicBezTo>
                      <a:cubicBezTo>
                        <a:pt x="963" y="730"/>
                        <a:pt x="956" y="716"/>
                        <a:pt x="967" y="716"/>
                      </a:cubicBezTo>
                      <a:cubicBezTo>
                        <a:pt x="973" y="716"/>
                        <a:pt x="983" y="720"/>
                        <a:pt x="1003" y="730"/>
                      </a:cubicBezTo>
                      <a:cubicBezTo>
                        <a:pt x="988" y="715"/>
                        <a:pt x="981" y="715"/>
                        <a:pt x="973" y="715"/>
                      </a:cubicBezTo>
                      <a:cubicBezTo>
                        <a:pt x="965" y="715"/>
                        <a:pt x="958" y="715"/>
                        <a:pt x="943" y="700"/>
                      </a:cubicBezTo>
                      <a:lnTo>
                        <a:pt x="973" y="700"/>
                      </a:lnTo>
                      <a:cubicBezTo>
                        <a:pt x="973" y="669"/>
                        <a:pt x="1003" y="669"/>
                        <a:pt x="1003" y="639"/>
                      </a:cubicBezTo>
                      <a:lnTo>
                        <a:pt x="973" y="639"/>
                      </a:lnTo>
                      <a:cubicBezTo>
                        <a:pt x="943" y="608"/>
                        <a:pt x="1003" y="608"/>
                        <a:pt x="973" y="608"/>
                      </a:cubicBezTo>
                      <a:lnTo>
                        <a:pt x="1003" y="608"/>
                      </a:lnTo>
                      <a:cubicBezTo>
                        <a:pt x="1003" y="578"/>
                        <a:pt x="973" y="578"/>
                        <a:pt x="1003" y="578"/>
                      </a:cubicBezTo>
                      <a:cubicBezTo>
                        <a:pt x="1003" y="570"/>
                        <a:pt x="1003" y="565"/>
                        <a:pt x="1004" y="560"/>
                      </a:cubicBezTo>
                      <a:lnTo>
                        <a:pt x="1004" y="560"/>
                      </a:lnTo>
                      <a:cubicBezTo>
                        <a:pt x="1004" y="561"/>
                        <a:pt x="1004" y="561"/>
                        <a:pt x="1004" y="561"/>
                      </a:cubicBezTo>
                      <a:cubicBezTo>
                        <a:pt x="1007" y="561"/>
                        <a:pt x="1013" y="548"/>
                        <a:pt x="1034" y="548"/>
                      </a:cubicBezTo>
                      <a:cubicBezTo>
                        <a:pt x="1011" y="548"/>
                        <a:pt x="1005" y="548"/>
                        <a:pt x="1004" y="560"/>
                      </a:cubicBezTo>
                      <a:lnTo>
                        <a:pt x="1004" y="560"/>
                      </a:lnTo>
                      <a:cubicBezTo>
                        <a:pt x="1003" y="559"/>
                        <a:pt x="1003" y="555"/>
                        <a:pt x="1003" y="548"/>
                      </a:cubicBezTo>
                      <a:cubicBezTo>
                        <a:pt x="1003" y="548"/>
                        <a:pt x="1003" y="517"/>
                        <a:pt x="1003" y="517"/>
                      </a:cubicBezTo>
                      <a:lnTo>
                        <a:pt x="1034" y="517"/>
                      </a:lnTo>
                      <a:cubicBezTo>
                        <a:pt x="1003" y="517"/>
                        <a:pt x="1064" y="487"/>
                        <a:pt x="1034" y="487"/>
                      </a:cubicBezTo>
                      <a:cubicBezTo>
                        <a:pt x="1034" y="426"/>
                        <a:pt x="1003" y="365"/>
                        <a:pt x="973" y="335"/>
                      </a:cubicBezTo>
                      <a:cubicBezTo>
                        <a:pt x="943" y="335"/>
                        <a:pt x="943" y="304"/>
                        <a:pt x="943" y="304"/>
                      </a:cubicBezTo>
                      <a:lnTo>
                        <a:pt x="973" y="274"/>
                      </a:lnTo>
                      <a:lnTo>
                        <a:pt x="943" y="274"/>
                      </a:lnTo>
                      <a:cubicBezTo>
                        <a:pt x="973" y="274"/>
                        <a:pt x="943" y="244"/>
                        <a:pt x="973" y="244"/>
                      </a:cubicBezTo>
                      <a:lnTo>
                        <a:pt x="943" y="183"/>
                      </a:lnTo>
                      <a:cubicBezTo>
                        <a:pt x="943" y="183"/>
                        <a:pt x="929" y="196"/>
                        <a:pt x="920" y="196"/>
                      </a:cubicBezTo>
                      <a:cubicBezTo>
                        <a:pt x="916" y="196"/>
                        <a:pt x="912" y="193"/>
                        <a:pt x="912" y="183"/>
                      </a:cubicBezTo>
                      <a:lnTo>
                        <a:pt x="943" y="183"/>
                      </a:lnTo>
                      <a:cubicBezTo>
                        <a:pt x="943" y="160"/>
                        <a:pt x="930" y="154"/>
                        <a:pt x="913" y="154"/>
                      </a:cubicBezTo>
                      <a:cubicBezTo>
                        <a:pt x="894" y="154"/>
                        <a:pt x="869" y="161"/>
                        <a:pt x="849" y="161"/>
                      </a:cubicBezTo>
                      <a:cubicBezTo>
                        <a:pt x="838" y="161"/>
                        <a:pt x="828" y="159"/>
                        <a:pt x="821" y="152"/>
                      </a:cubicBezTo>
                      <a:lnTo>
                        <a:pt x="821" y="152"/>
                      </a:lnTo>
                      <a:cubicBezTo>
                        <a:pt x="806" y="168"/>
                        <a:pt x="798" y="168"/>
                        <a:pt x="794" y="168"/>
                      </a:cubicBezTo>
                      <a:cubicBezTo>
                        <a:pt x="791" y="168"/>
                        <a:pt x="791" y="168"/>
                        <a:pt x="791" y="183"/>
                      </a:cubicBezTo>
                      <a:cubicBezTo>
                        <a:pt x="791" y="173"/>
                        <a:pt x="787" y="169"/>
                        <a:pt x="783" y="169"/>
                      </a:cubicBezTo>
                      <a:cubicBezTo>
                        <a:pt x="774" y="169"/>
                        <a:pt x="760" y="183"/>
                        <a:pt x="760" y="183"/>
                      </a:cubicBezTo>
                      <a:cubicBezTo>
                        <a:pt x="760" y="152"/>
                        <a:pt x="730" y="152"/>
                        <a:pt x="760" y="122"/>
                      </a:cubicBezTo>
                      <a:cubicBezTo>
                        <a:pt x="730" y="122"/>
                        <a:pt x="730" y="152"/>
                        <a:pt x="699" y="152"/>
                      </a:cubicBezTo>
                      <a:cubicBezTo>
                        <a:pt x="730" y="122"/>
                        <a:pt x="730" y="122"/>
                        <a:pt x="730" y="122"/>
                      </a:cubicBezTo>
                      <a:lnTo>
                        <a:pt x="699" y="122"/>
                      </a:lnTo>
                      <a:cubicBezTo>
                        <a:pt x="699" y="122"/>
                        <a:pt x="699" y="122"/>
                        <a:pt x="699" y="92"/>
                      </a:cubicBezTo>
                      <a:cubicBezTo>
                        <a:pt x="699" y="92"/>
                        <a:pt x="699" y="105"/>
                        <a:pt x="690" y="105"/>
                      </a:cubicBezTo>
                      <a:cubicBezTo>
                        <a:pt x="686" y="105"/>
                        <a:pt x="679" y="102"/>
                        <a:pt x="669" y="92"/>
                      </a:cubicBezTo>
                      <a:cubicBezTo>
                        <a:pt x="669" y="92"/>
                        <a:pt x="669" y="92"/>
                        <a:pt x="669" y="122"/>
                      </a:cubicBezTo>
                      <a:cubicBezTo>
                        <a:pt x="659" y="112"/>
                        <a:pt x="652" y="108"/>
                        <a:pt x="648" y="108"/>
                      </a:cubicBezTo>
                      <a:cubicBezTo>
                        <a:pt x="639" y="108"/>
                        <a:pt x="639" y="122"/>
                        <a:pt x="639" y="122"/>
                      </a:cubicBezTo>
                      <a:lnTo>
                        <a:pt x="639" y="92"/>
                      </a:lnTo>
                      <a:cubicBezTo>
                        <a:pt x="630" y="101"/>
                        <a:pt x="623" y="104"/>
                        <a:pt x="618" y="104"/>
                      </a:cubicBezTo>
                      <a:cubicBezTo>
                        <a:pt x="609" y="104"/>
                        <a:pt x="603" y="92"/>
                        <a:pt x="592" y="78"/>
                      </a:cubicBezTo>
                      <a:lnTo>
                        <a:pt x="592" y="78"/>
                      </a:lnTo>
                      <a:cubicBezTo>
                        <a:pt x="578" y="92"/>
                        <a:pt x="578" y="92"/>
                        <a:pt x="578" y="92"/>
                      </a:cubicBezTo>
                      <a:cubicBezTo>
                        <a:pt x="578" y="92"/>
                        <a:pt x="578" y="122"/>
                        <a:pt x="578" y="122"/>
                      </a:cubicBezTo>
                      <a:cubicBezTo>
                        <a:pt x="578" y="116"/>
                        <a:pt x="577" y="113"/>
                        <a:pt x="575" y="113"/>
                      </a:cubicBezTo>
                      <a:cubicBezTo>
                        <a:pt x="567" y="113"/>
                        <a:pt x="547" y="152"/>
                        <a:pt x="547" y="152"/>
                      </a:cubicBezTo>
                      <a:cubicBezTo>
                        <a:pt x="547" y="122"/>
                        <a:pt x="547" y="122"/>
                        <a:pt x="547" y="122"/>
                      </a:cubicBezTo>
                      <a:cubicBezTo>
                        <a:pt x="517" y="122"/>
                        <a:pt x="547" y="92"/>
                        <a:pt x="547" y="92"/>
                      </a:cubicBezTo>
                      <a:lnTo>
                        <a:pt x="547" y="92"/>
                      </a:lnTo>
                      <a:cubicBezTo>
                        <a:pt x="526" y="113"/>
                        <a:pt x="520" y="135"/>
                        <a:pt x="518" y="135"/>
                      </a:cubicBezTo>
                      <a:cubicBezTo>
                        <a:pt x="517" y="135"/>
                        <a:pt x="517" y="131"/>
                        <a:pt x="517" y="122"/>
                      </a:cubicBezTo>
                      <a:cubicBezTo>
                        <a:pt x="517" y="107"/>
                        <a:pt x="509" y="107"/>
                        <a:pt x="502" y="107"/>
                      </a:cubicBezTo>
                      <a:cubicBezTo>
                        <a:pt x="494" y="107"/>
                        <a:pt x="487" y="107"/>
                        <a:pt x="487" y="92"/>
                      </a:cubicBezTo>
                      <a:cubicBezTo>
                        <a:pt x="481" y="104"/>
                        <a:pt x="477" y="109"/>
                        <a:pt x="475" y="109"/>
                      </a:cubicBezTo>
                      <a:cubicBezTo>
                        <a:pt x="466" y="109"/>
                        <a:pt x="481" y="31"/>
                        <a:pt x="456" y="31"/>
                      </a:cubicBezTo>
                      <a:cubicBezTo>
                        <a:pt x="447" y="40"/>
                        <a:pt x="443" y="46"/>
                        <a:pt x="443" y="51"/>
                      </a:cubicBezTo>
                      <a:lnTo>
                        <a:pt x="443" y="51"/>
                      </a:lnTo>
                      <a:cubicBezTo>
                        <a:pt x="440" y="49"/>
                        <a:pt x="437" y="48"/>
                        <a:pt x="434" y="48"/>
                      </a:cubicBezTo>
                      <a:cubicBezTo>
                        <a:pt x="429" y="48"/>
                        <a:pt x="426" y="51"/>
                        <a:pt x="426" y="61"/>
                      </a:cubicBezTo>
                      <a:cubicBezTo>
                        <a:pt x="426" y="31"/>
                        <a:pt x="395" y="31"/>
                        <a:pt x="39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29" name="Google Shape;1629;p31"/>
                <p:cNvSpPr/>
                <p:nvPr/>
              </p:nvSpPr>
              <p:spPr>
                <a:xfrm>
                  <a:off x="2330862" y="50776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0" name="Google Shape;1630;p31"/>
                <p:cNvSpPr/>
                <p:nvPr/>
              </p:nvSpPr>
              <p:spPr>
                <a:xfrm>
                  <a:off x="2341601" y="50786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1" name="Google Shape;1631;p31"/>
                <p:cNvSpPr/>
                <p:nvPr/>
              </p:nvSpPr>
              <p:spPr>
                <a:xfrm>
                  <a:off x="2343563" y="507861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2" name="Google Shape;1632;p31"/>
                <p:cNvSpPr/>
                <p:nvPr/>
              </p:nvSpPr>
              <p:spPr>
                <a:xfrm>
                  <a:off x="2327935" y="508154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1"/>
                      </a:cubicBez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3" name="Google Shape;1633;p31"/>
                <p:cNvSpPr/>
                <p:nvPr/>
              </p:nvSpPr>
              <p:spPr>
                <a:xfrm>
                  <a:off x="2322051" y="50923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4" name="Google Shape;1634;p31"/>
                <p:cNvSpPr/>
                <p:nvPr/>
              </p:nvSpPr>
              <p:spPr>
                <a:xfrm>
                  <a:off x="2323048" y="509131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5" name="Google Shape;1635;p31"/>
                <p:cNvSpPr/>
                <p:nvPr/>
              </p:nvSpPr>
              <p:spPr>
                <a:xfrm>
                  <a:off x="2329865" y="507961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0"/>
                      </a:moveTo>
                      <a:cubicBezTo>
                        <a:pt x="1" y="30"/>
                        <a:pt x="1" y="30"/>
                        <a:pt x="1" y="0"/>
                      </a:cubicBezTo>
                      <a:cubicBezTo>
                        <a:pt x="1" y="30"/>
                        <a:pt x="1" y="30"/>
                        <a:pt x="1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6" name="Google Shape;1636;p31"/>
                <p:cNvSpPr/>
                <p:nvPr/>
              </p:nvSpPr>
              <p:spPr>
                <a:xfrm>
                  <a:off x="2323048" y="50913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7" name="Google Shape;1637;p31"/>
                <p:cNvSpPr/>
                <p:nvPr/>
              </p:nvSpPr>
              <p:spPr>
                <a:xfrm>
                  <a:off x="2322051" y="50923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8" name="Google Shape;1638;p31"/>
                <p:cNvSpPr/>
                <p:nvPr/>
              </p:nvSpPr>
              <p:spPr>
                <a:xfrm>
                  <a:off x="2325974" y="508546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39" name="Google Shape;1639;p31"/>
                <p:cNvSpPr/>
                <p:nvPr/>
              </p:nvSpPr>
              <p:spPr>
                <a:xfrm>
                  <a:off x="2322051" y="509035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0" name="Google Shape;1640;p31"/>
                <p:cNvSpPr/>
                <p:nvPr/>
              </p:nvSpPr>
              <p:spPr>
                <a:xfrm>
                  <a:off x="2321086" y="5093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1" name="Google Shape;1641;p31"/>
                <p:cNvSpPr/>
                <p:nvPr/>
              </p:nvSpPr>
              <p:spPr>
                <a:xfrm>
                  <a:off x="2324012" y="50874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2" name="Google Shape;1642;p31"/>
                <p:cNvSpPr/>
                <p:nvPr/>
              </p:nvSpPr>
              <p:spPr>
                <a:xfrm>
                  <a:off x="1061253" y="47297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3" name="Google Shape;1643;p31"/>
                <p:cNvSpPr/>
                <p:nvPr/>
              </p:nvSpPr>
              <p:spPr>
                <a:xfrm>
                  <a:off x="1063215" y="4732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4" name="Google Shape;1644;p31"/>
                <p:cNvSpPr/>
                <p:nvPr/>
              </p:nvSpPr>
              <p:spPr>
                <a:xfrm>
                  <a:off x="1058327" y="47287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5" name="Google Shape;1645;p31"/>
                <p:cNvSpPr/>
                <p:nvPr/>
              </p:nvSpPr>
              <p:spPr>
                <a:xfrm>
                  <a:off x="1062218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6" name="Google Shape;1646;p31"/>
                <p:cNvSpPr/>
                <p:nvPr/>
              </p:nvSpPr>
              <p:spPr>
                <a:xfrm>
                  <a:off x="1063215" y="47355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7" name="Google Shape;1647;p31"/>
                <p:cNvSpPr/>
                <p:nvPr/>
              </p:nvSpPr>
              <p:spPr>
                <a:xfrm>
                  <a:off x="1052443" y="47228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8" name="Google Shape;1648;p31"/>
                <p:cNvSpPr/>
                <p:nvPr/>
              </p:nvSpPr>
              <p:spPr>
                <a:xfrm>
                  <a:off x="1050482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49" name="Google Shape;1649;p31"/>
                <p:cNvSpPr/>
                <p:nvPr/>
              </p:nvSpPr>
              <p:spPr>
                <a:xfrm>
                  <a:off x="1052443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0" name="Google Shape;1650;p31"/>
                <p:cNvSpPr/>
                <p:nvPr/>
              </p:nvSpPr>
              <p:spPr>
                <a:xfrm>
                  <a:off x="1052443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1" name="Google Shape;1651;p31"/>
                <p:cNvSpPr/>
                <p:nvPr/>
              </p:nvSpPr>
              <p:spPr>
                <a:xfrm>
                  <a:off x="1053440" y="471796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1"/>
                      </a:moveTo>
                      <a:cubicBezTo>
                        <a:pt x="3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2" name="Google Shape;1652;p31"/>
                <p:cNvSpPr/>
                <p:nvPr/>
              </p:nvSpPr>
              <p:spPr>
                <a:xfrm>
                  <a:off x="1061253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3" name="Google Shape;1653;p31"/>
                <p:cNvSpPr/>
                <p:nvPr/>
              </p:nvSpPr>
              <p:spPr>
                <a:xfrm>
                  <a:off x="1050482" y="47160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4" name="Google Shape;1654;p31"/>
                <p:cNvSpPr/>
                <p:nvPr/>
              </p:nvSpPr>
              <p:spPr>
                <a:xfrm>
                  <a:off x="1053440" y="4719929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0" y="0"/>
                      </a:moveTo>
                      <a:lnTo>
                        <a:pt x="30" y="0"/>
                      </a:lnTo>
                      <a:cubicBezTo>
                        <a:pt x="30" y="0"/>
                        <a:pt x="0" y="0"/>
                        <a:pt x="0" y="31"/>
                      </a:cubicBezTo>
                      <a:lnTo>
                        <a:pt x="0" y="31"/>
                      </a:lnTo>
                      <a:cubicBezTo>
                        <a:pt x="0" y="16"/>
                        <a:pt x="8" y="16"/>
                        <a:pt x="15" y="16"/>
                      </a:cubicBezTo>
                      <a:cubicBezTo>
                        <a:pt x="23" y="16"/>
                        <a:pt x="30" y="16"/>
                        <a:pt x="3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5" name="Google Shape;1655;p31"/>
                <p:cNvSpPr/>
                <p:nvPr/>
              </p:nvSpPr>
              <p:spPr>
                <a:xfrm>
                  <a:off x="1047555" y="475121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6" name="Google Shape;1656;p31"/>
                <p:cNvSpPr/>
                <p:nvPr/>
              </p:nvSpPr>
              <p:spPr>
                <a:xfrm>
                  <a:off x="1050482" y="47160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7" name="Google Shape;1657;p31"/>
                <p:cNvSpPr/>
                <p:nvPr/>
              </p:nvSpPr>
              <p:spPr>
                <a:xfrm>
                  <a:off x="1057331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8" name="Google Shape;1658;p31"/>
                <p:cNvSpPr/>
                <p:nvPr/>
              </p:nvSpPr>
              <p:spPr>
                <a:xfrm>
                  <a:off x="1057331" y="4731215"/>
                  <a:ext cx="1029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5" extrusionOk="0">
                      <a:moveTo>
                        <a:pt x="30" y="1"/>
                      </a:moveTo>
                      <a:cubicBezTo>
                        <a:pt x="28" y="1"/>
                        <a:pt x="21" y="14"/>
                        <a:pt x="1" y="14"/>
                      </a:cubicBezTo>
                      <a:lnTo>
                        <a:pt x="31" y="14"/>
                      </a:lnTo>
                      <a:cubicBezTo>
                        <a:pt x="31" y="4"/>
                        <a:pt x="31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59" name="Google Shape;1659;p31"/>
                <p:cNvSpPr/>
                <p:nvPr/>
              </p:nvSpPr>
              <p:spPr>
                <a:xfrm>
                  <a:off x="1053440" y="471796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0" name="Google Shape;1660;p31"/>
                <p:cNvSpPr/>
                <p:nvPr/>
              </p:nvSpPr>
              <p:spPr>
                <a:xfrm>
                  <a:off x="1055369" y="472774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1" name="Google Shape;1661;p31"/>
                <p:cNvSpPr/>
                <p:nvPr/>
              </p:nvSpPr>
              <p:spPr>
                <a:xfrm>
                  <a:off x="1063215" y="47345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2" name="Google Shape;1662;p31"/>
                <p:cNvSpPr/>
                <p:nvPr/>
              </p:nvSpPr>
              <p:spPr>
                <a:xfrm>
                  <a:off x="1070032" y="474632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3" name="Google Shape;1663;p31"/>
                <p:cNvSpPr/>
                <p:nvPr/>
              </p:nvSpPr>
              <p:spPr>
                <a:xfrm>
                  <a:off x="1069067" y="4745331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cubicBezTo>
                        <a:pt x="0" y="1"/>
                        <a:pt x="0" y="31"/>
                        <a:pt x="31" y="31"/>
                      </a:cubicBezTo>
                      <a:cubicBezTo>
                        <a:pt x="31" y="31"/>
                        <a:pt x="31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4" name="Google Shape;1664;p31"/>
                <p:cNvSpPr/>
                <p:nvPr/>
              </p:nvSpPr>
              <p:spPr>
                <a:xfrm>
                  <a:off x="1069067" y="474729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5" name="Google Shape;1665;p31"/>
                <p:cNvSpPr/>
                <p:nvPr/>
              </p:nvSpPr>
              <p:spPr>
                <a:xfrm>
                  <a:off x="1072958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6" name="Google Shape;1666;p31"/>
                <p:cNvSpPr/>
                <p:nvPr/>
              </p:nvSpPr>
              <p:spPr>
                <a:xfrm>
                  <a:off x="1072958" y="47394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7" name="Google Shape;1667;p31"/>
                <p:cNvSpPr/>
                <p:nvPr/>
              </p:nvSpPr>
              <p:spPr>
                <a:xfrm>
                  <a:off x="1068103" y="475414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8" name="Google Shape;1668;p31"/>
                <p:cNvSpPr/>
                <p:nvPr/>
              </p:nvSpPr>
              <p:spPr>
                <a:xfrm>
                  <a:off x="1035819" y="4715041"/>
                  <a:ext cx="38168" cy="454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7" h="1414" extrusionOk="0">
                      <a:moveTo>
                        <a:pt x="457" y="0"/>
                      </a:moveTo>
                      <a:lnTo>
                        <a:pt x="457" y="31"/>
                      </a:lnTo>
                      <a:lnTo>
                        <a:pt x="487" y="31"/>
                      </a:lnTo>
                      <a:lnTo>
                        <a:pt x="457" y="0"/>
                      </a:lnTo>
                      <a:close/>
                      <a:moveTo>
                        <a:pt x="577" y="151"/>
                      </a:moveTo>
                      <a:lnTo>
                        <a:pt x="578" y="152"/>
                      </a:lnTo>
                      <a:cubicBezTo>
                        <a:pt x="578" y="152"/>
                        <a:pt x="578" y="152"/>
                        <a:pt x="578" y="183"/>
                      </a:cubicBezTo>
                      <a:cubicBezTo>
                        <a:pt x="578" y="172"/>
                        <a:pt x="578" y="161"/>
                        <a:pt x="577" y="151"/>
                      </a:cubicBezTo>
                      <a:close/>
                      <a:moveTo>
                        <a:pt x="639" y="183"/>
                      </a:moveTo>
                      <a:cubicBezTo>
                        <a:pt x="639" y="183"/>
                        <a:pt x="639" y="198"/>
                        <a:pt x="643" y="213"/>
                      </a:cubicBezTo>
                      <a:lnTo>
                        <a:pt x="639" y="213"/>
                      </a:lnTo>
                      <a:cubicBezTo>
                        <a:pt x="639" y="213"/>
                        <a:pt x="639" y="183"/>
                        <a:pt x="639" y="183"/>
                      </a:cubicBezTo>
                      <a:close/>
                      <a:moveTo>
                        <a:pt x="548" y="213"/>
                      </a:moveTo>
                      <a:lnTo>
                        <a:pt x="548" y="213"/>
                      </a:lnTo>
                      <a:cubicBezTo>
                        <a:pt x="548" y="213"/>
                        <a:pt x="578" y="213"/>
                        <a:pt x="578" y="244"/>
                      </a:cubicBezTo>
                      <a:cubicBezTo>
                        <a:pt x="578" y="244"/>
                        <a:pt x="548" y="213"/>
                        <a:pt x="548" y="213"/>
                      </a:cubicBezTo>
                      <a:close/>
                      <a:moveTo>
                        <a:pt x="39" y="261"/>
                      </a:moveTo>
                      <a:cubicBezTo>
                        <a:pt x="35" y="261"/>
                        <a:pt x="31" y="264"/>
                        <a:pt x="31" y="274"/>
                      </a:cubicBezTo>
                      <a:cubicBezTo>
                        <a:pt x="31" y="274"/>
                        <a:pt x="39" y="266"/>
                        <a:pt x="47" y="263"/>
                      </a:cubicBezTo>
                      <a:lnTo>
                        <a:pt x="47" y="263"/>
                      </a:lnTo>
                      <a:cubicBezTo>
                        <a:pt x="54" y="266"/>
                        <a:pt x="62" y="274"/>
                        <a:pt x="62" y="274"/>
                      </a:cubicBezTo>
                      <a:cubicBezTo>
                        <a:pt x="62" y="264"/>
                        <a:pt x="58" y="261"/>
                        <a:pt x="54" y="261"/>
                      </a:cubicBezTo>
                      <a:cubicBezTo>
                        <a:pt x="52" y="261"/>
                        <a:pt x="49" y="261"/>
                        <a:pt x="47" y="263"/>
                      </a:cubicBezTo>
                      <a:lnTo>
                        <a:pt x="47" y="263"/>
                      </a:lnTo>
                      <a:cubicBezTo>
                        <a:pt x="44" y="261"/>
                        <a:pt x="41" y="261"/>
                        <a:pt x="39" y="261"/>
                      </a:cubicBezTo>
                      <a:close/>
                      <a:moveTo>
                        <a:pt x="668" y="244"/>
                      </a:moveTo>
                      <a:lnTo>
                        <a:pt x="668" y="244"/>
                      </a:lnTo>
                      <a:cubicBezTo>
                        <a:pt x="669" y="244"/>
                        <a:pt x="669" y="244"/>
                        <a:pt x="670" y="244"/>
                      </a:cubicBezTo>
                      <a:cubicBezTo>
                        <a:pt x="670" y="274"/>
                        <a:pt x="670" y="274"/>
                        <a:pt x="670" y="274"/>
                      </a:cubicBezTo>
                      <a:cubicBezTo>
                        <a:pt x="670" y="266"/>
                        <a:pt x="670" y="256"/>
                        <a:pt x="668" y="244"/>
                      </a:cubicBezTo>
                      <a:close/>
                      <a:moveTo>
                        <a:pt x="943" y="304"/>
                      </a:moveTo>
                      <a:lnTo>
                        <a:pt x="943" y="304"/>
                      </a:lnTo>
                      <a:cubicBezTo>
                        <a:pt x="943" y="304"/>
                        <a:pt x="943" y="304"/>
                        <a:pt x="943" y="304"/>
                      </a:cubicBezTo>
                      <a:close/>
                      <a:moveTo>
                        <a:pt x="1141" y="508"/>
                      </a:moveTo>
                      <a:cubicBezTo>
                        <a:pt x="1131" y="508"/>
                        <a:pt x="1127" y="522"/>
                        <a:pt x="1126" y="525"/>
                      </a:cubicBezTo>
                      <a:lnTo>
                        <a:pt x="1126" y="525"/>
                      </a:lnTo>
                      <a:cubicBezTo>
                        <a:pt x="1135" y="521"/>
                        <a:pt x="1146" y="517"/>
                        <a:pt x="1156" y="517"/>
                      </a:cubicBezTo>
                      <a:cubicBezTo>
                        <a:pt x="1150" y="511"/>
                        <a:pt x="1144" y="508"/>
                        <a:pt x="1141" y="508"/>
                      </a:cubicBezTo>
                      <a:close/>
                      <a:moveTo>
                        <a:pt x="1126" y="525"/>
                      </a:moveTo>
                      <a:cubicBezTo>
                        <a:pt x="1126" y="525"/>
                        <a:pt x="1126" y="525"/>
                        <a:pt x="1126" y="526"/>
                      </a:cubicBezTo>
                      <a:lnTo>
                        <a:pt x="1126" y="526"/>
                      </a:lnTo>
                      <a:cubicBezTo>
                        <a:pt x="1126" y="526"/>
                        <a:pt x="1126" y="526"/>
                        <a:pt x="1126" y="526"/>
                      </a:cubicBezTo>
                      <a:cubicBezTo>
                        <a:pt x="1126" y="526"/>
                        <a:pt x="1126" y="526"/>
                        <a:pt x="1126" y="525"/>
                      </a:cubicBezTo>
                      <a:close/>
                      <a:moveTo>
                        <a:pt x="743" y="630"/>
                      </a:moveTo>
                      <a:cubicBezTo>
                        <a:pt x="741" y="630"/>
                        <a:pt x="737" y="632"/>
                        <a:pt x="730" y="639"/>
                      </a:cubicBezTo>
                      <a:lnTo>
                        <a:pt x="746" y="639"/>
                      </a:lnTo>
                      <a:cubicBezTo>
                        <a:pt x="746" y="634"/>
                        <a:pt x="746" y="630"/>
                        <a:pt x="743" y="630"/>
                      </a:cubicBezTo>
                      <a:close/>
                      <a:moveTo>
                        <a:pt x="761" y="639"/>
                      </a:moveTo>
                      <a:cubicBezTo>
                        <a:pt x="761" y="639"/>
                        <a:pt x="761" y="639"/>
                        <a:pt x="761" y="639"/>
                      </a:cubicBezTo>
                      <a:cubicBezTo>
                        <a:pt x="761" y="639"/>
                        <a:pt x="761" y="639"/>
                        <a:pt x="761" y="639"/>
                      </a:cubicBezTo>
                      <a:close/>
                      <a:moveTo>
                        <a:pt x="746" y="639"/>
                      </a:moveTo>
                      <a:cubicBezTo>
                        <a:pt x="746" y="639"/>
                        <a:pt x="746" y="639"/>
                        <a:pt x="746" y="639"/>
                      </a:cubicBezTo>
                      <a:lnTo>
                        <a:pt x="746" y="639"/>
                      </a:lnTo>
                      <a:cubicBezTo>
                        <a:pt x="750" y="639"/>
                        <a:pt x="755" y="639"/>
                        <a:pt x="761" y="639"/>
                      </a:cubicBezTo>
                      <a:close/>
                      <a:moveTo>
                        <a:pt x="761" y="639"/>
                      </a:moveTo>
                      <a:cubicBezTo>
                        <a:pt x="761" y="653"/>
                        <a:pt x="761" y="654"/>
                        <a:pt x="757" y="654"/>
                      </a:cubicBezTo>
                      <a:lnTo>
                        <a:pt x="757" y="654"/>
                      </a:lnTo>
                      <a:cubicBezTo>
                        <a:pt x="760" y="650"/>
                        <a:pt x="761" y="645"/>
                        <a:pt x="761" y="639"/>
                      </a:cubicBezTo>
                      <a:close/>
                      <a:moveTo>
                        <a:pt x="822" y="639"/>
                      </a:moveTo>
                      <a:lnTo>
                        <a:pt x="852" y="669"/>
                      </a:lnTo>
                      <a:lnTo>
                        <a:pt x="852" y="669"/>
                      </a:lnTo>
                      <a:cubicBezTo>
                        <a:pt x="852" y="669"/>
                        <a:pt x="852" y="639"/>
                        <a:pt x="822" y="639"/>
                      </a:cubicBezTo>
                      <a:close/>
                      <a:moveTo>
                        <a:pt x="791" y="639"/>
                      </a:moveTo>
                      <a:lnTo>
                        <a:pt x="791" y="639"/>
                      </a:lnTo>
                      <a:cubicBezTo>
                        <a:pt x="776" y="654"/>
                        <a:pt x="768" y="662"/>
                        <a:pt x="765" y="669"/>
                      </a:cubicBezTo>
                      <a:lnTo>
                        <a:pt x="787" y="669"/>
                      </a:lnTo>
                      <a:cubicBezTo>
                        <a:pt x="791" y="662"/>
                        <a:pt x="791" y="654"/>
                        <a:pt x="791" y="639"/>
                      </a:cubicBezTo>
                      <a:close/>
                      <a:moveTo>
                        <a:pt x="610" y="374"/>
                      </a:moveTo>
                      <a:cubicBezTo>
                        <a:pt x="615" y="396"/>
                        <a:pt x="639" y="396"/>
                        <a:pt x="639" y="396"/>
                      </a:cubicBezTo>
                      <a:cubicBezTo>
                        <a:pt x="646" y="396"/>
                        <a:pt x="649" y="394"/>
                        <a:pt x="651" y="392"/>
                      </a:cubicBezTo>
                      <a:lnTo>
                        <a:pt x="651" y="392"/>
                      </a:lnTo>
                      <a:cubicBezTo>
                        <a:pt x="660" y="401"/>
                        <a:pt x="670" y="409"/>
                        <a:pt x="670" y="426"/>
                      </a:cubicBezTo>
                      <a:lnTo>
                        <a:pt x="670" y="396"/>
                      </a:lnTo>
                      <a:cubicBezTo>
                        <a:pt x="700" y="396"/>
                        <a:pt x="700" y="396"/>
                        <a:pt x="700" y="426"/>
                      </a:cubicBezTo>
                      <a:lnTo>
                        <a:pt x="700" y="396"/>
                      </a:lnTo>
                      <a:cubicBezTo>
                        <a:pt x="715" y="411"/>
                        <a:pt x="715" y="411"/>
                        <a:pt x="715" y="411"/>
                      </a:cubicBezTo>
                      <a:cubicBezTo>
                        <a:pt x="715" y="411"/>
                        <a:pt x="715" y="411"/>
                        <a:pt x="730" y="426"/>
                      </a:cubicBezTo>
                      <a:cubicBezTo>
                        <a:pt x="761" y="426"/>
                        <a:pt x="761" y="456"/>
                        <a:pt x="761" y="456"/>
                      </a:cubicBezTo>
                      <a:cubicBezTo>
                        <a:pt x="761" y="456"/>
                        <a:pt x="761" y="456"/>
                        <a:pt x="761" y="426"/>
                      </a:cubicBezTo>
                      <a:cubicBezTo>
                        <a:pt x="761" y="441"/>
                        <a:pt x="761" y="441"/>
                        <a:pt x="765" y="441"/>
                      </a:cubicBezTo>
                      <a:cubicBezTo>
                        <a:pt x="768" y="441"/>
                        <a:pt x="776" y="441"/>
                        <a:pt x="791" y="456"/>
                      </a:cubicBezTo>
                      <a:lnTo>
                        <a:pt x="791" y="487"/>
                      </a:lnTo>
                      <a:lnTo>
                        <a:pt x="822" y="487"/>
                      </a:lnTo>
                      <a:cubicBezTo>
                        <a:pt x="822" y="487"/>
                        <a:pt x="822" y="517"/>
                        <a:pt x="822" y="517"/>
                      </a:cubicBezTo>
                      <a:lnTo>
                        <a:pt x="852" y="517"/>
                      </a:lnTo>
                      <a:cubicBezTo>
                        <a:pt x="852" y="517"/>
                        <a:pt x="852" y="548"/>
                        <a:pt x="852" y="548"/>
                      </a:cubicBezTo>
                      <a:lnTo>
                        <a:pt x="852" y="578"/>
                      </a:lnTo>
                      <a:cubicBezTo>
                        <a:pt x="882" y="578"/>
                        <a:pt x="852" y="608"/>
                        <a:pt x="852" y="608"/>
                      </a:cubicBezTo>
                      <a:cubicBezTo>
                        <a:pt x="852" y="608"/>
                        <a:pt x="852" y="639"/>
                        <a:pt x="852" y="639"/>
                      </a:cubicBezTo>
                      <a:cubicBezTo>
                        <a:pt x="852" y="669"/>
                        <a:pt x="852" y="669"/>
                        <a:pt x="852" y="669"/>
                      </a:cubicBezTo>
                      <a:cubicBezTo>
                        <a:pt x="852" y="669"/>
                        <a:pt x="839" y="656"/>
                        <a:pt x="830" y="656"/>
                      </a:cubicBezTo>
                      <a:cubicBezTo>
                        <a:pt x="825" y="656"/>
                        <a:pt x="822" y="659"/>
                        <a:pt x="822" y="669"/>
                      </a:cubicBezTo>
                      <a:lnTo>
                        <a:pt x="822" y="700"/>
                      </a:lnTo>
                      <a:cubicBezTo>
                        <a:pt x="822" y="706"/>
                        <a:pt x="820" y="708"/>
                        <a:pt x="818" y="708"/>
                      </a:cubicBezTo>
                      <a:cubicBezTo>
                        <a:pt x="811" y="708"/>
                        <a:pt x="791" y="669"/>
                        <a:pt x="791" y="669"/>
                      </a:cubicBezTo>
                      <a:lnTo>
                        <a:pt x="787" y="669"/>
                      </a:lnTo>
                      <a:cubicBezTo>
                        <a:pt x="784" y="677"/>
                        <a:pt x="776" y="684"/>
                        <a:pt x="761" y="700"/>
                      </a:cubicBezTo>
                      <a:cubicBezTo>
                        <a:pt x="761" y="684"/>
                        <a:pt x="761" y="677"/>
                        <a:pt x="765" y="669"/>
                      </a:cubicBezTo>
                      <a:lnTo>
                        <a:pt x="761" y="669"/>
                      </a:lnTo>
                      <a:cubicBezTo>
                        <a:pt x="761" y="669"/>
                        <a:pt x="761" y="639"/>
                        <a:pt x="761" y="639"/>
                      </a:cubicBezTo>
                      <a:lnTo>
                        <a:pt x="761" y="639"/>
                      </a:lnTo>
                      <a:cubicBezTo>
                        <a:pt x="761" y="639"/>
                        <a:pt x="761" y="639"/>
                        <a:pt x="761" y="639"/>
                      </a:cubicBezTo>
                      <a:lnTo>
                        <a:pt x="761" y="639"/>
                      </a:lnTo>
                      <a:cubicBezTo>
                        <a:pt x="754" y="645"/>
                        <a:pt x="751" y="648"/>
                        <a:pt x="749" y="648"/>
                      </a:cubicBezTo>
                      <a:cubicBezTo>
                        <a:pt x="746" y="648"/>
                        <a:pt x="746" y="643"/>
                        <a:pt x="746" y="639"/>
                      </a:cubicBezTo>
                      <a:lnTo>
                        <a:pt x="746" y="639"/>
                      </a:lnTo>
                      <a:cubicBezTo>
                        <a:pt x="729" y="640"/>
                        <a:pt x="724" y="645"/>
                        <a:pt x="700" y="669"/>
                      </a:cubicBezTo>
                      <a:cubicBezTo>
                        <a:pt x="730" y="639"/>
                        <a:pt x="730" y="639"/>
                        <a:pt x="730" y="608"/>
                      </a:cubicBezTo>
                      <a:lnTo>
                        <a:pt x="730" y="608"/>
                      </a:lnTo>
                      <a:lnTo>
                        <a:pt x="700" y="639"/>
                      </a:lnTo>
                      <a:cubicBezTo>
                        <a:pt x="730" y="608"/>
                        <a:pt x="700" y="608"/>
                        <a:pt x="730" y="578"/>
                      </a:cubicBezTo>
                      <a:cubicBezTo>
                        <a:pt x="705" y="578"/>
                        <a:pt x="680" y="578"/>
                        <a:pt x="672" y="561"/>
                      </a:cubicBezTo>
                      <a:lnTo>
                        <a:pt x="672" y="561"/>
                      </a:lnTo>
                      <a:cubicBezTo>
                        <a:pt x="679" y="537"/>
                        <a:pt x="694" y="517"/>
                        <a:pt x="670" y="517"/>
                      </a:cubicBezTo>
                      <a:cubicBezTo>
                        <a:pt x="657" y="524"/>
                        <a:pt x="651" y="526"/>
                        <a:pt x="649" y="526"/>
                      </a:cubicBezTo>
                      <a:cubicBezTo>
                        <a:pt x="645" y="526"/>
                        <a:pt x="660" y="515"/>
                        <a:pt x="670" y="510"/>
                      </a:cubicBezTo>
                      <a:lnTo>
                        <a:pt x="670" y="510"/>
                      </a:lnTo>
                      <a:cubicBezTo>
                        <a:pt x="670" y="517"/>
                        <a:pt x="670" y="517"/>
                        <a:pt x="670" y="517"/>
                      </a:cubicBezTo>
                      <a:cubicBezTo>
                        <a:pt x="676" y="511"/>
                        <a:pt x="677" y="508"/>
                        <a:pt x="675" y="508"/>
                      </a:cubicBezTo>
                      <a:cubicBezTo>
                        <a:pt x="674" y="508"/>
                        <a:pt x="672" y="509"/>
                        <a:pt x="670" y="510"/>
                      </a:cubicBezTo>
                      <a:lnTo>
                        <a:pt x="670" y="510"/>
                      </a:lnTo>
                      <a:cubicBezTo>
                        <a:pt x="670" y="506"/>
                        <a:pt x="670" y="499"/>
                        <a:pt x="670" y="487"/>
                      </a:cubicBezTo>
                      <a:cubicBezTo>
                        <a:pt x="670" y="487"/>
                        <a:pt x="655" y="487"/>
                        <a:pt x="637" y="496"/>
                      </a:cubicBezTo>
                      <a:lnTo>
                        <a:pt x="637" y="496"/>
                      </a:lnTo>
                      <a:cubicBezTo>
                        <a:pt x="640" y="487"/>
                        <a:pt x="619" y="487"/>
                        <a:pt x="639" y="487"/>
                      </a:cubicBezTo>
                      <a:cubicBezTo>
                        <a:pt x="639" y="487"/>
                        <a:pt x="639" y="456"/>
                        <a:pt x="670" y="456"/>
                      </a:cubicBezTo>
                      <a:cubicBezTo>
                        <a:pt x="639" y="456"/>
                        <a:pt x="639" y="426"/>
                        <a:pt x="639" y="426"/>
                      </a:cubicBezTo>
                      <a:cubicBezTo>
                        <a:pt x="609" y="426"/>
                        <a:pt x="609" y="396"/>
                        <a:pt x="609" y="396"/>
                      </a:cubicBezTo>
                      <a:lnTo>
                        <a:pt x="578" y="396"/>
                      </a:lnTo>
                      <a:cubicBezTo>
                        <a:pt x="590" y="396"/>
                        <a:pt x="593" y="387"/>
                        <a:pt x="593" y="380"/>
                      </a:cubicBezTo>
                      <a:lnTo>
                        <a:pt x="593" y="380"/>
                      </a:lnTo>
                      <a:lnTo>
                        <a:pt x="609" y="396"/>
                      </a:lnTo>
                      <a:cubicBezTo>
                        <a:pt x="609" y="386"/>
                        <a:pt x="609" y="379"/>
                        <a:pt x="610" y="374"/>
                      </a:cubicBezTo>
                      <a:close/>
                      <a:moveTo>
                        <a:pt x="1186" y="791"/>
                      </a:moveTo>
                      <a:cubicBezTo>
                        <a:pt x="1156" y="791"/>
                        <a:pt x="1186" y="821"/>
                        <a:pt x="1156" y="821"/>
                      </a:cubicBezTo>
                      <a:lnTo>
                        <a:pt x="1186" y="821"/>
                      </a:lnTo>
                      <a:cubicBezTo>
                        <a:pt x="1156" y="821"/>
                        <a:pt x="1186" y="791"/>
                        <a:pt x="1186" y="791"/>
                      </a:cubicBezTo>
                      <a:close/>
                      <a:moveTo>
                        <a:pt x="1065" y="882"/>
                      </a:moveTo>
                      <a:cubicBezTo>
                        <a:pt x="1065" y="912"/>
                        <a:pt x="1095" y="912"/>
                        <a:pt x="1065" y="912"/>
                      </a:cubicBezTo>
                      <a:cubicBezTo>
                        <a:pt x="1072" y="919"/>
                        <a:pt x="1075" y="921"/>
                        <a:pt x="1078" y="921"/>
                      </a:cubicBezTo>
                      <a:cubicBezTo>
                        <a:pt x="1081" y="921"/>
                        <a:pt x="1079" y="914"/>
                        <a:pt x="1080" y="914"/>
                      </a:cubicBezTo>
                      <a:lnTo>
                        <a:pt x="1080" y="914"/>
                      </a:lnTo>
                      <a:cubicBezTo>
                        <a:pt x="1081" y="914"/>
                        <a:pt x="1084" y="920"/>
                        <a:pt x="1095" y="943"/>
                      </a:cubicBezTo>
                      <a:cubicBezTo>
                        <a:pt x="1095" y="912"/>
                        <a:pt x="1095" y="912"/>
                        <a:pt x="1095" y="882"/>
                      </a:cubicBezTo>
                      <a:close/>
                      <a:moveTo>
                        <a:pt x="1036" y="976"/>
                      </a:moveTo>
                      <a:lnTo>
                        <a:pt x="1065" y="1034"/>
                      </a:lnTo>
                      <a:cubicBezTo>
                        <a:pt x="1065" y="1015"/>
                        <a:pt x="1053" y="995"/>
                        <a:pt x="1036" y="976"/>
                      </a:cubicBezTo>
                      <a:close/>
                      <a:moveTo>
                        <a:pt x="275" y="1034"/>
                      </a:moveTo>
                      <a:cubicBezTo>
                        <a:pt x="259" y="1049"/>
                        <a:pt x="267" y="1049"/>
                        <a:pt x="275" y="1049"/>
                      </a:cubicBezTo>
                      <a:cubicBezTo>
                        <a:pt x="282" y="1049"/>
                        <a:pt x="290" y="1049"/>
                        <a:pt x="275" y="1064"/>
                      </a:cubicBezTo>
                      <a:cubicBezTo>
                        <a:pt x="290" y="1049"/>
                        <a:pt x="290" y="1049"/>
                        <a:pt x="286" y="1049"/>
                      </a:cubicBezTo>
                      <a:cubicBezTo>
                        <a:pt x="282" y="1049"/>
                        <a:pt x="275" y="1049"/>
                        <a:pt x="275" y="1034"/>
                      </a:cubicBezTo>
                      <a:close/>
                      <a:moveTo>
                        <a:pt x="1020" y="1171"/>
                      </a:moveTo>
                      <a:cubicBezTo>
                        <a:pt x="1019" y="1176"/>
                        <a:pt x="1019" y="1181"/>
                        <a:pt x="1019" y="1186"/>
                      </a:cubicBezTo>
                      <a:lnTo>
                        <a:pt x="1019" y="1186"/>
                      </a:lnTo>
                      <a:cubicBezTo>
                        <a:pt x="1029" y="1185"/>
                        <a:pt x="1029" y="1182"/>
                        <a:pt x="1020" y="1171"/>
                      </a:cubicBezTo>
                      <a:close/>
                      <a:moveTo>
                        <a:pt x="1019" y="1186"/>
                      </a:moveTo>
                      <a:cubicBezTo>
                        <a:pt x="1015" y="1186"/>
                        <a:pt x="1010" y="1186"/>
                        <a:pt x="1004" y="1186"/>
                      </a:cubicBezTo>
                      <a:cubicBezTo>
                        <a:pt x="1010" y="1192"/>
                        <a:pt x="1014" y="1194"/>
                        <a:pt x="1016" y="1194"/>
                      </a:cubicBezTo>
                      <a:cubicBezTo>
                        <a:pt x="1019" y="1194"/>
                        <a:pt x="1019" y="1191"/>
                        <a:pt x="1019" y="1186"/>
                      </a:cubicBezTo>
                      <a:close/>
                      <a:moveTo>
                        <a:pt x="974" y="1186"/>
                      </a:moveTo>
                      <a:cubicBezTo>
                        <a:pt x="974" y="1216"/>
                        <a:pt x="974" y="1216"/>
                        <a:pt x="1004" y="1216"/>
                      </a:cubicBezTo>
                      <a:lnTo>
                        <a:pt x="974" y="1186"/>
                      </a:lnTo>
                      <a:close/>
                      <a:moveTo>
                        <a:pt x="518" y="1216"/>
                      </a:moveTo>
                      <a:cubicBezTo>
                        <a:pt x="487" y="1247"/>
                        <a:pt x="487" y="1247"/>
                        <a:pt x="487" y="1247"/>
                      </a:cubicBezTo>
                      <a:cubicBezTo>
                        <a:pt x="487" y="1247"/>
                        <a:pt x="518" y="1247"/>
                        <a:pt x="518" y="1216"/>
                      </a:cubicBezTo>
                      <a:close/>
                      <a:moveTo>
                        <a:pt x="936" y="1334"/>
                      </a:moveTo>
                      <a:cubicBezTo>
                        <a:pt x="933" y="1334"/>
                        <a:pt x="931" y="1335"/>
                        <a:pt x="929" y="1338"/>
                      </a:cubicBezTo>
                      <a:lnTo>
                        <a:pt x="943" y="1338"/>
                      </a:lnTo>
                      <a:cubicBezTo>
                        <a:pt x="940" y="1335"/>
                        <a:pt x="938" y="1334"/>
                        <a:pt x="936" y="1334"/>
                      </a:cubicBezTo>
                      <a:close/>
                      <a:moveTo>
                        <a:pt x="335" y="31"/>
                      </a:moveTo>
                      <a:cubicBezTo>
                        <a:pt x="335" y="31"/>
                        <a:pt x="335" y="44"/>
                        <a:pt x="326" y="44"/>
                      </a:cubicBezTo>
                      <a:cubicBezTo>
                        <a:pt x="322" y="44"/>
                        <a:pt x="315" y="41"/>
                        <a:pt x="305" y="31"/>
                      </a:cubicBezTo>
                      <a:lnTo>
                        <a:pt x="305" y="31"/>
                      </a:lnTo>
                      <a:cubicBezTo>
                        <a:pt x="305" y="61"/>
                        <a:pt x="335" y="61"/>
                        <a:pt x="335" y="61"/>
                      </a:cubicBezTo>
                      <a:lnTo>
                        <a:pt x="275" y="61"/>
                      </a:lnTo>
                      <a:cubicBezTo>
                        <a:pt x="244" y="61"/>
                        <a:pt x="153" y="61"/>
                        <a:pt x="153" y="92"/>
                      </a:cubicBezTo>
                      <a:lnTo>
                        <a:pt x="123" y="92"/>
                      </a:lnTo>
                      <a:cubicBezTo>
                        <a:pt x="153" y="122"/>
                        <a:pt x="92" y="122"/>
                        <a:pt x="62" y="122"/>
                      </a:cubicBezTo>
                      <a:lnTo>
                        <a:pt x="92" y="152"/>
                      </a:lnTo>
                      <a:cubicBezTo>
                        <a:pt x="31" y="152"/>
                        <a:pt x="62" y="213"/>
                        <a:pt x="31" y="244"/>
                      </a:cubicBezTo>
                      <a:cubicBezTo>
                        <a:pt x="62" y="244"/>
                        <a:pt x="62" y="244"/>
                        <a:pt x="62" y="274"/>
                      </a:cubicBezTo>
                      <a:cubicBezTo>
                        <a:pt x="1" y="274"/>
                        <a:pt x="31" y="365"/>
                        <a:pt x="1" y="426"/>
                      </a:cubicBezTo>
                      <a:cubicBezTo>
                        <a:pt x="31" y="487"/>
                        <a:pt x="1" y="578"/>
                        <a:pt x="31" y="639"/>
                      </a:cubicBezTo>
                      <a:cubicBezTo>
                        <a:pt x="31" y="624"/>
                        <a:pt x="47" y="616"/>
                        <a:pt x="58" y="612"/>
                      </a:cubicBezTo>
                      <a:lnTo>
                        <a:pt x="58" y="612"/>
                      </a:lnTo>
                      <a:cubicBezTo>
                        <a:pt x="5" y="668"/>
                        <a:pt x="91" y="640"/>
                        <a:pt x="62" y="700"/>
                      </a:cubicBezTo>
                      <a:cubicBezTo>
                        <a:pt x="92" y="730"/>
                        <a:pt x="31" y="791"/>
                        <a:pt x="123" y="791"/>
                      </a:cubicBezTo>
                      <a:lnTo>
                        <a:pt x="92" y="791"/>
                      </a:lnTo>
                      <a:cubicBezTo>
                        <a:pt x="92" y="806"/>
                        <a:pt x="92" y="806"/>
                        <a:pt x="92" y="806"/>
                      </a:cubicBezTo>
                      <a:cubicBezTo>
                        <a:pt x="92" y="806"/>
                        <a:pt x="92" y="806"/>
                        <a:pt x="92" y="821"/>
                      </a:cubicBezTo>
                      <a:cubicBezTo>
                        <a:pt x="92" y="821"/>
                        <a:pt x="123" y="821"/>
                        <a:pt x="123" y="852"/>
                      </a:cubicBezTo>
                      <a:lnTo>
                        <a:pt x="153" y="821"/>
                      </a:lnTo>
                      <a:lnTo>
                        <a:pt x="153" y="821"/>
                      </a:lnTo>
                      <a:cubicBezTo>
                        <a:pt x="153" y="852"/>
                        <a:pt x="123" y="852"/>
                        <a:pt x="153" y="852"/>
                      </a:cubicBezTo>
                      <a:cubicBezTo>
                        <a:pt x="123" y="882"/>
                        <a:pt x="183" y="882"/>
                        <a:pt x="153" y="882"/>
                      </a:cubicBezTo>
                      <a:cubicBezTo>
                        <a:pt x="183" y="882"/>
                        <a:pt x="183" y="912"/>
                        <a:pt x="183" y="912"/>
                      </a:cubicBezTo>
                      <a:cubicBezTo>
                        <a:pt x="183" y="943"/>
                        <a:pt x="183" y="943"/>
                        <a:pt x="183" y="973"/>
                      </a:cubicBezTo>
                      <a:cubicBezTo>
                        <a:pt x="214" y="973"/>
                        <a:pt x="244" y="1004"/>
                        <a:pt x="244" y="1034"/>
                      </a:cubicBezTo>
                      <a:lnTo>
                        <a:pt x="305" y="1034"/>
                      </a:lnTo>
                      <a:cubicBezTo>
                        <a:pt x="305" y="1064"/>
                        <a:pt x="305" y="1064"/>
                        <a:pt x="275" y="1064"/>
                      </a:cubicBezTo>
                      <a:cubicBezTo>
                        <a:pt x="305" y="1095"/>
                        <a:pt x="335" y="1095"/>
                        <a:pt x="366" y="1095"/>
                      </a:cubicBezTo>
                      <a:cubicBezTo>
                        <a:pt x="335" y="1125"/>
                        <a:pt x="396" y="1125"/>
                        <a:pt x="335" y="1155"/>
                      </a:cubicBezTo>
                      <a:cubicBezTo>
                        <a:pt x="366" y="1155"/>
                        <a:pt x="366" y="1125"/>
                        <a:pt x="396" y="1095"/>
                      </a:cubicBezTo>
                      <a:cubicBezTo>
                        <a:pt x="396" y="1125"/>
                        <a:pt x="396" y="1125"/>
                        <a:pt x="396" y="1125"/>
                      </a:cubicBezTo>
                      <a:cubicBezTo>
                        <a:pt x="396" y="1155"/>
                        <a:pt x="396" y="1155"/>
                        <a:pt x="396" y="1155"/>
                      </a:cubicBezTo>
                      <a:cubicBezTo>
                        <a:pt x="420" y="1155"/>
                        <a:pt x="406" y="1194"/>
                        <a:pt x="430" y="1194"/>
                      </a:cubicBezTo>
                      <a:cubicBezTo>
                        <a:pt x="436" y="1194"/>
                        <a:pt x="445" y="1192"/>
                        <a:pt x="457" y="1186"/>
                      </a:cubicBezTo>
                      <a:cubicBezTo>
                        <a:pt x="463" y="1180"/>
                        <a:pt x="467" y="1177"/>
                        <a:pt x="469" y="1177"/>
                      </a:cubicBezTo>
                      <a:cubicBezTo>
                        <a:pt x="478" y="1177"/>
                        <a:pt x="463" y="1216"/>
                        <a:pt x="487" y="1216"/>
                      </a:cubicBezTo>
                      <a:cubicBezTo>
                        <a:pt x="487" y="1216"/>
                        <a:pt x="487" y="1203"/>
                        <a:pt x="496" y="1203"/>
                      </a:cubicBezTo>
                      <a:cubicBezTo>
                        <a:pt x="501" y="1203"/>
                        <a:pt x="508" y="1206"/>
                        <a:pt x="518" y="1216"/>
                      </a:cubicBezTo>
                      <a:cubicBezTo>
                        <a:pt x="548" y="1247"/>
                        <a:pt x="548" y="1247"/>
                        <a:pt x="578" y="1277"/>
                      </a:cubicBezTo>
                      <a:cubicBezTo>
                        <a:pt x="578" y="1271"/>
                        <a:pt x="578" y="1269"/>
                        <a:pt x="579" y="1269"/>
                      </a:cubicBezTo>
                      <a:cubicBezTo>
                        <a:pt x="580" y="1269"/>
                        <a:pt x="585" y="1307"/>
                        <a:pt x="609" y="1307"/>
                      </a:cubicBezTo>
                      <a:cubicBezTo>
                        <a:pt x="624" y="1323"/>
                        <a:pt x="654" y="1323"/>
                        <a:pt x="685" y="1323"/>
                      </a:cubicBezTo>
                      <a:cubicBezTo>
                        <a:pt x="715" y="1323"/>
                        <a:pt x="746" y="1323"/>
                        <a:pt x="761" y="1338"/>
                      </a:cubicBezTo>
                      <a:cubicBezTo>
                        <a:pt x="791" y="1307"/>
                        <a:pt x="791" y="1307"/>
                        <a:pt x="822" y="1307"/>
                      </a:cubicBezTo>
                      <a:lnTo>
                        <a:pt x="822" y="1338"/>
                      </a:lnTo>
                      <a:cubicBezTo>
                        <a:pt x="822" y="1368"/>
                        <a:pt x="852" y="1368"/>
                        <a:pt x="852" y="1399"/>
                      </a:cubicBezTo>
                      <a:lnTo>
                        <a:pt x="882" y="1399"/>
                      </a:lnTo>
                      <a:cubicBezTo>
                        <a:pt x="888" y="1409"/>
                        <a:pt x="892" y="1413"/>
                        <a:pt x="896" y="1413"/>
                      </a:cubicBezTo>
                      <a:cubicBezTo>
                        <a:pt x="909" y="1413"/>
                        <a:pt x="915" y="1354"/>
                        <a:pt x="929" y="1338"/>
                      </a:cubicBezTo>
                      <a:lnTo>
                        <a:pt x="913" y="1338"/>
                      </a:lnTo>
                      <a:cubicBezTo>
                        <a:pt x="943" y="1307"/>
                        <a:pt x="943" y="1307"/>
                        <a:pt x="943" y="1307"/>
                      </a:cubicBezTo>
                      <a:cubicBezTo>
                        <a:pt x="935" y="1292"/>
                        <a:pt x="931" y="1286"/>
                        <a:pt x="930" y="1286"/>
                      </a:cubicBezTo>
                      <a:cubicBezTo>
                        <a:pt x="926" y="1286"/>
                        <a:pt x="932" y="1314"/>
                        <a:pt x="923" y="1314"/>
                      </a:cubicBezTo>
                      <a:cubicBezTo>
                        <a:pt x="921" y="1314"/>
                        <a:pt x="917" y="1312"/>
                        <a:pt x="913" y="1307"/>
                      </a:cubicBezTo>
                      <a:cubicBezTo>
                        <a:pt x="913" y="1247"/>
                        <a:pt x="913" y="1277"/>
                        <a:pt x="913" y="1247"/>
                      </a:cubicBezTo>
                      <a:cubicBezTo>
                        <a:pt x="943" y="1247"/>
                        <a:pt x="913" y="1216"/>
                        <a:pt x="943" y="1216"/>
                      </a:cubicBezTo>
                      <a:cubicBezTo>
                        <a:pt x="943" y="1247"/>
                        <a:pt x="943" y="1247"/>
                        <a:pt x="974" y="1277"/>
                      </a:cubicBezTo>
                      <a:cubicBezTo>
                        <a:pt x="974" y="1247"/>
                        <a:pt x="974" y="1186"/>
                        <a:pt x="974" y="1186"/>
                      </a:cubicBezTo>
                      <a:cubicBezTo>
                        <a:pt x="974" y="1186"/>
                        <a:pt x="974" y="1186"/>
                        <a:pt x="974" y="1186"/>
                      </a:cubicBezTo>
                      <a:lnTo>
                        <a:pt x="974" y="1186"/>
                      </a:lnTo>
                      <a:cubicBezTo>
                        <a:pt x="974" y="1186"/>
                        <a:pt x="1004" y="1186"/>
                        <a:pt x="1004" y="1216"/>
                      </a:cubicBezTo>
                      <a:lnTo>
                        <a:pt x="1004" y="1216"/>
                      </a:lnTo>
                      <a:cubicBezTo>
                        <a:pt x="1004" y="1186"/>
                        <a:pt x="974" y="1155"/>
                        <a:pt x="1004" y="1155"/>
                      </a:cubicBezTo>
                      <a:cubicBezTo>
                        <a:pt x="1011" y="1162"/>
                        <a:pt x="1016" y="1167"/>
                        <a:pt x="1020" y="1171"/>
                      </a:cubicBezTo>
                      <a:lnTo>
                        <a:pt x="1020" y="1171"/>
                      </a:lnTo>
                      <a:cubicBezTo>
                        <a:pt x="1021" y="1163"/>
                        <a:pt x="1024" y="1155"/>
                        <a:pt x="1034" y="1155"/>
                      </a:cubicBezTo>
                      <a:cubicBezTo>
                        <a:pt x="1004" y="1125"/>
                        <a:pt x="1004" y="1155"/>
                        <a:pt x="1004" y="1095"/>
                      </a:cubicBezTo>
                      <a:cubicBezTo>
                        <a:pt x="1004" y="1064"/>
                        <a:pt x="1004" y="1064"/>
                        <a:pt x="1004" y="1064"/>
                      </a:cubicBezTo>
                      <a:lnTo>
                        <a:pt x="1034" y="1064"/>
                      </a:lnTo>
                      <a:cubicBezTo>
                        <a:pt x="1004" y="1034"/>
                        <a:pt x="1034" y="1034"/>
                        <a:pt x="1034" y="1034"/>
                      </a:cubicBezTo>
                      <a:cubicBezTo>
                        <a:pt x="1034" y="1034"/>
                        <a:pt x="1034" y="1004"/>
                        <a:pt x="1034" y="1004"/>
                      </a:cubicBezTo>
                      <a:cubicBezTo>
                        <a:pt x="1034" y="1004"/>
                        <a:pt x="1034" y="979"/>
                        <a:pt x="1012" y="974"/>
                      </a:cubicBezTo>
                      <a:lnTo>
                        <a:pt x="1012" y="974"/>
                      </a:lnTo>
                      <a:cubicBezTo>
                        <a:pt x="1007" y="958"/>
                        <a:pt x="983" y="912"/>
                        <a:pt x="1004" y="912"/>
                      </a:cubicBezTo>
                      <a:cubicBezTo>
                        <a:pt x="1004" y="912"/>
                        <a:pt x="1004" y="912"/>
                        <a:pt x="1004" y="912"/>
                      </a:cubicBezTo>
                      <a:lnTo>
                        <a:pt x="1004" y="912"/>
                      </a:lnTo>
                      <a:cubicBezTo>
                        <a:pt x="1004" y="913"/>
                        <a:pt x="1034" y="943"/>
                        <a:pt x="1004" y="943"/>
                      </a:cubicBezTo>
                      <a:cubicBezTo>
                        <a:pt x="1015" y="954"/>
                        <a:pt x="1026" y="965"/>
                        <a:pt x="1036" y="976"/>
                      </a:cubicBezTo>
                      <a:lnTo>
                        <a:pt x="1036" y="976"/>
                      </a:lnTo>
                      <a:lnTo>
                        <a:pt x="1034" y="973"/>
                      </a:lnTo>
                      <a:lnTo>
                        <a:pt x="1065" y="973"/>
                      </a:lnTo>
                      <a:cubicBezTo>
                        <a:pt x="1050" y="958"/>
                        <a:pt x="1042" y="950"/>
                        <a:pt x="1034" y="943"/>
                      </a:cubicBezTo>
                      <a:cubicBezTo>
                        <a:pt x="1034" y="912"/>
                        <a:pt x="1004" y="882"/>
                        <a:pt x="1034" y="882"/>
                      </a:cubicBezTo>
                      <a:cubicBezTo>
                        <a:pt x="1034" y="882"/>
                        <a:pt x="1034" y="912"/>
                        <a:pt x="1034" y="912"/>
                      </a:cubicBezTo>
                      <a:cubicBezTo>
                        <a:pt x="1034" y="912"/>
                        <a:pt x="1034" y="873"/>
                        <a:pt x="1050" y="873"/>
                      </a:cubicBezTo>
                      <a:cubicBezTo>
                        <a:pt x="1054" y="873"/>
                        <a:pt x="1059" y="876"/>
                        <a:pt x="1065" y="882"/>
                      </a:cubicBezTo>
                      <a:cubicBezTo>
                        <a:pt x="1056" y="856"/>
                        <a:pt x="1057" y="847"/>
                        <a:pt x="1063" y="847"/>
                      </a:cubicBezTo>
                      <a:cubicBezTo>
                        <a:pt x="1076" y="847"/>
                        <a:pt x="1111" y="887"/>
                        <a:pt x="1122" y="887"/>
                      </a:cubicBezTo>
                      <a:cubicBezTo>
                        <a:pt x="1124" y="887"/>
                        <a:pt x="1126" y="885"/>
                        <a:pt x="1126" y="882"/>
                      </a:cubicBezTo>
                      <a:cubicBezTo>
                        <a:pt x="1126" y="867"/>
                        <a:pt x="1126" y="867"/>
                        <a:pt x="1122" y="867"/>
                      </a:cubicBezTo>
                      <a:cubicBezTo>
                        <a:pt x="1118" y="867"/>
                        <a:pt x="1110" y="867"/>
                        <a:pt x="1095" y="852"/>
                      </a:cubicBezTo>
                      <a:cubicBezTo>
                        <a:pt x="1095" y="852"/>
                        <a:pt x="1126" y="852"/>
                        <a:pt x="1126" y="821"/>
                      </a:cubicBezTo>
                      <a:lnTo>
                        <a:pt x="1156" y="821"/>
                      </a:lnTo>
                      <a:lnTo>
                        <a:pt x="1126" y="791"/>
                      </a:lnTo>
                      <a:cubicBezTo>
                        <a:pt x="1126" y="791"/>
                        <a:pt x="1126" y="760"/>
                        <a:pt x="1156" y="760"/>
                      </a:cubicBezTo>
                      <a:cubicBezTo>
                        <a:pt x="1126" y="760"/>
                        <a:pt x="1126" y="760"/>
                        <a:pt x="1126" y="730"/>
                      </a:cubicBezTo>
                      <a:cubicBezTo>
                        <a:pt x="1126" y="700"/>
                        <a:pt x="1095" y="700"/>
                        <a:pt x="1095" y="669"/>
                      </a:cubicBezTo>
                      <a:cubicBezTo>
                        <a:pt x="1126" y="669"/>
                        <a:pt x="1126" y="700"/>
                        <a:pt x="1126" y="700"/>
                      </a:cubicBezTo>
                      <a:cubicBezTo>
                        <a:pt x="1156" y="700"/>
                        <a:pt x="1126" y="700"/>
                        <a:pt x="1126" y="669"/>
                      </a:cubicBezTo>
                      <a:cubicBezTo>
                        <a:pt x="1156" y="669"/>
                        <a:pt x="1126" y="669"/>
                        <a:pt x="1156" y="700"/>
                      </a:cubicBezTo>
                      <a:lnTo>
                        <a:pt x="1156" y="669"/>
                      </a:lnTo>
                      <a:cubicBezTo>
                        <a:pt x="1126" y="639"/>
                        <a:pt x="1156" y="639"/>
                        <a:pt x="1156" y="608"/>
                      </a:cubicBezTo>
                      <a:cubicBezTo>
                        <a:pt x="1156" y="578"/>
                        <a:pt x="1095" y="578"/>
                        <a:pt x="1065" y="548"/>
                      </a:cubicBezTo>
                      <a:lnTo>
                        <a:pt x="1095" y="548"/>
                      </a:lnTo>
                      <a:cubicBezTo>
                        <a:pt x="1095" y="548"/>
                        <a:pt x="1108" y="535"/>
                        <a:pt x="1126" y="526"/>
                      </a:cubicBezTo>
                      <a:lnTo>
                        <a:pt x="1126" y="526"/>
                      </a:lnTo>
                      <a:cubicBezTo>
                        <a:pt x="1126" y="525"/>
                        <a:pt x="1126" y="522"/>
                        <a:pt x="1126" y="517"/>
                      </a:cubicBezTo>
                      <a:lnTo>
                        <a:pt x="1095" y="487"/>
                      </a:lnTo>
                      <a:cubicBezTo>
                        <a:pt x="1095" y="517"/>
                        <a:pt x="1095" y="517"/>
                        <a:pt x="1065" y="517"/>
                      </a:cubicBezTo>
                      <a:cubicBezTo>
                        <a:pt x="1065" y="487"/>
                        <a:pt x="1065" y="487"/>
                        <a:pt x="1065" y="487"/>
                      </a:cubicBezTo>
                      <a:cubicBezTo>
                        <a:pt x="1065" y="487"/>
                        <a:pt x="1095" y="456"/>
                        <a:pt x="1095" y="456"/>
                      </a:cubicBezTo>
                      <a:lnTo>
                        <a:pt x="1065" y="456"/>
                      </a:lnTo>
                      <a:cubicBezTo>
                        <a:pt x="1065" y="463"/>
                        <a:pt x="1063" y="465"/>
                        <a:pt x="1061" y="465"/>
                      </a:cubicBezTo>
                      <a:cubicBezTo>
                        <a:pt x="1056" y="465"/>
                        <a:pt x="1047" y="453"/>
                        <a:pt x="1041" y="449"/>
                      </a:cubicBezTo>
                      <a:lnTo>
                        <a:pt x="1041" y="449"/>
                      </a:lnTo>
                      <a:cubicBezTo>
                        <a:pt x="1060" y="426"/>
                        <a:pt x="1034" y="426"/>
                        <a:pt x="1034" y="426"/>
                      </a:cubicBezTo>
                      <a:cubicBezTo>
                        <a:pt x="1034" y="426"/>
                        <a:pt x="1034" y="426"/>
                        <a:pt x="1034" y="396"/>
                      </a:cubicBezTo>
                      <a:cubicBezTo>
                        <a:pt x="1034" y="396"/>
                        <a:pt x="1034" y="396"/>
                        <a:pt x="1034" y="365"/>
                      </a:cubicBezTo>
                      <a:cubicBezTo>
                        <a:pt x="1034" y="365"/>
                        <a:pt x="1034" y="396"/>
                        <a:pt x="1004" y="396"/>
                      </a:cubicBezTo>
                      <a:lnTo>
                        <a:pt x="1004" y="365"/>
                      </a:lnTo>
                      <a:cubicBezTo>
                        <a:pt x="1004" y="365"/>
                        <a:pt x="1034" y="335"/>
                        <a:pt x="1065" y="335"/>
                      </a:cubicBezTo>
                      <a:lnTo>
                        <a:pt x="1065" y="335"/>
                      </a:lnTo>
                      <a:cubicBezTo>
                        <a:pt x="1044" y="335"/>
                        <a:pt x="1024" y="348"/>
                        <a:pt x="1013" y="348"/>
                      </a:cubicBezTo>
                      <a:cubicBezTo>
                        <a:pt x="1007" y="348"/>
                        <a:pt x="1004" y="345"/>
                        <a:pt x="1004" y="335"/>
                      </a:cubicBezTo>
                      <a:cubicBezTo>
                        <a:pt x="1034" y="335"/>
                        <a:pt x="1004" y="304"/>
                        <a:pt x="1034" y="304"/>
                      </a:cubicBezTo>
                      <a:cubicBezTo>
                        <a:pt x="1065" y="274"/>
                        <a:pt x="1034" y="244"/>
                        <a:pt x="1034" y="244"/>
                      </a:cubicBezTo>
                      <a:cubicBezTo>
                        <a:pt x="1004" y="274"/>
                        <a:pt x="1034" y="274"/>
                        <a:pt x="1004" y="304"/>
                      </a:cubicBezTo>
                      <a:cubicBezTo>
                        <a:pt x="998" y="298"/>
                        <a:pt x="991" y="296"/>
                        <a:pt x="985" y="296"/>
                      </a:cubicBezTo>
                      <a:cubicBezTo>
                        <a:pt x="968" y="296"/>
                        <a:pt x="954" y="313"/>
                        <a:pt x="947" y="313"/>
                      </a:cubicBezTo>
                      <a:cubicBezTo>
                        <a:pt x="945" y="313"/>
                        <a:pt x="943" y="311"/>
                        <a:pt x="943" y="304"/>
                      </a:cubicBezTo>
                      <a:lnTo>
                        <a:pt x="943" y="335"/>
                      </a:lnTo>
                      <a:lnTo>
                        <a:pt x="913" y="335"/>
                      </a:lnTo>
                      <a:cubicBezTo>
                        <a:pt x="913" y="304"/>
                        <a:pt x="943" y="244"/>
                        <a:pt x="913" y="244"/>
                      </a:cubicBezTo>
                      <a:cubicBezTo>
                        <a:pt x="913" y="244"/>
                        <a:pt x="913" y="274"/>
                        <a:pt x="913" y="304"/>
                      </a:cubicBezTo>
                      <a:lnTo>
                        <a:pt x="882" y="304"/>
                      </a:lnTo>
                      <a:cubicBezTo>
                        <a:pt x="882" y="304"/>
                        <a:pt x="882" y="285"/>
                        <a:pt x="882" y="274"/>
                      </a:cubicBezTo>
                      <a:lnTo>
                        <a:pt x="882" y="244"/>
                      </a:lnTo>
                      <a:cubicBezTo>
                        <a:pt x="852" y="244"/>
                        <a:pt x="852" y="244"/>
                        <a:pt x="852" y="274"/>
                      </a:cubicBezTo>
                      <a:cubicBezTo>
                        <a:pt x="822" y="274"/>
                        <a:pt x="822" y="244"/>
                        <a:pt x="822" y="244"/>
                      </a:cubicBezTo>
                      <a:cubicBezTo>
                        <a:pt x="822" y="244"/>
                        <a:pt x="822" y="274"/>
                        <a:pt x="822" y="274"/>
                      </a:cubicBezTo>
                      <a:cubicBezTo>
                        <a:pt x="822" y="213"/>
                        <a:pt x="791" y="244"/>
                        <a:pt x="791" y="213"/>
                      </a:cubicBezTo>
                      <a:lnTo>
                        <a:pt x="791" y="183"/>
                      </a:lnTo>
                      <a:cubicBezTo>
                        <a:pt x="791" y="244"/>
                        <a:pt x="791" y="244"/>
                        <a:pt x="761" y="244"/>
                      </a:cubicBezTo>
                      <a:cubicBezTo>
                        <a:pt x="761" y="213"/>
                        <a:pt x="761" y="213"/>
                        <a:pt x="761" y="213"/>
                      </a:cubicBezTo>
                      <a:cubicBezTo>
                        <a:pt x="761" y="213"/>
                        <a:pt x="761" y="213"/>
                        <a:pt x="761" y="183"/>
                      </a:cubicBezTo>
                      <a:cubicBezTo>
                        <a:pt x="761" y="198"/>
                        <a:pt x="753" y="198"/>
                        <a:pt x="746" y="198"/>
                      </a:cubicBezTo>
                      <a:cubicBezTo>
                        <a:pt x="738" y="198"/>
                        <a:pt x="730" y="198"/>
                        <a:pt x="730" y="213"/>
                      </a:cubicBezTo>
                      <a:cubicBezTo>
                        <a:pt x="730" y="219"/>
                        <a:pt x="730" y="222"/>
                        <a:pt x="730" y="222"/>
                      </a:cubicBezTo>
                      <a:cubicBezTo>
                        <a:pt x="729" y="222"/>
                        <a:pt x="724" y="183"/>
                        <a:pt x="700" y="183"/>
                      </a:cubicBezTo>
                      <a:cubicBezTo>
                        <a:pt x="700" y="183"/>
                        <a:pt x="700" y="152"/>
                        <a:pt x="670" y="152"/>
                      </a:cubicBezTo>
                      <a:lnTo>
                        <a:pt x="670" y="183"/>
                      </a:lnTo>
                      <a:cubicBezTo>
                        <a:pt x="670" y="198"/>
                        <a:pt x="670" y="208"/>
                        <a:pt x="670" y="213"/>
                      </a:cubicBezTo>
                      <a:lnTo>
                        <a:pt x="661" y="213"/>
                      </a:lnTo>
                      <a:cubicBezTo>
                        <a:pt x="651" y="182"/>
                        <a:pt x="628" y="141"/>
                        <a:pt x="578" y="92"/>
                      </a:cubicBezTo>
                      <a:cubicBezTo>
                        <a:pt x="548" y="92"/>
                        <a:pt x="548" y="92"/>
                        <a:pt x="518" y="61"/>
                      </a:cubicBezTo>
                      <a:lnTo>
                        <a:pt x="548" y="61"/>
                      </a:lnTo>
                      <a:cubicBezTo>
                        <a:pt x="518" y="61"/>
                        <a:pt x="488" y="31"/>
                        <a:pt x="457" y="31"/>
                      </a:cubicBezTo>
                      <a:lnTo>
                        <a:pt x="457" y="31"/>
                      </a:lnTo>
                      <a:cubicBezTo>
                        <a:pt x="488" y="31"/>
                        <a:pt x="518" y="61"/>
                        <a:pt x="487" y="61"/>
                      </a:cubicBezTo>
                      <a:lnTo>
                        <a:pt x="457" y="61"/>
                      </a:lnTo>
                      <a:lnTo>
                        <a:pt x="457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69" name="Google Shape;1669;p31"/>
                <p:cNvSpPr/>
                <p:nvPr/>
              </p:nvSpPr>
              <p:spPr>
                <a:xfrm>
                  <a:off x="1072958" y="4735556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1" y="1"/>
                      </a:moveTo>
                      <a:lnTo>
                        <a:pt x="1" y="31"/>
                      </a:lnTo>
                      <a:lnTo>
                        <a:pt x="3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0" name="Google Shape;1670;p31"/>
                <p:cNvSpPr/>
                <p:nvPr/>
              </p:nvSpPr>
              <p:spPr>
                <a:xfrm>
                  <a:off x="1069067" y="474925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1" name="Google Shape;1671;p31"/>
                <p:cNvSpPr/>
                <p:nvPr/>
              </p:nvSpPr>
              <p:spPr>
                <a:xfrm>
                  <a:off x="1068103" y="475414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2" name="Google Shape;1672;p31"/>
                <p:cNvSpPr/>
                <p:nvPr/>
              </p:nvSpPr>
              <p:spPr>
                <a:xfrm>
                  <a:off x="1069067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3" name="Google Shape;1673;p31"/>
                <p:cNvSpPr/>
                <p:nvPr/>
              </p:nvSpPr>
              <p:spPr>
                <a:xfrm>
                  <a:off x="1055369" y="471992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31"/>
                        <a:pt x="1" y="31"/>
                      </a:cubicBez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4" name="Google Shape;1674;p31"/>
                <p:cNvSpPr/>
                <p:nvPr/>
              </p:nvSpPr>
              <p:spPr>
                <a:xfrm>
                  <a:off x="1056366" y="47218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5" name="Google Shape;1675;p31"/>
                <p:cNvSpPr/>
                <p:nvPr/>
              </p:nvSpPr>
              <p:spPr>
                <a:xfrm>
                  <a:off x="1071029" y="4732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6" name="Google Shape;1676;p31"/>
                <p:cNvSpPr/>
                <p:nvPr/>
              </p:nvSpPr>
              <p:spPr>
                <a:xfrm>
                  <a:off x="1057331" y="472089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7" name="Google Shape;1677;p31"/>
                <p:cNvSpPr/>
                <p:nvPr/>
              </p:nvSpPr>
              <p:spPr>
                <a:xfrm>
                  <a:off x="1055369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8" name="Google Shape;1678;p31"/>
                <p:cNvSpPr/>
                <p:nvPr/>
              </p:nvSpPr>
              <p:spPr>
                <a:xfrm>
                  <a:off x="1064180" y="4724077"/>
                  <a:ext cx="514" cy="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" h="24" extrusionOk="0">
                      <a:moveTo>
                        <a:pt x="12" y="1"/>
                      </a:moveTo>
                      <a:cubicBezTo>
                        <a:pt x="8" y="1"/>
                        <a:pt x="0" y="8"/>
                        <a:pt x="0" y="23"/>
                      </a:cubicBezTo>
                      <a:cubicBezTo>
                        <a:pt x="16" y="8"/>
                        <a:pt x="16" y="1"/>
                        <a:pt x="1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79" name="Google Shape;1679;p31"/>
                <p:cNvSpPr/>
                <p:nvPr/>
              </p:nvSpPr>
              <p:spPr>
                <a:xfrm>
                  <a:off x="1057331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0" name="Google Shape;1680;p31"/>
                <p:cNvSpPr/>
                <p:nvPr/>
              </p:nvSpPr>
              <p:spPr>
                <a:xfrm>
                  <a:off x="1054404" y="471992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1" name="Google Shape;1681;p31"/>
                <p:cNvSpPr/>
                <p:nvPr/>
              </p:nvSpPr>
              <p:spPr>
                <a:xfrm>
                  <a:off x="1061253" y="472189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2" name="Google Shape;1682;p31"/>
                <p:cNvSpPr/>
                <p:nvPr/>
              </p:nvSpPr>
              <p:spPr>
                <a:xfrm>
                  <a:off x="2151019" y="52027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3" name="Google Shape;1683;p31"/>
                <p:cNvSpPr/>
                <p:nvPr/>
              </p:nvSpPr>
              <p:spPr>
                <a:xfrm>
                  <a:off x="2152980" y="52056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4" name="Google Shape;1684;p31"/>
                <p:cNvSpPr/>
                <p:nvPr/>
              </p:nvSpPr>
              <p:spPr>
                <a:xfrm>
                  <a:off x="2148092" y="5200807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3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5" name="Google Shape;1685;p31"/>
                <p:cNvSpPr/>
                <p:nvPr/>
              </p:nvSpPr>
              <p:spPr>
                <a:xfrm>
                  <a:off x="2152980" y="52095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6" name="Google Shape;1686;p31"/>
                <p:cNvSpPr/>
                <p:nvPr/>
              </p:nvSpPr>
              <p:spPr>
                <a:xfrm>
                  <a:off x="2153945" y="5207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7" name="Google Shape;1687;p31"/>
                <p:cNvSpPr/>
                <p:nvPr/>
              </p:nvSpPr>
              <p:spPr>
                <a:xfrm>
                  <a:off x="2142208" y="519591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8" name="Google Shape;1688;p31"/>
                <p:cNvSpPr/>
                <p:nvPr/>
              </p:nvSpPr>
              <p:spPr>
                <a:xfrm>
                  <a:off x="2140279" y="51998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89" name="Google Shape;1689;p31"/>
                <p:cNvSpPr/>
                <p:nvPr/>
              </p:nvSpPr>
              <p:spPr>
                <a:xfrm>
                  <a:off x="2143205" y="51998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0" name="Google Shape;1690;p31"/>
                <p:cNvSpPr/>
                <p:nvPr/>
              </p:nvSpPr>
              <p:spPr>
                <a:xfrm>
                  <a:off x="2143205" y="51998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1" name="Google Shape;1691;p31"/>
                <p:cNvSpPr/>
                <p:nvPr/>
              </p:nvSpPr>
              <p:spPr>
                <a:xfrm>
                  <a:off x="2144170" y="519103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2" name="Google Shape;1692;p31"/>
                <p:cNvSpPr/>
                <p:nvPr/>
              </p:nvSpPr>
              <p:spPr>
                <a:xfrm>
                  <a:off x="2151019" y="52095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3" name="Google Shape;1693;p31"/>
                <p:cNvSpPr/>
                <p:nvPr/>
              </p:nvSpPr>
              <p:spPr>
                <a:xfrm>
                  <a:off x="2141243" y="518807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4" name="Google Shape;1694;p31"/>
                <p:cNvSpPr/>
                <p:nvPr/>
              </p:nvSpPr>
              <p:spPr>
                <a:xfrm>
                  <a:off x="2144170" y="519296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5" name="Google Shape;1695;p31"/>
                <p:cNvSpPr/>
                <p:nvPr/>
              </p:nvSpPr>
              <p:spPr>
                <a:xfrm>
                  <a:off x="2138317" y="52242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6" name="Google Shape;1696;p31"/>
                <p:cNvSpPr/>
                <p:nvPr/>
              </p:nvSpPr>
              <p:spPr>
                <a:xfrm>
                  <a:off x="2141243" y="5188074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7" name="Google Shape;1697;p31"/>
                <p:cNvSpPr/>
                <p:nvPr/>
              </p:nvSpPr>
              <p:spPr>
                <a:xfrm>
                  <a:off x="2147096" y="5204698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8" name="Google Shape;1698;p31"/>
                <p:cNvSpPr/>
                <p:nvPr/>
              </p:nvSpPr>
              <p:spPr>
                <a:xfrm>
                  <a:off x="2148092" y="52037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99" name="Google Shape;1699;p31"/>
                <p:cNvSpPr/>
                <p:nvPr/>
              </p:nvSpPr>
              <p:spPr>
                <a:xfrm>
                  <a:off x="2144170" y="519003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0" name="Google Shape;1700;p31"/>
                <p:cNvSpPr/>
                <p:nvPr/>
              </p:nvSpPr>
              <p:spPr>
                <a:xfrm>
                  <a:off x="2146131" y="52008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1" name="Google Shape;1701;p31"/>
                <p:cNvSpPr/>
                <p:nvPr/>
              </p:nvSpPr>
              <p:spPr>
                <a:xfrm>
                  <a:off x="2153945" y="52076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2" name="Google Shape;1702;p31"/>
                <p:cNvSpPr/>
                <p:nvPr/>
              </p:nvSpPr>
              <p:spPr>
                <a:xfrm>
                  <a:off x="2159829" y="52193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3" name="Google Shape;1703;p31"/>
                <p:cNvSpPr/>
                <p:nvPr/>
              </p:nvSpPr>
              <p:spPr>
                <a:xfrm>
                  <a:off x="2159829" y="521839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31"/>
                      </a:cubicBez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4" name="Google Shape;1704;p31"/>
                <p:cNvSpPr/>
                <p:nvPr/>
              </p:nvSpPr>
              <p:spPr>
                <a:xfrm>
                  <a:off x="2159829" y="52203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5" name="Google Shape;1705;p31"/>
                <p:cNvSpPr/>
                <p:nvPr/>
              </p:nvSpPr>
              <p:spPr>
                <a:xfrm>
                  <a:off x="2163720" y="52086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6" name="Google Shape;1706;p31"/>
                <p:cNvSpPr/>
                <p:nvPr/>
              </p:nvSpPr>
              <p:spPr>
                <a:xfrm>
                  <a:off x="2162755" y="52115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7" name="Google Shape;1707;p31"/>
                <p:cNvSpPr/>
                <p:nvPr/>
              </p:nvSpPr>
              <p:spPr>
                <a:xfrm>
                  <a:off x="2157868" y="52262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8" name="Google Shape;1708;p31"/>
                <p:cNvSpPr/>
                <p:nvPr/>
              </p:nvSpPr>
              <p:spPr>
                <a:xfrm>
                  <a:off x="2126581" y="5188074"/>
                  <a:ext cx="37814" cy="451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76" h="1404" extrusionOk="0">
                      <a:moveTo>
                        <a:pt x="388" y="18"/>
                      </a:moveTo>
                      <a:cubicBezTo>
                        <a:pt x="386" y="18"/>
                        <a:pt x="386" y="20"/>
                        <a:pt x="392" y="27"/>
                      </a:cubicBezTo>
                      <a:lnTo>
                        <a:pt x="392" y="27"/>
                      </a:lnTo>
                      <a:cubicBezTo>
                        <a:pt x="397" y="23"/>
                        <a:pt x="391" y="18"/>
                        <a:pt x="388" y="18"/>
                      </a:cubicBezTo>
                      <a:close/>
                      <a:moveTo>
                        <a:pt x="456" y="31"/>
                      </a:moveTo>
                      <a:lnTo>
                        <a:pt x="456" y="31"/>
                      </a:lnTo>
                      <a:cubicBezTo>
                        <a:pt x="457" y="31"/>
                        <a:pt x="517" y="62"/>
                        <a:pt x="487" y="62"/>
                      </a:cubicBezTo>
                      <a:cubicBezTo>
                        <a:pt x="487" y="62"/>
                        <a:pt x="457" y="31"/>
                        <a:pt x="456" y="31"/>
                      </a:cubicBezTo>
                      <a:close/>
                      <a:moveTo>
                        <a:pt x="700" y="153"/>
                      </a:moveTo>
                      <a:lnTo>
                        <a:pt x="700" y="153"/>
                      </a:lnTo>
                      <a:cubicBezTo>
                        <a:pt x="700" y="153"/>
                        <a:pt x="700" y="153"/>
                        <a:pt x="700" y="153"/>
                      </a:cubicBezTo>
                      <a:close/>
                      <a:moveTo>
                        <a:pt x="641" y="185"/>
                      </a:moveTo>
                      <a:cubicBezTo>
                        <a:pt x="654" y="198"/>
                        <a:pt x="654" y="198"/>
                        <a:pt x="650" y="198"/>
                      </a:cubicBezTo>
                      <a:cubicBezTo>
                        <a:pt x="650" y="198"/>
                        <a:pt x="649" y="198"/>
                        <a:pt x="649" y="199"/>
                      </a:cubicBezTo>
                      <a:lnTo>
                        <a:pt x="649" y="199"/>
                      </a:lnTo>
                      <a:cubicBezTo>
                        <a:pt x="646" y="194"/>
                        <a:pt x="644" y="190"/>
                        <a:pt x="641" y="185"/>
                      </a:cubicBezTo>
                      <a:close/>
                      <a:moveTo>
                        <a:pt x="343" y="356"/>
                      </a:moveTo>
                      <a:cubicBezTo>
                        <a:pt x="345" y="357"/>
                        <a:pt x="347" y="357"/>
                        <a:pt x="348" y="358"/>
                      </a:cubicBezTo>
                      <a:lnTo>
                        <a:pt x="348" y="358"/>
                      </a:lnTo>
                      <a:cubicBezTo>
                        <a:pt x="347" y="358"/>
                        <a:pt x="345" y="357"/>
                        <a:pt x="343" y="356"/>
                      </a:cubicBezTo>
                      <a:close/>
                      <a:moveTo>
                        <a:pt x="329" y="352"/>
                      </a:moveTo>
                      <a:cubicBezTo>
                        <a:pt x="331" y="352"/>
                        <a:pt x="333" y="353"/>
                        <a:pt x="335" y="353"/>
                      </a:cubicBezTo>
                      <a:lnTo>
                        <a:pt x="335" y="353"/>
                      </a:lnTo>
                      <a:cubicBezTo>
                        <a:pt x="335" y="360"/>
                        <a:pt x="335" y="366"/>
                        <a:pt x="335" y="366"/>
                      </a:cubicBezTo>
                      <a:cubicBezTo>
                        <a:pt x="325" y="356"/>
                        <a:pt x="325" y="352"/>
                        <a:pt x="329" y="352"/>
                      </a:cubicBezTo>
                      <a:close/>
                      <a:moveTo>
                        <a:pt x="517" y="366"/>
                      </a:moveTo>
                      <a:cubicBezTo>
                        <a:pt x="517" y="366"/>
                        <a:pt x="548" y="366"/>
                        <a:pt x="548" y="396"/>
                      </a:cubicBezTo>
                      <a:lnTo>
                        <a:pt x="517" y="366"/>
                      </a:lnTo>
                      <a:close/>
                      <a:moveTo>
                        <a:pt x="578" y="366"/>
                      </a:moveTo>
                      <a:lnTo>
                        <a:pt x="578" y="396"/>
                      </a:lnTo>
                      <a:cubicBezTo>
                        <a:pt x="578" y="396"/>
                        <a:pt x="569" y="377"/>
                        <a:pt x="571" y="366"/>
                      </a:cubicBezTo>
                      <a:close/>
                      <a:moveTo>
                        <a:pt x="639" y="396"/>
                      </a:moveTo>
                      <a:cubicBezTo>
                        <a:pt x="669" y="396"/>
                        <a:pt x="669" y="396"/>
                        <a:pt x="669" y="426"/>
                      </a:cubicBezTo>
                      <a:lnTo>
                        <a:pt x="669" y="396"/>
                      </a:lnTo>
                      <a:close/>
                      <a:moveTo>
                        <a:pt x="1071" y="443"/>
                      </a:moveTo>
                      <a:cubicBezTo>
                        <a:pt x="1068" y="443"/>
                        <a:pt x="1064" y="447"/>
                        <a:pt x="1064" y="457"/>
                      </a:cubicBezTo>
                      <a:cubicBezTo>
                        <a:pt x="1085" y="457"/>
                        <a:pt x="1078" y="443"/>
                        <a:pt x="1071" y="443"/>
                      </a:cubicBezTo>
                      <a:close/>
                      <a:moveTo>
                        <a:pt x="820" y="479"/>
                      </a:moveTo>
                      <a:cubicBezTo>
                        <a:pt x="818" y="487"/>
                        <a:pt x="811" y="487"/>
                        <a:pt x="791" y="487"/>
                      </a:cubicBezTo>
                      <a:lnTo>
                        <a:pt x="821" y="487"/>
                      </a:lnTo>
                      <a:cubicBezTo>
                        <a:pt x="821" y="484"/>
                        <a:pt x="821" y="481"/>
                        <a:pt x="820" y="479"/>
                      </a:cubicBezTo>
                      <a:close/>
                      <a:moveTo>
                        <a:pt x="730" y="609"/>
                      </a:moveTo>
                      <a:cubicBezTo>
                        <a:pt x="730" y="609"/>
                        <a:pt x="730" y="609"/>
                        <a:pt x="730" y="609"/>
                      </a:cubicBezTo>
                      <a:lnTo>
                        <a:pt x="730" y="609"/>
                      </a:lnTo>
                      <a:close/>
                      <a:moveTo>
                        <a:pt x="821" y="639"/>
                      </a:moveTo>
                      <a:cubicBezTo>
                        <a:pt x="821" y="639"/>
                        <a:pt x="821" y="639"/>
                        <a:pt x="821" y="639"/>
                      </a:cubicBezTo>
                      <a:lnTo>
                        <a:pt x="821" y="639"/>
                      </a:lnTo>
                      <a:close/>
                      <a:moveTo>
                        <a:pt x="821" y="639"/>
                      </a:moveTo>
                      <a:cubicBezTo>
                        <a:pt x="821" y="639"/>
                        <a:pt x="821" y="639"/>
                        <a:pt x="821" y="639"/>
                      </a:cubicBezTo>
                      <a:lnTo>
                        <a:pt x="821" y="639"/>
                      </a:lnTo>
                      <a:close/>
                      <a:moveTo>
                        <a:pt x="821" y="639"/>
                      </a:moveTo>
                      <a:cubicBezTo>
                        <a:pt x="821" y="639"/>
                        <a:pt x="821" y="639"/>
                        <a:pt x="821" y="639"/>
                      </a:cubicBezTo>
                      <a:lnTo>
                        <a:pt x="821" y="639"/>
                      </a:lnTo>
                      <a:close/>
                      <a:moveTo>
                        <a:pt x="791" y="639"/>
                      </a:moveTo>
                      <a:cubicBezTo>
                        <a:pt x="760" y="639"/>
                        <a:pt x="760" y="670"/>
                        <a:pt x="760" y="670"/>
                      </a:cubicBezTo>
                      <a:lnTo>
                        <a:pt x="791" y="639"/>
                      </a:lnTo>
                      <a:close/>
                      <a:moveTo>
                        <a:pt x="1125" y="639"/>
                      </a:moveTo>
                      <a:lnTo>
                        <a:pt x="1125" y="639"/>
                      </a:lnTo>
                      <a:cubicBezTo>
                        <a:pt x="1156" y="670"/>
                        <a:pt x="1125" y="670"/>
                        <a:pt x="1156" y="670"/>
                      </a:cubicBezTo>
                      <a:lnTo>
                        <a:pt x="1125" y="639"/>
                      </a:lnTo>
                      <a:close/>
                      <a:moveTo>
                        <a:pt x="598" y="361"/>
                      </a:moveTo>
                      <a:lnTo>
                        <a:pt x="598" y="361"/>
                      </a:lnTo>
                      <a:cubicBezTo>
                        <a:pt x="601" y="362"/>
                        <a:pt x="605" y="364"/>
                        <a:pt x="608" y="366"/>
                      </a:cubicBezTo>
                      <a:lnTo>
                        <a:pt x="624" y="366"/>
                      </a:lnTo>
                      <a:cubicBezTo>
                        <a:pt x="631" y="373"/>
                        <a:pt x="639" y="381"/>
                        <a:pt x="639" y="396"/>
                      </a:cubicBezTo>
                      <a:cubicBezTo>
                        <a:pt x="639" y="396"/>
                        <a:pt x="639" y="366"/>
                        <a:pt x="639" y="366"/>
                      </a:cubicBezTo>
                      <a:cubicBezTo>
                        <a:pt x="639" y="366"/>
                        <a:pt x="639" y="396"/>
                        <a:pt x="669" y="396"/>
                      </a:cubicBezTo>
                      <a:cubicBezTo>
                        <a:pt x="678" y="387"/>
                        <a:pt x="684" y="383"/>
                        <a:pt x="689" y="383"/>
                      </a:cubicBezTo>
                      <a:cubicBezTo>
                        <a:pt x="700" y="383"/>
                        <a:pt x="700" y="405"/>
                        <a:pt x="700" y="426"/>
                      </a:cubicBezTo>
                      <a:lnTo>
                        <a:pt x="700" y="396"/>
                      </a:lnTo>
                      <a:cubicBezTo>
                        <a:pt x="710" y="406"/>
                        <a:pt x="713" y="410"/>
                        <a:pt x="714" y="410"/>
                      </a:cubicBezTo>
                      <a:cubicBezTo>
                        <a:pt x="717" y="410"/>
                        <a:pt x="710" y="396"/>
                        <a:pt x="730" y="396"/>
                      </a:cubicBezTo>
                      <a:lnTo>
                        <a:pt x="730" y="396"/>
                      </a:lnTo>
                      <a:cubicBezTo>
                        <a:pt x="700" y="396"/>
                        <a:pt x="730" y="426"/>
                        <a:pt x="730" y="426"/>
                      </a:cubicBezTo>
                      <a:cubicBezTo>
                        <a:pt x="730" y="426"/>
                        <a:pt x="730" y="426"/>
                        <a:pt x="730" y="396"/>
                      </a:cubicBezTo>
                      <a:cubicBezTo>
                        <a:pt x="730" y="426"/>
                        <a:pt x="760" y="426"/>
                        <a:pt x="760" y="457"/>
                      </a:cubicBezTo>
                      <a:cubicBezTo>
                        <a:pt x="760" y="457"/>
                        <a:pt x="760" y="457"/>
                        <a:pt x="760" y="426"/>
                      </a:cubicBezTo>
                      <a:cubicBezTo>
                        <a:pt x="776" y="442"/>
                        <a:pt x="783" y="442"/>
                        <a:pt x="787" y="442"/>
                      </a:cubicBezTo>
                      <a:cubicBezTo>
                        <a:pt x="791" y="442"/>
                        <a:pt x="791" y="442"/>
                        <a:pt x="791" y="457"/>
                      </a:cubicBezTo>
                      <a:cubicBezTo>
                        <a:pt x="791" y="472"/>
                        <a:pt x="798" y="472"/>
                        <a:pt x="806" y="472"/>
                      </a:cubicBezTo>
                      <a:cubicBezTo>
                        <a:pt x="812" y="472"/>
                        <a:pt x="818" y="472"/>
                        <a:pt x="820" y="479"/>
                      </a:cubicBezTo>
                      <a:lnTo>
                        <a:pt x="820" y="479"/>
                      </a:lnTo>
                      <a:cubicBezTo>
                        <a:pt x="821" y="474"/>
                        <a:pt x="821" y="467"/>
                        <a:pt x="821" y="457"/>
                      </a:cubicBezTo>
                      <a:cubicBezTo>
                        <a:pt x="821" y="457"/>
                        <a:pt x="821" y="487"/>
                        <a:pt x="821" y="487"/>
                      </a:cubicBezTo>
                      <a:lnTo>
                        <a:pt x="821" y="518"/>
                      </a:lnTo>
                      <a:cubicBezTo>
                        <a:pt x="842" y="518"/>
                        <a:pt x="835" y="531"/>
                        <a:pt x="837" y="531"/>
                      </a:cubicBezTo>
                      <a:cubicBezTo>
                        <a:pt x="838" y="531"/>
                        <a:pt x="841" y="528"/>
                        <a:pt x="851" y="518"/>
                      </a:cubicBezTo>
                      <a:lnTo>
                        <a:pt x="851" y="518"/>
                      </a:lnTo>
                      <a:lnTo>
                        <a:pt x="821" y="548"/>
                      </a:lnTo>
                      <a:cubicBezTo>
                        <a:pt x="831" y="538"/>
                        <a:pt x="835" y="535"/>
                        <a:pt x="836" y="535"/>
                      </a:cubicBezTo>
                      <a:cubicBezTo>
                        <a:pt x="838" y="535"/>
                        <a:pt x="831" y="548"/>
                        <a:pt x="852" y="548"/>
                      </a:cubicBezTo>
                      <a:lnTo>
                        <a:pt x="852" y="548"/>
                      </a:lnTo>
                      <a:lnTo>
                        <a:pt x="852" y="548"/>
                      </a:lnTo>
                      <a:cubicBezTo>
                        <a:pt x="851" y="548"/>
                        <a:pt x="821" y="578"/>
                        <a:pt x="852" y="578"/>
                      </a:cubicBezTo>
                      <a:cubicBezTo>
                        <a:pt x="852" y="589"/>
                        <a:pt x="848" y="592"/>
                        <a:pt x="844" y="592"/>
                      </a:cubicBezTo>
                      <a:cubicBezTo>
                        <a:pt x="835" y="592"/>
                        <a:pt x="822" y="579"/>
                        <a:pt x="821" y="578"/>
                      </a:cubicBezTo>
                      <a:lnTo>
                        <a:pt x="821" y="578"/>
                      </a:lnTo>
                      <a:cubicBezTo>
                        <a:pt x="836" y="594"/>
                        <a:pt x="844" y="594"/>
                        <a:pt x="848" y="594"/>
                      </a:cubicBezTo>
                      <a:cubicBezTo>
                        <a:pt x="852" y="594"/>
                        <a:pt x="852" y="594"/>
                        <a:pt x="852" y="609"/>
                      </a:cubicBezTo>
                      <a:lnTo>
                        <a:pt x="821" y="609"/>
                      </a:lnTo>
                      <a:cubicBezTo>
                        <a:pt x="821" y="609"/>
                        <a:pt x="852" y="639"/>
                        <a:pt x="852" y="639"/>
                      </a:cubicBezTo>
                      <a:cubicBezTo>
                        <a:pt x="831" y="639"/>
                        <a:pt x="838" y="653"/>
                        <a:pt x="836" y="653"/>
                      </a:cubicBezTo>
                      <a:cubicBezTo>
                        <a:pt x="835" y="653"/>
                        <a:pt x="832" y="649"/>
                        <a:pt x="822" y="640"/>
                      </a:cubicBezTo>
                      <a:lnTo>
                        <a:pt x="822" y="640"/>
                      </a:lnTo>
                      <a:cubicBezTo>
                        <a:pt x="824" y="642"/>
                        <a:pt x="830" y="648"/>
                        <a:pt x="852" y="670"/>
                      </a:cubicBezTo>
                      <a:lnTo>
                        <a:pt x="821" y="670"/>
                      </a:lnTo>
                      <a:lnTo>
                        <a:pt x="821" y="639"/>
                      </a:lnTo>
                      <a:cubicBezTo>
                        <a:pt x="821" y="649"/>
                        <a:pt x="821" y="653"/>
                        <a:pt x="820" y="653"/>
                      </a:cubicBezTo>
                      <a:cubicBezTo>
                        <a:pt x="818" y="653"/>
                        <a:pt x="811" y="639"/>
                        <a:pt x="791" y="639"/>
                      </a:cubicBezTo>
                      <a:lnTo>
                        <a:pt x="791" y="639"/>
                      </a:lnTo>
                      <a:cubicBezTo>
                        <a:pt x="821" y="639"/>
                        <a:pt x="821" y="670"/>
                        <a:pt x="821" y="670"/>
                      </a:cubicBezTo>
                      <a:lnTo>
                        <a:pt x="802" y="670"/>
                      </a:lnTo>
                      <a:cubicBezTo>
                        <a:pt x="800" y="665"/>
                        <a:pt x="797" y="661"/>
                        <a:pt x="794" y="661"/>
                      </a:cubicBezTo>
                      <a:cubicBezTo>
                        <a:pt x="792" y="661"/>
                        <a:pt x="791" y="663"/>
                        <a:pt x="791" y="670"/>
                      </a:cubicBezTo>
                      <a:lnTo>
                        <a:pt x="760" y="670"/>
                      </a:lnTo>
                      <a:cubicBezTo>
                        <a:pt x="760" y="670"/>
                        <a:pt x="747" y="683"/>
                        <a:pt x="738" y="683"/>
                      </a:cubicBezTo>
                      <a:cubicBezTo>
                        <a:pt x="733" y="683"/>
                        <a:pt x="730" y="680"/>
                        <a:pt x="730" y="670"/>
                      </a:cubicBezTo>
                      <a:cubicBezTo>
                        <a:pt x="738" y="670"/>
                        <a:pt x="743" y="668"/>
                        <a:pt x="748" y="665"/>
                      </a:cubicBezTo>
                      <a:lnTo>
                        <a:pt x="748" y="665"/>
                      </a:lnTo>
                      <a:cubicBezTo>
                        <a:pt x="749" y="668"/>
                        <a:pt x="753" y="670"/>
                        <a:pt x="760" y="670"/>
                      </a:cubicBezTo>
                      <a:cubicBezTo>
                        <a:pt x="760" y="670"/>
                        <a:pt x="760" y="670"/>
                        <a:pt x="760" y="639"/>
                      </a:cubicBezTo>
                      <a:cubicBezTo>
                        <a:pt x="760" y="639"/>
                        <a:pt x="760" y="656"/>
                        <a:pt x="748" y="665"/>
                      </a:cubicBezTo>
                      <a:lnTo>
                        <a:pt x="748" y="665"/>
                      </a:lnTo>
                      <a:cubicBezTo>
                        <a:pt x="743" y="656"/>
                        <a:pt x="760" y="639"/>
                        <a:pt x="760" y="639"/>
                      </a:cubicBezTo>
                      <a:lnTo>
                        <a:pt x="760" y="639"/>
                      </a:lnTo>
                      <a:cubicBezTo>
                        <a:pt x="748" y="646"/>
                        <a:pt x="740" y="648"/>
                        <a:pt x="736" y="648"/>
                      </a:cubicBezTo>
                      <a:cubicBezTo>
                        <a:pt x="725" y="648"/>
                        <a:pt x="740" y="630"/>
                        <a:pt x="739" y="630"/>
                      </a:cubicBezTo>
                      <a:lnTo>
                        <a:pt x="739" y="630"/>
                      </a:lnTo>
                      <a:cubicBezTo>
                        <a:pt x="739" y="630"/>
                        <a:pt x="736" y="633"/>
                        <a:pt x="730" y="639"/>
                      </a:cubicBezTo>
                      <a:lnTo>
                        <a:pt x="730" y="609"/>
                      </a:lnTo>
                      <a:cubicBezTo>
                        <a:pt x="730" y="639"/>
                        <a:pt x="700" y="639"/>
                        <a:pt x="700" y="639"/>
                      </a:cubicBezTo>
                      <a:cubicBezTo>
                        <a:pt x="730" y="609"/>
                        <a:pt x="700" y="609"/>
                        <a:pt x="700" y="548"/>
                      </a:cubicBezTo>
                      <a:cubicBezTo>
                        <a:pt x="700" y="548"/>
                        <a:pt x="686" y="562"/>
                        <a:pt x="677" y="562"/>
                      </a:cubicBezTo>
                      <a:cubicBezTo>
                        <a:pt x="673" y="562"/>
                        <a:pt x="669" y="558"/>
                        <a:pt x="669" y="548"/>
                      </a:cubicBezTo>
                      <a:cubicBezTo>
                        <a:pt x="669" y="548"/>
                        <a:pt x="669" y="518"/>
                        <a:pt x="669" y="518"/>
                      </a:cubicBezTo>
                      <a:cubicBezTo>
                        <a:pt x="608" y="518"/>
                        <a:pt x="700" y="487"/>
                        <a:pt x="669" y="487"/>
                      </a:cubicBezTo>
                      <a:lnTo>
                        <a:pt x="608" y="487"/>
                      </a:lnTo>
                      <a:cubicBezTo>
                        <a:pt x="639" y="487"/>
                        <a:pt x="639" y="487"/>
                        <a:pt x="639" y="457"/>
                      </a:cubicBezTo>
                      <a:cubicBezTo>
                        <a:pt x="639" y="457"/>
                        <a:pt x="608" y="457"/>
                        <a:pt x="669" y="426"/>
                      </a:cubicBezTo>
                      <a:cubicBezTo>
                        <a:pt x="608" y="426"/>
                        <a:pt x="608" y="426"/>
                        <a:pt x="639" y="396"/>
                      </a:cubicBezTo>
                      <a:lnTo>
                        <a:pt x="608" y="396"/>
                      </a:lnTo>
                      <a:cubicBezTo>
                        <a:pt x="608" y="366"/>
                        <a:pt x="608" y="366"/>
                        <a:pt x="608" y="366"/>
                      </a:cubicBezTo>
                      <a:cubicBezTo>
                        <a:pt x="592" y="366"/>
                        <a:pt x="593" y="366"/>
                        <a:pt x="598" y="361"/>
                      </a:cubicBezTo>
                      <a:close/>
                      <a:moveTo>
                        <a:pt x="1156" y="761"/>
                      </a:moveTo>
                      <a:lnTo>
                        <a:pt x="1156" y="761"/>
                      </a:lnTo>
                      <a:cubicBezTo>
                        <a:pt x="1135" y="781"/>
                        <a:pt x="1156" y="788"/>
                        <a:pt x="1162" y="799"/>
                      </a:cubicBezTo>
                      <a:lnTo>
                        <a:pt x="1162" y="799"/>
                      </a:lnTo>
                      <a:cubicBezTo>
                        <a:pt x="1169" y="788"/>
                        <a:pt x="1176" y="781"/>
                        <a:pt x="1156" y="761"/>
                      </a:cubicBezTo>
                      <a:close/>
                      <a:moveTo>
                        <a:pt x="1162" y="799"/>
                      </a:moveTo>
                      <a:cubicBezTo>
                        <a:pt x="1159" y="805"/>
                        <a:pt x="1156" y="811"/>
                        <a:pt x="1156" y="822"/>
                      </a:cubicBezTo>
                      <a:cubicBezTo>
                        <a:pt x="1166" y="811"/>
                        <a:pt x="1166" y="805"/>
                        <a:pt x="1162" y="799"/>
                      </a:cubicBezTo>
                      <a:close/>
                      <a:moveTo>
                        <a:pt x="1004" y="882"/>
                      </a:moveTo>
                      <a:cubicBezTo>
                        <a:pt x="1004" y="894"/>
                        <a:pt x="1004" y="905"/>
                        <a:pt x="1004" y="913"/>
                      </a:cubicBezTo>
                      <a:cubicBezTo>
                        <a:pt x="1004" y="906"/>
                        <a:pt x="1005" y="904"/>
                        <a:pt x="1007" y="904"/>
                      </a:cubicBezTo>
                      <a:cubicBezTo>
                        <a:pt x="1013" y="904"/>
                        <a:pt x="1025" y="922"/>
                        <a:pt x="1031" y="922"/>
                      </a:cubicBezTo>
                      <a:cubicBezTo>
                        <a:pt x="1033" y="922"/>
                        <a:pt x="1034" y="919"/>
                        <a:pt x="1034" y="913"/>
                      </a:cubicBezTo>
                      <a:cubicBezTo>
                        <a:pt x="1034" y="882"/>
                        <a:pt x="1004" y="882"/>
                        <a:pt x="1004" y="882"/>
                      </a:cubicBezTo>
                      <a:close/>
                      <a:moveTo>
                        <a:pt x="1004" y="913"/>
                      </a:moveTo>
                      <a:cubicBezTo>
                        <a:pt x="1004" y="926"/>
                        <a:pt x="1010" y="934"/>
                        <a:pt x="1016" y="941"/>
                      </a:cubicBezTo>
                      <a:lnTo>
                        <a:pt x="1016" y="941"/>
                      </a:lnTo>
                      <a:cubicBezTo>
                        <a:pt x="1013" y="932"/>
                        <a:pt x="1009" y="923"/>
                        <a:pt x="1004" y="913"/>
                      </a:cubicBezTo>
                      <a:close/>
                      <a:moveTo>
                        <a:pt x="456" y="1217"/>
                      </a:moveTo>
                      <a:cubicBezTo>
                        <a:pt x="472" y="1232"/>
                        <a:pt x="479" y="1240"/>
                        <a:pt x="483" y="1240"/>
                      </a:cubicBezTo>
                      <a:cubicBezTo>
                        <a:pt x="487" y="1240"/>
                        <a:pt x="487" y="1232"/>
                        <a:pt x="487" y="1218"/>
                      </a:cubicBezTo>
                      <a:lnTo>
                        <a:pt x="487" y="1218"/>
                      </a:lnTo>
                      <a:cubicBezTo>
                        <a:pt x="487" y="1227"/>
                        <a:pt x="487" y="1230"/>
                        <a:pt x="486" y="1230"/>
                      </a:cubicBezTo>
                      <a:cubicBezTo>
                        <a:pt x="484" y="1230"/>
                        <a:pt x="477" y="1217"/>
                        <a:pt x="456" y="1217"/>
                      </a:cubicBezTo>
                      <a:close/>
                      <a:moveTo>
                        <a:pt x="335" y="1"/>
                      </a:moveTo>
                      <a:cubicBezTo>
                        <a:pt x="335" y="31"/>
                        <a:pt x="335" y="31"/>
                        <a:pt x="335" y="31"/>
                      </a:cubicBezTo>
                      <a:cubicBezTo>
                        <a:pt x="335" y="31"/>
                        <a:pt x="335" y="45"/>
                        <a:pt x="326" y="45"/>
                      </a:cubicBezTo>
                      <a:cubicBezTo>
                        <a:pt x="321" y="45"/>
                        <a:pt x="315" y="41"/>
                        <a:pt x="305" y="31"/>
                      </a:cubicBezTo>
                      <a:cubicBezTo>
                        <a:pt x="274" y="31"/>
                        <a:pt x="335" y="62"/>
                        <a:pt x="305" y="62"/>
                      </a:cubicBezTo>
                      <a:cubicBezTo>
                        <a:pt x="305" y="62"/>
                        <a:pt x="274" y="31"/>
                        <a:pt x="274" y="31"/>
                      </a:cubicBezTo>
                      <a:cubicBezTo>
                        <a:pt x="244" y="62"/>
                        <a:pt x="153" y="62"/>
                        <a:pt x="153" y="92"/>
                      </a:cubicBezTo>
                      <a:lnTo>
                        <a:pt x="122" y="92"/>
                      </a:lnTo>
                      <a:cubicBezTo>
                        <a:pt x="137" y="107"/>
                        <a:pt x="122" y="107"/>
                        <a:pt x="103" y="107"/>
                      </a:cubicBezTo>
                      <a:cubicBezTo>
                        <a:pt x="84" y="107"/>
                        <a:pt x="61" y="107"/>
                        <a:pt x="61" y="122"/>
                      </a:cubicBezTo>
                      <a:lnTo>
                        <a:pt x="92" y="122"/>
                      </a:lnTo>
                      <a:cubicBezTo>
                        <a:pt x="39" y="149"/>
                        <a:pt x="55" y="176"/>
                        <a:pt x="40" y="223"/>
                      </a:cubicBezTo>
                      <a:lnTo>
                        <a:pt x="40" y="223"/>
                      </a:lnTo>
                      <a:cubicBezTo>
                        <a:pt x="37" y="220"/>
                        <a:pt x="34" y="217"/>
                        <a:pt x="31" y="214"/>
                      </a:cubicBezTo>
                      <a:lnTo>
                        <a:pt x="31" y="244"/>
                      </a:lnTo>
                      <a:cubicBezTo>
                        <a:pt x="35" y="236"/>
                        <a:pt x="38" y="229"/>
                        <a:pt x="40" y="223"/>
                      </a:cubicBezTo>
                      <a:lnTo>
                        <a:pt x="40" y="223"/>
                      </a:lnTo>
                      <a:cubicBezTo>
                        <a:pt x="61" y="244"/>
                        <a:pt x="61" y="244"/>
                        <a:pt x="61" y="244"/>
                      </a:cubicBezTo>
                      <a:cubicBezTo>
                        <a:pt x="1" y="274"/>
                        <a:pt x="1" y="335"/>
                        <a:pt x="1" y="396"/>
                      </a:cubicBezTo>
                      <a:cubicBezTo>
                        <a:pt x="1" y="487"/>
                        <a:pt x="1" y="548"/>
                        <a:pt x="31" y="609"/>
                      </a:cubicBezTo>
                      <a:lnTo>
                        <a:pt x="61" y="609"/>
                      </a:lnTo>
                      <a:cubicBezTo>
                        <a:pt x="1" y="670"/>
                        <a:pt x="92" y="639"/>
                        <a:pt x="31" y="670"/>
                      </a:cubicBezTo>
                      <a:cubicBezTo>
                        <a:pt x="92" y="700"/>
                        <a:pt x="31" y="761"/>
                        <a:pt x="92" y="791"/>
                      </a:cubicBezTo>
                      <a:cubicBezTo>
                        <a:pt x="92" y="822"/>
                        <a:pt x="122" y="822"/>
                        <a:pt x="122" y="822"/>
                      </a:cubicBezTo>
                      <a:cubicBezTo>
                        <a:pt x="153" y="822"/>
                        <a:pt x="122" y="852"/>
                        <a:pt x="122" y="852"/>
                      </a:cubicBezTo>
                      <a:lnTo>
                        <a:pt x="153" y="852"/>
                      </a:lnTo>
                      <a:cubicBezTo>
                        <a:pt x="122" y="852"/>
                        <a:pt x="153" y="852"/>
                        <a:pt x="153" y="882"/>
                      </a:cubicBezTo>
                      <a:cubicBezTo>
                        <a:pt x="153" y="882"/>
                        <a:pt x="183" y="882"/>
                        <a:pt x="183" y="913"/>
                      </a:cubicBezTo>
                      <a:cubicBezTo>
                        <a:pt x="183" y="913"/>
                        <a:pt x="183" y="943"/>
                        <a:pt x="183" y="943"/>
                      </a:cubicBezTo>
                      <a:cubicBezTo>
                        <a:pt x="213" y="974"/>
                        <a:pt x="213" y="1004"/>
                        <a:pt x="244" y="1034"/>
                      </a:cubicBezTo>
                      <a:lnTo>
                        <a:pt x="274" y="1004"/>
                      </a:lnTo>
                      <a:cubicBezTo>
                        <a:pt x="274" y="1034"/>
                        <a:pt x="274" y="1034"/>
                        <a:pt x="274" y="1034"/>
                      </a:cubicBezTo>
                      <a:cubicBezTo>
                        <a:pt x="274" y="1034"/>
                        <a:pt x="288" y="1021"/>
                        <a:pt x="297" y="1021"/>
                      </a:cubicBezTo>
                      <a:cubicBezTo>
                        <a:pt x="301" y="1021"/>
                        <a:pt x="305" y="1024"/>
                        <a:pt x="305" y="1034"/>
                      </a:cubicBezTo>
                      <a:cubicBezTo>
                        <a:pt x="305" y="1034"/>
                        <a:pt x="274" y="1065"/>
                        <a:pt x="274" y="1065"/>
                      </a:cubicBezTo>
                      <a:cubicBezTo>
                        <a:pt x="289" y="1080"/>
                        <a:pt x="305" y="1080"/>
                        <a:pt x="320" y="1080"/>
                      </a:cubicBezTo>
                      <a:cubicBezTo>
                        <a:pt x="335" y="1080"/>
                        <a:pt x="350" y="1080"/>
                        <a:pt x="365" y="1095"/>
                      </a:cubicBezTo>
                      <a:cubicBezTo>
                        <a:pt x="350" y="1110"/>
                        <a:pt x="350" y="1110"/>
                        <a:pt x="350" y="1110"/>
                      </a:cubicBezTo>
                      <a:cubicBezTo>
                        <a:pt x="350" y="1110"/>
                        <a:pt x="350" y="1110"/>
                        <a:pt x="335" y="1126"/>
                      </a:cubicBezTo>
                      <a:cubicBezTo>
                        <a:pt x="365" y="1126"/>
                        <a:pt x="365" y="1095"/>
                        <a:pt x="396" y="1095"/>
                      </a:cubicBezTo>
                      <a:cubicBezTo>
                        <a:pt x="396" y="1095"/>
                        <a:pt x="365" y="1126"/>
                        <a:pt x="365" y="1126"/>
                      </a:cubicBezTo>
                      <a:cubicBezTo>
                        <a:pt x="426" y="1126"/>
                        <a:pt x="396" y="1186"/>
                        <a:pt x="426" y="1186"/>
                      </a:cubicBezTo>
                      <a:cubicBezTo>
                        <a:pt x="456" y="1186"/>
                        <a:pt x="426" y="1186"/>
                        <a:pt x="456" y="1156"/>
                      </a:cubicBezTo>
                      <a:cubicBezTo>
                        <a:pt x="481" y="1156"/>
                        <a:pt x="466" y="1195"/>
                        <a:pt x="475" y="1195"/>
                      </a:cubicBezTo>
                      <a:cubicBezTo>
                        <a:pt x="477" y="1195"/>
                        <a:pt x="481" y="1192"/>
                        <a:pt x="487" y="1186"/>
                      </a:cubicBezTo>
                      <a:lnTo>
                        <a:pt x="487" y="1186"/>
                      </a:lnTo>
                      <a:lnTo>
                        <a:pt x="456" y="1217"/>
                      </a:lnTo>
                      <a:cubicBezTo>
                        <a:pt x="477" y="1217"/>
                        <a:pt x="484" y="1203"/>
                        <a:pt x="486" y="1203"/>
                      </a:cubicBezTo>
                      <a:cubicBezTo>
                        <a:pt x="487" y="1203"/>
                        <a:pt x="487" y="1207"/>
                        <a:pt x="487" y="1217"/>
                      </a:cubicBezTo>
                      <a:cubicBezTo>
                        <a:pt x="517" y="1217"/>
                        <a:pt x="517" y="1247"/>
                        <a:pt x="517" y="1247"/>
                      </a:cubicBezTo>
                      <a:cubicBezTo>
                        <a:pt x="517" y="1247"/>
                        <a:pt x="517" y="1217"/>
                        <a:pt x="517" y="1217"/>
                      </a:cubicBezTo>
                      <a:cubicBezTo>
                        <a:pt x="517" y="1247"/>
                        <a:pt x="548" y="1247"/>
                        <a:pt x="578" y="1247"/>
                      </a:cubicBezTo>
                      <a:cubicBezTo>
                        <a:pt x="548" y="1278"/>
                        <a:pt x="548" y="1278"/>
                        <a:pt x="548" y="1278"/>
                      </a:cubicBezTo>
                      <a:lnTo>
                        <a:pt x="548" y="1278"/>
                      </a:lnTo>
                      <a:cubicBezTo>
                        <a:pt x="554" y="1271"/>
                        <a:pt x="557" y="1269"/>
                        <a:pt x="560" y="1269"/>
                      </a:cubicBezTo>
                      <a:cubicBezTo>
                        <a:pt x="568" y="1269"/>
                        <a:pt x="554" y="1308"/>
                        <a:pt x="578" y="1308"/>
                      </a:cubicBezTo>
                      <a:cubicBezTo>
                        <a:pt x="639" y="1308"/>
                        <a:pt x="700" y="1308"/>
                        <a:pt x="760" y="1338"/>
                      </a:cubicBezTo>
                      <a:cubicBezTo>
                        <a:pt x="791" y="1308"/>
                        <a:pt x="791" y="1308"/>
                        <a:pt x="821" y="1308"/>
                      </a:cubicBezTo>
                      <a:lnTo>
                        <a:pt x="821" y="1338"/>
                      </a:lnTo>
                      <a:cubicBezTo>
                        <a:pt x="821" y="1338"/>
                        <a:pt x="852" y="1338"/>
                        <a:pt x="821" y="1369"/>
                      </a:cubicBezTo>
                      <a:lnTo>
                        <a:pt x="852" y="1399"/>
                      </a:lnTo>
                      <a:cubicBezTo>
                        <a:pt x="876" y="1399"/>
                        <a:pt x="861" y="1360"/>
                        <a:pt x="870" y="1360"/>
                      </a:cubicBezTo>
                      <a:cubicBezTo>
                        <a:pt x="872" y="1360"/>
                        <a:pt x="876" y="1363"/>
                        <a:pt x="882" y="1369"/>
                      </a:cubicBezTo>
                      <a:cubicBezTo>
                        <a:pt x="882" y="1369"/>
                        <a:pt x="882" y="1369"/>
                        <a:pt x="882" y="1399"/>
                      </a:cubicBezTo>
                      <a:cubicBezTo>
                        <a:pt x="885" y="1402"/>
                        <a:pt x="887" y="1403"/>
                        <a:pt x="889" y="1403"/>
                      </a:cubicBezTo>
                      <a:cubicBezTo>
                        <a:pt x="906" y="1403"/>
                        <a:pt x="889" y="1304"/>
                        <a:pt x="906" y="1304"/>
                      </a:cubicBezTo>
                      <a:cubicBezTo>
                        <a:pt x="907" y="1304"/>
                        <a:pt x="910" y="1305"/>
                        <a:pt x="912" y="1308"/>
                      </a:cubicBezTo>
                      <a:cubicBezTo>
                        <a:pt x="912" y="1247"/>
                        <a:pt x="912" y="1278"/>
                        <a:pt x="912" y="1217"/>
                      </a:cubicBezTo>
                      <a:cubicBezTo>
                        <a:pt x="943" y="1247"/>
                        <a:pt x="943" y="1217"/>
                        <a:pt x="973" y="1278"/>
                      </a:cubicBezTo>
                      <a:cubicBezTo>
                        <a:pt x="973" y="1247"/>
                        <a:pt x="943" y="1186"/>
                        <a:pt x="943" y="1156"/>
                      </a:cubicBezTo>
                      <a:lnTo>
                        <a:pt x="943" y="1156"/>
                      </a:lnTo>
                      <a:cubicBezTo>
                        <a:pt x="973" y="1186"/>
                        <a:pt x="973" y="1217"/>
                        <a:pt x="973" y="1217"/>
                      </a:cubicBezTo>
                      <a:lnTo>
                        <a:pt x="973" y="1186"/>
                      </a:lnTo>
                      <a:cubicBezTo>
                        <a:pt x="973" y="1186"/>
                        <a:pt x="973" y="1156"/>
                        <a:pt x="973" y="1156"/>
                      </a:cubicBezTo>
                      <a:lnTo>
                        <a:pt x="1004" y="1186"/>
                      </a:lnTo>
                      <a:cubicBezTo>
                        <a:pt x="1008" y="1191"/>
                        <a:pt x="1011" y="1193"/>
                        <a:pt x="1013" y="1193"/>
                      </a:cubicBezTo>
                      <a:cubicBezTo>
                        <a:pt x="1026" y="1193"/>
                        <a:pt x="1004" y="1126"/>
                        <a:pt x="1004" y="1126"/>
                      </a:cubicBezTo>
                      <a:cubicBezTo>
                        <a:pt x="1004" y="1126"/>
                        <a:pt x="1004" y="1126"/>
                        <a:pt x="973" y="1095"/>
                      </a:cubicBezTo>
                      <a:cubicBezTo>
                        <a:pt x="998" y="1095"/>
                        <a:pt x="983" y="1056"/>
                        <a:pt x="992" y="1056"/>
                      </a:cubicBezTo>
                      <a:cubicBezTo>
                        <a:pt x="994" y="1056"/>
                        <a:pt x="998" y="1059"/>
                        <a:pt x="1004" y="1065"/>
                      </a:cubicBezTo>
                      <a:cubicBezTo>
                        <a:pt x="1004" y="1034"/>
                        <a:pt x="1034" y="1034"/>
                        <a:pt x="1034" y="1034"/>
                      </a:cubicBezTo>
                      <a:cubicBezTo>
                        <a:pt x="1034" y="1004"/>
                        <a:pt x="1034" y="1004"/>
                        <a:pt x="1064" y="1004"/>
                      </a:cubicBezTo>
                      <a:lnTo>
                        <a:pt x="1034" y="974"/>
                      </a:lnTo>
                      <a:cubicBezTo>
                        <a:pt x="1034" y="957"/>
                        <a:pt x="1025" y="949"/>
                        <a:pt x="1016" y="941"/>
                      </a:cubicBezTo>
                      <a:lnTo>
                        <a:pt x="1016" y="941"/>
                      </a:lnTo>
                      <a:cubicBezTo>
                        <a:pt x="1027" y="967"/>
                        <a:pt x="1031" y="986"/>
                        <a:pt x="1033" y="1003"/>
                      </a:cubicBezTo>
                      <a:lnTo>
                        <a:pt x="1033" y="1003"/>
                      </a:lnTo>
                      <a:cubicBezTo>
                        <a:pt x="1004" y="974"/>
                        <a:pt x="1004" y="973"/>
                        <a:pt x="1004" y="943"/>
                      </a:cubicBezTo>
                      <a:lnTo>
                        <a:pt x="1004" y="943"/>
                      </a:lnTo>
                      <a:cubicBezTo>
                        <a:pt x="1008" y="948"/>
                        <a:pt x="1010" y="949"/>
                        <a:pt x="1012" y="949"/>
                      </a:cubicBezTo>
                      <a:cubicBezTo>
                        <a:pt x="1019" y="949"/>
                        <a:pt x="978" y="882"/>
                        <a:pt x="1004" y="882"/>
                      </a:cubicBezTo>
                      <a:cubicBezTo>
                        <a:pt x="1024" y="882"/>
                        <a:pt x="1031" y="869"/>
                        <a:pt x="1042" y="869"/>
                      </a:cubicBezTo>
                      <a:cubicBezTo>
                        <a:pt x="1048" y="869"/>
                        <a:pt x="1054" y="872"/>
                        <a:pt x="1064" y="882"/>
                      </a:cubicBezTo>
                      <a:cubicBezTo>
                        <a:pt x="1064" y="882"/>
                        <a:pt x="1064" y="913"/>
                        <a:pt x="1064" y="913"/>
                      </a:cubicBezTo>
                      <a:cubicBezTo>
                        <a:pt x="1064" y="919"/>
                        <a:pt x="1064" y="922"/>
                        <a:pt x="1065" y="922"/>
                      </a:cubicBezTo>
                      <a:cubicBezTo>
                        <a:pt x="1065" y="922"/>
                        <a:pt x="1068" y="909"/>
                        <a:pt x="1075" y="905"/>
                      </a:cubicBezTo>
                      <a:lnTo>
                        <a:pt x="1075" y="905"/>
                      </a:lnTo>
                      <a:cubicBezTo>
                        <a:pt x="1078" y="910"/>
                        <a:pt x="1085" y="913"/>
                        <a:pt x="1095" y="913"/>
                      </a:cubicBezTo>
                      <a:cubicBezTo>
                        <a:pt x="1088" y="906"/>
                        <a:pt x="1083" y="904"/>
                        <a:pt x="1079" y="904"/>
                      </a:cubicBezTo>
                      <a:cubicBezTo>
                        <a:pt x="1078" y="904"/>
                        <a:pt x="1076" y="904"/>
                        <a:pt x="1075" y="905"/>
                      </a:cubicBezTo>
                      <a:lnTo>
                        <a:pt x="1075" y="905"/>
                      </a:lnTo>
                      <a:cubicBezTo>
                        <a:pt x="1068" y="896"/>
                        <a:pt x="1074" y="882"/>
                        <a:pt x="1095" y="882"/>
                      </a:cubicBezTo>
                      <a:lnTo>
                        <a:pt x="1082" y="869"/>
                      </a:lnTo>
                      <a:lnTo>
                        <a:pt x="1082" y="869"/>
                      </a:lnTo>
                      <a:cubicBezTo>
                        <a:pt x="1083" y="869"/>
                        <a:pt x="1084" y="870"/>
                        <a:pt x="1085" y="870"/>
                      </a:cubicBezTo>
                      <a:cubicBezTo>
                        <a:pt x="1091" y="870"/>
                        <a:pt x="1095" y="865"/>
                        <a:pt x="1095" y="852"/>
                      </a:cubicBezTo>
                      <a:cubicBezTo>
                        <a:pt x="1095" y="837"/>
                        <a:pt x="1102" y="837"/>
                        <a:pt x="1110" y="837"/>
                      </a:cubicBezTo>
                      <a:cubicBezTo>
                        <a:pt x="1118" y="837"/>
                        <a:pt x="1125" y="837"/>
                        <a:pt x="1125" y="822"/>
                      </a:cubicBezTo>
                      <a:lnTo>
                        <a:pt x="1156" y="822"/>
                      </a:lnTo>
                      <a:lnTo>
                        <a:pt x="1125" y="791"/>
                      </a:lnTo>
                      <a:cubicBezTo>
                        <a:pt x="1125" y="761"/>
                        <a:pt x="1125" y="761"/>
                        <a:pt x="1125" y="730"/>
                      </a:cubicBezTo>
                      <a:cubicBezTo>
                        <a:pt x="1095" y="700"/>
                        <a:pt x="1064" y="700"/>
                        <a:pt x="1095" y="670"/>
                      </a:cubicBezTo>
                      <a:cubicBezTo>
                        <a:pt x="1125" y="670"/>
                        <a:pt x="1095" y="670"/>
                        <a:pt x="1125" y="700"/>
                      </a:cubicBezTo>
                      <a:cubicBezTo>
                        <a:pt x="1125" y="670"/>
                        <a:pt x="1125" y="670"/>
                        <a:pt x="1125" y="639"/>
                      </a:cubicBezTo>
                      <a:lnTo>
                        <a:pt x="1156" y="639"/>
                      </a:lnTo>
                      <a:cubicBezTo>
                        <a:pt x="1095" y="639"/>
                        <a:pt x="1156" y="639"/>
                        <a:pt x="1125" y="609"/>
                      </a:cubicBezTo>
                      <a:cubicBezTo>
                        <a:pt x="1125" y="548"/>
                        <a:pt x="1095" y="548"/>
                        <a:pt x="1064" y="548"/>
                      </a:cubicBezTo>
                      <a:lnTo>
                        <a:pt x="1095" y="548"/>
                      </a:lnTo>
                      <a:cubicBezTo>
                        <a:pt x="1095" y="548"/>
                        <a:pt x="1125" y="518"/>
                        <a:pt x="1125" y="518"/>
                      </a:cubicBezTo>
                      <a:cubicBezTo>
                        <a:pt x="1125" y="508"/>
                        <a:pt x="1125" y="504"/>
                        <a:pt x="1124" y="504"/>
                      </a:cubicBezTo>
                      <a:cubicBezTo>
                        <a:pt x="1122" y="504"/>
                        <a:pt x="1115" y="518"/>
                        <a:pt x="1095" y="518"/>
                      </a:cubicBezTo>
                      <a:lnTo>
                        <a:pt x="1095" y="487"/>
                      </a:lnTo>
                      <a:cubicBezTo>
                        <a:pt x="1075" y="487"/>
                        <a:pt x="1068" y="501"/>
                        <a:pt x="1066" y="501"/>
                      </a:cubicBezTo>
                      <a:cubicBezTo>
                        <a:pt x="1064" y="501"/>
                        <a:pt x="1064" y="497"/>
                        <a:pt x="1064" y="487"/>
                      </a:cubicBezTo>
                      <a:cubicBezTo>
                        <a:pt x="1064" y="487"/>
                        <a:pt x="1064" y="487"/>
                        <a:pt x="1064" y="457"/>
                      </a:cubicBezTo>
                      <a:cubicBezTo>
                        <a:pt x="1064" y="457"/>
                        <a:pt x="1051" y="443"/>
                        <a:pt x="1033" y="443"/>
                      </a:cubicBezTo>
                      <a:cubicBezTo>
                        <a:pt x="1024" y="443"/>
                        <a:pt x="1014" y="447"/>
                        <a:pt x="1004" y="457"/>
                      </a:cubicBezTo>
                      <a:lnTo>
                        <a:pt x="1034" y="426"/>
                      </a:lnTo>
                      <a:cubicBezTo>
                        <a:pt x="1034" y="426"/>
                        <a:pt x="1034" y="396"/>
                        <a:pt x="1034" y="396"/>
                      </a:cubicBezTo>
                      <a:cubicBezTo>
                        <a:pt x="1004" y="396"/>
                        <a:pt x="1004" y="396"/>
                        <a:pt x="1033" y="366"/>
                      </a:cubicBezTo>
                      <a:lnTo>
                        <a:pt x="1033" y="366"/>
                      </a:lnTo>
                      <a:cubicBezTo>
                        <a:pt x="1029" y="371"/>
                        <a:pt x="1004" y="396"/>
                        <a:pt x="1004" y="396"/>
                      </a:cubicBezTo>
                      <a:lnTo>
                        <a:pt x="1004" y="366"/>
                      </a:lnTo>
                      <a:cubicBezTo>
                        <a:pt x="1004" y="366"/>
                        <a:pt x="1034" y="305"/>
                        <a:pt x="1034" y="305"/>
                      </a:cubicBezTo>
                      <a:lnTo>
                        <a:pt x="1034" y="305"/>
                      </a:lnTo>
                      <a:cubicBezTo>
                        <a:pt x="1034" y="305"/>
                        <a:pt x="1004" y="335"/>
                        <a:pt x="1004" y="335"/>
                      </a:cubicBezTo>
                      <a:cubicBezTo>
                        <a:pt x="1034" y="305"/>
                        <a:pt x="1004" y="305"/>
                        <a:pt x="1034" y="274"/>
                      </a:cubicBezTo>
                      <a:cubicBezTo>
                        <a:pt x="1034" y="244"/>
                        <a:pt x="1034" y="244"/>
                        <a:pt x="1004" y="244"/>
                      </a:cubicBezTo>
                      <a:cubicBezTo>
                        <a:pt x="1004" y="244"/>
                        <a:pt x="1004" y="244"/>
                        <a:pt x="1004" y="274"/>
                      </a:cubicBezTo>
                      <a:cubicBezTo>
                        <a:pt x="979" y="274"/>
                        <a:pt x="955" y="313"/>
                        <a:pt x="931" y="313"/>
                      </a:cubicBezTo>
                      <a:cubicBezTo>
                        <a:pt x="925" y="313"/>
                        <a:pt x="919" y="311"/>
                        <a:pt x="912" y="305"/>
                      </a:cubicBezTo>
                      <a:cubicBezTo>
                        <a:pt x="912" y="305"/>
                        <a:pt x="912" y="305"/>
                        <a:pt x="912" y="335"/>
                      </a:cubicBezTo>
                      <a:cubicBezTo>
                        <a:pt x="912" y="305"/>
                        <a:pt x="912" y="244"/>
                        <a:pt x="882" y="244"/>
                      </a:cubicBezTo>
                      <a:cubicBezTo>
                        <a:pt x="882" y="244"/>
                        <a:pt x="912" y="274"/>
                        <a:pt x="882" y="305"/>
                      </a:cubicBezTo>
                      <a:lnTo>
                        <a:pt x="882" y="274"/>
                      </a:lnTo>
                      <a:cubicBezTo>
                        <a:pt x="882" y="274"/>
                        <a:pt x="882" y="247"/>
                        <a:pt x="873" y="247"/>
                      </a:cubicBezTo>
                      <a:cubicBezTo>
                        <a:pt x="869" y="247"/>
                        <a:pt x="862" y="254"/>
                        <a:pt x="852" y="274"/>
                      </a:cubicBezTo>
                      <a:lnTo>
                        <a:pt x="852" y="244"/>
                      </a:lnTo>
                      <a:cubicBezTo>
                        <a:pt x="843" y="253"/>
                        <a:pt x="836" y="257"/>
                        <a:pt x="832" y="257"/>
                      </a:cubicBezTo>
                      <a:cubicBezTo>
                        <a:pt x="821" y="257"/>
                        <a:pt x="821" y="235"/>
                        <a:pt x="821" y="214"/>
                      </a:cubicBezTo>
                      <a:cubicBezTo>
                        <a:pt x="821" y="244"/>
                        <a:pt x="821" y="274"/>
                        <a:pt x="821" y="274"/>
                      </a:cubicBezTo>
                      <a:cubicBezTo>
                        <a:pt x="821" y="214"/>
                        <a:pt x="791" y="244"/>
                        <a:pt x="791" y="214"/>
                      </a:cubicBezTo>
                      <a:lnTo>
                        <a:pt x="791" y="183"/>
                      </a:lnTo>
                      <a:cubicBezTo>
                        <a:pt x="791" y="214"/>
                        <a:pt x="760" y="214"/>
                        <a:pt x="760" y="214"/>
                      </a:cubicBezTo>
                      <a:cubicBezTo>
                        <a:pt x="760" y="191"/>
                        <a:pt x="760" y="185"/>
                        <a:pt x="759" y="185"/>
                      </a:cubicBezTo>
                      <a:cubicBezTo>
                        <a:pt x="757" y="185"/>
                        <a:pt x="754" y="192"/>
                        <a:pt x="746" y="192"/>
                      </a:cubicBezTo>
                      <a:cubicBezTo>
                        <a:pt x="742" y="192"/>
                        <a:pt x="737" y="190"/>
                        <a:pt x="730" y="183"/>
                      </a:cubicBezTo>
                      <a:cubicBezTo>
                        <a:pt x="730" y="198"/>
                        <a:pt x="730" y="198"/>
                        <a:pt x="730" y="198"/>
                      </a:cubicBezTo>
                      <a:cubicBezTo>
                        <a:pt x="730" y="198"/>
                        <a:pt x="730" y="198"/>
                        <a:pt x="730" y="214"/>
                      </a:cubicBezTo>
                      <a:cubicBezTo>
                        <a:pt x="700" y="214"/>
                        <a:pt x="700" y="183"/>
                        <a:pt x="700" y="153"/>
                      </a:cubicBezTo>
                      <a:lnTo>
                        <a:pt x="700" y="183"/>
                      </a:lnTo>
                      <a:cubicBezTo>
                        <a:pt x="700" y="153"/>
                        <a:pt x="669" y="153"/>
                        <a:pt x="669" y="153"/>
                      </a:cubicBezTo>
                      <a:lnTo>
                        <a:pt x="669" y="183"/>
                      </a:lnTo>
                      <a:lnTo>
                        <a:pt x="639" y="153"/>
                      </a:lnTo>
                      <a:lnTo>
                        <a:pt x="639" y="153"/>
                      </a:lnTo>
                      <a:cubicBezTo>
                        <a:pt x="639" y="183"/>
                        <a:pt x="639" y="183"/>
                        <a:pt x="669" y="183"/>
                      </a:cubicBezTo>
                      <a:lnTo>
                        <a:pt x="640" y="183"/>
                      </a:lnTo>
                      <a:cubicBezTo>
                        <a:pt x="625" y="159"/>
                        <a:pt x="604" y="131"/>
                        <a:pt x="578" y="92"/>
                      </a:cubicBezTo>
                      <a:cubicBezTo>
                        <a:pt x="548" y="92"/>
                        <a:pt x="548" y="62"/>
                        <a:pt x="517" y="62"/>
                      </a:cubicBezTo>
                      <a:cubicBezTo>
                        <a:pt x="517" y="62"/>
                        <a:pt x="504" y="49"/>
                        <a:pt x="487" y="31"/>
                      </a:cubicBezTo>
                      <a:lnTo>
                        <a:pt x="426" y="31"/>
                      </a:lnTo>
                      <a:cubicBezTo>
                        <a:pt x="456" y="31"/>
                        <a:pt x="426" y="1"/>
                        <a:pt x="426" y="1"/>
                      </a:cubicBezTo>
                      <a:cubicBezTo>
                        <a:pt x="418" y="9"/>
                        <a:pt x="415" y="14"/>
                        <a:pt x="413" y="18"/>
                      </a:cubicBezTo>
                      <a:lnTo>
                        <a:pt x="413" y="18"/>
                      </a:lnTo>
                      <a:cubicBezTo>
                        <a:pt x="409" y="14"/>
                        <a:pt x="403" y="9"/>
                        <a:pt x="396" y="1"/>
                      </a:cubicBezTo>
                      <a:lnTo>
                        <a:pt x="396" y="31"/>
                      </a:lnTo>
                      <a:cubicBezTo>
                        <a:pt x="394" y="30"/>
                        <a:pt x="393" y="28"/>
                        <a:pt x="392" y="27"/>
                      </a:cubicBezTo>
                      <a:lnTo>
                        <a:pt x="392" y="27"/>
                      </a:lnTo>
                      <a:cubicBezTo>
                        <a:pt x="388" y="29"/>
                        <a:pt x="381" y="31"/>
                        <a:pt x="365" y="31"/>
                      </a:cubicBezTo>
                      <a:cubicBezTo>
                        <a:pt x="365" y="31"/>
                        <a:pt x="365" y="31"/>
                        <a:pt x="335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09" name="Google Shape;1709;p31"/>
                <p:cNvSpPr/>
                <p:nvPr/>
              </p:nvSpPr>
              <p:spPr>
                <a:xfrm>
                  <a:off x="2163720" y="520862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0" name="Google Shape;1710;p31"/>
                <p:cNvSpPr/>
                <p:nvPr/>
              </p:nvSpPr>
              <p:spPr>
                <a:xfrm>
                  <a:off x="2158832" y="522228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3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1" name="Google Shape;1711;p31"/>
                <p:cNvSpPr/>
                <p:nvPr/>
              </p:nvSpPr>
              <p:spPr>
                <a:xfrm>
                  <a:off x="2157868" y="5226209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31"/>
                        <a:pt x="0" y="31"/>
                        <a:pt x="31" y="31"/>
                      </a:cubicBezTo>
                      <a:cubicBezTo>
                        <a:pt x="31" y="31"/>
                        <a:pt x="0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2" name="Google Shape;1712;p31"/>
                <p:cNvSpPr/>
                <p:nvPr/>
              </p:nvSpPr>
              <p:spPr>
                <a:xfrm>
                  <a:off x="2159829" y="52008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3" name="Google Shape;1713;p31"/>
                <p:cNvSpPr/>
                <p:nvPr/>
              </p:nvSpPr>
              <p:spPr>
                <a:xfrm>
                  <a:off x="2146131" y="51929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4" name="Google Shape;1714;p31"/>
                <p:cNvSpPr/>
                <p:nvPr/>
              </p:nvSpPr>
              <p:spPr>
                <a:xfrm>
                  <a:off x="2147096" y="51939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5" name="Google Shape;1715;p31"/>
                <p:cNvSpPr/>
                <p:nvPr/>
              </p:nvSpPr>
              <p:spPr>
                <a:xfrm>
                  <a:off x="2161758" y="52056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6" name="Google Shape;1716;p31"/>
                <p:cNvSpPr/>
                <p:nvPr/>
              </p:nvSpPr>
              <p:spPr>
                <a:xfrm>
                  <a:off x="2147096" y="51939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7" name="Google Shape;1717;p31"/>
                <p:cNvSpPr/>
                <p:nvPr/>
              </p:nvSpPr>
              <p:spPr>
                <a:xfrm>
                  <a:off x="2145166" y="519296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0" y="1"/>
                        <a:pt x="3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8" name="Google Shape;1718;p31"/>
                <p:cNvSpPr/>
                <p:nvPr/>
              </p:nvSpPr>
              <p:spPr>
                <a:xfrm>
                  <a:off x="2154942" y="519688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19" name="Google Shape;1719;p31"/>
                <p:cNvSpPr/>
                <p:nvPr/>
              </p:nvSpPr>
              <p:spPr>
                <a:xfrm>
                  <a:off x="2148092" y="519199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0" name="Google Shape;1720;p31"/>
                <p:cNvSpPr/>
                <p:nvPr/>
              </p:nvSpPr>
              <p:spPr>
                <a:xfrm>
                  <a:off x="2144170" y="51929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1" name="Google Shape;1721;p31"/>
                <p:cNvSpPr/>
                <p:nvPr/>
              </p:nvSpPr>
              <p:spPr>
                <a:xfrm>
                  <a:off x="2151983" y="519395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2" name="Google Shape;1722;p31"/>
                <p:cNvSpPr/>
                <p:nvPr/>
              </p:nvSpPr>
              <p:spPr>
                <a:xfrm>
                  <a:off x="1215662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3" name="Google Shape;1723;p31"/>
                <p:cNvSpPr/>
                <p:nvPr/>
              </p:nvSpPr>
              <p:spPr>
                <a:xfrm>
                  <a:off x="1211771" y="496427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4" name="Google Shape;1724;p31"/>
                <p:cNvSpPr/>
                <p:nvPr/>
              </p:nvSpPr>
              <p:spPr>
                <a:xfrm>
                  <a:off x="1218588" y="495350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5" name="Google Shape;1725;p31"/>
                <p:cNvSpPr/>
                <p:nvPr/>
              </p:nvSpPr>
              <p:spPr>
                <a:xfrm>
                  <a:off x="1216659" y="49818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6" name="Google Shape;1726;p31"/>
                <p:cNvSpPr/>
                <p:nvPr/>
              </p:nvSpPr>
              <p:spPr>
                <a:xfrm>
                  <a:off x="1212736" y="49711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7" name="Google Shape;1727;p31"/>
                <p:cNvSpPr/>
                <p:nvPr/>
              </p:nvSpPr>
              <p:spPr>
                <a:xfrm>
                  <a:off x="1225437" y="495742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8" name="Google Shape;1728;p31"/>
                <p:cNvSpPr/>
                <p:nvPr/>
              </p:nvSpPr>
              <p:spPr>
                <a:xfrm>
                  <a:off x="1226434" y="49554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29" name="Google Shape;1729;p31"/>
                <p:cNvSpPr/>
                <p:nvPr/>
              </p:nvSpPr>
              <p:spPr>
                <a:xfrm>
                  <a:off x="1224472" y="49535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0" name="Google Shape;1730;p31"/>
                <p:cNvSpPr/>
                <p:nvPr/>
              </p:nvSpPr>
              <p:spPr>
                <a:xfrm>
                  <a:off x="1224472" y="4953503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1" name="Google Shape;1731;p31"/>
                <p:cNvSpPr/>
                <p:nvPr/>
              </p:nvSpPr>
              <p:spPr>
                <a:xfrm>
                  <a:off x="1227398" y="494568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2" name="Google Shape;1732;p31"/>
                <p:cNvSpPr/>
                <p:nvPr/>
              </p:nvSpPr>
              <p:spPr>
                <a:xfrm>
                  <a:off x="1237173" y="49857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3" name="Google Shape;1733;p31"/>
                <p:cNvSpPr/>
                <p:nvPr/>
              </p:nvSpPr>
              <p:spPr>
                <a:xfrm>
                  <a:off x="1227398" y="49505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4" name="Google Shape;1734;p31"/>
                <p:cNvSpPr/>
                <p:nvPr/>
              </p:nvSpPr>
              <p:spPr>
                <a:xfrm>
                  <a:off x="1225758" y="4959387"/>
                  <a:ext cx="707" cy="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" h="14" extrusionOk="0">
                      <a:moveTo>
                        <a:pt x="21" y="0"/>
                      </a:moveTo>
                      <a:cubicBezTo>
                        <a:pt x="1" y="0"/>
                        <a:pt x="8" y="14"/>
                        <a:pt x="14" y="14"/>
                      </a:cubicBezTo>
                      <a:cubicBezTo>
                        <a:pt x="18" y="14"/>
                        <a:pt x="21" y="10"/>
                        <a:pt x="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5" name="Google Shape;1735;p31"/>
                <p:cNvSpPr/>
                <p:nvPr/>
              </p:nvSpPr>
              <p:spPr>
                <a:xfrm>
                  <a:off x="1229360" y="49691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6" name="Google Shape;1736;p31"/>
                <p:cNvSpPr/>
                <p:nvPr/>
              </p:nvSpPr>
              <p:spPr>
                <a:xfrm>
                  <a:off x="1227398" y="495057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7" name="Google Shape;1737;p31"/>
                <p:cNvSpPr/>
                <p:nvPr/>
              </p:nvSpPr>
              <p:spPr>
                <a:xfrm>
                  <a:off x="1248910" y="49681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8" name="Google Shape;1738;p31"/>
                <p:cNvSpPr/>
                <p:nvPr/>
              </p:nvSpPr>
              <p:spPr>
                <a:xfrm>
                  <a:off x="1249875" y="4967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39" name="Google Shape;1739;p31"/>
                <p:cNvSpPr/>
                <p:nvPr/>
              </p:nvSpPr>
              <p:spPr>
                <a:xfrm>
                  <a:off x="1226434" y="494668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lnTo>
                        <a:pt x="0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0" name="Google Shape;1740;p31"/>
                <p:cNvSpPr/>
                <p:nvPr/>
              </p:nvSpPr>
              <p:spPr>
                <a:xfrm>
                  <a:off x="1246949" y="49574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1" name="Google Shape;1741;p31"/>
                <p:cNvSpPr/>
                <p:nvPr/>
              </p:nvSpPr>
              <p:spPr>
                <a:xfrm>
                  <a:off x="1212736" y="497012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2" name="Google Shape;1742;p31"/>
                <p:cNvSpPr/>
                <p:nvPr/>
              </p:nvSpPr>
              <p:spPr>
                <a:xfrm>
                  <a:off x="1226434" y="49691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3" name="Google Shape;1743;p31"/>
                <p:cNvSpPr/>
                <p:nvPr/>
              </p:nvSpPr>
              <p:spPr>
                <a:xfrm>
                  <a:off x="1226434" y="496916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3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4" name="Google Shape;1744;p31"/>
                <p:cNvSpPr/>
                <p:nvPr/>
              </p:nvSpPr>
              <p:spPr>
                <a:xfrm>
                  <a:off x="1226434" y="49701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5" name="Google Shape;1745;p31"/>
                <p:cNvSpPr/>
                <p:nvPr/>
              </p:nvSpPr>
              <p:spPr>
                <a:xfrm>
                  <a:off x="1226434" y="4967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6" name="Google Shape;1746;p31"/>
                <p:cNvSpPr/>
                <p:nvPr/>
              </p:nvSpPr>
              <p:spPr>
                <a:xfrm>
                  <a:off x="1226434" y="49672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7" name="Google Shape;1747;p31"/>
                <p:cNvSpPr/>
                <p:nvPr/>
              </p:nvSpPr>
              <p:spPr>
                <a:xfrm>
                  <a:off x="1228363" y="49701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8" name="Google Shape;1748;p31"/>
                <p:cNvSpPr/>
                <p:nvPr/>
              </p:nvSpPr>
              <p:spPr>
                <a:xfrm>
                  <a:off x="1210774" y="4942763"/>
                  <a:ext cx="39133" cy="454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413" extrusionOk="0">
                      <a:moveTo>
                        <a:pt x="508" y="230"/>
                      </a:moveTo>
                      <a:cubicBezTo>
                        <a:pt x="499" y="231"/>
                        <a:pt x="487" y="244"/>
                        <a:pt x="487" y="244"/>
                      </a:cubicBezTo>
                      <a:lnTo>
                        <a:pt x="518" y="244"/>
                      </a:lnTo>
                      <a:cubicBezTo>
                        <a:pt x="513" y="240"/>
                        <a:pt x="511" y="235"/>
                        <a:pt x="508" y="230"/>
                      </a:cubicBezTo>
                      <a:close/>
                      <a:moveTo>
                        <a:pt x="548" y="244"/>
                      </a:moveTo>
                      <a:cubicBezTo>
                        <a:pt x="533" y="244"/>
                        <a:pt x="533" y="251"/>
                        <a:pt x="533" y="259"/>
                      </a:cubicBezTo>
                      <a:cubicBezTo>
                        <a:pt x="540" y="251"/>
                        <a:pt x="548" y="244"/>
                        <a:pt x="548" y="244"/>
                      </a:cubicBezTo>
                      <a:close/>
                      <a:moveTo>
                        <a:pt x="533" y="259"/>
                      </a:moveTo>
                      <a:cubicBezTo>
                        <a:pt x="525" y="267"/>
                        <a:pt x="518" y="274"/>
                        <a:pt x="518" y="274"/>
                      </a:cubicBezTo>
                      <a:cubicBezTo>
                        <a:pt x="533" y="274"/>
                        <a:pt x="533" y="267"/>
                        <a:pt x="533" y="259"/>
                      </a:cubicBezTo>
                      <a:close/>
                      <a:moveTo>
                        <a:pt x="396" y="305"/>
                      </a:moveTo>
                      <a:lnTo>
                        <a:pt x="396" y="305"/>
                      </a:lnTo>
                      <a:lnTo>
                        <a:pt x="396" y="305"/>
                      </a:lnTo>
                      <a:cubicBezTo>
                        <a:pt x="396" y="305"/>
                        <a:pt x="396" y="305"/>
                        <a:pt x="396" y="305"/>
                      </a:cubicBezTo>
                      <a:close/>
                      <a:moveTo>
                        <a:pt x="396" y="305"/>
                      </a:moveTo>
                      <a:lnTo>
                        <a:pt x="396" y="305"/>
                      </a:lnTo>
                      <a:cubicBezTo>
                        <a:pt x="396" y="305"/>
                        <a:pt x="396" y="305"/>
                        <a:pt x="396" y="305"/>
                      </a:cubicBezTo>
                      <a:close/>
                      <a:moveTo>
                        <a:pt x="609" y="335"/>
                      </a:moveTo>
                      <a:cubicBezTo>
                        <a:pt x="609" y="350"/>
                        <a:pt x="601" y="350"/>
                        <a:pt x="593" y="350"/>
                      </a:cubicBezTo>
                      <a:cubicBezTo>
                        <a:pt x="601" y="343"/>
                        <a:pt x="609" y="335"/>
                        <a:pt x="609" y="335"/>
                      </a:cubicBezTo>
                      <a:close/>
                      <a:moveTo>
                        <a:pt x="445" y="326"/>
                      </a:moveTo>
                      <a:cubicBezTo>
                        <a:pt x="437" y="326"/>
                        <a:pt x="457" y="365"/>
                        <a:pt x="457" y="365"/>
                      </a:cubicBezTo>
                      <a:cubicBezTo>
                        <a:pt x="457" y="365"/>
                        <a:pt x="457" y="335"/>
                        <a:pt x="457" y="335"/>
                      </a:cubicBezTo>
                      <a:cubicBezTo>
                        <a:pt x="451" y="329"/>
                        <a:pt x="447" y="326"/>
                        <a:pt x="445" y="326"/>
                      </a:cubicBezTo>
                      <a:close/>
                      <a:moveTo>
                        <a:pt x="214" y="365"/>
                      </a:moveTo>
                      <a:cubicBezTo>
                        <a:pt x="214" y="365"/>
                        <a:pt x="214" y="365"/>
                        <a:pt x="214" y="365"/>
                      </a:cubicBezTo>
                      <a:cubicBezTo>
                        <a:pt x="214" y="365"/>
                        <a:pt x="214" y="365"/>
                        <a:pt x="214" y="365"/>
                      </a:cubicBezTo>
                      <a:close/>
                      <a:moveTo>
                        <a:pt x="418" y="491"/>
                      </a:moveTo>
                      <a:cubicBezTo>
                        <a:pt x="422" y="498"/>
                        <a:pt x="432" y="505"/>
                        <a:pt x="457" y="517"/>
                      </a:cubicBezTo>
                      <a:lnTo>
                        <a:pt x="457" y="517"/>
                      </a:lnTo>
                      <a:cubicBezTo>
                        <a:pt x="457" y="517"/>
                        <a:pt x="435" y="507"/>
                        <a:pt x="418" y="491"/>
                      </a:cubicBezTo>
                      <a:close/>
                      <a:moveTo>
                        <a:pt x="92" y="517"/>
                      </a:moveTo>
                      <a:lnTo>
                        <a:pt x="92" y="517"/>
                      </a:lnTo>
                      <a:cubicBezTo>
                        <a:pt x="92" y="517"/>
                        <a:pt x="92" y="517"/>
                        <a:pt x="92" y="517"/>
                      </a:cubicBezTo>
                      <a:close/>
                      <a:moveTo>
                        <a:pt x="457" y="517"/>
                      </a:moveTo>
                      <a:cubicBezTo>
                        <a:pt x="457" y="517"/>
                        <a:pt x="457" y="548"/>
                        <a:pt x="487" y="548"/>
                      </a:cubicBezTo>
                      <a:cubicBezTo>
                        <a:pt x="487" y="548"/>
                        <a:pt x="462" y="522"/>
                        <a:pt x="457" y="518"/>
                      </a:cubicBezTo>
                      <a:lnTo>
                        <a:pt x="457" y="518"/>
                      </a:lnTo>
                      <a:cubicBezTo>
                        <a:pt x="472" y="533"/>
                        <a:pt x="480" y="540"/>
                        <a:pt x="487" y="544"/>
                      </a:cubicBezTo>
                      <a:lnTo>
                        <a:pt x="487" y="544"/>
                      </a:lnTo>
                      <a:cubicBezTo>
                        <a:pt x="487" y="517"/>
                        <a:pt x="486" y="517"/>
                        <a:pt x="457" y="517"/>
                      </a:cubicBezTo>
                      <a:close/>
                      <a:moveTo>
                        <a:pt x="487" y="544"/>
                      </a:moveTo>
                      <a:cubicBezTo>
                        <a:pt x="487" y="545"/>
                        <a:pt x="487" y="546"/>
                        <a:pt x="487" y="548"/>
                      </a:cubicBezTo>
                      <a:lnTo>
                        <a:pt x="518" y="548"/>
                      </a:lnTo>
                      <a:cubicBezTo>
                        <a:pt x="502" y="548"/>
                        <a:pt x="495" y="548"/>
                        <a:pt x="487" y="544"/>
                      </a:cubicBezTo>
                      <a:close/>
                      <a:moveTo>
                        <a:pt x="411" y="556"/>
                      </a:moveTo>
                      <a:cubicBezTo>
                        <a:pt x="412" y="560"/>
                        <a:pt x="415" y="567"/>
                        <a:pt x="426" y="578"/>
                      </a:cubicBezTo>
                      <a:lnTo>
                        <a:pt x="426" y="578"/>
                      </a:lnTo>
                      <a:cubicBezTo>
                        <a:pt x="411" y="563"/>
                        <a:pt x="419" y="563"/>
                        <a:pt x="423" y="563"/>
                      </a:cubicBezTo>
                      <a:cubicBezTo>
                        <a:pt x="426" y="563"/>
                        <a:pt x="426" y="563"/>
                        <a:pt x="411" y="556"/>
                      </a:cubicBezTo>
                      <a:close/>
                      <a:moveTo>
                        <a:pt x="548" y="578"/>
                      </a:moveTo>
                      <a:cubicBezTo>
                        <a:pt x="563" y="578"/>
                        <a:pt x="563" y="586"/>
                        <a:pt x="563" y="586"/>
                      </a:cubicBezTo>
                      <a:cubicBezTo>
                        <a:pt x="563" y="586"/>
                        <a:pt x="563" y="584"/>
                        <a:pt x="565" y="578"/>
                      </a:cubicBezTo>
                      <a:close/>
                      <a:moveTo>
                        <a:pt x="486" y="656"/>
                      </a:moveTo>
                      <a:cubicBezTo>
                        <a:pt x="484" y="656"/>
                        <a:pt x="477" y="669"/>
                        <a:pt x="457" y="669"/>
                      </a:cubicBezTo>
                      <a:lnTo>
                        <a:pt x="487" y="669"/>
                      </a:lnTo>
                      <a:cubicBezTo>
                        <a:pt x="487" y="659"/>
                        <a:pt x="487" y="656"/>
                        <a:pt x="486" y="656"/>
                      </a:cubicBezTo>
                      <a:close/>
                      <a:moveTo>
                        <a:pt x="426" y="669"/>
                      </a:moveTo>
                      <a:lnTo>
                        <a:pt x="426" y="669"/>
                      </a:lnTo>
                      <a:cubicBezTo>
                        <a:pt x="426" y="669"/>
                        <a:pt x="396" y="700"/>
                        <a:pt x="396" y="700"/>
                      </a:cubicBezTo>
                      <a:lnTo>
                        <a:pt x="426" y="700"/>
                      </a:lnTo>
                      <a:cubicBezTo>
                        <a:pt x="396" y="700"/>
                        <a:pt x="426" y="700"/>
                        <a:pt x="426" y="669"/>
                      </a:cubicBezTo>
                      <a:close/>
                      <a:moveTo>
                        <a:pt x="31" y="700"/>
                      </a:moveTo>
                      <a:lnTo>
                        <a:pt x="31" y="700"/>
                      </a:lnTo>
                      <a:lnTo>
                        <a:pt x="31" y="700"/>
                      </a:lnTo>
                      <a:cubicBezTo>
                        <a:pt x="31" y="700"/>
                        <a:pt x="32" y="700"/>
                        <a:pt x="32" y="700"/>
                      </a:cubicBezTo>
                      <a:lnTo>
                        <a:pt x="32" y="700"/>
                      </a:lnTo>
                      <a:cubicBezTo>
                        <a:pt x="32" y="700"/>
                        <a:pt x="31" y="700"/>
                        <a:pt x="31" y="700"/>
                      </a:cubicBezTo>
                      <a:close/>
                      <a:moveTo>
                        <a:pt x="31" y="700"/>
                      </a:moveTo>
                      <a:cubicBezTo>
                        <a:pt x="12" y="702"/>
                        <a:pt x="24" y="707"/>
                        <a:pt x="1" y="730"/>
                      </a:cubicBezTo>
                      <a:lnTo>
                        <a:pt x="31" y="700"/>
                      </a:lnTo>
                      <a:close/>
                      <a:moveTo>
                        <a:pt x="548" y="791"/>
                      </a:moveTo>
                      <a:cubicBezTo>
                        <a:pt x="548" y="791"/>
                        <a:pt x="578" y="821"/>
                        <a:pt x="578" y="821"/>
                      </a:cubicBezTo>
                      <a:cubicBezTo>
                        <a:pt x="548" y="791"/>
                        <a:pt x="578" y="791"/>
                        <a:pt x="578" y="791"/>
                      </a:cubicBezTo>
                      <a:close/>
                      <a:moveTo>
                        <a:pt x="548" y="821"/>
                      </a:moveTo>
                      <a:cubicBezTo>
                        <a:pt x="548" y="821"/>
                        <a:pt x="548" y="821"/>
                        <a:pt x="548" y="821"/>
                      </a:cubicBezTo>
                      <a:lnTo>
                        <a:pt x="548" y="821"/>
                      </a:lnTo>
                      <a:close/>
                      <a:moveTo>
                        <a:pt x="548" y="821"/>
                      </a:moveTo>
                      <a:cubicBezTo>
                        <a:pt x="548" y="821"/>
                        <a:pt x="548" y="821"/>
                        <a:pt x="548" y="821"/>
                      </a:cubicBezTo>
                      <a:lnTo>
                        <a:pt x="548" y="821"/>
                      </a:lnTo>
                      <a:close/>
                      <a:moveTo>
                        <a:pt x="548" y="821"/>
                      </a:moveTo>
                      <a:cubicBezTo>
                        <a:pt x="548" y="821"/>
                        <a:pt x="548" y="821"/>
                        <a:pt x="548" y="821"/>
                      </a:cubicBezTo>
                      <a:lnTo>
                        <a:pt x="548" y="821"/>
                      </a:lnTo>
                      <a:close/>
                      <a:moveTo>
                        <a:pt x="548" y="821"/>
                      </a:moveTo>
                      <a:cubicBezTo>
                        <a:pt x="548" y="821"/>
                        <a:pt x="548" y="821"/>
                        <a:pt x="548" y="821"/>
                      </a:cubicBezTo>
                      <a:lnTo>
                        <a:pt x="548" y="821"/>
                      </a:lnTo>
                      <a:close/>
                      <a:moveTo>
                        <a:pt x="487" y="821"/>
                      </a:moveTo>
                      <a:cubicBezTo>
                        <a:pt x="487" y="829"/>
                        <a:pt x="485" y="835"/>
                        <a:pt x="482" y="839"/>
                      </a:cubicBezTo>
                      <a:lnTo>
                        <a:pt x="482" y="839"/>
                      </a:lnTo>
                      <a:cubicBezTo>
                        <a:pt x="481" y="838"/>
                        <a:pt x="480" y="838"/>
                        <a:pt x="479" y="838"/>
                      </a:cubicBezTo>
                      <a:cubicBezTo>
                        <a:pt x="470" y="838"/>
                        <a:pt x="457" y="852"/>
                        <a:pt x="457" y="852"/>
                      </a:cubicBezTo>
                      <a:cubicBezTo>
                        <a:pt x="457" y="852"/>
                        <a:pt x="474" y="852"/>
                        <a:pt x="482" y="839"/>
                      </a:cubicBezTo>
                      <a:lnTo>
                        <a:pt x="482" y="839"/>
                      </a:lnTo>
                      <a:cubicBezTo>
                        <a:pt x="484" y="840"/>
                        <a:pt x="485" y="841"/>
                        <a:pt x="486" y="844"/>
                      </a:cubicBezTo>
                      <a:lnTo>
                        <a:pt x="486" y="844"/>
                      </a:lnTo>
                      <a:cubicBezTo>
                        <a:pt x="504" y="835"/>
                        <a:pt x="517" y="822"/>
                        <a:pt x="518" y="821"/>
                      </a:cubicBezTo>
                      <a:lnTo>
                        <a:pt x="518" y="821"/>
                      </a:lnTo>
                      <a:cubicBezTo>
                        <a:pt x="517" y="822"/>
                        <a:pt x="487" y="852"/>
                        <a:pt x="487" y="852"/>
                      </a:cubicBezTo>
                      <a:cubicBezTo>
                        <a:pt x="487" y="848"/>
                        <a:pt x="487" y="846"/>
                        <a:pt x="486" y="844"/>
                      </a:cubicBezTo>
                      <a:lnTo>
                        <a:pt x="486" y="844"/>
                      </a:lnTo>
                      <a:cubicBezTo>
                        <a:pt x="477" y="848"/>
                        <a:pt x="467" y="852"/>
                        <a:pt x="457" y="852"/>
                      </a:cubicBezTo>
                      <a:cubicBezTo>
                        <a:pt x="477" y="852"/>
                        <a:pt x="457" y="865"/>
                        <a:pt x="450" y="865"/>
                      </a:cubicBezTo>
                      <a:cubicBezTo>
                        <a:pt x="447" y="865"/>
                        <a:pt x="447" y="862"/>
                        <a:pt x="457" y="852"/>
                      </a:cubicBezTo>
                      <a:cubicBezTo>
                        <a:pt x="457" y="852"/>
                        <a:pt x="457" y="852"/>
                        <a:pt x="487" y="821"/>
                      </a:cubicBezTo>
                      <a:close/>
                      <a:moveTo>
                        <a:pt x="913" y="1262"/>
                      </a:moveTo>
                      <a:cubicBezTo>
                        <a:pt x="913" y="1266"/>
                        <a:pt x="913" y="1271"/>
                        <a:pt x="913" y="1277"/>
                      </a:cubicBezTo>
                      <a:lnTo>
                        <a:pt x="943" y="1277"/>
                      </a:lnTo>
                      <a:cubicBezTo>
                        <a:pt x="919" y="1277"/>
                        <a:pt x="914" y="1277"/>
                        <a:pt x="913" y="1262"/>
                      </a:cubicBezTo>
                      <a:close/>
                      <a:moveTo>
                        <a:pt x="711" y="1"/>
                      </a:moveTo>
                      <a:cubicBezTo>
                        <a:pt x="624" y="1"/>
                        <a:pt x="548" y="31"/>
                        <a:pt x="518" y="92"/>
                      </a:cubicBezTo>
                      <a:cubicBezTo>
                        <a:pt x="518" y="122"/>
                        <a:pt x="518" y="122"/>
                        <a:pt x="518" y="153"/>
                      </a:cubicBezTo>
                      <a:cubicBezTo>
                        <a:pt x="518" y="153"/>
                        <a:pt x="504" y="139"/>
                        <a:pt x="495" y="139"/>
                      </a:cubicBezTo>
                      <a:cubicBezTo>
                        <a:pt x="490" y="139"/>
                        <a:pt x="487" y="142"/>
                        <a:pt x="487" y="153"/>
                      </a:cubicBezTo>
                      <a:cubicBezTo>
                        <a:pt x="513" y="153"/>
                        <a:pt x="494" y="198"/>
                        <a:pt x="508" y="230"/>
                      </a:cubicBezTo>
                      <a:lnTo>
                        <a:pt x="508" y="230"/>
                      </a:lnTo>
                      <a:cubicBezTo>
                        <a:pt x="509" y="230"/>
                        <a:pt x="509" y="230"/>
                        <a:pt x="510" y="230"/>
                      </a:cubicBezTo>
                      <a:cubicBezTo>
                        <a:pt x="514" y="230"/>
                        <a:pt x="518" y="234"/>
                        <a:pt x="518" y="244"/>
                      </a:cubicBezTo>
                      <a:cubicBezTo>
                        <a:pt x="518" y="219"/>
                        <a:pt x="518" y="175"/>
                        <a:pt x="534" y="175"/>
                      </a:cubicBezTo>
                      <a:cubicBezTo>
                        <a:pt x="537" y="175"/>
                        <a:pt x="542" y="177"/>
                        <a:pt x="548" y="183"/>
                      </a:cubicBezTo>
                      <a:cubicBezTo>
                        <a:pt x="548" y="183"/>
                        <a:pt x="548" y="213"/>
                        <a:pt x="548" y="213"/>
                      </a:cubicBezTo>
                      <a:lnTo>
                        <a:pt x="548" y="244"/>
                      </a:lnTo>
                      <a:cubicBezTo>
                        <a:pt x="548" y="244"/>
                        <a:pt x="548" y="274"/>
                        <a:pt x="548" y="274"/>
                      </a:cubicBezTo>
                      <a:cubicBezTo>
                        <a:pt x="548" y="291"/>
                        <a:pt x="550" y="296"/>
                        <a:pt x="554" y="296"/>
                      </a:cubicBezTo>
                      <a:cubicBezTo>
                        <a:pt x="559" y="296"/>
                        <a:pt x="567" y="283"/>
                        <a:pt x="573" y="283"/>
                      </a:cubicBezTo>
                      <a:cubicBezTo>
                        <a:pt x="576" y="283"/>
                        <a:pt x="578" y="288"/>
                        <a:pt x="578" y="305"/>
                      </a:cubicBezTo>
                      <a:cubicBezTo>
                        <a:pt x="548" y="305"/>
                        <a:pt x="548" y="305"/>
                        <a:pt x="548" y="335"/>
                      </a:cubicBezTo>
                      <a:lnTo>
                        <a:pt x="578" y="335"/>
                      </a:lnTo>
                      <a:cubicBezTo>
                        <a:pt x="578" y="335"/>
                        <a:pt x="578" y="335"/>
                        <a:pt x="578" y="365"/>
                      </a:cubicBezTo>
                      <a:lnTo>
                        <a:pt x="609" y="365"/>
                      </a:lnTo>
                      <a:cubicBezTo>
                        <a:pt x="609" y="365"/>
                        <a:pt x="595" y="379"/>
                        <a:pt x="586" y="379"/>
                      </a:cubicBezTo>
                      <a:lnTo>
                        <a:pt x="586" y="379"/>
                      </a:lnTo>
                      <a:cubicBezTo>
                        <a:pt x="584" y="373"/>
                        <a:pt x="582" y="369"/>
                        <a:pt x="578" y="365"/>
                      </a:cubicBezTo>
                      <a:lnTo>
                        <a:pt x="578" y="365"/>
                      </a:lnTo>
                      <a:cubicBezTo>
                        <a:pt x="578" y="376"/>
                        <a:pt x="582" y="379"/>
                        <a:pt x="586" y="379"/>
                      </a:cubicBezTo>
                      <a:cubicBezTo>
                        <a:pt x="586" y="379"/>
                        <a:pt x="586" y="379"/>
                        <a:pt x="586" y="379"/>
                      </a:cubicBezTo>
                      <a:lnTo>
                        <a:pt x="586" y="379"/>
                      </a:lnTo>
                      <a:cubicBezTo>
                        <a:pt x="600" y="416"/>
                        <a:pt x="584" y="492"/>
                        <a:pt x="579" y="492"/>
                      </a:cubicBezTo>
                      <a:cubicBezTo>
                        <a:pt x="579" y="492"/>
                        <a:pt x="578" y="490"/>
                        <a:pt x="578" y="487"/>
                      </a:cubicBezTo>
                      <a:cubicBezTo>
                        <a:pt x="578" y="502"/>
                        <a:pt x="578" y="502"/>
                        <a:pt x="578" y="502"/>
                      </a:cubicBezTo>
                      <a:cubicBezTo>
                        <a:pt x="578" y="502"/>
                        <a:pt x="578" y="502"/>
                        <a:pt x="578" y="517"/>
                      </a:cubicBezTo>
                      <a:lnTo>
                        <a:pt x="578" y="517"/>
                      </a:lnTo>
                      <a:cubicBezTo>
                        <a:pt x="567" y="529"/>
                        <a:pt x="548" y="548"/>
                        <a:pt x="548" y="548"/>
                      </a:cubicBezTo>
                      <a:lnTo>
                        <a:pt x="578" y="548"/>
                      </a:lnTo>
                      <a:cubicBezTo>
                        <a:pt x="571" y="563"/>
                        <a:pt x="567" y="572"/>
                        <a:pt x="565" y="578"/>
                      </a:cubicBezTo>
                      <a:lnTo>
                        <a:pt x="578" y="578"/>
                      </a:lnTo>
                      <a:cubicBezTo>
                        <a:pt x="548" y="609"/>
                        <a:pt x="548" y="609"/>
                        <a:pt x="548" y="639"/>
                      </a:cubicBezTo>
                      <a:cubicBezTo>
                        <a:pt x="578" y="639"/>
                        <a:pt x="548" y="669"/>
                        <a:pt x="548" y="700"/>
                      </a:cubicBezTo>
                      <a:lnTo>
                        <a:pt x="578" y="700"/>
                      </a:lnTo>
                      <a:cubicBezTo>
                        <a:pt x="518" y="700"/>
                        <a:pt x="609" y="700"/>
                        <a:pt x="548" y="730"/>
                      </a:cubicBezTo>
                      <a:cubicBezTo>
                        <a:pt x="578" y="730"/>
                        <a:pt x="518" y="730"/>
                        <a:pt x="578" y="761"/>
                      </a:cubicBezTo>
                      <a:cubicBezTo>
                        <a:pt x="558" y="761"/>
                        <a:pt x="565" y="774"/>
                        <a:pt x="563" y="774"/>
                      </a:cubicBezTo>
                      <a:cubicBezTo>
                        <a:pt x="561" y="774"/>
                        <a:pt x="558" y="771"/>
                        <a:pt x="548" y="761"/>
                      </a:cubicBezTo>
                      <a:lnTo>
                        <a:pt x="548" y="761"/>
                      </a:lnTo>
                      <a:cubicBezTo>
                        <a:pt x="578" y="791"/>
                        <a:pt x="578" y="791"/>
                        <a:pt x="578" y="791"/>
                      </a:cubicBezTo>
                      <a:cubicBezTo>
                        <a:pt x="578" y="806"/>
                        <a:pt x="578" y="821"/>
                        <a:pt x="578" y="821"/>
                      </a:cubicBezTo>
                      <a:cubicBezTo>
                        <a:pt x="578" y="822"/>
                        <a:pt x="578" y="822"/>
                        <a:pt x="578" y="822"/>
                      </a:cubicBezTo>
                      <a:lnTo>
                        <a:pt x="578" y="822"/>
                      </a:lnTo>
                      <a:cubicBezTo>
                        <a:pt x="563" y="837"/>
                        <a:pt x="555" y="844"/>
                        <a:pt x="548" y="848"/>
                      </a:cubicBezTo>
                      <a:lnTo>
                        <a:pt x="548" y="848"/>
                      </a:lnTo>
                      <a:lnTo>
                        <a:pt x="548" y="821"/>
                      </a:lnTo>
                      <a:cubicBezTo>
                        <a:pt x="548" y="852"/>
                        <a:pt x="548" y="852"/>
                        <a:pt x="518" y="852"/>
                      </a:cubicBezTo>
                      <a:cubicBezTo>
                        <a:pt x="487" y="852"/>
                        <a:pt x="518" y="852"/>
                        <a:pt x="518" y="821"/>
                      </a:cubicBezTo>
                      <a:lnTo>
                        <a:pt x="487" y="821"/>
                      </a:lnTo>
                      <a:cubicBezTo>
                        <a:pt x="487" y="821"/>
                        <a:pt x="487" y="821"/>
                        <a:pt x="487" y="821"/>
                      </a:cubicBezTo>
                      <a:lnTo>
                        <a:pt x="487" y="821"/>
                      </a:lnTo>
                      <a:cubicBezTo>
                        <a:pt x="469" y="827"/>
                        <a:pt x="459" y="830"/>
                        <a:pt x="455" y="830"/>
                      </a:cubicBezTo>
                      <a:cubicBezTo>
                        <a:pt x="447" y="830"/>
                        <a:pt x="467" y="818"/>
                        <a:pt x="487" y="807"/>
                      </a:cubicBezTo>
                      <a:lnTo>
                        <a:pt x="487" y="807"/>
                      </a:lnTo>
                      <a:lnTo>
                        <a:pt x="487" y="821"/>
                      </a:lnTo>
                      <a:cubicBezTo>
                        <a:pt x="502" y="806"/>
                        <a:pt x="502" y="806"/>
                        <a:pt x="502" y="806"/>
                      </a:cubicBezTo>
                      <a:cubicBezTo>
                        <a:pt x="502" y="806"/>
                        <a:pt x="502" y="806"/>
                        <a:pt x="517" y="791"/>
                      </a:cubicBezTo>
                      <a:lnTo>
                        <a:pt x="517" y="791"/>
                      </a:lnTo>
                      <a:cubicBezTo>
                        <a:pt x="507" y="801"/>
                        <a:pt x="501" y="804"/>
                        <a:pt x="496" y="804"/>
                      </a:cubicBezTo>
                      <a:cubicBezTo>
                        <a:pt x="495" y="804"/>
                        <a:pt x="494" y="804"/>
                        <a:pt x="493" y="804"/>
                      </a:cubicBezTo>
                      <a:lnTo>
                        <a:pt x="493" y="804"/>
                      </a:lnTo>
                      <a:cubicBezTo>
                        <a:pt x="506" y="797"/>
                        <a:pt x="518" y="791"/>
                        <a:pt x="518" y="791"/>
                      </a:cubicBezTo>
                      <a:lnTo>
                        <a:pt x="487" y="791"/>
                      </a:lnTo>
                      <a:cubicBezTo>
                        <a:pt x="518" y="791"/>
                        <a:pt x="518" y="761"/>
                        <a:pt x="548" y="761"/>
                      </a:cubicBezTo>
                      <a:lnTo>
                        <a:pt x="518" y="761"/>
                      </a:lnTo>
                      <a:lnTo>
                        <a:pt x="487" y="791"/>
                      </a:lnTo>
                      <a:cubicBezTo>
                        <a:pt x="487" y="761"/>
                        <a:pt x="487" y="761"/>
                        <a:pt x="487" y="761"/>
                      </a:cubicBezTo>
                      <a:cubicBezTo>
                        <a:pt x="467" y="761"/>
                        <a:pt x="447" y="774"/>
                        <a:pt x="444" y="774"/>
                      </a:cubicBezTo>
                      <a:cubicBezTo>
                        <a:pt x="443" y="774"/>
                        <a:pt x="447" y="771"/>
                        <a:pt x="457" y="761"/>
                      </a:cubicBezTo>
                      <a:lnTo>
                        <a:pt x="487" y="761"/>
                      </a:lnTo>
                      <a:cubicBezTo>
                        <a:pt x="457" y="761"/>
                        <a:pt x="487" y="730"/>
                        <a:pt x="487" y="730"/>
                      </a:cubicBezTo>
                      <a:lnTo>
                        <a:pt x="426" y="730"/>
                      </a:lnTo>
                      <a:cubicBezTo>
                        <a:pt x="426" y="730"/>
                        <a:pt x="457" y="700"/>
                        <a:pt x="426" y="700"/>
                      </a:cubicBezTo>
                      <a:cubicBezTo>
                        <a:pt x="426" y="710"/>
                        <a:pt x="426" y="713"/>
                        <a:pt x="425" y="713"/>
                      </a:cubicBezTo>
                      <a:cubicBezTo>
                        <a:pt x="423" y="713"/>
                        <a:pt x="416" y="700"/>
                        <a:pt x="396" y="700"/>
                      </a:cubicBezTo>
                      <a:lnTo>
                        <a:pt x="396" y="669"/>
                      </a:lnTo>
                      <a:lnTo>
                        <a:pt x="457" y="669"/>
                      </a:lnTo>
                      <a:cubicBezTo>
                        <a:pt x="457" y="639"/>
                        <a:pt x="366" y="639"/>
                        <a:pt x="396" y="639"/>
                      </a:cubicBezTo>
                      <a:lnTo>
                        <a:pt x="366" y="639"/>
                      </a:lnTo>
                      <a:cubicBezTo>
                        <a:pt x="396" y="639"/>
                        <a:pt x="426" y="639"/>
                        <a:pt x="426" y="609"/>
                      </a:cubicBezTo>
                      <a:lnTo>
                        <a:pt x="426" y="609"/>
                      </a:lnTo>
                      <a:cubicBezTo>
                        <a:pt x="426" y="609"/>
                        <a:pt x="413" y="622"/>
                        <a:pt x="395" y="622"/>
                      </a:cubicBezTo>
                      <a:cubicBezTo>
                        <a:pt x="386" y="622"/>
                        <a:pt x="376" y="619"/>
                        <a:pt x="366" y="609"/>
                      </a:cubicBezTo>
                      <a:lnTo>
                        <a:pt x="396" y="609"/>
                      </a:lnTo>
                      <a:cubicBezTo>
                        <a:pt x="366" y="578"/>
                        <a:pt x="396" y="578"/>
                        <a:pt x="396" y="578"/>
                      </a:cubicBezTo>
                      <a:lnTo>
                        <a:pt x="426" y="578"/>
                      </a:lnTo>
                      <a:cubicBezTo>
                        <a:pt x="396" y="578"/>
                        <a:pt x="396" y="548"/>
                        <a:pt x="396" y="548"/>
                      </a:cubicBezTo>
                      <a:lnTo>
                        <a:pt x="396" y="548"/>
                      </a:lnTo>
                      <a:cubicBezTo>
                        <a:pt x="402" y="551"/>
                        <a:pt x="407" y="554"/>
                        <a:pt x="411" y="556"/>
                      </a:cubicBezTo>
                      <a:lnTo>
                        <a:pt x="411" y="556"/>
                      </a:lnTo>
                      <a:cubicBezTo>
                        <a:pt x="410" y="548"/>
                        <a:pt x="415" y="548"/>
                        <a:pt x="396" y="548"/>
                      </a:cubicBezTo>
                      <a:lnTo>
                        <a:pt x="457" y="548"/>
                      </a:lnTo>
                      <a:lnTo>
                        <a:pt x="426" y="517"/>
                      </a:lnTo>
                      <a:lnTo>
                        <a:pt x="457" y="517"/>
                      </a:lnTo>
                      <a:cubicBezTo>
                        <a:pt x="457" y="517"/>
                        <a:pt x="396" y="487"/>
                        <a:pt x="396" y="487"/>
                      </a:cubicBezTo>
                      <a:cubicBezTo>
                        <a:pt x="366" y="487"/>
                        <a:pt x="366" y="457"/>
                        <a:pt x="366" y="457"/>
                      </a:cubicBezTo>
                      <a:lnTo>
                        <a:pt x="396" y="457"/>
                      </a:lnTo>
                      <a:cubicBezTo>
                        <a:pt x="396" y="469"/>
                        <a:pt x="406" y="481"/>
                        <a:pt x="418" y="491"/>
                      </a:cubicBezTo>
                      <a:lnTo>
                        <a:pt x="418" y="491"/>
                      </a:lnTo>
                      <a:cubicBezTo>
                        <a:pt x="411" y="482"/>
                        <a:pt x="414" y="475"/>
                        <a:pt x="396" y="457"/>
                      </a:cubicBezTo>
                      <a:lnTo>
                        <a:pt x="396" y="457"/>
                      </a:lnTo>
                      <a:cubicBezTo>
                        <a:pt x="426" y="487"/>
                        <a:pt x="426" y="487"/>
                        <a:pt x="457" y="487"/>
                      </a:cubicBezTo>
                      <a:cubicBezTo>
                        <a:pt x="457" y="487"/>
                        <a:pt x="426" y="487"/>
                        <a:pt x="426" y="457"/>
                      </a:cubicBezTo>
                      <a:lnTo>
                        <a:pt x="457" y="457"/>
                      </a:lnTo>
                      <a:cubicBezTo>
                        <a:pt x="467" y="467"/>
                        <a:pt x="474" y="470"/>
                        <a:pt x="478" y="470"/>
                      </a:cubicBezTo>
                      <a:cubicBezTo>
                        <a:pt x="487" y="470"/>
                        <a:pt x="487" y="457"/>
                        <a:pt x="487" y="457"/>
                      </a:cubicBezTo>
                      <a:cubicBezTo>
                        <a:pt x="472" y="426"/>
                        <a:pt x="472" y="426"/>
                        <a:pt x="472" y="426"/>
                      </a:cubicBezTo>
                      <a:cubicBezTo>
                        <a:pt x="472" y="426"/>
                        <a:pt x="472" y="426"/>
                        <a:pt x="457" y="396"/>
                      </a:cubicBezTo>
                      <a:lnTo>
                        <a:pt x="457" y="396"/>
                      </a:lnTo>
                      <a:cubicBezTo>
                        <a:pt x="487" y="426"/>
                        <a:pt x="487" y="426"/>
                        <a:pt x="487" y="457"/>
                      </a:cubicBezTo>
                      <a:cubicBezTo>
                        <a:pt x="487" y="457"/>
                        <a:pt x="487" y="457"/>
                        <a:pt x="518" y="487"/>
                      </a:cubicBezTo>
                      <a:cubicBezTo>
                        <a:pt x="518" y="487"/>
                        <a:pt x="487" y="457"/>
                        <a:pt x="518" y="457"/>
                      </a:cubicBezTo>
                      <a:cubicBezTo>
                        <a:pt x="518" y="445"/>
                        <a:pt x="518" y="435"/>
                        <a:pt x="518" y="426"/>
                      </a:cubicBezTo>
                      <a:cubicBezTo>
                        <a:pt x="502" y="396"/>
                        <a:pt x="502" y="396"/>
                        <a:pt x="502" y="396"/>
                      </a:cubicBezTo>
                      <a:cubicBezTo>
                        <a:pt x="502" y="396"/>
                        <a:pt x="502" y="396"/>
                        <a:pt x="487" y="365"/>
                      </a:cubicBezTo>
                      <a:cubicBezTo>
                        <a:pt x="487" y="377"/>
                        <a:pt x="487" y="388"/>
                        <a:pt x="487" y="396"/>
                      </a:cubicBezTo>
                      <a:cubicBezTo>
                        <a:pt x="487" y="396"/>
                        <a:pt x="487" y="365"/>
                        <a:pt x="457" y="365"/>
                      </a:cubicBezTo>
                      <a:cubicBezTo>
                        <a:pt x="426" y="365"/>
                        <a:pt x="457" y="365"/>
                        <a:pt x="426" y="335"/>
                      </a:cubicBezTo>
                      <a:cubicBezTo>
                        <a:pt x="426" y="335"/>
                        <a:pt x="426" y="335"/>
                        <a:pt x="426" y="365"/>
                      </a:cubicBezTo>
                      <a:cubicBezTo>
                        <a:pt x="426" y="350"/>
                        <a:pt x="426" y="343"/>
                        <a:pt x="423" y="335"/>
                      </a:cubicBezTo>
                      <a:lnTo>
                        <a:pt x="423" y="335"/>
                      </a:lnTo>
                      <a:cubicBezTo>
                        <a:pt x="424" y="335"/>
                        <a:pt x="425" y="335"/>
                        <a:pt x="426" y="335"/>
                      </a:cubicBezTo>
                      <a:lnTo>
                        <a:pt x="397" y="305"/>
                      </a:lnTo>
                      <a:lnTo>
                        <a:pt x="397" y="305"/>
                      </a:lnTo>
                      <a:cubicBezTo>
                        <a:pt x="411" y="320"/>
                        <a:pt x="419" y="327"/>
                        <a:pt x="423" y="335"/>
                      </a:cubicBezTo>
                      <a:lnTo>
                        <a:pt x="423" y="335"/>
                      </a:lnTo>
                      <a:cubicBezTo>
                        <a:pt x="396" y="335"/>
                        <a:pt x="396" y="334"/>
                        <a:pt x="396" y="305"/>
                      </a:cubicBezTo>
                      <a:lnTo>
                        <a:pt x="396" y="335"/>
                      </a:lnTo>
                      <a:lnTo>
                        <a:pt x="366" y="305"/>
                      </a:lnTo>
                      <a:cubicBezTo>
                        <a:pt x="366" y="335"/>
                        <a:pt x="335" y="335"/>
                        <a:pt x="366" y="365"/>
                      </a:cubicBezTo>
                      <a:cubicBezTo>
                        <a:pt x="353" y="352"/>
                        <a:pt x="340" y="345"/>
                        <a:pt x="329" y="341"/>
                      </a:cubicBezTo>
                      <a:lnTo>
                        <a:pt x="329" y="341"/>
                      </a:lnTo>
                      <a:cubicBezTo>
                        <a:pt x="333" y="348"/>
                        <a:pt x="335" y="357"/>
                        <a:pt x="335" y="365"/>
                      </a:cubicBezTo>
                      <a:cubicBezTo>
                        <a:pt x="320" y="350"/>
                        <a:pt x="312" y="343"/>
                        <a:pt x="305" y="335"/>
                      </a:cubicBezTo>
                      <a:lnTo>
                        <a:pt x="305" y="335"/>
                      </a:lnTo>
                      <a:cubicBezTo>
                        <a:pt x="305" y="335"/>
                        <a:pt x="315" y="335"/>
                        <a:pt x="329" y="341"/>
                      </a:cubicBezTo>
                      <a:lnTo>
                        <a:pt x="329" y="341"/>
                      </a:lnTo>
                      <a:cubicBezTo>
                        <a:pt x="324" y="330"/>
                        <a:pt x="316" y="322"/>
                        <a:pt x="311" y="322"/>
                      </a:cubicBezTo>
                      <a:cubicBezTo>
                        <a:pt x="307" y="322"/>
                        <a:pt x="305" y="326"/>
                        <a:pt x="305" y="335"/>
                      </a:cubicBezTo>
                      <a:cubicBezTo>
                        <a:pt x="274" y="335"/>
                        <a:pt x="274" y="305"/>
                        <a:pt x="274" y="305"/>
                      </a:cubicBezTo>
                      <a:lnTo>
                        <a:pt x="274" y="305"/>
                      </a:lnTo>
                      <a:cubicBezTo>
                        <a:pt x="274" y="305"/>
                        <a:pt x="274" y="305"/>
                        <a:pt x="274" y="305"/>
                      </a:cubicBezTo>
                      <a:lnTo>
                        <a:pt x="274" y="335"/>
                      </a:lnTo>
                      <a:lnTo>
                        <a:pt x="274" y="365"/>
                      </a:lnTo>
                      <a:cubicBezTo>
                        <a:pt x="274" y="350"/>
                        <a:pt x="274" y="350"/>
                        <a:pt x="271" y="350"/>
                      </a:cubicBezTo>
                      <a:cubicBezTo>
                        <a:pt x="267" y="350"/>
                        <a:pt x="259" y="350"/>
                        <a:pt x="244" y="335"/>
                      </a:cubicBezTo>
                      <a:cubicBezTo>
                        <a:pt x="244" y="335"/>
                        <a:pt x="244" y="335"/>
                        <a:pt x="244" y="365"/>
                      </a:cubicBezTo>
                      <a:cubicBezTo>
                        <a:pt x="214" y="365"/>
                        <a:pt x="244" y="396"/>
                        <a:pt x="214" y="396"/>
                      </a:cubicBezTo>
                      <a:cubicBezTo>
                        <a:pt x="214" y="396"/>
                        <a:pt x="214" y="365"/>
                        <a:pt x="214" y="365"/>
                      </a:cubicBezTo>
                      <a:cubicBezTo>
                        <a:pt x="214" y="396"/>
                        <a:pt x="183" y="396"/>
                        <a:pt x="214" y="426"/>
                      </a:cubicBezTo>
                      <a:cubicBezTo>
                        <a:pt x="193" y="426"/>
                        <a:pt x="187" y="413"/>
                        <a:pt x="175" y="413"/>
                      </a:cubicBezTo>
                      <a:cubicBezTo>
                        <a:pt x="170" y="413"/>
                        <a:pt x="163" y="416"/>
                        <a:pt x="153" y="426"/>
                      </a:cubicBezTo>
                      <a:lnTo>
                        <a:pt x="183" y="426"/>
                      </a:lnTo>
                      <a:cubicBezTo>
                        <a:pt x="153" y="426"/>
                        <a:pt x="183" y="457"/>
                        <a:pt x="153" y="457"/>
                      </a:cubicBezTo>
                      <a:lnTo>
                        <a:pt x="183" y="457"/>
                      </a:lnTo>
                      <a:cubicBezTo>
                        <a:pt x="122" y="457"/>
                        <a:pt x="183" y="487"/>
                        <a:pt x="153" y="487"/>
                      </a:cubicBezTo>
                      <a:lnTo>
                        <a:pt x="122" y="487"/>
                      </a:lnTo>
                      <a:cubicBezTo>
                        <a:pt x="122" y="487"/>
                        <a:pt x="122" y="517"/>
                        <a:pt x="122" y="517"/>
                      </a:cubicBezTo>
                      <a:cubicBezTo>
                        <a:pt x="96" y="517"/>
                        <a:pt x="116" y="541"/>
                        <a:pt x="101" y="547"/>
                      </a:cubicBezTo>
                      <a:lnTo>
                        <a:pt x="101" y="547"/>
                      </a:lnTo>
                      <a:cubicBezTo>
                        <a:pt x="92" y="544"/>
                        <a:pt x="92" y="537"/>
                        <a:pt x="92" y="517"/>
                      </a:cubicBezTo>
                      <a:lnTo>
                        <a:pt x="92" y="548"/>
                      </a:lnTo>
                      <a:cubicBezTo>
                        <a:pt x="96" y="548"/>
                        <a:pt x="98" y="547"/>
                        <a:pt x="101" y="547"/>
                      </a:cubicBezTo>
                      <a:lnTo>
                        <a:pt x="101" y="547"/>
                      </a:lnTo>
                      <a:cubicBezTo>
                        <a:pt x="105" y="548"/>
                        <a:pt x="112" y="548"/>
                        <a:pt x="122" y="548"/>
                      </a:cubicBezTo>
                      <a:cubicBezTo>
                        <a:pt x="122" y="548"/>
                        <a:pt x="122" y="578"/>
                        <a:pt x="122" y="578"/>
                      </a:cubicBezTo>
                      <a:lnTo>
                        <a:pt x="92" y="578"/>
                      </a:lnTo>
                      <a:cubicBezTo>
                        <a:pt x="92" y="578"/>
                        <a:pt x="92" y="578"/>
                        <a:pt x="92" y="609"/>
                      </a:cubicBezTo>
                      <a:cubicBezTo>
                        <a:pt x="92" y="639"/>
                        <a:pt x="31" y="639"/>
                        <a:pt x="62" y="639"/>
                      </a:cubicBezTo>
                      <a:cubicBezTo>
                        <a:pt x="92" y="669"/>
                        <a:pt x="31" y="669"/>
                        <a:pt x="62" y="669"/>
                      </a:cubicBezTo>
                      <a:lnTo>
                        <a:pt x="31" y="700"/>
                      </a:lnTo>
                      <a:lnTo>
                        <a:pt x="62" y="700"/>
                      </a:lnTo>
                      <a:cubicBezTo>
                        <a:pt x="47" y="700"/>
                        <a:pt x="38" y="700"/>
                        <a:pt x="32" y="700"/>
                      </a:cubicBezTo>
                      <a:lnTo>
                        <a:pt x="32" y="700"/>
                      </a:lnTo>
                      <a:cubicBezTo>
                        <a:pt x="91" y="730"/>
                        <a:pt x="1" y="761"/>
                        <a:pt x="31" y="791"/>
                      </a:cubicBezTo>
                      <a:lnTo>
                        <a:pt x="62" y="821"/>
                      </a:lnTo>
                      <a:lnTo>
                        <a:pt x="31" y="821"/>
                      </a:lnTo>
                      <a:cubicBezTo>
                        <a:pt x="62" y="821"/>
                        <a:pt x="62" y="852"/>
                        <a:pt x="62" y="852"/>
                      </a:cubicBezTo>
                      <a:cubicBezTo>
                        <a:pt x="92" y="852"/>
                        <a:pt x="62" y="882"/>
                        <a:pt x="62" y="882"/>
                      </a:cubicBezTo>
                      <a:cubicBezTo>
                        <a:pt x="62" y="882"/>
                        <a:pt x="62" y="912"/>
                        <a:pt x="62" y="912"/>
                      </a:cubicBezTo>
                      <a:lnTo>
                        <a:pt x="31" y="912"/>
                      </a:lnTo>
                      <a:cubicBezTo>
                        <a:pt x="31" y="912"/>
                        <a:pt x="62" y="912"/>
                        <a:pt x="31" y="943"/>
                      </a:cubicBezTo>
                      <a:cubicBezTo>
                        <a:pt x="59" y="915"/>
                        <a:pt x="61" y="913"/>
                        <a:pt x="62" y="913"/>
                      </a:cubicBezTo>
                      <a:lnTo>
                        <a:pt x="62" y="913"/>
                      </a:lnTo>
                      <a:cubicBezTo>
                        <a:pt x="31" y="943"/>
                        <a:pt x="92" y="943"/>
                        <a:pt x="92" y="943"/>
                      </a:cubicBezTo>
                      <a:cubicBezTo>
                        <a:pt x="82" y="953"/>
                        <a:pt x="75" y="956"/>
                        <a:pt x="71" y="956"/>
                      </a:cubicBezTo>
                      <a:cubicBezTo>
                        <a:pt x="62" y="956"/>
                        <a:pt x="62" y="943"/>
                        <a:pt x="62" y="943"/>
                      </a:cubicBezTo>
                      <a:lnTo>
                        <a:pt x="62" y="943"/>
                      </a:lnTo>
                      <a:cubicBezTo>
                        <a:pt x="62" y="973"/>
                        <a:pt x="62" y="973"/>
                        <a:pt x="92" y="973"/>
                      </a:cubicBezTo>
                      <a:cubicBezTo>
                        <a:pt x="62" y="1004"/>
                        <a:pt x="122" y="1004"/>
                        <a:pt x="92" y="1004"/>
                      </a:cubicBezTo>
                      <a:cubicBezTo>
                        <a:pt x="92" y="1014"/>
                        <a:pt x="92" y="1017"/>
                        <a:pt x="93" y="1017"/>
                      </a:cubicBezTo>
                      <a:cubicBezTo>
                        <a:pt x="95" y="1017"/>
                        <a:pt x="98" y="1011"/>
                        <a:pt x="107" y="1007"/>
                      </a:cubicBezTo>
                      <a:lnTo>
                        <a:pt x="107" y="1007"/>
                      </a:lnTo>
                      <a:cubicBezTo>
                        <a:pt x="107" y="1010"/>
                        <a:pt x="108" y="1018"/>
                        <a:pt x="92" y="1034"/>
                      </a:cubicBezTo>
                      <a:lnTo>
                        <a:pt x="122" y="1034"/>
                      </a:lnTo>
                      <a:cubicBezTo>
                        <a:pt x="122" y="1034"/>
                        <a:pt x="153" y="1034"/>
                        <a:pt x="122" y="1064"/>
                      </a:cubicBezTo>
                      <a:cubicBezTo>
                        <a:pt x="122" y="1064"/>
                        <a:pt x="62" y="1125"/>
                        <a:pt x="122" y="1125"/>
                      </a:cubicBezTo>
                      <a:lnTo>
                        <a:pt x="153" y="1125"/>
                      </a:lnTo>
                      <a:lnTo>
                        <a:pt x="122" y="1156"/>
                      </a:lnTo>
                      <a:cubicBezTo>
                        <a:pt x="122" y="1156"/>
                        <a:pt x="153" y="1186"/>
                        <a:pt x="183" y="1186"/>
                      </a:cubicBezTo>
                      <a:lnTo>
                        <a:pt x="153" y="1186"/>
                      </a:lnTo>
                      <a:cubicBezTo>
                        <a:pt x="183" y="1186"/>
                        <a:pt x="183" y="1216"/>
                        <a:pt x="183" y="1216"/>
                      </a:cubicBezTo>
                      <a:lnTo>
                        <a:pt x="214" y="1216"/>
                      </a:lnTo>
                      <a:lnTo>
                        <a:pt x="183" y="1247"/>
                      </a:lnTo>
                      <a:cubicBezTo>
                        <a:pt x="190" y="1240"/>
                        <a:pt x="193" y="1238"/>
                        <a:pt x="195" y="1238"/>
                      </a:cubicBezTo>
                      <a:cubicBezTo>
                        <a:pt x="201" y="1238"/>
                        <a:pt x="195" y="1256"/>
                        <a:pt x="201" y="1256"/>
                      </a:cubicBezTo>
                      <a:cubicBezTo>
                        <a:pt x="203" y="1256"/>
                        <a:pt x="207" y="1253"/>
                        <a:pt x="214" y="1247"/>
                      </a:cubicBezTo>
                      <a:lnTo>
                        <a:pt x="244" y="1247"/>
                      </a:lnTo>
                      <a:cubicBezTo>
                        <a:pt x="244" y="1247"/>
                        <a:pt x="244" y="1247"/>
                        <a:pt x="244" y="1277"/>
                      </a:cubicBezTo>
                      <a:lnTo>
                        <a:pt x="274" y="1277"/>
                      </a:lnTo>
                      <a:lnTo>
                        <a:pt x="274" y="1308"/>
                      </a:lnTo>
                      <a:cubicBezTo>
                        <a:pt x="281" y="1301"/>
                        <a:pt x="284" y="1299"/>
                        <a:pt x="287" y="1299"/>
                      </a:cubicBezTo>
                      <a:cubicBezTo>
                        <a:pt x="294" y="1299"/>
                        <a:pt x="291" y="1316"/>
                        <a:pt x="307" y="1316"/>
                      </a:cubicBezTo>
                      <a:cubicBezTo>
                        <a:pt x="314" y="1316"/>
                        <a:pt x="322" y="1314"/>
                        <a:pt x="335" y="1308"/>
                      </a:cubicBezTo>
                      <a:cubicBezTo>
                        <a:pt x="335" y="1308"/>
                        <a:pt x="335" y="1308"/>
                        <a:pt x="335" y="1338"/>
                      </a:cubicBezTo>
                      <a:lnTo>
                        <a:pt x="396" y="1338"/>
                      </a:lnTo>
                      <a:cubicBezTo>
                        <a:pt x="396" y="1353"/>
                        <a:pt x="404" y="1353"/>
                        <a:pt x="411" y="1353"/>
                      </a:cubicBezTo>
                      <a:cubicBezTo>
                        <a:pt x="419" y="1353"/>
                        <a:pt x="426" y="1353"/>
                        <a:pt x="426" y="1368"/>
                      </a:cubicBezTo>
                      <a:lnTo>
                        <a:pt x="426" y="1338"/>
                      </a:lnTo>
                      <a:cubicBezTo>
                        <a:pt x="457" y="1338"/>
                        <a:pt x="487" y="1399"/>
                        <a:pt x="518" y="1399"/>
                      </a:cubicBezTo>
                      <a:cubicBezTo>
                        <a:pt x="558" y="1399"/>
                        <a:pt x="585" y="1412"/>
                        <a:pt x="617" y="1412"/>
                      </a:cubicBezTo>
                      <a:cubicBezTo>
                        <a:pt x="632" y="1412"/>
                        <a:pt x="649" y="1409"/>
                        <a:pt x="669" y="1399"/>
                      </a:cubicBezTo>
                      <a:cubicBezTo>
                        <a:pt x="669" y="1399"/>
                        <a:pt x="669" y="1368"/>
                        <a:pt x="700" y="1368"/>
                      </a:cubicBezTo>
                      <a:cubicBezTo>
                        <a:pt x="730" y="1368"/>
                        <a:pt x="730" y="1338"/>
                        <a:pt x="761" y="1338"/>
                      </a:cubicBezTo>
                      <a:cubicBezTo>
                        <a:pt x="761" y="1368"/>
                        <a:pt x="791" y="1368"/>
                        <a:pt x="791" y="1368"/>
                      </a:cubicBezTo>
                      <a:lnTo>
                        <a:pt x="791" y="1338"/>
                      </a:lnTo>
                      <a:cubicBezTo>
                        <a:pt x="791" y="1338"/>
                        <a:pt x="821" y="1338"/>
                        <a:pt x="821" y="1368"/>
                      </a:cubicBezTo>
                      <a:lnTo>
                        <a:pt x="821" y="1338"/>
                      </a:lnTo>
                      <a:lnTo>
                        <a:pt x="821" y="1308"/>
                      </a:lnTo>
                      <a:lnTo>
                        <a:pt x="852" y="1338"/>
                      </a:lnTo>
                      <a:cubicBezTo>
                        <a:pt x="852" y="1338"/>
                        <a:pt x="852" y="1308"/>
                        <a:pt x="852" y="1308"/>
                      </a:cubicBezTo>
                      <a:lnTo>
                        <a:pt x="913" y="1277"/>
                      </a:lnTo>
                      <a:cubicBezTo>
                        <a:pt x="882" y="1277"/>
                        <a:pt x="882" y="1247"/>
                        <a:pt x="913" y="1247"/>
                      </a:cubicBezTo>
                      <a:cubicBezTo>
                        <a:pt x="913" y="1253"/>
                        <a:pt x="913" y="1258"/>
                        <a:pt x="913" y="1262"/>
                      </a:cubicBezTo>
                      <a:lnTo>
                        <a:pt x="913" y="1262"/>
                      </a:lnTo>
                      <a:cubicBezTo>
                        <a:pt x="914" y="1247"/>
                        <a:pt x="919" y="1247"/>
                        <a:pt x="943" y="1247"/>
                      </a:cubicBezTo>
                      <a:lnTo>
                        <a:pt x="973" y="1247"/>
                      </a:lnTo>
                      <a:cubicBezTo>
                        <a:pt x="973" y="1232"/>
                        <a:pt x="973" y="1232"/>
                        <a:pt x="973" y="1232"/>
                      </a:cubicBezTo>
                      <a:cubicBezTo>
                        <a:pt x="973" y="1232"/>
                        <a:pt x="973" y="1232"/>
                        <a:pt x="973" y="1216"/>
                      </a:cubicBezTo>
                      <a:cubicBezTo>
                        <a:pt x="973" y="1206"/>
                        <a:pt x="973" y="1203"/>
                        <a:pt x="975" y="1203"/>
                      </a:cubicBezTo>
                      <a:cubicBezTo>
                        <a:pt x="977" y="1203"/>
                        <a:pt x="984" y="1216"/>
                        <a:pt x="1004" y="1216"/>
                      </a:cubicBezTo>
                      <a:cubicBezTo>
                        <a:pt x="984" y="1216"/>
                        <a:pt x="990" y="1203"/>
                        <a:pt x="1006" y="1203"/>
                      </a:cubicBezTo>
                      <a:cubicBezTo>
                        <a:pt x="1014" y="1203"/>
                        <a:pt x="1024" y="1206"/>
                        <a:pt x="1034" y="1216"/>
                      </a:cubicBezTo>
                      <a:cubicBezTo>
                        <a:pt x="973" y="1156"/>
                        <a:pt x="1065" y="1186"/>
                        <a:pt x="1034" y="1156"/>
                      </a:cubicBezTo>
                      <a:lnTo>
                        <a:pt x="1065" y="1156"/>
                      </a:lnTo>
                      <a:cubicBezTo>
                        <a:pt x="1034" y="1156"/>
                        <a:pt x="1034" y="1125"/>
                        <a:pt x="1034" y="1125"/>
                      </a:cubicBezTo>
                      <a:cubicBezTo>
                        <a:pt x="1095" y="1095"/>
                        <a:pt x="1095" y="1034"/>
                        <a:pt x="1156" y="1004"/>
                      </a:cubicBezTo>
                      <a:cubicBezTo>
                        <a:pt x="1156" y="973"/>
                        <a:pt x="1156" y="943"/>
                        <a:pt x="1156" y="912"/>
                      </a:cubicBezTo>
                      <a:cubicBezTo>
                        <a:pt x="1156" y="882"/>
                        <a:pt x="1156" y="882"/>
                        <a:pt x="1156" y="882"/>
                      </a:cubicBezTo>
                      <a:cubicBezTo>
                        <a:pt x="1156" y="852"/>
                        <a:pt x="1217" y="821"/>
                        <a:pt x="1186" y="791"/>
                      </a:cubicBezTo>
                      <a:cubicBezTo>
                        <a:pt x="1156" y="776"/>
                        <a:pt x="1163" y="776"/>
                        <a:pt x="1175" y="776"/>
                      </a:cubicBezTo>
                      <a:cubicBezTo>
                        <a:pt x="1186" y="776"/>
                        <a:pt x="1201" y="776"/>
                        <a:pt x="1186" y="761"/>
                      </a:cubicBezTo>
                      <a:lnTo>
                        <a:pt x="1217" y="761"/>
                      </a:lnTo>
                      <a:cubicBezTo>
                        <a:pt x="1186" y="730"/>
                        <a:pt x="1186" y="730"/>
                        <a:pt x="1156" y="700"/>
                      </a:cubicBezTo>
                      <a:cubicBezTo>
                        <a:pt x="1156" y="700"/>
                        <a:pt x="1156" y="669"/>
                        <a:pt x="1186" y="669"/>
                      </a:cubicBezTo>
                      <a:cubicBezTo>
                        <a:pt x="1186" y="669"/>
                        <a:pt x="1156" y="639"/>
                        <a:pt x="1217" y="609"/>
                      </a:cubicBezTo>
                      <a:cubicBezTo>
                        <a:pt x="1156" y="609"/>
                        <a:pt x="1156" y="548"/>
                        <a:pt x="1156" y="517"/>
                      </a:cubicBezTo>
                      <a:cubicBezTo>
                        <a:pt x="1156" y="517"/>
                        <a:pt x="1156" y="487"/>
                        <a:pt x="1125" y="487"/>
                      </a:cubicBezTo>
                      <a:lnTo>
                        <a:pt x="1156" y="457"/>
                      </a:lnTo>
                      <a:lnTo>
                        <a:pt x="1125" y="457"/>
                      </a:lnTo>
                      <a:cubicBezTo>
                        <a:pt x="1125" y="457"/>
                        <a:pt x="1125" y="426"/>
                        <a:pt x="1125" y="426"/>
                      </a:cubicBezTo>
                      <a:cubicBezTo>
                        <a:pt x="1106" y="426"/>
                        <a:pt x="1112" y="413"/>
                        <a:pt x="1127" y="404"/>
                      </a:cubicBezTo>
                      <a:lnTo>
                        <a:pt x="1127" y="404"/>
                      </a:lnTo>
                      <a:cubicBezTo>
                        <a:pt x="1128" y="404"/>
                        <a:pt x="1128" y="404"/>
                        <a:pt x="1129" y="404"/>
                      </a:cubicBezTo>
                      <a:cubicBezTo>
                        <a:pt x="1135" y="404"/>
                        <a:pt x="1144" y="402"/>
                        <a:pt x="1156" y="396"/>
                      </a:cubicBezTo>
                      <a:cubicBezTo>
                        <a:pt x="1145" y="396"/>
                        <a:pt x="1135" y="399"/>
                        <a:pt x="1127" y="404"/>
                      </a:cubicBezTo>
                      <a:lnTo>
                        <a:pt x="1127" y="404"/>
                      </a:lnTo>
                      <a:cubicBezTo>
                        <a:pt x="1107" y="401"/>
                        <a:pt x="1125" y="365"/>
                        <a:pt x="1125" y="365"/>
                      </a:cubicBezTo>
                      <a:cubicBezTo>
                        <a:pt x="1125" y="365"/>
                        <a:pt x="1125" y="244"/>
                        <a:pt x="973" y="92"/>
                      </a:cubicBezTo>
                      <a:cubicBezTo>
                        <a:pt x="897" y="31"/>
                        <a:pt x="799" y="1"/>
                        <a:pt x="71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49" name="Google Shape;1749;p31"/>
                <p:cNvSpPr/>
                <p:nvPr/>
              </p:nvSpPr>
              <p:spPr>
                <a:xfrm>
                  <a:off x="1226434" y="496720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0" name="Google Shape;1750;p31"/>
                <p:cNvSpPr/>
                <p:nvPr/>
              </p:nvSpPr>
              <p:spPr>
                <a:xfrm>
                  <a:off x="1227398" y="49701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1" name="Google Shape;1751;p31"/>
                <p:cNvSpPr/>
                <p:nvPr/>
              </p:nvSpPr>
              <p:spPr>
                <a:xfrm>
                  <a:off x="1228363" y="4969162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cubicBezTo>
                        <a:pt x="1" y="0"/>
                        <a:pt x="1" y="0"/>
                        <a:pt x="1" y="31"/>
                      </a:cubicBez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2" name="Google Shape;1752;p31"/>
                <p:cNvSpPr/>
                <p:nvPr/>
              </p:nvSpPr>
              <p:spPr>
                <a:xfrm>
                  <a:off x="1224472" y="49652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3" name="Google Shape;1753;p31"/>
                <p:cNvSpPr/>
                <p:nvPr/>
              </p:nvSpPr>
              <p:spPr>
                <a:xfrm>
                  <a:off x="1225437" y="495938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4" name="Google Shape;1754;p31"/>
                <p:cNvSpPr/>
                <p:nvPr/>
              </p:nvSpPr>
              <p:spPr>
                <a:xfrm>
                  <a:off x="1224472" y="4959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5" name="Google Shape;1755;p31"/>
                <p:cNvSpPr/>
                <p:nvPr/>
              </p:nvSpPr>
              <p:spPr>
                <a:xfrm>
                  <a:off x="1224472" y="496623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6" name="Google Shape;1756;p31"/>
                <p:cNvSpPr/>
                <p:nvPr/>
              </p:nvSpPr>
              <p:spPr>
                <a:xfrm>
                  <a:off x="1224472" y="495938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7" name="Google Shape;1757;p31"/>
                <p:cNvSpPr/>
                <p:nvPr/>
              </p:nvSpPr>
              <p:spPr>
                <a:xfrm>
                  <a:off x="1225437" y="49603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8" name="Google Shape;1758;p31"/>
                <p:cNvSpPr/>
                <p:nvPr/>
              </p:nvSpPr>
              <p:spPr>
                <a:xfrm>
                  <a:off x="1223475" y="49623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59" name="Google Shape;1759;p31"/>
                <p:cNvSpPr/>
                <p:nvPr/>
              </p:nvSpPr>
              <p:spPr>
                <a:xfrm>
                  <a:off x="1225437" y="4960352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0" name="Google Shape;1760;p31"/>
                <p:cNvSpPr/>
                <p:nvPr/>
              </p:nvSpPr>
              <p:spPr>
                <a:xfrm>
                  <a:off x="1226434" y="495938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1" name="Google Shape;1761;p31"/>
                <p:cNvSpPr/>
                <p:nvPr/>
              </p:nvSpPr>
              <p:spPr>
                <a:xfrm>
                  <a:off x="1224472" y="496134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31"/>
                <p:cNvSpPr/>
                <p:nvPr/>
              </p:nvSpPr>
              <p:spPr>
                <a:xfrm>
                  <a:off x="1531360" y="4738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31"/>
                <p:cNvSpPr/>
                <p:nvPr/>
              </p:nvSpPr>
              <p:spPr>
                <a:xfrm>
                  <a:off x="1537212" y="4738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31"/>
                <p:cNvSpPr/>
                <p:nvPr/>
              </p:nvSpPr>
              <p:spPr>
                <a:xfrm>
                  <a:off x="1527437" y="47394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31"/>
                <p:cNvSpPr/>
                <p:nvPr/>
              </p:nvSpPr>
              <p:spPr>
                <a:xfrm>
                  <a:off x="1538209" y="4738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31"/>
                <p:cNvSpPr/>
                <p:nvPr/>
              </p:nvSpPr>
              <p:spPr>
                <a:xfrm>
                  <a:off x="1542099" y="473751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31"/>
                <p:cNvSpPr/>
                <p:nvPr/>
              </p:nvSpPr>
              <p:spPr>
                <a:xfrm>
                  <a:off x="1521584" y="473459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31"/>
                <p:cNvSpPr/>
                <p:nvPr/>
              </p:nvSpPr>
              <p:spPr>
                <a:xfrm>
                  <a:off x="1519623" y="473848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31"/>
                <p:cNvSpPr/>
                <p:nvPr/>
              </p:nvSpPr>
              <p:spPr>
                <a:xfrm>
                  <a:off x="1521584" y="47394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31"/>
                <p:cNvSpPr/>
                <p:nvPr/>
              </p:nvSpPr>
              <p:spPr>
                <a:xfrm>
                  <a:off x="1521584" y="47394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31"/>
                <p:cNvSpPr/>
                <p:nvPr/>
              </p:nvSpPr>
              <p:spPr>
                <a:xfrm>
                  <a:off x="1535283" y="47297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2" name="Google Shape;1772;p31"/>
                <p:cNvSpPr/>
                <p:nvPr/>
              </p:nvSpPr>
              <p:spPr>
                <a:xfrm>
                  <a:off x="1541135" y="47375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3" name="Google Shape;1773;p31"/>
                <p:cNvSpPr/>
                <p:nvPr/>
              </p:nvSpPr>
              <p:spPr>
                <a:xfrm>
                  <a:off x="1532324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4" name="Google Shape;1774;p31"/>
                <p:cNvSpPr/>
                <p:nvPr/>
              </p:nvSpPr>
              <p:spPr>
                <a:xfrm>
                  <a:off x="1521584" y="473166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5" name="Google Shape;1775;p31"/>
                <p:cNvSpPr/>
                <p:nvPr/>
              </p:nvSpPr>
              <p:spPr>
                <a:xfrm>
                  <a:off x="1546022" y="47561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6" name="Google Shape;1776;p31"/>
                <p:cNvSpPr/>
                <p:nvPr/>
              </p:nvSpPr>
              <p:spPr>
                <a:xfrm>
                  <a:off x="1532324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7" name="Google Shape;1777;p31"/>
                <p:cNvSpPr/>
                <p:nvPr/>
              </p:nvSpPr>
              <p:spPr>
                <a:xfrm>
                  <a:off x="1538209" y="473751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8" name="Google Shape;1778;p31"/>
                <p:cNvSpPr/>
                <p:nvPr/>
              </p:nvSpPr>
              <p:spPr>
                <a:xfrm>
                  <a:off x="1538209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9" name="Google Shape;1779;p31"/>
                <p:cNvSpPr/>
                <p:nvPr/>
              </p:nvSpPr>
              <p:spPr>
                <a:xfrm>
                  <a:off x="1535283" y="472870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1"/>
                      </a:ln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0" name="Google Shape;1780;p31"/>
                <p:cNvSpPr/>
                <p:nvPr/>
              </p:nvSpPr>
              <p:spPr>
                <a:xfrm>
                  <a:off x="1537212" y="47365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1" name="Google Shape;1781;p31"/>
                <p:cNvSpPr/>
                <p:nvPr/>
              </p:nvSpPr>
              <p:spPr>
                <a:xfrm>
                  <a:off x="1541135" y="473751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2" name="Google Shape;1782;p31"/>
                <p:cNvSpPr/>
                <p:nvPr/>
              </p:nvSpPr>
              <p:spPr>
                <a:xfrm>
                  <a:off x="1548948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3" name="Google Shape;1783;p31"/>
                <p:cNvSpPr/>
                <p:nvPr/>
              </p:nvSpPr>
              <p:spPr>
                <a:xfrm>
                  <a:off x="1548948" y="472774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4" name="Google Shape;1784;p31"/>
                <p:cNvSpPr/>
                <p:nvPr/>
              </p:nvSpPr>
              <p:spPr>
                <a:xfrm>
                  <a:off x="1549945" y="47287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5" name="Google Shape;1785;p31"/>
                <p:cNvSpPr/>
                <p:nvPr/>
              </p:nvSpPr>
              <p:spPr>
                <a:xfrm>
                  <a:off x="1538209" y="4723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6" name="Google Shape;1786;p31"/>
                <p:cNvSpPr/>
                <p:nvPr/>
              </p:nvSpPr>
              <p:spPr>
                <a:xfrm>
                  <a:off x="1540170" y="472285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7" name="Google Shape;1787;p31"/>
                <p:cNvSpPr/>
                <p:nvPr/>
              </p:nvSpPr>
              <p:spPr>
                <a:xfrm>
                  <a:off x="1552871" y="47306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8" name="Google Shape;1788;p31"/>
                <p:cNvSpPr/>
                <p:nvPr/>
              </p:nvSpPr>
              <p:spPr>
                <a:xfrm>
                  <a:off x="1515732" y="4721890"/>
                  <a:ext cx="44020" cy="361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69" h="1125" extrusionOk="0">
                      <a:moveTo>
                        <a:pt x="760" y="0"/>
                      </a:moveTo>
                      <a:cubicBezTo>
                        <a:pt x="760" y="7"/>
                        <a:pt x="760" y="9"/>
                        <a:pt x="760" y="9"/>
                      </a:cubicBezTo>
                      <a:cubicBezTo>
                        <a:pt x="761" y="9"/>
                        <a:pt x="763" y="2"/>
                        <a:pt x="768" y="2"/>
                      </a:cubicBezTo>
                      <a:cubicBezTo>
                        <a:pt x="772" y="2"/>
                        <a:pt x="779" y="8"/>
                        <a:pt x="791" y="31"/>
                      </a:cubicBezTo>
                      <a:cubicBezTo>
                        <a:pt x="791" y="23"/>
                        <a:pt x="791" y="15"/>
                        <a:pt x="791" y="0"/>
                      </a:cubicBezTo>
                      <a:close/>
                      <a:moveTo>
                        <a:pt x="639" y="61"/>
                      </a:moveTo>
                      <a:cubicBezTo>
                        <a:pt x="639" y="72"/>
                        <a:pt x="642" y="82"/>
                        <a:pt x="647" y="91"/>
                      </a:cubicBezTo>
                      <a:lnTo>
                        <a:pt x="647" y="91"/>
                      </a:lnTo>
                      <a:cubicBezTo>
                        <a:pt x="662" y="91"/>
                        <a:pt x="639" y="88"/>
                        <a:pt x="639" y="61"/>
                      </a:cubicBezTo>
                      <a:close/>
                      <a:moveTo>
                        <a:pt x="426" y="122"/>
                      </a:moveTo>
                      <a:lnTo>
                        <a:pt x="426" y="122"/>
                      </a:lnTo>
                      <a:cubicBezTo>
                        <a:pt x="426" y="122"/>
                        <a:pt x="426" y="122"/>
                        <a:pt x="426" y="122"/>
                      </a:cubicBezTo>
                      <a:close/>
                      <a:moveTo>
                        <a:pt x="395" y="122"/>
                      </a:moveTo>
                      <a:cubicBezTo>
                        <a:pt x="395" y="122"/>
                        <a:pt x="395" y="139"/>
                        <a:pt x="408" y="147"/>
                      </a:cubicBezTo>
                      <a:lnTo>
                        <a:pt x="408" y="147"/>
                      </a:lnTo>
                      <a:cubicBezTo>
                        <a:pt x="412" y="139"/>
                        <a:pt x="395" y="122"/>
                        <a:pt x="395" y="122"/>
                      </a:cubicBezTo>
                      <a:close/>
                      <a:moveTo>
                        <a:pt x="1094" y="153"/>
                      </a:moveTo>
                      <a:lnTo>
                        <a:pt x="1064" y="183"/>
                      </a:lnTo>
                      <a:lnTo>
                        <a:pt x="1034" y="183"/>
                      </a:lnTo>
                      <a:cubicBezTo>
                        <a:pt x="1034" y="183"/>
                        <a:pt x="1034" y="213"/>
                        <a:pt x="1003" y="213"/>
                      </a:cubicBezTo>
                      <a:cubicBezTo>
                        <a:pt x="1034" y="213"/>
                        <a:pt x="1064" y="183"/>
                        <a:pt x="1094" y="183"/>
                      </a:cubicBezTo>
                      <a:lnTo>
                        <a:pt x="1094" y="183"/>
                      </a:lnTo>
                      <a:cubicBezTo>
                        <a:pt x="1064" y="183"/>
                        <a:pt x="1064" y="213"/>
                        <a:pt x="1064" y="213"/>
                      </a:cubicBezTo>
                      <a:lnTo>
                        <a:pt x="1094" y="183"/>
                      </a:lnTo>
                      <a:cubicBezTo>
                        <a:pt x="1064" y="183"/>
                        <a:pt x="1064" y="183"/>
                        <a:pt x="1094" y="153"/>
                      </a:cubicBezTo>
                      <a:close/>
                      <a:moveTo>
                        <a:pt x="1161" y="230"/>
                      </a:moveTo>
                      <a:cubicBezTo>
                        <a:pt x="1152" y="230"/>
                        <a:pt x="1125" y="243"/>
                        <a:pt x="1125" y="243"/>
                      </a:cubicBezTo>
                      <a:lnTo>
                        <a:pt x="1155" y="243"/>
                      </a:lnTo>
                      <a:cubicBezTo>
                        <a:pt x="1165" y="233"/>
                        <a:pt x="1165" y="230"/>
                        <a:pt x="1161" y="230"/>
                      </a:cubicBezTo>
                      <a:close/>
                      <a:moveTo>
                        <a:pt x="304" y="243"/>
                      </a:moveTo>
                      <a:lnTo>
                        <a:pt x="335" y="274"/>
                      </a:lnTo>
                      <a:cubicBezTo>
                        <a:pt x="328" y="268"/>
                        <a:pt x="323" y="264"/>
                        <a:pt x="319" y="262"/>
                      </a:cubicBezTo>
                      <a:lnTo>
                        <a:pt x="319" y="262"/>
                      </a:lnTo>
                      <a:cubicBezTo>
                        <a:pt x="315" y="256"/>
                        <a:pt x="310" y="250"/>
                        <a:pt x="304" y="243"/>
                      </a:cubicBezTo>
                      <a:close/>
                      <a:moveTo>
                        <a:pt x="213" y="274"/>
                      </a:moveTo>
                      <a:cubicBezTo>
                        <a:pt x="213" y="304"/>
                        <a:pt x="213" y="304"/>
                        <a:pt x="213" y="304"/>
                      </a:cubicBezTo>
                      <a:cubicBezTo>
                        <a:pt x="213" y="274"/>
                        <a:pt x="213" y="274"/>
                        <a:pt x="183" y="274"/>
                      </a:cubicBezTo>
                      <a:close/>
                      <a:moveTo>
                        <a:pt x="274" y="304"/>
                      </a:moveTo>
                      <a:cubicBezTo>
                        <a:pt x="274" y="304"/>
                        <a:pt x="274" y="304"/>
                        <a:pt x="274" y="304"/>
                      </a:cubicBezTo>
                      <a:lnTo>
                        <a:pt x="274" y="304"/>
                      </a:lnTo>
                      <a:cubicBezTo>
                        <a:pt x="274" y="304"/>
                        <a:pt x="274" y="304"/>
                        <a:pt x="274" y="304"/>
                      </a:cubicBezTo>
                      <a:close/>
                      <a:moveTo>
                        <a:pt x="274" y="304"/>
                      </a:moveTo>
                      <a:cubicBezTo>
                        <a:pt x="274" y="305"/>
                        <a:pt x="274" y="316"/>
                        <a:pt x="276" y="329"/>
                      </a:cubicBezTo>
                      <a:lnTo>
                        <a:pt x="276" y="329"/>
                      </a:lnTo>
                      <a:cubicBezTo>
                        <a:pt x="274" y="325"/>
                        <a:pt x="274" y="318"/>
                        <a:pt x="274" y="304"/>
                      </a:cubicBezTo>
                      <a:close/>
                      <a:moveTo>
                        <a:pt x="730" y="426"/>
                      </a:moveTo>
                      <a:cubicBezTo>
                        <a:pt x="727" y="429"/>
                        <a:pt x="725" y="431"/>
                        <a:pt x="723" y="434"/>
                      </a:cubicBezTo>
                      <a:lnTo>
                        <a:pt x="723" y="434"/>
                      </a:lnTo>
                      <a:lnTo>
                        <a:pt x="722" y="433"/>
                      </a:lnTo>
                      <a:lnTo>
                        <a:pt x="722" y="433"/>
                      </a:lnTo>
                      <a:cubicBezTo>
                        <a:pt x="724" y="431"/>
                        <a:pt x="727" y="429"/>
                        <a:pt x="730" y="426"/>
                      </a:cubicBezTo>
                      <a:close/>
                      <a:moveTo>
                        <a:pt x="712" y="443"/>
                      </a:moveTo>
                      <a:cubicBezTo>
                        <a:pt x="711" y="445"/>
                        <a:pt x="707" y="449"/>
                        <a:pt x="699" y="456"/>
                      </a:cubicBezTo>
                      <a:lnTo>
                        <a:pt x="669" y="456"/>
                      </a:lnTo>
                      <a:cubicBezTo>
                        <a:pt x="692" y="456"/>
                        <a:pt x="698" y="456"/>
                        <a:pt x="712" y="443"/>
                      </a:cubicBezTo>
                      <a:close/>
                      <a:moveTo>
                        <a:pt x="547" y="487"/>
                      </a:moveTo>
                      <a:cubicBezTo>
                        <a:pt x="547" y="487"/>
                        <a:pt x="578" y="517"/>
                        <a:pt x="547" y="517"/>
                      </a:cubicBezTo>
                      <a:cubicBezTo>
                        <a:pt x="547" y="517"/>
                        <a:pt x="547" y="517"/>
                        <a:pt x="547" y="487"/>
                      </a:cubicBezTo>
                      <a:close/>
                      <a:moveTo>
                        <a:pt x="98" y="537"/>
                      </a:moveTo>
                      <a:cubicBezTo>
                        <a:pt x="104" y="539"/>
                        <a:pt x="112" y="542"/>
                        <a:pt x="122" y="547"/>
                      </a:cubicBezTo>
                      <a:cubicBezTo>
                        <a:pt x="110" y="547"/>
                        <a:pt x="102" y="543"/>
                        <a:pt x="98" y="537"/>
                      </a:cubicBezTo>
                      <a:close/>
                      <a:moveTo>
                        <a:pt x="408" y="535"/>
                      </a:moveTo>
                      <a:cubicBezTo>
                        <a:pt x="410" y="541"/>
                        <a:pt x="409" y="547"/>
                        <a:pt x="395" y="547"/>
                      </a:cubicBezTo>
                      <a:cubicBezTo>
                        <a:pt x="400" y="542"/>
                        <a:pt x="404" y="538"/>
                        <a:pt x="408" y="535"/>
                      </a:cubicBezTo>
                      <a:close/>
                      <a:moveTo>
                        <a:pt x="1204" y="978"/>
                      </a:moveTo>
                      <a:cubicBezTo>
                        <a:pt x="1201" y="982"/>
                        <a:pt x="1203" y="990"/>
                        <a:pt x="1216" y="1003"/>
                      </a:cubicBezTo>
                      <a:cubicBezTo>
                        <a:pt x="1216" y="990"/>
                        <a:pt x="1210" y="982"/>
                        <a:pt x="1204" y="978"/>
                      </a:cubicBezTo>
                      <a:close/>
                      <a:moveTo>
                        <a:pt x="1125" y="1003"/>
                      </a:moveTo>
                      <a:cubicBezTo>
                        <a:pt x="1125" y="1003"/>
                        <a:pt x="1125" y="1003"/>
                        <a:pt x="1155" y="1034"/>
                      </a:cubicBezTo>
                      <a:cubicBezTo>
                        <a:pt x="1155" y="1003"/>
                        <a:pt x="1125" y="1003"/>
                        <a:pt x="1125" y="1003"/>
                      </a:cubicBezTo>
                      <a:close/>
                      <a:moveTo>
                        <a:pt x="821" y="31"/>
                      </a:moveTo>
                      <a:cubicBezTo>
                        <a:pt x="821" y="46"/>
                        <a:pt x="821" y="46"/>
                        <a:pt x="821" y="46"/>
                      </a:cubicBezTo>
                      <a:cubicBezTo>
                        <a:pt x="821" y="46"/>
                        <a:pt x="821" y="46"/>
                        <a:pt x="821" y="61"/>
                      </a:cubicBezTo>
                      <a:cubicBezTo>
                        <a:pt x="821" y="61"/>
                        <a:pt x="807" y="48"/>
                        <a:pt x="798" y="48"/>
                      </a:cubicBezTo>
                      <a:cubicBezTo>
                        <a:pt x="794" y="48"/>
                        <a:pt x="791" y="51"/>
                        <a:pt x="791" y="61"/>
                      </a:cubicBezTo>
                      <a:lnTo>
                        <a:pt x="760" y="61"/>
                      </a:lnTo>
                      <a:cubicBezTo>
                        <a:pt x="760" y="83"/>
                        <a:pt x="760" y="104"/>
                        <a:pt x="749" y="104"/>
                      </a:cubicBezTo>
                      <a:cubicBezTo>
                        <a:pt x="745" y="104"/>
                        <a:pt x="739" y="100"/>
                        <a:pt x="730" y="91"/>
                      </a:cubicBezTo>
                      <a:cubicBezTo>
                        <a:pt x="730" y="76"/>
                        <a:pt x="730" y="76"/>
                        <a:pt x="730" y="76"/>
                      </a:cubicBezTo>
                      <a:cubicBezTo>
                        <a:pt x="730" y="76"/>
                        <a:pt x="730" y="76"/>
                        <a:pt x="730" y="61"/>
                      </a:cubicBezTo>
                      <a:lnTo>
                        <a:pt x="699" y="61"/>
                      </a:lnTo>
                      <a:cubicBezTo>
                        <a:pt x="669" y="61"/>
                        <a:pt x="669" y="122"/>
                        <a:pt x="669" y="152"/>
                      </a:cubicBezTo>
                      <a:cubicBezTo>
                        <a:pt x="669" y="152"/>
                        <a:pt x="669" y="122"/>
                        <a:pt x="669" y="122"/>
                      </a:cubicBezTo>
                      <a:cubicBezTo>
                        <a:pt x="669" y="122"/>
                        <a:pt x="656" y="109"/>
                        <a:pt x="647" y="91"/>
                      </a:cubicBezTo>
                      <a:lnTo>
                        <a:pt x="647" y="91"/>
                      </a:lnTo>
                      <a:cubicBezTo>
                        <a:pt x="645" y="91"/>
                        <a:pt x="642" y="91"/>
                        <a:pt x="639" y="91"/>
                      </a:cubicBezTo>
                      <a:cubicBezTo>
                        <a:pt x="639" y="122"/>
                        <a:pt x="639" y="122"/>
                        <a:pt x="639" y="152"/>
                      </a:cubicBezTo>
                      <a:cubicBezTo>
                        <a:pt x="639" y="122"/>
                        <a:pt x="608" y="122"/>
                        <a:pt x="639" y="122"/>
                      </a:cubicBezTo>
                      <a:lnTo>
                        <a:pt x="608" y="122"/>
                      </a:lnTo>
                      <a:cubicBezTo>
                        <a:pt x="639" y="152"/>
                        <a:pt x="608" y="152"/>
                        <a:pt x="608" y="183"/>
                      </a:cubicBezTo>
                      <a:lnTo>
                        <a:pt x="608" y="152"/>
                      </a:lnTo>
                      <a:lnTo>
                        <a:pt x="578" y="152"/>
                      </a:lnTo>
                      <a:cubicBezTo>
                        <a:pt x="578" y="152"/>
                        <a:pt x="578" y="152"/>
                        <a:pt x="578" y="183"/>
                      </a:cubicBezTo>
                      <a:cubicBezTo>
                        <a:pt x="547" y="152"/>
                        <a:pt x="547" y="122"/>
                        <a:pt x="547" y="122"/>
                      </a:cubicBezTo>
                      <a:cubicBezTo>
                        <a:pt x="547" y="122"/>
                        <a:pt x="547" y="152"/>
                        <a:pt x="547" y="152"/>
                      </a:cubicBezTo>
                      <a:cubicBezTo>
                        <a:pt x="547" y="122"/>
                        <a:pt x="517" y="152"/>
                        <a:pt x="517" y="91"/>
                      </a:cubicBezTo>
                      <a:lnTo>
                        <a:pt x="487" y="91"/>
                      </a:lnTo>
                      <a:cubicBezTo>
                        <a:pt x="487" y="107"/>
                        <a:pt x="494" y="107"/>
                        <a:pt x="502" y="107"/>
                      </a:cubicBezTo>
                      <a:cubicBezTo>
                        <a:pt x="509" y="107"/>
                        <a:pt x="517" y="107"/>
                        <a:pt x="517" y="122"/>
                      </a:cubicBezTo>
                      <a:cubicBezTo>
                        <a:pt x="505" y="133"/>
                        <a:pt x="503" y="149"/>
                        <a:pt x="504" y="164"/>
                      </a:cubicBezTo>
                      <a:lnTo>
                        <a:pt x="504" y="164"/>
                      </a:lnTo>
                      <a:cubicBezTo>
                        <a:pt x="495" y="161"/>
                        <a:pt x="487" y="152"/>
                        <a:pt x="487" y="152"/>
                      </a:cubicBezTo>
                      <a:cubicBezTo>
                        <a:pt x="474" y="146"/>
                        <a:pt x="466" y="143"/>
                        <a:pt x="462" y="143"/>
                      </a:cubicBezTo>
                      <a:cubicBezTo>
                        <a:pt x="451" y="143"/>
                        <a:pt x="466" y="161"/>
                        <a:pt x="465" y="161"/>
                      </a:cubicBezTo>
                      <a:cubicBezTo>
                        <a:pt x="465" y="161"/>
                        <a:pt x="463" y="159"/>
                        <a:pt x="456" y="152"/>
                      </a:cubicBezTo>
                      <a:cubicBezTo>
                        <a:pt x="456" y="137"/>
                        <a:pt x="449" y="137"/>
                        <a:pt x="441" y="137"/>
                      </a:cubicBezTo>
                      <a:cubicBezTo>
                        <a:pt x="433" y="137"/>
                        <a:pt x="426" y="137"/>
                        <a:pt x="426" y="122"/>
                      </a:cubicBezTo>
                      <a:lnTo>
                        <a:pt x="426" y="152"/>
                      </a:lnTo>
                      <a:cubicBezTo>
                        <a:pt x="418" y="152"/>
                        <a:pt x="412" y="150"/>
                        <a:pt x="408" y="147"/>
                      </a:cubicBezTo>
                      <a:lnTo>
                        <a:pt x="408" y="147"/>
                      </a:lnTo>
                      <a:cubicBezTo>
                        <a:pt x="407" y="150"/>
                        <a:pt x="403" y="152"/>
                        <a:pt x="395" y="152"/>
                      </a:cubicBezTo>
                      <a:lnTo>
                        <a:pt x="365" y="152"/>
                      </a:lnTo>
                      <a:lnTo>
                        <a:pt x="365" y="183"/>
                      </a:lnTo>
                      <a:cubicBezTo>
                        <a:pt x="365" y="152"/>
                        <a:pt x="335" y="152"/>
                        <a:pt x="335" y="152"/>
                      </a:cubicBezTo>
                      <a:cubicBezTo>
                        <a:pt x="304" y="152"/>
                        <a:pt x="213" y="152"/>
                        <a:pt x="213" y="213"/>
                      </a:cubicBezTo>
                      <a:cubicBezTo>
                        <a:pt x="183" y="183"/>
                        <a:pt x="213" y="183"/>
                        <a:pt x="183" y="183"/>
                      </a:cubicBezTo>
                      <a:cubicBezTo>
                        <a:pt x="213" y="213"/>
                        <a:pt x="122" y="213"/>
                        <a:pt x="122" y="243"/>
                      </a:cubicBezTo>
                      <a:lnTo>
                        <a:pt x="152" y="243"/>
                      </a:lnTo>
                      <a:cubicBezTo>
                        <a:pt x="61" y="274"/>
                        <a:pt x="91" y="335"/>
                        <a:pt x="61" y="365"/>
                      </a:cubicBezTo>
                      <a:lnTo>
                        <a:pt x="91" y="365"/>
                      </a:lnTo>
                      <a:cubicBezTo>
                        <a:pt x="91" y="365"/>
                        <a:pt x="91" y="395"/>
                        <a:pt x="122" y="395"/>
                      </a:cubicBezTo>
                      <a:lnTo>
                        <a:pt x="91" y="395"/>
                      </a:lnTo>
                      <a:cubicBezTo>
                        <a:pt x="82" y="405"/>
                        <a:pt x="76" y="420"/>
                        <a:pt x="71" y="438"/>
                      </a:cubicBezTo>
                      <a:lnTo>
                        <a:pt x="71" y="438"/>
                      </a:lnTo>
                      <a:cubicBezTo>
                        <a:pt x="69" y="434"/>
                        <a:pt x="66" y="430"/>
                        <a:pt x="61" y="426"/>
                      </a:cubicBezTo>
                      <a:lnTo>
                        <a:pt x="61" y="426"/>
                      </a:lnTo>
                      <a:cubicBezTo>
                        <a:pt x="61" y="426"/>
                        <a:pt x="66" y="435"/>
                        <a:pt x="70" y="445"/>
                      </a:cubicBezTo>
                      <a:lnTo>
                        <a:pt x="70" y="445"/>
                      </a:lnTo>
                      <a:cubicBezTo>
                        <a:pt x="68" y="450"/>
                        <a:pt x="67" y="456"/>
                        <a:pt x="67" y="461"/>
                      </a:cubicBezTo>
                      <a:lnTo>
                        <a:pt x="67" y="461"/>
                      </a:lnTo>
                      <a:cubicBezTo>
                        <a:pt x="65" y="460"/>
                        <a:pt x="63" y="458"/>
                        <a:pt x="61" y="456"/>
                      </a:cubicBezTo>
                      <a:cubicBezTo>
                        <a:pt x="41" y="456"/>
                        <a:pt x="48" y="470"/>
                        <a:pt x="45" y="470"/>
                      </a:cubicBezTo>
                      <a:cubicBezTo>
                        <a:pt x="44" y="470"/>
                        <a:pt x="41" y="466"/>
                        <a:pt x="31" y="456"/>
                      </a:cubicBezTo>
                      <a:lnTo>
                        <a:pt x="31" y="426"/>
                      </a:lnTo>
                      <a:lnTo>
                        <a:pt x="31" y="426"/>
                      </a:lnTo>
                      <a:cubicBezTo>
                        <a:pt x="0" y="456"/>
                        <a:pt x="61" y="487"/>
                        <a:pt x="61" y="487"/>
                      </a:cubicBezTo>
                      <a:cubicBezTo>
                        <a:pt x="61" y="493"/>
                        <a:pt x="60" y="497"/>
                        <a:pt x="58" y="498"/>
                      </a:cubicBezTo>
                      <a:lnTo>
                        <a:pt x="58" y="498"/>
                      </a:lnTo>
                      <a:cubicBezTo>
                        <a:pt x="53" y="485"/>
                        <a:pt x="43" y="474"/>
                        <a:pt x="37" y="474"/>
                      </a:cubicBezTo>
                      <a:cubicBezTo>
                        <a:pt x="33" y="474"/>
                        <a:pt x="31" y="478"/>
                        <a:pt x="31" y="487"/>
                      </a:cubicBezTo>
                      <a:cubicBezTo>
                        <a:pt x="31" y="487"/>
                        <a:pt x="44" y="500"/>
                        <a:pt x="53" y="500"/>
                      </a:cubicBezTo>
                      <a:cubicBezTo>
                        <a:pt x="55" y="500"/>
                        <a:pt x="56" y="500"/>
                        <a:pt x="58" y="498"/>
                      </a:cubicBezTo>
                      <a:lnTo>
                        <a:pt x="58" y="498"/>
                      </a:lnTo>
                      <a:cubicBezTo>
                        <a:pt x="60" y="504"/>
                        <a:pt x="61" y="511"/>
                        <a:pt x="61" y="517"/>
                      </a:cubicBezTo>
                      <a:cubicBezTo>
                        <a:pt x="52" y="508"/>
                        <a:pt x="48" y="504"/>
                        <a:pt x="48" y="504"/>
                      </a:cubicBezTo>
                      <a:lnTo>
                        <a:pt x="48" y="504"/>
                      </a:lnTo>
                      <a:cubicBezTo>
                        <a:pt x="46" y="504"/>
                        <a:pt x="61" y="526"/>
                        <a:pt x="61" y="547"/>
                      </a:cubicBezTo>
                      <a:cubicBezTo>
                        <a:pt x="61" y="547"/>
                        <a:pt x="61" y="547"/>
                        <a:pt x="61" y="547"/>
                      </a:cubicBezTo>
                      <a:lnTo>
                        <a:pt x="61" y="547"/>
                      </a:lnTo>
                      <a:cubicBezTo>
                        <a:pt x="61" y="558"/>
                        <a:pt x="61" y="568"/>
                        <a:pt x="61" y="578"/>
                      </a:cubicBezTo>
                      <a:cubicBezTo>
                        <a:pt x="91" y="669"/>
                        <a:pt x="122" y="791"/>
                        <a:pt x="183" y="851"/>
                      </a:cubicBezTo>
                      <a:lnTo>
                        <a:pt x="183" y="882"/>
                      </a:lnTo>
                      <a:cubicBezTo>
                        <a:pt x="183" y="860"/>
                        <a:pt x="198" y="839"/>
                        <a:pt x="207" y="839"/>
                      </a:cubicBezTo>
                      <a:cubicBezTo>
                        <a:pt x="210" y="839"/>
                        <a:pt x="213" y="842"/>
                        <a:pt x="213" y="851"/>
                      </a:cubicBezTo>
                      <a:cubicBezTo>
                        <a:pt x="183" y="912"/>
                        <a:pt x="274" y="882"/>
                        <a:pt x="243" y="942"/>
                      </a:cubicBezTo>
                      <a:cubicBezTo>
                        <a:pt x="304" y="973"/>
                        <a:pt x="335" y="1034"/>
                        <a:pt x="395" y="1034"/>
                      </a:cubicBezTo>
                      <a:cubicBezTo>
                        <a:pt x="426" y="1064"/>
                        <a:pt x="456" y="1064"/>
                        <a:pt x="456" y="1064"/>
                      </a:cubicBezTo>
                      <a:lnTo>
                        <a:pt x="456" y="1034"/>
                      </a:lnTo>
                      <a:cubicBezTo>
                        <a:pt x="487" y="1034"/>
                        <a:pt x="456" y="1064"/>
                        <a:pt x="487" y="1064"/>
                      </a:cubicBezTo>
                      <a:cubicBezTo>
                        <a:pt x="487" y="1079"/>
                        <a:pt x="494" y="1079"/>
                        <a:pt x="502" y="1079"/>
                      </a:cubicBezTo>
                      <a:cubicBezTo>
                        <a:pt x="509" y="1079"/>
                        <a:pt x="517" y="1079"/>
                        <a:pt x="517" y="1094"/>
                      </a:cubicBezTo>
                      <a:cubicBezTo>
                        <a:pt x="537" y="1094"/>
                        <a:pt x="557" y="1081"/>
                        <a:pt x="578" y="1081"/>
                      </a:cubicBezTo>
                      <a:cubicBezTo>
                        <a:pt x="588" y="1081"/>
                        <a:pt x="598" y="1084"/>
                        <a:pt x="608" y="1094"/>
                      </a:cubicBezTo>
                      <a:cubicBezTo>
                        <a:pt x="578" y="1094"/>
                        <a:pt x="608" y="1125"/>
                        <a:pt x="639" y="1125"/>
                      </a:cubicBezTo>
                      <a:lnTo>
                        <a:pt x="760" y="1125"/>
                      </a:lnTo>
                      <a:lnTo>
                        <a:pt x="760" y="1094"/>
                      </a:lnTo>
                      <a:cubicBezTo>
                        <a:pt x="771" y="1117"/>
                        <a:pt x="778" y="1123"/>
                        <a:pt x="783" y="1123"/>
                      </a:cubicBezTo>
                      <a:cubicBezTo>
                        <a:pt x="788" y="1123"/>
                        <a:pt x="790" y="1116"/>
                        <a:pt x="790" y="1116"/>
                      </a:cubicBezTo>
                      <a:cubicBezTo>
                        <a:pt x="791" y="1116"/>
                        <a:pt x="791" y="1118"/>
                        <a:pt x="791" y="1125"/>
                      </a:cubicBezTo>
                      <a:cubicBezTo>
                        <a:pt x="791" y="1114"/>
                        <a:pt x="791" y="1103"/>
                        <a:pt x="791" y="1094"/>
                      </a:cubicBezTo>
                      <a:lnTo>
                        <a:pt x="821" y="1064"/>
                      </a:lnTo>
                      <a:cubicBezTo>
                        <a:pt x="821" y="1094"/>
                        <a:pt x="821" y="1094"/>
                        <a:pt x="821" y="1125"/>
                      </a:cubicBezTo>
                      <a:cubicBezTo>
                        <a:pt x="851" y="1125"/>
                        <a:pt x="882" y="1094"/>
                        <a:pt x="912" y="1094"/>
                      </a:cubicBezTo>
                      <a:cubicBezTo>
                        <a:pt x="912" y="1094"/>
                        <a:pt x="920" y="1087"/>
                        <a:pt x="927" y="1087"/>
                      </a:cubicBezTo>
                      <a:cubicBezTo>
                        <a:pt x="935" y="1087"/>
                        <a:pt x="943" y="1094"/>
                        <a:pt x="943" y="1125"/>
                      </a:cubicBezTo>
                      <a:cubicBezTo>
                        <a:pt x="967" y="1101"/>
                        <a:pt x="952" y="1096"/>
                        <a:pt x="946" y="1064"/>
                      </a:cubicBezTo>
                      <a:lnTo>
                        <a:pt x="973" y="1064"/>
                      </a:lnTo>
                      <a:cubicBezTo>
                        <a:pt x="973" y="1064"/>
                        <a:pt x="973" y="1064"/>
                        <a:pt x="973" y="1094"/>
                      </a:cubicBezTo>
                      <a:cubicBezTo>
                        <a:pt x="988" y="1079"/>
                        <a:pt x="1003" y="1079"/>
                        <a:pt x="1018" y="1079"/>
                      </a:cubicBezTo>
                      <a:cubicBezTo>
                        <a:pt x="1034" y="1079"/>
                        <a:pt x="1049" y="1079"/>
                        <a:pt x="1064" y="1064"/>
                      </a:cubicBezTo>
                      <a:cubicBezTo>
                        <a:pt x="1049" y="1049"/>
                        <a:pt x="1041" y="1049"/>
                        <a:pt x="1037" y="1049"/>
                      </a:cubicBezTo>
                      <a:cubicBezTo>
                        <a:pt x="1034" y="1049"/>
                        <a:pt x="1034" y="1049"/>
                        <a:pt x="1034" y="1034"/>
                      </a:cubicBezTo>
                      <a:cubicBezTo>
                        <a:pt x="1034" y="1027"/>
                        <a:pt x="1035" y="1025"/>
                        <a:pt x="1037" y="1025"/>
                      </a:cubicBezTo>
                      <a:cubicBezTo>
                        <a:pt x="1044" y="1025"/>
                        <a:pt x="1059" y="1042"/>
                        <a:pt x="1076" y="1042"/>
                      </a:cubicBezTo>
                      <a:cubicBezTo>
                        <a:pt x="1082" y="1042"/>
                        <a:pt x="1088" y="1040"/>
                        <a:pt x="1094" y="1034"/>
                      </a:cubicBezTo>
                      <a:cubicBezTo>
                        <a:pt x="1094" y="1034"/>
                        <a:pt x="1094" y="1003"/>
                        <a:pt x="1094" y="1003"/>
                      </a:cubicBezTo>
                      <a:cubicBezTo>
                        <a:pt x="1125" y="1034"/>
                        <a:pt x="1094" y="1034"/>
                        <a:pt x="1094" y="1064"/>
                      </a:cubicBezTo>
                      <a:cubicBezTo>
                        <a:pt x="1125" y="1064"/>
                        <a:pt x="1125" y="1034"/>
                        <a:pt x="1125" y="1003"/>
                      </a:cubicBezTo>
                      <a:cubicBezTo>
                        <a:pt x="1155" y="1003"/>
                        <a:pt x="1186" y="973"/>
                        <a:pt x="1186" y="973"/>
                      </a:cubicBezTo>
                      <a:cubicBezTo>
                        <a:pt x="1186" y="973"/>
                        <a:pt x="1195" y="973"/>
                        <a:pt x="1204" y="978"/>
                      </a:cubicBezTo>
                      <a:lnTo>
                        <a:pt x="1204" y="978"/>
                      </a:lnTo>
                      <a:cubicBezTo>
                        <a:pt x="1207" y="973"/>
                        <a:pt x="1216" y="973"/>
                        <a:pt x="1216" y="973"/>
                      </a:cubicBezTo>
                      <a:lnTo>
                        <a:pt x="1338" y="760"/>
                      </a:lnTo>
                      <a:lnTo>
                        <a:pt x="1368" y="760"/>
                      </a:lnTo>
                      <a:cubicBezTo>
                        <a:pt x="1368" y="699"/>
                        <a:pt x="1338" y="639"/>
                        <a:pt x="1338" y="578"/>
                      </a:cubicBezTo>
                      <a:cubicBezTo>
                        <a:pt x="1307" y="578"/>
                        <a:pt x="1307" y="547"/>
                        <a:pt x="1277" y="547"/>
                      </a:cubicBezTo>
                      <a:lnTo>
                        <a:pt x="1338" y="517"/>
                      </a:lnTo>
                      <a:lnTo>
                        <a:pt x="1307" y="517"/>
                      </a:lnTo>
                      <a:cubicBezTo>
                        <a:pt x="1338" y="517"/>
                        <a:pt x="1307" y="487"/>
                        <a:pt x="1338" y="487"/>
                      </a:cubicBezTo>
                      <a:lnTo>
                        <a:pt x="1338" y="426"/>
                      </a:lnTo>
                      <a:cubicBezTo>
                        <a:pt x="1338" y="426"/>
                        <a:pt x="1324" y="439"/>
                        <a:pt x="1315" y="439"/>
                      </a:cubicBezTo>
                      <a:cubicBezTo>
                        <a:pt x="1311" y="439"/>
                        <a:pt x="1307" y="436"/>
                        <a:pt x="1307" y="426"/>
                      </a:cubicBezTo>
                      <a:lnTo>
                        <a:pt x="1338" y="426"/>
                      </a:lnTo>
                      <a:cubicBezTo>
                        <a:pt x="1368" y="365"/>
                        <a:pt x="1246" y="395"/>
                        <a:pt x="1246" y="365"/>
                      </a:cubicBezTo>
                      <a:cubicBezTo>
                        <a:pt x="1226" y="375"/>
                        <a:pt x="1216" y="378"/>
                        <a:pt x="1210" y="378"/>
                      </a:cubicBezTo>
                      <a:cubicBezTo>
                        <a:pt x="1199" y="378"/>
                        <a:pt x="1206" y="365"/>
                        <a:pt x="1186" y="365"/>
                      </a:cubicBezTo>
                      <a:lnTo>
                        <a:pt x="1155" y="365"/>
                      </a:lnTo>
                      <a:cubicBezTo>
                        <a:pt x="1186" y="335"/>
                        <a:pt x="1155" y="335"/>
                        <a:pt x="1186" y="304"/>
                      </a:cubicBezTo>
                      <a:lnTo>
                        <a:pt x="1186" y="304"/>
                      </a:lnTo>
                      <a:cubicBezTo>
                        <a:pt x="1185" y="304"/>
                        <a:pt x="1172" y="318"/>
                        <a:pt x="1154" y="318"/>
                      </a:cubicBezTo>
                      <a:cubicBezTo>
                        <a:pt x="1145" y="318"/>
                        <a:pt x="1135" y="314"/>
                        <a:pt x="1125" y="304"/>
                      </a:cubicBezTo>
                      <a:cubicBezTo>
                        <a:pt x="1155" y="304"/>
                        <a:pt x="1155" y="304"/>
                        <a:pt x="1155" y="274"/>
                      </a:cubicBezTo>
                      <a:cubicBezTo>
                        <a:pt x="1155" y="274"/>
                        <a:pt x="1155" y="243"/>
                        <a:pt x="1125" y="243"/>
                      </a:cubicBezTo>
                      <a:cubicBezTo>
                        <a:pt x="1125" y="243"/>
                        <a:pt x="1125" y="243"/>
                        <a:pt x="1094" y="274"/>
                      </a:cubicBezTo>
                      <a:cubicBezTo>
                        <a:pt x="1094" y="259"/>
                        <a:pt x="1087" y="259"/>
                        <a:pt x="1083" y="259"/>
                      </a:cubicBezTo>
                      <a:cubicBezTo>
                        <a:pt x="1079" y="259"/>
                        <a:pt x="1079" y="259"/>
                        <a:pt x="1094" y="243"/>
                      </a:cubicBezTo>
                      <a:cubicBezTo>
                        <a:pt x="1094" y="243"/>
                        <a:pt x="1094" y="243"/>
                        <a:pt x="1094" y="213"/>
                      </a:cubicBezTo>
                      <a:cubicBezTo>
                        <a:pt x="1084" y="223"/>
                        <a:pt x="1081" y="227"/>
                        <a:pt x="1080" y="227"/>
                      </a:cubicBezTo>
                      <a:cubicBezTo>
                        <a:pt x="1078" y="227"/>
                        <a:pt x="1084" y="213"/>
                        <a:pt x="1064" y="213"/>
                      </a:cubicBezTo>
                      <a:cubicBezTo>
                        <a:pt x="1064" y="213"/>
                        <a:pt x="1044" y="213"/>
                        <a:pt x="1036" y="230"/>
                      </a:cubicBezTo>
                      <a:lnTo>
                        <a:pt x="1036" y="230"/>
                      </a:lnTo>
                      <a:cubicBezTo>
                        <a:pt x="1032" y="228"/>
                        <a:pt x="1025" y="228"/>
                        <a:pt x="1018" y="228"/>
                      </a:cubicBezTo>
                      <a:cubicBezTo>
                        <a:pt x="1003" y="228"/>
                        <a:pt x="988" y="228"/>
                        <a:pt x="1003" y="213"/>
                      </a:cubicBezTo>
                      <a:cubicBezTo>
                        <a:pt x="1003" y="213"/>
                        <a:pt x="1034" y="183"/>
                        <a:pt x="1003" y="183"/>
                      </a:cubicBezTo>
                      <a:cubicBezTo>
                        <a:pt x="1003" y="183"/>
                        <a:pt x="990" y="196"/>
                        <a:pt x="981" y="196"/>
                      </a:cubicBezTo>
                      <a:cubicBezTo>
                        <a:pt x="976" y="196"/>
                        <a:pt x="973" y="193"/>
                        <a:pt x="973" y="183"/>
                      </a:cubicBezTo>
                      <a:lnTo>
                        <a:pt x="1003" y="183"/>
                      </a:lnTo>
                      <a:cubicBezTo>
                        <a:pt x="1003" y="183"/>
                        <a:pt x="973" y="183"/>
                        <a:pt x="1003" y="152"/>
                      </a:cubicBezTo>
                      <a:cubicBezTo>
                        <a:pt x="1018" y="137"/>
                        <a:pt x="1018" y="137"/>
                        <a:pt x="1018" y="137"/>
                      </a:cubicBezTo>
                      <a:cubicBezTo>
                        <a:pt x="1018" y="137"/>
                        <a:pt x="1018" y="137"/>
                        <a:pt x="1034" y="122"/>
                      </a:cubicBezTo>
                      <a:lnTo>
                        <a:pt x="1003" y="122"/>
                      </a:lnTo>
                      <a:cubicBezTo>
                        <a:pt x="985" y="131"/>
                        <a:pt x="978" y="134"/>
                        <a:pt x="977" y="134"/>
                      </a:cubicBezTo>
                      <a:cubicBezTo>
                        <a:pt x="973" y="134"/>
                        <a:pt x="1003" y="113"/>
                        <a:pt x="1003" y="91"/>
                      </a:cubicBezTo>
                      <a:lnTo>
                        <a:pt x="82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89" name="Google Shape;1789;p31"/>
                <p:cNvSpPr/>
                <p:nvPr/>
              </p:nvSpPr>
              <p:spPr>
                <a:xfrm>
                  <a:off x="1538209" y="472285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0" name="Google Shape;1790;p31"/>
                <p:cNvSpPr/>
                <p:nvPr/>
              </p:nvSpPr>
              <p:spPr>
                <a:xfrm>
                  <a:off x="1550910" y="47287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1" name="Google Shape;1791;p31"/>
                <p:cNvSpPr/>
                <p:nvPr/>
              </p:nvSpPr>
              <p:spPr>
                <a:xfrm>
                  <a:off x="1552871" y="473066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2" name="Google Shape;1792;p31"/>
                <p:cNvSpPr/>
                <p:nvPr/>
              </p:nvSpPr>
              <p:spPr>
                <a:xfrm>
                  <a:off x="1534286" y="4726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3" name="Google Shape;1793;p31"/>
                <p:cNvSpPr/>
                <p:nvPr/>
              </p:nvSpPr>
              <p:spPr>
                <a:xfrm>
                  <a:off x="1523546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4" name="Google Shape;1794;p31"/>
                <p:cNvSpPr/>
                <p:nvPr/>
              </p:nvSpPr>
              <p:spPr>
                <a:xfrm>
                  <a:off x="1524511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5" name="Google Shape;1795;p31"/>
                <p:cNvSpPr/>
                <p:nvPr/>
              </p:nvSpPr>
              <p:spPr>
                <a:xfrm>
                  <a:off x="1537212" y="47257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6" name="Google Shape;1796;p31"/>
                <p:cNvSpPr/>
                <p:nvPr/>
              </p:nvSpPr>
              <p:spPr>
                <a:xfrm>
                  <a:off x="1524511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7" name="Google Shape;1797;p31"/>
                <p:cNvSpPr/>
                <p:nvPr/>
              </p:nvSpPr>
              <p:spPr>
                <a:xfrm>
                  <a:off x="1523546" y="473066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8" name="Google Shape;1798;p31"/>
                <p:cNvSpPr/>
                <p:nvPr/>
              </p:nvSpPr>
              <p:spPr>
                <a:xfrm>
                  <a:off x="1530395" y="47287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99" name="Google Shape;1799;p31"/>
                <p:cNvSpPr/>
                <p:nvPr/>
              </p:nvSpPr>
              <p:spPr>
                <a:xfrm>
                  <a:off x="1524511" y="472970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0" name="Google Shape;1800;p31"/>
                <p:cNvSpPr/>
                <p:nvPr/>
              </p:nvSpPr>
              <p:spPr>
                <a:xfrm>
                  <a:off x="1522581" y="4731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1" name="Google Shape;1801;p31"/>
                <p:cNvSpPr/>
                <p:nvPr/>
              </p:nvSpPr>
              <p:spPr>
                <a:xfrm>
                  <a:off x="1528433" y="472870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2" name="Google Shape;1802;p31"/>
                <p:cNvSpPr/>
                <p:nvPr/>
              </p:nvSpPr>
              <p:spPr>
                <a:xfrm>
                  <a:off x="1415055" y="48538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3" name="Google Shape;1803;p31"/>
                <p:cNvSpPr/>
                <p:nvPr/>
              </p:nvSpPr>
              <p:spPr>
                <a:xfrm>
                  <a:off x="1417016" y="48548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4" name="Google Shape;1804;p31"/>
                <p:cNvSpPr/>
                <p:nvPr/>
              </p:nvSpPr>
              <p:spPr>
                <a:xfrm>
                  <a:off x="1412129" y="48548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5" name="Google Shape;1805;p31"/>
                <p:cNvSpPr/>
                <p:nvPr/>
              </p:nvSpPr>
              <p:spPr>
                <a:xfrm>
                  <a:off x="1417016" y="48606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6" name="Google Shape;1806;p31"/>
                <p:cNvSpPr/>
                <p:nvPr/>
              </p:nvSpPr>
              <p:spPr>
                <a:xfrm>
                  <a:off x="1417981" y="48577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7" name="Google Shape;1807;p31"/>
                <p:cNvSpPr/>
                <p:nvPr/>
              </p:nvSpPr>
              <p:spPr>
                <a:xfrm>
                  <a:off x="1405280" y="48518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8" name="Google Shape;1808;p31"/>
                <p:cNvSpPr/>
                <p:nvPr/>
              </p:nvSpPr>
              <p:spPr>
                <a:xfrm>
                  <a:off x="1405280" y="485871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09" name="Google Shape;1809;p31"/>
                <p:cNvSpPr/>
                <p:nvPr/>
              </p:nvSpPr>
              <p:spPr>
                <a:xfrm>
                  <a:off x="1407241" y="485674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0" name="Google Shape;1810;p31"/>
                <p:cNvSpPr/>
                <p:nvPr/>
              </p:nvSpPr>
              <p:spPr>
                <a:xfrm>
                  <a:off x="1407241" y="485578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lnTo>
                        <a:pt x="0" y="31"/>
                      </a:ln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1" name="Google Shape;1811;p31"/>
                <p:cNvSpPr/>
                <p:nvPr/>
              </p:nvSpPr>
              <p:spPr>
                <a:xfrm>
                  <a:off x="1408206" y="4855784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2" name="Google Shape;1812;p31"/>
                <p:cNvSpPr/>
                <p:nvPr/>
              </p:nvSpPr>
              <p:spPr>
                <a:xfrm>
                  <a:off x="1414090" y="48655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3" name="Google Shape;1813;p31"/>
                <p:cNvSpPr/>
                <p:nvPr/>
              </p:nvSpPr>
              <p:spPr>
                <a:xfrm>
                  <a:off x="1405280" y="48528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4" name="Google Shape;1814;p31"/>
                <p:cNvSpPr/>
                <p:nvPr/>
              </p:nvSpPr>
              <p:spPr>
                <a:xfrm>
                  <a:off x="1405280" y="484797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5" name="Google Shape;1815;p31"/>
                <p:cNvSpPr/>
                <p:nvPr/>
              </p:nvSpPr>
              <p:spPr>
                <a:xfrm>
                  <a:off x="1421904" y="48841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6" name="Google Shape;1816;p31"/>
                <p:cNvSpPr/>
                <p:nvPr/>
              </p:nvSpPr>
              <p:spPr>
                <a:xfrm>
                  <a:off x="1405280" y="48528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7" name="Google Shape;1817;p31"/>
                <p:cNvSpPr/>
                <p:nvPr/>
              </p:nvSpPr>
              <p:spPr>
                <a:xfrm>
                  <a:off x="1412129" y="48655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8" name="Google Shape;1818;p31"/>
                <p:cNvSpPr/>
                <p:nvPr/>
              </p:nvSpPr>
              <p:spPr>
                <a:xfrm>
                  <a:off x="1413094" y="48645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19" name="Google Shape;1819;p31"/>
                <p:cNvSpPr/>
                <p:nvPr/>
              </p:nvSpPr>
              <p:spPr>
                <a:xfrm>
                  <a:off x="1408206" y="485578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0" name="Google Shape;1820;p31"/>
                <p:cNvSpPr/>
                <p:nvPr/>
              </p:nvSpPr>
              <p:spPr>
                <a:xfrm>
                  <a:off x="1411132" y="48635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1" name="Google Shape;1821;p31"/>
                <p:cNvSpPr/>
                <p:nvPr/>
              </p:nvSpPr>
              <p:spPr>
                <a:xfrm>
                  <a:off x="1417981" y="48577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2" name="Google Shape;1822;p31"/>
                <p:cNvSpPr/>
                <p:nvPr/>
              </p:nvSpPr>
              <p:spPr>
                <a:xfrm>
                  <a:off x="1432644" y="48567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3" name="Google Shape;1823;p31"/>
                <p:cNvSpPr/>
                <p:nvPr/>
              </p:nvSpPr>
              <p:spPr>
                <a:xfrm>
                  <a:off x="1431679" y="4856748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4" name="Google Shape;1824;p31"/>
                <p:cNvSpPr/>
                <p:nvPr/>
              </p:nvSpPr>
              <p:spPr>
                <a:xfrm>
                  <a:off x="1432644" y="48577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5" name="Google Shape;1825;p31"/>
                <p:cNvSpPr/>
                <p:nvPr/>
              </p:nvSpPr>
              <p:spPr>
                <a:xfrm>
                  <a:off x="1429718" y="48489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6" name="Google Shape;1826;p31"/>
                <p:cNvSpPr/>
                <p:nvPr/>
              </p:nvSpPr>
              <p:spPr>
                <a:xfrm>
                  <a:off x="1430682" y="485089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7" name="Google Shape;1827;p31"/>
                <p:cNvSpPr/>
                <p:nvPr/>
              </p:nvSpPr>
              <p:spPr>
                <a:xfrm>
                  <a:off x="1433641" y="4861636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8" name="Google Shape;1828;p31"/>
                <p:cNvSpPr/>
                <p:nvPr/>
              </p:nvSpPr>
              <p:spPr>
                <a:xfrm>
                  <a:off x="1390617" y="4842086"/>
                  <a:ext cx="46946" cy="44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0" h="1369" extrusionOk="0">
                      <a:moveTo>
                        <a:pt x="760" y="62"/>
                      </a:moveTo>
                      <a:cubicBezTo>
                        <a:pt x="760" y="62"/>
                        <a:pt x="760" y="62"/>
                        <a:pt x="760" y="62"/>
                      </a:cubicBezTo>
                      <a:cubicBezTo>
                        <a:pt x="760" y="62"/>
                        <a:pt x="760" y="62"/>
                        <a:pt x="760" y="62"/>
                      </a:cubicBezTo>
                      <a:close/>
                      <a:moveTo>
                        <a:pt x="1095" y="122"/>
                      </a:moveTo>
                      <a:cubicBezTo>
                        <a:pt x="1095" y="122"/>
                        <a:pt x="1095" y="153"/>
                        <a:pt x="1095" y="153"/>
                      </a:cubicBezTo>
                      <a:lnTo>
                        <a:pt x="1125" y="153"/>
                      </a:lnTo>
                      <a:lnTo>
                        <a:pt x="1095" y="122"/>
                      </a:lnTo>
                      <a:close/>
                      <a:moveTo>
                        <a:pt x="1095" y="153"/>
                      </a:moveTo>
                      <a:cubicBezTo>
                        <a:pt x="1095" y="153"/>
                        <a:pt x="1095" y="153"/>
                        <a:pt x="1095" y="153"/>
                      </a:cubicBezTo>
                      <a:cubicBezTo>
                        <a:pt x="1095" y="153"/>
                        <a:pt x="1095" y="153"/>
                        <a:pt x="1095" y="153"/>
                      </a:cubicBezTo>
                      <a:close/>
                      <a:moveTo>
                        <a:pt x="1125" y="153"/>
                      </a:moveTo>
                      <a:cubicBezTo>
                        <a:pt x="1125" y="153"/>
                        <a:pt x="1125" y="153"/>
                        <a:pt x="1125" y="153"/>
                      </a:cubicBezTo>
                      <a:lnTo>
                        <a:pt x="1125" y="153"/>
                      </a:lnTo>
                      <a:close/>
                      <a:moveTo>
                        <a:pt x="1095" y="153"/>
                      </a:moveTo>
                      <a:cubicBezTo>
                        <a:pt x="1095" y="153"/>
                        <a:pt x="1095" y="153"/>
                        <a:pt x="1095" y="153"/>
                      </a:cubicBezTo>
                      <a:cubicBezTo>
                        <a:pt x="1095" y="153"/>
                        <a:pt x="1095" y="153"/>
                        <a:pt x="1095" y="153"/>
                      </a:cubicBezTo>
                      <a:close/>
                      <a:moveTo>
                        <a:pt x="1125" y="153"/>
                      </a:moveTo>
                      <a:cubicBezTo>
                        <a:pt x="1125" y="153"/>
                        <a:pt x="1125" y="153"/>
                        <a:pt x="1125" y="153"/>
                      </a:cubicBezTo>
                      <a:lnTo>
                        <a:pt x="1125" y="153"/>
                      </a:lnTo>
                      <a:close/>
                      <a:moveTo>
                        <a:pt x="548" y="153"/>
                      </a:moveTo>
                      <a:cubicBezTo>
                        <a:pt x="548" y="166"/>
                        <a:pt x="554" y="174"/>
                        <a:pt x="560" y="178"/>
                      </a:cubicBezTo>
                      <a:lnTo>
                        <a:pt x="560" y="178"/>
                      </a:lnTo>
                      <a:cubicBezTo>
                        <a:pt x="554" y="165"/>
                        <a:pt x="548" y="153"/>
                        <a:pt x="548" y="153"/>
                      </a:cubicBezTo>
                      <a:close/>
                      <a:moveTo>
                        <a:pt x="457" y="153"/>
                      </a:moveTo>
                      <a:cubicBezTo>
                        <a:pt x="457" y="153"/>
                        <a:pt x="487" y="153"/>
                        <a:pt x="487" y="183"/>
                      </a:cubicBezTo>
                      <a:cubicBezTo>
                        <a:pt x="487" y="183"/>
                        <a:pt x="487" y="153"/>
                        <a:pt x="487" y="153"/>
                      </a:cubicBezTo>
                      <a:close/>
                      <a:moveTo>
                        <a:pt x="1156" y="153"/>
                      </a:moveTo>
                      <a:cubicBezTo>
                        <a:pt x="1156" y="153"/>
                        <a:pt x="1125" y="183"/>
                        <a:pt x="1125" y="183"/>
                      </a:cubicBezTo>
                      <a:cubicBezTo>
                        <a:pt x="1156" y="183"/>
                        <a:pt x="1156" y="153"/>
                        <a:pt x="1156" y="153"/>
                      </a:cubicBezTo>
                      <a:close/>
                      <a:moveTo>
                        <a:pt x="1207" y="261"/>
                      </a:moveTo>
                      <a:cubicBezTo>
                        <a:pt x="1216" y="261"/>
                        <a:pt x="1216" y="274"/>
                        <a:pt x="1216" y="274"/>
                      </a:cubicBezTo>
                      <a:lnTo>
                        <a:pt x="1186" y="274"/>
                      </a:lnTo>
                      <a:cubicBezTo>
                        <a:pt x="1196" y="264"/>
                        <a:pt x="1203" y="261"/>
                        <a:pt x="1207" y="261"/>
                      </a:cubicBezTo>
                      <a:close/>
                      <a:moveTo>
                        <a:pt x="1277" y="274"/>
                      </a:moveTo>
                      <a:cubicBezTo>
                        <a:pt x="1277" y="290"/>
                        <a:pt x="1292" y="290"/>
                        <a:pt x="1304" y="290"/>
                      </a:cubicBezTo>
                      <a:cubicBezTo>
                        <a:pt x="1300" y="282"/>
                        <a:pt x="1292" y="274"/>
                        <a:pt x="1277" y="274"/>
                      </a:cubicBezTo>
                      <a:close/>
                      <a:moveTo>
                        <a:pt x="1304" y="290"/>
                      </a:moveTo>
                      <a:cubicBezTo>
                        <a:pt x="1308" y="297"/>
                        <a:pt x="1308" y="305"/>
                        <a:pt x="1308" y="305"/>
                      </a:cubicBezTo>
                      <a:cubicBezTo>
                        <a:pt x="1323" y="290"/>
                        <a:pt x="1315" y="290"/>
                        <a:pt x="1304" y="290"/>
                      </a:cubicBezTo>
                      <a:close/>
                      <a:moveTo>
                        <a:pt x="457" y="335"/>
                      </a:moveTo>
                      <a:cubicBezTo>
                        <a:pt x="457" y="343"/>
                        <a:pt x="460" y="351"/>
                        <a:pt x="466" y="358"/>
                      </a:cubicBezTo>
                      <a:lnTo>
                        <a:pt x="466" y="358"/>
                      </a:lnTo>
                      <a:cubicBezTo>
                        <a:pt x="461" y="353"/>
                        <a:pt x="457" y="346"/>
                        <a:pt x="457" y="335"/>
                      </a:cubicBezTo>
                      <a:close/>
                      <a:moveTo>
                        <a:pt x="669" y="366"/>
                      </a:moveTo>
                      <a:lnTo>
                        <a:pt x="700" y="396"/>
                      </a:lnTo>
                      <a:cubicBezTo>
                        <a:pt x="700" y="396"/>
                        <a:pt x="692" y="381"/>
                        <a:pt x="684" y="369"/>
                      </a:cubicBezTo>
                      <a:lnTo>
                        <a:pt x="684" y="369"/>
                      </a:lnTo>
                      <a:cubicBezTo>
                        <a:pt x="684" y="372"/>
                        <a:pt x="684" y="374"/>
                        <a:pt x="682" y="374"/>
                      </a:cubicBezTo>
                      <a:cubicBezTo>
                        <a:pt x="679" y="374"/>
                        <a:pt x="676" y="372"/>
                        <a:pt x="669" y="366"/>
                      </a:cubicBezTo>
                      <a:close/>
                      <a:moveTo>
                        <a:pt x="730" y="366"/>
                      </a:moveTo>
                      <a:lnTo>
                        <a:pt x="730" y="366"/>
                      </a:lnTo>
                      <a:cubicBezTo>
                        <a:pt x="738" y="373"/>
                        <a:pt x="745" y="381"/>
                        <a:pt x="760" y="396"/>
                      </a:cubicBezTo>
                      <a:cubicBezTo>
                        <a:pt x="760" y="366"/>
                        <a:pt x="760" y="366"/>
                        <a:pt x="730" y="366"/>
                      </a:cubicBezTo>
                      <a:close/>
                      <a:moveTo>
                        <a:pt x="122" y="396"/>
                      </a:moveTo>
                      <a:cubicBezTo>
                        <a:pt x="122" y="413"/>
                        <a:pt x="122" y="421"/>
                        <a:pt x="128" y="424"/>
                      </a:cubicBezTo>
                      <a:lnTo>
                        <a:pt x="128" y="424"/>
                      </a:lnTo>
                      <a:cubicBezTo>
                        <a:pt x="129" y="416"/>
                        <a:pt x="128" y="407"/>
                        <a:pt x="122" y="396"/>
                      </a:cubicBezTo>
                      <a:close/>
                      <a:moveTo>
                        <a:pt x="852" y="457"/>
                      </a:moveTo>
                      <a:lnTo>
                        <a:pt x="852" y="457"/>
                      </a:lnTo>
                      <a:lnTo>
                        <a:pt x="852" y="457"/>
                      </a:lnTo>
                      <a:cubicBezTo>
                        <a:pt x="836" y="472"/>
                        <a:pt x="829" y="472"/>
                        <a:pt x="825" y="472"/>
                      </a:cubicBezTo>
                      <a:cubicBezTo>
                        <a:pt x="821" y="472"/>
                        <a:pt x="821" y="472"/>
                        <a:pt x="821" y="487"/>
                      </a:cubicBezTo>
                      <a:cubicBezTo>
                        <a:pt x="836" y="472"/>
                        <a:pt x="844" y="464"/>
                        <a:pt x="848" y="464"/>
                      </a:cubicBezTo>
                      <a:cubicBezTo>
                        <a:pt x="852" y="464"/>
                        <a:pt x="852" y="472"/>
                        <a:pt x="852" y="487"/>
                      </a:cubicBezTo>
                      <a:cubicBezTo>
                        <a:pt x="852" y="487"/>
                        <a:pt x="852" y="457"/>
                        <a:pt x="852" y="457"/>
                      </a:cubicBezTo>
                      <a:close/>
                      <a:moveTo>
                        <a:pt x="852" y="487"/>
                      </a:moveTo>
                      <a:cubicBezTo>
                        <a:pt x="852" y="487"/>
                        <a:pt x="852" y="487"/>
                        <a:pt x="852" y="487"/>
                      </a:cubicBezTo>
                      <a:cubicBezTo>
                        <a:pt x="852" y="487"/>
                        <a:pt x="852" y="487"/>
                        <a:pt x="852" y="487"/>
                      </a:cubicBezTo>
                      <a:close/>
                      <a:moveTo>
                        <a:pt x="1308" y="487"/>
                      </a:moveTo>
                      <a:cubicBezTo>
                        <a:pt x="1289" y="487"/>
                        <a:pt x="1293" y="487"/>
                        <a:pt x="1299" y="495"/>
                      </a:cubicBezTo>
                      <a:lnTo>
                        <a:pt x="1299" y="495"/>
                      </a:lnTo>
                      <a:cubicBezTo>
                        <a:pt x="1302" y="493"/>
                        <a:pt x="1305" y="490"/>
                        <a:pt x="1308" y="487"/>
                      </a:cubicBezTo>
                      <a:lnTo>
                        <a:pt x="1308" y="487"/>
                      </a:lnTo>
                      <a:lnTo>
                        <a:pt x="1308" y="487"/>
                      </a:lnTo>
                      <a:close/>
                      <a:moveTo>
                        <a:pt x="387" y="577"/>
                      </a:moveTo>
                      <a:cubicBezTo>
                        <a:pt x="392" y="578"/>
                        <a:pt x="396" y="578"/>
                        <a:pt x="396" y="578"/>
                      </a:cubicBezTo>
                      <a:cubicBezTo>
                        <a:pt x="392" y="578"/>
                        <a:pt x="389" y="578"/>
                        <a:pt x="387" y="577"/>
                      </a:cubicBezTo>
                      <a:close/>
                      <a:moveTo>
                        <a:pt x="791" y="609"/>
                      </a:moveTo>
                      <a:cubicBezTo>
                        <a:pt x="806" y="624"/>
                        <a:pt x="798" y="624"/>
                        <a:pt x="795" y="624"/>
                      </a:cubicBezTo>
                      <a:cubicBezTo>
                        <a:pt x="791" y="624"/>
                        <a:pt x="791" y="624"/>
                        <a:pt x="821" y="639"/>
                      </a:cubicBezTo>
                      <a:lnTo>
                        <a:pt x="791" y="609"/>
                      </a:lnTo>
                      <a:close/>
                      <a:moveTo>
                        <a:pt x="700" y="700"/>
                      </a:moveTo>
                      <a:cubicBezTo>
                        <a:pt x="700" y="700"/>
                        <a:pt x="700" y="700"/>
                        <a:pt x="700" y="700"/>
                      </a:cubicBezTo>
                      <a:cubicBezTo>
                        <a:pt x="700" y="700"/>
                        <a:pt x="700" y="700"/>
                        <a:pt x="700" y="700"/>
                      </a:cubicBezTo>
                      <a:close/>
                      <a:moveTo>
                        <a:pt x="700" y="700"/>
                      </a:moveTo>
                      <a:cubicBezTo>
                        <a:pt x="700" y="700"/>
                        <a:pt x="700" y="700"/>
                        <a:pt x="700" y="700"/>
                      </a:cubicBezTo>
                      <a:cubicBezTo>
                        <a:pt x="700" y="700"/>
                        <a:pt x="700" y="700"/>
                        <a:pt x="700" y="700"/>
                      </a:cubicBezTo>
                      <a:close/>
                      <a:moveTo>
                        <a:pt x="700" y="700"/>
                      </a:moveTo>
                      <a:cubicBezTo>
                        <a:pt x="700" y="700"/>
                        <a:pt x="700" y="700"/>
                        <a:pt x="700" y="700"/>
                      </a:cubicBezTo>
                      <a:cubicBezTo>
                        <a:pt x="700" y="700"/>
                        <a:pt x="700" y="700"/>
                        <a:pt x="700" y="700"/>
                      </a:cubicBezTo>
                      <a:close/>
                      <a:moveTo>
                        <a:pt x="730" y="700"/>
                      </a:moveTo>
                      <a:lnTo>
                        <a:pt x="730" y="700"/>
                      </a:lnTo>
                      <a:cubicBezTo>
                        <a:pt x="730" y="700"/>
                        <a:pt x="730" y="700"/>
                        <a:pt x="730" y="700"/>
                      </a:cubicBezTo>
                      <a:close/>
                      <a:moveTo>
                        <a:pt x="700" y="700"/>
                      </a:moveTo>
                      <a:cubicBezTo>
                        <a:pt x="700" y="700"/>
                        <a:pt x="700" y="700"/>
                        <a:pt x="700" y="700"/>
                      </a:cubicBezTo>
                      <a:cubicBezTo>
                        <a:pt x="700" y="700"/>
                        <a:pt x="700" y="700"/>
                        <a:pt x="700" y="700"/>
                      </a:cubicBezTo>
                      <a:close/>
                      <a:moveTo>
                        <a:pt x="669" y="704"/>
                      </a:moveTo>
                      <a:cubicBezTo>
                        <a:pt x="669" y="712"/>
                        <a:pt x="669" y="717"/>
                        <a:pt x="668" y="722"/>
                      </a:cubicBezTo>
                      <a:lnTo>
                        <a:pt x="668" y="722"/>
                      </a:lnTo>
                      <a:cubicBezTo>
                        <a:pt x="668" y="722"/>
                        <a:pt x="668" y="722"/>
                        <a:pt x="668" y="722"/>
                      </a:cubicBezTo>
                      <a:lnTo>
                        <a:pt x="668" y="722"/>
                      </a:lnTo>
                      <a:cubicBezTo>
                        <a:pt x="669" y="718"/>
                        <a:pt x="669" y="712"/>
                        <a:pt x="669" y="704"/>
                      </a:cubicBezTo>
                      <a:close/>
                      <a:moveTo>
                        <a:pt x="760" y="700"/>
                      </a:moveTo>
                      <a:cubicBezTo>
                        <a:pt x="760" y="730"/>
                        <a:pt x="760" y="730"/>
                        <a:pt x="760" y="730"/>
                      </a:cubicBezTo>
                      <a:lnTo>
                        <a:pt x="730" y="700"/>
                      </a:lnTo>
                      <a:lnTo>
                        <a:pt x="730" y="700"/>
                      </a:lnTo>
                      <a:cubicBezTo>
                        <a:pt x="730" y="700"/>
                        <a:pt x="744" y="713"/>
                        <a:pt x="753" y="713"/>
                      </a:cubicBezTo>
                      <a:cubicBezTo>
                        <a:pt x="757" y="713"/>
                        <a:pt x="760" y="710"/>
                        <a:pt x="760" y="700"/>
                      </a:cubicBezTo>
                      <a:close/>
                      <a:moveTo>
                        <a:pt x="730" y="730"/>
                      </a:moveTo>
                      <a:cubicBezTo>
                        <a:pt x="730" y="730"/>
                        <a:pt x="730" y="730"/>
                        <a:pt x="730" y="730"/>
                      </a:cubicBezTo>
                      <a:cubicBezTo>
                        <a:pt x="730" y="730"/>
                        <a:pt x="730" y="730"/>
                        <a:pt x="730" y="730"/>
                      </a:cubicBezTo>
                      <a:close/>
                      <a:moveTo>
                        <a:pt x="730" y="730"/>
                      </a:moveTo>
                      <a:cubicBezTo>
                        <a:pt x="730" y="730"/>
                        <a:pt x="730" y="730"/>
                        <a:pt x="730" y="730"/>
                      </a:cubicBezTo>
                      <a:cubicBezTo>
                        <a:pt x="730" y="730"/>
                        <a:pt x="730" y="730"/>
                        <a:pt x="730" y="730"/>
                      </a:cubicBezTo>
                      <a:close/>
                      <a:moveTo>
                        <a:pt x="1368" y="730"/>
                      </a:moveTo>
                      <a:cubicBezTo>
                        <a:pt x="1328" y="730"/>
                        <a:pt x="1355" y="730"/>
                        <a:pt x="1368" y="739"/>
                      </a:cubicBezTo>
                      <a:lnTo>
                        <a:pt x="1368" y="739"/>
                      </a:lnTo>
                      <a:cubicBezTo>
                        <a:pt x="1368" y="730"/>
                        <a:pt x="1368" y="730"/>
                        <a:pt x="1368" y="730"/>
                      </a:cubicBezTo>
                      <a:close/>
                      <a:moveTo>
                        <a:pt x="654" y="732"/>
                      </a:moveTo>
                      <a:lnTo>
                        <a:pt x="654" y="732"/>
                      </a:lnTo>
                      <a:cubicBezTo>
                        <a:pt x="655" y="732"/>
                        <a:pt x="653" y="739"/>
                        <a:pt x="657" y="739"/>
                      </a:cubicBezTo>
                      <a:cubicBezTo>
                        <a:pt x="658" y="739"/>
                        <a:pt x="659" y="739"/>
                        <a:pt x="661" y="738"/>
                      </a:cubicBezTo>
                      <a:lnTo>
                        <a:pt x="661" y="738"/>
                      </a:lnTo>
                      <a:cubicBezTo>
                        <a:pt x="656" y="744"/>
                        <a:pt x="649" y="750"/>
                        <a:pt x="639" y="761"/>
                      </a:cubicBezTo>
                      <a:cubicBezTo>
                        <a:pt x="650" y="738"/>
                        <a:pt x="653" y="732"/>
                        <a:pt x="654" y="732"/>
                      </a:cubicBezTo>
                      <a:close/>
                      <a:moveTo>
                        <a:pt x="791" y="335"/>
                      </a:moveTo>
                      <a:cubicBezTo>
                        <a:pt x="791" y="358"/>
                        <a:pt x="791" y="364"/>
                        <a:pt x="792" y="364"/>
                      </a:cubicBezTo>
                      <a:cubicBezTo>
                        <a:pt x="794" y="364"/>
                        <a:pt x="798" y="357"/>
                        <a:pt x="805" y="357"/>
                      </a:cubicBezTo>
                      <a:cubicBezTo>
                        <a:pt x="809" y="357"/>
                        <a:pt x="814" y="359"/>
                        <a:pt x="821" y="366"/>
                      </a:cubicBezTo>
                      <a:lnTo>
                        <a:pt x="852" y="366"/>
                      </a:lnTo>
                      <a:lnTo>
                        <a:pt x="821" y="396"/>
                      </a:lnTo>
                      <a:cubicBezTo>
                        <a:pt x="821" y="396"/>
                        <a:pt x="821" y="426"/>
                        <a:pt x="821" y="426"/>
                      </a:cubicBezTo>
                      <a:lnTo>
                        <a:pt x="852" y="457"/>
                      </a:lnTo>
                      <a:cubicBezTo>
                        <a:pt x="882" y="457"/>
                        <a:pt x="852" y="487"/>
                        <a:pt x="882" y="487"/>
                      </a:cubicBezTo>
                      <a:lnTo>
                        <a:pt x="852" y="487"/>
                      </a:lnTo>
                      <a:cubicBezTo>
                        <a:pt x="821" y="487"/>
                        <a:pt x="852" y="487"/>
                        <a:pt x="821" y="518"/>
                      </a:cubicBezTo>
                      <a:cubicBezTo>
                        <a:pt x="849" y="490"/>
                        <a:pt x="851" y="488"/>
                        <a:pt x="852" y="487"/>
                      </a:cubicBezTo>
                      <a:lnTo>
                        <a:pt x="852" y="487"/>
                      </a:lnTo>
                      <a:cubicBezTo>
                        <a:pt x="836" y="502"/>
                        <a:pt x="844" y="502"/>
                        <a:pt x="852" y="502"/>
                      </a:cubicBezTo>
                      <a:cubicBezTo>
                        <a:pt x="859" y="502"/>
                        <a:pt x="867" y="502"/>
                        <a:pt x="852" y="518"/>
                      </a:cubicBezTo>
                      <a:lnTo>
                        <a:pt x="821" y="548"/>
                      </a:lnTo>
                      <a:cubicBezTo>
                        <a:pt x="852" y="548"/>
                        <a:pt x="852" y="518"/>
                        <a:pt x="882" y="518"/>
                      </a:cubicBezTo>
                      <a:cubicBezTo>
                        <a:pt x="882" y="518"/>
                        <a:pt x="882" y="518"/>
                        <a:pt x="852" y="548"/>
                      </a:cubicBezTo>
                      <a:lnTo>
                        <a:pt x="791" y="548"/>
                      </a:lnTo>
                      <a:lnTo>
                        <a:pt x="821" y="578"/>
                      </a:lnTo>
                      <a:lnTo>
                        <a:pt x="821" y="609"/>
                      </a:lnTo>
                      <a:lnTo>
                        <a:pt x="791" y="578"/>
                      </a:lnTo>
                      <a:lnTo>
                        <a:pt x="791" y="578"/>
                      </a:lnTo>
                      <a:cubicBezTo>
                        <a:pt x="821" y="609"/>
                        <a:pt x="760" y="609"/>
                        <a:pt x="791" y="609"/>
                      </a:cubicBezTo>
                      <a:cubicBezTo>
                        <a:pt x="791" y="609"/>
                        <a:pt x="821" y="609"/>
                        <a:pt x="821" y="639"/>
                      </a:cubicBezTo>
                      <a:lnTo>
                        <a:pt x="791" y="639"/>
                      </a:lnTo>
                      <a:cubicBezTo>
                        <a:pt x="791" y="639"/>
                        <a:pt x="821" y="639"/>
                        <a:pt x="821" y="670"/>
                      </a:cubicBezTo>
                      <a:cubicBezTo>
                        <a:pt x="811" y="659"/>
                        <a:pt x="808" y="656"/>
                        <a:pt x="807" y="656"/>
                      </a:cubicBezTo>
                      <a:cubicBezTo>
                        <a:pt x="804" y="656"/>
                        <a:pt x="811" y="670"/>
                        <a:pt x="791" y="670"/>
                      </a:cubicBezTo>
                      <a:lnTo>
                        <a:pt x="760" y="670"/>
                      </a:lnTo>
                      <a:cubicBezTo>
                        <a:pt x="760" y="670"/>
                        <a:pt x="730" y="700"/>
                        <a:pt x="730" y="700"/>
                      </a:cubicBezTo>
                      <a:lnTo>
                        <a:pt x="730" y="700"/>
                      </a:lnTo>
                      <a:cubicBezTo>
                        <a:pt x="730" y="700"/>
                        <a:pt x="730" y="700"/>
                        <a:pt x="730" y="700"/>
                      </a:cubicBezTo>
                      <a:lnTo>
                        <a:pt x="730" y="730"/>
                      </a:lnTo>
                      <a:lnTo>
                        <a:pt x="734" y="730"/>
                      </a:lnTo>
                      <a:cubicBezTo>
                        <a:pt x="738" y="738"/>
                        <a:pt x="745" y="746"/>
                        <a:pt x="760" y="761"/>
                      </a:cubicBezTo>
                      <a:cubicBezTo>
                        <a:pt x="730" y="731"/>
                        <a:pt x="730" y="730"/>
                        <a:pt x="730" y="730"/>
                      </a:cubicBezTo>
                      <a:lnTo>
                        <a:pt x="730" y="730"/>
                      </a:lnTo>
                      <a:cubicBezTo>
                        <a:pt x="730" y="761"/>
                        <a:pt x="760" y="761"/>
                        <a:pt x="730" y="761"/>
                      </a:cubicBezTo>
                      <a:cubicBezTo>
                        <a:pt x="730" y="731"/>
                        <a:pt x="730" y="730"/>
                        <a:pt x="730" y="730"/>
                      </a:cubicBezTo>
                      <a:cubicBezTo>
                        <a:pt x="730" y="746"/>
                        <a:pt x="728" y="751"/>
                        <a:pt x="726" y="752"/>
                      </a:cubicBezTo>
                      <a:lnTo>
                        <a:pt x="726" y="752"/>
                      </a:lnTo>
                      <a:cubicBezTo>
                        <a:pt x="720" y="742"/>
                        <a:pt x="718" y="739"/>
                        <a:pt x="717" y="739"/>
                      </a:cubicBezTo>
                      <a:lnTo>
                        <a:pt x="717" y="739"/>
                      </a:lnTo>
                      <a:cubicBezTo>
                        <a:pt x="715" y="739"/>
                        <a:pt x="721" y="752"/>
                        <a:pt x="725" y="752"/>
                      </a:cubicBezTo>
                      <a:cubicBezTo>
                        <a:pt x="725" y="752"/>
                        <a:pt x="725" y="752"/>
                        <a:pt x="726" y="752"/>
                      </a:cubicBezTo>
                      <a:lnTo>
                        <a:pt x="726" y="752"/>
                      </a:lnTo>
                      <a:cubicBezTo>
                        <a:pt x="727" y="755"/>
                        <a:pt x="728" y="758"/>
                        <a:pt x="730" y="761"/>
                      </a:cubicBezTo>
                      <a:cubicBezTo>
                        <a:pt x="700" y="730"/>
                        <a:pt x="700" y="761"/>
                        <a:pt x="700" y="700"/>
                      </a:cubicBezTo>
                      <a:cubicBezTo>
                        <a:pt x="700" y="730"/>
                        <a:pt x="700" y="730"/>
                        <a:pt x="700" y="730"/>
                      </a:cubicBezTo>
                      <a:lnTo>
                        <a:pt x="677" y="730"/>
                      </a:lnTo>
                      <a:cubicBezTo>
                        <a:pt x="680" y="723"/>
                        <a:pt x="684" y="718"/>
                        <a:pt x="683" y="718"/>
                      </a:cubicBezTo>
                      <a:lnTo>
                        <a:pt x="683" y="718"/>
                      </a:lnTo>
                      <a:cubicBezTo>
                        <a:pt x="682" y="718"/>
                        <a:pt x="678" y="721"/>
                        <a:pt x="669" y="730"/>
                      </a:cubicBezTo>
                      <a:cubicBezTo>
                        <a:pt x="669" y="700"/>
                        <a:pt x="669" y="700"/>
                        <a:pt x="669" y="700"/>
                      </a:cubicBezTo>
                      <a:cubicBezTo>
                        <a:pt x="639" y="700"/>
                        <a:pt x="639" y="700"/>
                        <a:pt x="639" y="670"/>
                      </a:cubicBezTo>
                      <a:lnTo>
                        <a:pt x="609" y="670"/>
                      </a:lnTo>
                      <a:cubicBezTo>
                        <a:pt x="609" y="670"/>
                        <a:pt x="609" y="639"/>
                        <a:pt x="639" y="639"/>
                      </a:cubicBezTo>
                      <a:cubicBezTo>
                        <a:pt x="639" y="639"/>
                        <a:pt x="669" y="578"/>
                        <a:pt x="669" y="578"/>
                      </a:cubicBezTo>
                      <a:cubicBezTo>
                        <a:pt x="669" y="548"/>
                        <a:pt x="609" y="548"/>
                        <a:pt x="548" y="457"/>
                      </a:cubicBezTo>
                      <a:cubicBezTo>
                        <a:pt x="548" y="451"/>
                        <a:pt x="548" y="446"/>
                        <a:pt x="547" y="441"/>
                      </a:cubicBezTo>
                      <a:lnTo>
                        <a:pt x="547" y="441"/>
                      </a:lnTo>
                      <a:cubicBezTo>
                        <a:pt x="555" y="449"/>
                        <a:pt x="563" y="457"/>
                        <a:pt x="578" y="457"/>
                      </a:cubicBezTo>
                      <a:lnTo>
                        <a:pt x="548" y="426"/>
                      </a:lnTo>
                      <a:lnTo>
                        <a:pt x="578" y="426"/>
                      </a:lnTo>
                      <a:cubicBezTo>
                        <a:pt x="598" y="426"/>
                        <a:pt x="578" y="413"/>
                        <a:pt x="580" y="413"/>
                      </a:cubicBezTo>
                      <a:cubicBezTo>
                        <a:pt x="581" y="413"/>
                        <a:pt x="588" y="416"/>
                        <a:pt x="609" y="426"/>
                      </a:cubicBezTo>
                      <a:cubicBezTo>
                        <a:pt x="578" y="396"/>
                        <a:pt x="578" y="396"/>
                        <a:pt x="578" y="366"/>
                      </a:cubicBezTo>
                      <a:lnTo>
                        <a:pt x="578" y="366"/>
                      </a:lnTo>
                      <a:cubicBezTo>
                        <a:pt x="609" y="396"/>
                        <a:pt x="609" y="396"/>
                        <a:pt x="639" y="396"/>
                      </a:cubicBezTo>
                      <a:cubicBezTo>
                        <a:pt x="639" y="396"/>
                        <a:pt x="609" y="396"/>
                        <a:pt x="609" y="366"/>
                      </a:cubicBezTo>
                      <a:cubicBezTo>
                        <a:pt x="639" y="366"/>
                        <a:pt x="639" y="396"/>
                        <a:pt x="669" y="396"/>
                      </a:cubicBezTo>
                      <a:cubicBezTo>
                        <a:pt x="669" y="396"/>
                        <a:pt x="639" y="366"/>
                        <a:pt x="669" y="366"/>
                      </a:cubicBezTo>
                      <a:cubicBezTo>
                        <a:pt x="669" y="360"/>
                        <a:pt x="671" y="357"/>
                        <a:pt x="672" y="357"/>
                      </a:cubicBezTo>
                      <a:cubicBezTo>
                        <a:pt x="675" y="357"/>
                        <a:pt x="680" y="363"/>
                        <a:pt x="684" y="369"/>
                      </a:cubicBezTo>
                      <a:lnTo>
                        <a:pt x="684" y="369"/>
                      </a:lnTo>
                      <a:cubicBezTo>
                        <a:pt x="685" y="364"/>
                        <a:pt x="684" y="357"/>
                        <a:pt x="687" y="357"/>
                      </a:cubicBezTo>
                      <a:cubicBezTo>
                        <a:pt x="690" y="357"/>
                        <a:pt x="693" y="359"/>
                        <a:pt x="700" y="366"/>
                      </a:cubicBezTo>
                      <a:cubicBezTo>
                        <a:pt x="700" y="366"/>
                        <a:pt x="730" y="366"/>
                        <a:pt x="700" y="335"/>
                      </a:cubicBezTo>
                      <a:lnTo>
                        <a:pt x="700" y="335"/>
                      </a:lnTo>
                      <a:cubicBezTo>
                        <a:pt x="715" y="350"/>
                        <a:pt x="722" y="358"/>
                        <a:pt x="730" y="366"/>
                      </a:cubicBezTo>
                      <a:lnTo>
                        <a:pt x="730" y="366"/>
                      </a:lnTo>
                      <a:cubicBezTo>
                        <a:pt x="750" y="366"/>
                        <a:pt x="757" y="352"/>
                        <a:pt x="759" y="352"/>
                      </a:cubicBezTo>
                      <a:cubicBezTo>
                        <a:pt x="760" y="352"/>
                        <a:pt x="760" y="355"/>
                        <a:pt x="760" y="366"/>
                      </a:cubicBezTo>
                      <a:lnTo>
                        <a:pt x="760" y="335"/>
                      </a:lnTo>
                      <a:cubicBezTo>
                        <a:pt x="769" y="352"/>
                        <a:pt x="773" y="357"/>
                        <a:pt x="774" y="357"/>
                      </a:cubicBezTo>
                      <a:cubicBezTo>
                        <a:pt x="777" y="357"/>
                        <a:pt x="774" y="344"/>
                        <a:pt x="777" y="344"/>
                      </a:cubicBezTo>
                      <a:cubicBezTo>
                        <a:pt x="779" y="344"/>
                        <a:pt x="782" y="349"/>
                        <a:pt x="791" y="366"/>
                      </a:cubicBezTo>
                      <a:lnTo>
                        <a:pt x="791" y="335"/>
                      </a:lnTo>
                      <a:close/>
                      <a:moveTo>
                        <a:pt x="1368" y="739"/>
                      </a:moveTo>
                      <a:cubicBezTo>
                        <a:pt x="1368" y="744"/>
                        <a:pt x="1368" y="751"/>
                        <a:pt x="1368" y="761"/>
                      </a:cubicBezTo>
                      <a:cubicBezTo>
                        <a:pt x="1379" y="751"/>
                        <a:pt x="1375" y="744"/>
                        <a:pt x="1368" y="739"/>
                      </a:cubicBezTo>
                      <a:close/>
                      <a:moveTo>
                        <a:pt x="1338" y="913"/>
                      </a:moveTo>
                      <a:cubicBezTo>
                        <a:pt x="1358" y="913"/>
                        <a:pt x="1352" y="926"/>
                        <a:pt x="1354" y="926"/>
                      </a:cubicBezTo>
                      <a:cubicBezTo>
                        <a:pt x="1355" y="926"/>
                        <a:pt x="1358" y="923"/>
                        <a:pt x="1368" y="913"/>
                      </a:cubicBezTo>
                      <a:close/>
                      <a:moveTo>
                        <a:pt x="1125" y="1217"/>
                      </a:moveTo>
                      <a:cubicBezTo>
                        <a:pt x="1125" y="1217"/>
                        <a:pt x="1125" y="1217"/>
                        <a:pt x="1125" y="1247"/>
                      </a:cubicBezTo>
                      <a:cubicBezTo>
                        <a:pt x="1125" y="1247"/>
                        <a:pt x="1156" y="1217"/>
                        <a:pt x="1125" y="1217"/>
                      </a:cubicBezTo>
                      <a:close/>
                      <a:moveTo>
                        <a:pt x="435" y="1299"/>
                      </a:moveTo>
                      <a:lnTo>
                        <a:pt x="426" y="1308"/>
                      </a:lnTo>
                      <a:lnTo>
                        <a:pt x="457" y="1308"/>
                      </a:lnTo>
                      <a:cubicBezTo>
                        <a:pt x="446" y="1308"/>
                        <a:pt x="439" y="1304"/>
                        <a:pt x="435" y="1299"/>
                      </a:cubicBezTo>
                      <a:close/>
                      <a:moveTo>
                        <a:pt x="791" y="1353"/>
                      </a:moveTo>
                      <a:cubicBezTo>
                        <a:pt x="791" y="1358"/>
                        <a:pt x="791" y="1364"/>
                        <a:pt x="791" y="1369"/>
                      </a:cubicBezTo>
                      <a:cubicBezTo>
                        <a:pt x="791" y="1369"/>
                        <a:pt x="791" y="1355"/>
                        <a:pt x="800" y="1355"/>
                      </a:cubicBezTo>
                      <a:cubicBezTo>
                        <a:pt x="804" y="1355"/>
                        <a:pt x="811" y="1358"/>
                        <a:pt x="820" y="1368"/>
                      </a:cubicBezTo>
                      <a:lnTo>
                        <a:pt x="820" y="1368"/>
                      </a:lnTo>
                      <a:cubicBezTo>
                        <a:pt x="806" y="1353"/>
                        <a:pt x="798" y="1353"/>
                        <a:pt x="791" y="1353"/>
                      </a:cubicBezTo>
                      <a:close/>
                      <a:moveTo>
                        <a:pt x="973" y="1"/>
                      </a:moveTo>
                      <a:cubicBezTo>
                        <a:pt x="943" y="1"/>
                        <a:pt x="973" y="1"/>
                        <a:pt x="973" y="31"/>
                      </a:cubicBezTo>
                      <a:cubicBezTo>
                        <a:pt x="943" y="31"/>
                        <a:pt x="912" y="92"/>
                        <a:pt x="882" y="92"/>
                      </a:cubicBezTo>
                      <a:lnTo>
                        <a:pt x="912" y="92"/>
                      </a:lnTo>
                      <a:cubicBezTo>
                        <a:pt x="882" y="92"/>
                        <a:pt x="882" y="92"/>
                        <a:pt x="882" y="122"/>
                      </a:cubicBezTo>
                      <a:cubicBezTo>
                        <a:pt x="882" y="92"/>
                        <a:pt x="852" y="31"/>
                        <a:pt x="852" y="31"/>
                      </a:cubicBezTo>
                      <a:cubicBezTo>
                        <a:pt x="821" y="62"/>
                        <a:pt x="852" y="62"/>
                        <a:pt x="852" y="92"/>
                      </a:cubicBezTo>
                      <a:lnTo>
                        <a:pt x="821" y="92"/>
                      </a:lnTo>
                      <a:cubicBezTo>
                        <a:pt x="821" y="92"/>
                        <a:pt x="821" y="65"/>
                        <a:pt x="812" y="65"/>
                      </a:cubicBezTo>
                      <a:cubicBezTo>
                        <a:pt x="808" y="65"/>
                        <a:pt x="801" y="72"/>
                        <a:pt x="791" y="92"/>
                      </a:cubicBezTo>
                      <a:cubicBezTo>
                        <a:pt x="760" y="92"/>
                        <a:pt x="760" y="92"/>
                        <a:pt x="760" y="62"/>
                      </a:cubicBezTo>
                      <a:cubicBezTo>
                        <a:pt x="760" y="92"/>
                        <a:pt x="760" y="122"/>
                        <a:pt x="760" y="122"/>
                      </a:cubicBezTo>
                      <a:cubicBezTo>
                        <a:pt x="745" y="92"/>
                        <a:pt x="738" y="84"/>
                        <a:pt x="734" y="84"/>
                      </a:cubicBezTo>
                      <a:cubicBezTo>
                        <a:pt x="730" y="84"/>
                        <a:pt x="730" y="92"/>
                        <a:pt x="730" y="92"/>
                      </a:cubicBezTo>
                      <a:cubicBezTo>
                        <a:pt x="730" y="92"/>
                        <a:pt x="717" y="79"/>
                        <a:pt x="708" y="79"/>
                      </a:cubicBezTo>
                      <a:cubicBezTo>
                        <a:pt x="703" y="79"/>
                        <a:pt x="700" y="82"/>
                        <a:pt x="700" y="92"/>
                      </a:cubicBezTo>
                      <a:cubicBezTo>
                        <a:pt x="700" y="100"/>
                        <a:pt x="700" y="107"/>
                        <a:pt x="700" y="122"/>
                      </a:cubicBezTo>
                      <a:cubicBezTo>
                        <a:pt x="688" y="100"/>
                        <a:pt x="681" y="94"/>
                        <a:pt x="675" y="94"/>
                      </a:cubicBezTo>
                      <a:cubicBezTo>
                        <a:pt x="669" y="94"/>
                        <a:pt x="664" y="101"/>
                        <a:pt x="656" y="101"/>
                      </a:cubicBezTo>
                      <a:cubicBezTo>
                        <a:pt x="651" y="101"/>
                        <a:pt x="646" y="99"/>
                        <a:pt x="639" y="92"/>
                      </a:cubicBezTo>
                      <a:lnTo>
                        <a:pt x="639" y="92"/>
                      </a:lnTo>
                      <a:cubicBezTo>
                        <a:pt x="654" y="107"/>
                        <a:pt x="654" y="107"/>
                        <a:pt x="650" y="107"/>
                      </a:cubicBezTo>
                      <a:cubicBezTo>
                        <a:pt x="647" y="107"/>
                        <a:pt x="639" y="107"/>
                        <a:pt x="639" y="122"/>
                      </a:cubicBezTo>
                      <a:cubicBezTo>
                        <a:pt x="639" y="129"/>
                        <a:pt x="638" y="131"/>
                        <a:pt x="636" y="131"/>
                      </a:cubicBezTo>
                      <a:cubicBezTo>
                        <a:pt x="628" y="131"/>
                        <a:pt x="609" y="92"/>
                        <a:pt x="609" y="92"/>
                      </a:cubicBezTo>
                      <a:lnTo>
                        <a:pt x="609" y="122"/>
                      </a:lnTo>
                      <a:cubicBezTo>
                        <a:pt x="609" y="92"/>
                        <a:pt x="578" y="92"/>
                        <a:pt x="578" y="92"/>
                      </a:cubicBezTo>
                      <a:lnTo>
                        <a:pt x="578" y="122"/>
                      </a:lnTo>
                      <a:cubicBezTo>
                        <a:pt x="578" y="122"/>
                        <a:pt x="578" y="153"/>
                        <a:pt x="578" y="153"/>
                      </a:cubicBezTo>
                      <a:cubicBezTo>
                        <a:pt x="593" y="168"/>
                        <a:pt x="593" y="168"/>
                        <a:pt x="590" y="168"/>
                      </a:cubicBezTo>
                      <a:cubicBezTo>
                        <a:pt x="586" y="168"/>
                        <a:pt x="578" y="168"/>
                        <a:pt x="578" y="183"/>
                      </a:cubicBezTo>
                      <a:cubicBezTo>
                        <a:pt x="578" y="183"/>
                        <a:pt x="569" y="183"/>
                        <a:pt x="560" y="178"/>
                      </a:cubicBezTo>
                      <a:lnTo>
                        <a:pt x="560" y="178"/>
                      </a:lnTo>
                      <a:cubicBezTo>
                        <a:pt x="569" y="195"/>
                        <a:pt x="578" y="214"/>
                        <a:pt x="578" y="214"/>
                      </a:cubicBezTo>
                      <a:cubicBezTo>
                        <a:pt x="609" y="214"/>
                        <a:pt x="609" y="244"/>
                        <a:pt x="578" y="244"/>
                      </a:cubicBezTo>
                      <a:lnTo>
                        <a:pt x="548" y="244"/>
                      </a:lnTo>
                      <a:cubicBezTo>
                        <a:pt x="548" y="244"/>
                        <a:pt x="517" y="183"/>
                        <a:pt x="517" y="183"/>
                      </a:cubicBezTo>
                      <a:cubicBezTo>
                        <a:pt x="517" y="183"/>
                        <a:pt x="517" y="153"/>
                        <a:pt x="517" y="153"/>
                      </a:cubicBezTo>
                      <a:lnTo>
                        <a:pt x="487" y="153"/>
                      </a:lnTo>
                      <a:cubicBezTo>
                        <a:pt x="487" y="153"/>
                        <a:pt x="517" y="153"/>
                        <a:pt x="487" y="183"/>
                      </a:cubicBezTo>
                      <a:cubicBezTo>
                        <a:pt x="487" y="183"/>
                        <a:pt x="517" y="214"/>
                        <a:pt x="487" y="214"/>
                      </a:cubicBezTo>
                      <a:cubicBezTo>
                        <a:pt x="548" y="214"/>
                        <a:pt x="517" y="244"/>
                        <a:pt x="517" y="274"/>
                      </a:cubicBezTo>
                      <a:cubicBezTo>
                        <a:pt x="517" y="244"/>
                        <a:pt x="487" y="244"/>
                        <a:pt x="487" y="244"/>
                      </a:cubicBezTo>
                      <a:cubicBezTo>
                        <a:pt x="487" y="254"/>
                        <a:pt x="487" y="258"/>
                        <a:pt x="486" y="258"/>
                      </a:cubicBezTo>
                      <a:cubicBezTo>
                        <a:pt x="484" y="258"/>
                        <a:pt x="477" y="244"/>
                        <a:pt x="457" y="244"/>
                      </a:cubicBezTo>
                      <a:cubicBezTo>
                        <a:pt x="457" y="244"/>
                        <a:pt x="487" y="244"/>
                        <a:pt x="487" y="274"/>
                      </a:cubicBezTo>
                      <a:lnTo>
                        <a:pt x="457" y="274"/>
                      </a:lnTo>
                      <a:cubicBezTo>
                        <a:pt x="457" y="244"/>
                        <a:pt x="426" y="244"/>
                        <a:pt x="426" y="244"/>
                      </a:cubicBezTo>
                      <a:cubicBezTo>
                        <a:pt x="426" y="244"/>
                        <a:pt x="396" y="274"/>
                        <a:pt x="426" y="274"/>
                      </a:cubicBezTo>
                      <a:cubicBezTo>
                        <a:pt x="457" y="274"/>
                        <a:pt x="487" y="274"/>
                        <a:pt x="457" y="305"/>
                      </a:cubicBezTo>
                      <a:cubicBezTo>
                        <a:pt x="457" y="305"/>
                        <a:pt x="487" y="335"/>
                        <a:pt x="457" y="335"/>
                      </a:cubicBezTo>
                      <a:cubicBezTo>
                        <a:pt x="457" y="335"/>
                        <a:pt x="457" y="335"/>
                        <a:pt x="457" y="305"/>
                      </a:cubicBezTo>
                      <a:cubicBezTo>
                        <a:pt x="426" y="335"/>
                        <a:pt x="457" y="335"/>
                        <a:pt x="457" y="335"/>
                      </a:cubicBezTo>
                      <a:lnTo>
                        <a:pt x="396" y="335"/>
                      </a:lnTo>
                      <a:cubicBezTo>
                        <a:pt x="389" y="329"/>
                        <a:pt x="387" y="326"/>
                        <a:pt x="387" y="326"/>
                      </a:cubicBezTo>
                      <a:lnTo>
                        <a:pt x="387" y="326"/>
                      </a:lnTo>
                      <a:cubicBezTo>
                        <a:pt x="386" y="326"/>
                        <a:pt x="401" y="344"/>
                        <a:pt x="390" y="344"/>
                      </a:cubicBezTo>
                      <a:cubicBezTo>
                        <a:pt x="386" y="344"/>
                        <a:pt x="378" y="342"/>
                        <a:pt x="365" y="335"/>
                      </a:cubicBezTo>
                      <a:lnTo>
                        <a:pt x="335" y="335"/>
                      </a:lnTo>
                      <a:cubicBezTo>
                        <a:pt x="335" y="335"/>
                        <a:pt x="335" y="349"/>
                        <a:pt x="326" y="349"/>
                      </a:cubicBezTo>
                      <a:cubicBezTo>
                        <a:pt x="321" y="349"/>
                        <a:pt x="315" y="345"/>
                        <a:pt x="305" y="335"/>
                      </a:cubicBezTo>
                      <a:cubicBezTo>
                        <a:pt x="274" y="335"/>
                        <a:pt x="335" y="366"/>
                        <a:pt x="305" y="366"/>
                      </a:cubicBezTo>
                      <a:lnTo>
                        <a:pt x="274" y="366"/>
                      </a:lnTo>
                      <a:cubicBezTo>
                        <a:pt x="244" y="366"/>
                        <a:pt x="122" y="366"/>
                        <a:pt x="153" y="426"/>
                      </a:cubicBezTo>
                      <a:cubicBezTo>
                        <a:pt x="140" y="426"/>
                        <a:pt x="132" y="426"/>
                        <a:pt x="128" y="424"/>
                      </a:cubicBezTo>
                      <a:lnTo>
                        <a:pt x="128" y="424"/>
                      </a:lnTo>
                      <a:cubicBezTo>
                        <a:pt x="122" y="458"/>
                        <a:pt x="61" y="462"/>
                        <a:pt x="61" y="487"/>
                      </a:cubicBezTo>
                      <a:cubicBezTo>
                        <a:pt x="1" y="518"/>
                        <a:pt x="31" y="578"/>
                        <a:pt x="31" y="609"/>
                      </a:cubicBezTo>
                      <a:cubicBezTo>
                        <a:pt x="61" y="609"/>
                        <a:pt x="61" y="639"/>
                        <a:pt x="61" y="639"/>
                      </a:cubicBezTo>
                      <a:cubicBezTo>
                        <a:pt x="1" y="670"/>
                        <a:pt x="31" y="761"/>
                        <a:pt x="31" y="822"/>
                      </a:cubicBezTo>
                      <a:cubicBezTo>
                        <a:pt x="61" y="913"/>
                        <a:pt x="92" y="1004"/>
                        <a:pt x="153" y="1095"/>
                      </a:cubicBezTo>
                      <a:cubicBezTo>
                        <a:pt x="153" y="1065"/>
                        <a:pt x="183" y="1065"/>
                        <a:pt x="183" y="1065"/>
                      </a:cubicBezTo>
                      <a:lnTo>
                        <a:pt x="183" y="1065"/>
                      </a:lnTo>
                      <a:cubicBezTo>
                        <a:pt x="153" y="1126"/>
                        <a:pt x="213" y="1095"/>
                        <a:pt x="213" y="1156"/>
                      </a:cubicBezTo>
                      <a:cubicBezTo>
                        <a:pt x="266" y="1182"/>
                        <a:pt x="273" y="1253"/>
                        <a:pt x="332" y="1253"/>
                      </a:cubicBezTo>
                      <a:cubicBezTo>
                        <a:pt x="342" y="1253"/>
                        <a:pt x="353" y="1251"/>
                        <a:pt x="365" y="1247"/>
                      </a:cubicBezTo>
                      <a:lnTo>
                        <a:pt x="365" y="1247"/>
                      </a:lnTo>
                      <a:lnTo>
                        <a:pt x="335" y="1277"/>
                      </a:lnTo>
                      <a:lnTo>
                        <a:pt x="365" y="1277"/>
                      </a:lnTo>
                      <a:cubicBezTo>
                        <a:pt x="365" y="1293"/>
                        <a:pt x="373" y="1293"/>
                        <a:pt x="384" y="1293"/>
                      </a:cubicBezTo>
                      <a:cubicBezTo>
                        <a:pt x="396" y="1293"/>
                        <a:pt x="411" y="1293"/>
                        <a:pt x="426" y="1308"/>
                      </a:cubicBezTo>
                      <a:lnTo>
                        <a:pt x="426" y="1277"/>
                      </a:lnTo>
                      <a:cubicBezTo>
                        <a:pt x="426" y="1277"/>
                        <a:pt x="426" y="1290"/>
                        <a:pt x="435" y="1299"/>
                      </a:cubicBezTo>
                      <a:lnTo>
                        <a:pt x="435" y="1299"/>
                      </a:lnTo>
                      <a:lnTo>
                        <a:pt x="457" y="1277"/>
                      </a:lnTo>
                      <a:cubicBezTo>
                        <a:pt x="457" y="1338"/>
                        <a:pt x="487" y="1308"/>
                        <a:pt x="487" y="1338"/>
                      </a:cubicBezTo>
                      <a:cubicBezTo>
                        <a:pt x="507" y="1338"/>
                        <a:pt x="527" y="1325"/>
                        <a:pt x="548" y="1325"/>
                      </a:cubicBezTo>
                      <a:cubicBezTo>
                        <a:pt x="558" y="1325"/>
                        <a:pt x="568" y="1328"/>
                        <a:pt x="578" y="1338"/>
                      </a:cubicBezTo>
                      <a:cubicBezTo>
                        <a:pt x="578" y="1369"/>
                        <a:pt x="609" y="1369"/>
                        <a:pt x="609" y="1369"/>
                      </a:cubicBezTo>
                      <a:lnTo>
                        <a:pt x="760" y="1369"/>
                      </a:lnTo>
                      <a:lnTo>
                        <a:pt x="760" y="1338"/>
                      </a:lnTo>
                      <a:cubicBezTo>
                        <a:pt x="776" y="1353"/>
                        <a:pt x="783" y="1353"/>
                        <a:pt x="791" y="1353"/>
                      </a:cubicBezTo>
                      <a:cubicBezTo>
                        <a:pt x="791" y="1348"/>
                        <a:pt x="791" y="1343"/>
                        <a:pt x="791" y="1338"/>
                      </a:cubicBezTo>
                      <a:lnTo>
                        <a:pt x="821" y="1308"/>
                      </a:lnTo>
                      <a:cubicBezTo>
                        <a:pt x="821" y="1338"/>
                        <a:pt x="821" y="1338"/>
                        <a:pt x="821" y="1369"/>
                      </a:cubicBezTo>
                      <a:cubicBezTo>
                        <a:pt x="882" y="1369"/>
                        <a:pt x="882" y="1308"/>
                        <a:pt x="912" y="1308"/>
                      </a:cubicBezTo>
                      <a:cubicBezTo>
                        <a:pt x="919" y="1315"/>
                        <a:pt x="925" y="1317"/>
                        <a:pt x="929" y="1317"/>
                      </a:cubicBezTo>
                      <a:cubicBezTo>
                        <a:pt x="937" y="1317"/>
                        <a:pt x="942" y="1310"/>
                        <a:pt x="949" y="1310"/>
                      </a:cubicBezTo>
                      <a:cubicBezTo>
                        <a:pt x="955" y="1310"/>
                        <a:pt x="962" y="1316"/>
                        <a:pt x="973" y="1338"/>
                      </a:cubicBezTo>
                      <a:cubicBezTo>
                        <a:pt x="973" y="1308"/>
                        <a:pt x="943" y="1308"/>
                        <a:pt x="943" y="1277"/>
                      </a:cubicBezTo>
                      <a:cubicBezTo>
                        <a:pt x="943" y="1277"/>
                        <a:pt x="943" y="1264"/>
                        <a:pt x="952" y="1264"/>
                      </a:cubicBezTo>
                      <a:cubicBezTo>
                        <a:pt x="956" y="1264"/>
                        <a:pt x="963" y="1267"/>
                        <a:pt x="973" y="1277"/>
                      </a:cubicBezTo>
                      <a:cubicBezTo>
                        <a:pt x="973" y="1277"/>
                        <a:pt x="973" y="1277"/>
                        <a:pt x="973" y="1308"/>
                      </a:cubicBezTo>
                      <a:cubicBezTo>
                        <a:pt x="988" y="1277"/>
                        <a:pt x="1011" y="1277"/>
                        <a:pt x="1030" y="1277"/>
                      </a:cubicBezTo>
                      <a:cubicBezTo>
                        <a:pt x="1049" y="1277"/>
                        <a:pt x="1064" y="1277"/>
                        <a:pt x="1064" y="1247"/>
                      </a:cubicBezTo>
                      <a:cubicBezTo>
                        <a:pt x="1064" y="1225"/>
                        <a:pt x="1069" y="1219"/>
                        <a:pt x="1074" y="1219"/>
                      </a:cubicBezTo>
                      <a:cubicBezTo>
                        <a:pt x="1080" y="1219"/>
                        <a:pt x="1087" y="1226"/>
                        <a:pt x="1091" y="1226"/>
                      </a:cubicBezTo>
                      <a:cubicBezTo>
                        <a:pt x="1093" y="1226"/>
                        <a:pt x="1095" y="1224"/>
                        <a:pt x="1095" y="1217"/>
                      </a:cubicBezTo>
                      <a:lnTo>
                        <a:pt x="1095" y="1247"/>
                      </a:lnTo>
                      <a:cubicBezTo>
                        <a:pt x="1095" y="1217"/>
                        <a:pt x="1095" y="1217"/>
                        <a:pt x="1125" y="1217"/>
                      </a:cubicBezTo>
                      <a:cubicBezTo>
                        <a:pt x="1125" y="1207"/>
                        <a:pt x="1129" y="1203"/>
                        <a:pt x="1133" y="1203"/>
                      </a:cubicBezTo>
                      <a:cubicBezTo>
                        <a:pt x="1142" y="1203"/>
                        <a:pt x="1156" y="1217"/>
                        <a:pt x="1156" y="1217"/>
                      </a:cubicBezTo>
                      <a:cubicBezTo>
                        <a:pt x="1156" y="1186"/>
                        <a:pt x="1156" y="1186"/>
                        <a:pt x="1125" y="1186"/>
                      </a:cubicBezTo>
                      <a:cubicBezTo>
                        <a:pt x="1156" y="1186"/>
                        <a:pt x="1186" y="1156"/>
                        <a:pt x="1186" y="1156"/>
                      </a:cubicBezTo>
                      <a:lnTo>
                        <a:pt x="1216" y="1156"/>
                      </a:lnTo>
                      <a:cubicBezTo>
                        <a:pt x="1206" y="1146"/>
                        <a:pt x="1206" y="1142"/>
                        <a:pt x="1211" y="1142"/>
                      </a:cubicBezTo>
                      <a:cubicBezTo>
                        <a:pt x="1220" y="1142"/>
                        <a:pt x="1247" y="1156"/>
                        <a:pt x="1247" y="1156"/>
                      </a:cubicBezTo>
                      <a:cubicBezTo>
                        <a:pt x="1277" y="1095"/>
                        <a:pt x="1308" y="1004"/>
                        <a:pt x="1338" y="974"/>
                      </a:cubicBezTo>
                      <a:cubicBezTo>
                        <a:pt x="1308" y="943"/>
                        <a:pt x="1308" y="943"/>
                        <a:pt x="1308" y="913"/>
                      </a:cubicBezTo>
                      <a:lnTo>
                        <a:pt x="1308" y="913"/>
                      </a:lnTo>
                      <a:lnTo>
                        <a:pt x="1338" y="943"/>
                      </a:lnTo>
                      <a:lnTo>
                        <a:pt x="1338" y="913"/>
                      </a:lnTo>
                      <a:cubicBezTo>
                        <a:pt x="1358" y="913"/>
                        <a:pt x="1365" y="899"/>
                        <a:pt x="1376" y="899"/>
                      </a:cubicBezTo>
                      <a:cubicBezTo>
                        <a:pt x="1382" y="899"/>
                        <a:pt x="1389" y="903"/>
                        <a:pt x="1399" y="913"/>
                      </a:cubicBezTo>
                      <a:lnTo>
                        <a:pt x="1399" y="852"/>
                      </a:lnTo>
                      <a:cubicBezTo>
                        <a:pt x="1399" y="852"/>
                        <a:pt x="1368" y="852"/>
                        <a:pt x="1399" y="822"/>
                      </a:cubicBezTo>
                      <a:cubicBezTo>
                        <a:pt x="1399" y="822"/>
                        <a:pt x="1399" y="852"/>
                        <a:pt x="1399" y="852"/>
                      </a:cubicBezTo>
                      <a:cubicBezTo>
                        <a:pt x="1460" y="822"/>
                        <a:pt x="1338" y="761"/>
                        <a:pt x="1368" y="761"/>
                      </a:cubicBezTo>
                      <a:cubicBezTo>
                        <a:pt x="1338" y="730"/>
                        <a:pt x="1338" y="730"/>
                        <a:pt x="1308" y="730"/>
                      </a:cubicBezTo>
                      <a:cubicBezTo>
                        <a:pt x="1338" y="730"/>
                        <a:pt x="1308" y="700"/>
                        <a:pt x="1308" y="700"/>
                      </a:cubicBezTo>
                      <a:cubicBezTo>
                        <a:pt x="1338" y="700"/>
                        <a:pt x="1308" y="670"/>
                        <a:pt x="1338" y="670"/>
                      </a:cubicBezTo>
                      <a:cubicBezTo>
                        <a:pt x="1338" y="670"/>
                        <a:pt x="1308" y="639"/>
                        <a:pt x="1308" y="639"/>
                      </a:cubicBezTo>
                      <a:cubicBezTo>
                        <a:pt x="1338" y="609"/>
                        <a:pt x="1338" y="609"/>
                        <a:pt x="1338" y="609"/>
                      </a:cubicBezTo>
                      <a:cubicBezTo>
                        <a:pt x="1338" y="609"/>
                        <a:pt x="1338" y="578"/>
                        <a:pt x="1338" y="578"/>
                      </a:cubicBezTo>
                      <a:lnTo>
                        <a:pt x="1308" y="578"/>
                      </a:lnTo>
                      <a:cubicBezTo>
                        <a:pt x="1308" y="578"/>
                        <a:pt x="1277" y="548"/>
                        <a:pt x="1308" y="548"/>
                      </a:cubicBezTo>
                      <a:cubicBezTo>
                        <a:pt x="1283" y="524"/>
                        <a:pt x="1298" y="519"/>
                        <a:pt x="1305" y="503"/>
                      </a:cubicBezTo>
                      <a:lnTo>
                        <a:pt x="1305" y="503"/>
                      </a:lnTo>
                      <a:cubicBezTo>
                        <a:pt x="1306" y="506"/>
                        <a:pt x="1308" y="511"/>
                        <a:pt x="1308" y="518"/>
                      </a:cubicBezTo>
                      <a:lnTo>
                        <a:pt x="1308" y="487"/>
                      </a:lnTo>
                      <a:cubicBezTo>
                        <a:pt x="1308" y="493"/>
                        <a:pt x="1306" y="498"/>
                        <a:pt x="1305" y="503"/>
                      </a:cubicBezTo>
                      <a:lnTo>
                        <a:pt x="1305" y="503"/>
                      </a:lnTo>
                      <a:cubicBezTo>
                        <a:pt x="1303" y="499"/>
                        <a:pt x="1301" y="497"/>
                        <a:pt x="1299" y="495"/>
                      </a:cubicBezTo>
                      <a:lnTo>
                        <a:pt x="1299" y="495"/>
                      </a:lnTo>
                      <a:cubicBezTo>
                        <a:pt x="1289" y="502"/>
                        <a:pt x="1283" y="502"/>
                        <a:pt x="1277" y="502"/>
                      </a:cubicBezTo>
                      <a:cubicBezTo>
                        <a:pt x="1270" y="502"/>
                        <a:pt x="1262" y="502"/>
                        <a:pt x="1247" y="518"/>
                      </a:cubicBezTo>
                      <a:cubicBezTo>
                        <a:pt x="1277" y="487"/>
                        <a:pt x="1216" y="487"/>
                        <a:pt x="1216" y="487"/>
                      </a:cubicBezTo>
                      <a:cubicBezTo>
                        <a:pt x="1227" y="477"/>
                        <a:pt x="1233" y="474"/>
                        <a:pt x="1238" y="474"/>
                      </a:cubicBezTo>
                      <a:cubicBezTo>
                        <a:pt x="1247" y="474"/>
                        <a:pt x="1247" y="487"/>
                        <a:pt x="1247" y="487"/>
                      </a:cubicBezTo>
                      <a:lnTo>
                        <a:pt x="1308" y="487"/>
                      </a:lnTo>
                      <a:cubicBezTo>
                        <a:pt x="1308" y="457"/>
                        <a:pt x="1308" y="457"/>
                        <a:pt x="1308" y="457"/>
                      </a:cubicBezTo>
                      <a:cubicBezTo>
                        <a:pt x="1287" y="457"/>
                        <a:pt x="1281" y="470"/>
                        <a:pt x="1269" y="470"/>
                      </a:cubicBezTo>
                      <a:cubicBezTo>
                        <a:pt x="1264" y="470"/>
                        <a:pt x="1257" y="467"/>
                        <a:pt x="1247" y="457"/>
                      </a:cubicBezTo>
                      <a:cubicBezTo>
                        <a:pt x="1247" y="426"/>
                        <a:pt x="1247" y="426"/>
                        <a:pt x="1277" y="426"/>
                      </a:cubicBezTo>
                      <a:cubicBezTo>
                        <a:pt x="1308" y="426"/>
                        <a:pt x="1277" y="396"/>
                        <a:pt x="1308" y="396"/>
                      </a:cubicBezTo>
                      <a:lnTo>
                        <a:pt x="1277" y="396"/>
                      </a:lnTo>
                      <a:cubicBezTo>
                        <a:pt x="1186" y="396"/>
                        <a:pt x="1308" y="366"/>
                        <a:pt x="1308" y="366"/>
                      </a:cubicBezTo>
                      <a:cubicBezTo>
                        <a:pt x="1297" y="355"/>
                        <a:pt x="1294" y="352"/>
                        <a:pt x="1293" y="352"/>
                      </a:cubicBezTo>
                      <a:cubicBezTo>
                        <a:pt x="1291" y="352"/>
                        <a:pt x="1297" y="366"/>
                        <a:pt x="1277" y="366"/>
                      </a:cubicBezTo>
                      <a:cubicBezTo>
                        <a:pt x="1277" y="366"/>
                        <a:pt x="1308" y="335"/>
                        <a:pt x="1277" y="335"/>
                      </a:cubicBezTo>
                      <a:cubicBezTo>
                        <a:pt x="1277" y="335"/>
                        <a:pt x="1308" y="305"/>
                        <a:pt x="1308" y="305"/>
                      </a:cubicBezTo>
                      <a:lnTo>
                        <a:pt x="1277" y="305"/>
                      </a:lnTo>
                      <a:cubicBezTo>
                        <a:pt x="1277" y="305"/>
                        <a:pt x="1247" y="305"/>
                        <a:pt x="1247" y="274"/>
                      </a:cubicBezTo>
                      <a:lnTo>
                        <a:pt x="1216" y="274"/>
                      </a:lnTo>
                      <a:cubicBezTo>
                        <a:pt x="1216" y="244"/>
                        <a:pt x="1216" y="244"/>
                        <a:pt x="1216" y="244"/>
                      </a:cubicBezTo>
                      <a:cubicBezTo>
                        <a:pt x="1216" y="234"/>
                        <a:pt x="1216" y="231"/>
                        <a:pt x="1218" y="231"/>
                      </a:cubicBezTo>
                      <a:cubicBezTo>
                        <a:pt x="1220" y="231"/>
                        <a:pt x="1227" y="244"/>
                        <a:pt x="1247" y="244"/>
                      </a:cubicBezTo>
                      <a:lnTo>
                        <a:pt x="1216" y="214"/>
                      </a:lnTo>
                      <a:cubicBezTo>
                        <a:pt x="1206" y="224"/>
                        <a:pt x="1203" y="227"/>
                        <a:pt x="1202" y="227"/>
                      </a:cubicBezTo>
                      <a:cubicBezTo>
                        <a:pt x="1200" y="227"/>
                        <a:pt x="1206" y="214"/>
                        <a:pt x="1186" y="214"/>
                      </a:cubicBezTo>
                      <a:cubicBezTo>
                        <a:pt x="1186" y="204"/>
                        <a:pt x="1179" y="200"/>
                        <a:pt x="1169" y="200"/>
                      </a:cubicBezTo>
                      <a:cubicBezTo>
                        <a:pt x="1156" y="200"/>
                        <a:pt x="1138" y="205"/>
                        <a:pt x="1122" y="209"/>
                      </a:cubicBezTo>
                      <a:lnTo>
                        <a:pt x="1122" y="209"/>
                      </a:lnTo>
                      <a:cubicBezTo>
                        <a:pt x="1125" y="205"/>
                        <a:pt x="1125" y="198"/>
                        <a:pt x="1125" y="183"/>
                      </a:cubicBezTo>
                      <a:lnTo>
                        <a:pt x="1125" y="153"/>
                      </a:lnTo>
                      <a:cubicBezTo>
                        <a:pt x="1125" y="183"/>
                        <a:pt x="1125" y="183"/>
                        <a:pt x="1095" y="183"/>
                      </a:cubicBezTo>
                      <a:cubicBezTo>
                        <a:pt x="1095" y="183"/>
                        <a:pt x="1095" y="183"/>
                        <a:pt x="1095" y="153"/>
                      </a:cubicBezTo>
                      <a:cubicBezTo>
                        <a:pt x="1095" y="168"/>
                        <a:pt x="1087" y="168"/>
                        <a:pt x="1080" y="168"/>
                      </a:cubicBezTo>
                      <a:cubicBezTo>
                        <a:pt x="1072" y="168"/>
                        <a:pt x="1064" y="168"/>
                        <a:pt x="1064" y="183"/>
                      </a:cubicBezTo>
                      <a:lnTo>
                        <a:pt x="1064" y="153"/>
                      </a:lnTo>
                      <a:cubicBezTo>
                        <a:pt x="1064" y="153"/>
                        <a:pt x="1034" y="122"/>
                        <a:pt x="1034" y="122"/>
                      </a:cubicBezTo>
                      <a:lnTo>
                        <a:pt x="1004" y="122"/>
                      </a:lnTo>
                      <a:cubicBezTo>
                        <a:pt x="1004" y="92"/>
                        <a:pt x="1034" y="62"/>
                        <a:pt x="1034" y="62"/>
                      </a:cubicBezTo>
                      <a:lnTo>
                        <a:pt x="1034" y="62"/>
                      </a:lnTo>
                      <a:cubicBezTo>
                        <a:pt x="1034" y="62"/>
                        <a:pt x="1004" y="92"/>
                        <a:pt x="1004" y="92"/>
                      </a:cubicBezTo>
                      <a:cubicBezTo>
                        <a:pt x="1034" y="62"/>
                        <a:pt x="1004" y="62"/>
                        <a:pt x="1004" y="31"/>
                      </a:cubicBezTo>
                      <a:cubicBezTo>
                        <a:pt x="1004" y="1"/>
                        <a:pt x="1004" y="1"/>
                        <a:pt x="97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29" name="Google Shape;1829;p31"/>
                <p:cNvSpPr/>
                <p:nvPr/>
              </p:nvSpPr>
              <p:spPr>
                <a:xfrm>
                  <a:off x="1429718" y="484893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0" name="Google Shape;1830;p31"/>
                <p:cNvSpPr/>
                <p:nvPr/>
              </p:nvSpPr>
              <p:spPr>
                <a:xfrm>
                  <a:off x="1432644" y="4859707"/>
                  <a:ext cx="997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1" name="Google Shape;1831;p31"/>
                <p:cNvSpPr/>
                <p:nvPr/>
              </p:nvSpPr>
              <p:spPr>
                <a:xfrm>
                  <a:off x="1433641" y="486163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1"/>
                      </a:moveTo>
                      <a:cubicBezTo>
                        <a:pt x="30" y="1"/>
                        <a:pt x="0" y="1"/>
                        <a:pt x="0" y="1"/>
                      </a:cubicBezTo>
                      <a:cubicBezTo>
                        <a:pt x="0" y="1"/>
                        <a:pt x="30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2" name="Google Shape;1832;p31"/>
                <p:cNvSpPr/>
                <p:nvPr/>
              </p:nvSpPr>
              <p:spPr>
                <a:xfrm>
                  <a:off x="1424830" y="48460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3" name="Google Shape;1833;p31"/>
                <p:cNvSpPr/>
                <p:nvPr/>
              </p:nvSpPr>
              <p:spPr>
                <a:xfrm>
                  <a:off x="1407241" y="48469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4" name="Google Shape;1834;p31"/>
                <p:cNvSpPr/>
                <p:nvPr/>
              </p:nvSpPr>
              <p:spPr>
                <a:xfrm>
                  <a:off x="1408206" y="484697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5" name="Google Shape;1835;p31"/>
                <p:cNvSpPr/>
                <p:nvPr/>
              </p:nvSpPr>
              <p:spPr>
                <a:xfrm>
                  <a:off x="1426792" y="4847970"/>
                  <a:ext cx="997" cy="77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24" extrusionOk="0">
                      <a:moveTo>
                        <a:pt x="0" y="0"/>
                      </a:moveTo>
                      <a:cubicBezTo>
                        <a:pt x="0" y="15"/>
                        <a:pt x="8" y="23"/>
                        <a:pt x="15" y="23"/>
                      </a:cubicBezTo>
                      <a:cubicBezTo>
                        <a:pt x="23" y="23"/>
                        <a:pt x="31" y="15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6" name="Google Shape;1836;p31"/>
                <p:cNvSpPr/>
                <p:nvPr/>
              </p:nvSpPr>
              <p:spPr>
                <a:xfrm>
                  <a:off x="1409203" y="48469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7" name="Google Shape;1837;p31"/>
                <p:cNvSpPr/>
                <p:nvPr/>
              </p:nvSpPr>
              <p:spPr>
                <a:xfrm>
                  <a:off x="1407241" y="484697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8" name="Google Shape;1838;p31"/>
                <p:cNvSpPr/>
                <p:nvPr/>
              </p:nvSpPr>
              <p:spPr>
                <a:xfrm>
                  <a:off x="1417016" y="4844594"/>
                  <a:ext cx="900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" h="15" extrusionOk="0">
                      <a:moveTo>
                        <a:pt x="21" y="1"/>
                      </a:moveTo>
                      <a:cubicBezTo>
                        <a:pt x="17" y="1"/>
                        <a:pt x="10" y="4"/>
                        <a:pt x="0" y="14"/>
                      </a:cubicBezTo>
                      <a:cubicBezTo>
                        <a:pt x="21" y="14"/>
                        <a:pt x="27" y="1"/>
                        <a:pt x="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39" name="Google Shape;1839;p31"/>
                <p:cNvSpPr/>
                <p:nvPr/>
              </p:nvSpPr>
              <p:spPr>
                <a:xfrm>
                  <a:off x="1409203" y="48450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0" name="Google Shape;1840;p31"/>
                <p:cNvSpPr/>
                <p:nvPr/>
              </p:nvSpPr>
              <p:spPr>
                <a:xfrm>
                  <a:off x="1405280" y="4846973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1" y="31"/>
                      </a:cubicBezTo>
                      <a:lnTo>
                        <a:pt x="31" y="31"/>
                      </a:lnTo>
                      <a:cubicBezTo>
                        <a:pt x="31" y="31"/>
                        <a:pt x="31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1" name="Google Shape;1841;p31"/>
                <p:cNvSpPr/>
                <p:nvPr/>
              </p:nvSpPr>
              <p:spPr>
                <a:xfrm>
                  <a:off x="1414090" y="484404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31"/>
                      </a:cubicBez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2" name="Google Shape;1842;p31"/>
                <p:cNvSpPr/>
                <p:nvPr/>
              </p:nvSpPr>
              <p:spPr>
                <a:xfrm>
                  <a:off x="2412953" y="46202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3" name="Google Shape;1843;p31"/>
                <p:cNvSpPr/>
                <p:nvPr/>
              </p:nvSpPr>
              <p:spPr>
                <a:xfrm>
                  <a:off x="2414915" y="46212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4" name="Google Shape;1844;p31"/>
                <p:cNvSpPr/>
                <p:nvPr/>
              </p:nvSpPr>
              <p:spPr>
                <a:xfrm>
                  <a:off x="2410027" y="462121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5" name="Google Shape;1845;p31"/>
                <p:cNvSpPr/>
                <p:nvPr/>
              </p:nvSpPr>
              <p:spPr>
                <a:xfrm>
                  <a:off x="2413918" y="46270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6" name="Google Shape;1846;p31"/>
                <p:cNvSpPr/>
                <p:nvPr/>
              </p:nvSpPr>
              <p:spPr>
                <a:xfrm>
                  <a:off x="2414915" y="462413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7" name="Google Shape;1847;p31"/>
                <p:cNvSpPr/>
                <p:nvPr/>
              </p:nvSpPr>
              <p:spPr>
                <a:xfrm>
                  <a:off x="2402213" y="461828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lnTo>
                        <a:pt x="31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8" name="Google Shape;1848;p31"/>
                <p:cNvSpPr/>
                <p:nvPr/>
              </p:nvSpPr>
              <p:spPr>
                <a:xfrm>
                  <a:off x="2403178" y="462513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49" name="Google Shape;1849;p31"/>
                <p:cNvSpPr/>
                <p:nvPr/>
              </p:nvSpPr>
              <p:spPr>
                <a:xfrm>
                  <a:off x="2405140" y="4622178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1"/>
                      </a:cubicBezTo>
                      <a:cubicBezTo>
                        <a:pt x="0" y="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0" name="Google Shape;1850;p31"/>
                <p:cNvSpPr/>
                <p:nvPr/>
              </p:nvSpPr>
              <p:spPr>
                <a:xfrm>
                  <a:off x="2405140" y="46221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1" name="Google Shape;1851;p31"/>
                <p:cNvSpPr/>
                <p:nvPr/>
              </p:nvSpPr>
              <p:spPr>
                <a:xfrm>
                  <a:off x="2405140" y="4622178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31"/>
                      </a:moveTo>
                      <a:cubicBezTo>
                        <a:pt x="31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2" name="Google Shape;1852;p31"/>
                <p:cNvSpPr/>
                <p:nvPr/>
              </p:nvSpPr>
              <p:spPr>
                <a:xfrm>
                  <a:off x="2411989" y="46319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3" name="Google Shape;1853;p31"/>
                <p:cNvSpPr/>
                <p:nvPr/>
              </p:nvSpPr>
              <p:spPr>
                <a:xfrm>
                  <a:off x="2402213" y="461925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4" name="Google Shape;1854;p31"/>
                <p:cNvSpPr/>
                <p:nvPr/>
              </p:nvSpPr>
              <p:spPr>
                <a:xfrm>
                  <a:off x="2402213" y="461436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ubicBezTo>
                        <a:pt x="31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5" name="Google Shape;1855;p31"/>
                <p:cNvSpPr/>
                <p:nvPr/>
              </p:nvSpPr>
              <p:spPr>
                <a:xfrm>
                  <a:off x="2418805" y="464954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6" name="Google Shape;1856;p31"/>
                <p:cNvSpPr/>
                <p:nvPr/>
              </p:nvSpPr>
              <p:spPr>
                <a:xfrm>
                  <a:off x="2402213" y="461925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31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7" name="Google Shape;1857;p31"/>
                <p:cNvSpPr/>
                <p:nvPr/>
              </p:nvSpPr>
              <p:spPr>
                <a:xfrm>
                  <a:off x="2410027" y="463195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8" name="Google Shape;1858;p31"/>
                <p:cNvSpPr/>
                <p:nvPr/>
              </p:nvSpPr>
              <p:spPr>
                <a:xfrm>
                  <a:off x="2410027" y="463098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59" name="Google Shape;1859;p31"/>
                <p:cNvSpPr/>
                <p:nvPr/>
              </p:nvSpPr>
              <p:spPr>
                <a:xfrm>
                  <a:off x="2405140" y="46221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0" name="Google Shape;1860;p31"/>
                <p:cNvSpPr/>
                <p:nvPr/>
              </p:nvSpPr>
              <p:spPr>
                <a:xfrm>
                  <a:off x="2408066" y="46300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1" name="Google Shape;1861;p31"/>
                <p:cNvSpPr/>
                <p:nvPr/>
              </p:nvSpPr>
              <p:spPr>
                <a:xfrm>
                  <a:off x="2414915" y="4623175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31"/>
                      </a:moveTo>
                      <a:lnTo>
                        <a:pt x="31" y="0"/>
                      </a:lnTo>
                      <a:cubicBezTo>
                        <a:pt x="0" y="3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2" name="Google Shape;1862;p31"/>
                <p:cNvSpPr/>
                <p:nvPr/>
              </p:nvSpPr>
              <p:spPr>
                <a:xfrm>
                  <a:off x="2429577" y="462317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3" name="Google Shape;1863;p31"/>
                <p:cNvSpPr/>
                <p:nvPr/>
              </p:nvSpPr>
              <p:spPr>
                <a:xfrm>
                  <a:off x="2428581" y="462317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4" name="Google Shape;1864;p31"/>
                <p:cNvSpPr/>
                <p:nvPr/>
              </p:nvSpPr>
              <p:spPr>
                <a:xfrm>
                  <a:off x="2429577" y="462413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5" name="Google Shape;1865;p31"/>
                <p:cNvSpPr/>
                <p:nvPr/>
              </p:nvSpPr>
              <p:spPr>
                <a:xfrm>
                  <a:off x="2427616" y="46153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6" name="Google Shape;1866;p31"/>
                <p:cNvSpPr/>
                <p:nvPr/>
              </p:nvSpPr>
              <p:spPr>
                <a:xfrm>
                  <a:off x="2428581" y="46172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7" name="Google Shape;1867;p31"/>
                <p:cNvSpPr/>
                <p:nvPr/>
              </p:nvSpPr>
              <p:spPr>
                <a:xfrm>
                  <a:off x="2431539" y="46280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8" name="Google Shape;1868;p31"/>
                <p:cNvSpPr/>
                <p:nvPr/>
              </p:nvSpPr>
              <p:spPr>
                <a:xfrm>
                  <a:off x="2388515" y="4608512"/>
                  <a:ext cx="45757" cy="440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23" h="1369" extrusionOk="0">
                      <a:moveTo>
                        <a:pt x="760" y="31"/>
                      </a:moveTo>
                      <a:lnTo>
                        <a:pt x="777" y="64"/>
                      </a:lnTo>
                      <a:lnTo>
                        <a:pt x="777" y="64"/>
                      </a:lnTo>
                      <a:cubicBezTo>
                        <a:pt x="784" y="61"/>
                        <a:pt x="791" y="61"/>
                        <a:pt x="791" y="61"/>
                      </a:cubicBezTo>
                      <a:lnTo>
                        <a:pt x="760" y="31"/>
                      </a:lnTo>
                      <a:close/>
                      <a:moveTo>
                        <a:pt x="1057" y="139"/>
                      </a:moveTo>
                      <a:cubicBezTo>
                        <a:pt x="1048" y="139"/>
                        <a:pt x="1034" y="152"/>
                        <a:pt x="1034" y="152"/>
                      </a:cubicBezTo>
                      <a:lnTo>
                        <a:pt x="1064" y="152"/>
                      </a:lnTo>
                      <a:cubicBezTo>
                        <a:pt x="1064" y="142"/>
                        <a:pt x="1061" y="139"/>
                        <a:pt x="1057" y="139"/>
                      </a:cubicBezTo>
                      <a:close/>
                      <a:moveTo>
                        <a:pt x="1064" y="122"/>
                      </a:moveTo>
                      <a:lnTo>
                        <a:pt x="1095" y="152"/>
                      </a:lnTo>
                      <a:cubicBezTo>
                        <a:pt x="1095" y="152"/>
                        <a:pt x="1095" y="122"/>
                        <a:pt x="1064" y="122"/>
                      </a:cubicBezTo>
                      <a:close/>
                      <a:moveTo>
                        <a:pt x="1073" y="139"/>
                      </a:moveTo>
                      <a:cubicBezTo>
                        <a:pt x="1064" y="139"/>
                        <a:pt x="1064" y="152"/>
                        <a:pt x="1064" y="152"/>
                      </a:cubicBezTo>
                      <a:cubicBezTo>
                        <a:pt x="1064" y="159"/>
                        <a:pt x="1064" y="164"/>
                        <a:pt x="1065" y="168"/>
                      </a:cubicBezTo>
                      <a:lnTo>
                        <a:pt x="1065" y="168"/>
                      </a:lnTo>
                      <a:cubicBezTo>
                        <a:pt x="1069" y="168"/>
                        <a:pt x="1072" y="168"/>
                        <a:pt x="1076" y="168"/>
                      </a:cubicBezTo>
                      <a:cubicBezTo>
                        <a:pt x="1087" y="168"/>
                        <a:pt x="1095" y="168"/>
                        <a:pt x="1095" y="152"/>
                      </a:cubicBezTo>
                      <a:cubicBezTo>
                        <a:pt x="1085" y="142"/>
                        <a:pt x="1078" y="139"/>
                        <a:pt x="1073" y="139"/>
                      </a:cubicBezTo>
                      <a:close/>
                      <a:moveTo>
                        <a:pt x="426" y="152"/>
                      </a:moveTo>
                      <a:cubicBezTo>
                        <a:pt x="457" y="152"/>
                        <a:pt x="457" y="152"/>
                        <a:pt x="487" y="183"/>
                      </a:cubicBezTo>
                      <a:cubicBezTo>
                        <a:pt x="457" y="152"/>
                        <a:pt x="457" y="152"/>
                        <a:pt x="457" y="152"/>
                      </a:cubicBezTo>
                      <a:close/>
                      <a:moveTo>
                        <a:pt x="487" y="152"/>
                      </a:moveTo>
                      <a:cubicBezTo>
                        <a:pt x="457" y="152"/>
                        <a:pt x="487" y="152"/>
                        <a:pt x="487" y="183"/>
                      </a:cubicBezTo>
                      <a:cubicBezTo>
                        <a:pt x="487" y="183"/>
                        <a:pt x="487" y="152"/>
                        <a:pt x="487" y="152"/>
                      </a:cubicBezTo>
                      <a:close/>
                      <a:moveTo>
                        <a:pt x="487" y="183"/>
                      </a:moveTo>
                      <a:lnTo>
                        <a:pt x="487" y="183"/>
                      </a:lnTo>
                      <a:cubicBezTo>
                        <a:pt x="487" y="183"/>
                        <a:pt x="487" y="183"/>
                        <a:pt x="487" y="183"/>
                      </a:cubicBezTo>
                      <a:cubicBezTo>
                        <a:pt x="487" y="183"/>
                        <a:pt x="487" y="183"/>
                        <a:pt x="487" y="183"/>
                      </a:cubicBezTo>
                      <a:close/>
                      <a:moveTo>
                        <a:pt x="1095" y="152"/>
                      </a:moveTo>
                      <a:cubicBezTo>
                        <a:pt x="1095" y="152"/>
                        <a:pt x="1095" y="183"/>
                        <a:pt x="1095" y="183"/>
                      </a:cubicBezTo>
                      <a:cubicBezTo>
                        <a:pt x="1095" y="198"/>
                        <a:pt x="1095" y="206"/>
                        <a:pt x="1099" y="206"/>
                      </a:cubicBezTo>
                      <a:cubicBezTo>
                        <a:pt x="1102" y="206"/>
                        <a:pt x="1110" y="198"/>
                        <a:pt x="1125" y="183"/>
                      </a:cubicBezTo>
                      <a:cubicBezTo>
                        <a:pt x="1095" y="183"/>
                        <a:pt x="1125" y="152"/>
                        <a:pt x="1156" y="152"/>
                      </a:cubicBezTo>
                      <a:close/>
                      <a:moveTo>
                        <a:pt x="365" y="565"/>
                      </a:moveTo>
                      <a:cubicBezTo>
                        <a:pt x="365" y="572"/>
                        <a:pt x="365" y="578"/>
                        <a:pt x="365" y="578"/>
                      </a:cubicBezTo>
                      <a:cubicBezTo>
                        <a:pt x="352" y="578"/>
                        <a:pt x="356" y="572"/>
                        <a:pt x="365" y="565"/>
                      </a:cubicBezTo>
                      <a:close/>
                      <a:moveTo>
                        <a:pt x="639" y="699"/>
                      </a:moveTo>
                      <a:cubicBezTo>
                        <a:pt x="639" y="699"/>
                        <a:pt x="639" y="709"/>
                        <a:pt x="644" y="712"/>
                      </a:cubicBezTo>
                      <a:lnTo>
                        <a:pt x="644" y="712"/>
                      </a:lnTo>
                      <a:cubicBezTo>
                        <a:pt x="643" y="714"/>
                        <a:pt x="642" y="716"/>
                        <a:pt x="642" y="717"/>
                      </a:cubicBezTo>
                      <a:lnTo>
                        <a:pt x="642" y="717"/>
                      </a:lnTo>
                      <a:cubicBezTo>
                        <a:pt x="641" y="718"/>
                        <a:pt x="640" y="718"/>
                        <a:pt x="639" y="718"/>
                      </a:cubicBezTo>
                      <a:lnTo>
                        <a:pt x="639" y="718"/>
                      </a:lnTo>
                      <a:cubicBezTo>
                        <a:pt x="639" y="714"/>
                        <a:pt x="639" y="708"/>
                        <a:pt x="639" y="699"/>
                      </a:cubicBezTo>
                      <a:close/>
                      <a:moveTo>
                        <a:pt x="700" y="699"/>
                      </a:moveTo>
                      <a:cubicBezTo>
                        <a:pt x="700" y="699"/>
                        <a:pt x="700" y="699"/>
                        <a:pt x="700" y="699"/>
                      </a:cubicBezTo>
                      <a:lnTo>
                        <a:pt x="700" y="699"/>
                      </a:lnTo>
                      <a:cubicBezTo>
                        <a:pt x="700" y="730"/>
                        <a:pt x="700" y="730"/>
                        <a:pt x="730" y="730"/>
                      </a:cubicBezTo>
                      <a:cubicBezTo>
                        <a:pt x="730" y="730"/>
                        <a:pt x="730" y="699"/>
                        <a:pt x="700" y="699"/>
                      </a:cubicBezTo>
                      <a:close/>
                      <a:moveTo>
                        <a:pt x="750" y="328"/>
                      </a:moveTo>
                      <a:cubicBezTo>
                        <a:pt x="753" y="328"/>
                        <a:pt x="756" y="330"/>
                        <a:pt x="760" y="335"/>
                      </a:cubicBezTo>
                      <a:lnTo>
                        <a:pt x="760" y="365"/>
                      </a:lnTo>
                      <a:lnTo>
                        <a:pt x="791" y="365"/>
                      </a:lnTo>
                      <a:cubicBezTo>
                        <a:pt x="791" y="365"/>
                        <a:pt x="760" y="335"/>
                        <a:pt x="791" y="335"/>
                      </a:cubicBezTo>
                      <a:cubicBezTo>
                        <a:pt x="791" y="335"/>
                        <a:pt x="791" y="365"/>
                        <a:pt x="791" y="365"/>
                      </a:cubicBezTo>
                      <a:cubicBezTo>
                        <a:pt x="811" y="365"/>
                        <a:pt x="818" y="379"/>
                        <a:pt x="820" y="379"/>
                      </a:cubicBezTo>
                      <a:cubicBezTo>
                        <a:pt x="821" y="379"/>
                        <a:pt x="821" y="375"/>
                        <a:pt x="821" y="365"/>
                      </a:cubicBezTo>
                      <a:lnTo>
                        <a:pt x="821" y="395"/>
                      </a:lnTo>
                      <a:cubicBezTo>
                        <a:pt x="821" y="395"/>
                        <a:pt x="821" y="426"/>
                        <a:pt x="791" y="426"/>
                      </a:cubicBezTo>
                      <a:lnTo>
                        <a:pt x="821" y="456"/>
                      </a:lnTo>
                      <a:lnTo>
                        <a:pt x="791" y="487"/>
                      </a:lnTo>
                      <a:cubicBezTo>
                        <a:pt x="821" y="456"/>
                        <a:pt x="821" y="456"/>
                        <a:pt x="852" y="456"/>
                      </a:cubicBezTo>
                      <a:cubicBezTo>
                        <a:pt x="852" y="456"/>
                        <a:pt x="852" y="487"/>
                        <a:pt x="852" y="487"/>
                      </a:cubicBezTo>
                      <a:cubicBezTo>
                        <a:pt x="821" y="517"/>
                        <a:pt x="821" y="517"/>
                        <a:pt x="821" y="517"/>
                      </a:cubicBezTo>
                      <a:lnTo>
                        <a:pt x="852" y="517"/>
                      </a:lnTo>
                      <a:cubicBezTo>
                        <a:pt x="852" y="517"/>
                        <a:pt x="852" y="517"/>
                        <a:pt x="852" y="547"/>
                      </a:cubicBezTo>
                      <a:lnTo>
                        <a:pt x="791" y="547"/>
                      </a:lnTo>
                      <a:cubicBezTo>
                        <a:pt x="791" y="578"/>
                        <a:pt x="791" y="578"/>
                        <a:pt x="791" y="578"/>
                      </a:cubicBezTo>
                      <a:cubicBezTo>
                        <a:pt x="821" y="608"/>
                        <a:pt x="760" y="608"/>
                        <a:pt x="760" y="608"/>
                      </a:cubicBezTo>
                      <a:lnTo>
                        <a:pt x="791" y="608"/>
                      </a:lnTo>
                      <a:cubicBezTo>
                        <a:pt x="806" y="623"/>
                        <a:pt x="798" y="623"/>
                        <a:pt x="791" y="623"/>
                      </a:cubicBezTo>
                      <a:cubicBezTo>
                        <a:pt x="783" y="623"/>
                        <a:pt x="776" y="623"/>
                        <a:pt x="791" y="639"/>
                      </a:cubicBezTo>
                      <a:lnTo>
                        <a:pt x="760" y="639"/>
                      </a:lnTo>
                      <a:cubicBezTo>
                        <a:pt x="791" y="639"/>
                        <a:pt x="791" y="639"/>
                        <a:pt x="791" y="669"/>
                      </a:cubicBezTo>
                      <a:cubicBezTo>
                        <a:pt x="781" y="659"/>
                        <a:pt x="777" y="656"/>
                        <a:pt x="776" y="656"/>
                      </a:cubicBezTo>
                      <a:lnTo>
                        <a:pt x="776" y="656"/>
                      </a:lnTo>
                      <a:cubicBezTo>
                        <a:pt x="774" y="656"/>
                        <a:pt x="781" y="669"/>
                        <a:pt x="760" y="669"/>
                      </a:cubicBezTo>
                      <a:cubicBezTo>
                        <a:pt x="730" y="669"/>
                        <a:pt x="730" y="669"/>
                        <a:pt x="730" y="699"/>
                      </a:cubicBezTo>
                      <a:cubicBezTo>
                        <a:pt x="730" y="730"/>
                        <a:pt x="730" y="730"/>
                        <a:pt x="730" y="730"/>
                      </a:cubicBezTo>
                      <a:lnTo>
                        <a:pt x="700" y="730"/>
                      </a:lnTo>
                      <a:cubicBezTo>
                        <a:pt x="700" y="730"/>
                        <a:pt x="700" y="730"/>
                        <a:pt x="700" y="760"/>
                      </a:cubicBezTo>
                      <a:cubicBezTo>
                        <a:pt x="700" y="730"/>
                        <a:pt x="700" y="730"/>
                        <a:pt x="669" y="730"/>
                      </a:cubicBezTo>
                      <a:cubicBezTo>
                        <a:pt x="669" y="730"/>
                        <a:pt x="669" y="760"/>
                        <a:pt x="669" y="760"/>
                      </a:cubicBezTo>
                      <a:cubicBezTo>
                        <a:pt x="669" y="739"/>
                        <a:pt x="669" y="717"/>
                        <a:pt x="659" y="717"/>
                      </a:cubicBezTo>
                      <a:cubicBezTo>
                        <a:pt x="657" y="717"/>
                        <a:pt x="656" y="718"/>
                        <a:pt x="654" y="718"/>
                      </a:cubicBezTo>
                      <a:lnTo>
                        <a:pt x="654" y="718"/>
                      </a:lnTo>
                      <a:cubicBezTo>
                        <a:pt x="658" y="713"/>
                        <a:pt x="661" y="708"/>
                        <a:pt x="664" y="708"/>
                      </a:cubicBezTo>
                      <a:cubicBezTo>
                        <a:pt x="667" y="708"/>
                        <a:pt x="669" y="714"/>
                        <a:pt x="669" y="730"/>
                      </a:cubicBezTo>
                      <a:cubicBezTo>
                        <a:pt x="669" y="730"/>
                        <a:pt x="669" y="730"/>
                        <a:pt x="669" y="699"/>
                      </a:cubicBezTo>
                      <a:cubicBezTo>
                        <a:pt x="639" y="699"/>
                        <a:pt x="639" y="699"/>
                        <a:pt x="639" y="669"/>
                      </a:cubicBezTo>
                      <a:lnTo>
                        <a:pt x="609" y="669"/>
                      </a:lnTo>
                      <a:cubicBezTo>
                        <a:pt x="609" y="669"/>
                        <a:pt x="609" y="656"/>
                        <a:pt x="600" y="656"/>
                      </a:cubicBezTo>
                      <a:cubicBezTo>
                        <a:pt x="597" y="656"/>
                        <a:pt x="593" y="657"/>
                        <a:pt x="589" y="660"/>
                      </a:cubicBezTo>
                      <a:lnTo>
                        <a:pt x="589" y="660"/>
                      </a:lnTo>
                      <a:cubicBezTo>
                        <a:pt x="600" y="651"/>
                        <a:pt x="619" y="639"/>
                        <a:pt x="639" y="639"/>
                      </a:cubicBezTo>
                      <a:cubicBezTo>
                        <a:pt x="639" y="639"/>
                        <a:pt x="639" y="578"/>
                        <a:pt x="639" y="578"/>
                      </a:cubicBezTo>
                      <a:cubicBezTo>
                        <a:pt x="639" y="547"/>
                        <a:pt x="609" y="547"/>
                        <a:pt x="548" y="456"/>
                      </a:cubicBezTo>
                      <a:cubicBezTo>
                        <a:pt x="548" y="426"/>
                        <a:pt x="517" y="426"/>
                        <a:pt x="517" y="426"/>
                      </a:cubicBezTo>
                      <a:lnTo>
                        <a:pt x="517" y="426"/>
                      </a:lnTo>
                      <a:cubicBezTo>
                        <a:pt x="517" y="426"/>
                        <a:pt x="517" y="426"/>
                        <a:pt x="517" y="426"/>
                      </a:cubicBezTo>
                      <a:lnTo>
                        <a:pt x="578" y="426"/>
                      </a:lnTo>
                      <a:cubicBezTo>
                        <a:pt x="578" y="426"/>
                        <a:pt x="517" y="395"/>
                        <a:pt x="578" y="395"/>
                      </a:cubicBezTo>
                      <a:cubicBezTo>
                        <a:pt x="548" y="395"/>
                        <a:pt x="578" y="395"/>
                        <a:pt x="578" y="365"/>
                      </a:cubicBezTo>
                      <a:cubicBezTo>
                        <a:pt x="578" y="380"/>
                        <a:pt x="586" y="380"/>
                        <a:pt x="593" y="380"/>
                      </a:cubicBezTo>
                      <a:cubicBezTo>
                        <a:pt x="601" y="380"/>
                        <a:pt x="609" y="380"/>
                        <a:pt x="609" y="395"/>
                      </a:cubicBezTo>
                      <a:cubicBezTo>
                        <a:pt x="609" y="395"/>
                        <a:pt x="609" y="365"/>
                        <a:pt x="609" y="365"/>
                      </a:cubicBezTo>
                      <a:cubicBezTo>
                        <a:pt x="609" y="365"/>
                        <a:pt x="639" y="395"/>
                        <a:pt x="639" y="395"/>
                      </a:cubicBezTo>
                      <a:cubicBezTo>
                        <a:pt x="639" y="395"/>
                        <a:pt x="639" y="365"/>
                        <a:pt x="639" y="365"/>
                      </a:cubicBezTo>
                      <a:cubicBezTo>
                        <a:pt x="639" y="359"/>
                        <a:pt x="640" y="356"/>
                        <a:pt x="642" y="356"/>
                      </a:cubicBezTo>
                      <a:cubicBezTo>
                        <a:pt x="645" y="356"/>
                        <a:pt x="650" y="361"/>
                        <a:pt x="654" y="365"/>
                      </a:cubicBezTo>
                      <a:lnTo>
                        <a:pt x="639" y="365"/>
                      </a:lnTo>
                      <a:cubicBezTo>
                        <a:pt x="639" y="380"/>
                        <a:pt x="639" y="380"/>
                        <a:pt x="643" y="380"/>
                      </a:cubicBezTo>
                      <a:cubicBezTo>
                        <a:pt x="647" y="380"/>
                        <a:pt x="654" y="380"/>
                        <a:pt x="669" y="395"/>
                      </a:cubicBezTo>
                      <a:cubicBezTo>
                        <a:pt x="669" y="395"/>
                        <a:pt x="669" y="395"/>
                        <a:pt x="669" y="365"/>
                      </a:cubicBezTo>
                      <a:cubicBezTo>
                        <a:pt x="676" y="372"/>
                        <a:pt x="679" y="374"/>
                        <a:pt x="681" y="374"/>
                      </a:cubicBezTo>
                      <a:cubicBezTo>
                        <a:pt x="684" y="374"/>
                        <a:pt x="683" y="369"/>
                        <a:pt x="681" y="365"/>
                      </a:cubicBezTo>
                      <a:lnTo>
                        <a:pt x="700" y="365"/>
                      </a:lnTo>
                      <a:cubicBezTo>
                        <a:pt x="700" y="365"/>
                        <a:pt x="700" y="365"/>
                        <a:pt x="700" y="335"/>
                      </a:cubicBezTo>
                      <a:cubicBezTo>
                        <a:pt x="700" y="365"/>
                        <a:pt x="730" y="365"/>
                        <a:pt x="730" y="365"/>
                      </a:cubicBezTo>
                      <a:cubicBezTo>
                        <a:pt x="730" y="355"/>
                        <a:pt x="733" y="352"/>
                        <a:pt x="737" y="352"/>
                      </a:cubicBezTo>
                      <a:cubicBezTo>
                        <a:pt x="738" y="352"/>
                        <a:pt x="739" y="352"/>
                        <a:pt x="740" y="352"/>
                      </a:cubicBezTo>
                      <a:lnTo>
                        <a:pt x="740" y="352"/>
                      </a:lnTo>
                      <a:cubicBezTo>
                        <a:pt x="741" y="354"/>
                        <a:pt x="742" y="356"/>
                        <a:pt x="743" y="356"/>
                      </a:cubicBezTo>
                      <a:lnTo>
                        <a:pt x="743" y="356"/>
                      </a:lnTo>
                      <a:cubicBezTo>
                        <a:pt x="745" y="360"/>
                        <a:pt x="743" y="365"/>
                        <a:pt x="730" y="365"/>
                      </a:cubicBezTo>
                      <a:lnTo>
                        <a:pt x="760" y="365"/>
                      </a:lnTo>
                      <a:lnTo>
                        <a:pt x="745" y="350"/>
                      </a:lnTo>
                      <a:lnTo>
                        <a:pt x="745" y="350"/>
                      </a:lnTo>
                      <a:cubicBezTo>
                        <a:pt x="745" y="342"/>
                        <a:pt x="744" y="328"/>
                        <a:pt x="750" y="328"/>
                      </a:cubicBezTo>
                      <a:close/>
                      <a:moveTo>
                        <a:pt x="1368" y="821"/>
                      </a:moveTo>
                      <a:cubicBezTo>
                        <a:pt x="1395" y="821"/>
                        <a:pt x="1375" y="844"/>
                        <a:pt x="1390" y="850"/>
                      </a:cubicBezTo>
                      <a:lnTo>
                        <a:pt x="1390" y="850"/>
                      </a:lnTo>
                      <a:cubicBezTo>
                        <a:pt x="1381" y="847"/>
                        <a:pt x="1368" y="840"/>
                        <a:pt x="1368" y="821"/>
                      </a:cubicBezTo>
                      <a:close/>
                      <a:moveTo>
                        <a:pt x="160" y="1052"/>
                      </a:moveTo>
                      <a:cubicBezTo>
                        <a:pt x="163" y="1052"/>
                        <a:pt x="161" y="1055"/>
                        <a:pt x="153" y="1064"/>
                      </a:cubicBezTo>
                      <a:cubicBezTo>
                        <a:pt x="148" y="1073"/>
                        <a:pt x="146" y="1080"/>
                        <a:pt x="146" y="1086"/>
                      </a:cubicBezTo>
                      <a:lnTo>
                        <a:pt x="146" y="1086"/>
                      </a:lnTo>
                      <a:cubicBezTo>
                        <a:pt x="137" y="1068"/>
                        <a:pt x="156" y="1052"/>
                        <a:pt x="160" y="1052"/>
                      </a:cubicBezTo>
                      <a:close/>
                      <a:moveTo>
                        <a:pt x="760" y="1338"/>
                      </a:moveTo>
                      <a:cubicBezTo>
                        <a:pt x="760" y="1353"/>
                        <a:pt x="768" y="1353"/>
                        <a:pt x="776" y="1353"/>
                      </a:cubicBezTo>
                      <a:cubicBezTo>
                        <a:pt x="783" y="1353"/>
                        <a:pt x="791" y="1353"/>
                        <a:pt x="791" y="1368"/>
                      </a:cubicBezTo>
                      <a:cubicBezTo>
                        <a:pt x="791" y="1338"/>
                        <a:pt x="791" y="1338"/>
                        <a:pt x="760" y="1338"/>
                      </a:cubicBezTo>
                      <a:close/>
                      <a:moveTo>
                        <a:pt x="943" y="0"/>
                      </a:moveTo>
                      <a:cubicBezTo>
                        <a:pt x="943" y="0"/>
                        <a:pt x="973" y="0"/>
                        <a:pt x="943" y="31"/>
                      </a:cubicBezTo>
                      <a:cubicBezTo>
                        <a:pt x="912" y="31"/>
                        <a:pt x="882" y="92"/>
                        <a:pt x="882" y="92"/>
                      </a:cubicBezTo>
                      <a:cubicBezTo>
                        <a:pt x="852" y="92"/>
                        <a:pt x="852" y="92"/>
                        <a:pt x="852" y="122"/>
                      </a:cubicBezTo>
                      <a:cubicBezTo>
                        <a:pt x="852" y="92"/>
                        <a:pt x="852" y="31"/>
                        <a:pt x="821" y="31"/>
                      </a:cubicBezTo>
                      <a:cubicBezTo>
                        <a:pt x="821" y="61"/>
                        <a:pt x="821" y="61"/>
                        <a:pt x="821" y="92"/>
                      </a:cubicBezTo>
                      <a:cubicBezTo>
                        <a:pt x="801" y="92"/>
                        <a:pt x="794" y="65"/>
                        <a:pt x="792" y="65"/>
                      </a:cubicBezTo>
                      <a:cubicBezTo>
                        <a:pt x="791" y="65"/>
                        <a:pt x="791" y="71"/>
                        <a:pt x="791" y="92"/>
                      </a:cubicBezTo>
                      <a:lnTo>
                        <a:pt x="777" y="64"/>
                      </a:lnTo>
                      <a:lnTo>
                        <a:pt x="777" y="64"/>
                      </a:lnTo>
                      <a:cubicBezTo>
                        <a:pt x="769" y="68"/>
                        <a:pt x="760" y="75"/>
                        <a:pt x="760" y="92"/>
                      </a:cubicBezTo>
                      <a:cubicBezTo>
                        <a:pt x="760" y="92"/>
                        <a:pt x="730" y="92"/>
                        <a:pt x="730" y="61"/>
                      </a:cubicBezTo>
                      <a:cubicBezTo>
                        <a:pt x="730" y="92"/>
                        <a:pt x="730" y="122"/>
                        <a:pt x="730" y="122"/>
                      </a:cubicBezTo>
                      <a:cubicBezTo>
                        <a:pt x="730" y="92"/>
                        <a:pt x="723" y="84"/>
                        <a:pt x="715" y="84"/>
                      </a:cubicBezTo>
                      <a:cubicBezTo>
                        <a:pt x="707" y="84"/>
                        <a:pt x="700" y="92"/>
                        <a:pt x="700" y="92"/>
                      </a:cubicBezTo>
                      <a:lnTo>
                        <a:pt x="669" y="61"/>
                      </a:lnTo>
                      <a:lnTo>
                        <a:pt x="669" y="61"/>
                      </a:lnTo>
                      <a:cubicBezTo>
                        <a:pt x="700" y="92"/>
                        <a:pt x="669" y="92"/>
                        <a:pt x="669" y="122"/>
                      </a:cubicBezTo>
                      <a:cubicBezTo>
                        <a:pt x="654" y="92"/>
                        <a:pt x="654" y="92"/>
                        <a:pt x="654" y="92"/>
                      </a:cubicBezTo>
                      <a:cubicBezTo>
                        <a:pt x="654" y="92"/>
                        <a:pt x="654" y="92"/>
                        <a:pt x="639" y="61"/>
                      </a:cubicBezTo>
                      <a:cubicBezTo>
                        <a:pt x="639" y="122"/>
                        <a:pt x="609" y="92"/>
                        <a:pt x="639" y="122"/>
                      </a:cubicBezTo>
                      <a:cubicBezTo>
                        <a:pt x="609" y="122"/>
                        <a:pt x="609" y="92"/>
                        <a:pt x="609" y="92"/>
                      </a:cubicBezTo>
                      <a:lnTo>
                        <a:pt x="609" y="122"/>
                      </a:lnTo>
                      <a:cubicBezTo>
                        <a:pt x="578" y="92"/>
                        <a:pt x="578" y="92"/>
                        <a:pt x="548" y="92"/>
                      </a:cubicBezTo>
                      <a:lnTo>
                        <a:pt x="548" y="122"/>
                      </a:lnTo>
                      <a:cubicBezTo>
                        <a:pt x="548" y="122"/>
                        <a:pt x="548" y="152"/>
                        <a:pt x="548" y="152"/>
                      </a:cubicBezTo>
                      <a:cubicBezTo>
                        <a:pt x="563" y="168"/>
                        <a:pt x="563" y="168"/>
                        <a:pt x="559" y="168"/>
                      </a:cubicBezTo>
                      <a:cubicBezTo>
                        <a:pt x="555" y="168"/>
                        <a:pt x="548" y="168"/>
                        <a:pt x="548" y="183"/>
                      </a:cubicBezTo>
                      <a:cubicBezTo>
                        <a:pt x="548" y="183"/>
                        <a:pt x="548" y="183"/>
                        <a:pt x="548" y="152"/>
                      </a:cubicBezTo>
                      <a:lnTo>
                        <a:pt x="517" y="152"/>
                      </a:lnTo>
                      <a:cubicBezTo>
                        <a:pt x="517" y="152"/>
                        <a:pt x="548" y="213"/>
                        <a:pt x="578" y="213"/>
                      </a:cubicBezTo>
                      <a:cubicBezTo>
                        <a:pt x="578" y="213"/>
                        <a:pt x="578" y="244"/>
                        <a:pt x="578" y="244"/>
                      </a:cubicBezTo>
                      <a:lnTo>
                        <a:pt x="548" y="244"/>
                      </a:lnTo>
                      <a:cubicBezTo>
                        <a:pt x="548" y="244"/>
                        <a:pt x="517" y="183"/>
                        <a:pt x="487" y="183"/>
                      </a:cubicBezTo>
                      <a:cubicBezTo>
                        <a:pt x="457" y="183"/>
                        <a:pt x="487" y="213"/>
                        <a:pt x="487" y="213"/>
                      </a:cubicBezTo>
                      <a:cubicBezTo>
                        <a:pt x="517" y="213"/>
                        <a:pt x="487" y="244"/>
                        <a:pt x="517" y="244"/>
                      </a:cubicBezTo>
                      <a:cubicBezTo>
                        <a:pt x="517" y="274"/>
                        <a:pt x="517" y="274"/>
                        <a:pt x="487" y="274"/>
                      </a:cubicBezTo>
                      <a:cubicBezTo>
                        <a:pt x="487" y="266"/>
                        <a:pt x="485" y="261"/>
                        <a:pt x="482" y="256"/>
                      </a:cubicBezTo>
                      <a:lnTo>
                        <a:pt x="482" y="256"/>
                      </a:lnTo>
                      <a:cubicBezTo>
                        <a:pt x="481" y="257"/>
                        <a:pt x="480" y="257"/>
                        <a:pt x="479" y="257"/>
                      </a:cubicBezTo>
                      <a:cubicBezTo>
                        <a:pt x="470" y="257"/>
                        <a:pt x="457" y="244"/>
                        <a:pt x="457" y="244"/>
                      </a:cubicBezTo>
                      <a:lnTo>
                        <a:pt x="457" y="244"/>
                      </a:lnTo>
                      <a:cubicBezTo>
                        <a:pt x="457" y="244"/>
                        <a:pt x="474" y="244"/>
                        <a:pt x="482" y="256"/>
                      </a:cubicBezTo>
                      <a:lnTo>
                        <a:pt x="482" y="256"/>
                      </a:lnTo>
                      <a:cubicBezTo>
                        <a:pt x="485" y="255"/>
                        <a:pt x="487" y="251"/>
                        <a:pt x="487" y="244"/>
                      </a:cubicBezTo>
                      <a:lnTo>
                        <a:pt x="426" y="244"/>
                      </a:lnTo>
                      <a:cubicBezTo>
                        <a:pt x="457" y="244"/>
                        <a:pt x="457" y="244"/>
                        <a:pt x="457" y="274"/>
                      </a:cubicBezTo>
                      <a:cubicBezTo>
                        <a:pt x="426" y="244"/>
                        <a:pt x="396" y="244"/>
                        <a:pt x="396" y="213"/>
                      </a:cubicBezTo>
                      <a:lnTo>
                        <a:pt x="396" y="213"/>
                      </a:lnTo>
                      <a:cubicBezTo>
                        <a:pt x="396" y="244"/>
                        <a:pt x="396" y="274"/>
                        <a:pt x="426" y="274"/>
                      </a:cubicBezTo>
                      <a:cubicBezTo>
                        <a:pt x="426" y="274"/>
                        <a:pt x="457" y="274"/>
                        <a:pt x="457" y="304"/>
                      </a:cubicBezTo>
                      <a:cubicBezTo>
                        <a:pt x="457" y="304"/>
                        <a:pt x="457" y="304"/>
                        <a:pt x="457" y="335"/>
                      </a:cubicBezTo>
                      <a:cubicBezTo>
                        <a:pt x="457" y="304"/>
                        <a:pt x="426" y="304"/>
                        <a:pt x="426" y="304"/>
                      </a:cubicBezTo>
                      <a:lnTo>
                        <a:pt x="426" y="304"/>
                      </a:lnTo>
                      <a:cubicBezTo>
                        <a:pt x="426" y="324"/>
                        <a:pt x="426" y="331"/>
                        <a:pt x="435" y="333"/>
                      </a:cubicBezTo>
                      <a:lnTo>
                        <a:pt x="435" y="333"/>
                      </a:lnTo>
                      <a:cubicBezTo>
                        <a:pt x="433" y="334"/>
                        <a:pt x="430" y="335"/>
                        <a:pt x="426" y="335"/>
                      </a:cubicBezTo>
                      <a:cubicBezTo>
                        <a:pt x="426" y="335"/>
                        <a:pt x="420" y="341"/>
                        <a:pt x="414" y="347"/>
                      </a:cubicBezTo>
                      <a:lnTo>
                        <a:pt x="414" y="347"/>
                      </a:lnTo>
                      <a:cubicBezTo>
                        <a:pt x="405" y="344"/>
                        <a:pt x="396" y="335"/>
                        <a:pt x="396" y="335"/>
                      </a:cubicBezTo>
                      <a:cubicBezTo>
                        <a:pt x="383" y="328"/>
                        <a:pt x="375" y="326"/>
                        <a:pt x="371" y="326"/>
                      </a:cubicBezTo>
                      <a:cubicBezTo>
                        <a:pt x="361" y="326"/>
                        <a:pt x="375" y="343"/>
                        <a:pt x="374" y="343"/>
                      </a:cubicBezTo>
                      <a:cubicBezTo>
                        <a:pt x="374" y="343"/>
                        <a:pt x="372" y="341"/>
                        <a:pt x="365" y="335"/>
                      </a:cubicBezTo>
                      <a:lnTo>
                        <a:pt x="335" y="335"/>
                      </a:lnTo>
                      <a:cubicBezTo>
                        <a:pt x="315" y="335"/>
                        <a:pt x="308" y="348"/>
                        <a:pt x="297" y="348"/>
                      </a:cubicBezTo>
                      <a:cubicBezTo>
                        <a:pt x="291" y="348"/>
                        <a:pt x="284" y="345"/>
                        <a:pt x="274" y="335"/>
                      </a:cubicBezTo>
                      <a:lnTo>
                        <a:pt x="274" y="335"/>
                      </a:lnTo>
                      <a:cubicBezTo>
                        <a:pt x="275" y="336"/>
                        <a:pt x="305" y="365"/>
                        <a:pt x="305" y="365"/>
                      </a:cubicBezTo>
                      <a:lnTo>
                        <a:pt x="244" y="365"/>
                      </a:lnTo>
                      <a:cubicBezTo>
                        <a:pt x="213" y="365"/>
                        <a:pt x="122" y="365"/>
                        <a:pt x="122" y="426"/>
                      </a:cubicBezTo>
                      <a:cubicBezTo>
                        <a:pt x="92" y="426"/>
                        <a:pt x="122" y="426"/>
                        <a:pt x="92" y="395"/>
                      </a:cubicBezTo>
                      <a:lnTo>
                        <a:pt x="92" y="395"/>
                      </a:lnTo>
                      <a:cubicBezTo>
                        <a:pt x="122" y="456"/>
                        <a:pt x="31" y="426"/>
                        <a:pt x="31" y="487"/>
                      </a:cubicBezTo>
                      <a:lnTo>
                        <a:pt x="61" y="487"/>
                      </a:lnTo>
                      <a:cubicBezTo>
                        <a:pt x="1" y="517"/>
                        <a:pt x="31" y="578"/>
                        <a:pt x="1" y="608"/>
                      </a:cubicBezTo>
                      <a:cubicBezTo>
                        <a:pt x="31" y="608"/>
                        <a:pt x="31" y="608"/>
                        <a:pt x="31" y="639"/>
                      </a:cubicBezTo>
                      <a:cubicBezTo>
                        <a:pt x="1" y="669"/>
                        <a:pt x="1" y="760"/>
                        <a:pt x="1" y="821"/>
                      </a:cubicBezTo>
                      <a:cubicBezTo>
                        <a:pt x="60" y="910"/>
                        <a:pt x="61" y="999"/>
                        <a:pt x="146" y="1088"/>
                      </a:cubicBezTo>
                      <a:lnTo>
                        <a:pt x="146" y="1088"/>
                      </a:lnTo>
                      <a:cubicBezTo>
                        <a:pt x="150" y="1117"/>
                        <a:pt x="208" y="1105"/>
                        <a:pt x="183" y="1155"/>
                      </a:cubicBezTo>
                      <a:cubicBezTo>
                        <a:pt x="235" y="1182"/>
                        <a:pt x="243" y="1253"/>
                        <a:pt x="302" y="1253"/>
                      </a:cubicBezTo>
                      <a:cubicBezTo>
                        <a:pt x="311" y="1253"/>
                        <a:pt x="322" y="1251"/>
                        <a:pt x="335" y="1247"/>
                      </a:cubicBezTo>
                      <a:lnTo>
                        <a:pt x="335" y="1277"/>
                      </a:lnTo>
                      <a:cubicBezTo>
                        <a:pt x="350" y="1292"/>
                        <a:pt x="365" y="1292"/>
                        <a:pt x="377" y="1292"/>
                      </a:cubicBezTo>
                      <a:cubicBezTo>
                        <a:pt x="388" y="1292"/>
                        <a:pt x="396" y="1292"/>
                        <a:pt x="396" y="1307"/>
                      </a:cubicBezTo>
                      <a:lnTo>
                        <a:pt x="396" y="1277"/>
                      </a:lnTo>
                      <a:cubicBezTo>
                        <a:pt x="416" y="1277"/>
                        <a:pt x="409" y="1290"/>
                        <a:pt x="412" y="1290"/>
                      </a:cubicBezTo>
                      <a:cubicBezTo>
                        <a:pt x="413" y="1290"/>
                        <a:pt x="416" y="1287"/>
                        <a:pt x="426" y="1277"/>
                      </a:cubicBezTo>
                      <a:cubicBezTo>
                        <a:pt x="426" y="1338"/>
                        <a:pt x="457" y="1307"/>
                        <a:pt x="487" y="1338"/>
                      </a:cubicBezTo>
                      <a:cubicBezTo>
                        <a:pt x="487" y="1323"/>
                        <a:pt x="495" y="1315"/>
                        <a:pt x="506" y="1315"/>
                      </a:cubicBezTo>
                      <a:cubicBezTo>
                        <a:pt x="517" y="1315"/>
                        <a:pt x="533" y="1323"/>
                        <a:pt x="548" y="1338"/>
                      </a:cubicBezTo>
                      <a:cubicBezTo>
                        <a:pt x="548" y="1338"/>
                        <a:pt x="578" y="1368"/>
                        <a:pt x="609" y="1368"/>
                      </a:cubicBezTo>
                      <a:lnTo>
                        <a:pt x="730" y="1368"/>
                      </a:lnTo>
                      <a:lnTo>
                        <a:pt x="730" y="1338"/>
                      </a:lnTo>
                      <a:lnTo>
                        <a:pt x="760" y="1338"/>
                      </a:lnTo>
                      <a:cubicBezTo>
                        <a:pt x="760" y="1338"/>
                        <a:pt x="760" y="1307"/>
                        <a:pt x="791" y="1307"/>
                      </a:cubicBezTo>
                      <a:cubicBezTo>
                        <a:pt x="791" y="1338"/>
                        <a:pt x="791" y="1338"/>
                        <a:pt x="821" y="1368"/>
                      </a:cubicBezTo>
                      <a:cubicBezTo>
                        <a:pt x="852" y="1338"/>
                        <a:pt x="852" y="1307"/>
                        <a:pt x="912" y="1307"/>
                      </a:cubicBezTo>
                      <a:cubicBezTo>
                        <a:pt x="912" y="1314"/>
                        <a:pt x="914" y="1316"/>
                        <a:pt x="916" y="1316"/>
                      </a:cubicBezTo>
                      <a:cubicBezTo>
                        <a:pt x="921" y="1316"/>
                        <a:pt x="928" y="1309"/>
                        <a:pt x="933" y="1309"/>
                      </a:cubicBezTo>
                      <a:cubicBezTo>
                        <a:pt x="939" y="1309"/>
                        <a:pt x="943" y="1315"/>
                        <a:pt x="943" y="1338"/>
                      </a:cubicBezTo>
                      <a:cubicBezTo>
                        <a:pt x="973" y="1307"/>
                        <a:pt x="912" y="1307"/>
                        <a:pt x="912" y="1277"/>
                      </a:cubicBezTo>
                      <a:cubicBezTo>
                        <a:pt x="933" y="1277"/>
                        <a:pt x="939" y="1263"/>
                        <a:pt x="942" y="1263"/>
                      </a:cubicBezTo>
                      <a:cubicBezTo>
                        <a:pt x="943" y="1263"/>
                        <a:pt x="943" y="1267"/>
                        <a:pt x="943" y="1277"/>
                      </a:cubicBezTo>
                      <a:lnTo>
                        <a:pt x="973" y="1277"/>
                      </a:lnTo>
                      <a:cubicBezTo>
                        <a:pt x="973" y="1277"/>
                        <a:pt x="973" y="1277"/>
                        <a:pt x="973" y="1307"/>
                      </a:cubicBezTo>
                      <a:cubicBezTo>
                        <a:pt x="973" y="1247"/>
                        <a:pt x="1034" y="1277"/>
                        <a:pt x="1064" y="1247"/>
                      </a:cubicBezTo>
                      <a:lnTo>
                        <a:pt x="1034" y="1247"/>
                      </a:lnTo>
                      <a:cubicBezTo>
                        <a:pt x="1034" y="1224"/>
                        <a:pt x="1038" y="1218"/>
                        <a:pt x="1045" y="1218"/>
                      </a:cubicBezTo>
                      <a:cubicBezTo>
                        <a:pt x="1052" y="1218"/>
                        <a:pt x="1063" y="1225"/>
                        <a:pt x="1075" y="1225"/>
                      </a:cubicBezTo>
                      <a:cubicBezTo>
                        <a:pt x="1079" y="1225"/>
                        <a:pt x="1084" y="1224"/>
                        <a:pt x="1089" y="1221"/>
                      </a:cubicBezTo>
                      <a:lnTo>
                        <a:pt x="1089" y="1221"/>
                      </a:lnTo>
                      <a:cubicBezTo>
                        <a:pt x="1092" y="1228"/>
                        <a:pt x="1095" y="1237"/>
                        <a:pt x="1095" y="1247"/>
                      </a:cubicBezTo>
                      <a:lnTo>
                        <a:pt x="1095" y="1216"/>
                      </a:lnTo>
                      <a:cubicBezTo>
                        <a:pt x="1093" y="1218"/>
                        <a:pt x="1091" y="1220"/>
                        <a:pt x="1089" y="1221"/>
                      </a:cubicBezTo>
                      <a:lnTo>
                        <a:pt x="1089" y="1221"/>
                      </a:lnTo>
                      <a:cubicBezTo>
                        <a:pt x="1085" y="1211"/>
                        <a:pt x="1080" y="1204"/>
                        <a:pt x="1081" y="1204"/>
                      </a:cubicBezTo>
                      <a:lnTo>
                        <a:pt x="1081" y="1204"/>
                      </a:lnTo>
                      <a:cubicBezTo>
                        <a:pt x="1082" y="1204"/>
                        <a:pt x="1086" y="1207"/>
                        <a:pt x="1095" y="1216"/>
                      </a:cubicBezTo>
                      <a:cubicBezTo>
                        <a:pt x="1125" y="1216"/>
                        <a:pt x="1095" y="1216"/>
                        <a:pt x="1095" y="1247"/>
                      </a:cubicBezTo>
                      <a:cubicBezTo>
                        <a:pt x="1125" y="1247"/>
                        <a:pt x="1125" y="1216"/>
                        <a:pt x="1125" y="1186"/>
                      </a:cubicBezTo>
                      <a:cubicBezTo>
                        <a:pt x="1156" y="1186"/>
                        <a:pt x="1156" y="1155"/>
                        <a:pt x="1186" y="1155"/>
                      </a:cubicBezTo>
                      <a:cubicBezTo>
                        <a:pt x="1186" y="1145"/>
                        <a:pt x="1189" y="1142"/>
                        <a:pt x="1194" y="1142"/>
                      </a:cubicBezTo>
                      <a:cubicBezTo>
                        <a:pt x="1203" y="1142"/>
                        <a:pt x="1216" y="1155"/>
                        <a:pt x="1216" y="1155"/>
                      </a:cubicBezTo>
                      <a:cubicBezTo>
                        <a:pt x="1277" y="1095"/>
                        <a:pt x="1277" y="1003"/>
                        <a:pt x="1308" y="973"/>
                      </a:cubicBezTo>
                      <a:cubicBezTo>
                        <a:pt x="1277" y="943"/>
                        <a:pt x="1308" y="943"/>
                        <a:pt x="1308" y="912"/>
                      </a:cubicBezTo>
                      <a:lnTo>
                        <a:pt x="1338" y="943"/>
                      </a:lnTo>
                      <a:lnTo>
                        <a:pt x="1338" y="912"/>
                      </a:lnTo>
                      <a:cubicBezTo>
                        <a:pt x="1338" y="912"/>
                        <a:pt x="1338" y="899"/>
                        <a:pt x="1347" y="899"/>
                      </a:cubicBezTo>
                      <a:cubicBezTo>
                        <a:pt x="1352" y="899"/>
                        <a:pt x="1358" y="902"/>
                        <a:pt x="1368" y="912"/>
                      </a:cubicBezTo>
                      <a:lnTo>
                        <a:pt x="1399" y="851"/>
                      </a:lnTo>
                      <a:cubicBezTo>
                        <a:pt x="1422" y="828"/>
                        <a:pt x="1374" y="787"/>
                        <a:pt x="1364" y="756"/>
                      </a:cubicBezTo>
                      <a:lnTo>
                        <a:pt x="1364" y="756"/>
                      </a:lnTo>
                      <a:cubicBezTo>
                        <a:pt x="1365" y="757"/>
                        <a:pt x="1367" y="759"/>
                        <a:pt x="1368" y="760"/>
                      </a:cubicBezTo>
                      <a:lnTo>
                        <a:pt x="1368" y="730"/>
                      </a:lnTo>
                      <a:lnTo>
                        <a:pt x="1368" y="730"/>
                      </a:lnTo>
                      <a:cubicBezTo>
                        <a:pt x="1361" y="737"/>
                        <a:pt x="1361" y="746"/>
                        <a:pt x="1364" y="756"/>
                      </a:cubicBezTo>
                      <a:lnTo>
                        <a:pt x="1364" y="756"/>
                      </a:lnTo>
                      <a:cubicBezTo>
                        <a:pt x="1341" y="730"/>
                        <a:pt x="1367" y="730"/>
                        <a:pt x="1338" y="730"/>
                      </a:cubicBezTo>
                      <a:lnTo>
                        <a:pt x="1308" y="730"/>
                      </a:lnTo>
                      <a:cubicBezTo>
                        <a:pt x="1308" y="699"/>
                        <a:pt x="1277" y="699"/>
                        <a:pt x="1277" y="699"/>
                      </a:cubicBezTo>
                      <a:cubicBezTo>
                        <a:pt x="1308" y="699"/>
                        <a:pt x="1308" y="669"/>
                        <a:pt x="1338" y="669"/>
                      </a:cubicBezTo>
                      <a:cubicBezTo>
                        <a:pt x="1308" y="669"/>
                        <a:pt x="1277" y="639"/>
                        <a:pt x="1277" y="639"/>
                      </a:cubicBezTo>
                      <a:lnTo>
                        <a:pt x="1308" y="639"/>
                      </a:lnTo>
                      <a:cubicBezTo>
                        <a:pt x="1308" y="608"/>
                        <a:pt x="1308" y="608"/>
                        <a:pt x="1338" y="608"/>
                      </a:cubicBezTo>
                      <a:cubicBezTo>
                        <a:pt x="1308" y="578"/>
                        <a:pt x="1338" y="578"/>
                        <a:pt x="1338" y="578"/>
                      </a:cubicBezTo>
                      <a:lnTo>
                        <a:pt x="1277" y="578"/>
                      </a:lnTo>
                      <a:cubicBezTo>
                        <a:pt x="1308" y="578"/>
                        <a:pt x="1247" y="547"/>
                        <a:pt x="1277" y="547"/>
                      </a:cubicBezTo>
                      <a:lnTo>
                        <a:pt x="1308" y="547"/>
                      </a:lnTo>
                      <a:cubicBezTo>
                        <a:pt x="1277" y="517"/>
                        <a:pt x="1308" y="517"/>
                        <a:pt x="1308" y="487"/>
                      </a:cubicBezTo>
                      <a:cubicBezTo>
                        <a:pt x="1308" y="487"/>
                        <a:pt x="1308" y="456"/>
                        <a:pt x="1308" y="456"/>
                      </a:cubicBezTo>
                      <a:lnTo>
                        <a:pt x="1277" y="487"/>
                      </a:lnTo>
                      <a:cubicBezTo>
                        <a:pt x="1277" y="456"/>
                        <a:pt x="1277" y="456"/>
                        <a:pt x="1277" y="456"/>
                      </a:cubicBezTo>
                      <a:cubicBezTo>
                        <a:pt x="1257" y="456"/>
                        <a:pt x="1250" y="470"/>
                        <a:pt x="1239" y="470"/>
                      </a:cubicBezTo>
                      <a:cubicBezTo>
                        <a:pt x="1236" y="470"/>
                        <a:pt x="1233" y="469"/>
                        <a:pt x="1230" y="467"/>
                      </a:cubicBezTo>
                      <a:lnTo>
                        <a:pt x="1230" y="467"/>
                      </a:lnTo>
                      <a:cubicBezTo>
                        <a:pt x="1229" y="470"/>
                        <a:pt x="1227" y="475"/>
                        <a:pt x="1223" y="480"/>
                      </a:cubicBezTo>
                      <a:lnTo>
                        <a:pt x="1223" y="480"/>
                      </a:lnTo>
                      <a:cubicBezTo>
                        <a:pt x="1211" y="476"/>
                        <a:pt x="1204" y="468"/>
                        <a:pt x="1216" y="456"/>
                      </a:cubicBezTo>
                      <a:lnTo>
                        <a:pt x="1216" y="456"/>
                      </a:lnTo>
                      <a:cubicBezTo>
                        <a:pt x="1222" y="462"/>
                        <a:pt x="1226" y="465"/>
                        <a:pt x="1230" y="467"/>
                      </a:cubicBezTo>
                      <a:lnTo>
                        <a:pt x="1230" y="467"/>
                      </a:lnTo>
                      <a:cubicBezTo>
                        <a:pt x="1232" y="456"/>
                        <a:pt x="1216" y="456"/>
                        <a:pt x="1216" y="456"/>
                      </a:cubicBezTo>
                      <a:lnTo>
                        <a:pt x="1216" y="456"/>
                      </a:lnTo>
                      <a:cubicBezTo>
                        <a:pt x="1216" y="456"/>
                        <a:pt x="1216" y="456"/>
                        <a:pt x="1216" y="456"/>
                      </a:cubicBezTo>
                      <a:cubicBezTo>
                        <a:pt x="1247" y="426"/>
                        <a:pt x="1216" y="426"/>
                        <a:pt x="1247" y="395"/>
                      </a:cubicBezTo>
                      <a:cubicBezTo>
                        <a:pt x="1206" y="395"/>
                        <a:pt x="1247" y="382"/>
                        <a:pt x="1269" y="373"/>
                      </a:cubicBezTo>
                      <a:lnTo>
                        <a:pt x="1269" y="373"/>
                      </a:lnTo>
                      <a:lnTo>
                        <a:pt x="1247" y="395"/>
                      </a:lnTo>
                      <a:cubicBezTo>
                        <a:pt x="1247" y="395"/>
                        <a:pt x="1277" y="395"/>
                        <a:pt x="1277" y="426"/>
                      </a:cubicBezTo>
                      <a:cubicBezTo>
                        <a:pt x="1308" y="426"/>
                        <a:pt x="1247" y="395"/>
                        <a:pt x="1277" y="395"/>
                      </a:cubicBezTo>
                      <a:cubicBezTo>
                        <a:pt x="1277" y="395"/>
                        <a:pt x="1277" y="395"/>
                        <a:pt x="1277" y="370"/>
                      </a:cubicBezTo>
                      <a:lnTo>
                        <a:pt x="1277" y="370"/>
                      </a:lnTo>
                      <a:cubicBezTo>
                        <a:pt x="1283" y="367"/>
                        <a:pt x="1285" y="365"/>
                        <a:pt x="1277" y="365"/>
                      </a:cubicBezTo>
                      <a:cubicBezTo>
                        <a:pt x="1267" y="355"/>
                        <a:pt x="1264" y="352"/>
                        <a:pt x="1263" y="352"/>
                      </a:cubicBezTo>
                      <a:lnTo>
                        <a:pt x="1263" y="352"/>
                      </a:lnTo>
                      <a:cubicBezTo>
                        <a:pt x="1260" y="352"/>
                        <a:pt x="1267" y="365"/>
                        <a:pt x="1247" y="365"/>
                      </a:cubicBezTo>
                      <a:cubicBezTo>
                        <a:pt x="1247" y="335"/>
                        <a:pt x="1277" y="335"/>
                        <a:pt x="1247" y="335"/>
                      </a:cubicBezTo>
                      <a:cubicBezTo>
                        <a:pt x="1277" y="304"/>
                        <a:pt x="1277" y="304"/>
                        <a:pt x="1308" y="304"/>
                      </a:cubicBezTo>
                      <a:cubicBezTo>
                        <a:pt x="1286" y="283"/>
                        <a:pt x="1295" y="261"/>
                        <a:pt x="1291" y="261"/>
                      </a:cubicBezTo>
                      <a:cubicBezTo>
                        <a:pt x="1290" y="261"/>
                        <a:pt x="1286" y="265"/>
                        <a:pt x="1277" y="274"/>
                      </a:cubicBezTo>
                      <a:cubicBezTo>
                        <a:pt x="1262" y="289"/>
                        <a:pt x="1270" y="289"/>
                        <a:pt x="1277" y="289"/>
                      </a:cubicBezTo>
                      <a:cubicBezTo>
                        <a:pt x="1285" y="289"/>
                        <a:pt x="1292" y="289"/>
                        <a:pt x="1277" y="304"/>
                      </a:cubicBezTo>
                      <a:lnTo>
                        <a:pt x="1247" y="304"/>
                      </a:lnTo>
                      <a:cubicBezTo>
                        <a:pt x="1247" y="304"/>
                        <a:pt x="1216" y="274"/>
                        <a:pt x="1247" y="274"/>
                      </a:cubicBezTo>
                      <a:lnTo>
                        <a:pt x="1186" y="274"/>
                      </a:lnTo>
                      <a:cubicBezTo>
                        <a:pt x="1216" y="244"/>
                        <a:pt x="1186" y="244"/>
                        <a:pt x="1186" y="244"/>
                      </a:cubicBezTo>
                      <a:cubicBezTo>
                        <a:pt x="1196" y="233"/>
                        <a:pt x="1200" y="230"/>
                        <a:pt x="1201" y="230"/>
                      </a:cubicBezTo>
                      <a:lnTo>
                        <a:pt x="1201" y="230"/>
                      </a:lnTo>
                      <a:cubicBezTo>
                        <a:pt x="1203" y="230"/>
                        <a:pt x="1196" y="244"/>
                        <a:pt x="1216" y="244"/>
                      </a:cubicBezTo>
                      <a:lnTo>
                        <a:pt x="1199" y="226"/>
                      </a:lnTo>
                      <a:lnTo>
                        <a:pt x="1199" y="226"/>
                      </a:lnTo>
                      <a:cubicBezTo>
                        <a:pt x="1197" y="226"/>
                        <a:pt x="1196" y="227"/>
                        <a:pt x="1195" y="227"/>
                      </a:cubicBezTo>
                      <a:cubicBezTo>
                        <a:pt x="1186" y="227"/>
                        <a:pt x="1186" y="213"/>
                        <a:pt x="1186" y="213"/>
                      </a:cubicBezTo>
                      <a:lnTo>
                        <a:pt x="1186" y="213"/>
                      </a:lnTo>
                      <a:lnTo>
                        <a:pt x="1199" y="226"/>
                      </a:lnTo>
                      <a:lnTo>
                        <a:pt x="1199" y="226"/>
                      </a:lnTo>
                      <a:cubicBezTo>
                        <a:pt x="1203" y="225"/>
                        <a:pt x="1209" y="221"/>
                        <a:pt x="1216" y="213"/>
                      </a:cubicBezTo>
                      <a:lnTo>
                        <a:pt x="1186" y="213"/>
                      </a:lnTo>
                      <a:cubicBezTo>
                        <a:pt x="1176" y="203"/>
                        <a:pt x="1166" y="200"/>
                        <a:pt x="1156" y="200"/>
                      </a:cubicBezTo>
                      <a:cubicBezTo>
                        <a:pt x="1135" y="200"/>
                        <a:pt x="1115" y="213"/>
                        <a:pt x="1095" y="213"/>
                      </a:cubicBezTo>
                      <a:cubicBezTo>
                        <a:pt x="1095" y="213"/>
                        <a:pt x="1095" y="213"/>
                        <a:pt x="1095" y="183"/>
                      </a:cubicBezTo>
                      <a:cubicBezTo>
                        <a:pt x="1071" y="183"/>
                        <a:pt x="1066" y="183"/>
                        <a:pt x="1065" y="168"/>
                      </a:cubicBezTo>
                      <a:lnTo>
                        <a:pt x="1065" y="168"/>
                      </a:lnTo>
                      <a:cubicBezTo>
                        <a:pt x="1055" y="169"/>
                        <a:pt x="1045" y="172"/>
                        <a:pt x="1034" y="183"/>
                      </a:cubicBezTo>
                      <a:lnTo>
                        <a:pt x="1034" y="152"/>
                      </a:lnTo>
                      <a:cubicBezTo>
                        <a:pt x="1034" y="152"/>
                        <a:pt x="1034" y="122"/>
                        <a:pt x="1034" y="122"/>
                      </a:cubicBezTo>
                      <a:cubicBezTo>
                        <a:pt x="1034" y="122"/>
                        <a:pt x="1004" y="122"/>
                        <a:pt x="1034" y="92"/>
                      </a:cubicBezTo>
                      <a:cubicBezTo>
                        <a:pt x="1004" y="92"/>
                        <a:pt x="1004" y="122"/>
                        <a:pt x="1004" y="122"/>
                      </a:cubicBezTo>
                      <a:lnTo>
                        <a:pt x="973" y="122"/>
                      </a:lnTo>
                      <a:cubicBezTo>
                        <a:pt x="1003" y="92"/>
                        <a:pt x="1004" y="63"/>
                        <a:pt x="1004" y="61"/>
                      </a:cubicBezTo>
                      <a:lnTo>
                        <a:pt x="1004" y="61"/>
                      </a:lnTo>
                      <a:cubicBezTo>
                        <a:pt x="1004" y="63"/>
                        <a:pt x="1003" y="92"/>
                        <a:pt x="973" y="92"/>
                      </a:cubicBezTo>
                      <a:cubicBezTo>
                        <a:pt x="1004" y="61"/>
                        <a:pt x="973" y="61"/>
                        <a:pt x="1004" y="31"/>
                      </a:cubicBezTo>
                      <a:cubicBezTo>
                        <a:pt x="1004" y="0"/>
                        <a:pt x="973" y="0"/>
                        <a:pt x="94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69" name="Google Shape;1869;p31"/>
                <p:cNvSpPr/>
                <p:nvPr/>
              </p:nvSpPr>
              <p:spPr>
                <a:xfrm>
                  <a:off x="2427616" y="46153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0" name="Google Shape;1870;p31"/>
                <p:cNvSpPr/>
                <p:nvPr/>
              </p:nvSpPr>
              <p:spPr>
                <a:xfrm>
                  <a:off x="2430542" y="462610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1" name="Google Shape;1871;p31"/>
                <p:cNvSpPr/>
                <p:nvPr/>
              </p:nvSpPr>
              <p:spPr>
                <a:xfrm>
                  <a:off x="2431539" y="462806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2" name="Google Shape;1872;p31"/>
                <p:cNvSpPr/>
                <p:nvPr/>
              </p:nvSpPr>
              <p:spPr>
                <a:xfrm>
                  <a:off x="2421764" y="461240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3" name="Google Shape;1873;p31"/>
                <p:cNvSpPr/>
                <p:nvPr/>
              </p:nvSpPr>
              <p:spPr>
                <a:xfrm>
                  <a:off x="2404143" y="4613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4" name="Google Shape;1874;p31"/>
                <p:cNvSpPr/>
                <p:nvPr/>
              </p:nvSpPr>
              <p:spPr>
                <a:xfrm>
                  <a:off x="2406104" y="4613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5" name="Google Shape;1875;p31"/>
                <p:cNvSpPr/>
                <p:nvPr/>
              </p:nvSpPr>
              <p:spPr>
                <a:xfrm>
                  <a:off x="2424690" y="461436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6" name="Google Shape;1876;p31"/>
                <p:cNvSpPr/>
                <p:nvPr/>
              </p:nvSpPr>
              <p:spPr>
                <a:xfrm>
                  <a:off x="2406104" y="4613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7" name="Google Shape;1877;p31"/>
                <p:cNvSpPr/>
                <p:nvPr/>
              </p:nvSpPr>
              <p:spPr>
                <a:xfrm>
                  <a:off x="2404143" y="46133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8" name="Google Shape;1878;p31"/>
                <p:cNvSpPr/>
                <p:nvPr/>
              </p:nvSpPr>
              <p:spPr>
                <a:xfrm>
                  <a:off x="2414915" y="461047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79" name="Google Shape;1879;p31"/>
                <p:cNvSpPr/>
                <p:nvPr/>
              </p:nvSpPr>
              <p:spPr>
                <a:xfrm>
                  <a:off x="2406104" y="46114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0" name="Google Shape;1880;p31"/>
                <p:cNvSpPr/>
                <p:nvPr/>
              </p:nvSpPr>
              <p:spPr>
                <a:xfrm>
                  <a:off x="2403178" y="461339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cubicBezTo>
                        <a:pt x="1" y="3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1" name="Google Shape;1881;p31"/>
                <p:cNvSpPr/>
                <p:nvPr/>
              </p:nvSpPr>
              <p:spPr>
                <a:xfrm>
                  <a:off x="2410992" y="461047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1"/>
                      </a:cubicBezTo>
                      <a:cubicBezTo>
                        <a:pt x="1" y="31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2" name="Google Shape;1882;p31"/>
                <p:cNvSpPr/>
                <p:nvPr/>
              </p:nvSpPr>
              <p:spPr>
                <a:xfrm>
                  <a:off x="1604673" y="5034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3" name="Google Shape;1883;p31"/>
                <p:cNvSpPr/>
                <p:nvPr/>
              </p:nvSpPr>
              <p:spPr>
                <a:xfrm>
                  <a:off x="1609561" y="503562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4" name="Google Shape;1884;p31"/>
                <p:cNvSpPr/>
                <p:nvPr/>
              </p:nvSpPr>
              <p:spPr>
                <a:xfrm>
                  <a:off x="1600750" y="503463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5" name="Google Shape;1885;p31"/>
                <p:cNvSpPr/>
                <p:nvPr/>
              </p:nvSpPr>
              <p:spPr>
                <a:xfrm>
                  <a:off x="1614448" y="503951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6" name="Google Shape;1886;p31"/>
                <p:cNvSpPr/>
                <p:nvPr/>
              </p:nvSpPr>
              <p:spPr>
                <a:xfrm>
                  <a:off x="1612487" y="50365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7" name="Google Shape;1887;p31"/>
                <p:cNvSpPr/>
                <p:nvPr/>
              </p:nvSpPr>
              <p:spPr>
                <a:xfrm>
                  <a:off x="1595863" y="5028778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lnTo>
                        <a:pt x="1" y="31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8" name="Google Shape;1888;p31"/>
                <p:cNvSpPr/>
                <p:nvPr/>
              </p:nvSpPr>
              <p:spPr>
                <a:xfrm>
                  <a:off x="1592936" y="5033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89" name="Google Shape;1889;p31"/>
                <p:cNvSpPr/>
                <p:nvPr/>
              </p:nvSpPr>
              <p:spPr>
                <a:xfrm>
                  <a:off x="1595863" y="5033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0" name="Google Shape;1890;p31"/>
                <p:cNvSpPr/>
                <p:nvPr/>
              </p:nvSpPr>
              <p:spPr>
                <a:xfrm>
                  <a:off x="1595863" y="50336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1" name="Google Shape;1891;p31"/>
                <p:cNvSpPr/>
                <p:nvPr/>
              </p:nvSpPr>
              <p:spPr>
                <a:xfrm>
                  <a:off x="1610525" y="50424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2" name="Google Shape;1892;p31"/>
                <p:cNvSpPr/>
                <p:nvPr/>
              </p:nvSpPr>
              <p:spPr>
                <a:xfrm>
                  <a:off x="1615413" y="504440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3" name="Google Shape;1893;p31"/>
                <p:cNvSpPr/>
                <p:nvPr/>
              </p:nvSpPr>
              <p:spPr>
                <a:xfrm>
                  <a:off x="1606634" y="504147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4" name="Google Shape;1894;p31"/>
                <p:cNvSpPr/>
                <p:nvPr/>
              </p:nvSpPr>
              <p:spPr>
                <a:xfrm>
                  <a:off x="1596859" y="502585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0"/>
                        <a:pt x="0" y="31"/>
                        <a:pt x="0" y="0"/>
                      </a:cubicBezTo>
                      <a:cubicBezTo>
                        <a:pt x="0" y="0"/>
                        <a:pt x="0" y="0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5" name="Google Shape;1895;p31"/>
                <p:cNvSpPr/>
                <p:nvPr/>
              </p:nvSpPr>
              <p:spPr>
                <a:xfrm>
                  <a:off x="1633998" y="505028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6" name="Google Shape;1896;p31"/>
                <p:cNvSpPr/>
                <p:nvPr/>
              </p:nvSpPr>
              <p:spPr>
                <a:xfrm>
                  <a:off x="1606634" y="504147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7" name="Google Shape;1897;p31"/>
                <p:cNvSpPr/>
                <p:nvPr/>
              </p:nvSpPr>
              <p:spPr>
                <a:xfrm>
                  <a:off x="1615413" y="50473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8" name="Google Shape;1898;p31"/>
                <p:cNvSpPr/>
                <p:nvPr/>
              </p:nvSpPr>
              <p:spPr>
                <a:xfrm>
                  <a:off x="1615413" y="504733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899" name="Google Shape;1899;p31"/>
                <p:cNvSpPr/>
                <p:nvPr/>
              </p:nvSpPr>
              <p:spPr>
                <a:xfrm>
                  <a:off x="1610525" y="504147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1"/>
                      </a:lnTo>
                      <a:cubicBezTo>
                        <a:pt x="1" y="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0" name="Google Shape;1900;p31"/>
                <p:cNvSpPr/>
                <p:nvPr/>
              </p:nvSpPr>
              <p:spPr>
                <a:xfrm>
                  <a:off x="1615413" y="504540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1" name="Google Shape;1901;p31"/>
                <p:cNvSpPr/>
                <p:nvPr/>
              </p:nvSpPr>
              <p:spPr>
                <a:xfrm>
                  <a:off x="1612487" y="503659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2" name="Google Shape;1902;p31"/>
                <p:cNvSpPr/>
                <p:nvPr/>
              </p:nvSpPr>
              <p:spPr>
                <a:xfrm>
                  <a:off x="1622262" y="5025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3" name="Google Shape;1903;p31"/>
                <p:cNvSpPr/>
                <p:nvPr/>
              </p:nvSpPr>
              <p:spPr>
                <a:xfrm>
                  <a:off x="1621265" y="5025852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31"/>
                      </a:cubicBezTo>
                      <a:cubicBezTo>
                        <a:pt x="1" y="31"/>
                        <a:pt x="31" y="31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4" name="Google Shape;1904;p31"/>
                <p:cNvSpPr/>
                <p:nvPr/>
              </p:nvSpPr>
              <p:spPr>
                <a:xfrm>
                  <a:off x="1622262" y="502681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5" name="Google Shape;1905;p31"/>
                <p:cNvSpPr/>
                <p:nvPr/>
              </p:nvSpPr>
              <p:spPr>
                <a:xfrm>
                  <a:off x="1616377" y="50229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6" name="Google Shape;1906;p31"/>
                <p:cNvSpPr/>
                <p:nvPr/>
              </p:nvSpPr>
              <p:spPr>
                <a:xfrm>
                  <a:off x="1617374" y="50229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7" name="Google Shape;1907;p31"/>
                <p:cNvSpPr/>
                <p:nvPr/>
              </p:nvSpPr>
              <p:spPr>
                <a:xfrm>
                  <a:off x="1627149" y="502877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8" name="Google Shape;1908;p31"/>
                <p:cNvSpPr/>
                <p:nvPr/>
              </p:nvSpPr>
              <p:spPr>
                <a:xfrm>
                  <a:off x="1590010" y="5020964"/>
                  <a:ext cx="46946" cy="44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0" h="1399" extrusionOk="0">
                      <a:moveTo>
                        <a:pt x="882" y="31"/>
                      </a:moveTo>
                      <a:cubicBezTo>
                        <a:pt x="882" y="46"/>
                        <a:pt x="889" y="46"/>
                        <a:pt x="897" y="46"/>
                      </a:cubicBezTo>
                      <a:cubicBezTo>
                        <a:pt x="905" y="46"/>
                        <a:pt x="912" y="46"/>
                        <a:pt x="912" y="61"/>
                      </a:cubicBezTo>
                      <a:cubicBezTo>
                        <a:pt x="912" y="52"/>
                        <a:pt x="912" y="41"/>
                        <a:pt x="912" y="31"/>
                      </a:cubicBezTo>
                      <a:close/>
                      <a:moveTo>
                        <a:pt x="395" y="91"/>
                      </a:moveTo>
                      <a:lnTo>
                        <a:pt x="395" y="122"/>
                      </a:lnTo>
                      <a:lnTo>
                        <a:pt x="407" y="122"/>
                      </a:lnTo>
                      <a:cubicBezTo>
                        <a:pt x="405" y="114"/>
                        <a:pt x="402" y="104"/>
                        <a:pt x="395" y="91"/>
                      </a:cubicBezTo>
                      <a:close/>
                      <a:moveTo>
                        <a:pt x="730" y="91"/>
                      </a:moveTo>
                      <a:cubicBezTo>
                        <a:pt x="730" y="102"/>
                        <a:pt x="730" y="105"/>
                        <a:pt x="731" y="105"/>
                      </a:cubicBezTo>
                      <a:cubicBezTo>
                        <a:pt x="733" y="105"/>
                        <a:pt x="738" y="95"/>
                        <a:pt x="753" y="92"/>
                      </a:cubicBezTo>
                      <a:lnTo>
                        <a:pt x="753" y="92"/>
                      </a:lnTo>
                      <a:cubicBezTo>
                        <a:pt x="747" y="101"/>
                        <a:pt x="740" y="112"/>
                        <a:pt x="730" y="122"/>
                      </a:cubicBezTo>
                      <a:cubicBezTo>
                        <a:pt x="730" y="122"/>
                        <a:pt x="730" y="91"/>
                        <a:pt x="730" y="91"/>
                      </a:cubicBezTo>
                      <a:close/>
                      <a:moveTo>
                        <a:pt x="335" y="122"/>
                      </a:moveTo>
                      <a:lnTo>
                        <a:pt x="335" y="122"/>
                      </a:lnTo>
                      <a:cubicBezTo>
                        <a:pt x="335" y="122"/>
                        <a:pt x="335" y="122"/>
                        <a:pt x="335" y="122"/>
                      </a:cubicBezTo>
                      <a:close/>
                      <a:moveTo>
                        <a:pt x="213" y="122"/>
                      </a:moveTo>
                      <a:lnTo>
                        <a:pt x="213" y="152"/>
                      </a:lnTo>
                      <a:lnTo>
                        <a:pt x="243" y="152"/>
                      </a:lnTo>
                      <a:cubicBezTo>
                        <a:pt x="213" y="152"/>
                        <a:pt x="213" y="122"/>
                        <a:pt x="213" y="122"/>
                      </a:cubicBezTo>
                      <a:close/>
                      <a:moveTo>
                        <a:pt x="426" y="122"/>
                      </a:moveTo>
                      <a:lnTo>
                        <a:pt x="426" y="122"/>
                      </a:lnTo>
                      <a:cubicBezTo>
                        <a:pt x="441" y="137"/>
                        <a:pt x="449" y="145"/>
                        <a:pt x="452" y="145"/>
                      </a:cubicBezTo>
                      <a:cubicBezTo>
                        <a:pt x="453" y="145"/>
                        <a:pt x="454" y="144"/>
                        <a:pt x="455" y="143"/>
                      </a:cubicBezTo>
                      <a:lnTo>
                        <a:pt x="455" y="143"/>
                      </a:lnTo>
                      <a:cubicBezTo>
                        <a:pt x="456" y="148"/>
                        <a:pt x="456" y="152"/>
                        <a:pt x="456" y="152"/>
                      </a:cubicBezTo>
                      <a:cubicBezTo>
                        <a:pt x="441" y="137"/>
                        <a:pt x="433" y="137"/>
                        <a:pt x="430" y="137"/>
                      </a:cubicBezTo>
                      <a:cubicBezTo>
                        <a:pt x="426" y="137"/>
                        <a:pt x="426" y="137"/>
                        <a:pt x="426" y="122"/>
                      </a:cubicBezTo>
                      <a:close/>
                      <a:moveTo>
                        <a:pt x="943" y="122"/>
                      </a:moveTo>
                      <a:lnTo>
                        <a:pt x="943" y="152"/>
                      </a:lnTo>
                      <a:cubicBezTo>
                        <a:pt x="943" y="152"/>
                        <a:pt x="968" y="127"/>
                        <a:pt x="972" y="122"/>
                      </a:cubicBezTo>
                      <a:lnTo>
                        <a:pt x="972" y="122"/>
                      </a:lnTo>
                      <a:cubicBezTo>
                        <a:pt x="958" y="137"/>
                        <a:pt x="958" y="137"/>
                        <a:pt x="962" y="137"/>
                      </a:cubicBezTo>
                      <a:cubicBezTo>
                        <a:pt x="965" y="137"/>
                        <a:pt x="973" y="137"/>
                        <a:pt x="973" y="152"/>
                      </a:cubicBezTo>
                      <a:lnTo>
                        <a:pt x="973" y="122"/>
                      </a:lnTo>
                      <a:close/>
                      <a:moveTo>
                        <a:pt x="274" y="152"/>
                      </a:moveTo>
                      <a:cubicBezTo>
                        <a:pt x="274" y="152"/>
                        <a:pt x="274" y="183"/>
                        <a:pt x="274" y="183"/>
                      </a:cubicBezTo>
                      <a:cubicBezTo>
                        <a:pt x="274" y="183"/>
                        <a:pt x="275" y="183"/>
                        <a:pt x="277" y="183"/>
                      </a:cubicBezTo>
                      <a:lnTo>
                        <a:pt x="277" y="183"/>
                      </a:lnTo>
                      <a:cubicBezTo>
                        <a:pt x="274" y="166"/>
                        <a:pt x="274" y="152"/>
                        <a:pt x="274" y="152"/>
                      </a:cubicBezTo>
                      <a:close/>
                      <a:moveTo>
                        <a:pt x="183" y="183"/>
                      </a:moveTo>
                      <a:cubicBezTo>
                        <a:pt x="157" y="183"/>
                        <a:pt x="153" y="183"/>
                        <a:pt x="171" y="201"/>
                      </a:cubicBezTo>
                      <a:lnTo>
                        <a:pt x="171" y="201"/>
                      </a:lnTo>
                      <a:cubicBezTo>
                        <a:pt x="167" y="190"/>
                        <a:pt x="168" y="183"/>
                        <a:pt x="183" y="183"/>
                      </a:cubicBezTo>
                      <a:close/>
                      <a:moveTo>
                        <a:pt x="171" y="201"/>
                      </a:moveTo>
                      <a:lnTo>
                        <a:pt x="171" y="201"/>
                      </a:lnTo>
                      <a:cubicBezTo>
                        <a:pt x="172" y="205"/>
                        <a:pt x="174" y="209"/>
                        <a:pt x="176" y="213"/>
                      </a:cubicBezTo>
                      <a:lnTo>
                        <a:pt x="183" y="213"/>
                      </a:lnTo>
                      <a:cubicBezTo>
                        <a:pt x="178" y="209"/>
                        <a:pt x="174" y="205"/>
                        <a:pt x="171" y="201"/>
                      </a:cubicBezTo>
                      <a:close/>
                      <a:moveTo>
                        <a:pt x="152" y="213"/>
                      </a:moveTo>
                      <a:cubicBezTo>
                        <a:pt x="161" y="213"/>
                        <a:pt x="170" y="216"/>
                        <a:pt x="178" y="220"/>
                      </a:cubicBezTo>
                      <a:lnTo>
                        <a:pt x="178" y="220"/>
                      </a:lnTo>
                      <a:cubicBezTo>
                        <a:pt x="177" y="217"/>
                        <a:pt x="176" y="215"/>
                        <a:pt x="176" y="213"/>
                      </a:cubicBezTo>
                      <a:close/>
                      <a:moveTo>
                        <a:pt x="178" y="220"/>
                      </a:moveTo>
                      <a:cubicBezTo>
                        <a:pt x="180" y="227"/>
                        <a:pt x="183" y="235"/>
                        <a:pt x="183" y="243"/>
                      </a:cubicBezTo>
                      <a:cubicBezTo>
                        <a:pt x="204" y="243"/>
                        <a:pt x="195" y="228"/>
                        <a:pt x="178" y="220"/>
                      </a:cubicBezTo>
                      <a:close/>
                      <a:moveTo>
                        <a:pt x="7" y="322"/>
                      </a:moveTo>
                      <a:cubicBezTo>
                        <a:pt x="3" y="322"/>
                        <a:pt x="0" y="326"/>
                        <a:pt x="0" y="335"/>
                      </a:cubicBezTo>
                      <a:lnTo>
                        <a:pt x="29" y="335"/>
                      </a:lnTo>
                      <a:cubicBezTo>
                        <a:pt x="20" y="327"/>
                        <a:pt x="13" y="322"/>
                        <a:pt x="7" y="322"/>
                      </a:cubicBezTo>
                      <a:close/>
                      <a:moveTo>
                        <a:pt x="31" y="304"/>
                      </a:moveTo>
                      <a:cubicBezTo>
                        <a:pt x="0" y="304"/>
                        <a:pt x="61" y="335"/>
                        <a:pt x="61" y="335"/>
                      </a:cubicBezTo>
                      <a:cubicBezTo>
                        <a:pt x="46" y="319"/>
                        <a:pt x="46" y="319"/>
                        <a:pt x="46" y="319"/>
                      </a:cubicBezTo>
                      <a:cubicBezTo>
                        <a:pt x="46" y="319"/>
                        <a:pt x="46" y="319"/>
                        <a:pt x="31" y="304"/>
                      </a:cubicBezTo>
                      <a:close/>
                      <a:moveTo>
                        <a:pt x="213" y="426"/>
                      </a:moveTo>
                      <a:cubicBezTo>
                        <a:pt x="213" y="426"/>
                        <a:pt x="213" y="426"/>
                        <a:pt x="213" y="426"/>
                      </a:cubicBezTo>
                      <a:lnTo>
                        <a:pt x="213" y="426"/>
                      </a:lnTo>
                      <a:close/>
                      <a:moveTo>
                        <a:pt x="395" y="395"/>
                      </a:moveTo>
                      <a:cubicBezTo>
                        <a:pt x="365" y="395"/>
                        <a:pt x="395" y="426"/>
                        <a:pt x="395" y="426"/>
                      </a:cubicBezTo>
                      <a:cubicBezTo>
                        <a:pt x="395" y="411"/>
                        <a:pt x="395" y="403"/>
                        <a:pt x="395" y="395"/>
                      </a:cubicBezTo>
                      <a:close/>
                      <a:moveTo>
                        <a:pt x="563" y="411"/>
                      </a:moveTo>
                      <a:cubicBezTo>
                        <a:pt x="559" y="415"/>
                        <a:pt x="554" y="420"/>
                        <a:pt x="547" y="426"/>
                      </a:cubicBezTo>
                      <a:lnTo>
                        <a:pt x="578" y="426"/>
                      </a:lnTo>
                      <a:lnTo>
                        <a:pt x="563" y="411"/>
                      </a:lnTo>
                      <a:close/>
                      <a:moveTo>
                        <a:pt x="1338" y="426"/>
                      </a:moveTo>
                      <a:cubicBezTo>
                        <a:pt x="1358" y="426"/>
                        <a:pt x="1365" y="439"/>
                        <a:pt x="1367" y="439"/>
                      </a:cubicBezTo>
                      <a:cubicBezTo>
                        <a:pt x="1368" y="439"/>
                        <a:pt x="1368" y="436"/>
                        <a:pt x="1368" y="426"/>
                      </a:cubicBezTo>
                      <a:close/>
                      <a:moveTo>
                        <a:pt x="760" y="578"/>
                      </a:moveTo>
                      <a:lnTo>
                        <a:pt x="730" y="608"/>
                      </a:lnTo>
                      <a:cubicBezTo>
                        <a:pt x="736" y="602"/>
                        <a:pt x="740" y="599"/>
                        <a:pt x="742" y="599"/>
                      </a:cubicBezTo>
                      <a:cubicBezTo>
                        <a:pt x="744" y="599"/>
                        <a:pt x="743" y="604"/>
                        <a:pt x="741" y="608"/>
                      </a:cubicBezTo>
                      <a:lnTo>
                        <a:pt x="741" y="608"/>
                      </a:lnTo>
                      <a:cubicBezTo>
                        <a:pt x="760" y="608"/>
                        <a:pt x="760" y="604"/>
                        <a:pt x="760" y="578"/>
                      </a:cubicBezTo>
                      <a:close/>
                      <a:moveTo>
                        <a:pt x="741" y="608"/>
                      </a:moveTo>
                      <a:cubicBezTo>
                        <a:pt x="738" y="608"/>
                        <a:pt x="734" y="608"/>
                        <a:pt x="730" y="608"/>
                      </a:cubicBezTo>
                      <a:cubicBezTo>
                        <a:pt x="730" y="615"/>
                        <a:pt x="731" y="617"/>
                        <a:pt x="733" y="617"/>
                      </a:cubicBezTo>
                      <a:cubicBezTo>
                        <a:pt x="736" y="617"/>
                        <a:pt x="739" y="613"/>
                        <a:pt x="741" y="608"/>
                      </a:cubicBezTo>
                      <a:close/>
                      <a:moveTo>
                        <a:pt x="791" y="730"/>
                      </a:moveTo>
                      <a:cubicBezTo>
                        <a:pt x="791" y="731"/>
                        <a:pt x="791" y="732"/>
                        <a:pt x="791" y="734"/>
                      </a:cubicBezTo>
                      <a:lnTo>
                        <a:pt x="791" y="734"/>
                      </a:lnTo>
                      <a:cubicBezTo>
                        <a:pt x="790" y="733"/>
                        <a:pt x="789" y="733"/>
                        <a:pt x="788" y="732"/>
                      </a:cubicBezTo>
                      <a:lnTo>
                        <a:pt x="788" y="732"/>
                      </a:lnTo>
                      <a:cubicBezTo>
                        <a:pt x="789" y="732"/>
                        <a:pt x="790" y="731"/>
                        <a:pt x="791" y="730"/>
                      </a:cubicBezTo>
                      <a:close/>
                      <a:moveTo>
                        <a:pt x="775" y="745"/>
                      </a:moveTo>
                      <a:cubicBezTo>
                        <a:pt x="783" y="753"/>
                        <a:pt x="791" y="760"/>
                        <a:pt x="791" y="760"/>
                      </a:cubicBezTo>
                      <a:lnTo>
                        <a:pt x="760" y="760"/>
                      </a:lnTo>
                      <a:cubicBezTo>
                        <a:pt x="760" y="760"/>
                        <a:pt x="760" y="760"/>
                        <a:pt x="775" y="745"/>
                      </a:cubicBezTo>
                      <a:close/>
                      <a:moveTo>
                        <a:pt x="760" y="760"/>
                      </a:moveTo>
                      <a:cubicBezTo>
                        <a:pt x="760" y="760"/>
                        <a:pt x="766" y="766"/>
                        <a:pt x="773" y="773"/>
                      </a:cubicBezTo>
                      <a:lnTo>
                        <a:pt x="773" y="773"/>
                      </a:lnTo>
                      <a:cubicBezTo>
                        <a:pt x="771" y="773"/>
                        <a:pt x="770" y="774"/>
                        <a:pt x="768" y="774"/>
                      </a:cubicBezTo>
                      <a:cubicBezTo>
                        <a:pt x="764" y="774"/>
                        <a:pt x="760" y="770"/>
                        <a:pt x="760" y="760"/>
                      </a:cubicBezTo>
                      <a:lnTo>
                        <a:pt x="760" y="760"/>
                      </a:lnTo>
                      <a:cubicBezTo>
                        <a:pt x="760" y="760"/>
                        <a:pt x="760" y="760"/>
                        <a:pt x="760" y="760"/>
                      </a:cubicBezTo>
                      <a:close/>
                      <a:moveTo>
                        <a:pt x="1399" y="760"/>
                      </a:moveTo>
                      <a:cubicBezTo>
                        <a:pt x="1429" y="760"/>
                        <a:pt x="1399" y="791"/>
                        <a:pt x="1429" y="791"/>
                      </a:cubicBezTo>
                      <a:cubicBezTo>
                        <a:pt x="1429" y="791"/>
                        <a:pt x="1429" y="760"/>
                        <a:pt x="1399" y="760"/>
                      </a:cubicBezTo>
                      <a:close/>
                      <a:moveTo>
                        <a:pt x="243" y="821"/>
                      </a:moveTo>
                      <a:cubicBezTo>
                        <a:pt x="243" y="821"/>
                        <a:pt x="243" y="833"/>
                        <a:pt x="251" y="834"/>
                      </a:cubicBezTo>
                      <a:lnTo>
                        <a:pt x="251" y="834"/>
                      </a:lnTo>
                      <a:cubicBezTo>
                        <a:pt x="250" y="830"/>
                        <a:pt x="248" y="825"/>
                        <a:pt x="243" y="821"/>
                      </a:cubicBezTo>
                      <a:close/>
                      <a:moveTo>
                        <a:pt x="578" y="0"/>
                      </a:moveTo>
                      <a:cubicBezTo>
                        <a:pt x="578" y="31"/>
                        <a:pt x="578" y="31"/>
                        <a:pt x="578" y="31"/>
                      </a:cubicBezTo>
                      <a:cubicBezTo>
                        <a:pt x="547" y="61"/>
                        <a:pt x="547" y="122"/>
                        <a:pt x="547" y="122"/>
                      </a:cubicBezTo>
                      <a:cubicBezTo>
                        <a:pt x="547" y="122"/>
                        <a:pt x="547" y="122"/>
                        <a:pt x="547" y="152"/>
                      </a:cubicBezTo>
                      <a:cubicBezTo>
                        <a:pt x="547" y="128"/>
                        <a:pt x="528" y="83"/>
                        <a:pt x="504" y="83"/>
                      </a:cubicBezTo>
                      <a:cubicBezTo>
                        <a:pt x="498" y="83"/>
                        <a:pt x="492" y="86"/>
                        <a:pt x="487" y="91"/>
                      </a:cubicBezTo>
                      <a:cubicBezTo>
                        <a:pt x="487" y="91"/>
                        <a:pt x="517" y="122"/>
                        <a:pt x="517" y="122"/>
                      </a:cubicBezTo>
                      <a:lnTo>
                        <a:pt x="517" y="152"/>
                      </a:lnTo>
                      <a:cubicBezTo>
                        <a:pt x="497" y="152"/>
                        <a:pt x="490" y="138"/>
                        <a:pt x="497" y="129"/>
                      </a:cubicBezTo>
                      <a:lnTo>
                        <a:pt x="497" y="129"/>
                      </a:lnTo>
                      <a:cubicBezTo>
                        <a:pt x="498" y="130"/>
                        <a:pt x="500" y="131"/>
                        <a:pt x="502" y="131"/>
                      </a:cubicBezTo>
                      <a:cubicBezTo>
                        <a:pt x="506" y="131"/>
                        <a:pt x="511" y="128"/>
                        <a:pt x="517" y="122"/>
                      </a:cubicBezTo>
                      <a:cubicBezTo>
                        <a:pt x="507" y="122"/>
                        <a:pt x="500" y="125"/>
                        <a:pt x="497" y="129"/>
                      </a:cubicBezTo>
                      <a:lnTo>
                        <a:pt x="497" y="129"/>
                      </a:lnTo>
                      <a:cubicBezTo>
                        <a:pt x="490" y="126"/>
                        <a:pt x="488" y="113"/>
                        <a:pt x="487" y="113"/>
                      </a:cubicBezTo>
                      <a:cubicBezTo>
                        <a:pt x="487" y="113"/>
                        <a:pt x="487" y="115"/>
                        <a:pt x="487" y="122"/>
                      </a:cubicBezTo>
                      <a:lnTo>
                        <a:pt x="456" y="91"/>
                      </a:lnTo>
                      <a:cubicBezTo>
                        <a:pt x="456" y="122"/>
                        <a:pt x="456" y="122"/>
                        <a:pt x="456" y="122"/>
                      </a:cubicBezTo>
                      <a:cubicBezTo>
                        <a:pt x="456" y="133"/>
                        <a:pt x="456" y="140"/>
                        <a:pt x="455" y="143"/>
                      </a:cubicBezTo>
                      <a:lnTo>
                        <a:pt x="455" y="143"/>
                      </a:lnTo>
                      <a:cubicBezTo>
                        <a:pt x="452" y="134"/>
                        <a:pt x="445" y="122"/>
                        <a:pt x="426" y="122"/>
                      </a:cubicBezTo>
                      <a:lnTo>
                        <a:pt x="407" y="122"/>
                      </a:lnTo>
                      <a:cubicBezTo>
                        <a:pt x="415" y="152"/>
                        <a:pt x="395" y="152"/>
                        <a:pt x="395" y="152"/>
                      </a:cubicBezTo>
                      <a:cubicBezTo>
                        <a:pt x="384" y="130"/>
                        <a:pt x="381" y="124"/>
                        <a:pt x="381" y="124"/>
                      </a:cubicBezTo>
                      <a:lnTo>
                        <a:pt x="381" y="124"/>
                      </a:lnTo>
                      <a:cubicBezTo>
                        <a:pt x="380" y="124"/>
                        <a:pt x="381" y="131"/>
                        <a:pt x="378" y="131"/>
                      </a:cubicBezTo>
                      <a:cubicBezTo>
                        <a:pt x="376" y="131"/>
                        <a:pt x="372" y="129"/>
                        <a:pt x="365" y="122"/>
                      </a:cubicBezTo>
                      <a:cubicBezTo>
                        <a:pt x="365" y="152"/>
                        <a:pt x="365" y="122"/>
                        <a:pt x="365" y="183"/>
                      </a:cubicBezTo>
                      <a:cubicBezTo>
                        <a:pt x="365" y="183"/>
                        <a:pt x="335" y="152"/>
                        <a:pt x="335" y="122"/>
                      </a:cubicBezTo>
                      <a:lnTo>
                        <a:pt x="335" y="152"/>
                      </a:lnTo>
                      <a:cubicBezTo>
                        <a:pt x="335" y="122"/>
                        <a:pt x="304" y="122"/>
                        <a:pt x="304" y="122"/>
                      </a:cubicBezTo>
                      <a:lnTo>
                        <a:pt x="304" y="152"/>
                      </a:lnTo>
                      <a:cubicBezTo>
                        <a:pt x="304" y="152"/>
                        <a:pt x="304" y="152"/>
                        <a:pt x="304" y="183"/>
                      </a:cubicBezTo>
                      <a:cubicBezTo>
                        <a:pt x="304" y="198"/>
                        <a:pt x="304" y="198"/>
                        <a:pt x="304" y="198"/>
                      </a:cubicBezTo>
                      <a:cubicBezTo>
                        <a:pt x="304" y="198"/>
                        <a:pt x="304" y="198"/>
                        <a:pt x="304" y="213"/>
                      </a:cubicBezTo>
                      <a:cubicBezTo>
                        <a:pt x="304" y="189"/>
                        <a:pt x="285" y="184"/>
                        <a:pt x="277" y="183"/>
                      </a:cubicBezTo>
                      <a:lnTo>
                        <a:pt x="277" y="183"/>
                      </a:lnTo>
                      <a:cubicBezTo>
                        <a:pt x="281" y="203"/>
                        <a:pt x="288" y="227"/>
                        <a:pt x="304" y="243"/>
                      </a:cubicBezTo>
                      <a:lnTo>
                        <a:pt x="274" y="213"/>
                      </a:lnTo>
                      <a:lnTo>
                        <a:pt x="274" y="213"/>
                      </a:lnTo>
                      <a:lnTo>
                        <a:pt x="304" y="274"/>
                      </a:lnTo>
                      <a:cubicBezTo>
                        <a:pt x="304" y="274"/>
                        <a:pt x="274" y="243"/>
                        <a:pt x="274" y="243"/>
                      </a:cubicBezTo>
                      <a:cubicBezTo>
                        <a:pt x="274" y="243"/>
                        <a:pt x="243" y="183"/>
                        <a:pt x="243" y="183"/>
                      </a:cubicBezTo>
                      <a:cubicBezTo>
                        <a:pt x="243" y="183"/>
                        <a:pt x="243" y="152"/>
                        <a:pt x="243" y="152"/>
                      </a:cubicBezTo>
                      <a:cubicBezTo>
                        <a:pt x="243" y="152"/>
                        <a:pt x="243" y="191"/>
                        <a:pt x="228" y="191"/>
                      </a:cubicBezTo>
                      <a:cubicBezTo>
                        <a:pt x="224" y="191"/>
                        <a:pt x="219" y="189"/>
                        <a:pt x="213" y="183"/>
                      </a:cubicBezTo>
                      <a:lnTo>
                        <a:pt x="213" y="183"/>
                      </a:lnTo>
                      <a:cubicBezTo>
                        <a:pt x="274" y="243"/>
                        <a:pt x="243" y="243"/>
                        <a:pt x="243" y="243"/>
                      </a:cubicBezTo>
                      <a:cubicBezTo>
                        <a:pt x="243" y="243"/>
                        <a:pt x="213" y="213"/>
                        <a:pt x="213" y="213"/>
                      </a:cubicBezTo>
                      <a:lnTo>
                        <a:pt x="183" y="213"/>
                      </a:lnTo>
                      <a:cubicBezTo>
                        <a:pt x="183" y="213"/>
                        <a:pt x="213" y="213"/>
                        <a:pt x="213" y="243"/>
                      </a:cubicBezTo>
                      <a:lnTo>
                        <a:pt x="183" y="243"/>
                      </a:lnTo>
                      <a:cubicBezTo>
                        <a:pt x="152" y="274"/>
                        <a:pt x="183" y="274"/>
                        <a:pt x="183" y="274"/>
                      </a:cubicBezTo>
                      <a:lnTo>
                        <a:pt x="122" y="274"/>
                      </a:lnTo>
                      <a:cubicBezTo>
                        <a:pt x="122" y="274"/>
                        <a:pt x="122" y="274"/>
                        <a:pt x="152" y="304"/>
                      </a:cubicBezTo>
                      <a:cubicBezTo>
                        <a:pt x="132" y="284"/>
                        <a:pt x="119" y="277"/>
                        <a:pt x="110" y="277"/>
                      </a:cubicBezTo>
                      <a:cubicBezTo>
                        <a:pt x="92" y="277"/>
                        <a:pt x="92" y="304"/>
                        <a:pt x="92" y="304"/>
                      </a:cubicBezTo>
                      <a:lnTo>
                        <a:pt x="92" y="304"/>
                      </a:lnTo>
                      <a:lnTo>
                        <a:pt x="92" y="304"/>
                      </a:lnTo>
                      <a:cubicBezTo>
                        <a:pt x="116" y="328"/>
                        <a:pt x="101" y="314"/>
                        <a:pt x="110" y="338"/>
                      </a:cubicBezTo>
                      <a:lnTo>
                        <a:pt x="110" y="338"/>
                      </a:lnTo>
                      <a:cubicBezTo>
                        <a:pt x="101" y="329"/>
                        <a:pt x="92" y="322"/>
                        <a:pt x="92" y="304"/>
                      </a:cubicBezTo>
                      <a:lnTo>
                        <a:pt x="92" y="335"/>
                      </a:lnTo>
                      <a:cubicBezTo>
                        <a:pt x="61" y="304"/>
                        <a:pt x="92" y="304"/>
                        <a:pt x="61" y="274"/>
                      </a:cubicBezTo>
                      <a:cubicBezTo>
                        <a:pt x="31" y="274"/>
                        <a:pt x="61" y="335"/>
                        <a:pt x="61" y="335"/>
                      </a:cubicBezTo>
                      <a:cubicBezTo>
                        <a:pt x="61" y="345"/>
                        <a:pt x="58" y="348"/>
                        <a:pt x="53" y="348"/>
                      </a:cubicBezTo>
                      <a:cubicBezTo>
                        <a:pt x="44" y="348"/>
                        <a:pt x="31" y="335"/>
                        <a:pt x="31" y="335"/>
                      </a:cubicBezTo>
                      <a:lnTo>
                        <a:pt x="29" y="335"/>
                      </a:lnTo>
                      <a:cubicBezTo>
                        <a:pt x="39" y="343"/>
                        <a:pt x="50" y="354"/>
                        <a:pt x="61" y="365"/>
                      </a:cubicBezTo>
                      <a:cubicBezTo>
                        <a:pt x="52" y="356"/>
                        <a:pt x="46" y="352"/>
                        <a:pt x="41" y="352"/>
                      </a:cubicBezTo>
                      <a:cubicBezTo>
                        <a:pt x="31" y="352"/>
                        <a:pt x="31" y="374"/>
                        <a:pt x="31" y="395"/>
                      </a:cubicBezTo>
                      <a:cubicBezTo>
                        <a:pt x="71" y="395"/>
                        <a:pt x="71" y="382"/>
                        <a:pt x="76" y="382"/>
                      </a:cubicBezTo>
                      <a:cubicBezTo>
                        <a:pt x="78" y="382"/>
                        <a:pt x="81" y="385"/>
                        <a:pt x="92" y="395"/>
                      </a:cubicBezTo>
                      <a:cubicBezTo>
                        <a:pt x="92" y="395"/>
                        <a:pt x="61" y="365"/>
                        <a:pt x="92" y="365"/>
                      </a:cubicBezTo>
                      <a:lnTo>
                        <a:pt x="122" y="395"/>
                      </a:lnTo>
                      <a:cubicBezTo>
                        <a:pt x="122" y="395"/>
                        <a:pt x="122" y="365"/>
                        <a:pt x="92" y="365"/>
                      </a:cubicBezTo>
                      <a:lnTo>
                        <a:pt x="92" y="365"/>
                      </a:lnTo>
                      <a:cubicBezTo>
                        <a:pt x="112" y="365"/>
                        <a:pt x="119" y="379"/>
                        <a:pt x="121" y="379"/>
                      </a:cubicBezTo>
                      <a:cubicBezTo>
                        <a:pt x="122" y="379"/>
                        <a:pt x="122" y="375"/>
                        <a:pt x="122" y="365"/>
                      </a:cubicBezTo>
                      <a:cubicBezTo>
                        <a:pt x="152" y="395"/>
                        <a:pt x="152" y="395"/>
                        <a:pt x="152" y="426"/>
                      </a:cubicBezTo>
                      <a:cubicBezTo>
                        <a:pt x="183" y="426"/>
                        <a:pt x="152" y="395"/>
                        <a:pt x="152" y="365"/>
                      </a:cubicBezTo>
                      <a:lnTo>
                        <a:pt x="152" y="365"/>
                      </a:lnTo>
                      <a:cubicBezTo>
                        <a:pt x="152" y="365"/>
                        <a:pt x="152" y="395"/>
                        <a:pt x="183" y="395"/>
                      </a:cubicBezTo>
                      <a:cubicBezTo>
                        <a:pt x="213" y="395"/>
                        <a:pt x="213" y="395"/>
                        <a:pt x="213" y="426"/>
                      </a:cubicBezTo>
                      <a:lnTo>
                        <a:pt x="213" y="395"/>
                      </a:lnTo>
                      <a:lnTo>
                        <a:pt x="243" y="426"/>
                      </a:lnTo>
                      <a:cubicBezTo>
                        <a:pt x="243" y="395"/>
                        <a:pt x="243" y="395"/>
                        <a:pt x="274" y="365"/>
                      </a:cubicBezTo>
                      <a:cubicBezTo>
                        <a:pt x="274" y="395"/>
                        <a:pt x="304" y="395"/>
                        <a:pt x="304" y="426"/>
                      </a:cubicBezTo>
                      <a:lnTo>
                        <a:pt x="304" y="426"/>
                      </a:lnTo>
                      <a:cubicBezTo>
                        <a:pt x="304" y="426"/>
                        <a:pt x="304" y="395"/>
                        <a:pt x="274" y="395"/>
                      </a:cubicBezTo>
                      <a:cubicBezTo>
                        <a:pt x="274" y="395"/>
                        <a:pt x="304" y="426"/>
                        <a:pt x="304" y="426"/>
                      </a:cubicBezTo>
                      <a:lnTo>
                        <a:pt x="304" y="395"/>
                      </a:lnTo>
                      <a:cubicBezTo>
                        <a:pt x="335" y="426"/>
                        <a:pt x="335" y="426"/>
                        <a:pt x="335" y="426"/>
                      </a:cubicBezTo>
                      <a:lnTo>
                        <a:pt x="365" y="426"/>
                      </a:lnTo>
                      <a:lnTo>
                        <a:pt x="335" y="395"/>
                      </a:lnTo>
                      <a:cubicBezTo>
                        <a:pt x="335" y="389"/>
                        <a:pt x="336" y="387"/>
                        <a:pt x="338" y="387"/>
                      </a:cubicBezTo>
                      <a:cubicBezTo>
                        <a:pt x="346" y="387"/>
                        <a:pt x="365" y="426"/>
                        <a:pt x="365" y="426"/>
                      </a:cubicBezTo>
                      <a:lnTo>
                        <a:pt x="365" y="395"/>
                      </a:lnTo>
                      <a:cubicBezTo>
                        <a:pt x="371" y="402"/>
                        <a:pt x="375" y="404"/>
                        <a:pt x="377" y="404"/>
                      </a:cubicBezTo>
                      <a:cubicBezTo>
                        <a:pt x="383" y="404"/>
                        <a:pt x="377" y="387"/>
                        <a:pt x="383" y="387"/>
                      </a:cubicBezTo>
                      <a:cubicBezTo>
                        <a:pt x="385" y="387"/>
                        <a:pt x="389" y="389"/>
                        <a:pt x="395" y="395"/>
                      </a:cubicBezTo>
                      <a:cubicBezTo>
                        <a:pt x="395" y="388"/>
                        <a:pt x="395" y="380"/>
                        <a:pt x="395" y="365"/>
                      </a:cubicBezTo>
                      <a:cubicBezTo>
                        <a:pt x="426" y="395"/>
                        <a:pt x="426" y="426"/>
                        <a:pt x="426" y="426"/>
                      </a:cubicBezTo>
                      <a:cubicBezTo>
                        <a:pt x="426" y="426"/>
                        <a:pt x="426" y="426"/>
                        <a:pt x="426" y="395"/>
                      </a:cubicBezTo>
                      <a:cubicBezTo>
                        <a:pt x="426" y="411"/>
                        <a:pt x="433" y="411"/>
                        <a:pt x="441" y="411"/>
                      </a:cubicBezTo>
                      <a:cubicBezTo>
                        <a:pt x="449" y="411"/>
                        <a:pt x="456" y="411"/>
                        <a:pt x="456" y="426"/>
                      </a:cubicBezTo>
                      <a:cubicBezTo>
                        <a:pt x="456" y="411"/>
                        <a:pt x="456" y="411"/>
                        <a:pt x="456" y="411"/>
                      </a:cubicBezTo>
                      <a:cubicBezTo>
                        <a:pt x="456" y="411"/>
                        <a:pt x="456" y="411"/>
                        <a:pt x="456" y="395"/>
                      </a:cubicBezTo>
                      <a:cubicBezTo>
                        <a:pt x="456" y="402"/>
                        <a:pt x="456" y="404"/>
                        <a:pt x="457" y="404"/>
                      </a:cubicBezTo>
                      <a:cubicBezTo>
                        <a:pt x="457" y="404"/>
                        <a:pt x="460" y="387"/>
                        <a:pt x="471" y="387"/>
                      </a:cubicBezTo>
                      <a:cubicBezTo>
                        <a:pt x="475" y="387"/>
                        <a:pt x="480" y="389"/>
                        <a:pt x="487" y="395"/>
                      </a:cubicBezTo>
                      <a:cubicBezTo>
                        <a:pt x="487" y="411"/>
                        <a:pt x="494" y="411"/>
                        <a:pt x="502" y="411"/>
                      </a:cubicBezTo>
                      <a:cubicBezTo>
                        <a:pt x="509" y="411"/>
                        <a:pt x="517" y="411"/>
                        <a:pt x="517" y="426"/>
                      </a:cubicBezTo>
                      <a:cubicBezTo>
                        <a:pt x="517" y="414"/>
                        <a:pt x="517" y="395"/>
                        <a:pt x="517" y="395"/>
                      </a:cubicBezTo>
                      <a:lnTo>
                        <a:pt x="547" y="395"/>
                      </a:lnTo>
                      <a:lnTo>
                        <a:pt x="563" y="411"/>
                      </a:lnTo>
                      <a:cubicBezTo>
                        <a:pt x="578" y="395"/>
                        <a:pt x="578" y="395"/>
                        <a:pt x="578" y="395"/>
                      </a:cubicBezTo>
                      <a:lnTo>
                        <a:pt x="578" y="426"/>
                      </a:lnTo>
                      <a:cubicBezTo>
                        <a:pt x="578" y="426"/>
                        <a:pt x="578" y="426"/>
                        <a:pt x="578" y="456"/>
                      </a:cubicBezTo>
                      <a:cubicBezTo>
                        <a:pt x="585" y="449"/>
                        <a:pt x="590" y="447"/>
                        <a:pt x="594" y="447"/>
                      </a:cubicBezTo>
                      <a:cubicBezTo>
                        <a:pt x="602" y="447"/>
                        <a:pt x="605" y="454"/>
                        <a:pt x="607" y="454"/>
                      </a:cubicBezTo>
                      <a:cubicBezTo>
                        <a:pt x="608" y="454"/>
                        <a:pt x="608" y="448"/>
                        <a:pt x="608" y="426"/>
                      </a:cubicBezTo>
                      <a:cubicBezTo>
                        <a:pt x="608" y="456"/>
                        <a:pt x="608" y="456"/>
                        <a:pt x="608" y="456"/>
                      </a:cubicBezTo>
                      <a:cubicBezTo>
                        <a:pt x="608" y="471"/>
                        <a:pt x="608" y="471"/>
                        <a:pt x="608" y="471"/>
                      </a:cubicBezTo>
                      <a:cubicBezTo>
                        <a:pt x="608" y="471"/>
                        <a:pt x="608" y="471"/>
                        <a:pt x="608" y="487"/>
                      </a:cubicBezTo>
                      <a:lnTo>
                        <a:pt x="639" y="456"/>
                      </a:lnTo>
                      <a:cubicBezTo>
                        <a:pt x="639" y="444"/>
                        <a:pt x="639" y="439"/>
                        <a:pt x="639" y="439"/>
                      </a:cubicBezTo>
                      <a:cubicBezTo>
                        <a:pt x="640" y="439"/>
                        <a:pt x="644" y="492"/>
                        <a:pt x="660" y="492"/>
                      </a:cubicBezTo>
                      <a:cubicBezTo>
                        <a:pt x="662" y="492"/>
                        <a:pt x="666" y="490"/>
                        <a:pt x="669" y="487"/>
                      </a:cubicBezTo>
                      <a:cubicBezTo>
                        <a:pt x="669" y="487"/>
                        <a:pt x="683" y="473"/>
                        <a:pt x="692" y="473"/>
                      </a:cubicBezTo>
                      <a:cubicBezTo>
                        <a:pt x="696" y="473"/>
                        <a:pt x="699" y="476"/>
                        <a:pt x="699" y="487"/>
                      </a:cubicBezTo>
                      <a:lnTo>
                        <a:pt x="699" y="517"/>
                      </a:lnTo>
                      <a:cubicBezTo>
                        <a:pt x="699" y="517"/>
                        <a:pt x="730" y="487"/>
                        <a:pt x="730" y="487"/>
                      </a:cubicBezTo>
                      <a:lnTo>
                        <a:pt x="730" y="487"/>
                      </a:lnTo>
                      <a:cubicBezTo>
                        <a:pt x="719" y="509"/>
                        <a:pt x="716" y="515"/>
                        <a:pt x="716" y="515"/>
                      </a:cubicBezTo>
                      <a:cubicBezTo>
                        <a:pt x="717" y="515"/>
                        <a:pt x="723" y="508"/>
                        <a:pt x="726" y="508"/>
                      </a:cubicBezTo>
                      <a:cubicBezTo>
                        <a:pt x="728" y="508"/>
                        <a:pt x="730" y="510"/>
                        <a:pt x="730" y="517"/>
                      </a:cubicBezTo>
                      <a:cubicBezTo>
                        <a:pt x="730" y="517"/>
                        <a:pt x="730" y="517"/>
                        <a:pt x="730" y="487"/>
                      </a:cubicBezTo>
                      <a:cubicBezTo>
                        <a:pt x="730" y="502"/>
                        <a:pt x="732" y="510"/>
                        <a:pt x="734" y="513"/>
                      </a:cubicBezTo>
                      <a:lnTo>
                        <a:pt x="734" y="513"/>
                      </a:lnTo>
                      <a:cubicBezTo>
                        <a:pt x="733" y="514"/>
                        <a:pt x="731" y="515"/>
                        <a:pt x="730" y="517"/>
                      </a:cubicBezTo>
                      <a:lnTo>
                        <a:pt x="760" y="517"/>
                      </a:lnTo>
                      <a:lnTo>
                        <a:pt x="760" y="547"/>
                      </a:lnTo>
                      <a:cubicBezTo>
                        <a:pt x="760" y="543"/>
                        <a:pt x="760" y="541"/>
                        <a:pt x="758" y="541"/>
                      </a:cubicBezTo>
                      <a:cubicBezTo>
                        <a:pt x="754" y="541"/>
                        <a:pt x="744" y="569"/>
                        <a:pt x="747" y="569"/>
                      </a:cubicBezTo>
                      <a:cubicBezTo>
                        <a:pt x="748" y="569"/>
                        <a:pt x="752" y="563"/>
                        <a:pt x="760" y="547"/>
                      </a:cubicBezTo>
                      <a:lnTo>
                        <a:pt x="760" y="547"/>
                      </a:lnTo>
                      <a:cubicBezTo>
                        <a:pt x="760" y="578"/>
                        <a:pt x="730" y="578"/>
                        <a:pt x="730" y="578"/>
                      </a:cubicBezTo>
                      <a:lnTo>
                        <a:pt x="760" y="578"/>
                      </a:lnTo>
                      <a:cubicBezTo>
                        <a:pt x="760" y="578"/>
                        <a:pt x="760" y="608"/>
                        <a:pt x="760" y="608"/>
                      </a:cubicBezTo>
                      <a:cubicBezTo>
                        <a:pt x="780" y="608"/>
                        <a:pt x="760" y="622"/>
                        <a:pt x="762" y="622"/>
                      </a:cubicBezTo>
                      <a:cubicBezTo>
                        <a:pt x="763" y="622"/>
                        <a:pt x="764" y="621"/>
                        <a:pt x="765" y="621"/>
                      </a:cubicBezTo>
                      <a:lnTo>
                        <a:pt x="765" y="621"/>
                      </a:lnTo>
                      <a:cubicBezTo>
                        <a:pt x="762" y="625"/>
                        <a:pt x="760" y="631"/>
                        <a:pt x="760" y="639"/>
                      </a:cubicBezTo>
                      <a:cubicBezTo>
                        <a:pt x="771" y="627"/>
                        <a:pt x="774" y="620"/>
                        <a:pt x="775" y="616"/>
                      </a:cubicBezTo>
                      <a:lnTo>
                        <a:pt x="775" y="616"/>
                      </a:lnTo>
                      <a:cubicBezTo>
                        <a:pt x="770" y="618"/>
                        <a:pt x="767" y="620"/>
                        <a:pt x="765" y="621"/>
                      </a:cubicBezTo>
                      <a:lnTo>
                        <a:pt x="765" y="621"/>
                      </a:lnTo>
                      <a:cubicBezTo>
                        <a:pt x="768" y="617"/>
                        <a:pt x="772" y="614"/>
                        <a:pt x="775" y="612"/>
                      </a:cubicBezTo>
                      <a:lnTo>
                        <a:pt x="775" y="612"/>
                      </a:lnTo>
                      <a:cubicBezTo>
                        <a:pt x="775" y="613"/>
                        <a:pt x="775" y="614"/>
                        <a:pt x="775" y="616"/>
                      </a:cubicBezTo>
                      <a:lnTo>
                        <a:pt x="775" y="616"/>
                      </a:lnTo>
                      <a:cubicBezTo>
                        <a:pt x="779" y="614"/>
                        <a:pt x="784" y="611"/>
                        <a:pt x="791" y="608"/>
                      </a:cubicBezTo>
                      <a:lnTo>
                        <a:pt x="791" y="608"/>
                      </a:lnTo>
                      <a:cubicBezTo>
                        <a:pt x="775" y="623"/>
                        <a:pt x="775" y="623"/>
                        <a:pt x="779" y="623"/>
                      </a:cubicBezTo>
                      <a:cubicBezTo>
                        <a:pt x="783" y="623"/>
                        <a:pt x="791" y="623"/>
                        <a:pt x="791" y="639"/>
                      </a:cubicBezTo>
                      <a:cubicBezTo>
                        <a:pt x="791" y="639"/>
                        <a:pt x="760" y="669"/>
                        <a:pt x="760" y="669"/>
                      </a:cubicBezTo>
                      <a:cubicBezTo>
                        <a:pt x="760" y="669"/>
                        <a:pt x="760" y="687"/>
                        <a:pt x="760" y="696"/>
                      </a:cubicBezTo>
                      <a:lnTo>
                        <a:pt x="760" y="696"/>
                      </a:lnTo>
                      <a:cubicBezTo>
                        <a:pt x="737" y="692"/>
                        <a:pt x="699" y="684"/>
                        <a:pt x="639" y="669"/>
                      </a:cubicBezTo>
                      <a:cubicBezTo>
                        <a:pt x="639" y="669"/>
                        <a:pt x="639" y="639"/>
                        <a:pt x="608" y="639"/>
                      </a:cubicBezTo>
                      <a:cubicBezTo>
                        <a:pt x="608" y="639"/>
                        <a:pt x="578" y="639"/>
                        <a:pt x="547" y="608"/>
                      </a:cubicBezTo>
                      <a:cubicBezTo>
                        <a:pt x="527" y="608"/>
                        <a:pt x="534" y="622"/>
                        <a:pt x="532" y="622"/>
                      </a:cubicBezTo>
                      <a:cubicBezTo>
                        <a:pt x="531" y="622"/>
                        <a:pt x="527" y="618"/>
                        <a:pt x="518" y="609"/>
                      </a:cubicBezTo>
                      <a:lnTo>
                        <a:pt x="518" y="609"/>
                      </a:lnTo>
                      <a:lnTo>
                        <a:pt x="547" y="639"/>
                      </a:lnTo>
                      <a:lnTo>
                        <a:pt x="487" y="639"/>
                      </a:lnTo>
                      <a:cubicBezTo>
                        <a:pt x="426" y="639"/>
                        <a:pt x="487" y="669"/>
                        <a:pt x="456" y="669"/>
                      </a:cubicBezTo>
                      <a:lnTo>
                        <a:pt x="426" y="669"/>
                      </a:lnTo>
                      <a:cubicBezTo>
                        <a:pt x="395" y="669"/>
                        <a:pt x="426" y="699"/>
                        <a:pt x="395" y="699"/>
                      </a:cubicBezTo>
                      <a:lnTo>
                        <a:pt x="395" y="730"/>
                      </a:lnTo>
                      <a:cubicBezTo>
                        <a:pt x="365" y="730"/>
                        <a:pt x="365" y="730"/>
                        <a:pt x="365" y="699"/>
                      </a:cubicBezTo>
                      <a:cubicBezTo>
                        <a:pt x="335" y="760"/>
                        <a:pt x="243" y="791"/>
                        <a:pt x="274" y="821"/>
                      </a:cubicBezTo>
                      <a:cubicBezTo>
                        <a:pt x="264" y="831"/>
                        <a:pt x="257" y="834"/>
                        <a:pt x="252" y="834"/>
                      </a:cubicBezTo>
                      <a:cubicBezTo>
                        <a:pt x="252" y="834"/>
                        <a:pt x="252" y="834"/>
                        <a:pt x="251" y="834"/>
                      </a:cubicBezTo>
                      <a:lnTo>
                        <a:pt x="251" y="834"/>
                      </a:lnTo>
                      <a:cubicBezTo>
                        <a:pt x="257" y="860"/>
                        <a:pt x="213" y="886"/>
                        <a:pt x="213" y="912"/>
                      </a:cubicBezTo>
                      <a:lnTo>
                        <a:pt x="243" y="912"/>
                      </a:lnTo>
                      <a:cubicBezTo>
                        <a:pt x="183" y="973"/>
                        <a:pt x="243" y="1003"/>
                        <a:pt x="243" y="1064"/>
                      </a:cubicBezTo>
                      <a:lnTo>
                        <a:pt x="274" y="1034"/>
                      </a:lnTo>
                      <a:cubicBezTo>
                        <a:pt x="274" y="1034"/>
                        <a:pt x="304" y="1064"/>
                        <a:pt x="304" y="1064"/>
                      </a:cubicBezTo>
                      <a:cubicBezTo>
                        <a:pt x="274" y="1125"/>
                        <a:pt x="335" y="1186"/>
                        <a:pt x="395" y="1246"/>
                      </a:cubicBezTo>
                      <a:cubicBezTo>
                        <a:pt x="456" y="1277"/>
                        <a:pt x="547" y="1368"/>
                        <a:pt x="669" y="1368"/>
                      </a:cubicBezTo>
                      <a:cubicBezTo>
                        <a:pt x="639" y="1368"/>
                        <a:pt x="669" y="1338"/>
                        <a:pt x="669" y="1338"/>
                      </a:cubicBezTo>
                      <a:cubicBezTo>
                        <a:pt x="681" y="1373"/>
                        <a:pt x="693" y="1381"/>
                        <a:pt x="704" y="1381"/>
                      </a:cubicBezTo>
                      <a:cubicBezTo>
                        <a:pt x="714" y="1381"/>
                        <a:pt x="724" y="1376"/>
                        <a:pt x="733" y="1376"/>
                      </a:cubicBezTo>
                      <a:cubicBezTo>
                        <a:pt x="742" y="1376"/>
                        <a:pt x="751" y="1380"/>
                        <a:pt x="760" y="1398"/>
                      </a:cubicBezTo>
                      <a:cubicBezTo>
                        <a:pt x="774" y="1392"/>
                        <a:pt x="788" y="1389"/>
                        <a:pt x="802" y="1389"/>
                      </a:cubicBezTo>
                      <a:cubicBezTo>
                        <a:pt x="826" y="1389"/>
                        <a:pt x="851" y="1396"/>
                        <a:pt x="875" y="1396"/>
                      </a:cubicBezTo>
                      <a:cubicBezTo>
                        <a:pt x="898" y="1396"/>
                        <a:pt x="920" y="1391"/>
                        <a:pt x="943" y="1368"/>
                      </a:cubicBezTo>
                      <a:lnTo>
                        <a:pt x="973" y="1368"/>
                      </a:lnTo>
                      <a:cubicBezTo>
                        <a:pt x="1003" y="1368"/>
                        <a:pt x="1003" y="1338"/>
                        <a:pt x="1034" y="1338"/>
                      </a:cubicBezTo>
                      <a:lnTo>
                        <a:pt x="1034" y="1307"/>
                      </a:lnTo>
                      <a:lnTo>
                        <a:pt x="1064" y="1307"/>
                      </a:lnTo>
                      <a:cubicBezTo>
                        <a:pt x="1064" y="1313"/>
                        <a:pt x="1065" y="1316"/>
                        <a:pt x="1067" y="1316"/>
                      </a:cubicBezTo>
                      <a:cubicBezTo>
                        <a:pt x="1075" y="1316"/>
                        <a:pt x="1095" y="1277"/>
                        <a:pt x="1095" y="1277"/>
                      </a:cubicBezTo>
                      <a:cubicBezTo>
                        <a:pt x="1125" y="1277"/>
                        <a:pt x="1125" y="1246"/>
                        <a:pt x="1155" y="1246"/>
                      </a:cubicBezTo>
                      <a:cubicBezTo>
                        <a:pt x="1155" y="1246"/>
                        <a:pt x="1186" y="1216"/>
                        <a:pt x="1216" y="1216"/>
                      </a:cubicBezTo>
                      <a:cubicBezTo>
                        <a:pt x="1247" y="1186"/>
                        <a:pt x="1277" y="1155"/>
                        <a:pt x="1307" y="1095"/>
                      </a:cubicBezTo>
                      <a:lnTo>
                        <a:pt x="1277" y="1095"/>
                      </a:lnTo>
                      <a:cubicBezTo>
                        <a:pt x="1307" y="1095"/>
                        <a:pt x="1277" y="1064"/>
                        <a:pt x="1307" y="1064"/>
                      </a:cubicBezTo>
                      <a:lnTo>
                        <a:pt x="1277" y="1064"/>
                      </a:lnTo>
                      <a:lnTo>
                        <a:pt x="1277" y="1034"/>
                      </a:lnTo>
                      <a:cubicBezTo>
                        <a:pt x="1307" y="1034"/>
                        <a:pt x="1307" y="1034"/>
                        <a:pt x="1338" y="1064"/>
                      </a:cubicBezTo>
                      <a:cubicBezTo>
                        <a:pt x="1338" y="1003"/>
                        <a:pt x="1307" y="973"/>
                        <a:pt x="1338" y="943"/>
                      </a:cubicBezTo>
                      <a:cubicBezTo>
                        <a:pt x="1344" y="949"/>
                        <a:pt x="1348" y="951"/>
                        <a:pt x="1350" y="951"/>
                      </a:cubicBezTo>
                      <a:cubicBezTo>
                        <a:pt x="1357" y="951"/>
                        <a:pt x="1354" y="934"/>
                        <a:pt x="1371" y="934"/>
                      </a:cubicBezTo>
                      <a:cubicBezTo>
                        <a:pt x="1377" y="934"/>
                        <a:pt x="1386" y="936"/>
                        <a:pt x="1399" y="943"/>
                      </a:cubicBezTo>
                      <a:cubicBezTo>
                        <a:pt x="1383" y="927"/>
                        <a:pt x="1368" y="927"/>
                        <a:pt x="1357" y="927"/>
                      </a:cubicBezTo>
                      <a:cubicBezTo>
                        <a:pt x="1345" y="927"/>
                        <a:pt x="1338" y="927"/>
                        <a:pt x="1338" y="912"/>
                      </a:cubicBezTo>
                      <a:lnTo>
                        <a:pt x="1368" y="912"/>
                      </a:lnTo>
                      <a:cubicBezTo>
                        <a:pt x="1368" y="882"/>
                        <a:pt x="1399" y="851"/>
                        <a:pt x="1399" y="821"/>
                      </a:cubicBezTo>
                      <a:lnTo>
                        <a:pt x="1368" y="821"/>
                      </a:lnTo>
                      <a:cubicBezTo>
                        <a:pt x="1353" y="806"/>
                        <a:pt x="1361" y="806"/>
                        <a:pt x="1368" y="806"/>
                      </a:cubicBezTo>
                      <a:cubicBezTo>
                        <a:pt x="1376" y="806"/>
                        <a:pt x="1383" y="806"/>
                        <a:pt x="1368" y="791"/>
                      </a:cubicBezTo>
                      <a:lnTo>
                        <a:pt x="1399" y="791"/>
                      </a:lnTo>
                      <a:cubicBezTo>
                        <a:pt x="1399" y="791"/>
                        <a:pt x="1368" y="791"/>
                        <a:pt x="1399" y="760"/>
                      </a:cubicBezTo>
                      <a:cubicBezTo>
                        <a:pt x="1399" y="760"/>
                        <a:pt x="1399" y="760"/>
                        <a:pt x="1429" y="730"/>
                      </a:cubicBezTo>
                      <a:cubicBezTo>
                        <a:pt x="1409" y="730"/>
                        <a:pt x="1402" y="743"/>
                        <a:pt x="1400" y="743"/>
                      </a:cubicBezTo>
                      <a:cubicBezTo>
                        <a:pt x="1399" y="743"/>
                        <a:pt x="1399" y="740"/>
                        <a:pt x="1399" y="730"/>
                      </a:cubicBezTo>
                      <a:cubicBezTo>
                        <a:pt x="1399" y="730"/>
                        <a:pt x="1399" y="699"/>
                        <a:pt x="1399" y="699"/>
                      </a:cubicBezTo>
                      <a:lnTo>
                        <a:pt x="1429" y="699"/>
                      </a:lnTo>
                      <a:cubicBezTo>
                        <a:pt x="1399" y="669"/>
                        <a:pt x="1459" y="669"/>
                        <a:pt x="1429" y="669"/>
                      </a:cubicBezTo>
                      <a:cubicBezTo>
                        <a:pt x="1429" y="608"/>
                        <a:pt x="1368" y="547"/>
                        <a:pt x="1368" y="487"/>
                      </a:cubicBezTo>
                      <a:cubicBezTo>
                        <a:pt x="1338" y="487"/>
                        <a:pt x="1338" y="487"/>
                        <a:pt x="1338" y="456"/>
                      </a:cubicBezTo>
                      <a:lnTo>
                        <a:pt x="1368" y="456"/>
                      </a:lnTo>
                      <a:lnTo>
                        <a:pt x="1338" y="426"/>
                      </a:lnTo>
                      <a:cubicBezTo>
                        <a:pt x="1358" y="426"/>
                        <a:pt x="1351" y="412"/>
                        <a:pt x="1353" y="412"/>
                      </a:cubicBezTo>
                      <a:cubicBezTo>
                        <a:pt x="1355" y="412"/>
                        <a:pt x="1358" y="416"/>
                        <a:pt x="1368" y="426"/>
                      </a:cubicBezTo>
                      <a:lnTo>
                        <a:pt x="1368" y="365"/>
                      </a:lnTo>
                      <a:cubicBezTo>
                        <a:pt x="1368" y="355"/>
                        <a:pt x="1365" y="352"/>
                        <a:pt x="1360" y="352"/>
                      </a:cubicBezTo>
                      <a:cubicBezTo>
                        <a:pt x="1351" y="352"/>
                        <a:pt x="1338" y="365"/>
                        <a:pt x="1338" y="365"/>
                      </a:cubicBezTo>
                      <a:cubicBezTo>
                        <a:pt x="1338" y="350"/>
                        <a:pt x="1338" y="350"/>
                        <a:pt x="1338" y="350"/>
                      </a:cubicBezTo>
                      <a:cubicBezTo>
                        <a:pt x="1338" y="350"/>
                        <a:pt x="1338" y="350"/>
                        <a:pt x="1338" y="335"/>
                      </a:cubicBezTo>
                      <a:cubicBezTo>
                        <a:pt x="1353" y="319"/>
                        <a:pt x="1330" y="319"/>
                        <a:pt x="1304" y="319"/>
                      </a:cubicBezTo>
                      <a:cubicBezTo>
                        <a:pt x="1277" y="319"/>
                        <a:pt x="1247" y="319"/>
                        <a:pt x="1247" y="304"/>
                      </a:cubicBezTo>
                      <a:cubicBezTo>
                        <a:pt x="1247" y="298"/>
                        <a:pt x="1245" y="295"/>
                        <a:pt x="1243" y="295"/>
                      </a:cubicBezTo>
                      <a:cubicBezTo>
                        <a:pt x="1238" y="295"/>
                        <a:pt x="1229" y="313"/>
                        <a:pt x="1235" y="313"/>
                      </a:cubicBezTo>
                      <a:cubicBezTo>
                        <a:pt x="1236" y="313"/>
                        <a:pt x="1240" y="311"/>
                        <a:pt x="1246" y="305"/>
                      </a:cubicBezTo>
                      <a:lnTo>
                        <a:pt x="1246" y="305"/>
                      </a:lnTo>
                      <a:cubicBezTo>
                        <a:pt x="1231" y="319"/>
                        <a:pt x="1224" y="319"/>
                        <a:pt x="1216" y="319"/>
                      </a:cubicBezTo>
                      <a:cubicBezTo>
                        <a:pt x="1209" y="319"/>
                        <a:pt x="1201" y="319"/>
                        <a:pt x="1186" y="335"/>
                      </a:cubicBezTo>
                      <a:cubicBezTo>
                        <a:pt x="1216" y="304"/>
                        <a:pt x="1186" y="304"/>
                        <a:pt x="1186" y="304"/>
                      </a:cubicBezTo>
                      <a:cubicBezTo>
                        <a:pt x="1186" y="304"/>
                        <a:pt x="1155" y="274"/>
                        <a:pt x="1186" y="274"/>
                      </a:cubicBezTo>
                      <a:lnTo>
                        <a:pt x="1125" y="274"/>
                      </a:lnTo>
                      <a:cubicBezTo>
                        <a:pt x="1140" y="259"/>
                        <a:pt x="1148" y="259"/>
                        <a:pt x="1152" y="259"/>
                      </a:cubicBezTo>
                      <a:cubicBezTo>
                        <a:pt x="1155" y="259"/>
                        <a:pt x="1155" y="259"/>
                        <a:pt x="1155" y="243"/>
                      </a:cubicBezTo>
                      <a:cubicBezTo>
                        <a:pt x="1145" y="233"/>
                        <a:pt x="1138" y="230"/>
                        <a:pt x="1134" y="230"/>
                      </a:cubicBezTo>
                      <a:cubicBezTo>
                        <a:pt x="1125" y="230"/>
                        <a:pt x="1125" y="243"/>
                        <a:pt x="1125" y="243"/>
                      </a:cubicBezTo>
                      <a:lnTo>
                        <a:pt x="1125" y="213"/>
                      </a:lnTo>
                      <a:cubicBezTo>
                        <a:pt x="1135" y="203"/>
                        <a:pt x="1135" y="200"/>
                        <a:pt x="1131" y="200"/>
                      </a:cubicBezTo>
                      <a:cubicBezTo>
                        <a:pt x="1122" y="200"/>
                        <a:pt x="1095" y="213"/>
                        <a:pt x="1095" y="213"/>
                      </a:cubicBezTo>
                      <a:cubicBezTo>
                        <a:pt x="1095" y="213"/>
                        <a:pt x="1095" y="213"/>
                        <a:pt x="1095" y="243"/>
                      </a:cubicBezTo>
                      <a:cubicBezTo>
                        <a:pt x="1095" y="228"/>
                        <a:pt x="1087" y="228"/>
                        <a:pt x="1079" y="228"/>
                      </a:cubicBezTo>
                      <a:cubicBezTo>
                        <a:pt x="1072" y="228"/>
                        <a:pt x="1064" y="228"/>
                        <a:pt x="1064" y="213"/>
                      </a:cubicBezTo>
                      <a:cubicBezTo>
                        <a:pt x="1064" y="213"/>
                        <a:pt x="1064" y="213"/>
                        <a:pt x="1064" y="183"/>
                      </a:cubicBezTo>
                      <a:cubicBezTo>
                        <a:pt x="1054" y="193"/>
                        <a:pt x="1051" y="196"/>
                        <a:pt x="1050" y="196"/>
                      </a:cubicBezTo>
                      <a:cubicBezTo>
                        <a:pt x="1047" y="196"/>
                        <a:pt x="1054" y="183"/>
                        <a:pt x="1034" y="183"/>
                      </a:cubicBezTo>
                      <a:lnTo>
                        <a:pt x="1003" y="183"/>
                      </a:lnTo>
                      <a:cubicBezTo>
                        <a:pt x="1003" y="152"/>
                        <a:pt x="1003" y="152"/>
                        <a:pt x="1003" y="152"/>
                      </a:cubicBezTo>
                      <a:cubicBezTo>
                        <a:pt x="1003" y="183"/>
                        <a:pt x="1003" y="183"/>
                        <a:pt x="973" y="213"/>
                      </a:cubicBezTo>
                      <a:cubicBezTo>
                        <a:pt x="984" y="202"/>
                        <a:pt x="994" y="192"/>
                        <a:pt x="1003" y="183"/>
                      </a:cubicBezTo>
                      <a:lnTo>
                        <a:pt x="1003" y="183"/>
                      </a:lnTo>
                      <a:cubicBezTo>
                        <a:pt x="1003" y="213"/>
                        <a:pt x="1003" y="213"/>
                        <a:pt x="1003" y="213"/>
                      </a:cubicBezTo>
                      <a:cubicBezTo>
                        <a:pt x="1003" y="207"/>
                        <a:pt x="1002" y="204"/>
                        <a:pt x="1000" y="204"/>
                      </a:cubicBezTo>
                      <a:cubicBezTo>
                        <a:pt x="994" y="204"/>
                        <a:pt x="982" y="222"/>
                        <a:pt x="976" y="222"/>
                      </a:cubicBezTo>
                      <a:cubicBezTo>
                        <a:pt x="974" y="222"/>
                        <a:pt x="973" y="219"/>
                        <a:pt x="973" y="213"/>
                      </a:cubicBezTo>
                      <a:cubicBezTo>
                        <a:pt x="973" y="213"/>
                        <a:pt x="973" y="183"/>
                        <a:pt x="973" y="183"/>
                      </a:cubicBezTo>
                      <a:cubicBezTo>
                        <a:pt x="973" y="183"/>
                        <a:pt x="959" y="196"/>
                        <a:pt x="950" y="196"/>
                      </a:cubicBezTo>
                      <a:cubicBezTo>
                        <a:pt x="946" y="196"/>
                        <a:pt x="943" y="193"/>
                        <a:pt x="943" y="183"/>
                      </a:cubicBezTo>
                      <a:cubicBezTo>
                        <a:pt x="943" y="183"/>
                        <a:pt x="943" y="183"/>
                        <a:pt x="943" y="152"/>
                      </a:cubicBezTo>
                      <a:cubicBezTo>
                        <a:pt x="934" y="157"/>
                        <a:pt x="928" y="158"/>
                        <a:pt x="925" y="158"/>
                      </a:cubicBezTo>
                      <a:cubicBezTo>
                        <a:pt x="905" y="158"/>
                        <a:pt x="969" y="91"/>
                        <a:pt x="943" y="91"/>
                      </a:cubicBezTo>
                      <a:cubicBezTo>
                        <a:pt x="912" y="91"/>
                        <a:pt x="943" y="91"/>
                        <a:pt x="912" y="122"/>
                      </a:cubicBezTo>
                      <a:cubicBezTo>
                        <a:pt x="912" y="122"/>
                        <a:pt x="912" y="91"/>
                        <a:pt x="912" y="91"/>
                      </a:cubicBezTo>
                      <a:cubicBezTo>
                        <a:pt x="912" y="91"/>
                        <a:pt x="912" y="79"/>
                        <a:pt x="912" y="61"/>
                      </a:cubicBezTo>
                      <a:lnTo>
                        <a:pt x="882" y="91"/>
                      </a:lnTo>
                      <a:cubicBezTo>
                        <a:pt x="882" y="76"/>
                        <a:pt x="874" y="76"/>
                        <a:pt x="867" y="76"/>
                      </a:cubicBezTo>
                      <a:cubicBezTo>
                        <a:pt x="859" y="76"/>
                        <a:pt x="851" y="76"/>
                        <a:pt x="851" y="61"/>
                      </a:cubicBezTo>
                      <a:cubicBezTo>
                        <a:pt x="851" y="91"/>
                        <a:pt x="851" y="91"/>
                        <a:pt x="851" y="91"/>
                      </a:cubicBezTo>
                      <a:cubicBezTo>
                        <a:pt x="851" y="91"/>
                        <a:pt x="821" y="122"/>
                        <a:pt x="821" y="122"/>
                      </a:cubicBezTo>
                      <a:cubicBezTo>
                        <a:pt x="821" y="91"/>
                        <a:pt x="821" y="91"/>
                        <a:pt x="821" y="91"/>
                      </a:cubicBezTo>
                      <a:cubicBezTo>
                        <a:pt x="821" y="76"/>
                        <a:pt x="821" y="76"/>
                        <a:pt x="821" y="76"/>
                      </a:cubicBezTo>
                      <a:cubicBezTo>
                        <a:pt x="821" y="76"/>
                        <a:pt x="821" y="76"/>
                        <a:pt x="821" y="61"/>
                      </a:cubicBezTo>
                      <a:cubicBezTo>
                        <a:pt x="811" y="71"/>
                        <a:pt x="804" y="75"/>
                        <a:pt x="800" y="75"/>
                      </a:cubicBezTo>
                      <a:cubicBezTo>
                        <a:pt x="791" y="75"/>
                        <a:pt x="791" y="61"/>
                        <a:pt x="791" y="61"/>
                      </a:cubicBezTo>
                      <a:cubicBezTo>
                        <a:pt x="771" y="61"/>
                        <a:pt x="764" y="74"/>
                        <a:pt x="753" y="91"/>
                      </a:cubicBezTo>
                      <a:lnTo>
                        <a:pt x="753" y="91"/>
                      </a:lnTo>
                      <a:cubicBezTo>
                        <a:pt x="730" y="87"/>
                        <a:pt x="730" y="59"/>
                        <a:pt x="730" y="31"/>
                      </a:cubicBezTo>
                      <a:cubicBezTo>
                        <a:pt x="730" y="61"/>
                        <a:pt x="730" y="61"/>
                        <a:pt x="730" y="61"/>
                      </a:cubicBezTo>
                      <a:cubicBezTo>
                        <a:pt x="730" y="91"/>
                        <a:pt x="730" y="91"/>
                        <a:pt x="699" y="91"/>
                      </a:cubicBezTo>
                      <a:cubicBezTo>
                        <a:pt x="699" y="91"/>
                        <a:pt x="699" y="61"/>
                        <a:pt x="699" y="61"/>
                      </a:cubicBezTo>
                      <a:cubicBezTo>
                        <a:pt x="699" y="61"/>
                        <a:pt x="699" y="61"/>
                        <a:pt x="669" y="91"/>
                      </a:cubicBezTo>
                      <a:cubicBezTo>
                        <a:pt x="699" y="91"/>
                        <a:pt x="669" y="91"/>
                        <a:pt x="669" y="122"/>
                      </a:cubicBezTo>
                      <a:cubicBezTo>
                        <a:pt x="669" y="91"/>
                        <a:pt x="639" y="91"/>
                        <a:pt x="639" y="91"/>
                      </a:cubicBezTo>
                      <a:lnTo>
                        <a:pt x="608" y="91"/>
                      </a:lnTo>
                      <a:cubicBezTo>
                        <a:pt x="608" y="61"/>
                        <a:pt x="578" y="61"/>
                        <a:pt x="608" y="31"/>
                      </a:cubicBezTo>
                      <a:cubicBezTo>
                        <a:pt x="578" y="0"/>
                        <a:pt x="578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09" name="Google Shape;1909;p31"/>
                <p:cNvSpPr/>
                <p:nvPr/>
              </p:nvSpPr>
              <p:spPr>
                <a:xfrm>
                  <a:off x="1616377" y="5021929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3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0" name="Google Shape;1910;p31"/>
                <p:cNvSpPr/>
                <p:nvPr/>
              </p:nvSpPr>
              <p:spPr>
                <a:xfrm>
                  <a:off x="1624223" y="5026816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1" name="Google Shape;1911;p31"/>
                <p:cNvSpPr/>
                <p:nvPr/>
              </p:nvSpPr>
              <p:spPr>
                <a:xfrm>
                  <a:off x="1627149" y="502781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30"/>
                        <a:pt x="0" y="30"/>
                      </a:cubicBezTo>
                      <a:cubicBezTo>
                        <a:pt x="0" y="30"/>
                        <a:pt x="0" y="3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2" name="Google Shape;1912;p31"/>
                <p:cNvSpPr/>
                <p:nvPr/>
              </p:nvSpPr>
              <p:spPr>
                <a:xfrm>
                  <a:off x="1610525" y="50238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3" name="Google Shape;1913;p31"/>
                <p:cNvSpPr/>
                <p:nvPr/>
              </p:nvSpPr>
              <p:spPr>
                <a:xfrm>
                  <a:off x="1597824" y="5025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4" name="Google Shape;1914;p31"/>
                <p:cNvSpPr/>
                <p:nvPr/>
              </p:nvSpPr>
              <p:spPr>
                <a:xfrm>
                  <a:off x="1598789" y="5026816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5" name="Google Shape;1915;p31"/>
                <p:cNvSpPr/>
                <p:nvPr/>
              </p:nvSpPr>
              <p:spPr>
                <a:xfrm>
                  <a:off x="1614448" y="502389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6" name="Google Shape;1916;p31"/>
                <p:cNvSpPr/>
                <p:nvPr/>
              </p:nvSpPr>
              <p:spPr>
                <a:xfrm>
                  <a:off x="1599785" y="5025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7" name="Google Shape;1917;p31"/>
                <p:cNvSpPr/>
                <p:nvPr/>
              </p:nvSpPr>
              <p:spPr>
                <a:xfrm>
                  <a:off x="1597824" y="5025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8" name="Google Shape;1918;p31"/>
                <p:cNvSpPr/>
                <p:nvPr/>
              </p:nvSpPr>
              <p:spPr>
                <a:xfrm>
                  <a:off x="1605638" y="502485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19" name="Google Shape;1919;p31"/>
                <p:cNvSpPr/>
                <p:nvPr/>
              </p:nvSpPr>
              <p:spPr>
                <a:xfrm>
                  <a:off x="1599785" y="502485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0" name="Google Shape;1920;p31"/>
                <p:cNvSpPr/>
                <p:nvPr/>
              </p:nvSpPr>
              <p:spPr>
                <a:xfrm>
                  <a:off x="1596859" y="50258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1" name="Google Shape;1921;p31"/>
                <p:cNvSpPr/>
                <p:nvPr/>
              </p:nvSpPr>
              <p:spPr>
                <a:xfrm>
                  <a:off x="1603676" y="5023890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31"/>
                        <a:pt x="1" y="31"/>
                        <a:pt x="1" y="31"/>
                      </a:cubicBezTo>
                      <a:cubicBezTo>
                        <a:pt x="1" y="31"/>
                        <a:pt x="1" y="31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2" name="Google Shape;1922;p31"/>
                <p:cNvSpPr/>
                <p:nvPr/>
              </p:nvSpPr>
              <p:spPr>
                <a:xfrm>
                  <a:off x="1766895" y="48254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3" name="Google Shape;1923;p31"/>
                <p:cNvSpPr/>
                <p:nvPr/>
              </p:nvSpPr>
              <p:spPr>
                <a:xfrm>
                  <a:off x="1771783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4" name="Google Shape;1924;p31"/>
                <p:cNvSpPr/>
                <p:nvPr/>
              </p:nvSpPr>
              <p:spPr>
                <a:xfrm>
                  <a:off x="1763004" y="482449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31" y="1"/>
                      </a:ln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5" name="Google Shape;1925;p31"/>
                <p:cNvSpPr/>
                <p:nvPr/>
              </p:nvSpPr>
              <p:spPr>
                <a:xfrm>
                  <a:off x="1774741" y="483427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6" name="Google Shape;1926;p31"/>
                <p:cNvSpPr/>
                <p:nvPr/>
              </p:nvSpPr>
              <p:spPr>
                <a:xfrm>
                  <a:off x="1773744" y="4830381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7" name="Google Shape;1927;p31"/>
                <p:cNvSpPr/>
                <p:nvPr/>
              </p:nvSpPr>
              <p:spPr>
                <a:xfrm>
                  <a:off x="1759081" y="48186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8" name="Google Shape;1928;p31"/>
                <p:cNvSpPr/>
                <p:nvPr/>
              </p:nvSpPr>
              <p:spPr>
                <a:xfrm>
                  <a:off x="1755191" y="4822536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lnTo>
                        <a:pt x="31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29" name="Google Shape;1929;p31"/>
                <p:cNvSpPr/>
                <p:nvPr/>
              </p:nvSpPr>
              <p:spPr>
                <a:xfrm>
                  <a:off x="1758117" y="4823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0" name="Google Shape;1930;p31"/>
                <p:cNvSpPr/>
                <p:nvPr/>
              </p:nvSpPr>
              <p:spPr>
                <a:xfrm>
                  <a:off x="1758117" y="4823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1" name="Google Shape;1931;p31"/>
                <p:cNvSpPr/>
                <p:nvPr/>
              </p:nvSpPr>
              <p:spPr>
                <a:xfrm>
                  <a:off x="1764966" y="4823532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2" name="Google Shape;1932;p31"/>
                <p:cNvSpPr/>
                <p:nvPr/>
              </p:nvSpPr>
              <p:spPr>
                <a:xfrm>
                  <a:off x="1771783" y="48333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3" name="Google Shape;1933;p31"/>
                <p:cNvSpPr/>
                <p:nvPr/>
              </p:nvSpPr>
              <p:spPr>
                <a:xfrm>
                  <a:off x="1762007" y="48206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4" name="Google Shape;1934;p31"/>
                <p:cNvSpPr/>
                <p:nvPr/>
              </p:nvSpPr>
              <p:spPr>
                <a:xfrm>
                  <a:off x="1761043" y="481571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5" name="Google Shape;1935;p31"/>
                <p:cNvSpPr/>
                <p:nvPr/>
              </p:nvSpPr>
              <p:spPr>
                <a:xfrm>
                  <a:off x="1776670" y="48518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6" name="Google Shape;1936;p31"/>
                <p:cNvSpPr/>
                <p:nvPr/>
              </p:nvSpPr>
              <p:spPr>
                <a:xfrm>
                  <a:off x="1762007" y="48206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7" name="Google Shape;1937;p31"/>
                <p:cNvSpPr/>
                <p:nvPr/>
              </p:nvSpPr>
              <p:spPr>
                <a:xfrm>
                  <a:off x="1767892" y="48333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8" name="Google Shape;1938;p31"/>
                <p:cNvSpPr/>
                <p:nvPr/>
              </p:nvSpPr>
              <p:spPr>
                <a:xfrm>
                  <a:off x="1767892" y="483231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31" y="1"/>
                      </a:ln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9" name="Google Shape;1939;p31"/>
                <p:cNvSpPr/>
                <p:nvPr/>
              </p:nvSpPr>
              <p:spPr>
                <a:xfrm>
                  <a:off x="1764966" y="4823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0" name="Google Shape;1940;p31"/>
                <p:cNvSpPr/>
                <p:nvPr/>
              </p:nvSpPr>
              <p:spPr>
                <a:xfrm>
                  <a:off x="1766895" y="48313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1" name="Google Shape;1941;p31"/>
                <p:cNvSpPr/>
                <p:nvPr/>
              </p:nvSpPr>
              <p:spPr>
                <a:xfrm>
                  <a:off x="1773744" y="48303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2" name="Google Shape;1942;p31"/>
                <p:cNvSpPr/>
                <p:nvPr/>
              </p:nvSpPr>
              <p:spPr>
                <a:xfrm>
                  <a:off x="1787442" y="48244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3" name="Google Shape;1943;p31"/>
                <p:cNvSpPr/>
                <p:nvPr/>
              </p:nvSpPr>
              <p:spPr>
                <a:xfrm>
                  <a:off x="1786445" y="482449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1" y="1"/>
                        <a:pt x="3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4" name="Google Shape;1944;p31"/>
                <p:cNvSpPr/>
                <p:nvPr/>
              </p:nvSpPr>
              <p:spPr>
                <a:xfrm>
                  <a:off x="1787442" y="48254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5" name="Google Shape;1945;p31"/>
                <p:cNvSpPr/>
                <p:nvPr/>
              </p:nvSpPr>
              <p:spPr>
                <a:xfrm>
                  <a:off x="1782554" y="48186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6" name="Google Shape;1946;p31"/>
                <p:cNvSpPr/>
                <p:nvPr/>
              </p:nvSpPr>
              <p:spPr>
                <a:xfrm>
                  <a:off x="1784516" y="48196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7" name="Google Shape;1947;p31"/>
                <p:cNvSpPr/>
                <p:nvPr/>
              </p:nvSpPr>
              <p:spPr>
                <a:xfrm>
                  <a:off x="1791333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8" name="Google Shape;1948;p31"/>
                <p:cNvSpPr/>
                <p:nvPr/>
              </p:nvSpPr>
              <p:spPr>
                <a:xfrm>
                  <a:off x="1747377" y="4813757"/>
                  <a:ext cx="46946" cy="400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60" h="1247" extrusionOk="0">
                      <a:moveTo>
                        <a:pt x="426" y="31"/>
                      </a:moveTo>
                      <a:cubicBezTo>
                        <a:pt x="426" y="31"/>
                        <a:pt x="426" y="61"/>
                        <a:pt x="426" y="61"/>
                      </a:cubicBezTo>
                      <a:lnTo>
                        <a:pt x="456" y="61"/>
                      </a:lnTo>
                      <a:cubicBezTo>
                        <a:pt x="456" y="31"/>
                        <a:pt x="426" y="31"/>
                        <a:pt x="426" y="31"/>
                      </a:cubicBezTo>
                      <a:close/>
                      <a:moveTo>
                        <a:pt x="395" y="92"/>
                      </a:moveTo>
                      <a:cubicBezTo>
                        <a:pt x="395" y="115"/>
                        <a:pt x="413" y="120"/>
                        <a:pt x="422" y="122"/>
                      </a:cubicBezTo>
                      <a:lnTo>
                        <a:pt x="422" y="122"/>
                      </a:lnTo>
                      <a:cubicBezTo>
                        <a:pt x="418" y="114"/>
                        <a:pt x="410" y="107"/>
                        <a:pt x="395" y="92"/>
                      </a:cubicBezTo>
                      <a:close/>
                      <a:moveTo>
                        <a:pt x="422" y="122"/>
                      </a:moveTo>
                      <a:cubicBezTo>
                        <a:pt x="423" y="124"/>
                        <a:pt x="424" y="127"/>
                        <a:pt x="424" y="130"/>
                      </a:cubicBezTo>
                      <a:lnTo>
                        <a:pt x="424" y="130"/>
                      </a:lnTo>
                      <a:cubicBezTo>
                        <a:pt x="425" y="128"/>
                        <a:pt x="426" y="125"/>
                        <a:pt x="426" y="122"/>
                      </a:cubicBezTo>
                      <a:cubicBezTo>
                        <a:pt x="426" y="122"/>
                        <a:pt x="424" y="122"/>
                        <a:pt x="422" y="122"/>
                      </a:cubicBezTo>
                      <a:close/>
                      <a:moveTo>
                        <a:pt x="1185" y="152"/>
                      </a:moveTo>
                      <a:cubicBezTo>
                        <a:pt x="1170" y="168"/>
                        <a:pt x="1178" y="168"/>
                        <a:pt x="1185" y="168"/>
                      </a:cubicBezTo>
                      <a:cubicBezTo>
                        <a:pt x="1187" y="168"/>
                        <a:pt x="1188" y="168"/>
                        <a:pt x="1189" y="168"/>
                      </a:cubicBezTo>
                      <a:lnTo>
                        <a:pt x="1189" y="168"/>
                      </a:lnTo>
                      <a:cubicBezTo>
                        <a:pt x="1185" y="160"/>
                        <a:pt x="1185" y="152"/>
                        <a:pt x="1185" y="152"/>
                      </a:cubicBezTo>
                      <a:close/>
                      <a:moveTo>
                        <a:pt x="1189" y="168"/>
                      </a:moveTo>
                      <a:cubicBezTo>
                        <a:pt x="1190" y="170"/>
                        <a:pt x="1192" y="172"/>
                        <a:pt x="1193" y="174"/>
                      </a:cubicBezTo>
                      <a:lnTo>
                        <a:pt x="1193" y="174"/>
                      </a:lnTo>
                      <a:cubicBezTo>
                        <a:pt x="1196" y="169"/>
                        <a:pt x="1193" y="168"/>
                        <a:pt x="1189" y="168"/>
                      </a:cubicBezTo>
                      <a:close/>
                      <a:moveTo>
                        <a:pt x="182" y="183"/>
                      </a:moveTo>
                      <a:lnTo>
                        <a:pt x="182" y="183"/>
                      </a:lnTo>
                      <a:cubicBezTo>
                        <a:pt x="169" y="196"/>
                        <a:pt x="173" y="204"/>
                        <a:pt x="182" y="211"/>
                      </a:cubicBezTo>
                      <a:lnTo>
                        <a:pt x="182" y="211"/>
                      </a:lnTo>
                      <a:cubicBezTo>
                        <a:pt x="182" y="207"/>
                        <a:pt x="182" y="200"/>
                        <a:pt x="182" y="183"/>
                      </a:cubicBezTo>
                      <a:close/>
                      <a:moveTo>
                        <a:pt x="463" y="200"/>
                      </a:moveTo>
                      <a:cubicBezTo>
                        <a:pt x="469" y="200"/>
                        <a:pt x="476" y="213"/>
                        <a:pt x="456" y="213"/>
                      </a:cubicBezTo>
                      <a:cubicBezTo>
                        <a:pt x="456" y="203"/>
                        <a:pt x="459" y="200"/>
                        <a:pt x="463" y="200"/>
                      </a:cubicBezTo>
                      <a:close/>
                      <a:moveTo>
                        <a:pt x="243" y="213"/>
                      </a:moveTo>
                      <a:lnTo>
                        <a:pt x="243" y="213"/>
                      </a:lnTo>
                      <a:cubicBezTo>
                        <a:pt x="251" y="217"/>
                        <a:pt x="257" y="220"/>
                        <a:pt x="261" y="222"/>
                      </a:cubicBezTo>
                      <a:lnTo>
                        <a:pt x="261" y="222"/>
                      </a:lnTo>
                      <a:cubicBezTo>
                        <a:pt x="257" y="224"/>
                        <a:pt x="252" y="226"/>
                        <a:pt x="246" y="228"/>
                      </a:cubicBezTo>
                      <a:lnTo>
                        <a:pt x="246" y="228"/>
                      </a:lnTo>
                      <a:cubicBezTo>
                        <a:pt x="244" y="224"/>
                        <a:pt x="243" y="219"/>
                        <a:pt x="243" y="213"/>
                      </a:cubicBezTo>
                      <a:close/>
                      <a:moveTo>
                        <a:pt x="456" y="213"/>
                      </a:moveTo>
                      <a:cubicBezTo>
                        <a:pt x="456" y="221"/>
                        <a:pt x="460" y="229"/>
                        <a:pt x="465" y="236"/>
                      </a:cubicBezTo>
                      <a:lnTo>
                        <a:pt x="465" y="236"/>
                      </a:lnTo>
                      <a:cubicBezTo>
                        <a:pt x="460" y="231"/>
                        <a:pt x="456" y="224"/>
                        <a:pt x="456" y="213"/>
                      </a:cubicBezTo>
                      <a:close/>
                      <a:moveTo>
                        <a:pt x="157" y="231"/>
                      </a:moveTo>
                      <a:lnTo>
                        <a:pt x="157" y="231"/>
                      </a:lnTo>
                      <a:cubicBezTo>
                        <a:pt x="154" y="233"/>
                        <a:pt x="152" y="236"/>
                        <a:pt x="152" y="244"/>
                      </a:cubicBezTo>
                      <a:lnTo>
                        <a:pt x="152" y="244"/>
                      </a:lnTo>
                      <a:cubicBezTo>
                        <a:pt x="152" y="244"/>
                        <a:pt x="152" y="235"/>
                        <a:pt x="157" y="231"/>
                      </a:cubicBezTo>
                      <a:close/>
                      <a:moveTo>
                        <a:pt x="1246" y="335"/>
                      </a:moveTo>
                      <a:cubicBezTo>
                        <a:pt x="1216" y="335"/>
                        <a:pt x="1216" y="365"/>
                        <a:pt x="1216" y="365"/>
                      </a:cubicBezTo>
                      <a:cubicBezTo>
                        <a:pt x="1246" y="365"/>
                        <a:pt x="1277" y="335"/>
                        <a:pt x="1277" y="335"/>
                      </a:cubicBezTo>
                      <a:close/>
                      <a:moveTo>
                        <a:pt x="851" y="548"/>
                      </a:moveTo>
                      <a:cubicBezTo>
                        <a:pt x="851" y="548"/>
                        <a:pt x="851" y="548"/>
                        <a:pt x="851" y="548"/>
                      </a:cubicBezTo>
                      <a:lnTo>
                        <a:pt x="851" y="548"/>
                      </a:lnTo>
                      <a:close/>
                      <a:moveTo>
                        <a:pt x="881" y="548"/>
                      </a:moveTo>
                      <a:lnTo>
                        <a:pt x="881" y="548"/>
                      </a:lnTo>
                      <a:cubicBezTo>
                        <a:pt x="866" y="563"/>
                        <a:pt x="866" y="563"/>
                        <a:pt x="870" y="563"/>
                      </a:cubicBezTo>
                      <a:cubicBezTo>
                        <a:pt x="872" y="563"/>
                        <a:pt x="875" y="563"/>
                        <a:pt x="877" y="565"/>
                      </a:cubicBezTo>
                      <a:lnTo>
                        <a:pt x="877" y="565"/>
                      </a:lnTo>
                      <a:cubicBezTo>
                        <a:pt x="880" y="560"/>
                        <a:pt x="881" y="555"/>
                        <a:pt x="881" y="548"/>
                      </a:cubicBezTo>
                      <a:close/>
                      <a:moveTo>
                        <a:pt x="877" y="565"/>
                      </a:moveTo>
                      <a:lnTo>
                        <a:pt x="877" y="565"/>
                      </a:lnTo>
                      <a:cubicBezTo>
                        <a:pt x="869" y="578"/>
                        <a:pt x="851" y="578"/>
                        <a:pt x="851" y="578"/>
                      </a:cubicBezTo>
                      <a:lnTo>
                        <a:pt x="881" y="578"/>
                      </a:lnTo>
                      <a:cubicBezTo>
                        <a:pt x="881" y="570"/>
                        <a:pt x="880" y="566"/>
                        <a:pt x="877" y="565"/>
                      </a:cubicBezTo>
                      <a:close/>
                      <a:moveTo>
                        <a:pt x="638" y="578"/>
                      </a:moveTo>
                      <a:cubicBezTo>
                        <a:pt x="638" y="578"/>
                        <a:pt x="638" y="578"/>
                        <a:pt x="638" y="578"/>
                      </a:cubicBezTo>
                      <a:cubicBezTo>
                        <a:pt x="638" y="578"/>
                        <a:pt x="638" y="578"/>
                        <a:pt x="638" y="578"/>
                      </a:cubicBezTo>
                      <a:close/>
                      <a:moveTo>
                        <a:pt x="760" y="578"/>
                      </a:moveTo>
                      <a:cubicBezTo>
                        <a:pt x="760" y="578"/>
                        <a:pt x="760" y="578"/>
                        <a:pt x="760" y="578"/>
                      </a:cubicBezTo>
                      <a:cubicBezTo>
                        <a:pt x="760" y="578"/>
                        <a:pt x="760" y="578"/>
                        <a:pt x="760" y="578"/>
                      </a:cubicBezTo>
                      <a:close/>
                      <a:moveTo>
                        <a:pt x="760" y="578"/>
                      </a:moveTo>
                      <a:cubicBezTo>
                        <a:pt x="760" y="593"/>
                        <a:pt x="760" y="601"/>
                        <a:pt x="760" y="608"/>
                      </a:cubicBezTo>
                      <a:cubicBezTo>
                        <a:pt x="790" y="608"/>
                        <a:pt x="760" y="608"/>
                        <a:pt x="760" y="578"/>
                      </a:cubicBezTo>
                      <a:close/>
                      <a:moveTo>
                        <a:pt x="699" y="608"/>
                      </a:moveTo>
                      <a:cubicBezTo>
                        <a:pt x="699" y="613"/>
                        <a:pt x="700" y="617"/>
                        <a:pt x="701" y="620"/>
                      </a:cubicBezTo>
                      <a:lnTo>
                        <a:pt x="701" y="620"/>
                      </a:lnTo>
                      <a:cubicBezTo>
                        <a:pt x="702" y="618"/>
                        <a:pt x="703" y="617"/>
                        <a:pt x="704" y="617"/>
                      </a:cubicBezTo>
                      <a:lnTo>
                        <a:pt x="704" y="617"/>
                      </a:lnTo>
                      <a:cubicBezTo>
                        <a:pt x="709" y="627"/>
                        <a:pt x="711" y="630"/>
                        <a:pt x="712" y="630"/>
                      </a:cubicBezTo>
                      <a:cubicBezTo>
                        <a:pt x="714" y="630"/>
                        <a:pt x="709" y="617"/>
                        <a:pt x="704" y="617"/>
                      </a:cubicBezTo>
                      <a:cubicBezTo>
                        <a:pt x="704" y="617"/>
                        <a:pt x="704" y="617"/>
                        <a:pt x="704" y="617"/>
                      </a:cubicBezTo>
                      <a:lnTo>
                        <a:pt x="704" y="617"/>
                      </a:lnTo>
                      <a:cubicBezTo>
                        <a:pt x="702" y="614"/>
                        <a:pt x="701" y="612"/>
                        <a:pt x="699" y="608"/>
                      </a:cubicBezTo>
                      <a:close/>
                      <a:moveTo>
                        <a:pt x="623" y="610"/>
                      </a:moveTo>
                      <a:lnTo>
                        <a:pt x="623" y="610"/>
                      </a:lnTo>
                      <a:cubicBezTo>
                        <a:pt x="624" y="610"/>
                        <a:pt x="622" y="617"/>
                        <a:pt x="626" y="617"/>
                      </a:cubicBezTo>
                      <a:cubicBezTo>
                        <a:pt x="627" y="617"/>
                        <a:pt x="628" y="617"/>
                        <a:pt x="630" y="616"/>
                      </a:cubicBezTo>
                      <a:lnTo>
                        <a:pt x="630" y="616"/>
                      </a:lnTo>
                      <a:cubicBezTo>
                        <a:pt x="625" y="622"/>
                        <a:pt x="618" y="628"/>
                        <a:pt x="608" y="639"/>
                      </a:cubicBezTo>
                      <a:cubicBezTo>
                        <a:pt x="619" y="616"/>
                        <a:pt x="622" y="610"/>
                        <a:pt x="623" y="610"/>
                      </a:cubicBezTo>
                      <a:close/>
                      <a:moveTo>
                        <a:pt x="578" y="304"/>
                      </a:moveTo>
                      <a:cubicBezTo>
                        <a:pt x="578" y="315"/>
                        <a:pt x="578" y="325"/>
                        <a:pt x="578" y="335"/>
                      </a:cubicBezTo>
                      <a:cubicBezTo>
                        <a:pt x="593" y="350"/>
                        <a:pt x="600" y="350"/>
                        <a:pt x="604" y="350"/>
                      </a:cubicBezTo>
                      <a:cubicBezTo>
                        <a:pt x="608" y="350"/>
                        <a:pt x="608" y="350"/>
                        <a:pt x="608" y="365"/>
                      </a:cubicBezTo>
                      <a:lnTo>
                        <a:pt x="608" y="335"/>
                      </a:lnTo>
                      <a:cubicBezTo>
                        <a:pt x="608" y="341"/>
                        <a:pt x="609" y="344"/>
                        <a:pt x="611" y="344"/>
                      </a:cubicBezTo>
                      <a:cubicBezTo>
                        <a:pt x="617" y="344"/>
                        <a:pt x="629" y="326"/>
                        <a:pt x="635" y="326"/>
                      </a:cubicBezTo>
                      <a:cubicBezTo>
                        <a:pt x="637" y="326"/>
                        <a:pt x="638" y="328"/>
                        <a:pt x="638" y="335"/>
                      </a:cubicBezTo>
                      <a:lnTo>
                        <a:pt x="638" y="365"/>
                      </a:lnTo>
                      <a:cubicBezTo>
                        <a:pt x="659" y="365"/>
                        <a:pt x="665" y="352"/>
                        <a:pt x="668" y="352"/>
                      </a:cubicBezTo>
                      <a:cubicBezTo>
                        <a:pt x="669" y="352"/>
                        <a:pt x="669" y="355"/>
                        <a:pt x="669" y="365"/>
                      </a:cubicBezTo>
                      <a:lnTo>
                        <a:pt x="669" y="396"/>
                      </a:lnTo>
                      <a:cubicBezTo>
                        <a:pt x="669" y="365"/>
                        <a:pt x="669" y="365"/>
                        <a:pt x="699" y="365"/>
                      </a:cubicBezTo>
                      <a:cubicBezTo>
                        <a:pt x="699" y="365"/>
                        <a:pt x="699" y="396"/>
                        <a:pt x="699" y="396"/>
                      </a:cubicBezTo>
                      <a:lnTo>
                        <a:pt x="730" y="365"/>
                      </a:lnTo>
                      <a:lnTo>
                        <a:pt x="730" y="396"/>
                      </a:lnTo>
                      <a:cubicBezTo>
                        <a:pt x="730" y="396"/>
                        <a:pt x="730" y="426"/>
                        <a:pt x="730" y="426"/>
                      </a:cubicBezTo>
                      <a:cubicBezTo>
                        <a:pt x="736" y="420"/>
                        <a:pt x="740" y="417"/>
                        <a:pt x="742" y="417"/>
                      </a:cubicBezTo>
                      <a:cubicBezTo>
                        <a:pt x="748" y="417"/>
                        <a:pt x="742" y="435"/>
                        <a:pt x="748" y="435"/>
                      </a:cubicBezTo>
                      <a:cubicBezTo>
                        <a:pt x="750" y="435"/>
                        <a:pt x="753" y="432"/>
                        <a:pt x="760" y="426"/>
                      </a:cubicBezTo>
                      <a:lnTo>
                        <a:pt x="760" y="426"/>
                      </a:lnTo>
                      <a:lnTo>
                        <a:pt x="760" y="426"/>
                      </a:lnTo>
                      <a:cubicBezTo>
                        <a:pt x="760" y="426"/>
                        <a:pt x="760" y="456"/>
                        <a:pt x="760" y="456"/>
                      </a:cubicBezTo>
                      <a:cubicBezTo>
                        <a:pt x="766" y="444"/>
                        <a:pt x="771" y="439"/>
                        <a:pt x="775" y="439"/>
                      </a:cubicBezTo>
                      <a:cubicBezTo>
                        <a:pt x="788" y="439"/>
                        <a:pt x="790" y="492"/>
                        <a:pt x="790" y="492"/>
                      </a:cubicBezTo>
                      <a:cubicBezTo>
                        <a:pt x="790" y="492"/>
                        <a:pt x="790" y="490"/>
                        <a:pt x="790" y="487"/>
                      </a:cubicBezTo>
                      <a:lnTo>
                        <a:pt x="790" y="517"/>
                      </a:lnTo>
                      <a:lnTo>
                        <a:pt x="821" y="487"/>
                      </a:lnTo>
                      <a:cubicBezTo>
                        <a:pt x="821" y="487"/>
                        <a:pt x="821" y="487"/>
                        <a:pt x="821" y="517"/>
                      </a:cubicBezTo>
                      <a:cubicBezTo>
                        <a:pt x="821" y="517"/>
                        <a:pt x="851" y="487"/>
                        <a:pt x="851" y="487"/>
                      </a:cubicBezTo>
                      <a:cubicBezTo>
                        <a:pt x="851" y="487"/>
                        <a:pt x="851" y="517"/>
                        <a:pt x="851" y="517"/>
                      </a:cubicBezTo>
                      <a:lnTo>
                        <a:pt x="836" y="532"/>
                      </a:lnTo>
                      <a:lnTo>
                        <a:pt x="836" y="532"/>
                      </a:lnTo>
                      <a:cubicBezTo>
                        <a:pt x="833" y="532"/>
                        <a:pt x="831" y="532"/>
                        <a:pt x="828" y="532"/>
                      </a:cubicBezTo>
                      <a:cubicBezTo>
                        <a:pt x="823" y="532"/>
                        <a:pt x="821" y="532"/>
                        <a:pt x="831" y="537"/>
                      </a:cubicBezTo>
                      <a:lnTo>
                        <a:pt x="831" y="537"/>
                      </a:lnTo>
                      <a:lnTo>
                        <a:pt x="821" y="548"/>
                      </a:lnTo>
                      <a:cubicBezTo>
                        <a:pt x="829" y="548"/>
                        <a:pt x="835" y="545"/>
                        <a:pt x="840" y="542"/>
                      </a:cubicBezTo>
                      <a:lnTo>
                        <a:pt x="840" y="542"/>
                      </a:lnTo>
                      <a:cubicBezTo>
                        <a:pt x="843" y="543"/>
                        <a:pt x="847" y="545"/>
                        <a:pt x="851" y="548"/>
                      </a:cubicBezTo>
                      <a:lnTo>
                        <a:pt x="851" y="532"/>
                      </a:lnTo>
                      <a:cubicBezTo>
                        <a:pt x="859" y="532"/>
                        <a:pt x="866" y="532"/>
                        <a:pt x="851" y="548"/>
                      </a:cubicBezTo>
                      <a:lnTo>
                        <a:pt x="881" y="548"/>
                      </a:lnTo>
                      <a:cubicBezTo>
                        <a:pt x="881" y="578"/>
                        <a:pt x="912" y="578"/>
                        <a:pt x="881" y="578"/>
                      </a:cubicBezTo>
                      <a:cubicBezTo>
                        <a:pt x="881" y="578"/>
                        <a:pt x="863" y="597"/>
                        <a:pt x="851" y="608"/>
                      </a:cubicBezTo>
                      <a:lnTo>
                        <a:pt x="851" y="608"/>
                      </a:lnTo>
                      <a:cubicBezTo>
                        <a:pt x="851" y="608"/>
                        <a:pt x="851" y="608"/>
                        <a:pt x="851" y="608"/>
                      </a:cubicBezTo>
                      <a:lnTo>
                        <a:pt x="851" y="548"/>
                      </a:lnTo>
                      <a:cubicBezTo>
                        <a:pt x="851" y="558"/>
                        <a:pt x="844" y="561"/>
                        <a:pt x="835" y="561"/>
                      </a:cubicBezTo>
                      <a:cubicBezTo>
                        <a:pt x="817" y="561"/>
                        <a:pt x="790" y="548"/>
                        <a:pt x="790" y="548"/>
                      </a:cubicBezTo>
                      <a:cubicBezTo>
                        <a:pt x="790" y="578"/>
                        <a:pt x="790" y="578"/>
                        <a:pt x="790" y="578"/>
                      </a:cubicBezTo>
                      <a:cubicBezTo>
                        <a:pt x="790" y="608"/>
                        <a:pt x="790" y="608"/>
                        <a:pt x="760" y="608"/>
                      </a:cubicBezTo>
                      <a:lnTo>
                        <a:pt x="730" y="608"/>
                      </a:lnTo>
                      <a:cubicBezTo>
                        <a:pt x="730" y="624"/>
                        <a:pt x="722" y="631"/>
                        <a:pt x="714" y="631"/>
                      </a:cubicBezTo>
                      <a:cubicBezTo>
                        <a:pt x="709" y="631"/>
                        <a:pt x="704" y="627"/>
                        <a:pt x="701" y="620"/>
                      </a:cubicBezTo>
                      <a:lnTo>
                        <a:pt x="701" y="620"/>
                      </a:lnTo>
                      <a:cubicBezTo>
                        <a:pt x="700" y="623"/>
                        <a:pt x="699" y="629"/>
                        <a:pt x="699" y="639"/>
                      </a:cubicBezTo>
                      <a:cubicBezTo>
                        <a:pt x="684" y="624"/>
                        <a:pt x="676" y="624"/>
                        <a:pt x="673" y="624"/>
                      </a:cubicBezTo>
                      <a:cubicBezTo>
                        <a:pt x="669" y="624"/>
                        <a:pt x="669" y="624"/>
                        <a:pt x="669" y="608"/>
                      </a:cubicBezTo>
                      <a:cubicBezTo>
                        <a:pt x="669" y="608"/>
                        <a:pt x="655" y="622"/>
                        <a:pt x="646" y="622"/>
                      </a:cubicBezTo>
                      <a:cubicBezTo>
                        <a:pt x="642" y="622"/>
                        <a:pt x="638" y="618"/>
                        <a:pt x="638" y="608"/>
                      </a:cubicBezTo>
                      <a:cubicBezTo>
                        <a:pt x="638" y="608"/>
                        <a:pt x="638" y="608"/>
                        <a:pt x="638" y="608"/>
                      </a:cubicBezTo>
                      <a:cubicBezTo>
                        <a:pt x="638" y="608"/>
                        <a:pt x="638" y="578"/>
                        <a:pt x="638" y="578"/>
                      </a:cubicBezTo>
                      <a:cubicBezTo>
                        <a:pt x="638" y="593"/>
                        <a:pt x="638" y="600"/>
                        <a:pt x="635" y="608"/>
                      </a:cubicBezTo>
                      <a:lnTo>
                        <a:pt x="635" y="608"/>
                      </a:lnTo>
                      <a:cubicBezTo>
                        <a:pt x="628" y="607"/>
                        <a:pt x="615" y="601"/>
                        <a:pt x="638" y="578"/>
                      </a:cubicBezTo>
                      <a:lnTo>
                        <a:pt x="638" y="578"/>
                      </a:lnTo>
                      <a:cubicBezTo>
                        <a:pt x="628" y="588"/>
                        <a:pt x="621" y="591"/>
                        <a:pt x="617" y="591"/>
                      </a:cubicBezTo>
                      <a:cubicBezTo>
                        <a:pt x="608" y="591"/>
                        <a:pt x="608" y="578"/>
                        <a:pt x="608" y="578"/>
                      </a:cubicBezTo>
                      <a:lnTo>
                        <a:pt x="608" y="548"/>
                      </a:lnTo>
                      <a:lnTo>
                        <a:pt x="638" y="548"/>
                      </a:lnTo>
                      <a:cubicBezTo>
                        <a:pt x="638" y="548"/>
                        <a:pt x="638" y="487"/>
                        <a:pt x="638" y="456"/>
                      </a:cubicBezTo>
                      <a:cubicBezTo>
                        <a:pt x="638" y="456"/>
                        <a:pt x="608" y="426"/>
                        <a:pt x="547" y="335"/>
                      </a:cubicBezTo>
                      <a:cubicBezTo>
                        <a:pt x="547" y="326"/>
                        <a:pt x="547" y="320"/>
                        <a:pt x="546" y="315"/>
                      </a:cubicBezTo>
                      <a:lnTo>
                        <a:pt x="546" y="315"/>
                      </a:lnTo>
                      <a:cubicBezTo>
                        <a:pt x="547" y="309"/>
                        <a:pt x="547" y="304"/>
                        <a:pt x="547" y="304"/>
                      </a:cubicBezTo>
                      <a:cubicBezTo>
                        <a:pt x="547" y="335"/>
                        <a:pt x="547" y="335"/>
                        <a:pt x="547" y="335"/>
                      </a:cubicBezTo>
                      <a:cubicBezTo>
                        <a:pt x="547" y="335"/>
                        <a:pt x="578" y="335"/>
                        <a:pt x="578" y="304"/>
                      </a:cubicBezTo>
                      <a:close/>
                      <a:moveTo>
                        <a:pt x="1064" y="1125"/>
                      </a:moveTo>
                      <a:cubicBezTo>
                        <a:pt x="1064" y="1155"/>
                        <a:pt x="1064" y="1155"/>
                        <a:pt x="1064" y="1186"/>
                      </a:cubicBezTo>
                      <a:cubicBezTo>
                        <a:pt x="1064" y="1155"/>
                        <a:pt x="1094" y="1155"/>
                        <a:pt x="1064" y="1125"/>
                      </a:cubicBezTo>
                      <a:lnTo>
                        <a:pt x="1064" y="1125"/>
                      </a:lnTo>
                      <a:cubicBezTo>
                        <a:pt x="1065" y="1126"/>
                        <a:pt x="1094" y="1155"/>
                        <a:pt x="1094" y="1155"/>
                      </a:cubicBezTo>
                      <a:cubicBezTo>
                        <a:pt x="1094" y="1125"/>
                        <a:pt x="1064" y="1125"/>
                        <a:pt x="1064" y="1125"/>
                      </a:cubicBezTo>
                      <a:lnTo>
                        <a:pt x="1064" y="1125"/>
                      </a:lnTo>
                      <a:cubicBezTo>
                        <a:pt x="1064" y="1125"/>
                        <a:pt x="1064" y="1125"/>
                        <a:pt x="1064" y="1125"/>
                      </a:cubicBezTo>
                      <a:close/>
                      <a:moveTo>
                        <a:pt x="730" y="1227"/>
                      </a:moveTo>
                      <a:cubicBezTo>
                        <a:pt x="730" y="1233"/>
                        <a:pt x="730" y="1240"/>
                        <a:pt x="730" y="1247"/>
                      </a:cubicBezTo>
                      <a:cubicBezTo>
                        <a:pt x="741" y="1247"/>
                        <a:pt x="748" y="1242"/>
                        <a:pt x="753" y="1238"/>
                      </a:cubicBezTo>
                      <a:lnTo>
                        <a:pt x="753" y="1238"/>
                      </a:lnTo>
                      <a:cubicBezTo>
                        <a:pt x="749" y="1240"/>
                        <a:pt x="743" y="1245"/>
                        <a:pt x="739" y="1245"/>
                      </a:cubicBezTo>
                      <a:cubicBezTo>
                        <a:pt x="735" y="1245"/>
                        <a:pt x="731" y="1241"/>
                        <a:pt x="730" y="1227"/>
                      </a:cubicBezTo>
                      <a:close/>
                      <a:moveTo>
                        <a:pt x="759" y="1233"/>
                      </a:moveTo>
                      <a:cubicBezTo>
                        <a:pt x="758" y="1233"/>
                        <a:pt x="756" y="1236"/>
                        <a:pt x="753" y="1238"/>
                      </a:cubicBezTo>
                      <a:lnTo>
                        <a:pt x="753" y="1238"/>
                      </a:lnTo>
                      <a:cubicBezTo>
                        <a:pt x="754" y="1238"/>
                        <a:pt x="755" y="1238"/>
                        <a:pt x="756" y="1238"/>
                      </a:cubicBezTo>
                      <a:cubicBezTo>
                        <a:pt x="758" y="1238"/>
                        <a:pt x="760" y="1240"/>
                        <a:pt x="760" y="1247"/>
                      </a:cubicBezTo>
                      <a:cubicBezTo>
                        <a:pt x="760" y="1236"/>
                        <a:pt x="760" y="1233"/>
                        <a:pt x="759" y="1233"/>
                      </a:cubicBezTo>
                      <a:close/>
                      <a:moveTo>
                        <a:pt x="851" y="0"/>
                      </a:moveTo>
                      <a:cubicBezTo>
                        <a:pt x="851" y="31"/>
                        <a:pt x="881" y="31"/>
                        <a:pt x="851" y="61"/>
                      </a:cubicBezTo>
                      <a:cubicBezTo>
                        <a:pt x="827" y="61"/>
                        <a:pt x="822" y="100"/>
                        <a:pt x="805" y="100"/>
                      </a:cubicBezTo>
                      <a:cubicBezTo>
                        <a:pt x="801" y="100"/>
                        <a:pt x="796" y="98"/>
                        <a:pt x="790" y="92"/>
                      </a:cubicBezTo>
                      <a:lnTo>
                        <a:pt x="790" y="122"/>
                      </a:lnTo>
                      <a:cubicBezTo>
                        <a:pt x="790" y="122"/>
                        <a:pt x="790" y="122"/>
                        <a:pt x="790" y="152"/>
                      </a:cubicBezTo>
                      <a:cubicBezTo>
                        <a:pt x="790" y="122"/>
                        <a:pt x="790" y="61"/>
                        <a:pt x="760" y="61"/>
                      </a:cubicBezTo>
                      <a:cubicBezTo>
                        <a:pt x="760" y="61"/>
                        <a:pt x="760" y="74"/>
                        <a:pt x="760" y="92"/>
                      </a:cubicBezTo>
                      <a:cubicBezTo>
                        <a:pt x="753" y="98"/>
                        <a:pt x="748" y="100"/>
                        <a:pt x="744" y="100"/>
                      </a:cubicBezTo>
                      <a:cubicBezTo>
                        <a:pt x="734" y="100"/>
                        <a:pt x="731" y="83"/>
                        <a:pt x="730" y="83"/>
                      </a:cubicBezTo>
                      <a:cubicBezTo>
                        <a:pt x="730" y="83"/>
                        <a:pt x="730" y="85"/>
                        <a:pt x="730" y="92"/>
                      </a:cubicBezTo>
                      <a:lnTo>
                        <a:pt x="730" y="61"/>
                      </a:lnTo>
                      <a:cubicBezTo>
                        <a:pt x="730" y="92"/>
                        <a:pt x="699" y="92"/>
                        <a:pt x="699" y="92"/>
                      </a:cubicBezTo>
                      <a:cubicBezTo>
                        <a:pt x="699" y="92"/>
                        <a:pt x="699" y="92"/>
                        <a:pt x="699" y="61"/>
                      </a:cubicBezTo>
                      <a:cubicBezTo>
                        <a:pt x="699" y="92"/>
                        <a:pt x="699" y="122"/>
                        <a:pt x="669" y="122"/>
                      </a:cubicBezTo>
                      <a:cubicBezTo>
                        <a:pt x="699" y="61"/>
                        <a:pt x="669" y="92"/>
                        <a:pt x="669" y="61"/>
                      </a:cubicBezTo>
                      <a:cubicBezTo>
                        <a:pt x="638" y="92"/>
                        <a:pt x="638" y="92"/>
                        <a:pt x="638" y="92"/>
                      </a:cubicBezTo>
                      <a:cubicBezTo>
                        <a:pt x="638" y="69"/>
                        <a:pt x="634" y="63"/>
                        <a:pt x="629" y="63"/>
                      </a:cubicBezTo>
                      <a:cubicBezTo>
                        <a:pt x="623" y="63"/>
                        <a:pt x="616" y="70"/>
                        <a:pt x="612" y="70"/>
                      </a:cubicBezTo>
                      <a:cubicBezTo>
                        <a:pt x="609" y="70"/>
                        <a:pt x="608" y="68"/>
                        <a:pt x="608" y="61"/>
                      </a:cubicBezTo>
                      <a:cubicBezTo>
                        <a:pt x="608" y="76"/>
                        <a:pt x="600" y="76"/>
                        <a:pt x="593" y="76"/>
                      </a:cubicBezTo>
                      <a:cubicBezTo>
                        <a:pt x="585" y="76"/>
                        <a:pt x="578" y="76"/>
                        <a:pt x="578" y="92"/>
                      </a:cubicBezTo>
                      <a:cubicBezTo>
                        <a:pt x="578" y="92"/>
                        <a:pt x="578" y="61"/>
                        <a:pt x="578" y="61"/>
                      </a:cubicBezTo>
                      <a:cubicBezTo>
                        <a:pt x="578" y="61"/>
                        <a:pt x="547" y="61"/>
                        <a:pt x="547" y="31"/>
                      </a:cubicBezTo>
                      <a:lnTo>
                        <a:pt x="547" y="61"/>
                      </a:lnTo>
                      <a:lnTo>
                        <a:pt x="517" y="61"/>
                      </a:lnTo>
                      <a:cubicBezTo>
                        <a:pt x="517" y="61"/>
                        <a:pt x="517" y="61"/>
                        <a:pt x="517" y="92"/>
                      </a:cubicBezTo>
                      <a:cubicBezTo>
                        <a:pt x="517" y="92"/>
                        <a:pt x="517" y="61"/>
                        <a:pt x="486" y="61"/>
                      </a:cubicBezTo>
                      <a:cubicBezTo>
                        <a:pt x="517" y="61"/>
                        <a:pt x="486" y="122"/>
                        <a:pt x="517" y="152"/>
                      </a:cubicBezTo>
                      <a:cubicBezTo>
                        <a:pt x="517" y="152"/>
                        <a:pt x="517" y="183"/>
                        <a:pt x="517" y="183"/>
                      </a:cubicBezTo>
                      <a:lnTo>
                        <a:pt x="486" y="122"/>
                      </a:lnTo>
                      <a:lnTo>
                        <a:pt x="486" y="152"/>
                      </a:lnTo>
                      <a:cubicBezTo>
                        <a:pt x="486" y="152"/>
                        <a:pt x="486" y="92"/>
                        <a:pt x="456" y="92"/>
                      </a:cubicBezTo>
                      <a:cubicBezTo>
                        <a:pt x="456" y="92"/>
                        <a:pt x="456" y="61"/>
                        <a:pt x="456" y="61"/>
                      </a:cubicBezTo>
                      <a:cubicBezTo>
                        <a:pt x="456" y="61"/>
                        <a:pt x="456" y="100"/>
                        <a:pt x="440" y="100"/>
                      </a:cubicBezTo>
                      <a:cubicBezTo>
                        <a:pt x="437" y="100"/>
                        <a:pt x="432" y="98"/>
                        <a:pt x="426" y="92"/>
                      </a:cubicBezTo>
                      <a:lnTo>
                        <a:pt x="426" y="92"/>
                      </a:lnTo>
                      <a:cubicBezTo>
                        <a:pt x="456" y="122"/>
                        <a:pt x="426" y="122"/>
                        <a:pt x="456" y="152"/>
                      </a:cubicBezTo>
                      <a:cubicBezTo>
                        <a:pt x="456" y="152"/>
                        <a:pt x="442" y="166"/>
                        <a:pt x="433" y="166"/>
                      </a:cubicBezTo>
                      <a:cubicBezTo>
                        <a:pt x="429" y="166"/>
                        <a:pt x="426" y="163"/>
                        <a:pt x="426" y="152"/>
                      </a:cubicBezTo>
                      <a:cubicBezTo>
                        <a:pt x="426" y="142"/>
                        <a:pt x="426" y="136"/>
                        <a:pt x="424" y="130"/>
                      </a:cubicBezTo>
                      <a:lnTo>
                        <a:pt x="424" y="130"/>
                      </a:lnTo>
                      <a:cubicBezTo>
                        <a:pt x="423" y="134"/>
                        <a:pt x="421" y="136"/>
                        <a:pt x="418" y="136"/>
                      </a:cubicBezTo>
                      <a:cubicBezTo>
                        <a:pt x="409" y="136"/>
                        <a:pt x="395" y="122"/>
                        <a:pt x="395" y="122"/>
                      </a:cubicBezTo>
                      <a:cubicBezTo>
                        <a:pt x="365" y="92"/>
                        <a:pt x="365" y="92"/>
                        <a:pt x="365" y="61"/>
                      </a:cubicBezTo>
                      <a:cubicBezTo>
                        <a:pt x="365" y="61"/>
                        <a:pt x="334" y="92"/>
                        <a:pt x="365" y="122"/>
                      </a:cubicBezTo>
                      <a:cubicBezTo>
                        <a:pt x="365" y="122"/>
                        <a:pt x="395" y="152"/>
                        <a:pt x="365" y="152"/>
                      </a:cubicBezTo>
                      <a:cubicBezTo>
                        <a:pt x="334" y="152"/>
                        <a:pt x="365" y="183"/>
                        <a:pt x="365" y="183"/>
                      </a:cubicBezTo>
                      <a:cubicBezTo>
                        <a:pt x="334" y="183"/>
                        <a:pt x="334" y="183"/>
                        <a:pt x="334" y="152"/>
                      </a:cubicBezTo>
                      <a:cubicBezTo>
                        <a:pt x="334" y="152"/>
                        <a:pt x="321" y="166"/>
                        <a:pt x="312" y="166"/>
                      </a:cubicBezTo>
                      <a:cubicBezTo>
                        <a:pt x="307" y="166"/>
                        <a:pt x="304" y="163"/>
                        <a:pt x="304" y="152"/>
                      </a:cubicBezTo>
                      <a:cubicBezTo>
                        <a:pt x="304" y="168"/>
                        <a:pt x="304" y="168"/>
                        <a:pt x="304" y="168"/>
                      </a:cubicBezTo>
                      <a:cubicBezTo>
                        <a:pt x="304" y="168"/>
                        <a:pt x="304" y="168"/>
                        <a:pt x="304" y="183"/>
                      </a:cubicBezTo>
                      <a:cubicBezTo>
                        <a:pt x="295" y="174"/>
                        <a:pt x="289" y="170"/>
                        <a:pt x="284" y="170"/>
                      </a:cubicBezTo>
                      <a:cubicBezTo>
                        <a:pt x="271" y="170"/>
                        <a:pt x="265" y="192"/>
                        <a:pt x="243" y="213"/>
                      </a:cubicBezTo>
                      <a:cubicBezTo>
                        <a:pt x="213" y="213"/>
                        <a:pt x="243" y="183"/>
                        <a:pt x="213" y="183"/>
                      </a:cubicBezTo>
                      <a:cubicBezTo>
                        <a:pt x="213" y="183"/>
                        <a:pt x="232" y="222"/>
                        <a:pt x="224" y="222"/>
                      </a:cubicBezTo>
                      <a:cubicBezTo>
                        <a:pt x="223" y="222"/>
                        <a:pt x="219" y="219"/>
                        <a:pt x="213" y="213"/>
                      </a:cubicBezTo>
                      <a:cubicBezTo>
                        <a:pt x="206" y="207"/>
                        <a:pt x="203" y="204"/>
                        <a:pt x="201" y="204"/>
                      </a:cubicBezTo>
                      <a:cubicBezTo>
                        <a:pt x="196" y="204"/>
                        <a:pt x="199" y="216"/>
                        <a:pt x="197" y="220"/>
                      </a:cubicBezTo>
                      <a:lnTo>
                        <a:pt x="197" y="220"/>
                      </a:lnTo>
                      <a:cubicBezTo>
                        <a:pt x="192" y="217"/>
                        <a:pt x="187" y="214"/>
                        <a:pt x="182" y="211"/>
                      </a:cubicBezTo>
                      <a:lnTo>
                        <a:pt x="182" y="211"/>
                      </a:lnTo>
                      <a:cubicBezTo>
                        <a:pt x="182" y="213"/>
                        <a:pt x="182" y="213"/>
                        <a:pt x="182" y="213"/>
                      </a:cubicBezTo>
                      <a:cubicBezTo>
                        <a:pt x="189" y="220"/>
                        <a:pt x="193" y="222"/>
                        <a:pt x="195" y="222"/>
                      </a:cubicBezTo>
                      <a:cubicBezTo>
                        <a:pt x="196" y="222"/>
                        <a:pt x="197" y="221"/>
                        <a:pt x="197" y="220"/>
                      </a:cubicBezTo>
                      <a:lnTo>
                        <a:pt x="197" y="220"/>
                      </a:lnTo>
                      <a:cubicBezTo>
                        <a:pt x="204" y="225"/>
                        <a:pt x="210" y="230"/>
                        <a:pt x="212" y="238"/>
                      </a:cubicBezTo>
                      <a:lnTo>
                        <a:pt x="212" y="238"/>
                      </a:lnTo>
                      <a:cubicBezTo>
                        <a:pt x="202" y="241"/>
                        <a:pt x="193" y="243"/>
                        <a:pt x="184" y="245"/>
                      </a:cubicBezTo>
                      <a:lnTo>
                        <a:pt x="184" y="245"/>
                      </a:lnTo>
                      <a:cubicBezTo>
                        <a:pt x="183" y="244"/>
                        <a:pt x="182" y="244"/>
                        <a:pt x="182" y="244"/>
                      </a:cubicBezTo>
                      <a:cubicBezTo>
                        <a:pt x="172" y="233"/>
                        <a:pt x="166" y="230"/>
                        <a:pt x="161" y="230"/>
                      </a:cubicBezTo>
                      <a:cubicBezTo>
                        <a:pt x="159" y="230"/>
                        <a:pt x="158" y="231"/>
                        <a:pt x="157" y="231"/>
                      </a:cubicBezTo>
                      <a:lnTo>
                        <a:pt x="157" y="231"/>
                      </a:lnTo>
                      <a:cubicBezTo>
                        <a:pt x="157" y="231"/>
                        <a:pt x="158" y="231"/>
                        <a:pt x="159" y="231"/>
                      </a:cubicBezTo>
                      <a:cubicBezTo>
                        <a:pt x="165" y="231"/>
                        <a:pt x="173" y="237"/>
                        <a:pt x="183" y="245"/>
                      </a:cubicBezTo>
                      <a:lnTo>
                        <a:pt x="183" y="245"/>
                      </a:lnTo>
                      <a:cubicBezTo>
                        <a:pt x="156" y="252"/>
                        <a:pt x="138" y="260"/>
                        <a:pt x="152" y="274"/>
                      </a:cubicBezTo>
                      <a:lnTo>
                        <a:pt x="122" y="274"/>
                      </a:lnTo>
                      <a:cubicBezTo>
                        <a:pt x="122" y="304"/>
                        <a:pt x="61" y="304"/>
                        <a:pt x="61" y="335"/>
                      </a:cubicBezTo>
                      <a:cubicBezTo>
                        <a:pt x="0" y="365"/>
                        <a:pt x="30" y="426"/>
                        <a:pt x="0" y="456"/>
                      </a:cubicBezTo>
                      <a:lnTo>
                        <a:pt x="30" y="456"/>
                      </a:lnTo>
                      <a:cubicBezTo>
                        <a:pt x="30" y="456"/>
                        <a:pt x="30" y="487"/>
                        <a:pt x="30" y="487"/>
                      </a:cubicBezTo>
                      <a:cubicBezTo>
                        <a:pt x="0" y="517"/>
                        <a:pt x="0" y="608"/>
                        <a:pt x="0" y="669"/>
                      </a:cubicBezTo>
                      <a:cubicBezTo>
                        <a:pt x="30" y="760"/>
                        <a:pt x="30" y="882"/>
                        <a:pt x="122" y="973"/>
                      </a:cubicBezTo>
                      <a:cubicBezTo>
                        <a:pt x="100" y="952"/>
                        <a:pt x="124" y="930"/>
                        <a:pt x="140" y="930"/>
                      </a:cubicBezTo>
                      <a:cubicBezTo>
                        <a:pt x="147" y="930"/>
                        <a:pt x="152" y="934"/>
                        <a:pt x="152" y="943"/>
                      </a:cubicBezTo>
                      <a:cubicBezTo>
                        <a:pt x="91" y="1003"/>
                        <a:pt x="182" y="973"/>
                        <a:pt x="182" y="1034"/>
                      </a:cubicBezTo>
                      <a:cubicBezTo>
                        <a:pt x="209" y="1060"/>
                        <a:pt x="235" y="1131"/>
                        <a:pt x="280" y="1131"/>
                      </a:cubicBezTo>
                      <a:cubicBezTo>
                        <a:pt x="288" y="1131"/>
                        <a:pt x="295" y="1129"/>
                        <a:pt x="304" y="1125"/>
                      </a:cubicBezTo>
                      <a:lnTo>
                        <a:pt x="304" y="1155"/>
                      </a:lnTo>
                      <a:lnTo>
                        <a:pt x="334" y="1155"/>
                      </a:lnTo>
                      <a:cubicBezTo>
                        <a:pt x="334" y="1171"/>
                        <a:pt x="342" y="1171"/>
                        <a:pt x="350" y="1171"/>
                      </a:cubicBezTo>
                      <a:cubicBezTo>
                        <a:pt x="357" y="1171"/>
                        <a:pt x="365" y="1171"/>
                        <a:pt x="365" y="1186"/>
                      </a:cubicBezTo>
                      <a:lnTo>
                        <a:pt x="395" y="1155"/>
                      </a:lnTo>
                      <a:cubicBezTo>
                        <a:pt x="395" y="1155"/>
                        <a:pt x="395" y="1186"/>
                        <a:pt x="395" y="1186"/>
                      </a:cubicBezTo>
                      <a:lnTo>
                        <a:pt x="426" y="1155"/>
                      </a:lnTo>
                      <a:lnTo>
                        <a:pt x="426" y="1155"/>
                      </a:lnTo>
                      <a:cubicBezTo>
                        <a:pt x="395" y="1216"/>
                        <a:pt x="456" y="1186"/>
                        <a:pt x="456" y="1216"/>
                      </a:cubicBezTo>
                      <a:cubicBezTo>
                        <a:pt x="476" y="1216"/>
                        <a:pt x="496" y="1203"/>
                        <a:pt x="508" y="1203"/>
                      </a:cubicBezTo>
                      <a:cubicBezTo>
                        <a:pt x="513" y="1203"/>
                        <a:pt x="517" y="1206"/>
                        <a:pt x="517" y="1216"/>
                      </a:cubicBezTo>
                      <a:cubicBezTo>
                        <a:pt x="517" y="1216"/>
                        <a:pt x="547" y="1247"/>
                        <a:pt x="578" y="1247"/>
                      </a:cubicBezTo>
                      <a:lnTo>
                        <a:pt x="699" y="1247"/>
                      </a:lnTo>
                      <a:lnTo>
                        <a:pt x="699" y="1216"/>
                      </a:lnTo>
                      <a:lnTo>
                        <a:pt x="730" y="1216"/>
                      </a:lnTo>
                      <a:cubicBezTo>
                        <a:pt x="730" y="1220"/>
                        <a:pt x="730" y="1224"/>
                        <a:pt x="730" y="1227"/>
                      </a:cubicBezTo>
                      <a:lnTo>
                        <a:pt x="730" y="1227"/>
                      </a:lnTo>
                      <a:cubicBezTo>
                        <a:pt x="731" y="1213"/>
                        <a:pt x="733" y="1204"/>
                        <a:pt x="740" y="1204"/>
                      </a:cubicBezTo>
                      <a:cubicBezTo>
                        <a:pt x="745" y="1204"/>
                        <a:pt x="751" y="1207"/>
                        <a:pt x="760" y="1216"/>
                      </a:cubicBezTo>
                      <a:lnTo>
                        <a:pt x="760" y="1186"/>
                      </a:lnTo>
                      <a:cubicBezTo>
                        <a:pt x="760" y="1216"/>
                        <a:pt x="760" y="1216"/>
                        <a:pt x="790" y="1247"/>
                      </a:cubicBezTo>
                      <a:cubicBezTo>
                        <a:pt x="821" y="1247"/>
                        <a:pt x="821" y="1186"/>
                        <a:pt x="881" y="1186"/>
                      </a:cubicBezTo>
                      <a:cubicBezTo>
                        <a:pt x="881" y="1201"/>
                        <a:pt x="881" y="1201"/>
                        <a:pt x="885" y="1201"/>
                      </a:cubicBezTo>
                      <a:cubicBezTo>
                        <a:pt x="889" y="1201"/>
                        <a:pt x="897" y="1201"/>
                        <a:pt x="912" y="1216"/>
                      </a:cubicBezTo>
                      <a:cubicBezTo>
                        <a:pt x="912" y="1216"/>
                        <a:pt x="881" y="1186"/>
                        <a:pt x="881" y="1155"/>
                      </a:cubicBezTo>
                      <a:lnTo>
                        <a:pt x="912" y="1155"/>
                      </a:lnTo>
                      <a:cubicBezTo>
                        <a:pt x="912" y="1186"/>
                        <a:pt x="912" y="1186"/>
                        <a:pt x="912" y="1186"/>
                      </a:cubicBezTo>
                      <a:cubicBezTo>
                        <a:pt x="918" y="1179"/>
                        <a:pt x="925" y="1177"/>
                        <a:pt x="931" y="1177"/>
                      </a:cubicBezTo>
                      <a:cubicBezTo>
                        <a:pt x="949" y="1177"/>
                        <a:pt x="966" y="1195"/>
                        <a:pt x="984" y="1195"/>
                      </a:cubicBezTo>
                      <a:cubicBezTo>
                        <a:pt x="990" y="1195"/>
                        <a:pt x="997" y="1192"/>
                        <a:pt x="1003" y="1186"/>
                      </a:cubicBezTo>
                      <a:cubicBezTo>
                        <a:pt x="1003" y="1171"/>
                        <a:pt x="1003" y="1171"/>
                        <a:pt x="999" y="1171"/>
                      </a:cubicBezTo>
                      <a:cubicBezTo>
                        <a:pt x="995" y="1171"/>
                        <a:pt x="988" y="1171"/>
                        <a:pt x="973" y="1155"/>
                      </a:cubicBezTo>
                      <a:cubicBezTo>
                        <a:pt x="979" y="1149"/>
                        <a:pt x="986" y="1147"/>
                        <a:pt x="992" y="1147"/>
                      </a:cubicBezTo>
                      <a:cubicBezTo>
                        <a:pt x="1008" y="1147"/>
                        <a:pt x="1023" y="1164"/>
                        <a:pt x="1030" y="1164"/>
                      </a:cubicBezTo>
                      <a:cubicBezTo>
                        <a:pt x="1032" y="1164"/>
                        <a:pt x="1033" y="1162"/>
                        <a:pt x="1033" y="1155"/>
                      </a:cubicBezTo>
                      <a:cubicBezTo>
                        <a:pt x="1033" y="1155"/>
                        <a:pt x="1033" y="1125"/>
                        <a:pt x="1064" y="1125"/>
                      </a:cubicBezTo>
                      <a:cubicBezTo>
                        <a:pt x="1094" y="1125"/>
                        <a:pt x="1125" y="1125"/>
                        <a:pt x="1125" y="1095"/>
                      </a:cubicBezTo>
                      <a:cubicBezTo>
                        <a:pt x="1125" y="1095"/>
                        <a:pt x="1155" y="1125"/>
                        <a:pt x="1155" y="1125"/>
                      </a:cubicBezTo>
                      <a:lnTo>
                        <a:pt x="1155" y="1125"/>
                      </a:lnTo>
                      <a:cubicBezTo>
                        <a:pt x="1145" y="1115"/>
                        <a:pt x="1142" y="1112"/>
                        <a:pt x="1143" y="1112"/>
                      </a:cubicBezTo>
                      <a:cubicBezTo>
                        <a:pt x="1145" y="1112"/>
                        <a:pt x="1165" y="1125"/>
                        <a:pt x="1185" y="1125"/>
                      </a:cubicBezTo>
                      <a:cubicBezTo>
                        <a:pt x="1216" y="1064"/>
                        <a:pt x="1246" y="1003"/>
                        <a:pt x="1307" y="943"/>
                      </a:cubicBezTo>
                      <a:cubicBezTo>
                        <a:pt x="1277" y="912"/>
                        <a:pt x="1307" y="912"/>
                        <a:pt x="1307" y="882"/>
                      </a:cubicBezTo>
                      <a:lnTo>
                        <a:pt x="1337" y="912"/>
                      </a:lnTo>
                      <a:lnTo>
                        <a:pt x="1337" y="882"/>
                      </a:lnTo>
                      <a:cubicBezTo>
                        <a:pt x="1337" y="889"/>
                        <a:pt x="1339" y="891"/>
                        <a:pt x="1341" y="891"/>
                      </a:cubicBezTo>
                      <a:cubicBezTo>
                        <a:pt x="1346" y="891"/>
                        <a:pt x="1353" y="884"/>
                        <a:pt x="1358" y="884"/>
                      </a:cubicBezTo>
                      <a:cubicBezTo>
                        <a:pt x="1364" y="884"/>
                        <a:pt x="1368" y="890"/>
                        <a:pt x="1368" y="912"/>
                      </a:cubicBezTo>
                      <a:cubicBezTo>
                        <a:pt x="1398" y="882"/>
                        <a:pt x="1398" y="851"/>
                        <a:pt x="1398" y="851"/>
                      </a:cubicBezTo>
                      <a:cubicBezTo>
                        <a:pt x="1429" y="821"/>
                        <a:pt x="1368" y="821"/>
                        <a:pt x="1398" y="821"/>
                      </a:cubicBezTo>
                      <a:lnTo>
                        <a:pt x="1429" y="821"/>
                      </a:lnTo>
                      <a:cubicBezTo>
                        <a:pt x="1459" y="791"/>
                        <a:pt x="1368" y="730"/>
                        <a:pt x="1398" y="700"/>
                      </a:cubicBezTo>
                      <a:cubicBezTo>
                        <a:pt x="1378" y="689"/>
                        <a:pt x="1371" y="686"/>
                        <a:pt x="1370" y="686"/>
                      </a:cubicBezTo>
                      <a:cubicBezTo>
                        <a:pt x="1368" y="686"/>
                        <a:pt x="1388" y="700"/>
                        <a:pt x="1368" y="700"/>
                      </a:cubicBezTo>
                      <a:cubicBezTo>
                        <a:pt x="1337" y="700"/>
                        <a:pt x="1368" y="700"/>
                        <a:pt x="1337" y="669"/>
                      </a:cubicBezTo>
                      <a:cubicBezTo>
                        <a:pt x="1368" y="639"/>
                        <a:pt x="1337" y="639"/>
                        <a:pt x="1368" y="608"/>
                      </a:cubicBezTo>
                      <a:cubicBezTo>
                        <a:pt x="1368" y="608"/>
                        <a:pt x="1337" y="608"/>
                        <a:pt x="1337" y="578"/>
                      </a:cubicBezTo>
                      <a:lnTo>
                        <a:pt x="1337" y="487"/>
                      </a:lnTo>
                      <a:cubicBezTo>
                        <a:pt x="1337" y="456"/>
                        <a:pt x="1337" y="456"/>
                        <a:pt x="1368" y="456"/>
                      </a:cubicBezTo>
                      <a:cubicBezTo>
                        <a:pt x="1337" y="426"/>
                        <a:pt x="1337" y="426"/>
                        <a:pt x="1337" y="426"/>
                      </a:cubicBezTo>
                      <a:lnTo>
                        <a:pt x="1307" y="426"/>
                      </a:lnTo>
                      <a:cubicBezTo>
                        <a:pt x="1307" y="411"/>
                        <a:pt x="1299" y="411"/>
                        <a:pt x="1292" y="411"/>
                      </a:cubicBezTo>
                      <a:cubicBezTo>
                        <a:pt x="1284" y="411"/>
                        <a:pt x="1277" y="411"/>
                        <a:pt x="1277" y="396"/>
                      </a:cubicBezTo>
                      <a:lnTo>
                        <a:pt x="1307" y="396"/>
                      </a:lnTo>
                      <a:cubicBezTo>
                        <a:pt x="1277" y="396"/>
                        <a:pt x="1277" y="365"/>
                        <a:pt x="1277" y="365"/>
                      </a:cubicBezTo>
                      <a:lnTo>
                        <a:pt x="1246" y="365"/>
                      </a:lnTo>
                      <a:cubicBezTo>
                        <a:pt x="1246" y="365"/>
                        <a:pt x="1246" y="365"/>
                        <a:pt x="1216" y="396"/>
                      </a:cubicBezTo>
                      <a:cubicBezTo>
                        <a:pt x="1231" y="380"/>
                        <a:pt x="1223" y="380"/>
                        <a:pt x="1212" y="380"/>
                      </a:cubicBezTo>
                      <a:cubicBezTo>
                        <a:pt x="1201" y="380"/>
                        <a:pt x="1185" y="380"/>
                        <a:pt x="1185" y="365"/>
                      </a:cubicBezTo>
                      <a:lnTo>
                        <a:pt x="1216" y="365"/>
                      </a:lnTo>
                      <a:cubicBezTo>
                        <a:pt x="1185" y="365"/>
                        <a:pt x="1246" y="335"/>
                        <a:pt x="1216" y="335"/>
                      </a:cubicBezTo>
                      <a:cubicBezTo>
                        <a:pt x="1196" y="335"/>
                        <a:pt x="1189" y="348"/>
                        <a:pt x="1187" y="348"/>
                      </a:cubicBezTo>
                      <a:cubicBezTo>
                        <a:pt x="1185" y="348"/>
                        <a:pt x="1185" y="345"/>
                        <a:pt x="1185" y="335"/>
                      </a:cubicBezTo>
                      <a:cubicBezTo>
                        <a:pt x="1185" y="335"/>
                        <a:pt x="1185" y="335"/>
                        <a:pt x="1216" y="304"/>
                      </a:cubicBezTo>
                      <a:cubicBezTo>
                        <a:pt x="1231" y="289"/>
                        <a:pt x="1231" y="289"/>
                        <a:pt x="1231" y="289"/>
                      </a:cubicBezTo>
                      <a:cubicBezTo>
                        <a:pt x="1231" y="289"/>
                        <a:pt x="1231" y="289"/>
                        <a:pt x="1246" y="274"/>
                      </a:cubicBezTo>
                      <a:lnTo>
                        <a:pt x="1185" y="274"/>
                      </a:lnTo>
                      <a:cubicBezTo>
                        <a:pt x="1173" y="280"/>
                        <a:pt x="1167" y="282"/>
                        <a:pt x="1165" y="282"/>
                      </a:cubicBezTo>
                      <a:cubicBezTo>
                        <a:pt x="1157" y="282"/>
                        <a:pt x="1216" y="244"/>
                        <a:pt x="1216" y="244"/>
                      </a:cubicBezTo>
                      <a:lnTo>
                        <a:pt x="1185" y="244"/>
                      </a:lnTo>
                      <a:cubicBezTo>
                        <a:pt x="1185" y="244"/>
                        <a:pt x="1185" y="213"/>
                        <a:pt x="1185" y="213"/>
                      </a:cubicBezTo>
                      <a:cubicBezTo>
                        <a:pt x="1185" y="213"/>
                        <a:pt x="1185" y="183"/>
                        <a:pt x="1216" y="183"/>
                      </a:cubicBezTo>
                      <a:cubicBezTo>
                        <a:pt x="1205" y="183"/>
                        <a:pt x="1198" y="179"/>
                        <a:pt x="1193" y="174"/>
                      </a:cubicBezTo>
                      <a:lnTo>
                        <a:pt x="1193" y="174"/>
                      </a:lnTo>
                      <a:cubicBezTo>
                        <a:pt x="1192" y="176"/>
                        <a:pt x="1190" y="179"/>
                        <a:pt x="1185" y="183"/>
                      </a:cubicBezTo>
                      <a:lnTo>
                        <a:pt x="1155" y="213"/>
                      </a:lnTo>
                      <a:cubicBezTo>
                        <a:pt x="1155" y="213"/>
                        <a:pt x="1155" y="213"/>
                        <a:pt x="1155" y="183"/>
                      </a:cubicBezTo>
                      <a:cubicBezTo>
                        <a:pt x="1125" y="183"/>
                        <a:pt x="1125" y="183"/>
                        <a:pt x="1125" y="213"/>
                      </a:cubicBezTo>
                      <a:cubicBezTo>
                        <a:pt x="1125" y="203"/>
                        <a:pt x="1121" y="200"/>
                        <a:pt x="1117" y="200"/>
                      </a:cubicBezTo>
                      <a:cubicBezTo>
                        <a:pt x="1108" y="200"/>
                        <a:pt x="1094" y="213"/>
                        <a:pt x="1094" y="213"/>
                      </a:cubicBezTo>
                      <a:cubicBezTo>
                        <a:pt x="1094" y="183"/>
                        <a:pt x="1094" y="183"/>
                        <a:pt x="1094" y="183"/>
                      </a:cubicBezTo>
                      <a:cubicBezTo>
                        <a:pt x="1125" y="183"/>
                        <a:pt x="1094" y="183"/>
                        <a:pt x="1094" y="152"/>
                      </a:cubicBezTo>
                      <a:lnTo>
                        <a:pt x="1094" y="152"/>
                      </a:lnTo>
                      <a:cubicBezTo>
                        <a:pt x="1094" y="153"/>
                        <a:pt x="1094" y="166"/>
                        <a:pt x="1103" y="166"/>
                      </a:cubicBezTo>
                      <a:cubicBezTo>
                        <a:pt x="1108" y="166"/>
                        <a:pt x="1115" y="163"/>
                        <a:pt x="1125" y="152"/>
                      </a:cubicBezTo>
                      <a:lnTo>
                        <a:pt x="1094" y="152"/>
                      </a:lnTo>
                      <a:cubicBezTo>
                        <a:pt x="1084" y="163"/>
                        <a:pt x="1081" y="166"/>
                        <a:pt x="1080" y="166"/>
                      </a:cubicBezTo>
                      <a:cubicBezTo>
                        <a:pt x="1077" y="166"/>
                        <a:pt x="1084" y="152"/>
                        <a:pt x="1064" y="152"/>
                      </a:cubicBezTo>
                      <a:cubicBezTo>
                        <a:pt x="1064" y="143"/>
                        <a:pt x="1061" y="140"/>
                        <a:pt x="1057" y="140"/>
                      </a:cubicBezTo>
                      <a:cubicBezTo>
                        <a:pt x="1046" y="140"/>
                        <a:pt x="1025" y="161"/>
                        <a:pt x="1003" y="183"/>
                      </a:cubicBezTo>
                      <a:cubicBezTo>
                        <a:pt x="1003" y="183"/>
                        <a:pt x="1003" y="152"/>
                        <a:pt x="1003" y="152"/>
                      </a:cubicBezTo>
                      <a:cubicBezTo>
                        <a:pt x="1003" y="152"/>
                        <a:pt x="1033" y="122"/>
                        <a:pt x="1033" y="92"/>
                      </a:cubicBezTo>
                      <a:lnTo>
                        <a:pt x="1033" y="92"/>
                      </a:lnTo>
                      <a:cubicBezTo>
                        <a:pt x="1003" y="122"/>
                        <a:pt x="1033" y="122"/>
                        <a:pt x="1003" y="122"/>
                      </a:cubicBezTo>
                      <a:cubicBezTo>
                        <a:pt x="1003" y="152"/>
                        <a:pt x="1003" y="152"/>
                        <a:pt x="973" y="152"/>
                      </a:cubicBezTo>
                      <a:cubicBezTo>
                        <a:pt x="973" y="122"/>
                        <a:pt x="973" y="122"/>
                        <a:pt x="973" y="122"/>
                      </a:cubicBezTo>
                      <a:cubicBezTo>
                        <a:pt x="973" y="137"/>
                        <a:pt x="965" y="137"/>
                        <a:pt x="957" y="137"/>
                      </a:cubicBezTo>
                      <a:cubicBezTo>
                        <a:pt x="950" y="137"/>
                        <a:pt x="942" y="137"/>
                        <a:pt x="942" y="152"/>
                      </a:cubicBezTo>
                      <a:cubicBezTo>
                        <a:pt x="942" y="152"/>
                        <a:pt x="942" y="122"/>
                        <a:pt x="942" y="122"/>
                      </a:cubicBezTo>
                      <a:cubicBezTo>
                        <a:pt x="942" y="122"/>
                        <a:pt x="912" y="152"/>
                        <a:pt x="912" y="152"/>
                      </a:cubicBezTo>
                      <a:cubicBezTo>
                        <a:pt x="912" y="122"/>
                        <a:pt x="912" y="122"/>
                        <a:pt x="912" y="122"/>
                      </a:cubicBezTo>
                      <a:cubicBezTo>
                        <a:pt x="912" y="122"/>
                        <a:pt x="912" y="122"/>
                        <a:pt x="912" y="92"/>
                      </a:cubicBezTo>
                      <a:cubicBezTo>
                        <a:pt x="912" y="92"/>
                        <a:pt x="912" y="122"/>
                        <a:pt x="881" y="122"/>
                      </a:cubicBezTo>
                      <a:cubicBezTo>
                        <a:pt x="881" y="92"/>
                        <a:pt x="912" y="61"/>
                        <a:pt x="912" y="61"/>
                      </a:cubicBezTo>
                      <a:cubicBezTo>
                        <a:pt x="881" y="61"/>
                        <a:pt x="881" y="92"/>
                        <a:pt x="881" y="92"/>
                      </a:cubicBezTo>
                      <a:cubicBezTo>
                        <a:pt x="881" y="61"/>
                        <a:pt x="881" y="61"/>
                        <a:pt x="881" y="31"/>
                      </a:cubicBezTo>
                      <a:cubicBezTo>
                        <a:pt x="881" y="0"/>
                        <a:pt x="881" y="0"/>
                        <a:pt x="85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49" name="Google Shape;1949;p31"/>
                <p:cNvSpPr/>
                <p:nvPr/>
              </p:nvSpPr>
              <p:spPr>
                <a:xfrm>
                  <a:off x="1782554" y="4817648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31"/>
                      </a:moveTo>
                      <a:lnTo>
                        <a:pt x="0" y="31"/>
                      </a:lnTo>
                      <a:cubicBezTo>
                        <a:pt x="0" y="31"/>
                        <a:pt x="0" y="3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0" name="Google Shape;1950;p31"/>
                <p:cNvSpPr/>
                <p:nvPr/>
              </p:nvSpPr>
              <p:spPr>
                <a:xfrm>
                  <a:off x="1789403" y="482645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1" name="Google Shape;1951;p31"/>
                <p:cNvSpPr/>
                <p:nvPr/>
              </p:nvSpPr>
              <p:spPr>
                <a:xfrm>
                  <a:off x="1791333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2" name="Google Shape;1952;p31"/>
                <p:cNvSpPr/>
                <p:nvPr/>
              </p:nvSpPr>
              <p:spPr>
                <a:xfrm>
                  <a:off x="1776670" y="48176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3" name="Google Shape;1953;p31"/>
                <p:cNvSpPr/>
                <p:nvPr/>
              </p:nvSpPr>
              <p:spPr>
                <a:xfrm>
                  <a:off x="1763004" y="48157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4" name="Google Shape;1954;p31"/>
                <p:cNvSpPr/>
                <p:nvPr/>
              </p:nvSpPr>
              <p:spPr>
                <a:xfrm>
                  <a:off x="1763969" y="48166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5" name="Google Shape;1955;p31"/>
                <p:cNvSpPr/>
                <p:nvPr/>
              </p:nvSpPr>
              <p:spPr>
                <a:xfrm>
                  <a:off x="1780593" y="48186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6" name="Google Shape;1956;p31"/>
                <p:cNvSpPr/>
                <p:nvPr/>
              </p:nvSpPr>
              <p:spPr>
                <a:xfrm>
                  <a:off x="1763969" y="48166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7" name="Google Shape;1957;p31"/>
                <p:cNvSpPr/>
                <p:nvPr/>
              </p:nvSpPr>
              <p:spPr>
                <a:xfrm>
                  <a:off x="1762007" y="481571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8" name="Google Shape;1958;p31"/>
                <p:cNvSpPr/>
                <p:nvPr/>
              </p:nvSpPr>
              <p:spPr>
                <a:xfrm>
                  <a:off x="1771783" y="48166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59" name="Google Shape;1959;p31"/>
                <p:cNvSpPr/>
                <p:nvPr/>
              </p:nvSpPr>
              <p:spPr>
                <a:xfrm>
                  <a:off x="1764966" y="48147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0" name="Google Shape;1960;p31"/>
                <p:cNvSpPr/>
                <p:nvPr/>
              </p:nvSpPr>
              <p:spPr>
                <a:xfrm>
                  <a:off x="1761043" y="48157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1" name="Google Shape;1961;p31"/>
                <p:cNvSpPr/>
                <p:nvPr/>
              </p:nvSpPr>
              <p:spPr>
                <a:xfrm>
                  <a:off x="1768856" y="481571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2" name="Google Shape;1962;p31"/>
                <p:cNvSpPr/>
                <p:nvPr/>
              </p:nvSpPr>
              <p:spPr>
                <a:xfrm>
                  <a:off x="1703389" y="518514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3" name="Google Shape;1963;p31"/>
                <p:cNvSpPr/>
                <p:nvPr/>
              </p:nvSpPr>
              <p:spPr>
                <a:xfrm>
                  <a:off x="1707280" y="518514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4" name="Google Shape;1964;p31"/>
                <p:cNvSpPr/>
                <p:nvPr/>
              </p:nvSpPr>
              <p:spPr>
                <a:xfrm>
                  <a:off x="1701427" y="51861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5" name="Google Shape;1965;p31"/>
                <p:cNvSpPr/>
                <p:nvPr/>
              </p:nvSpPr>
              <p:spPr>
                <a:xfrm>
                  <a:off x="1702392" y="5184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6" name="Google Shape;1966;p31"/>
                <p:cNvSpPr/>
                <p:nvPr/>
              </p:nvSpPr>
              <p:spPr>
                <a:xfrm>
                  <a:off x="1708276" y="51861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7" name="Google Shape;1967;p31"/>
                <p:cNvSpPr/>
                <p:nvPr/>
              </p:nvSpPr>
              <p:spPr>
                <a:xfrm>
                  <a:off x="1693614" y="5184183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lnTo>
                        <a:pt x="31" y="31"/>
                      </a:lnTo>
                      <a:cubicBezTo>
                        <a:pt x="3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8" name="Google Shape;1968;p31"/>
                <p:cNvSpPr/>
                <p:nvPr/>
              </p:nvSpPr>
              <p:spPr>
                <a:xfrm>
                  <a:off x="1695575" y="518907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69" name="Google Shape;1969;p31"/>
                <p:cNvSpPr/>
                <p:nvPr/>
              </p:nvSpPr>
              <p:spPr>
                <a:xfrm>
                  <a:off x="1697504" y="5187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0" name="Google Shape;1970;p31"/>
                <p:cNvSpPr/>
                <p:nvPr/>
              </p:nvSpPr>
              <p:spPr>
                <a:xfrm>
                  <a:off x="1697504" y="5187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1" name="Google Shape;1971;p31"/>
                <p:cNvSpPr/>
                <p:nvPr/>
              </p:nvSpPr>
              <p:spPr>
                <a:xfrm>
                  <a:off x="1697504" y="518418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2" name="Google Shape;1972;p31"/>
                <p:cNvSpPr/>
                <p:nvPr/>
              </p:nvSpPr>
              <p:spPr>
                <a:xfrm>
                  <a:off x="1702392" y="51861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3" name="Google Shape;1973;p31"/>
                <p:cNvSpPr/>
                <p:nvPr/>
              </p:nvSpPr>
              <p:spPr>
                <a:xfrm>
                  <a:off x="1693614" y="5184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4" name="Google Shape;1974;p31"/>
                <p:cNvSpPr/>
                <p:nvPr/>
              </p:nvSpPr>
              <p:spPr>
                <a:xfrm>
                  <a:off x="1692617" y="5181257"/>
                  <a:ext cx="1029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1" extrusionOk="0">
                      <a:moveTo>
                        <a:pt x="31" y="31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1" y="0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5" name="Google Shape;1975;p31"/>
                <p:cNvSpPr/>
                <p:nvPr/>
              </p:nvSpPr>
              <p:spPr>
                <a:xfrm>
                  <a:off x="1717055" y="51988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6" name="Google Shape;1976;p31"/>
                <p:cNvSpPr/>
                <p:nvPr/>
              </p:nvSpPr>
              <p:spPr>
                <a:xfrm>
                  <a:off x="1693614" y="5184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7" name="Google Shape;1977;p31"/>
                <p:cNvSpPr/>
                <p:nvPr/>
              </p:nvSpPr>
              <p:spPr>
                <a:xfrm>
                  <a:off x="1702392" y="5187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8" name="Google Shape;1978;p31"/>
                <p:cNvSpPr/>
                <p:nvPr/>
              </p:nvSpPr>
              <p:spPr>
                <a:xfrm>
                  <a:off x="1702392" y="5187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79" name="Google Shape;1979;p31"/>
                <p:cNvSpPr/>
                <p:nvPr/>
              </p:nvSpPr>
              <p:spPr>
                <a:xfrm>
                  <a:off x="1697504" y="5184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0" name="Google Shape;1980;p31"/>
                <p:cNvSpPr/>
                <p:nvPr/>
              </p:nvSpPr>
              <p:spPr>
                <a:xfrm>
                  <a:off x="1702392" y="518614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1" name="Google Shape;1981;p31"/>
                <p:cNvSpPr/>
                <p:nvPr/>
              </p:nvSpPr>
              <p:spPr>
                <a:xfrm>
                  <a:off x="1708276" y="518514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3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2" name="Google Shape;1982;p31"/>
                <p:cNvSpPr/>
                <p:nvPr/>
              </p:nvSpPr>
              <p:spPr>
                <a:xfrm>
                  <a:off x="1716090" y="51763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3" name="Google Shape;1983;p31"/>
                <p:cNvSpPr/>
                <p:nvPr/>
              </p:nvSpPr>
              <p:spPr>
                <a:xfrm>
                  <a:off x="1715093" y="517636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4" name="Google Shape;1984;p31"/>
                <p:cNvSpPr/>
                <p:nvPr/>
              </p:nvSpPr>
              <p:spPr>
                <a:xfrm>
                  <a:off x="1716090" y="517733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5" name="Google Shape;1985;p31"/>
                <p:cNvSpPr/>
                <p:nvPr/>
              </p:nvSpPr>
              <p:spPr>
                <a:xfrm>
                  <a:off x="1707280" y="5171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6" name="Google Shape;1986;p31"/>
                <p:cNvSpPr/>
                <p:nvPr/>
              </p:nvSpPr>
              <p:spPr>
                <a:xfrm>
                  <a:off x="1709241" y="517148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7" name="Google Shape;1987;p31"/>
                <p:cNvSpPr/>
                <p:nvPr/>
              </p:nvSpPr>
              <p:spPr>
                <a:xfrm>
                  <a:off x="1719016" y="51792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8" name="Google Shape;1988;p31"/>
                <p:cNvSpPr/>
                <p:nvPr/>
              </p:nvSpPr>
              <p:spPr>
                <a:xfrm>
                  <a:off x="1684803" y="5169520"/>
                  <a:ext cx="40097" cy="37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7" h="1156" extrusionOk="0">
                      <a:moveTo>
                        <a:pt x="791" y="0"/>
                      </a:moveTo>
                      <a:cubicBezTo>
                        <a:pt x="791" y="16"/>
                        <a:pt x="783" y="16"/>
                        <a:pt x="776" y="16"/>
                      </a:cubicBezTo>
                      <a:cubicBezTo>
                        <a:pt x="768" y="16"/>
                        <a:pt x="761" y="16"/>
                        <a:pt x="761" y="31"/>
                      </a:cubicBezTo>
                      <a:cubicBezTo>
                        <a:pt x="781" y="31"/>
                        <a:pt x="788" y="17"/>
                        <a:pt x="790" y="17"/>
                      </a:cubicBezTo>
                      <a:cubicBezTo>
                        <a:pt x="791" y="17"/>
                        <a:pt x="791" y="21"/>
                        <a:pt x="791" y="31"/>
                      </a:cubicBezTo>
                      <a:cubicBezTo>
                        <a:pt x="791" y="22"/>
                        <a:pt x="791" y="11"/>
                        <a:pt x="791" y="0"/>
                      </a:cubicBezTo>
                      <a:close/>
                      <a:moveTo>
                        <a:pt x="708" y="48"/>
                      </a:moveTo>
                      <a:cubicBezTo>
                        <a:pt x="703" y="48"/>
                        <a:pt x="700" y="51"/>
                        <a:pt x="700" y="61"/>
                      </a:cubicBezTo>
                      <a:lnTo>
                        <a:pt x="730" y="61"/>
                      </a:lnTo>
                      <a:cubicBezTo>
                        <a:pt x="730" y="61"/>
                        <a:pt x="717" y="48"/>
                        <a:pt x="708" y="48"/>
                      </a:cubicBezTo>
                      <a:close/>
                      <a:moveTo>
                        <a:pt x="639" y="61"/>
                      </a:moveTo>
                      <a:cubicBezTo>
                        <a:pt x="639" y="61"/>
                        <a:pt x="639" y="61"/>
                        <a:pt x="639" y="92"/>
                      </a:cubicBezTo>
                      <a:cubicBezTo>
                        <a:pt x="639" y="92"/>
                        <a:pt x="639" y="122"/>
                        <a:pt x="639" y="122"/>
                      </a:cubicBezTo>
                      <a:cubicBezTo>
                        <a:pt x="669" y="122"/>
                        <a:pt x="669" y="122"/>
                        <a:pt x="669" y="92"/>
                      </a:cubicBezTo>
                      <a:lnTo>
                        <a:pt x="669" y="92"/>
                      </a:lnTo>
                      <a:cubicBezTo>
                        <a:pt x="663" y="98"/>
                        <a:pt x="658" y="100"/>
                        <a:pt x="655" y="100"/>
                      </a:cubicBezTo>
                      <a:cubicBezTo>
                        <a:pt x="639" y="100"/>
                        <a:pt x="639" y="61"/>
                        <a:pt x="639" y="61"/>
                      </a:cubicBezTo>
                      <a:close/>
                      <a:moveTo>
                        <a:pt x="517" y="92"/>
                      </a:moveTo>
                      <a:cubicBezTo>
                        <a:pt x="517" y="122"/>
                        <a:pt x="548" y="152"/>
                        <a:pt x="548" y="152"/>
                      </a:cubicBezTo>
                      <a:cubicBezTo>
                        <a:pt x="517" y="122"/>
                        <a:pt x="517" y="122"/>
                        <a:pt x="517" y="92"/>
                      </a:cubicBezTo>
                      <a:close/>
                      <a:moveTo>
                        <a:pt x="973" y="213"/>
                      </a:moveTo>
                      <a:cubicBezTo>
                        <a:pt x="973" y="213"/>
                        <a:pt x="943" y="244"/>
                        <a:pt x="943" y="244"/>
                      </a:cubicBezTo>
                      <a:cubicBezTo>
                        <a:pt x="973" y="213"/>
                        <a:pt x="1004" y="213"/>
                        <a:pt x="1004" y="213"/>
                      </a:cubicBezTo>
                      <a:close/>
                      <a:moveTo>
                        <a:pt x="274" y="365"/>
                      </a:moveTo>
                      <a:cubicBezTo>
                        <a:pt x="274" y="365"/>
                        <a:pt x="305" y="396"/>
                        <a:pt x="305" y="396"/>
                      </a:cubicBezTo>
                      <a:cubicBezTo>
                        <a:pt x="305" y="365"/>
                        <a:pt x="305" y="365"/>
                        <a:pt x="274" y="365"/>
                      </a:cubicBezTo>
                      <a:close/>
                      <a:moveTo>
                        <a:pt x="624" y="428"/>
                      </a:moveTo>
                      <a:cubicBezTo>
                        <a:pt x="624" y="430"/>
                        <a:pt x="624" y="433"/>
                        <a:pt x="622" y="438"/>
                      </a:cubicBezTo>
                      <a:lnTo>
                        <a:pt x="622" y="438"/>
                      </a:lnTo>
                      <a:cubicBezTo>
                        <a:pt x="620" y="436"/>
                        <a:pt x="617" y="434"/>
                        <a:pt x="615" y="432"/>
                      </a:cubicBezTo>
                      <a:lnTo>
                        <a:pt x="615" y="432"/>
                      </a:lnTo>
                      <a:cubicBezTo>
                        <a:pt x="618" y="430"/>
                        <a:pt x="621" y="429"/>
                        <a:pt x="624" y="428"/>
                      </a:cubicBezTo>
                      <a:close/>
                      <a:moveTo>
                        <a:pt x="244" y="426"/>
                      </a:moveTo>
                      <a:cubicBezTo>
                        <a:pt x="244" y="426"/>
                        <a:pt x="244" y="456"/>
                        <a:pt x="274" y="456"/>
                      </a:cubicBezTo>
                      <a:lnTo>
                        <a:pt x="305" y="456"/>
                      </a:lnTo>
                      <a:cubicBezTo>
                        <a:pt x="274" y="426"/>
                        <a:pt x="244" y="426"/>
                        <a:pt x="244" y="426"/>
                      </a:cubicBezTo>
                      <a:close/>
                      <a:moveTo>
                        <a:pt x="610" y="434"/>
                      </a:moveTo>
                      <a:cubicBezTo>
                        <a:pt x="612" y="441"/>
                        <a:pt x="617" y="441"/>
                        <a:pt x="620" y="441"/>
                      </a:cubicBezTo>
                      <a:cubicBezTo>
                        <a:pt x="620" y="441"/>
                        <a:pt x="621" y="441"/>
                        <a:pt x="621" y="441"/>
                      </a:cubicBezTo>
                      <a:lnTo>
                        <a:pt x="621" y="441"/>
                      </a:lnTo>
                      <a:cubicBezTo>
                        <a:pt x="619" y="445"/>
                        <a:pt x="615" y="450"/>
                        <a:pt x="609" y="456"/>
                      </a:cubicBezTo>
                      <a:lnTo>
                        <a:pt x="578" y="456"/>
                      </a:lnTo>
                      <a:cubicBezTo>
                        <a:pt x="578" y="456"/>
                        <a:pt x="578" y="456"/>
                        <a:pt x="578" y="456"/>
                      </a:cubicBezTo>
                      <a:lnTo>
                        <a:pt x="578" y="456"/>
                      </a:lnTo>
                      <a:lnTo>
                        <a:pt x="578" y="456"/>
                      </a:lnTo>
                      <a:lnTo>
                        <a:pt x="578" y="456"/>
                      </a:lnTo>
                      <a:lnTo>
                        <a:pt x="578" y="456"/>
                      </a:lnTo>
                      <a:cubicBezTo>
                        <a:pt x="578" y="456"/>
                        <a:pt x="592" y="443"/>
                        <a:pt x="610" y="434"/>
                      </a:cubicBezTo>
                      <a:close/>
                      <a:moveTo>
                        <a:pt x="669" y="456"/>
                      </a:moveTo>
                      <a:cubicBezTo>
                        <a:pt x="669" y="456"/>
                        <a:pt x="669" y="462"/>
                        <a:pt x="669" y="468"/>
                      </a:cubicBezTo>
                      <a:lnTo>
                        <a:pt x="669" y="468"/>
                      </a:lnTo>
                      <a:cubicBezTo>
                        <a:pt x="662" y="464"/>
                        <a:pt x="655" y="460"/>
                        <a:pt x="649" y="456"/>
                      </a:cubicBezTo>
                      <a:close/>
                      <a:moveTo>
                        <a:pt x="548" y="456"/>
                      </a:moveTo>
                      <a:cubicBezTo>
                        <a:pt x="551" y="460"/>
                        <a:pt x="554" y="463"/>
                        <a:pt x="557" y="466"/>
                      </a:cubicBezTo>
                      <a:lnTo>
                        <a:pt x="557" y="466"/>
                      </a:lnTo>
                      <a:cubicBezTo>
                        <a:pt x="554" y="466"/>
                        <a:pt x="551" y="467"/>
                        <a:pt x="548" y="468"/>
                      </a:cubicBezTo>
                      <a:lnTo>
                        <a:pt x="548" y="468"/>
                      </a:lnTo>
                      <a:cubicBezTo>
                        <a:pt x="548" y="465"/>
                        <a:pt x="548" y="461"/>
                        <a:pt x="548" y="456"/>
                      </a:cubicBezTo>
                      <a:close/>
                      <a:moveTo>
                        <a:pt x="669" y="456"/>
                      </a:moveTo>
                      <a:lnTo>
                        <a:pt x="690" y="477"/>
                      </a:lnTo>
                      <a:lnTo>
                        <a:pt x="690" y="477"/>
                      </a:lnTo>
                      <a:cubicBezTo>
                        <a:pt x="686" y="475"/>
                        <a:pt x="681" y="473"/>
                        <a:pt x="677" y="471"/>
                      </a:cubicBezTo>
                      <a:lnTo>
                        <a:pt x="677" y="471"/>
                      </a:lnTo>
                      <a:lnTo>
                        <a:pt x="669" y="456"/>
                      </a:lnTo>
                      <a:close/>
                      <a:moveTo>
                        <a:pt x="691" y="465"/>
                      </a:moveTo>
                      <a:cubicBezTo>
                        <a:pt x="693" y="465"/>
                        <a:pt x="699" y="474"/>
                        <a:pt x="704" y="482"/>
                      </a:cubicBezTo>
                      <a:lnTo>
                        <a:pt x="704" y="482"/>
                      </a:lnTo>
                      <a:cubicBezTo>
                        <a:pt x="701" y="481"/>
                        <a:pt x="699" y="480"/>
                        <a:pt x="696" y="479"/>
                      </a:cubicBezTo>
                      <a:lnTo>
                        <a:pt x="696" y="479"/>
                      </a:lnTo>
                      <a:cubicBezTo>
                        <a:pt x="691" y="469"/>
                        <a:pt x="690" y="465"/>
                        <a:pt x="691" y="465"/>
                      </a:cubicBezTo>
                      <a:close/>
                      <a:moveTo>
                        <a:pt x="268" y="473"/>
                      </a:moveTo>
                      <a:cubicBezTo>
                        <a:pt x="261" y="473"/>
                        <a:pt x="254" y="487"/>
                        <a:pt x="274" y="487"/>
                      </a:cubicBezTo>
                      <a:cubicBezTo>
                        <a:pt x="274" y="477"/>
                        <a:pt x="271" y="473"/>
                        <a:pt x="268" y="473"/>
                      </a:cubicBezTo>
                      <a:close/>
                      <a:moveTo>
                        <a:pt x="281" y="473"/>
                      </a:moveTo>
                      <a:cubicBezTo>
                        <a:pt x="278" y="473"/>
                        <a:pt x="274" y="477"/>
                        <a:pt x="274" y="487"/>
                      </a:cubicBezTo>
                      <a:cubicBezTo>
                        <a:pt x="295" y="487"/>
                        <a:pt x="288" y="473"/>
                        <a:pt x="281" y="473"/>
                      </a:cubicBezTo>
                      <a:close/>
                      <a:moveTo>
                        <a:pt x="639" y="456"/>
                      </a:moveTo>
                      <a:lnTo>
                        <a:pt x="639" y="487"/>
                      </a:lnTo>
                      <a:cubicBezTo>
                        <a:pt x="639" y="487"/>
                        <a:pt x="639" y="487"/>
                        <a:pt x="609" y="457"/>
                      </a:cubicBezTo>
                      <a:lnTo>
                        <a:pt x="609" y="457"/>
                      </a:lnTo>
                      <a:cubicBezTo>
                        <a:pt x="619" y="467"/>
                        <a:pt x="622" y="470"/>
                        <a:pt x="623" y="470"/>
                      </a:cubicBezTo>
                      <a:cubicBezTo>
                        <a:pt x="624" y="470"/>
                        <a:pt x="624" y="469"/>
                        <a:pt x="624" y="468"/>
                      </a:cubicBezTo>
                      <a:lnTo>
                        <a:pt x="624" y="468"/>
                      </a:lnTo>
                      <a:cubicBezTo>
                        <a:pt x="626" y="469"/>
                        <a:pt x="629" y="470"/>
                        <a:pt x="631" y="470"/>
                      </a:cubicBezTo>
                      <a:cubicBezTo>
                        <a:pt x="636" y="470"/>
                        <a:pt x="639" y="466"/>
                        <a:pt x="639" y="456"/>
                      </a:cubicBezTo>
                      <a:close/>
                      <a:moveTo>
                        <a:pt x="700" y="487"/>
                      </a:moveTo>
                      <a:cubicBezTo>
                        <a:pt x="700" y="487"/>
                        <a:pt x="703" y="487"/>
                        <a:pt x="707" y="488"/>
                      </a:cubicBezTo>
                      <a:lnTo>
                        <a:pt x="707" y="488"/>
                      </a:lnTo>
                      <a:cubicBezTo>
                        <a:pt x="709" y="491"/>
                        <a:pt x="709" y="493"/>
                        <a:pt x="708" y="493"/>
                      </a:cubicBezTo>
                      <a:cubicBezTo>
                        <a:pt x="707" y="493"/>
                        <a:pt x="704" y="491"/>
                        <a:pt x="700" y="487"/>
                      </a:cubicBezTo>
                      <a:lnTo>
                        <a:pt x="700" y="487"/>
                      </a:lnTo>
                      <a:lnTo>
                        <a:pt x="700" y="487"/>
                      </a:lnTo>
                      <a:close/>
                      <a:moveTo>
                        <a:pt x="539" y="508"/>
                      </a:moveTo>
                      <a:cubicBezTo>
                        <a:pt x="539" y="508"/>
                        <a:pt x="541" y="511"/>
                        <a:pt x="548" y="517"/>
                      </a:cubicBezTo>
                      <a:cubicBezTo>
                        <a:pt x="548" y="517"/>
                        <a:pt x="548" y="517"/>
                        <a:pt x="548" y="517"/>
                      </a:cubicBezTo>
                      <a:lnTo>
                        <a:pt x="548" y="517"/>
                      </a:lnTo>
                      <a:cubicBezTo>
                        <a:pt x="548" y="517"/>
                        <a:pt x="552" y="521"/>
                        <a:pt x="555" y="526"/>
                      </a:cubicBezTo>
                      <a:lnTo>
                        <a:pt x="555" y="526"/>
                      </a:lnTo>
                      <a:cubicBezTo>
                        <a:pt x="552" y="524"/>
                        <a:pt x="550" y="522"/>
                        <a:pt x="548" y="521"/>
                      </a:cubicBezTo>
                      <a:lnTo>
                        <a:pt x="548" y="521"/>
                      </a:lnTo>
                      <a:lnTo>
                        <a:pt x="548" y="517"/>
                      </a:lnTo>
                      <a:lnTo>
                        <a:pt x="544" y="517"/>
                      </a:lnTo>
                      <a:cubicBezTo>
                        <a:pt x="544" y="518"/>
                        <a:pt x="545" y="519"/>
                        <a:pt x="545" y="520"/>
                      </a:cubicBezTo>
                      <a:lnTo>
                        <a:pt x="545" y="520"/>
                      </a:lnTo>
                      <a:cubicBezTo>
                        <a:pt x="538" y="517"/>
                        <a:pt x="531" y="517"/>
                        <a:pt x="518" y="517"/>
                      </a:cubicBezTo>
                      <a:lnTo>
                        <a:pt x="518" y="517"/>
                      </a:lnTo>
                      <a:cubicBezTo>
                        <a:pt x="535" y="517"/>
                        <a:pt x="543" y="517"/>
                        <a:pt x="546" y="523"/>
                      </a:cubicBezTo>
                      <a:lnTo>
                        <a:pt x="546" y="523"/>
                      </a:lnTo>
                      <a:cubicBezTo>
                        <a:pt x="546" y="522"/>
                        <a:pt x="546" y="521"/>
                        <a:pt x="545" y="520"/>
                      </a:cubicBezTo>
                      <a:lnTo>
                        <a:pt x="545" y="520"/>
                      </a:lnTo>
                      <a:cubicBezTo>
                        <a:pt x="546" y="520"/>
                        <a:pt x="547" y="520"/>
                        <a:pt x="548" y="521"/>
                      </a:cubicBezTo>
                      <a:lnTo>
                        <a:pt x="548" y="521"/>
                      </a:lnTo>
                      <a:cubicBezTo>
                        <a:pt x="548" y="520"/>
                        <a:pt x="548" y="518"/>
                        <a:pt x="548" y="517"/>
                      </a:cubicBezTo>
                      <a:lnTo>
                        <a:pt x="548" y="517"/>
                      </a:lnTo>
                      <a:cubicBezTo>
                        <a:pt x="548" y="519"/>
                        <a:pt x="548" y="520"/>
                        <a:pt x="548" y="521"/>
                      </a:cubicBezTo>
                      <a:lnTo>
                        <a:pt x="548" y="521"/>
                      </a:lnTo>
                      <a:cubicBezTo>
                        <a:pt x="548" y="521"/>
                        <a:pt x="548" y="521"/>
                        <a:pt x="548" y="521"/>
                      </a:cubicBezTo>
                      <a:lnTo>
                        <a:pt x="548" y="521"/>
                      </a:lnTo>
                      <a:cubicBezTo>
                        <a:pt x="547" y="523"/>
                        <a:pt x="547" y="524"/>
                        <a:pt x="547" y="526"/>
                      </a:cubicBezTo>
                      <a:lnTo>
                        <a:pt x="547" y="526"/>
                      </a:lnTo>
                      <a:cubicBezTo>
                        <a:pt x="546" y="525"/>
                        <a:pt x="546" y="524"/>
                        <a:pt x="546" y="523"/>
                      </a:cubicBezTo>
                      <a:lnTo>
                        <a:pt x="546" y="523"/>
                      </a:lnTo>
                      <a:cubicBezTo>
                        <a:pt x="545" y="525"/>
                        <a:pt x="544" y="526"/>
                        <a:pt x="542" y="526"/>
                      </a:cubicBezTo>
                      <a:cubicBezTo>
                        <a:pt x="542" y="526"/>
                        <a:pt x="541" y="526"/>
                        <a:pt x="541" y="526"/>
                      </a:cubicBezTo>
                      <a:lnTo>
                        <a:pt x="541" y="526"/>
                      </a:lnTo>
                      <a:cubicBezTo>
                        <a:pt x="543" y="527"/>
                        <a:pt x="544" y="528"/>
                        <a:pt x="544" y="529"/>
                      </a:cubicBezTo>
                      <a:lnTo>
                        <a:pt x="544" y="529"/>
                      </a:lnTo>
                      <a:cubicBezTo>
                        <a:pt x="545" y="528"/>
                        <a:pt x="546" y="527"/>
                        <a:pt x="547" y="526"/>
                      </a:cubicBezTo>
                      <a:lnTo>
                        <a:pt x="547" y="526"/>
                      </a:lnTo>
                      <a:cubicBezTo>
                        <a:pt x="547" y="527"/>
                        <a:pt x="547" y="528"/>
                        <a:pt x="547" y="530"/>
                      </a:cubicBezTo>
                      <a:lnTo>
                        <a:pt x="547" y="530"/>
                      </a:lnTo>
                      <a:cubicBezTo>
                        <a:pt x="547" y="530"/>
                        <a:pt x="547" y="531"/>
                        <a:pt x="547" y="531"/>
                      </a:cubicBezTo>
                      <a:cubicBezTo>
                        <a:pt x="546" y="531"/>
                        <a:pt x="545" y="530"/>
                        <a:pt x="544" y="529"/>
                      </a:cubicBezTo>
                      <a:lnTo>
                        <a:pt x="544" y="529"/>
                      </a:lnTo>
                      <a:cubicBezTo>
                        <a:pt x="543" y="530"/>
                        <a:pt x="542" y="531"/>
                        <a:pt x="540" y="531"/>
                      </a:cubicBezTo>
                      <a:cubicBezTo>
                        <a:pt x="531" y="531"/>
                        <a:pt x="517" y="517"/>
                        <a:pt x="517" y="517"/>
                      </a:cubicBezTo>
                      <a:lnTo>
                        <a:pt x="517" y="517"/>
                      </a:lnTo>
                      <a:cubicBezTo>
                        <a:pt x="530" y="523"/>
                        <a:pt x="537" y="526"/>
                        <a:pt x="541" y="526"/>
                      </a:cubicBezTo>
                      <a:lnTo>
                        <a:pt x="541" y="526"/>
                      </a:lnTo>
                      <a:cubicBezTo>
                        <a:pt x="537" y="522"/>
                        <a:pt x="530" y="517"/>
                        <a:pt x="517" y="517"/>
                      </a:cubicBezTo>
                      <a:lnTo>
                        <a:pt x="544" y="517"/>
                      </a:lnTo>
                      <a:cubicBezTo>
                        <a:pt x="542" y="513"/>
                        <a:pt x="538" y="508"/>
                        <a:pt x="539" y="508"/>
                      </a:cubicBezTo>
                      <a:close/>
                      <a:moveTo>
                        <a:pt x="548" y="518"/>
                      </a:moveTo>
                      <a:cubicBezTo>
                        <a:pt x="578" y="547"/>
                        <a:pt x="578" y="548"/>
                        <a:pt x="578" y="548"/>
                      </a:cubicBezTo>
                      <a:lnTo>
                        <a:pt x="578" y="548"/>
                      </a:lnTo>
                      <a:cubicBezTo>
                        <a:pt x="572" y="541"/>
                        <a:pt x="567" y="536"/>
                        <a:pt x="563" y="532"/>
                      </a:cubicBezTo>
                      <a:lnTo>
                        <a:pt x="563" y="532"/>
                      </a:lnTo>
                      <a:cubicBezTo>
                        <a:pt x="577" y="548"/>
                        <a:pt x="572" y="548"/>
                        <a:pt x="548" y="548"/>
                      </a:cubicBezTo>
                      <a:cubicBezTo>
                        <a:pt x="568" y="548"/>
                        <a:pt x="562" y="535"/>
                        <a:pt x="555" y="526"/>
                      </a:cubicBezTo>
                      <a:lnTo>
                        <a:pt x="555" y="526"/>
                      </a:lnTo>
                      <a:cubicBezTo>
                        <a:pt x="557" y="527"/>
                        <a:pt x="560" y="530"/>
                        <a:pt x="563" y="532"/>
                      </a:cubicBezTo>
                      <a:lnTo>
                        <a:pt x="563" y="532"/>
                      </a:lnTo>
                      <a:cubicBezTo>
                        <a:pt x="559" y="529"/>
                        <a:pt x="554" y="524"/>
                        <a:pt x="548" y="518"/>
                      </a:cubicBezTo>
                      <a:close/>
                      <a:moveTo>
                        <a:pt x="273" y="617"/>
                      </a:moveTo>
                      <a:lnTo>
                        <a:pt x="273" y="617"/>
                      </a:lnTo>
                      <a:cubicBezTo>
                        <a:pt x="268" y="639"/>
                        <a:pt x="244" y="639"/>
                        <a:pt x="244" y="639"/>
                      </a:cubicBezTo>
                      <a:cubicBezTo>
                        <a:pt x="244" y="639"/>
                        <a:pt x="256" y="626"/>
                        <a:pt x="273" y="617"/>
                      </a:cubicBezTo>
                      <a:close/>
                      <a:moveTo>
                        <a:pt x="700" y="61"/>
                      </a:moveTo>
                      <a:cubicBezTo>
                        <a:pt x="669" y="61"/>
                        <a:pt x="669" y="122"/>
                        <a:pt x="669" y="152"/>
                      </a:cubicBezTo>
                      <a:cubicBezTo>
                        <a:pt x="669" y="122"/>
                        <a:pt x="639" y="122"/>
                        <a:pt x="639" y="122"/>
                      </a:cubicBezTo>
                      <a:lnTo>
                        <a:pt x="609" y="122"/>
                      </a:lnTo>
                      <a:cubicBezTo>
                        <a:pt x="609" y="122"/>
                        <a:pt x="578" y="122"/>
                        <a:pt x="609" y="152"/>
                      </a:cubicBezTo>
                      <a:cubicBezTo>
                        <a:pt x="598" y="142"/>
                        <a:pt x="592" y="139"/>
                        <a:pt x="587" y="139"/>
                      </a:cubicBezTo>
                      <a:cubicBezTo>
                        <a:pt x="578" y="139"/>
                        <a:pt x="578" y="152"/>
                        <a:pt x="578" y="152"/>
                      </a:cubicBezTo>
                      <a:cubicBezTo>
                        <a:pt x="578" y="152"/>
                        <a:pt x="578" y="152"/>
                        <a:pt x="578" y="122"/>
                      </a:cubicBezTo>
                      <a:cubicBezTo>
                        <a:pt x="578" y="137"/>
                        <a:pt x="578" y="145"/>
                        <a:pt x="574" y="145"/>
                      </a:cubicBezTo>
                      <a:cubicBezTo>
                        <a:pt x="571" y="145"/>
                        <a:pt x="563" y="137"/>
                        <a:pt x="548" y="123"/>
                      </a:cubicBezTo>
                      <a:lnTo>
                        <a:pt x="548" y="123"/>
                      </a:lnTo>
                      <a:cubicBezTo>
                        <a:pt x="553" y="127"/>
                        <a:pt x="578" y="152"/>
                        <a:pt x="578" y="152"/>
                      </a:cubicBezTo>
                      <a:lnTo>
                        <a:pt x="548" y="152"/>
                      </a:lnTo>
                      <a:cubicBezTo>
                        <a:pt x="548" y="152"/>
                        <a:pt x="517" y="92"/>
                        <a:pt x="517" y="92"/>
                      </a:cubicBezTo>
                      <a:cubicBezTo>
                        <a:pt x="507" y="81"/>
                        <a:pt x="501" y="78"/>
                        <a:pt x="496" y="78"/>
                      </a:cubicBezTo>
                      <a:cubicBezTo>
                        <a:pt x="487" y="78"/>
                        <a:pt x="487" y="92"/>
                        <a:pt x="487" y="92"/>
                      </a:cubicBezTo>
                      <a:cubicBezTo>
                        <a:pt x="487" y="107"/>
                        <a:pt x="487" y="107"/>
                        <a:pt x="487" y="107"/>
                      </a:cubicBezTo>
                      <a:cubicBezTo>
                        <a:pt x="487" y="107"/>
                        <a:pt x="487" y="107"/>
                        <a:pt x="487" y="122"/>
                      </a:cubicBezTo>
                      <a:cubicBezTo>
                        <a:pt x="487" y="147"/>
                        <a:pt x="507" y="191"/>
                        <a:pt x="498" y="191"/>
                      </a:cubicBezTo>
                      <a:cubicBezTo>
                        <a:pt x="496" y="191"/>
                        <a:pt x="493" y="189"/>
                        <a:pt x="487" y="183"/>
                      </a:cubicBezTo>
                      <a:lnTo>
                        <a:pt x="487" y="183"/>
                      </a:lnTo>
                      <a:lnTo>
                        <a:pt x="517" y="213"/>
                      </a:lnTo>
                      <a:cubicBezTo>
                        <a:pt x="517" y="213"/>
                        <a:pt x="517" y="213"/>
                        <a:pt x="517" y="244"/>
                      </a:cubicBezTo>
                      <a:cubicBezTo>
                        <a:pt x="507" y="233"/>
                        <a:pt x="496" y="222"/>
                        <a:pt x="487" y="213"/>
                      </a:cubicBezTo>
                      <a:lnTo>
                        <a:pt x="487" y="213"/>
                      </a:lnTo>
                      <a:cubicBezTo>
                        <a:pt x="487" y="228"/>
                        <a:pt x="472" y="228"/>
                        <a:pt x="460" y="228"/>
                      </a:cubicBezTo>
                      <a:cubicBezTo>
                        <a:pt x="458" y="228"/>
                        <a:pt x="455" y="228"/>
                        <a:pt x="453" y="229"/>
                      </a:cubicBezTo>
                      <a:lnTo>
                        <a:pt x="453" y="229"/>
                      </a:lnTo>
                      <a:cubicBezTo>
                        <a:pt x="449" y="221"/>
                        <a:pt x="442" y="213"/>
                        <a:pt x="426" y="213"/>
                      </a:cubicBezTo>
                      <a:lnTo>
                        <a:pt x="457" y="244"/>
                      </a:lnTo>
                      <a:cubicBezTo>
                        <a:pt x="445" y="232"/>
                        <a:pt x="447" y="229"/>
                        <a:pt x="453" y="229"/>
                      </a:cubicBezTo>
                      <a:lnTo>
                        <a:pt x="453" y="229"/>
                      </a:lnTo>
                      <a:cubicBezTo>
                        <a:pt x="457" y="236"/>
                        <a:pt x="457" y="244"/>
                        <a:pt x="457" y="244"/>
                      </a:cubicBezTo>
                      <a:cubicBezTo>
                        <a:pt x="457" y="254"/>
                        <a:pt x="453" y="257"/>
                        <a:pt x="449" y="257"/>
                      </a:cubicBezTo>
                      <a:cubicBezTo>
                        <a:pt x="440" y="257"/>
                        <a:pt x="427" y="244"/>
                        <a:pt x="426" y="244"/>
                      </a:cubicBezTo>
                      <a:lnTo>
                        <a:pt x="426" y="244"/>
                      </a:lnTo>
                      <a:cubicBezTo>
                        <a:pt x="427" y="244"/>
                        <a:pt x="457" y="274"/>
                        <a:pt x="457" y="274"/>
                      </a:cubicBezTo>
                      <a:cubicBezTo>
                        <a:pt x="441" y="259"/>
                        <a:pt x="434" y="259"/>
                        <a:pt x="426" y="259"/>
                      </a:cubicBezTo>
                      <a:cubicBezTo>
                        <a:pt x="419" y="259"/>
                        <a:pt x="411" y="259"/>
                        <a:pt x="396" y="244"/>
                      </a:cubicBezTo>
                      <a:lnTo>
                        <a:pt x="396" y="244"/>
                      </a:lnTo>
                      <a:cubicBezTo>
                        <a:pt x="426" y="274"/>
                        <a:pt x="396" y="274"/>
                        <a:pt x="396" y="304"/>
                      </a:cubicBezTo>
                      <a:cubicBezTo>
                        <a:pt x="385" y="282"/>
                        <a:pt x="382" y="276"/>
                        <a:pt x="381" y="276"/>
                      </a:cubicBezTo>
                      <a:lnTo>
                        <a:pt x="381" y="276"/>
                      </a:lnTo>
                      <a:cubicBezTo>
                        <a:pt x="380" y="276"/>
                        <a:pt x="382" y="283"/>
                        <a:pt x="378" y="283"/>
                      </a:cubicBezTo>
                      <a:cubicBezTo>
                        <a:pt x="376" y="283"/>
                        <a:pt x="372" y="281"/>
                        <a:pt x="365" y="274"/>
                      </a:cubicBezTo>
                      <a:lnTo>
                        <a:pt x="365" y="274"/>
                      </a:lnTo>
                      <a:cubicBezTo>
                        <a:pt x="382" y="291"/>
                        <a:pt x="380" y="298"/>
                        <a:pt x="381" y="302"/>
                      </a:cubicBezTo>
                      <a:lnTo>
                        <a:pt x="381" y="302"/>
                      </a:lnTo>
                      <a:cubicBezTo>
                        <a:pt x="369" y="298"/>
                        <a:pt x="352" y="291"/>
                        <a:pt x="335" y="274"/>
                      </a:cubicBezTo>
                      <a:lnTo>
                        <a:pt x="335" y="274"/>
                      </a:lnTo>
                      <a:lnTo>
                        <a:pt x="365" y="304"/>
                      </a:lnTo>
                      <a:lnTo>
                        <a:pt x="305" y="304"/>
                      </a:lnTo>
                      <a:lnTo>
                        <a:pt x="335" y="335"/>
                      </a:lnTo>
                      <a:cubicBezTo>
                        <a:pt x="350" y="350"/>
                        <a:pt x="350" y="350"/>
                        <a:pt x="350" y="350"/>
                      </a:cubicBezTo>
                      <a:cubicBezTo>
                        <a:pt x="350" y="350"/>
                        <a:pt x="350" y="350"/>
                        <a:pt x="365" y="365"/>
                      </a:cubicBezTo>
                      <a:lnTo>
                        <a:pt x="335" y="365"/>
                      </a:lnTo>
                      <a:cubicBezTo>
                        <a:pt x="350" y="380"/>
                        <a:pt x="365" y="396"/>
                        <a:pt x="365" y="396"/>
                      </a:cubicBezTo>
                      <a:lnTo>
                        <a:pt x="396" y="396"/>
                      </a:lnTo>
                      <a:cubicBezTo>
                        <a:pt x="396" y="406"/>
                        <a:pt x="392" y="409"/>
                        <a:pt x="388" y="409"/>
                      </a:cubicBezTo>
                      <a:cubicBezTo>
                        <a:pt x="379" y="409"/>
                        <a:pt x="365" y="396"/>
                        <a:pt x="365" y="396"/>
                      </a:cubicBezTo>
                      <a:cubicBezTo>
                        <a:pt x="365" y="396"/>
                        <a:pt x="338" y="382"/>
                        <a:pt x="320" y="382"/>
                      </a:cubicBezTo>
                      <a:cubicBezTo>
                        <a:pt x="311" y="382"/>
                        <a:pt x="305" y="385"/>
                        <a:pt x="305" y="396"/>
                      </a:cubicBezTo>
                      <a:cubicBezTo>
                        <a:pt x="335" y="396"/>
                        <a:pt x="335" y="426"/>
                        <a:pt x="365" y="426"/>
                      </a:cubicBezTo>
                      <a:lnTo>
                        <a:pt x="305" y="426"/>
                      </a:lnTo>
                      <a:cubicBezTo>
                        <a:pt x="305" y="426"/>
                        <a:pt x="305" y="456"/>
                        <a:pt x="305" y="456"/>
                      </a:cubicBezTo>
                      <a:lnTo>
                        <a:pt x="305" y="456"/>
                      </a:lnTo>
                      <a:lnTo>
                        <a:pt x="305" y="456"/>
                      </a:lnTo>
                      <a:cubicBezTo>
                        <a:pt x="305" y="464"/>
                        <a:pt x="307" y="470"/>
                        <a:pt x="309" y="474"/>
                      </a:cubicBezTo>
                      <a:lnTo>
                        <a:pt x="309" y="474"/>
                      </a:lnTo>
                      <a:cubicBezTo>
                        <a:pt x="306" y="476"/>
                        <a:pt x="305" y="480"/>
                        <a:pt x="305" y="487"/>
                      </a:cubicBezTo>
                      <a:lnTo>
                        <a:pt x="244" y="487"/>
                      </a:lnTo>
                      <a:cubicBezTo>
                        <a:pt x="213" y="487"/>
                        <a:pt x="274" y="487"/>
                        <a:pt x="244" y="517"/>
                      </a:cubicBezTo>
                      <a:cubicBezTo>
                        <a:pt x="234" y="507"/>
                        <a:pt x="227" y="504"/>
                        <a:pt x="222" y="504"/>
                      </a:cubicBezTo>
                      <a:cubicBezTo>
                        <a:pt x="213" y="504"/>
                        <a:pt x="213" y="517"/>
                        <a:pt x="213" y="517"/>
                      </a:cubicBezTo>
                      <a:cubicBezTo>
                        <a:pt x="183" y="517"/>
                        <a:pt x="213" y="548"/>
                        <a:pt x="183" y="548"/>
                      </a:cubicBezTo>
                      <a:cubicBezTo>
                        <a:pt x="183" y="548"/>
                        <a:pt x="170" y="561"/>
                        <a:pt x="161" y="561"/>
                      </a:cubicBezTo>
                      <a:cubicBezTo>
                        <a:pt x="156" y="561"/>
                        <a:pt x="153" y="558"/>
                        <a:pt x="153" y="548"/>
                      </a:cubicBezTo>
                      <a:cubicBezTo>
                        <a:pt x="122" y="578"/>
                        <a:pt x="61" y="639"/>
                        <a:pt x="92" y="669"/>
                      </a:cubicBezTo>
                      <a:lnTo>
                        <a:pt x="61" y="669"/>
                      </a:lnTo>
                      <a:cubicBezTo>
                        <a:pt x="92" y="669"/>
                        <a:pt x="31" y="730"/>
                        <a:pt x="31" y="730"/>
                      </a:cubicBezTo>
                      <a:lnTo>
                        <a:pt x="61" y="730"/>
                      </a:lnTo>
                      <a:cubicBezTo>
                        <a:pt x="1" y="791"/>
                        <a:pt x="61" y="821"/>
                        <a:pt x="61" y="851"/>
                      </a:cubicBezTo>
                      <a:cubicBezTo>
                        <a:pt x="92" y="821"/>
                        <a:pt x="92" y="821"/>
                        <a:pt x="122" y="821"/>
                      </a:cubicBezTo>
                      <a:cubicBezTo>
                        <a:pt x="92" y="851"/>
                        <a:pt x="61" y="851"/>
                        <a:pt x="92" y="851"/>
                      </a:cubicBezTo>
                      <a:cubicBezTo>
                        <a:pt x="92" y="882"/>
                        <a:pt x="153" y="943"/>
                        <a:pt x="183" y="973"/>
                      </a:cubicBezTo>
                      <a:cubicBezTo>
                        <a:pt x="244" y="1034"/>
                        <a:pt x="274" y="1095"/>
                        <a:pt x="365" y="1095"/>
                      </a:cubicBezTo>
                      <a:cubicBezTo>
                        <a:pt x="365" y="1095"/>
                        <a:pt x="365" y="1064"/>
                        <a:pt x="365" y="1064"/>
                      </a:cubicBezTo>
                      <a:cubicBezTo>
                        <a:pt x="365" y="1100"/>
                        <a:pt x="375" y="1108"/>
                        <a:pt x="386" y="1108"/>
                      </a:cubicBezTo>
                      <a:cubicBezTo>
                        <a:pt x="395" y="1108"/>
                        <a:pt x="405" y="1102"/>
                        <a:pt x="413" y="1102"/>
                      </a:cubicBezTo>
                      <a:cubicBezTo>
                        <a:pt x="421" y="1102"/>
                        <a:pt x="426" y="1107"/>
                        <a:pt x="426" y="1125"/>
                      </a:cubicBezTo>
                      <a:cubicBezTo>
                        <a:pt x="467" y="1125"/>
                        <a:pt x="494" y="1152"/>
                        <a:pt x="525" y="1152"/>
                      </a:cubicBezTo>
                      <a:cubicBezTo>
                        <a:pt x="541" y="1152"/>
                        <a:pt x="558" y="1145"/>
                        <a:pt x="578" y="1125"/>
                      </a:cubicBezTo>
                      <a:lnTo>
                        <a:pt x="578" y="1155"/>
                      </a:lnTo>
                      <a:cubicBezTo>
                        <a:pt x="609" y="1155"/>
                        <a:pt x="609" y="1125"/>
                        <a:pt x="639" y="1125"/>
                      </a:cubicBezTo>
                      <a:lnTo>
                        <a:pt x="669" y="1095"/>
                      </a:lnTo>
                      <a:cubicBezTo>
                        <a:pt x="669" y="1117"/>
                        <a:pt x="669" y="1123"/>
                        <a:pt x="671" y="1123"/>
                      </a:cubicBezTo>
                      <a:cubicBezTo>
                        <a:pt x="673" y="1123"/>
                        <a:pt x="676" y="1116"/>
                        <a:pt x="683" y="1116"/>
                      </a:cubicBezTo>
                      <a:cubicBezTo>
                        <a:pt x="688" y="1116"/>
                        <a:pt x="693" y="1118"/>
                        <a:pt x="700" y="1125"/>
                      </a:cubicBezTo>
                      <a:cubicBezTo>
                        <a:pt x="700" y="1095"/>
                        <a:pt x="730" y="1095"/>
                        <a:pt x="730" y="1095"/>
                      </a:cubicBezTo>
                      <a:lnTo>
                        <a:pt x="791" y="1095"/>
                      </a:lnTo>
                      <a:cubicBezTo>
                        <a:pt x="821" y="1095"/>
                        <a:pt x="852" y="1064"/>
                        <a:pt x="882" y="1034"/>
                      </a:cubicBezTo>
                      <a:lnTo>
                        <a:pt x="882" y="1003"/>
                      </a:lnTo>
                      <a:cubicBezTo>
                        <a:pt x="892" y="1014"/>
                        <a:pt x="899" y="1017"/>
                        <a:pt x="904" y="1017"/>
                      </a:cubicBezTo>
                      <a:cubicBezTo>
                        <a:pt x="913" y="1017"/>
                        <a:pt x="913" y="1003"/>
                        <a:pt x="913" y="1003"/>
                      </a:cubicBezTo>
                      <a:cubicBezTo>
                        <a:pt x="882" y="1003"/>
                        <a:pt x="882" y="973"/>
                        <a:pt x="913" y="973"/>
                      </a:cubicBezTo>
                      <a:cubicBezTo>
                        <a:pt x="913" y="1003"/>
                        <a:pt x="943" y="1003"/>
                        <a:pt x="943" y="1003"/>
                      </a:cubicBezTo>
                      <a:cubicBezTo>
                        <a:pt x="973" y="973"/>
                        <a:pt x="943" y="943"/>
                        <a:pt x="973" y="943"/>
                      </a:cubicBezTo>
                      <a:cubicBezTo>
                        <a:pt x="994" y="943"/>
                        <a:pt x="1000" y="929"/>
                        <a:pt x="1012" y="929"/>
                      </a:cubicBezTo>
                      <a:cubicBezTo>
                        <a:pt x="1017" y="929"/>
                        <a:pt x="1024" y="933"/>
                        <a:pt x="1034" y="943"/>
                      </a:cubicBezTo>
                      <a:cubicBezTo>
                        <a:pt x="1034" y="927"/>
                        <a:pt x="1027" y="920"/>
                        <a:pt x="1015" y="912"/>
                      </a:cubicBezTo>
                      <a:lnTo>
                        <a:pt x="1034" y="912"/>
                      </a:lnTo>
                      <a:cubicBezTo>
                        <a:pt x="1004" y="882"/>
                        <a:pt x="1065" y="882"/>
                        <a:pt x="1065" y="851"/>
                      </a:cubicBezTo>
                      <a:lnTo>
                        <a:pt x="1034" y="851"/>
                      </a:lnTo>
                      <a:cubicBezTo>
                        <a:pt x="1034" y="836"/>
                        <a:pt x="1042" y="836"/>
                        <a:pt x="1049" y="836"/>
                      </a:cubicBezTo>
                      <a:cubicBezTo>
                        <a:pt x="1057" y="836"/>
                        <a:pt x="1065" y="836"/>
                        <a:pt x="1065" y="821"/>
                      </a:cubicBezTo>
                      <a:lnTo>
                        <a:pt x="1095" y="821"/>
                      </a:lnTo>
                      <a:cubicBezTo>
                        <a:pt x="1095" y="813"/>
                        <a:pt x="1095" y="806"/>
                        <a:pt x="1095" y="791"/>
                      </a:cubicBezTo>
                      <a:cubicBezTo>
                        <a:pt x="1095" y="791"/>
                        <a:pt x="1125" y="760"/>
                        <a:pt x="1125" y="760"/>
                      </a:cubicBezTo>
                      <a:cubicBezTo>
                        <a:pt x="1125" y="745"/>
                        <a:pt x="1133" y="745"/>
                        <a:pt x="1141" y="745"/>
                      </a:cubicBezTo>
                      <a:cubicBezTo>
                        <a:pt x="1148" y="745"/>
                        <a:pt x="1156" y="745"/>
                        <a:pt x="1156" y="730"/>
                      </a:cubicBezTo>
                      <a:cubicBezTo>
                        <a:pt x="1156" y="699"/>
                        <a:pt x="1156" y="639"/>
                        <a:pt x="1156" y="578"/>
                      </a:cubicBezTo>
                      <a:cubicBezTo>
                        <a:pt x="1125" y="578"/>
                        <a:pt x="1125" y="578"/>
                        <a:pt x="1125" y="548"/>
                      </a:cubicBezTo>
                      <a:lnTo>
                        <a:pt x="1156" y="548"/>
                      </a:lnTo>
                      <a:cubicBezTo>
                        <a:pt x="1186" y="548"/>
                        <a:pt x="1186" y="517"/>
                        <a:pt x="1217" y="517"/>
                      </a:cubicBezTo>
                      <a:lnTo>
                        <a:pt x="1217" y="487"/>
                      </a:lnTo>
                      <a:cubicBezTo>
                        <a:pt x="1217" y="472"/>
                        <a:pt x="1201" y="472"/>
                        <a:pt x="1190" y="472"/>
                      </a:cubicBezTo>
                      <a:cubicBezTo>
                        <a:pt x="1179" y="472"/>
                        <a:pt x="1171" y="472"/>
                        <a:pt x="1186" y="456"/>
                      </a:cubicBezTo>
                      <a:lnTo>
                        <a:pt x="1217" y="456"/>
                      </a:lnTo>
                      <a:cubicBezTo>
                        <a:pt x="1247" y="426"/>
                        <a:pt x="1125" y="426"/>
                        <a:pt x="1125" y="396"/>
                      </a:cubicBezTo>
                      <a:lnTo>
                        <a:pt x="1065" y="396"/>
                      </a:lnTo>
                      <a:cubicBezTo>
                        <a:pt x="1095" y="365"/>
                        <a:pt x="1065" y="365"/>
                        <a:pt x="1095" y="335"/>
                      </a:cubicBezTo>
                      <a:lnTo>
                        <a:pt x="1065" y="335"/>
                      </a:lnTo>
                      <a:cubicBezTo>
                        <a:pt x="1065" y="304"/>
                        <a:pt x="1065" y="304"/>
                        <a:pt x="1065" y="304"/>
                      </a:cubicBezTo>
                      <a:cubicBezTo>
                        <a:pt x="1065" y="304"/>
                        <a:pt x="1065" y="304"/>
                        <a:pt x="1065" y="274"/>
                      </a:cubicBezTo>
                      <a:cubicBezTo>
                        <a:pt x="1034" y="274"/>
                        <a:pt x="1034" y="274"/>
                        <a:pt x="1034" y="304"/>
                      </a:cubicBezTo>
                      <a:cubicBezTo>
                        <a:pt x="1034" y="289"/>
                        <a:pt x="1027" y="289"/>
                        <a:pt x="1019" y="289"/>
                      </a:cubicBezTo>
                      <a:cubicBezTo>
                        <a:pt x="1011" y="289"/>
                        <a:pt x="1004" y="289"/>
                        <a:pt x="1004" y="274"/>
                      </a:cubicBezTo>
                      <a:lnTo>
                        <a:pt x="1034" y="274"/>
                      </a:lnTo>
                      <a:cubicBezTo>
                        <a:pt x="1004" y="274"/>
                        <a:pt x="1004" y="244"/>
                        <a:pt x="1004" y="244"/>
                      </a:cubicBezTo>
                      <a:lnTo>
                        <a:pt x="943" y="244"/>
                      </a:lnTo>
                      <a:cubicBezTo>
                        <a:pt x="963" y="244"/>
                        <a:pt x="943" y="257"/>
                        <a:pt x="927" y="257"/>
                      </a:cubicBezTo>
                      <a:cubicBezTo>
                        <a:pt x="919" y="257"/>
                        <a:pt x="913" y="254"/>
                        <a:pt x="913" y="244"/>
                      </a:cubicBezTo>
                      <a:lnTo>
                        <a:pt x="943" y="244"/>
                      </a:lnTo>
                      <a:cubicBezTo>
                        <a:pt x="913" y="244"/>
                        <a:pt x="973" y="213"/>
                        <a:pt x="943" y="213"/>
                      </a:cubicBezTo>
                      <a:cubicBezTo>
                        <a:pt x="943" y="213"/>
                        <a:pt x="929" y="227"/>
                        <a:pt x="920" y="227"/>
                      </a:cubicBezTo>
                      <a:cubicBezTo>
                        <a:pt x="916" y="227"/>
                        <a:pt x="913" y="223"/>
                        <a:pt x="913" y="213"/>
                      </a:cubicBezTo>
                      <a:cubicBezTo>
                        <a:pt x="943" y="213"/>
                        <a:pt x="913" y="213"/>
                        <a:pt x="943" y="183"/>
                      </a:cubicBezTo>
                      <a:cubicBezTo>
                        <a:pt x="958" y="168"/>
                        <a:pt x="958" y="168"/>
                        <a:pt x="958" y="168"/>
                      </a:cubicBezTo>
                      <a:cubicBezTo>
                        <a:pt x="958" y="168"/>
                        <a:pt x="958" y="168"/>
                        <a:pt x="973" y="152"/>
                      </a:cubicBezTo>
                      <a:lnTo>
                        <a:pt x="973" y="152"/>
                      </a:lnTo>
                      <a:cubicBezTo>
                        <a:pt x="963" y="163"/>
                        <a:pt x="956" y="166"/>
                        <a:pt x="952" y="166"/>
                      </a:cubicBezTo>
                      <a:cubicBezTo>
                        <a:pt x="943" y="166"/>
                        <a:pt x="943" y="152"/>
                        <a:pt x="943" y="152"/>
                      </a:cubicBezTo>
                      <a:cubicBezTo>
                        <a:pt x="925" y="161"/>
                        <a:pt x="918" y="165"/>
                        <a:pt x="916" y="165"/>
                      </a:cubicBezTo>
                      <a:cubicBezTo>
                        <a:pt x="913" y="165"/>
                        <a:pt x="943" y="143"/>
                        <a:pt x="943" y="122"/>
                      </a:cubicBezTo>
                      <a:lnTo>
                        <a:pt x="852" y="61"/>
                      </a:lnTo>
                      <a:lnTo>
                        <a:pt x="821" y="61"/>
                      </a:lnTo>
                      <a:cubicBezTo>
                        <a:pt x="821" y="61"/>
                        <a:pt x="821" y="61"/>
                        <a:pt x="821" y="92"/>
                      </a:cubicBezTo>
                      <a:cubicBezTo>
                        <a:pt x="821" y="61"/>
                        <a:pt x="821" y="61"/>
                        <a:pt x="791" y="61"/>
                      </a:cubicBezTo>
                      <a:lnTo>
                        <a:pt x="761" y="61"/>
                      </a:lnTo>
                      <a:cubicBezTo>
                        <a:pt x="739" y="83"/>
                        <a:pt x="733" y="104"/>
                        <a:pt x="731" y="104"/>
                      </a:cubicBezTo>
                      <a:cubicBezTo>
                        <a:pt x="730" y="104"/>
                        <a:pt x="730" y="100"/>
                        <a:pt x="730" y="92"/>
                      </a:cubicBezTo>
                      <a:cubicBezTo>
                        <a:pt x="730" y="61"/>
                        <a:pt x="730" y="61"/>
                        <a:pt x="700" y="6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89" name="Google Shape;1989;p31"/>
                <p:cNvSpPr/>
                <p:nvPr/>
              </p:nvSpPr>
              <p:spPr>
                <a:xfrm>
                  <a:off x="1707280" y="517048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1"/>
                      </a:moveTo>
                      <a:lnTo>
                        <a:pt x="1" y="3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0" name="Google Shape;1990;p31"/>
                <p:cNvSpPr/>
                <p:nvPr/>
              </p:nvSpPr>
              <p:spPr>
                <a:xfrm>
                  <a:off x="1718052" y="517829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1" name="Google Shape;1991;p31"/>
                <p:cNvSpPr/>
                <p:nvPr/>
              </p:nvSpPr>
              <p:spPr>
                <a:xfrm>
                  <a:off x="1719016" y="517929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2" name="Google Shape;1992;p31"/>
                <p:cNvSpPr/>
                <p:nvPr/>
              </p:nvSpPr>
              <p:spPr>
                <a:xfrm>
                  <a:off x="1703389" y="5173411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3" name="Google Shape;1993;p31"/>
                <p:cNvSpPr/>
                <p:nvPr/>
              </p:nvSpPr>
              <p:spPr>
                <a:xfrm>
                  <a:off x="1694578" y="518125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4" name="Google Shape;1994;p31"/>
                <p:cNvSpPr/>
                <p:nvPr/>
              </p:nvSpPr>
              <p:spPr>
                <a:xfrm>
                  <a:off x="1695575" y="518026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31"/>
                      </a:moveTo>
                      <a:cubicBezTo>
                        <a:pt x="0" y="31"/>
                        <a:pt x="0" y="31"/>
                        <a:pt x="0" y="1"/>
                      </a:cubicBezTo>
                      <a:cubicBezTo>
                        <a:pt x="0" y="1"/>
                        <a:pt x="0" y="3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5" name="Google Shape;1995;p31"/>
                <p:cNvSpPr/>
                <p:nvPr/>
              </p:nvSpPr>
              <p:spPr>
                <a:xfrm>
                  <a:off x="1706315" y="517244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cubicBezTo>
                        <a:pt x="0" y="3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6" name="Google Shape;1996;p31"/>
                <p:cNvSpPr/>
                <p:nvPr/>
              </p:nvSpPr>
              <p:spPr>
                <a:xfrm>
                  <a:off x="1695575" y="51802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7" name="Google Shape;1997;p31"/>
                <p:cNvSpPr/>
                <p:nvPr/>
              </p:nvSpPr>
              <p:spPr>
                <a:xfrm>
                  <a:off x="1693614" y="5180807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9" y="1"/>
                      </a:moveTo>
                      <a:cubicBezTo>
                        <a:pt x="0" y="1"/>
                        <a:pt x="0" y="14"/>
                        <a:pt x="0" y="14"/>
                      </a:cubicBezTo>
                      <a:lnTo>
                        <a:pt x="31" y="14"/>
                      </a:lnTo>
                      <a:cubicBezTo>
                        <a:pt x="21" y="4"/>
                        <a:pt x="14" y="1"/>
                        <a:pt x="9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8" name="Google Shape;1998;p31"/>
                <p:cNvSpPr/>
                <p:nvPr/>
              </p:nvSpPr>
              <p:spPr>
                <a:xfrm>
                  <a:off x="1699466" y="5176369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31" y="0"/>
                      </a:lnTo>
                      <a:cubicBezTo>
                        <a:pt x="1" y="0"/>
                        <a:pt x="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99" name="Google Shape;1999;p31"/>
                <p:cNvSpPr/>
                <p:nvPr/>
              </p:nvSpPr>
              <p:spPr>
                <a:xfrm>
                  <a:off x="1694578" y="51792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0" name="Google Shape;2000;p31"/>
                <p:cNvSpPr/>
                <p:nvPr/>
              </p:nvSpPr>
              <p:spPr>
                <a:xfrm>
                  <a:off x="1692617" y="5181257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lnTo>
                        <a:pt x="1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1" name="Google Shape;2001;p31"/>
                <p:cNvSpPr/>
                <p:nvPr/>
              </p:nvSpPr>
              <p:spPr>
                <a:xfrm>
                  <a:off x="1697504" y="517733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2" name="Google Shape;2002;p31"/>
                <p:cNvSpPr/>
                <p:nvPr/>
              </p:nvSpPr>
              <p:spPr>
                <a:xfrm>
                  <a:off x="2011241" y="482938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3" name="Google Shape;2003;p31"/>
                <p:cNvSpPr/>
                <p:nvPr/>
              </p:nvSpPr>
              <p:spPr>
                <a:xfrm>
                  <a:off x="2015164" y="48293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4" name="Google Shape;2004;p31"/>
                <p:cNvSpPr/>
                <p:nvPr/>
              </p:nvSpPr>
              <p:spPr>
                <a:xfrm>
                  <a:off x="2009312" y="483038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0"/>
                      </a:moveTo>
                      <a:lnTo>
                        <a:pt x="3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5" name="Google Shape;2005;p31"/>
                <p:cNvSpPr/>
                <p:nvPr/>
              </p:nvSpPr>
              <p:spPr>
                <a:xfrm>
                  <a:off x="2011241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6" name="Google Shape;2006;p31"/>
                <p:cNvSpPr/>
                <p:nvPr/>
              </p:nvSpPr>
              <p:spPr>
                <a:xfrm>
                  <a:off x="2016128" y="4829385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7" name="Google Shape;2007;p31"/>
                <p:cNvSpPr/>
                <p:nvPr/>
              </p:nvSpPr>
              <p:spPr>
                <a:xfrm>
                  <a:off x="2002462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8" name="Google Shape;2008;p31"/>
                <p:cNvSpPr/>
                <p:nvPr/>
              </p:nvSpPr>
              <p:spPr>
                <a:xfrm>
                  <a:off x="2003427" y="48333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09" name="Google Shape;2009;p31"/>
                <p:cNvSpPr/>
                <p:nvPr/>
              </p:nvSpPr>
              <p:spPr>
                <a:xfrm>
                  <a:off x="2005389" y="48313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0" name="Google Shape;2010;p31"/>
                <p:cNvSpPr/>
                <p:nvPr/>
              </p:nvSpPr>
              <p:spPr>
                <a:xfrm>
                  <a:off x="2005389" y="48313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1" name="Google Shape;2011;p31"/>
                <p:cNvSpPr/>
                <p:nvPr/>
              </p:nvSpPr>
              <p:spPr>
                <a:xfrm>
                  <a:off x="2005389" y="482842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2" name="Google Shape;2012;p31"/>
                <p:cNvSpPr/>
                <p:nvPr/>
              </p:nvSpPr>
              <p:spPr>
                <a:xfrm>
                  <a:off x="2010276" y="48303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3" name="Google Shape;2013;p31"/>
                <p:cNvSpPr/>
                <p:nvPr/>
              </p:nvSpPr>
              <p:spPr>
                <a:xfrm>
                  <a:off x="2002462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4" name="Google Shape;2014;p31"/>
                <p:cNvSpPr/>
                <p:nvPr/>
              </p:nvSpPr>
              <p:spPr>
                <a:xfrm>
                  <a:off x="2000501" y="4825494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31" y="0"/>
                        <a:pt x="1" y="0"/>
                        <a:pt x="31" y="31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5" name="Google Shape;2015;p31"/>
                <p:cNvSpPr/>
                <p:nvPr/>
              </p:nvSpPr>
              <p:spPr>
                <a:xfrm>
                  <a:off x="2024939" y="48430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6" name="Google Shape;2016;p31"/>
                <p:cNvSpPr/>
                <p:nvPr/>
              </p:nvSpPr>
              <p:spPr>
                <a:xfrm>
                  <a:off x="2001466" y="482842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lnTo>
                        <a:pt x="31" y="0"/>
                      </a:ln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7" name="Google Shape;2017;p31"/>
                <p:cNvSpPr/>
                <p:nvPr/>
              </p:nvSpPr>
              <p:spPr>
                <a:xfrm>
                  <a:off x="2010276" y="48313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8" name="Google Shape;2018;p31"/>
                <p:cNvSpPr/>
                <p:nvPr/>
              </p:nvSpPr>
              <p:spPr>
                <a:xfrm>
                  <a:off x="2010276" y="48303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19" name="Google Shape;2019;p31"/>
                <p:cNvSpPr/>
                <p:nvPr/>
              </p:nvSpPr>
              <p:spPr>
                <a:xfrm>
                  <a:off x="2005389" y="482842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0" name="Google Shape;2020;p31"/>
                <p:cNvSpPr/>
                <p:nvPr/>
              </p:nvSpPr>
              <p:spPr>
                <a:xfrm>
                  <a:off x="2010276" y="48293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1" name="Google Shape;2021;p31"/>
                <p:cNvSpPr/>
                <p:nvPr/>
              </p:nvSpPr>
              <p:spPr>
                <a:xfrm>
                  <a:off x="2016128" y="48293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2" name="Google Shape;2022;p31"/>
                <p:cNvSpPr/>
                <p:nvPr/>
              </p:nvSpPr>
              <p:spPr>
                <a:xfrm>
                  <a:off x="2023974" y="4820606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3" name="Google Shape;2023;p31"/>
                <p:cNvSpPr/>
                <p:nvPr/>
              </p:nvSpPr>
              <p:spPr>
                <a:xfrm>
                  <a:off x="2023974" y="4820606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4" name="Google Shape;2024;p31"/>
                <p:cNvSpPr/>
                <p:nvPr/>
              </p:nvSpPr>
              <p:spPr>
                <a:xfrm>
                  <a:off x="2024939" y="4820606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1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5" name="Google Shape;2025;p31"/>
                <p:cNvSpPr/>
                <p:nvPr/>
              </p:nvSpPr>
              <p:spPr>
                <a:xfrm>
                  <a:off x="2015164" y="481472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lnTo>
                        <a:pt x="0" y="31"/>
                      </a:lnTo>
                      <a:lnTo>
                        <a:pt x="0" y="3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6" name="Google Shape;2026;p31"/>
                <p:cNvSpPr/>
                <p:nvPr/>
              </p:nvSpPr>
              <p:spPr>
                <a:xfrm>
                  <a:off x="2017125" y="4814722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0" y="1"/>
                      </a:moveTo>
                      <a:cubicBezTo>
                        <a:pt x="0" y="31"/>
                        <a:pt x="0" y="31"/>
                        <a:pt x="0" y="31"/>
                      </a:cubicBezTo>
                      <a:cubicBezTo>
                        <a:pt x="0" y="3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7" name="Google Shape;2027;p31"/>
                <p:cNvSpPr/>
                <p:nvPr/>
              </p:nvSpPr>
              <p:spPr>
                <a:xfrm>
                  <a:off x="2026900" y="4823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8" name="Google Shape;2028;p31"/>
                <p:cNvSpPr/>
                <p:nvPr/>
              </p:nvSpPr>
              <p:spPr>
                <a:xfrm>
                  <a:off x="1993652" y="4813757"/>
                  <a:ext cx="39133" cy="371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156" extrusionOk="0">
                      <a:moveTo>
                        <a:pt x="941" y="223"/>
                      </a:moveTo>
                      <a:lnTo>
                        <a:pt x="941" y="223"/>
                      </a:lnTo>
                      <a:cubicBezTo>
                        <a:pt x="932" y="227"/>
                        <a:pt x="922" y="234"/>
                        <a:pt x="913" y="244"/>
                      </a:cubicBezTo>
                      <a:cubicBezTo>
                        <a:pt x="932" y="244"/>
                        <a:pt x="939" y="232"/>
                        <a:pt x="941" y="223"/>
                      </a:cubicBezTo>
                      <a:close/>
                      <a:moveTo>
                        <a:pt x="396" y="244"/>
                      </a:moveTo>
                      <a:cubicBezTo>
                        <a:pt x="396" y="244"/>
                        <a:pt x="426" y="274"/>
                        <a:pt x="426" y="274"/>
                      </a:cubicBezTo>
                      <a:cubicBezTo>
                        <a:pt x="411" y="259"/>
                        <a:pt x="403" y="259"/>
                        <a:pt x="400" y="259"/>
                      </a:cubicBezTo>
                      <a:cubicBezTo>
                        <a:pt x="396" y="259"/>
                        <a:pt x="396" y="259"/>
                        <a:pt x="396" y="244"/>
                      </a:cubicBezTo>
                      <a:close/>
                      <a:moveTo>
                        <a:pt x="244" y="335"/>
                      </a:moveTo>
                      <a:cubicBezTo>
                        <a:pt x="244" y="347"/>
                        <a:pt x="244" y="354"/>
                        <a:pt x="246" y="359"/>
                      </a:cubicBezTo>
                      <a:lnTo>
                        <a:pt x="246" y="359"/>
                      </a:lnTo>
                      <a:cubicBezTo>
                        <a:pt x="237" y="355"/>
                        <a:pt x="228" y="352"/>
                        <a:pt x="223" y="352"/>
                      </a:cubicBezTo>
                      <a:cubicBezTo>
                        <a:pt x="217" y="352"/>
                        <a:pt x="214" y="355"/>
                        <a:pt x="214" y="365"/>
                      </a:cubicBezTo>
                      <a:lnTo>
                        <a:pt x="274" y="365"/>
                      </a:lnTo>
                      <a:cubicBezTo>
                        <a:pt x="256" y="365"/>
                        <a:pt x="249" y="365"/>
                        <a:pt x="246" y="359"/>
                      </a:cubicBezTo>
                      <a:lnTo>
                        <a:pt x="246" y="359"/>
                      </a:lnTo>
                      <a:cubicBezTo>
                        <a:pt x="255" y="362"/>
                        <a:pt x="264" y="365"/>
                        <a:pt x="274" y="365"/>
                      </a:cubicBezTo>
                      <a:cubicBezTo>
                        <a:pt x="274" y="365"/>
                        <a:pt x="244" y="365"/>
                        <a:pt x="244" y="335"/>
                      </a:cubicBezTo>
                      <a:close/>
                      <a:moveTo>
                        <a:pt x="593" y="429"/>
                      </a:moveTo>
                      <a:cubicBezTo>
                        <a:pt x="593" y="430"/>
                        <a:pt x="594" y="431"/>
                        <a:pt x="593" y="433"/>
                      </a:cubicBezTo>
                      <a:lnTo>
                        <a:pt x="593" y="433"/>
                      </a:lnTo>
                      <a:cubicBezTo>
                        <a:pt x="592" y="433"/>
                        <a:pt x="591" y="432"/>
                        <a:pt x="589" y="431"/>
                      </a:cubicBezTo>
                      <a:lnTo>
                        <a:pt x="589" y="431"/>
                      </a:lnTo>
                      <a:cubicBezTo>
                        <a:pt x="591" y="431"/>
                        <a:pt x="592" y="430"/>
                        <a:pt x="593" y="429"/>
                      </a:cubicBezTo>
                      <a:close/>
                      <a:moveTo>
                        <a:pt x="570" y="449"/>
                      </a:moveTo>
                      <a:cubicBezTo>
                        <a:pt x="572" y="450"/>
                        <a:pt x="575" y="453"/>
                        <a:pt x="578" y="456"/>
                      </a:cubicBezTo>
                      <a:lnTo>
                        <a:pt x="563" y="456"/>
                      </a:lnTo>
                      <a:cubicBezTo>
                        <a:pt x="563" y="455"/>
                        <a:pt x="563" y="454"/>
                        <a:pt x="563" y="453"/>
                      </a:cubicBezTo>
                      <a:lnTo>
                        <a:pt x="563" y="453"/>
                      </a:lnTo>
                      <a:cubicBezTo>
                        <a:pt x="566" y="452"/>
                        <a:pt x="568" y="451"/>
                        <a:pt x="570" y="449"/>
                      </a:cubicBezTo>
                      <a:close/>
                      <a:moveTo>
                        <a:pt x="675" y="465"/>
                      </a:moveTo>
                      <a:cubicBezTo>
                        <a:pt x="677" y="465"/>
                        <a:pt x="680" y="468"/>
                        <a:pt x="683" y="473"/>
                      </a:cubicBezTo>
                      <a:lnTo>
                        <a:pt x="683" y="473"/>
                      </a:lnTo>
                      <a:cubicBezTo>
                        <a:pt x="679" y="470"/>
                        <a:pt x="676" y="468"/>
                        <a:pt x="673" y="466"/>
                      </a:cubicBezTo>
                      <a:lnTo>
                        <a:pt x="673" y="466"/>
                      </a:lnTo>
                      <a:cubicBezTo>
                        <a:pt x="673" y="466"/>
                        <a:pt x="674" y="465"/>
                        <a:pt x="675" y="465"/>
                      </a:cubicBezTo>
                      <a:close/>
                      <a:moveTo>
                        <a:pt x="526" y="465"/>
                      </a:moveTo>
                      <a:cubicBezTo>
                        <a:pt x="527" y="466"/>
                        <a:pt x="529" y="468"/>
                        <a:pt x="530" y="469"/>
                      </a:cubicBezTo>
                      <a:lnTo>
                        <a:pt x="530" y="469"/>
                      </a:lnTo>
                      <a:cubicBezTo>
                        <a:pt x="529" y="471"/>
                        <a:pt x="528" y="474"/>
                        <a:pt x="526" y="477"/>
                      </a:cubicBezTo>
                      <a:lnTo>
                        <a:pt x="526" y="477"/>
                      </a:lnTo>
                      <a:cubicBezTo>
                        <a:pt x="527" y="474"/>
                        <a:pt x="527" y="473"/>
                        <a:pt x="525" y="473"/>
                      </a:cubicBezTo>
                      <a:cubicBezTo>
                        <a:pt x="523" y="473"/>
                        <a:pt x="516" y="478"/>
                        <a:pt x="521" y="482"/>
                      </a:cubicBezTo>
                      <a:lnTo>
                        <a:pt x="521" y="482"/>
                      </a:lnTo>
                      <a:cubicBezTo>
                        <a:pt x="519" y="485"/>
                        <a:pt x="517" y="487"/>
                        <a:pt x="517" y="487"/>
                      </a:cubicBezTo>
                      <a:cubicBezTo>
                        <a:pt x="517" y="476"/>
                        <a:pt x="521" y="469"/>
                        <a:pt x="526" y="465"/>
                      </a:cubicBezTo>
                      <a:close/>
                      <a:moveTo>
                        <a:pt x="522" y="482"/>
                      </a:moveTo>
                      <a:cubicBezTo>
                        <a:pt x="522" y="482"/>
                        <a:pt x="522" y="482"/>
                        <a:pt x="522" y="482"/>
                      </a:cubicBezTo>
                      <a:lnTo>
                        <a:pt x="522" y="482"/>
                      </a:lnTo>
                      <a:lnTo>
                        <a:pt x="517" y="487"/>
                      </a:lnTo>
                      <a:cubicBezTo>
                        <a:pt x="519" y="485"/>
                        <a:pt x="520" y="484"/>
                        <a:pt x="522" y="482"/>
                      </a:cubicBezTo>
                      <a:close/>
                      <a:moveTo>
                        <a:pt x="609" y="456"/>
                      </a:moveTo>
                      <a:lnTo>
                        <a:pt x="609" y="487"/>
                      </a:lnTo>
                      <a:cubicBezTo>
                        <a:pt x="609" y="476"/>
                        <a:pt x="609" y="469"/>
                        <a:pt x="607" y="465"/>
                      </a:cubicBezTo>
                      <a:lnTo>
                        <a:pt x="607" y="465"/>
                      </a:lnTo>
                      <a:cubicBezTo>
                        <a:pt x="608" y="463"/>
                        <a:pt x="609" y="460"/>
                        <a:pt x="609" y="456"/>
                      </a:cubicBezTo>
                      <a:lnTo>
                        <a:pt x="609" y="456"/>
                      </a:lnTo>
                      <a:lnTo>
                        <a:pt x="609" y="456"/>
                      </a:lnTo>
                      <a:close/>
                      <a:moveTo>
                        <a:pt x="524" y="534"/>
                      </a:moveTo>
                      <a:cubicBezTo>
                        <a:pt x="531" y="534"/>
                        <a:pt x="538" y="548"/>
                        <a:pt x="517" y="548"/>
                      </a:cubicBezTo>
                      <a:cubicBezTo>
                        <a:pt x="517" y="537"/>
                        <a:pt x="521" y="534"/>
                        <a:pt x="524" y="534"/>
                      </a:cubicBezTo>
                      <a:close/>
                      <a:moveTo>
                        <a:pt x="525" y="509"/>
                      </a:moveTo>
                      <a:lnTo>
                        <a:pt x="525" y="509"/>
                      </a:lnTo>
                      <a:cubicBezTo>
                        <a:pt x="532" y="517"/>
                        <a:pt x="537" y="517"/>
                        <a:pt x="517" y="517"/>
                      </a:cubicBezTo>
                      <a:cubicBezTo>
                        <a:pt x="548" y="517"/>
                        <a:pt x="548" y="548"/>
                        <a:pt x="548" y="548"/>
                      </a:cubicBezTo>
                      <a:cubicBezTo>
                        <a:pt x="517" y="517"/>
                        <a:pt x="517" y="517"/>
                        <a:pt x="487" y="517"/>
                      </a:cubicBezTo>
                      <a:lnTo>
                        <a:pt x="517" y="517"/>
                      </a:lnTo>
                      <a:cubicBezTo>
                        <a:pt x="517" y="517"/>
                        <a:pt x="517" y="517"/>
                        <a:pt x="525" y="509"/>
                      </a:cubicBezTo>
                      <a:close/>
                      <a:moveTo>
                        <a:pt x="1065" y="791"/>
                      </a:moveTo>
                      <a:cubicBezTo>
                        <a:pt x="1065" y="821"/>
                        <a:pt x="1065" y="821"/>
                        <a:pt x="1065" y="821"/>
                      </a:cubicBezTo>
                      <a:cubicBezTo>
                        <a:pt x="1065" y="821"/>
                        <a:pt x="1095" y="821"/>
                        <a:pt x="1065" y="791"/>
                      </a:cubicBezTo>
                      <a:close/>
                      <a:moveTo>
                        <a:pt x="943" y="882"/>
                      </a:moveTo>
                      <a:cubicBezTo>
                        <a:pt x="963" y="882"/>
                        <a:pt x="970" y="895"/>
                        <a:pt x="972" y="904"/>
                      </a:cubicBezTo>
                      <a:lnTo>
                        <a:pt x="972" y="904"/>
                      </a:lnTo>
                      <a:cubicBezTo>
                        <a:pt x="963" y="899"/>
                        <a:pt x="953" y="892"/>
                        <a:pt x="943" y="882"/>
                      </a:cubicBezTo>
                      <a:close/>
                      <a:moveTo>
                        <a:pt x="730" y="0"/>
                      </a:moveTo>
                      <a:cubicBezTo>
                        <a:pt x="745" y="16"/>
                        <a:pt x="753" y="16"/>
                        <a:pt x="757" y="16"/>
                      </a:cubicBezTo>
                      <a:cubicBezTo>
                        <a:pt x="761" y="16"/>
                        <a:pt x="761" y="16"/>
                        <a:pt x="761" y="31"/>
                      </a:cubicBezTo>
                      <a:lnTo>
                        <a:pt x="761" y="61"/>
                      </a:lnTo>
                      <a:lnTo>
                        <a:pt x="730" y="61"/>
                      </a:lnTo>
                      <a:cubicBezTo>
                        <a:pt x="730" y="92"/>
                        <a:pt x="700" y="92"/>
                        <a:pt x="700" y="92"/>
                      </a:cubicBezTo>
                      <a:cubicBezTo>
                        <a:pt x="700" y="76"/>
                        <a:pt x="700" y="76"/>
                        <a:pt x="700" y="76"/>
                      </a:cubicBezTo>
                      <a:cubicBezTo>
                        <a:pt x="700" y="76"/>
                        <a:pt x="700" y="76"/>
                        <a:pt x="700" y="61"/>
                      </a:cubicBezTo>
                      <a:cubicBezTo>
                        <a:pt x="700" y="46"/>
                        <a:pt x="700" y="46"/>
                        <a:pt x="700" y="46"/>
                      </a:cubicBezTo>
                      <a:cubicBezTo>
                        <a:pt x="700" y="46"/>
                        <a:pt x="700" y="46"/>
                        <a:pt x="700" y="31"/>
                      </a:cubicBezTo>
                      <a:lnTo>
                        <a:pt x="669" y="61"/>
                      </a:lnTo>
                      <a:cubicBezTo>
                        <a:pt x="639" y="61"/>
                        <a:pt x="639" y="122"/>
                        <a:pt x="639" y="122"/>
                      </a:cubicBezTo>
                      <a:cubicBezTo>
                        <a:pt x="639" y="122"/>
                        <a:pt x="639" y="122"/>
                        <a:pt x="639" y="92"/>
                      </a:cubicBezTo>
                      <a:cubicBezTo>
                        <a:pt x="639" y="98"/>
                        <a:pt x="638" y="100"/>
                        <a:pt x="636" y="100"/>
                      </a:cubicBezTo>
                      <a:cubicBezTo>
                        <a:pt x="628" y="100"/>
                        <a:pt x="609" y="61"/>
                        <a:pt x="609" y="61"/>
                      </a:cubicBezTo>
                      <a:cubicBezTo>
                        <a:pt x="609" y="61"/>
                        <a:pt x="609" y="61"/>
                        <a:pt x="609" y="92"/>
                      </a:cubicBezTo>
                      <a:cubicBezTo>
                        <a:pt x="609" y="92"/>
                        <a:pt x="609" y="92"/>
                        <a:pt x="609" y="122"/>
                      </a:cubicBezTo>
                      <a:lnTo>
                        <a:pt x="578" y="122"/>
                      </a:lnTo>
                      <a:cubicBezTo>
                        <a:pt x="548" y="122"/>
                        <a:pt x="578" y="152"/>
                        <a:pt x="578" y="152"/>
                      </a:cubicBezTo>
                      <a:cubicBezTo>
                        <a:pt x="548" y="152"/>
                        <a:pt x="548" y="152"/>
                        <a:pt x="548" y="122"/>
                      </a:cubicBezTo>
                      <a:cubicBezTo>
                        <a:pt x="517" y="122"/>
                        <a:pt x="548" y="152"/>
                        <a:pt x="548" y="152"/>
                      </a:cubicBezTo>
                      <a:lnTo>
                        <a:pt x="517" y="152"/>
                      </a:lnTo>
                      <a:cubicBezTo>
                        <a:pt x="517" y="122"/>
                        <a:pt x="487" y="122"/>
                        <a:pt x="487" y="92"/>
                      </a:cubicBezTo>
                      <a:cubicBezTo>
                        <a:pt x="472" y="76"/>
                        <a:pt x="464" y="69"/>
                        <a:pt x="460" y="69"/>
                      </a:cubicBezTo>
                      <a:cubicBezTo>
                        <a:pt x="457" y="69"/>
                        <a:pt x="457" y="76"/>
                        <a:pt x="457" y="92"/>
                      </a:cubicBezTo>
                      <a:cubicBezTo>
                        <a:pt x="457" y="107"/>
                        <a:pt x="457" y="107"/>
                        <a:pt x="460" y="107"/>
                      </a:cubicBezTo>
                      <a:cubicBezTo>
                        <a:pt x="464" y="107"/>
                        <a:pt x="472" y="107"/>
                        <a:pt x="487" y="122"/>
                      </a:cubicBezTo>
                      <a:cubicBezTo>
                        <a:pt x="457" y="122"/>
                        <a:pt x="487" y="183"/>
                        <a:pt x="487" y="183"/>
                      </a:cubicBezTo>
                      <a:cubicBezTo>
                        <a:pt x="487" y="213"/>
                        <a:pt x="487" y="213"/>
                        <a:pt x="487" y="244"/>
                      </a:cubicBezTo>
                      <a:cubicBezTo>
                        <a:pt x="487" y="219"/>
                        <a:pt x="447" y="175"/>
                        <a:pt x="432" y="175"/>
                      </a:cubicBezTo>
                      <a:cubicBezTo>
                        <a:pt x="428" y="175"/>
                        <a:pt x="426" y="177"/>
                        <a:pt x="426" y="183"/>
                      </a:cubicBezTo>
                      <a:cubicBezTo>
                        <a:pt x="426" y="183"/>
                        <a:pt x="457" y="213"/>
                        <a:pt x="457" y="213"/>
                      </a:cubicBezTo>
                      <a:cubicBezTo>
                        <a:pt x="457" y="220"/>
                        <a:pt x="455" y="222"/>
                        <a:pt x="453" y="222"/>
                      </a:cubicBezTo>
                      <a:cubicBezTo>
                        <a:pt x="447" y="222"/>
                        <a:pt x="436" y="204"/>
                        <a:pt x="430" y="204"/>
                      </a:cubicBezTo>
                      <a:cubicBezTo>
                        <a:pt x="428" y="204"/>
                        <a:pt x="426" y="207"/>
                        <a:pt x="426" y="213"/>
                      </a:cubicBezTo>
                      <a:cubicBezTo>
                        <a:pt x="426" y="213"/>
                        <a:pt x="426" y="244"/>
                        <a:pt x="426" y="244"/>
                      </a:cubicBezTo>
                      <a:lnTo>
                        <a:pt x="396" y="244"/>
                      </a:lnTo>
                      <a:cubicBezTo>
                        <a:pt x="396" y="244"/>
                        <a:pt x="365" y="244"/>
                        <a:pt x="396" y="274"/>
                      </a:cubicBezTo>
                      <a:lnTo>
                        <a:pt x="366" y="244"/>
                      </a:lnTo>
                      <a:lnTo>
                        <a:pt x="366" y="244"/>
                      </a:lnTo>
                      <a:cubicBezTo>
                        <a:pt x="396" y="274"/>
                        <a:pt x="365" y="274"/>
                        <a:pt x="365" y="274"/>
                      </a:cubicBezTo>
                      <a:cubicBezTo>
                        <a:pt x="359" y="268"/>
                        <a:pt x="355" y="265"/>
                        <a:pt x="353" y="265"/>
                      </a:cubicBezTo>
                      <a:cubicBezTo>
                        <a:pt x="347" y="265"/>
                        <a:pt x="353" y="283"/>
                        <a:pt x="347" y="283"/>
                      </a:cubicBezTo>
                      <a:cubicBezTo>
                        <a:pt x="345" y="283"/>
                        <a:pt x="342" y="280"/>
                        <a:pt x="335" y="274"/>
                      </a:cubicBezTo>
                      <a:lnTo>
                        <a:pt x="335" y="274"/>
                      </a:lnTo>
                      <a:cubicBezTo>
                        <a:pt x="350" y="289"/>
                        <a:pt x="350" y="289"/>
                        <a:pt x="350" y="289"/>
                      </a:cubicBezTo>
                      <a:cubicBezTo>
                        <a:pt x="350" y="289"/>
                        <a:pt x="350" y="289"/>
                        <a:pt x="365" y="304"/>
                      </a:cubicBezTo>
                      <a:cubicBezTo>
                        <a:pt x="365" y="304"/>
                        <a:pt x="335" y="304"/>
                        <a:pt x="305" y="274"/>
                      </a:cubicBezTo>
                      <a:lnTo>
                        <a:pt x="305" y="274"/>
                      </a:lnTo>
                      <a:lnTo>
                        <a:pt x="335" y="304"/>
                      </a:lnTo>
                      <a:cubicBezTo>
                        <a:pt x="325" y="294"/>
                        <a:pt x="318" y="291"/>
                        <a:pt x="313" y="291"/>
                      </a:cubicBezTo>
                      <a:cubicBezTo>
                        <a:pt x="301" y="291"/>
                        <a:pt x="295" y="304"/>
                        <a:pt x="274" y="304"/>
                      </a:cubicBezTo>
                      <a:lnTo>
                        <a:pt x="305" y="335"/>
                      </a:lnTo>
                      <a:cubicBezTo>
                        <a:pt x="305" y="335"/>
                        <a:pt x="305" y="335"/>
                        <a:pt x="305" y="335"/>
                      </a:cubicBezTo>
                      <a:lnTo>
                        <a:pt x="305" y="335"/>
                      </a:lnTo>
                      <a:cubicBezTo>
                        <a:pt x="320" y="350"/>
                        <a:pt x="320" y="350"/>
                        <a:pt x="320" y="350"/>
                      </a:cubicBezTo>
                      <a:cubicBezTo>
                        <a:pt x="320" y="350"/>
                        <a:pt x="320" y="350"/>
                        <a:pt x="335" y="365"/>
                      </a:cubicBezTo>
                      <a:cubicBezTo>
                        <a:pt x="335" y="365"/>
                        <a:pt x="305" y="365"/>
                        <a:pt x="305" y="335"/>
                      </a:cubicBezTo>
                      <a:cubicBezTo>
                        <a:pt x="305" y="345"/>
                        <a:pt x="305" y="348"/>
                        <a:pt x="304" y="348"/>
                      </a:cubicBezTo>
                      <a:cubicBezTo>
                        <a:pt x="301" y="348"/>
                        <a:pt x="295" y="335"/>
                        <a:pt x="274" y="335"/>
                      </a:cubicBezTo>
                      <a:cubicBezTo>
                        <a:pt x="305" y="335"/>
                        <a:pt x="335" y="396"/>
                        <a:pt x="365" y="396"/>
                      </a:cubicBezTo>
                      <a:cubicBezTo>
                        <a:pt x="365" y="406"/>
                        <a:pt x="362" y="409"/>
                        <a:pt x="358" y="409"/>
                      </a:cubicBezTo>
                      <a:cubicBezTo>
                        <a:pt x="349" y="409"/>
                        <a:pt x="335" y="396"/>
                        <a:pt x="335" y="396"/>
                      </a:cubicBezTo>
                      <a:cubicBezTo>
                        <a:pt x="335" y="396"/>
                        <a:pt x="274" y="365"/>
                        <a:pt x="274" y="365"/>
                      </a:cubicBezTo>
                      <a:cubicBezTo>
                        <a:pt x="244" y="365"/>
                        <a:pt x="274" y="396"/>
                        <a:pt x="274" y="396"/>
                      </a:cubicBezTo>
                      <a:cubicBezTo>
                        <a:pt x="305" y="396"/>
                        <a:pt x="305" y="426"/>
                        <a:pt x="335" y="426"/>
                      </a:cubicBezTo>
                      <a:lnTo>
                        <a:pt x="244" y="426"/>
                      </a:lnTo>
                      <a:lnTo>
                        <a:pt x="244" y="456"/>
                      </a:lnTo>
                      <a:lnTo>
                        <a:pt x="274" y="456"/>
                      </a:lnTo>
                      <a:lnTo>
                        <a:pt x="244" y="487"/>
                      </a:lnTo>
                      <a:cubicBezTo>
                        <a:pt x="274" y="456"/>
                        <a:pt x="244" y="456"/>
                        <a:pt x="244" y="456"/>
                      </a:cubicBezTo>
                      <a:cubicBezTo>
                        <a:pt x="244" y="487"/>
                        <a:pt x="244" y="487"/>
                        <a:pt x="214" y="487"/>
                      </a:cubicBezTo>
                      <a:cubicBezTo>
                        <a:pt x="183" y="487"/>
                        <a:pt x="183" y="517"/>
                        <a:pt x="183" y="517"/>
                      </a:cubicBezTo>
                      <a:cubicBezTo>
                        <a:pt x="153" y="517"/>
                        <a:pt x="183" y="517"/>
                        <a:pt x="153" y="548"/>
                      </a:cubicBezTo>
                      <a:lnTo>
                        <a:pt x="122" y="548"/>
                      </a:lnTo>
                      <a:cubicBezTo>
                        <a:pt x="122" y="578"/>
                        <a:pt x="31" y="639"/>
                        <a:pt x="62" y="669"/>
                      </a:cubicBezTo>
                      <a:lnTo>
                        <a:pt x="31" y="669"/>
                      </a:lnTo>
                      <a:cubicBezTo>
                        <a:pt x="62" y="669"/>
                        <a:pt x="1" y="730"/>
                        <a:pt x="1" y="730"/>
                      </a:cubicBezTo>
                      <a:lnTo>
                        <a:pt x="31" y="730"/>
                      </a:lnTo>
                      <a:cubicBezTo>
                        <a:pt x="1" y="791"/>
                        <a:pt x="31" y="791"/>
                        <a:pt x="31" y="851"/>
                      </a:cubicBezTo>
                      <a:lnTo>
                        <a:pt x="62" y="821"/>
                      </a:lnTo>
                      <a:lnTo>
                        <a:pt x="92" y="821"/>
                      </a:lnTo>
                      <a:cubicBezTo>
                        <a:pt x="62" y="851"/>
                        <a:pt x="62" y="851"/>
                        <a:pt x="62" y="851"/>
                      </a:cubicBezTo>
                      <a:cubicBezTo>
                        <a:pt x="62" y="882"/>
                        <a:pt x="122" y="943"/>
                        <a:pt x="153" y="973"/>
                      </a:cubicBezTo>
                      <a:cubicBezTo>
                        <a:pt x="214" y="1003"/>
                        <a:pt x="244" y="1095"/>
                        <a:pt x="335" y="1095"/>
                      </a:cubicBezTo>
                      <a:cubicBezTo>
                        <a:pt x="335" y="1095"/>
                        <a:pt x="335" y="1064"/>
                        <a:pt x="365" y="1064"/>
                      </a:cubicBezTo>
                      <a:cubicBezTo>
                        <a:pt x="365" y="1100"/>
                        <a:pt x="370" y="1108"/>
                        <a:pt x="376" y="1108"/>
                      </a:cubicBezTo>
                      <a:cubicBezTo>
                        <a:pt x="380" y="1108"/>
                        <a:pt x="385" y="1102"/>
                        <a:pt x="389" y="1102"/>
                      </a:cubicBezTo>
                      <a:cubicBezTo>
                        <a:pt x="393" y="1102"/>
                        <a:pt x="396" y="1107"/>
                        <a:pt x="396" y="1125"/>
                      </a:cubicBezTo>
                      <a:cubicBezTo>
                        <a:pt x="436" y="1125"/>
                        <a:pt x="463" y="1152"/>
                        <a:pt x="495" y="1152"/>
                      </a:cubicBezTo>
                      <a:cubicBezTo>
                        <a:pt x="511" y="1152"/>
                        <a:pt x="528" y="1145"/>
                        <a:pt x="548" y="1125"/>
                      </a:cubicBezTo>
                      <a:lnTo>
                        <a:pt x="548" y="1155"/>
                      </a:lnTo>
                      <a:cubicBezTo>
                        <a:pt x="578" y="1155"/>
                        <a:pt x="609" y="1125"/>
                        <a:pt x="609" y="1125"/>
                      </a:cubicBezTo>
                      <a:lnTo>
                        <a:pt x="639" y="1095"/>
                      </a:lnTo>
                      <a:cubicBezTo>
                        <a:pt x="639" y="1117"/>
                        <a:pt x="643" y="1123"/>
                        <a:pt x="648" y="1123"/>
                      </a:cubicBezTo>
                      <a:cubicBezTo>
                        <a:pt x="654" y="1123"/>
                        <a:pt x="661" y="1116"/>
                        <a:pt x="665" y="1116"/>
                      </a:cubicBezTo>
                      <a:cubicBezTo>
                        <a:pt x="668" y="1116"/>
                        <a:pt x="669" y="1118"/>
                        <a:pt x="669" y="1125"/>
                      </a:cubicBezTo>
                      <a:cubicBezTo>
                        <a:pt x="669" y="1104"/>
                        <a:pt x="685" y="1082"/>
                        <a:pt x="704" y="1082"/>
                      </a:cubicBezTo>
                      <a:cubicBezTo>
                        <a:pt x="712" y="1082"/>
                        <a:pt x="721" y="1086"/>
                        <a:pt x="730" y="1095"/>
                      </a:cubicBezTo>
                      <a:lnTo>
                        <a:pt x="761" y="1095"/>
                      </a:lnTo>
                      <a:cubicBezTo>
                        <a:pt x="791" y="1064"/>
                        <a:pt x="821" y="1064"/>
                        <a:pt x="882" y="1034"/>
                      </a:cubicBezTo>
                      <a:lnTo>
                        <a:pt x="852" y="1003"/>
                      </a:lnTo>
                      <a:lnTo>
                        <a:pt x="852" y="1003"/>
                      </a:lnTo>
                      <a:cubicBezTo>
                        <a:pt x="862" y="1014"/>
                        <a:pt x="869" y="1017"/>
                        <a:pt x="873" y="1017"/>
                      </a:cubicBezTo>
                      <a:cubicBezTo>
                        <a:pt x="882" y="1017"/>
                        <a:pt x="882" y="1003"/>
                        <a:pt x="882" y="1003"/>
                      </a:cubicBezTo>
                      <a:cubicBezTo>
                        <a:pt x="882" y="1003"/>
                        <a:pt x="852" y="973"/>
                        <a:pt x="882" y="973"/>
                      </a:cubicBezTo>
                      <a:cubicBezTo>
                        <a:pt x="882" y="973"/>
                        <a:pt x="913" y="1003"/>
                        <a:pt x="913" y="1003"/>
                      </a:cubicBezTo>
                      <a:cubicBezTo>
                        <a:pt x="943" y="973"/>
                        <a:pt x="913" y="943"/>
                        <a:pt x="943" y="912"/>
                      </a:cubicBezTo>
                      <a:cubicBezTo>
                        <a:pt x="958" y="927"/>
                        <a:pt x="966" y="927"/>
                        <a:pt x="973" y="927"/>
                      </a:cubicBezTo>
                      <a:cubicBezTo>
                        <a:pt x="981" y="927"/>
                        <a:pt x="989" y="927"/>
                        <a:pt x="1004" y="943"/>
                      </a:cubicBezTo>
                      <a:cubicBezTo>
                        <a:pt x="1004" y="923"/>
                        <a:pt x="991" y="916"/>
                        <a:pt x="973" y="905"/>
                      </a:cubicBezTo>
                      <a:lnTo>
                        <a:pt x="973" y="905"/>
                      </a:lnTo>
                      <a:lnTo>
                        <a:pt x="973" y="882"/>
                      </a:lnTo>
                      <a:cubicBezTo>
                        <a:pt x="1004" y="882"/>
                        <a:pt x="1004" y="912"/>
                        <a:pt x="1004" y="912"/>
                      </a:cubicBezTo>
                      <a:cubicBezTo>
                        <a:pt x="1004" y="882"/>
                        <a:pt x="1034" y="882"/>
                        <a:pt x="1034" y="851"/>
                      </a:cubicBezTo>
                      <a:lnTo>
                        <a:pt x="1004" y="851"/>
                      </a:lnTo>
                      <a:cubicBezTo>
                        <a:pt x="1004" y="836"/>
                        <a:pt x="1011" y="836"/>
                        <a:pt x="1019" y="836"/>
                      </a:cubicBezTo>
                      <a:cubicBezTo>
                        <a:pt x="1027" y="836"/>
                        <a:pt x="1034" y="836"/>
                        <a:pt x="1034" y="821"/>
                      </a:cubicBezTo>
                      <a:lnTo>
                        <a:pt x="1065" y="821"/>
                      </a:lnTo>
                      <a:cubicBezTo>
                        <a:pt x="1034" y="821"/>
                        <a:pt x="1034" y="821"/>
                        <a:pt x="1065" y="791"/>
                      </a:cubicBezTo>
                      <a:cubicBezTo>
                        <a:pt x="1065" y="791"/>
                        <a:pt x="1095" y="760"/>
                        <a:pt x="1095" y="760"/>
                      </a:cubicBezTo>
                      <a:cubicBezTo>
                        <a:pt x="1095" y="745"/>
                        <a:pt x="1103" y="745"/>
                        <a:pt x="1110" y="745"/>
                      </a:cubicBezTo>
                      <a:cubicBezTo>
                        <a:pt x="1118" y="745"/>
                        <a:pt x="1125" y="745"/>
                        <a:pt x="1125" y="730"/>
                      </a:cubicBezTo>
                      <a:cubicBezTo>
                        <a:pt x="1156" y="700"/>
                        <a:pt x="1125" y="639"/>
                        <a:pt x="1156" y="578"/>
                      </a:cubicBezTo>
                      <a:cubicBezTo>
                        <a:pt x="1125" y="578"/>
                        <a:pt x="1125" y="548"/>
                        <a:pt x="1095" y="548"/>
                      </a:cubicBezTo>
                      <a:lnTo>
                        <a:pt x="1125" y="548"/>
                      </a:lnTo>
                      <a:cubicBezTo>
                        <a:pt x="1156" y="548"/>
                        <a:pt x="1156" y="517"/>
                        <a:pt x="1186" y="517"/>
                      </a:cubicBezTo>
                      <a:lnTo>
                        <a:pt x="1186" y="487"/>
                      </a:lnTo>
                      <a:cubicBezTo>
                        <a:pt x="1186" y="472"/>
                        <a:pt x="1179" y="472"/>
                        <a:pt x="1171" y="472"/>
                      </a:cubicBezTo>
                      <a:cubicBezTo>
                        <a:pt x="1163" y="472"/>
                        <a:pt x="1156" y="472"/>
                        <a:pt x="1156" y="456"/>
                      </a:cubicBezTo>
                      <a:lnTo>
                        <a:pt x="1186" y="456"/>
                      </a:lnTo>
                      <a:cubicBezTo>
                        <a:pt x="1217" y="426"/>
                        <a:pt x="1095" y="426"/>
                        <a:pt x="1125" y="396"/>
                      </a:cubicBezTo>
                      <a:lnTo>
                        <a:pt x="1034" y="396"/>
                      </a:lnTo>
                      <a:cubicBezTo>
                        <a:pt x="1065" y="365"/>
                        <a:pt x="1034" y="365"/>
                        <a:pt x="1065" y="335"/>
                      </a:cubicBezTo>
                      <a:lnTo>
                        <a:pt x="1004" y="335"/>
                      </a:lnTo>
                      <a:cubicBezTo>
                        <a:pt x="1034" y="335"/>
                        <a:pt x="1034" y="335"/>
                        <a:pt x="1034" y="304"/>
                      </a:cubicBezTo>
                      <a:cubicBezTo>
                        <a:pt x="1034" y="304"/>
                        <a:pt x="1034" y="274"/>
                        <a:pt x="1034" y="274"/>
                      </a:cubicBezTo>
                      <a:lnTo>
                        <a:pt x="973" y="274"/>
                      </a:lnTo>
                      <a:cubicBezTo>
                        <a:pt x="973" y="274"/>
                        <a:pt x="1004" y="274"/>
                        <a:pt x="1004" y="244"/>
                      </a:cubicBezTo>
                      <a:lnTo>
                        <a:pt x="1004" y="244"/>
                      </a:lnTo>
                      <a:cubicBezTo>
                        <a:pt x="995" y="252"/>
                        <a:pt x="989" y="256"/>
                        <a:pt x="984" y="256"/>
                      </a:cubicBezTo>
                      <a:cubicBezTo>
                        <a:pt x="974" y="256"/>
                        <a:pt x="973" y="235"/>
                        <a:pt x="973" y="214"/>
                      </a:cubicBezTo>
                      <a:lnTo>
                        <a:pt x="973" y="214"/>
                      </a:lnTo>
                      <a:cubicBezTo>
                        <a:pt x="984" y="213"/>
                        <a:pt x="994" y="213"/>
                        <a:pt x="1004" y="213"/>
                      </a:cubicBezTo>
                      <a:lnTo>
                        <a:pt x="943" y="213"/>
                      </a:lnTo>
                      <a:cubicBezTo>
                        <a:pt x="943" y="213"/>
                        <a:pt x="943" y="218"/>
                        <a:pt x="941" y="223"/>
                      </a:cubicBezTo>
                      <a:lnTo>
                        <a:pt x="941" y="223"/>
                      </a:lnTo>
                      <a:cubicBezTo>
                        <a:pt x="952" y="218"/>
                        <a:pt x="963" y="215"/>
                        <a:pt x="973" y="214"/>
                      </a:cubicBezTo>
                      <a:lnTo>
                        <a:pt x="973" y="214"/>
                      </a:lnTo>
                      <a:cubicBezTo>
                        <a:pt x="973" y="220"/>
                        <a:pt x="973" y="244"/>
                        <a:pt x="973" y="244"/>
                      </a:cubicBezTo>
                      <a:lnTo>
                        <a:pt x="913" y="244"/>
                      </a:lnTo>
                      <a:cubicBezTo>
                        <a:pt x="933" y="244"/>
                        <a:pt x="913" y="257"/>
                        <a:pt x="897" y="257"/>
                      </a:cubicBezTo>
                      <a:cubicBezTo>
                        <a:pt x="889" y="257"/>
                        <a:pt x="882" y="254"/>
                        <a:pt x="882" y="244"/>
                      </a:cubicBezTo>
                      <a:lnTo>
                        <a:pt x="913" y="244"/>
                      </a:lnTo>
                      <a:cubicBezTo>
                        <a:pt x="913" y="244"/>
                        <a:pt x="943" y="213"/>
                        <a:pt x="913" y="213"/>
                      </a:cubicBezTo>
                      <a:cubicBezTo>
                        <a:pt x="913" y="213"/>
                        <a:pt x="899" y="227"/>
                        <a:pt x="890" y="227"/>
                      </a:cubicBezTo>
                      <a:cubicBezTo>
                        <a:pt x="886" y="227"/>
                        <a:pt x="882" y="223"/>
                        <a:pt x="882" y="213"/>
                      </a:cubicBezTo>
                      <a:lnTo>
                        <a:pt x="913" y="213"/>
                      </a:lnTo>
                      <a:cubicBezTo>
                        <a:pt x="913" y="213"/>
                        <a:pt x="882" y="213"/>
                        <a:pt x="913" y="183"/>
                      </a:cubicBezTo>
                      <a:cubicBezTo>
                        <a:pt x="913" y="183"/>
                        <a:pt x="926" y="169"/>
                        <a:pt x="935" y="169"/>
                      </a:cubicBezTo>
                      <a:cubicBezTo>
                        <a:pt x="940" y="169"/>
                        <a:pt x="943" y="173"/>
                        <a:pt x="943" y="183"/>
                      </a:cubicBezTo>
                      <a:cubicBezTo>
                        <a:pt x="958" y="168"/>
                        <a:pt x="951" y="168"/>
                        <a:pt x="943" y="168"/>
                      </a:cubicBezTo>
                      <a:cubicBezTo>
                        <a:pt x="935" y="168"/>
                        <a:pt x="928" y="168"/>
                        <a:pt x="943" y="152"/>
                      </a:cubicBezTo>
                      <a:lnTo>
                        <a:pt x="913" y="152"/>
                      </a:lnTo>
                      <a:cubicBezTo>
                        <a:pt x="895" y="161"/>
                        <a:pt x="887" y="165"/>
                        <a:pt x="887" y="165"/>
                      </a:cubicBezTo>
                      <a:cubicBezTo>
                        <a:pt x="885" y="165"/>
                        <a:pt x="922" y="143"/>
                        <a:pt x="943" y="122"/>
                      </a:cubicBezTo>
                      <a:lnTo>
                        <a:pt x="821" y="61"/>
                      </a:lnTo>
                      <a:cubicBezTo>
                        <a:pt x="791" y="61"/>
                        <a:pt x="821" y="61"/>
                        <a:pt x="791" y="92"/>
                      </a:cubicBezTo>
                      <a:cubicBezTo>
                        <a:pt x="791" y="61"/>
                        <a:pt x="791" y="61"/>
                        <a:pt x="791" y="61"/>
                      </a:cubicBezTo>
                      <a:cubicBezTo>
                        <a:pt x="791" y="61"/>
                        <a:pt x="761" y="31"/>
                        <a:pt x="76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29" name="Google Shape;2029;p31"/>
                <p:cNvSpPr/>
                <p:nvPr/>
              </p:nvSpPr>
              <p:spPr>
                <a:xfrm>
                  <a:off x="2015164" y="481472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0" name="Google Shape;2030;p31"/>
                <p:cNvSpPr/>
                <p:nvPr/>
              </p:nvSpPr>
              <p:spPr>
                <a:xfrm>
                  <a:off x="2025903" y="48215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1" name="Google Shape;2031;p31"/>
                <p:cNvSpPr/>
                <p:nvPr/>
              </p:nvSpPr>
              <p:spPr>
                <a:xfrm>
                  <a:off x="2026900" y="482353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0" y="0"/>
                        <a:pt x="0" y="0"/>
                      </a:cubicBez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2" name="Google Shape;2032;p31"/>
                <p:cNvSpPr/>
                <p:nvPr/>
              </p:nvSpPr>
              <p:spPr>
                <a:xfrm>
                  <a:off x="2011241" y="48176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3" name="Google Shape;2033;p31"/>
                <p:cNvSpPr/>
                <p:nvPr/>
              </p:nvSpPr>
              <p:spPr>
                <a:xfrm>
                  <a:off x="2002462" y="48244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4" name="Google Shape;2034;p31"/>
                <p:cNvSpPr/>
                <p:nvPr/>
              </p:nvSpPr>
              <p:spPr>
                <a:xfrm>
                  <a:off x="2003427" y="482449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5" name="Google Shape;2035;p31"/>
                <p:cNvSpPr/>
                <p:nvPr/>
              </p:nvSpPr>
              <p:spPr>
                <a:xfrm>
                  <a:off x="2014199" y="48166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6" name="Google Shape;2036;p31"/>
                <p:cNvSpPr/>
                <p:nvPr/>
              </p:nvSpPr>
              <p:spPr>
                <a:xfrm>
                  <a:off x="2003427" y="48244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7" name="Google Shape;2037;p31"/>
                <p:cNvSpPr/>
                <p:nvPr/>
              </p:nvSpPr>
              <p:spPr>
                <a:xfrm>
                  <a:off x="2001466" y="4824497"/>
                  <a:ext cx="1029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32" extrusionOk="0">
                      <a:moveTo>
                        <a:pt x="31" y="1"/>
                      </a:moveTo>
                      <a:cubicBezTo>
                        <a:pt x="31" y="1"/>
                        <a:pt x="1" y="1"/>
                        <a:pt x="31" y="31"/>
                      </a:cubicBezTo>
                      <a:cubicBezTo>
                        <a:pt x="31" y="3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8" name="Google Shape;2038;p31"/>
                <p:cNvSpPr/>
                <p:nvPr/>
              </p:nvSpPr>
              <p:spPr>
                <a:xfrm>
                  <a:off x="2008315" y="482060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39" name="Google Shape;2039;p31"/>
                <p:cNvSpPr/>
                <p:nvPr/>
              </p:nvSpPr>
              <p:spPr>
                <a:xfrm>
                  <a:off x="2002462" y="48235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0" name="Google Shape;2040;p31"/>
                <p:cNvSpPr/>
                <p:nvPr/>
              </p:nvSpPr>
              <p:spPr>
                <a:xfrm>
                  <a:off x="2000983" y="48303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1" name="Google Shape;2041;p31"/>
                <p:cNvSpPr/>
                <p:nvPr/>
              </p:nvSpPr>
              <p:spPr>
                <a:xfrm>
                  <a:off x="2005389" y="4821571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31" y="1"/>
                        <a:pt x="31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2" name="Google Shape;2042;p31"/>
                <p:cNvSpPr/>
                <p:nvPr/>
              </p:nvSpPr>
              <p:spPr>
                <a:xfrm>
                  <a:off x="2256583" y="4492207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31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3" name="Google Shape;2043;p31"/>
                <p:cNvSpPr/>
                <p:nvPr/>
              </p:nvSpPr>
              <p:spPr>
                <a:xfrm>
                  <a:off x="2258513" y="44951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4" name="Google Shape;2044;p31"/>
                <p:cNvSpPr/>
                <p:nvPr/>
              </p:nvSpPr>
              <p:spPr>
                <a:xfrm>
                  <a:off x="2254622" y="449220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5" name="Google Shape;2045;p31"/>
                <p:cNvSpPr/>
                <p:nvPr/>
              </p:nvSpPr>
              <p:spPr>
                <a:xfrm>
                  <a:off x="2254622" y="44970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6" name="Google Shape;2046;p31"/>
                <p:cNvSpPr/>
                <p:nvPr/>
              </p:nvSpPr>
              <p:spPr>
                <a:xfrm>
                  <a:off x="2255587" y="4495133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7" name="Google Shape;2047;p31"/>
                <p:cNvSpPr/>
                <p:nvPr/>
              </p:nvSpPr>
              <p:spPr>
                <a:xfrm>
                  <a:off x="2248770" y="4486323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lnTo>
                        <a:pt x="30" y="31"/>
                      </a:lnTo>
                      <a:cubicBezTo>
                        <a:pt x="3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8" name="Google Shape;2048;p31"/>
                <p:cNvSpPr/>
                <p:nvPr/>
              </p:nvSpPr>
              <p:spPr>
                <a:xfrm>
                  <a:off x="2247773" y="44912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49" name="Google Shape;2049;p31"/>
                <p:cNvSpPr/>
                <p:nvPr/>
              </p:nvSpPr>
              <p:spPr>
                <a:xfrm>
                  <a:off x="2249734" y="44912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0" name="Google Shape;2050;p31"/>
                <p:cNvSpPr/>
                <p:nvPr/>
              </p:nvSpPr>
              <p:spPr>
                <a:xfrm>
                  <a:off x="2249734" y="44912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1" name="Google Shape;2051;p31"/>
                <p:cNvSpPr/>
                <p:nvPr/>
              </p:nvSpPr>
              <p:spPr>
                <a:xfrm>
                  <a:off x="2252661" y="4491210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cubicBezTo>
                        <a:pt x="1" y="31"/>
                        <a:pt x="1" y="3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2" name="Google Shape;2052;p31"/>
                <p:cNvSpPr/>
                <p:nvPr/>
              </p:nvSpPr>
              <p:spPr>
                <a:xfrm>
                  <a:off x="2252661" y="450002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3" name="Google Shape;2053;p31"/>
                <p:cNvSpPr/>
                <p:nvPr/>
              </p:nvSpPr>
              <p:spPr>
                <a:xfrm>
                  <a:off x="2248770" y="44902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4" name="Google Shape;2054;p31"/>
                <p:cNvSpPr/>
                <p:nvPr/>
              </p:nvSpPr>
              <p:spPr>
                <a:xfrm>
                  <a:off x="2249734" y="4483397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31" y="31"/>
                      </a:moveTo>
                      <a:cubicBezTo>
                        <a:pt x="0" y="1"/>
                        <a:pt x="31" y="1"/>
                        <a:pt x="31" y="1"/>
                      </a:cubicBezTo>
                      <a:cubicBezTo>
                        <a:pt x="31" y="1"/>
                        <a:pt x="0" y="1"/>
                        <a:pt x="3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5" name="Google Shape;2055;p31"/>
                <p:cNvSpPr/>
                <p:nvPr/>
              </p:nvSpPr>
              <p:spPr>
                <a:xfrm>
                  <a:off x="2263400" y="451664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6" name="Google Shape;2056;p31"/>
                <p:cNvSpPr/>
                <p:nvPr/>
              </p:nvSpPr>
              <p:spPr>
                <a:xfrm>
                  <a:off x="2248770" y="44902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7" name="Google Shape;2057;p31"/>
                <p:cNvSpPr/>
                <p:nvPr/>
              </p:nvSpPr>
              <p:spPr>
                <a:xfrm>
                  <a:off x="2257548" y="44990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8" name="Google Shape;2058;p31"/>
                <p:cNvSpPr/>
                <p:nvPr/>
              </p:nvSpPr>
              <p:spPr>
                <a:xfrm>
                  <a:off x="2257548" y="44980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59" name="Google Shape;2059;p31"/>
                <p:cNvSpPr/>
                <p:nvPr/>
              </p:nvSpPr>
              <p:spPr>
                <a:xfrm>
                  <a:off x="2251696" y="4491210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cubicBezTo>
                        <a:pt x="0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0" name="Google Shape;2060;p31"/>
                <p:cNvSpPr/>
                <p:nvPr/>
              </p:nvSpPr>
              <p:spPr>
                <a:xfrm>
                  <a:off x="2255587" y="4497095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0"/>
                      </a:moveTo>
                      <a:lnTo>
                        <a:pt x="3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1" name="Google Shape;2061;p31"/>
                <p:cNvSpPr/>
                <p:nvPr/>
              </p:nvSpPr>
              <p:spPr>
                <a:xfrm>
                  <a:off x="2256583" y="449416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2" name="Google Shape;2062;p31"/>
                <p:cNvSpPr/>
                <p:nvPr/>
              </p:nvSpPr>
              <p:spPr>
                <a:xfrm>
                  <a:off x="2270249" y="449513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3" name="Google Shape;2063;p31"/>
                <p:cNvSpPr/>
                <p:nvPr/>
              </p:nvSpPr>
              <p:spPr>
                <a:xfrm>
                  <a:off x="2269285" y="449513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4" name="Google Shape;2064;p31"/>
                <p:cNvSpPr/>
                <p:nvPr/>
              </p:nvSpPr>
              <p:spPr>
                <a:xfrm>
                  <a:off x="2270249" y="449609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5" name="Google Shape;2065;p31"/>
                <p:cNvSpPr/>
                <p:nvPr/>
              </p:nvSpPr>
              <p:spPr>
                <a:xfrm>
                  <a:off x="2270249" y="4489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6" name="Google Shape;2066;p31"/>
                <p:cNvSpPr/>
                <p:nvPr/>
              </p:nvSpPr>
              <p:spPr>
                <a:xfrm>
                  <a:off x="2270249" y="449121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7" name="Google Shape;2067;p31"/>
                <p:cNvSpPr/>
                <p:nvPr/>
              </p:nvSpPr>
              <p:spPr>
                <a:xfrm>
                  <a:off x="2271246" y="449905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8" name="Google Shape;2068;p31"/>
                <p:cNvSpPr/>
                <p:nvPr/>
              </p:nvSpPr>
              <p:spPr>
                <a:xfrm>
                  <a:off x="2236036" y="4480471"/>
                  <a:ext cx="39133" cy="391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7" h="1217" extrusionOk="0">
                      <a:moveTo>
                        <a:pt x="426" y="61"/>
                      </a:moveTo>
                      <a:lnTo>
                        <a:pt x="457" y="92"/>
                      </a:lnTo>
                      <a:cubicBezTo>
                        <a:pt x="457" y="61"/>
                        <a:pt x="457" y="61"/>
                        <a:pt x="426" y="61"/>
                      </a:cubicBezTo>
                      <a:close/>
                      <a:moveTo>
                        <a:pt x="396" y="122"/>
                      </a:moveTo>
                      <a:cubicBezTo>
                        <a:pt x="396" y="122"/>
                        <a:pt x="396" y="122"/>
                        <a:pt x="396" y="152"/>
                      </a:cubicBezTo>
                      <a:cubicBezTo>
                        <a:pt x="396" y="152"/>
                        <a:pt x="426" y="183"/>
                        <a:pt x="426" y="183"/>
                      </a:cubicBezTo>
                      <a:cubicBezTo>
                        <a:pt x="426" y="152"/>
                        <a:pt x="396" y="122"/>
                        <a:pt x="396" y="122"/>
                      </a:cubicBezTo>
                      <a:close/>
                      <a:moveTo>
                        <a:pt x="396" y="183"/>
                      </a:moveTo>
                      <a:cubicBezTo>
                        <a:pt x="396" y="213"/>
                        <a:pt x="396" y="213"/>
                        <a:pt x="426" y="213"/>
                      </a:cubicBezTo>
                      <a:cubicBezTo>
                        <a:pt x="426" y="213"/>
                        <a:pt x="396" y="213"/>
                        <a:pt x="396" y="183"/>
                      </a:cubicBezTo>
                      <a:close/>
                      <a:moveTo>
                        <a:pt x="1004" y="213"/>
                      </a:moveTo>
                      <a:cubicBezTo>
                        <a:pt x="974" y="244"/>
                        <a:pt x="974" y="244"/>
                        <a:pt x="974" y="244"/>
                      </a:cubicBezTo>
                      <a:cubicBezTo>
                        <a:pt x="974" y="244"/>
                        <a:pt x="986" y="231"/>
                        <a:pt x="1004" y="222"/>
                      </a:cubicBezTo>
                      <a:lnTo>
                        <a:pt x="1004" y="222"/>
                      </a:lnTo>
                      <a:lnTo>
                        <a:pt x="1004" y="213"/>
                      </a:lnTo>
                      <a:close/>
                      <a:moveTo>
                        <a:pt x="1034" y="213"/>
                      </a:moveTo>
                      <a:lnTo>
                        <a:pt x="1034" y="213"/>
                      </a:lnTo>
                      <a:cubicBezTo>
                        <a:pt x="1024" y="213"/>
                        <a:pt x="1013" y="217"/>
                        <a:pt x="1004" y="222"/>
                      </a:cubicBezTo>
                      <a:lnTo>
                        <a:pt x="1004" y="222"/>
                      </a:lnTo>
                      <a:lnTo>
                        <a:pt x="1004" y="244"/>
                      </a:lnTo>
                      <a:cubicBezTo>
                        <a:pt x="1004" y="244"/>
                        <a:pt x="1004" y="213"/>
                        <a:pt x="1034" y="213"/>
                      </a:cubicBezTo>
                      <a:close/>
                      <a:moveTo>
                        <a:pt x="274" y="244"/>
                      </a:moveTo>
                      <a:lnTo>
                        <a:pt x="274" y="244"/>
                      </a:lnTo>
                      <a:cubicBezTo>
                        <a:pt x="261" y="257"/>
                        <a:pt x="265" y="265"/>
                        <a:pt x="274" y="271"/>
                      </a:cubicBezTo>
                      <a:lnTo>
                        <a:pt x="274" y="271"/>
                      </a:lnTo>
                      <a:lnTo>
                        <a:pt x="274" y="244"/>
                      </a:lnTo>
                      <a:close/>
                      <a:moveTo>
                        <a:pt x="335" y="274"/>
                      </a:moveTo>
                      <a:cubicBezTo>
                        <a:pt x="350" y="274"/>
                        <a:pt x="350" y="274"/>
                        <a:pt x="350" y="278"/>
                      </a:cubicBezTo>
                      <a:lnTo>
                        <a:pt x="350" y="278"/>
                      </a:lnTo>
                      <a:cubicBezTo>
                        <a:pt x="343" y="274"/>
                        <a:pt x="335" y="274"/>
                        <a:pt x="335" y="274"/>
                      </a:cubicBezTo>
                      <a:close/>
                      <a:moveTo>
                        <a:pt x="1034" y="274"/>
                      </a:moveTo>
                      <a:cubicBezTo>
                        <a:pt x="1045" y="274"/>
                        <a:pt x="1044" y="278"/>
                        <a:pt x="1042" y="281"/>
                      </a:cubicBezTo>
                      <a:lnTo>
                        <a:pt x="1042" y="281"/>
                      </a:lnTo>
                      <a:lnTo>
                        <a:pt x="1034" y="274"/>
                      </a:lnTo>
                      <a:close/>
                      <a:moveTo>
                        <a:pt x="507" y="330"/>
                      </a:moveTo>
                      <a:cubicBezTo>
                        <a:pt x="502" y="335"/>
                        <a:pt x="501" y="335"/>
                        <a:pt x="518" y="335"/>
                      </a:cubicBezTo>
                      <a:cubicBezTo>
                        <a:pt x="514" y="333"/>
                        <a:pt x="510" y="331"/>
                        <a:pt x="507" y="330"/>
                      </a:cubicBezTo>
                      <a:close/>
                      <a:moveTo>
                        <a:pt x="548" y="335"/>
                      </a:moveTo>
                      <a:cubicBezTo>
                        <a:pt x="548" y="335"/>
                        <a:pt x="548" y="335"/>
                        <a:pt x="548" y="335"/>
                      </a:cubicBezTo>
                      <a:lnTo>
                        <a:pt x="548" y="335"/>
                      </a:lnTo>
                      <a:close/>
                      <a:moveTo>
                        <a:pt x="548" y="335"/>
                      </a:moveTo>
                      <a:cubicBezTo>
                        <a:pt x="548" y="335"/>
                        <a:pt x="548" y="335"/>
                        <a:pt x="548" y="335"/>
                      </a:cubicBezTo>
                      <a:lnTo>
                        <a:pt x="548" y="335"/>
                      </a:lnTo>
                      <a:close/>
                      <a:moveTo>
                        <a:pt x="548" y="335"/>
                      </a:moveTo>
                      <a:cubicBezTo>
                        <a:pt x="548" y="335"/>
                        <a:pt x="548" y="335"/>
                        <a:pt x="548" y="335"/>
                      </a:cubicBezTo>
                      <a:lnTo>
                        <a:pt x="548" y="335"/>
                      </a:lnTo>
                      <a:close/>
                      <a:moveTo>
                        <a:pt x="548" y="335"/>
                      </a:moveTo>
                      <a:cubicBezTo>
                        <a:pt x="548" y="335"/>
                        <a:pt x="548" y="335"/>
                        <a:pt x="548" y="335"/>
                      </a:cubicBezTo>
                      <a:lnTo>
                        <a:pt x="548" y="335"/>
                      </a:lnTo>
                      <a:close/>
                      <a:moveTo>
                        <a:pt x="518" y="335"/>
                      </a:moveTo>
                      <a:cubicBezTo>
                        <a:pt x="518" y="335"/>
                        <a:pt x="531" y="348"/>
                        <a:pt x="540" y="348"/>
                      </a:cubicBezTo>
                      <a:cubicBezTo>
                        <a:pt x="541" y="348"/>
                        <a:pt x="542" y="348"/>
                        <a:pt x="543" y="348"/>
                      </a:cubicBezTo>
                      <a:lnTo>
                        <a:pt x="543" y="348"/>
                      </a:lnTo>
                      <a:cubicBezTo>
                        <a:pt x="548" y="356"/>
                        <a:pt x="548" y="365"/>
                        <a:pt x="548" y="365"/>
                      </a:cubicBezTo>
                      <a:lnTo>
                        <a:pt x="548" y="335"/>
                      </a:lnTo>
                      <a:cubicBezTo>
                        <a:pt x="548" y="343"/>
                        <a:pt x="546" y="347"/>
                        <a:pt x="543" y="348"/>
                      </a:cubicBezTo>
                      <a:lnTo>
                        <a:pt x="543" y="348"/>
                      </a:lnTo>
                      <a:cubicBezTo>
                        <a:pt x="539" y="341"/>
                        <a:pt x="531" y="335"/>
                        <a:pt x="518" y="335"/>
                      </a:cubicBezTo>
                      <a:close/>
                      <a:moveTo>
                        <a:pt x="548" y="335"/>
                      </a:moveTo>
                      <a:cubicBezTo>
                        <a:pt x="548" y="365"/>
                        <a:pt x="578" y="365"/>
                        <a:pt x="578" y="365"/>
                      </a:cubicBezTo>
                      <a:lnTo>
                        <a:pt x="548" y="335"/>
                      </a:lnTo>
                      <a:close/>
                      <a:moveTo>
                        <a:pt x="1110" y="321"/>
                      </a:moveTo>
                      <a:cubicBezTo>
                        <a:pt x="1109" y="321"/>
                        <a:pt x="1105" y="325"/>
                        <a:pt x="1095" y="335"/>
                      </a:cubicBezTo>
                      <a:lnTo>
                        <a:pt x="1065" y="365"/>
                      </a:lnTo>
                      <a:cubicBezTo>
                        <a:pt x="1095" y="365"/>
                        <a:pt x="1095" y="365"/>
                        <a:pt x="1126" y="335"/>
                      </a:cubicBezTo>
                      <a:cubicBezTo>
                        <a:pt x="1105" y="335"/>
                        <a:pt x="1112" y="321"/>
                        <a:pt x="1110" y="321"/>
                      </a:cubicBezTo>
                      <a:close/>
                      <a:moveTo>
                        <a:pt x="671" y="384"/>
                      </a:moveTo>
                      <a:cubicBezTo>
                        <a:pt x="670" y="387"/>
                        <a:pt x="670" y="391"/>
                        <a:pt x="670" y="396"/>
                      </a:cubicBezTo>
                      <a:lnTo>
                        <a:pt x="675" y="396"/>
                      </a:lnTo>
                      <a:cubicBezTo>
                        <a:pt x="673" y="392"/>
                        <a:pt x="672" y="388"/>
                        <a:pt x="671" y="384"/>
                      </a:cubicBezTo>
                      <a:close/>
                      <a:moveTo>
                        <a:pt x="675" y="396"/>
                      </a:moveTo>
                      <a:cubicBezTo>
                        <a:pt x="677" y="401"/>
                        <a:pt x="680" y="404"/>
                        <a:pt x="685" y="404"/>
                      </a:cubicBezTo>
                      <a:cubicBezTo>
                        <a:pt x="689" y="404"/>
                        <a:pt x="694" y="402"/>
                        <a:pt x="700" y="396"/>
                      </a:cubicBezTo>
                      <a:close/>
                      <a:moveTo>
                        <a:pt x="518" y="304"/>
                      </a:moveTo>
                      <a:cubicBezTo>
                        <a:pt x="518" y="335"/>
                        <a:pt x="548" y="335"/>
                        <a:pt x="548" y="335"/>
                      </a:cubicBezTo>
                      <a:lnTo>
                        <a:pt x="578" y="335"/>
                      </a:lnTo>
                      <a:cubicBezTo>
                        <a:pt x="585" y="341"/>
                        <a:pt x="589" y="344"/>
                        <a:pt x="591" y="344"/>
                      </a:cubicBezTo>
                      <a:cubicBezTo>
                        <a:pt x="597" y="344"/>
                        <a:pt x="591" y="326"/>
                        <a:pt x="597" y="326"/>
                      </a:cubicBezTo>
                      <a:cubicBezTo>
                        <a:pt x="599" y="326"/>
                        <a:pt x="602" y="328"/>
                        <a:pt x="609" y="335"/>
                      </a:cubicBezTo>
                      <a:cubicBezTo>
                        <a:pt x="626" y="352"/>
                        <a:pt x="633" y="359"/>
                        <a:pt x="637" y="368"/>
                      </a:cubicBezTo>
                      <a:lnTo>
                        <a:pt x="637" y="368"/>
                      </a:lnTo>
                      <a:lnTo>
                        <a:pt x="609" y="396"/>
                      </a:lnTo>
                      <a:cubicBezTo>
                        <a:pt x="621" y="390"/>
                        <a:pt x="628" y="387"/>
                        <a:pt x="632" y="387"/>
                      </a:cubicBezTo>
                      <a:cubicBezTo>
                        <a:pt x="637" y="387"/>
                        <a:pt x="638" y="391"/>
                        <a:pt x="637" y="396"/>
                      </a:cubicBezTo>
                      <a:lnTo>
                        <a:pt x="609" y="396"/>
                      </a:lnTo>
                      <a:lnTo>
                        <a:pt x="609" y="414"/>
                      </a:lnTo>
                      <a:lnTo>
                        <a:pt x="609" y="414"/>
                      </a:lnTo>
                      <a:cubicBezTo>
                        <a:pt x="584" y="404"/>
                        <a:pt x="553" y="389"/>
                        <a:pt x="518" y="365"/>
                      </a:cubicBezTo>
                      <a:cubicBezTo>
                        <a:pt x="487" y="365"/>
                        <a:pt x="487" y="335"/>
                        <a:pt x="487" y="335"/>
                      </a:cubicBezTo>
                      <a:lnTo>
                        <a:pt x="487" y="335"/>
                      </a:lnTo>
                      <a:lnTo>
                        <a:pt x="518" y="365"/>
                      </a:lnTo>
                      <a:cubicBezTo>
                        <a:pt x="518" y="335"/>
                        <a:pt x="487" y="335"/>
                        <a:pt x="487" y="335"/>
                      </a:cubicBezTo>
                      <a:lnTo>
                        <a:pt x="487" y="335"/>
                      </a:lnTo>
                      <a:lnTo>
                        <a:pt x="487" y="335"/>
                      </a:lnTo>
                      <a:cubicBezTo>
                        <a:pt x="485" y="335"/>
                        <a:pt x="482" y="335"/>
                        <a:pt x="480" y="334"/>
                      </a:cubicBezTo>
                      <a:lnTo>
                        <a:pt x="480" y="334"/>
                      </a:lnTo>
                      <a:cubicBezTo>
                        <a:pt x="480" y="330"/>
                        <a:pt x="483" y="326"/>
                        <a:pt x="490" y="326"/>
                      </a:cubicBezTo>
                      <a:cubicBezTo>
                        <a:pt x="494" y="326"/>
                        <a:pt x="500" y="327"/>
                        <a:pt x="507" y="330"/>
                      </a:cubicBezTo>
                      <a:lnTo>
                        <a:pt x="507" y="330"/>
                      </a:lnTo>
                      <a:cubicBezTo>
                        <a:pt x="511" y="326"/>
                        <a:pt x="518" y="319"/>
                        <a:pt x="518" y="304"/>
                      </a:cubicBezTo>
                      <a:close/>
                      <a:moveTo>
                        <a:pt x="639" y="335"/>
                      </a:moveTo>
                      <a:cubicBezTo>
                        <a:pt x="648" y="352"/>
                        <a:pt x="651" y="357"/>
                        <a:pt x="653" y="357"/>
                      </a:cubicBezTo>
                      <a:cubicBezTo>
                        <a:pt x="656" y="357"/>
                        <a:pt x="653" y="343"/>
                        <a:pt x="656" y="343"/>
                      </a:cubicBezTo>
                      <a:cubicBezTo>
                        <a:pt x="657" y="343"/>
                        <a:pt x="661" y="348"/>
                        <a:pt x="670" y="365"/>
                      </a:cubicBezTo>
                      <a:cubicBezTo>
                        <a:pt x="670" y="365"/>
                        <a:pt x="670" y="375"/>
                        <a:pt x="671" y="384"/>
                      </a:cubicBezTo>
                      <a:lnTo>
                        <a:pt x="671" y="384"/>
                      </a:lnTo>
                      <a:cubicBezTo>
                        <a:pt x="678" y="365"/>
                        <a:pt x="700" y="365"/>
                        <a:pt x="700" y="365"/>
                      </a:cubicBezTo>
                      <a:cubicBezTo>
                        <a:pt x="700" y="365"/>
                        <a:pt x="700" y="396"/>
                        <a:pt x="700" y="396"/>
                      </a:cubicBezTo>
                      <a:cubicBezTo>
                        <a:pt x="700" y="396"/>
                        <a:pt x="700" y="426"/>
                        <a:pt x="700" y="426"/>
                      </a:cubicBezTo>
                      <a:lnTo>
                        <a:pt x="639" y="365"/>
                      </a:lnTo>
                      <a:lnTo>
                        <a:pt x="639" y="335"/>
                      </a:lnTo>
                      <a:close/>
                      <a:moveTo>
                        <a:pt x="636" y="426"/>
                      </a:moveTo>
                      <a:cubicBezTo>
                        <a:pt x="637" y="426"/>
                        <a:pt x="638" y="426"/>
                        <a:pt x="639" y="426"/>
                      </a:cubicBezTo>
                      <a:cubicBezTo>
                        <a:pt x="639" y="426"/>
                        <a:pt x="639" y="427"/>
                        <a:pt x="639" y="427"/>
                      </a:cubicBezTo>
                      <a:lnTo>
                        <a:pt x="639" y="427"/>
                      </a:lnTo>
                      <a:cubicBezTo>
                        <a:pt x="638" y="427"/>
                        <a:pt x="637" y="426"/>
                        <a:pt x="636" y="426"/>
                      </a:cubicBezTo>
                      <a:close/>
                      <a:moveTo>
                        <a:pt x="639" y="396"/>
                      </a:moveTo>
                      <a:lnTo>
                        <a:pt x="700" y="456"/>
                      </a:lnTo>
                      <a:lnTo>
                        <a:pt x="631" y="411"/>
                      </a:lnTo>
                      <a:lnTo>
                        <a:pt x="631" y="411"/>
                      </a:lnTo>
                      <a:cubicBezTo>
                        <a:pt x="630" y="416"/>
                        <a:pt x="629" y="422"/>
                        <a:pt x="632" y="424"/>
                      </a:cubicBezTo>
                      <a:lnTo>
                        <a:pt x="632" y="424"/>
                      </a:lnTo>
                      <a:cubicBezTo>
                        <a:pt x="628" y="422"/>
                        <a:pt x="623" y="420"/>
                        <a:pt x="617" y="418"/>
                      </a:cubicBezTo>
                      <a:lnTo>
                        <a:pt x="617" y="418"/>
                      </a:lnTo>
                      <a:cubicBezTo>
                        <a:pt x="615" y="420"/>
                        <a:pt x="612" y="423"/>
                        <a:pt x="609" y="426"/>
                      </a:cubicBezTo>
                      <a:lnTo>
                        <a:pt x="609" y="414"/>
                      </a:lnTo>
                      <a:lnTo>
                        <a:pt x="609" y="414"/>
                      </a:lnTo>
                      <a:cubicBezTo>
                        <a:pt x="612" y="415"/>
                        <a:pt x="614" y="417"/>
                        <a:pt x="617" y="418"/>
                      </a:cubicBezTo>
                      <a:lnTo>
                        <a:pt x="617" y="418"/>
                      </a:lnTo>
                      <a:cubicBezTo>
                        <a:pt x="624" y="411"/>
                        <a:pt x="624" y="411"/>
                        <a:pt x="624" y="411"/>
                      </a:cubicBezTo>
                      <a:cubicBezTo>
                        <a:pt x="624" y="411"/>
                        <a:pt x="624" y="411"/>
                        <a:pt x="627" y="408"/>
                      </a:cubicBezTo>
                      <a:lnTo>
                        <a:pt x="627" y="408"/>
                      </a:lnTo>
                      <a:lnTo>
                        <a:pt x="631" y="411"/>
                      </a:lnTo>
                      <a:lnTo>
                        <a:pt x="631" y="411"/>
                      </a:lnTo>
                      <a:cubicBezTo>
                        <a:pt x="633" y="407"/>
                        <a:pt x="634" y="403"/>
                        <a:pt x="635" y="399"/>
                      </a:cubicBezTo>
                      <a:lnTo>
                        <a:pt x="635" y="399"/>
                      </a:lnTo>
                      <a:cubicBezTo>
                        <a:pt x="637" y="398"/>
                        <a:pt x="638" y="397"/>
                        <a:pt x="639" y="396"/>
                      </a:cubicBezTo>
                      <a:close/>
                      <a:moveTo>
                        <a:pt x="1004" y="456"/>
                      </a:moveTo>
                      <a:cubicBezTo>
                        <a:pt x="1004" y="456"/>
                        <a:pt x="1030" y="456"/>
                        <a:pt x="1010" y="480"/>
                      </a:cubicBezTo>
                      <a:lnTo>
                        <a:pt x="1010" y="480"/>
                      </a:lnTo>
                      <a:cubicBezTo>
                        <a:pt x="999" y="476"/>
                        <a:pt x="992" y="469"/>
                        <a:pt x="1004" y="456"/>
                      </a:cubicBezTo>
                      <a:close/>
                      <a:moveTo>
                        <a:pt x="548" y="517"/>
                      </a:moveTo>
                      <a:cubicBezTo>
                        <a:pt x="553" y="523"/>
                        <a:pt x="558" y="527"/>
                        <a:pt x="561" y="531"/>
                      </a:cubicBezTo>
                      <a:lnTo>
                        <a:pt x="561" y="531"/>
                      </a:lnTo>
                      <a:cubicBezTo>
                        <a:pt x="546" y="529"/>
                        <a:pt x="529" y="517"/>
                        <a:pt x="548" y="517"/>
                      </a:cubicBezTo>
                      <a:close/>
                      <a:moveTo>
                        <a:pt x="675" y="569"/>
                      </a:moveTo>
                      <a:cubicBezTo>
                        <a:pt x="677" y="569"/>
                        <a:pt x="676" y="572"/>
                        <a:pt x="670" y="578"/>
                      </a:cubicBezTo>
                      <a:cubicBezTo>
                        <a:pt x="670" y="578"/>
                        <a:pt x="670" y="575"/>
                        <a:pt x="670" y="571"/>
                      </a:cubicBezTo>
                      <a:lnTo>
                        <a:pt x="670" y="571"/>
                      </a:lnTo>
                      <a:cubicBezTo>
                        <a:pt x="672" y="570"/>
                        <a:pt x="674" y="569"/>
                        <a:pt x="675" y="569"/>
                      </a:cubicBezTo>
                      <a:close/>
                      <a:moveTo>
                        <a:pt x="1086" y="595"/>
                      </a:moveTo>
                      <a:cubicBezTo>
                        <a:pt x="1095" y="595"/>
                        <a:pt x="1095" y="608"/>
                        <a:pt x="1095" y="608"/>
                      </a:cubicBezTo>
                      <a:lnTo>
                        <a:pt x="1065" y="608"/>
                      </a:lnTo>
                      <a:cubicBezTo>
                        <a:pt x="1075" y="598"/>
                        <a:pt x="1082" y="595"/>
                        <a:pt x="1086" y="595"/>
                      </a:cubicBezTo>
                      <a:close/>
                      <a:moveTo>
                        <a:pt x="504" y="617"/>
                      </a:moveTo>
                      <a:cubicBezTo>
                        <a:pt x="505" y="617"/>
                        <a:pt x="508" y="620"/>
                        <a:pt x="513" y="630"/>
                      </a:cubicBezTo>
                      <a:lnTo>
                        <a:pt x="513" y="630"/>
                      </a:lnTo>
                      <a:cubicBezTo>
                        <a:pt x="513" y="630"/>
                        <a:pt x="513" y="630"/>
                        <a:pt x="513" y="630"/>
                      </a:cubicBezTo>
                      <a:cubicBezTo>
                        <a:pt x="508" y="630"/>
                        <a:pt x="503" y="617"/>
                        <a:pt x="504" y="617"/>
                      </a:cubicBezTo>
                      <a:close/>
                      <a:moveTo>
                        <a:pt x="943" y="1064"/>
                      </a:moveTo>
                      <a:cubicBezTo>
                        <a:pt x="949" y="1064"/>
                        <a:pt x="954" y="1066"/>
                        <a:pt x="958" y="1068"/>
                      </a:cubicBezTo>
                      <a:lnTo>
                        <a:pt x="958" y="1068"/>
                      </a:lnTo>
                      <a:cubicBezTo>
                        <a:pt x="958" y="1064"/>
                        <a:pt x="958" y="1064"/>
                        <a:pt x="943" y="1064"/>
                      </a:cubicBezTo>
                      <a:close/>
                      <a:moveTo>
                        <a:pt x="958" y="1068"/>
                      </a:moveTo>
                      <a:cubicBezTo>
                        <a:pt x="958" y="1071"/>
                        <a:pt x="958" y="1079"/>
                        <a:pt x="974" y="1095"/>
                      </a:cubicBezTo>
                      <a:cubicBezTo>
                        <a:pt x="974" y="1095"/>
                        <a:pt x="974" y="1076"/>
                        <a:pt x="958" y="1068"/>
                      </a:cubicBezTo>
                      <a:close/>
                      <a:moveTo>
                        <a:pt x="518" y="1186"/>
                      </a:moveTo>
                      <a:cubicBezTo>
                        <a:pt x="518" y="1201"/>
                        <a:pt x="518" y="1201"/>
                        <a:pt x="518" y="1201"/>
                      </a:cubicBezTo>
                      <a:cubicBezTo>
                        <a:pt x="518" y="1201"/>
                        <a:pt x="518" y="1201"/>
                        <a:pt x="518" y="1216"/>
                      </a:cubicBezTo>
                      <a:cubicBezTo>
                        <a:pt x="548" y="1186"/>
                        <a:pt x="518" y="1186"/>
                        <a:pt x="518" y="1186"/>
                      </a:cubicBezTo>
                      <a:close/>
                      <a:moveTo>
                        <a:pt x="852" y="1"/>
                      </a:moveTo>
                      <a:cubicBezTo>
                        <a:pt x="822" y="31"/>
                        <a:pt x="852" y="31"/>
                        <a:pt x="822" y="61"/>
                      </a:cubicBezTo>
                      <a:cubicBezTo>
                        <a:pt x="797" y="61"/>
                        <a:pt x="792" y="100"/>
                        <a:pt x="776" y="100"/>
                      </a:cubicBezTo>
                      <a:cubicBezTo>
                        <a:pt x="772" y="100"/>
                        <a:pt x="767" y="98"/>
                        <a:pt x="761" y="92"/>
                      </a:cubicBezTo>
                      <a:lnTo>
                        <a:pt x="761" y="92"/>
                      </a:lnTo>
                      <a:lnTo>
                        <a:pt x="791" y="122"/>
                      </a:lnTo>
                      <a:cubicBezTo>
                        <a:pt x="761" y="122"/>
                        <a:pt x="761" y="122"/>
                        <a:pt x="761" y="152"/>
                      </a:cubicBezTo>
                      <a:cubicBezTo>
                        <a:pt x="761" y="122"/>
                        <a:pt x="761" y="61"/>
                        <a:pt x="730" y="61"/>
                      </a:cubicBezTo>
                      <a:cubicBezTo>
                        <a:pt x="730" y="61"/>
                        <a:pt x="761" y="92"/>
                        <a:pt x="730" y="122"/>
                      </a:cubicBezTo>
                      <a:cubicBezTo>
                        <a:pt x="730" y="122"/>
                        <a:pt x="730" y="122"/>
                        <a:pt x="730" y="92"/>
                      </a:cubicBezTo>
                      <a:cubicBezTo>
                        <a:pt x="730" y="98"/>
                        <a:pt x="730" y="100"/>
                        <a:pt x="730" y="100"/>
                      </a:cubicBezTo>
                      <a:cubicBezTo>
                        <a:pt x="729" y="100"/>
                        <a:pt x="726" y="83"/>
                        <a:pt x="715" y="83"/>
                      </a:cubicBezTo>
                      <a:cubicBezTo>
                        <a:pt x="711" y="83"/>
                        <a:pt x="706" y="85"/>
                        <a:pt x="700" y="92"/>
                      </a:cubicBezTo>
                      <a:cubicBezTo>
                        <a:pt x="690" y="102"/>
                        <a:pt x="683" y="105"/>
                        <a:pt x="679" y="105"/>
                      </a:cubicBezTo>
                      <a:cubicBezTo>
                        <a:pt x="670" y="105"/>
                        <a:pt x="670" y="92"/>
                        <a:pt x="670" y="92"/>
                      </a:cubicBezTo>
                      <a:cubicBezTo>
                        <a:pt x="670" y="92"/>
                        <a:pt x="670" y="122"/>
                        <a:pt x="670" y="122"/>
                      </a:cubicBezTo>
                      <a:cubicBezTo>
                        <a:pt x="670" y="107"/>
                        <a:pt x="662" y="107"/>
                        <a:pt x="654" y="107"/>
                      </a:cubicBezTo>
                      <a:cubicBezTo>
                        <a:pt x="647" y="107"/>
                        <a:pt x="639" y="107"/>
                        <a:pt x="639" y="92"/>
                      </a:cubicBezTo>
                      <a:lnTo>
                        <a:pt x="639" y="61"/>
                      </a:lnTo>
                      <a:cubicBezTo>
                        <a:pt x="639" y="92"/>
                        <a:pt x="639" y="92"/>
                        <a:pt x="609" y="122"/>
                      </a:cubicBezTo>
                      <a:cubicBezTo>
                        <a:pt x="609" y="92"/>
                        <a:pt x="609" y="92"/>
                        <a:pt x="609" y="92"/>
                      </a:cubicBezTo>
                      <a:cubicBezTo>
                        <a:pt x="609" y="92"/>
                        <a:pt x="609" y="92"/>
                        <a:pt x="609" y="61"/>
                      </a:cubicBezTo>
                      <a:cubicBezTo>
                        <a:pt x="609" y="92"/>
                        <a:pt x="578" y="92"/>
                        <a:pt x="578" y="122"/>
                      </a:cubicBezTo>
                      <a:cubicBezTo>
                        <a:pt x="578" y="122"/>
                        <a:pt x="578" y="109"/>
                        <a:pt x="578" y="92"/>
                      </a:cubicBezTo>
                      <a:cubicBezTo>
                        <a:pt x="548" y="61"/>
                        <a:pt x="548" y="61"/>
                        <a:pt x="548" y="61"/>
                      </a:cubicBezTo>
                      <a:lnTo>
                        <a:pt x="548" y="92"/>
                      </a:lnTo>
                      <a:lnTo>
                        <a:pt x="518" y="92"/>
                      </a:lnTo>
                      <a:cubicBezTo>
                        <a:pt x="518" y="92"/>
                        <a:pt x="518" y="92"/>
                        <a:pt x="548" y="122"/>
                      </a:cubicBezTo>
                      <a:lnTo>
                        <a:pt x="518" y="122"/>
                      </a:lnTo>
                      <a:cubicBezTo>
                        <a:pt x="533" y="137"/>
                        <a:pt x="533" y="137"/>
                        <a:pt x="529" y="137"/>
                      </a:cubicBezTo>
                      <a:cubicBezTo>
                        <a:pt x="525" y="137"/>
                        <a:pt x="518" y="137"/>
                        <a:pt x="518" y="152"/>
                      </a:cubicBezTo>
                      <a:lnTo>
                        <a:pt x="518" y="183"/>
                      </a:lnTo>
                      <a:cubicBezTo>
                        <a:pt x="538" y="183"/>
                        <a:pt x="545" y="196"/>
                        <a:pt x="538" y="196"/>
                      </a:cubicBezTo>
                      <a:cubicBezTo>
                        <a:pt x="534" y="196"/>
                        <a:pt x="528" y="193"/>
                        <a:pt x="518" y="183"/>
                      </a:cubicBezTo>
                      <a:cubicBezTo>
                        <a:pt x="518" y="183"/>
                        <a:pt x="487" y="122"/>
                        <a:pt x="487" y="122"/>
                      </a:cubicBezTo>
                      <a:cubicBezTo>
                        <a:pt x="487" y="122"/>
                        <a:pt x="487" y="92"/>
                        <a:pt x="487" y="92"/>
                      </a:cubicBezTo>
                      <a:cubicBezTo>
                        <a:pt x="487" y="92"/>
                        <a:pt x="457" y="92"/>
                        <a:pt x="457" y="62"/>
                      </a:cubicBezTo>
                      <a:lnTo>
                        <a:pt x="457" y="62"/>
                      </a:lnTo>
                      <a:cubicBezTo>
                        <a:pt x="457" y="92"/>
                        <a:pt x="487" y="92"/>
                        <a:pt x="457" y="92"/>
                      </a:cubicBezTo>
                      <a:cubicBezTo>
                        <a:pt x="457" y="92"/>
                        <a:pt x="457" y="111"/>
                        <a:pt x="457" y="122"/>
                      </a:cubicBezTo>
                      <a:cubicBezTo>
                        <a:pt x="487" y="152"/>
                        <a:pt x="457" y="183"/>
                        <a:pt x="487" y="183"/>
                      </a:cubicBezTo>
                      <a:cubicBezTo>
                        <a:pt x="487" y="198"/>
                        <a:pt x="487" y="206"/>
                        <a:pt x="483" y="206"/>
                      </a:cubicBezTo>
                      <a:cubicBezTo>
                        <a:pt x="480" y="206"/>
                        <a:pt x="472" y="198"/>
                        <a:pt x="457" y="183"/>
                      </a:cubicBezTo>
                      <a:cubicBezTo>
                        <a:pt x="457" y="172"/>
                        <a:pt x="453" y="165"/>
                        <a:pt x="448" y="161"/>
                      </a:cubicBezTo>
                      <a:lnTo>
                        <a:pt x="448" y="161"/>
                      </a:lnTo>
                      <a:cubicBezTo>
                        <a:pt x="444" y="156"/>
                        <a:pt x="437" y="152"/>
                        <a:pt x="426" y="152"/>
                      </a:cubicBezTo>
                      <a:cubicBezTo>
                        <a:pt x="426" y="152"/>
                        <a:pt x="426" y="152"/>
                        <a:pt x="426" y="183"/>
                      </a:cubicBezTo>
                      <a:lnTo>
                        <a:pt x="426" y="213"/>
                      </a:lnTo>
                      <a:lnTo>
                        <a:pt x="366" y="213"/>
                      </a:lnTo>
                      <a:cubicBezTo>
                        <a:pt x="366" y="228"/>
                        <a:pt x="366" y="228"/>
                        <a:pt x="369" y="228"/>
                      </a:cubicBezTo>
                      <a:cubicBezTo>
                        <a:pt x="373" y="228"/>
                        <a:pt x="381" y="228"/>
                        <a:pt x="396" y="244"/>
                      </a:cubicBezTo>
                      <a:cubicBezTo>
                        <a:pt x="378" y="235"/>
                        <a:pt x="366" y="231"/>
                        <a:pt x="357" y="231"/>
                      </a:cubicBezTo>
                      <a:cubicBezTo>
                        <a:pt x="335" y="231"/>
                        <a:pt x="335" y="253"/>
                        <a:pt x="335" y="274"/>
                      </a:cubicBezTo>
                      <a:cubicBezTo>
                        <a:pt x="305" y="274"/>
                        <a:pt x="335" y="244"/>
                        <a:pt x="305" y="244"/>
                      </a:cubicBezTo>
                      <a:cubicBezTo>
                        <a:pt x="274" y="244"/>
                        <a:pt x="335" y="274"/>
                        <a:pt x="305" y="274"/>
                      </a:cubicBezTo>
                      <a:cubicBezTo>
                        <a:pt x="294" y="274"/>
                        <a:pt x="291" y="278"/>
                        <a:pt x="290" y="282"/>
                      </a:cubicBezTo>
                      <a:lnTo>
                        <a:pt x="290" y="282"/>
                      </a:lnTo>
                      <a:cubicBezTo>
                        <a:pt x="285" y="278"/>
                        <a:pt x="279" y="275"/>
                        <a:pt x="274" y="271"/>
                      </a:cubicBezTo>
                      <a:lnTo>
                        <a:pt x="274" y="271"/>
                      </a:lnTo>
                      <a:lnTo>
                        <a:pt x="274" y="274"/>
                      </a:lnTo>
                      <a:cubicBezTo>
                        <a:pt x="285" y="284"/>
                        <a:pt x="288" y="288"/>
                        <a:pt x="289" y="288"/>
                      </a:cubicBezTo>
                      <a:cubicBezTo>
                        <a:pt x="290" y="288"/>
                        <a:pt x="289" y="285"/>
                        <a:pt x="290" y="282"/>
                      </a:cubicBezTo>
                      <a:lnTo>
                        <a:pt x="290" y="282"/>
                      </a:lnTo>
                      <a:cubicBezTo>
                        <a:pt x="298" y="287"/>
                        <a:pt x="305" y="294"/>
                        <a:pt x="305" y="304"/>
                      </a:cubicBezTo>
                      <a:cubicBezTo>
                        <a:pt x="293" y="304"/>
                        <a:pt x="290" y="309"/>
                        <a:pt x="290" y="313"/>
                      </a:cubicBezTo>
                      <a:lnTo>
                        <a:pt x="290" y="313"/>
                      </a:lnTo>
                      <a:cubicBezTo>
                        <a:pt x="286" y="311"/>
                        <a:pt x="282" y="310"/>
                        <a:pt x="279" y="308"/>
                      </a:cubicBezTo>
                      <a:lnTo>
                        <a:pt x="279" y="308"/>
                      </a:lnTo>
                      <a:cubicBezTo>
                        <a:pt x="282" y="311"/>
                        <a:pt x="286" y="314"/>
                        <a:pt x="290" y="316"/>
                      </a:cubicBezTo>
                      <a:lnTo>
                        <a:pt x="290" y="316"/>
                      </a:lnTo>
                      <a:cubicBezTo>
                        <a:pt x="290" y="315"/>
                        <a:pt x="290" y="314"/>
                        <a:pt x="290" y="313"/>
                      </a:cubicBezTo>
                      <a:lnTo>
                        <a:pt x="290" y="313"/>
                      </a:lnTo>
                      <a:cubicBezTo>
                        <a:pt x="292" y="315"/>
                        <a:pt x="295" y="316"/>
                        <a:pt x="297" y="318"/>
                      </a:cubicBezTo>
                      <a:lnTo>
                        <a:pt x="297" y="318"/>
                      </a:lnTo>
                      <a:cubicBezTo>
                        <a:pt x="294" y="318"/>
                        <a:pt x="292" y="317"/>
                        <a:pt x="290" y="316"/>
                      </a:cubicBezTo>
                      <a:lnTo>
                        <a:pt x="290" y="316"/>
                      </a:lnTo>
                      <a:cubicBezTo>
                        <a:pt x="290" y="317"/>
                        <a:pt x="290" y="318"/>
                        <a:pt x="289" y="318"/>
                      </a:cubicBezTo>
                      <a:cubicBezTo>
                        <a:pt x="288" y="318"/>
                        <a:pt x="285" y="315"/>
                        <a:pt x="278" y="308"/>
                      </a:cubicBezTo>
                      <a:lnTo>
                        <a:pt x="278" y="308"/>
                      </a:lnTo>
                      <a:cubicBezTo>
                        <a:pt x="278" y="308"/>
                        <a:pt x="279" y="308"/>
                        <a:pt x="279" y="308"/>
                      </a:cubicBezTo>
                      <a:lnTo>
                        <a:pt x="279" y="308"/>
                      </a:lnTo>
                      <a:cubicBezTo>
                        <a:pt x="276" y="306"/>
                        <a:pt x="274" y="304"/>
                        <a:pt x="274" y="304"/>
                      </a:cubicBezTo>
                      <a:cubicBezTo>
                        <a:pt x="265" y="304"/>
                        <a:pt x="264" y="304"/>
                        <a:pt x="268" y="305"/>
                      </a:cubicBezTo>
                      <a:lnTo>
                        <a:pt x="268" y="305"/>
                      </a:lnTo>
                      <a:cubicBezTo>
                        <a:pt x="255" y="310"/>
                        <a:pt x="302" y="335"/>
                        <a:pt x="274" y="335"/>
                      </a:cubicBezTo>
                      <a:lnTo>
                        <a:pt x="244" y="335"/>
                      </a:lnTo>
                      <a:cubicBezTo>
                        <a:pt x="214" y="335"/>
                        <a:pt x="92" y="335"/>
                        <a:pt x="122" y="396"/>
                      </a:cubicBezTo>
                      <a:cubicBezTo>
                        <a:pt x="92" y="396"/>
                        <a:pt x="122" y="396"/>
                        <a:pt x="92" y="365"/>
                      </a:cubicBezTo>
                      <a:lnTo>
                        <a:pt x="92" y="365"/>
                      </a:lnTo>
                      <a:cubicBezTo>
                        <a:pt x="122" y="396"/>
                        <a:pt x="31" y="396"/>
                        <a:pt x="31" y="426"/>
                      </a:cubicBezTo>
                      <a:lnTo>
                        <a:pt x="62" y="426"/>
                      </a:lnTo>
                      <a:cubicBezTo>
                        <a:pt x="1" y="456"/>
                        <a:pt x="31" y="487"/>
                        <a:pt x="31" y="548"/>
                      </a:cubicBezTo>
                      <a:lnTo>
                        <a:pt x="31" y="517"/>
                      </a:lnTo>
                      <a:cubicBezTo>
                        <a:pt x="62" y="548"/>
                        <a:pt x="62" y="548"/>
                        <a:pt x="62" y="548"/>
                      </a:cubicBezTo>
                      <a:cubicBezTo>
                        <a:pt x="1" y="578"/>
                        <a:pt x="31" y="639"/>
                        <a:pt x="31" y="700"/>
                      </a:cubicBezTo>
                      <a:cubicBezTo>
                        <a:pt x="62" y="760"/>
                        <a:pt x="62" y="852"/>
                        <a:pt x="122" y="912"/>
                      </a:cubicBezTo>
                      <a:cubicBezTo>
                        <a:pt x="122" y="882"/>
                        <a:pt x="153" y="882"/>
                        <a:pt x="153" y="882"/>
                      </a:cubicBezTo>
                      <a:lnTo>
                        <a:pt x="153" y="882"/>
                      </a:lnTo>
                      <a:cubicBezTo>
                        <a:pt x="92" y="943"/>
                        <a:pt x="183" y="912"/>
                        <a:pt x="153" y="943"/>
                      </a:cubicBezTo>
                      <a:cubicBezTo>
                        <a:pt x="183" y="973"/>
                        <a:pt x="183" y="1034"/>
                        <a:pt x="244" y="1034"/>
                      </a:cubicBezTo>
                      <a:lnTo>
                        <a:pt x="214" y="1034"/>
                      </a:lnTo>
                      <a:cubicBezTo>
                        <a:pt x="214" y="1049"/>
                        <a:pt x="221" y="1049"/>
                        <a:pt x="229" y="1049"/>
                      </a:cubicBezTo>
                      <a:cubicBezTo>
                        <a:pt x="236" y="1049"/>
                        <a:pt x="244" y="1049"/>
                        <a:pt x="244" y="1064"/>
                      </a:cubicBezTo>
                      <a:lnTo>
                        <a:pt x="305" y="1064"/>
                      </a:lnTo>
                      <a:lnTo>
                        <a:pt x="305" y="1064"/>
                      </a:lnTo>
                      <a:lnTo>
                        <a:pt x="305" y="1064"/>
                      </a:lnTo>
                      <a:cubicBezTo>
                        <a:pt x="274" y="1095"/>
                        <a:pt x="335" y="1095"/>
                        <a:pt x="335" y="1095"/>
                      </a:cubicBezTo>
                      <a:cubicBezTo>
                        <a:pt x="335" y="1095"/>
                        <a:pt x="366" y="1095"/>
                        <a:pt x="366" y="1125"/>
                      </a:cubicBezTo>
                      <a:cubicBezTo>
                        <a:pt x="366" y="1125"/>
                        <a:pt x="396" y="1156"/>
                        <a:pt x="396" y="1156"/>
                      </a:cubicBezTo>
                      <a:cubicBezTo>
                        <a:pt x="426" y="1186"/>
                        <a:pt x="457" y="1186"/>
                        <a:pt x="487" y="1216"/>
                      </a:cubicBezTo>
                      <a:lnTo>
                        <a:pt x="518" y="1186"/>
                      </a:lnTo>
                      <a:cubicBezTo>
                        <a:pt x="518" y="1186"/>
                        <a:pt x="531" y="1172"/>
                        <a:pt x="540" y="1172"/>
                      </a:cubicBezTo>
                      <a:cubicBezTo>
                        <a:pt x="545" y="1172"/>
                        <a:pt x="548" y="1176"/>
                        <a:pt x="548" y="1186"/>
                      </a:cubicBezTo>
                      <a:cubicBezTo>
                        <a:pt x="548" y="1203"/>
                        <a:pt x="548" y="1216"/>
                        <a:pt x="548" y="1216"/>
                      </a:cubicBezTo>
                      <a:lnTo>
                        <a:pt x="761" y="1216"/>
                      </a:lnTo>
                      <a:cubicBezTo>
                        <a:pt x="791" y="1186"/>
                        <a:pt x="791" y="1156"/>
                        <a:pt x="822" y="1156"/>
                      </a:cubicBezTo>
                      <a:cubicBezTo>
                        <a:pt x="822" y="1156"/>
                        <a:pt x="822" y="1142"/>
                        <a:pt x="831" y="1142"/>
                      </a:cubicBezTo>
                      <a:cubicBezTo>
                        <a:pt x="835" y="1142"/>
                        <a:pt x="842" y="1145"/>
                        <a:pt x="852" y="1156"/>
                      </a:cubicBezTo>
                      <a:cubicBezTo>
                        <a:pt x="852" y="1156"/>
                        <a:pt x="822" y="1125"/>
                        <a:pt x="822" y="1095"/>
                      </a:cubicBezTo>
                      <a:lnTo>
                        <a:pt x="822" y="1095"/>
                      </a:lnTo>
                      <a:cubicBezTo>
                        <a:pt x="822" y="1125"/>
                        <a:pt x="852" y="1125"/>
                        <a:pt x="852" y="1125"/>
                      </a:cubicBezTo>
                      <a:cubicBezTo>
                        <a:pt x="852" y="1110"/>
                        <a:pt x="867" y="1110"/>
                        <a:pt x="882" y="1110"/>
                      </a:cubicBezTo>
                      <a:cubicBezTo>
                        <a:pt x="898" y="1110"/>
                        <a:pt x="913" y="1110"/>
                        <a:pt x="913" y="1095"/>
                      </a:cubicBezTo>
                      <a:cubicBezTo>
                        <a:pt x="902" y="1072"/>
                        <a:pt x="903" y="1066"/>
                        <a:pt x="909" y="1066"/>
                      </a:cubicBezTo>
                      <a:cubicBezTo>
                        <a:pt x="915" y="1066"/>
                        <a:pt x="928" y="1073"/>
                        <a:pt x="936" y="1073"/>
                      </a:cubicBezTo>
                      <a:cubicBezTo>
                        <a:pt x="940" y="1073"/>
                        <a:pt x="943" y="1071"/>
                        <a:pt x="943" y="1064"/>
                      </a:cubicBezTo>
                      <a:cubicBezTo>
                        <a:pt x="953" y="1054"/>
                        <a:pt x="960" y="1051"/>
                        <a:pt x="965" y="1051"/>
                      </a:cubicBezTo>
                      <a:cubicBezTo>
                        <a:pt x="974" y="1051"/>
                        <a:pt x="974" y="1064"/>
                        <a:pt x="974" y="1064"/>
                      </a:cubicBezTo>
                      <a:cubicBezTo>
                        <a:pt x="974" y="1034"/>
                        <a:pt x="974" y="1034"/>
                        <a:pt x="974" y="1034"/>
                      </a:cubicBezTo>
                      <a:cubicBezTo>
                        <a:pt x="974" y="1034"/>
                        <a:pt x="1004" y="1034"/>
                        <a:pt x="1004" y="1004"/>
                      </a:cubicBezTo>
                      <a:cubicBezTo>
                        <a:pt x="1004" y="1004"/>
                        <a:pt x="1004" y="1034"/>
                        <a:pt x="1034" y="1034"/>
                      </a:cubicBezTo>
                      <a:cubicBezTo>
                        <a:pt x="1019" y="1019"/>
                        <a:pt x="1019" y="1019"/>
                        <a:pt x="1027" y="1019"/>
                      </a:cubicBezTo>
                      <a:cubicBezTo>
                        <a:pt x="1034" y="1019"/>
                        <a:pt x="1050" y="1019"/>
                        <a:pt x="1065" y="1004"/>
                      </a:cubicBezTo>
                      <a:cubicBezTo>
                        <a:pt x="1065" y="973"/>
                        <a:pt x="1065" y="912"/>
                        <a:pt x="1095" y="882"/>
                      </a:cubicBezTo>
                      <a:cubicBezTo>
                        <a:pt x="1095" y="852"/>
                        <a:pt x="1095" y="821"/>
                        <a:pt x="1095" y="821"/>
                      </a:cubicBezTo>
                      <a:lnTo>
                        <a:pt x="1126" y="821"/>
                      </a:lnTo>
                      <a:cubicBezTo>
                        <a:pt x="1126" y="821"/>
                        <a:pt x="1126" y="808"/>
                        <a:pt x="1135" y="808"/>
                      </a:cubicBezTo>
                      <a:cubicBezTo>
                        <a:pt x="1139" y="808"/>
                        <a:pt x="1146" y="811"/>
                        <a:pt x="1156" y="821"/>
                      </a:cubicBezTo>
                      <a:lnTo>
                        <a:pt x="1186" y="791"/>
                      </a:lnTo>
                      <a:cubicBezTo>
                        <a:pt x="1186" y="760"/>
                        <a:pt x="1156" y="760"/>
                        <a:pt x="1156" y="760"/>
                      </a:cubicBezTo>
                      <a:lnTo>
                        <a:pt x="1186" y="760"/>
                      </a:lnTo>
                      <a:cubicBezTo>
                        <a:pt x="1217" y="730"/>
                        <a:pt x="1095" y="700"/>
                        <a:pt x="1126" y="669"/>
                      </a:cubicBezTo>
                      <a:lnTo>
                        <a:pt x="1065" y="669"/>
                      </a:lnTo>
                      <a:cubicBezTo>
                        <a:pt x="1095" y="669"/>
                        <a:pt x="1065" y="639"/>
                        <a:pt x="1065" y="639"/>
                      </a:cubicBezTo>
                      <a:cubicBezTo>
                        <a:pt x="1095" y="639"/>
                        <a:pt x="1095" y="639"/>
                        <a:pt x="1126" y="608"/>
                      </a:cubicBezTo>
                      <a:lnTo>
                        <a:pt x="1095" y="608"/>
                      </a:lnTo>
                      <a:lnTo>
                        <a:pt x="1095" y="578"/>
                      </a:lnTo>
                      <a:cubicBezTo>
                        <a:pt x="1095" y="578"/>
                        <a:pt x="1095" y="548"/>
                        <a:pt x="1095" y="548"/>
                      </a:cubicBezTo>
                      <a:cubicBezTo>
                        <a:pt x="1080" y="532"/>
                        <a:pt x="1072" y="532"/>
                        <a:pt x="1069" y="532"/>
                      </a:cubicBezTo>
                      <a:cubicBezTo>
                        <a:pt x="1065" y="532"/>
                        <a:pt x="1065" y="532"/>
                        <a:pt x="1065" y="517"/>
                      </a:cubicBezTo>
                      <a:lnTo>
                        <a:pt x="1095" y="517"/>
                      </a:lnTo>
                      <a:cubicBezTo>
                        <a:pt x="1065" y="517"/>
                        <a:pt x="1095" y="517"/>
                        <a:pt x="1095" y="487"/>
                      </a:cubicBezTo>
                      <a:lnTo>
                        <a:pt x="1065" y="487"/>
                      </a:lnTo>
                      <a:cubicBezTo>
                        <a:pt x="1065" y="456"/>
                        <a:pt x="1065" y="456"/>
                        <a:pt x="1065" y="456"/>
                      </a:cubicBezTo>
                      <a:cubicBezTo>
                        <a:pt x="1044" y="456"/>
                        <a:pt x="1038" y="470"/>
                        <a:pt x="1035" y="470"/>
                      </a:cubicBezTo>
                      <a:cubicBezTo>
                        <a:pt x="1034" y="470"/>
                        <a:pt x="1034" y="467"/>
                        <a:pt x="1034" y="456"/>
                      </a:cubicBezTo>
                      <a:cubicBezTo>
                        <a:pt x="1034" y="456"/>
                        <a:pt x="1004" y="426"/>
                        <a:pt x="1065" y="426"/>
                      </a:cubicBezTo>
                      <a:cubicBezTo>
                        <a:pt x="1005" y="406"/>
                        <a:pt x="1036" y="399"/>
                        <a:pt x="1065" y="397"/>
                      </a:cubicBezTo>
                      <a:lnTo>
                        <a:pt x="1065" y="397"/>
                      </a:lnTo>
                      <a:lnTo>
                        <a:pt x="1065" y="426"/>
                      </a:lnTo>
                      <a:lnTo>
                        <a:pt x="1095" y="426"/>
                      </a:lnTo>
                      <a:cubicBezTo>
                        <a:pt x="1065" y="426"/>
                        <a:pt x="1065" y="426"/>
                        <a:pt x="1065" y="397"/>
                      </a:cubicBezTo>
                      <a:lnTo>
                        <a:pt x="1065" y="397"/>
                      </a:lnTo>
                      <a:cubicBezTo>
                        <a:pt x="1080" y="396"/>
                        <a:pt x="1095" y="396"/>
                        <a:pt x="1095" y="396"/>
                      </a:cubicBezTo>
                      <a:lnTo>
                        <a:pt x="1065" y="396"/>
                      </a:lnTo>
                      <a:cubicBezTo>
                        <a:pt x="1065" y="396"/>
                        <a:pt x="1095" y="365"/>
                        <a:pt x="1065" y="365"/>
                      </a:cubicBezTo>
                      <a:cubicBezTo>
                        <a:pt x="1065" y="335"/>
                        <a:pt x="1065" y="335"/>
                        <a:pt x="1065" y="335"/>
                      </a:cubicBezTo>
                      <a:lnTo>
                        <a:pt x="1034" y="335"/>
                      </a:lnTo>
                      <a:cubicBezTo>
                        <a:pt x="1034" y="335"/>
                        <a:pt x="1004" y="335"/>
                        <a:pt x="1004" y="304"/>
                      </a:cubicBezTo>
                      <a:lnTo>
                        <a:pt x="1034" y="304"/>
                      </a:lnTo>
                      <a:cubicBezTo>
                        <a:pt x="1044" y="294"/>
                        <a:pt x="1048" y="291"/>
                        <a:pt x="1049" y="291"/>
                      </a:cubicBezTo>
                      <a:cubicBezTo>
                        <a:pt x="1051" y="291"/>
                        <a:pt x="1044" y="304"/>
                        <a:pt x="1065" y="304"/>
                      </a:cubicBezTo>
                      <a:lnTo>
                        <a:pt x="1044" y="284"/>
                      </a:lnTo>
                      <a:lnTo>
                        <a:pt x="1044" y="284"/>
                      </a:lnTo>
                      <a:cubicBezTo>
                        <a:pt x="1039" y="287"/>
                        <a:pt x="1037" y="288"/>
                        <a:pt x="1037" y="288"/>
                      </a:cubicBezTo>
                      <a:cubicBezTo>
                        <a:pt x="1036" y="288"/>
                        <a:pt x="1039" y="285"/>
                        <a:pt x="1042" y="281"/>
                      </a:cubicBezTo>
                      <a:lnTo>
                        <a:pt x="1042" y="281"/>
                      </a:lnTo>
                      <a:lnTo>
                        <a:pt x="1044" y="284"/>
                      </a:lnTo>
                      <a:lnTo>
                        <a:pt x="1044" y="284"/>
                      </a:lnTo>
                      <a:cubicBezTo>
                        <a:pt x="1049" y="282"/>
                        <a:pt x="1055" y="279"/>
                        <a:pt x="1065" y="274"/>
                      </a:cubicBezTo>
                      <a:lnTo>
                        <a:pt x="1034" y="274"/>
                      </a:lnTo>
                      <a:cubicBezTo>
                        <a:pt x="1034" y="264"/>
                        <a:pt x="1028" y="261"/>
                        <a:pt x="1017" y="261"/>
                      </a:cubicBezTo>
                      <a:cubicBezTo>
                        <a:pt x="997" y="261"/>
                        <a:pt x="963" y="274"/>
                        <a:pt x="943" y="274"/>
                      </a:cubicBezTo>
                      <a:cubicBezTo>
                        <a:pt x="974" y="274"/>
                        <a:pt x="974" y="244"/>
                        <a:pt x="974" y="244"/>
                      </a:cubicBezTo>
                      <a:cubicBezTo>
                        <a:pt x="943" y="244"/>
                        <a:pt x="943" y="213"/>
                        <a:pt x="943" y="213"/>
                      </a:cubicBezTo>
                      <a:cubicBezTo>
                        <a:pt x="953" y="203"/>
                        <a:pt x="953" y="200"/>
                        <a:pt x="949" y="200"/>
                      </a:cubicBezTo>
                      <a:cubicBezTo>
                        <a:pt x="940" y="200"/>
                        <a:pt x="913" y="213"/>
                        <a:pt x="913" y="213"/>
                      </a:cubicBezTo>
                      <a:cubicBezTo>
                        <a:pt x="913" y="183"/>
                        <a:pt x="913" y="183"/>
                        <a:pt x="943" y="183"/>
                      </a:cubicBezTo>
                      <a:cubicBezTo>
                        <a:pt x="913" y="183"/>
                        <a:pt x="913" y="183"/>
                        <a:pt x="943" y="152"/>
                      </a:cubicBezTo>
                      <a:cubicBezTo>
                        <a:pt x="913" y="152"/>
                        <a:pt x="913" y="183"/>
                        <a:pt x="913" y="183"/>
                      </a:cubicBezTo>
                      <a:lnTo>
                        <a:pt x="913" y="152"/>
                      </a:lnTo>
                      <a:cubicBezTo>
                        <a:pt x="913" y="152"/>
                        <a:pt x="943" y="122"/>
                        <a:pt x="943" y="122"/>
                      </a:cubicBezTo>
                      <a:lnTo>
                        <a:pt x="852" y="61"/>
                      </a:lnTo>
                      <a:lnTo>
                        <a:pt x="852" y="31"/>
                      </a:lnTo>
                      <a:cubicBezTo>
                        <a:pt x="852" y="31"/>
                        <a:pt x="852" y="31"/>
                        <a:pt x="8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69" name="Google Shape;2069;p31"/>
                <p:cNvSpPr/>
                <p:nvPr/>
              </p:nvSpPr>
              <p:spPr>
                <a:xfrm>
                  <a:off x="2270249" y="448928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0" name="Google Shape;2070;p31"/>
                <p:cNvSpPr/>
                <p:nvPr/>
              </p:nvSpPr>
              <p:spPr>
                <a:xfrm>
                  <a:off x="2271246" y="449709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1" name="Google Shape;2071;p31"/>
                <p:cNvSpPr/>
                <p:nvPr/>
              </p:nvSpPr>
              <p:spPr>
                <a:xfrm>
                  <a:off x="2271246" y="449905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0"/>
                      </a:moveTo>
                      <a:cubicBezTo>
                        <a:pt x="31" y="0"/>
                        <a:pt x="0" y="0"/>
                        <a:pt x="0" y="0"/>
                      </a:cubicBezTo>
                      <a:cubicBezTo>
                        <a:pt x="0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2" name="Google Shape;2072;p31"/>
                <p:cNvSpPr/>
                <p:nvPr/>
              </p:nvSpPr>
              <p:spPr>
                <a:xfrm>
                  <a:off x="2266359" y="448632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3" name="Google Shape;2073;p31"/>
                <p:cNvSpPr/>
                <p:nvPr/>
              </p:nvSpPr>
              <p:spPr>
                <a:xfrm>
                  <a:off x="2251696" y="44833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4" name="Google Shape;2074;p31"/>
                <p:cNvSpPr/>
                <p:nvPr/>
              </p:nvSpPr>
              <p:spPr>
                <a:xfrm>
                  <a:off x="2252661" y="448439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5" name="Google Shape;2075;p31"/>
                <p:cNvSpPr/>
                <p:nvPr/>
              </p:nvSpPr>
              <p:spPr>
                <a:xfrm>
                  <a:off x="2267323" y="448828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31" y="1"/>
                      </a:cubicBez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6" name="Google Shape;2076;p31"/>
                <p:cNvSpPr/>
                <p:nvPr/>
              </p:nvSpPr>
              <p:spPr>
                <a:xfrm>
                  <a:off x="2252661" y="4483397"/>
                  <a:ext cx="32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2" extrusionOk="0">
                      <a:moveTo>
                        <a:pt x="1" y="31"/>
                      </a:moveTo>
                      <a:lnTo>
                        <a:pt x="1" y="3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7" name="Google Shape;2077;p31"/>
                <p:cNvSpPr/>
                <p:nvPr/>
              </p:nvSpPr>
              <p:spPr>
                <a:xfrm>
                  <a:off x="2251696" y="44833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8" name="Google Shape;2078;p31"/>
                <p:cNvSpPr/>
                <p:nvPr/>
              </p:nvSpPr>
              <p:spPr>
                <a:xfrm>
                  <a:off x="2259510" y="44833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79" name="Google Shape;2079;p31"/>
                <p:cNvSpPr/>
                <p:nvPr/>
              </p:nvSpPr>
              <p:spPr>
                <a:xfrm>
                  <a:off x="2253625" y="448243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0" name="Google Shape;2080;p31"/>
                <p:cNvSpPr/>
                <p:nvPr/>
              </p:nvSpPr>
              <p:spPr>
                <a:xfrm>
                  <a:off x="2250699" y="44833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1" name="Google Shape;2081;p31"/>
                <p:cNvSpPr/>
                <p:nvPr/>
              </p:nvSpPr>
              <p:spPr>
                <a:xfrm>
                  <a:off x="2256583" y="4482432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0" y="0"/>
                      </a:moveTo>
                      <a:cubicBezTo>
                        <a:pt x="0" y="0"/>
                        <a:pt x="0" y="31"/>
                        <a:pt x="0" y="31"/>
                      </a:cubicBezTo>
                      <a:cubicBezTo>
                        <a:pt x="0" y="31"/>
                        <a:pt x="31" y="31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2" name="Google Shape;2082;p31"/>
                <p:cNvSpPr/>
                <p:nvPr/>
              </p:nvSpPr>
              <p:spPr>
                <a:xfrm>
                  <a:off x="1440457" y="52965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3" name="Google Shape;2083;p31"/>
                <p:cNvSpPr/>
                <p:nvPr/>
              </p:nvSpPr>
              <p:spPr>
                <a:xfrm>
                  <a:off x="1443384" y="529560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4" name="Google Shape;2084;p31"/>
                <p:cNvSpPr/>
                <p:nvPr/>
              </p:nvSpPr>
              <p:spPr>
                <a:xfrm>
                  <a:off x="1438496" y="52985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5" name="Google Shape;2085;p31"/>
                <p:cNvSpPr/>
                <p:nvPr/>
              </p:nvSpPr>
              <p:spPr>
                <a:xfrm>
                  <a:off x="1447306" y="52965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6" name="Google Shape;2086;p31"/>
                <p:cNvSpPr/>
                <p:nvPr/>
              </p:nvSpPr>
              <p:spPr>
                <a:xfrm>
                  <a:off x="1445345" y="52946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7" name="Google Shape;2087;p31"/>
                <p:cNvSpPr/>
                <p:nvPr/>
              </p:nvSpPr>
              <p:spPr>
                <a:xfrm>
                  <a:off x="1430682" y="5299523"/>
                  <a:ext cx="1029" cy="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extrusionOk="0">
                      <a:moveTo>
                        <a:pt x="1" y="0"/>
                      </a:moveTo>
                      <a:lnTo>
                        <a:pt x="3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8" name="Google Shape;2088;p31"/>
                <p:cNvSpPr/>
                <p:nvPr/>
              </p:nvSpPr>
              <p:spPr>
                <a:xfrm>
                  <a:off x="1433641" y="5304378"/>
                  <a:ext cx="0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89" name="Google Shape;2089;p31"/>
                <p:cNvSpPr/>
                <p:nvPr/>
              </p:nvSpPr>
              <p:spPr>
                <a:xfrm>
                  <a:off x="1434605" y="5301452"/>
                  <a:ext cx="997" cy="4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5" extrusionOk="0">
                      <a:moveTo>
                        <a:pt x="0" y="1"/>
                      </a:moveTo>
                      <a:cubicBezTo>
                        <a:pt x="0" y="1"/>
                        <a:pt x="0" y="14"/>
                        <a:pt x="9" y="14"/>
                      </a:cubicBezTo>
                      <a:cubicBezTo>
                        <a:pt x="14" y="14"/>
                        <a:pt x="21" y="1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0" name="Google Shape;2090;p31"/>
                <p:cNvSpPr/>
                <p:nvPr/>
              </p:nvSpPr>
              <p:spPr>
                <a:xfrm>
                  <a:off x="1434605" y="530145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1" name="Google Shape;2091;p31"/>
                <p:cNvSpPr/>
                <p:nvPr/>
              </p:nvSpPr>
              <p:spPr>
                <a:xfrm>
                  <a:off x="1441454" y="529267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2" name="Google Shape;2092;p31"/>
                <p:cNvSpPr/>
                <p:nvPr/>
              </p:nvSpPr>
              <p:spPr>
                <a:xfrm>
                  <a:off x="1449268" y="529852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3" name="Google Shape;2093;p31"/>
                <p:cNvSpPr/>
                <p:nvPr/>
              </p:nvSpPr>
              <p:spPr>
                <a:xfrm>
                  <a:off x="1437531" y="52936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4" name="Google Shape;2094;p31"/>
                <p:cNvSpPr/>
                <p:nvPr/>
              </p:nvSpPr>
              <p:spPr>
                <a:xfrm>
                  <a:off x="1428753" y="5296565"/>
                  <a:ext cx="997" cy="102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2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0" y="31"/>
                      </a:cubicBezTo>
                      <a:cubicBezTo>
                        <a:pt x="0" y="1"/>
                        <a:pt x="3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5" name="Google Shape;2095;p31"/>
                <p:cNvSpPr/>
                <p:nvPr/>
              </p:nvSpPr>
              <p:spPr>
                <a:xfrm>
                  <a:off x="1468818" y="529756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6" name="Google Shape;2096;p31"/>
                <p:cNvSpPr/>
                <p:nvPr/>
              </p:nvSpPr>
              <p:spPr>
                <a:xfrm>
                  <a:off x="1437531" y="52936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7" name="Google Shape;2097;p31"/>
                <p:cNvSpPr/>
                <p:nvPr/>
              </p:nvSpPr>
              <p:spPr>
                <a:xfrm>
                  <a:off x="1450233" y="52946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8" name="Google Shape;2098;p31"/>
                <p:cNvSpPr/>
                <p:nvPr/>
              </p:nvSpPr>
              <p:spPr>
                <a:xfrm>
                  <a:off x="1449268" y="52936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099" name="Google Shape;2099;p31"/>
                <p:cNvSpPr/>
                <p:nvPr/>
              </p:nvSpPr>
              <p:spPr>
                <a:xfrm>
                  <a:off x="1440457" y="5292674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0"/>
                      </a:moveTo>
                      <a:lnTo>
                        <a:pt x="1" y="0"/>
                      </a:lnTo>
                      <a:cubicBezTo>
                        <a:pt x="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0" name="Google Shape;2100;p31"/>
                <p:cNvSpPr/>
                <p:nvPr/>
              </p:nvSpPr>
              <p:spPr>
                <a:xfrm>
                  <a:off x="1447306" y="52936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1" name="Google Shape;2101;p31"/>
                <p:cNvSpPr/>
                <p:nvPr/>
              </p:nvSpPr>
              <p:spPr>
                <a:xfrm>
                  <a:off x="1445345" y="52946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2" name="Google Shape;2102;p31"/>
                <p:cNvSpPr/>
                <p:nvPr/>
              </p:nvSpPr>
              <p:spPr>
                <a:xfrm>
                  <a:off x="1448271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3" name="Google Shape;2103;p31"/>
                <p:cNvSpPr/>
                <p:nvPr/>
              </p:nvSpPr>
              <p:spPr>
                <a:xfrm>
                  <a:off x="1448271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4" name="Google Shape;2104;p31"/>
                <p:cNvSpPr/>
                <p:nvPr/>
              </p:nvSpPr>
              <p:spPr>
                <a:xfrm>
                  <a:off x="1449268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5" name="Google Shape;2105;p31"/>
                <p:cNvSpPr/>
                <p:nvPr/>
              </p:nvSpPr>
              <p:spPr>
                <a:xfrm>
                  <a:off x="1441454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6" name="Google Shape;2106;p31"/>
                <p:cNvSpPr/>
                <p:nvPr/>
              </p:nvSpPr>
              <p:spPr>
                <a:xfrm>
                  <a:off x="1442419" y="527997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31" y="0"/>
                      </a:cubicBezTo>
                      <a:cubicBezTo>
                        <a:pt x="3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7" name="Google Shape;2107;p31"/>
                <p:cNvSpPr/>
                <p:nvPr/>
              </p:nvSpPr>
              <p:spPr>
                <a:xfrm>
                  <a:off x="1453159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8" name="Google Shape;2108;p31"/>
                <p:cNvSpPr/>
                <p:nvPr/>
              </p:nvSpPr>
              <p:spPr>
                <a:xfrm>
                  <a:off x="1428753" y="5278011"/>
                  <a:ext cx="41062" cy="36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7" h="1137" extrusionOk="0">
                      <a:moveTo>
                        <a:pt x="486" y="0"/>
                      </a:moveTo>
                      <a:cubicBezTo>
                        <a:pt x="471" y="16"/>
                        <a:pt x="464" y="16"/>
                        <a:pt x="460" y="16"/>
                      </a:cubicBezTo>
                      <a:cubicBezTo>
                        <a:pt x="456" y="16"/>
                        <a:pt x="456" y="16"/>
                        <a:pt x="456" y="31"/>
                      </a:cubicBezTo>
                      <a:cubicBezTo>
                        <a:pt x="456" y="37"/>
                        <a:pt x="456" y="39"/>
                        <a:pt x="456" y="39"/>
                      </a:cubicBezTo>
                      <a:cubicBezTo>
                        <a:pt x="457" y="39"/>
                        <a:pt x="460" y="22"/>
                        <a:pt x="471" y="22"/>
                      </a:cubicBezTo>
                      <a:cubicBezTo>
                        <a:pt x="475" y="22"/>
                        <a:pt x="480" y="24"/>
                        <a:pt x="486" y="31"/>
                      </a:cubicBezTo>
                      <a:cubicBezTo>
                        <a:pt x="486" y="21"/>
                        <a:pt x="486" y="11"/>
                        <a:pt x="486" y="0"/>
                      </a:cubicBezTo>
                      <a:close/>
                      <a:moveTo>
                        <a:pt x="395" y="61"/>
                      </a:moveTo>
                      <a:lnTo>
                        <a:pt x="395" y="91"/>
                      </a:lnTo>
                      <a:cubicBezTo>
                        <a:pt x="395" y="76"/>
                        <a:pt x="403" y="76"/>
                        <a:pt x="407" y="76"/>
                      </a:cubicBezTo>
                      <a:cubicBezTo>
                        <a:pt x="410" y="76"/>
                        <a:pt x="410" y="76"/>
                        <a:pt x="395" y="61"/>
                      </a:cubicBezTo>
                      <a:close/>
                      <a:moveTo>
                        <a:pt x="547" y="61"/>
                      </a:moveTo>
                      <a:lnTo>
                        <a:pt x="547" y="91"/>
                      </a:lnTo>
                      <a:cubicBezTo>
                        <a:pt x="547" y="91"/>
                        <a:pt x="547" y="83"/>
                        <a:pt x="552" y="74"/>
                      </a:cubicBezTo>
                      <a:lnTo>
                        <a:pt x="552" y="74"/>
                      </a:lnTo>
                      <a:cubicBezTo>
                        <a:pt x="555" y="76"/>
                        <a:pt x="559" y="76"/>
                        <a:pt x="562" y="76"/>
                      </a:cubicBezTo>
                      <a:cubicBezTo>
                        <a:pt x="570" y="76"/>
                        <a:pt x="578" y="76"/>
                        <a:pt x="578" y="91"/>
                      </a:cubicBezTo>
                      <a:lnTo>
                        <a:pt x="578" y="61"/>
                      </a:lnTo>
                      <a:cubicBezTo>
                        <a:pt x="564" y="61"/>
                        <a:pt x="556" y="68"/>
                        <a:pt x="552" y="74"/>
                      </a:cubicBezTo>
                      <a:lnTo>
                        <a:pt x="552" y="74"/>
                      </a:lnTo>
                      <a:cubicBezTo>
                        <a:pt x="549" y="73"/>
                        <a:pt x="547" y="69"/>
                        <a:pt x="547" y="61"/>
                      </a:cubicBezTo>
                      <a:close/>
                      <a:moveTo>
                        <a:pt x="878" y="83"/>
                      </a:moveTo>
                      <a:cubicBezTo>
                        <a:pt x="875" y="83"/>
                        <a:pt x="871" y="87"/>
                        <a:pt x="866" y="91"/>
                      </a:cubicBezTo>
                      <a:lnTo>
                        <a:pt x="881" y="91"/>
                      </a:lnTo>
                      <a:cubicBezTo>
                        <a:pt x="881" y="85"/>
                        <a:pt x="880" y="83"/>
                        <a:pt x="878" y="83"/>
                      </a:cubicBezTo>
                      <a:close/>
                      <a:moveTo>
                        <a:pt x="851" y="91"/>
                      </a:moveTo>
                      <a:cubicBezTo>
                        <a:pt x="851" y="98"/>
                        <a:pt x="852" y="100"/>
                        <a:pt x="855" y="100"/>
                      </a:cubicBezTo>
                      <a:cubicBezTo>
                        <a:pt x="858" y="100"/>
                        <a:pt x="862" y="96"/>
                        <a:pt x="866" y="91"/>
                      </a:cubicBezTo>
                      <a:close/>
                      <a:moveTo>
                        <a:pt x="608" y="61"/>
                      </a:moveTo>
                      <a:lnTo>
                        <a:pt x="608" y="91"/>
                      </a:lnTo>
                      <a:cubicBezTo>
                        <a:pt x="608" y="91"/>
                        <a:pt x="608" y="122"/>
                        <a:pt x="608" y="122"/>
                      </a:cubicBezTo>
                      <a:cubicBezTo>
                        <a:pt x="608" y="91"/>
                        <a:pt x="608" y="61"/>
                        <a:pt x="638" y="61"/>
                      </a:cubicBezTo>
                      <a:close/>
                      <a:moveTo>
                        <a:pt x="605" y="113"/>
                      </a:moveTo>
                      <a:cubicBezTo>
                        <a:pt x="602" y="113"/>
                        <a:pt x="598" y="119"/>
                        <a:pt x="596" y="124"/>
                      </a:cubicBezTo>
                      <a:lnTo>
                        <a:pt x="596" y="124"/>
                      </a:lnTo>
                      <a:cubicBezTo>
                        <a:pt x="599" y="123"/>
                        <a:pt x="603" y="122"/>
                        <a:pt x="608" y="122"/>
                      </a:cubicBezTo>
                      <a:cubicBezTo>
                        <a:pt x="608" y="115"/>
                        <a:pt x="607" y="113"/>
                        <a:pt x="605" y="113"/>
                      </a:cubicBezTo>
                      <a:close/>
                      <a:moveTo>
                        <a:pt x="304" y="152"/>
                      </a:moveTo>
                      <a:cubicBezTo>
                        <a:pt x="304" y="152"/>
                        <a:pt x="274" y="152"/>
                        <a:pt x="304" y="183"/>
                      </a:cubicBezTo>
                      <a:cubicBezTo>
                        <a:pt x="304" y="183"/>
                        <a:pt x="304" y="152"/>
                        <a:pt x="304" y="152"/>
                      </a:cubicBezTo>
                      <a:close/>
                      <a:moveTo>
                        <a:pt x="213" y="183"/>
                      </a:moveTo>
                      <a:cubicBezTo>
                        <a:pt x="213" y="213"/>
                        <a:pt x="243" y="213"/>
                        <a:pt x="243" y="243"/>
                      </a:cubicBezTo>
                      <a:lnTo>
                        <a:pt x="243" y="243"/>
                      </a:lnTo>
                      <a:cubicBezTo>
                        <a:pt x="243" y="213"/>
                        <a:pt x="213" y="183"/>
                        <a:pt x="213" y="183"/>
                      </a:cubicBezTo>
                      <a:close/>
                      <a:moveTo>
                        <a:pt x="122" y="335"/>
                      </a:moveTo>
                      <a:lnTo>
                        <a:pt x="152" y="365"/>
                      </a:lnTo>
                      <a:cubicBezTo>
                        <a:pt x="152" y="365"/>
                        <a:pt x="152" y="365"/>
                        <a:pt x="152" y="335"/>
                      </a:cubicBezTo>
                      <a:close/>
                      <a:moveTo>
                        <a:pt x="669" y="487"/>
                      </a:moveTo>
                      <a:cubicBezTo>
                        <a:pt x="669" y="487"/>
                        <a:pt x="669" y="487"/>
                        <a:pt x="669" y="487"/>
                      </a:cubicBezTo>
                      <a:lnTo>
                        <a:pt x="669" y="487"/>
                      </a:lnTo>
                      <a:cubicBezTo>
                        <a:pt x="669" y="487"/>
                        <a:pt x="669" y="487"/>
                        <a:pt x="669" y="487"/>
                      </a:cubicBezTo>
                      <a:lnTo>
                        <a:pt x="669" y="487"/>
                      </a:lnTo>
                      <a:cubicBezTo>
                        <a:pt x="682" y="500"/>
                        <a:pt x="678" y="501"/>
                        <a:pt x="672" y="502"/>
                      </a:cubicBezTo>
                      <a:lnTo>
                        <a:pt x="672" y="502"/>
                      </a:lnTo>
                      <a:cubicBezTo>
                        <a:pt x="670" y="498"/>
                        <a:pt x="669" y="493"/>
                        <a:pt x="669" y="487"/>
                      </a:cubicBezTo>
                      <a:lnTo>
                        <a:pt x="669" y="487"/>
                      </a:lnTo>
                      <a:cubicBezTo>
                        <a:pt x="669" y="500"/>
                        <a:pt x="669" y="502"/>
                        <a:pt x="671" y="502"/>
                      </a:cubicBezTo>
                      <a:lnTo>
                        <a:pt x="671" y="502"/>
                      </a:lnTo>
                      <a:cubicBezTo>
                        <a:pt x="672" y="502"/>
                        <a:pt x="672" y="502"/>
                        <a:pt x="672" y="502"/>
                      </a:cubicBezTo>
                      <a:lnTo>
                        <a:pt x="672" y="502"/>
                      </a:lnTo>
                      <a:cubicBezTo>
                        <a:pt x="672" y="502"/>
                        <a:pt x="672" y="502"/>
                        <a:pt x="672" y="502"/>
                      </a:cubicBezTo>
                      <a:lnTo>
                        <a:pt x="672" y="502"/>
                      </a:lnTo>
                      <a:cubicBezTo>
                        <a:pt x="672" y="502"/>
                        <a:pt x="672" y="502"/>
                        <a:pt x="671" y="502"/>
                      </a:cubicBezTo>
                      <a:lnTo>
                        <a:pt x="671" y="502"/>
                      </a:lnTo>
                      <a:cubicBezTo>
                        <a:pt x="671" y="502"/>
                        <a:pt x="670" y="502"/>
                        <a:pt x="669" y="502"/>
                      </a:cubicBezTo>
                      <a:cubicBezTo>
                        <a:pt x="669" y="494"/>
                        <a:pt x="669" y="487"/>
                        <a:pt x="669" y="487"/>
                      </a:cubicBezTo>
                      <a:close/>
                      <a:moveTo>
                        <a:pt x="486" y="517"/>
                      </a:moveTo>
                      <a:cubicBezTo>
                        <a:pt x="489" y="517"/>
                        <a:pt x="491" y="517"/>
                        <a:pt x="493" y="518"/>
                      </a:cubicBezTo>
                      <a:lnTo>
                        <a:pt x="493" y="518"/>
                      </a:lnTo>
                      <a:cubicBezTo>
                        <a:pt x="495" y="521"/>
                        <a:pt x="496" y="523"/>
                        <a:pt x="495" y="523"/>
                      </a:cubicBezTo>
                      <a:cubicBezTo>
                        <a:pt x="493" y="523"/>
                        <a:pt x="491" y="522"/>
                        <a:pt x="486" y="517"/>
                      </a:cubicBezTo>
                      <a:lnTo>
                        <a:pt x="486" y="517"/>
                      </a:lnTo>
                      <a:lnTo>
                        <a:pt x="486" y="517"/>
                      </a:lnTo>
                      <a:close/>
                      <a:moveTo>
                        <a:pt x="389" y="527"/>
                      </a:moveTo>
                      <a:cubicBezTo>
                        <a:pt x="391" y="528"/>
                        <a:pt x="393" y="529"/>
                        <a:pt x="395" y="530"/>
                      </a:cubicBezTo>
                      <a:lnTo>
                        <a:pt x="395" y="530"/>
                      </a:lnTo>
                      <a:lnTo>
                        <a:pt x="395" y="547"/>
                      </a:lnTo>
                      <a:cubicBezTo>
                        <a:pt x="395" y="538"/>
                        <a:pt x="392" y="532"/>
                        <a:pt x="389" y="527"/>
                      </a:cubicBezTo>
                      <a:close/>
                      <a:moveTo>
                        <a:pt x="591" y="595"/>
                      </a:moveTo>
                      <a:cubicBezTo>
                        <a:pt x="590" y="605"/>
                        <a:pt x="584" y="617"/>
                        <a:pt x="580" y="617"/>
                      </a:cubicBezTo>
                      <a:cubicBezTo>
                        <a:pt x="579" y="617"/>
                        <a:pt x="578" y="614"/>
                        <a:pt x="578" y="608"/>
                      </a:cubicBezTo>
                      <a:cubicBezTo>
                        <a:pt x="578" y="608"/>
                        <a:pt x="584" y="602"/>
                        <a:pt x="591" y="595"/>
                      </a:cubicBezTo>
                      <a:close/>
                      <a:moveTo>
                        <a:pt x="1277" y="608"/>
                      </a:moveTo>
                      <a:cubicBezTo>
                        <a:pt x="1249" y="608"/>
                        <a:pt x="1240" y="615"/>
                        <a:pt x="1239" y="622"/>
                      </a:cubicBezTo>
                      <a:lnTo>
                        <a:pt x="1239" y="622"/>
                      </a:lnTo>
                      <a:cubicBezTo>
                        <a:pt x="1250" y="621"/>
                        <a:pt x="1257" y="608"/>
                        <a:pt x="1277" y="608"/>
                      </a:cubicBezTo>
                      <a:close/>
                      <a:moveTo>
                        <a:pt x="67" y="843"/>
                      </a:moveTo>
                      <a:cubicBezTo>
                        <a:pt x="61" y="844"/>
                        <a:pt x="55" y="848"/>
                        <a:pt x="49" y="851"/>
                      </a:cubicBezTo>
                      <a:lnTo>
                        <a:pt x="61" y="851"/>
                      </a:lnTo>
                      <a:cubicBezTo>
                        <a:pt x="64" y="848"/>
                        <a:pt x="66" y="846"/>
                        <a:pt x="67" y="843"/>
                      </a:cubicBezTo>
                      <a:close/>
                      <a:moveTo>
                        <a:pt x="30" y="851"/>
                      </a:moveTo>
                      <a:cubicBezTo>
                        <a:pt x="30" y="858"/>
                        <a:pt x="32" y="860"/>
                        <a:pt x="34" y="860"/>
                      </a:cubicBezTo>
                      <a:cubicBezTo>
                        <a:pt x="38" y="860"/>
                        <a:pt x="43" y="856"/>
                        <a:pt x="49" y="851"/>
                      </a:cubicBezTo>
                      <a:close/>
                      <a:moveTo>
                        <a:pt x="1140" y="899"/>
                      </a:moveTo>
                      <a:cubicBezTo>
                        <a:pt x="1138" y="899"/>
                        <a:pt x="1145" y="912"/>
                        <a:pt x="1125" y="912"/>
                      </a:cubicBezTo>
                      <a:cubicBezTo>
                        <a:pt x="1131" y="919"/>
                        <a:pt x="1135" y="921"/>
                        <a:pt x="1137" y="921"/>
                      </a:cubicBezTo>
                      <a:cubicBezTo>
                        <a:pt x="1143" y="921"/>
                        <a:pt x="1137" y="903"/>
                        <a:pt x="1143" y="903"/>
                      </a:cubicBezTo>
                      <a:cubicBezTo>
                        <a:pt x="1145" y="903"/>
                        <a:pt x="1149" y="906"/>
                        <a:pt x="1155" y="912"/>
                      </a:cubicBezTo>
                      <a:cubicBezTo>
                        <a:pt x="1145" y="902"/>
                        <a:pt x="1142" y="899"/>
                        <a:pt x="1140" y="899"/>
                      </a:cubicBezTo>
                      <a:close/>
                      <a:moveTo>
                        <a:pt x="722" y="48"/>
                      </a:moveTo>
                      <a:cubicBezTo>
                        <a:pt x="713" y="48"/>
                        <a:pt x="699" y="61"/>
                        <a:pt x="699" y="61"/>
                      </a:cubicBezTo>
                      <a:cubicBezTo>
                        <a:pt x="699" y="61"/>
                        <a:pt x="730" y="91"/>
                        <a:pt x="699" y="91"/>
                      </a:cubicBezTo>
                      <a:lnTo>
                        <a:pt x="669" y="91"/>
                      </a:lnTo>
                      <a:cubicBezTo>
                        <a:pt x="669" y="91"/>
                        <a:pt x="669" y="91"/>
                        <a:pt x="638" y="61"/>
                      </a:cubicBezTo>
                      <a:cubicBezTo>
                        <a:pt x="638" y="61"/>
                        <a:pt x="638" y="91"/>
                        <a:pt x="638" y="91"/>
                      </a:cubicBezTo>
                      <a:cubicBezTo>
                        <a:pt x="638" y="91"/>
                        <a:pt x="638" y="122"/>
                        <a:pt x="638" y="122"/>
                      </a:cubicBezTo>
                      <a:cubicBezTo>
                        <a:pt x="638" y="117"/>
                        <a:pt x="638" y="116"/>
                        <a:pt x="637" y="116"/>
                      </a:cubicBezTo>
                      <a:cubicBezTo>
                        <a:pt x="631" y="116"/>
                        <a:pt x="615" y="159"/>
                        <a:pt x="610" y="159"/>
                      </a:cubicBezTo>
                      <a:cubicBezTo>
                        <a:pt x="609" y="159"/>
                        <a:pt x="608" y="157"/>
                        <a:pt x="608" y="152"/>
                      </a:cubicBezTo>
                      <a:cubicBezTo>
                        <a:pt x="608" y="122"/>
                        <a:pt x="608" y="122"/>
                        <a:pt x="608" y="122"/>
                      </a:cubicBezTo>
                      <a:cubicBezTo>
                        <a:pt x="602" y="128"/>
                        <a:pt x="598" y="131"/>
                        <a:pt x="596" y="131"/>
                      </a:cubicBezTo>
                      <a:cubicBezTo>
                        <a:pt x="594" y="131"/>
                        <a:pt x="594" y="127"/>
                        <a:pt x="596" y="124"/>
                      </a:cubicBezTo>
                      <a:lnTo>
                        <a:pt x="596" y="124"/>
                      </a:lnTo>
                      <a:cubicBezTo>
                        <a:pt x="585" y="128"/>
                        <a:pt x="580" y="135"/>
                        <a:pt x="579" y="135"/>
                      </a:cubicBezTo>
                      <a:cubicBezTo>
                        <a:pt x="578" y="135"/>
                        <a:pt x="578" y="132"/>
                        <a:pt x="578" y="122"/>
                      </a:cubicBezTo>
                      <a:cubicBezTo>
                        <a:pt x="578" y="122"/>
                        <a:pt x="547" y="122"/>
                        <a:pt x="547" y="91"/>
                      </a:cubicBezTo>
                      <a:cubicBezTo>
                        <a:pt x="541" y="104"/>
                        <a:pt x="537" y="109"/>
                        <a:pt x="535" y="109"/>
                      </a:cubicBezTo>
                      <a:cubicBezTo>
                        <a:pt x="528" y="109"/>
                        <a:pt x="537" y="56"/>
                        <a:pt x="525" y="56"/>
                      </a:cubicBezTo>
                      <a:cubicBezTo>
                        <a:pt x="523" y="56"/>
                        <a:pt x="520" y="58"/>
                        <a:pt x="517" y="61"/>
                      </a:cubicBezTo>
                      <a:lnTo>
                        <a:pt x="486" y="61"/>
                      </a:lnTo>
                      <a:cubicBezTo>
                        <a:pt x="466" y="61"/>
                        <a:pt x="459" y="75"/>
                        <a:pt x="457" y="75"/>
                      </a:cubicBezTo>
                      <a:cubicBezTo>
                        <a:pt x="456" y="75"/>
                        <a:pt x="456" y="71"/>
                        <a:pt x="456" y="61"/>
                      </a:cubicBezTo>
                      <a:cubicBezTo>
                        <a:pt x="456" y="61"/>
                        <a:pt x="456" y="91"/>
                        <a:pt x="456" y="91"/>
                      </a:cubicBezTo>
                      <a:lnTo>
                        <a:pt x="395" y="91"/>
                      </a:lnTo>
                      <a:cubicBezTo>
                        <a:pt x="395" y="102"/>
                        <a:pt x="392" y="105"/>
                        <a:pt x="387" y="105"/>
                      </a:cubicBezTo>
                      <a:cubicBezTo>
                        <a:pt x="378" y="105"/>
                        <a:pt x="365" y="91"/>
                        <a:pt x="365" y="91"/>
                      </a:cubicBezTo>
                      <a:cubicBezTo>
                        <a:pt x="343" y="91"/>
                        <a:pt x="353" y="123"/>
                        <a:pt x="360" y="152"/>
                      </a:cubicBezTo>
                      <a:lnTo>
                        <a:pt x="360" y="152"/>
                      </a:lnTo>
                      <a:cubicBezTo>
                        <a:pt x="334" y="149"/>
                        <a:pt x="334" y="122"/>
                        <a:pt x="334" y="122"/>
                      </a:cubicBezTo>
                      <a:cubicBezTo>
                        <a:pt x="304" y="122"/>
                        <a:pt x="334" y="122"/>
                        <a:pt x="334" y="152"/>
                      </a:cubicBezTo>
                      <a:lnTo>
                        <a:pt x="304" y="152"/>
                      </a:lnTo>
                      <a:cubicBezTo>
                        <a:pt x="334" y="152"/>
                        <a:pt x="334" y="152"/>
                        <a:pt x="334" y="183"/>
                      </a:cubicBezTo>
                      <a:lnTo>
                        <a:pt x="304" y="183"/>
                      </a:lnTo>
                      <a:cubicBezTo>
                        <a:pt x="304" y="183"/>
                        <a:pt x="274" y="213"/>
                        <a:pt x="304" y="213"/>
                      </a:cubicBezTo>
                      <a:lnTo>
                        <a:pt x="243" y="213"/>
                      </a:lnTo>
                      <a:cubicBezTo>
                        <a:pt x="243" y="213"/>
                        <a:pt x="274" y="213"/>
                        <a:pt x="274" y="243"/>
                      </a:cubicBezTo>
                      <a:lnTo>
                        <a:pt x="243" y="243"/>
                      </a:lnTo>
                      <a:cubicBezTo>
                        <a:pt x="213" y="213"/>
                        <a:pt x="213" y="213"/>
                        <a:pt x="182" y="183"/>
                      </a:cubicBezTo>
                      <a:lnTo>
                        <a:pt x="152" y="183"/>
                      </a:lnTo>
                      <a:cubicBezTo>
                        <a:pt x="152" y="213"/>
                        <a:pt x="182" y="213"/>
                        <a:pt x="182" y="213"/>
                      </a:cubicBezTo>
                      <a:cubicBezTo>
                        <a:pt x="182" y="243"/>
                        <a:pt x="213" y="304"/>
                        <a:pt x="213" y="304"/>
                      </a:cubicBezTo>
                      <a:cubicBezTo>
                        <a:pt x="213" y="304"/>
                        <a:pt x="213" y="304"/>
                        <a:pt x="213" y="335"/>
                      </a:cubicBezTo>
                      <a:cubicBezTo>
                        <a:pt x="213" y="313"/>
                        <a:pt x="182" y="292"/>
                        <a:pt x="165" y="292"/>
                      </a:cubicBezTo>
                      <a:cubicBezTo>
                        <a:pt x="157" y="292"/>
                        <a:pt x="152" y="295"/>
                        <a:pt x="152" y="304"/>
                      </a:cubicBezTo>
                      <a:cubicBezTo>
                        <a:pt x="152" y="304"/>
                        <a:pt x="182" y="304"/>
                        <a:pt x="182" y="335"/>
                      </a:cubicBezTo>
                      <a:cubicBezTo>
                        <a:pt x="182" y="350"/>
                        <a:pt x="175" y="350"/>
                        <a:pt x="167" y="350"/>
                      </a:cubicBezTo>
                      <a:cubicBezTo>
                        <a:pt x="160" y="350"/>
                        <a:pt x="152" y="350"/>
                        <a:pt x="152" y="365"/>
                      </a:cubicBezTo>
                      <a:cubicBezTo>
                        <a:pt x="152" y="380"/>
                        <a:pt x="152" y="388"/>
                        <a:pt x="148" y="388"/>
                      </a:cubicBezTo>
                      <a:cubicBezTo>
                        <a:pt x="144" y="388"/>
                        <a:pt x="137" y="380"/>
                        <a:pt x="122" y="366"/>
                      </a:cubicBezTo>
                      <a:lnTo>
                        <a:pt x="122" y="366"/>
                      </a:lnTo>
                      <a:cubicBezTo>
                        <a:pt x="152" y="395"/>
                        <a:pt x="152" y="395"/>
                        <a:pt x="152" y="395"/>
                      </a:cubicBezTo>
                      <a:lnTo>
                        <a:pt x="152" y="395"/>
                      </a:lnTo>
                      <a:cubicBezTo>
                        <a:pt x="146" y="389"/>
                        <a:pt x="142" y="387"/>
                        <a:pt x="140" y="387"/>
                      </a:cubicBezTo>
                      <a:cubicBezTo>
                        <a:pt x="134" y="387"/>
                        <a:pt x="140" y="404"/>
                        <a:pt x="134" y="404"/>
                      </a:cubicBezTo>
                      <a:cubicBezTo>
                        <a:pt x="132" y="404"/>
                        <a:pt x="128" y="402"/>
                        <a:pt x="122" y="395"/>
                      </a:cubicBezTo>
                      <a:cubicBezTo>
                        <a:pt x="122" y="395"/>
                        <a:pt x="91" y="395"/>
                        <a:pt x="122" y="426"/>
                      </a:cubicBezTo>
                      <a:cubicBezTo>
                        <a:pt x="81" y="426"/>
                        <a:pt x="95" y="439"/>
                        <a:pt x="90" y="439"/>
                      </a:cubicBezTo>
                      <a:cubicBezTo>
                        <a:pt x="88" y="439"/>
                        <a:pt x="81" y="436"/>
                        <a:pt x="61" y="426"/>
                      </a:cubicBezTo>
                      <a:lnTo>
                        <a:pt x="61" y="426"/>
                      </a:lnTo>
                      <a:cubicBezTo>
                        <a:pt x="122" y="456"/>
                        <a:pt x="91" y="456"/>
                        <a:pt x="122" y="487"/>
                      </a:cubicBezTo>
                      <a:cubicBezTo>
                        <a:pt x="122" y="487"/>
                        <a:pt x="61" y="456"/>
                        <a:pt x="61" y="456"/>
                      </a:cubicBezTo>
                      <a:lnTo>
                        <a:pt x="61" y="487"/>
                      </a:lnTo>
                      <a:cubicBezTo>
                        <a:pt x="61" y="477"/>
                        <a:pt x="61" y="473"/>
                        <a:pt x="60" y="473"/>
                      </a:cubicBezTo>
                      <a:cubicBezTo>
                        <a:pt x="57" y="473"/>
                        <a:pt x="51" y="487"/>
                        <a:pt x="30" y="487"/>
                      </a:cubicBezTo>
                      <a:lnTo>
                        <a:pt x="61" y="517"/>
                      </a:lnTo>
                      <a:cubicBezTo>
                        <a:pt x="122" y="517"/>
                        <a:pt x="91" y="517"/>
                        <a:pt x="91" y="547"/>
                      </a:cubicBezTo>
                      <a:lnTo>
                        <a:pt x="30" y="547"/>
                      </a:lnTo>
                      <a:cubicBezTo>
                        <a:pt x="51" y="547"/>
                        <a:pt x="71" y="561"/>
                        <a:pt x="91" y="561"/>
                      </a:cubicBezTo>
                      <a:cubicBezTo>
                        <a:pt x="101" y="561"/>
                        <a:pt x="111" y="558"/>
                        <a:pt x="122" y="547"/>
                      </a:cubicBezTo>
                      <a:cubicBezTo>
                        <a:pt x="152" y="547"/>
                        <a:pt x="152" y="578"/>
                        <a:pt x="152" y="578"/>
                      </a:cubicBezTo>
                      <a:lnTo>
                        <a:pt x="122" y="578"/>
                      </a:lnTo>
                      <a:cubicBezTo>
                        <a:pt x="122" y="578"/>
                        <a:pt x="95" y="564"/>
                        <a:pt x="77" y="564"/>
                      </a:cubicBezTo>
                      <a:cubicBezTo>
                        <a:pt x="68" y="564"/>
                        <a:pt x="61" y="568"/>
                        <a:pt x="61" y="578"/>
                      </a:cubicBezTo>
                      <a:cubicBezTo>
                        <a:pt x="61" y="578"/>
                        <a:pt x="30" y="547"/>
                        <a:pt x="30" y="547"/>
                      </a:cubicBezTo>
                      <a:lnTo>
                        <a:pt x="0" y="547"/>
                      </a:lnTo>
                      <a:cubicBezTo>
                        <a:pt x="0" y="563"/>
                        <a:pt x="8" y="563"/>
                        <a:pt x="15" y="563"/>
                      </a:cubicBezTo>
                      <a:cubicBezTo>
                        <a:pt x="23" y="563"/>
                        <a:pt x="30" y="563"/>
                        <a:pt x="30" y="578"/>
                      </a:cubicBezTo>
                      <a:cubicBezTo>
                        <a:pt x="91" y="578"/>
                        <a:pt x="91" y="608"/>
                        <a:pt x="122" y="608"/>
                      </a:cubicBezTo>
                      <a:lnTo>
                        <a:pt x="91" y="608"/>
                      </a:lnTo>
                      <a:cubicBezTo>
                        <a:pt x="73" y="608"/>
                        <a:pt x="65" y="620"/>
                        <a:pt x="56" y="621"/>
                      </a:cubicBezTo>
                      <a:lnTo>
                        <a:pt x="56" y="621"/>
                      </a:lnTo>
                      <a:cubicBezTo>
                        <a:pt x="48" y="621"/>
                        <a:pt x="39" y="617"/>
                        <a:pt x="30" y="608"/>
                      </a:cubicBezTo>
                      <a:lnTo>
                        <a:pt x="30" y="608"/>
                      </a:lnTo>
                      <a:cubicBezTo>
                        <a:pt x="41" y="618"/>
                        <a:pt x="47" y="622"/>
                        <a:pt x="53" y="622"/>
                      </a:cubicBezTo>
                      <a:cubicBezTo>
                        <a:pt x="54" y="622"/>
                        <a:pt x="55" y="622"/>
                        <a:pt x="56" y="621"/>
                      </a:cubicBezTo>
                      <a:lnTo>
                        <a:pt x="56" y="621"/>
                      </a:lnTo>
                      <a:cubicBezTo>
                        <a:pt x="57" y="622"/>
                        <a:pt x="58" y="622"/>
                        <a:pt x="60" y="622"/>
                      </a:cubicBezTo>
                      <a:cubicBezTo>
                        <a:pt x="78" y="622"/>
                        <a:pt x="91" y="608"/>
                        <a:pt x="91" y="608"/>
                      </a:cubicBezTo>
                      <a:lnTo>
                        <a:pt x="91" y="608"/>
                      </a:lnTo>
                      <a:cubicBezTo>
                        <a:pt x="91" y="639"/>
                        <a:pt x="61" y="639"/>
                        <a:pt x="61" y="639"/>
                      </a:cubicBezTo>
                      <a:lnTo>
                        <a:pt x="0" y="639"/>
                      </a:lnTo>
                      <a:cubicBezTo>
                        <a:pt x="0" y="639"/>
                        <a:pt x="0" y="669"/>
                        <a:pt x="30" y="669"/>
                      </a:cubicBezTo>
                      <a:cubicBezTo>
                        <a:pt x="51" y="669"/>
                        <a:pt x="57" y="656"/>
                        <a:pt x="60" y="656"/>
                      </a:cubicBezTo>
                      <a:cubicBezTo>
                        <a:pt x="61" y="656"/>
                        <a:pt x="61" y="659"/>
                        <a:pt x="61" y="669"/>
                      </a:cubicBezTo>
                      <a:lnTo>
                        <a:pt x="91" y="669"/>
                      </a:lnTo>
                      <a:cubicBezTo>
                        <a:pt x="91" y="669"/>
                        <a:pt x="91" y="669"/>
                        <a:pt x="61" y="699"/>
                      </a:cubicBezTo>
                      <a:cubicBezTo>
                        <a:pt x="61" y="699"/>
                        <a:pt x="61" y="730"/>
                        <a:pt x="61" y="730"/>
                      </a:cubicBezTo>
                      <a:lnTo>
                        <a:pt x="91" y="730"/>
                      </a:lnTo>
                      <a:cubicBezTo>
                        <a:pt x="30" y="760"/>
                        <a:pt x="61" y="760"/>
                        <a:pt x="91" y="791"/>
                      </a:cubicBezTo>
                      <a:cubicBezTo>
                        <a:pt x="101" y="780"/>
                        <a:pt x="105" y="777"/>
                        <a:pt x="106" y="777"/>
                      </a:cubicBezTo>
                      <a:cubicBezTo>
                        <a:pt x="108" y="777"/>
                        <a:pt x="102" y="789"/>
                        <a:pt x="119" y="790"/>
                      </a:cubicBezTo>
                      <a:lnTo>
                        <a:pt x="119" y="790"/>
                      </a:lnTo>
                      <a:cubicBezTo>
                        <a:pt x="119" y="791"/>
                        <a:pt x="119" y="791"/>
                        <a:pt x="119" y="791"/>
                      </a:cubicBezTo>
                      <a:lnTo>
                        <a:pt x="91" y="791"/>
                      </a:lnTo>
                      <a:cubicBezTo>
                        <a:pt x="76" y="806"/>
                        <a:pt x="68" y="806"/>
                        <a:pt x="61" y="806"/>
                      </a:cubicBezTo>
                      <a:cubicBezTo>
                        <a:pt x="53" y="806"/>
                        <a:pt x="46" y="806"/>
                        <a:pt x="30" y="821"/>
                      </a:cubicBezTo>
                      <a:lnTo>
                        <a:pt x="91" y="821"/>
                      </a:lnTo>
                      <a:cubicBezTo>
                        <a:pt x="37" y="821"/>
                        <a:pt x="80" y="821"/>
                        <a:pt x="67" y="843"/>
                      </a:cubicBezTo>
                      <a:lnTo>
                        <a:pt x="67" y="843"/>
                      </a:lnTo>
                      <a:cubicBezTo>
                        <a:pt x="69" y="843"/>
                        <a:pt x="71" y="843"/>
                        <a:pt x="72" y="843"/>
                      </a:cubicBezTo>
                      <a:cubicBezTo>
                        <a:pt x="78" y="843"/>
                        <a:pt x="85" y="845"/>
                        <a:pt x="91" y="851"/>
                      </a:cubicBezTo>
                      <a:lnTo>
                        <a:pt x="61" y="851"/>
                      </a:lnTo>
                      <a:cubicBezTo>
                        <a:pt x="61" y="882"/>
                        <a:pt x="61" y="882"/>
                        <a:pt x="91" y="882"/>
                      </a:cubicBezTo>
                      <a:cubicBezTo>
                        <a:pt x="63" y="882"/>
                        <a:pt x="87" y="856"/>
                        <a:pt x="114" y="852"/>
                      </a:cubicBezTo>
                      <a:lnTo>
                        <a:pt x="114" y="852"/>
                      </a:lnTo>
                      <a:cubicBezTo>
                        <a:pt x="114" y="855"/>
                        <a:pt x="114" y="858"/>
                        <a:pt x="113" y="861"/>
                      </a:cubicBezTo>
                      <a:lnTo>
                        <a:pt x="113" y="861"/>
                      </a:lnTo>
                      <a:cubicBezTo>
                        <a:pt x="107" y="870"/>
                        <a:pt x="107" y="874"/>
                        <a:pt x="110" y="874"/>
                      </a:cubicBezTo>
                      <a:cubicBezTo>
                        <a:pt x="111" y="874"/>
                        <a:pt x="112" y="874"/>
                        <a:pt x="114" y="873"/>
                      </a:cubicBezTo>
                      <a:lnTo>
                        <a:pt x="114" y="873"/>
                      </a:lnTo>
                      <a:cubicBezTo>
                        <a:pt x="119" y="914"/>
                        <a:pt x="159" y="919"/>
                        <a:pt x="182" y="943"/>
                      </a:cubicBezTo>
                      <a:cubicBezTo>
                        <a:pt x="213" y="912"/>
                        <a:pt x="213" y="912"/>
                        <a:pt x="213" y="912"/>
                      </a:cubicBezTo>
                      <a:lnTo>
                        <a:pt x="213" y="912"/>
                      </a:lnTo>
                      <a:cubicBezTo>
                        <a:pt x="213" y="943"/>
                        <a:pt x="182" y="943"/>
                        <a:pt x="213" y="943"/>
                      </a:cubicBezTo>
                      <a:cubicBezTo>
                        <a:pt x="213" y="1003"/>
                        <a:pt x="304" y="1034"/>
                        <a:pt x="334" y="1064"/>
                      </a:cubicBezTo>
                      <a:cubicBezTo>
                        <a:pt x="426" y="1064"/>
                        <a:pt x="486" y="1125"/>
                        <a:pt x="578" y="1125"/>
                      </a:cubicBezTo>
                      <a:cubicBezTo>
                        <a:pt x="578" y="1125"/>
                        <a:pt x="578" y="1095"/>
                        <a:pt x="578" y="1095"/>
                      </a:cubicBezTo>
                      <a:cubicBezTo>
                        <a:pt x="588" y="1127"/>
                        <a:pt x="595" y="1136"/>
                        <a:pt x="601" y="1136"/>
                      </a:cubicBezTo>
                      <a:cubicBezTo>
                        <a:pt x="609" y="1136"/>
                        <a:pt x="615" y="1118"/>
                        <a:pt x="626" y="1118"/>
                      </a:cubicBezTo>
                      <a:cubicBezTo>
                        <a:pt x="630" y="1118"/>
                        <a:pt x="634" y="1120"/>
                        <a:pt x="638" y="1125"/>
                      </a:cubicBezTo>
                      <a:cubicBezTo>
                        <a:pt x="648" y="1120"/>
                        <a:pt x="657" y="1118"/>
                        <a:pt x="666" y="1118"/>
                      </a:cubicBezTo>
                      <a:cubicBezTo>
                        <a:pt x="696" y="1118"/>
                        <a:pt x="724" y="1136"/>
                        <a:pt x="748" y="1136"/>
                      </a:cubicBezTo>
                      <a:cubicBezTo>
                        <a:pt x="765" y="1136"/>
                        <a:pt x="780" y="1127"/>
                        <a:pt x="790" y="1095"/>
                      </a:cubicBezTo>
                      <a:lnTo>
                        <a:pt x="790" y="1125"/>
                      </a:lnTo>
                      <a:cubicBezTo>
                        <a:pt x="821" y="1125"/>
                        <a:pt x="851" y="1095"/>
                        <a:pt x="851" y="1095"/>
                      </a:cubicBezTo>
                      <a:lnTo>
                        <a:pt x="881" y="1064"/>
                      </a:lnTo>
                      <a:cubicBezTo>
                        <a:pt x="881" y="1074"/>
                        <a:pt x="885" y="1078"/>
                        <a:pt x="889" y="1078"/>
                      </a:cubicBezTo>
                      <a:cubicBezTo>
                        <a:pt x="898" y="1078"/>
                        <a:pt x="912" y="1064"/>
                        <a:pt x="912" y="1064"/>
                      </a:cubicBezTo>
                      <a:cubicBezTo>
                        <a:pt x="912" y="1064"/>
                        <a:pt x="942" y="1034"/>
                        <a:pt x="973" y="1034"/>
                      </a:cubicBezTo>
                      <a:lnTo>
                        <a:pt x="1033" y="1034"/>
                      </a:lnTo>
                      <a:cubicBezTo>
                        <a:pt x="1064" y="1003"/>
                        <a:pt x="1094" y="973"/>
                        <a:pt x="1125" y="943"/>
                      </a:cubicBezTo>
                      <a:lnTo>
                        <a:pt x="1094" y="912"/>
                      </a:lnTo>
                      <a:lnTo>
                        <a:pt x="1125" y="912"/>
                      </a:lnTo>
                      <a:cubicBezTo>
                        <a:pt x="1125" y="912"/>
                        <a:pt x="1094" y="882"/>
                        <a:pt x="1125" y="882"/>
                      </a:cubicBezTo>
                      <a:lnTo>
                        <a:pt x="1185" y="882"/>
                      </a:lnTo>
                      <a:cubicBezTo>
                        <a:pt x="1185" y="851"/>
                        <a:pt x="1185" y="821"/>
                        <a:pt x="1185" y="791"/>
                      </a:cubicBezTo>
                      <a:lnTo>
                        <a:pt x="1246" y="699"/>
                      </a:lnTo>
                      <a:lnTo>
                        <a:pt x="1246" y="669"/>
                      </a:lnTo>
                      <a:cubicBezTo>
                        <a:pt x="1246" y="639"/>
                        <a:pt x="1246" y="639"/>
                        <a:pt x="1246" y="639"/>
                      </a:cubicBezTo>
                      <a:cubicBezTo>
                        <a:pt x="1246" y="639"/>
                        <a:pt x="1237" y="630"/>
                        <a:pt x="1239" y="622"/>
                      </a:cubicBezTo>
                      <a:lnTo>
                        <a:pt x="1239" y="622"/>
                      </a:lnTo>
                      <a:cubicBezTo>
                        <a:pt x="1239" y="622"/>
                        <a:pt x="1239" y="622"/>
                        <a:pt x="1238" y="622"/>
                      </a:cubicBezTo>
                      <a:cubicBezTo>
                        <a:pt x="1233" y="622"/>
                        <a:pt x="1226" y="618"/>
                        <a:pt x="1216" y="608"/>
                      </a:cubicBezTo>
                      <a:lnTo>
                        <a:pt x="1246" y="608"/>
                      </a:lnTo>
                      <a:lnTo>
                        <a:pt x="1246" y="578"/>
                      </a:lnTo>
                      <a:cubicBezTo>
                        <a:pt x="1216" y="547"/>
                        <a:pt x="1277" y="517"/>
                        <a:pt x="1246" y="487"/>
                      </a:cubicBezTo>
                      <a:lnTo>
                        <a:pt x="1246" y="487"/>
                      </a:lnTo>
                      <a:cubicBezTo>
                        <a:pt x="1216" y="517"/>
                        <a:pt x="1246" y="517"/>
                        <a:pt x="1216" y="517"/>
                      </a:cubicBezTo>
                      <a:cubicBezTo>
                        <a:pt x="1185" y="487"/>
                        <a:pt x="1246" y="487"/>
                        <a:pt x="1216" y="456"/>
                      </a:cubicBezTo>
                      <a:cubicBezTo>
                        <a:pt x="1223" y="449"/>
                        <a:pt x="1229" y="445"/>
                        <a:pt x="1233" y="443"/>
                      </a:cubicBezTo>
                      <a:lnTo>
                        <a:pt x="1233" y="443"/>
                      </a:lnTo>
                      <a:cubicBezTo>
                        <a:pt x="1240" y="450"/>
                        <a:pt x="1246" y="456"/>
                        <a:pt x="1246" y="456"/>
                      </a:cubicBezTo>
                      <a:cubicBezTo>
                        <a:pt x="1246" y="456"/>
                        <a:pt x="1246" y="443"/>
                        <a:pt x="1237" y="443"/>
                      </a:cubicBezTo>
                      <a:cubicBezTo>
                        <a:pt x="1236" y="443"/>
                        <a:pt x="1235" y="443"/>
                        <a:pt x="1233" y="443"/>
                      </a:cubicBezTo>
                      <a:lnTo>
                        <a:pt x="1233" y="443"/>
                      </a:lnTo>
                      <a:cubicBezTo>
                        <a:pt x="1225" y="435"/>
                        <a:pt x="1216" y="426"/>
                        <a:pt x="1216" y="426"/>
                      </a:cubicBezTo>
                      <a:cubicBezTo>
                        <a:pt x="1185" y="426"/>
                        <a:pt x="1216" y="426"/>
                        <a:pt x="1216" y="395"/>
                      </a:cubicBezTo>
                      <a:lnTo>
                        <a:pt x="1216" y="395"/>
                      </a:lnTo>
                      <a:cubicBezTo>
                        <a:pt x="1216" y="396"/>
                        <a:pt x="1216" y="426"/>
                        <a:pt x="1185" y="426"/>
                      </a:cubicBezTo>
                      <a:cubicBezTo>
                        <a:pt x="1216" y="395"/>
                        <a:pt x="1185" y="395"/>
                        <a:pt x="1185" y="365"/>
                      </a:cubicBezTo>
                      <a:lnTo>
                        <a:pt x="1216" y="365"/>
                      </a:lnTo>
                      <a:cubicBezTo>
                        <a:pt x="1185" y="365"/>
                        <a:pt x="1216" y="335"/>
                        <a:pt x="1216" y="335"/>
                      </a:cubicBezTo>
                      <a:cubicBezTo>
                        <a:pt x="1185" y="274"/>
                        <a:pt x="1094" y="243"/>
                        <a:pt x="1064" y="183"/>
                      </a:cubicBezTo>
                      <a:cubicBezTo>
                        <a:pt x="1049" y="198"/>
                        <a:pt x="1041" y="205"/>
                        <a:pt x="1037" y="205"/>
                      </a:cubicBezTo>
                      <a:cubicBezTo>
                        <a:pt x="1033" y="205"/>
                        <a:pt x="1033" y="198"/>
                        <a:pt x="1033" y="183"/>
                      </a:cubicBezTo>
                      <a:lnTo>
                        <a:pt x="1064" y="152"/>
                      </a:lnTo>
                      <a:lnTo>
                        <a:pt x="1033" y="152"/>
                      </a:lnTo>
                      <a:cubicBezTo>
                        <a:pt x="1033" y="152"/>
                        <a:pt x="1003" y="122"/>
                        <a:pt x="1033" y="122"/>
                      </a:cubicBezTo>
                      <a:cubicBezTo>
                        <a:pt x="1033" y="122"/>
                        <a:pt x="1003" y="91"/>
                        <a:pt x="1003" y="91"/>
                      </a:cubicBezTo>
                      <a:cubicBezTo>
                        <a:pt x="1003" y="91"/>
                        <a:pt x="990" y="105"/>
                        <a:pt x="981" y="105"/>
                      </a:cubicBezTo>
                      <a:cubicBezTo>
                        <a:pt x="976" y="105"/>
                        <a:pt x="973" y="102"/>
                        <a:pt x="973" y="91"/>
                      </a:cubicBezTo>
                      <a:cubicBezTo>
                        <a:pt x="973" y="91"/>
                        <a:pt x="973" y="91"/>
                        <a:pt x="973" y="61"/>
                      </a:cubicBezTo>
                      <a:cubicBezTo>
                        <a:pt x="973" y="57"/>
                        <a:pt x="971" y="55"/>
                        <a:pt x="969" y="55"/>
                      </a:cubicBezTo>
                      <a:cubicBezTo>
                        <a:pt x="958" y="55"/>
                        <a:pt x="923" y="98"/>
                        <a:pt x="897" y="98"/>
                      </a:cubicBezTo>
                      <a:cubicBezTo>
                        <a:pt x="891" y="98"/>
                        <a:pt x="886" y="96"/>
                        <a:pt x="881" y="91"/>
                      </a:cubicBezTo>
                      <a:cubicBezTo>
                        <a:pt x="851" y="122"/>
                        <a:pt x="851" y="122"/>
                        <a:pt x="851" y="122"/>
                      </a:cubicBezTo>
                      <a:lnTo>
                        <a:pt x="821" y="122"/>
                      </a:lnTo>
                      <a:cubicBezTo>
                        <a:pt x="821" y="107"/>
                        <a:pt x="813" y="107"/>
                        <a:pt x="806" y="107"/>
                      </a:cubicBezTo>
                      <a:cubicBezTo>
                        <a:pt x="798" y="107"/>
                        <a:pt x="790" y="107"/>
                        <a:pt x="790" y="91"/>
                      </a:cubicBezTo>
                      <a:cubicBezTo>
                        <a:pt x="790" y="91"/>
                        <a:pt x="760" y="122"/>
                        <a:pt x="760" y="122"/>
                      </a:cubicBezTo>
                      <a:cubicBezTo>
                        <a:pt x="760" y="91"/>
                        <a:pt x="760" y="91"/>
                        <a:pt x="760" y="91"/>
                      </a:cubicBezTo>
                      <a:cubicBezTo>
                        <a:pt x="760" y="81"/>
                        <a:pt x="757" y="78"/>
                        <a:pt x="752" y="78"/>
                      </a:cubicBezTo>
                      <a:cubicBezTo>
                        <a:pt x="743" y="78"/>
                        <a:pt x="730" y="91"/>
                        <a:pt x="730" y="91"/>
                      </a:cubicBezTo>
                      <a:lnTo>
                        <a:pt x="760" y="61"/>
                      </a:lnTo>
                      <a:lnTo>
                        <a:pt x="730" y="61"/>
                      </a:lnTo>
                      <a:cubicBezTo>
                        <a:pt x="730" y="51"/>
                        <a:pt x="726" y="48"/>
                        <a:pt x="722" y="48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09" name="Google Shape;2109;p31"/>
                <p:cNvSpPr/>
                <p:nvPr/>
              </p:nvSpPr>
              <p:spPr>
                <a:xfrm>
                  <a:off x="1441454" y="527997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lnTo>
                        <a:pt x="0" y="3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0" name="Google Shape;2110;p31"/>
                <p:cNvSpPr/>
                <p:nvPr/>
              </p:nvSpPr>
              <p:spPr>
                <a:xfrm>
                  <a:off x="1450233" y="528093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1" name="Google Shape;2111;p31"/>
                <p:cNvSpPr/>
                <p:nvPr/>
              </p:nvSpPr>
              <p:spPr>
                <a:xfrm>
                  <a:off x="1453159" y="527997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3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2" name="Google Shape;2112;p31"/>
                <p:cNvSpPr/>
                <p:nvPr/>
              </p:nvSpPr>
              <p:spPr>
                <a:xfrm>
                  <a:off x="1437531" y="52848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3" name="Google Shape;2113;p31"/>
                <p:cNvSpPr/>
                <p:nvPr/>
              </p:nvSpPr>
              <p:spPr>
                <a:xfrm>
                  <a:off x="1429718" y="529560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4" name="Google Shape;2114;p31"/>
                <p:cNvSpPr/>
                <p:nvPr/>
              </p:nvSpPr>
              <p:spPr>
                <a:xfrm>
                  <a:off x="1430682" y="5294635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0"/>
                      </a:moveTo>
                      <a:cubicBezTo>
                        <a:pt x="1" y="30"/>
                        <a:pt x="1" y="30"/>
                        <a:pt x="1" y="0"/>
                      </a:cubicBezTo>
                      <a:cubicBezTo>
                        <a:pt x="1" y="30"/>
                        <a:pt x="1" y="30"/>
                        <a:pt x="1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5" name="Google Shape;2115;p31"/>
                <p:cNvSpPr/>
                <p:nvPr/>
              </p:nvSpPr>
              <p:spPr>
                <a:xfrm>
                  <a:off x="1440457" y="528289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6" name="Google Shape;2116;p31"/>
                <p:cNvSpPr/>
                <p:nvPr/>
              </p:nvSpPr>
              <p:spPr>
                <a:xfrm>
                  <a:off x="1430682" y="529463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7" name="Google Shape;2117;p31"/>
                <p:cNvSpPr/>
                <p:nvPr/>
              </p:nvSpPr>
              <p:spPr>
                <a:xfrm>
                  <a:off x="1429718" y="529560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8" name="Google Shape;2118;p31"/>
                <p:cNvSpPr/>
                <p:nvPr/>
              </p:nvSpPr>
              <p:spPr>
                <a:xfrm>
                  <a:off x="1434605" y="528875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19" name="Google Shape;2119;p31"/>
                <p:cNvSpPr/>
                <p:nvPr/>
              </p:nvSpPr>
              <p:spPr>
                <a:xfrm>
                  <a:off x="1429718" y="529363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0" name="Google Shape;2120;p31"/>
                <p:cNvSpPr/>
                <p:nvPr/>
              </p:nvSpPr>
              <p:spPr>
                <a:xfrm>
                  <a:off x="1428753" y="529656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1"/>
                      </a:ln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1" name="Google Shape;2121;p31"/>
                <p:cNvSpPr/>
                <p:nvPr/>
              </p:nvSpPr>
              <p:spPr>
                <a:xfrm>
                  <a:off x="1431679" y="5290712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31" y="0"/>
                        <a:pt x="31" y="0"/>
                        <a:pt x="31" y="0"/>
                      </a:cubicBezTo>
                      <a:cubicBezTo>
                        <a:pt x="31" y="0"/>
                        <a:pt x="31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2" name="Google Shape;2122;p31"/>
                <p:cNvSpPr/>
                <p:nvPr/>
              </p:nvSpPr>
              <p:spPr>
                <a:xfrm>
                  <a:off x="2390477" y="4882183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3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3" name="Google Shape;2123;p31"/>
                <p:cNvSpPr/>
                <p:nvPr/>
              </p:nvSpPr>
              <p:spPr>
                <a:xfrm>
                  <a:off x="2394368" y="48811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4" name="Google Shape;2124;p31"/>
                <p:cNvSpPr/>
                <p:nvPr/>
              </p:nvSpPr>
              <p:spPr>
                <a:xfrm>
                  <a:off x="2389480" y="48841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5" name="Google Shape;2125;p31"/>
                <p:cNvSpPr/>
                <p:nvPr/>
              </p:nvSpPr>
              <p:spPr>
                <a:xfrm>
                  <a:off x="2398291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6" name="Google Shape;2126;p31"/>
                <p:cNvSpPr/>
                <p:nvPr/>
              </p:nvSpPr>
              <p:spPr>
                <a:xfrm>
                  <a:off x="2396329" y="48802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7" name="Google Shape;2127;p31"/>
                <p:cNvSpPr/>
                <p:nvPr/>
              </p:nvSpPr>
              <p:spPr>
                <a:xfrm>
                  <a:off x="2381666" y="488510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8" name="Google Shape;2128;p31"/>
                <p:cNvSpPr/>
                <p:nvPr/>
              </p:nvSpPr>
              <p:spPr>
                <a:xfrm>
                  <a:off x="2384625" y="4889997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29" name="Google Shape;2129;p31"/>
                <p:cNvSpPr/>
                <p:nvPr/>
              </p:nvSpPr>
              <p:spPr>
                <a:xfrm>
                  <a:off x="2385589" y="4887071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3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0" name="Google Shape;2130;p31"/>
                <p:cNvSpPr/>
                <p:nvPr/>
              </p:nvSpPr>
              <p:spPr>
                <a:xfrm>
                  <a:off x="2385589" y="4887071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1" name="Google Shape;2131;p31"/>
                <p:cNvSpPr/>
                <p:nvPr/>
              </p:nvSpPr>
              <p:spPr>
                <a:xfrm>
                  <a:off x="2391442" y="4878260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31" y="1"/>
                      </a:moveTo>
                      <a:cubicBezTo>
                        <a:pt x="31" y="1"/>
                        <a:pt x="3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2" name="Google Shape;2132;p31"/>
                <p:cNvSpPr/>
                <p:nvPr/>
              </p:nvSpPr>
              <p:spPr>
                <a:xfrm>
                  <a:off x="2399255" y="488411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3" name="Google Shape;2133;p31"/>
                <p:cNvSpPr/>
                <p:nvPr/>
              </p:nvSpPr>
              <p:spPr>
                <a:xfrm>
                  <a:off x="2388515" y="48792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4" name="Google Shape;2134;p31"/>
                <p:cNvSpPr/>
                <p:nvPr/>
              </p:nvSpPr>
              <p:spPr>
                <a:xfrm>
                  <a:off x="2379737" y="4882183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0" y="3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3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5" name="Google Shape;2135;p31"/>
                <p:cNvSpPr/>
                <p:nvPr/>
              </p:nvSpPr>
              <p:spPr>
                <a:xfrm>
                  <a:off x="2418805" y="4883148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6" name="Google Shape;2136;p31"/>
                <p:cNvSpPr/>
                <p:nvPr/>
              </p:nvSpPr>
              <p:spPr>
                <a:xfrm>
                  <a:off x="2387551" y="4879225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1" y="1"/>
                      </a:moveTo>
                      <a:lnTo>
                        <a:pt x="0" y="1"/>
                      </a:lnTo>
                      <a:lnTo>
                        <a:pt x="31" y="1"/>
                      </a:lnTo>
                      <a:cubicBezTo>
                        <a:pt x="31" y="1"/>
                        <a:pt x="31" y="1"/>
                        <a:pt x="3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7" name="Google Shape;2137;p31"/>
                <p:cNvSpPr/>
                <p:nvPr/>
              </p:nvSpPr>
              <p:spPr>
                <a:xfrm>
                  <a:off x="2400252" y="48802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8" name="Google Shape;2138;p31"/>
                <p:cNvSpPr/>
                <p:nvPr/>
              </p:nvSpPr>
              <p:spPr>
                <a:xfrm>
                  <a:off x="2400252" y="48792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39" name="Google Shape;2139;p31"/>
                <p:cNvSpPr/>
                <p:nvPr/>
              </p:nvSpPr>
              <p:spPr>
                <a:xfrm>
                  <a:off x="2391442" y="4878260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0" name="Google Shape;2140;p31"/>
                <p:cNvSpPr/>
                <p:nvPr/>
              </p:nvSpPr>
              <p:spPr>
                <a:xfrm>
                  <a:off x="2398291" y="48792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1" name="Google Shape;2141;p31"/>
                <p:cNvSpPr/>
                <p:nvPr/>
              </p:nvSpPr>
              <p:spPr>
                <a:xfrm>
                  <a:off x="2396329" y="48802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2" name="Google Shape;2142;p31"/>
                <p:cNvSpPr/>
                <p:nvPr/>
              </p:nvSpPr>
              <p:spPr>
                <a:xfrm>
                  <a:off x="2399255" y="48665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3" name="Google Shape;2143;p31"/>
                <p:cNvSpPr/>
                <p:nvPr/>
              </p:nvSpPr>
              <p:spPr>
                <a:xfrm>
                  <a:off x="2398291" y="4866524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3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4" name="Google Shape;2144;p31"/>
                <p:cNvSpPr/>
                <p:nvPr/>
              </p:nvSpPr>
              <p:spPr>
                <a:xfrm>
                  <a:off x="2399255" y="48665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5" name="Google Shape;2145;p31"/>
                <p:cNvSpPr/>
                <p:nvPr/>
              </p:nvSpPr>
              <p:spPr>
                <a:xfrm>
                  <a:off x="2391442" y="4866524"/>
                  <a:ext cx="1029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" h="1" extrusionOk="0">
                      <a:moveTo>
                        <a:pt x="1" y="1"/>
                      </a:moveTo>
                      <a:lnTo>
                        <a:pt x="3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6" name="Google Shape;2146;p31"/>
                <p:cNvSpPr/>
                <p:nvPr/>
              </p:nvSpPr>
              <p:spPr>
                <a:xfrm>
                  <a:off x="2393403" y="4865559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7" name="Google Shape;2147;p31"/>
                <p:cNvSpPr/>
                <p:nvPr/>
              </p:nvSpPr>
              <p:spPr>
                <a:xfrm>
                  <a:off x="2404143" y="4866524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lnTo>
                        <a:pt x="1" y="1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8" name="Google Shape;2148;p31"/>
                <p:cNvSpPr/>
                <p:nvPr/>
              </p:nvSpPr>
              <p:spPr>
                <a:xfrm>
                  <a:off x="2379737" y="4863597"/>
                  <a:ext cx="40097" cy="36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47" h="1137" extrusionOk="0">
                      <a:moveTo>
                        <a:pt x="609" y="93"/>
                      </a:moveTo>
                      <a:cubicBezTo>
                        <a:pt x="638" y="122"/>
                        <a:pt x="608" y="122"/>
                        <a:pt x="608" y="122"/>
                      </a:cubicBezTo>
                      <a:cubicBezTo>
                        <a:pt x="608" y="112"/>
                        <a:pt x="608" y="102"/>
                        <a:pt x="609" y="93"/>
                      </a:cubicBezTo>
                      <a:close/>
                      <a:moveTo>
                        <a:pt x="304" y="122"/>
                      </a:moveTo>
                      <a:cubicBezTo>
                        <a:pt x="304" y="122"/>
                        <a:pt x="334" y="153"/>
                        <a:pt x="334" y="153"/>
                      </a:cubicBezTo>
                      <a:cubicBezTo>
                        <a:pt x="334" y="122"/>
                        <a:pt x="304" y="122"/>
                        <a:pt x="304" y="122"/>
                      </a:cubicBezTo>
                      <a:close/>
                      <a:moveTo>
                        <a:pt x="607" y="123"/>
                      </a:moveTo>
                      <a:cubicBezTo>
                        <a:pt x="605" y="136"/>
                        <a:pt x="601" y="159"/>
                        <a:pt x="589" y="159"/>
                      </a:cubicBezTo>
                      <a:cubicBezTo>
                        <a:pt x="586" y="159"/>
                        <a:pt x="582" y="157"/>
                        <a:pt x="578" y="153"/>
                      </a:cubicBezTo>
                      <a:cubicBezTo>
                        <a:pt x="578" y="153"/>
                        <a:pt x="601" y="129"/>
                        <a:pt x="607" y="123"/>
                      </a:cubicBezTo>
                      <a:close/>
                      <a:moveTo>
                        <a:pt x="664" y="500"/>
                      </a:moveTo>
                      <a:cubicBezTo>
                        <a:pt x="668" y="502"/>
                        <a:pt x="667" y="502"/>
                        <a:pt x="665" y="502"/>
                      </a:cubicBezTo>
                      <a:lnTo>
                        <a:pt x="665" y="502"/>
                      </a:lnTo>
                      <a:cubicBezTo>
                        <a:pt x="665" y="501"/>
                        <a:pt x="664" y="501"/>
                        <a:pt x="664" y="500"/>
                      </a:cubicBezTo>
                      <a:lnTo>
                        <a:pt x="664" y="500"/>
                      </a:lnTo>
                      <a:cubicBezTo>
                        <a:pt x="664" y="500"/>
                        <a:pt x="664" y="500"/>
                        <a:pt x="664" y="500"/>
                      </a:cubicBezTo>
                      <a:close/>
                      <a:moveTo>
                        <a:pt x="669" y="487"/>
                      </a:moveTo>
                      <a:cubicBezTo>
                        <a:pt x="669" y="487"/>
                        <a:pt x="669" y="487"/>
                        <a:pt x="669" y="487"/>
                      </a:cubicBezTo>
                      <a:lnTo>
                        <a:pt x="669" y="487"/>
                      </a:lnTo>
                      <a:lnTo>
                        <a:pt x="699" y="517"/>
                      </a:lnTo>
                      <a:lnTo>
                        <a:pt x="699" y="517"/>
                      </a:lnTo>
                      <a:cubicBezTo>
                        <a:pt x="689" y="512"/>
                        <a:pt x="681" y="509"/>
                        <a:pt x="675" y="506"/>
                      </a:cubicBezTo>
                      <a:lnTo>
                        <a:pt x="675" y="506"/>
                      </a:lnTo>
                      <a:cubicBezTo>
                        <a:pt x="669" y="498"/>
                        <a:pt x="669" y="487"/>
                        <a:pt x="669" y="487"/>
                      </a:cubicBezTo>
                      <a:lnTo>
                        <a:pt x="669" y="487"/>
                      </a:lnTo>
                      <a:cubicBezTo>
                        <a:pt x="669" y="496"/>
                        <a:pt x="671" y="502"/>
                        <a:pt x="675" y="506"/>
                      </a:cubicBezTo>
                      <a:lnTo>
                        <a:pt x="675" y="506"/>
                      </a:lnTo>
                      <a:cubicBezTo>
                        <a:pt x="673" y="505"/>
                        <a:pt x="670" y="505"/>
                        <a:pt x="669" y="504"/>
                      </a:cubicBezTo>
                      <a:lnTo>
                        <a:pt x="669" y="504"/>
                      </a:lnTo>
                      <a:cubicBezTo>
                        <a:pt x="669" y="496"/>
                        <a:pt x="669" y="487"/>
                        <a:pt x="669" y="487"/>
                      </a:cubicBezTo>
                      <a:close/>
                      <a:moveTo>
                        <a:pt x="677" y="509"/>
                      </a:moveTo>
                      <a:cubicBezTo>
                        <a:pt x="686" y="517"/>
                        <a:pt x="699" y="517"/>
                        <a:pt x="699" y="517"/>
                      </a:cubicBezTo>
                      <a:cubicBezTo>
                        <a:pt x="689" y="517"/>
                        <a:pt x="682" y="514"/>
                        <a:pt x="677" y="509"/>
                      </a:cubicBezTo>
                      <a:close/>
                      <a:moveTo>
                        <a:pt x="486" y="517"/>
                      </a:moveTo>
                      <a:cubicBezTo>
                        <a:pt x="490" y="517"/>
                        <a:pt x="493" y="518"/>
                        <a:pt x="496" y="519"/>
                      </a:cubicBezTo>
                      <a:lnTo>
                        <a:pt x="496" y="519"/>
                      </a:lnTo>
                      <a:cubicBezTo>
                        <a:pt x="490" y="517"/>
                        <a:pt x="486" y="517"/>
                        <a:pt x="486" y="517"/>
                      </a:cubicBezTo>
                      <a:lnTo>
                        <a:pt x="486" y="517"/>
                      </a:lnTo>
                      <a:lnTo>
                        <a:pt x="486" y="517"/>
                      </a:lnTo>
                      <a:close/>
                      <a:moveTo>
                        <a:pt x="395" y="517"/>
                      </a:moveTo>
                      <a:lnTo>
                        <a:pt x="395" y="548"/>
                      </a:lnTo>
                      <a:cubicBezTo>
                        <a:pt x="395" y="548"/>
                        <a:pt x="395" y="548"/>
                        <a:pt x="365" y="517"/>
                      </a:cubicBezTo>
                      <a:lnTo>
                        <a:pt x="365" y="517"/>
                      </a:lnTo>
                      <a:cubicBezTo>
                        <a:pt x="365" y="518"/>
                        <a:pt x="378" y="531"/>
                        <a:pt x="387" y="531"/>
                      </a:cubicBezTo>
                      <a:cubicBezTo>
                        <a:pt x="392" y="531"/>
                        <a:pt x="395" y="527"/>
                        <a:pt x="395" y="517"/>
                      </a:cubicBezTo>
                      <a:close/>
                      <a:moveTo>
                        <a:pt x="517" y="517"/>
                      </a:moveTo>
                      <a:cubicBezTo>
                        <a:pt x="517" y="517"/>
                        <a:pt x="517" y="518"/>
                        <a:pt x="547" y="548"/>
                      </a:cubicBezTo>
                      <a:cubicBezTo>
                        <a:pt x="517" y="548"/>
                        <a:pt x="517" y="517"/>
                        <a:pt x="517" y="517"/>
                      </a:cubicBezTo>
                      <a:close/>
                      <a:moveTo>
                        <a:pt x="334" y="548"/>
                      </a:moveTo>
                      <a:cubicBezTo>
                        <a:pt x="334" y="548"/>
                        <a:pt x="334" y="548"/>
                        <a:pt x="334" y="548"/>
                      </a:cubicBezTo>
                      <a:lnTo>
                        <a:pt x="334" y="548"/>
                      </a:lnTo>
                      <a:cubicBezTo>
                        <a:pt x="334" y="548"/>
                        <a:pt x="334" y="548"/>
                        <a:pt x="334" y="548"/>
                      </a:cubicBezTo>
                      <a:close/>
                      <a:moveTo>
                        <a:pt x="0" y="548"/>
                      </a:moveTo>
                      <a:cubicBezTo>
                        <a:pt x="0" y="563"/>
                        <a:pt x="0" y="563"/>
                        <a:pt x="4" y="563"/>
                      </a:cubicBezTo>
                      <a:cubicBezTo>
                        <a:pt x="8" y="563"/>
                        <a:pt x="15" y="563"/>
                        <a:pt x="30" y="578"/>
                      </a:cubicBezTo>
                      <a:cubicBezTo>
                        <a:pt x="30" y="578"/>
                        <a:pt x="30" y="548"/>
                        <a:pt x="0" y="548"/>
                      </a:cubicBezTo>
                      <a:close/>
                      <a:moveTo>
                        <a:pt x="1215" y="595"/>
                      </a:moveTo>
                      <a:cubicBezTo>
                        <a:pt x="1216" y="595"/>
                        <a:pt x="1216" y="598"/>
                        <a:pt x="1216" y="608"/>
                      </a:cubicBezTo>
                      <a:lnTo>
                        <a:pt x="1185" y="608"/>
                      </a:lnTo>
                      <a:cubicBezTo>
                        <a:pt x="1206" y="608"/>
                        <a:pt x="1212" y="595"/>
                        <a:pt x="1215" y="595"/>
                      </a:cubicBezTo>
                      <a:close/>
                      <a:moveTo>
                        <a:pt x="456" y="1"/>
                      </a:moveTo>
                      <a:cubicBezTo>
                        <a:pt x="456" y="16"/>
                        <a:pt x="448" y="16"/>
                        <a:pt x="441" y="16"/>
                      </a:cubicBezTo>
                      <a:cubicBezTo>
                        <a:pt x="433" y="16"/>
                        <a:pt x="426" y="16"/>
                        <a:pt x="426" y="31"/>
                      </a:cubicBezTo>
                      <a:cubicBezTo>
                        <a:pt x="432" y="37"/>
                        <a:pt x="437" y="40"/>
                        <a:pt x="441" y="40"/>
                      </a:cubicBezTo>
                      <a:cubicBezTo>
                        <a:pt x="452" y="40"/>
                        <a:pt x="455" y="22"/>
                        <a:pt x="456" y="22"/>
                      </a:cubicBezTo>
                      <a:cubicBezTo>
                        <a:pt x="456" y="22"/>
                        <a:pt x="456" y="25"/>
                        <a:pt x="456" y="31"/>
                      </a:cubicBezTo>
                      <a:lnTo>
                        <a:pt x="456" y="61"/>
                      </a:lnTo>
                      <a:cubicBezTo>
                        <a:pt x="456" y="61"/>
                        <a:pt x="456" y="75"/>
                        <a:pt x="447" y="75"/>
                      </a:cubicBezTo>
                      <a:cubicBezTo>
                        <a:pt x="442" y="75"/>
                        <a:pt x="436" y="72"/>
                        <a:pt x="426" y="61"/>
                      </a:cubicBezTo>
                      <a:cubicBezTo>
                        <a:pt x="426" y="61"/>
                        <a:pt x="426" y="92"/>
                        <a:pt x="426" y="92"/>
                      </a:cubicBezTo>
                      <a:cubicBezTo>
                        <a:pt x="426" y="122"/>
                        <a:pt x="426" y="122"/>
                        <a:pt x="426" y="122"/>
                      </a:cubicBezTo>
                      <a:cubicBezTo>
                        <a:pt x="395" y="92"/>
                        <a:pt x="426" y="92"/>
                        <a:pt x="426" y="92"/>
                      </a:cubicBezTo>
                      <a:lnTo>
                        <a:pt x="395" y="92"/>
                      </a:lnTo>
                      <a:cubicBezTo>
                        <a:pt x="395" y="102"/>
                        <a:pt x="392" y="105"/>
                        <a:pt x="387" y="105"/>
                      </a:cubicBezTo>
                      <a:cubicBezTo>
                        <a:pt x="378" y="105"/>
                        <a:pt x="365" y="92"/>
                        <a:pt x="365" y="92"/>
                      </a:cubicBezTo>
                      <a:cubicBezTo>
                        <a:pt x="334" y="92"/>
                        <a:pt x="365" y="153"/>
                        <a:pt x="365" y="183"/>
                      </a:cubicBezTo>
                      <a:cubicBezTo>
                        <a:pt x="334" y="183"/>
                        <a:pt x="334" y="153"/>
                        <a:pt x="334" y="153"/>
                      </a:cubicBezTo>
                      <a:lnTo>
                        <a:pt x="304" y="153"/>
                      </a:lnTo>
                      <a:cubicBezTo>
                        <a:pt x="304" y="153"/>
                        <a:pt x="334" y="153"/>
                        <a:pt x="304" y="183"/>
                      </a:cubicBezTo>
                      <a:cubicBezTo>
                        <a:pt x="304" y="183"/>
                        <a:pt x="274" y="153"/>
                        <a:pt x="304" y="153"/>
                      </a:cubicBezTo>
                      <a:cubicBezTo>
                        <a:pt x="274" y="153"/>
                        <a:pt x="274" y="153"/>
                        <a:pt x="274" y="183"/>
                      </a:cubicBezTo>
                      <a:cubicBezTo>
                        <a:pt x="304" y="183"/>
                        <a:pt x="274" y="213"/>
                        <a:pt x="304" y="213"/>
                      </a:cubicBezTo>
                      <a:lnTo>
                        <a:pt x="243" y="213"/>
                      </a:lnTo>
                      <a:cubicBezTo>
                        <a:pt x="243" y="213"/>
                        <a:pt x="243" y="213"/>
                        <a:pt x="243" y="244"/>
                      </a:cubicBezTo>
                      <a:cubicBezTo>
                        <a:pt x="243" y="213"/>
                        <a:pt x="213" y="183"/>
                        <a:pt x="213" y="183"/>
                      </a:cubicBezTo>
                      <a:cubicBezTo>
                        <a:pt x="213" y="213"/>
                        <a:pt x="213" y="213"/>
                        <a:pt x="213" y="244"/>
                      </a:cubicBezTo>
                      <a:cubicBezTo>
                        <a:pt x="213" y="213"/>
                        <a:pt x="182" y="213"/>
                        <a:pt x="182" y="183"/>
                      </a:cubicBezTo>
                      <a:lnTo>
                        <a:pt x="152" y="183"/>
                      </a:lnTo>
                      <a:cubicBezTo>
                        <a:pt x="152" y="213"/>
                        <a:pt x="152" y="213"/>
                        <a:pt x="182" y="213"/>
                      </a:cubicBezTo>
                      <a:cubicBezTo>
                        <a:pt x="152" y="244"/>
                        <a:pt x="213" y="305"/>
                        <a:pt x="182" y="305"/>
                      </a:cubicBezTo>
                      <a:lnTo>
                        <a:pt x="213" y="305"/>
                      </a:lnTo>
                      <a:cubicBezTo>
                        <a:pt x="213" y="305"/>
                        <a:pt x="213" y="305"/>
                        <a:pt x="213" y="335"/>
                      </a:cubicBezTo>
                      <a:cubicBezTo>
                        <a:pt x="191" y="313"/>
                        <a:pt x="170" y="292"/>
                        <a:pt x="148" y="292"/>
                      </a:cubicBezTo>
                      <a:cubicBezTo>
                        <a:pt x="139" y="292"/>
                        <a:pt x="131" y="296"/>
                        <a:pt x="122" y="305"/>
                      </a:cubicBezTo>
                      <a:cubicBezTo>
                        <a:pt x="152" y="305"/>
                        <a:pt x="152" y="305"/>
                        <a:pt x="182" y="335"/>
                      </a:cubicBezTo>
                      <a:cubicBezTo>
                        <a:pt x="182" y="350"/>
                        <a:pt x="167" y="350"/>
                        <a:pt x="156" y="350"/>
                      </a:cubicBezTo>
                      <a:cubicBezTo>
                        <a:pt x="144" y="350"/>
                        <a:pt x="137" y="350"/>
                        <a:pt x="152" y="365"/>
                      </a:cubicBezTo>
                      <a:cubicBezTo>
                        <a:pt x="152" y="381"/>
                        <a:pt x="152" y="388"/>
                        <a:pt x="148" y="388"/>
                      </a:cubicBezTo>
                      <a:cubicBezTo>
                        <a:pt x="144" y="388"/>
                        <a:pt x="137" y="381"/>
                        <a:pt x="122" y="365"/>
                      </a:cubicBezTo>
                      <a:lnTo>
                        <a:pt x="122" y="365"/>
                      </a:lnTo>
                      <a:cubicBezTo>
                        <a:pt x="122" y="377"/>
                        <a:pt x="126" y="384"/>
                        <a:pt x="131" y="388"/>
                      </a:cubicBezTo>
                      <a:lnTo>
                        <a:pt x="131" y="388"/>
                      </a:lnTo>
                      <a:cubicBezTo>
                        <a:pt x="125" y="393"/>
                        <a:pt x="123" y="405"/>
                        <a:pt x="122" y="405"/>
                      </a:cubicBezTo>
                      <a:cubicBezTo>
                        <a:pt x="122" y="405"/>
                        <a:pt x="122" y="402"/>
                        <a:pt x="122" y="396"/>
                      </a:cubicBezTo>
                      <a:cubicBezTo>
                        <a:pt x="122" y="396"/>
                        <a:pt x="91" y="396"/>
                        <a:pt x="122" y="426"/>
                      </a:cubicBezTo>
                      <a:cubicBezTo>
                        <a:pt x="81" y="426"/>
                        <a:pt x="95" y="440"/>
                        <a:pt x="90" y="440"/>
                      </a:cubicBezTo>
                      <a:cubicBezTo>
                        <a:pt x="88" y="440"/>
                        <a:pt x="81" y="436"/>
                        <a:pt x="61" y="426"/>
                      </a:cubicBezTo>
                      <a:lnTo>
                        <a:pt x="61" y="426"/>
                      </a:lnTo>
                      <a:cubicBezTo>
                        <a:pt x="91" y="457"/>
                        <a:pt x="61" y="457"/>
                        <a:pt x="91" y="487"/>
                      </a:cubicBezTo>
                      <a:cubicBezTo>
                        <a:pt x="91" y="487"/>
                        <a:pt x="61" y="457"/>
                        <a:pt x="61" y="457"/>
                      </a:cubicBezTo>
                      <a:lnTo>
                        <a:pt x="61" y="487"/>
                      </a:lnTo>
                      <a:cubicBezTo>
                        <a:pt x="51" y="477"/>
                        <a:pt x="44" y="473"/>
                        <a:pt x="39" y="473"/>
                      </a:cubicBezTo>
                      <a:cubicBezTo>
                        <a:pt x="30" y="473"/>
                        <a:pt x="30" y="487"/>
                        <a:pt x="30" y="487"/>
                      </a:cubicBezTo>
                      <a:lnTo>
                        <a:pt x="61" y="517"/>
                      </a:lnTo>
                      <a:cubicBezTo>
                        <a:pt x="91" y="517"/>
                        <a:pt x="61" y="517"/>
                        <a:pt x="91" y="548"/>
                      </a:cubicBezTo>
                      <a:lnTo>
                        <a:pt x="30" y="548"/>
                      </a:lnTo>
                      <a:cubicBezTo>
                        <a:pt x="30" y="548"/>
                        <a:pt x="57" y="561"/>
                        <a:pt x="84" y="561"/>
                      </a:cubicBezTo>
                      <a:cubicBezTo>
                        <a:pt x="98" y="561"/>
                        <a:pt x="111" y="558"/>
                        <a:pt x="122" y="548"/>
                      </a:cubicBezTo>
                      <a:cubicBezTo>
                        <a:pt x="122" y="548"/>
                        <a:pt x="152" y="578"/>
                        <a:pt x="122" y="578"/>
                      </a:cubicBezTo>
                      <a:cubicBezTo>
                        <a:pt x="101" y="578"/>
                        <a:pt x="68" y="565"/>
                        <a:pt x="47" y="565"/>
                      </a:cubicBezTo>
                      <a:cubicBezTo>
                        <a:pt x="37" y="565"/>
                        <a:pt x="30" y="568"/>
                        <a:pt x="30" y="578"/>
                      </a:cubicBezTo>
                      <a:cubicBezTo>
                        <a:pt x="91" y="578"/>
                        <a:pt x="61" y="608"/>
                        <a:pt x="91" y="608"/>
                      </a:cubicBezTo>
                      <a:cubicBezTo>
                        <a:pt x="76" y="608"/>
                        <a:pt x="68" y="616"/>
                        <a:pt x="61" y="620"/>
                      </a:cubicBezTo>
                      <a:lnTo>
                        <a:pt x="61" y="620"/>
                      </a:lnTo>
                      <a:cubicBezTo>
                        <a:pt x="61" y="617"/>
                        <a:pt x="61" y="613"/>
                        <a:pt x="61" y="608"/>
                      </a:cubicBezTo>
                      <a:lnTo>
                        <a:pt x="61" y="608"/>
                      </a:lnTo>
                      <a:cubicBezTo>
                        <a:pt x="61" y="609"/>
                        <a:pt x="53" y="616"/>
                        <a:pt x="45" y="620"/>
                      </a:cubicBezTo>
                      <a:lnTo>
                        <a:pt x="45" y="620"/>
                      </a:lnTo>
                      <a:cubicBezTo>
                        <a:pt x="41" y="618"/>
                        <a:pt x="36" y="614"/>
                        <a:pt x="30" y="608"/>
                      </a:cubicBezTo>
                      <a:lnTo>
                        <a:pt x="30" y="608"/>
                      </a:lnTo>
                      <a:cubicBezTo>
                        <a:pt x="30" y="619"/>
                        <a:pt x="34" y="622"/>
                        <a:pt x="38" y="622"/>
                      </a:cubicBezTo>
                      <a:cubicBezTo>
                        <a:pt x="40" y="622"/>
                        <a:pt x="43" y="621"/>
                        <a:pt x="45" y="620"/>
                      </a:cubicBezTo>
                      <a:lnTo>
                        <a:pt x="45" y="620"/>
                      </a:lnTo>
                      <a:cubicBezTo>
                        <a:pt x="48" y="621"/>
                        <a:pt x="51" y="622"/>
                        <a:pt x="53" y="622"/>
                      </a:cubicBezTo>
                      <a:cubicBezTo>
                        <a:pt x="56" y="622"/>
                        <a:pt x="58" y="621"/>
                        <a:pt x="61" y="620"/>
                      </a:cubicBezTo>
                      <a:lnTo>
                        <a:pt x="61" y="620"/>
                      </a:lnTo>
                      <a:cubicBezTo>
                        <a:pt x="60" y="639"/>
                        <a:pt x="56" y="639"/>
                        <a:pt x="30" y="639"/>
                      </a:cubicBezTo>
                      <a:lnTo>
                        <a:pt x="0" y="639"/>
                      </a:lnTo>
                      <a:cubicBezTo>
                        <a:pt x="0" y="639"/>
                        <a:pt x="0" y="669"/>
                        <a:pt x="30" y="669"/>
                      </a:cubicBezTo>
                      <a:cubicBezTo>
                        <a:pt x="30" y="669"/>
                        <a:pt x="44" y="656"/>
                        <a:pt x="53" y="656"/>
                      </a:cubicBezTo>
                      <a:cubicBezTo>
                        <a:pt x="57" y="656"/>
                        <a:pt x="61" y="659"/>
                        <a:pt x="61" y="669"/>
                      </a:cubicBezTo>
                      <a:lnTo>
                        <a:pt x="91" y="669"/>
                      </a:lnTo>
                      <a:cubicBezTo>
                        <a:pt x="61" y="669"/>
                        <a:pt x="61" y="700"/>
                        <a:pt x="61" y="700"/>
                      </a:cubicBezTo>
                      <a:cubicBezTo>
                        <a:pt x="61" y="700"/>
                        <a:pt x="61" y="730"/>
                        <a:pt x="61" y="730"/>
                      </a:cubicBezTo>
                      <a:cubicBezTo>
                        <a:pt x="30" y="760"/>
                        <a:pt x="61" y="760"/>
                        <a:pt x="61" y="791"/>
                      </a:cubicBezTo>
                      <a:cubicBezTo>
                        <a:pt x="81" y="781"/>
                        <a:pt x="88" y="777"/>
                        <a:pt x="90" y="777"/>
                      </a:cubicBezTo>
                      <a:cubicBezTo>
                        <a:pt x="94" y="777"/>
                        <a:pt x="86" y="786"/>
                        <a:pt x="104" y="790"/>
                      </a:cubicBezTo>
                      <a:lnTo>
                        <a:pt x="104" y="790"/>
                      </a:lnTo>
                      <a:cubicBezTo>
                        <a:pt x="103" y="790"/>
                        <a:pt x="103" y="790"/>
                        <a:pt x="103" y="791"/>
                      </a:cubicBezTo>
                      <a:lnTo>
                        <a:pt x="91" y="791"/>
                      </a:lnTo>
                      <a:cubicBezTo>
                        <a:pt x="76" y="806"/>
                        <a:pt x="68" y="806"/>
                        <a:pt x="61" y="806"/>
                      </a:cubicBezTo>
                      <a:cubicBezTo>
                        <a:pt x="53" y="806"/>
                        <a:pt x="46" y="806"/>
                        <a:pt x="30" y="821"/>
                      </a:cubicBezTo>
                      <a:lnTo>
                        <a:pt x="61" y="821"/>
                      </a:lnTo>
                      <a:cubicBezTo>
                        <a:pt x="30" y="821"/>
                        <a:pt x="91" y="821"/>
                        <a:pt x="30" y="852"/>
                      </a:cubicBezTo>
                      <a:cubicBezTo>
                        <a:pt x="30" y="858"/>
                        <a:pt x="32" y="860"/>
                        <a:pt x="34" y="860"/>
                      </a:cubicBezTo>
                      <a:cubicBezTo>
                        <a:pt x="41" y="860"/>
                        <a:pt x="55" y="843"/>
                        <a:pt x="72" y="843"/>
                      </a:cubicBezTo>
                      <a:cubicBezTo>
                        <a:pt x="78" y="843"/>
                        <a:pt x="85" y="845"/>
                        <a:pt x="91" y="852"/>
                      </a:cubicBezTo>
                      <a:lnTo>
                        <a:pt x="61" y="852"/>
                      </a:lnTo>
                      <a:cubicBezTo>
                        <a:pt x="61" y="882"/>
                        <a:pt x="61" y="882"/>
                        <a:pt x="61" y="882"/>
                      </a:cubicBezTo>
                      <a:cubicBezTo>
                        <a:pt x="61" y="882"/>
                        <a:pt x="90" y="853"/>
                        <a:pt x="91" y="852"/>
                      </a:cubicBezTo>
                      <a:lnTo>
                        <a:pt x="91" y="852"/>
                      </a:lnTo>
                      <a:cubicBezTo>
                        <a:pt x="76" y="867"/>
                        <a:pt x="84" y="874"/>
                        <a:pt x="95" y="874"/>
                      </a:cubicBezTo>
                      <a:cubicBezTo>
                        <a:pt x="101" y="874"/>
                        <a:pt x="108" y="872"/>
                        <a:pt x="113" y="868"/>
                      </a:cubicBezTo>
                      <a:lnTo>
                        <a:pt x="113" y="868"/>
                      </a:lnTo>
                      <a:cubicBezTo>
                        <a:pt x="116" y="914"/>
                        <a:pt x="158" y="919"/>
                        <a:pt x="182" y="943"/>
                      </a:cubicBezTo>
                      <a:cubicBezTo>
                        <a:pt x="182" y="912"/>
                        <a:pt x="213" y="912"/>
                        <a:pt x="213" y="912"/>
                      </a:cubicBezTo>
                      <a:lnTo>
                        <a:pt x="213" y="912"/>
                      </a:lnTo>
                      <a:cubicBezTo>
                        <a:pt x="213" y="943"/>
                        <a:pt x="182" y="943"/>
                        <a:pt x="213" y="943"/>
                      </a:cubicBezTo>
                      <a:cubicBezTo>
                        <a:pt x="213" y="1004"/>
                        <a:pt x="274" y="1034"/>
                        <a:pt x="334" y="1064"/>
                      </a:cubicBezTo>
                      <a:cubicBezTo>
                        <a:pt x="395" y="1064"/>
                        <a:pt x="486" y="1125"/>
                        <a:pt x="578" y="1125"/>
                      </a:cubicBezTo>
                      <a:cubicBezTo>
                        <a:pt x="547" y="1125"/>
                        <a:pt x="578" y="1095"/>
                        <a:pt x="578" y="1095"/>
                      </a:cubicBezTo>
                      <a:cubicBezTo>
                        <a:pt x="578" y="1127"/>
                        <a:pt x="581" y="1137"/>
                        <a:pt x="588" y="1137"/>
                      </a:cubicBezTo>
                      <a:cubicBezTo>
                        <a:pt x="596" y="1137"/>
                        <a:pt x="610" y="1119"/>
                        <a:pt x="624" y="1119"/>
                      </a:cubicBezTo>
                      <a:cubicBezTo>
                        <a:pt x="629" y="1119"/>
                        <a:pt x="634" y="1121"/>
                        <a:pt x="638" y="1125"/>
                      </a:cubicBezTo>
                      <a:cubicBezTo>
                        <a:pt x="648" y="1121"/>
                        <a:pt x="656" y="1119"/>
                        <a:pt x="665" y="1119"/>
                      </a:cubicBezTo>
                      <a:cubicBezTo>
                        <a:pt x="690" y="1119"/>
                        <a:pt x="709" y="1137"/>
                        <a:pt x="726" y="1137"/>
                      </a:cubicBezTo>
                      <a:cubicBezTo>
                        <a:pt x="738" y="1137"/>
                        <a:pt x="749" y="1127"/>
                        <a:pt x="760" y="1095"/>
                      </a:cubicBezTo>
                      <a:lnTo>
                        <a:pt x="790" y="1125"/>
                      </a:lnTo>
                      <a:cubicBezTo>
                        <a:pt x="821" y="1125"/>
                        <a:pt x="821" y="1095"/>
                        <a:pt x="851" y="1095"/>
                      </a:cubicBezTo>
                      <a:lnTo>
                        <a:pt x="851" y="1064"/>
                      </a:lnTo>
                      <a:cubicBezTo>
                        <a:pt x="861" y="1075"/>
                        <a:pt x="868" y="1078"/>
                        <a:pt x="874" y="1078"/>
                      </a:cubicBezTo>
                      <a:cubicBezTo>
                        <a:pt x="885" y="1078"/>
                        <a:pt x="892" y="1064"/>
                        <a:pt x="912" y="1064"/>
                      </a:cubicBezTo>
                      <a:cubicBezTo>
                        <a:pt x="912" y="1064"/>
                        <a:pt x="942" y="1034"/>
                        <a:pt x="942" y="1034"/>
                      </a:cubicBezTo>
                      <a:lnTo>
                        <a:pt x="1003" y="1034"/>
                      </a:lnTo>
                      <a:cubicBezTo>
                        <a:pt x="1033" y="1004"/>
                        <a:pt x="1064" y="973"/>
                        <a:pt x="1125" y="943"/>
                      </a:cubicBezTo>
                      <a:lnTo>
                        <a:pt x="1094" y="912"/>
                      </a:lnTo>
                      <a:lnTo>
                        <a:pt x="1094" y="912"/>
                      </a:lnTo>
                      <a:cubicBezTo>
                        <a:pt x="1101" y="919"/>
                        <a:pt x="1106" y="921"/>
                        <a:pt x="1110" y="921"/>
                      </a:cubicBezTo>
                      <a:cubicBezTo>
                        <a:pt x="1116" y="921"/>
                        <a:pt x="1120" y="915"/>
                        <a:pt x="1122" y="910"/>
                      </a:cubicBezTo>
                      <a:lnTo>
                        <a:pt x="1122" y="910"/>
                      </a:lnTo>
                      <a:cubicBezTo>
                        <a:pt x="1124" y="911"/>
                        <a:pt x="1125" y="912"/>
                        <a:pt x="1125" y="912"/>
                      </a:cubicBezTo>
                      <a:cubicBezTo>
                        <a:pt x="1125" y="906"/>
                        <a:pt x="1125" y="904"/>
                        <a:pt x="1124" y="904"/>
                      </a:cubicBezTo>
                      <a:cubicBezTo>
                        <a:pt x="1124" y="904"/>
                        <a:pt x="1123" y="906"/>
                        <a:pt x="1122" y="910"/>
                      </a:cubicBezTo>
                      <a:lnTo>
                        <a:pt x="1122" y="910"/>
                      </a:lnTo>
                      <a:cubicBezTo>
                        <a:pt x="1115" y="902"/>
                        <a:pt x="1100" y="882"/>
                        <a:pt x="1125" y="882"/>
                      </a:cubicBezTo>
                      <a:lnTo>
                        <a:pt x="1155" y="882"/>
                      </a:lnTo>
                      <a:cubicBezTo>
                        <a:pt x="1185" y="852"/>
                        <a:pt x="1155" y="821"/>
                        <a:pt x="1185" y="791"/>
                      </a:cubicBezTo>
                      <a:lnTo>
                        <a:pt x="1216" y="700"/>
                      </a:lnTo>
                      <a:lnTo>
                        <a:pt x="1216" y="669"/>
                      </a:lnTo>
                      <a:cubicBezTo>
                        <a:pt x="1216" y="639"/>
                        <a:pt x="1216" y="639"/>
                        <a:pt x="1216" y="639"/>
                      </a:cubicBezTo>
                      <a:cubicBezTo>
                        <a:pt x="1246" y="639"/>
                        <a:pt x="1216" y="608"/>
                        <a:pt x="1246" y="608"/>
                      </a:cubicBezTo>
                      <a:lnTo>
                        <a:pt x="1216" y="608"/>
                      </a:lnTo>
                      <a:lnTo>
                        <a:pt x="1216" y="578"/>
                      </a:lnTo>
                      <a:lnTo>
                        <a:pt x="1246" y="578"/>
                      </a:lnTo>
                      <a:cubicBezTo>
                        <a:pt x="1216" y="548"/>
                        <a:pt x="1246" y="517"/>
                        <a:pt x="1216" y="487"/>
                      </a:cubicBezTo>
                      <a:cubicBezTo>
                        <a:pt x="1216" y="517"/>
                        <a:pt x="1216" y="517"/>
                        <a:pt x="1216" y="517"/>
                      </a:cubicBezTo>
                      <a:cubicBezTo>
                        <a:pt x="1185" y="487"/>
                        <a:pt x="1216" y="487"/>
                        <a:pt x="1216" y="457"/>
                      </a:cubicBezTo>
                      <a:cubicBezTo>
                        <a:pt x="1216" y="446"/>
                        <a:pt x="1216" y="443"/>
                        <a:pt x="1217" y="443"/>
                      </a:cubicBezTo>
                      <a:cubicBezTo>
                        <a:pt x="1219" y="443"/>
                        <a:pt x="1226" y="457"/>
                        <a:pt x="1246" y="457"/>
                      </a:cubicBezTo>
                      <a:cubicBezTo>
                        <a:pt x="1246" y="457"/>
                        <a:pt x="1216" y="426"/>
                        <a:pt x="1216" y="426"/>
                      </a:cubicBezTo>
                      <a:cubicBezTo>
                        <a:pt x="1185" y="426"/>
                        <a:pt x="1216" y="426"/>
                        <a:pt x="1216" y="396"/>
                      </a:cubicBezTo>
                      <a:lnTo>
                        <a:pt x="1216" y="396"/>
                      </a:lnTo>
                      <a:cubicBezTo>
                        <a:pt x="1216" y="396"/>
                        <a:pt x="1216" y="426"/>
                        <a:pt x="1185" y="426"/>
                      </a:cubicBezTo>
                      <a:cubicBezTo>
                        <a:pt x="1185" y="396"/>
                        <a:pt x="1185" y="396"/>
                        <a:pt x="1185" y="365"/>
                      </a:cubicBezTo>
                      <a:cubicBezTo>
                        <a:pt x="1155" y="365"/>
                        <a:pt x="1216" y="335"/>
                        <a:pt x="1185" y="335"/>
                      </a:cubicBezTo>
                      <a:cubicBezTo>
                        <a:pt x="1155" y="274"/>
                        <a:pt x="1094" y="244"/>
                        <a:pt x="1064" y="183"/>
                      </a:cubicBezTo>
                      <a:cubicBezTo>
                        <a:pt x="1049" y="198"/>
                        <a:pt x="1041" y="206"/>
                        <a:pt x="1033" y="206"/>
                      </a:cubicBezTo>
                      <a:cubicBezTo>
                        <a:pt x="1026" y="206"/>
                        <a:pt x="1018" y="198"/>
                        <a:pt x="1003" y="183"/>
                      </a:cubicBezTo>
                      <a:lnTo>
                        <a:pt x="1033" y="153"/>
                      </a:lnTo>
                      <a:lnTo>
                        <a:pt x="1003" y="153"/>
                      </a:lnTo>
                      <a:cubicBezTo>
                        <a:pt x="1033" y="153"/>
                        <a:pt x="1003" y="122"/>
                        <a:pt x="1033" y="122"/>
                      </a:cubicBezTo>
                      <a:cubicBezTo>
                        <a:pt x="1033" y="122"/>
                        <a:pt x="1003" y="92"/>
                        <a:pt x="1003" y="92"/>
                      </a:cubicBezTo>
                      <a:cubicBezTo>
                        <a:pt x="983" y="92"/>
                        <a:pt x="976" y="105"/>
                        <a:pt x="965" y="105"/>
                      </a:cubicBezTo>
                      <a:cubicBezTo>
                        <a:pt x="959" y="105"/>
                        <a:pt x="952" y="102"/>
                        <a:pt x="942" y="92"/>
                      </a:cubicBezTo>
                      <a:cubicBezTo>
                        <a:pt x="973" y="92"/>
                        <a:pt x="973" y="92"/>
                        <a:pt x="973" y="61"/>
                      </a:cubicBezTo>
                      <a:cubicBezTo>
                        <a:pt x="968" y="57"/>
                        <a:pt x="963" y="55"/>
                        <a:pt x="958" y="55"/>
                      </a:cubicBezTo>
                      <a:cubicBezTo>
                        <a:pt x="931" y="55"/>
                        <a:pt x="896" y="98"/>
                        <a:pt x="885" y="98"/>
                      </a:cubicBezTo>
                      <a:cubicBezTo>
                        <a:pt x="883" y="98"/>
                        <a:pt x="882" y="96"/>
                        <a:pt x="882" y="92"/>
                      </a:cubicBezTo>
                      <a:lnTo>
                        <a:pt x="851" y="92"/>
                      </a:lnTo>
                      <a:cubicBezTo>
                        <a:pt x="851" y="85"/>
                        <a:pt x="850" y="83"/>
                        <a:pt x="848" y="83"/>
                      </a:cubicBezTo>
                      <a:cubicBezTo>
                        <a:pt x="843" y="83"/>
                        <a:pt x="834" y="101"/>
                        <a:pt x="839" y="101"/>
                      </a:cubicBezTo>
                      <a:cubicBezTo>
                        <a:pt x="841" y="101"/>
                        <a:pt x="845" y="98"/>
                        <a:pt x="851" y="92"/>
                      </a:cubicBezTo>
                      <a:lnTo>
                        <a:pt x="851" y="92"/>
                      </a:lnTo>
                      <a:cubicBezTo>
                        <a:pt x="851" y="122"/>
                        <a:pt x="851" y="122"/>
                        <a:pt x="821" y="122"/>
                      </a:cubicBezTo>
                      <a:cubicBezTo>
                        <a:pt x="821" y="107"/>
                        <a:pt x="813" y="107"/>
                        <a:pt x="806" y="107"/>
                      </a:cubicBezTo>
                      <a:cubicBezTo>
                        <a:pt x="798" y="107"/>
                        <a:pt x="790" y="107"/>
                        <a:pt x="790" y="92"/>
                      </a:cubicBezTo>
                      <a:cubicBezTo>
                        <a:pt x="790" y="92"/>
                        <a:pt x="760" y="122"/>
                        <a:pt x="760" y="122"/>
                      </a:cubicBezTo>
                      <a:cubicBezTo>
                        <a:pt x="760" y="92"/>
                        <a:pt x="760" y="92"/>
                        <a:pt x="760" y="92"/>
                      </a:cubicBezTo>
                      <a:cubicBezTo>
                        <a:pt x="750" y="82"/>
                        <a:pt x="743" y="78"/>
                        <a:pt x="739" y="78"/>
                      </a:cubicBezTo>
                      <a:cubicBezTo>
                        <a:pt x="730" y="78"/>
                        <a:pt x="730" y="92"/>
                        <a:pt x="730" y="92"/>
                      </a:cubicBezTo>
                      <a:lnTo>
                        <a:pt x="730" y="61"/>
                      </a:lnTo>
                      <a:cubicBezTo>
                        <a:pt x="730" y="51"/>
                        <a:pt x="726" y="48"/>
                        <a:pt x="722" y="48"/>
                      </a:cubicBezTo>
                      <a:cubicBezTo>
                        <a:pt x="713" y="48"/>
                        <a:pt x="699" y="61"/>
                        <a:pt x="699" y="61"/>
                      </a:cubicBezTo>
                      <a:cubicBezTo>
                        <a:pt x="699" y="61"/>
                        <a:pt x="699" y="92"/>
                        <a:pt x="699" y="92"/>
                      </a:cubicBezTo>
                      <a:cubicBezTo>
                        <a:pt x="699" y="92"/>
                        <a:pt x="686" y="105"/>
                        <a:pt x="677" y="105"/>
                      </a:cubicBezTo>
                      <a:cubicBezTo>
                        <a:pt x="672" y="105"/>
                        <a:pt x="669" y="102"/>
                        <a:pt x="669" y="92"/>
                      </a:cubicBezTo>
                      <a:cubicBezTo>
                        <a:pt x="660" y="101"/>
                        <a:pt x="654" y="104"/>
                        <a:pt x="649" y="104"/>
                      </a:cubicBezTo>
                      <a:cubicBezTo>
                        <a:pt x="638" y="104"/>
                        <a:pt x="638" y="83"/>
                        <a:pt x="638" y="61"/>
                      </a:cubicBezTo>
                      <a:cubicBezTo>
                        <a:pt x="638" y="88"/>
                        <a:pt x="615" y="91"/>
                        <a:pt x="609" y="92"/>
                      </a:cubicBezTo>
                      <a:lnTo>
                        <a:pt x="609" y="92"/>
                      </a:lnTo>
                      <a:cubicBezTo>
                        <a:pt x="612" y="74"/>
                        <a:pt x="619" y="61"/>
                        <a:pt x="638" y="61"/>
                      </a:cubicBezTo>
                      <a:lnTo>
                        <a:pt x="608" y="61"/>
                      </a:lnTo>
                      <a:lnTo>
                        <a:pt x="608" y="92"/>
                      </a:lnTo>
                      <a:cubicBezTo>
                        <a:pt x="608" y="92"/>
                        <a:pt x="608" y="122"/>
                        <a:pt x="578" y="122"/>
                      </a:cubicBezTo>
                      <a:cubicBezTo>
                        <a:pt x="578" y="122"/>
                        <a:pt x="547" y="122"/>
                        <a:pt x="547" y="92"/>
                      </a:cubicBezTo>
                      <a:cubicBezTo>
                        <a:pt x="562" y="77"/>
                        <a:pt x="562" y="77"/>
                        <a:pt x="559" y="77"/>
                      </a:cubicBezTo>
                      <a:cubicBezTo>
                        <a:pt x="555" y="77"/>
                        <a:pt x="547" y="77"/>
                        <a:pt x="547" y="61"/>
                      </a:cubicBezTo>
                      <a:lnTo>
                        <a:pt x="486" y="61"/>
                      </a:lnTo>
                      <a:cubicBezTo>
                        <a:pt x="486" y="61"/>
                        <a:pt x="456" y="31"/>
                        <a:pt x="4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49" name="Google Shape;2149;p31"/>
                <p:cNvSpPr/>
                <p:nvPr/>
              </p:nvSpPr>
              <p:spPr>
                <a:xfrm>
                  <a:off x="2391442" y="486555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31"/>
                      </a:ln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0" name="Google Shape;2150;p31"/>
                <p:cNvSpPr/>
                <p:nvPr/>
              </p:nvSpPr>
              <p:spPr>
                <a:xfrm>
                  <a:off x="2401217" y="4865559"/>
                  <a:ext cx="32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31" extrusionOk="0">
                      <a:moveTo>
                        <a:pt x="1" y="31"/>
                      </a:moveTo>
                      <a:lnTo>
                        <a:pt x="1" y="0"/>
                      </a:lnTo>
                      <a:cubicBezTo>
                        <a:pt x="1" y="31"/>
                        <a:pt x="1" y="31"/>
                        <a:pt x="1" y="3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1" name="Google Shape;2151;p31"/>
                <p:cNvSpPr/>
                <p:nvPr/>
              </p:nvSpPr>
              <p:spPr>
                <a:xfrm>
                  <a:off x="2403178" y="4865559"/>
                  <a:ext cx="997" cy="9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31" extrusionOk="0">
                      <a:moveTo>
                        <a:pt x="31" y="0"/>
                      </a:moveTo>
                      <a:cubicBezTo>
                        <a:pt x="1" y="0"/>
                        <a:pt x="31" y="0"/>
                        <a:pt x="31" y="31"/>
                      </a:cubicBezTo>
                      <a:cubicBezTo>
                        <a:pt x="31" y="0"/>
                        <a:pt x="31" y="0"/>
                        <a:pt x="3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2" name="Google Shape;2152;p31"/>
                <p:cNvSpPr/>
                <p:nvPr/>
              </p:nvSpPr>
              <p:spPr>
                <a:xfrm>
                  <a:off x="2387551" y="487044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3" name="Google Shape;2153;p31"/>
                <p:cNvSpPr/>
                <p:nvPr/>
              </p:nvSpPr>
              <p:spPr>
                <a:xfrm>
                  <a:off x="2380702" y="48811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4" name="Google Shape;2154;p31"/>
                <p:cNvSpPr/>
                <p:nvPr/>
              </p:nvSpPr>
              <p:spPr>
                <a:xfrm>
                  <a:off x="2381666" y="4881186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5" name="Google Shape;2155;p31"/>
                <p:cNvSpPr/>
                <p:nvPr/>
              </p:nvSpPr>
              <p:spPr>
                <a:xfrm>
                  <a:off x="2390477" y="486848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6" name="Google Shape;2156;p31"/>
                <p:cNvSpPr/>
                <p:nvPr/>
              </p:nvSpPr>
              <p:spPr>
                <a:xfrm>
                  <a:off x="2381666" y="4880222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1" y="0"/>
                      </a:moveTo>
                      <a:lnTo>
                        <a:pt x="1" y="0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7" name="Google Shape;2157;p31"/>
                <p:cNvSpPr/>
                <p:nvPr/>
              </p:nvSpPr>
              <p:spPr>
                <a:xfrm>
                  <a:off x="2379737" y="4881186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8" name="Google Shape;2158;p31"/>
                <p:cNvSpPr/>
                <p:nvPr/>
              </p:nvSpPr>
              <p:spPr>
                <a:xfrm>
                  <a:off x="2384625" y="4874337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30" y="1"/>
                      </a:moveTo>
                      <a:lnTo>
                        <a:pt x="30" y="1"/>
                      </a:lnTo>
                      <a:cubicBezTo>
                        <a:pt x="0" y="1"/>
                        <a:pt x="0" y="1"/>
                        <a:pt x="3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59" name="Google Shape;2159;p31"/>
                <p:cNvSpPr/>
                <p:nvPr/>
              </p:nvSpPr>
              <p:spPr>
                <a:xfrm>
                  <a:off x="2380702" y="4879225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1"/>
                      </a:move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0" name="Google Shape;2160;p31"/>
                <p:cNvSpPr/>
                <p:nvPr/>
              </p:nvSpPr>
              <p:spPr>
                <a:xfrm>
                  <a:off x="2379737" y="4882183"/>
                  <a:ext cx="32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" h="1" extrusionOk="0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161" name="Google Shape;2161;p31"/>
                <p:cNvSpPr/>
                <p:nvPr/>
              </p:nvSpPr>
              <p:spPr>
                <a:xfrm>
                  <a:off x="2382663" y="4876299"/>
                  <a:ext cx="997" cy="3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" h="1" extrusionOk="0">
                      <a:moveTo>
                        <a:pt x="0" y="1"/>
                      </a:moveTo>
                      <a:cubicBezTo>
                        <a:pt x="0" y="1"/>
                        <a:pt x="0" y="1"/>
                        <a:pt x="31" y="1"/>
                      </a:cubicBezTo>
                      <a:cubicBezTo>
                        <a:pt x="31" y="1"/>
                        <a:pt x="0" y="1"/>
                        <a:pt x="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2162" name="Google Shape;2162;p31"/>
              <p:cNvSpPr/>
              <p:nvPr/>
            </p:nvSpPr>
            <p:spPr>
              <a:xfrm>
                <a:off x="2010276" y="3604761"/>
                <a:ext cx="171290" cy="138685"/>
              </a:xfrm>
              <a:custGeom>
                <a:avLst/>
                <a:gdLst/>
                <a:ahLst/>
                <a:cxnLst/>
                <a:rect l="l" t="t" r="r" b="b"/>
                <a:pathLst>
                  <a:path w="5327" h="4313" extrusionOk="0">
                    <a:moveTo>
                      <a:pt x="0" y="0"/>
                    </a:moveTo>
                    <a:lnTo>
                      <a:pt x="1642" y="3374"/>
                    </a:lnTo>
                    <a:cubicBezTo>
                      <a:pt x="2301" y="3835"/>
                      <a:pt x="3039" y="4312"/>
                      <a:pt x="3375" y="4312"/>
                    </a:cubicBezTo>
                    <a:cubicBezTo>
                      <a:pt x="3504" y="4312"/>
                      <a:pt x="3574" y="4242"/>
                      <a:pt x="3557" y="4073"/>
                    </a:cubicBezTo>
                    <a:cubicBezTo>
                      <a:pt x="3435" y="3222"/>
                      <a:pt x="2949" y="2827"/>
                      <a:pt x="2827" y="2705"/>
                    </a:cubicBezTo>
                    <a:lnTo>
                      <a:pt x="2827" y="2705"/>
                    </a:lnTo>
                    <a:cubicBezTo>
                      <a:pt x="2987" y="2843"/>
                      <a:pt x="3837" y="3411"/>
                      <a:pt x="4247" y="3411"/>
                    </a:cubicBezTo>
                    <a:cubicBezTo>
                      <a:pt x="4381" y="3411"/>
                      <a:pt x="4469" y="3349"/>
                      <a:pt x="4469" y="3192"/>
                    </a:cubicBezTo>
                    <a:cubicBezTo>
                      <a:pt x="4469" y="2523"/>
                      <a:pt x="3557" y="1550"/>
                      <a:pt x="3557" y="1550"/>
                    </a:cubicBezTo>
                    <a:lnTo>
                      <a:pt x="3557" y="1550"/>
                    </a:lnTo>
                    <a:cubicBezTo>
                      <a:pt x="3557" y="1550"/>
                      <a:pt x="4448" y="1961"/>
                      <a:pt x="4947" y="1961"/>
                    </a:cubicBezTo>
                    <a:cubicBezTo>
                      <a:pt x="5179" y="1961"/>
                      <a:pt x="5327" y="1872"/>
                      <a:pt x="5259" y="1611"/>
                    </a:cubicBezTo>
                    <a:cubicBezTo>
                      <a:pt x="5198" y="1307"/>
                      <a:pt x="4529" y="760"/>
                      <a:pt x="4165" y="395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67" name="Google Shape;2167;p32"/>
          <p:cNvSpPr txBox="1">
            <a:spLocks noGrp="1"/>
          </p:cNvSpPr>
          <p:nvPr>
            <p:ph type="title"/>
          </p:nvPr>
        </p:nvSpPr>
        <p:spPr>
          <a:xfrm>
            <a:off x="720000" y="559792"/>
            <a:ext cx="7704000" cy="38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Contoh </a:t>
            </a:r>
            <a:endParaRPr dirty="0"/>
          </a:p>
        </p:txBody>
      </p:sp>
      <p:grpSp>
        <p:nvGrpSpPr>
          <p:cNvPr id="12" name="Google Shape;10722;p65"/>
          <p:cNvGrpSpPr/>
          <p:nvPr/>
        </p:nvGrpSpPr>
        <p:grpSpPr>
          <a:xfrm>
            <a:off x="2109031" y="402842"/>
            <a:ext cx="478325" cy="541250"/>
            <a:chOff x="1872725" y="3309675"/>
            <a:chExt cx="478325" cy="541250"/>
          </a:xfrm>
        </p:grpSpPr>
        <p:sp>
          <p:nvSpPr>
            <p:cNvPr id="13" name="Google Shape;10723;p65"/>
            <p:cNvSpPr/>
            <p:nvPr/>
          </p:nvSpPr>
          <p:spPr>
            <a:xfrm>
              <a:off x="1902825" y="3591800"/>
              <a:ext cx="67250" cy="109300"/>
            </a:xfrm>
            <a:custGeom>
              <a:avLst/>
              <a:gdLst/>
              <a:ahLst/>
              <a:cxnLst/>
              <a:rect l="l" t="t" r="r" b="b"/>
              <a:pathLst>
                <a:path w="2690" h="4372" extrusionOk="0">
                  <a:moveTo>
                    <a:pt x="0" y="0"/>
                  </a:moveTo>
                  <a:lnTo>
                    <a:pt x="0" y="0"/>
                  </a:lnTo>
                  <a:cubicBezTo>
                    <a:pt x="471" y="1593"/>
                    <a:pt x="437" y="2852"/>
                    <a:pt x="268" y="3738"/>
                  </a:cubicBezTo>
                  <a:cubicBezTo>
                    <a:pt x="196" y="4105"/>
                    <a:pt x="490" y="4371"/>
                    <a:pt x="796" y="4371"/>
                  </a:cubicBezTo>
                  <a:cubicBezTo>
                    <a:pt x="939" y="4371"/>
                    <a:pt x="1085" y="4313"/>
                    <a:pt x="1198" y="4181"/>
                  </a:cubicBezTo>
                  <a:cubicBezTo>
                    <a:pt x="1857" y="3410"/>
                    <a:pt x="2520" y="2138"/>
                    <a:pt x="2690" y="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0724;p65"/>
            <p:cNvSpPr/>
            <p:nvPr/>
          </p:nvSpPr>
          <p:spPr>
            <a:xfrm>
              <a:off x="2253700" y="3591800"/>
              <a:ext cx="67250" cy="109300"/>
            </a:xfrm>
            <a:custGeom>
              <a:avLst/>
              <a:gdLst/>
              <a:ahLst/>
              <a:cxnLst/>
              <a:rect l="l" t="t" r="r" b="b"/>
              <a:pathLst>
                <a:path w="2690" h="4372" extrusionOk="0">
                  <a:moveTo>
                    <a:pt x="2689" y="0"/>
                  </a:moveTo>
                  <a:lnTo>
                    <a:pt x="0" y="75"/>
                  </a:lnTo>
                  <a:cubicBezTo>
                    <a:pt x="169" y="2138"/>
                    <a:pt x="832" y="3410"/>
                    <a:pt x="1492" y="4181"/>
                  </a:cubicBezTo>
                  <a:cubicBezTo>
                    <a:pt x="1605" y="4313"/>
                    <a:pt x="1750" y="4371"/>
                    <a:pt x="1893" y="4371"/>
                  </a:cubicBezTo>
                  <a:cubicBezTo>
                    <a:pt x="2200" y="4371"/>
                    <a:pt x="2494" y="4105"/>
                    <a:pt x="2422" y="3738"/>
                  </a:cubicBezTo>
                  <a:cubicBezTo>
                    <a:pt x="2253" y="2852"/>
                    <a:pt x="2223" y="1593"/>
                    <a:pt x="26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0725;p65"/>
            <p:cNvSpPr/>
            <p:nvPr/>
          </p:nvSpPr>
          <p:spPr>
            <a:xfrm>
              <a:off x="1880400" y="3424100"/>
              <a:ext cx="462950" cy="117050"/>
            </a:xfrm>
            <a:custGeom>
              <a:avLst/>
              <a:gdLst/>
              <a:ahLst/>
              <a:cxnLst/>
              <a:rect l="l" t="t" r="r" b="b"/>
              <a:pathLst>
                <a:path w="18518" h="4682" extrusionOk="0">
                  <a:moveTo>
                    <a:pt x="9259" y="0"/>
                  </a:moveTo>
                  <a:lnTo>
                    <a:pt x="603" y="1397"/>
                  </a:lnTo>
                  <a:cubicBezTo>
                    <a:pt x="214" y="2419"/>
                    <a:pt x="1" y="3525"/>
                    <a:pt x="1" y="4682"/>
                  </a:cubicBezTo>
                  <a:lnTo>
                    <a:pt x="18518" y="4682"/>
                  </a:lnTo>
                  <a:cubicBezTo>
                    <a:pt x="18518" y="3525"/>
                    <a:pt x="18305" y="2419"/>
                    <a:pt x="17916" y="1397"/>
                  </a:cubicBezTo>
                  <a:lnTo>
                    <a:pt x="92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0726;p65"/>
            <p:cNvSpPr/>
            <p:nvPr/>
          </p:nvSpPr>
          <p:spPr>
            <a:xfrm>
              <a:off x="2245750" y="3509500"/>
              <a:ext cx="105300" cy="105225"/>
            </a:xfrm>
            <a:custGeom>
              <a:avLst/>
              <a:gdLst/>
              <a:ahLst/>
              <a:cxnLst/>
              <a:rect l="l" t="t" r="r" b="b"/>
              <a:pathLst>
                <a:path w="4212" h="4209" extrusionOk="0">
                  <a:moveTo>
                    <a:pt x="2104" y="1"/>
                  </a:moveTo>
                  <a:cubicBezTo>
                    <a:pt x="944" y="1"/>
                    <a:pt x="0" y="941"/>
                    <a:pt x="0" y="2105"/>
                  </a:cubicBezTo>
                  <a:cubicBezTo>
                    <a:pt x="0" y="3268"/>
                    <a:pt x="944" y="4209"/>
                    <a:pt x="2104" y="4209"/>
                  </a:cubicBezTo>
                  <a:cubicBezTo>
                    <a:pt x="3268" y="4209"/>
                    <a:pt x="4212" y="3268"/>
                    <a:pt x="4212" y="2105"/>
                  </a:cubicBezTo>
                  <a:cubicBezTo>
                    <a:pt x="4212" y="941"/>
                    <a:pt x="3268" y="1"/>
                    <a:pt x="21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727;p65"/>
            <p:cNvSpPr/>
            <p:nvPr/>
          </p:nvSpPr>
          <p:spPr>
            <a:xfrm>
              <a:off x="2054950" y="3711025"/>
              <a:ext cx="113850" cy="139900"/>
            </a:xfrm>
            <a:custGeom>
              <a:avLst/>
              <a:gdLst/>
              <a:ahLst/>
              <a:cxnLst/>
              <a:rect l="l" t="t" r="r" b="b"/>
              <a:pathLst>
                <a:path w="4554" h="5596" extrusionOk="0">
                  <a:moveTo>
                    <a:pt x="2277" y="1"/>
                  </a:moveTo>
                  <a:lnTo>
                    <a:pt x="1" y="5596"/>
                  </a:lnTo>
                  <a:lnTo>
                    <a:pt x="4554" y="5596"/>
                  </a:lnTo>
                  <a:lnTo>
                    <a:pt x="2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0728;p65"/>
            <p:cNvSpPr/>
            <p:nvPr/>
          </p:nvSpPr>
          <p:spPr>
            <a:xfrm>
              <a:off x="1971750" y="3711025"/>
              <a:ext cx="140150" cy="139900"/>
            </a:xfrm>
            <a:custGeom>
              <a:avLst/>
              <a:gdLst/>
              <a:ahLst/>
              <a:cxnLst/>
              <a:rect l="l" t="t" r="r" b="b"/>
              <a:pathLst>
                <a:path w="5606" h="5596" extrusionOk="0">
                  <a:moveTo>
                    <a:pt x="2537" y="1"/>
                  </a:moveTo>
                  <a:cubicBezTo>
                    <a:pt x="2537" y="1"/>
                    <a:pt x="0" y="1729"/>
                    <a:pt x="0" y="5596"/>
                  </a:cubicBezTo>
                  <a:lnTo>
                    <a:pt x="3329" y="5596"/>
                  </a:lnTo>
                  <a:cubicBezTo>
                    <a:pt x="4080" y="4787"/>
                    <a:pt x="5605" y="3092"/>
                    <a:pt x="56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0729;p65"/>
            <p:cNvSpPr/>
            <p:nvPr/>
          </p:nvSpPr>
          <p:spPr>
            <a:xfrm>
              <a:off x="2111875" y="3711025"/>
              <a:ext cx="140150" cy="139900"/>
            </a:xfrm>
            <a:custGeom>
              <a:avLst/>
              <a:gdLst/>
              <a:ahLst/>
              <a:cxnLst/>
              <a:rect l="l" t="t" r="r" b="b"/>
              <a:pathLst>
                <a:path w="5606" h="5596" extrusionOk="0">
                  <a:moveTo>
                    <a:pt x="0" y="1"/>
                  </a:moveTo>
                  <a:cubicBezTo>
                    <a:pt x="0" y="3092"/>
                    <a:pt x="1526" y="4787"/>
                    <a:pt x="2277" y="5596"/>
                  </a:cubicBezTo>
                  <a:lnTo>
                    <a:pt x="5605" y="5596"/>
                  </a:lnTo>
                  <a:cubicBezTo>
                    <a:pt x="5605" y="1729"/>
                    <a:pt x="3068" y="1"/>
                    <a:pt x="30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0730;p65"/>
            <p:cNvSpPr/>
            <p:nvPr/>
          </p:nvSpPr>
          <p:spPr>
            <a:xfrm>
              <a:off x="2035175" y="3711025"/>
              <a:ext cx="76725" cy="49925"/>
            </a:xfrm>
            <a:custGeom>
              <a:avLst/>
              <a:gdLst/>
              <a:ahLst/>
              <a:cxnLst/>
              <a:rect l="l" t="t" r="r" b="b"/>
              <a:pathLst>
                <a:path w="3069" h="1997" extrusionOk="0">
                  <a:moveTo>
                    <a:pt x="0" y="1"/>
                  </a:moveTo>
                  <a:lnTo>
                    <a:pt x="606" y="1388"/>
                  </a:lnTo>
                  <a:cubicBezTo>
                    <a:pt x="783" y="1794"/>
                    <a:pt x="1160" y="1996"/>
                    <a:pt x="1536" y="1996"/>
                  </a:cubicBezTo>
                  <a:cubicBezTo>
                    <a:pt x="1911" y="1996"/>
                    <a:pt x="2287" y="1794"/>
                    <a:pt x="2463" y="1388"/>
                  </a:cubicBezTo>
                  <a:lnTo>
                    <a:pt x="30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0731;p65"/>
            <p:cNvSpPr/>
            <p:nvPr/>
          </p:nvSpPr>
          <p:spPr>
            <a:xfrm>
              <a:off x="2111875" y="3711025"/>
              <a:ext cx="76725" cy="49925"/>
            </a:xfrm>
            <a:custGeom>
              <a:avLst/>
              <a:gdLst/>
              <a:ahLst/>
              <a:cxnLst/>
              <a:rect l="l" t="t" r="r" b="b"/>
              <a:pathLst>
                <a:path w="3069" h="1997" extrusionOk="0">
                  <a:moveTo>
                    <a:pt x="0" y="1"/>
                  </a:moveTo>
                  <a:lnTo>
                    <a:pt x="606" y="1388"/>
                  </a:lnTo>
                  <a:cubicBezTo>
                    <a:pt x="782" y="1794"/>
                    <a:pt x="1157" y="1996"/>
                    <a:pt x="1533" y="1996"/>
                  </a:cubicBezTo>
                  <a:cubicBezTo>
                    <a:pt x="1909" y="1996"/>
                    <a:pt x="2285" y="1794"/>
                    <a:pt x="2463" y="1388"/>
                  </a:cubicBezTo>
                  <a:lnTo>
                    <a:pt x="30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0732;p65"/>
            <p:cNvSpPr/>
            <p:nvPr/>
          </p:nvSpPr>
          <p:spPr>
            <a:xfrm>
              <a:off x="2013425" y="3799225"/>
              <a:ext cx="16350" cy="51700"/>
            </a:xfrm>
            <a:custGeom>
              <a:avLst/>
              <a:gdLst/>
              <a:ahLst/>
              <a:cxnLst/>
              <a:rect l="l" t="t" r="r" b="b"/>
              <a:pathLst>
                <a:path w="654" h="2068" extrusionOk="0">
                  <a:moveTo>
                    <a:pt x="326" y="1"/>
                  </a:moveTo>
                  <a:cubicBezTo>
                    <a:pt x="146" y="1"/>
                    <a:pt x="1" y="150"/>
                    <a:pt x="1" y="329"/>
                  </a:cubicBezTo>
                  <a:lnTo>
                    <a:pt x="1" y="2068"/>
                  </a:lnTo>
                  <a:lnTo>
                    <a:pt x="654" y="2068"/>
                  </a:lnTo>
                  <a:lnTo>
                    <a:pt x="654" y="329"/>
                  </a:lnTo>
                  <a:cubicBezTo>
                    <a:pt x="654" y="150"/>
                    <a:pt x="508" y="1"/>
                    <a:pt x="3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0733;p65"/>
            <p:cNvSpPr/>
            <p:nvPr/>
          </p:nvSpPr>
          <p:spPr>
            <a:xfrm>
              <a:off x="2193975" y="3799225"/>
              <a:ext cx="16350" cy="51700"/>
            </a:xfrm>
            <a:custGeom>
              <a:avLst/>
              <a:gdLst/>
              <a:ahLst/>
              <a:cxnLst/>
              <a:rect l="l" t="t" r="r" b="b"/>
              <a:pathLst>
                <a:path w="654" h="2068" extrusionOk="0">
                  <a:moveTo>
                    <a:pt x="329" y="1"/>
                  </a:moveTo>
                  <a:cubicBezTo>
                    <a:pt x="146" y="1"/>
                    <a:pt x="1" y="150"/>
                    <a:pt x="1" y="329"/>
                  </a:cubicBezTo>
                  <a:lnTo>
                    <a:pt x="1" y="2068"/>
                  </a:lnTo>
                  <a:lnTo>
                    <a:pt x="654" y="2068"/>
                  </a:lnTo>
                  <a:lnTo>
                    <a:pt x="654" y="329"/>
                  </a:lnTo>
                  <a:cubicBezTo>
                    <a:pt x="654" y="150"/>
                    <a:pt x="508" y="1"/>
                    <a:pt x="3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0734;p65"/>
            <p:cNvSpPr/>
            <p:nvPr/>
          </p:nvSpPr>
          <p:spPr>
            <a:xfrm>
              <a:off x="1880400" y="3446075"/>
              <a:ext cx="95500" cy="95075"/>
            </a:xfrm>
            <a:custGeom>
              <a:avLst/>
              <a:gdLst/>
              <a:ahLst/>
              <a:cxnLst/>
              <a:rect l="l" t="t" r="r" b="b"/>
              <a:pathLst>
                <a:path w="3820" h="3803" extrusionOk="0">
                  <a:moveTo>
                    <a:pt x="3820" y="1"/>
                  </a:moveTo>
                  <a:lnTo>
                    <a:pt x="603" y="518"/>
                  </a:lnTo>
                  <a:cubicBezTo>
                    <a:pt x="214" y="1540"/>
                    <a:pt x="1" y="2646"/>
                    <a:pt x="1" y="3803"/>
                  </a:cubicBezTo>
                  <a:lnTo>
                    <a:pt x="3336" y="3803"/>
                  </a:lnTo>
                  <a:cubicBezTo>
                    <a:pt x="3329" y="3641"/>
                    <a:pt x="3326" y="3475"/>
                    <a:pt x="3326" y="3309"/>
                  </a:cubicBezTo>
                  <a:cubicBezTo>
                    <a:pt x="3326" y="2149"/>
                    <a:pt x="3502" y="1036"/>
                    <a:pt x="38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0735;p65"/>
            <p:cNvSpPr/>
            <p:nvPr/>
          </p:nvSpPr>
          <p:spPr>
            <a:xfrm>
              <a:off x="1925575" y="3354750"/>
              <a:ext cx="372700" cy="372700"/>
            </a:xfrm>
            <a:custGeom>
              <a:avLst/>
              <a:gdLst/>
              <a:ahLst/>
              <a:cxnLst/>
              <a:rect l="l" t="t" r="r" b="b"/>
              <a:pathLst>
                <a:path w="14908" h="14908" extrusionOk="0">
                  <a:moveTo>
                    <a:pt x="7452" y="0"/>
                  </a:moveTo>
                  <a:cubicBezTo>
                    <a:pt x="3336" y="0"/>
                    <a:pt x="0" y="3339"/>
                    <a:pt x="0" y="7456"/>
                  </a:cubicBezTo>
                  <a:cubicBezTo>
                    <a:pt x="0" y="11573"/>
                    <a:pt x="3336" y="14908"/>
                    <a:pt x="7452" y="14908"/>
                  </a:cubicBezTo>
                  <a:cubicBezTo>
                    <a:pt x="11569" y="14908"/>
                    <a:pt x="14908" y="11573"/>
                    <a:pt x="14908" y="7456"/>
                  </a:cubicBezTo>
                  <a:cubicBezTo>
                    <a:pt x="14908" y="3339"/>
                    <a:pt x="11569" y="0"/>
                    <a:pt x="7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0736;p65"/>
            <p:cNvSpPr/>
            <p:nvPr/>
          </p:nvSpPr>
          <p:spPr>
            <a:xfrm>
              <a:off x="1937400" y="3309675"/>
              <a:ext cx="348950" cy="114450"/>
            </a:xfrm>
            <a:custGeom>
              <a:avLst/>
              <a:gdLst/>
              <a:ahLst/>
              <a:cxnLst/>
              <a:rect l="l" t="t" r="r" b="b"/>
              <a:pathLst>
                <a:path w="13958" h="4578" extrusionOk="0">
                  <a:moveTo>
                    <a:pt x="6979" y="1"/>
                  </a:moveTo>
                  <a:cubicBezTo>
                    <a:pt x="4199" y="1"/>
                    <a:pt x="1699" y="1235"/>
                    <a:pt x="1" y="3184"/>
                  </a:cubicBezTo>
                  <a:lnTo>
                    <a:pt x="6979" y="4577"/>
                  </a:lnTo>
                  <a:lnTo>
                    <a:pt x="13958" y="3184"/>
                  </a:lnTo>
                  <a:cubicBezTo>
                    <a:pt x="12260" y="1235"/>
                    <a:pt x="9763" y="1"/>
                    <a:pt x="69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0737;p65"/>
            <p:cNvSpPr/>
            <p:nvPr/>
          </p:nvSpPr>
          <p:spPr>
            <a:xfrm>
              <a:off x="1872725" y="3393050"/>
              <a:ext cx="158325" cy="316050"/>
            </a:xfrm>
            <a:custGeom>
              <a:avLst/>
              <a:gdLst/>
              <a:ahLst/>
              <a:cxnLst/>
              <a:rect l="l" t="t" r="r" b="b"/>
              <a:pathLst>
                <a:path w="6333" h="12642" extrusionOk="0">
                  <a:moveTo>
                    <a:pt x="5044" y="1"/>
                  </a:moveTo>
                  <a:cubicBezTo>
                    <a:pt x="3579" y="1121"/>
                    <a:pt x="2544" y="2768"/>
                    <a:pt x="2219" y="4662"/>
                  </a:cubicBezTo>
                  <a:cubicBezTo>
                    <a:pt x="2182" y="4659"/>
                    <a:pt x="2145" y="4659"/>
                    <a:pt x="2107" y="4659"/>
                  </a:cubicBezTo>
                  <a:cubicBezTo>
                    <a:pt x="944" y="4659"/>
                    <a:pt x="0" y="5599"/>
                    <a:pt x="0" y="6763"/>
                  </a:cubicBezTo>
                  <a:cubicBezTo>
                    <a:pt x="0" y="7926"/>
                    <a:pt x="944" y="8867"/>
                    <a:pt x="2107" y="8867"/>
                  </a:cubicBezTo>
                  <a:cubicBezTo>
                    <a:pt x="2334" y="8867"/>
                    <a:pt x="2520" y="8830"/>
                    <a:pt x="2672" y="8762"/>
                  </a:cubicBezTo>
                  <a:cubicBezTo>
                    <a:pt x="3373" y="10463"/>
                    <a:pt x="4685" y="11847"/>
                    <a:pt x="6332" y="12642"/>
                  </a:cubicBezTo>
                  <a:cubicBezTo>
                    <a:pt x="4668" y="10822"/>
                    <a:pt x="3633" y="8265"/>
                    <a:pt x="3633" y="5430"/>
                  </a:cubicBezTo>
                  <a:cubicBezTo>
                    <a:pt x="3633" y="3427"/>
                    <a:pt x="4151" y="1564"/>
                    <a:pt x="5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0738;p65"/>
            <p:cNvSpPr/>
            <p:nvPr/>
          </p:nvSpPr>
          <p:spPr>
            <a:xfrm>
              <a:off x="1937400" y="3313050"/>
              <a:ext cx="134750" cy="87650"/>
            </a:xfrm>
            <a:custGeom>
              <a:avLst/>
              <a:gdLst/>
              <a:ahLst/>
              <a:cxnLst/>
              <a:rect l="l" t="t" r="r" b="b"/>
              <a:pathLst>
                <a:path w="5390" h="3506" extrusionOk="0">
                  <a:moveTo>
                    <a:pt x="5389" y="1"/>
                  </a:moveTo>
                  <a:cubicBezTo>
                    <a:pt x="3255" y="373"/>
                    <a:pt x="1367" y="1479"/>
                    <a:pt x="1" y="3049"/>
                  </a:cubicBezTo>
                  <a:lnTo>
                    <a:pt x="2288" y="3505"/>
                  </a:lnTo>
                  <a:cubicBezTo>
                    <a:pt x="3045" y="2061"/>
                    <a:pt x="4118" y="857"/>
                    <a:pt x="53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0739;p65"/>
            <p:cNvSpPr/>
            <p:nvPr/>
          </p:nvSpPr>
          <p:spPr>
            <a:xfrm>
              <a:off x="1895475" y="3389250"/>
              <a:ext cx="432825" cy="69800"/>
            </a:xfrm>
            <a:custGeom>
              <a:avLst/>
              <a:gdLst/>
              <a:ahLst/>
              <a:cxnLst/>
              <a:rect l="l" t="t" r="r" b="b"/>
              <a:pathLst>
                <a:path w="17313" h="2792" extrusionOk="0">
                  <a:moveTo>
                    <a:pt x="1678" y="1"/>
                  </a:moveTo>
                  <a:cubicBezTo>
                    <a:pt x="964" y="816"/>
                    <a:pt x="392" y="1760"/>
                    <a:pt x="0" y="2791"/>
                  </a:cubicBezTo>
                  <a:lnTo>
                    <a:pt x="17313" y="2791"/>
                  </a:lnTo>
                  <a:cubicBezTo>
                    <a:pt x="16920" y="1760"/>
                    <a:pt x="16349" y="816"/>
                    <a:pt x="156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0740;p65"/>
            <p:cNvSpPr/>
            <p:nvPr/>
          </p:nvSpPr>
          <p:spPr>
            <a:xfrm>
              <a:off x="1957950" y="3539100"/>
              <a:ext cx="83000" cy="66075"/>
            </a:xfrm>
            <a:custGeom>
              <a:avLst/>
              <a:gdLst/>
              <a:ahLst/>
              <a:cxnLst/>
              <a:rect l="l" t="t" r="r" b="b"/>
              <a:pathLst>
                <a:path w="3320" h="2643" extrusionOk="0">
                  <a:moveTo>
                    <a:pt x="1662" y="1"/>
                  </a:moveTo>
                  <a:cubicBezTo>
                    <a:pt x="745" y="1"/>
                    <a:pt x="1" y="593"/>
                    <a:pt x="1" y="1320"/>
                  </a:cubicBezTo>
                  <a:cubicBezTo>
                    <a:pt x="1" y="2051"/>
                    <a:pt x="745" y="2643"/>
                    <a:pt x="1662" y="2643"/>
                  </a:cubicBezTo>
                  <a:cubicBezTo>
                    <a:pt x="2578" y="2643"/>
                    <a:pt x="3319" y="2051"/>
                    <a:pt x="3319" y="1320"/>
                  </a:cubicBezTo>
                  <a:cubicBezTo>
                    <a:pt x="3319" y="593"/>
                    <a:pt x="2578" y="1"/>
                    <a:pt x="16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10741;p65"/>
            <p:cNvSpPr/>
            <p:nvPr/>
          </p:nvSpPr>
          <p:spPr>
            <a:xfrm>
              <a:off x="2182825" y="3539100"/>
              <a:ext cx="82975" cy="66075"/>
            </a:xfrm>
            <a:custGeom>
              <a:avLst/>
              <a:gdLst/>
              <a:ahLst/>
              <a:cxnLst/>
              <a:rect l="l" t="t" r="r" b="b"/>
              <a:pathLst>
                <a:path w="3319" h="2643" extrusionOk="0">
                  <a:moveTo>
                    <a:pt x="1658" y="1"/>
                  </a:moveTo>
                  <a:cubicBezTo>
                    <a:pt x="741" y="1"/>
                    <a:pt x="0" y="593"/>
                    <a:pt x="0" y="1320"/>
                  </a:cubicBezTo>
                  <a:cubicBezTo>
                    <a:pt x="0" y="2051"/>
                    <a:pt x="741" y="2643"/>
                    <a:pt x="1658" y="2643"/>
                  </a:cubicBezTo>
                  <a:cubicBezTo>
                    <a:pt x="2575" y="2643"/>
                    <a:pt x="3319" y="2051"/>
                    <a:pt x="3319" y="1320"/>
                  </a:cubicBezTo>
                  <a:cubicBezTo>
                    <a:pt x="3319" y="593"/>
                    <a:pt x="2575" y="1"/>
                    <a:pt x="1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10742;p65"/>
            <p:cNvSpPr/>
            <p:nvPr/>
          </p:nvSpPr>
          <p:spPr>
            <a:xfrm>
              <a:off x="2015475" y="3515175"/>
              <a:ext cx="16325" cy="33350"/>
            </a:xfrm>
            <a:custGeom>
              <a:avLst/>
              <a:gdLst/>
              <a:ahLst/>
              <a:cxnLst/>
              <a:rect l="l" t="t" r="r" b="b"/>
              <a:pathLst>
                <a:path w="653" h="1334" extrusionOk="0">
                  <a:moveTo>
                    <a:pt x="328" y="0"/>
                  </a:moveTo>
                  <a:cubicBezTo>
                    <a:pt x="146" y="0"/>
                    <a:pt x="0" y="149"/>
                    <a:pt x="0" y="329"/>
                  </a:cubicBezTo>
                  <a:lnTo>
                    <a:pt x="0" y="1005"/>
                  </a:lnTo>
                  <a:cubicBezTo>
                    <a:pt x="0" y="1188"/>
                    <a:pt x="146" y="1333"/>
                    <a:pt x="328" y="1333"/>
                  </a:cubicBezTo>
                  <a:cubicBezTo>
                    <a:pt x="507" y="1333"/>
                    <a:pt x="653" y="1188"/>
                    <a:pt x="653" y="1005"/>
                  </a:cubicBezTo>
                  <a:lnTo>
                    <a:pt x="653" y="329"/>
                  </a:lnTo>
                  <a:cubicBezTo>
                    <a:pt x="653" y="149"/>
                    <a:pt x="507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0743;p65"/>
            <p:cNvSpPr/>
            <p:nvPr/>
          </p:nvSpPr>
          <p:spPr>
            <a:xfrm>
              <a:off x="2191950" y="3515175"/>
              <a:ext cx="16350" cy="33350"/>
            </a:xfrm>
            <a:custGeom>
              <a:avLst/>
              <a:gdLst/>
              <a:ahLst/>
              <a:cxnLst/>
              <a:rect l="l" t="t" r="r" b="b"/>
              <a:pathLst>
                <a:path w="654" h="1334" extrusionOk="0">
                  <a:moveTo>
                    <a:pt x="325" y="0"/>
                  </a:moveTo>
                  <a:cubicBezTo>
                    <a:pt x="146" y="0"/>
                    <a:pt x="1" y="149"/>
                    <a:pt x="1" y="329"/>
                  </a:cubicBezTo>
                  <a:lnTo>
                    <a:pt x="1" y="1005"/>
                  </a:lnTo>
                  <a:cubicBezTo>
                    <a:pt x="1" y="1188"/>
                    <a:pt x="146" y="1333"/>
                    <a:pt x="325" y="1333"/>
                  </a:cubicBezTo>
                  <a:cubicBezTo>
                    <a:pt x="508" y="1333"/>
                    <a:pt x="654" y="1188"/>
                    <a:pt x="654" y="1005"/>
                  </a:cubicBezTo>
                  <a:lnTo>
                    <a:pt x="654" y="329"/>
                  </a:lnTo>
                  <a:cubicBezTo>
                    <a:pt x="654" y="149"/>
                    <a:pt x="508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0744;p65"/>
            <p:cNvSpPr/>
            <p:nvPr/>
          </p:nvSpPr>
          <p:spPr>
            <a:xfrm>
              <a:off x="2079475" y="3531675"/>
              <a:ext cx="64800" cy="26900"/>
            </a:xfrm>
            <a:custGeom>
              <a:avLst/>
              <a:gdLst/>
              <a:ahLst/>
              <a:cxnLst/>
              <a:rect l="l" t="t" r="r" b="b"/>
              <a:pathLst>
                <a:path w="2592" h="1076" extrusionOk="0">
                  <a:moveTo>
                    <a:pt x="368" y="1"/>
                  </a:moveTo>
                  <a:cubicBezTo>
                    <a:pt x="291" y="1"/>
                    <a:pt x="215" y="27"/>
                    <a:pt x="153" y="81"/>
                  </a:cubicBezTo>
                  <a:cubicBezTo>
                    <a:pt x="14" y="200"/>
                    <a:pt x="1" y="406"/>
                    <a:pt x="119" y="541"/>
                  </a:cubicBezTo>
                  <a:cubicBezTo>
                    <a:pt x="417" y="883"/>
                    <a:pt x="846" y="1076"/>
                    <a:pt x="1296" y="1076"/>
                  </a:cubicBezTo>
                  <a:cubicBezTo>
                    <a:pt x="1746" y="1076"/>
                    <a:pt x="2176" y="883"/>
                    <a:pt x="2474" y="541"/>
                  </a:cubicBezTo>
                  <a:cubicBezTo>
                    <a:pt x="2592" y="406"/>
                    <a:pt x="2578" y="200"/>
                    <a:pt x="2443" y="81"/>
                  </a:cubicBezTo>
                  <a:cubicBezTo>
                    <a:pt x="2380" y="27"/>
                    <a:pt x="2302" y="1"/>
                    <a:pt x="2226" y="1"/>
                  </a:cubicBezTo>
                  <a:cubicBezTo>
                    <a:pt x="2134" y="1"/>
                    <a:pt x="2044" y="38"/>
                    <a:pt x="1980" y="112"/>
                  </a:cubicBezTo>
                  <a:cubicBezTo>
                    <a:pt x="1807" y="311"/>
                    <a:pt x="1560" y="423"/>
                    <a:pt x="1296" y="423"/>
                  </a:cubicBezTo>
                  <a:cubicBezTo>
                    <a:pt x="1036" y="423"/>
                    <a:pt x="786" y="311"/>
                    <a:pt x="613" y="112"/>
                  </a:cubicBezTo>
                  <a:cubicBezTo>
                    <a:pt x="549" y="38"/>
                    <a:pt x="458" y="1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745;p65"/>
            <p:cNvSpPr/>
            <p:nvPr/>
          </p:nvSpPr>
          <p:spPr>
            <a:xfrm>
              <a:off x="2100875" y="3361800"/>
              <a:ext cx="85525" cy="79075"/>
            </a:xfrm>
            <a:custGeom>
              <a:avLst/>
              <a:gdLst/>
              <a:ahLst/>
              <a:cxnLst/>
              <a:rect l="l" t="t" r="r" b="b"/>
              <a:pathLst>
                <a:path w="3421" h="3163" extrusionOk="0">
                  <a:moveTo>
                    <a:pt x="2309" y="0"/>
                  </a:moveTo>
                  <a:cubicBezTo>
                    <a:pt x="1761" y="0"/>
                    <a:pt x="1210" y="210"/>
                    <a:pt x="792" y="628"/>
                  </a:cubicBezTo>
                  <a:cubicBezTo>
                    <a:pt x="153" y="1268"/>
                    <a:pt x="1" y="2208"/>
                    <a:pt x="335" y="2990"/>
                  </a:cubicBezTo>
                  <a:cubicBezTo>
                    <a:pt x="604" y="3105"/>
                    <a:pt x="892" y="3162"/>
                    <a:pt x="1180" y="3162"/>
                  </a:cubicBezTo>
                  <a:cubicBezTo>
                    <a:pt x="1729" y="3162"/>
                    <a:pt x="2279" y="2952"/>
                    <a:pt x="2697" y="2533"/>
                  </a:cubicBezTo>
                  <a:cubicBezTo>
                    <a:pt x="3228" y="2005"/>
                    <a:pt x="3420" y="1271"/>
                    <a:pt x="3282" y="588"/>
                  </a:cubicBezTo>
                  <a:cubicBezTo>
                    <a:pt x="3228" y="314"/>
                    <a:pt x="3011" y="97"/>
                    <a:pt x="2737" y="43"/>
                  </a:cubicBezTo>
                  <a:cubicBezTo>
                    <a:pt x="2596" y="14"/>
                    <a:pt x="2453" y="0"/>
                    <a:pt x="2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746;p65"/>
            <p:cNvSpPr/>
            <p:nvPr/>
          </p:nvSpPr>
          <p:spPr>
            <a:xfrm>
              <a:off x="2037375" y="3361800"/>
              <a:ext cx="85525" cy="79075"/>
            </a:xfrm>
            <a:custGeom>
              <a:avLst/>
              <a:gdLst/>
              <a:ahLst/>
              <a:cxnLst/>
              <a:rect l="l" t="t" r="r" b="b"/>
              <a:pathLst>
                <a:path w="3421" h="3163" extrusionOk="0">
                  <a:moveTo>
                    <a:pt x="1111" y="0"/>
                  </a:moveTo>
                  <a:cubicBezTo>
                    <a:pt x="968" y="0"/>
                    <a:pt x="824" y="14"/>
                    <a:pt x="683" y="43"/>
                  </a:cubicBezTo>
                  <a:cubicBezTo>
                    <a:pt x="409" y="97"/>
                    <a:pt x="193" y="314"/>
                    <a:pt x="139" y="588"/>
                  </a:cubicBezTo>
                  <a:cubicBezTo>
                    <a:pt x="0" y="1271"/>
                    <a:pt x="193" y="2005"/>
                    <a:pt x="724" y="2533"/>
                  </a:cubicBezTo>
                  <a:cubicBezTo>
                    <a:pt x="1144" y="2952"/>
                    <a:pt x="1693" y="3162"/>
                    <a:pt x="2242" y="3162"/>
                  </a:cubicBezTo>
                  <a:cubicBezTo>
                    <a:pt x="2529" y="3162"/>
                    <a:pt x="2817" y="3105"/>
                    <a:pt x="3085" y="2990"/>
                  </a:cubicBezTo>
                  <a:cubicBezTo>
                    <a:pt x="3420" y="2208"/>
                    <a:pt x="3268" y="1268"/>
                    <a:pt x="2629" y="628"/>
                  </a:cubicBezTo>
                  <a:cubicBezTo>
                    <a:pt x="2210" y="210"/>
                    <a:pt x="1660" y="0"/>
                    <a:pt x="1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747;p65"/>
            <p:cNvSpPr/>
            <p:nvPr/>
          </p:nvSpPr>
          <p:spPr>
            <a:xfrm>
              <a:off x="2080075" y="3419450"/>
              <a:ext cx="63625" cy="63525"/>
            </a:xfrm>
            <a:custGeom>
              <a:avLst/>
              <a:gdLst/>
              <a:ahLst/>
              <a:cxnLst/>
              <a:rect l="l" t="t" r="r" b="b"/>
              <a:pathLst>
                <a:path w="2545" h="2541" extrusionOk="0">
                  <a:moveTo>
                    <a:pt x="1272" y="0"/>
                  </a:moveTo>
                  <a:cubicBezTo>
                    <a:pt x="569" y="0"/>
                    <a:pt x="0" y="569"/>
                    <a:pt x="0" y="1269"/>
                  </a:cubicBezTo>
                  <a:cubicBezTo>
                    <a:pt x="0" y="1972"/>
                    <a:pt x="569" y="2541"/>
                    <a:pt x="1272" y="2541"/>
                  </a:cubicBezTo>
                  <a:cubicBezTo>
                    <a:pt x="1976" y="2541"/>
                    <a:pt x="2544" y="1972"/>
                    <a:pt x="2544" y="1269"/>
                  </a:cubicBezTo>
                  <a:cubicBezTo>
                    <a:pt x="2544" y="569"/>
                    <a:pt x="1976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748;p65"/>
            <p:cNvSpPr/>
            <p:nvPr/>
          </p:nvSpPr>
          <p:spPr>
            <a:xfrm>
              <a:off x="1895475" y="3389250"/>
              <a:ext cx="105550" cy="69800"/>
            </a:xfrm>
            <a:custGeom>
              <a:avLst/>
              <a:gdLst/>
              <a:ahLst/>
              <a:cxnLst/>
              <a:rect l="l" t="t" r="r" b="b"/>
              <a:pathLst>
                <a:path w="4222" h="2792" extrusionOk="0">
                  <a:moveTo>
                    <a:pt x="1678" y="1"/>
                  </a:moveTo>
                  <a:cubicBezTo>
                    <a:pt x="964" y="816"/>
                    <a:pt x="392" y="1760"/>
                    <a:pt x="0" y="2791"/>
                  </a:cubicBezTo>
                  <a:lnTo>
                    <a:pt x="3072" y="2791"/>
                  </a:lnTo>
                  <a:cubicBezTo>
                    <a:pt x="3329" y="1787"/>
                    <a:pt x="3718" y="846"/>
                    <a:pt x="4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9" name="Google Shape;10767;p65"/>
          <p:cNvGrpSpPr/>
          <p:nvPr/>
        </p:nvGrpSpPr>
        <p:grpSpPr>
          <a:xfrm>
            <a:off x="329367" y="414342"/>
            <a:ext cx="483850" cy="541250"/>
            <a:chOff x="3278050" y="4022150"/>
            <a:chExt cx="483850" cy="541250"/>
          </a:xfrm>
        </p:grpSpPr>
        <p:sp>
          <p:nvSpPr>
            <p:cNvPr id="40" name="Google Shape;10768;p65"/>
            <p:cNvSpPr/>
            <p:nvPr/>
          </p:nvSpPr>
          <p:spPr>
            <a:xfrm>
              <a:off x="3292275" y="4022150"/>
              <a:ext cx="455325" cy="227675"/>
            </a:xfrm>
            <a:custGeom>
              <a:avLst/>
              <a:gdLst/>
              <a:ahLst/>
              <a:cxnLst/>
              <a:rect l="l" t="t" r="r" b="b"/>
              <a:pathLst>
                <a:path w="18213" h="9107" extrusionOk="0">
                  <a:moveTo>
                    <a:pt x="9106" y="1"/>
                  </a:moveTo>
                  <a:cubicBezTo>
                    <a:pt x="4086" y="1"/>
                    <a:pt x="0" y="4083"/>
                    <a:pt x="0" y="9107"/>
                  </a:cubicBezTo>
                  <a:lnTo>
                    <a:pt x="18212" y="9107"/>
                  </a:lnTo>
                  <a:cubicBezTo>
                    <a:pt x="18212" y="4083"/>
                    <a:pt x="14126" y="1"/>
                    <a:pt x="9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769;p65"/>
            <p:cNvSpPr/>
            <p:nvPr/>
          </p:nvSpPr>
          <p:spPr>
            <a:xfrm>
              <a:off x="3655300" y="4207600"/>
              <a:ext cx="106600" cy="106575"/>
            </a:xfrm>
            <a:custGeom>
              <a:avLst/>
              <a:gdLst/>
              <a:ahLst/>
              <a:cxnLst/>
              <a:rect l="l" t="t" r="r" b="b"/>
              <a:pathLst>
                <a:path w="4264" h="4263" extrusionOk="0">
                  <a:moveTo>
                    <a:pt x="2132" y="1"/>
                  </a:moveTo>
                  <a:cubicBezTo>
                    <a:pt x="955" y="1"/>
                    <a:pt x="1" y="955"/>
                    <a:pt x="1" y="2132"/>
                  </a:cubicBezTo>
                  <a:cubicBezTo>
                    <a:pt x="1" y="3309"/>
                    <a:pt x="955" y="4263"/>
                    <a:pt x="2132" y="4263"/>
                  </a:cubicBezTo>
                  <a:cubicBezTo>
                    <a:pt x="3309" y="4263"/>
                    <a:pt x="4263" y="3309"/>
                    <a:pt x="4263" y="2132"/>
                  </a:cubicBezTo>
                  <a:cubicBezTo>
                    <a:pt x="4263" y="955"/>
                    <a:pt x="3309" y="1"/>
                    <a:pt x="2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770;p65"/>
            <p:cNvSpPr/>
            <p:nvPr/>
          </p:nvSpPr>
          <p:spPr>
            <a:xfrm>
              <a:off x="3386125" y="4421725"/>
              <a:ext cx="267600" cy="141675"/>
            </a:xfrm>
            <a:custGeom>
              <a:avLst/>
              <a:gdLst/>
              <a:ahLst/>
              <a:cxnLst/>
              <a:rect l="l" t="t" r="r" b="b"/>
              <a:pathLst>
                <a:path w="10704" h="5667" extrusionOk="0">
                  <a:moveTo>
                    <a:pt x="2247" y="1"/>
                  </a:moveTo>
                  <a:cubicBezTo>
                    <a:pt x="2247" y="1"/>
                    <a:pt x="694" y="1060"/>
                    <a:pt x="1" y="3370"/>
                  </a:cubicBezTo>
                  <a:lnTo>
                    <a:pt x="2061" y="5667"/>
                  </a:lnTo>
                  <a:lnTo>
                    <a:pt x="8644" y="5667"/>
                  </a:lnTo>
                  <a:lnTo>
                    <a:pt x="10704" y="3370"/>
                  </a:lnTo>
                  <a:cubicBezTo>
                    <a:pt x="10010" y="1060"/>
                    <a:pt x="8458" y="1"/>
                    <a:pt x="8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771;p65"/>
            <p:cNvSpPr/>
            <p:nvPr/>
          </p:nvSpPr>
          <p:spPr>
            <a:xfrm>
              <a:off x="3292275" y="4022150"/>
              <a:ext cx="237900" cy="227675"/>
            </a:xfrm>
            <a:custGeom>
              <a:avLst/>
              <a:gdLst/>
              <a:ahLst/>
              <a:cxnLst/>
              <a:rect l="l" t="t" r="r" b="b"/>
              <a:pathLst>
                <a:path w="9516" h="9107" extrusionOk="0">
                  <a:moveTo>
                    <a:pt x="9106" y="1"/>
                  </a:moveTo>
                  <a:cubicBezTo>
                    <a:pt x="4086" y="1"/>
                    <a:pt x="0" y="4083"/>
                    <a:pt x="0" y="9107"/>
                  </a:cubicBezTo>
                  <a:lnTo>
                    <a:pt x="2940" y="9107"/>
                  </a:lnTo>
                  <a:cubicBezTo>
                    <a:pt x="2936" y="9009"/>
                    <a:pt x="2933" y="8914"/>
                    <a:pt x="2933" y="8816"/>
                  </a:cubicBezTo>
                  <a:cubicBezTo>
                    <a:pt x="2933" y="4527"/>
                    <a:pt x="5744" y="934"/>
                    <a:pt x="9516" y="11"/>
                  </a:cubicBezTo>
                  <a:cubicBezTo>
                    <a:pt x="9380" y="4"/>
                    <a:pt x="9242" y="1"/>
                    <a:pt x="9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0772;p65"/>
            <p:cNvSpPr/>
            <p:nvPr/>
          </p:nvSpPr>
          <p:spPr>
            <a:xfrm>
              <a:off x="3331250" y="4143600"/>
              <a:ext cx="377375" cy="294825"/>
            </a:xfrm>
            <a:custGeom>
              <a:avLst/>
              <a:gdLst/>
              <a:ahLst/>
              <a:cxnLst/>
              <a:rect l="l" t="t" r="r" b="b"/>
              <a:pathLst>
                <a:path w="15095" h="11793" extrusionOk="0">
                  <a:moveTo>
                    <a:pt x="5361" y="1"/>
                  </a:moveTo>
                  <a:cubicBezTo>
                    <a:pt x="4985" y="1"/>
                    <a:pt x="4609" y="93"/>
                    <a:pt x="4269" y="277"/>
                  </a:cubicBezTo>
                  <a:cubicBezTo>
                    <a:pt x="3928" y="462"/>
                    <a:pt x="3551" y="554"/>
                    <a:pt x="3175" y="554"/>
                  </a:cubicBezTo>
                  <a:cubicBezTo>
                    <a:pt x="2799" y="554"/>
                    <a:pt x="2422" y="462"/>
                    <a:pt x="2081" y="277"/>
                  </a:cubicBezTo>
                  <a:cubicBezTo>
                    <a:pt x="1834" y="142"/>
                    <a:pt x="1567" y="58"/>
                    <a:pt x="1296" y="20"/>
                  </a:cubicBezTo>
                  <a:cubicBezTo>
                    <a:pt x="477" y="1228"/>
                    <a:pt x="0" y="2683"/>
                    <a:pt x="0" y="4249"/>
                  </a:cubicBezTo>
                  <a:cubicBezTo>
                    <a:pt x="0" y="8416"/>
                    <a:pt x="3380" y="11792"/>
                    <a:pt x="7547" y="11792"/>
                  </a:cubicBezTo>
                  <a:cubicBezTo>
                    <a:pt x="11715" y="11792"/>
                    <a:pt x="15094" y="8416"/>
                    <a:pt x="15094" y="4249"/>
                  </a:cubicBezTo>
                  <a:cubicBezTo>
                    <a:pt x="15094" y="2683"/>
                    <a:pt x="14617" y="1228"/>
                    <a:pt x="13798" y="20"/>
                  </a:cubicBezTo>
                  <a:cubicBezTo>
                    <a:pt x="13528" y="58"/>
                    <a:pt x="13261" y="142"/>
                    <a:pt x="13014" y="277"/>
                  </a:cubicBezTo>
                  <a:cubicBezTo>
                    <a:pt x="12672" y="462"/>
                    <a:pt x="12296" y="554"/>
                    <a:pt x="11919" y="554"/>
                  </a:cubicBezTo>
                  <a:cubicBezTo>
                    <a:pt x="11543" y="554"/>
                    <a:pt x="11167" y="462"/>
                    <a:pt x="10825" y="277"/>
                  </a:cubicBezTo>
                  <a:cubicBezTo>
                    <a:pt x="10485" y="93"/>
                    <a:pt x="10110" y="1"/>
                    <a:pt x="9734" y="1"/>
                  </a:cubicBezTo>
                  <a:cubicBezTo>
                    <a:pt x="9358" y="1"/>
                    <a:pt x="8982" y="93"/>
                    <a:pt x="8640" y="277"/>
                  </a:cubicBezTo>
                  <a:cubicBezTo>
                    <a:pt x="8298" y="462"/>
                    <a:pt x="7923" y="554"/>
                    <a:pt x="7547" y="554"/>
                  </a:cubicBezTo>
                  <a:cubicBezTo>
                    <a:pt x="7172" y="554"/>
                    <a:pt x="6796" y="462"/>
                    <a:pt x="6455" y="277"/>
                  </a:cubicBezTo>
                  <a:cubicBezTo>
                    <a:pt x="6113" y="93"/>
                    <a:pt x="5737" y="1"/>
                    <a:pt x="5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0773;p65"/>
            <p:cNvSpPr/>
            <p:nvPr/>
          </p:nvSpPr>
          <p:spPr>
            <a:xfrm>
              <a:off x="3378025" y="4505950"/>
              <a:ext cx="59625" cy="57450"/>
            </a:xfrm>
            <a:custGeom>
              <a:avLst/>
              <a:gdLst/>
              <a:ahLst/>
              <a:cxnLst/>
              <a:rect l="l" t="t" r="r" b="b"/>
              <a:pathLst>
                <a:path w="2385" h="2298" extrusionOk="0">
                  <a:moveTo>
                    <a:pt x="325" y="1"/>
                  </a:moveTo>
                  <a:cubicBezTo>
                    <a:pt x="129" y="664"/>
                    <a:pt x="0" y="1425"/>
                    <a:pt x="0" y="2298"/>
                  </a:cubicBezTo>
                  <a:lnTo>
                    <a:pt x="2385" y="2298"/>
                  </a:lnTo>
                  <a:lnTo>
                    <a:pt x="23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774;p65"/>
            <p:cNvSpPr/>
            <p:nvPr/>
          </p:nvSpPr>
          <p:spPr>
            <a:xfrm>
              <a:off x="3602200" y="4505950"/>
              <a:ext cx="59650" cy="57450"/>
            </a:xfrm>
            <a:custGeom>
              <a:avLst/>
              <a:gdLst/>
              <a:ahLst/>
              <a:cxnLst/>
              <a:rect l="l" t="t" r="r" b="b"/>
              <a:pathLst>
                <a:path w="2386" h="2298" extrusionOk="0">
                  <a:moveTo>
                    <a:pt x="1" y="1"/>
                  </a:moveTo>
                  <a:lnTo>
                    <a:pt x="1" y="2298"/>
                  </a:lnTo>
                  <a:lnTo>
                    <a:pt x="2385" y="2298"/>
                  </a:lnTo>
                  <a:cubicBezTo>
                    <a:pt x="2385" y="1425"/>
                    <a:pt x="2257" y="664"/>
                    <a:pt x="20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0775;p65"/>
            <p:cNvSpPr/>
            <p:nvPr/>
          </p:nvSpPr>
          <p:spPr>
            <a:xfrm>
              <a:off x="3278050" y="4144100"/>
              <a:ext cx="177625" cy="283075"/>
            </a:xfrm>
            <a:custGeom>
              <a:avLst/>
              <a:gdLst/>
              <a:ahLst/>
              <a:cxnLst/>
              <a:rect l="l" t="t" r="r" b="b"/>
              <a:pathLst>
                <a:path w="7105" h="11323" extrusionOk="0">
                  <a:moveTo>
                    <a:pt x="3424" y="0"/>
                  </a:moveTo>
                  <a:cubicBezTo>
                    <a:pt x="2906" y="765"/>
                    <a:pt x="2528" y="1624"/>
                    <a:pt x="2318" y="2551"/>
                  </a:cubicBezTo>
                  <a:cubicBezTo>
                    <a:pt x="2257" y="2544"/>
                    <a:pt x="2196" y="2541"/>
                    <a:pt x="2128" y="2541"/>
                  </a:cubicBezTo>
                  <a:cubicBezTo>
                    <a:pt x="951" y="2541"/>
                    <a:pt x="1" y="3495"/>
                    <a:pt x="1" y="4672"/>
                  </a:cubicBezTo>
                  <a:cubicBezTo>
                    <a:pt x="1" y="5849"/>
                    <a:pt x="951" y="6803"/>
                    <a:pt x="2128" y="6803"/>
                  </a:cubicBezTo>
                  <a:cubicBezTo>
                    <a:pt x="2294" y="6803"/>
                    <a:pt x="2436" y="6783"/>
                    <a:pt x="2561" y="6749"/>
                  </a:cubicBezTo>
                  <a:cubicBezTo>
                    <a:pt x="3312" y="8870"/>
                    <a:pt x="4987" y="10554"/>
                    <a:pt x="7104" y="11322"/>
                  </a:cubicBezTo>
                  <a:cubicBezTo>
                    <a:pt x="4926" y="9685"/>
                    <a:pt x="3502" y="6989"/>
                    <a:pt x="3502" y="3938"/>
                  </a:cubicBezTo>
                  <a:cubicBezTo>
                    <a:pt x="3502" y="2632"/>
                    <a:pt x="3762" y="1391"/>
                    <a:pt x="4232" y="271"/>
                  </a:cubicBezTo>
                  <a:cubicBezTo>
                    <a:pt x="4226" y="264"/>
                    <a:pt x="4219" y="261"/>
                    <a:pt x="4209" y="257"/>
                  </a:cubicBezTo>
                  <a:cubicBezTo>
                    <a:pt x="3962" y="122"/>
                    <a:pt x="3695" y="38"/>
                    <a:pt x="34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0776;p65"/>
            <p:cNvSpPr/>
            <p:nvPr/>
          </p:nvSpPr>
          <p:spPr>
            <a:xfrm>
              <a:off x="3366350" y="4333450"/>
              <a:ext cx="83825" cy="135750"/>
            </a:xfrm>
            <a:custGeom>
              <a:avLst/>
              <a:gdLst/>
              <a:ahLst/>
              <a:cxnLst/>
              <a:rect l="l" t="t" r="r" b="b"/>
              <a:pathLst>
                <a:path w="3353" h="5430" extrusionOk="0">
                  <a:moveTo>
                    <a:pt x="2713" y="0"/>
                  </a:moveTo>
                  <a:cubicBezTo>
                    <a:pt x="1215" y="0"/>
                    <a:pt x="0" y="1218"/>
                    <a:pt x="0" y="2716"/>
                  </a:cubicBezTo>
                  <a:cubicBezTo>
                    <a:pt x="0" y="4215"/>
                    <a:pt x="1215" y="5429"/>
                    <a:pt x="2713" y="5429"/>
                  </a:cubicBezTo>
                  <a:lnTo>
                    <a:pt x="3353" y="5429"/>
                  </a:lnTo>
                  <a:lnTo>
                    <a:pt x="335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0777;p65"/>
            <p:cNvSpPr/>
            <p:nvPr/>
          </p:nvSpPr>
          <p:spPr>
            <a:xfrm>
              <a:off x="3589675" y="4333450"/>
              <a:ext cx="83850" cy="135750"/>
            </a:xfrm>
            <a:custGeom>
              <a:avLst/>
              <a:gdLst/>
              <a:ahLst/>
              <a:cxnLst/>
              <a:rect l="l" t="t" r="r" b="b"/>
              <a:pathLst>
                <a:path w="3354" h="5430" extrusionOk="0">
                  <a:moveTo>
                    <a:pt x="1" y="0"/>
                  </a:moveTo>
                  <a:lnTo>
                    <a:pt x="1" y="5429"/>
                  </a:lnTo>
                  <a:lnTo>
                    <a:pt x="640" y="5429"/>
                  </a:lnTo>
                  <a:cubicBezTo>
                    <a:pt x="2139" y="5429"/>
                    <a:pt x="3353" y="4215"/>
                    <a:pt x="3353" y="2716"/>
                  </a:cubicBezTo>
                  <a:cubicBezTo>
                    <a:pt x="3353" y="1218"/>
                    <a:pt x="2139" y="0"/>
                    <a:pt x="6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10778;p65"/>
            <p:cNvSpPr/>
            <p:nvPr/>
          </p:nvSpPr>
          <p:spPr>
            <a:xfrm>
              <a:off x="3491850" y="4473075"/>
              <a:ext cx="56175" cy="56075"/>
            </a:xfrm>
            <a:custGeom>
              <a:avLst/>
              <a:gdLst/>
              <a:ahLst/>
              <a:cxnLst/>
              <a:rect l="l" t="t" r="r" b="b"/>
              <a:pathLst>
                <a:path w="2247" h="2243" extrusionOk="0">
                  <a:moveTo>
                    <a:pt x="1123" y="0"/>
                  </a:moveTo>
                  <a:cubicBezTo>
                    <a:pt x="504" y="0"/>
                    <a:pt x="0" y="504"/>
                    <a:pt x="0" y="1123"/>
                  </a:cubicBezTo>
                  <a:cubicBezTo>
                    <a:pt x="0" y="1742"/>
                    <a:pt x="504" y="2243"/>
                    <a:pt x="1123" y="2243"/>
                  </a:cubicBezTo>
                  <a:cubicBezTo>
                    <a:pt x="1742" y="2243"/>
                    <a:pt x="2246" y="1742"/>
                    <a:pt x="2246" y="1123"/>
                  </a:cubicBezTo>
                  <a:cubicBezTo>
                    <a:pt x="2246" y="504"/>
                    <a:pt x="1742" y="0"/>
                    <a:pt x="1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10779;p65"/>
            <p:cNvSpPr/>
            <p:nvPr/>
          </p:nvSpPr>
          <p:spPr>
            <a:xfrm>
              <a:off x="3423925" y="4324650"/>
              <a:ext cx="48400" cy="153350"/>
            </a:xfrm>
            <a:custGeom>
              <a:avLst/>
              <a:gdLst/>
              <a:ahLst/>
              <a:cxnLst/>
              <a:rect l="l" t="t" r="r" b="b"/>
              <a:pathLst>
                <a:path w="1936" h="6134" extrusionOk="0">
                  <a:moveTo>
                    <a:pt x="1337" y="0"/>
                  </a:moveTo>
                  <a:cubicBezTo>
                    <a:pt x="600" y="0"/>
                    <a:pt x="1" y="599"/>
                    <a:pt x="1" y="1340"/>
                  </a:cubicBezTo>
                  <a:lnTo>
                    <a:pt x="1" y="4797"/>
                  </a:lnTo>
                  <a:cubicBezTo>
                    <a:pt x="1" y="5534"/>
                    <a:pt x="600" y="6133"/>
                    <a:pt x="1337" y="6133"/>
                  </a:cubicBezTo>
                  <a:cubicBezTo>
                    <a:pt x="1669" y="6133"/>
                    <a:pt x="1936" y="5869"/>
                    <a:pt x="1936" y="5538"/>
                  </a:cubicBezTo>
                  <a:lnTo>
                    <a:pt x="1936" y="596"/>
                  </a:lnTo>
                  <a:cubicBezTo>
                    <a:pt x="1936" y="268"/>
                    <a:pt x="1669" y="0"/>
                    <a:pt x="13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10780;p65"/>
            <p:cNvSpPr/>
            <p:nvPr/>
          </p:nvSpPr>
          <p:spPr>
            <a:xfrm>
              <a:off x="3567625" y="4324650"/>
              <a:ext cx="48300" cy="153350"/>
            </a:xfrm>
            <a:custGeom>
              <a:avLst/>
              <a:gdLst/>
              <a:ahLst/>
              <a:cxnLst/>
              <a:rect l="l" t="t" r="r" b="b"/>
              <a:pathLst>
                <a:path w="1932" h="6134" extrusionOk="0">
                  <a:moveTo>
                    <a:pt x="595" y="0"/>
                  </a:moveTo>
                  <a:cubicBezTo>
                    <a:pt x="264" y="0"/>
                    <a:pt x="0" y="268"/>
                    <a:pt x="0" y="596"/>
                  </a:cubicBezTo>
                  <a:lnTo>
                    <a:pt x="0" y="5538"/>
                  </a:lnTo>
                  <a:cubicBezTo>
                    <a:pt x="0" y="5869"/>
                    <a:pt x="264" y="6133"/>
                    <a:pt x="595" y="6133"/>
                  </a:cubicBezTo>
                  <a:cubicBezTo>
                    <a:pt x="1333" y="6133"/>
                    <a:pt x="1932" y="5534"/>
                    <a:pt x="1932" y="4797"/>
                  </a:cubicBezTo>
                  <a:lnTo>
                    <a:pt x="1932" y="1340"/>
                  </a:lnTo>
                  <a:cubicBezTo>
                    <a:pt x="1932" y="599"/>
                    <a:pt x="1333" y="0"/>
                    <a:pt x="5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10781;p65"/>
            <p:cNvSpPr/>
            <p:nvPr/>
          </p:nvSpPr>
          <p:spPr>
            <a:xfrm>
              <a:off x="3362375" y="4246750"/>
              <a:ext cx="84925" cy="67700"/>
            </a:xfrm>
            <a:custGeom>
              <a:avLst/>
              <a:gdLst/>
              <a:ahLst/>
              <a:cxnLst/>
              <a:rect l="l" t="t" r="r" b="b"/>
              <a:pathLst>
                <a:path w="3397" h="2708" extrusionOk="0">
                  <a:moveTo>
                    <a:pt x="1698" y="1"/>
                  </a:moveTo>
                  <a:cubicBezTo>
                    <a:pt x="761" y="1"/>
                    <a:pt x="0" y="606"/>
                    <a:pt x="0" y="1354"/>
                  </a:cubicBezTo>
                  <a:cubicBezTo>
                    <a:pt x="0" y="2102"/>
                    <a:pt x="761" y="2707"/>
                    <a:pt x="1698" y="2707"/>
                  </a:cubicBezTo>
                  <a:cubicBezTo>
                    <a:pt x="2639" y="2707"/>
                    <a:pt x="3397" y="2102"/>
                    <a:pt x="3397" y="1354"/>
                  </a:cubicBezTo>
                  <a:cubicBezTo>
                    <a:pt x="3397" y="606"/>
                    <a:pt x="2639" y="1"/>
                    <a:pt x="16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10782;p65"/>
            <p:cNvSpPr/>
            <p:nvPr/>
          </p:nvSpPr>
          <p:spPr>
            <a:xfrm>
              <a:off x="3592550" y="4246750"/>
              <a:ext cx="84950" cy="67700"/>
            </a:xfrm>
            <a:custGeom>
              <a:avLst/>
              <a:gdLst/>
              <a:ahLst/>
              <a:cxnLst/>
              <a:rect l="l" t="t" r="r" b="b"/>
              <a:pathLst>
                <a:path w="3398" h="2708" extrusionOk="0">
                  <a:moveTo>
                    <a:pt x="1699" y="1"/>
                  </a:moveTo>
                  <a:cubicBezTo>
                    <a:pt x="759" y="1"/>
                    <a:pt x="1" y="606"/>
                    <a:pt x="1" y="1354"/>
                  </a:cubicBezTo>
                  <a:cubicBezTo>
                    <a:pt x="1" y="2102"/>
                    <a:pt x="759" y="2707"/>
                    <a:pt x="1699" y="2707"/>
                  </a:cubicBezTo>
                  <a:cubicBezTo>
                    <a:pt x="2636" y="2707"/>
                    <a:pt x="3397" y="2102"/>
                    <a:pt x="3397" y="1354"/>
                  </a:cubicBezTo>
                  <a:cubicBezTo>
                    <a:pt x="3397" y="606"/>
                    <a:pt x="2636" y="1"/>
                    <a:pt x="16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10783;p65"/>
            <p:cNvSpPr/>
            <p:nvPr/>
          </p:nvSpPr>
          <p:spPr>
            <a:xfrm>
              <a:off x="3421400" y="4222500"/>
              <a:ext cx="16425" cy="33675"/>
            </a:xfrm>
            <a:custGeom>
              <a:avLst/>
              <a:gdLst/>
              <a:ahLst/>
              <a:cxnLst/>
              <a:rect l="l" t="t" r="r" b="b"/>
              <a:pathLst>
                <a:path w="657" h="1347" extrusionOk="0">
                  <a:moveTo>
                    <a:pt x="329" y="0"/>
                  </a:moveTo>
                  <a:cubicBezTo>
                    <a:pt x="149" y="0"/>
                    <a:pt x="0" y="146"/>
                    <a:pt x="0" y="328"/>
                  </a:cubicBezTo>
                  <a:lnTo>
                    <a:pt x="0" y="1022"/>
                  </a:lnTo>
                  <a:cubicBezTo>
                    <a:pt x="0" y="1201"/>
                    <a:pt x="149" y="1346"/>
                    <a:pt x="329" y="1346"/>
                  </a:cubicBezTo>
                  <a:cubicBezTo>
                    <a:pt x="508" y="1346"/>
                    <a:pt x="657" y="1201"/>
                    <a:pt x="657" y="1022"/>
                  </a:cubicBezTo>
                  <a:lnTo>
                    <a:pt x="657" y="328"/>
                  </a:lnTo>
                  <a:cubicBezTo>
                    <a:pt x="657" y="146"/>
                    <a:pt x="508" y="0"/>
                    <a:pt x="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10784;p65"/>
            <p:cNvSpPr/>
            <p:nvPr/>
          </p:nvSpPr>
          <p:spPr>
            <a:xfrm>
              <a:off x="3602025" y="4222500"/>
              <a:ext cx="16450" cy="33675"/>
            </a:xfrm>
            <a:custGeom>
              <a:avLst/>
              <a:gdLst/>
              <a:ahLst/>
              <a:cxnLst/>
              <a:rect l="l" t="t" r="r" b="b"/>
              <a:pathLst>
                <a:path w="658" h="1347" extrusionOk="0">
                  <a:moveTo>
                    <a:pt x="329" y="0"/>
                  </a:moveTo>
                  <a:cubicBezTo>
                    <a:pt x="150" y="0"/>
                    <a:pt x="1" y="146"/>
                    <a:pt x="1" y="328"/>
                  </a:cubicBezTo>
                  <a:lnTo>
                    <a:pt x="1" y="1022"/>
                  </a:lnTo>
                  <a:cubicBezTo>
                    <a:pt x="1" y="1201"/>
                    <a:pt x="150" y="1346"/>
                    <a:pt x="329" y="1346"/>
                  </a:cubicBezTo>
                  <a:cubicBezTo>
                    <a:pt x="508" y="1346"/>
                    <a:pt x="657" y="1201"/>
                    <a:pt x="657" y="1022"/>
                  </a:cubicBezTo>
                  <a:lnTo>
                    <a:pt x="657" y="328"/>
                  </a:lnTo>
                  <a:cubicBezTo>
                    <a:pt x="657" y="146"/>
                    <a:pt x="508" y="0"/>
                    <a:pt x="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10785;p65"/>
            <p:cNvSpPr/>
            <p:nvPr/>
          </p:nvSpPr>
          <p:spPr>
            <a:xfrm>
              <a:off x="3487025" y="4239325"/>
              <a:ext cx="65900" cy="27250"/>
            </a:xfrm>
            <a:custGeom>
              <a:avLst/>
              <a:gdLst/>
              <a:ahLst/>
              <a:cxnLst/>
              <a:rect l="l" t="t" r="r" b="b"/>
              <a:pathLst>
                <a:path w="2636" h="1090" extrusionOk="0">
                  <a:moveTo>
                    <a:pt x="364" y="1"/>
                  </a:moveTo>
                  <a:cubicBezTo>
                    <a:pt x="288" y="1"/>
                    <a:pt x="211" y="27"/>
                    <a:pt x="149" y="81"/>
                  </a:cubicBezTo>
                  <a:cubicBezTo>
                    <a:pt x="14" y="200"/>
                    <a:pt x="0" y="406"/>
                    <a:pt x="119" y="542"/>
                  </a:cubicBezTo>
                  <a:cubicBezTo>
                    <a:pt x="420" y="890"/>
                    <a:pt x="856" y="1090"/>
                    <a:pt x="1316" y="1090"/>
                  </a:cubicBezTo>
                  <a:cubicBezTo>
                    <a:pt x="1776" y="1090"/>
                    <a:pt x="2213" y="890"/>
                    <a:pt x="2514" y="542"/>
                  </a:cubicBezTo>
                  <a:cubicBezTo>
                    <a:pt x="2636" y="406"/>
                    <a:pt x="2619" y="200"/>
                    <a:pt x="2483" y="81"/>
                  </a:cubicBezTo>
                  <a:cubicBezTo>
                    <a:pt x="2421" y="27"/>
                    <a:pt x="2345" y="1"/>
                    <a:pt x="2269" y="1"/>
                  </a:cubicBezTo>
                  <a:cubicBezTo>
                    <a:pt x="2178" y="1"/>
                    <a:pt x="2088" y="38"/>
                    <a:pt x="2023" y="112"/>
                  </a:cubicBezTo>
                  <a:cubicBezTo>
                    <a:pt x="1844" y="318"/>
                    <a:pt x="1587" y="433"/>
                    <a:pt x="1316" y="433"/>
                  </a:cubicBezTo>
                  <a:cubicBezTo>
                    <a:pt x="1046" y="433"/>
                    <a:pt x="789" y="318"/>
                    <a:pt x="609" y="112"/>
                  </a:cubicBezTo>
                  <a:cubicBezTo>
                    <a:pt x="545" y="38"/>
                    <a:pt x="455" y="1"/>
                    <a:pt x="3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659914" y="1325366"/>
            <a:ext cx="8299067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342900" indent="-342900">
              <a:buAutoNum type="arabicPeriod"/>
            </a:pPr>
            <a:r>
              <a:rPr lang="en-US" dirty="0" err="1" smtClean="0"/>
              <a:t>Jarak</a:t>
            </a:r>
            <a:r>
              <a:rPr lang="en-US" dirty="0" smtClean="0"/>
              <a:t> </a:t>
            </a:r>
            <a:r>
              <a:rPr lang="en-US" dirty="0" err="1" smtClean="0"/>
              <a:t>rumah</a:t>
            </a:r>
            <a:r>
              <a:rPr lang="en-US" dirty="0" smtClean="0"/>
              <a:t> </a:t>
            </a:r>
            <a:r>
              <a:rPr lang="en-US" dirty="0" err="1" smtClean="0"/>
              <a:t>Udin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Dika</a:t>
            </a:r>
            <a:r>
              <a:rPr lang="en-US" dirty="0" smtClean="0"/>
              <a:t> </a:t>
            </a:r>
            <a:r>
              <a:rPr lang="en-US" dirty="0" err="1" smtClean="0"/>
              <a:t>adalah</a:t>
            </a:r>
            <a:r>
              <a:rPr lang="en-US" dirty="0" smtClean="0"/>
              <a:t> 8 meter. </a:t>
            </a:r>
            <a:r>
              <a:rPr lang="en-US" dirty="0" err="1" smtClean="0"/>
              <a:t>Berapa</a:t>
            </a:r>
            <a:r>
              <a:rPr lang="en-US" dirty="0" smtClean="0"/>
              <a:t> millimeter </a:t>
            </a:r>
            <a:r>
              <a:rPr lang="en-US" dirty="0" err="1" smtClean="0"/>
              <a:t>jarak</a:t>
            </a:r>
            <a:r>
              <a:rPr lang="en-US" dirty="0" smtClean="0"/>
              <a:t> </a:t>
            </a:r>
            <a:r>
              <a:rPr lang="en-US" dirty="0" err="1" smtClean="0"/>
              <a:t>rumah</a:t>
            </a:r>
            <a:r>
              <a:rPr lang="en-US" dirty="0" smtClean="0"/>
              <a:t> </a:t>
            </a:r>
            <a:r>
              <a:rPr lang="en-US" dirty="0" err="1" smtClean="0"/>
              <a:t>Udin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Dika</a:t>
            </a:r>
            <a:r>
              <a:rPr lang="en-US" dirty="0" smtClean="0"/>
              <a:t>?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051350" y="1799070"/>
            <a:ext cx="21307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Diketahui</a:t>
            </a:r>
            <a:r>
              <a:rPr lang="en-US" dirty="0" smtClean="0"/>
              <a:t> 		: </a:t>
            </a:r>
            <a:endParaRPr lang="en-US" dirty="0"/>
          </a:p>
        </p:txBody>
      </p:sp>
      <p:sp>
        <p:nvSpPr>
          <p:cNvPr id="58" name="Rectangle 57"/>
          <p:cNvSpPr/>
          <p:nvPr/>
        </p:nvSpPr>
        <p:spPr>
          <a:xfrm>
            <a:off x="3087329" y="1799070"/>
            <a:ext cx="389401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/>
              <a:t>Jarak</a:t>
            </a:r>
            <a:r>
              <a:rPr lang="en-US" dirty="0"/>
              <a:t> </a:t>
            </a:r>
            <a:r>
              <a:rPr lang="en-US" dirty="0" err="1"/>
              <a:t>rumah</a:t>
            </a:r>
            <a:r>
              <a:rPr lang="en-US" dirty="0"/>
              <a:t> </a:t>
            </a:r>
            <a:r>
              <a:rPr lang="en-US" dirty="0" err="1"/>
              <a:t>Udin</a:t>
            </a:r>
            <a:r>
              <a:rPr lang="en-US" dirty="0"/>
              <a:t> </a:t>
            </a:r>
            <a:r>
              <a:rPr lang="en-US" dirty="0" err="1"/>
              <a:t>dengan</a:t>
            </a:r>
            <a:r>
              <a:rPr lang="en-US" dirty="0"/>
              <a:t> </a:t>
            </a:r>
            <a:r>
              <a:rPr lang="en-US" dirty="0" err="1"/>
              <a:t>Dika</a:t>
            </a:r>
            <a:r>
              <a:rPr lang="en-US" dirty="0"/>
              <a:t> </a:t>
            </a:r>
            <a:r>
              <a:rPr lang="en-US" dirty="0" err="1"/>
              <a:t>adalah</a:t>
            </a:r>
            <a:r>
              <a:rPr lang="en-US" dirty="0"/>
              <a:t> 8 meter</a:t>
            </a:r>
          </a:p>
        </p:txBody>
      </p:sp>
      <p:sp>
        <p:nvSpPr>
          <p:cNvPr id="61" name="TextBox 60"/>
          <p:cNvSpPr txBox="1"/>
          <p:nvPr/>
        </p:nvSpPr>
        <p:spPr>
          <a:xfrm>
            <a:off x="1073775" y="2295508"/>
            <a:ext cx="21307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Ditanyakan</a:t>
            </a:r>
            <a:r>
              <a:rPr lang="en-US" dirty="0" smtClean="0"/>
              <a:t> 	: </a:t>
            </a:r>
            <a:endParaRPr lang="en-US" dirty="0"/>
          </a:p>
        </p:txBody>
      </p:sp>
      <p:sp>
        <p:nvSpPr>
          <p:cNvPr id="59" name="Rectangle 58"/>
          <p:cNvSpPr/>
          <p:nvPr/>
        </p:nvSpPr>
        <p:spPr>
          <a:xfrm>
            <a:off x="3087329" y="2279331"/>
            <a:ext cx="4144083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/>
              <a:t>Berapa</a:t>
            </a:r>
            <a:r>
              <a:rPr lang="en-US" dirty="0"/>
              <a:t> millimeter </a:t>
            </a:r>
            <a:r>
              <a:rPr lang="en-US" dirty="0" err="1"/>
              <a:t>jarak</a:t>
            </a:r>
            <a:r>
              <a:rPr lang="en-US" dirty="0"/>
              <a:t> </a:t>
            </a:r>
            <a:r>
              <a:rPr lang="en-US" dirty="0" err="1"/>
              <a:t>rumah</a:t>
            </a:r>
            <a:r>
              <a:rPr lang="en-US" dirty="0"/>
              <a:t> </a:t>
            </a:r>
            <a:r>
              <a:rPr lang="en-US" dirty="0" err="1"/>
              <a:t>Udin</a:t>
            </a:r>
            <a:r>
              <a:rPr lang="en-US" dirty="0"/>
              <a:t> </a:t>
            </a:r>
            <a:r>
              <a:rPr lang="en-US" dirty="0" err="1"/>
              <a:t>dengan</a:t>
            </a:r>
            <a:r>
              <a:rPr lang="en-US" dirty="0"/>
              <a:t> </a:t>
            </a:r>
            <a:r>
              <a:rPr lang="en-US" dirty="0" err="1"/>
              <a:t>Dika</a:t>
            </a:r>
            <a:r>
              <a:rPr lang="en-US" dirty="0"/>
              <a:t>?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1043675" y="2791946"/>
            <a:ext cx="21307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Jawab</a:t>
            </a:r>
            <a:r>
              <a:rPr lang="en-US" dirty="0" smtClean="0"/>
              <a:t>	 	: </a:t>
            </a:r>
            <a:endParaRPr lang="en-US" dirty="0"/>
          </a:p>
        </p:txBody>
      </p:sp>
      <p:sp>
        <p:nvSpPr>
          <p:cNvPr id="60" name="TextBox 59"/>
          <p:cNvSpPr txBox="1"/>
          <p:nvPr/>
        </p:nvSpPr>
        <p:spPr>
          <a:xfrm>
            <a:off x="3204486" y="2766794"/>
            <a:ext cx="18389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8 m	= …. mm</a:t>
            </a:r>
            <a:endParaRPr lang="en-US" dirty="0"/>
          </a:p>
        </p:txBody>
      </p:sp>
      <p:sp>
        <p:nvSpPr>
          <p:cNvPr id="62" name="TextBox 61"/>
          <p:cNvSpPr txBox="1"/>
          <p:nvPr/>
        </p:nvSpPr>
        <p:spPr>
          <a:xfrm>
            <a:off x="3204486" y="3100368"/>
            <a:ext cx="121219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8 X 1.000 	=</a:t>
            </a:r>
            <a:endParaRPr lang="en-US" dirty="0"/>
          </a:p>
        </p:txBody>
      </p:sp>
      <p:sp>
        <p:nvSpPr>
          <p:cNvPr id="2144" name="Rectangle 2143"/>
          <p:cNvSpPr/>
          <p:nvPr/>
        </p:nvSpPr>
        <p:spPr>
          <a:xfrm>
            <a:off x="4437611" y="3093363"/>
            <a:ext cx="1029449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8.000 mm </a:t>
            </a:r>
          </a:p>
        </p:txBody>
      </p:sp>
      <p:sp>
        <p:nvSpPr>
          <p:cNvPr id="2145" name="TextBox 2144"/>
          <p:cNvSpPr txBox="1"/>
          <p:nvPr/>
        </p:nvSpPr>
        <p:spPr>
          <a:xfrm>
            <a:off x="798917" y="3630933"/>
            <a:ext cx="446147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Jadi</a:t>
            </a:r>
            <a:r>
              <a:rPr lang="en-US" dirty="0" smtClean="0"/>
              <a:t>, </a:t>
            </a:r>
            <a:r>
              <a:rPr lang="en-US" dirty="0" err="1" smtClean="0"/>
              <a:t>jarak</a:t>
            </a:r>
            <a:r>
              <a:rPr lang="en-US" dirty="0" smtClean="0"/>
              <a:t> </a:t>
            </a:r>
            <a:r>
              <a:rPr lang="en-US" dirty="0" err="1" smtClean="0"/>
              <a:t>rumah</a:t>
            </a:r>
            <a:r>
              <a:rPr lang="en-US" dirty="0" smtClean="0"/>
              <a:t> </a:t>
            </a:r>
            <a:r>
              <a:rPr lang="en-US" dirty="0" err="1" smtClean="0"/>
              <a:t>Udin</a:t>
            </a:r>
            <a:r>
              <a:rPr lang="en-US" dirty="0" smtClean="0"/>
              <a:t> </a:t>
            </a:r>
            <a:r>
              <a:rPr lang="en-US" dirty="0" err="1" smtClean="0"/>
              <a:t>dengan</a:t>
            </a:r>
            <a:r>
              <a:rPr lang="en-US" dirty="0" smtClean="0"/>
              <a:t> </a:t>
            </a:r>
            <a:r>
              <a:rPr lang="en-US" dirty="0" err="1" smtClean="0"/>
              <a:t>Dika</a:t>
            </a:r>
            <a:r>
              <a:rPr lang="en-US" dirty="0" smtClean="0"/>
              <a:t> </a:t>
            </a:r>
            <a:r>
              <a:rPr lang="en-US" dirty="0" err="1" smtClean="0"/>
              <a:t>adalah</a:t>
            </a:r>
            <a:r>
              <a:rPr lang="en-US" dirty="0" smtClean="0"/>
              <a:t> 8.000 mm</a:t>
            </a:r>
            <a:endParaRPr lang="en-US" dirty="0"/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6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10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1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1000"/>
                                        <p:tgtEl>
                                          <p:spTgt spid="2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3" dur="1000" fill="hold"/>
                                        <p:tgtEl>
                                          <p:spTgt spid="2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1000" fill="hold"/>
                                        <p:tgtEl>
                                          <p:spTgt spid="2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5" fill="hold">
                      <p:stCondLst>
                        <p:cond delay="indefinite"/>
                      </p:stCondLst>
                      <p:childTnLst>
                        <p:par>
                          <p:cTn id="66" fill="hold">
                            <p:stCondLst>
                              <p:cond delay="0"/>
                            </p:stCondLst>
                            <p:childTnLst>
                              <p:par>
                                <p:cTn id="6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500" fill="hold"/>
                                        <p:tgtEl>
                                          <p:spTgt spid="2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" fill="hold"/>
                                        <p:tgtEl>
                                          <p:spTgt spid="2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3" grpId="0"/>
      <p:bldP spid="58" grpId="0"/>
      <p:bldP spid="61" grpId="0"/>
      <p:bldP spid="59" grpId="0"/>
      <p:bldP spid="63" grpId="0"/>
      <p:bldP spid="60" grpId="0"/>
      <p:bldP spid="62" grpId="0"/>
      <p:bldP spid="2144" grpId="0"/>
      <p:bldP spid="2145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167;p32"/>
          <p:cNvSpPr txBox="1">
            <a:spLocks noGrp="1"/>
          </p:cNvSpPr>
          <p:nvPr>
            <p:ph type="title"/>
          </p:nvPr>
        </p:nvSpPr>
        <p:spPr>
          <a:xfrm>
            <a:off x="720000" y="559792"/>
            <a:ext cx="7704000" cy="38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Contoh </a:t>
            </a:r>
            <a:endParaRPr dirty="0"/>
          </a:p>
        </p:txBody>
      </p:sp>
      <p:grpSp>
        <p:nvGrpSpPr>
          <p:cNvPr id="4" name="Google Shape;10722;p65"/>
          <p:cNvGrpSpPr/>
          <p:nvPr/>
        </p:nvGrpSpPr>
        <p:grpSpPr>
          <a:xfrm>
            <a:off x="2109031" y="402842"/>
            <a:ext cx="478325" cy="541250"/>
            <a:chOff x="1872725" y="3309675"/>
            <a:chExt cx="478325" cy="541250"/>
          </a:xfrm>
        </p:grpSpPr>
        <p:sp>
          <p:nvSpPr>
            <p:cNvPr id="5" name="Google Shape;10723;p65"/>
            <p:cNvSpPr/>
            <p:nvPr/>
          </p:nvSpPr>
          <p:spPr>
            <a:xfrm>
              <a:off x="1902825" y="3591800"/>
              <a:ext cx="67250" cy="109300"/>
            </a:xfrm>
            <a:custGeom>
              <a:avLst/>
              <a:gdLst/>
              <a:ahLst/>
              <a:cxnLst/>
              <a:rect l="l" t="t" r="r" b="b"/>
              <a:pathLst>
                <a:path w="2690" h="4372" extrusionOk="0">
                  <a:moveTo>
                    <a:pt x="0" y="0"/>
                  </a:moveTo>
                  <a:lnTo>
                    <a:pt x="0" y="0"/>
                  </a:lnTo>
                  <a:cubicBezTo>
                    <a:pt x="471" y="1593"/>
                    <a:pt x="437" y="2852"/>
                    <a:pt x="268" y="3738"/>
                  </a:cubicBezTo>
                  <a:cubicBezTo>
                    <a:pt x="196" y="4105"/>
                    <a:pt x="490" y="4371"/>
                    <a:pt x="796" y="4371"/>
                  </a:cubicBezTo>
                  <a:cubicBezTo>
                    <a:pt x="939" y="4371"/>
                    <a:pt x="1085" y="4313"/>
                    <a:pt x="1198" y="4181"/>
                  </a:cubicBezTo>
                  <a:cubicBezTo>
                    <a:pt x="1857" y="3410"/>
                    <a:pt x="2520" y="2138"/>
                    <a:pt x="2690" y="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0724;p65"/>
            <p:cNvSpPr/>
            <p:nvPr/>
          </p:nvSpPr>
          <p:spPr>
            <a:xfrm>
              <a:off x="2253700" y="3591800"/>
              <a:ext cx="67250" cy="109300"/>
            </a:xfrm>
            <a:custGeom>
              <a:avLst/>
              <a:gdLst/>
              <a:ahLst/>
              <a:cxnLst/>
              <a:rect l="l" t="t" r="r" b="b"/>
              <a:pathLst>
                <a:path w="2690" h="4372" extrusionOk="0">
                  <a:moveTo>
                    <a:pt x="2689" y="0"/>
                  </a:moveTo>
                  <a:lnTo>
                    <a:pt x="0" y="75"/>
                  </a:lnTo>
                  <a:cubicBezTo>
                    <a:pt x="169" y="2138"/>
                    <a:pt x="832" y="3410"/>
                    <a:pt x="1492" y="4181"/>
                  </a:cubicBezTo>
                  <a:cubicBezTo>
                    <a:pt x="1605" y="4313"/>
                    <a:pt x="1750" y="4371"/>
                    <a:pt x="1893" y="4371"/>
                  </a:cubicBezTo>
                  <a:cubicBezTo>
                    <a:pt x="2200" y="4371"/>
                    <a:pt x="2494" y="4105"/>
                    <a:pt x="2422" y="3738"/>
                  </a:cubicBezTo>
                  <a:cubicBezTo>
                    <a:pt x="2253" y="2852"/>
                    <a:pt x="2223" y="1593"/>
                    <a:pt x="26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0725;p65"/>
            <p:cNvSpPr/>
            <p:nvPr/>
          </p:nvSpPr>
          <p:spPr>
            <a:xfrm>
              <a:off x="1880400" y="3424100"/>
              <a:ext cx="462950" cy="117050"/>
            </a:xfrm>
            <a:custGeom>
              <a:avLst/>
              <a:gdLst/>
              <a:ahLst/>
              <a:cxnLst/>
              <a:rect l="l" t="t" r="r" b="b"/>
              <a:pathLst>
                <a:path w="18518" h="4682" extrusionOk="0">
                  <a:moveTo>
                    <a:pt x="9259" y="0"/>
                  </a:moveTo>
                  <a:lnTo>
                    <a:pt x="603" y="1397"/>
                  </a:lnTo>
                  <a:cubicBezTo>
                    <a:pt x="214" y="2419"/>
                    <a:pt x="1" y="3525"/>
                    <a:pt x="1" y="4682"/>
                  </a:cubicBezTo>
                  <a:lnTo>
                    <a:pt x="18518" y="4682"/>
                  </a:lnTo>
                  <a:cubicBezTo>
                    <a:pt x="18518" y="3525"/>
                    <a:pt x="18305" y="2419"/>
                    <a:pt x="17916" y="1397"/>
                  </a:cubicBezTo>
                  <a:lnTo>
                    <a:pt x="92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0726;p65"/>
            <p:cNvSpPr/>
            <p:nvPr/>
          </p:nvSpPr>
          <p:spPr>
            <a:xfrm>
              <a:off x="2245750" y="3509500"/>
              <a:ext cx="105300" cy="105225"/>
            </a:xfrm>
            <a:custGeom>
              <a:avLst/>
              <a:gdLst/>
              <a:ahLst/>
              <a:cxnLst/>
              <a:rect l="l" t="t" r="r" b="b"/>
              <a:pathLst>
                <a:path w="4212" h="4209" extrusionOk="0">
                  <a:moveTo>
                    <a:pt x="2104" y="1"/>
                  </a:moveTo>
                  <a:cubicBezTo>
                    <a:pt x="944" y="1"/>
                    <a:pt x="0" y="941"/>
                    <a:pt x="0" y="2105"/>
                  </a:cubicBezTo>
                  <a:cubicBezTo>
                    <a:pt x="0" y="3268"/>
                    <a:pt x="944" y="4209"/>
                    <a:pt x="2104" y="4209"/>
                  </a:cubicBezTo>
                  <a:cubicBezTo>
                    <a:pt x="3268" y="4209"/>
                    <a:pt x="4212" y="3268"/>
                    <a:pt x="4212" y="2105"/>
                  </a:cubicBezTo>
                  <a:cubicBezTo>
                    <a:pt x="4212" y="941"/>
                    <a:pt x="3268" y="1"/>
                    <a:pt x="21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0727;p65"/>
            <p:cNvSpPr/>
            <p:nvPr/>
          </p:nvSpPr>
          <p:spPr>
            <a:xfrm>
              <a:off x="2054950" y="3711025"/>
              <a:ext cx="113850" cy="139900"/>
            </a:xfrm>
            <a:custGeom>
              <a:avLst/>
              <a:gdLst/>
              <a:ahLst/>
              <a:cxnLst/>
              <a:rect l="l" t="t" r="r" b="b"/>
              <a:pathLst>
                <a:path w="4554" h="5596" extrusionOk="0">
                  <a:moveTo>
                    <a:pt x="2277" y="1"/>
                  </a:moveTo>
                  <a:lnTo>
                    <a:pt x="1" y="5596"/>
                  </a:lnTo>
                  <a:lnTo>
                    <a:pt x="4554" y="5596"/>
                  </a:lnTo>
                  <a:lnTo>
                    <a:pt x="2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0728;p65"/>
            <p:cNvSpPr/>
            <p:nvPr/>
          </p:nvSpPr>
          <p:spPr>
            <a:xfrm>
              <a:off x="1971750" y="3711025"/>
              <a:ext cx="140150" cy="139900"/>
            </a:xfrm>
            <a:custGeom>
              <a:avLst/>
              <a:gdLst/>
              <a:ahLst/>
              <a:cxnLst/>
              <a:rect l="l" t="t" r="r" b="b"/>
              <a:pathLst>
                <a:path w="5606" h="5596" extrusionOk="0">
                  <a:moveTo>
                    <a:pt x="2537" y="1"/>
                  </a:moveTo>
                  <a:cubicBezTo>
                    <a:pt x="2537" y="1"/>
                    <a:pt x="0" y="1729"/>
                    <a:pt x="0" y="5596"/>
                  </a:cubicBezTo>
                  <a:lnTo>
                    <a:pt x="3329" y="5596"/>
                  </a:lnTo>
                  <a:cubicBezTo>
                    <a:pt x="4080" y="4787"/>
                    <a:pt x="5605" y="3092"/>
                    <a:pt x="56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0729;p65"/>
            <p:cNvSpPr/>
            <p:nvPr/>
          </p:nvSpPr>
          <p:spPr>
            <a:xfrm>
              <a:off x="2111875" y="3711025"/>
              <a:ext cx="140150" cy="139900"/>
            </a:xfrm>
            <a:custGeom>
              <a:avLst/>
              <a:gdLst/>
              <a:ahLst/>
              <a:cxnLst/>
              <a:rect l="l" t="t" r="r" b="b"/>
              <a:pathLst>
                <a:path w="5606" h="5596" extrusionOk="0">
                  <a:moveTo>
                    <a:pt x="0" y="1"/>
                  </a:moveTo>
                  <a:cubicBezTo>
                    <a:pt x="0" y="3092"/>
                    <a:pt x="1526" y="4787"/>
                    <a:pt x="2277" y="5596"/>
                  </a:cubicBezTo>
                  <a:lnTo>
                    <a:pt x="5605" y="5596"/>
                  </a:lnTo>
                  <a:cubicBezTo>
                    <a:pt x="5605" y="1729"/>
                    <a:pt x="3068" y="1"/>
                    <a:pt x="30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0730;p65"/>
            <p:cNvSpPr/>
            <p:nvPr/>
          </p:nvSpPr>
          <p:spPr>
            <a:xfrm>
              <a:off x="2035175" y="3711025"/>
              <a:ext cx="76725" cy="49925"/>
            </a:xfrm>
            <a:custGeom>
              <a:avLst/>
              <a:gdLst/>
              <a:ahLst/>
              <a:cxnLst/>
              <a:rect l="l" t="t" r="r" b="b"/>
              <a:pathLst>
                <a:path w="3069" h="1997" extrusionOk="0">
                  <a:moveTo>
                    <a:pt x="0" y="1"/>
                  </a:moveTo>
                  <a:lnTo>
                    <a:pt x="606" y="1388"/>
                  </a:lnTo>
                  <a:cubicBezTo>
                    <a:pt x="783" y="1794"/>
                    <a:pt x="1160" y="1996"/>
                    <a:pt x="1536" y="1996"/>
                  </a:cubicBezTo>
                  <a:cubicBezTo>
                    <a:pt x="1911" y="1996"/>
                    <a:pt x="2287" y="1794"/>
                    <a:pt x="2463" y="1388"/>
                  </a:cubicBezTo>
                  <a:lnTo>
                    <a:pt x="30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0731;p65"/>
            <p:cNvSpPr/>
            <p:nvPr/>
          </p:nvSpPr>
          <p:spPr>
            <a:xfrm>
              <a:off x="2111875" y="3711025"/>
              <a:ext cx="76725" cy="49925"/>
            </a:xfrm>
            <a:custGeom>
              <a:avLst/>
              <a:gdLst/>
              <a:ahLst/>
              <a:cxnLst/>
              <a:rect l="l" t="t" r="r" b="b"/>
              <a:pathLst>
                <a:path w="3069" h="1997" extrusionOk="0">
                  <a:moveTo>
                    <a:pt x="0" y="1"/>
                  </a:moveTo>
                  <a:lnTo>
                    <a:pt x="606" y="1388"/>
                  </a:lnTo>
                  <a:cubicBezTo>
                    <a:pt x="782" y="1794"/>
                    <a:pt x="1157" y="1996"/>
                    <a:pt x="1533" y="1996"/>
                  </a:cubicBezTo>
                  <a:cubicBezTo>
                    <a:pt x="1909" y="1996"/>
                    <a:pt x="2285" y="1794"/>
                    <a:pt x="2463" y="1388"/>
                  </a:cubicBezTo>
                  <a:lnTo>
                    <a:pt x="30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0732;p65"/>
            <p:cNvSpPr/>
            <p:nvPr/>
          </p:nvSpPr>
          <p:spPr>
            <a:xfrm>
              <a:off x="2013425" y="3799225"/>
              <a:ext cx="16350" cy="51700"/>
            </a:xfrm>
            <a:custGeom>
              <a:avLst/>
              <a:gdLst/>
              <a:ahLst/>
              <a:cxnLst/>
              <a:rect l="l" t="t" r="r" b="b"/>
              <a:pathLst>
                <a:path w="654" h="2068" extrusionOk="0">
                  <a:moveTo>
                    <a:pt x="326" y="1"/>
                  </a:moveTo>
                  <a:cubicBezTo>
                    <a:pt x="146" y="1"/>
                    <a:pt x="1" y="150"/>
                    <a:pt x="1" y="329"/>
                  </a:cubicBezTo>
                  <a:lnTo>
                    <a:pt x="1" y="2068"/>
                  </a:lnTo>
                  <a:lnTo>
                    <a:pt x="654" y="2068"/>
                  </a:lnTo>
                  <a:lnTo>
                    <a:pt x="654" y="329"/>
                  </a:lnTo>
                  <a:cubicBezTo>
                    <a:pt x="654" y="150"/>
                    <a:pt x="508" y="1"/>
                    <a:pt x="3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0733;p65"/>
            <p:cNvSpPr/>
            <p:nvPr/>
          </p:nvSpPr>
          <p:spPr>
            <a:xfrm>
              <a:off x="2193975" y="3799225"/>
              <a:ext cx="16350" cy="51700"/>
            </a:xfrm>
            <a:custGeom>
              <a:avLst/>
              <a:gdLst/>
              <a:ahLst/>
              <a:cxnLst/>
              <a:rect l="l" t="t" r="r" b="b"/>
              <a:pathLst>
                <a:path w="654" h="2068" extrusionOk="0">
                  <a:moveTo>
                    <a:pt x="329" y="1"/>
                  </a:moveTo>
                  <a:cubicBezTo>
                    <a:pt x="146" y="1"/>
                    <a:pt x="1" y="150"/>
                    <a:pt x="1" y="329"/>
                  </a:cubicBezTo>
                  <a:lnTo>
                    <a:pt x="1" y="2068"/>
                  </a:lnTo>
                  <a:lnTo>
                    <a:pt x="654" y="2068"/>
                  </a:lnTo>
                  <a:lnTo>
                    <a:pt x="654" y="329"/>
                  </a:lnTo>
                  <a:cubicBezTo>
                    <a:pt x="654" y="150"/>
                    <a:pt x="508" y="1"/>
                    <a:pt x="3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0734;p65"/>
            <p:cNvSpPr/>
            <p:nvPr/>
          </p:nvSpPr>
          <p:spPr>
            <a:xfrm>
              <a:off x="1880400" y="3446075"/>
              <a:ext cx="95500" cy="95075"/>
            </a:xfrm>
            <a:custGeom>
              <a:avLst/>
              <a:gdLst/>
              <a:ahLst/>
              <a:cxnLst/>
              <a:rect l="l" t="t" r="r" b="b"/>
              <a:pathLst>
                <a:path w="3820" h="3803" extrusionOk="0">
                  <a:moveTo>
                    <a:pt x="3820" y="1"/>
                  </a:moveTo>
                  <a:lnTo>
                    <a:pt x="603" y="518"/>
                  </a:lnTo>
                  <a:cubicBezTo>
                    <a:pt x="214" y="1540"/>
                    <a:pt x="1" y="2646"/>
                    <a:pt x="1" y="3803"/>
                  </a:cubicBezTo>
                  <a:lnTo>
                    <a:pt x="3336" y="3803"/>
                  </a:lnTo>
                  <a:cubicBezTo>
                    <a:pt x="3329" y="3641"/>
                    <a:pt x="3326" y="3475"/>
                    <a:pt x="3326" y="3309"/>
                  </a:cubicBezTo>
                  <a:cubicBezTo>
                    <a:pt x="3326" y="2149"/>
                    <a:pt x="3502" y="1036"/>
                    <a:pt x="38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735;p65"/>
            <p:cNvSpPr/>
            <p:nvPr/>
          </p:nvSpPr>
          <p:spPr>
            <a:xfrm>
              <a:off x="1925575" y="3354750"/>
              <a:ext cx="372700" cy="372700"/>
            </a:xfrm>
            <a:custGeom>
              <a:avLst/>
              <a:gdLst/>
              <a:ahLst/>
              <a:cxnLst/>
              <a:rect l="l" t="t" r="r" b="b"/>
              <a:pathLst>
                <a:path w="14908" h="14908" extrusionOk="0">
                  <a:moveTo>
                    <a:pt x="7452" y="0"/>
                  </a:moveTo>
                  <a:cubicBezTo>
                    <a:pt x="3336" y="0"/>
                    <a:pt x="0" y="3339"/>
                    <a:pt x="0" y="7456"/>
                  </a:cubicBezTo>
                  <a:cubicBezTo>
                    <a:pt x="0" y="11573"/>
                    <a:pt x="3336" y="14908"/>
                    <a:pt x="7452" y="14908"/>
                  </a:cubicBezTo>
                  <a:cubicBezTo>
                    <a:pt x="11569" y="14908"/>
                    <a:pt x="14908" y="11573"/>
                    <a:pt x="14908" y="7456"/>
                  </a:cubicBezTo>
                  <a:cubicBezTo>
                    <a:pt x="14908" y="3339"/>
                    <a:pt x="11569" y="0"/>
                    <a:pt x="7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0736;p65"/>
            <p:cNvSpPr/>
            <p:nvPr/>
          </p:nvSpPr>
          <p:spPr>
            <a:xfrm>
              <a:off x="1937400" y="3309675"/>
              <a:ext cx="348950" cy="114450"/>
            </a:xfrm>
            <a:custGeom>
              <a:avLst/>
              <a:gdLst/>
              <a:ahLst/>
              <a:cxnLst/>
              <a:rect l="l" t="t" r="r" b="b"/>
              <a:pathLst>
                <a:path w="13958" h="4578" extrusionOk="0">
                  <a:moveTo>
                    <a:pt x="6979" y="1"/>
                  </a:moveTo>
                  <a:cubicBezTo>
                    <a:pt x="4199" y="1"/>
                    <a:pt x="1699" y="1235"/>
                    <a:pt x="1" y="3184"/>
                  </a:cubicBezTo>
                  <a:lnTo>
                    <a:pt x="6979" y="4577"/>
                  </a:lnTo>
                  <a:lnTo>
                    <a:pt x="13958" y="3184"/>
                  </a:lnTo>
                  <a:cubicBezTo>
                    <a:pt x="12260" y="1235"/>
                    <a:pt x="9763" y="1"/>
                    <a:pt x="69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0737;p65"/>
            <p:cNvSpPr/>
            <p:nvPr/>
          </p:nvSpPr>
          <p:spPr>
            <a:xfrm>
              <a:off x="1872725" y="3393050"/>
              <a:ext cx="158325" cy="316050"/>
            </a:xfrm>
            <a:custGeom>
              <a:avLst/>
              <a:gdLst/>
              <a:ahLst/>
              <a:cxnLst/>
              <a:rect l="l" t="t" r="r" b="b"/>
              <a:pathLst>
                <a:path w="6333" h="12642" extrusionOk="0">
                  <a:moveTo>
                    <a:pt x="5044" y="1"/>
                  </a:moveTo>
                  <a:cubicBezTo>
                    <a:pt x="3579" y="1121"/>
                    <a:pt x="2544" y="2768"/>
                    <a:pt x="2219" y="4662"/>
                  </a:cubicBezTo>
                  <a:cubicBezTo>
                    <a:pt x="2182" y="4659"/>
                    <a:pt x="2145" y="4659"/>
                    <a:pt x="2107" y="4659"/>
                  </a:cubicBezTo>
                  <a:cubicBezTo>
                    <a:pt x="944" y="4659"/>
                    <a:pt x="0" y="5599"/>
                    <a:pt x="0" y="6763"/>
                  </a:cubicBezTo>
                  <a:cubicBezTo>
                    <a:pt x="0" y="7926"/>
                    <a:pt x="944" y="8867"/>
                    <a:pt x="2107" y="8867"/>
                  </a:cubicBezTo>
                  <a:cubicBezTo>
                    <a:pt x="2334" y="8867"/>
                    <a:pt x="2520" y="8830"/>
                    <a:pt x="2672" y="8762"/>
                  </a:cubicBezTo>
                  <a:cubicBezTo>
                    <a:pt x="3373" y="10463"/>
                    <a:pt x="4685" y="11847"/>
                    <a:pt x="6332" y="12642"/>
                  </a:cubicBezTo>
                  <a:cubicBezTo>
                    <a:pt x="4668" y="10822"/>
                    <a:pt x="3633" y="8265"/>
                    <a:pt x="3633" y="5430"/>
                  </a:cubicBezTo>
                  <a:cubicBezTo>
                    <a:pt x="3633" y="3427"/>
                    <a:pt x="4151" y="1564"/>
                    <a:pt x="5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0738;p65"/>
            <p:cNvSpPr/>
            <p:nvPr/>
          </p:nvSpPr>
          <p:spPr>
            <a:xfrm>
              <a:off x="1937400" y="3313050"/>
              <a:ext cx="134750" cy="87650"/>
            </a:xfrm>
            <a:custGeom>
              <a:avLst/>
              <a:gdLst/>
              <a:ahLst/>
              <a:cxnLst/>
              <a:rect l="l" t="t" r="r" b="b"/>
              <a:pathLst>
                <a:path w="5390" h="3506" extrusionOk="0">
                  <a:moveTo>
                    <a:pt x="5389" y="1"/>
                  </a:moveTo>
                  <a:cubicBezTo>
                    <a:pt x="3255" y="373"/>
                    <a:pt x="1367" y="1479"/>
                    <a:pt x="1" y="3049"/>
                  </a:cubicBezTo>
                  <a:lnTo>
                    <a:pt x="2288" y="3505"/>
                  </a:lnTo>
                  <a:cubicBezTo>
                    <a:pt x="3045" y="2061"/>
                    <a:pt x="4118" y="857"/>
                    <a:pt x="53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0739;p65"/>
            <p:cNvSpPr/>
            <p:nvPr/>
          </p:nvSpPr>
          <p:spPr>
            <a:xfrm>
              <a:off x="1895475" y="3389250"/>
              <a:ext cx="432825" cy="69800"/>
            </a:xfrm>
            <a:custGeom>
              <a:avLst/>
              <a:gdLst/>
              <a:ahLst/>
              <a:cxnLst/>
              <a:rect l="l" t="t" r="r" b="b"/>
              <a:pathLst>
                <a:path w="17313" h="2792" extrusionOk="0">
                  <a:moveTo>
                    <a:pt x="1678" y="1"/>
                  </a:moveTo>
                  <a:cubicBezTo>
                    <a:pt x="964" y="816"/>
                    <a:pt x="392" y="1760"/>
                    <a:pt x="0" y="2791"/>
                  </a:cubicBezTo>
                  <a:lnTo>
                    <a:pt x="17313" y="2791"/>
                  </a:lnTo>
                  <a:cubicBezTo>
                    <a:pt x="16920" y="1760"/>
                    <a:pt x="16349" y="816"/>
                    <a:pt x="156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0740;p65"/>
            <p:cNvSpPr/>
            <p:nvPr/>
          </p:nvSpPr>
          <p:spPr>
            <a:xfrm>
              <a:off x="1957950" y="3539100"/>
              <a:ext cx="83000" cy="66075"/>
            </a:xfrm>
            <a:custGeom>
              <a:avLst/>
              <a:gdLst/>
              <a:ahLst/>
              <a:cxnLst/>
              <a:rect l="l" t="t" r="r" b="b"/>
              <a:pathLst>
                <a:path w="3320" h="2643" extrusionOk="0">
                  <a:moveTo>
                    <a:pt x="1662" y="1"/>
                  </a:moveTo>
                  <a:cubicBezTo>
                    <a:pt x="745" y="1"/>
                    <a:pt x="1" y="593"/>
                    <a:pt x="1" y="1320"/>
                  </a:cubicBezTo>
                  <a:cubicBezTo>
                    <a:pt x="1" y="2051"/>
                    <a:pt x="745" y="2643"/>
                    <a:pt x="1662" y="2643"/>
                  </a:cubicBezTo>
                  <a:cubicBezTo>
                    <a:pt x="2578" y="2643"/>
                    <a:pt x="3319" y="2051"/>
                    <a:pt x="3319" y="1320"/>
                  </a:cubicBezTo>
                  <a:cubicBezTo>
                    <a:pt x="3319" y="593"/>
                    <a:pt x="2578" y="1"/>
                    <a:pt x="16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0741;p65"/>
            <p:cNvSpPr/>
            <p:nvPr/>
          </p:nvSpPr>
          <p:spPr>
            <a:xfrm>
              <a:off x="2182825" y="3539100"/>
              <a:ext cx="82975" cy="66075"/>
            </a:xfrm>
            <a:custGeom>
              <a:avLst/>
              <a:gdLst/>
              <a:ahLst/>
              <a:cxnLst/>
              <a:rect l="l" t="t" r="r" b="b"/>
              <a:pathLst>
                <a:path w="3319" h="2643" extrusionOk="0">
                  <a:moveTo>
                    <a:pt x="1658" y="1"/>
                  </a:moveTo>
                  <a:cubicBezTo>
                    <a:pt x="741" y="1"/>
                    <a:pt x="0" y="593"/>
                    <a:pt x="0" y="1320"/>
                  </a:cubicBezTo>
                  <a:cubicBezTo>
                    <a:pt x="0" y="2051"/>
                    <a:pt x="741" y="2643"/>
                    <a:pt x="1658" y="2643"/>
                  </a:cubicBezTo>
                  <a:cubicBezTo>
                    <a:pt x="2575" y="2643"/>
                    <a:pt x="3319" y="2051"/>
                    <a:pt x="3319" y="1320"/>
                  </a:cubicBezTo>
                  <a:cubicBezTo>
                    <a:pt x="3319" y="593"/>
                    <a:pt x="2575" y="1"/>
                    <a:pt x="1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0742;p65"/>
            <p:cNvSpPr/>
            <p:nvPr/>
          </p:nvSpPr>
          <p:spPr>
            <a:xfrm>
              <a:off x="2015475" y="3515175"/>
              <a:ext cx="16325" cy="33350"/>
            </a:xfrm>
            <a:custGeom>
              <a:avLst/>
              <a:gdLst/>
              <a:ahLst/>
              <a:cxnLst/>
              <a:rect l="l" t="t" r="r" b="b"/>
              <a:pathLst>
                <a:path w="653" h="1334" extrusionOk="0">
                  <a:moveTo>
                    <a:pt x="328" y="0"/>
                  </a:moveTo>
                  <a:cubicBezTo>
                    <a:pt x="146" y="0"/>
                    <a:pt x="0" y="149"/>
                    <a:pt x="0" y="329"/>
                  </a:cubicBezTo>
                  <a:lnTo>
                    <a:pt x="0" y="1005"/>
                  </a:lnTo>
                  <a:cubicBezTo>
                    <a:pt x="0" y="1188"/>
                    <a:pt x="146" y="1333"/>
                    <a:pt x="328" y="1333"/>
                  </a:cubicBezTo>
                  <a:cubicBezTo>
                    <a:pt x="507" y="1333"/>
                    <a:pt x="653" y="1188"/>
                    <a:pt x="653" y="1005"/>
                  </a:cubicBezTo>
                  <a:lnTo>
                    <a:pt x="653" y="329"/>
                  </a:lnTo>
                  <a:cubicBezTo>
                    <a:pt x="653" y="149"/>
                    <a:pt x="507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0743;p65"/>
            <p:cNvSpPr/>
            <p:nvPr/>
          </p:nvSpPr>
          <p:spPr>
            <a:xfrm>
              <a:off x="2191950" y="3515175"/>
              <a:ext cx="16350" cy="33350"/>
            </a:xfrm>
            <a:custGeom>
              <a:avLst/>
              <a:gdLst/>
              <a:ahLst/>
              <a:cxnLst/>
              <a:rect l="l" t="t" r="r" b="b"/>
              <a:pathLst>
                <a:path w="654" h="1334" extrusionOk="0">
                  <a:moveTo>
                    <a:pt x="325" y="0"/>
                  </a:moveTo>
                  <a:cubicBezTo>
                    <a:pt x="146" y="0"/>
                    <a:pt x="1" y="149"/>
                    <a:pt x="1" y="329"/>
                  </a:cubicBezTo>
                  <a:lnTo>
                    <a:pt x="1" y="1005"/>
                  </a:lnTo>
                  <a:cubicBezTo>
                    <a:pt x="1" y="1188"/>
                    <a:pt x="146" y="1333"/>
                    <a:pt x="325" y="1333"/>
                  </a:cubicBezTo>
                  <a:cubicBezTo>
                    <a:pt x="508" y="1333"/>
                    <a:pt x="654" y="1188"/>
                    <a:pt x="654" y="1005"/>
                  </a:cubicBezTo>
                  <a:lnTo>
                    <a:pt x="654" y="329"/>
                  </a:lnTo>
                  <a:cubicBezTo>
                    <a:pt x="654" y="149"/>
                    <a:pt x="508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0744;p65"/>
            <p:cNvSpPr/>
            <p:nvPr/>
          </p:nvSpPr>
          <p:spPr>
            <a:xfrm>
              <a:off x="2079475" y="3531675"/>
              <a:ext cx="64800" cy="26900"/>
            </a:xfrm>
            <a:custGeom>
              <a:avLst/>
              <a:gdLst/>
              <a:ahLst/>
              <a:cxnLst/>
              <a:rect l="l" t="t" r="r" b="b"/>
              <a:pathLst>
                <a:path w="2592" h="1076" extrusionOk="0">
                  <a:moveTo>
                    <a:pt x="368" y="1"/>
                  </a:moveTo>
                  <a:cubicBezTo>
                    <a:pt x="291" y="1"/>
                    <a:pt x="215" y="27"/>
                    <a:pt x="153" y="81"/>
                  </a:cubicBezTo>
                  <a:cubicBezTo>
                    <a:pt x="14" y="200"/>
                    <a:pt x="1" y="406"/>
                    <a:pt x="119" y="541"/>
                  </a:cubicBezTo>
                  <a:cubicBezTo>
                    <a:pt x="417" y="883"/>
                    <a:pt x="846" y="1076"/>
                    <a:pt x="1296" y="1076"/>
                  </a:cubicBezTo>
                  <a:cubicBezTo>
                    <a:pt x="1746" y="1076"/>
                    <a:pt x="2176" y="883"/>
                    <a:pt x="2474" y="541"/>
                  </a:cubicBezTo>
                  <a:cubicBezTo>
                    <a:pt x="2592" y="406"/>
                    <a:pt x="2578" y="200"/>
                    <a:pt x="2443" y="81"/>
                  </a:cubicBezTo>
                  <a:cubicBezTo>
                    <a:pt x="2380" y="27"/>
                    <a:pt x="2302" y="1"/>
                    <a:pt x="2226" y="1"/>
                  </a:cubicBezTo>
                  <a:cubicBezTo>
                    <a:pt x="2134" y="1"/>
                    <a:pt x="2044" y="38"/>
                    <a:pt x="1980" y="112"/>
                  </a:cubicBezTo>
                  <a:cubicBezTo>
                    <a:pt x="1807" y="311"/>
                    <a:pt x="1560" y="423"/>
                    <a:pt x="1296" y="423"/>
                  </a:cubicBezTo>
                  <a:cubicBezTo>
                    <a:pt x="1036" y="423"/>
                    <a:pt x="786" y="311"/>
                    <a:pt x="613" y="112"/>
                  </a:cubicBezTo>
                  <a:cubicBezTo>
                    <a:pt x="549" y="38"/>
                    <a:pt x="458" y="1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0745;p65"/>
            <p:cNvSpPr/>
            <p:nvPr/>
          </p:nvSpPr>
          <p:spPr>
            <a:xfrm>
              <a:off x="2100875" y="3361800"/>
              <a:ext cx="85525" cy="79075"/>
            </a:xfrm>
            <a:custGeom>
              <a:avLst/>
              <a:gdLst/>
              <a:ahLst/>
              <a:cxnLst/>
              <a:rect l="l" t="t" r="r" b="b"/>
              <a:pathLst>
                <a:path w="3421" h="3163" extrusionOk="0">
                  <a:moveTo>
                    <a:pt x="2309" y="0"/>
                  </a:moveTo>
                  <a:cubicBezTo>
                    <a:pt x="1761" y="0"/>
                    <a:pt x="1210" y="210"/>
                    <a:pt x="792" y="628"/>
                  </a:cubicBezTo>
                  <a:cubicBezTo>
                    <a:pt x="153" y="1268"/>
                    <a:pt x="1" y="2208"/>
                    <a:pt x="335" y="2990"/>
                  </a:cubicBezTo>
                  <a:cubicBezTo>
                    <a:pt x="604" y="3105"/>
                    <a:pt x="892" y="3162"/>
                    <a:pt x="1180" y="3162"/>
                  </a:cubicBezTo>
                  <a:cubicBezTo>
                    <a:pt x="1729" y="3162"/>
                    <a:pt x="2279" y="2952"/>
                    <a:pt x="2697" y="2533"/>
                  </a:cubicBezTo>
                  <a:cubicBezTo>
                    <a:pt x="3228" y="2005"/>
                    <a:pt x="3420" y="1271"/>
                    <a:pt x="3282" y="588"/>
                  </a:cubicBezTo>
                  <a:cubicBezTo>
                    <a:pt x="3228" y="314"/>
                    <a:pt x="3011" y="97"/>
                    <a:pt x="2737" y="43"/>
                  </a:cubicBezTo>
                  <a:cubicBezTo>
                    <a:pt x="2596" y="14"/>
                    <a:pt x="2453" y="0"/>
                    <a:pt x="2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0746;p65"/>
            <p:cNvSpPr/>
            <p:nvPr/>
          </p:nvSpPr>
          <p:spPr>
            <a:xfrm>
              <a:off x="2037375" y="3361800"/>
              <a:ext cx="85525" cy="79075"/>
            </a:xfrm>
            <a:custGeom>
              <a:avLst/>
              <a:gdLst/>
              <a:ahLst/>
              <a:cxnLst/>
              <a:rect l="l" t="t" r="r" b="b"/>
              <a:pathLst>
                <a:path w="3421" h="3163" extrusionOk="0">
                  <a:moveTo>
                    <a:pt x="1111" y="0"/>
                  </a:moveTo>
                  <a:cubicBezTo>
                    <a:pt x="968" y="0"/>
                    <a:pt x="824" y="14"/>
                    <a:pt x="683" y="43"/>
                  </a:cubicBezTo>
                  <a:cubicBezTo>
                    <a:pt x="409" y="97"/>
                    <a:pt x="193" y="314"/>
                    <a:pt x="139" y="588"/>
                  </a:cubicBezTo>
                  <a:cubicBezTo>
                    <a:pt x="0" y="1271"/>
                    <a:pt x="193" y="2005"/>
                    <a:pt x="724" y="2533"/>
                  </a:cubicBezTo>
                  <a:cubicBezTo>
                    <a:pt x="1144" y="2952"/>
                    <a:pt x="1693" y="3162"/>
                    <a:pt x="2242" y="3162"/>
                  </a:cubicBezTo>
                  <a:cubicBezTo>
                    <a:pt x="2529" y="3162"/>
                    <a:pt x="2817" y="3105"/>
                    <a:pt x="3085" y="2990"/>
                  </a:cubicBezTo>
                  <a:cubicBezTo>
                    <a:pt x="3420" y="2208"/>
                    <a:pt x="3268" y="1268"/>
                    <a:pt x="2629" y="628"/>
                  </a:cubicBezTo>
                  <a:cubicBezTo>
                    <a:pt x="2210" y="210"/>
                    <a:pt x="1660" y="0"/>
                    <a:pt x="1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0747;p65"/>
            <p:cNvSpPr/>
            <p:nvPr/>
          </p:nvSpPr>
          <p:spPr>
            <a:xfrm>
              <a:off x="2080075" y="3419450"/>
              <a:ext cx="63625" cy="63525"/>
            </a:xfrm>
            <a:custGeom>
              <a:avLst/>
              <a:gdLst/>
              <a:ahLst/>
              <a:cxnLst/>
              <a:rect l="l" t="t" r="r" b="b"/>
              <a:pathLst>
                <a:path w="2545" h="2541" extrusionOk="0">
                  <a:moveTo>
                    <a:pt x="1272" y="0"/>
                  </a:moveTo>
                  <a:cubicBezTo>
                    <a:pt x="569" y="0"/>
                    <a:pt x="0" y="569"/>
                    <a:pt x="0" y="1269"/>
                  </a:cubicBezTo>
                  <a:cubicBezTo>
                    <a:pt x="0" y="1972"/>
                    <a:pt x="569" y="2541"/>
                    <a:pt x="1272" y="2541"/>
                  </a:cubicBezTo>
                  <a:cubicBezTo>
                    <a:pt x="1976" y="2541"/>
                    <a:pt x="2544" y="1972"/>
                    <a:pt x="2544" y="1269"/>
                  </a:cubicBezTo>
                  <a:cubicBezTo>
                    <a:pt x="2544" y="569"/>
                    <a:pt x="1976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0748;p65"/>
            <p:cNvSpPr/>
            <p:nvPr/>
          </p:nvSpPr>
          <p:spPr>
            <a:xfrm>
              <a:off x="1895475" y="3389250"/>
              <a:ext cx="105550" cy="69800"/>
            </a:xfrm>
            <a:custGeom>
              <a:avLst/>
              <a:gdLst/>
              <a:ahLst/>
              <a:cxnLst/>
              <a:rect l="l" t="t" r="r" b="b"/>
              <a:pathLst>
                <a:path w="4222" h="2792" extrusionOk="0">
                  <a:moveTo>
                    <a:pt x="1678" y="1"/>
                  </a:moveTo>
                  <a:cubicBezTo>
                    <a:pt x="964" y="816"/>
                    <a:pt x="392" y="1760"/>
                    <a:pt x="0" y="2791"/>
                  </a:cubicBezTo>
                  <a:lnTo>
                    <a:pt x="3072" y="2791"/>
                  </a:lnTo>
                  <a:cubicBezTo>
                    <a:pt x="3329" y="1787"/>
                    <a:pt x="3718" y="846"/>
                    <a:pt x="4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" name="Google Shape;10767;p65"/>
          <p:cNvGrpSpPr/>
          <p:nvPr/>
        </p:nvGrpSpPr>
        <p:grpSpPr>
          <a:xfrm>
            <a:off x="329367" y="414342"/>
            <a:ext cx="483850" cy="541250"/>
            <a:chOff x="3278050" y="4022150"/>
            <a:chExt cx="483850" cy="541250"/>
          </a:xfrm>
        </p:grpSpPr>
        <p:sp>
          <p:nvSpPr>
            <p:cNvPr id="32" name="Google Shape;10768;p65"/>
            <p:cNvSpPr/>
            <p:nvPr/>
          </p:nvSpPr>
          <p:spPr>
            <a:xfrm>
              <a:off x="3292275" y="4022150"/>
              <a:ext cx="455325" cy="227675"/>
            </a:xfrm>
            <a:custGeom>
              <a:avLst/>
              <a:gdLst/>
              <a:ahLst/>
              <a:cxnLst/>
              <a:rect l="l" t="t" r="r" b="b"/>
              <a:pathLst>
                <a:path w="18213" h="9107" extrusionOk="0">
                  <a:moveTo>
                    <a:pt x="9106" y="1"/>
                  </a:moveTo>
                  <a:cubicBezTo>
                    <a:pt x="4086" y="1"/>
                    <a:pt x="0" y="4083"/>
                    <a:pt x="0" y="9107"/>
                  </a:cubicBezTo>
                  <a:lnTo>
                    <a:pt x="18212" y="9107"/>
                  </a:lnTo>
                  <a:cubicBezTo>
                    <a:pt x="18212" y="4083"/>
                    <a:pt x="14126" y="1"/>
                    <a:pt x="9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0769;p65"/>
            <p:cNvSpPr/>
            <p:nvPr/>
          </p:nvSpPr>
          <p:spPr>
            <a:xfrm>
              <a:off x="3655300" y="4207600"/>
              <a:ext cx="106600" cy="106575"/>
            </a:xfrm>
            <a:custGeom>
              <a:avLst/>
              <a:gdLst/>
              <a:ahLst/>
              <a:cxnLst/>
              <a:rect l="l" t="t" r="r" b="b"/>
              <a:pathLst>
                <a:path w="4264" h="4263" extrusionOk="0">
                  <a:moveTo>
                    <a:pt x="2132" y="1"/>
                  </a:moveTo>
                  <a:cubicBezTo>
                    <a:pt x="955" y="1"/>
                    <a:pt x="1" y="955"/>
                    <a:pt x="1" y="2132"/>
                  </a:cubicBezTo>
                  <a:cubicBezTo>
                    <a:pt x="1" y="3309"/>
                    <a:pt x="955" y="4263"/>
                    <a:pt x="2132" y="4263"/>
                  </a:cubicBezTo>
                  <a:cubicBezTo>
                    <a:pt x="3309" y="4263"/>
                    <a:pt x="4263" y="3309"/>
                    <a:pt x="4263" y="2132"/>
                  </a:cubicBezTo>
                  <a:cubicBezTo>
                    <a:pt x="4263" y="955"/>
                    <a:pt x="3309" y="1"/>
                    <a:pt x="2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0770;p65"/>
            <p:cNvSpPr/>
            <p:nvPr/>
          </p:nvSpPr>
          <p:spPr>
            <a:xfrm>
              <a:off x="3386125" y="4421725"/>
              <a:ext cx="267600" cy="141675"/>
            </a:xfrm>
            <a:custGeom>
              <a:avLst/>
              <a:gdLst/>
              <a:ahLst/>
              <a:cxnLst/>
              <a:rect l="l" t="t" r="r" b="b"/>
              <a:pathLst>
                <a:path w="10704" h="5667" extrusionOk="0">
                  <a:moveTo>
                    <a:pt x="2247" y="1"/>
                  </a:moveTo>
                  <a:cubicBezTo>
                    <a:pt x="2247" y="1"/>
                    <a:pt x="694" y="1060"/>
                    <a:pt x="1" y="3370"/>
                  </a:cubicBezTo>
                  <a:lnTo>
                    <a:pt x="2061" y="5667"/>
                  </a:lnTo>
                  <a:lnTo>
                    <a:pt x="8644" y="5667"/>
                  </a:lnTo>
                  <a:lnTo>
                    <a:pt x="10704" y="3370"/>
                  </a:lnTo>
                  <a:cubicBezTo>
                    <a:pt x="10010" y="1060"/>
                    <a:pt x="8458" y="1"/>
                    <a:pt x="8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771;p65"/>
            <p:cNvSpPr/>
            <p:nvPr/>
          </p:nvSpPr>
          <p:spPr>
            <a:xfrm>
              <a:off x="3292275" y="4022150"/>
              <a:ext cx="237900" cy="227675"/>
            </a:xfrm>
            <a:custGeom>
              <a:avLst/>
              <a:gdLst/>
              <a:ahLst/>
              <a:cxnLst/>
              <a:rect l="l" t="t" r="r" b="b"/>
              <a:pathLst>
                <a:path w="9516" h="9107" extrusionOk="0">
                  <a:moveTo>
                    <a:pt x="9106" y="1"/>
                  </a:moveTo>
                  <a:cubicBezTo>
                    <a:pt x="4086" y="1"/>
                    <a:pt x="0" y="4083"/>
                    <a:pt x="0" y="9107"/>
                  </a:cubicBezTo>
                  <a:lnTo>
                    <a:pt x="2940" y="9107"/>
                  </a:lnTo>
                  <a:cubicBezTo>
                    <a:pt x="2936" y="9009"/>
                    <a:pt x="2933" y="8914"/>
                    <a:pt x="2933" y="8816"/>
                  </a:cubicBezTo>
                  <a:cubicBezTo>
                    <a:pt x="2933" y="4527"/>
                    <a:pt x="5744" y="934"/>
                    <a:pt x="9516" y="11"/>
                  </a:cubicBezTo>
                  <a:cubicBezTo>
                    <a:pt x="9380" y="4"/>
                    <a:pt x="9242" y="1"/>
                    <a:pt x="9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772;p65"/>
            <p:cNvSpPr/>
            <p:nvPr/>
          </p:nvSpPr>
          <p:spPr>
            <a:xfrm>
              <a:off x="3331250" y="4143600"/>
              <a:ext cx="377375" cy="294825"/>
            </a:xfrm>
            <a:custGeom>
              <a:avLst/>
              <a:gdLst/>
              <a:ahLst/>
              <a:cxnLst/>
              <a:rect l="l" t="t" r="r" b="b"/>
              <a:pathLst>
                <a:path w="15095" h="11793" extrusionOk="0">
                  <a:moveTo>
                    <a:pt x="5361" y="1"/>
                  </a:moveTo>
                  <a:cubicBezTo>
                    <a:pt x="4985" y="1"/>
                    <a:pt x="4609" y="93"/>
                    <a:pt x="4269" y="277"/>
                  </a:cubicBezTo>
                  <a:cubicBezTo>
                    <a:pt x="3928" y="462"/>
                    <a:pt x="3551" y="554"/>
                    <a:pt x="3175" y="554"/>
                  </a:cubicBezTo>
                  <a:cubicBezTo>
                    <a:pt x="2799" y="554"/>
                    <a:pt x="2422" y="462"/>
                    <a:pt x="2081" y="277"/>
                  </a:cubicBezTo>
                  <a:cubicBezTo>
                    <a:pt x="1834" y="142"/>
                    <a:pt x="1567" y="58"/>
                    <a:pt x="1296" y="20"/>
                  </a:cubicBezTo>
                  <a:cubicBezTo>
                    <a:pt x="477" y="1228"/>
                    <a:pt x="0" y="2683"/>
                    <a:pt x="0" y="4249"/>
                  </a:cubicBezTo>
                  <a:cubicBezTo>
                    <a:pt x="0" y="8416"/>
                    <a:pt x="3380" y="11792"/>
                    <a:pt x="7547" y="11792"/>
                  </a:cubicBezTo>
                  <a:cubicBezTo>
                    <a:pt x="11715" y="11792"/>
                    <a:pt x="15094" y="8416"/>
                    <a:pt x="15094" y="4249"/>
                  </a:cubicBezTo>
                  <a:cubicBezTo>
                    <a:pt x="15094" y="2683"/>
                    <a:pt x="14617" y="1228"/>
                    <a:pt x="13798" y="20"/>
                  </a:cubicBezTo>
                  <a:cubicBezTo>
                    <a:pt x="13528" y="58"/>
                    <a:pt x="13261" y="142"/>
                    <a:pt x="13014" y="277"/>
                  </a:cubicBezTo>
                  <a:cubicBezTo>
                    <a:pt x="12672" y="462"/>
                    <a:pt x="12296" y="554"/>
                    <a:pt x="11919" y="554"/>
                  </a:cubicBezTo>
                  <a:cubicBezTo>
                    <a:pt x="11543" y="554"/>
                    <a:pt x="11167" y="462"/>
                    <a:pt x="10825" y="277"/>
                  </a:cubicBezTo>
                  <a:cubicBezTo>
                    <a:pt x="10485" y="93"/>
                    <a:pt x="10110" y="1"/>
                    <a:pt x="9734" y="1"/>
                  </a:cubicBezTo>
                  <a:cubicBezTo>
                    <a:pt x="9358" y="1"/>
                    <a:pt x="8982" y="93"/>
                    <a:pt x="8640" y="277"/>
                  </a:cubicBezTo>
                  <a:cubicBezTo>
                    <a:pt x="8298" y="462"/>
                    <a:pt x="7923" y="554"/>
                    <a:pt x="7547" y="554"/>
                  </a:cubicBezTo>
                  <a:cubicBezTo>
                    <a:pt x="7172" y="554"/>
                    <a:pt x="6796" y="462"/>
                    <a:pt x="6455" y="277"/>
                  </a:cubicBezTo>
                  <a:cubicBezTo>
                    <a:pt x="6113" y="93"/>
                    <a:pt x="5737" y="1"/>
                    <a:pt x="5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773;p65"/>
            <p:cNvSpPr/>
            <p:nvPr/>
          </p:nvSpPr>
          <p:spPr>
            <a:xfrm>
              <a:off x="3378025" y="4505950"/>
              <a:ext cx="59625" cy="57450"/>
            </a:xfrm>
            <a:custGeom>
              <a:avLst/>
              <a:gdLst/>
              <a:ahLst/>
              <a:cxnLst/>
              <a:rect l="l" t="t" r="r" b="b"/>
              <a:pathLst>
                <a:path w="2385" h="2298" extrusionOk="0">
                  <a:moveTo>
                    <a:pt x="325" y="1"/>
                  </a:moveTo>
                  <a:cubicBezTo>
                    <a:pt x="129" y="664"/>
                    <a:pt x="0" y="1425"/>
                    <a:pt x="0" y="2298"/>
                  </a:cubicBezTo>
                  <a:lnTo>
                    <a:pt x="2385" y="2298"/>
                  </a:lnTo>
                  <a:lnTo>
                    <a:pt x="23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774;p65"/>
            <p:cNvSpPr/>
            <p:nvPr/>
          </p:nvSpPr>
          <p:spPr>
            <a:xfrm>
              <a:off x="3602200" y="4505950"/>
              <a:ext cx="59650" cy="57450"/>
            </a:xfrm>
            <a:custGeom>
              <a:avLst/>
              <a:gdLst/>
              <a:ahLst/>
              <a:cxnLst/>
              <a:rect l="l" t="t" r="r" b="b"/>
              <a:pathLst>
                <a:path w="2386" h="2298" extrusionOk="0">
                  <a:moveTo>
                    <a:pt x="1" y="1"/>
                  </a:moveTo>
                  <a:lnTo>
                    <a:pt x="1" y="2298"/>
                  </a:lnTo>
                  <a:lnTo>
                    <a:pt x="2385" y="2298"/>
                  </a:lnTo>
                  <a:cubicBezTo>
                    <a:pt x="2385" y="1425"/>
                    <a:pt x="2257" y="664"/>
                    <a:pt x="20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775;p65"/>
            <p:cNvSpPr/>
            <p:nvPr/>
          </p:nvSpPr>
          <p:spPr>
            <a:xfrm>
              <a:off x="3278050" y="4144100"/>
              <a:ext cx="177625" cy="283075"/>
            </a:xfrm>
            <a:custGeom>
              <a:avLst/>
              <a:gdLst/>
              <a:ahLst/>
              <a:cxnLst/>
              <a:rect l="l" t="t" r="r" b="b"/>
              <a:pathLst>
                <a:path w="7105" h="11323" extrusionOk="0">
                  <a:moveTo>
                    <a:pt x="3424" y="0"/>
                  </a:moveTo>
                  <a:cubicBezTo>
                    <a:pt x="2906" y="765"/>
                    <a:pt x="2528" y="1624"/>
                    <a:pt x="2318" y="2551"/>
                  </a:cubicBezTo>
                  <a:cubicBezTo>
                    <a:pt x="2257" y="2544"/>
                    <a:pt x="2196" y="2541"/>
                    <a:pt x="2128" y="2541"/>
                  </a:cubicBezTo>
                  <a:cubicBezTo>
                    <a:pt x="951" y="2541"/>
                    <a:pt x="1" y="3495"/>
                    <a:pt x="1" y="4672"/>
                  </a:cubicBezTo>
                  <a:cubicBezTo>
                    <a:pt x="1" y="5849"/>
                    <a:pt x="951" y="6803"/>
                    <a:pt x="2128" y="6803"/>
                  </a:cubicBezTo>
                  <a:cubicBezTo>
                    <a:pt x="2294" y="6803"/>
                    <a:pt x="2436" y="6783"/>
                    <a:pt x="2561" y="6749"/>
                  </a:cubicBezTo>
                  <a:cubicBezTo>
                    <a:pt x="3312" y="8870"/>
                    <a:pt x="4987" y="10554"/>
                    <a:pt x="7104" y="11322"/>
                  </a:cubicBezTo>
                  <a:cubicBezTo>
                    <a:pt x="4926" y="9685"/>
                    <a:pt x="3502" y="6989"/>
                    <a:pt x="3502" y="3938"/>
                  </a:cubicBezTo>
                  <a:cubicBezTo>
                    <a:pt x="3502" y="2632"/>
                    <a:pt x="3762" y="1391"/>
                    <a:pt x="4232" y="271"/>
                  </a:cubicBezTo>
                  <a:cubicBezTo>
                    <a:pt x="4226" y="264"/>
                    <a:pt x="4219" y="261"/>
                    <a:pt x="4209" y="257"/>
                  </a:cubicBezTo>
                  <a:cubicBezTo>
                    <a:pt x="3962" y="122"/>
                    <a:pt x="3695" y="38"/>
                    <a:pt x="34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776;p65"/>
            <p:cNvSpPr/>
            <p:nvPr/>
          </p:nvSpPr>
          <p:spPr>
            <a:xfrm>
              <a:off x="3366350" y="4333450"/>
              <a:ext cx="83825" cy="135750"/>
            </a:xfrm>
            <a:custGeom>
              <a:avLst/>
              <a:gdLst/>
              <a:ahLst/>
              <a:cxnLst/>
              <a:rect l="l" t="t" r="r" b="b"/>
              <a:pathLst>
                <a:path w="3353" h="5430" extrusionOk="0">
                  <a:moveTo>
                    <a:pt x="2713" y="0"/>
                  </a:moveTo>
                  <a:cubicBezTo>
                    <a:pt x="1215" y="0"/>
                    <a:pt x="0" y="1218"/>
                    <a:pt x="0" y="2716"/>
                  </a:cubicBezTo>
                  <a:cubicBezTo>
                    <a:pt x="0" y="4215"/>
                    <a:pt x="1215" y="5429"/>
                    <a:pt x="2713" y="5429"/>
                  </a:cubicBezTo>
                  <a:lnTo>
                    <a:pt x="3353" y="5429"/>
                  </a:lnTo>
                  <a:lnTo>
                    <a:pt x="335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777;p65"/>
            <p:cNvSpPr/>
            <p:nvPr/>
          </p:nvSpPr>
          <p:spPr>
            <a:xfrm>
              <a:off x="3589675" y="4333450"/>
              <a:ext cx="83850" cy="135750"/>
            </a:xfrm>
            <a:custGeom>
              <a:avLst/>
              <a:gdLst/>
              <a:ahLst/>
              <a:cxnLst/>
              <a:rect l="l" t="t" r="r" b="b"/>
              <a:pathLst>
                <a:path w="3354" h="5430" extrusionOk="0">
                  <a:moveTo>
                    <a:pt x="1" y="0"/>
                  </a:moveTo>
                  <a:lnTo>
                    <a:pt x="1" y="5429"/>
                  </a:lnTo>
                  <a:lnTo>
                    <a:pt x="640" y="5429"/>
                  </a:lnTo>
                  <a:cubicBezTo>
                    <a:pt x="2139" y="5429"/>
                    <a:pt x="3353" y="4215"/>
                    <a:pt x="3353" y="2716"/>
                  </a:cubicBezTo>
                  <a:cubicBezTo>
                    <a:pt x="3353" y="1218"/>
                    <a:pt x="2139" y="0"/>
                    <a:pt x="6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778;p65"/>
            <p:cNvSpPr/>
            <p:nvPr/>
          </p:nvSpPr>
          <p:spPr>
            <a:xfrm>
              <a:off x="3491850" y="4473075"/>
              <a:ext cx="56175" cy="56075"/>
            </a:xfrm>
            <a:custGeom>
              <a:avLst/>
              <a:gdLst/>
              <a:ahLst/>
              <a:cxnLst/>
              <a:rect l="l" t="t" r="r" b="b"/>
              <a:pathLst>
                <a:path w="2247" h="2243" extrusionOk="0">
                  <a:moveTo>
                    <a:pt x="1123" y="0"/>
                  </a:moveTo>
                  <a:cubicBezTo>
                    <a:pt x="504" y="0"/>
                    <a:pt x="0" y="504"/>
                    <a:pt x="0" y="1123"/>
                  </a:cubicBezTo>
                  <a:cubicBezTo>
                    <a:pt x="0" y="1742"/>
                    <a:pt x="504" y="2243"/>
                    <a:pt x="1123" y="2243"/>
                  </a:cubicBezTo>
                  <a:cubicBezTo>
                    <a:pt x="1742" y="2243"/>
                    <a:pt x="2246" y="1742"/>
                    <a:pt x="2246" y="1123"/>
                  </a:cubicBezTo>
                  <a:cubicBezTo>
                    <a:pt x="2246" y="504"/>
                    <a:pt x="1742" y="0"/>
                    <a:pt x="1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779;p65"/>
            <p:cNvSpPr/>
            <p:nvPr/>
          </p:nvSpPr>
          <p:spPr>
            <a:xfrm>
              <a:off x="3423925" y="4324650"/>
              <a:ext cx="48400" cy="153350"/>
            </a:xfrm>
            <a:custGeom>
              <a:avLst/>
              <a:gdLst/>
              <a:ahLst/>
              <a:cxnLst/>
              <a:rect l="l" t="t" r="r" b="b"/>
              <a:pathLst>
                <a:path w="1936" h="6134" extrusionOk="0">
                  <a:moveTo>
                    <a:pt x="1337" y="0"/>
                  </a:moveTo>
                  <a:cubicBezTo>
                    <a:pt x="600" y="0"/>
                    <a:pt x="1" y="599"/>
                    <a:pt x="1" y="1340"/>
                  </a:cubicBezTo>
                  <a:lnTo>
                    <a:pt x="1" y="4797"/>
                  </a:lnTo>
                  <a:cubicBezTo>
                    <a:pt x="1" y="5534"/>
                    <a:pt x="600" y="6133"/>
                    <a:pt x="1337" y="6133"/>
                  </a:cubicBezTo>
                  <a:cubicBezTo>
                    <a:pt x="1669" y="6133"/>
                    <a:pt x="1936" y="5869"/>
                    <a:pt x="1936" y="5538"/>
                  </a:cubicBezTo>
                  <a:lnTo>
                    <a:pt x="1936" y="596"/>
                  </a:lnTo>
                  <a:cubicBezTo>
                    <a:pt x="1936" y="268"/>
                    <a:pt x="1669" y="0"/>
                    <a:pt x="13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0780;p65"/>
            <p:cNvSpPr/>
            <p:nvPr/>
          </p:nvSpPr>
          <p:spPr>
            <a:xfrm>
              <a:off x="3567625" y="4324650"/>
              <a:ext cx="48300" cy="153350"/>
            </a:xfrm>
            <a:custGeom>
              <a:avLst/>
              <a:gdLst/>
              <a:ahLst/>
              <a:cxnLst/>
              <a:rect l="l" t="t" r="r" b="b"/>
              <a:pathLst>
                <a:path w="1932" h="6134" extrusionOk="0">
                  <a:moveTo>
                    <a:pt x="595" y="0"/>
                  </a:moveTo>
                  <a:cubicBezTo>
                    <a:pt x="264" y="0"/>
                    <a:pt x="0" y="268"/>
                    <a:pt x="0" y="596"/>
                  </a:cubicBezTo>
                  <a:lnTo>
                    <a:pt x="0" y="5538"/>
                  </a:lnTo>
                  <a:cubicBezTo>
                    <a:pt x="0" y="5869"/>
                    <a:pt x="264" y="6133"/>
                    <a:pt x="595" y="6133"/>
                  </a:cubicBezTo>
                  <a:cubicBezTo>
                    <a:pt x="1333" y="6133"/>
                    <a:pt x="1932" y="5534"/>
                    <a:pt x="1932" y="4797"/>
                  </a:cubicBezTo>
                  <a:lnTo>
                    <a:pt x="1932" y="1340"/>
                  </a:lnTo>
                  <a:cubicBezTo>
                    <a:pt x="1932" y="599"/>
                    <a:pt x="1333" y="0"/>
                    <a:pt x="5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0781;p65"/>
            <p:cNvSpPr/>
            <p:nvPr/>
          </p:nvSpPr>
          <p:spPr>
            <a:xfrm>
              <a:off x="3362375" y="4246750"/>
              <a:ext cx="84925" cy="67700"/>
            </a:xfrm>
            <a:custGeom>
              <a:avLst/>
              <a:gdLst/>
              <a:ahLst/>
              <a:cxnLst/>
              <a:rect l="l" t="t" r="r" b="b"/>
              <a:pathLst>
                <a:path w="3397" h="2708" extrusionOk="0">
                  <a:moveTo>
                    <a:pt x="1698" y="1"/>
                  </a:moveTo>
                  <a:cubicBezTo>
                    <a:pt x="761" y="1"/>
                    <a:pt x="0" y="606"/>
                    <a:pt x="0" y="1354"/>
                  </a:cubicBezTo>
                  <a:cubicBezTo>
                    <a:pt x="0" y="2102"/>
                    <a:pt x="761" y="2707"/>
                    <a:pt x="1698" y="2707"/>
                  </a:cubicBezTo>
                  <a:cubicBezTo>
                    <a:pt x="2639" y="2707"/>
                    <a:pt x="3397" y="2102"/>
                    <a:pt x="3397" y="1354"/>
                  </a:cubicBezTo>
                  <a:cubicBezTo>
                    <a:pt x="3397" y="606"/>
                    <a:pt x="2639" y="1"/>
                    <a:pt x="16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782;p65"/>
            <p:cNvSpPr/>
            <p:nvPr/>
          </p:nvSpPr>
          <p:spPr>
            <a:xfrm>
              <a:off x="3592550" y="4246750"/>
              <a:ext cx="84950" cy="67700"/>
            </a:xfrm>
            <a:custGeom>
              <a:avLst/>
              <a:gdLst/>
              <a:ahLst/>
              <a:cxnLst/>
              <a:rect l="l" t="t" r="r" b="b"/>
              <a:pathLst>
                <a:path w="3398" h="2708" extrusionOk="0">
                  <a:moveTo>
                    <a:pt x="1699" y="1"/>
                  </a:moveTo>
                  <a:cubicBezTo>
                    <a:pt x="759" y="1"/>
                    <a:pt x="1" y="606"/>
                    <a:pt x="1" y="1354"/>
                  </a:cubicBezTo>
                  <a:cubicBezTo>
                    <a:pt x="1" y="2102"/>
                    <a:pt x="759" y="2707"/>
                    <a:pt x="1699" y="2707"/>
                  </a:cubicBezTo>
                  <a:cubicBezTo>
                    <a:pt x="2636" y="2707"/>
                    <a:pt x="3397" y="2102"/>
                    <a:pt x="3397" y="1354"/>
                  </a:cubicBezTo>
                  <a:cubicBezTo>
                    <a:pt x="3397" y="606"/>
                    <a:pt x="2636" y="1"/>
                    <a:pt x="16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0783;p65"/>
            <p:cNvSpPr/>
            <p:nvPr/>
          </p:nvSpPr>
          <p:spPr>
            <a:xfrm>
              <a:off x="3421400" y="4222500"/>
              <a:ext cx="16425" cy="33675"/>
            </a:xfrm>
            <a:custGeom>
              <a:avLst/>
              <a:gdLst/>
              <a:ahLst/>
              <a:cxnLst/>
              <a:rect l="l" t="t" r="r" b="b"/>
              <a:pathLst>
                <a:path w="657" h="1347" extrusionOk="0">
                  <a:moveTo>
                    <a:pt x="329" y="0"/>
                  </a:moveTo>
                  <a:cubicBezTo>
                    <a:pt x="149" y="0"/>
                    <a:pt x="0" y="146"/>
                    <a:pt x="0" y="328"/>
                  </a:cubicBezTo>
                  <a:lnTo>
                    <a:pt x="0" y="1022"/>
                  </a:lnTo>
                  <a:cubicBezTo>
                    <a:pt x="0" y="1201"/>
                    <a:pt x="149" y="1346"/>
                    <a:pt x="329" y="1346"/>
                  </a:cubicBezTo>
                  <a:cubicBezTo>
                    <a:pt x="508" y="1346"/>
                    <a:pt x="657" y="1201"/>
                    <a:pt x="657" y="1022"/>
                  </a:cubicBezTo>
                  <a:lnTo>
                    <a:pt x="657" y="328"/>
                  </a:lnTo>
                  <a:cubicBezTo>
                    <a:pt x="657" y="146"/>
                    <a:pt x="508" y="0"/>
                    <a:pt x="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0784;p65"/>
            <p:cNvSpPr/>
            <p:nvPr/>
          </p:nvSpPr>
          <p:spPr>
            <a:xfrm>
              <a:off x="3602025" y="4222500"/>
              <a:ext cx="16450" cy="33675"/>
            </a:xfrm>
            <a:custGeom>
              <a:avLst/>
              <a:gdLst/>
              <a:ahLst/>
              <a:cxnLst/>
              <a:rect l="l" t="t" r="r" b="b"/>
              <a:pathLst>
                <a:path w="658" h="1347" extrusionOk="0">
                  <a:moveTo>
                    <a:pt x="329" y="0"/>
                  </a:moveTo>
                  <a:cubicBezTo>
                    <a:pt x="150" y="0"/>
                    <a:pt x="1" y="146"/>
                    <a:pt x="1" y="328"/>
                  </a:cubicBezTo>
                  <a:lnTo>
                    <a:pt x="1" y="1022"/>
                  </a:lnTo>
                  <a:cubicBezTo>
                    <a:pt x="1" y="1201"/>
                    <a:pt x="150" y="1346"/>
                    <a:pt x="329" y="1346"/>
                  </a:cubicBezTo>
                  <a:cubicBezTo>
                    <a:pt x="508" y="1346"/>
                    <a:pt x="657" y="1201"/>
                    <a:pt x="657" y="1022"/>
                  </a:cubicBezTo>
                  <a:lnTo>
                    <a:pt x="657" y="328"/>
                  </a:lnTo>
                  <a:cubicBezTo>
                    <a:pt x="657" y="146"/>
                    <a:pt x="508" y="0"/>
                    <a:pt x="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0785;p65"/>
            <p:cNvSpPr/>
            <p:nvPr/>
          </p:nvSpPr>
          <p:spPr>
            <a:xfrm>
              <a:off x="3487025" y="4239325"/>
              <a:ext cx="65900" cy="27250"/>
            </a:xfrm>
            <a:custGeom>
              <a:avLst/>
              <a:gdLst/>
              <a:ahLst/>
              <a:cxnLst/>
              <a:rect l="l" t="t" r="r" b="b"/>
              <a:pathLst>
                <a:path w="2636" h="1090" extrusionOk="0">
                  <a:moveTo>
                    <a:pt x="364" y="1"/>
                  </a:moveTo>
                  <a:cubicBezTo>
                    <a:pt x="288" y="1"/>
                    <a:pt x="211" y="27"/>
                    <a:pt x="149" y="81"/>
                  </a:cubicBezTo>
                  <a:cubicBezTo>
                    <a:pt x="14" y="200"/>
                    <a:pt x="0" y="406"/>
                    <a:pt x="119" y="542"/>
                  </a:cubicBezTo>
                  <a:cubicBezTo>
                    <a:pt x="420" y="890"/>
                    <a:pt x="856" y="1090"/>
                    <a:pt x="1316" y="1090"/>
                  </a:cubicBezTo>
                  <a:cubicBezTo>
                    <a:pt x="1776" y="1090"/>
                    <a:pt x="2213" y="890"/>
                    <a:pt x="2514" y="542"/>
                  </a:cubicBezTo>
                  <a:cubicBezTo>
                    <a:pt x="2636" y="406"/>
                    <a:pt x="2619" y="200"/>
                    <a:pt x="2483" y="81"/>
                  </a:cubicBezTo>
                  <a:cubicBezTo>
                    <a:pt x="2421" y="27"/>
                    <a:pt x="2345" y="1"/>
                    <a:pt x="2269" y="1"/>
                  </a:cubicBezTo>
                  <a:cubicBezTo>
                    <a:pt x="2178" y="1"/>
                    <a:pt x="2088" y="38"/>
                    <a:pt x="2023" y="112"/>
                  </a:cubicBezTo>
                  <a:cubicBezTo>
                    <a:pt x="1844" y="318"/>
                    <a:pt x="1587" y="433"/>
                    <a:pt x="1316" y="433"/>
                  </a:cubicBezTo>
                  <a:cubicBezTo>
                    <a:pt x="1046" y="433"/>
                    <a:pt x="789" y="318"/>
                    <a:pt x="609" y="112"/>
                  </a:cubicBezTo>
                  <a:cubicBezTo>
                    <a:pt x="545" y="38"/>
                    <a:pt x="455" y="1"/>
                    <a:pt x="3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" name="TextBox 49"/>
          <p:cNvSpPr txBox="1"/>
          <p:nvPr/>
        </p:nvSpPr>
        <p:spPr>
          <a:xfrm>
            <a:off x="659914" y="1325366"/>
            <a:ext cx="864852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2. </a:t>
            </a:r>
            <a:r>
              <a:rPr lang="en-US" dirty="0" err="1" smtClean="0"/>
              <a:t>Jarak</a:t>
            </a:r>
            <a:r>
              <a:rPr lang="en-US" dirty="0" smtClean="0"/>
              <a:t> </a:t>
            </a:r>
            <a:r>
              <a:rPr lang="en-US" dirty="0" err="1" smtClean="0"/>
              <a:t>rumah</a:t>
            </a:r>
            <a:r>
              <a:rPr lang="en-US" dirty="0" smtClean="0"/>
              <a:t> </a:t>
            </a:r>
            <a:r>
              <a:rPr lang="en-US" dirty="0" err="1" smtClean="0"/>
              <a:t>Dayu</a:t>
            </a:r>
            <a:r>
              <a:rPr lang="en-US" dirty="0" smtClean="0"/>
              <a:t> </a:t>
            </a:r>
            <a:r>
              <a:rPr lang="en-US" dirty="0" err="1" smtClean="0"/>
              <a:t>ke</a:t>
            </a:r>
            <a:r>
              <a:rPr lang="en-US" dirty="0" smtClean="0"/>
              <a:t> </a:t>
            </a:r>
            <a:r>
              <a:rPr lang="en-US" dirty="0" err="1" smtClean="0"/>
              <a:t>sekolah</a:t>
            </a:r>
            <a:r>
              <a:rPr lang="en-US" dirty="0" smtClean="0"/>
              <a:t> </a:t>
            </a:r>
            <a:r>
              <a:rPr lang="en-US" dirty="0" err="1" smtClean="0"/>
              <a:t>adalah</a:t>
            </a:r>
            <a:r>
              <a:rPr lang="en-US" dirty="0" smtClean="0"/>
              <a:t> 9.500 </a:t>
            </a:r>
            <a:r>
              <a:rPr lang="en-US" dirty="0" err="1" smtClean="0"/>
              <a:t>desimeter</a:t>
            </a:r>
            <a:r>
              <a:rPr lang="en-US" dirty="0" smtClean="0"/>
              <a:t>. </a:t>
            </a:r>
            <a:r>
              <a:rPr lang="en-US" dirty="0" err="1"/>
              <a:t>B</a:t>
            </a:r>
            <a:r>
              <a:rPr lang="en-US" dirty="0" err="1" smtClean="0"/>
              <a:t>erapa</a:t>
            </a:r>
            <a:r>
              <a:rPr lang="en-US" dirty="0" smtClean="0"/>
              <a:t> </a:t>
            </a:r>
            <a:r>
              <a:rPr lang="en-US" dirty="0" err="1" smtClean="0"/>
              <a:t>dekameter</a:t>
            </a:r>
            <a:r>
              <a:rPr lang="en-US" dirty="0" smtClean="0"/>
              <a:t> </a:t>
            </a:r>
            <a:r>
              <a:rPr lang="en-US" dirty="0" err="1" smtClean="0"/>
              <a:t>jarak</a:t>
            </a:r>
            <a:r>
              <a:rPr lang="en-US" dirty="0" smtClean="0"/>
              <a:t> </a:t>
            </a:r>
            <a:r>
              <a:rPr lang="en-US" dirty="0" err="1" smtClean="0"/>
              <a:t>rumah</a:t>
            </a:r>
            <a:r>
              <a:rPr lang="en-US" dirty="0" smtClean="0"/>
              <a:t> </a:t>
            </a:r>
            <a:r>
              <a:rPr lang="en-US" dirty="0" err="1" smtClean="0"/>
              <a:t>Dayu</a:t>
            </a:r>
            <a:r>
              <a:rPr lang="en-US" dirty="0" smtClean="0"/>
              <a:t> </a:t>
            </a:r>
            <a:r>
              <a:rPr lang="en-US" dirty="0" err="1" smtClean="0"/>
              <a:t>ke</a:t>
            </a:r>
            <a:r>
              <a:rPr lang="en-US" dirty="0" smtClean="0"/>
              <a:t> </a:t>
            </a:r>
            <a:r>
              <a:rPr lang="en-US" dirty="0" err="1" smtClean="0"/>
              <a:t>sekolah</a:t>
            </a:r>
            <a:r>
              <a:rPr lang="en-US" dirty="0" smtClean="0"/>
              <a:t>?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1051350" y="1799070"/>
            <a:ext cx="21307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Diketahui</a:t>
            </a:r>
            <a:r>
              <a:rPr lang="en-US" dirty="0" smtClean="0"/>
              <a:t> 		: </a:t>
            </a:r>
            <a:endParaRPr lang="en-US" dirty="0"/>
          </a:p>
        </p:txBody>
      </p:sp>
      <p:sp>
        <p:nvSpPr>
          <p:cNvPr id="52" name="TextBox 51"/>
          <p:cNvSpPr txBox="1"/>
          <p:nvPr/>
        </p:nvSpPr>
        <p:spPr>
          <a:xfrm>
            <a:off x="1073775" y="2295508"/>
            <a:ext cx="21307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Ditanyakan</a:t>
            </a:r>
            <a:r>
              <a:rPr lang="en-US" dirty="0" smtClean="0"/>
              <a:t> 	: </a:t>
            </a:r>
            <a:endParaRPr lang="en-US" dirty="0"/>
          </a:p>
        </p:txBody>
      </p:sp>
      <p:sp>
        <p:nvSpPr>
          <p:cNvPr id="53" name="TextBox 52"/>
          <p:cNvSpPr txBox="1"/>
          <p:nvPr/>
        </p:nvSpPr>
        <p:spPr>
          <a:xfrm>
            <a:off x="1043675" y="2791946"/>
            <a:ext cx="21307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Jawab</a:t>
            </a:r>
            <a:r>
              <a:rPr lang="en-US" dirty="0" smtClean="0"/>
              <a:t>	 	: </a:t>
            </a:r>
            <a:endParaRPr lang="en-US" dirty="0"/>
          </a:p>
        </p:txBody>
      </p:sp>
      <p:sp>
        <p:nvSpPr>
          <p:cNvPr id="54" name="Rectangle 53"/>
          <p:cNvSpPr/>
          <p:nvPr/>
        </p:nvSpPr>
        <p:spPr>
          <a:xfrm>
            <a:off x="3040890" y="1799070"/>
            <a:ext cx="4471096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/>
              <a:t>Jarak</a:t>
            </a:r>
            <a:r>
              <a:rPr lang="en-US" dirty="0"/>
              <a:t> </a:t>
            </a:r>
            <a:r>
              <a:rPr lang="en-US" dirty="0" err="1"/>
              <a:t>rumah</a:t>
            </a:r>
            <a:r>
              <a:rPr lang="en-US" dirty="0"/>
              <a:t> </a:t>
            </a:r>
            <a:r>
              <a:rPr lang="en-US" dirty="0" err="1"/>
              <a:t>Dayu</a:t>
            </a:r>
            <a:r>
              <a:rPr lang="en-US" dirty="0"/>
              <a:t> </a:t>
            </a:r>
            <a:r>
              <a:rPr lang="en-US" dirty="0" err="1"/>
              <a:t>ke</a:t>
            </a:r>
            <a:r>
              <a:rPr lang="en-US" dirty="0"/>
              <a:t> </a:t>
            </a:r>
            <a:r>
              <a:rPr lang="en-US" dirty="0" err="1"/>
              <a:t>sekolah</a:t>
            </a:r>
            <a:r>
              <a:rPr lang="en-US" dirty="0"/>
              <a:t> </a:t>
            </a:r>
            <a:r>
              <a:rPr lang="en-US" dirty="0" err="1"/>
              <a:t>adalah</a:t>
            </a:r>
            <a:r>
              <a:rPr lang="en-US" dirty="0"/>
              <a:t> 9.500 </a:t>
            </a:r>
            <a:r>
              <a:rPr lang="en-US" dirty="0" err="1" smtClean="0"/>
              <a:t>desimeter</a:t>
            </a:r>
            <a:endParaRPr lang="en-US" dirty="0"/>
          </a:p>
        </p:txBody>
      </p:sp>
      <p:sp>
        <p:nvSpPr>
          <p:cNvPr id="55" name="Rectangle 54"/>
          <p:cNvSpPr/>
          <p:nvPr/>
        </p:nvSpPr>
        <p:spPr>
          <a:xfrm>
            <a:off x="3040890" y="2295507"/>
            <a:ext cx="4123245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 err="1"/>
              <a:t>Berapa</a:t>
            </a:r>
            <a:r>
              <a:rPr lang="en-US" dirty="0"/>
              <a:t> </a:t>
            </a:r>
            <a:r>
              <a:rPr lang="en-US" dirty="0" err="1" smtClean="0"/>
              <a:t>dekameter</a:t>
            </a:r>
            <a:r>
              <a:rPr lang="en-US" dirty="0" smtClean="0"/>
              <a:t> </a:t>
            </a:r>
            <a:r>
              <a:rPr lang="en-US" dirty="0" err="1"/>
              <a:t>jarak</a:t>
            </a:r>
            <a:r>
              <a:rPr lang="en-US" dirty="0"/>
              <a:t> </a:t>
            </a:r>
            <a:r>
              <a:rPr lang="en-US" dirty="0" err="1"/>
              <a:t>rumah</a:t>
            </a:r>
            <a:r>
              <a:rPr lang="en-US" dirty="0"/>
              <a:t> </a:t>
            </a:r>
            <a:r>
              <a:rPr lang="en-US" dirty="0" err="1"/>
              <a:t>Dayu</a:t>
            </a:r>
            <a:r>
              <a:rPr lang="en-US" dirty="0"/>
              <a:t> </a:t>
            </a:r>
            <a:r>
              <a:rPr lang="en-US" dirty="0" err="1"/>
              <a:t>ke</a:t>
            </a:r>
            <a:r>
              <a:rPr lang="en-US" dirty="0"/>
              <a:t> </a:t>
            </a:r>
            <a:r>
              <a:rPr lang="en-US" dirty="0" err="1"/>
              <a:t>sekolah</a:t>
            </a:r>
            <a:r>
              <a:rPr lang="en-US" dirty="0"/>
              <a:t>?</a:t>
            </a:r>
          </a:p>
        </p:txBody>
      </p:sp>
      <p:sp>
        <p:nvSpPr>
          <p:cNvPr id="56" name="TextBox 55"/>
          <p:cNvSpPr txBox="1"/>
          <p:nvPr/>
        </p:nvSpPr>
        <p:spPr>
          <a:xfrm>
            <a:off x="3204486" y="2766794"/>
            <a:ext cx="188865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9.500 </a:t>
            </a:r>
            <a:r>
              <a:rPr lang="en-US" dirty="0" err="1" smtClean="0"/>
              <a:t>dm</a:t>
            </a:r>
            <a:r>
              <a:rPr lang="en-US" dirty="0" smtClean="0"/>
              <a:t>	= …. dam</a:t>
            </a:r>
            <a:endParaRPr lang="en-US" dirty="0"/>
          </a:p>
        </p:txBody>
      </p:sp>
      <p:sp>
        <p:nvSpPr>
          <p:cNvPr id="57" name="TextBox 56"/>
          <p:cNvSpPr txBox="1"/>
          <p:nvPr/>
        </p:nvSpPr>
        <p:spPr>
          <a:xfrm>
            <a:off x="3204486" y="3100368"/>
            <a:ext cx="1107996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 9.500	</a:t>
            </a:r>
            <a:endParaRPr lang="en-US" dirty="0"/>
          </a:p>
        </p:txBody>
      </p:sp>
      <p:cxnSp>
        <p:nvCxnSpPr>
          <p:cNvPr id="59" name="Straight Connector 58"/>
          <p:cNvCxnSpPr/>
          <p:nvPr/>
        </p:nvCxnSpPr>
        <p:spPr>
          <a:xfrm>
            <a:off x="3317358" y="3344347"/>
            <a:ext cx="563526" cy="0"/>
          </a:xfrm>
          <a:prstGeom prst="line">
            <a:avLst/>
          </a:prstGeom>
        </p:spPr>
        <p:style>
          <a:lnRef idx="1">
            <a:schemeClr val="dk1"/>
          </a:lnRef>
          <a:fillRef idx="0">
            <a:schemeClr val="dk1"/>
          </a:fillRef>
          <a:effectRef idx="0">
            <a:schemeClr val="dk1"/>
          </a:effectRef>
          <a:fontRef idx="minor">
            <a:schemeClr val="tx1"/>
          </a:fontRef>
        </p:style>
      </p:cxnSp>
      <p:sp>
        <p:nvSpPr>
          <p:cNvPr id="61" name="TextBox 60"/>
          <p:cNvSpPr txBox="1"/>
          <p:nvPr/>
        </p:nvSpPr>
        <p:spPr>
          <a:xfrm>
            <a:off x="3391789" y="3306731"/>
            <a:ext cx="482824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100</a:t>
            </a:r>
            <a:endParaRPr lang="en-US" dirty="0"/>
          </a:p>
        </p:txBody>
      </p:sp>
      <p:sp>
        <p:nvSpPr>
          <p:cNvPr id="62" name="Rectangle 61"/>
          <p:cNvSpPr/>
          <p:nvPr/>
        </p:nvSpPr>
        <p:spPr>
          <a:xfrm>
            <a:off x="4136492" y="3185552"/>
            <a:ext cx="288862" cy="307777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/>
              <a:t>=</a:t>
            </a:r>
          </a:p>
        </p:txBody>
      </p:sp>
      <p:sp>
        <p:nvSpPr>
          <p:cNvPr id="63" name="TextBox 62"/>
          <p:cNvSpPr txBox="1"/>
          <p:nvPr/>
        </p:nvSpPr>
        <p:spPr>
          <a:xfrm>
            <a:off x="4342582" y="3185552"/>
            <a:ext cx="780983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95 dam</a:t>
            </a:r>
            <a:endParaRPr lang="en-US" dirty="0"/>
          </a:p>
        </p:txBody>
      </p:sp>
      <p:sp>
        <p:nvSpPr>
          <p:cNvPr id="64" name="TextBox 63"/>
          <p:cNvSpPr txBox="1"/>
          <p:nvPr/>
        </p:nvSpPr>
        <p:spPr>
          <a:xfrm>
            <a:off x="798917" y="3630933"/>
            <a:ext cx="416331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Jadi</a:t>
            </a:r>
            <a:r>
              <a:rPr lang="en-US" dirty="0" smtClean="0"/>
              <a:t>, </a:t>
            </a:r>
            <a:r>
              <a:rPr lang="en-US" dirty="0" err="1" smtClean="0"/>
              <a:t>jarak</a:t>
            </a:r>
            <a:r>
              <a:rPr lang="en-US" dirty="0" smtClean="0"/>
              <a:t> </a:t>
            </a:r>
            <a:r>
              <a:rPr lang="en-US" dirty="0" err="1" smtClean="0"/>
              <a:t>rumah</a:t>
            </a:r>
            <a:r>
              <a:rPr lang="en-US" dirty="0" smtClean="0"/>
              <a:t> </a:t>
            </a:r>
            <a:r>
              <a:rPr lang="en-US" dirty="0" err="1" smtClean="0"/>
              <a:t>Dayu</a:t>
            </a:r>
            <a:r>
              <a:rPr lang="en-US" dirty="0" smtClean="0"/>
              <a:t> </a:t>
            </a:r>
            <a:r>
              <a:rPr lang="en-US" dirty="0" err="1" smtClean="0"/>
              <a:t>ke</a:t>
            </a:r>
            <a:r>
              <a:rPr lang="en-US" dirty="0" smtClean="0"/>
              <a:t> </a:t>
            </a:r>
            <a:r>
              <a:rPr lang="en-US" dirty="0" err="1" smtClean="0"/>
              <a:t>sekolah</a:t>
            </a:r>
            <a:r>
              <a:rPr lang="en-US" dirty="0" smtClean="0"/>
              <a:t> </a:t>
            </a:r>
            <a:r>
              <a:rPr lang="en-US" dirty="0" err="1" smtClean="0"/>
              <a:t>adalah</a:t>
            </a:r>
            <a:r>
              <a:rPr lang="en-US" dirty="0" smtClean="0"/>
              <a:t> 95 dam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0201020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8" dur="10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9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10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8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0" fill="hold">
                      <p:stCondLst>
                        <p:cond delay="indefinite"/>
                      </p:stCondLst>
                      <p:childTnLst>
                        <p:par>
                          <p:cTn id="71" fill="hold">
                            <p:stCondLst>
                              <p:cond delay="0"/>
                            </p:stCondLst>
                            <p:childTnLst>
                              <p:par>
                                <p:cTn id="7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6" fill="hold">
                      <p:stCondLst>
                        <p:cond delay="indefinite"/>
                      </p:stCondLst>
                      <p:childTnLst>
                        <p:par>
                          <p:cTn id="77" fill="hold">
                            <p:stCondLst>
                              <p:cond delay="0"/>
                            </p:stCondLst>
                            <p:childTnLst>
                              <p:par>
                                <p:cTn id="7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5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52" grpId="0"/>
      <p:bldP spid="53" grpId="0"/>
      <p:bldP spid="54" grpId="0"/>
      <p:bldP spid="55" grpId="0"/>
      <p:bldP spid="56" grpId="0"/>
      <p:bldP spid="57" grpId="0"/>
      <p:bldP spid="61" grpId="0"/>
      <p:bldP spid="62" grpId="0"/>
      <p:bldP spid="63" grpId="0"/>
      <p:bldP spid="64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2167;p32"/>
          <p:cNvSpPr txBox="1">
            <a:spLocks noGrp="1"/>
          </p:cNvSpPr>
          <p:nvPr>
            <p:ph type="title"/>
          </p:nvPr>
        </p:nvSpPr>
        <p:spPr>
          <a:xfrm>
            <a:off x="720000" y="559792"/>
            <a:ext cx="7704000" cy="38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Latihan </a:t>
            </a:r>
            <a:endParaRPr dirty="0"/>
          </a:p>
        </p:txBody>
      </p:sp>
      <p:grpSp>
        <p:nvGrpSpPr>
          <p:cNvPr id="98" name="Google Shape;10722;p65"/>
          <p:cNvGrpSpPr/>
          <p:nvPr/>
        </p:nvGrpSpPr>
        <p:grpSpPr>
          <a:xfrm>
            <a:off x="2109031" y="402842"/>
            <a:ext cx="478325" cy="541250"/>
            <a:chOff x="1872725" y="3309675"/>
            <a:chExt cx="478325" cy="541250"/>
          </a:xfrm>
        </p:grpSpPr>
        <p:sp>
          <p:nvSpPr>
            <p:cNvPr id="99" name="Google Shape;10723;p65"/>
            <p:cNvSpPr/>
            <p:nvPr/>
          </p:nvSpPr>
          <p:spPr>
            <a:xfrm>
              <a:off x="1902825" y="3591800"/>
              <a:ext cx="67250" cy="109300"/>
            </a:xfrm>
            <a:custGeom>
              <a:avLst/>
              <a:gdLst/>
              <a:ahLst/>
              <a:cxnLst/>
              <a:rect l="l" t="t" r="r" b="b"/>
              <a:pathLst>
                <a:path w="2690" h="4372" extrusionOk="0">
                  <a:moveTo>
                    <a:pt x="0" y="0"/>
                  </a:moveTo>
                  <a:lnTo>
                    <a:pt x="0" y="0"/>
                  </a:lnTo>
                  <a:cubicBezTo>
                    <a:pt x="471" y="1593"/>
                    <a:pt x="437" y="2852"/>
                    <a:pt x="268" y="3738"/>
                  </a:cubicBezTo>
                  <a:cubicBezTo>
                    <a:pt x="196" y="4105"/>
                    <a:pt x="490" y="4371"/>
                    <a:pt x="796" y="4371"/>
                  </a:cubicBezTo>
                  <a:cubicBezTo>
                    <a:pt x="939" y="4371"/>
                    <a:pt x="1085" y="4313"/>
                    <a:pt x="1198" y="4181"/>
                  </a:cubicBezTo>
                  <a:cubicBezTo>
                    <a:pt x="1857" y="3410"/>
                    <a:pt x="2520" y="2138"/>
                    <a:pt x="2690" y="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724;p65"/>
            <p:cNvSpPr/>
            <p:nvPr/>
          </p:nvSpPr>
          <p:spPr>
            <a:xfrm>
              <a:off x="2253700" y="3591800"/>
              <a:ext cx="67250" cy="109300"/>
            </a:xfrm>
            <a:custGeom>
              <a:avLst/>
              <a:gdLst/>
              <a:ahLst/>
              <a:cxnLst/>
              <a:rect l="l" t="t" r="r" b="b"/>
              <a:pathLst>
                <a:path w="2690" h="4372" extrusionOk="0">
                  <a:moveTo>
                    <a:pt x="2689" y="0"/>
                  </a:moveTo>
                  <a:lnTo>
                    <a:pt x="0" y="75"/>
                  </a:lnTo>
                  <a:cubicBezTo>
                    <a:pt x="169" y="2138"/>
                    <a:pt x="832" y="3410"/>
                    <a:pt x="1492" y="4181"/>
                  </a:cubicBezTo>
                  <a:cubicBezTo>
                    <a:pt x="1605" y="4313"/>
                    <a:pt x="1750" y="4371"/>
                    <a:pt x="1893" y="4371"/>
                  </a:cubicBezTo>
                  <a:cubicBezTo>
                    <a:pt x="2200" y="4371"/>
                    <a:pt x="2494" y="4105"/>
                    <a:pt x="2422" y="3738"/>
                  </a:cubicBezTo>
                  <a:cubicBezTo>
                    <a:pt x="2253" y="2852"/>
                    <a:pt x="2223" y="1593"/>
                    <a:pt x="26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725;p65"/>
            <p:cNvSpPr/>
            <p:nvPr/>
          </p:nvSpPr>
          <p:spPr>
            <a:xfrm>
              <a:off x="1880400" y="3424100"/>
              <a:ext cx="462950" cy="117050"/>
            </a:xfrm>
            <a:custGeom>
              <a:avLst/>
              <a:gdLst/>
              <a:ahLst/>
              <a:cxnLst/>
              <a:rect l="l" t="t" r="r" b="b"/>
              <a:pathLst>
                <a:path w="18518" h="4682" extrusionOk="0">
                  <a:moveTo>
                    <a:pt x="9259" y="0"/>
                  </a:moveTo>
                  <a:lnTo>
                    <a:pt x="603" y="1397"/>
                  </a:lnTo>
                  <a:cubicBezTo>
                    <a:pt x="214" y="2419"/>
                    <a:pt x="1" y="3525"/>
                    <a:pt x="1" y="4682"/>
                  </a:cubicBezTo>
                  <a:lnTo>
                    <a:pt x="18518" y="4682"/>
                  </a:lnTo>
                  <a:cubicBezTo>
                    <a:pt x="18518" y="3525"/>
                    <a:pt x="18305" y="2419"/>
                    <a:pt x="17916" y="1397"/>
                  </a:cubicBezTo>
                  <a:lnTo>
                    <a:pt x="92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726;p65"/>
            <p:cNvSpPr/>
            <p:nvPr/>
          </p:nvSpPr>
          <p:spPr>
            <a:xfrm>
              <a:off x="2245750" y="3509500"/>
              <a:ext cx="105300" cy="105225"/>
            </a:xfrm>
            <a:custGeom>
              <a:avLst/>
              <a:gdLst/>
              <a:ahLst/>
              <a:cxnLst/>
              <a:rect l="l" t="t" r="r" b="b"/>
              <a:pathLst>
                <a:path w="4212" h="4209" extrusionOk="0">
                  <a:moveTo>
                    <a:pt x="2104" y="1"/>
                  </a:moveTo>
                  <a:cubicBezTo>
                    <a:pt x="944" y="1"/>
                    <a:pt x="0" y="941"/>
                    <a:pt x="0" y="2105"/>
                  </a:cubicBezTo>
                  <a:cubicBezTo>
                    <a:pt x="0" y="3268"/>
                    <a:pt x="944" y="4209"/>
                    <a:pt x="2104" y="4209"/>
                  </a:cubicBezTo>
                  <a:cubicBezTo>
                    <a:pt x="3268" y="4209"/>
                    <a:pt x="4212" y="3268"/>
                    <a:pt x="4212" y="2105"/>
                  </a:cubicBezTo>
                  <a:cubicBezTo>
                    <a:pt x="4212" y="941"/>
                    <a:pt x="3268" y="1"/>
                    <a:pt x="21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727;p65"/>
            <p:cNvSpPr/>
            <p:nvPr/>
          </p:nvSpPr>
          <p:spPr>
            <a:xfrm>
              <a:off x="2054950" y="3711025"/>
              <a:ext cx="113850" cy="139900"/>
            </a:xfrm>
            <a:custGeom>
              <a:avLst/>
              <a:gdLst/>
              <a:ahLst/>
              <a:cxnLst/>
              <a:rect l="l" t="t" r="r" b="b"/>
              <a:pathLst>
                <a:path w="4554" h="5596" extrusionOk="0">
                  <a:moveTo>
                    <a:pt x="2277" y="1"/>
                  </a:moveTo>
                  <a:lnTo>
                    <a:pt x="1" y="5596"/>
                  </a:lnTo>
                  <a:lnTo>
                    <a:pt x="4554" y="5596"/>
                  </a:lnTo>
                  <a:lnTo>
                    <a:pt x="2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728;p65"/>
            <p:cNvSpPr/>
            <p:nvPr/>
          </p:nvSpPr>
          <p:spPr>
            <a:xfrm>
              <a:off x="1971750" y="3711025"/>
              <a:ext cx="140150" cy="139900"/>
            </a:xfrm>
            <a:custGeom>
              <a:avLst/>
              <a:gdLst/>
              <a:ahLst/>
              <a:cxnLst/>
              <a:rect l="l" t="t" r="r" b="b"/>
              <a:pathLst>
                <a:path w="5606" h="5596" extrusionOk="0">
                  <a:moveTo>
                    <a:pt x="2537" y="1"/>
                  </a:moveTo>
                  <a:cubicBezTo>
                    <a:pt x="2537" y="1"/>
                    <a:pt x="0" y="1729"/>
                    <a:pt x="0" y="5596"/>
                  </a:cubicBezTo>
                  <a:lnTo>
                    <a:pt x="3329" y="5596"/>
                  </a:lnTo>
                  <a:cubicBezTo>
                    <a:pt x="4080" y="4787"/>
                    <a:pt x="5605" y="3092"/>
                    <a:pt x="56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729;p65"/>
            <p:cNvSpPr/>
            <p:nvPr/>
          </p:nvSpPr>
          <p:spPr>
            <a:xfrm>
              <a:off x="2111875" y="3711025"/>
              <a:ext cx="140150" cy="139900"/>
            </a:xfrm>
            <a:custGeom>
              <a:avLst/>
              <a:gdLst/>
              <a:ahLst/>
              <a:cxnLst/>
              <a:rect l="l" t="t" r="r" b="b"/>
              <a:pathLst>
                <a:path w="5606" h="5596" extrusionOk="0">
                  <a:moveTo>
                    <a:pt x="0" y="1"/>
                  </a:moveTo>
                  <a:cubicBezTo>
                    <a:pt x="0" y="3092"/>
                    <a:pt x="1526" y="4787"/>
                    <a:pt x="2277" y="5596"/>
                  </a:cubicBezTo>
                  <a:lnTo>
                    <a:pt x="5605" y="5596"/>
                  </a:lnTo>
                  <a:cubicBezTo>
                    <a:pt x="5605" y="1729"/>
                    <a:pt x="3068" y="1"/>
                    <a:pt x="30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730;p65"/>
            <p:cNvSpPr/>
            <p:nvPr/>
          </p:nvSpPr>
          <p:spPr>
            <a:xfrm>
              <a:off x="2035175" y="3711025"/>
              <a:ext cx="76725" cy="49925"/>
            </a:xfrm>
            <a:custGeom>
              <a:avLst/>
              <a:gdLst/>
              <a:ahLst/>
              <a:cxnLst/>
              <a:rect l="l" t="t" r="r" b="b"/>
              <a:pathLst>
                <a:path w="3069" h="1997" extrusionOk="0">
                  <a:moveTo>
                    <a:pt x="0" y="1"/>
                  </a:moveTo>
                  <a:lnTo>
                    <a:pt x="606" y="1388"/>
                  </a:lnTo>
                  <a:cubicBezTo>
                    <a:pt x="783" y="1794"/>
                    <a:pt x="1160" y="1996"/>
                    <a:pt x="1536" y="1996"/>
                  </a:cubicBezTo>
                  <a:cubicBezTo>
                    <a:pt x="1911" y="1996"/>
                    <a:pt x="2287" y="1794"/>
                    <a:pt x="2463" y="1388"/>
                  </a:cubicBezTo>
                  <a:lnTo>
                    <a:pt x="30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31;p65"/>
            <p:cNvSpPr/>
            <p:nvPr/>
          </p:nvSpPr>
          <p:spPr>
            <a:xfrm>
              <a:off x="2111875" y="3711025"/>
              <a:ext cx="76725" cy="49925"/>
            </a:xfrm>
            <a:custGeom>
              <a:avLst/>
              <a:gdLst/>
              <a:ahLst/>
              <a:cxnLst/>
              <a:rect l="l" t="t" r="r" b="b"/>
              <a:pathLst>
                <a:path w="3069" h="1997" extrusionOk="0">
                  <a:moveTo>
                    <a:pt x="0" y="1"/>
                  </a:moveTo>
                  <a:lnTo>
                    <a:pt x="606" y="1388"/>
                  </a:lnTo>
                  <a:cubicBezTo>
                    <a:pt x="782" y="1794"/>
                    <a:pt x="1157" y="1996"/>
                    <a:pt x="1533" y="1996"/>
                  </a:cubicBezTo>
                  <a:cubicBezTo>
                    <a:pt x="1909" y="1996"/>
                    <a:pt x="2285" y="1794"/>
                    <a:pt x="2463" y="1388"/>
                  </a:cubicBezTo>
                  <a:lnTo>
                    <a:pt x="30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732;p65"/>
            <p:cNvSpPr/>
            <p:nvPr/>
          </p:nvSpPr>
          <p:spPr>
            <a:xfrm>
              <a:off x="2013425" y="3799225"/>
              <a:ext cx="16350" cy="51700"/>
            </a:xfrm>
            <a:custGeom>
              <a:avLst/>
              <a:gdLst/>
              <a:ahLst/>
              <a:cxnLst/>
              <a:rect l="l" t="t" r="r" b="b"/>
              <a:pathLst>
                <a:path w="654" h="2068" extrusionOk="0">
                  <a:moveTo>
                    <a:pt x="326" y="1"/>
                  </a:moveTo>
                  <a:cubicBezTo>
                    <a:pt x="146" y="1"/>
                    <a:pt x="1" y="150"/>
                    <a:pt x="1" y="329"/>
                  </a:cubicBezTo>
                  <a:lnTo>
                    <a:pt x="1" y="2068"/>
                  </a:lnTo>
                  <a:lnTo>
                    <a:pt x="654" y="2068"/>
                  </a:lnTo>
                  <a:lnTo>
                    <a:pt x="654" y="329"/>
                  </a:lnTo>
                  <a:cubicBezTo>
                    <a:pt x="654" y="150"/>
                    <a:pt x="508" y="1"/>
                    <a:pt x="3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733;p65"/>
            <p:cNvSpPr/>
            <p:nvPr/>
          </p:nvSpPr>
          <p:spPr>
            <a:xfrm>
              <a:off x="2193975" y="3799225"/>
              <a:ext cx="16350" cy="51700"/>
            </a:xfrm>
            <a:custGeom>
              <a:avLst/>
              <a:gdLst/>
              <a:ahLst/>
              <a:cxnLst/>
              <a:rect l="l" t="t" r="r" b="b"/>
              <a:pathLst>
                <a:path w="654" h="2068" extrusionOk="0">
                  <a:moveTo>
                    <a:pt x="329" y="1"/>
                  </a:moveTo>
                  <a:cubicBezTo>
                    <a:pt x="146" y="1"/>
                    <a:pt x="1" y="150"/>
                    <a:pt x="1" y="329"/>
                  </a:cubicBezTo>
                  <a:lnTo>
                    <a:pt x="1" y="2068"/>
                  </a:lnTo>
                  <a:lnTo>
                    <a:pt x="654" y="2068"/>
                  </a:lnTo>
                  <a:lnTo>
                    <a:pt x="654" y="329"/>
                  </a:lnTo>
                  <a:cubicBezTo>
                    <a:pt x="654" y="150"/>
                    <a:pt x="508" y="1"/>
                    <a:pt x="3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0734;p65"/>
            <p:cNvSpPr/>
            <p:nvPr/>
          </p:nvSpPr>
          <p:spPr>
            <a:xfrm>
              <a:off x="1880400" y="3446075"/>
              <a:ext cx="95500" cy="95075"/>
            </a:xfrm>
            <a:custGeom>
              <a:avLst/>
              <a:gdLst/>
              <a:ahLst/>
              <a:cxnLst/>
              <a:rect l="l" t="t" r="r" b="b"/>
              <a:pathLst>
                <a:path w="3820" h="3803" extrusionOk="0">
                  <a:moveTo>
                    <a:pt x="3820" y="1"/>
                  </a:moveTo>
                  <a:lnTo>
                    <a:pt x="603" y="518"/>
                  </a:lnTo>
                  <a:cubicBezTo>
                    <a:pt x="214" y="1540"/>
                    <a:pt x="1" y="2646"/>
                    <a:pt x="1" y="3803"/>
                  </a:cubicBezTo>
                  <a:lnTo>
                    <a:pt x="3336" y="3803"/>
                  </a:lnTo>
                  <a:cubicBezTo>
                    <a:pt x="3329" y="3641"/>
                    <a:pt x="3326" y="3475"/>
                    <a:pt x="3326" y="3309"/>
                  </a:cubicBezTo>
                  <a:cubicBezTo>
                    <a:pt x="3326" y="2149"/>
                    <a:pt x="3502" y="1036"/>
                    <a:pt x="38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0735;p65"/>
            <p:cNvSpPr/>
            <p:nvPr/>
          </p:nvSpPr>
          <p:spPr>
            <a:xfrm>
              <a:off x="1925575" y="3354750"/>
              <a:ext cx="372700" cy="372700"/>
            </a:xfrm>
            <a:custGeom>
              <a:avLst/>
              <a:gdLst/>
              <a:ahLst/>
              <a:cxnLst/>
              <a:rect l="l" t="t" r="r" b="b"/>
              <a:pathLst>
                <a:path w="14908" h="14908" extrusionOk="0">
                  <a:moveTo>
                    <a:pt x="7452" y="0"/>
                  </a:moveTo>
                  <a:cubicBezTo>
                    <a:pt x="3336" y="0"/>
                    <a:pt x="0" y="3339"/>
                    <a:pt x="0" y="7456"/>
                  </a:cubicBezTo>
                  <a:cubicBezTo>
                    <a:pt x="0" y="11573"/>
                    <a:pt x="3336" y="14908"/>
                    <a:pt x="7452" y="14908"/>
                  </a:cubicBezTo>
                  <a:cubicBezTo>
                    <a:pt x="11569" y="14908"/>
                    <a:pt x="14908" y="11573"/>
                    <a:pt x="14908" y="7456"/>
                  </a:cubicBezTo>
                  <a:cubicBezTo>
                    <a:pt x="14908" y="3339"/>
                    <a:pt x="11569" y="0"/>
                    <a:pt x="7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0736;p65"/>
            <p:cNvSpPr/>
            <p:nvPr/>
          </p:nvSpPr>
          <p:spPr>
            <a:xfrm>
              <a:off x="1937400" y="3309675"/>
              <a:ext cx="348950" cy="114450"/>
            </a:xfrm>
            <a:custGeom>
              <a:avLst/>
              <a:gdLst/>
              <a:ahLst/>
              <a:cxnLst/>
              <a:rect l="l" t="t" r="r" b="b"/>
              <a:pathLst>
                <a:path w="13958" h="4578" extrusionOk="0">
                  <a:moveTo>
                    <a:pt x="6979" y="1"/>
                  </a:moveTo>
                  <a:cubicBezTo>
                    <a:pt x="4199" y="1"/>
                    <a:pt x="1699" y="1235"/>
                    <a:pt x="1" y="3184"/>
                  </a:cubicBezTo>
                  <a:lnTo>
                    <a:pt x="6979" y="4577"/>
                  </a:lnTo>
                  <a:lnTo>
                    <a:pt x="13958" y="3184"/>
                  </a:lnTo>
                  <a:cubicBezTo>
                    <a:pt x="12260" y="1235"/>
                    <a:pt x="9763" y="1"/>
                    <a:pt x="69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0737;p65"/>
            <p:cNvSpPr/>
            <p:nvPr/>
          </p:nvSpPr>
          <p:spPr>
            <a:xfrm>
              <a:off x="1872725" y="3393050"/>
              <a:ext cx="158325" cy="316050"/>
            </a:xfrm>
            <a:custGeom>
              <a:avLst/>
              <a:gdLst/>
              <a:ahLst/>
              <a:cxnLst/>
              <a:rect l="l" t="t" r="r" b="b"/>
              <a:pathLst>
                <a:path w="6333" h="12642" extrusionOk="0">
                  <a:moveTo>
                    <a:pt x="5044" y="1"/>
                  </a:moveTo>
                  <a:cubicBezTo>
                    <a:pt x="3579" y="1121"/>
                    <a:pt x="2544" y="2768"/>
                    <a:pt x="2219" y="4662"/>
                  </a:cubicBezTo>
                  <a:cubicBezTo>
                    <a:pt x="2182" y="4659"/>
                    <a:pt x="2145" y="4659"/>
                    <a:pt x="2107" y="4659"/>
                  </a:cubicBezTo>
                  <a:cubicBezTo>
                    <a:pt x="944" y="4659"/>
                    <a:pt x="0" y="5599"/>
                    <a:pt x="0" y="6763"/>
                  </a:cubicBezTo>
                  <a:cubicBezTo>
                    <a:pt x="0" y="7926"/>
                    <a:pt x="944" y="8867"/>
                    <a:pt x="2107" y="8867"/>
                  </a:cubicBezTo>
                  <a:cubicBezTo>
                    <a:pt x="2334" y="8867"/>
                    <a:pt x="2520" y="8830"/>
                    <a:pt x="2672" y="8762"/>
                  </a:cubicBezTo>
                  <a:cubicBezTo>
                    <a:pt x="3373" y="10463"/>
                    <a:pt x="4685" y="11847"/>
                    <a:pt x="6332" y="12642"/>
                  </a:cubicBezTo>
                  <a:cubicBezTo>
                    <a:pt x="4668" y="10822"/>
                    <a:pt x="3633" y="8265"/>
                    <a:pt x="3633" y="5430"/>
                  </a:cubicBezTo>
                  <a:cubicBezTo>
                    <a:pt x="3633" y="3427"/>
                    <a:pt x="4151" y="1564"/>
                    <a:pt x="5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0738;p65"/>
            <p:cNvSpPr/>
            <p:nvPr/>
          </p:nvSpPr>
          <p:spPr>
            <a:xfrm>
              <a:off x="1937400" y="3313050"/>
              <a:ext cx="134750" cy="87650"/>
            </a:xfrm>
            <a:custGeom>
              <a:avLst/>
              <a:gdLst/>
              <a:ahLst/>
              <a:cxnLst/>
              <a:rect l="l" t="t" r="r" b="b"/>
              <a:pathLst>
                <a:path w="5390" h="3506" extrusionOk="0">
                  <a:moveTo>
                    <a:pt x="5389" y="1"/>
                  </a:moveTo>
                  <a:cubicBezTo>
                    <a:pt x="3255" y="373"/>
                    <a:pt x="1367" y="1479"/>
                    <a:pt x="1" y="3049"/>
                  </a:cubicBezTo>
                  <a:lnTo>
                    <a:pt x="2288" y="3505"/>
                  </a:lnTo>
                  <a:cubicBezTo>
                    <a:pt x="3045" y="2061"/>
                    <a:pt x="4118" y="857"/>
                    <a:pt x="53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0739;p65"/>
            <p:cNvSpPr/>
            <p:nvPr/>
          </p:nvSpPr>
          <p:spPr>
            <a:xfrm>
              <a:off x="1895475" y="3389250"/>
              <a:ext cx="432825" cy="69800"/>
            </a:xfrm>
            <a:custGeom>
              <a:avLst/>
              <a:gdLst/>
              <a:ahLst/>
              <a:cxnLst/>
              <a:rect l="l" t="t" r="r" b="b"/>
              <a:pathLst>
                <a:path w="17313" h="2792" extrusionOk="0">
                  <a:moveTo>
                    <a:pt x="1678" y="1"/>
                  </a:moveTo>
                  <a:cubicBezTo>
                    <a:pt x="964" y="816"/>
                    <a:pt x="392" y="1760"/>
                    <a:pt x="0" y="2791"/>
                  </a:cubicBezTo>
                  <a:lnTo>
                    <a:pt x="17313" y="2791"/>
                  </a:lnTo>
                  <a:cubicBezTo>
                    <a:pt x="16920" y="1760"/>
                    <a:pt x="16349" y="816"/>
                    <a:pt x="156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0740;p65"/>
            <p:cNvSpPr/>
            <p:nvPr/>
          </p:nvSpPr>
          <p:spPr>
            <a:xfrm>
              <a:off x="1957950" y="3539100"/>
              <a:ext cx="83000" cy="66075"/>
            </a:xfrm>
            <a:custGeom>
              <a:avLst/>
              <a:gdLst/>
              <a:ahLst/>
              <a:cxnLst/>
              <a:rect l="l" t="t" r="r" b="b"/>
              <a:pathLst>
                <a:path w="3320" h="2643" extrusionOk="0">
                  <a:moveTo>
                    <a:pt x="1662" y="1"/>
                  </a:moveTo>
                  <a:cubicBezTo>
                    <a:pt x="745" y="1"/>
                    <a:pt x="1" y="593"/>
                    <a:pt x="1" y="1320"/>
                  </a:cubicBezTo>
                  <a:cubicBezTo>
                    <a:pt x="1" y="2051"/>
                    <a:pt x="745" y="2643"/>
                    <a:pt x="1662" y="2643"/>
                  </a:cubicBezTo>
                  <a:cubicBezTo>
                    <a:pt x="2578" y="2643"/>
                    <a:pt x="3319" y="2051"/>
                    <a:pt x="3319" y="1320"/>
                  </a:cubicBezTo>
                  <a:cubicBezTo>
                    <a:pt x="3319" y="593"/>
                    <a:pt x="2578" y="1"/>
                    <a:pt x="16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0741;p65"/>
            <p:cNvSpPr/>
            <p:nvPr/>
          </p:nvSpPr>
          <p:spPr>
            <a:xfrm>
              <a:off x="2182825" y="3539100"/>
              <a:ext cx="82975" cy="66075"/>
            </a:xfrm>
            <a:custGeom>
              <a:avLst/>
              <a:gdLst/>
              <a:ahLst/>
              <a:cxnLst/>
              <a:rect l="l" t="t" r="r" b="b"/>
              <a:pathLst>
                <a:path w="3319" h="2643" extrusionOk="0">
                  <a:moveTo>
                    <a:pt x="1658" y="1"/>
                  </a:moveTo>
                  <a:cubicBezTo>
                    <a:pt x="741" y="1"/>
                    <a:pt x="0" y="593"/>
                    <a:pt x="0" y="1320"/>
                  </a:cubicBezTo>
                  <a:cubicBezTo>
                    <a:pt x="0" y="2051"/>
                    <a:pt x="741" y="2643"/>
                    <a:pt x="1658" y="2643"/>
                  </a:cubicBezTo>
                  <a:cubicBezTo>
                    <a:pt x="2575" y="2643"/>
                    <a:pt x="3319" y="2051"/>
                    <a:pt x="3319" y="1320"/>
                  </a:cubicBezTo>
                  <a:cubicBezTo>
                    <a:pt x="3319" y="593"/>
                    <a:pt x="2575" y="1"/>
                    <a:pt x="1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0742;p65"/>
            <p:cNvSpPr/>
            <p:nvPr/>
          </p:nvSpPr>
          <p:spPr>
            <a:xfrm>
              <a:off x="2015475" y="3515175"/>
              <a:ext cx="16325" cy="33350"/>
            </a:xfrm>
            <a:custGeom>
              <a:avLst/>
              <a:gdLst/>
              <a:ahLst/>
              <a:cxnLst/>
              <a:rect l="l" t="t" r="r" b="b"/>
              <a:pathLst>
                <a:path w="653" h="1334" extrusionOk="0">
                  <a:moveTo>
                    <a:pt x="328" y="0"/>
                  </a:moveTo>
                  <a:cubicBezTo>
                    <a:pt x="146" y="0"/>
                    <a:pt x="0" y="149"/>
                    <a:pt x="0" y="329"/>
                  </a:cubicBezTo>
                  <a:lnTo>
                    <a:pt x="0" y="1005"/>
                  </a:lnTo>
                  <a:cubicBezTo>
                    <a:pt x="0" y="1188"/>
                    <a:pt x="146" y="1333"/>
                    <a:pt x="328" y="1333"/>
                  </a:cubicBezTo>
                  <a:cubicBezTo>
                    <a:pt x="507" y="1333"/>
                    <a:pt x="653" y="1188"/>
                    <a:pt x="653" y="1005"/>
                  </a:cubicBezTo>
                  <a:lnTo>
                    <a:pt x="653" y="329"/>
                  </a:lnTo>
                  <a:cubicBezTo>
                    <a:pt x="653" y="149"/>
                    <a:pt x="507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0743;p65"/>
            <p:cNvSpPr/>
            <p:nvPr/>
          </p:nvSpPr>
          <p:spPr>
            <a:xfrm>
              <a:off x="2191950" y="3515175"/>
              <a:ext cx="16350" cy="33350"/>
            </a:xfrm>
            <a:custGeom>
              <a:avLst/>
              <a:gdLst/>
              <a:ahLst/>
              <a:cxnLst/>
              <a:rect l="l" t="t" r="r" b="b"/>
              <a:pathLst>
                <a:path w="654" h="1334" extrusionOk="0">
                  <a:moveTo>
                    <a:pt x="325" y="0"/>
                  </a:moveTo>
                  <a:cubicBezTo>
                    <a:pt x="146" y="0"/>
                    <a:pt x="1" y="149"/>
                    <a:pt x="1" y="329"/>
                  </a:cubicBezTo>
                  <a:lnTo>
                    <a:pt x="1" y="1005"/>
                  </a:lnTo>
                  <a:cubicBezTo>
                    <a:pt x="1" y="1188"/>
                    <a:pt x="146" y="1333"/>
                    <a:pt x="325" y="1333"/>
                  </a:cubicBezTo>
                  <a:cubicBezTo>
                    <a:pt x="508" y="1333"/>
                    <a:pt x="654" y="1188"/>
                    <a:pt x="654" y="1005"/>
                  </a:cubicBezTo>
                  <a:lnTo>
                    <a:pt x="654" y="329"/>
                  </a:lnTo>
                  <a:cubicBezTo>
                    <a:pt x="654" y="149"/>
                    <a:pt x="508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0744;p65"/>
            <p:cNvSpPr/>
            <p:nvPr/>
          </p:nvSpPr>
          <p:spPr>
            <a:xfrm>
              <a:off x="2079475" y="3531675"/>
              <a:ext cx="64800" cy="26900"/>
            </a:xfrm>
            <a:custGeom>
              <a:avLst/>
              <a:gdLst/>
              <a:ahLst/>
              <a:cxnLst/>
              <a:rect l="l" t="t" r="r" b="b"/>
              <a:pathLst>
                <a:path w="2592" h="1076" extrusionOk="0">
                  <a:moveTo>
                    <a:pt x="368" y="1"/>
                  </a:moveTo>
                  <a:cubicBezTo>
                    <a:pt x="291" y="1"/>
                    <a:pt x="215" y="27"/>
                    <a:pt x="153" y="81"/>
                  </a:cubicBezTo>
                  <a:cubicBezTo>
                    <a:pt x="14" y="200"/>
                    <a:pt x="1" y="406"/>
                    <a:pt x="119" y="541"/>
                  </a:cubicBezTo>
                  <a:cubicBezTo>
                    <a:pt x="417" y="883"/>
                    <a:pt x="846" y="1076"/>
                    <a:pt x="1296" y="1076"/>
                  </a:cubicBezTo>
                  <a:cubicBezTo>
                    <a:pt x="1746" y="1076"/>
                    <a:pt x="2176" y="883"/>
                    <a:pt x="2474" y="541"/>
                  </a:cubicBezTo>
                  <a:cubicBezTo>
                    <a:pt x="2592" y="406"/>
                    <a:pt x="2578" y="200"/>
                    <a:pt x="2443" y="81"/>
                  </a:cubicBezTo>
                  <a:cubicBezTo>
                    <a:pt x="2380" y="27"/>
                    <a:pt x="2302" y="1"/>
                    <a:pt x="2226" y="1"/>
                  </a:cubicBezTo>
                  <a:cubicBezTo>
                    <a:pt x="2134" y="1"/>
                    <a:pt x="2044" y="38"/>
                    <a:pt x="1980" y="112"/>
                  </a:cubicBezTo>
                  <a:cubicBezTo>
                    <a:pt x="1807" y="311"/>
                    <a:pt x="1560" y="423"/>
                    <a:pt x="1296" y="423"/>
                  </a:cubicBezTo>
                  <a:cubicBezTo>
                    <a:pt x="1036" y="423"/>
                    <a:pt x="786" y="311"/>
                    <a:pt x="613" y="112"/>
                  </a:cubicBezTo>
                  <a:cubicBezTo>
                    <a:pt x="549" y="38"/>
                    <a:pt x="458" y="1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0745;p65"/>
            <p:cNvSpPr/>
            <p:nvPr/>
          </p:nvSpPr>
          <p:spPr>
            <a:xfrm>
              <a:off x="2100875" y="3361800"/>
              <a:ext cx="85525" cy="79075"/>
            </a:xfrm>
            <a:custGeom>
              <a:avLst/>
              <a:gdLst/>
              <a:ahLst/>
              <a:cxnLst/>
              <a:rect l="l" t="t" r="r" b="b"/>
              <a:pathLst>
                <a:path w="3421" h="3163" extrusionOk="0">
                  <a:moveTo>
                    <a:pt x="2309" y="0"/>
                  </a:moveTo>
                  <a:cubicBezTo>
                    <a:pt x="1761" y="0"/>
                    <a:pt x="1210" y="210"/>
                    <a:pt x="792" y="628"/>
                  </a:cubicBezTo>
                  <a:cubicBezTo>
                    <a:pt x="153" y="1268"/>
                    <a:pt x="1" y="2208"/>
                    <a:pt x="335" y="2990"/>
                  </a:cubicBezTo>
                  <a:cubicBezTo>
                    <a:pt x="604" y="3105"/>
                    <a:pt x="892" y="3162"/>
                    <a:pt x="1180" y="3162"/>
                  </a:cubicBezTo>
                  <a:cubicBezTo>
                    <a:pt x="1729" y="3162"/>
                    <a:pt x="2279" y="2952"/>
                    <a:pt x="2697" y="2533"/>
                  </a:cubicBezTo>
                  <a:cubicBezTo>
                    <a:pt x="3228" y="2005"/>
                    <a:pt x="3420" y="1271"/>
                    <a:pt x="3282" y="588"/>
                  </a:cubicBezTo>
                  <a:cubicBezTo>
                    <a:pt x="3228" y="314"/>
                    <a:pt x="3011" y="97"/>
                    <a:pt x="2737" y="43"/>
                  </a:cubicBezTo>
                  <a:cubicBezTo>
                    <a:pt x="2596" y="14"/>
                    <a:pt x="2453" y="0"/>
                    <a:pt x="2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0746;p65"/>
            <p:cNvSpPr/>
            <p:nvPr/>
          </p:nvSpPr>
          <p:spPr>
            <a:xfrm>
              <a:off x="2037375" y="3361800"/>
              <a:ext cx="85525" cy="79075"/>
            </a:xfrm>
            <a:custGeom>
              <a:avLst/>
              <a:gdLst/>
              <a:ahLst/>
              <a:cxnLst/>
              <a:rect l="l" t="t" r="r" b="b"/>
              <a:pathLst>
                <a:path w="3421" h="3163" extrusionOk="0">
                  <a:moveTo>
                    <a:pt x="1111" y="0"/>
                  </a:moveTo>
                  <a:cubicBezTo>
                    <a:pt x="968" y="0"/>
                    <a:pt x="824" y="14"/>
                    <a:pt x="683" y="43"/>
                  </a:cubicBezTo>
                  <a:cubicBezTo>
                    <a:pt x="409" y="97"/>
                    <a:pt x="193" y="314"/>
                    <a:pt x="139" y="588"/>
                  </a:cubicBezTo>
                  <a:cubicBezTo>
                    <a:pt x="0" y="1271"/>
                    <a:pt x="193" y="2005"/>
                    <a:pt x="724" y="2533"/>
                  </a:cubicBezTo>
                  <a:cubicBezTo>
                    <a:pt x="1144" y="2952"/>
                    <a:pt x="1693" y="3162"/>
                    <a:pt x="2242" y="3162"/>
                  </a:cubicBezTo>
                  <a:cubicBezTo>
                    <a:pt x="2529" y="3162"/>
                    <a:pt x="2817" y="3105"/>
                    <a:pt x="3085" y="2990"/>
                  </a:cubicBezTo>
                  <a:cubicBezTo>
                    <a:pt x="3420" y="2208"/>
                    <a:pt x="3268" y="1268"/>
                    <a:pt x="2629" y="628"/>
                  </a:cubicBezTo>
                  <a:cubicBezTo>
                    <a:pt x="2210" y="210"/>
                    <a:pt x="1660" y="0"/>
                    <a:pt x="1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0747;p65"/>
            <p:cNvSpPr/>
            <p:nvPr/>
          </p:nvSpPr>
          <p:spPr>
            <a:xfrm>
              <a:off x="2080075" y="3419450"/>
              <a:ext cx="63625" cy="63525"/>
            </a:xfrm>
            <a:custGeom>
              <a:avLst/>
              <a:gdLst/>
              <a:ahLst/>
              <a:cxnLst/>
              <a:rect l="l" t="t" r="r" b="b"/>
              <a:pathLst>
                <a:path w="2545" h="2541" extrusionOk="0">
                  <a:moveTo>
                    <a:pt x="1272" y="0"/>
                  </a:moveTo>
                  <a:cubicBezTo>
                    <a:pt x="569" y="0"/>
                    <a:pt x="0" y="569"/>
                    <a:pt x="0" y="1269"/>
                  </a:cubicBezTo>
                  <a:cubicBezTo>
                    <a:pt x="0" y="1972"/>
                    <a:pt x="569" y="2541"/>
                    <a:pt x="1272" y="2541"/>
                  </a:cubicBezTo>
                  <a:cubicBezTo>
                    <a:pt x="1976" y="2541"/>
                    <a:pt x="2544" y="1972"/>
                    <a:pt x="2544" y="1269"/>
                  </a:cubicBezTo>
                  <a:cubicBezTo>
                    <a:pt x="2544" y="569"/>
                    <a:pt x="1976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0748;p65"/>
            <p:cNvSpPr/>
            <p:nvPr/>
          </p:nvSpPr>
          <p:spPr>
            <a:xfrm>
              <a:off x="1895475" y="3389250"/>
              <a:ext cx="105550" cy="69800"/>
            </a:xfrm>
            <a:custGeom>
              <a:avLst/>
              <a:gdLst/>
              <a:ahLst/>
              <a:cxnLst/>
              <a:rect l="l" t="t" r="r" b="b"/>
              <a:pathLst>
                <a:path w="4222" h="2792" extrusionOk="0">
                  <a:moveTo>
                    <a:pt x="1678" y="1"/>
                  </a:moveTo>
                  <a:cubicBezTo>
                    <a:pt x="964" y="816"/>
                    <a:pt x="392" y="1760"/>
                    <a:pt x="0" y="2791"/>
                  </a:cubicBezTo>
                  <a:lnTo>
                    <a:pt x="3072" y="2791"/>
                  </a:lnTo>
                  <a:cubicBezTo>
                    <a:pt x="3329" y="1787"/>
                    <a:pt x="3718" y="846"/>
                    <a:pt x="4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" name="Google Shape;10767;p65"/>
          <p:cNvGrpSpPr/>
          <p:nvPr/>
        </p:nvGrpSpPr>
        <p:grpSpPr>
          <a:xfrm>
            <a:off x="329367" y="414342"/>
            <a:ext cx="483850" cy="541250"/>
            <a:chOff x="3278050" y="4022150"/>
            <a:chExt cx="483850" cy="541250"/>
          </a:xfrm>
        </p:grpSpPr>
        <p:sp>
          <p:nvSpPr>
            <p:cNvPr id="126" name="Google Shape;10768;p65"/>
            <p:cNvSpPr/>
            <p:nvPr/>
          </p:nvSpPr>
          <p:spPr>
            <a:xfrm>
              <a:off x="3292275" y="4022150"/>
              <a:ext cx="455325" cy="227675"/>
            </a:xfrm>
            <a:custGeom>
              <a:avLst/>
              <a:gdLst/>
              <a:ahLst/>
              <a:cxnLst/>
              <a:rect l="l" t="t" r="r" b="b"/>
              <a:pathLst>
                <a:path w="18213" h="9107" extrusionOk="0">
                  <a:moveTo>
                    <a:pt x="9106" y="1"/>
                  </a:moveTo>
                  <a:cubicBezTo>
                    <a:pt x="4086" y="1"/>
                    <a:pt x="0" y="4083"/>
                    <a:pt x="0" y="9107"/>
                  </a:cubicBezTo>
                  <a:lnTo>
                    <a:pt x="18212" y="9107"/>
                  </a:lnTo>
                  <a:cubicBezTo>
                    <a:pt x="18212" y="4083"/>
                    <a:pt x="14126" y="1"/>
                    <a:pt x="9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0769;p65"/>
            <p:cNvSpPr/>
            <p:nvPr/>
          </p:nvSpPr>
          <p:spPr>
            <a:xfrm>
              <a:off x="3655300" y="4207600"/>
              <a:ext cx="106600" cy="106575"/>
            </a:xfrm>
            <a:custGeom>
              <a:avLst/>
              <a:gdLst/>
              <a:ahLst/>
              <a:cxnLst/>
              <a:rect l="l" t="t" r="r" b="b"/>
              <a:pathLst>
                <a:path w="4264" h="4263" extrusionOk="0">
                  <a:moveTo>
                    <a:pt x="2132" y="1"/>
                  </a:moveTo>
                  <a:cubicBezTo>
                    <a:pt x="955" y="1"/>
                    <a:pt x="1" y="955"/>
                    <a:pt x="1" y="2132"/>
                  </a:cubicBezTo>
                  <a:cubicBezTo>
                    <a:pt x="1" y="3309"/>
                    <a:pt x="955" y="4263"/>
                    <a:pt x="2132" y="4263"/>
                  </a:cubicBezTo>
                  <a:cubicBezTo>
                    <a:pt x="3309" y="4263"/>
                    <a:pt x="4263" y="3309"/>
                    <a:pt x="4263" y="2132"/>
                  </a:cubicBezTo>
                  <a:cubicBezTo>
                    <a:pt x="4263" y="955"/>
                    <a:pt x="3309" y="1"/>
                    <a:pt x="2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0770;p65"/>
            <p:cNvSpPr/>
            <p:nvPr/>
          </p:nvSpPr>
          <p:spPr>
            <a:xfrm>
              <a:off x="3386125" y="4421725"/>
              <a:ext cx="267600" cy="141675"/>
            </a:xfrm>
            <a:custGeom>
              <a:avLst/>
              <a:gdLst/>
              <a:ahLst/>
              <a:cxnLst/>
              <a:rect l="l" t="t" r="r" b="b"/>
              <a:pathLst>
                <a:path w="10704" h="5667" extrusionOk="0">
                  <a:moveTo>
                    <a:pt x="2247" y="1"/>
                  </a:moveTo>
                  <a:cubicBezTo>
                    <a:pt x="2247" y="1"/>
                    <a:pt x="694" y="1060"/>
                    <a:pt x="1" y="3370"/>
                  </a:cubicBezTo>
                  <a:lnTo>
                    <a:pt x="2061" y="5667"/>
                  </a:lnTo>
                  <a:lnTo>
                    <a:pt x="8644" y="5667"/>
                  </a:lnTo>
                  <a:lnTo>
                    <a:pt x="10704" y="3370"/>
                  </a:lnTo>
                  <a:cubicBezTo>
                    <a:pt x="10010" y="1060"/>
                    <a:pt x="8458" y="1"/>
                    <a:pt x="8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0771;p65"/>
            <p:cNvSpPr/>
            <p:nvPr/>
          </p:nvSpPr>
          <p:spPr>
            <a:xfrm>
              <a:off x="3292275" y="4022150"/>
              <a:ext cx="237900" cy="227675"/>
            </a:xfrm>
            <a:custGeom>
              <a:avLst/>
              <a:gdLst/>
              <a:ahLst/>
              <a:cxnLst/>
              <a:rect l="l" t="t" r="r" b="b"/>
              <a:pathLst>
                <a:path w="9516" h="9107" extrusionOk="0">
                  <a:moveTo>
                    <a:pt x="9106" y="1"/>
                  </a:moveTo>
                  <a:cubicBezTo>
                    <a:pt x="4086" y="1"/>
                    <a:pt x="0" y="4083"/>
                    <a:pt x="0" y="9107"/>
                  </a:cubicBezTo>
                  <a:lnTo>
                    <a:pt x="2940" y="9107"/>
                  </a:lnTo>
                  <a:cubicBezTo>
                    <a:pt x="2936" y="9009"/>
                    <a:pt x="2933" y="8914"/>
                    <a:pt x="2933" y="8816"/>
                  </a:cubicBezTo>
                  <a:cubicBezTo>
                    <a:pt x="2933" y="4527"/>
                    <a:pt x="5744" y="934"/>
                    <a:pt x="9516" y="11"/>
                  </a:cubicBezTo>
                  <a:cubicBezTo>
                    <a:pt x="9380" y="4"/>
                    <a:pt x="9242" y="1"/>
                    <a:pt x="9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0772;p65"/>
            <p:cNvSpPr/>
            <p:nvPr/>
          </p:nvSpPr>
          <p:spPr>
            <a:xfrm>
              <a:off x="3331250" y="4143600"/>
              <a:ext cx="377375" cy="294825"/>
            </a:xfrm>
            <a:custGeom>
              <a:avLst/>
              <a:gdLst/>
              <a:ahLst/>
              <a:cxnLst/>
              <a:rect l="l" t="t" r="r" b="b"/>
              <a:pathLst>
                <a:path w="15095" h="11793" extrusionOk="0">
                  <a:moveTo>
                    <a:pt x="5361" y="1"/>
                  </a:moveTo>
                  <a:cubicBezTo>
                    <a:pt x="4985" y="1"/>
                    <a:pt x="4609" y="93"/>
                    <a:pt x="4269" y="277"/>
                  </a:cubicBezTo>
                  <a:cubicBezTo>
                    <a:pt x="3928" y="462"/>
                    <a:pt x="3551" y="554"/>
                    <a:pt x="3175" y="554"/>
                  </a:cubicBezTo>
                  <a:cubicBezTo>
                    <a:pt x="2799" y="554"/>
                    <a:pt x="2422" y="462"/>
                    <a:pt x="2081" y="277"/>
                  </a:cubicBezTo>
                  <a:cubicBezTo>
                    <a:pt x="1834" y="142"/>
                    <a:pt x="1567" y="58"/>
                    <a:pt x="1296" y="20"/>
                  </a:cubicBezTo>
                  <a:cubicBezTo>
                    <a:pt x="477" y="1228"/>
                    <a:pt x="0" y="2683"/>
                    <a:pt x="0" y="4249"/>
                  </a:cubicBezTo>
                  <a:cubicBezTo>
                    <a:pt x="0" y="8416"/>
                    <a:pt x="3380" y="11792"/>
                    <a:pt x="7547" y="11792"/>
                  </a:cubicBezTo>
                  <a:cubicBezTo>
                    <a:pt x="11715" y="11792"/>
                    <a:pt x="15094" y="8416"/>
                    <a:pt x="15094" y="4249"/>
                  </a:cubicBezTo>
                  <a:cubicBezTo>
                    <a:pt x="15094" y="2683"/>
                    <a:pt x="14617" y="1228"/>
                    <a:pt x="13798" y="20"/>
                  </a:cubicBezTo>
                  <a:cubicBezTo>
                    <a:pt x="13528" y="58"/>
                    <a:pt x="13261" y="142"/>
                    <a:pt x="13014" y="277"/>
                  </a:cubicBezTo>
                  <a:cubicBezTo>
                    <a:pt x="12672" y="462"/>
                    <a:pt x="12296" y="554"/>
                    <a:pt x="11919" y="554"/>
                  </a:cubicBezTo>
                  <a:cubicBezTo>
                    <a:pt x="11543" y="554"/>
                    <a:pt x="11167" y="462"/>
                    <a:pt x="10825" y="277"/>
                  </a:cubicBezTo>
                  <a:cubicBezTo>
                    <a:pt x="10485" y="93"/>
                    <a:pt x="10110" y="1"/>
                    <a:pt x="9734" y="1"/>
                  </a:cubicBezTo>
                  <a:cubicBezTo>
                    <a:pt x="9358" y="1"/>
                    <a:pt x="8982" y="93"/>
                    <a:pt x="8640" y="277"/>
                  </a:cubicBezTo>
                  <a:cubicBezTo>
                    <a:pt x="8298" y="462"/>
                    <a:pt x="7923" y="554"/>
                    <a:pt x="7547" y="554"/>
                  </a:cubicBezTo>
                  <a:cubicBezTo>
                    <a:pt x="7172" y="554"/>
                    <a:pt x="6796" y="462"/>
                    <a:pt x="6455" y="277"/>
                  </a:cubicBezTo>
                  <a:cubicBezTo>
                    <a:pt x="6113" y="93"/>
                    <a:pt x="5737" y="1"/>
                    <a:pt x="5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0773;p65"/>
            <p:cNvSpPr/>
            <p:nvPr/>
          </p:nvSpPr>
          <p:spPr>
            <a:xfrm>
              <a:off x="3378025" y="4505950"/>
              <a:ext cx="59625" cy="57450"/>
            </a:xfrm>
            <a:custGeom>
              <a:avLst/>
              <a:gdLst/>
              <a:ahLst/>
              <a:cxnLst/>
              <a:rect l="l" t="t" r="r" b="b"/>
              <a:pathLst>
                <a:path w="2385" h="2298" extrusionOk="0">
                  <a:moveTo>
                    <a:pt x="325" y="1"/>
                  </a:moveTo>
                  <a:cubicBezTo>
                    <a:pt x="129" y="664"/>
                    <a:pt x="0" y="1425"/>
                    <a:pt x="0" y="2298"/>
                  </a:cubicBezTo>
                  <a:lnTo>
                    <a:pt x="2385" y="2298"/>
                  </a:lnTo>
                  <a:lnTo>
                    <a:pt x="23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0774;p65"/>
            <p:cNvSpPr/>
            <p:nvPr/>
          </p:nvSpPr>
          <p:spPr>
            <a:xfrm>
              <a:off x="3602200" y="4505950"/>
              <a:ext cx="59650" cy="57450"/>
            </a:xfrm>
            <a:custGeom>
              <a:avLst/>
              <a:gdLst/>
              <a:ahLst/>
              <a:cxnLst/>
              <a:rect l="l" t="t" r="r" b="b"/>
              <a:pathLst>
                <a:path w="2386" h="2298" extrusionOk="0">
                  <a:moveTo>
                    <a:pt x="1" y="1"/>
                  </a:moveTo>
                  <a:lnTo>
                    <a:pt x="1" y="2298"/>
                  </a:lnTo>
                  <a:lnTo>
                    <a:pt x="2385" y="2298"/>
                  </a:lnTo>
                  <a:cubicBezTo>
                    <a:pt x="2385" y="1425"/>
                    <a:pt x="2257" y="664"/>
                    <a:pt x="20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0775;p65"/>
            <p:cNvSpPr/>
            <p:nvPr/>
          </p:nvSpPr>
          <p:spPr>
            <a:xfrm>
              <a:off x="3278050" y="4144100"/>
              <a:ext cx="177625" cy="283075"/>
            </a:xfrm>
            <a:custGeom>
              <a:avLst/>
              <a:gdLst/>
              <a:ahLst/>
              <a:cxnLst/>
              <a:rect l="l" t="t" r="r" b="b"/>
              <a:pathLst>
                <a:path w="7105" h="11323" extrusionOk="0">
                  <a:moveTo>
                    <a:pt x="3424" y="0"/>
                  </a:moveTo>
                  <a:cubicBezTo>
                    <a:pt x="2906" y="765"/>
                    <a:pt x="2528" y="1624"/>
                    <a:pt x="2318" y="2551"/>
                  </a:cubicBezTo>
                  <a:cubicBezTo>
                    <a:pt x="2257" y="2544"/>
                    <a:pt x="2196" y="2541"/>
                    <a:pt x="2128" y="2541"/>
                  </a:cubicBezTo>
                  <a:cubicBezTo>
                    <a:pt x="951" y="2541"/>
                    <a:pt x="1" y="3495"/>
                    <a:pt x="1" y="4672"/>
                  </a:cubicBezTo>
                  <a:cubicBezTo>
                    <a:pt x="1" y="5849"/>
                    <a:pt x="951" y="6803"/>
                    <a:pt x="2128" y="6803"/>
                  </a:cubicBezTo>
                  <a:cubicBezTo>
                    <a:pt x="2294" y="6803"/>
                    <a:pt x="2436" y="6783"/>
                    <a:pt x="2561" y="6749"/>
                  </a:cubicBezTo>
                  <a:cubicBezTo>
                    <a:pt x="3312" y="8870"/>
                    <a:pt x="4987" y="10554"/>
                    <a:pt x="7104" y="11322"/>
                  </a:cubicBezTo>
                  <a:cubicBezTo>
                    <a:pt x="4926" y="9685"/>
                    <a:pt x="3502" y="6989"/>
                    <a:pt x="3502" y="3938"/>
                  </a:cubicBezTo>
                  <a:cubicBezTo>
                    <a:pt x="3502" y="2632"/>
                    <a:pt x="3762" y="1391"/>
                    <a:pt x="4232" y="271"/>
                  </a:cubicBezTo>
                  <a:cubicBezTo>
                    <a:pt x="4226" y="264"/>
                    <a:pt x="4219" y="261"/>
                    <a:pt x="4209" y="257"/>
                  </a:cubicBezTo>
                  <a:cubicBezTo>
                    <a:pt x="3962" y="122"/>
                    <a:pt x="3695" y="38"/>
                    <a:pt x="34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0776;p65"/>
            <p:cNvSpPr/>
            <p:nvPr/>
          </p:nvSpPr>
          <p:spPr>
            <a:xfrm>
              <a:off x="3366350" y="4333450"/>
              <a:ext cx="83825" cy="135750"/>
            </a:xfrm>
            <a:custGeom>
              <a:avLst/>
              <a:gdLst/>
              <a:ahLst/>
              <a:cxnLst/>
              <a:rect l="l" t="t" r="r" b="b"/>
              <a:pathLst>
                <a:path w="3353" h="5430" extrusionOk="0">
                  <a:moveTo>
                    <a:pt x="2713" y="0"/>
                  </a:moveTo>
                  <a:cubicBezTo>
                    <a:pt x="1215" y="0"/>
                    <a:pt x="0" y="1218"/>
                    <a:pt x="0" y="2716"/>
                  </a:cubicBezTo>
                  <a:cubicBezTo>
                    <a:pt x="0" y="4215"/>
                    <a:pt x="1215" y="5429"/>
                    <a:pt x="2713" y="5429"/>
                  </a:cubicBezTo>
                  <a:lnTo>
                    <a:pt x="3353" y="5429"/>
                  </a:lnTo>
                  <a:lnTo>
                    <a:pt x="335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0777;p65"/>
            <p:cNvSpPr/>
            <p:nvPr/>
          </p:nvSpPr>
          <p:spPr>
            <a:xfrm>
              <a:off x="3589675" y="4333450"/>
              <a:ext cx="83850" cy="135750"/>
            </a:xfrm>
            <a:custGeom>
              <a:avLst/>
              <a:gdLst/>
              <a:ahLst/>
              <a:cxnLst/>
              <a:rect l="l" t="t" r="r" b="b"/>
              <a:pathLst>
                <a:path w="3354" h="5430" extrusionOk="0">
                  <a:moveTo>
                    <a:pt x="1" y="0"/>
                  </a:moveTo>
                  <a:lnTo>
                    <a:pt x="1" y="5429"/>
                  </a:lnTo>
                  <a:lnTo>
                    <a:pt x="640" y="5429"/>
                  </a:lnTo>
                  <a:cubicBezTo>
                    <a:pt x="2139" y="5429"/>
                    <a:pt x="3353" y="4215"/>
                    <a:pt x="3353" y="2716"/>
                  </a:cubicBezTo>
                  <a:cubicBezTo>
                    <a:pt x="3353" y="1218"/>
                    <a:pt x="2139" y="0"/>
                    <a:pt x="6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0778;p65"/>
            <p:cNvSpPr/>
            <p:nvPr/>
          </p:nvSpPr>
          <p:spPr>
            <a:xfrm>
              <a:off x="3491850" y="4473075"/>
              <a:ext cx="56175" cy="56075"/>
            </a:xfrm>
            <a:custGeom>
              <a:avLst/>
              <a:gdLst/>
              <a:ahLst/>
              <a:cxnLst/>
              <a:rect l="l" t="t" r="r" b="b"/>
              <a:pathLst>
                <a:path w="2247" h="2243" extrusionOk="0">
                  <a:moveTo>
                    <a:pt x="1123" y="0"/>
                  </a:moveTo>
                  <a:cubicBezTo>
                    <a:pt x="504" y="0"/>
                    <a:pt x="0" y="504"/>
                    <a:pt x="0" y="1123"/>
                  </a:cubicBezTo>
                  <a:cubicBezTo>
                    <a:pt x="0" y="1742"/>
                    <a:pt x="504" y="2243"/>
                    <a:pt x="1123" y="2243"/>
                  </a:cubicBezTo>
                  <a:cubicBezTo>
                    <a:pt x="1742" y="2243"/>
                    <a:pt x="2246" y="1742"/>
                    <a:pt x="2246" y="1123"/>
                  </a:cubicBezTo>
                  <a:cubicBezTo>
                    <a:pt x="2246" y="504"/>
                    <a:pt x="1742" y="0"/>
                    <a:pt x="1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0779;p65"/>
            <p:cNvSpPr/>
            <p:nvPr/>
          </p:nvSpPr>
          <p:spPr>
            <a:xfrm>
              <a:off x="3423925" y="4324650"/>
              <a:ext cx="48400" cy="153350"/>
            </a:xfrm>
            <a:custGeom>
              <a:avLst/>
              <a:gdLst/>
              <a:ahLst/>
              <a:cxnLst/>
              <a:rect l="l" t="t" r="r" b="b"/>
              <a:pathLst>
                <a:path w="1936" h="6134" extrusionOk="0">
                  <a:moveTo>
                    <a:pt x="1337" y="0"/>
                  </a:moveTo>
                  <a:cubicBezTo>
                    <a:pt x="600" y="0"/>
                    <a:pt x="1" y="599"/>
                    <a:pt x="1" y="1340"/>
                  </a:cubicBezTo>
                  <a:lnTo>
                    <a:pt x="1" y="4797"/>
                  </a:lnTo>
                  <a:cubicBezTo>
                    <a:pt x="1" y="5534"/>
                    <a:pt x="600" y="6133"/>
                    <a:pt x="1337" y="6133"/>
                  </a:cubicBezTo>
                  <a:cubicBezTo>
                    <a:pt x="1669" y="6133"/>
                    <a:pt x="1936" y="5869"/>
                    <a:pt x="1936" y="5538"/>
                  </a:cubicBezTo>
                  <a:lnTo>
                    <a:pt x="1936" y="596"/>
                  </a:lnTo>
                  <a:cubicBezTo>
                    <a:pt x="1936" y="268"/>
                    <a:pt x="1669" y="0"/>
                    <a:pt x="13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0780;p65"/>
            <p:cNvSpPr/>
            <p:nvPr/>
          </p:nvSpPr>
          <p:spPr>
            <a:xfrm>
              <a:off x="3567625" y="4324650"/>
              <a:ext cx="48300" cy="153350"/>
            </a:xfrm>
            <a:custGeom>
              <a:avLst/>
              <a:gdLst/>
              <a:ahLst/>
              <a:cxnLst/>
              <a:rect l="l" t="t" r="r" b="b"/>
              <a:pathLst>
                <a:path w="1932" h="6134" extrusionOk="0">
                  <a:moveTo>
                    <a:pt x="595" y="0"/>
                  </a:moveTo>
                  <a:cubicBezTo>
                    <a:pt x="264" y="0"/>
                    <a:pt x="0" y="268"/>
                    <a:pt x="0" y="596"/>
                  </a:cubicBezTo>
                  <a:lnTo>
                    <a:pt x="0" y="5538"/>
                  </a:lnTo>
                  <a:cubicBezTo>
                    <a:pt x="0" y="5869"/>
                    <a:pt x="264" y="6133"/>
                    <a:pt x="595" y="6133"/>
                  </a:cubicBezTo>
                  <a:cubicBezTo>
                    <a:pt x="1333" y="6133"/>
                    <a:pt x="1932" y="5534"/>
                    <a:pt x="1932" y="4797"/>
                  </a:cubicBezTo>
                  <a:lnTo>
                    <a:pt x="1932" y="1340"/>
                  </a:lnTo>
                  <a:cubicBezTo>
                    <a:pt x="1932" y="599"/>
                    <a:pt x="1333" y="0"/>
                    <a:pt x="5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0781;p65"/>
            <p:cNvSpPr/>
            <p:nvPr/>
          </p:nvSpPr>
          <p:spPr>
            <a:xfrm>
              <a:off x="3362375" y="4246750"/>
              <a:ext cx="84925" cy="67700"/>
            </a:xfrm>
            <a:custGeom>
              <a:avLst/>
              <a:gdLst/>
              <a:ahLst/>
              <a:cxnLst/>
              <a:rect l="l" t="t" r="r" b="b"/>
              <a:pathLst>
                <a:path w="3397" h="2708" extrusionOk="0">
                  <a:moveTo>
                    <a:pt x="1698" y="1"/>
                  </a:moveTo>
                  <a:cubicBezTo>
                    <a:pt x="761" y="1"/>
                    <a:pt x="0" y="606"/>
                    <a:pt x="0" y="1354"/>
                  </a:cubicBezTo>
                  <a:cubicBezTo>
                    <a:pt x="0" y="2102"/>
                    <a:pt x="761" y="2707"/>
                    <a:pt x="1698" y="2707"/>
                  </a:cubicBezTo>
                  <a:cubicBezTo>
                    <a:pt x="2639" y="2707"/>
                    <a:pt x="3397" y="2102"/>
                    <a:pt x="3397" y="1354"/>
                  </a:cubicBezTo>
                  <a:cubicBezTo>
                    <a:pt x="3397" y="606"/>
                    <a:pt x="2639" y="1"/>
                    <a:pt x="16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0782;p65"/>
            <p:cNvSpPr/>
            <p:nvPr/>
          </p:nvSpPr>
          <p:spPr>
            <a:xfrm>
              <a:off x="3592550" y="4246750"/>
              <a:ext cx="84950" cy="67700"/>
            </a:xfrm>
            <a:custGeom>
              <a:avLst/>
              <a:gdLst/>
              <a:ahLst/>
              <a:cxnLst/>
              <a:rect l="l" t="t" r="r" b="b"/>
              <a:pathLst>
                <a:path w="3398" h="2708" extrusionOk="0">
                  <a:moveTo>
                    <a:pt x="1699" y="1"/>
                  </a:moveTo>
                  <a:cubicBezTo>
                    <a:pt x="759" y="1"/>
                    <a:pt x="1" y="606"/>
                    <a:pt x="1" y="1354"/>
                  </a:cubicBezTo>
                  <a:cubicBezTo>
                    <a:pt x="1" y="2102"/>
                    <a:pt x="759" y="2707"/>
                    <a:pt x="1699" y="2707"/>
                  </a:cubicBezTo>
                  <a:cubicBezTo>
                    <a:pt x="2636" y="2707"/>
                    <a:pt x="3397" y="2102"/>
                    <a:pt x="3397" y="1354"/>
                  </a:cubicBezTo>
                  <a:cubicBezTo>
                    <a:pt x="3397" y="606"/>
                    <a:pt x="2636" y="1"/>
                    <a:pt x="16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0783;p65"/>
            <p:cNvSpPr/>
            <p:nvPr/>
          </p:nvSpPr>
          <p:spPr>
            <a:xfrm>
              <a:off x="3421400" y="4222500"/>
              <a:ext cx="16425" cy="33675"/>
            </a:xfrm>
            <a:custGeom>
              <a:avLst/>
              <a:gdLst/>
              <a:ahLst/>
              <a:cxnLst/>
              <a:rect l="l" t="t" r="r" b="b"/>
              <a:pathLst>
                <a:path w="657" h="1347" extrusionOk="0">
                  <a:moveTo>
                    <a:pt x="329" y="0"/>
                  </a:moveTo>
                  <a:cubicBezTo>
                    <a:pt x="149" y="0"/>
                    <a:pt x="0" y="146"/>
                    <a:pt x="0" y="328"/>
                  </a:cubicBezTo>
                  <a:lnTo>
                    <a:pt x="0" y="1022"/>
                  </a:lnTo>
                  <a:cubicBezTo>
                    <a:pt x="0" y="1201"/>
                    <a:pt x="149" y="1346"/>
                    <a:pt x="329" y="1346"/>
                  </a:cubicBezTo>
                  <a:cubicBezTo>
                    <a:pt x="508" y="1346"/>
                    <a:pt x="657" y="1201"/>
                    <a:pt x="657" y="1022"/>
                  </a:cubicBezTo>
                  <a:lnTo>
                    <a:pt x="657" y="328"/>
                  </a:lnTo>
                  <a:cubicBezTo>
                    <a:pt x="657" y="146"/>
                    <a:pt x="508" y="0"/>
                    <a:pt x="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0784;p65"/>
            <p:cNvSpPr/>
            <p:nvPr/>
          </p:nvSpPr>
          <p:spPr>
            <a:xfrm>
              <a:off x="3602025" y="4222500"/>
              <a:ext cx="16450" cy="33675"/>
            </a:xfrm>
            <a:custGeom>
              <a:avLst/>
              <a:gdLst/>
              <a:ahLst/>
              <a:cxnLst/>
              <a:rect l="l" t="t" r="r" b="b"/>
              <a:pathLst>
                <a:path w="658" h="1347" extrusionOk="0">
                  <a:moveTo>
                    <a:pt x="329" y="0"/>
                  </a:moveTo>
                  <a:cubicBezTo>
                    <a:pt x="150" y="0"/>
                    <a:pt x="1" y="146"/>
                    <a:pt x="1" y="328"/>
                  </a:cubicBezTo>
                  <a:lnTo>
                    <a:pt x="1" y="1022"/>
                  </a:lnTo>
                  <a:cubicBezTo>
                    <a:pt x="1" y="1201"/>
                    <a:pt x="150" y="1346"/>
                    <a:pt x="329" y="1346"/>
                  </a:cubicBezTo>
                  <a:cubicBezTo>
                    <a:pt x="508" y="1346"/>
                    <a:pt x="657" y="1201"/>
                    <a:pt x="657" y="1022"/>
                  </a:cubicBezTo>
                  <a:lnTo>
                    <a:pt x="657" y="328"/>
                  </a:lnTo>
                  <a:cubicBezTo>
                    <a:pt x="657" y="146"/>
                    <a:pt x="508" y="0"/>
                    <a:pt x="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0785;p65"/>
            <p:cNvSpPr/>
            <p:nvPr/>
          </p:nvSpPr>
          <p:spPr>
            <a:xfrm>
              <a:off x="3487025" y="4239325"/>
              <a:ext cx="65900" cy="27250"/>
            </a:xfrm>
            <a:custGeom>
              <a:avLst/>
              <a:gdLst/>
              <a:ahLst/>
              <a:cxnLst/>
              <a:rect l="l" t="t" r="r" b="b"/>
              <a:pathLst>
                <a:path w="2636" h="1090" extrusionOk="0">
                  <a:moveTo>
                    <a:pt x="364" y="1"/>
                  </a:moveTo>
                  <a:cubicBezTo>
                    <a:pt x="288" y="1"/>
                    <a:pt x="211" y="27"/>
                    <a:pt x="149" y="81"/>
                  </a:cubicBezTo>
                  <a:cubicBezTo>
                    <a:pt x="14" y="200"/>
                    <a:pt x="0" y="406"/>
                    <a:pt x="119" y="542"/>
                  </a:cubicBezTo>
                  <a:cubicBezTo>
                    <a:pt x="420" y="890"/>
                    <a:pt x="856" y="1090"/>
                    <a:pt x="1316" y="1090"/>
                  </a:cubicBezTo>
                  <a:cubicBezTo>
                    <a:pt x="1776" y="1090"/>
                    <a:pt x="2213" y="890"/>
                    <a:pt x="2514" y="542"/>
                  </a:cubicBezTo>
                  <a:cubicBezTo>
                    <a:pt x="2636" y="406"/>
                    <a:pt x="2619" y="200"/>
                    <a:pt x="2483" y="81"/>
                  </a:cubicBezTo>
                  <a:cubicBezTo>
                    <a:pt x="2421" y="27"/>
                    <a:pt x="2345" y="1"/>
                    <a:pt x="2269" y="1"/>
                  </a:cubicBezTo>
                  <a:cubicBezTo>
                    <a:pt x="2178" y="1"/>
                    <a:pt x="2088" y="38"/>
                    <a:pt x="2023" y="112"/>
                  </a:cubicBezTo>
                  <a:cubicBezTo>
                    <a:pt x="1844" y="318"/>
                    <a:pt x="1587" y="433"/>
                    <a:pt x="1316" y="433"/>
                  </a:cubicBezTo>
                  <a:cubicBezTo>
                    <a:pt x="1046" y="433"/>
                    <a:pt x="789" y="318"/>
                    <a:pt x="609" y="112"/>
                  </a:cubicBezTo>
                  <a:cubicBezTo>
                    <a:pt x="545" y="38"/>
                    <a:pt x="455" y="1"/>
                    <a:pt x="3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44" name="TextBox 143"/>
          <p:cNvSpPr txBox="1"/>
          <p:nvPr/>
        </p:nvSpPr>
        <p:spPr>
          <a:xfrm>
            <a:off x="659914" y="1325366"/>
            <a:ext cx="7337265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smtClean="0"/>
              <a:t>1. </a:t>
            </a:r>
            <a:r>
              <a:rPr lang="en-US" dirty="0" err="1" smtClean="0"/>
              <a:t>Shinta</a:t>
            </a:r>
            <a:r>
              <a:rPr lang="en-US" dirty="0" smtClean="0"/>
              <a:t> </a:t>
            </a:r>
            <a:r>
              <a:rPr lang="en-US" dirty="0" err="1" smtClean="0"/>
              <a:t>membeli</a:t>
            </a:r>
            <a:r>
              <a:rPr lang="en-US" dirty="0" smtClean="0"/>
              <a:t> pita </a:t>
            </a:r>
            <a:r>
              <a:rPr lang="en-US" dirty="0" err="1" smtClean="0"/>
              <a:t>sepanjang</a:t>
            </a:r>
            <a:r>
              <a:rPr lang="en-US" dirty="0" smtClean="0"/>
              <a:t> 13 </a:t>
            </a:r>
            <a:r>
              <a:rPr lang="en-US" dirty="0" err="1" smtClean="0"/>
              <a:t>hektometer</a:t>
            </a:r>
            <a:r>
              <a:rPr lang="en-US" dirty="0" smtClean="0"/>
              <a:t>. </a:t>
            </a:r>
            <a:r>
              <a:rPr lang="en-US" dirty="0" err="1" smtClean="0"/>
              <a:t>Berapa</a:t>
            </a:r>
            <a:r>
              <a:rPr lang="en-US" dirty="0" smtClean="0"/>
              <a:t> </a:t>
            </a:r>
            <a:r>
              <a:rPr lang="en-US" dirty="0" err="1" smtClean="0"/>
              <a:t>meterkah</a:t>
            </a:r>
            <a:r>
              <a:rPr lang="en-US" dirty="0" smtClean="0"/>
              <a:t> pita yang </a:t>
            </a:r>
            <a:r>
              <a:rPr lang="en-US" dirty="0" err="1" smtClean="0"/>
              <a:t>dibeli</a:t>
            </a:r>
            <a:r>
              <a:rPr lang="en-US" dirty="0" smtClean="0"/>
              <a:t> </a:t>
            </a:r>
            <a:r>
              <a:rPr lang="en-US" dirty="0" err="1" smtClean="0"/>
              <a:t>Shinta</a:t>
            </a:r>
            <a:r>
              <a:rPr lang="en-US" dirty="0" smtClean="0"/>
              <a:t>?</a:t>
            </a:r>
          </a:p>
        </p:txBody>
      </p:sp>
      <p:sp>
        <p:nvSpPr>
          <p:cNvPr id="145" name="TextBox 144"/>
          <p:cNvSpPr txBox="1"/>
          <p:nvPr/>
        </p:nvSpPr>
        <p:spPr>
          <a:xfrm>
            <a:off x="1051350" y="1799070"/>
            <a:ext cx="21307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Diketahui</a:t>
            </a:r>
            <a:r>
              <a:rPr lang="en-US" dirty="0" smtClean="0"/>
              <a:t> 		: </a:t>
            </a:r>
            <a:endParaRPr lang="en-US" dirty="0"/>
          </a:p>
        </p:txBody>
      </p:sp>
      <p:sp>
        <p:nvSpPr>
          <p:cNvPr id="146" name="TextBox 145"/>
          <p:cNvSpPr txBox="1"/>
          <p:nvPr/>
        </p:nvSpPr>
        <p:spPr>
          <a:xfrm>
            <a:off x="1073775" y="2295508"/>
            <a:ext cx="21307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Ditanyakan</a:t>
            </a:r>
            <a:r>
              <a:rPr lang="en-US" dirty="0" smtClean="0"/>
              <a:t> 	: </a:t>
            </a:r>
            <a:endParaRPr lang="en-US" dirty="0"/>
          </a:p>
        </p:txBody>
      </p:sp>
      <p:sp>
        <p:nvSpPr>
          <p:cNvPr id="147" name="TextBox 146"/>
          <p:cNvSpPr txBox="1"/>
          <p:nvPr/>
        </p:nvSpPr>
        <p:spPr>
          <a:xfrm>
            <a:off x="1043675" y="2791946"/>
            <a:ext cx="21307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Jawab</a:t>
            </a:r>
            <a:r>
              <a:rPr lang="en-US" dirty="0" smtClean="0"/>
              <a:t>	 	: </a:t>
            </a:r>
            <a:endParaRPr lang="en-US" dirty="0"/>
          </a:p>
        </p:txBody>
      </p:sp>
      <p:sp>
        <p:nvSpPr>
          <p:cNvPr id="148" name="TextBox 147"/>
          <p:cNvSpPr txBox="1"/>
          <p:nvPr/>
        </p:nvSpPr>
        <p:spPr>
          <a:xfrm>
            <a:off x="798917" y="3630933"/>
            <a:ext cx="6126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Jadi</a:t>
            </a:r>
            <a:r>
              <a:rPr lang="en-US" dirty="0" smtClean="0"/>
              <a:t>,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331091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4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4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4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1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4" grpId="0"/>
      <p:bldP spid="145" grpId="0"/>
      <p:bldP spid="146" grpId="0"/>
      <p:bldP spid="147" grpId="0"/>
      <p:bldP spid="14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167;p32"/>
          <p:cNvSpPr txBox="1">
            <a:spLocks noGrp="1"/>
          </p:cNvSpPr>
          <p:nvPr>
            <p:ph type="title"/>
          </p:nvPr>
        </p:nvSpPr>
        <p:spPr>
          <a:xfrm>
            <a:off x="720000" y="559792"/>
            <a:ext cx="7704000" cy="38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Latihan </a:t>
            </a:r>
            <a:endParaRPr dirty="0"/>
          </a:p>
        </p:txBody>
      </p:sp>
      <p:grpSp>
        <p:nvGrpSpPr>
          <p:cNvPr id="4" name="Google Shape;10722;p65"/>
          <p:cNvGrpSpPr/>
          <p:nvPr/>
        </p:nvGrpSpPr>
        <p:grpSpPr>
          <a:xfrm>
            <a:off x="2109031" y="402842"/>
            <a:ext cx="478325" cy="541250"/>
            <a:chOff x="1872725" y="3309675"/>
            <a:chExt cx="478325" cy="541250"/>
          </a:xfrm>
        </p:grpSpPr>
        <p:sp>
          <p:nvSpPr>
            <p:cNvPr id="5" name="Google Shape;10723;p65"/>
            <p:cNvSpPr/>
            <p:nvPr/>
          </p:nvSpPr>
          <p:spPr>
            <a:xfrm>
              <a:off x="1902825" y="3591800"/>
              <a:ext cx="67250" cy="109300"/>
            </a:xfrm>
            <a:custGeom>
              <a:avLst/>
              <a:gdLst/>
              <a:ahLst/>
              <a:cxnLst/>
              <a:rect l="l" t="t" r="r" b="b"/>
              <a:pathLst>
                <a:path w="2690" h="4372" extrusionOk="0">
                  <a:moveTo>
                    <a:pt x="0" y="0"/>
                  </a:moveTo>
                  <a:lnTo>
                    <a:pt x="0" y="0"/>
                  </a:lnTo>
                  <a:cubicBezTo>
                    <a:pt x="471" y="1593"/>
                    <a:pt x="437" y="2852"/>
                    <a:pt x="268" y="3738"/>
                  </a:cubicBezTo>
                  <a:cubicBezTo>
                    <a:pt x="196" y="4105"/>
                    <a:pt x="490" y="4371"/>
                    <a:pt x="796" y="4371"/>
                  </a:cubicBezTo>
                  <a:cubicBezTo>
                    <a:pt x="939" y="4371"/>
                    <a:pt x="1085" y="4313"/>
                    <a:pt x="1198" y="4181"/>
                  </a:cubicBezTo>
                  <a:cubicBezTo>
                    <a:pt x="1857" y="3410"/>
                    <a:pt x="2520" y="2138"/>
                    <a:pt x="2690" y="75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" name="Google Shape;10724;p65"/>
            <p:cNvSpPr/>
            <p:nvPr/>
          </p:nvSpPr>
          <p:spPr>
            <a:xfrm>
              <a:off x="2253700" y="3591800"/>
              <a:ext cx="67250" cy="109300"/>
            </a:xfrm>
            <a:custGeom>
              <a:avLst/>
              <a:gdLst/>
              <a:ahLst/>
              <a:cxnLst/>
              <a:rect l="l" t="t" r="r" b="b"/>
              <a:pathLst>
                <a:path w="2690" h="4372" extrusionOk="0">
                  <a:moveTo>
                    <a:pt x="2689" y="0"/>
                  </a:moveTo>
                  <a:lnTo>
                    <a:pt x="0" y="75"/>
                  </a:lnTo>
                  <a:cubicBezTo>
                    <a:pt x="169" y="2138"/>
                    <a:pt x="832" y="3410"/>
                    <a:pt x="1492" y="4181"/>
                  </a:cubicBezTo>
                  <a:cubicBezTo>
                    <a:pt x="1605" y="4313"/>
                    <a:pt x="1750" y="4371"/>
                    <a:pt x="1893" y="4371"/>
                  </a:cubicBezTo>
                  <a:cubicBezTo>
                    <a:pt x="2200" y="4371"/>
                    <a:pt x="2494" y="4105"/>
                    <a:pt x="2422" y="3738"/>
                  </a:cubicBezTo>
                  <a:cubicBezTo>
                    <a:pt x="2253" y="2852"/>
                    <a:pt x="2223" y="1593"/>
                    <a:pt x="26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" name="Google Shape;10725;p65"/>
            <p:cNvSpPr/>
            <p:nvPr/>
          </p:nvSpPr>
          <p:spPr>
            <a:xfrm>
              <a:off x="1880400" y="3424100"/>
              <a:ext cx="462950" cy="117050"/>
            </a:xfrm>
            <a:custGeom>
              <a:avLst/>
              <a:gdLst/>
              <a:ahLst/>
              <a:cxnLst/>
              <a:rect l="l" t="t" r="r" b="b"/>
              <a:pathLst>
                <a:path w="18518" h="4682" extrusionOk="0">
                  <a:moveTo>
                    <a:pt x="9259" y="0"/>
                  </a:moveTo>
                  <a:lnTo>
                    <a:pt x="603" y="1397"/>
                  </a:lnTo>
                  <a:cubicBezTo>
                    <a:pt x="214" y="2419"/>
                    <a:pt x="1" y="3525"/>
                    <a:pt x="1" y="4682"/>
                  </a:cubicBezTo>
                  <a:lnTo>
                    <a:pt x="18518" y="4682"/>
                  </a:lnTo>
                  <a:cubicBezTo>
                    <a:pt x="18518" y="3525"/>
                    <a:pt x="18305" y="2419"/>
                    <a:pt x="17916" y="1397"/>
                  </a:cubicBezTo>
                  <a:lnTo>
                    <a:pt x="925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10726;p65"/>
            <p:cNvSpPr/>
            <p:nvPr/>
          </p:nvSpPr>
          <p:spPr>
            <a:xfrm>
              <a:off x="2245750" y="3509500"/>
              <a:ext cx="105300" cy="105225"/>
            </a:xfrm>
            <a:custGeom>
              <a:avLst/>
              <a:gdLst/>
              <a:ahLst/>
              <a:cxnLst/>
              <a:rect l="l" t="t" r="r" b="b"/>
              <a:pathLst>
                <a:path w="4212" h="4209" extrusionOk="0">
                  <a:moveTo>
                    <a:pt x="2104" y="1"/>
                  </a:moveTo>
                  <a:cubicBezTo>
                    <a:pt x="944" y="1"/>
                    <a:pt x="0" y="941"/>
                    <a:pt x="0" y="2105"/>
                  </a:cubicBezTo>
                  <a:cubicBezTo>
                    <a:pt x="0" y="3268"/>
                    <a:pt x="944" y="4209"/>
                    <a:pt x="2104" y="4209"/>
                  </a:cubicBezTo>
                  <a:cubicBezTo>
                    <a:pt x="3268" y="4209"/>
                    <a:pt x="4212" y="3268"/>
                    <a:pt x="4212" y="2105"/>
                  </a:cubicBezTo>
                  <a:cubicBezTo>
                    <a:pt x="4212" y="941"/>
                    <a:pt x="3268" y="1"/>
                    <a:pt x="21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10727;p65"/>
            <p:cNvSpPr/>
            <p:nvPr/>
          </p:nvSpPr>
          <p:spPr>
            <a:xfrm>
              <a:off x="2054950" y="3711025"/>
              <a:ext cx="113850" cy="139900"/>
            </a:xfrm>
            <a:custGeom>
              <a:avLst/>
              <a:gdLst/>
              <a:ahLst/>
              <a:cxnLst/>
              <a:rect l="l" t="t" r="r" b="b"/>
              <a:pathLst>
                <a:path w="4554" h="5596" extrusionOk="0">
                  <a:moveTo>
                    <a:pt x="2277" y="1"/>
                  </a:moveTo>
                  <a:lnTo>
                    <a:pt x="1" y="5596"/>
                  </a:lnTo>
                  <a:lnTo>
                    <a:pt x="4554" y="5596"/>
                  </a:lnTo>
                  <a:lnTo>
                    <a:pt x="2277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0728;p65"/>
            <p:cNvSpPr/>
            <p:nvPr/>
          </p:nvSpPr>
          <p:spPr>
            <a:xfrm>
              <a:off x="1971750" y="3711025"/>
              <a:ext cx="140150" cy="139900"/>
            </a:xfrm>
            <a:custGeom>
              <a:avLst/>
              <a:gdLst/>
              <a:ahLst/>
              <a:cxnLst/>
              <a:rect l="l" t="t" r="r" b="b"/>
              <a:pathLst>
                <a:path w="5606" h="5596" extrusionOk="0">
                  <a:moveTo>
                    <a:pt x="2537" y="1"/>
                  </a:moveTo>
                  <a:cubicBezTo>
                    <a:pt x="2537" y="1"/>
                    <a:pt x="0" y="1729"/>
                    <a:pt x="0" y="5596"/>
                  </a:cubicBezTo>
                  <a:lnTo>
                    <a:pt x="3329" y="5596"/>
                  </a:lnTo>
                  <a:cubicBezTo>
                    <a:pt x="4080" y="4787"/>
                    <a:pt x="5605" y="3092"/>
                    <a:pt x="560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0729;p65"/>
            <p:cNvSpPr/>
            <p:nvPr/>
          </p:nvSpPr>
          <p:spPr>
            <a:xfrm>
              <a:off x="2111875" y="3711025"/>
              <a:ext cx="140150" cy="139900"/>
            </a:xfrm>
            <a:custGeom>
              <a:avLst/>
              <a:gdLst/>
              <a:ahLst/>
              <a:cxnLst/>
              <a:rect l="l" t="t" r="r" b="b"/>
              <a:pathLst>
                <a:path w="5606" h="5596" extrusionOk="0">
                  <a:moveTo>
                    <a:pt x="0" y="1"/>
                  </a:moveTo>
                  <a:cubicBezTo>
                    <a:pt x="0" y="3092"/>
                    <a:pt x="1526" y="4787"/>
                    <a:pt x="2277" y="5596"/>
                  </a:cubicBezTo>
                  <a:lnTo>
                    <a:pt x="5605" y="5596"/>
                  </a:lnTo>
                  <a:cubicBezTo>
                    <a:pt x="5605" y="1729"/>
                    <a:pt x="3068" y="1"/>
                    <a:pt x="306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0730;p65"/>
            <p:cNvSpPr/>
            <p:nvPr/>
          </p:nvSpPr>
          <p:spPr>
            <a:xfrm>
              <a:off x="2035175" y="3711025"/>
              <a:ext cx="76725" cy="49925"/>
            </a:xfrm>
            <a:custGeom>
              <a:avLst/>
              <a:gdLst/>
              <a:ahLst/>
              <a:cxnLst/>
              <a:rect l="l" t="t" r="r" b="b"/>
              <a:pathLst>
                <a:path w="3069" h="1997" extrusionOk="0">
                  <a:moveTo>
                    <a:pt x="0" y="1"/>
                  </a:moveTo>
                  <a:lnTo>
                    <a:pt x="606" y="1388"/>
                  </a:lnTo>
                  <a:cubicBezTo>
                    <a:pt x="783" y="1794"/>
                    <a:pt x="1160" y="1996"/>
                    <a:pt x="1536" y="1996"/>
                  </a:cubicBezTo>
                  <a:cubicBezTo>
                    <a:pt x="1911" y="1996"/>
                    <a:pt x="2287" y="1794"/>
                    <a:pt x="2463" y="1388"/>
                  </a:cubicBezTo>
                  <a:lnTo>
                    <a:pt x="30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0731;p65"/>
            <p:cNvSpPr/>
            <p:nvPr/>
          </p:nvSpPr>
          <p:spPr>
            <a:xfrm>
              <a:off x="2111875" y="3711025"/>
              <a:ext cx="76725" cy="49925"/>
            </a:xfrm>
            <a:custGeom>
              <a:avLst/>
              <a:gdLst/>
              <a:ahLst/>
              <a:cxnLst/>
              <a:rect l="l" t="t" r="r" b="b"/>
              <a:pathLst>
                <a:path w="3069" h="1997" extrusionOk="0">
                  <a:moveTo>
                    <a:pt x="0" y="1"/>
                  </a:moveTo>
                  <a:lnTo>
                    <a:pt x="606" y="1388"/>
                  </a:lnTo>
                  <a:cubicBezTo>
                    <a:pt x="782" y="1794"/>
                    <a:pt x="1157" y="1996"/>
                    <a:pt x="1533" y="1996"/>
                  </a:cubicBezTo>
                  <a:cubicBezTo>
                    <a:pt x="1909" y="1996"/>
                    <a:pt x="2285" y="1794"/>
                    <a:pt x="2463" y="1388"/>
                  </a:cubicBezTo>
                  <a:lnTo>
                    <a:pt x="306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0732;p65"/>
            <p:cNvSpPr/>
            <p:nvPr/>
          </p:nvSpPr>
          <p:spPr>
            <a:xfrm>
              <a:off x="2013425" y="3799225"/>
              <a:ext cx="16350" cy="51700"/>
            </a:xfrm>
            <a:custGeom>
              <a:avLst/>
              <a:gdLst/>
              <a:ahLst/>
              <a:cxnLst/>
              <a:rect l="l" t="t" r="r" b="b"/>
              <a:pathLst>
                <a:path w="654" h="2068" extrusionOk="0">
                  <a:moveTo>
                    <a:pt x="326" y="1"/>
                  </a:moveTo>
                  <a:cubicBezTo>
                    <a:pt x="146" y="1"/>
                    <a:pt x="1" y="150"/>
                    <a:pt x="1" y="329"/>
                  </a:cubicBezTo>
                  <a:lnTo>
                    <a:pt x="1" y="2068"/>
                  </a:lnTo>
                  <a:lnTo>
                    <a:pt x="654" y="2068"/>
                  </a:lnTo>
                  <a:lnTo>
                    <a:pt x="654" y="329"/>
                  </a:lnTo>
                  <a:cubicBezTo>
                    <a:pt x="654" y="150"/>
                    <a:pt x="508" y="1"/>
                    <a:pt x="3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0733;p65"/>
            <p:cNvSpPr/>
            <p:nvPr/>
          </p:nvSpPr>
          <p:spPr>
            <a:xfrm>
              <a:off x="2193975" y="3799225"/>
              <a:ext cx="16350" cy="51700"/>
            </a:xfrm>
            <a:custGeom>
              <a:avLst/>
              <a:gdLst/>
              <a:ahLst/>
              <a:cxnLst/>
              <a:rect l="l" t="t" r="r" b="b"/>
              <a:pathLst>
                <a:path w="654" h="2068" extrusionOk="0">
                  <a:moveTo>
                    <a:pt x="329" y="1"/>
                  </a:moveTo>
                  <a:cubicBezTo>
                    <a:pt x="146" y="1"/>
                    <a:pt x="1" y="150"/>
                    <a:pt x="1" y="329"/>
                  </a:cubicBezTo>
                  <a:lnTo>
                    <a:pt x="1" y="2068"/>
                  </a:lnTo>
                  <a:lnTo>
                    <a:pt x="654" y="2068"/>
                  </a:lnTo>
                  <a:lnTo>
                    <a:pt x="654" y="329"/>
                  </a:lnTo>
                  <a:cubicBezTo>
                    <a:pt x="654" y="150"/>
                    <a:pt x="508" y="1"/>
                    <a:pt x="32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0734;p65"/>
            <p:cNvSpPr/>
            <p:nvPr/>
          </p:nvSpPr>
          <p:spPr>
            <a:xfrm>
              <a:off x="1880400" y="3446075"/>
              <a:ext cx="95500" cy="95075"/>
            </a:xfrm>
            <a:custGeom>
              <a:avLst/>
              <a:gdLst/>
              <a:ahLst/>
              <a:cxnLst/>
              <a:rect l="l" t="t" r="r" b="b"/>
              <a:pathLst>
                <a:path w="3820" h="3803" extrusionOk="0">
                  <a:moveTo>
                    <a:pt x="3820" y="1"/>
                  </a:moveTo>
                  <a:lnTo>
                    <a:pt x="603" y="518"/>
                  </a:lnTo>
                  <a:cubicBezTo>
                    <a:pt x="214" y="1540"/>
                    <a:pt x="1" y="2646"/>
                    <a:pt x="1" y="3803"/>
                  </a:cubicBezTo>
                  <a:lnTo>
                    <a:pt x="3336" y="3803"/>
                  </a:lnTo>
                  <a:cubicBezTo>
                    <a:pt x="3329" y="3641"/>
                    <a:pt x="3326" y="3475"/>
                    <a:pt x="3326" y="3309"/>
                  </a:cubicBezTo>
                  <a:cubicBezTo>
                    <a:pt x="3326" y="2149"/>
                    <a:pt x="3502" y="1036"/>
                    <a:pt x="382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0735;p65"/>
            <p:cNvSpPr/>
            <p:nvPr/>
          </p:nvSpPr>
          <p:spPr>
            <a:xfrm>
              <a:off x="1925575" y="3354750"/>
              <a:ext cx="372700" cy="372700"/>
            </a:xfrm>
            <a:custGeom>
              <a:avLst/>
              <a:gdLst/>
              <a:ahLst/>
              <a:cxnLst/>
              <a:rect l="l" t="t" r="r" b="b"/>
              <a:pathLst>
                <a:path w="14908" h="14908" extrusionOk="0">
                  <a:moveTo>
                    <a:pt x="7452" y="0"/>
                  </a:moveTo>
                  <a:cubicBezTo>
                    <a:pt x="3336" y="0"/>
                    <a:pt x="0" y="3339"/>
                    <a:pt x="0" y="7456"/>
                  </a:cubicBezTo>
                  <a:cubicBezTo>
                    <a:pt x="0" y="11573"/>
                    <a:pt x="3336" y="14908"/>
                    <a:pt x="7452" y="14908"/>
                  </a:cubicBezTo>
                  <a:cubicBezTo>
                    <a:pt x="11569" y="14908"/>
                    <a:pt x="14908" y="11573"/>
                    <a:pt x="14908" y="7456"/>
                  </a:cubicBezTo>
                  <a:cubicBezTo>
                    <a:pt x="14908" y="3339"/>
                    <a:pt x="11569" y="0"/>
                    <a:pt x="7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0736;p65"/>
            <p:cNvSpPr/>
            <p:nvPr/>
          </p:nvSpPr>
          <p:spPr>
            <a:xfrm>
              <a:off x="1937400" y="3309675"/>
              <a:ext cx="348950" cy="114450"/>
            </a:xfrm>
            <a:custGeom>
              <a:avLst/>
              <a:gdLst/>
              <a:ahLst/>
              <a:cxnLst/>
              <a:rect l="l" t="t" r="r" b="b"/>
              <a:pathLst>
                <a:path w="13958" h="4578" extrusionOk="0">
                  <a:moveTo>
                    <a:pt x="6979" y="1"/>
                  </a:moveTo>
                  <a:cubicBezTo>
                    <a:pt x="4199" y="1"/>
                    <a:pt x="1699" y="1235"/>
                    <a:pt x="1" y="3184"/>
                  </a:cubicBezTo>
                  <a:lnTo>
                    <a:pt x="6979" y="4577"/>
                  </a:lnTo>
                  <a:lnTo>
                    <a:pt x="13958" y="3184"/>
                  </a:lnTo>
                  <a:cubicBezTo>
                    <a:pt x="12260" y="1235"/>
                    <a:pt x="9763" y="1"/>
                    <a:pt x="697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0737;p65"/>
            <p:cNvSpPr/>
            <p:nvPr/>
          </p:nvSpPr>
          <p:spPr>
            <a:xfrm>
              <a:off x="1872725" y="3393050"/>
              <a:ext cx="158325" cy="316050"/>
            </a:xfrm>
            <a:custGeom>
              <a:avLst/>
              <a:gdLst/>
              <a:ahLst/>
              <a:cxnLst/>
              <a:rect l="l" t="t" r="r" b="b"/>
              <a:pathLst>
                <a:path w="6333" h="12642" extrusionOk="0">
                  <a:moveTo>
                    <a:pt x="5044" y="1"/>
                  </a:moveTo>
                  <a:cubicBezTo>
                    <a:pt x="3579" y="1121"/>
                    <a:pt x="2544" y="2768"/>
                    <a:pt x="2219" y="4662"/>
                  </a:cubicBezTo>
                  <a:cubicBezTo>
                    <a:pt x="2182" y="4659"/>
                    <a:pt x="2145" y="4659"/>
                    <a:pt x="2107" y="4659"/>
                  </a:cubicBezTo>
                  <a:cubicBezTo>
                    <a:pt x="944" y="4659"/>
                    <a:pt x="0" y="5599"/>
                    <a:pt x="0" y="6763"/>
                  </a:cubicBezTo>
                  <a:cubicBezTo>
                    <a:pt x="0" y="7926"/>
                    <a:pt x="944" y="8867"/>
                    <a:pt x="2107" y="8867"/>
                  </a:cubicBezTo>
                  <a:cubicBezTo>
                    <a:pt x="2334" y="8867"/>
                    <a:pt x="2520" y="8830"/>
                    <a:pt x="2672" y="8762"/>
                  </a:cubicBezTo>
                  <a:cubicBezTo>
                    <a:pt x="3373" y="10463"/>
                    <a:pt x="4685" y="11847"/>
                    <a:pt x="6332" y="12642"/>
                  </a:cubicBezTo>
                  <a:cubicBezTo>
                    <a:pt x="4668" y="10822"/>
                    <a:pt x="3633" y="8265"/>
                    <a:pt x="3633" y="5430"/>
                  </a:cubicBezTo>
                  <a:cubicBezTo>
                    <a:pt x="3633" y="3427"/>
                    <a:pt x="4151" y="1564"/>
                    <a:pt x="50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10738;p65"/>
            <p:cNvSpPr/>
            <p:nvPr/>
          </p:nvSpPr>
          <p:spPr>
            <a:xfrm>
              <a:off x="1937400" y="3313050"/>
              <a:ext cx="134750" cy="87650"/>
            </a:xfrm>
            <a:custGeom>
              <a:avLst/>
              <a:gdLst/>
              <a:ahLst/>
              <a:cxnLst/>
              <a:rect l="l" t="t" r="r" b="b"/>
              <a:pathLst>
                <a:path w="5390" h="3506" extrusionOk="0">
                  <a:moveTo>
                    <a:pt x="5389" y="1"/>
                  </a:moveTo>
                  <a:cubicBezTo>
                    <a:pt x="3255" y="373"/>
                    <a:pt x="1367" y="1479"/>
                    <a:pt x="1" y="3049"/>
                  </a:cubicBezTo>
                  <a:lnTo>
                    <a:pt x="2288" y="3505"/>
                  </a:lnTo>
                  <a:cubicBezTo>
                    <a:pt x="3045" y="2061"/>
                    <a:pt x="4118" y="857"/>
                    <a:pt x="538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10739;p65"/>
            <p:cNvSpPr/>
            <p:nvPr/>
          </p:nvSpPr>
          <p:spPr>
            <a:xfrm>
              <a:off x="1895475" y="3389250"/>
              <a:ext cx="432825" cy="69800"/>
            </a:xfrm>
            <a:custGeom>
              <a:avLst/>
              <a:gdLst/>
              <a:ahLst/>
              <a:cxnLst/>
              <a:rect l="l" t="t" r="r" b="b"/>
              <a:pathLst>
                <a:path w="17313" h="2792" extrusionOk="0">
                  <a:moveTo>
                    <a:pt x="1678" y="1"/>
                  </a:moveTo>
                  <a:cubicBezTo>
                    <a:pt x="964" y="816"/>
                    <a:pt x="392" y="1760"/>
                    <a:pt x="0" y="2791"/>
                  </a:cubicBezTo>
                  <a:lnTo>
                    <a:pt x="17313" y="2791"/>
                  </a:lnTo>
                  <a:cubicBezTo>
                    <a:pt x="16920" y="1760"/>
                    <a:pt x="16349" y="816"/>
                    <a:pt x="1563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10740;p65"/>
            <p:cNvSpPr/>
            <p:nvPr/>
          </p:nvSpPr>
          <p:spPr>
            <a:xfrm>
              <a:off x="1957950" y="3539100"/>
              <a:ext cx="83000" cy="66075"/>
            </a:xfrm>
            <a:custGeom>
              <a:avLst/>
              <a:gdLst/>
              <a:ahLst/>
              <a:cxnLst/>
              <a:rect l="l" t="t" r="r" b="b"/>
              <a:pathLst>
                <a:path w="3320" h="2643" extrusionOk="0">
                  <a:moveTo>
                    <a:pt x="1662" y="1"/>
                  </a:moveTo>
                  <a:cubicBezTo>
                    <a:pt x="745" y="1"/>
                    <a:pt x="1" y="593"/>
                    <a:pt x="1" y="1320"/>
                  </a:cubicBezTo>
                  <a:cubicBezTo>
                    <a:pt x="1" y="2051"/>
                    <a:pt x="745" y="2643"/>
                    <a:pt x="1662" y="2643"/>
                  </a:cubicBezTo>
                  <a:cubicBezTo>
                    <a:pt x="2578" y="2643"/>
                    <a:pt x="3319" y="2051"/>
                    <a:pt x="3319" y="1320"/>
                  </a:cubicBezTo>
                  <a:cubicBezTo>
                    <a:pt x="3319" y="593"/>
                    <a:pt x="2578" y="1"/>
                    <a:pt x="16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10741;p65"/>
            <p:cNvSpPr/>
            <p:nvPr/>
          </p:nvSpPr>
          <p:spPr>
            <a:xfrm>
              <a:off x="2182825" y="3539100"/>
              <a:ext cx="82975" cy="66075"/>
            </a:xfrm>
            <a:custGeom>
              <a:avLst/>
              <a:gdLst/>
              <a:ahLst/>
              <a:cxnLst/>
              <a:rect l="l" t="t" r="r" b="b"/>
              <a:pathLst>
                <a:path w="3319" h="2643" extrusionOk="0">
                  <a:moveTo>
                    <a:pt x="1658" y="1"/>
                  </a:moveTo>
                  <a:cubicBezTo>
                    <a:pt x="741" y="1"/>
                    <a:pt x="0" y="593"/>
                    <a:pt x="0" y="1320"/>
                  </a:cubicBezTo>
                  <a:cubicBezTo>
                    <a:pt x="0" y="2051"/>
                    <a:pt x="741" y="2643"/>
                    <a:pt x="1658" y="2643"/>
                  </a:cubicBezTo>
                  <a:cubicBezTo>
                    <a:pt x="2575" y="2643"/>
                    <a:pt x="3319" y="2051"/>
                    <a:pt x="3319" y="1320"/>
                  </a:cubicBezTo>
                  <a:cubicBezTo>
                    <a:pt x="3319" y="593"/>
                    <a:pt x="2575" y="1"/>
                    <a:pt x="16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10742;p65"/>
            <p:cNvSpPr/>
            <p:nvPr/>
          </p:nvSpPr>
          <p:spPr>
            <a:xfrm>
              <a:off x="2015475" y="3515175"/>
              <a:ext cx="16325" cy="33350"/>
            </a:xfrm>
            <a:custGeom>
              <a:avLst/>
              <a:gdLst/>
              <a:ahLst/>
              <a:cxnLst/>
              <a:rect l="l" t="t" r="r" b="b"/>
              <a:pathLst>
                <a:path w="653" h="1334" extrusionOk="0">
                  <a:moveTo>
                    <a:pt x="328" y="0"/>
                  </a:moveTo>
                  <a:cubicBezTo>
                    <a:pt x="146" y="0"/>
                    <a:pt x="0" y="149"/>
                    <a:pt x="0" y="329"/>
                  </a:cubicBezTo>
                  <a:lnTo>
                    <a:pt x="0" y="1005"/>
                  </a:lnTo>
                  <a:cubicBezTo>
                    <a:pt x="0" y="1188"/>
                    <a:pt x="146" y="1333"/>
                    <a:pt x="328" y="1333"/>
                  </a:cubicBezTo>
                  <a:cubicBezTo>
                    <a:pt x="507" y="1333"/>
                    <a:pt x="653" y="1188"/>
                    <a:pt x="653" y="1005"/>
                  </a:cubicBezTo>
                  <a:lnTo>
                    <a:pt x="653" y="329"/>
                  </a:lnTo>
                  <a:cubicBezTo>
                    <a:pt x="653" y="149"/>
                    <a:pt x="507" y="0"/>
                    <a:pt x="32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10743;p65"/>
            <p:cNvSpPr/>
            <p:nvPr/>
          </p:nvSpPr>
          <p:spPr>
            <a:xfrm>
              <a:off x="2191950" y="3515175"/>
              <a:ext cx="16350" cy="33350"/>
            </a:xfrm>
            <a:custGeom>
              <a:avLst/>
              <a:gdLst/>
              <a:ahLst/>
              <a:cxnLst/>
              <a:rect l="l" t="t" r="r" b="b"/>
              <a:pathLst>
                <a:path w="654" h="1334" extrusionOk="0">
                  <a:moveTo>
                    <a:pt x="325" y="0"/>
                  </a:moveTo>
                  <a:cubicBezTo>
                    <a:pt x="146" y="0"/>
                    <a:pt x="1" y="149"/>
                    <a:pt x="1" y="329"/>
                  </a:cubicBezTo>
                  <a:lnTo>
                    <a:pt x="1" y="1005"/>
                  </a:lnTo>
                  <a:cubicBezTo>
                    <a:pt x="1" y="1188"/>
                    <a:pt x="146" y="1333"/>
                    <a:pt x="325" y="1333"/>
                  </a:cubicBezTo>
                  <a:cubicBezTo>
                    <a:pt x="508" y="1333"/>
                    <a:pt x="654" y="1188"/>
                    <a:pt x="654" y="1005"/>
                  </a:cubicBezTo>
                  <a:lnTo>
                    <a:pt x="654" y="329"/>
                  </a:lnTo>
                  <a:cubicBezTo>
                    <a:pt x="654" y="149"/>
                    <a:pt x="508" y="0"/>
                    <a:pt x="32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10744;p65"/>
            <p:cNvSpPr/>
            <p:nvPr/>
          </p:nvSpPr>
          <p:spPr>
            <a:xfrm>
              <a:off x="2079475" y="3531675"/>
              <a:ext cx="64800" cy="26900"/>
            </a:xfrm>
            <a:custGeom>
              <a:avLst/>
              <a:gdLst/>
              <a:ahLst/>
              <a:cxnLst/>
              <a:rect l="l" t="t" r="r" b="b"/>
              <a:pathLst>
                <a:path w="2592" h="1076" extrusionOk="0">
                  <a:moveTo>
                    <a:pt x="368" y="1"/>
                  </a:moveTo>
                  <a:cubicBezTo>
                    <a:pt x="291" y="1"/>
                    <a:pt x="215" y="27"/>
                    <a:pt x="153" y="81"/>
                  </a:cubicBezTo>
                  <a:cubicBezTo>
                    <a:pt x="14" y="200"/>
                    <a:pt x="1" y="406"/>
                    <a:pt x="119" y="541"/>
                  </a:cubicBezTo>
                  <a:cubicBezTo>
                    <a:pt x="417" y="883"/>
                    <a:pt x="846" y="1076"/>
                    <a:pt x="1296" y="1076"/>
                  </a:cubicBezTo>
                  <a:cubicBezTo>
                    <a:pt x="1746" y="1076"/>
                    <a:pt x="2176" y="883"/>
                    <a:pt x="2474" y="541"/>
                  </a:cubicBezTo>
                  <a:cubicBezTo>
                    <a:pt x="2592" y="406"/>
                    <a:pt x="2578" y="200"/>
                    <a:pt x="2443" y="81"/>
                  </a:cubicBezTo>
                  <a:cubicBezTo>
                    <a:pt x="2380" y="27"/>
                    <a:pt x="2302" y="1"/>
                    <a:pt x="2226" y="1"/>
                  </a:cubicBezTo>
                  <a:cubicBezTo>
                    <a:pt x="2134" y="1"/>
                    <a:pt x="2044" y="38"/>
                    <a:pt x="1980" y="112"/>
                  </a:cubicBezTo>
                  <a:cubicBezTo>
                    <a:pt x="1807" y="311"/>
                    <a:pt x="1560" y="423"/>
                    <a:pt x="1296" y="423"/>
                  </a:cubicBezTo>
                  <a:cubicBezTo>
                    <a:pt x="1036" y="423"/>
                    <a:pt x="786" y="311"/>
                    <a:pt x="613" y="112"/>
                  </a:cubicBezTo>
                  <a:cubicBezTo>
                    <a:pt x="549" y="38"/>
                    <a:pt x="458" y="1"/>
                    <a:pt x="36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10745;p65"/>
            <p:cNvSpPr/>
            <p:nvPr/>
          </p:nvSpPr>
          <p:spPr>
            <a:xfrm>
              <a:off x="2100875" y="3361800"/>
              <a:ext cx="85525" cy="79075"/>
            </a:xfrm>
            <a:custGeom>
              <a:avLst/>
              <a:gdLst/>
              <a:ahLst/>
              <a:cxnLst/>
              <a:rect l="l" t="t" r="r" b="b"/>
              <a:pathLst>
                <a:path w="3421" h="3163" extrusionOk="0">
                  <a:moveTo>
                    <a:pt x="2309" y="0"/>
                  </a:moveTo>
                  <a:cubicBezTo>
                    <a:pt x="1761" y="0"/>
                    <a:pt x="1210" y="210"/>
                    <a:pt x="792" y="628"/>
                  </a:cubicBezTo>
                  <a:cubicBezTo>
                    <a:pt x="153" y="1268"/>
                    <a:pt x="1" y="2208"/>
                    <a:pt x="335" y="2990"/>
                  </a:cubicBezTo>
                  <a:cubicBezTo>
                    <a:pt x="604" y="3105"/>
                    <a:pt x="892" y="3162"/>
                    <a:pt x="1180" y="3162"/>
                  </a:cubicBezTo>
                  <a:cubicBezTo>
                    <a:pt x="1729" y="3162"/>
                    <a:pt x="2279" y="2952"/>
                    <a:pt x="2697" y="2533"/>
                  </a:cubicBezTo>
                  <a:cubicBezTo>
                    <a:pt x="3228" y="2005"/>
                    <a:pt x="3420" y="1271"/>
                    <a:pt x="3282" y="588"/>
                  </a:cubicBezTo>
                  <a:cubicBezTo>
                    <a:pt x="3228" y="314"/>
                    <a:pt x="3011" y="97"/>
                    <a:pt x="2737" y="43"/>
                  </a:cubicBezTo>
                  <a:cubicBezTo>
                    <a:pt x="2596" y="14"/>
                    <a:pt x="2453" y="0"/>
                    <a:pt x="230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10746;p65"/>
            <p:cNvSpPr/>
            <p:nvPr/>
          </p:nvSpPr>
          <p:spPr>
            <a:xfrm>
              <a:off x="2037375" y="3361800"/>
              <a:ext cx="85525" cy="79075"/>
            </a:xfrm>
            <a:custGeom>
              <a:avLst/>
              <a:gdLst/>
              <a:ahLst/>
              <a:cxnLst/>
              <a:rect l="l" t="t" r="r" b="b"/>
              <a:pathLst>
                <a:path w="3421" h="3163" extrusionOk="0">
                  <a:moveTo>
                    <a:pt x="1111" y="0"/>
                  </a:moveTo>
                  <a:cubicBezTo>
                    <a:pt x="968" y="0"/>
                    <a:pt x="824" y="14"/>
                    <a:pt x="683" y="43"/>
                  </a:cubicBezTo>
                  <a:cubicBezTo>
                    <a:pt x="409" y="97"/>
                    <a:pt x="193" y="314"/>
                    <a:pt x="139" y="588"/>
                  </a:cubicBezTo>
                  <a:cubicBezTo>
                    <a:pt x="0" y="1271"/>
                    <a:pt x="193" y="2005"/>
                    <a:pt x="724" y="2533"/>
                  </a:cubicBezTo>
                  <a:cubicBezTo>
                    <a:pt x="1144" y="2952"/>
                    <a:pt x="1693" y="3162"/>
                    <a:pt x="2242" y="3162"/>
                  </a:cubicBezTo>
                  <a:cubicBezTo>
                    <a:pt x="2529" y="3162"/>
                    <a:pt x="2817" y="3105"/>
                    <a:pt x="3085" y="2990"/>
                  </a:cubicBezTo>
                  <a:cubicBezTo>
                    <a:pt x="3420" y="2208"/>
                    <a:pt x="3268" y="1268"/>
                    <a:pt x="2629" y="628"/>
                  </a:cubicBezTo>
                  <a:cubicBezTo>
                    <a:pt x="2210" y="210"/>
                    <a:pt x="1660" y="0"/>
                    <a:pt x="11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10747;p65"/>
            <p:cNvSpPr/>
            <p:nvPr/>
          </p:nvSpPr>
          <p:spPr>
            <a:xfrm>
              <a:off x="2080075" y="3419450"/>
              <a:ext cx="63625" cy="63525"/>
            </a:xfrm>
            <a:custGeom>
              <a:avLst/>
              <a:gdLst/>
              <a:ahLst/>
              <a:cxnLst/>
              <a:rect l="l" t="t" r="r" b="b"/>
              <a:pathLst>
                <a:path w="2545" h="2541" extrusionOk="0">
                  <a:moveTo>
                    <a:pt x="1272" y="0"/>
                  </a:moveTo>
                  <a:cubicBezTo>
                    <a:pt x="569" y="0"/>
                    <a:pt x="0" y="569"/>
                    <a:pt x="0" y="1269"/>
                  </a:cubicBezTo>
                  <a:cubicBezTo>
                    <a:pt x="0" y="1972"/>
                    <a:pt x="569" y="2541"/>
                    <a:pt x="1272" y="2541"/>
                  </a:cubicBezTo>
                  <a:cubicBezTo>
                    <a:pt x="1976" y="2541"/>
                    <a:pt x="2544" y="1972"/>
                    <a:pt x="2544" y="1269"/>
                  </a:cubicBezTo>
                  <a:cubicBezTo>
                    <a:pt x="2544" y="569"/>
                    <a:pt x="1976" y="0"/>
                    <a:pt x="127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10748;p65"/>
            <p:cNvSpPr/>
            <p:nvPr/>
          </p:nvSpPr>
          <p:spPr>
            <a:xfrm>
              <a:off x="1895475" y="3389250"/>
              <a:ext cx="105550" cy="69800"/>
            </a:xfrm>
            <a:custGeom>
              <a:avLst/>
              <a:gdLst/>
              <a:ahLst/>
              <a:cxnLst/>
              <a:rect l="l" t="t" r="r" b="b"/>
              <a:pathLst>
                <a:path w="4222" h="2792" extrusionOk="0">
                  <a:moveTo>
                    <a:pt x="1678" y="1"/>
                  </a:moveTo>
                  <a:cubicBezTo>
                    <a:pt x="964" y="816"/>
                    <a:pt x="392" y="1760"/>
                    <a:pt x="0" y="2791"/>
                  </a:cubicBezTo>
                  <a:lnTo>
                    <a:pt x="3072" y="2791"/>
                  </a:lnTo>
                  <a:cubicBezTo>
                    <a:pt x="3329" y="1787"/>
                    <a:pt x="3718" y="846"/>
                    <a:pt x="42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" name="Google Shape;10767;p65"/>
          <p:cNvGrpSpPr/>
          <p:nvPr/>
        </p:nvGrpSpPr>
        <p:grpSpPr>
          <a:xfrm>
            <a:off x="329367" y="414342"/>
            <a:ext cx="483850" cy="541250"/>
            <a:chOff x="3278050" y="4022150"/>
            <a:chExt cx="483850" cy="541250"/>
          </a:xfrm>
        </p:grpSpPr>
        <p:sp>
          <p:nvSpPr>
            <p:cNvPr id="32" name="Google Shape;10768;p65"/>
            <p:cNvSpPr/>
            <p:nvPr/>
          </p:nvSpPr>
          <p:spPr>
            <a:xfrm>
              <a:off x="3292275" y="4022150"/>
              <a:ext cx="455325" cy="227675"/>
            </a:xfrm>
            <a:custGeom>
              <a:avLst/>
              <a:gdLst/>
              <a:ahLst/>
              <a:cxnLst/>
              <a:rect l="l" t="t" r="r" b="b"/>
              <a:pathLst>
                <a:path w="18213" h="9107" extrusionOk="0">
                  <a:moveTo>
                    <a:pt x="9106" y="1"/>
                  </a:moveTo>
                  <a:cubicBezTo>
                    <a:pt x="4086" y="1"/>
                    <a:pt x="0" y="4083"/>
                    <a:pt x="0" y="9107"/>
                  </a:cubicBezTo>
                  <a:lnTo>
                    <a:pt x="18212" y="9107"/>
                  </a:lnTo>
                  <a:cubicBezTo>
                    <a:pt x="18212" y="4083"/>
                    <a:pt x="14126" y="1"/>
                    <a:pt x="9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10769;p65"/>
            <p:cNvSpPr/>
            <p:nvPr/>
          </p:nvSpPr>
          <p:spPr>
            <a:xfrm>
              <a:off x="3655300" y="4207600"/>
              <a:ext cx="106600" cy="106575"/>
            </a:xfrm>
            <a:custGeom>
              <a:avLst/>
              <a:gdLst/>
              <a:ahLst/>
              <a:cxnLst/>
              <a:rect l="l" t="t" r="r" b="b"/>
              <a:pathLst>
                <a:path w="4264" h="4263" extrusionOk="0">
                  <a:moveTo>
                    <a:pt x="2132" y="1"/>
                  </a:moveTo>
                  <a:cubicBezTo>
                    <a:pt x="955" y="1"/>
                    <a:pt x="1" y="955"/>
                    <a:pt x="1" y="2132"/>
                  </a:cubicBezTo>
                  <a:cubicBezTo>
                    <a:pt x="1" y="3309"/>
                    <a:pt x="955" y="4263"/>
                    <a:pt x="2132" y="4263"/>
                  </a:cubicBezTo>
                  <a:cubicBezTo>
                    <a:pt x="3309" y="4263"/>
                    <a:pt x="4263" y="3309"/>
                    <a:pt x="4263" y="2132"/>
                  </a:cubicBezTo>
                  <a:cubicBezTo>
                    <a:pt x="4263" y="955"/>
                    <a:pt x="3309" y="1"/>
                    <a:pt x="21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10770;p65"/>
            <p:cNvSpPr/>
            <p:nvPr/>
          </p:nvSpPr>
          <p:spPr>
            <a:xfrm>
              <a:off x="3386125" y="4421725"/>
              <a:ext cx="267600" cy="141675"/>
            </a:xfrm>
            <a:custGeom>
              <a:avLst/>
              <a:gdLst/>
              <a:ahLst/>
              <a:cxnLst/>
              <a:rect l="l" t="t" r="r" b="b"/>
              <a:pathLst>
                <a:path w="10704" h="5667" extrusionOk="0">
                  <a:moveTo>
                    <a:pt x="2247" y="1"/>
                  </a:moveTo>
                  <a:cubicBezTo>
                    <a:pt x="2247" y="1"/>
                    <a:pt x="694" y="1060"/>
                    <a:pt x="1" y="3370"/>
                  </a:cubicBezTo>
                  <a:lnTo>
                    <a:pt x="2061" y="5667"/>
                  </a:lnTo>
                  <a:lnTo>
                    <a:pt x="8644" y="5667"/>
                  </a:lnTo>
                  <a:lnTo>
                    <a:pt x="10704" y="3370"/>
                  </a:lnTo>
                  <a:cubicBezTo>
                    <a:pt x="10010" y="1060"/>
                    <a:pt x="8458" y="1"/>
                    <a:pt x="845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10771;p65"/>
            <p:cNvSpPr/>
            <p:nvPr/>
          </p:nvSpPr>
          <p:spPr>
            <a:xfrm>
              <a:off x="3292275" y="4022150"/>
              <a:ext cx="237900" cy="227675"/>
            </a:xfrm>
            <a:custGeom>
              <a:avLst/>
              <a:gdLst/>
              <a:ahLst/>
              <a:cxnLst/>
              <a:rect l="l" t="t" r="r" b="b"/>
              <a:pathLst>
                <a:path w="9516" h="9107" extrusionOk="0">
                  <a:moveTo>
                    <a:pt x="9106" y="1"/>
                  </a:moveTo>
                  <a:cubicBezTo>
                    <a:pt x="4086" y="1"/>
                    <a:pt x="0" y="4083"/>
                    <a:pt x="0" y="9107"/>
                  </a:cubicBezTo>
                  <a:lnTo>
                    <a:pt x="2940" y="9107"/>
                  </a:lnTo>
                  <a:cubicBezTo>
                    <a:pt x="2936" y="9009"/>
                    <a:pt x="2933" y="8914"/>
                    <a:pt x="2933" y="8816"/>
                  </a:cubicBezTo>
                  <a:cubicBezTo>
                    <a:pt x="2933" y="4527"/>
                    <a:pt x="5744" y="934"/>
                    <a:pt x="9516" y="11"/>
                  </a:cubicBezTo>
                  <a:cubicBezTo>
                    <a:pt x="9380" y="4"/>
                    <a:pt x="9242" y="1"/>
                    <a:pt x="910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10772;p65"/>
            <p:cNvSpPr/>
            <p:nvPr/>
          </p:nvSpPr>
          <p:spPr>
            <a:xfrm>
              <a:off x="3331250" y="4143600"/>
              <a:ext cx="377375" cy="294825"/>
            </a:xfrm>
            <a:custGeom>
              <a:avLst/>
              <a:gdLst/>
              <a:ahLst/>
              <a:cxnLst/>
              <a:rect l="l" t="t" r="r" b="b"/>
              <a:pathLst>
                <a:path w="15095" h="11793" extrusionOk="0">
                  <a:moveTo>
                    <a:pt x="5361" y="1"/>
                  </a:moveTo>
                  <a:cubicBezTo>
                    <a:pt x="4985" y="1"/>
                    <a:pt x="4609" y="93"/>
                    <a:pt x="4269" y="277"/>
                  </a:cubicBezTo>
                  <a:cubicBezTo>
                    <a:pt x="3928" y="462"/>
                    <a:pt x="3551" y="554"/>
                    <a:pt x="3175" y="554"/>
                  </a:cubicBezTo>
                  <a:cubicBezTo>
                    <a:pt x="2799" y="554"/>
                    <a:pt x="2422" y="462"/>
                    <a:pt x="2081" y="277"/>
                  </a:cubicBezTo>
                  <a:cubicBezTo>
                    <a:pt x="1834" y="142"/>
                    <a:pt x="1567" y="58"/>
                    <a:pt x="1296" y="20"/>
                  </a:cubicBezTo>
                  <a:cubicBezTo>
                    <a:pt x="477" y="1228"/>
                    <a:pt x="0" y="2683"/>
                    <a:pt x="0" y="4249"/>
                  </a:cubicBezTo>
                  <a:cubicBezTo>
                    <a:pt x="0" y="8416"/>
                    <a:pt x="3380" y="11792"/>
                    <a:pt x="7547" y="11792"/>
                  </a:cubicBezTo>
                  <a:cubicBezTo>
                    <a:pt x="11715" y="11792"/>
                    <a:pt x="15094" y="8416"/>
                    <a:pt x="15094" y="4249"/>
                  </a:cubicBezTo>
                  <a:cubicBezTo>
                    <a:pt x="15094" y="2683"/>
                    <a:pt x="14617" y="1228"/>
                    <a:pt x="13798" y="20"/>
                  </a:cubicBezTo>
                  <a:cubicBezTo>
                    <a:pt x="13528" y="58"/>
                    <a:pt x="13261" y="142"/>
                    <a:pt x="13014" y="277"/>
                  </a:cubicBezTo>
                  <a:cubicBezTo>
                    <a:pt x="12672" y="462"/>
                    <a:pt x="12296" y="554"/>
                    <a:pt x="11919" y="554"/>
                  </a:cubicBezTo>
                  <a:cubicBezTo>
                    <a:pt x="11543" y="554"/>
                    <a:pt x="11167" y="462"/>
                    <a:pt x="10825" y="277"/>
                  </a:cubicBezTo>
                  <a:cubicBezTo>
                    <a:pt x="10485" y="93"/>
                    <a:pt x="10110" y="1"/>
                    <a:pt x="9734" y="1"/>
                  </a:cubicBezTo>
                  <a:cubicBezTo>
                    <a:pt x="9358" y="1"/>
                    <a:pt x="8982" y="93"/>
                    <a:pt x="8640" y="277"/>
                  </a:cubicBezTo>
                  <a:cubicBezTo>
                    <a:pt x="8298" y="462"/>
                    <a:pt x="7923" y="554"/>
                    <a:pt x="7547" y="554"/>
                  </a:cubicBezTo>
                  <a:cubicBezTo>
                    <a:pt x="7172" y="554"/>
                    <a:pt x="6796" y="462"/>
                    <a:pt x="6455" y="277"/>
                  </a:cubicBezTo>
                  <a:cubicBezTo>
                    <a:pt x="6113" y="93"/>
                    <a:pt x="5737" y="1"/>
                    <a:pt x="53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10773;p65"/>
            <p:cNvSpPr/>
            <p:nvPr/>
          </p:nvSpPr>
          <p:spPr>
            <a:xfrm>
              <a:off x="3378025" y="4505950"/>
              <a:ext cx="59625" cy="57450"/>
            </a:xfrm>
            <a:custGeom>
              <a:avLst/>
              <a:gdLst/>
              <a:ahLst/>
              <a:cxnLst/>
              <a:rect l="l" t="t" r="r" b="b"/>
              <a:pathLst>
                <a:path w="2385" h="2298" extrusionOk="0">
                  <a:moveTo>
                    <a:pt x="325" y="1"/>
                  </a:moveTo>
                  <a:cubicBezTo>
                    <a:pt x="129" y="664"/>
                    <a:pt x="0" y="1425"/>
                    <a:pt x="0" y="2298"/>
                  </a:cubicBezTo>
                  <a:lnTo>
                    <a:pt x="2385" y="2298"/>
                  </a:lnTo>
                  <a:lnTo>
                    <a:pt x="238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10774;p65"/>
            <p:cNvSpPr/>
            <p:nvPr/>
          </p:nvSpPr>
          <p:spPr>
            <a:xfrm>
              <a:off x="3602200" y="4505950"/>
              <a:ext cx="59650" cy="57450"/>
            </a:xfrm>
            <a:custGeom>
              <a:avLst/>
              <a:gdLst/>
              <a:ahLst/>
              <a:cxnLst/>
              <a:rect l="l" t="t" r="r" b="b"/>
              <a:pathLst>
                <a:path w="2386" h="2298" extrusionOk="0">
                  <a:moveTo>
                    <a:pt x="1" y="1"/>
                  </a:moveTo>
                  <a:lnTo>
                    <a:pt x="1" y="2298"/>
                  </a:lnTo>
                  <a:lnTo>
                    <a:pt x="2385" y="2298"/>
                  </a:lnTo>
                  <a:cubicBezTo>
                    <a:pt x="2385" y="1425"/>
                    <a:pt x="2257" y="664"/>
                    <a:pt x="20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10775;p65"/>
            <p:cNvSpPr/>
            <p:nvPr/>
          </p:nvSpPr>
          <p:spPr>
            <a:xfrm>
              <a:off x="3278050" y="4144100"/>
              <a:ext cx="177625" cy="283075"/>
            </a:xfrm>
            <a:custGeom>
              <a:avLst/>
              <a:gdLst/>
              <a:ahLst/>
              <a:cxnLst/>
              <a:rect l="l" t="t" r="r" b="b"/>
              <a:pathLst>
                <a:path w="7105" h="11323" extrusionOk="0">
                  <a:moveTo>
                    <a:pt x="3424" y="0"/>
                  </a:moveTo>
                  <a:cubicBezTo>
                    <a:pt x="2906" y="765"/>
                    <a:pt x="2528" y="1624"/>
                    <a:pt x="2318" y="2551"/>
                  </a:cubicBezTo>
                  <a:cubicBezTo>
                    <a:pt x="2257" y="2544"/>
                    <a:pt x="2196" y="2541"/>
                    <a:pt x="2128" y="2541"/>
                  </a:cubicBezTo>
                  <a:cubicBezTo>
                    <a:pt x="951" y="2541"/>
                    <a:pt x="1" y="3495"/>
                    <a:pt x="1" y="4672"/>
                  </a:cubicBezTo>
                  <a:cubicBezTo>
                    <a:pt x="1" y="5849"/>
                    <a:pt x="951" y="6803"/>
                    <a:pt x="2128" y="6803"/>
                  </a:cubicBezTo>
                  <a:cubicBezTo>
                    <a:pt x="2294" y="6803"/>
                    <a:pt x="2436" y="6783"/>
                    <a:pt x="2561" y="6749"/>
                  </a:cubicBezTo>
                  <a:cubicBezTo>
                    <a:pt x="3312" y="8870"/>
                    <a:pt x="4987" y="10554"/>
                    <a:pt x="7104" y="11322"/>
                  </a:cubicBezTo>
                  <a:cubicBezTo>
                    <a:pt x="4926" y="9685"/>
                    <a:pt x="3502" y="6989"/>
                    <a:pt x="3502" y="3938"/>
                  </a:cubicBezTo>
                  <a:cubicBezTo>
                    <a:pt x="3502" y="2632"/>
                    <a:pt x="3762" y="1391"/>
                    <a:pt x="4232" y="271"/>
                  </a:cubicBezTo>
                  <a:cubicBezTo>
                    <a:pt x="4226" y="264"/>
                    <a:pt x="4219" y="261"/>
                    <a:pt x="4209" y="257"/>
                  </a:cubicBezTo>
                  <a:cubicBezTo>
                    <a:pt x="3962" y="122"/>
                    <a:pt x="3695" y="38"/>
                    <a:pt x="34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10776;p65"/>
            <p:cNvSpPr/>
            <p:nvPr/>
          </p:nvSpPr>
          <p:spPr>
            <a:xfrm>
              <a:off x="3366350" y="4333450"/>
              <a:ext cx="83825" cy="135750"/>
            </a:xfrm>
            <a:custGeom>
              <a:avLst/>
              <a:gdLst/>
              <a:ahLst/>
              <a:cxnLst/>
              <a:rect l="l" t="t" r="r" b="b"/>
              <a:pathLst>
                <a:path w="3353" h="5430" extrusionOk="0">
                  <a:moveTo>
                    <a:pt x="2713" y="0"/>
                  </a:moveTo>
                  <a:cubicBezTo>
                    <a:pt x="1215" y="0"/>
                    <a:pt x="0" y="1218"/>
                    <a:pt x="0" y="2716"/>
                  </a:cubicBezTo>
                  <a:cubicBezTo>
                    <a:pt x="0" y="4215"/>
                    <a:pt x="1215" y="5429"/>
                    <a:pt x="2713" y="5429"/>
                  </a:cubicBezTo>
                  <a:lnTo>
                    <a:pt x="3353" y="5429"/>
                  </a:lnTo>
                  <a:lnTo>
                    <a:pt x="3353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10777;p65"/>
            <p:cNvSpPr/>
            <p:nvPr/>
          </p:nvSpPr>
          <p:spPr>
            <a:xfrm>
              <a:off x="3589675" y="4333450"/>
              <a:ext cx="83850" cy="135750"/>
            </a:xfrm>
            <a:custGeom>
              <a:avLst/>
              <a:gdLst/>
              <a:ahLst/>
              <a:cxnLst/>
              <a:rect l="l" t="t" r="r" b="b"/>
              <a:pathLst>
                <a:path w="3354" h="5430" extrusionOk="0">
                  <a:moveTo>
                    <a:pt x="1" y="0"/>
                  </a:moveTo>
                  <a:lnTo>
                    <a:pt x="1" y="5429"/>
                  </a:lnTo>
                  <a:lnTo>
                    <a:pt x="640" y="5429"/>
                  </a:lnTo>
                  <a:cubicBezTo>
                    <a:pt x="2139" y="5429"/>
                    <a:pt x="3353" y="4215"/>
                    <a:pt x="3353" y="2716"/>
                  </a:cubicBezTo>
                  <a:cubicBezTo>
                    <a:pt x="3353" y="1218"/>
                    <a:pt x="2139" y="0"/>
                    <a:pt x="6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10778;p65"/>
            <p:cNvSpPr/>
            <p:nvPr/>
          </p:nvSpPr>
          <p:spPr>
            <a:xfrm>
              <a:off x="3491850" y="4473075"/>
              <a:ext cx="56175" cy="56075"/>
            </a:xfrm>
            <a:custGeom>
              <a:avLst/>
              <a:gdLst/>
              <a:ahLst/>
              <a:cxnLst/>
              <a:rect l="l" t="t" r="r" b="b"/>
              <a:pathLst>
                <a:path w="2247" h="2243" extrusionOk="0">
                  <a:moveTo>
                    <a:pt x="1123" y="0"/>
                  </a:moveTo>
                  <a:cubicBezTo>
                    <a:pt x="504" y="0"/>
                    <a:pt x="0" y="504"/>
                    <a:pt x="0" y="1123"/>
                  </a:cubicBezTo>
                  <a:cubicBezTo>
                    <a:pt x="0" y="1742"/>
                    <a:pt x="504" y="2243"/>
                    <a:pt x="1123" y="2243"/>
                  </a:cubicBezTo>
                  <a:cubicBezTo>
                    <a:pt x="1742" y="2243"/>
                    <a:pt x="2246" y="1742"/>
                    <a:pt x="2246" y="1123"/>
                  </a:cubicBezTo>
                  <a:cubicBezTo>
                    <a:pt x="2246" y="504"/>
                    <a:pt x="1742" y="0"/>
                    <a:pt x="11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10779;p65"/>
            <p:cNvSpPr/>
            <p:nvPr/>
          </p:nvSpPr>
          <p:spPr>
            <a:xfrm>
              <a:off x="3423925" y="4324650"/>
              <a:ext cx="48400" cy="153350"/>
            </a:xfrm>
            <a:custGeom>
              <a:avLst/>
              <a:gdLst/>
              <a:ahLst/>
              <a:cxnLst/>
              <a:rect l="l" t="t" r="r" b="b"/>
              <a:pathLst>
                <a:path w="1936" h="6134" extrusionOk="0">
                  <a:moveTo>
                    <a:pt x="1337" y="0"/>
                  </a:moveTo>
                  <a:cubicBezTo>
                    <a:pt x="600" y="0"/>
                    <a:pt x="1" y="599"/>
                    <a:pt x="1" y="1340"/>
                  </a:cubicBezTo>
                  <a:lnTo>
                    <a:pt x="1" y="4797"/>
                  </a:lnTo>
                  <a:cubicBezTo>
                    <a:pt x="1" y="5534"/>
                    <a:pt x="600" y="6133"/>
                    <a:pt x="1337" y="6133"/>
                  </a:cubicBezTo>
                  <a:cubicBezTo>
                    <a:pt x="1669" y="6133"/>
                    <a:pt x="1936" y="5869"/>
                    <a:pt x="1936" y="5538"/>
                  </a:cubicBezTo>
                  <a:lnTo>
                    <a:pt x="1936" y="596"/>
                  </a:lnTo>
                  <a:cubicBezTo>
                    <a:pt x="1936" y="268"/>
                    <a:pt x="1669" y="0"/>
                    <a:pt x="13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10780;p65"/>
            <p:cNvSpPr/>
            <p:nvPr/>
          </p:nvSpPr>
          <p:spPr>
            <a:xfrm>
              <a:off x="3567625" y="4324650"/>
              <a:ext cx="48300" cy="153350"/>
            </a:xfrm>
            <a:custGeom>
              <a:avLst/>
              <a:gdLst/>
              <a:ahLst/>
              <a:cxnLst/>
              <a:rect l="l" t="t" r="r" b="b"/>
              <a:pathLst>
                <a:path w="1932" h="6134" extrusionOk="0">
                  <a:moveTo>
                    <a:pt x="595" y="0"/>
                  </a:moveTo>
                  <a:cubicBezTo>
                    <a:pt x="264" y="0"/>
                    <a:pt x="0" y="268"/>
                    <a:pt x="0" y="596"/>
                  </a:cubicBezTo>
                  <a:lnTo>
                    <a:pt x="0" y="5538"/>
                  </a:lnTo>
                  <a:cubicBezTo>
                    <a:pt x="0" y="5869"/>
                    <a:pt x="264" y="6133"/>
                    <a:pt x="595" y="6133"/>
                  </a:cubicBezTo>
                  <a:cubicBezTo>
                    <a:pt x="1333" y="6133"/>
                    <a:pt x="1932" y="5534"/>
                    <a:pt x="1932" y="4797"/>
                  </a:cubicBezTo>
                  <a:lnTo>
                    <a:pt x="1932" y="1340"/>
                  </a:lnTo>
                  <a:cubicBezTo>
                    <a:pt x="1932" y="599"/>
                    <a:pt x="1333" y="0"/>
                    <a:pt x="59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10781;p65"/>
            <p:cNvSpPr/>
            <p:nvPr/>
          </p:nvSpPr>
          <p:spPr>
            <a:xfrm>
              <a:off x="3362375" y="4246750"/>
              <a:ext cx="84925" cy="67700"/>
            </a:xfrm>
            <a:custGeom>
              <a:avLst/>
              <a:gdLst/>
              <a:ahLst/>
              <a:cxnLst/>
              <a:rect l="l" t="t" r="r" b="b"/>
              <a:pathLst>
                <a:path w="3397" h="2708" extrusionOk="0">
                  <a:moveTo>
                    <a:pt x="1698" y="1"/>
                  </a:moveTo>
                  <a:cubicBezTo>
                    <a:pt x="761" y="1"/>
                    <a:pt x="0" y="606"/>
                    <a:pt x="0" y="1354"/>
                  </a:cubicBezTo>
                  <a:cubicBezTo>
                    <a:pt x="0" y="2102"/>
                    <a:pt x="761" y="2707"/>
                    <a:pt x="1698" y="2707"/>
                  </a:cubicBezTo>
                  <a:cubicBezTo>
                    <a:pt x="2639" y="2707"/>
                    <a:pt x="3397" y="2102"/>
                    <a:pt x="3397" y="1354"/>
                  </a:cubicBezTo>
                  <a:cubicBezTo>
                    <a:pt x="3397" y="606"/>
                    <a:pt x="2639" y="1"/>
                    <a:pt x="16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10782;p65"/>
            <p:cNvSpPr/>
            <p:nvPr/>
          </p:nvSpPr>
          <p:spPr>
            <a:xfrm>
              <a:off x="3592550" y="4246750"/>
              <a:ext cx="84950" cy="67700"/>
            </a:xfrm>
            <a:custGeom>
              <a:avLst/>
              <a:gdLst/>
              <a:ahLst/>
              <a:cxnLst/>
              <a:rect l="l" t="t" r="r" b="b"/>
              <a:pathLst>
                <a:path w="3398" h="2708" extrusionOk="0">
                  <a:moveTo>
                    <a:pt x="1699" y="1"/>
                  </a:moveTo>
                  <a:cubicBezTo>
                    <a:pt x="759" y="1"/>
                    <a:pt x="1" y="606"/>
                    <a:pt x="1" y="1354"/>
                  </a:cubicBezTo>
                  <a:cubicBezTo>
                    <a:pt x="1" y="2102"/>
                    <a:pt x="759" y="2707"/>
                    <a:pt x="1699" y="2707"/>
                  </a:cubicBezTo>
                  <a:cubicBezTo>
                    <a:pt x="2636" y="2707"/>
                    <a:pt x="3397" y="2102"/>
                    <a:pt x="3397" y="1354"/>
                  </a:cubicBezTo>
                  <a:cubicBezTo>
                    <a:pt x="3397" y="606"/>
                    <a:pt x="2636" y="1"/>
                    <a:pt x="16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10783;p65"/>
            <p:cNvSpPr/>
            <p:nvPr/>
          </p:nvSpPr>
          <p:spPr>
            <a:xfrm>
              <a:off x="3421400" y="4222500"/>
              <a:ext cx="16425" cy="33675"/>
            </a:xfrm>
            <a:custGeom>
              <a:avLst/>
              <a:gdLst/>
              <a:ahLst/>
              <a:cxnLst/>
              <a:rect l="l" t="t" r="r" b="b"/>
              <a:pathLst>
                <a:path w="657" h="1347" extrusionOk="0">
                  <a:moveTo>
                    <a:pt x="329" y="0"/>
                  </a:moveTo>
                  <a:cubicBezTo>
                    <a:pt x="149" y="0"/>
                    <a:pt x="0" y="146"/>
                    <a:pt x="0" y="328"/>
                  </a:cubicBezTo>
                  <a:lnTo>
                    <a:pt x="0" y="1022"/>
                  </a:lnTo>
                  <a:cubicBezTo>
                    <a:pt x="0" y="1201"/>
                    <a:pt x="149" y="1346"/>
                    <a:pt x="329" y="1346"/>
                  </a:cubicBezTo>
                  <a:cubicBezTo>
                    <a:pt x="508" y="1346"/>
                    <a:pt x="657" y="1201"/>
                    <a:pt x="657" y="1022"/>
                  </a:cubicBezTo>
                  <a:lnTo>
                    <a:pt x="657" y="328"/>
                  </a:lnTo>
                  <a:cubicBezTo>
                    <a:pt x="657" y="146"/>
                    <a:pt x="508" y="0"/>
                    <a:pt x="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10784;p65"/>
            <p:cNvSpPr/>
            <p:nvPr/>
          </p:nvSpPr>
          <p:spPr>
            <a:xfrm>
              <a:off x="3602025" y="4222500"/>
              <a:ext cx="16450" cy="33675"/>
            </a:xfrm>
            <a:custGeom>
              <a:avLst/>
              <a:gdLst/>
              <a:ahLst/>
              <a:cxnLst/>
              <a:rect l="l" t="t" r="r" b="b"/>
              <a:pathLst>
                <a:path w="658" h="1347" extrusionOk="0">
                  <a:moveTo>
                    <a:pt x="329" y="0"/>
                  </a:moveTo>
                  <a:cubicBezTo>
                    <a:pt x="150" y="0"/>
                    <a:pt x="1" y="146"/>
                    <a:pt x="1" y="328"/>
                  </a:cubicBezTo>
                  <a:lnTo>
                    <a:pt x="1" y="1022"/>
                  </a:lnTo>
                  <a:cubicBezTo>
                    <a:pt x="1" y="1201"/>
                    <a:pt x="150" y="1346"/>
                    <a:pt x="329" y="1346"/>
                  </a:cubicBezTo>
                  <a:cubicBezTo>
                    <a:pt x="508" y="1346"/>
                    <a:pt x="657" y="1201"/>
                    <a:pt x="657" y="1022"/>
                  </a:cubicBezTo>
                  <a:lnTo>
                    <a:pt x="657" y="328"/>
                  </a:lnTo>
                  <a:cubicBezTo>
                    <a:pt x="657" y="146"/>
                    <a:pt x="508" y="0"/>
                    <a:pt x="3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10785;p65"/>
            <p:cNvSpPr/>
            <p:nvPr/>
          </p:nvSpPr>
          <p:spPr>
            <a:xfrm>
              <a:off x="3487025" y="4239325"/>
              <a:ext cx="65900" cy="27250"/>
            </a:xfrm>
            <a:custGeom>
              <a:avLst/>
              <a:gdLst/>
              <a:ahLst/>
              <a:cxnLst/>
              <a:rect l="l" t="t" r="r" b="b"/>
              <a:pathLst>
                <a:path w="2636" h="1090" extrusionOk="0">
                  <a:moveTo>
                    <a:pt x="364" y="1"/>
                  </a:moveTo>
                  <a:cubicBezTo>
                    <a:pt x="288" y="1"/>
                    <a:pt x="211" y="27"/>
                    <a:pt x="149" y="81"/>
                  </a:cubicBezTo>
                  <a:cubicBezTo>
                    <a:pt x="14" y="200"/>
                    <a:pt x="0" y="406"/>
                    <a:pt x="119" y="542"/>
                  </a:cubicBezTo>
                  <a:cubicBezTo>
                    <a:pt x="420" y="890"/>
                    <a:pt x="856" y="1090"/>
                    <a:pt x="1316" y="1090"/>
                  </a:cubicBezTo>
                  <a:cubicBezTo>
                    <a:pt x="1776" y="1090"/>
                    <a:pt x="2213" y="890"/>
                    <a:pt x="2514" y="542"/>
                  </a:cubicBezTo>
                  <a:cubicBezTo>
                    <a:pt x="2636" y="406"/>
                    <a:pt x="2619" y="200"/>
                    <a:pt x="2483" y="81"/>
                  </a:cubicBezTo>
                  <a:cubicBezTo>
                    <a:pt x="2421" y="27"/>
                    <a:pt x="2345" y="1"/>
                    <a:pt x="2269" y="1"/>
                  </a:cubicBezTo>
                  <a:cubicBezTo>
                    <a:pt x="2178" y="1"/>
                    <a:pt x="2088" y="38"/>
                    <a:pt x="2023" y="112"/>
                  </a:cubicBezTo>
                  <a:cubicBezTo>
                    <a:pt x="1844" y="318"/>
                    <a:pt x="1587" y="433"/>
                    <a:pt x="1316" y="433"/>
                  </a:cubicBezTo>
                  <a:cubicBezTo>
                    <a:pt x="1046" y="433"/>
                    <a:pt x="789" y="318"/>
                    <a:pt x="609" y="112"/>
                  </a:cubicBezTo>
                  <a:cubicBezTo>
                    <a:pt x="545" y="38"/>
                    <a:pt x="455" y="1"/>
                    <a:pt x="36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50" name="TextBox 49"/>
          <p:cNvSpPr txBox="1"/>
          <p:nvPr/>
        </p:nvSpPr>
        <p:spPr>
          <a:xfrm>
            <a:off x="659914" y="1325366"/>
            <a:ext cx="7499169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/>
              <a:t>2</a:t>
            </a:r>
            <a:r>
              <a:rPr lang="en-US" dirty="0" smtClean="0"/>
              <a:t>. </a:t>
            </a:r>
            <a:r>
              <a:rPr lang="en-US" dirty="0" err="1" smtClean="0"/>
              <a:t>Rizki</a:t>
            </a:r>
            <a:r>
              <a:rPr lang="en-US" dirty="0" smtClean="0"/>
              <a:t> </a:t>
            </a:r>
            <a:r>
              <a:rPr lang="en-US" dirty="0" err="1" smtClean="0"/>
              <a:t>memiliki</a:t>
            </a:r>
            <a:r>
              <a:rPr lang="en-US" dirty="0" smtClean="0"/>
              <a:t> </a:t>
            </a:r>
            <a:r>
              <a:rPr lang="en-US" dirty="0" err="1" smtClean="0"/>
              <a:t>kayu</a:t>
            </a:r>
            <a:r>
              <a:rPr lang="en-US" dirty="0"/>
              <a:t> </a:t>
            </a:r>
            <a:r>
              <a:rPr lang="en-US" dirty="0" err="1" smtClean="0"/>
              <a:t>sepanjang</a:t>
            </a:r>
            <a:r>
              <a:rPr lang="en-US" dirty="0" smtClean="0"/>
              <a:t> 200 </a:t>
            </a:r>
            <a:r>
              <a:rPr lang="en-US" dirty="0" err="1" smtClean="0"/>
              <a:t>sentimeter</a:t>
            </a:r>
            <a:r>
              <a:rPr lang="en-US" dirty="0" smtClean="0"/>
              <a:t>. </a:t>
            </a:r>
            <a:r>
              <a:rPr lang="en-US" dirty="0" err="1" smtClean="0"/>
              <a:t>Berapa</a:t>
            </a:r>
            <a:r>
              <a:rPr lang="en-US" dirty="0" smtClean="0"/>
              <a:t> </a:t>
            </a:r>
            <a:r>
              <a:rPr lang="en-US" dirty="0" err="1" smtClean="0"/>
              <a:t>meterkah</a:t>
            </a:r>
            <a:r>
              <a:rPr lang="en-US" dirty="0" smtClean="0"/>
              <a:t> </a:t>
            </a:r>
            <a:r>
              <a:rPr lang="en-US" dirty="0" err="1" smtClean="0"/>
              <a:t>panjang</a:t>
            </a:r>
            <a:r>
              <a:rPr lang="en-US" dirty="0" smtClean="0"/>
              <a:t> </a:t>
            </a:r>
            <a:r>
              <a:rPr lang="en-US" dirty="0" err="1" smtClean="0"/>
              <a:t>kayu</a:t>
            </a:r>
            <a:r>
              <a:rPr lang="en-US" dirty="0" smtClean="0"/>
              <a:t> </a:t>
            </a:r>
            <a:r>
              <a:rPr lang="en-US" dirty="0" err="1" smtClean="0"/>
              <a:t>milik</a:t>
            </a:r>
            <a:r>
              <a:rPr lang="en-US" dirty="0" smtClean="0"/>
              <a:t> </a:t>
            </a:r>
            <a:r>
              <a:rPr lang="en-US" dirty="0" err="1" smtClean="0"/>
              <a:t>Rizki</a:t>
            </a:r>
            <a:r>
              <a:rPr lang="en-US" dirty="0" smtClean="0"/>
              <a:t>?</a:t>
            </a:r>
          </a:p>
        </p:txBody>
      </p:sp>
      <p:sp>
        <p:nvSpPr>
          <p:cNvPr id="51" name="TextBox 50"/>
          <p:cNvSpPr txBox="1"/>
          <p:nvPr/>
        </p:nvSpPr>
        <p:spPr>
          <a:xfrm>
            <a:off x="1051350" y="1799070"/>
            <a:ext cx="21307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Diketahui</a:t>
            </a:r>
            <a:r>
              <a:rPr lang="en-US" dirty="0" smtClean="0"/>
              <a:t> 		: </a:t>
            </a:r>
            <a:endParaRPr lang="en-US" dirty="0"/>
          </a:p>
        </p:txBody>
      </p:sp>
      <p:sp>
        <p:nvSpPr>
          <p:cNvPr id="52" name="TextBox 51"/>
          <p:cNvSpPr txBox="1"/>
          <p:nvPr/>
        </p:nvSpPr>
        <p:spPr>
          <a:xfrm>
            <a:off x="1073775" y="2295508"/>
            <a:ext cx="21307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Ditanyakan</a:t>
            </a:r>
            <a:r>
              <a:rPr lang="en-US" dirty="0" smtClean="0"/>
              <a:t> 	: </a:t>
            </a:r>
            <a:endParaRPr lang="en-US" dirty="0"/>
          </a:p>
        </p:txBody>
      </p:sp>
      <p:sp>
        <p:nvSpPr>
          <p:cNvPr id="53" name="TextBox 52"/>
          <p:cNvSpPr txBox="1"/>
          <p:nvPr/>
        </p:nvSpPr>
        <p:spPr>
          <a:xfrm>
            <a:off x="1043675" y="2791946"/>
            <a:ext cx="2130711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Jawab</a:t>
            </a:r>
            <a:r>
              <a:rPr lang="en-US" dirty="0" smtClean="0"/>
              <a:t>	 	: </a:t>
            </a:r>
            <a:endParaRPr lang="en-US" dirty="0"/>
          </a:p>
        </p:txBody>
      </p:sp>
      <p:sp>
        <p:nvSpPr>
          <p:cNvPr id="54" name="TextBox 53"/>
          <p:cNvSpPr txBox="1"/>
          <p:nvPr/>
        </p:nvSpPr>
        <p:spPr>
          <a:xfrm>
            <a:off x="798917" y="3630933"/>
            <a:ext cx="61266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dirty="0" err="1" smtClean="0"/>
              <a:t>Jadi</a:t>
            </a:r>
            <a:r>
              <a:rPr lang="en-US" dirty="0" smtClean="0"/>
              <a:t>, 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8116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0" grpId="0"/>
      <p:bldP spid="51" grpId="0"/>
      <p:bldP spid="52" grpId="0"/>
      <p:bldP spid="53" grpId="0"/>
      <p:bldP spid="54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3"/>
        </a:solidFill>
        <a:effectLst/>
      </p:bgPr>
    </p:bg>
    <p:spTree>
      <p:nvGrpSpPr>
        <p:cNvPr id="1" name="Shape 118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22" name="Google Shape;11822;p67"/>
          <p:cNvGrpSpPr/>
          <p:nvPr/>
        </p:nvGrpSpPr>
        <p:grpSpPr>
          <a:xfrm>
            <a:off x="719999" y="1159276"/>
            <a:ext cx="2219815" cy="1553688"/>
            <a:chOff x="720012" y="1025425"/>
            <a:chExt cx="1944307" cy="1360855"/>
          </a:xfrm>
        </p:grpSpPr>
        <p:sp>
          <p:nvSpPr>
            <p:cNvPr id="11823" name="Google Shape;11823;p67"/>
            <p:cNvSpPr/>
            <p:nvPr/>
          </p:nvSpPr>
          <p:spPr>
            <a:xfrm>
              <a:off x="720012" y="1101125"/>
              <a:ext cx="1944307" cy="1285155"/>
            </a:xfrm>
            <a:custGeom>
              <a:avLst/>
              <a:gdLst/>
              <a:ahLst/>
              <a:cxnLst/>
              <a:rect l="l" t="t" r="r" b="b"/>
              <a:pathLst>
                <a:path w="94258" h="62303" extrusionOk="0">
                  <a:moveTo>
                    <a:pt x="43446" y="1"/>
                  </a:moveTo>
                  <a:cubicBezTo>
                    <a:pt x="40933" y="1"/>
                    <a:pt x="38211" y="488"/>
                    <a:pt x="35290" y="1642"/>
                  </a:cubicBezTo>
                  <a:cubicBezTo>
                    <a:pt x="30723" y="3448"/>
                    <a:pt x="28473" y="5971"/>
                    <a:pt x="27792" y="8424"/>
                  </a:cubicBezTo>
                  <a:lnTo>
                    <a:pt x="27792" y="8424"/>
                  </a:lnTo>
                  <a:cubicBezTo>
                    <a:pt x="26922" y="8318"/>
                    <a:pt x="26038" y="8260"/>
                    <a:pt x="25157" y="8260"/>
                  </a:cubicBezTo>
                  <a:cubicBezTo>
                    <a:pt x="21066" y="8260"/>
                    <a:pt x="17016" y="9513"/>
                    <a:pt x="14499" y="13040"/>
                  </a:cubicBezTo>
                  <a:cubicBezTo>
                    <a:pt x="6171" y="24682"/>
                    <a:pt x="12706" y="33983"/>
                    <a:pt x="12706" y="33983"/>
                  </a:cubicBezTo>
                  <a:cubicBezTo>
                    <a:pt x="12706" y="33983"/>
                    <a:pt x="10212" y="30450"/>
                    <a:pt x="7565" y="30450"/>
                  </a:cubicBezTo>
                  <a:cubicBezTo>
                    <a:pt x="5918" y="30450"/>
                    <a:pt x="4211" y="31819"/>
                    <a:pt x="3010" y="36262"/>
                  </a:cubicBezTo>
                  <a:cubicBezTo>
                    <a:pt x="0" y="47365"/>
                    <a:pt x="10022" y="54199"/>
                    <a:pt x="14178" y="54199"/>
                  </a:cubicBezTo>
                  <a:cubicBezTo>
                    <a:pt x="14346" y="54199"/>
                    <a:pt x="14504" y="54188"/>
                    <a:pt x="14651" y="54165"/>
                  </a:cubicBezTo>
                  <a:cubicBezTo>
                    <a:pt x="17979" y="53633"/>
                    <a:pt x="16107" y="50419"/>
                    <a:pt x="15591" y="49629"/>
                  </a:cubicBezTo>
                  <a:lnTo>
                    <a:pt x="15591" y="49629"/>
                  </a:lnTo>
                  <a:cubicBezTo>
                    <a:pt x="16418" y="50827"/>
                    <a:pt x="21464" y="57821"/>
                    <a:pt x="27600" y="59515"/>
                  </a:cubicBezTo>
                  <a:cubicBezTo>
                    <a:pt x="28189" y="59678"/>
                    <a:pt x="28710" y="59752"/>
                    <a:pt x="29171" y="59752"/>
                  </a:cubicBezTo>
                  <a:cubicBezTo>
                    <a:pt x="33957" y="59752"/>
                    <a:pt x="32180" y="51682"/>
                    <a:pt x="32402" y="50518"/>
                  </a:cubicBezTo>
                  <a:cubicBezTo>
                    <a:pt x="32412" y="50466"/>
                    <a:pt x="32435" y="50441"/>
                    <a:pt x="32471" y="50441"/>
                  </a:cubicBezTo>
                  <a:cubicBezTo>
                    <a:pt x="33265" y="50441"/>
                    <a:pt x="40456" y="62302"/>
                    <a:pt x="54657" y="62302"/>
                  </a:cubicBezTo>
                  <a:cubicBezTo>
                    <a:pt x="56194" y="62302"/>
                    <a:pt x="57813" y="62163"/>
                    <a:pt x="59515" y="61855"/>
                  </a:cubicBezTo>
                  <a:cubicBezTo>
                    <a:pt x="70670" y="59819"/>
                    <a:pt x="70883" y="51855"/>
                    <a:pt x="71825" y="47296"/>
                  </a:cubicBezTo>
                  <a:cubicBezTo>
                    <a:pt x="71933" y="46759"/>
                    <a:pt x="72197" y="46536"/>
                    <a:pt x="72590" y="46536"/>
                  </a:cubicBezTo>
                  <a:cubicBezTo>
                    <a:pt x="74509" y="46536"/>
                    <a:pt x="79486" y="51869"/>
                    <a:pt x="84076" y="51869"/>
                  </a:cubicBezTo>
                  <a:cubicBezTo>
                    <a:pt x="86516" y="51869"/>
                    <a:pt x="88846" y="50362"/>
                    <a:pt x="90549" y="45746"/>
                  </a:cubicBezTo>
                  <a:cubicBezTo>
                    <a:pt x="94258" y="35746"/>
                    <a:pt x="92768" y="22159"/>
                    <a:pt x="86172" y="14469"/>
                  </a:cubicBezTo>
                  <a:cubicBezTo>
                    <a:pt x="82151" y="9778"/>
                    <a:pt x="73541" y="4606"/>
                    <a:pt x="67587" y="4606"/>
                  </a:cubicBezTo>
                  <a:cubicBezTo>
                    <a:pt x="66519" y="4606"/>
                    <a:pt x="65537" y="4772"/>
                    <a:pt x="64682" y="5137"/>
                  </a:cubicBezTo>
                  <a:cubicBezTo>
                    <a:pt x="62401" y="6099"/>
                    <a:pt x="60796" y="6975"/>
                    <a:pt x="59717" y="7770"/>
                  </a:cubicBezTo>
                  <a:lnTo>
                    <a:pt x="59717" y="7770"/>
                  </a:lnTo>
                  <a:cubicBezTo>
                    <a:pt x="56153" y="4012"/>
                    <a:pt x="50658" y="1"/>
                    <a:pt x="434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4" name="Google Shape;11824;p67"/>
            <p:cNvSpPr/>
            <p:nvPr/>
          </p:nvSpPr>
          <p:spPr>
            <a:xfrm>
              <a:off x="1708159" y="1075422"/>
              <a:ext cx="447060" cy="447060"/>
            </a:xfrm>
            <a:custGeom>
              <a:avLst/>
              <a:gdLst/>
              <a:ahLst/>
              <a:cxnLst/>
              <a:rect l="l" t="t" r="r" b="b"/>
              <a:pathLst>
                <a:path w="21673" h="21673" extrusionOk="0">
                  <a:moveTo>
                    <a:pt x="10821" y="0"/>
                  </a:moveTo>
                  <a:cubicBezTo>
                    <a:pt x="4863" y="0"/>
                    <a:pt x="0" y="4864"/>
                    <a:pt x="0" y="10851"/>
                  </a:cubicBezTo>
                  <a:cubicBezTo>
                    <a:pt x="0" y="16839"/>
                    <a:pt x="4863" y="21672"/>
                    <a:pt x="10821" y="21672"/>
                  </a:cubicBezTo>
                  <a:cubicBezTo>
                    <a:pt x="16809" y="21672"/>
                    <a:pt x="21672" y="16839"/>
                    <a:pt x="21672" y="10851"/>
                  </a:cubicBezTo>
                  <a:cubicBezTo>
                    <a:pt x="21672" y="4864"/>
                    <a:pt x="16809" y="0"/>
                    <a:pt x="108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5" name="Google Shape;11825;p67"/>
            <p:cNvSpPr/>
            <p:nvPr/>
          </p:nvSpPr>
          <p:spPr>
            <a:xfrm>
              <a:off x="1734480" y="1203315"/>
              <a:ext cx="401287" cy="188123"/>
            </a:xfrm>
            <a:custGeom>
              <a:avLst/>
              <a:gdLst/>
              <a:ahLst/>
              <a:cxnLst/>
              <a:rect l="l" t="t" r="r" b="b"/>
              <a:pathLst>
                <a:path w="19454" h="9120" fill="none" extrusionOk="0">
                  <a:moveTo>
                    <a:pt x="1" y="1"/>
                  </a:moveTo>
                  <a:lnTo>
                    <a:pt x="19454" y="9120"/>
                  </a:lnTo>
                </a:path>
              </a:pathLst>
            </a:custGeom>
            <a:noFill/>
            <a:ln w="9125" cap="flat" cmpd="sng">
              <a:solidFill>
                <a:schemeClr val="dk1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6" name="Google Shape;11826;p67"/>
            <p:cNvSpPr/>
            <p:nvPr/>
          </p:nvSpPr>
          <p:spPr>
            <a:xfrm>
              <a:off x="1733221" y="1084189"/>
              <a:ext cx="154892" cy="304751"/>
            </a:xfrm>
            <a:custGeom>
              <a:avLst/>
              <a:gdLst/>
              <a:ahLst/>
              <a:cxnLst/>
              <a:rect l="l" t="t" r="r" b="b"/>
              <a:pathLst>
                <a:path w="7509" h="14774" fill="none" extrusionOk="0">
                  <a:moveTo>
                    <a:pt x="1" y="14773"/>
                  </a:moveTo>
                  <a:cubicBezTo>
                    <a:pt x="1" y="14773"/>
                    <a:pt x="7509" y="10396"/>
                    <a:pt x="6901" y="1"/>
                  </a:cubicBezTo>
                </a:path>
              </a:pathLst>
            </a:custGeom>
            <a:noFill/>
            <a:ln w="9125" cap="flat" cmpd="sng">
              <a:solidFill>
                <a:schemeClr val="dk1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7" name="Google Shape;11827;p67"/>
            <p:cNvSpPr/>
            <p:nvPr/>
          </p:nvSpPr>
          <p:spPr>
            <a:xfrm>
              <a:off x="1833554" y="1096731"/>
              <a:ext cx="195631" cy="407558"/>
            </a:xfrm>
            <a:custGeom>
              <a:avLst/>
              <a:gdLst/>
              <a:ahLst/>
              <a:cxnLst/>
              <a:rect l="l" t="t" r="r" b="b"/>
              <a:pathLst>
                <a:path w="9484" h="19758" fill="none" extrusionOk="0">
                  <a:moveTo>
                    <a:pt x="0" y="19758"/>
                  </a:moveTo>
                  <a:lnTo>
                    <a:pt x="9484" y="1"/>
                  </a:lnTo>
                </a:path>
              </a:pathLst>
            </a:custGeom>
            <a:noFill/>
            <a:ln w="9125" cap="flat" cmpd="sng">
              <a:solidFill>
                <a:srgbClr val="151B44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8" name="Google Shape;11828;p67"/>
            <p:cNvSpPr/>
            <p:nvPr/>
          </p:nvSpPr>
          <p:spPr>
            <a:xfrm>
              <a:off x="1986529" y="1203955"/>
              <a:ext cx="149879" cy="309124"/>
            </a:xfrm>
            <a:custGeom>
              <a:avLst/>
              <a:gdLst/>
              <a:ahLst/>
              <a:cxnLst/>
              <a:rect l="l" t="t" r="r" b="b"/>
              <a:pathLst>
                <a:path w="7266" h="14986" fill="none" extrusionOk="0">
                  <a:moveTo>
                    <a:pt x="1" y="14985"/>
                  </a:moveTo>
                  <a:cubicBezTo>
                    <a:pt x="1" y="14985"/>
                    <a:pt x="548" y="4833"/>
                    <a:pt x="7265" y="0"/>
                  </a:cubicBezTo>
                </a:path>
              </a:pathLst>
            </a:custGeom>
            <a:noFill/>
            <a:ln w="9125" cap="flat" cmpd="sng">
              <a:solidFill>
                <a:schemeClr val="dk1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29" name="Google Shape;11829;p67"/>
            <p:cNvSpPr/>
            <p:nvPr/>
          </p:nvSpPr>
          <p:spPr>
            <a:xfrm>
              <a:off x="1242304" y="2057331"/>
              <a:ext cx="1112297" cy="266322"/>
            </a:xfrm>
            <a:custGeom>
              <a:avLst/>
              <a:gdLst/>
              <a:ahLst/>
              <a:cxnLst/>
              <a:rect l="l" t="t" r="r" b="b"/>
              <a:pathLst>
                <a:path w="53923" h="12911" extrusionOk="0">
                  <a:moveTo>
                    <a:pt x="2838" y="1"/>
                  </a:moveTo>
                  <a:cubicBezTo>
                    <a:pt x="1556" y="1"/>
                    <a:pt x="406" y="948"/>
                    <a:pt x="213" y="2248"/>
                  </a:cubicBezTo>
                  <a:cubicBezTo>
                    <a:pt x="0" y="3677"/>
                    <a:pt x="973" y="5044"/>
                    <a:pt x="2432" y="5257"/>
                  </a:cubicBezTo>
                  <a:lnTo>
                    <a:pt x="38542" y="10637"/>
                  </a:lnTo>
                  <a:cubicBezTo>
                    <a:pt x="39813" y="12315"/>
                    <a:pt x="41644" y="12910"/>
                    <a:pt x="43602" y="12910"/>
                  </a:cubicBezTo>
                  <a:cubicBezTo>
                    <a:pt x="48383" y="12910"/>
                    <a:pt x="53922" y="9361"/>
                    <a:pt x="53922" y="9361"/>
                  </a:cubicBezTo>
                  <a:cubicBezTo>
                    <a:pt x="51551" y="9330"/>
                    <a:pt x="50609" y="7567"/>
                    <a:pt x="47113" y="5622"/>
                  </a:cubicBezTo>
                  <a:cubicBezTo>
                    <a:pt x="45920" y="4963"/>
                    <a:pt x="44609" y="4747"/>
                    <a:pt x="43401" y="4747"/>
                  </a:cubicBezTo>
                  <a:cubicBezTo>
                    <a:pt x="41101" y="4747"/>
                    <a:pt x="39180" y="5531"/>
                    <a:pt x="39180" y="5531"/>
                  </a:cubicBezTo>
                  <a:lnTo>
                    <a:pt x="3222" y="29"/>
                  </a:lnTo>
                  <a:cubicBezTo>
                    <a:pt x="3093" y="10"/>
                    <a:pt x="2965" y="1"/>
                    <a:pt x="28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0" name="Google Shape;11830;p67"/>
            <p:cNvSpPr/>
            <p:nvPr/>
          </p:nvSpPr>
          <p:spPr>
            <a:xfrm>
              <a:off x="2037314" y="2155231"/>
              <a:ext cx="317292" cy="168424"/>
            </a:xfrm>
            <a:custGeom>
              <a:avLst/>
              <a:gdLst/>
              <a:ahLst/>
              <a:cxnLst/>
              <a:rect l="l" t="t" r="r" b="b"/>
              <a:pathLst>
                <a:path w="15382" h="8165" extrusionOk="0">
                  <a:moveTo>
                    <a:pt x="4869" y="1"/>
                  </a:moveTo>
                  <a:cubicBezTo>
                    <a:pt x="2578" y="1"/>
                    <a:pt x="670" y="785"/>
                    <a:pt x="670" y="785"/>
                  </a:cubicBezTo>
                  <a:lnTo>
                    <a:pt x="1" y="5891"/>
                  </a:lnTo>
                  <a:cubicBezTo>
                    <a:pt x="1272" y="7569"/>
                    <a:pt x="3103" y="8164"/>
                    <a:pt x="5061" y="8164"/>
                  </a:cubicBezTo>
                  <a:cubicBezTo>
                    <a:pt x="9842" y="8164"/>
                    <a:pt x="15381" y="4615"/>
                    <a:pt x="15381" y="4615"/>
                  </a:cubicBezTo>
                  <a:cubicBezTo>
                    <a:pt x="13010" y="4584"/>
                    <a:pt x="12068" y="2821"/>
                    <a:pt x="8572" y="876"/>
                  </a:cubicBezTo>
                  <a:cubicBezTo>
                    <a:pt x="7379" y="217"/>
                    <a:pt x="6071" y="1"/>
                    <a:pt x="486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1" name="Google Shape;11831;p67"/>
            <p:cNvSpPr/>
            <p:nvPr/>
          </p:nvSpPr>
          <p:spPr>
            <a:xfrm>
              <a:off x="2106912" y="2187720"/>
              <a:ext cx="248314" cy="136080"/>
            </a:xfrm>
            <a:custGeom>
              <a:avLst/>
              <a:gdLst/>
              <a:ahLst/>
              <a:cxnLst/>
              <a:rect l="l" t="t" r="r" b="b"/>
              <a:pathLst>
                <a:path w="12038" h="6597" extrusionOk="0">
                  <a:moveTo>
                    <a:pt x="6384" y="0"/>
                  </a:moveTo>
                  <a:cubicBezTo>
                    <a:pt x="6049" y="274"/>
                    <a:pt x="5685" y="486"/>
                    <a:pt x="5290" y="638"/>
                  </a:cubicBezTo>
                  <a:cubicBezTo>
                    <a:pt x="5155" y="696"/>
                    <a:pt x="5020" y="717"/>
                    <a:pt x="4893" y="717"/>
                  </a:cubicBezTo>
                  <a:cubicBezTo>
                    <a:pt x="4819" y="717"/>
                    <a:pt x="4748" y="710"/>
                    <a:pt x="4682" y="699"/>
                  </a:cubicBezTo>
                  <a:cubicBezTo>
                    <a:pt x="4600" y="687"/>
                    <a:pt x="4520" y="681"/>
                    <a:pt x="4441" y="681"/>
                  </a:cubicBezTo>
                  <a:cubicBezTo>
                    <a:pt x="3753" y="681"/>
                    <a:pt x="3170" y="1142"/>
                    <a:pt x="2980" y="1824"/>
                  </a:cubicBezTo>
                  <a:cubicBezTo>
                    <a:pt x="2858" y="2584"/>
                    <a:pt x="2615" y="3252"/>
                    <a:pt x="2098" y="3830"/>
                  </a:cubicBezTo>
                  <a:cubicBezTo>
                    <a:pt x="1612" y="4347"/>
                    <a:pt x="882" y="4559"/>
                    <a:pt x="426" y="5076"/>
                  </a:cubicBezTo>
                  <a:cubicBezTo>
                    <a:pt x="1" y="5593"/>
                    <a:pt x="183" y="6079"/>
                    <a:pt x="609" y="6535"/>
                  </a:cubicBezTo>
                  <a:cubicBezTo>
                    <a:pt x="952" y="6577"/>
                    <a:pt x="1303" y="6596"/>
                    <a:pt x="1658" y="6596"/>
                  </a:cubicBezTo>
                  <a:cubicBezTo>
                    <a:pt x="6452" y="6596"/>
                    <a:pt x="12037" y="3040"/>
                    <a:pt x="12037" y="3040"/>
                  </a:cubicBezTo>
                  <a:cubicBezTo>
                    <a:pt x="9910" y="3009"/>
                    <a:pt x="8937" y="1641"/>
                    <a:pt x="63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2" name="Google Shape;11832;p67"/>
            <p:cNvSpPr/>
            <p:nvPr/>
          </p:nvSpPr>
          <p:spPr>
            <a:xfrm rot="900287">
              <a:off x="885773" y="1106413"/>
              <a:ext cx="741063" cy="876471"/>
            </a:xfrm>
            <a:custGeom>
              <a:avLst/>
              <a:gdLst/>
              <a:ahLst/>
              <a:cxnLst/>
              <a:rect l="l" t="t" r="r" b="b"/>
              <a:pathLst>
                <a:path w="35929" h="42494" extrusionOk="0">
                  <a:moveTo>
                    <a:pt x="26049" y="0"/>
                  </a:moveTo>
                  <a:lnTo>
                    <a:pt x="0" y="7295"/>
                  </a:lnTo>
                  <a:lnTo>
                    <a:pt x="9909" y="42493"/>
                  </a:lnTo>
                  <a:lnTo>
                    <a:pt x="35928" y="35168"/>
                  </a:lnTo>
                  <a:lnTo>
                    <a:pt x="2604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3" name="Google Shape;11833;p67"/>
            <p:cNvSpPr/>
            <p:nvPr/>
          </p:nvSpPr>
          <p:spPr>
            <a:xfrm rot="900287">
              <a:off x="854047" y="1206777"/>
              <a:ext cx="247035" cy="682754"/>
            </a:xfrm>
            <a:custGeom>
              <a:avLst/>
              <a:gdLst/>
              <a:ahLst/>
              <a:cxnLst/>
              <a:rect l="l" t="t" r="r" b="b"/>
              <a:pathLst>
                <a:path w="11977" h="33102" fill="none" extrusionOk="0">
                  <a:moveTo>
                    <a:pt x="2888" y="1"/>
                  </a:moveTo>
                  <a:lnTo>
                    <a:pt x="1" y="822"/>
                  </a:lnTo>
                  <a:moveTo>
                    <a:pt x="3800" y="3223"/>
                  </a:moveTo>
                  <a:lnTo>
                    <a:pt x="913" y="4043"/>
                  </a:lnTo>
                  <a:moveTo>
                    <a:pt x="4712" y="6445"/>
                  </a:moveTo>
                  <a:lnTo>
                    <a:pt x="1825" y="7265"/>
                  </a:lnTo>
                  <a:moveTo>
                    <a:pt x="5624" y="9667"/>
                  </a:moveTo>
                  <a:lnTo>
                    <a:pt x="2736" y="10487"/>
                  </a:lnTo>
                  <a:moveTo>
                    <a:pt x="6536" y="12919"/>
                  </a:moveTo>
                  <a:lnTo>
                    <a:pt x="3618" y="13740"/>
                  </a:lnTo>
                  <a:moveTo>
                    <a:pt x="7448" y="16141"/>
                  </a:moveTo>
                  <a:lnTo>
                    <a:pt x="4530" y="16962"/>
                  </a:lnTo>
                  <a:moveTo>
                    <a:pt x="8360" y="19363"/>
                  </a:moveTo>
                  <a:lnTo>
                    <a:pt x="5442" y="20184"/>
                  </a:lnTo>
                  <a:moveTo>
                    <a:pt x="9241" y="22585"/>
                  </a:moveTo>
                  <a:lnTo>
                    <a:pt x="6354" y="23405"/>
                  </a:lnTo>
                  <a:moveTo>
                    <a:pt x="10153" y="25837"/>
                  </a:moveTo>
                  <a:lnTo>
                    <a:pt x="7265" y="26627"/>
                  </a:lnTo>
                  <a:moveTo>
                    <a:pt x="11065" y="29059"/>
                  </a:moveTo>
                  <a:lnTo>
                    <a:pt x="8177" y="29880"/>
                  </a:lnTo>
                  <a:moveTo>
                    <a:pt x="11977" y="32281"/>
                  </a:moveTo>
                  <a:lnTo>
                    <a:pt x="9089" y="33102"/>
                  </a:lnTo>
                </a:path>
              </a:pathLst>
            </a:custGeom>
            <a:noFill/>
            <a:ln w="13675" cap="flat" cmpd="sng">
              <a:solidFill>
                <a:schemeClr val="dk1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4" name="Google Shape;11834;p67"/>
            <p:cNvSpPr/>
            <p:nvPr/>
          </p:nvSpPr>
          <p:spPr>
            <a:xfrm>
              <a:off x="986480" y="1193930"/>
              <a:ext cx="421977" cy="273995"/>
            </a:xfrm>
            <a:custGeom>
              <a:avLst/>
              <a:gdLst/>
              <a:ahLst/>
              <a:cxnLst/>
              <a:rect l="l" t="t" r="r" b="b"/>
              <a:pathLst>
                <a:path w="20457" h="13283" extrusionOk="0">
                  <a:moveTo>
                    <a:pt x="18147" y="0"/>
                  </a:moveTo>
                  <a:lnTo>
                    <a:pt x="1" y="5106"/>
                  </a:lnTo>
                  <a:lnTo>
                    <a:pt x="2311" y="13283"/>
                  </a:lnTo>
                  <a:lnTo>
                    <a:pt x="20457" y="8176"/>
                  </a:lnTo>
                  <a:lnTo>
                    <a:pt x="181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5" name="Google Shape;11835;p67"/>
            <p:cNvSpPr/>
            <p:nvPr/>
          </p:nvSpPr>
          <p:spPr>
            <a:xfrm>
              <a:off x="1047290" y="1249728"/>
              <a:ext cx="276532" cy="77766"/>
            </a:xfrm>
            <a:custGeom>
              <a:avLst/>
              <a:gdLst/>
              <a:ahLst/>
              <a:cxnLst/>
              <a:rect l="l" t="t" r="r" b="b"/>
              <a:pathLst>
                <a:path w="13406" h="3770" fill="none" extrusionOk="0">
                  <a:moveTo>
                    <a:pt x="1" y="3769"/>
                  </a:moveTo>
                  <a:lnTo>
                    <a:pt x="13405" y="0"/>
                  </a:lnTo>
                </a:path>
              </a:pathLst>
            </a:custGeom>
            <a:noFill/>
            <a:ln w="13675" cap="flat" cmpd="sng">
              <a:solidFill>
                <a:schemeClr val="dk1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6" name="Google Shape;11836;p67"/>
            <p:cNvSpPr/>
            <p:nvPr/>
          </p:nvSpPr>
          <p:spPr>
            <a:xfrm>
              <a:off x="1109379" y="1306145"/>
              <a:ext cx="176819" cy="49568"/>
            </a:xfrm>
            <a:custGeom>
              <a:avLst/>
              <a:gdLst/>
              <a:ahLst/>
              <a:cxnLst/>
              <a:rect l="l" t="t" r="r" b="b"/>
              <a:pathLst>
                <a:path w="8572" h="2403" fill="none" extrusionOk="0">
                  <a:moveTo>
                    <a:pt x="0" y="2402"/>
                  </a:moveTo>
                  <a:lnTo>
                    <a:pt x="8572" y="1"/>
                  </a:lnTo>
                </a:path>
              </a:pathLst>
            </a:custGeom>
            <a:noFill/>
            <a:ln w="13675" cap="flat" cmpd="sng">
              <a:solidFill>
                <a:schemeClr val="dk1"/>
              </a:solidFill>
              <a:prstDash val="solid"/>
              <a:miter lim="3039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37" name="Google Shape;11837;p67"/>
            <p:cNvSpPr/>
            <p:nvPr/>
          </p:nvSpPr>
          <p:spPr>
            <a:xfrm>
              <a:off x="2017264" y="1504276"/>
              <a:ext cx="261474" cy="260855"/>
            </a:xfrm>
            <a:custGeom>
              <a:avLst/>
              <a:gdLst/>
              <a:ahLst/>
              <a:cxnLst/>
              <a:rect l="l" t="t" r="r" b="b"/>
              <a:pathLst>
                <a:path w="12676" h="12646" extrusionOk="0">
                  <a:moveTo>
                    <a:pt x="6353" y="1"/>
                  </a:moveTo>
                  <a:cubicBezTo>
                    <a:pt x="2857" y="1"/>
                    <a:pt x="0" y="2828"/>
                    <a:pt x="0" y="6323"/>
                  </a:cubicBezTo>
                  <a:cubicBezTo>
                    <a:pt x="0" y="9819"/>
                    <a:pt x="2857" y="12645"/>
                    <a:pt x="6353" y="12645"/>
                  </a:cubicBezTo>
                  <a:cubicBezTo>
                    <a:pt x="9848" y="12645"/>
                    <a:pt x="12675" y="9819"/>
                    <a:pt x="12675" y="6323"/>
                  </a:cubicBezTo>
                  <a:cubicBezTo>
                    <a:pt x="12675" y="2828"/>
                    <a:pt x="9848" y="1"/>
                    <a:pt x="635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1838" name="Google Shape;11838;p67"/>
          <p:cNvSpPr txBox="1">
            <a:spLocks noGrp="1"/>
          </p:cNvSpPr>
          <p:nvPr>
            <p:ph type="title"/>
          </p:nvPr>
        </p:nvSpPr>
        <p:spPr>
          <a:xfrm>
            <a:off x="720000" y="559792"/>
            <a:ext cx="7704000" cy="38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 smtClean="0"/>
              <a:t>TERIMA KASIH</a:t>
            </a:r>
            <a:endParaRPr dirty="0"/>
          </a:p>
        </p:txBody>
      </p:sp>
      <p:grpSp>
        <p:nvGrpSpPr>
          <p:cNvPr id="11839" name="Google Shape;11839;p67"/>
          <p:cNvGrpSpPr/>
          <p:nvPr/>
        </p:nvGrpSpPr>
        <p:grpSpPr>
          <a:xfrm>
            <a:off x="5028950" y="2057504"/>
            <a:ext cx="1524452" cy="2348818"/>
            <a:chOff x="5028950" y="2057504"/>
            <a:chExt cx="1524452" cy="2348818"/>
          </a:xfrm>
        </p:grpSpPr>
        <p:grpSp>
          <p:nvGrpSpPr>
            <p:cNvPr id="11840" name="Google Shape;11840;p67"/>
            <p:cNvGrpSpPr/>
            <p:nvPr/>
          </p:nvGrpSpPr>
          <p:grpSpPr>
            <a:xfrm>
              <a:off x="5078856" y="2057504"/>
              <a:ext cx="1474545" cy="2348818"/>
              <a:chOff x="5581973" y="2763375"/>
              <a:chExt cx="1153701" cy="1837742"/>
            </a:xfrm>
          </p:grpSpPr>
          <p:sp>
            <p:nvSpPr>
              <p:cNvPr id="11841" name="Google Shape;11841;p67"/>
              <p:cNvSpPr/>
              <p:nvPr/>
            </p:nvSpPr>
            <p:spPr>
              <a:xfrm>
                <a:off x="6562909" y="4222573"/>
                <a:ext cx="172765" cy="247137"/>
              </a:xfrm>
              <a:custGeom>
                <a:avLst/>
                <a:gdLst/>
                <a:ahLst/>
                <a:cxnLst/>
                <a:rect l="l" t="t" r="r" b="b"/>
                <a:pathLst>
                  <a:path w="4416" h="6317" extrusionOk="0">
                    <a:moveTo>
                      <a:pt x="1015" y="0"/>
                    </a:moveTo>
                    <a:lnTo>
                      <a:pt x="1" y="2218"/>
                    </a:lnTo>
                    <a:cubicBezTo>
                      <a:pt x="613" y="2535"/>
                      <a:pt x="1247" y="2831"/>
                      <a:pt x="1881" y="3148"/>
                    </a:cubicBezTo>
                    <a:cubicBezTo>
                      <a:pt x="1923" y="3190"/>
                      <a:pt x="1986" y="3211"/>
                      <a:pt x="2029" y="3275"/>
                    </a:cubicBezTo>
                    <a:cubicBezTo>
                      <a:pt x="2071" y="3338"/>
                      <a:pt x="2050" y="3401"/>
                      <a:pt x="2050" y="3486"/>
                    </a:cubicBezTo>
                    <a:cubicBezTo>
                      <a:pt x="1986" y="4394"/>
                      <a:pt x="1437" y="5556"/>
                      <a:pt x="2092" y="6316"/>
                    </a:cubicBezTo>
                    <a:lnTo>
                      <a:pt x="4416" y="1733"/>
                    </a:lnTo>
                    <a:cubicBezTo>
                      <a:pt x="4057" y="1542"/>
                      <a:pt x="2029" y="507"/>
                      <a:pt x="1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2" name="Google Shape;11842;p67"/>
              <p:cNvSpPr/>
              <p:nvPr/>
            </p:nvSpPr>
            <p:spPr>
              <a:xfrm>
                <a:off x="6632350" y="435644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3" name="Google Shape;11843;p67"/>
              <p:cNvSpPr/>
              <p:nvPr/>
            </p:nvSpPr>
            <p:spPr>
              <a:xfrm>
                <a:off x="6625738" y="4353982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0" y="0"/>
                    </a:moveTo>
                    <a:lnTo>
                      <a:pt x="21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4" name="Google Shape;11844;p67"/>
              <p:cNvSpPr/>
              <p:nvPr/>
            </p:nvSpPr>
            <p:spPr>
              <a:xfrm>
                <a:off x="6636457" y="4357269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5" name="Google Shape;11845;p67"/>
              <p:cNvSpPr/>
              <p:nvPr/>
            </p:nvSpPr>
            <p:spPr>
              <a:xfrm>
                <a:off x="6612515" y="434901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6" name="Google Shape;11846;p67"/>
              <p:cNvSpPr/>
              <p:nvPr/>
            </p:nvSpPr>
            <p:spPr>
              <a:xfrm>
                <a:off x="6619948" y="4352300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1" y="1"/>
                    </a:moveTo>
                    <a:cubicBezTo>
                      <a:pt x="21" y="1"/>
                      <a:pt x="21" y="1"/>
                      <a:pt x="0" y="1"/>
                    </a:cubicBezTo>
                    <a:cubicBezTo>
                      <a:pt x="21" y="1"/>
                      <a:pt x="21" y="1"/>
                      <a:pt x="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7" name="Google Shape;11847;p67"/>
              <p:cNvSpPr/>
              <p:nvPr/>
            </p:nvSpPr>
            <p:spPr>
              <a:xfrm>
                <a:off x="6638140" y="4359733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1" y="1"/>
                    </a:moveTo>
                    <a:lnTo>
                      <a:pt x="0" y="1"/>
                    </a:lnTo>
                    <a:cubicBezTo>
                      <a:pt x="0" y="1"/>
                      <a:pt x="21" y="1"/>
                      <a:pt x="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8" name="Google Shape;11848;p67"/>
              <p:cNvSpPr/>
              <p:nvPr/>
            </p:nvSpPr>
            <p:spPr>
              <a:xfrm>
                <a:off x="6643069" y="435973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9" name="Google Shape;11849;p67"/>
              <p:cNvSpPr/>
              <p:nvPr/>
            </p:nvSpPr>
            <p:spPr>
              <a:xfrm>
                <a:off x="6641426" y="435891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0" name="Google Shape;11850;p67"/>
              <p:cNvSpPr/>
              <p:nvPr/>
            </p:nvSpPr>
            <p:spPr>
              <a:xfrm>
                <a:off x="6641426" y="435891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1" name="Google Shape;11851;p67"/>
              <p:cNvSpPr/>
              <p:nvPr/>
            </p:nvSpPr>
            <p:spPr>
              <a:xfrm>
                <a:off x="6641426" y="435312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2" name="Google Shape;11852;p67"/>
              <p:cNvSpPr/>
              <p:nvPr/>
            </p:nvSpPr>
            <p:spPr>
              <a:xfrm>
                <a:off x="6608368" y="434651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3" name="Google Shape;11853;p67"/>
              <p:cNvSpPr/>
              <p:nvPr/>
            </p:nvSpPr>
            <p:spPr>
              <a:xfrm>
                <a:off x="6642247" y="435230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4" name="Google Shape;11854;p67"/>
              <p:cNvSpPr/>
              <p:nvPr/>
            </p:nvSpPr>
            <p:spPr>
              <a:xfrm>
                <a:off x="6635636" y="4360594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2" y="0"/>
                    </a:moveTo>
                    <a:cubicBezTo>
                      <a:pt x="22" y="0"/>
                      <a:pt x="1" y="0"/>
                      <a:pt x="1" y="0"/>
                    </a:cubicBezTo>
                    <a:cubicBezTo>
                      <a:pt x="1" y="0"/>
                      <a:pt x="22" y="0"/>
                      <a:pt x="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5" name="Google Shape;11855;p67"/>
              <p:cNvSpPr/>
              <p:nvPr/>
            </p:nvSpPr>
            <p:spPr>
              <a:xfrm>
                <a:off x="6605082" y="4339938"/>
                <a:ext cx="39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6" name="Google Shape;11856;p67"/>
              <p:cNvSpPr/>
              <p:nvPr/>
            </p:nvSpPr>
            <p:spPr>
              <a:xfrm>
                <a:off x="6642247" y="4351479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22"/>
                    </a:moveTo>
                    <a:lnTo>
                      <a:pt x="1" y="1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7" name="Google Shape;11857;p67"/>
              <p:cNvSpPr/>
              <p:nvPr/>
            </p:nvSpPr>
            <p:spPr>
              <a:xfrm>
                <a:off x="6617444" y="434568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8" name="Google Shape;11858;p67"/>
              <p:cNvSpPr/>
              <p:nvPr/>
            </p:nvSpPr>
            <p:spPr>
              <a:xfrm>
                <a:off x="6618305" y="434651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9" name="Google Shape;11859;p67"/>
              <p:cNvSpPr/>
              <p:nvPr/>
            </p:nvSpPr>
            <p:spPr>
              <a:xfrm>
                <a:off x="6641426" y="435312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0" name="Google Shape;11860;p67"/>
              <p:cNvSpPr/>
              <p:nvPr/>
            </p:nvSpPr>
            <p:spPr>
              <a:xfrm>
                <a:off x="6625738" y="434737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1" name="Google Shape;11861;p67"/>
              <p:cNvSpPr/>
              <p:nvPr/>
            </p:nvSpPr>
            <p:spPr>
              <a:xfrm>
                <a:off x="6620770" y="435312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2" name="Google Shape;11862;p67"/>
              <p:cNvSpPr/>
              <p:nvPr/>
            </p:nvSpPr>
            <p:spPr>
              <a:xfrm>
                <a:off x="6614158" y="435562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3" name="Google Shape;11863;p67"/>
              <p:cNvSpPr/>
              <p:nvPr/>
            </p:nvSpPr>
            <p:spPr>
              <a:xfrm>
                <a:off x="6613336" y="435562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4" name="Google Shape;11864;p67"/>
              <p:cNvSpPr/>
              <p:nvPr/>
            </p:nvSpPr>
            <p:spPr>
              <a:xfrm>
                <a:off x="6619126" y="435809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5" name="Google Shape;11865;p67"/>
              <p:cNvSpPr/>
              <p:nvPr/>
            </p:nvSpPr>
            <p:spPr>
              <a:xfrm>
                <a:off x="6618305" y="435726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6" name="Google Shape;11866;p67"/>
              <p:cNvSpPr/>
              <p:nvPr/>
            </p:nvSpPr>
            <p:spPr>
              <a:xfrm>
                <a:off x="6610833" y="435480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7" name="Google Shape;11867;p67"/>
              <p:cNvSpPr/>
              <p:nvPr/>
            </p:nvSpPr>
            <p:spPr>
              <a:xfrm>
                <a:off x="6599292" y="4338256"/>
                <a:ext cx="45499" cy="22378"/>
              </a:xfrm>
              <a:custGeom>
                <a:avLst/>
                <a:gdLst/>
                <a:ahLst/>
                <a:cxnLst/>
                <a:rect l="l" t="t" r="r" b="b"/>
                <a:pathLst>
                  <a:path w="1163" h="572" extrusionOk="0">
                    <a:moveTo>
                      <a:pt x="148" y="22"/>
                    </a:moveTo>
                    <a:cubicBezTo>
                      <a:pt x="148" y="43"/>
                      <a:pt x="169" y="43"/>
                      <a:pt x="169" y="43"/>
                    </a:cubicBezTo>
                    <a:cubicBezTo>
                      <a:pt x="169" y="32"/>
                      <a:pt x="164" y="32"/>
                      <a:pt x="159" y="32"/>
                    </a:cubicBezTo>
                    <a:cubicBezTo>
                      <a:pt x="153" y="32"/>
                      <a:pt x="148" y="32"/>
                      <a:pt x="148" y="22"/>
                    </a:cubicBezTo>
                    <a:close/>
                    <a:moveTo>
                      <a:pt x="233" y="191"/>
                    </a:moveTo>
                    <a:cubicBezTo>
                      <a:pt x="233" y="212"/>
                      <a:pt x="233" y="212"/>
                      <a:pt x="254" y="212"/>
                    </a:cubicBezTo>
                    <a:cubicBezTo>
                      <a:pt x="233" y="212"/>
                      <a:pt x="233" y="191"/>
                      <a:pt x="233" y="191"/>
                    </a:cubicBezTo>
                    <a:close/>
                    <a:moveTo>
                      <a:pt x="338" y="444"/>
                    </a:moveTo>
                    <a:cubicBezTo>
                      <a:pt x="338" y="444"/>
                      <a:pt x="338" y="444"/>
                      <a:pt x="338" y="444"/>
                    </a:cubicBezTo>
                    <a:cubicBezTo>
                      <a:pt x="338" y="444"/>
                      <a:pt x="338" y="444"/>
                      <a:pt x="338" y="444"/>
                    </a:cubicBezTo>
                    <a:close/>
                    <a:moveTo>
                      <a:pt x="1141" y="550"/>
                    </a:moveTo>
                    <a:cubicBezTo>
                      <a:pt x="1141" y="561"/>
                      <a:pt x="1141" y="566"/>
                      <a:pt x="1144" y="566"/>
                    </a:cubicBezTo>
                    <a:cubicBezTo>
                      <a:pt x="1146" y="566"/>
                      <a:pt x="1152" y="561"/>
                      <a:pt x="1162" y="550"/>
                    </a:cubicBezTo>
                    <a:close/>
                    <a:moveTo>
                      <a:pt x="993" y="550"/>
                    </a:moveTo>
                    <a:cubicBezTo>
                      <a:pt x="972" y="571"/>
                      <a:pt x="972" y="571"/>
                      <a:pt x="972" y="571"/>
                    </a:cubicBezTo>
                    <a:lnTo>
                      <a:pt x="993" y="571"/>
                    </a:lnTo>
                    <a:cubicBezTo>
                      <a:pt x="993" y="571"/>
                      <a:pt x="993" y="550"/>
                      <a:pt x="993" y="550"/>
                    </a:cubicBezTo>
                    <a:close/>
                    <a:moveTo>
                      <a:pt x="359" y="1"/>
                    </a:moveTo>
                    <a:cubicBezTo>
                      <a:pt x="338" y="1"/>
                      <a:pt x="317" y="22"/>
                      <a:pt x="275" y="22"/>
                    </a:cubicBezTo>
                    <a:cubicBezTo>
                      <a:pt x="275" y="15"/>
                      <a:pt x="275" y="12"/>
                      <a:pt x="274" y="12"/>
                    </a:cubicBezTo>
                    <a:cubicBezTo>
                      <a:pt x="273" y="12"/>
                      <a:pt x="268" y="22"/>
                      <a:pt x="254" y="22"/>
                    </a:cubicBezTo>
                    <a:cubicBezTo>
                      <a:pt x="233" y="22"/>
                      <a:pt x="211" y="22"/>
                      <a:pt x="169" y="43"/>
                    </a:cubicBezTo>
                    <a:lnTo>
                      <a:pt x="127" y="43"/>
                    </a:lnTo>
                    <a:cubicBezTo>
                      <a:pt x="106" y="43"/>
                      <a:pt x="85" y="43"/>
                      <a:pt x="64" y="64"/>
                    </a:cubicBezTo>
                    <a:lnTo>
                      <a:pt x="85" y="64"/>
                    </a:lnTo>
                    <a:cubicBezTo>
                      <a:pt x="74" y="75"/>
                      <a:pt x="69" y="75"/>
                      <a:pt x="64" y="75"/>
                    </a:cubicBezTo>
                    <a:cubicBezTo>
                      <a:pt x="58" y="75"/>
                      <a:pt x="53" y="75"/>
                      <a:pt x="43" y="85"/>
                    </a:cubicBezTo>
                    <a:cubicBezTo>
                      <a:pt x="43" y="85"/>
                      <a:pt x="43" y="85"/>
                      <a:pt x="43" y="106"/>
                    </a:cubicBezTo>
                    <a:cubicBezTo>
                      <a:pt x="21" y="106"/>
                      <a:pt x="43" y="85"/>
                      <a:pt x="43" y="85"/>
                    </a:cubicBezTo>
                    <a:cubicBezTo>
                      <a:pt x="21" y="85"/>
                      <a:pt x="21" y="106"/>
                      <a:pt x="21" y="106"/>
                    </a:cubicBezTo>
                    <a:cubicBezTo>
                      <a:pt x="21" y="106"/>
                      <a:pt x="21" y="106"/>
                      <a:pt x="21" y="128"/>
                    </a:cubicBezTo>
                    <a:cubicBezTo>
                      <a:pt x="21" y="128"/>
                      <a:pt x="0" y="149"/>
                      <a:pt x="0" y="170"/>
                    </a:cubicBezTo>
                    <a:cubicBezTo>
                      <a:pt x="0" y="170"/>
                      <a:pt x="0" y="170"/>
                      <a:pt x="0" y="191"/>
                    </a:cubicBezTo>
                    <a:cubicBezTo>
                      <a:pt x="0" y="233"/>
                      <a:pt x="21" y="296"/>
                      <a:pt x="64" y="339"/>
                    </a:cubicBezTo>
                    <a:cubicBezTo>
                      <a:pt x="64" y="339"/>
                      <a:pt x="85" y="339"/>
                      <a:pt x="106" y="360"/>
                    </a:cubicBezTo>
                    <a:cubicBezTo>
                      <a:pt x="106" y="360"/>
                      <a:pt x="148" y="381"/>
                      <a:pt x="106" y="381"/>
                    </a:cubicBezTo>
                    <a:cubicBezTo>
                      <a:pt x="127" y="402"/>
                      <a:pt x="148" y="402"/>
                      <a:pt x="169" y="402"/>
                    </a:cubicBezTo>
                    <a:cubicBezTo>
                      <a:pt x="180" y="413"/>
                      <a:pt x="190" y="413"/>
                      <a:pt x="198" y="413"/>
                    </a:cubicBezTo>
                    <a:cubicBezTo>
                      <a:pt x="206" y="413"/>
                      <a:pt x="211" y="413"/>
                      <a:pt x="211" y="423"/>
                    </a:cubicBezTo>
                    <a:lnTo>
                      <a:pt x="233" y="423"/>
                    </a:lnTo>
                    <a:cubicBezTo>
                      <a:pt x="233" y="413"/>
                      <a:pt x="233" y="413"/>
                      <a:pt x="230" y="413"/>
                    </a:cubicBezTo>
                    <a:cubicBezTo>
                      <a:pt x="227" y="413"/>
                      <a:pt x="222" y="413"/>
                      <a:pt x="211" y="402"/>
                    </a:cubicBezTo>
                    <a:lnTo>
                      <a:pt x="254" y="402"/>
                    </a:lnTo>
                    <a:cubicBezTo>
                      <a:pt x="254" y="402"/>
                      <a:pt x="254" y="402"/>
                      <a:pt x="254" y="423"/>
                    </a:cubicBezTo>
                    <a:cubicBezTo>
                      <a:pt x="275" y="423"/>
                      <a:pt x="275" y="402"/>
                      <a:pt x="275" y="402"/>
                    </a:cubicBezTo>
                    <a:cubicBezTo>
                      <a:pt x="275" y="423"/>
                      <a:pt x="275" y="423"/>
                      <a:pt x="275" y="423"/>
                    </a:cubicBezTo>
                    <a:lnTo>
                      <a:pt x="296" y="423"/>
                    </a:lnTo>
                    <a:cubicBezTo>
                      <a:pt x="296" y="423"/>
                      <a:pt x="296" y="423"/>
                      <a:pt x="317" y="444"/>
                    </a:cubicBezTo>
                    <a:cubicBezTo>
                      <a:pt x="317" y="444"/>
                      <a:pt x="317" y="423"/>
                      <a:pt x="317" y="423"/>
                    </a:cubicBezTo>
                    <a:lnTo>
                      <a:pt x="338" y="423"/>
                    </a:lnTo>
                    <a:lnTo>
                      <a:pt x="317" y="444"/>
                    </a:lnTo>
                    <a:lnTo>
                      <a:pt x="317" y="444"/>
                    </a:lnTo>
                    <a:cubicBezTo>
                      <a:pt x="328" y="434"/>
                      <a:pt x="333" y="429"/>
                      <a:pt x="336" y="429"/>
                    </a:cubicBezTo>
                    <a:cubicBezTo>
                      <a:pt x="338" y="429"/>
                      <a:pt x="338" y="434"/>
                      <a:pt x="338" y="444"/>
                    </a:cubicBezTo>
                    <a:cubicBezTo>
                      <a:pt x="338" y="437"/>
                      <a:pt x="341" y="435"/>
                      <a:pt x="344" y="435"/>
                    </a:cubicBezTo>
                    <a:cubicBezTo>
                      <a:pt x="350" y="435"/>
                      <a:pt x="359" y="444"/>
                      <a:pt x="359" y="444"/>
                    </a:cubicBezTo>
                    <a:cubicBezTo>
                      <a:pt x="359" y="444"/>
                      <a:pt x="359" y="444"/>
                      <a:pt x="359" y="423"/>
                    </a:cubicBezTo>
                    <a:cubicBezTo>
                      <a:pt x="366" y="430"/>
                      <a:pt x="371" y="433"/>
                      <a:pt x="374" y="433"/>
                    </a:cubicBezTo>
                    <a:cubicBezTo>
                      <a:pt x="380" y="433"/>
                      <a:pt x="380" y="424"/>
                      <a:pt x="380" y="423"/>
                    </a:cubicBezTo>
                    <a:lnTo>
                      <a:pt x="380" y="423"/>
                    </a:lnTo>
                    <a:cubicBezTo>
                      <a:pt x="380" y="444"/>
                      <a:pt x="380" y="444"/>
                      <a:pt x="359" y="444"/>
                    </a:cubicBezTo>
                    <a:cubicBezTo>
                      <a:pt x="359" y="444"/>
                      <a:pt x="380" y="444"/>
                      <a:pt x="380" y="465"/>
                    </a:cubicBezTo>
                    <a:lnTo>
                      <a:pt x="380" y="444"/>
                    </a:lnTo>
                    <a:lnTo>
                      <a:pt x="402" y="444"/>
                    </a:lnTo>
                    <a:cubicBezTo>
                      <a:pt x="402" y="444"/>
                      <a:pt x="423" y="444"/>
                      <a:pt x="423" y="465"/>
                    </a:cubicBezTo>
                    <a:cubicBezTo>
                      <a:pt x="430" y="458"/>
                      <a:pt x="432" y="456"/>
                      <a:pt x="433" y="456"/>
                    </a:cubicBezTo>
                    <a:lnTo>
                      <a:pt x="433" y="456"/>
                    </a:lnTo>
                    <a:cubicBezTo>
                      <a:pt x="434" y="456"/>
                      <a:pt x="430" y="465"/>
                      <a:pt x="444" y="465"/>
                    </a:cubicBezTo>
                    <a:cubicBezTo>
                      <a:pt x="444" y="465"/>
                      <a:pt x="444" y="487"/>
                      <a:pt x="444" y="487"/>
                    </a:cubicBezTo>
                    <a:lnTo>
                      <a:pt x="486" y="487"/>
                    </a:lnTo>
                    <a:cubicBezTo>
                      <a:pt x="486" y="487"/>
                      <a:pt x="495" y="477"/>
                      <a:pt x="502" y="477"/>
                    </a:cubicBezTo>
                    <a:cubicBezTo>
                      <a:pt x="505" y="477"/>
                      <a:pt x="507" y="480"/>
                      <a:pt x="507" y="487"/>
                    </a:cubicBezTo>
                    <a:lnTo>
                      <a:pt x="507" y="508"/>
                    </a:lnTo>
                    <a:cubicBezTo>
                      <a:pt x="514" y="501"/>
                      <a:pt x="519" y="498"/>
                      <a:pt x="522" y="498"/>
                    </a:cubicBezTo>
                    <a:cubicBezTo>
                      <a:pt x="528" y="498"/>
                      <a:pt x="528" y="508"/>
                      <a:pt x="528" y="508"/>
                    </a:cubicBezTo>
                    <a:cubicBezTo>
                      <a:pt x="545" y="508"/>
                      <a:pt x="549" y="494"/>
                      <a:pt x="560" y="489"/>
                    </a:cubicBezTo>
                    <a:lnTo>
                      <a:pt x="560" y="489"/>
                    </a:lnTo>
                    <a:cubicBezTo>
                      <a:pt x="570" y="494"/>
                      <a:pt x="566" y="508"/>
                      <a:pt x="549" y="508"/>
                    </a:cubicBezTo>
                    <a:lnTo>
                      <a:pt x="571" y="508"/>
                    </a:lnTo>
                    <a:cubicBezTo>
                      <a:pt x="571" y="508"/>
                      <a:pt x="571" y="508"/>
                      <a:pt x="571" y="487"/>
                    </a:cubicBezTo>
                    <a:cubicBezTo>
                      <a:pt x="592" y="487"/>
                      <a:pt x="592" y="487"/>
                      <a:pt x="592" y="508"/>
                    </a:cubicBezTo>
                    <a:cubicBezTo>
                      <a:pt x="592" y="508"/>
                      <a:pt x="613" y="508"/>
                      <a:pt x="613" y="487"/>
                    </a:cubicBezTo>
                    <a:lnTo>
                      <a:pt x="613" y="508"/>
                    </a:lnTo>
                    <a:lnTo>
                      <a:pt x="655" y="508"/>
                    </a:lnTo>
                    <a:cubicBezTo>
                      <a:pt x="655" y="529"/>
                      <a:pt x="655" y="529"/>
                      <a:pt x="655" y="529"/>
                    </a:cubicBezTo>
                    <a:cubicBezTo>
                      <a:pt x="655" y="550"/>
                      <a:pt x="676" y="550"/>
                      <a:pt x="676" y="550"/>
                    </a:cubicBezTo>
                    <a:cubicBezTo>
                      <a:pt x="676" y="529"/>
                      <a:pt x="676" y="529"/>
                      <a:pt x="676" y="529"/>
                    </a:cubicBezTo>
                    <a:cubicBezTo>
                      <a:pt x="676" y="529"/>
                      <a:pt x="686" y="519"/>
                      <a:pt x="692" y="519"/>
                    </a:cubicBezTo>
                    <a:cubicBezTo>
                      <a:pt x="695" y="519"/>
                      <a:pt x="697" y="522"/>
                      <a:pt x="697" y="529"/>
                    </a:cubicBezTo>
                    <a:lnTo>
                      <a:pt x="697" y="508"/>
                    </a:lnTo>
                    <a:lnTo>
                      <a:pt x="718" y="508"/>
                    </a:lnTo>
                    <a:cubicBezTo>
                      <a:pt x="718" y="508"/>
                      <a:pt x="718" y="529"/>
                      <a:pt x="718" y="529"/>
                    </a:cubicBezTo>
                    <a:lnTo>
                      <a:pt x="740" y="529"/>
                    </a:lnTo>
                    <a:lnTo>
                      <a:pt x="761" y="550"/>
                    </a:lnTo>
                    <a:lnTo>
                      <a:pt x="761" y="529"/>
                    </a:lnTo>
                    <a:lnTo>
                      <a:pt x="803" y="529"/>
                    </a:lnTo>
                    <a:lnTo>
                      <a:pt x="803" y="550"/>
                    </a:lnTo>
                    <a:cubicBezTo>
                      <a:pt x="803" y="529"/>
                      <a:pt x="803" y="529"/>
                      <a:pt x="824" y="529"/>
                    </a:cubicBezTo>
                    <a:cubicBezTo>
                      <a:pt x="824" y="539"/>
                      <a:pt x="824" y="539"/>
                      <a:pt x="824" y="539"/>
                    </a:cubicBezTo>
                    <a:cubicBezTo>
                      <a:pt x="824" y="539"/>
                      <a:pt x="824" y="539"/>
                      <a:pt x="824" y="550"/>
                    </a:cubicBezTo>
                    <a:cubicBezTo>
                      <a:pt x="824" y="550"/>
                      <a:pt x="845" y="550"/>
                      <a:pt x="845" y="529"/>
                    </a:cubicBezTo>
                    <a:cubicBezTo>
                      <a:pt x="845" y="529"/>
                      <a:pt x="845" y="550"/>
                      <a:pt x="845" y="550"/>
                    </a:cubicBezTo>
                    <a:cubicBezTo>
                      <a:pt x="866" y="550"/>
                      <a:pt x="866" y="550"/>
                      <a:pt x="866" y="571"/>
                    </a:cubicBezTo>
                    <a:lnTo>
                      <a:pt x="887" y="550"/>
                    </a:lnTo>
                    <a:lnTo>
                      <a:pt x="909" y="550"/>
                    </a:lnTo>
                    <a:lnTo>
                      <a:pt x="930" y="529"/>
                    </a:lnTo>
                    <a:cubicBezTo>
                      <a:pt x="930" y="529"/>
                      <a:pt x="930" y="550"/>
                      <a:pt x="930" y="550"/>
                    </a:cubicBezTo>
                    <a:cubicBezTo>
                      <a:pt x="930" y="550"/>
                      <a:pt x="930" y="571"/>
                      <a:pt x="930" y="571"/>
                    </a:cubicBezTo>
                    <a:cubicBezTo>
                      <a:pt x="930" y="571"/>
                      <a:pt x="951" y="550"/>
                      <a:pt x="951" y="550"/>
                    </a:cubicBezTo>
                    <a:cubicBezTo>
                      <a:pt x="951" y="539"/>
                      <a:pt x="956" y="534"/>
                      <a:pt x="961" y="534"/>
                    </a:cubicBezTo>
                    <a:cubicBezTo>
                      <a:pt x="967" y="534"/>
                      <a:pt x="972" y="539"/>
                      <a:pt x="972" y="550"/>
                    </a:cubicBezTo>
                    <a:lnTo>
                      <a:pt x="1014" y="550"/>
                    </a:lnTo>
                    <a:cubicBezTo>
                      <a:pt x="1035" y="550"/>
                      <a:pt x="1035" y="550"/>
                      <a:pt x="1035" y="571"/>
                    </a:cubicBezTo>
                    <a:cubicBezTo>
                      <a:pt x="1046" y="561"/>
                      <a:pt x="1046" y="561"/>
                      <a:pt x="1043" y="561"/>
                    </a:cubicBezTo>
                    <a:cubicBezTo>
                      <a:pt x="1041" y="561"/>
                      <a:pt x="1035" y="561"/>
                      <a:pt x="1035" y="550"/>
                    </a:cubicBezTo>
                    <a:lnTo>
                      <a:pt x="1035" y="550"/>
                    </a:lnTo>
                    <a:cubicBezTo>
                      <a:pt x="1056" y="571"/>
                      <a:pt x="1078" y="571"/>
                      <a:pt x="1078" y="571"/>
                    </a:cubicBezTo>
                    <a:cubicBezTo>
                      <a:pt x="1078" y="550"/>
                      <a:pt x="1078" y="550"/>
                      <a:pt x="1078" y="550"/>
                    </a:cubicBezTo>
                    <a:cubicBezTo>
                      <a:pt x="1078" y="550"/>
                      <a:pt x="1099" y="550"/>
                      <a:pt x="1099" y="571"/>
                    </a:cubicBezTo>
                    <a:lnTo>
                      <a:pt x="1141" y="571"/>
                    </a:lnTo>
                    <a:cubicBezTo>
                      <a:pt x="1141" y="571"/>
                      <a:pt x="1141" y="571"/>
                      <a:pt x="1141" y="550"/>
                    </a:cubicBezTo>
                    <a:lnTo>
                      <a:pt x="1120" y="550"/>
                    </a:lnTo>
                    <a:cubicBezTo>
                      <a:pt x="1099" y="550"/>
                      <a:pt x="1120" y="529"/>
                      <a:pt x="1099" y="529"/>
                    </a:cubicBezTo>
                    <a:cubicBezTo>
                      <a:pt x="1099" y="522"/>
                      <a:pt x="1099" y="519"/>
                      <a:pt x="1098" y="519"/>
                    </a:cubicBezTo>
                    <a:cubicBezTo>
                      <a:pt x="1096" y="519"/>
                      <a:pt x="1092" y="529"/>
                      <a:pt x="1078" y="529"/>
                    </a:cubicBezTo>
                    <a:lnTo>
                      <a:pt x="1056" y="529"/>
                    </a:lnTo>
                    <a:cubicBezTo>
                      <a:pt x="1078" y="529"/>
                      <a:pt x="1078" y="508"/>
                      <a:pt x="1078" y="508"/>
                    </a:cubicBezTo>
                    <a:lnTo>
                      <a:pt x="1078" y="508"/>
                    </a:lnTo>
                    <a:lnTo>
                      <a:pt x="1056" y="529"/>
                    </a:lnTo>
                    <a:cubicBezTo>
                      <a:pt x="1056" y="529"/>
                      <a:pt x="1056" y="508"/>
                      <a:pt x="1056" y="508"/>
                    </a:cubicBezTo>
                    <a:cubicBezTo>
                      <a:pt x="1042" y="508"/>
                      <a:pt x="1038" y="517"/>
                      <a:pt x="1036" y="517"/>
                    </a:cubicBezTo>
                    <a:cubicBezTo>
                      <a:pt x="1035" y="517"/>
                      <a:pt x="1035" y="515"/>
                      <a:pt x="1035" y="508"/>
                    </a:cubicBezTo>
                    <a:lnTo>
                      <a:pt x="993" y="508"/>
                    </a:lnTo>
                    <a:cubicBezTo>
                      <a:pt x="993" y="508"/>
                      <a:pt x="993" y="487"/>
                      <a:pt x="993" y="487"/>
                    </a:cubicBezTo>
                    <a:lnTo>
                      <a:pt x="930" y="487"/>
                    </a:lnTo>
                    <a:cubicBezTo>
                      <a:pt x="930" y="480"/>
                      <a:pt x="927" y="477"/>
                      <a:pt x="924" y="477"/>
                    </a:cubicBezTo>
                    <a:cubicBezTo>
                      <a:pt x="918" y="477"/>
                      <a:pt x="909" y="487"/>
                      <a:pt x="909" y="487"/>
                    </a:cubicBezTo>
                    <a:cubicBezTo>
                      <a:pt x="909" y="487"/>
                      <a:pt x="909" y="465"/>
                      <a:pt x="909" y="465"/>
                    </a:cubicBezTo>
                    <a:cubicBezTo>
                      <a:pt x="909" y="476"/>
                      <a:pt x="903" y="476"/>
                      <a:pt x="898" y="476"/>
                    </a:cubicBezTo>
                    <a:cubicBezTo>
                      <a:pt x="893" y="476"/>
                      <a:pt x="887" y="476"/>
                      <a:pt x="887" y="487"/>
                    </a:cubicBezTo>
                    <a:cubicBezTo>
                      <a:pt x="887" y="465"/>
                      <a:pt x="887" y="465"/>
                      <a:pt x="887" y="465"/>
                    </a:cubicBezTo>
                    <a:lnTo>
                      <a:pt x="845" y="465"/>
                    </a:lnTo>
                    <a:cubicBezTo>
                      <a:pt x="845" y="458"/>
                      <a:pt x="843" y="456"/>
                      <a:pt x="840" y="456"/>
                    </a:cubicBezTo>
                    <a:cubicBezTo>
                      <a:pt x="833" y="456"/>
                      <a:pt x="824" y="465"/>
                      <a:pt x="824" y="465"/>
                    </a:cubicBezTo>
                    <a:cubicBezTo>
                      <a:pt x="824" y="465"/>
                      <a:pt x="824" y="444"/>
                      <a:pt x="824" y="444"/>
                    </a:cubicBezTo>
                    <a:lnTo>
                      <a:pt x="761" y="444"/>
                    </a:lnTo>
                    <a:cubicBezTo>
                      <a:pt x="747" y="444"/>
                      <a:pt x="751" y="435"/>
                      <a:pt x="750" y="435"/>
                    </a:cubicBezTo>
                    <a:lnTo>
                      <a:pt x="750" y="435"/>
                    </a:lnTo>
                    <a:cubicBezTo>
                      <a:pt x="749" y="435"/>
                      <a:pt x="747" y="437"/>
                      <a:pt x="740" y="444"/>
                    </a:cubicBezTo>
                    <a:lnTo>
                      <a:pt x="740" y="423"/>
                    </a:lnTo>
                    <a:cubicBezTo>
                      <a:pt x="726" y="423"/>
                      <a:pt x="721" y="433"/>
                      <a:pt x="719" y="433"/>
                    </a:cubicBezTo>
                    <a:cubicBezTo>
                      <a:pt x="718" y="433"/>
                      <a:pt x="718" y="430"/>
                      <a:pt x="718" y="423"/>
                    </a:cubicBezTo>
                    <a:lnTo>
                      <a:pt x="697" y="423"/>
                    </a:lnTo>
                    <a:cubicBezTo>
                      <a:pt x="697" y="423"/>
                      <a:pt x="697" y="402"/>
                      <a:pt x="697" y="402"/>
                    </a:cubicBezTo>
                    <a:lnTo>
                      <a:pt x="655" y="402"/>
                    </a:lnTo>
                    <a:cubicBezTo>
                      <a:pt x="651" y="406"/>
                      <a:pt x="647" y="408"/>
                      <a:pt x="645" y="408"/>
                    </a:cubicBezTo>
                    <a:cubicBezTo>
                      <a:pt x="633" y="408"/>
                      <a:pt x="630" y="381"/>
                      <a:pt x="613" y="381"/>
                    </a:cubicBezTo>
                    <a:lnTo>
                      <a:pt x="549" y="381"/>
                    </a:lnTo>
                    <a:cubicBezTo>
                      <a:pt x="549" y="381"/>
                      <a:pt x="549" y="381"/>
                      <a:pt x="528" y="360"/>
                    </a:cubicBezTo>
                    <a:lnTo>
                      <a:pt x="507" y="360"/>
                    </a:lnTo>
                    <a:cubicBezTo>
                      <a:pt x="507" y="349"/>
                      <a:pt x="507" y="349"/>
                      <a:pt x="507" y="349"/>
                    </a:cubicBezTo>
                    <a:cubicBezTo>
                      <a:pt x="507" y="349"/>
                      <a:pt x="507" y="349"/>
                      <a:pt x="507" y="339"/>
                    </a:cubicBezTo>
                    <a:cubicBezTo>
                      <a:pt x="507" y="339"/>
                      <a:pt x="486" y="339"/>
                      <a:pt x="486" y="360"/>
                    </a:cubicBezTo>
                    <a:lnTo>
                      <a:pt x="486" y="339"/>
                    </a:lnTo>
                    <a:lnTo>
                      <a:pt x="444" y="339"/>
                    </a:lnTo>
                    <a:cubicBezTo>
                      <a:pt x="444" y="339"/>
                      <a:pt x="423" y="339"/>
                      <a:pt x="423" y="318"/>
                    </a:cubicBezTo>
                    <a:cubicBezTo>
                      <a:pt x="423" y="318"/>
                      <a:pt x="423" y="308"/>
                      <a:pt x="416" y="308"/>
                    </a:cubicBezTo>
                    <a:cubicBezTo>
                      <a:pt x="413" y="308"/>
                      <a:pt x="409" y="311"/>
                      <a:pt x="402" y="318"/>
                    </a:cubicBezTo>
                    <a:cubicBezTo>
                      <a:pt x="402" y="318"/>
                      <a:pt x="402" y="296"/>
                      <a:pt x="402" y="296"/>
                    </a:cubicBezTo>
                    <a:lnTo>
                      <a:pt x="359" y="296"/>
                    </a:lnTo>
                    <a:cubicBezTo>
                      <a:pt x="359" y="296"/>
                      <a:pt x="359" y="275"/>
                      <a:pt x="338" y="275"/>
                    </a:cubicBezTo>
                    <a:lnTo>
                      <a:pt x="317" y="275"/>
                    </a:lnTo>
                    <a:cubicBezTo>
                      <a:pt x="317" y="275"/>
                      <a:pt x="317" y="275"/>
                      <a:pt x="317" y="254"/>
                    </a:cubicBezTo>
                    <a:cubicBezTo>
                      <a:pt x="317" y="254"/>
                      <a:pt x="308" y="264"/>
                      <a:pt x="301" y="264"/>
                    </a:cubicBezTo>
                    <a:cubicBezTo>
                      <a:pt x="298" y="264"/>
                      <a:pt x="296" y="261"/>
                      <a:pt x="296" y="254"/>
                    </a:cubicBezTo>
                    <a:cubicBezTo>
                      <a:pt x="282" y="254"/>
                      <a:pt x="277" y="245"/>
                      <a:pt x="276" y="245"/>
                    </a:cubicBezTo>
                    <a:cubicBezTo>
                      <a:pt x="275" y="245"/>
                      <a:pt x="275" y="247"/>
                      <a:pt x="275" y="254"/>
                    </a:cubicBezTo>
                    <a:cubicBezTo>
                      <a:pt x="275" y="254"/>
                      <a:pt x="254" y="254"/>
                      <a:pt x="254" y="233"/>
                    </a:cubicBezTo>
                    <a:lnTo>
                      <a:pt x="233" y="233"/>
                    </a:lnTo>
                    <a:cubicBezTo>
                      <a:pt x="233" y="212"/>
                      <a:pt x="233" y="212"/>
                      <a:pt x="233" y="212"/>
                    </a:cubicBezTo>
                    <a:cubicBezTo>
                      <a:pt x="233" y="212"/>
                      <a:pt x="233" y="212"/>
                      <a:pt x="233" y="191"/>
                    </a:cubicBezTo>
                    <a:cubicBezTo>
                      <a:pt x="254" y="191"/>
                      <a:pt x="254" y="191"/>
                      <a:pt x="254" y="212"/>
                    </a:cubicBezTo>
                    <a:lnTo>
                      <a:pt x="254" y="212"/>
                    </a:lnTo>
                    <a:cubicBezTo>
                      <a:pt x="254" y="201"/>
                      <a:pt x="254" y="201"/>
                      <a:pt x="251" y="201"/>
                    </a:cubicBezTo>
                    <a:cubicBezTo>
                      <a:pt x="248" y="201"/>
                      <a:pt x="243" y="201"/>
                      <a:pt x="233" y="191"/>
                    </a:cubicBezTo>
                    <a:lnTo>
                      <a:pt x="233" y="191"/>
                    </a:lnTo>
                    <a:cubicBezTo>
                      <a:pt x="234" y="192"/>
                      <a:pt x="254" y="212"/>
                      <a:pt x="254" y="212"/>
                    </a:cubicBezTo>
                    <a:cubicBezTo>
                      <a:pt x="254" y="208"/>
                      <a:pt x="254" y="204"/>
                      <a:pt x="254" y="201"/>
                    </a:cubicBezTo>
                    <a:cubicBezTo>
                      <a:pt x="254" y="201"/>
                      <a:pt x="254" y="201"/>
                      <a:pt x="254" y="191"/>
                    </a:cubicBezTo>
                    <a:lnTo>
                      <a:pt x="275" y="212"/>
                    </a:lnTo>
                    <a:cubicBezTo>
                      <a:pt x="275" y="191"/>
                      <a:pt x="275" y="191"/>
                      <a:pt x="275" y="191"/>
                    </a:cubicBezTo>
                    <a:lnTo>
                      <a:pt x="423" y="191"/>
                    </a:lnTo>
                    <a:cubicBezTo>
                      <a:pt x="423" y="191"/>
                      <a:pt x="432" y="200"/>
                      <a:pt x="445" y="200"/>
                    </a:cubicBezTo>
                    <a:cubicBezTo>
                      <a:pt x="451" y="200"/>
                      <a:pt x="458" y="198"/>
                      <a:pt x="465" y="191"/>
                    </a:cubicBezTo>
                    <a:cubicBezTo>
                      <a:pt x="486" y="191"/>
                      <a:pt x="486" y="212"/>
                      <a:pt x="486" y="212"/>
                    </a:cubicBezTo>
                    <a:cubicBezTo>
                      <a:pt x="507" y="212"/>
                      <a:pt x="507" y="212"/>
                      <a:pt x="528" y="191"/>
                    </a:cubicBezTo>
                    <a:lnTo>
                      <a:pt x="528" y="212"/>
                    </a:lnTo>
                    <a:lnTo>
                      <a:pt x="549" y="191"/>
                    </a:lnTo>
                    <a:lnTo>
                      <a:pt x="549" y="212"/>
                    </a:lnTo>
                    <a:lnTo>
                      <a:pt x="571" y="212"/>
                    </a:lnTo>
                    <a:cubicBezTo>
                      <a:pt x="592" y="212"/>
                      <a:pt x="613" y="212"/>
                      <a:pt x="634" y="233"/>
                    </a:cubicBezTo>
                    <a:lnTo>
                      <a:pt x="697" y="233"/>
                    </a:lnTo>
                    <a:cubicBezTo>
                      <a:pt x="697" y="233"/>
                      <a:pt x="697" y="233"/>
                      <a:pt x="697" y="254"/>
                    </a:cubicBezTo>
                    <a:cubicBezTo>
                      <a:pt x="697" y="247"/>
                      <a:pt x="700" y="245"/>
                      <a:pt x="703" y="245"/>
                    </a:cubicBezTo>
                    <a:cubicBezTo>
                      <a:pt x="709" y="245"/>
                      <a:pt x="718" y="254"/>
                      <a:pt x="718" y="254"/>
                    </a:cubicBezTo>
                    <a:cubicBezTo>
                      <a:pt x="718" y="254"/>
                      <a:pt x="782" y="275"/>
                      <a:pt x="866" y="318"/>
                    </a:cubicBezTo>
                    <a:cubicBezTo>
                      <a:pt x="930" y="339"/>
                      <a:pt x="1014" y="381"/>
                      <a:pt x="1078" y="381"/>
                    </a:cubicBezTo>
                    <a:lnTo>
                      <a:pt x="1099" y="381"/>
                    </a:lnTo>
                    <a:cubicBezTo>
                      <a:pt x="1099" y="381"/>
                      <a:pt x="1099" y="360"/>
                      <a:pt x="1099" y="360"/>
                    </a:cubicBezTo>
                    <a:lnTo>
                      <a:pt x="1078" y="360"/>
                    </a:lnTo>
                    <a:cubicBezTo>
                      <a:pt x="1078" y="360"/>
                      <a:pt x="1078" y="339"/>
                      <a:pt x="1078" y="339"/>
                    </a:cubicBezTo>
                    <a:lnTo>
                      <a:pt x="1078" y="318"/>
                    </a:lnTo>
                    <a:lnTo>
                      <a:pt x="1056" y="318"/>
                    </a:lnTo>
                    <a:cubicBezTo>
                      <a:pt x="1078" y="318"/>
                      <a:pt x="1078" y="296"/>
                      <a:pt x="1078" y="296"/>
                    </a:cubicBezTo>
                    <a:lnTo>
                      <a:pt x="1056" y="296"/>
                    </a:lnTo>
                    <a:cubicBezTo>
                      <a:pt x="1056" y="296"/>
                      <a:pt x="1035" y="275"/>
                      <a:pt x="1056" y="275"/>
                    </a:cubicBezTo>
                    <a:lnTo>
                      <a:pt x="1035" y="275"/>
                    </a:lnTo>
                    <a:cubicBezTo>
                      <a:pt x="1035" y="254"/>
                      <a:pt x="1035" y="254"/>
                      <a:pt x="1035" y="254"/>
                    </a:cubicBezTo>
                    <a:cubicBezTo>
                      <a:pt x="1014" y="233"/>
                      <a:pt x="1014" y="212"/>
                      <a:pt x="993" y="191"/>
                    </a:cubicBezTo>
                    <a:cubicBezTo>
                      <a:pt x="972" y="191"/>
                      <a:pt x="972" y="170"/>
                      <a:pt x="951" y="170"/>
                    </a:cubicBezTo>
                    <a:cubicBezTo>
                      <a:pt x="951" y="149"/>
                      <a:pt x="909" y="149"/>
                      <a:pt x="887" y="128"/>
                    </a:cubicBezTo>
                    <a:lnTo>
                      <a:pt x="866" y="128"/>
                    </a:lnTo>
                    <a:cubicBezTo>
                      <a:pt x="866" y="106"/>
                      <a:pt x="803" y="85"/>
                      <a:pt x="782" y="64"/>
                    </a:cubicBezTo>
                    <a:cubicBezTo>
                      <a:pt x="718" y="64"/>
                      <a:pt x="676" y="43"/>
                      <a:pt x="613" y="22"/>
                    </a:cubicBezTo>
                    <a:lnTo>
                      <a:pt x="613" y="22"/>
                    </a:lnTo>
                    <a:cubicBezTo>
                      <a:pt x="634" y="43"/>
                      <a:pt x="634" y="43"/>
                      <a:pt x="613" y="43"/>
                    </a:cubicBezTo>
                    <a:cubicBezTo>
                      <a:pt x="613" y="32"/>
                      <a:pt x="608" y="32"/>
                      <a:pt x="600" y="32"/>
                    </a:cubicBezTo>
                    <a:cubicBezTo>
                      <a:pt x="592" y="32"/>
                      <a:pt x="581" y="32"/>
                      <a:pt x="571" y="22"/>
                    </a:cubicBezTo>
                    <a:cubicBezTo>
                      <a:pt x="557" y="22"/>
                      <a:pt x="542" y="12"/>
                      <a:pt x="522" y="12"/>
                    </a:cubicBezTo>
                    <a:cubicBezTo>
                      <a:pt x="512" y="12"/>
                      <a:pt x="500" y="15"/>
                      <a:pt x="486" y="22"/>
                    </a:cubicBezTo>
                    <a:cubicBezTo>
                      <a:pt x="476" y="11"/>
                      <a:pt x="470" y="11"/>
                      <a:pt x="465" y="11"/>
                    </a:cubicBezTo>
                    <a:cubicBezTo>
                      <a:pt x="460" y="11"/>
                      <a:pt x="454" y="11"/>
                      <a:pt x="444" y="1"/>
                    </a:cubicBezTo>
                    <a:lnTo>
                      <a:pt x="444" y="22"/>
                    </a:lnTo>
                    <a:cubicBezTo>
                      <a:pt x="444" y="11"/>
                      <a:pt x="439" y="11"/>
                      <a:pt x="433" y="11"/>
                    </a:cubicBezTo>
                    <a:cubicBezTo>
                      <a:pt x="428" y="11"/>
                      <a:pt x="423" y="11"/>
                      <a:pt x="423" y="1"/>
                    </a:cubicBezTo>
                    <a:cubicBezTo>
                      <a:pt x="402" y="22"/>
                      <a:pt x="402" y="22"/>
                      <a:pt x="380" y="22"/>
                    </a:cubicBezTo>
                    <a:cubicBezTo>
                      <a:pt x="380" y="1"/>
                      <a:pt x="359" y="1"/>
                      <a:pt x="35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8" name="Google Shape;11868;p67"/>
              <p:cNvSpPr/>
              <p:nvPr/>
            </p:nvSpPr>
            <p:spPr>
              <a:xfrm>
                <a:off x="6619126" y="435809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9" name="Google Shape;11869;p67"/>
              <p:cNvSpPr/>
              <p:nvPr/>
            </p:nvSpPr>
            <p:spPr>
              <a:xfrm>
                <a:off x="6612515" y="435562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0" name="Google Shape;11870;p67"/>
              <p:cNvSpPr/>
              <p:nvPr/>
            </p:nvSpPr>
            <p:spPr>
              <a:xfrm>
                <a:off x="6610833" y="435480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1" name="Google Shape;11871;p67"/>
              <p:cNvSpPr/>
              <p:nvPr/>
            </p:nvSpPr>
            <p:spPr>
              <a:xfrm>
                <a:off x="6623234" y="4358090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2" y="1"/>
                    </a:moveTo>
                    <a:cubicBezTo>
                      <a:pt x="22" y="1"/>
                      <a:pt x="1" y="1"/>
                      <a:pt x="1" y="1"/>
                    </a:cubicBezTo>
                    <a:cubicBezTo>
                      <a:pt x="22" y="1"/>
                      <a:pt x="22" y="1"/>
                      <a:pt x="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2" name="Google Shape;11872;p67"/>
              <p:cNvSpPr/>
              <p:nvPr/>
            </p:nvSpPr>
            <p:spPr>
              <a:xfrm>
                <a:off x="6634814" y="436059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3" name="Google Shape;11873;p67"/>
              <p:cNvSpPr/>
              <p:nvPr/>
            </p:nvSpPr>
            <p:spPr>
              <a:xfrm>
                <a:off x="6633993" y="4359733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2" y="1"/>
                    </a:moveTo>
                    <a:cubicBezTo>
                      <a:pt x="22" y="1"/>
                      <a:pt x="0" y="1"/>
                      <a:pt x="0" y="1"/>
                    </a:cubicBezTo>
                    <a:cubicBezTo>
                      <a:pt x="0" y="1"/>
                      <a:pt x="22" y="1"/>
                      <a:pt x="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4" name="Google Shape;11874;p67"/>
              <p:cNvSpPr/>
              <p:nvPr/>
            </p:nvSpPr>
            <p:spPr>
              <a:xfrm>
                <a:off x="6620770" y="435726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5" name="Google Shape;11875;p67"/>
              <p:cNvSpPr/>
              <p:nvPr/>
            </p:nvSpPr>
            <p:spPr>
              <a:xfrm>
                <a:off x="6633993" y="435973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6" name="Google Shape;11876;p67"/>
              <p:cNvSpPr/>
              <p:nvPr/>
            </p:nvSpPr>
            <p:spPr>
              <a:xfrm>
                <a:off x="6634814" y="436059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7" name="Google Shape;11877;p67"/>
              <p:cNvSpPr/>
              <p:nvPr/>
            </p:nvSpPr>
            <p:spPr>
              <a:xfrm>
                <a:off x="6627381" y="4358912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0" y="1"/>
                      <a:pt x="22" y="1"/>
                      <a:pt x="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8" name="Google Shape;11878;p67"/>
              <p:cNvSpPr/>
              <p:nvPr/>
            </p:nvSpPr>
            <p:spPr>
              <a:xfrm>
                <a:off x="6633171" y="436059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9" name="Google Shape;11879;p67"/>
              <p:cNvSpPr/>
              <p:nvPr/>
            </p:nvSpPr>
            <p:spPr>
              <a:xfrm>
                <a:off x="6635636" y="436059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0" name="Google Shape;11880;p67"/>
              <p:cNvSpPr/>
              <p:nvPr/>
            </p:nvSpPr>
            <p:spPr>
              <a:xfrm>
                <a:off x="6629846" y="4358912"/>
                <a:ext cx="861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extrusionOk="0">
                    <a:moveTo>
                      <a:pt x="22" y="1"/>
                    </a:moveTo>
                    <a:cubicBezTo>
                      <a:pt x="1" y="1"/>
                      <a:pt x="1" y="1"/>
                      <a:pt x="1" y="22"/>
                    </a:cubicBezTo>
                    <a:cubicBezTo>
                      <a:pt x="22" y="22"/>
                      <a:pt x="22" y="1"/>
                      <a:pt x="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1" name="Google Shape;11881;p67"/>
              <p:cNvSpPr/>
              <p:nvPr/>
            </p:nvSpPr>
            <p:spPr>
              <a:xfrm>
                <a:off x="6632350" y="437381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2" name="Google Shape;11882;p67"/>
              <p:cNvSpPr/>
              <p:nvPr/>
            </p:nvSpPr>
            <p:spPr>
              <a:xfrm>
                <a:off x="6624916" y="4373817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0" y="0"/>
                    </a:moveTo>
                    <a:lnTo>
                      <a:pt x="21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3" name="Google Shape;11883;p67"/>
              <p:cNvSpPr/>
              <p:nvPr/>
            </p:nvSpPr>
            <p:spPr>
              <a:xfrm>
                <a:off x="6636457" y="437381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4" name="Google Shape;11884;p67"/>
              <p:cNvSpPr/>
              <p:nvPr/>
            </p:nvSpPr>
            <p:spPr>
              <a:xfrm>
                <a:off x="6611693" y="437131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5" name="Google Shape;11885;p67"/>
              <p:cNvSpPr/>
              <p:nvPr/>
            </p:nvSpPr>
            <p:spPr>
              <a:xfrm>
                <a:off x="6619126" y="437381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6" name="Google Shape;11886;p67"/>
              <p:cNvSpPr/>
              <p:nvPr/>
            </p:nvSpPr>
            <p:spPr>
              <a:xfrm>
                <a:off x="6638961" y="4375460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0" y="21"/>
                    </a:moveTo>
                    <a:lnTo>
                      <a:pt x="0" y="0"/>
                    </a:lnTo>
                    <a:cubicBezTo>
                      <a:pt x="0" y="21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7" name="Google Shape;11887;p67"/>
              <p:cNvSpPr/>
              <p:nvPr/>
            </p:nvSpPr>
            <p:spPr>
              <a:xfrm>
                <a:off x="6643069" y="437463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8" name="Google Shape;11888;p67"/>
              <p:cNvSpPr/>
              <p:nvPr/>
            </p:nvSpPr>
            <p:spPr>
              <a:xfrm>
                <a:off x="6641426" y="437381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9" name="Google Shape;11889;p67"/>
              <p:cNvSpPr/>
              <p:nvPr/>
            </p:nvSpPr>
            <p:spPr>
              <a:xfrm>
                <a:off x="6641426" y="437381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0" name="Google Shape;11890;p67"/>
              <p:cNvSpPr/>
              <p:nvPr/>
            </p:nvSpPr>
            <p:spPr>
              <a:xfrm>
                <a:off x="6642247" y="436223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1" name="Google Shape;11891;p67"/>
              <p:cNvSpPr/>
              <p:nvPr/>
            </p:nvSpPr>
            <p:spPr>
              <a:xfrm>
                <a:off x="6606725" y="436802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2" name="Google Shape;11892;p67"/>
              <p:cNvSpPr/>
              <p:nvPr/>
            </p:nvSpPr>
            <p:spPr>
              <a:xfrm>
                <a:off x="6642247" y="436059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3" name="Google Shape;11893;p67"/>
              <p:cNvSpPr/>
              <p:nvPr/>
            </p:nvSpPr>
            <p:spPr>
              <a:xfrm>
                <a:off x="6636457" y="437710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4" name="Google Shape;11894;p67"/>
              <p:cNvSpPr/>
              <p:nvPr/>
            </p:nvSpPr>
            <p:spPr>
              <a:xfrm>
                <a:off x="6603400" y="436223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5" name="Google Shape;11895;p67"/>
              <p:cNvSpPr/>
              <p:nvPr/>
            </p:nvSpPr>
            <p:spPr>
              <a:xfrm>
                <a:off x="6642247" y="436059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6" name="Google Shape;11896;p67"/>
              <p:cNvSpPr/>
              <p:nvPr/>
            </p:nvSpPr>
            <p:spPr>
              <a:xfrm>
                <a:off x="6616623" y="436470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7" name="Google Shape;11897;p67"/>
              <p:cNvSpPr/>
              <p:nvPr/>
            </p:nvSpPr>
            <p:spPr>
              <a:xfrm>
                <a:off x="6617444" y="4364702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1"/>
                    </a:moveTo>
                    <a:lnTo>
                      <a:pt x="1" y="22"/>
                    </a:ln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8" name="Google Shape;11898;p67"/>
              <p:cNvSpPr/>
              <p:nvPr/>
            </p:nvSpPr>
            <p:spPr>
              <a:xfrm>
                <a:off x="6642247" y="436223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9" name="Google Shape;11899;p67"/>
              <p:cNvSpPr/>
              <p:nvPr/>
            </p:nvSpPr>
            <p:spPr>
              <a:xfrm>
                <a:off x="6624916" y="436388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0" name="Google Shape;11900;p67"/>
              <p:cNvSpPr/>
              <p:nvPr/>
            </p:nvSpPr>
            <p:spPr>
              <a:xfrm>
                <a:off x="6619948" y="437381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1" name="Google Shape;11901;p67"/>
              <p:cNvSpPr/>
              <p:nvPr/>
            </p:nvSpPr>
            <p:spPr>
              <a:xfrm>
                <a:off x="6614158" y="437792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2" name="Google Shape;11902;p67"/>
              <p:cNvSpPr/>
              <p:nvPr/>
            </p:nvSpPr>
            <p:spPr>
              <a:xfrm>
                <a:off x="6614158" y="437792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3" name="Google Shape;11903;p67"/>
              <p:cNvSpPr/>
              <p:nvPr/>
            </p:nvSpPr>
            <p:spPr>
              <a:xfrm>
                <a:off x="6613336" y="437792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4" name="Google Shape;11904;p67"/>
              <p:cNvSpPr/>
              <p:nvPr/>
            </p:nvSpPr>
            <p:spPr>
              <a:xfrm>
                <a:off x="6619126" y="437874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5" name="Google Shape;11905;p67"/>
              <p:cNvSpPr/>
              <p:nvPr/>
            </p:nvSpPr>
            <p:spPr>
              <a:xfrm>
                <a:off x="6618305" y="437874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6" name="Google Shape;11906;p67"/>
              <p:cNvSpPr/>
              <p:nvPr/>
            </p:nvSpPr>
            <p:spPr>
              <a:xfrm>
                <a:off x="6610011" y="437710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7" name="Google Shape;11907;p67"/>
              <p:cNvSpPr/>
              <p:nvPr/>
            </p:nvSpPr>
            <p:spPr>
              <a:xfrm>
                <a:off x="6597649" y="4356447"/>
                <a:ext cx="47143" cy="23161"/>
              </a:xfrm>
              <a:custGeom>
                <a:avLst/>
                <a:gdLst/>
                <a:ahLst/>
                <a:cxnLst/>
                <a:rect l="l" t="t" r="r" b="b"/>
                <a:pathLst>
                  <a:path w="1205" h="592" extrusionOk="0">
                    <a:moveTo>
                      <a:pt x="1141" y="106"/>
                    </a:moveTo>
                    <a:cubicBezTo>
                      <a:pt x="1141" y="106"/>
                      <a:pt x="1141" y="106"/>
                      <a:pt x="1141" y="106"/>
                    </a:cubicBezTo>
                    <a:lnTo>
                      <a:pt x="1141" y="106"/>
                    </a:lnTo>
                    <a:cubicBezTo>
                      <a:pt x="1144" y="110"/>
                      <a:pt x="1147" y="113"/>
                      <a:pt x="1148" y="115"/>
                    </a:cubicBezTo>
                    <a:lnTo>
                      <a:pt x="1148" y="115"/>
                    </a:lnTo>
                    <a:cubicBezTo>
                      <a:pt x="1154" y="114"/>
                      <a:pt x="1162" y="106"/>
                      <a:pt x="1162" y="106"/>
                    </a:cubicBezTo>
                    <a:close/>
                    <a:moveTo>
                      <a:pt x="42" y="212"/>
                    </a:moveTo>
                    <a:cubicBezTo>
                      <a:pt x="21" y="212"/>
                      <a:pt x="21" y="233"/>
                      <a:pt x="42" y="233"/>
                    </a:cubicBezTo>
                    <a:cubicBezTo>
                      <a:pt x="21" y="233"/>
                      <a:pt x="42" y="212"/>
                      <a:pt x="42" y="212"/>
                    </a:cubicBezTo>
                    <a:close/>
                    <a:moveTo>
                      <a:pt x="232" y="296"/>
                    </a:moveTo>
                    <a:cubicBezTo>
                      <a:pt x="232" y="296"/>
                      <a:pt x="211" y="296"/>
                      <a:pt x="232" y="317"/>
                    </a:cubicBezTo>
                    <a:cubicBezTo>
                      <a:pt x="232" y="296"/>
                      <a:pt x="232" y="296"/>
                      <a:pt x="232" y="296"/>
                    </a:cubicBezTo>
                    <a:close/>
                    <a:moveTo>
                      <a:pt x="887" y="444"/>
                    </a:moveTo>
                    <a:cubicBezTo>
                      <a:pt x="887" y="444"/>
                      <a:pt x="887" y="444"/>
                      <a:pt x="887" y="444"/>
                    </a:cubicBezTo>
                    <a:cubicBezTo>
                      <a:pt x="887" y="444"/>
                      <a:pt x="887" y="444"/>
                      <a:pt x="887" y="444"/>
                    </a:cubicBezTo>
                    <a:close/>
                    <a:moveTo>
                      <a:pt x="1120" y="444"/>
                    </a:moveTo>
                    <a:cubicBezTo>
                      <a:pt x="1120" y="444"/>
                      <a:pt x="1120" y="444"/>
                      <a:pt x="1120" y="444"/>
                    </a:cubicBezTo>
                    <a:cubicBezTo>
                      <a:pt x="1120" y="444"/>
                      <a:pt x="1120" y="444"/>
                      <a:pt x="1120" y="444"/>
                    </a:cubicBezTo>
                    <a:close/>
                    <a:moveTo>
                      <a:pt x="887" y="444"/>
                    </a:moveTo>
                    <a:cubicBezTo>
                      <a:pt x="887" y="444"/>
                      <a:pt x="887" y="444"/>
                      <a:pt x="887" y="444"/>
                    </a:cubicBezTo>
                    <a:cubicBezTo>
                      <a:pt x="887" y="444"/>
                      <a:pt x="887" y="444"/>
                      <a:pt x="887" y="444"/>
                    </a:cubicBezTo>
                    <a:close/>
                    <a:moveTo>
                      <a:pt x="1120" y="444"/>
                    </a:moveTo>
                    <a:cubicBezTo>
                      <a:pt x="1120" y="444"/>
                      <a:pt x="1120" y="444"/>
                      <a:pt x="1120" y="444"/>
                    </a:cubicBezTo>
                    <a:cubicBezTo>
                      <a:pt x="1120" y="444"/>
                      <a:pt x="1120" y="444"/>
                      <a:pt x="1120" y="444"/>
                    </a:cubicBezTo>
                    <a:close/>
                    <a:moveTo>
                      <a:pt x="613" y="444"/>
                    </a:moveTo>
                    <a:cubicBezTo>
                      <a:pt x="613" y="444"/>
                      <a:pt x="613" y="444"/>
                      <a:pt x="591" y="465"/>
                    </a:cubicBezTo>
                    <a:cubicBezTo>
                      <a:pt x="591" y="444"/>
                      <a:pt x="613" y="444"/>
                      <a:pt x="613" y="444"/>
                    </a:cubicBezTo>
                    <a:close/>
                    <a:moveTo>
                      <a:pt x="1035" y="507"/>
                    </a:moveTo>
                    <a:cubicBezTo>
                      <a:pt x="1035" y="507"/>
                      <a:pt x="1035" y="529"/>
                      <a:pt x="1035" y="529"/>
                    </a:cubicBezTo>
                    <a:cubicBezTo>
                      <a:pt x="1035" y="529"/>
                      <a:pt x="1056" y="529"/>
                      <a:pt x="1035" y="507"/>
                    </a:cubicBezTo>
                    <a:close/>
                    <a:moveTo>
                      <a:pt x="338" y="529"/>
                    </a:moveTo>
                    <a:lnTo>
                      <a:pt x="317" y="550"/>
                    </a:lnTo>
                    <a:lnTo>
                      <a:pt x="338" y="550"/>
                    </a:lnTo>
                    <a:cubicBezTo>
                      <a:pt x="338" y="550"/>
                      <a:pt x="338" y="550"/>
                      <a:pt x="338" y="529"/>
                    </a:cubicBezTo>
                    <a:close/>
                    <a:moveTo>
                      <a:pt x="602" y="561"/>
                    </a:moveTo>
                    <a:cubicBezTo>
                      <a:pt x="601" y="561"/>
                      <a:pt x="606" y="571"/>
                      <a:pt x="591" y="571"/>
                    </a:cubicBezTo>
                    <a:lnTo>
                      <a:pt x="613" y="571"/>
                    </a:lnTo>
                    <a:cubicBezTo>
                      <a:pt x="606" y="564"/>
                      <a:pt x="603" y="561"/>
                      <a:pt x="602" y="561"/>
                    </a:cubicBezTo>
                    <a:close/>
                    <a:moveTo>
                      <a:pt x="739" y="0"/>
                    </a:moveTo>
                    <a:cubicBezTo>
                      <a:pt x="676" y="0"/>
                      <a:pt x="634" y="0"/>
                      <a:pt x="570" y="22"/>
                    </a:cubicBezTo>
                    <a:cubicBezTo>
                      <a:pt x="570" y="17"/>
                      <a:pt x="569" y="16"/>
                      <a:pt x="568" y="16"/>
                    </a:cubicBezTo>
                    <a:cubicBezTo>
                      <a:pt x="563" y="16"/>
                      <a:pt x="553" y="28"/>
                      <a:pt x="541" y="28"/>
                    </a:cubicBezTo>
                    <a:cubicBezTo>
                      <a:pt x="537" y="28"/>
                      <a:pt x="533" y="26"/>
                      <a:pt x="528" y="22"/>
                    </a:cubicBezTo>
                    <a:cubicBezTo>
                      <a:pt x="518" y="32"/>
                      <a:pt x="507" y="32"/>
                      <a:pt x="494" y="32"/>
                    </a:cubicBezTo>
                    <a:cubicBezTo>
                      <a:pt x="481" y="32"/>
                      <a:pt x="465" y="32"/>
                      <a:pt x="444" y="43"/>
                    </a:cubicBezTo>
                    <a:lnTo>
                      <a:pt x="422" y="43"/>
                    </a:lnTo>
                    <a:cubicBezTo>
                      <a:pt x="412" y="53"/>
                      <a:pt x="412" y="53"/>
                      <a:pt x="412" y="53"/>
                    </a:cubicBezTo>
                    <a:cubicBezTo>
                      <a:pt x="412" y="53"/>
                      <a:pt x="412" y="53"/>
                      <a:pt x="401" y="64"/>
                    </a:cubicBezTo>
                    <a:cubicBezTo>
                      <a:pt x="401" y="57"/>
                      <a:pt x="399" y="54"/>
                      <a:pt x="396" y="54"/>
                    </a:cubicBezTo>
                    <a:cubicBezTo>
                      <a:pt x="390" y="54"/>
                      <a:pt x="380" y="64"/>
                      <a:pt x="380" y="64"/>
                    </a:cubicBezTo>
                    <a:lnTo>
                      <a:pt x="317" y="64"/>
                    </a:lnTo>
                    <a:cubicBezTo>
                      <a:pt x="296" y="85"/>
                      <a:pt x="275" y="85"/>
                      <a:pt x="253" y="85"/>
                    </a:cubicBezTo>
                    <a:lnTo>
                      <a:pt x="253" y="106"/>
                    </a:lnTo>
                    <a:cubicBezTo>
                      <a:pt x="253" y="99"/>
                      <a:pt x="251" y="97"/>
                      <a:pt x="248" y="97"/>
                    </a:cubicBezTo>
                    <a:cubicBezTo>
                      <a:pt x="242" y="97"/>
                      <a:pt x="232" y="106"/>
                      <a:pt x="232" y="106"/>
                    </a:cubicBezTo>
                    <a:cubicBezTo>
                      <a:pt x="211" y="106"/>
                      <a:pt x="190" y="127"/>
                      <a:pt x="169" y="127"/>
                    </a:cubicBezTo>
                    <a:cubicBezTo>
                      <a:pt x="169" y="127"/>
                      <a:pt x="160" y="137"/>
                      <a:pt x="153" y="137"/>
                    </a:cubicBezTo>
                    <a:cubicBezTo>
                      <a:pt x="150" y="137"/>
                      <a:pt x="148" y="135"/>
                      <a:pt x="148" y="129"/>
                    </a:cubicBezTo>
                    <a:lnTo>
                      <a:pt x="148" y="129"/>
                    </a:lnTo>
                    <a:cubicBezTo>
                      <a:pt x="148" y="138"/>
                      <a:pt x="153" y="138"/>
                      <a:pt x="158" y="138"/>
                    </a:cubicBezTo>
                    <a:cubicBezTo>
                      <a:pt x="164" y="138"/>
                      <a:pt x="169" y="138"/>
                      <a:pt x="169" y="148"/>
                    </a:cubicBezTo>
                    <a:lnTo>
                      <a:pt x="127" y="148"/>
                    </a:lnTo>
                    <a:cubicBezTo>
                      <a:pt x="106" y="169"/>
                      <a:pt x="85" y="169"/>
                      <a:pt x="63" y="191"/>
                    </a:cubicBezTo>
                    <a:lnTo>
                      <a:pt x="85" y="191"/>
                    </a:lnTo>
                    <a:cubicBezTo>
                      <a:pt x="74" y="201"/>
                      <a:pt x="69" y="201"/>
                      <a:pt x="63" y="201"/>
                    </a:cubicBezTo>
                    <a:cubicBezTo>
                      <a:pt x="58" y="201"/>
                      <a:pt x="53" y="201"/>
                      <a:pt x="42" y="212"/>
                    </a:cubicBezTo>
                    <a:cubicBezTo>
                      <a:pt x="42" y="212"/>
                      <a:pt x="42" y="212"/>
                      <a:pt x="42" y="233"/>
                    </a:cubicBezTo>
                    <a:cubicBezTo>
                      <a:pt x="21" y="254"/>
                      <a:pt x="21" y="254"/>
                      <a:pt x="21" y="254"/>
                    </a:cubicBezTo>
                    <a:cubicBezTo>
                      <a:pt x="21" y="254"/>
                      <a:pt x="21" y="275"/>
                      <a:pt x="0" y="296"/>
                    </a:cubicBezTo>
                    <a:cubicBezTo>
                      <a:pt x="11" y="307"/>
                      <a:pt x="11" y="307"/>
                      <a:pt x="8" y="307"/>
                    </a:cubicBezTo>
                    <a:cubicBezTo>
                      <a:pt x="5" y="307"/>
                      <a:pt x="0" y="307"/>
                      <a:pt x="0" y="317"/>
                    </a:cubicBezTo>
                    <a:cubicBezTo>
                      <a:pt x="0" y="338"/>
                      <a:pt x="0" y="338"/>
                      <a:pt x="0" y="360"/>
                    </a:cubicBezTo>
                    <a:cubicBezTo>
                      <a:pt x="21" y="402"/>
                      <a:pt x="63" y="423"/>
                      <a:pt x="106" y="444"/>
                    </a:cubicBezTo>
                    <a:cubicBezTo>
                      <a:pt x="106" y="444"/>
                      <a:pt x="127" y="465"/>
                      <a:pt x="148" y="465"/>
                    </a:cubicBezTo>
                    <a:lnTo>
                      <a:pt x="127" y="486"/>
                    </a:lnTo>
                    <a:lnTo>
                      <a:pt x="148" y="486"/>
                    </a:lnTo>
                    <a:cubicBezTo>
                      <a:pt x="148" y="486"/>
                      <a:pt x="169" y="507"/>
                      <a:pt x="148" y="507"/>
                    </a:cubicBezTo>
                    <a:lnTo>
                      <a:pt x="169" y="507"/>
                    </a:lnTo>
                    <a:cubicBezTo>
                      <a:pt x="176" y="515"/>
                      <a:pt x="181" y="517"/>
                      <a:pt x="184" y="517"/>
                    </a:cubicBezTo>
                    <a:cubicBezTo>
                      <a:pt x="190" y="517"/>
                      <a:pt x="190" y="507"/>
                      <a:pt x="190" y="507"/>
                    </a:cubicBezTo>
                    <a:cubicBezTo>
                      <a:pt x="190" y="507"/>
                      <a:pt x="190" y="507"/>
                      <a:pt x="190" y="529"/>
                    </a:cubicBezTo>
                    <a:cubicBezTo>
                      <a:pt x="204" y="529"/>
                      <a:pt x="218" y="519"/>
                      <a:pt x="232" y="519"/>
                    </a:cubicBezTo>
                    <a:cubicBezTo>
                      <a:pt x="239" y="519"/>
                      <a:pt x="246" y="522"/>
                      <a:pt x="253" y="529"/>
                    </a:cubicBezTo>
                    <a:cubicBezTo>
                      <a:pt x="253" y="507"/>
                      <a:pt x="253" y="507"/>
                      <a:pt x="253" y="507"/>
                    </a:cubicBezTo>
                    <a:lnTo>
                      <a:pt x="275" y="507"/>
                    </a:lnTo>
                    <a:cubicBezTo>
                      <a:pt x="275" y="529"/>
                      <a:pt x="296" y="529"/>
                      <a:pt x="296" y="529"/>
                    </a:cubicBezTo>
                    <a:lnTo>
                      <a:pt x="359" y="529"/>
                    </a:lnTo>
                    <a:lnTo>
                      <a:pt x="359" y="550"/>
                    </a:lnTo>
                    <a:cubicBezTo>
                      <a:pt x="366" y="543"/>
                      <a:pt x="371" y="540"/>
                      <a:pt x="375" y="540"/>
                    </a:cubicBezTo>
                    <a:cubicBezTo>
                      <a:pt x="383" y="540"/>
                      <a:pt x="387" y="550"/>
                      <a:pt x="401" y="550"/>
                    </a:cubicBezTo>
                    <a:cubicBezTo>
                      <a:pt x="401" y="550"/>
                      <a:pt x="401" y="550"/>
                      <a:pt x="401" y="529"/>
                    </a:cubicBezTo>
                    <a:cubicBezTo>
                      <a:pt x="401" y="536"/>
                      <a:pt x="401" y="538"/>
                      <a:pt x="402" y="538"/>
                    </a:cubicBezTo>
                    <a:cubicBezTo>
                      <a:pt x="404" y="538"/>
                      <a:pt x="408" y="529"/>
                      <a:pt x="422" y="529"/>
                    </a:cubicBezTo>
                    <a:cubicBezTo>
                      <a:pt x="401" y="550"/>
                      <a:pt x="401" y="550"/>
                      <a:pt x="401" y="550"/>
                    </a:cubicBezTo>
                    <a:lnTo>
                      <a:pt x="422" y="550"/>
                    </a:lnTo>
                    <a:cubicBezTo>
                      <a:pt x="437" y="550"/>
                      <a:pt x="432" y="540"/>
                      <a:pt x="433" y="540"/>
                    </a:cubicBezTo>
                    <a:lnTo>
                      <a:pt x="433" y="540"/>
                    </a:lnTo>
                    <a:cubicBezTo>
                      <a:pt x="434" y="540"/>
                      <a:pt x="437" y="543"/>
                      <a:pt x="444" y="550"/>
                    </a:cubicBezTo>
                    <a:cubicBezTo>
                      <a:pt x="444" y="560"/>
                      <a:pt x="444" y="560"/>
                      <a:pt x="444" y="560"/>
                    </a:cubicBezTo>
                    <a:cubicBezTo>
                      <a:pt x="444" y="560"/>
                      <a:pt x="444" y="560"/>
                      <a:pt x="444" y="571"/>
                    </a:cubicBezTo>
                    <a:cubicBezTo>
                      <a:pt x="444" y="564"/>
                      <a:pt x="446" y="561"/>
                      <a:pt x="449" y="561"/>
                    </a:cubicBezTo>
                    <a:cubicBezTo>
                      <a:pt x="455" y="561"/>
                      <a:pt x="465" y="571"/>
                      <a:pt x="465" y="571"/>
                    </a:cubicBezTo>
                    <a:lnTo>
                      <a:pt x="465" y="550"/>
                    </a:lnTo>
                    <a:cubicBezTo>
                      <a:pt x="469" y="545"/>
                      <a:pt x="471" y="544"/>
                      <a:pt x="473" y="544"/>
                    </a:cubicBezTo>
                    <a:cubicBezTo>
                      <a:pt x="478" y="544"/>
                      <a:pt x="465" y="571"/>
                      <a:pt x="465" y="571"/>
                    </a:cubicBezTo>
                    <a:lnTo>
                      <a:pt x="486" y="571"/>
                    </a:lnTo>
                    <a:cubicBezTo>
                      <a:pt x="486" y="571"/>
                      <a:pt x="507" y="571"/>
                      <a:pt x="507" y="592"/>
                    </a:cubicBezTo>
                    <a:lnTo>
                      <a:pt x="528" y="592"/>
                    </a:lnTo>
                    <a:cubicBezTo>
                      <a:pt x="518" y="581"/>
                      <a:pt x="512" y="581"/>
                      <a:pt x="510" y="581"/>
                    </a:cubicBezTo>
                    <a:cubicBezTo>
                      <a:pt x="507" y="581"/>
                      <a:pt x="507" y="581"/>
                      <a:pt x="507" y="571"/>
                    </a:cubicBezTo>
                    <a:lnTo>
                      <a:pt x="528" y="571"/>
                    </a:lnTo>
                    <a:cubicBezTo>
                      <a:pt x="528" y="571"/>
                      <a:pt x="537" y="561"/>
                      <a:pt x="544" y="561"/>
                    </a:cubicBezTo>
                    <a:cubicBezTo>
                      <a:pt x="547" y="561"/>
                      <a:pt x="549" y="564"/>
                      <a:pt x="549" y="571"/>
                    </a:cubicBezTo>
                    <a:lnTo>
                      <a:pt x="570" y="571"/>
                    </a:lnTo>
                    <a:cubicBezTo>
                      <a:pt x="591" y="571"/>
                      <a:pt x="591" y="571"/>
                      <a:pt x="613" y="550"/>
                    </a:cubicBezTo>
                    <a:cubicBezTo>
                      <a:pt x="613" y="550"/>
                      <a:pt x="613" y="571"/>
                      <a:pt x="613" y="571"/>
                    </a:cubicBezTo>
                    <a:lnTo>
                      <a:pt x="655" y="571"/>
                    </a:lnTo>
                    <a:cubicBezTo>
                      <a:pt x="634" y="571"/>
                      <a:pt x="655" y="571"/>
                      <a:pt x="655" y="550"/>
                    </a:cubicBezTo>
                    <a:cubicBezTo>
                      <a:pt x="676" y="550"/>
                      <a:pt x="676" y="550"/>
                      <a:pt x="676" y="571"/>
                    </a:cubicBezTo>
                    <a:cubicBezTo>
                      <a:pt x="697" y="571"/>
                      <a:pt x="676" y="571"/>
                      <a:pt x="676" y="550"/>
                    </a:cubicBezTo>
                    <a:lnTo>
                      <a:pt x="697" y="550"/>
                    </a:lnTo>
                    <a:cubicBezTo>
                      <a:pt x="697" y="571"/>
                      <a:pt x="697" y="571"/>
                      <a:pt x="697" y="571"/>
                    </a:cubicBezTo>
                    <a:cubicBezTo>
                      <a:pt x="697" y="571"/>
                      <a:pt x="718" y="571"/>
                      <a:pt x="718" y="592"/>
                    </a:cubicBezTo>
                    <a:lnTo>
                      <a:pt x="739" y="592"/>
                    </a:lnTo>
                    <a:cubicBezTo>
                      <a:pt x="739" y="571"/>
                      <a:pt x="718" y="571"/>
                      <a:pt x="718" y="571"/>
                    </a:cubicBezTo>
                    <a:cubicBezTo>
                      <a:pt x="739" y="571"/>
                      <a:pt x="739" y="550"/>
                      <a:pt x="760" y="550"/>
                    </a:cubicBezTo>
                    <a:cubicBezTo>
                      <a:pt x="760" y="550"/>
                      <a:pt x="760" y="559"/>
                      <a:pt x="767" y="559"/>
                    </a:cubicBezTo>
                    <a:cubicBezTo>
                      <a:pt x="770" y="559"/>
                      <a:pt x="775" y="557"/>
                      <a:pt x="782" y="550"/>
                    </a:cubicBezTo>
                    <a:lnTo>
                      <a:pt x="824" y="550"/>
                    </a:lnTo>
                    <a:cubicBezTo>
                      <a:pt x="824" y="550"/>
                      <a:pt x="824" y="529"/>
                      <a:pt x="824" y="529"/>
                    </a:cubicBezTo>
                    <a:cubicBezTo>
                      <a:pt x="824" y="539"/>
                      <a:pt x="829" y="539"/>
                      <a:pt x="834" y="539"/>
                    </a:cubicBezTo>
                    <a:cubicBezTo>
                      <a:pt x="840" y="539"/>
                      <a:pt x="845" y="539"/>
                      <a:pt x="845" y="550"/>
                    </a:cubicBezTo>
                    <a:lnTo>
                      <a:pt x="866" y="550"/>
                    </a:lnTo>
                    <a:cubicBezTo>
                      <a:pt x="845" y="529"/>
                      <a:pt x="866" y="529"/>
                      <a:pt x="866" y="529"/>
                    </a:cubicBezTo>
                    <a:cubicBezTo>
                      <a:pt x="866" y="539"/>
                      <a:pt x="871" y="539"/>
                      <a:pt x="877" y="539"/>
                    </a:cubicBezTo>
                    <a:cubicBezTo>
                      <a:pt x="882" y="539"/>
                      <a:pt x="887" y="539"/>
                      <a:pt x="887" y="550"/>
                    </a:cubicBezTo>
                    <a:cubicBezTo>
                      <a:pt x="887" y="539"/>
                      <a:pt x="892" y="539"/>
                      <a:pt x="898" y="539"/>
                    </a:cubicBezTo>
                    <a:cubicBezTo>
                      <a:pt x="903" y="539"/>
                      <a:pt x="908" y="539"/>
                      <a:pt x="908" y="529"/>
                    </a:cubicBezTo>
                    <a:cubicBezTo>
                      <a:pt x="908" y="550"/>
                      <a:pt x="929" y="550"/>
                      <a:pt x="929" y="550"/>
                    </a:cubicBezTo>
                    <a:lnTo>
                      <a:pt x="929" y="529"/>
                    </a:lnTo>
                    <a:lnTo>
                      <a:pt x="951" y="529"/>
                    </a:lnTo>
                    <a:cubicBezTo>
                      <a:pt x="951" y="529"/>
                      <a:pt x="972" y="507"/>
                      <a:pt x="951" y="507"/>
                    </a:cubicBezTo>
                    <a:lnTo>
                      <a:pt x="993" y="507"/>
                    </a:lnTo>
                    <a:cubicBezTo>
                      <a:pt x="972" y="507"/>
                      <a:pt x="972" y="529"/>
                      <a:pt x="993" y="529"/>
                    </a:cubicBezTo>
                    <a:cubicBezTo>
                      <a:pt x="993" y="507"/>
                      <a:pt x="1014" y="507"/>
                      <a:pt x="1014" y="507"/>
                    </a:cubicBezTo>
                    <a:lnTo>
                      <a:pt x="1035" y="507"/>
                    </a:lnTo>
                    <a:lnTo>
                      <a:pt x="1056" y="486"/>
                    </a:lnTo>
                    <a:lnTo>
                      <a:pt x="1056" y="507"/>
                    </a:lnTo>
                    <a:cubicBezTo>
                      <a:pt x="1077" y="507"/>
                      <a:pt x="1077" y="486"/>
                      <a:pt x="1077" y="486"/>
                    </a:cubicBezTo>
                    <a:cubicBezTo>
                      <a:pt x="1077" y="486"/>
                      <a:pt x="1098" y="486"/>
                      <a:pt x="1098" y="507"/>
                    </a:cubicBezTo>
                    <a:cubicBezTo>
                      <a:pt x="1098" y="486"/>
                      <a:pt x="1098" y="486"/>
                      <a:pt x="1098" y="486"/>
                    </a:cubicBezTo>
                    <a:cubicBezTo>
                      <a:pt x="1098" y="493"/>
                      <a:pt x="1101" y="496"/>
                      <a:pt x="1105" y="496"/>
                    </a:cubicBezTo>
                    <a:cubicBezTo>
                      <a:pt x="1113" y="496"/>
                      <a:pt x="1127" y="486"/>
                      <a:pt x="1141" y="486"/>
                    </a:cubicBezTo>
                    <a:cubicBezTo>
                      <a:pt x="1130" y="476"/>
                      <a:pt x="1130" y="476"/>
                      <a:pt x="1133" y="476"/>
                    </a:cubicBezTo>
                    <a:cubicBezTo>
                      <a:pt x="1135" y="476"/>
                      <a:pt x="1141" y="476"/>
                      <a:pt x="1141" y="465"/>
                    </a:cubicBezTo>
                    <a:cubicBezTo>
                      <a:pt x="1141" y="465"/>
                      <a:pt x="1141" y="486"/>
                      <a:pt x="1141" y="486"/>
                    </a:cubicBezTo>
                    <a:cubicBezTo>
                      <a:pt x="1141" y="486"/>
                      <a:pt x="1141" y="486"/>
                      <a:pt x="1141" y="507"/>
                    </a:cubicBezTo>
                    <a:cubicBezTo>
                      <a:pt x="1141" y="486"/>
                      <a:pt x="1162" y="486"/>
                      <a:pt x="1162" y="486"/>
                    </a:cubicBezTo>
                    <a:cubicBezTo>
                      <a:pt x="1183" y="486"/>
                      <a:pt x="1162" y="486"/>
                      <a:pt x="1183" y="465"/>
                    </a:cubicBezTo>
                    <a:cubicBezTo>
                      <a:pt x="1183" y="472"/>
                      <a:pt x="1185" y="475"/>
                      <a:pt x="1188" y="475"/>
                    </a:cubicBezTo>
                    <a:cubicBezTo>
                      <a:pt x="1195" y="475"/>
                      <a:pt x="1204" y="465"/>
                      <a:pt x="1204" y="465"/>
                    </a:cubicBezTo>
                    <a:cubicBezTo>
                      <a:pt x="1194" y="455"/>
                      <a:pt x="1188" y="455"/>
                      <a:pt x="1183" y="455"/>
                    </a:cubicBezTo>
                    <a:cubicBezTo>
                      <a:pt x="1178" y="455"/>
                      <a:pt x="1172" y="455"/>
                      <a:pt x="1162" y="444"/>
                    </a:cubicBezTo>
                    <a:lnTo>
                      <a:pt x="1162" y="444"/>
                    </a:lnTo>
                    <a:cubicBezTo>
                      <a:pt x="1162" y="465"/>
                      <a:pt x="1183" y="465"/>
                      <a:pt x="1162" y="465"/>
                    </a:cubicBezTo>
                    <a:cubicBezTo>
                      <a:pt x="1162" y="465"/>
                      <a:pt x="1162" y="444"/>
                      <a:pt x="1141" y="444"/>
                    </a:cubicBezTo>
                    <a:cubicBezTo>
                      <a:pt x="1141" y="444"/>
                      <a:pt x="1141" y="444"/>
                      <a:pt x="1120" y="465"/>
                    </a:cubicBezTo>
                    <a:cubicBezTo>
                      <a:pt x="1120" y="465"/>
                      <a:pt x="1120" y="465"/>
                      <a:pt x="1120" y="444"/>
                    </a:cubicBezTo>
                    <a:cubicBezTo>
                      <a:pt x="1120" y="455"/>
                      <a:pt x="1114" y="460"/>
                      <a:pt x="1109" y="460"/>
                    </a:cubicBezTo>
                    <a:cubicBezTo>
                      <a:pt x="1104" y="460"/>
                      <a:pt x="1098" y="455"/>
                      <a:pt x="1098" y="444"/>
                    </a:cubicBezTo>
                    <a:lnTo>
                      <a:pt x="1077" y="444"/>
                    </a:lnTo>
                    <a:cubicBezTo>
                      <a:pt x="1077" y="444"/>
                      <a:pt x="1077" y="453"/>
                      <a:pt x="1071" y="453"/>
                    </a:cubicBezTo>
                    <a:cubicBezTo>
                      <a:pt x="1068" y="453"/>
                      <a:pt x="1063" y="451"/>
                      <a:pt x="1056" y="444"/>
                    </a:cubicBezTo>
                    <a:cubicBezTo>
                      <a:pt x="1056" y="444"/>
                      <a:pt x="1056" y="444"/>
                      <a:pt x="1035" y="465"/>
                    </a:cubicBezTo>
                    <a:cubicBezTo>
                      <a:pt x="1056" y="444"/>
                      <a:pt x="1035" y="444"/>
                      <a:pt x="1035" y="444"/>
                    </a:cubicBezTo>
                    <a:cubicBezTo>
                      <a:pt x="1035" y="444"/>
                      <a:pt x="1035" y="444"/>
                      <a:pt x="1035" y="465"/>
                    </a:cubicBezTo>
                    <a:cubicBezTo>
                      <a:pt x="1014" y="444"/>
                      <a:pt x="1014" y="444"/>
                      <a:pt x="1014" y="444"/>
                    </a:cubicBezTo>
                    <a:lnTo>
                      <a:pt x="972" y="444"/>
                    </a:lnTo>
                    <a:cubicBezTo>
                      <a:pt x="951" y="444"/>
                      <a:pt x="951" y="465"/>
                      <a:pt x="951" y="465"/>
                    </a:cubicBezTo>
                    <a:cubicBezTo>
                      <a:pt x="951" y="465"/>
                      <a:pt x="951" y="444"/>
                      <a:pt x="951" y="444"/>
                    </a:cubicBezTo>
                    <a:cubicBezTo>
                      <a:pt x="929" y="444"/>
                      <a:pt x="929" y="444"/>
                      <a:pt x="929" y="465"/>
                    </a:cubicBezTo>
                    <a:cubicBezTo>
                      <a:pt x="908" y="444"/>
                      <a:pt x="908" y="444"/>
                      <a:pt x="908" y="444"/>
                    </a:cubicBezTo>
                    <a:cubicBezTo>
                      <a:pt x="908" y="444"/>
                      <a:pt x="908" y="444"/>
                      <a:pt x="908" y="465"/>
                    </a:cubicBezTo>
                    <a:cubicBezTo>
                      <a:pt x="898" y="455"/>
                      <a:pt x="892" y="455"/>
                      <a:pt x="890" y="455"/>
                    </a:cubicBezTo>
                    <a:cubicBezTo>
                      <a:pt x="887" y="455"/>
                      <a:pt x="887" y="455"/>
                      <a:pt x="887" y="444"/>
                    </a:cubicBezTo>
                    <a:cubicBezTo>
                      <a:pt x="887" y="455"/>
                      <a:pt x="887" y="455"/>
                      <a:pt x="885" y="455"/>
                    </a:cubicBezTo>
                    <a:cubicBezTo>
                      <a:pt x="882" y="455"/>
                      <a:pt x="877" y="455"/>
                      <a:pt x="866" y="465"/>
                    </a:cubicBezTo>
                    <a:cubicBezTo>
                      <a:pt x="866" y="458"/>
                      <a:pt x="866" y="456"/>
                      <a:pt x="865" y="456"/>
                    </a:cubicBezTo>
                    <a:cubicBezTo>
                      <a:pt x="864" y="456"/>
                      <a:pt x="859" y="465"/>
                      <a:pt x="845" y="465"/>
                    </a:cubicBezTo>
                    <a:lnTo>
                      <a:pt x="739" y="465"/>
                    </a:lnTo>
                    <a:cubicBezTo>
                      <a:pt x="739" y="465"/>
                      <a:pt x="739" y="456"/>
                      <a:pt x="733" y="456"/>
                    </a:cubicBezTo>
                    <a:cubicBezTo>
                      <a:pt x="730" y="456"/>
                      <a:pt x="725" y="458"/>
                      <a:pt x="718" y="465"/>
                    </a:cubicBezTo>
                    <a:cubicBezTo>
                      <a:pt x="718" y="465"/>
                      <a:pt x="718" y="444"/>
                      <a:pt x="718" y="444"/>
                    </a:cubicBezTo>
                    <a:lnTo>
                      <a:pt x="697" y="465"/>
                    </a:lnTo>
                    <a:cubicBezTo>
                      <a:pt x="697" y="444"/>
                      <a:pt x="676" y="444"/>
                      <a:pt x="676" y="444"/>
                    </a:cubicBezTo>
                    <a:cubicBezTo>
                      <a:pt x="669" y="451"/>
                      <a:pt x="662" y="453"/>
                      <a:pt x="655" y="453"/>
                    </a:cubicBezTo>
                    <a:cubicBezTo>
                      <a:pt x="641" y="453"/>
                      <a:pt x="627" y="444"/>
                      <a:pt x="613" y="444"/>
                    </a:cubicBezTo>
                    <a:lnTo>
                      <a:pt x="570" y="444"/>
                    </a:lnTo>
                    <a:cubicBezTo>
                      <a:pt x="570" y="451"/>
                      <a:pt x="570" y="453"/>
                      <a:pt x="570" y="453"/>
                    </a:cubicBezTo>
                    <a:cubicBezTo>
                      <a:pt x="568" y="453"/>
                      <a:pt x="563" y="444"/>
                      <a:pt x="549" y="444"/>
                    </a:cubicBezTo>
                    <a:lnTo>
                      <a:pt x="528" y="444"/>
                    </a:lnTo>
                    <a:cubicBezTo>
                      <a:pt x="528" y="437"/>
                      <a:pt x="528" y="435"/>
                      <a:pt x="527" y="435"/>
                    </a:cubicBezTo>
                    <a:cubicBezTo>
                      <a:pt x="527" y="435"/>
                      <a:pt x="525" y="437"/>
                      <a:pt x="522" y="439"/>
                    </a:cubicBezTo>
                    <a:lnTo>
                      <a:pt x="522" y="439"/>
                    </a:lnTo>
                    <a:cubicBezTo>
                      <a:pt x="518" y="436"/>
                      <a:pt x="515" y="435"/>
                      <a:pt x="513" y="435"/>
                    </a:cubicBezTo>
                    <a:cubicBezTo>
                      <a:pt x="507" y="435"/>
                      <a:pt x="507" y="444"/>
                      <a:pt x="507" y="444"/>
                    </a:cubicBezTo>
                    <a:lnTo>
                      <a:pt x="486" y="444"/>
                    </a:lnTo>
                    <a:cubicBezTo>
                      <a:pt x="486" y="434"/>
                      <a:pt x="481" y="434"/>
                      <a:pt x="478" y="434"/>
                    </a:cubicBezTo>
                    <a:cubicBezTo>
                      <a:pt x="475" y="434"/>
                      <a:pt x="475" y="434"/>
                      <a:pt x="486" y="423"/>
                    </a:cubicBezTo>
                    <a:cubicBezTo>
                      <a:pt x="465" y="423"/>
                      <a:pt x="486" y="444"/>
                      <a:pt x="465" y="444"/>
                    </a:cubicBezTo>
                    <a:cubicBezTo>
                      <a:pt x="444" y="423"/>
                      <a:pt x="444" y="423"/>
                      <a:pt x="444" y="423"/>
                    </a:cubicBezTo>
                    <a:cubicBezTo>
                      <a:pt x="444" y="423"/>
                      <a:pt x="444" y="402"/>
                      <a:pt x="422" y="402"/>
                    </a:cubicBezTo>
                    <a:lnTo>
                      <a:pt x="380" y="402"/>
                    </a:lnTo>
                    <a:cubicBezTo>
                      <a:pt x="359" y="402"/>
                      <a:pt x="359" y="381"/>
                      <a:pt x="359" y="381"/>
                    </a:cubicBezTo>
                    <a:cubicBezTo>
                      <a:pt x="359" y="381"/>
                      <a:pt x="350" y="371"/>
                      <a:pt x="343" y="371"/>
                    </a:cubicBezTo>
                    <a:cubicBezTo>
                      <a:pt x="340" y="371"/>
                      <a:pt x="338" y="374"/>
                      <a:pt x="338" y="381"/>
                    </a:cubicBezTo>
                    <a:lnTo>
                      <a:pt x="317" y="381"/>
                    </a:lnTo>
                    <a:lnTo>
                      <a:pt x="317" y="360"/>
                    </a:lnTo>
                    <a:lnTo>
                      <a:pt x="296" y="360"/>
                    </a:lnTo>
                    <a:cubicBezTo>
                      <a:pt x="275" y="360"/>
                      <a:pt x="275" y="338"/>
                      <a:pt x="253" y="338"/>
                    </a:cubicBezTo>
                    <a:cubicBezTo>
                      <a:pt x="232" y="338"/>
                      <a:pt x="232" y="317"/>
                      <a:pt x="232" y="317"/>
                    </a:cubicBezTo>
                    <a:cubicBezTo>
                      <a:pt x="211" y="317"/>
                      <a:pt x="211" y="296"/>
                      <a:pt x="232" y="296"/>
                    </a:cubicBezTo>
                    <a:cubicBezTo>
                      <a:pt x="232" y="289"/>
                      <a:pt x="232" y="287"/>
                      <a:pt x="233" y="287"/>
                    </a:cubicBezTo>
                    <a:cubicBezTo>
                      <a:pt x="235" y="287"/>
                      <a:pt x="239" y="296"/>
                      <a:pt x="253" y="296"/>
                    </a:cubicBezTo>
                    <a:cubicBezTo>
                      <a:pt x="253" y="286"/>
                      <a:pt x="259" y="286"/>
                      <a:pt x="264" y="286"/>
                    </a:cubicBezTo>
                    <a:cubicBezTo>
                      <a:pt x="269" y="286"/>
                      <a:pt x="275" y="286"/>
                      <a:pt x="275" y="275"/>
                    </a:cubicBezTo>
                    <a:lnTo>
                      <a:pt x="296" y="275"/>
                    </a:lnTo>
                    <a:cubicBezTo>
                      <a:pt x="317" y="275"/>
                      <a:pt x="359" y="254"/>
                      <a:pt x="380" y="254"/>
                    </a:cubicBezTo>
                    <a:cubicBezTo>
                      <a:pt x="380" y="254"/>
                      <a:pt x="401" y="233"/>
                      <a:pt x="422" y="233"/>
                    </a:cubicBezTo>
                    <a:cubicBezTo>
                      <a:pt x="444" y="233"/>
                      <a:pt x="465" y="233"/>
                      <a:pt x="486" y="212"/>
                    </a:cubicBezTo>
                    <a:cubicBezTo>
                      <a:pt x="486" y="207"/>
                      <a:pt x="487" y="206"/>
                      <a:pt x="488" y="206"/>
                    </a:cubicBezTo>
                    <a:cubicBezTo>
                      <a:pt x="492" y="206"/>
                      <a:pt x="500" y="218"/>
                      <a:pt x="505" y="218"/>
                    </a:cubicBezTo>
                    <a:cubicBezTo>
                      <a:pt x="506" y="218"/>
                      <a:pt x="507" y="216"/>
                      <a:pt x="507" y="212"/>
                    </a:cubicBezTo>
                    <a:cubicBezTo>
                      <a:pt x="507" y="212"/>
                      <a:pt x="528" y="212"/>
                      <a:pt x="528" y="191"/>
                    </a:cubicBezTo>
                    <a:cubicBezTo>
                      <a:pt x="528" y="201"/>
                      <a:pt x="533" y="201"/>
                      <a:pt x="539" y="201"/>
                    </a:cubicBezTo>
                    <a:cubicBezTo>
                      <a:pt x="544" y="201"/>
                      <a:pt x="549" y="201"/>
                      <a:pt x="549" y="212"/>
                    </a:cubicBezTo>
                    <a:cubicBezTo>
                      <a:pt x="560" y="201"/>
                      <a:pt x="570" y="196"/>
                      <a:pt x="578" y="196"/>
                    </a:cubicBezTo>
                    <a:cubicBezTo>
                      <a:pt x="586" y="196"/>
                      <a:pt x="591" y="201"/>
                      <a:pt x="591" y="212"/>
                    </a:cubicBezTo>
                    <a:cubicBezTo>
                      <a:pt x="613" y="191"/>
                      <a:pt x="634" y="191"/>
                      <a:pt x="655" y="191"/>
                    </a:cubicBezTo>
                    <a:lnTo>
                      <a:pt x="676" y="191"/>
                    </a:lnTo>
                    <a:cubicBezTo>
                      <a:pt x="676" y="191"/>
                      <a:pt x="697" y="169"/>
                      <a:pt x="697" y="169"/>
                    </a:cubicBezTo>
                    <a:lnTo>
                      <a:pt x="697" y="191"/>
                    </a:lnTo>
                    <a:cubicBezTo>
                      <a:pt x="697" y="180"/>
                      <a:pt x="702" y="180"/>
                      <a:pt x="708" y="180"/>
                    </a:cubicBezTo>
                    <a:cubicBezTo>
                      <a:pt x="713" y="180"/>
                      <a:pt x="718" y="180"/>
                      <a:pt x="718" y="169"/>
                    </a:cubicBezTo>
                    <a:cubicBezTo>
                      <a:pt x="718" y="169"/>
                      <a:pt x="718" y="169"/>
                      <a:pt x="718" y="191"/>
                    </a:cubicBezTo>
                    <a:cubicBezTo>
                      <a:pt x="718" y="184"/>
                      <a:pt x="721" y="181"/>
                      <a:pt x="724" y="181"/>
                    </a:cubicBezTo>
                    <a:cubicBezTo>
                      <a:pt x="730" y="181"/>
                      <a:pt x="739" y="191"/>
                      <a:pt x="739" y="191"/>
                    </a:cubicBezTo>
                    <a:lnTo>
                      <a:pt x="908" y="191"/>
                    </a:lnTo>
                    <a:cubicBezTo>
                      <a:pt x="993" y="191"/>
                      <a:pt x="1098" y="191"/>
                      <a:pt x="1141" y="148"/>
                    </a:cubicBezTo>
                    <a:cubicBezTo>
                      <a:pt x="1141" y="148"/>
                      <a:pt x="1141" y="148"/>
                      <a:pt x="1141" y="127"/>
                    </a:cubicBezTo>
                    <a:cubicBezTo>
                      <a:pt x="1141" y="127"/>
                      <a:pt x="1141" y="148"/>
                      <a:pt x="1162" y="148"/>
                    </a:cubicBezTo>
                    <a:cubicBezTo>
                      <a:pt x="1144" y="131"/>
                      <a:pt x="1156" y="128"/>
                      <a:pt x="1148" y="115"/>
                    </a:cubicBezTo>
                    <a:lnTo>
                      <a:pt x="1148" y="115"/>
                    </a:lnTo>
                    <a:cubicBezTo>
                      <a:pt x="1148" y="115"/>
                      <a:pt x="1147" y="115"/>
                      <a:pt x="1146" y="115"/>
                    </a:cubicBezTo>
                    <a:cubicBezTo>
                      <a:pt x="1143" y="115"/>
                      <a:pt x="1141" y="113"/>
                      <a:pt x="1141" y="106"/>
                    </a:cubicBezTo>
                    <a:cubicBezTo>
                      <a:pt x="1141" y="127"/>
                      <a:pt x="1141" y="127"/>
                      <a:pt x="1120" y="127"/>
                    </a:cubicBezTo>
                    <a:cubicBezTo>
                      <a:pt x="1120" y="127"/>
                      <a:pt x="1120" y="127"/>
                      <a:pt x="1120" y="106"/>
                    </a:cubicBezTo>
                    <a:cubicBezTo>
                      <a:pt x="1120" y="96"/>
                      <a:pt x="1120" y="96"/>
                      <a:pt x="1120" y="96"/>
                    </a:cubicBezTo>
                    <a:cubicBezTo>
                      <a:pt x="1120" y="96"/>
                      <a:pt x="1120" y="96"/>
                      <a:pt x="1120" y="85"/>
                    </a:cubicBezTo>
                    <a:lnTo>
                      <a:pt x="1098" y="106"/>
                    </a:lnTo>
                    <a:cubicBezTo>
                      <a:pt x="1098" y="96"/>
                      <a:pt x="1098" y="96"/>
                      <a:pt x="1098" y="96"/>
                    </a:cubicBezTo>
                    <a:cubicBezTo>
                      <a:pt x="1098" y="96"/>
                      <a:pt x="1098" y="96"/>
                      <a:pt x="1098" y="85"/>
                    </a:cubicBezTo>
                    <a:lnTo>
                      <a:pt x="1077" y="85"/>
                    </a:lnTo>
                    <a:cubicBezTo>
                      <a:pt x="1077" y="85"/>
                      <a:pt x="1056" y="85"/>
                      <a:pt x="1056" y="64"/>
                    </a:cubicBezTo>
                    <a:cubicBezTo>
                      <a:pt x="1056" y="64"/>
                      <a:pt x="1056" y="85"/>
                      <a:pt x="1056" y="85"/>
                    </a:cubicBezTo>
                    <a:cubicBezTo>
                      <a:pt x="1046" y="74"/>
                      <a:pt x="1046" y="74"/>
                      <a:pt x="1048" y="74"/>
                    </a:cubicBezTo>
                    <a:cubicBezTo>
                      <a:pt x="1051" y="74"/>
                      <a:pt x="1056" y="74"/>
                      <a:pt x="1056" y="64"/>
                    </a:cubicBezTo>
                    <a:cubicBezTo>
                      <a:pt x="1014" y="64"/>
                      <a:pt x="1014" y="22"/>
                      <a:pt x="972" y="22"/>
                    </a:cubicBezTo>
                    <a:cubicBezTo>
                      <a:pt x="951" y="22"/>
                      <a:pt x="951" y="0"/>
                      <a:pt x="929" y="0"/>
                    </a:cubicBezTo>
                    <a:lnTo>
                      <a:pt x="929" y="22"/>
                    </a:lnTo>
                    <a:cubicBezTo>
                      <a:pt x="908" y="0"/>
                      <a:pt x="887" y="0"/>
                      <a:pt x="86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8" name="Google Shape;11908;p67"/>
              <p:cNvSpPr/>
              <p:nvPr/>
            </p:nvSpPr>
            <p:spPr>
              <a:xfrm>
                <a:off x="6619126" y="4378746"/>
                <a:ext cx="861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2"/>
                    </a:cubicBezTo>
                    <a:lnTo>
                      <a:pt x="2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9" name="Google Shape;11909;p67"/>
              <p:cNvSpPr/>
              <p:nvPr/>
            </p:nvSpPr>
            <p:spPr>
              <a:xfrm>
                <a:off x="6611693" y="437792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0" name="Google Shape;11910;p67"/>
              <p:cNvSpPr/>
              <p:nvPr/>
            </p:nvSpPr>
            <p:spPr>
              <a:xfrm>
                <a:off x="6610011" y="4377103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22"/>
                    </a:moveTo>
                    <a:cubicBezTo>
                      <a:pt x="1" y="22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1" name="Google Shape;11911;p67"/>
              <p:cNvSpPr/>
              <p:nvPr/>
            </p:nvSpPr>
            <p:spPr>
              <a:xfrm>
                <a:off x="6624056" y="437874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2" name="Google Shape;11912;p67"/>
              <p:cNvSpPr/>
              <p:nvPr/>
            </p:nvSpPr>
            <p:spPr>
              <a:xfrm>
                <a:off x="6635636" y="437710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3" name="Google Shape;11913;p67"/>
              <p:cNvSpPr/>
              <p:nvPr/>
            </p:nvSpPr>
            <p:spPr>
              <a:xfrm>
                <a:off x="6634814" y="437710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4" name="Google Shape;11914;p67"/>
              <p:cNvSpPr/>
              <p:nvPr/>
            </p:nvSpPr>
            <p:spPr>
              <a:xfrm>
                <a:off x="6620770" y="437874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5" name="Google Shape;11915;p67"/>
              <p:cNvSpPr/>
              <p:nvPr/>
            </p:nvSpPr>
            <p:spPr>
              <a:xfrm>
                <a:off x="6634814" y="437710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6" name="Google Shape;11916;p67"/>
              <p:cNvSpPr/>
              <p:nvPr/>
            </p:nvSpPr>
            <p:spPr>
              <a:xfrm>
                <a:off x="6635636" y="437710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7" name="Google Shape;11917;p67"/>
              <p:cNvSpPr/>
              <p:nvPr/>
            </p:nvSpPr>
            <p:spPr>
              <a:xfrm>
                <a:off x="6628203" y="437792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8" name="Google Shape;11918;p67"/>
              <p:cNvSpPr/>
              <p:nvPr/>
            </p:nvSpPr>
            <p:spPr>
              <a:xfrm>
                <a:off x="6633993" y="437792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9" name="Google Shape;11919;p67"/>
              <p:cNvSpPr/>
              <p:nvPr/>
            </p:nvSpPr>
            <p:spPr>
              <a:xfrm>
                <a:off x="6636457" y="437710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0" name="Google Shape;11920;p67"/>
              <p:cNvSpPr/>
              <p:nvPr/>
            </p:nvSpPr>
            <p:spPr>
              <a:xfrm>
                <a:off x="6630667" y="437792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1" name="Google Shape;11921;p67"/>
              <p:cNvSpPr/>
              <p:nvPr/>
            </p:nvSpPr>
            <p:spPr>
              <a:xfrm>
                <a:off x="5739829" y="4451474"/>
                <a:ext cx="201676" cy="149644"/>
              </a:xfrm>
              <a:custGeom>
                <a:avLst/>
                <a:gdLst/>
                <a:ahLst/>
                <a:cxnLst/>
                <a:rect l="l" t="t" r="r" b="b"/>
                <a:pathLst>
                  <a:path w="5155" h="3825" extrusionOk="0">
                    <a:moveTo>
                      <a:pt x="5155" y="1"/>
                    </a:moveTo>
                    <a:lnTo>
                      <a:pt x="2704" y="106"/>
                    </a:lnTo>
                    <a:cubicBezTo>
                      <a:pt x="2704" y="803"/>
                      <a:pt x="2725" y="1501"/>
                      <a:pt x="2725" y="2198"/>
                    </a:cubicBezTo>
                    <a:cubicBezTo>
                      <a:pt x="2725" y="2261"/>
                      <a:pt x="2725" y="2324"/>
                      <a:pt x="2683" y="2388"/>
                    </a:cubicBezTo>
                    <a:cubicBezTo>
                      <a:pt x="2641" y="2451"/>
                      <a:pt x="2578" y="2472"/>
                      <a:pt x="2514" y="2515"/>
                    </a:cubicBezTo>
                    <a:cubicBezTo>
                      <a:pt x="1669" y="2874"/>
                      <a:pt x="381" y="2895"/>
                      <a:pt x="0" y="3824"/>
                    </a:cubicBezTo>
                    <a:lnTo>
                      <a:pt x="5155" y="3824"/>
                    </a:lnTo>
                    <a:cubicBezTo>
                      <a:pt x="5155" y="3423"/>
                      <a:pt x="5155" y="1141"/>
                      <a:pt x="51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2" name="Google Shape;11922;p67"/>
              <p:cNvSpPr/>
              <p:nvPr/>
            </p:nvSpPr>
            <p:spPr>
              <a:xfrm>
                <a:off x="5835677" y="453906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3" name="Google Shape;11923;p67"/>
              <p:cNvSpPr/>
              <p:nvPr/>
            </p:nvSpPr>
            <p:spPr>
              <a:xfrm>
                <a:off x="5834033" y="453245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4" name="Google Shape;11924;p67"/>
              <p:cNvSpPr/>
              <p:nvPr/>
            </p:nvSpPr>
            <p:spPr>
              <a:xfrm>
                <a:off x="5836498" y="454321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5" name="Google Shape;11925;p67"/>
              <p:cNvSpPr/>
              <p:nvPr/>
            </p:nvSpPr>
            <p:spPr>
              <a:xfrm>
                <a:off x="5832390" y="4517589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0" y="1"/>
                    </a:moveTo>
                    <a:lnTo>
                      <a:pt x="0" y="22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6" name="Google Shape;11926;p67"/>
              <p:cNvSpPr/>
              <p:nvPr/>
            </p:nvSpPr>
            <p:spPr>
              <a:xfrm>
                <a:off x="5833212" y="452670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7" name="Google Shape;11927;p67"/>
              <p:cNvSpPr/>
              <p:nvPr/>
            </p:nvSpPr>
            <p:spPr>
              <a:xfrm>
                <a:off x="5834855" y="454567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8" name="Google Shape;11928;p67"/>
              <p:cNvSpPr/>
              <p:nvPr/>
            </p:nvSpPr>
            <p:spPr>
              <a:xfrm>
                <a:off x="5837359" y="454982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9" name="Google Shape;11929;p67"/>
              <p:cNvSpPr/>
              <p:nvPr/>
            </p:nvSpPr>
            <p:spPr>
              <a:xfrm>
                <a:off x="5837359" y="454818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0" name="Google Shape;11930;p67"/>
              <p:cNvSpPr/>
              <p:nvPr/>
            </p:nvSpPr>
            <p:spPr>
              <a:xfrm>
                <a:off x="5837359" y="454818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1" name="Google Shape;11931;p67"/>
              <p:cNvSpPr/>
              <p:nvPr/>
            </p:nvSpPr>
            <p:spPr>
              <a:xfrm>
                <a:off x="5842288" y="4544857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1"/>
                    </a:moveTo>
                    <a:cubicBezTo>
                      <a:pt x="1" y="22"/>
                      <a:pt x="1" y="22"/>
                      <a:pt x="1" y="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2" name="Google Shape;11932;p67"/>
              <p:cNvSpPr/>
              <p:nvPr/>
            </p:nvSpPr>
            <p:spPr>
              <a:xfrm>
                <a:off x="5833212" y="451262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3" name="Google Shape;11933;p67"/>
              <p:cNvSpPr/>
              <p:nvPr/>
            </p:nvSpPr>
            <p:spPr>
              <a:xfrm>
                <a:off x="5843110" y="4545678"/>
                <a:ext cx="90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2" y="1"/>
                    </a:moveTo>
                    <a:lnTo>
                      <a:pt x="1" y="1"/>
                    </a:lnTo>
                    <a:cubicBezTo>
                      <a:pt x="22" y="1"/>
                      <a:pt x="22" y="1"/>
                      <a:pt x="2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4" name="Google Shape;11934;p67"/>
              <p:cNvSpPr/>
              <p:nvPr/>
            </p:nvSpPr>
            <p:spPr>
              <a:xfrm>
                <a:off x="5833212" y="454403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5" name="Google Shape;11935;p67"/>
              <p:cNvSpPr/>
              <p:nvPr/>
            </p:nvSpPr>
            <p:spPr>
              <a:xfrm>
                <a:off x="5837359" y="450687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FCC2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6" name="Google Shape;11936;p67"/>
              <p:cNvSpPr/>
              <p:nvPr/>
            </p:nvSpPr>
            <p:spPr>
              <a:xfrm>
                <a:off x="5843110" y="4545678"/>
                <a:ext cx="90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7" name="Google Shape;11937;p67"/>
              <p:cNvSpPr/>
              <p:nvPr/>
            </p:nvSpPr>
            <p:spPr>
              <a:xfrm>
                <a:off x="5838180" y="452091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8" name="Google Shape;11938;p67"/>
              <p:cNvSpPr/>
              <p:nvPr/>
            </p:nvSpPr>
            <p:spPr>
              <a:xfrm>
                <a:off x="5837359" y="4521736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1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2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9" name="Google Shape;11939;p67"/>
              <p:cNvSpPr/>
              <p:nvPr/>
            </p:nvSpPr>
            <p:spPr>
              <a:xfrm>
                <a:off x="5842288" y="454567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0" name="Google Shape;11940;p67"/>
              <p:cNvSpPr/>
              <p:nvPr/>
            </p:nvSpPr>
            <p:spPr>
              <a:xfrm>
                <a:off x="5839823" y="452834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1" name="Google Shape;11941;p67"/>
              <p:cNvSpPr/>
              <p:nvPr/>
            </p:nvSpPr>
            <p:spPr>
              <a:xfrm>
                <a:off x="5833212" y="452670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2" name="Google Shape;11942;p67"/>
              <p:cNvSpPr/>
              <p:nvPr/>
            </p:nvSpPr>
            <p:spPr>
              <a:xfrm>
                <a:off x="5827422" y="452255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3" name="Google Shape;11943;p67"/>
              <p:cNvSpPr/>
              <p:nvPr/>
            </p:nvSpPr>
            <p:spPr>
              <a:xfrm>
                <a:off x="5827422" y="452173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4" name="Google Shape;11944;p67"/>
              <p:cNvSpPr/>
              <p:nvPr/>
            </p:nvSpPr>
            <p:spPr>
              <a:xfrm>
                <a:off x="5828243" y="452752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5" name="Google Shape;11945;p67"/>
              <p:cNvSpPr/>
              <p:nvPr/>
            </p:nvSpPr>
            <p:spPr>
              <a:xfrm>
                <a:off x="5827422" y="4526704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1" y="0"/>
                    </a:move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6" name="Google Shape;11946;p67"/>
              <p:cNvSpPr/>
              <p:nvPr/>
            </p:nvSpPr>
            <p:spPr>
              <a:xfrm>
                <a:off x="5824957" y="4503544"/>
                <a:ext cx="23161" cy="47143"/>
              </a:xfrm>
              <a:custGeom>
                <a:avLst/>
                <a:gdLst/>
                <a:ahLst/>
                <a:cxnLst/>
                <a:rect l="l" t="t" r="r" b="b"/>
                <a:pathLst>
                  <a:path w="592" h="1205" extrusionOk="0">
                    <a:moveTo>
                      <a:pt x="21" y="317"/>
                    </a:moveTo>
                    <a:cubicBezTo>
                      <a:pt x="21" y="317"/>
                      <a:pt x="21" y="339"/>
                      <a:pt x="21" y="339"/>
                    </a:cubicBezTo>
                    <a:cubicBezTo>
                      <a:pt x="42" y="339"/>
                      <a:pt x="21" y="339"/>
                      <a:pt x="21" y="317"/>
                    </a:cubicBezTo>
                    <a:close/>
                    <a:moveTo>
                      <a:pt x="211" y="1015"/>
                    </a:moveTo>
                    <a:cubicBezTo>
                      <a:pt x="211" y="1015"/>
                      <a:pt x="190" y="1036"/>
                      <a:pt x="190" y="1036"/>
                    </a:cubicBezTo>
                    <a:lnTo>
                      <a:pt x="211" y="1036"/>
                    </a:lnTo>
                    <a:cubicBezTo>
                      <a:pt x="211" y="1036"/>
                      <a:pt x="211" y="1015"/>
                      <a:pt x="211" y="1015"/>
                    </a:cubicBezTo>
                    <a:close/>
                    <a:moveTo>
                      <a:pt x="217" y="1031"/>
                    </a:moveTo>
                    <a:cubicBezTo>
                      <a:pt x="215" y="1032"/>
                      <a:pt x="214" y="1034"/>
                      <a:pt x="211" y="1036"/>
                    </a:cubicBezTo>
                    <a:cubicBezTo>
                      <a:pt x="225" y="1036"/>
                      <a:pt x="221" y="1036"/>
                      <a:pt x="217" y="1031"/>
                    </a:cubicBezTo>
                    <a:close/>
                    <a:moveTo>
                      <a:pt x="486" y="1036"/>
                    </a:moveTo>
                    <a:cubicBezTo>
                      <a:pt x="507" y="1057"/>
                      <a:pt x="486" y="1057"/>
                      <a:pt x="507" y="1057"/>
                    </a:cubicBezTo>
                    <a:lnTo>
                      <a:pt x="486" y="1036"/>
                    </a:lnTo>
                    <a:close/>
                    <a:moveTo>
                      <a:pt x="486" y="1078"/>
                    </a:moveTo>
                    <a:cubicBezTo>
                      <a:pt x="472" y="1078"/>
                      <a:pt x="477" y="1087"/>
                      <a:pt x="481" y="1087"/>
                    </a:cubicBezTo>
                    <a:cubicBezTo>
                      <a:pt x="484" y="1087"/>
                      <a:pt x="486" y="1085"/>
                      <a:pt x="486" y="1078"/>
                    </a:cubicBezTo>
                    <a:close/>
                    <a:moveTo>
                      <a:pt x="190" y="1"/>
                    </a:moveTo>
                    <a:lnTo>
                      <a:pt x="190" y="1"/>
                    </a:lnTo>
                    <a:cubicBezTo>
                      <a:pt x="191" y="1"/>
                      <a:pt x="211" y="22"/>
                      <a:pt x="190" y="22"/>
                    </a:cubicBezTo>
                    <a:cubicBezTo>
                      <a:pt x="190" y="15"/>
                      <a:pt x="188" y="12"/>
                      <a:pt x="184" y="12"/>
                    </a:cubicBezTo>
                    <a:cubicBezTo>
                      <a:pt x="176" y="12"/>
                      <a:pt x="162" y="22"/>
                      <a:pt x="148" y="22"/>
                    </a:cubicBezTo>
                    <a:cubicBezTo>
                      <a:pt x="148" y="22"/>
                      <a:pt x="139" y="12"/>
                      <a:pt x="132" y="12"/>
                    </a:cubicBezTo>
                    <a:cubicBezTo>
                      <a:pt x="129" y="12"/>
                      <a:pt x="127" y="15"/>
                      <a:pt x="127" y="22"/>
                    </a:cubicBezTo>
                    <a:cubicBezTo>
                      <a:pt x="85" y="43"/>
                      <a:pt x="42" y="85"/>
                      <a:pt x="21" y="148"/>
                    </a:cubicBezTo>
                    <a:cubicBezTo>
                      <a:pt x="21" y="148"/>
                      <a:pt x="21" y="170"/>
                      <a:pt x="21" y="191"/>
                    </a:cubicBezTo>
                    <a:cubicBezTo>
                      <a:pt x="4" y="191"/>
                      <a:pt x="1" y="218"/>
                      <a:pt x="0" y="218"/>
                    </a:cubicBezTo>
                    <a:cubicBezTo>
                      <a:pt x="0" y="218"/>
                      <a:pt x="0" y="216"/>
                      <a:pt x="0" y="212"/>
                    </a:cubicBezTo>
                    <a:cubicBezTo>
                      <a:pt x="0" y="233"/>
                      <a:pt x="0" y="254"/>
                      <a:pt x="0" y="275"/>
                    </a:cubicBezTo>
                    <a:cubicBezTo>
                      <a:pt x="0" y="296"/>
                      <a:pt x="21" y="296"/>
                      <a:pt x="21" y="317"/>
                    </a:cubicBezTo>
                    <a:cubicBezTo>
                      <a:pt x="42" y="317"/>
                      <a:pt x="42" y="339"/>
                      <a:pt x="42" y="339"/>
                    </a:cubicBezTo>
                    <a:cubicBezTo>
                      <a:pt x="42" y="339"/>
                      <a:pt x="42" y="360"/>
                      <a:pt x="42" y="360"/>
                    </a:cubicBezTo>
                    <a:cubicBezTo>
                      <a:pt x="42" y="360"/>
                      <a:pt x="42" y="360"/>
                      <a:pt x="64" y="381"/>
                    </a:cubicBezTo>
                    <a:lnTo>
                      <a:pt x="42" y="381"/>
                    </a:lnTo>
                    <a:cubicBezTo>
                      <a:pt x="42" y="402"/>
                      <a:pt x="42" y="402"/>
                      <a:pt x="42" y="402"/>
                    </a:cubicBezTo>
                    <a:cubicBezTo>
                      <a:pt x="42" y="402"/>
                      <a:pt x="42" y="402"/>
                      <a:pt x="42" y="423"/>
                    </a:cubicBezTo>
                    <a:cubicBezTo>
                      <a:pt x="64" y="423"/>
                      <a:pt x="64" y="423"/>
                      <a:pt x="64" y="444"/>
                    </a:cubicBezTo>
                    <a:cubicBezTo>
                      <a:pt x="64" y="444"/>
                      <a:pt x="64" y="444"/>
                      <a:pt x="64" y="465"/>
                    </a:cubicBezTo>
                    <a:cubicBezTo>
                      <a:pt x="64" y="486"/>
                      <a:pt x="64" y="486"/>
                      <a:pt x="64" y="486"/>
                    </a:cubicBezTo>
                    <a:cubicBezTo>
                      <a:pt x="64" y="486"/>
                      <a:pt x="73" y="477"/>
                      <a:pt x="79" y="477"/>
                    </a:cubicBezTo>
                    <a:cubicBezTo>
                      <a:pt x="82" y="477"/>
                      <a:pt x="85" y="479"/>
                      <a:pt x="85" y="486"/>
                    </a:cubicBezTo>
                    <a:cubicBezTo>
                      <a:pt x="85" y="508"/>
                      <a:pt x="85" y="508"/>
                      <a:pt x="64" y="508"/>
                    </a:cubicBezTo>
                    <a:cubicBezTo>
                      <a:pt x="64" y="508"/>
                      <a:pt x="64" y="529"/>
                      <a:pt x="64" y="529"/>
                    </a:cubicBezTo>
                    <a:cubicBezTo>
                      <a:pt x="64" y="550"/>
                      <a:pt x="64" y="550"/>
                      <a:pt x="64" y="550"/>
                    </a:cubicBezTo>
                    <a:cubicBezTo>
                      <a:pt x="64" y="550"/>
                      <a:pt x="64" y="571"/>
                      <a:pt x="64" y="571"/>
                    </a:cubicBezTo>
                    <a:cubicBezTo>
                      <a:pt x="64" y="571"/>
                      <a:pt x="85" y="571"/>
                      <a:pt x="85" y="592"/>
                    </a:cubicBezTo>
                    <a:cubicBezTo>
                      <a:pt x="85" y="592"/>
                      <a:pt x="85" y="592"/>
                      <a:pt x="85" y="613"/>
                    </a:cubicBezTo>
                    <a:cubicBezTo>
                      <a:pt x="85" y="613"/>
                      <a:pt x="85" y="634"/>
                      <a:pt x="85" y="634"/>
                    </a:cubicBezTo>
                    <a:cubicBezTo>
                      <a:pt x="85" y="655"/>
                      <a:pt x="106" y="655"/>
                      <a:pt x="106" y="655"/>
                    </a:cubicBezTo>
                    <a:cubicBezTo>
                      <a:pt x="106" y="655"/>
                      <a:pt x="106" y="676"/>
                      <a:pt x="85" y="677"/>
                    </a:cubicBezTo>
                    <a:lnTo>
                      <a:pt x="85" y="677"/>
                    </a:lnTo>
                    <a:cubicBezTo>
                      <a:pt x="99" y="677"/>
                      <a:pt x="103" y="667"/>
                      <a:pt x="105" y="667"/>
                    </a:cubicBezTo>
                    <a:cubicBezTo>
                      <a:pt x="106" y="667"/>
                      <a:pt x="106" y="669"/>
                      <a:pt x="106" y="677"/>
                    </a:cubicBezTo>
                    <a:cubicBezTo>
                      <a:pt x="106" y="677"/>
                      <a:pt x="106" y="677"/>
                      <a:pt x="106" y="698"/>
                    </a:cubicBezTo>
                    <a:lnTo>
                      <a:pt x="127" y="698"/>
                    </a:lnTo>
                    <a:cubicBezTo>
                      <a:pt x="106" y="719"/>
                      <a:pt x="127" y="719"/>
                      <a:pt x="127" y="719"/>
                    </a:cubicBezTo>
                    <a:cubicBezTo>
                      <a:pt x="127" y="719"/>
                      <a:pt x="127" y="740"/>
                      <a:pt x="127" y="740"/>
                    </a:cubicBezTo>
                    <a:lnTo>
                      <a:pt x="106" y="740"/>
                    </a:lnTo>
                    <a:cubicBezTo>
                      <a:pt x="116" y="750"/>
                      <a:pt x="122" y="750"/>
                      <a:pt x="124" y="750"/>
                    </a:cubicBezTo>
                    <a:cubicBezTo>
                      <a:pt x="127" y="750"/>
                      <a:pt x="127" y="750"/>
                      <a:pt x="127" y="761"/>
                    </a:cubicBezTo>
                    <a:lnTo>
                      <a:pt x="106" y="761"/>
                    </a:lnTo>
                    <a:cubicBezTo>
                      <a:pt x="106" y="761"/>
                      <a:pt x="106" y="782"/>
                      <a:pt x="106" y="782"/>
                    </a:cubicBezTo>
                    <a:lnTo>
                      <a:pt x="127" y="782"/>
                    </a:lnTo>
                    <a:cubicBezTo>
                      <a:pt x="127" y="782"/>
                      <a:pt x="148" y="782"/>
                      <a:pt x="148" y="803"/>
                    </a:cubicBezTo>
                    <a:lnTo>
                      <a:pt x="148" y="782"/>
                    </a:lnTo>
                    <a:cubicBezTo>
                      <a:pt x="148" y="803"/>
                      <a:pt x="148" y="803"/>
                      <a:pt x="169" y="803"/>
                    </a:cubicBezTo>
                    <a:cubicBezTo>
                      <a:pt x="148" y="803"/>
                      <a:pt x="148" y="824"/>
                      <a:pt x="148" y="824"/>
                    </a:cubicBezTo>
                    <a:lnTo>
                      <a:pt x="169" y="824"/>
                    </a:lnTo>
                    <a:cubicBezTo>
                      <a:pt x="169" y="824"/>
                      <a:pt x="148" y="846"/>
                      <a:pt x="169" y="846"/>
                    </a:cubicBezTo>
                    <a:cubicBezTo>
                      <a:pt x="169" y="867"/>
                      <a:pt x="169" y="867"/>
                      <a:pt x="169" y="867"/>
                    </a:cubicBezTo>
                    <a:lnTo>
                      <a:pt x="190" y="867"/>
                    </a:lnTo>
                    <a:cubicBezTo>
                      <a:pt x="169" y="867"/>
                      <a:pt x="190" y="888"/>
                      <a:pt x="169" y="888"/>
                    </a:cubicBezTo>
                    <a:cubicBezTo>
                      <a:pt x="190" y="888"/>
                      <a:pt x="190" y="909"/>
                      <a:pt x="190" y="909"/>
                    </a:cubicBezTo>
                    <a:cubicBezTo>
                      <a:pt x="169" y="909"/>
                      <a:pt x="190" y="909"/>
                      <a:pt x="169" y="930"/>
                    </a:cubicBezTo>
                    <a:lnTo>
                      <a:pt x="190" y="930"/>
                    </a:lnTo>
                    <a:cubicBezTo>
                      <a:pt x="190" y="930"/>
                      <a:pt x="190" y="951"/>
                      <a:pt x="190" y="951"/>
                    </a:cubicBezTo>
                    <a:cubicBezTo>
                      <a:pt x="190" y="951"/>
                      <a:pt x="190" y="951"/>
                      <a:pt x="190" y="972"/>
                    </a:cubicBezTo>
                    <a:lnTo>
                      <a:pt x="211" y="972"/>
                    </a:lnTo>
                    <a:cubicBezTo>
                      <a:pt x="211" y="972"/>
                      <a:pt x="211" y="972"/>
                      <a:pt x="211" y="993"/>
                    </a:cubicBezTo>
                    <a:lnTo>
                      <a:pt x="233" y="993"/>
                    </a:lnTo>
                    <a:cubicBezTo>
                      <a:pt x="233" y="993"/>
                      <a:pt x="233" y="1015"/>
                      <a:pt x="233" y="1015"/>
                    </a:cubicBezTo>
                    <a:lnTo>
                      <a:pt x="211" y="1015"/>
                    </a:lnTo>
                    <a:cubicBezTo>
                      <a:pt x="211" y="1023"/>
                      <a:pt x="214" y="1027"/>
                      <a:pt x="217" y="1031"/>
                    </a:cubicBezTo>
                    <a:lnTo>
                      <a:pt x="217" y="1031"/>
                    </a:lnTo>
                    <a:cubicBezTo>
                      <a:pt x="221" y="1027"/>
                      <a:pt x="224" y="1026"/>
                      <a:pt x="227" y="1026"/>
                    </a:cubicBezTo>
                    <a:cubicBezTo>
                      <a:pt x="235" y="1026"/>
                      <a:pt x="240" y="1036"/>
                      <a:pt x="254" y="1036"/>
                    </a:cubicBezTo>
                    <a:cubicBezTo>
                      <a:pt x="233" y="1036"/>
                      <a:pt x="233" y="1057"/>
                      <a:pt x="233" y="1057"/>
                    </a:cubicBezTo>
                    <a:cubicBezTo>
                      <a:pt x="233" y="1078"/>
                      <a:pt x="233" y="1078"/>
                      <a:pt x="233" y="1078"/>
                    </a:cubicBezTo>
                    <a:cubicBezTo>
                      <a:pt x="233" y="1078"/>
                      <a:pt x="242" y="1068"/>
                      <a:pt x="248" y="1068"/>
                    </a:cubicBezTo>
                    <a:cubicBezTo>
                      <a:pt x="251" y="1068"/>
                      <a:pt x="254" y="1071"/>
                      <a:pt x="254" y="1078"/>
                    </a:cubicBezTo>
                    <a:cubicBezTo>
                      <a:pt x="254" y="1078"/>
                      <a:pt x="254" y="1078"/>
                      <a:pt x="254" y="1099"/>
                    </a:cubicBezTo>
                    <a:cubicBezTo>
                      <a:pt x="254" y="1099"/>
                      <a:pt x="275" y="1120"/>
                      <a:pt x="254" y="1120"/>
                    </a:cubicBezTo>
                    <a:lnTo>
                      <a:pt x="275" y="1120"/>
                    </a:lnTo>
                    <a:cubicBezTo>
                      <a:pt x="254" y="1141"/>
                      <a:pt x="275" y="1141"/>
                      <a:pt x="275" y="1162"/>
                    </a:cubicBezTo>
                    <a:cubicBezTo>
                      <a:pt x="282" y="1155"/>
                      <a:pt x="287" y="1153"/>
                      <a:pt x="290" y="1153"/>
                    </a:cubicBezTo>
                    <a:cubicBezTo>
                      <a:pt x="296" y="1153"/>
                      <a:pt x="296" y="1162"/>
                      <a:pt x="296" y="1162"/>
                    </a:cubicBezTo>
                    <a:cubicBezTo>
                      <a:pt x="289" y="1169"/>
                      <a:pt x="284" y="1172"/>
                      <a:pt x="281" y="1172"/>
                    </a:cubicBezTo>
                    <a:cubicBezTo>
                      <a:pt x="275" y="1172"/>
                      <a:pt x="275" y="1163"/>
                      <a:pt x="275" y="1162"/>
                    </a:cubicBezTo>
                    <a:lnTo>
                      <a:pt x="275" y="1162"/>
                    </a:lnTo>
                    <a:cubicBezTo>
                      <a:pt x="275" y="1184"/>
                      <a:pt x="296" y="1184"/>
                      <a:pt x="296" y="1184"/>
                    </a:cubicBezTo>
                    <a:cubicBezTo>
                      <a:pt x="317" y="1162"/>
                      <a:pt x="317" y="1162"/>
                      <a:pt x="317" y="1162"/>
                    </a:cubicBezTo>
                    <a:cubicBezTo>
                      <a:pt x="338" y="1141"/>
                      <a:pt x="317" y="1141"/>
                      <a:pt x="296" y="1141"/>
                    </a:cubicBezTo>
                    <a:lnTo>
                      <a:pt x="317" y="1141"/>
                    </a:lnTo>
                    <a:lnTo>
                      <a:pt x="317" y="1120"/>
                    </a:lnTo>
                    <a:lnTo>
                      <a:pt x="317" y="1099"/>
                    </a:lnTo>
                    <a:cubicBezTo>
                      <a:pt x="317" y="1099"/>
                      <a:pt x="296" y="1078"/>
                      <a:pt x="317" y="1078"/>
                    </a:cubicBezTo>
                    <a:cubicBezTo>
                      <a:pt x="296" y="1078"/>
                      <a:pt x="296" y="1078"/>
                      <a:pt x="296" y="1057"/>
                    </a:cubicBezTo>
                    <a:cubicBezTo>
                      <a:pt x="296" y="1057"/>
                      <a:pt x="296" y="1057"/>
                      <a:pt x="296" y="1036"/>
                    </a:cubicBezTo>
                    <a:cubicBezTo>
                      <a:pt x="296" y="1036"/>
                      <a:pt x="296" y="1036"/>
                      <a:pt x="296" y="1015"/>
                    </a:cubicBezTo>
                    <a:cubicBezTo>
                      <a:pt x="296" y="993"/>
                      <a:pt x="296" y="993"/>
                      <a:pt x="296" y="993"/>
                    </a:cubicBezTo>
                    <a:lnTo>
                      <a:pt x="275" y="993"/>
                    </a:lnTo>
                    <a:cubicBezTo>
                      <a:pt x="296" y="972"/>
                      <a:pt x="275" y="972"/>
                      <a:pt x="275" y="972"/>
                    </a:cubicBezTo>
                    <a:cubicBezTo>
                      <a:pt x="275" y="951"/>
                      <a:pt x="275" y="951"/>
                      <a:pt x="275" y="951"/>
                    </a:cubicBezTo>
                    <a:cubicBezTo>
                      <a:pt x="275" y="930"/>
                      <a:pt x="275" y="930"/>
                      <a:pt x="275" y="930"/>
                    </a:cubicBezTo>
                    <a:cubicBezTo>
                      <a:pt x="275" y="909"/>
                      <a:pt x="254" y="909"/>
                      <a:pt x="275" y="909"/>
                    </a:cubicBezTo>
                    <a:lnTo>
                      <a:pt x="254" y="909"/>
                    </a:lnTo>
                    <a:cubicBezTo>
                      <a:pt x="275" y="888"/>
                      <a:pt x="254" y="888"/>
                      <a:pt x="254" y="867"/>
                    </a:cubicBezTo>
                    <a:lnTo>
                      <a:pt x="254" y="846"/>
                    </a:lnTo>
                    <a:cubicBezTo>
                      <a:pt x="254" y="824"/>
                      <a:pt x="254" y="824"/>
                      <a:pt x="254" y="824"/>
                    </a:cubicBezTo>
                    <a:cubicBezTo>
                      <a:pt x="233" y="824"/>
                      <a:pt x="233" y="803"/>
                      <a:pt x="233" y="803"/>
                    </a:cubicBezTo>
                    <a:lnTo>
                      <a:pt x="254" y="803"/>
                    </a:lnTo>
                    <a:cubicBezTo>
                      <a:pt x="233" y="803"/>
                      <a:pt x="254" y="803"/>
                      <a:pt x="233" y="782"/>
                    </a:cubicBezTo>
                    <a:cubicBezTo>
                      <a:pt x="233" y="763"/>
                      <a:pt x="250" y="761"/>
                      <a:pt x="238" y="746"/>
                    </a:cubicBezTo>
                    <a:lnTo>
                      <a:pt x="238" y="746"/>
                    </a:lnTo>
                    <a:cubicBezTo>
                      <a:pt x="242" y="740"/>
                      <a:pt x="246" y="740"/>
                      <a:pt x="233" y="740"/>
                    </a:cubicBezTo>
                    <a:lnTo>
                      <a:pt x="233" y="719"/>
                    </a:lnTo>
                    <a:cubicBezTo>
                      <a:pt x="254" y="719"/>
                      <a:pt x="233" y="719"/>
                      <a:pt x="233" y="698"/>
                    </a:cubicBezTo>
                    <a:cubicBezTo>
                      <a:pt x="211" y="698"/>
                      <a:pt x="233" y="655"/>
                      <a:pt x="211" y="655"/>
                    </a:cubicBezTo>
                    <a:lnTo>
                      <a:pt x="233" y="634"/>
                    </a:lnTo>
                    <a:lnTo>
                      <a:pt x="211" y="634"/>
                    </a:lnTo>
                    <a:cubicBezTo>
                      <a:pt x="211" y="613"/>
                      <a:pt x="211" y="613"/>
                      <a:pt x="211" y="592"/>
                    </a:cubicBezTo>
                    <a:cubicBezTo>
                      <a:pt x="211" y="592"/>
                      <a:pt x="211" y="592"/>
                      <a:pt x="211" y="571"/>
                    </a:cubicBezTo>
                    <a:cubicBezTo>
                      <a:pt x="211" y="571"/>
                      <a:pt x="211" y="550"/>
                      <a:pt x="211" y="550"/>
                    </a:cubicBezTo>
                    <a:cubicBezTo>
                      <a:pt x="211" y="550"/>
                      <a:pt x="190" y="550"/>
                      <a:pt x="211" y="529"/>
                    </a:cubicBezTo>
                    <a:lnTo>
                      <a:pt x="190" y="508"/>
                    </a:lnTo>
                    <a:cubicBezTo>
                      <a:pt x="190" y="497"/>
                      <a:pt x="190" y="497"/>
                      <a:pt x="190" y="497"/>
                    </a:cubicBezTo>
                    <a:cubicBezTo>
                      <a:pt x="190" y="497"/>
                      <a:pt x="190" y="497"/>
                      <a:pt x="190" y="486"/>
                    </a:cubicBezTo>
                    <a:cubicBezTo>
                      <a:pt x="190" y="465"/>
                      <a:pt x="190" y="465"/>
                      <a:pt x="190" y="465"/>
                    </a:cubicBezTo>
                    <a:cubicBezTo>
                      <a:pt x="190" y="465"/>
                      <a:pt x="211" y="444"/>
                      <a:pt x="190" y="444"/>
                    </a:cubicBezTo>
                    <a:lnTo>
                      <a:pt x="211" y="444"/>
                    </a:lnTo>
                    <a:lnTo>
                      <a:pt x="211" y="423"/>
                    </a:lnTo>
                    <a:cubicBezTo>
                      <a:pt x="211" y="402"/>
                      <a:pt x="190" y="402"/>
                      <a:pt x="190" y="381"/>
                    </a:cubicBezTo>
                    <a:cubicBezTo>
                      <a:pt x="190" y="381"/>
                      <a:pt x="211" y="381"/>
                      <a:pt x="190" y="360"/>
                    </a:cubicBezTo>
                    <a:lnTo>
                      <a:pt x="211" y="360"/>
                    </a:lnTo>
                    <a:cubicBezTo>
                      <a:pt x="190" y="360"/>
                      <a:pt x="211" y="339"/>
                      <a:pt x="211" y="339"/>
                    </a:cubicBezTo>
                    <a:lnTo>
                      <a:pt x="190" y="339"/>
                    </a:lnTo>
                    <a:cubicBezTo>
                      <a:pt x="190" y="317"/>
                      <a:pt x="190" y="317"/>
                      <a:pt x="190" y="317"/>
                    </a:cubicBezTo>
                    <a:cubicBezTo>
                      <a:pt x="190" y="317"/>
                      <a:pt x="190" y="317"/>
                      <a:pt x="190" y="296"/>
                    </a:cubicBezTo>
                    <a:cubicBezTo>
                      <a:pt x="190" y="275"/>
                      <a:pt x="190" y="275"/>
                      <a:pt x="190" y="275"/>
                    </a:cubicBezTo>
                    <a:cubicBezTo>
                      <a:pt x="190" y="254"/>
                      <a:pt x="190" y="254"/>
                      <a:pt x="190" y="254"/>
                    </a:cubicBezTo>
                    <a:lnTo>
                      <a:pt x="211" y="254"/>
                    </a:lnTo>
                    <a:cubicBezTo>
                      <a:pt x="211" y="254"/>
                      <a:pt x="190" y="233"/>
                      <a:pt x="211" y="233"/>
                    </a:cubicBezTo>
                    <a:lnTo>
                      <a:pt x="233" y="233"/>
                    </a:lnTo>
                    <a:cubicBezTo>
                      <a:pt x="233" y="233"/>
                      <a:pt x="233" y="254"/>
                      <a:pt x="233" y="254"/>
                    </a:cubicBezTo>
                    <a:lnTo>
                      <a:pt x="233" y="275"/>
                    </a:lnTo>
                    <a:cubicBezTo>
                      <a:pt x="233" y="254"/>
                      <a:pt x="254" y="254"/>
                      <a:pt x="254" y="254"/>
                    </a:cubicBezTo>
                    <a:lnTo>
                      <a:pt x="254" y="254"/>
                    </a:lnTo>
                    <a:cubicBezTo>
                      <a:pt x="254" y="275"/>
                      <a:pt x="233" y="275"/>
                      <a:pt x="233" y="275"/>
                    </a:cubicBezTo>
                    <a:lnTo>
                      <a:pt x="254" y="275"/>
                    </a:lnTo>
                    <a:cubicBezTo>
                      <a:pt x="254" y="296"/>
                      <a:pt x="275" y="317"/>
                      <a:pt x="275" y="360"/>
                    </a:cubicBezTo>
                    <a:cubicBezTo>
                      <a:pt x="296" y="360"/>
                      <a:pt x="296" y="381"/>
                      <a:pt x="296" y="381"/>
                    </a:cubicBezTo>
                    <a:lnTo>
                      <a:pt x="296" y="402"/>
                    </a:lnTo>
                    <a:lnTo>
                      <a:pt x="317" y="381"/>
                    </a:lnTo>
                    <a:cubicBezTo>
                      <a:pt x="317" y="381"/>
                      <a:pt x="317" y="381"/>
                      <a:pt x="317" y="402"/>
                    </a:cubicBezTo>
                    <a:cubicBezTo>
                      <a:pt x="317" y="402"/>
                      <a:pt x="317" y="423"/>
                      <a:pt x="338" y="444"/>
                    </a:cubicBezTo>
                    <a:cubicBezTo>
                      <a:pt x="359" y="444"/>
                      <a:pt x="317" y="465"/>
                      <a:pt x="338" y="465"/>
                    </a:cubicBezTo>
                    <a:cubicBezTo>
                      <a:pt x="338" y="465"/>
                      <a:pt x="338" y="486"/>
                      <a:pt x="359" y="486"/>
                    </a:cubicBezTo>
                    <a:cubicBezTo>
                      <a:pt x="338" y="486"/>
                      <a:pt x="359" y="486"/>
                      <a:pt x="359" y="508"/>
                    </a:cubicBezTo>
                    <a:cubicBezTo>
                      <a:pt x="359" y="529"/>
                      <a:pt x="359" y="529"/>
                      <a:pt x="359" y="550"/>
                    </a:cubicBezTo>
                    <a:cubicBezTo>
                      <a:pt x="380" y="550"/>
                      <a:pt x="380" y="592"/>
                      <a:pt x="380" y="613"/>
                    </a:cubicBezTo>
                    <a:lnTo>
                      <a:pt x="402" y="613"/>
                    </a:lnTo>
                    <a:lnTo>
                      <a:pt x="380" y="634"/>
                    </a:lnTo>
                    <a:lnTo>
                      <a:pt x="402" y="634"/>
                    </a:lnTo>
                    <a:cubicBezTo>
                      <a:pt x="402" y="655"/>
                      <a:pt x="402" y="655"/>
                      <a:pt x="402" y="655"/>
                    </a:cubicBezTo>
                    <a:cubicBezTo>
                      <a:pt x="402" y="655"/>
                      <a:pt x="402" y="677"/>
                      <a:pt x="402" y="677"/>
                    </a:cubicBezTo>
                    <a:cubicBezTo>
                      <a:pt x="402" y="677"/>
                      <a:pt x="402" y="761"/>
                      <a:pt x="402" y="846"/>
                    </a:cubicBezTo>
                    <a:cubicBezTo>
                      <a:pt x="402" y="930"/>
                      <a:pt x="402" y="1015"/>
                      <a:pt x="444" y="1057"/>
                    </a:cubicBezTo>
                    <a:cubicBezTo>
                      <a:pt x="444" y="1078"/>
                      <a:pt x="444" y="1078"/>
                      <a:pt x="444" y="1078"/>
                    </a:cubicBezTo>
                    <a:lnTo>
                      <a:pt x="486" y="1078"/>
                    </a:lnTo>
                    <a:cubicBezTo>
                      <a:pt x="465" y="1078"/>
                      <a:pt x="465" y="1057"/>
                      <a:pt x="465" y="1057"/>
                    </a:cubicBezTo>
                    <a:lnTo>
                      <a:pt x="486" y="1057"/>
                    </a:lnTo>
                    <a:lnTo>
                      <a:pt x="486" y="1036"/>
                    </a:lnTo>
                    <a:lnTo>
                      <a:pt x="507" y="1036"/>
                    </a:lnTo>
                    <a:lnTo>
                      <a:pt x="507" y="1015"/>
                    </a:lnTo>
                    <a:cubicBezTo>
                      <a:pt x="507" y="1015"/>
                      <a:pt x="507" y="993"/>
                      <a:pt x="528" y="993"/>
                    </a:cubicBezTo>
                    <a:cubicBezTo>
                      <a:pt x="528" y="993"/>
                      <a:pt x="507" y="993"/>
                      <a:pt x="507" y="972"/>
                    </a:cubicBezTo>
                    <a:cubicBezTo>
                      <a:pt x="528" y="972"/>
                      <a:pt x="528" y="993"/>
                      <a:pt x="528" y="993"/>
                    </a:cubicBezTo>
                    <a:lnTo>
                      <a:pt x="528" y="972"/>
                    </a:lnTo>
                    <a:cubicBezTo>
                      <a:pt x="549" y="951"/>
                      <a:pt x="571" y="930"/>
                      <a:pt x="571" y="909"/>
                    </a:cubicBezTo>
                    <a:cubicBezTo>
                      <a:pt x="571" y="888"/>
                      <a:pt x="592" y="888"/>
                      <a:pt x="592" y="867"/>
                    </a:cubicBezTo>
                    <a:lnTo>
                      <a:pt x="571" y="867"/>
                    </a:lnTo>
                    <a:cubicBezTo>
                      <a:pt x="592" y="846"/>
                      <a:pt x="592" y="824"/>
                      <a:pt x="592" y="782"/>
                    </a:cubicBezTo>
                    <a:lnTo>
                      <a:pt x="571" y="782"/>
                    </a:lnTo>
                    <a:cubicBezTo>
                      <a:pt x="592" y="761"/>
                      <a:pt x="592" y="698"/>
                      <a:pt x="592" y="655"/>
                    </a:cubicBezTo>
                    <a:cubicBezTo>
                      <a:pt x="571" y="613"/>
                      <a:pt x="571" y="550"/>
                      <a:pt x="549" y="508"/>
                    </a:cubicBezTo>
                    <a:lnTo>
                      <a:pt x="528" y="508"/>
                    </a:lnTo>
                    <a:cubicBezTo>
                      <a:pt x="549" y="486"/>
                      <a:pt x="528" y="486"/>
                      <a:pt x="528" y="465"/>
                    </a:cubicBezTo>
                    <a:cubicBezTo>
                      <a:pt x="528" y="444"/>
                      <a:pt x="528" y="402"/>
                      <a:pt x="507" y="381"/>
                    </a:cubicBezTo>
                    <a:cubicBezTo>
                      <a:pt x="507" y="360"/>
                      <a:pt x="486" y="360"/>
                      <a:pt x="486" y="339"/>
                    </a:cubicBezTo>
                    <a:lnTo>
                      <a:pt x="465" y="339"/>
                    </a:lnTo>
                    <a:cubicBezTo>
                      <a:pt x="486" y="339"/>
                      <a:pt x="465" y="317"/>
                      <a:pt x="465" y="317"/>
                    </a:cubicBezTo>
                    <a:cubicBezTo>
                      <a:pt x="465" y="317"/>
                      <a:pt x="465" y="296"/>
                      <a:pt x="444" y="275"/>
                    </a:cubicBezTo>
                    <a:cubicBezTo>
                      <a:pt x="465" y="275"/>
                      <a:pt x="444" y="275"/>
                      <a:pt x="444" y="254"/>
                    </a:cubicBezTo>
                    <a:cubicBezTo>
                      <a:pt x="444" y="233"/>
                      <a:pt x="423" y="212"/>
                      <a:pt x="423" y="191"/>
                    </a:cubicBezTo>
                    <a:lnTo>
                      <a:pt x="402" y="212"/>
                    </a:lnTo>
                    <a:lnTo>
                      <a:pt x="402" y="191"/>
                    </a:lnTo>
                    <a:lnTo>
                      <a:pt x="380" y="191"/>
                    </a:lnTo>
                    <a:cubicBezTo>
                      <a:pt x="402" y="170"/>
                      <a:pt x="402" y="170"/>
                      <a:pt x="402" y="170"/>
                    </a:cubicBezTo>
                    <a:cubicBezTo>
                      <a:pt x="380" y="148"/>
                      <a:pt x="359" y="148"/>
                      <a:pt x="338" y="106"/>
                    </a:cubicBezTo>
                    <a:cubicBezTo>
                      <a:pt x="359" y="106"/>
                      <a:pt x="338" y="85"/>
                      <a:pt x="338" y="85"/>
                    </a:cubicBezTo>
                    <a:cubicBezTo>
                      <a:pt x="317" y="85"/>
                      <a:pt x="338" y="106"/>
                      <a:pt x="317" y="106"/>
                    </a:cubicBezTo>
                    <a:cubicBezTo>
                      <a:pt x="317" y="106"/>
                      <a:pt x="317" y="85"/>
                      <a:pt x="317" y="85"/>
                    </a:cubicBezTo>
                    <a:lnTo>
                      <a:pt x="317" y="64"/>
                    </a:lnTo>
                    <a:cubicBezTo>
                      <a:pt x="296" y="64"/>
                      <a:pt x="296" y="22"/>
                      <a:pt x="275" y="22"/>
                    </a:cubicBezTo>
                    <a:cubicBezTo>
                      <a:pt x="254" y="22"/>
                      <a:pt x="275" y="43"/>
                      <a:pt x="275" y="43"/>
                    </a:cubicBezTo>
                    <a:cubicBezTo>
                      <a:pt x="254" y="43"/>
                      <a:pt x="254" y="22"/>
                      <a:pt x="233" y="22"/>
                    </a:cubicBezTo>
                    <a:lnTo>
                      <a:pt x="211" y="22"/>
                    </a:lnTo>
                    <a:cubicBezTo>
                      <a:pt x="211" y="22"/>
                      <a:pt x="191" y="1"/>
                      <a:pt x="190" y="1"/>
                    </a:cubicBezTo>
                    <a:close/>
                    <a:moveTo>
                      <a:pt x="275" y="1184"/>
                    </a:moveTo>
                    <a:cubicBezTo>
                      <a:pt x="275" y="1191"/>
                      <a:pt x="277" y="1193"/>
                      <a:pt x="280" y="1193"/>
                    </a:cubicBezTo>
                    <a:cubicBezTo>
                      <a:pt x="287" y="1193"/>
                      <a:pt x="296" y="1184"/>
                      <a:pt x="296" y="1184"/>
                    </a:cubicBezTo>
                    <a:close/>
                    <a:moveTo>
                      <a:pt x="296" y="1184"/>
                    </a:moveTo>
                    <a:cubicBezTo>
                      <a:pt x="317" y="1205"/>
                      <a:pt x="296" y="1205"/>
                      <a:pt x="296" y="1205"/>
                    </a:cubicBezTo>
                    <a:lnTo>
                      <a:pt x="317" y="1205"/>
                    </a:lnTo>
                    <a:cubicBezTo>
                      <a:pt x="317" y="1205"/>
                      <a:pt x="317" y="1205"/>
                      <a:pt x="317" y="1184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7" name="Google Shape;11947;p67"/>
              <p:cNvSpPr/>
              <p:nvPr/>
            </p:nvSpPr>
            <p:spPr>
              <a:xfrm>
                <a:off x="5828243" y="4527526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21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8" name="Google Shape;11948;p67"/>
              <p:cNvSpPr/>
              <p:nvPr/>
            </p:nvSpPr>
            <p:spPr>
              <a:xfrm>
                <a:off x="5827422" y="452091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9" name="Google Shape;11949;p67"/>
              <p:cNvSpPr/>
              <p:nvPr/>
            </p:nvSpPr>
            <p:spPr>
              <a:xfrm>
                <a:off x="5826600" y="4518411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0" y="22"/>
                    </a:moveTo>
                    <a:cubicBezTo>
                      <a:pt x="0" y="22"/>
                      <a:pt x="0" y="22"/>
                      <a:pt x="0" y="1"/>
                    </a:cubicBezTo>
                    <a:cubicBezTo>
                      <a:pt x="0" y="1"/>
                      <a:pt x="0" y="1"/>
                      <a:pt x="0" y="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0" name="Google Shape;11950;p67"/>
              <p:cNvSpPr/>
              <p:nvPr/>
            </p:nvSpPr>
            <p:spPr>
              <a:xfrm>
                <a:off x="5829887" y="453163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1" name="Google Shape;11951;p67"/>
              <p:cNvSpPr/>
              <p:nvPr/>
            </p:nvSpPr>
            <p:spPr>
              <a:xfrm>
                <a:off x="5833212" y="454321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2" name="Google Shape;11952;p67"/>
              <p:cNvSpPr/>
              <p:nvPr/>
            </p:nvSpPr>
            <p:spPr>
              <a:xfrm>
                <a:off x="5833212" y="454239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3" name="Google Shape;11953;p67"/>
              <p:cNvSpPr/>
              <p:nvPr/>
            </p:nvSpPr>
            <p:spPr>
              <a:xfrm>
                <a:off x="5829065" y="452916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4" name="Google Shape;11954;p67"/>
              <p:cNvSpPr/>
              <p:nvPr/>
            </p:nvSpPr>
            <p:spPr>
              <a:xfrm>
                <a:off x="5833212" y="4541571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0" y="21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5" name="Google Shape;11955;p67"/>
              <p:cNvSpPr/>
              <p:nvPr/>
            </p:nvSpPr>
            <p:spPr>
              <a:xfrm>
                <a:off x="5833212" y="454321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6" name="Google Shape;11956;p67"/>
              <p:cNvSpPr/>
              <p:nvPr/>
            </p:nvSpPr>
            <p:spPr>
              <a:xfrm>
                <a:off x="5830747" y="453578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7" name="Google Shape;11957;p67"/>
              <p:cNvSpPr/>
              <p:nvPr/>
            </p:nvSpPr>
            <p:spPr>
              <a:xfrm>
                <a:off x="5832390" y="454157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8" name="Google Shape;11958;p67"/>
              <p:cNvSpPr/>
              <p:nvPr/>
            </p:nvSpPr>
            <p:spPr>
              <a:xfrm>
                <a:off x="5833212" y="454403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9" name="Google Shape;11959;p67"/>
              <p:cNvSpPr/>
              <p:nvPr/>
            </p:nvSpPr>
            <p:spPr>
              <a:xfrm>
                <a:off x="5831569" y="453824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0" name="Google Shape;11960;p67"/>
              <p:cNvSpPr/>
              <p:nvPr/>
            </p:nvSpPr>
            <p:spPr>
              <a:xfrm>
                <a:off x="5819167" y="4546539"/>
                <a:ext cx="39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1" name="Google Shape;11961;p67"/>
              <p:cNvSpPr/>
              <p:nvPr/>
            </p:nvSpPr>
            <p:spPr>
              <a:xfrm>
                <a:off x="5815842" y="454074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2" name="Google Shape;11962;p67"/>
              <p:cNvSpPr/>
              <p:nvPr/>
            </p:nvSpPr>
            <p:spPr>
              <a:xfrm>
                <a:off x="5821632" y="4549825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22"/>
                      <a:pt x="1" y="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3" name="Google Shape;11963;p67"/>
              <p:cNvSpPr/>
              <p:nvPr/>
            </p:nvSpPr>
            <p:spPr>
              <a:xfrm>
                <a:off x="5812556" y="452752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4" name="Google Shape;11964;p67"/>
              <p:cNvSpPr/>
              <p:nvPr/>
            </p:nvSpPr>
            <p:spPr>
              <a:xfrm>
                <a:off x="5813377" y="4534959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2" y="0"/>
                    </a:moveTo>
                    <a:cubicBezTo>
                      <a:pt x="22" y="0"/>
                      <a:pt x="0" y="0"/>
                      <a:pt x="0" y="0"/>
                    </a:cubicBezTo>
                    <a:cubicBezTo>
                      <a:pt x="0" y="0"/>
                      <a:pt x="22" y="0"/>
                      <a:pt x="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5" name="Google Shape;11965;p67"/>
              <p:cNvSpPr/>
              <p:nvPr/>
            </p:nvSpPr>
            <p:spPr>
              <a:xfrm>
                <a:off x="5820810" y="4553112"/>
                <a:ext cx="39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22"/>
                    </a:moveTo>
                    <a:lnTo>
                      <a:pt x="1" y="1"/>
                    </a:lnTo>
                    <a:cubicBezTo>
                      <a:pt x="1" y="1"/>
                      <a:pt x="1" y="22"/>
                      <a:pt x="1" y="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6" name="Google Shape;11966;p67"/>
              <p:cNvSpPr/>
              <p:nvPr/>
            </p:nvSpPr>
            <p:spPr>
              <a:xfrm>
                <a:off x="5824136" y="455643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7" name="Google Shape;11967;p67"/>
              <p:cNvSpPr/>
              <p:nvPr/>
            </p:nvSpPr>
            <p:spPr>
              <a:xfrm>
                <a:off x="5823275" y="455479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8" name="Google Shape;11968;p67"/>
              <p:cNvSpPr/>
              <p:nvPr/>
            </p:nvSpPr>
            <p:spPr>
              <a:xfrm>
                <a:off x="5823275" y="455479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9" name="Google Shape;11969;p67"/>
              <p:cNvSpPr/>
              <p:nvPr/>
            </p:nvSpPr>
            <p:spPr>
              <a:xfrm>
                <a:off x="5834033" y="4549825"/>
                <a:ext cx="861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extrusionOk="0">
                    <a:moveTo>
                      <a:pt x="1" y="1"/>
                    </a:moveTo>
                    <a:cubicBezTo>
                      <a:pt x="1" y="1"/>
                      <a:pt x="1" y="22"/>
                      <a:pt x="22" y="22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0" name="Google Shape;11970;p67"/>
              <p:cNvSpPr/>
              <p:nvPr/>
            </p:nvSpPr>
            <p:spPr>
              <a:xfrm>
                <a:off x="5812556" y="452091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1" name="Google Shape;11971;p67"/>
              <p:cNvSpPr/>
              <p:nvPr/>
            </p:nvSpPr>
            <p:spPr>
              <a:xfrm>
                <a:off x="5835677" y="454982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2" name="Google Shape;11972;p67"/>
              <p:cNvSpPr/>
              <p:nvPr/>
            </p:nvSpPr>
            <p:spPr>
              <a:xfrm>
                <a:off x="5818346" y="4551938"/>
                <a:ext cx="861" cy="391"/>
              </a:xfrm>
              <a:custGeom>
                <a:avLst/>
                <a:gdLst/>
                <a:ahLst/>
                <a:cxnLst/>
                <a:rect l="l" t="t" r="r" b="b"/>
                <a:pathLst>
                  <a:path w="22" h="10" extrusionOk="0">
                    <a:moveTo>
                      <a:pt x="1" y="0"/>
                    </a:moveTo>
                    <a:cubicBezTo>
                      <a:pt x="0" y="0"/>
                      <a:pt x="0" y="3"/>
                      <a:pt x="0" y="10"/>
                    </a:cubicBezTo>
                    <a:lnTo>
                      <a:pt x="21" y="10"/>
                    </a:lnTo>
                    <a:cubicBezTo>
                      <a:pt x="7" y="10"/>
                      <a:pt x="3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3" name="Google Shape;11973;p67"/>
              <p:cNvSpPr/>
              <p:nvPr/>
            </p:nvSpPr>
            <p:spPr>
              <a:xfrm>
                <a:off x="5816663" y="4515124"/>
                <a:ext cx="90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1" y="0"/>
                    </a:moveTo>
                    <a:lnTo>
                      <a:pt x="22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4" name="Google Shape;11974;p67"/>
              <p:cNvSpPr/>
              <p:nvPr/>
            </p:nvSpPr>
            <p:spPr>
              <a:xfrm>
                <a:off x="5835677" y="454982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5" name="Google Shape;11975;p67"/>
              <p:cNvSpPr/>
              <p:nvPr/>
            </p:nvSpPr>
            <p:spPr>
              <a:xfrm>
                <a:off x="5819989" y="452834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6" name="Google Shape;11976;p67"/>
              <p:cNvSpPr/>
              <p:nvPr/>
            </p:nvSpPr>
            <p:spPr>
              <a:xfrm>
                <a:off x="5820810" y="452916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7" name="Google Shape;11977;p67"/>
              <p:cNvSpPr/>
              <p:nvPr/>
            </p:nvSpPr>
            <p:spPr>
              <a:xfrm>
                <a:off x="5834855" y="455064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8" name="Google Shape;11978;p67"/>
              <p:cNvSpPr/>
              <p:nvPr/>
            </p:nvSpPr>
            <p:spPr>
              <a:xfrm>
                <a:off x="5824957" y="4534959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1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9" name="Google Shape;11979;p67"/>
              <p:cNvSpPr/>
              <p:nvPr/>
            </p:nvSpPr>
            <p:spPr>
              <a:xfrm>
                <a:off x="5814199" y="453578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0" name="Google Shape;11980;p67"/>
              <p:cNvSpPr/>
              <p:nvPr/>
            </p:nvSpPr>
            <p:spPr>
              <a:xfrm>
                <a:off x="5807587" y="453245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1" name="Google Shape;11981;p67"/>
              <p:cNvSpPr/>
              <p:nvPr/>
            </p:nvSpPr>
            <p:spPr>
              <a:xfrm>
                <a:off x="5807587" y="453163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2" name="Google Shape;11982;p67"/>
              <p:cNvSpPr/>
              <p:nvPr/>
            </p:nvSpPr>
            <p:spPr>
              <a:xfrm>
                <a:off x="5809230" y="453742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3" name="Google Shape;11983;p67"/>
              <p:cNvSpPr/>
              <p:nvPr/>
            </p:nvSpPr>
            <p:spPr>
              <a:xfrm>
                <a:off x="5808409" y="453660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4" name="Google Shape;11984;p67"/>
              <p:cNvSpPr/>
              <p:nvPr/>
            </p:nvSpPr>
            <p:spPr>
              <a:xfrm>
                <a:off x="5805944" y="452834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5" name="Google Shape;11985;p67"/>
              <p:cNvSpPr/>
              <p:nvPr/>
            </p:nvSpPr>
            <p:spPr>
              <a:xfrm>
                <a:off x="5804301" y="4512621"/>
                <a:ext cx="32237" cy="45499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163" extrusionOk="0">
                    <a:moveTo>
                      <a:pt x="42" y="423"/>
                    </a:moveTo>
                    <a:cubicBezTo>
                      <a:pt x="42" y="423"/>
                      <a:pt x="63" y="423"/>
                      <a:pt x="63" y="445"/>
                    </a:cubicBezTo>
                    <a:cubicBezTo>
                      <a:pt x="63" y="423"/>
                      <a:pt x="63" y="423"/>
                      <a:pt x="63" y="423"/>
                    </a:cubicBezTo>
                    <a:close/>
                    <a:moveTo>
                      <a:pt x="85" y="487"/>
                    </a:moveTo>
                    <a:cubicBezTo>
                      <a:pt x="85" y="487"/>
                      <a:pt x="85" y="487"/>
                      <a:pt x="85" y="508"/>
                    </a:cubicBezTo>
                    <a:cubicBezTo>
                      <a:pt x="85" y="487"/>
                      <a:pt x="85" y="487"/>
                      <a:pt x="106" y="487"/>
                    </a:cubicBezTo>
                    <a:close/>
                    <a:moveTo>
                      <a:pt x="85" y="592"/>
                    </a:moveTo>
                    <a:cubicBezTo>
                      <a:pt x="85" y="592"/>
                      <a:pt x="85" y="614"/>
                      <a:pt x="106" y="614"/>
                    </a:cubicBezTo>
                    <a:cubicBezTo>
                      <a:pt x="106" y="592"/>
                      <a:pt x="85" y="592"/>
                      <a:pt x="85" y="592"/>
                    </a:cubicBezTo>
                    <a:close/>
                    <a:moveTo>
                      <a:pt x="359" y="952"/>
                    </a:moveTo>
                    <a:cubicBezTo>
                      <a:pt x="359" y="973"/>
                      <a:pt x="338" y="973"/>
                      <a:pt x="338" y="973"/>
                    </a:cubicBezTo>
                    <a:lnTo>
                      <a:pt x="359" y="973"/>
                    </a:lnTo>
                    <a:cubicBezTo>
                      <a:pt x="359" y="973"/>
                      <a:pt x="359" y="973"/>
                      <a:pt x="359" y="952"/>
                    </a:cubicBezTo>
                    <a:close/>
                    <a:moveTo>
                      <a:pt x="380" y="1036"/>
                    </a:moveTo>
                    <a:cubicBezTo>
                      <a:pt x="394" y="1036"/>
                      <a:pt x="399" y="1045"/>
                      <a:pt x="401" y="1045"/>
                    </a:cubicBezTo>
                    <a:cubicBezTo>
                      <a:pt x="401" y="1045"/>
                      <a:pt x="401" y="1043"/>
                      <a:pt x="401" y="1036"/>
                    </a:cubicBezTo>
                    <a:close/>
                    <a:moveTo>
                      <a:pt x="169" y="1"/>
                    </a:moveTo>
                    <a:cubicBezTo>
                      <a:pt x="169" y="1"/>
                      <a:pt x="190" y="22"/>
                      <a:pt x="169" y="22"/>
                    </a:cubicBezTo>
                    <a:cubicBezTo>
                      <a:pt x="169" y="15"/>
                      <a:pt x="167" y="13"/>
                      <a:pt x="163" y="13"/>
                    </a:cubicBezTo>
                    <a:cubicBezTo>
                      <a:pt x="155" y="13"/>
                      <a:pt x="141" y="22"/>
                      <a:pt x="127" y="22"/>
                    </a:cubicBezTo>
                    <a:lnTo>
                      <a:pt x="106" y="22"/>
                    </a:lnTo>
                    <a:cubicBezTo>
                      <a:pt x="85" y="22"/>
                      <a:pt x="85" y="43"/>
                      <a:pt x="85" y="43"/>
                    </a:cubicBezTo>
                    <a:cubicBezTo>
                      <a:pt x="42" y="64"/>
                      <a:pt x="42" y="128"/>
                      <a:pt x="21" y="170"/>
                    </a:cubicBezTo>
                    <a:cubicBezTo>
                      <a:pt x="42" y="191"/>
                      <a:pt x="21" y="191"/>
                      <a:pt x="42" y="212"/>
                    </a:cubicBezTo>
                    <a:lnTo>
                      <a:pt x="21" y="212"/>
                    </a:lnTo>
                    <a:cubicBezTo>
                      <a:pt x="21" y="233"/>
                      <a:pt x="21" y="233"/>
                      <a:pt x="21" y="233"/>
                    </a:cubicBezTo>
                    <a:cubicBezTo>
                      <a:pt x="21" y="233"/>
                      <a:pt x="21" y="243"/>
                      <a:pt x="15" y="243"/>
                    </a:cubicBezTo>
                    <a:cubicBezTo>
                      <a:pt x="12" y="243"/>
                      <a:pt x="7" y="240"/>
                      <a:pt x="0" y="233"/>
                    </a:cubicBezTo>
                    <a:lnTo>
                      <a:pt x="0" y="276"/>
                    </a:lnTo>
                    <a:lnTo>
                      <a:pt x="21" y="276"/>
                    </a:lnTo>
                    <a:cubicBezTo>
                      <a:pt x="21" y="283"/>
                      <a:pt x="21" y="285"/>
                      <a:pt x="20" y="285"/>
                    </a:cubicBezTo>
                    <a:cubicBezTo>
                      <a:pt x="19" y="285"/>
                      <a:pt x="14" y="276"/>
                      <a:pt x="0" y="276"/>
                    </a:cubicBezTo>
                    <a:cubicBezTo>
                      <a:pt x="0" y="318"/>
                      <a:pt x="42" y="318"/>
                      <a:pt x="21" y="339"/>
                    </a:cubicBezTo>
                    <a:lnTo>
                      <a:pt x="42" y="339"/>
                    </a:lnTo>
                    <a:cubicBezTo>
                      <a:pt x="42" y="339"/>
                      <a:pt x="42" y="339"/>
                      <a:pt x="42" y="360"/>
                    </a:cubicBezTo>
                    <a:cubicBezTo>
                      <a:pt x="42" y="360"/>
                      <a:pt x="42" y="360"/>
                      <a:pt x="42" y="381"/>
                    </a:cubicBezTo>
                    <a:lnTo>
                      <a:pt x="63" y="381"/>
                    </a:lnTo>
                    <a:cubicBezTo>
                      <a:pt x="63" y="392"/>
                      <a:pt x="58" y="392"/>
                      <a:pt x="53" y="392"/>
                    </a:cubicBezTo>
                    <a:cubicBezTo>
                      <a:pt x="48" y="392"/>
                      <a:pt x="42" y="392"/>
                      <a:pt x="42" y="402"/>
                    </a:cubicBezTo>
                    <a:cubicBezTo>
                      <a:pt x="42" y="402"/>
                      <a:pt x="63" y="402"/>
                      <a:pt x="63" y="423"/>
                    </a:cubicBezTo>
                    <a:cubicBezTo>
                      <a:pt x="63" y="445"/>
                      <a:pt x="85" y="445"/>
                      <a:pt x="63" y="445"/>
                    </a:cubicBezTo>
                    <a:cubicBezTo>
                      <a:pt x="85" y="466"/>
                      <a:pt x="63" y="466"/>
                      <a:pt x="63" y="466"/>
                    </a:cubicBezTo>
                    <a:cubicBezTo>
                      <a:pt x="85" y="487"/>
                      <a:pt x="85" y="487"/>
                      <a:pt x="85" y="487"/>
                    </a:cubicBezTo>
                    <a:cubicBezTo>
                      <a:pt x="85" y="466"/>
                      <a:pt x="85" y="466"/>
                      <a:pt x="85" y="466"/>
                    </a:cubicBezTo>
                    <a:cubicBezTo>
                      <a:pt x="85" y="487"/>
                      <a:pt x="106" y="487"/>
                      <a:pt x="106" y="487"/>
                    </a:cubicBezTo>
                    <a:cubicBezTo>
                      <a:pt x="106" y="508"/>
                      <a:pt x="85" y="508"/>
                      <a:pt x="85" y="508"/>
                    </a:cubicBezTo>
                    <a:lnTo>
                      <a:pt x="106" y="508"/>
                    </a:lnTo>
                    <a:cubicBezTo>
                      <a:pt x="106" y="508"/>
                      <a:pt x="106" y="529"/>
                      <a:pt x="106" y="529"/>
                    </a:cubicBezTo>
                    <a:lnTo>
                      <a:pt x="85" y="529"/>
                    </a:lnTo>
                    <a:cubicBezTo>
                      <a:pt x="85" y="529"/>
                      <a:pt x="85" y="529"/>
                      <a:pt x="85" y="550"/>
                    </a:cubicBezTo>
                    <a:cubicBezTo>
                      <a:pt x="92" y="557"/>
                      <a:pt x="94" y="560"/>
                      <a:pt x="95" y="560"/>
                    </a:cubicBezTo>
                    <a:cubicBezTo>
                      <a:pt x="96" y="560"/>
                      <a:pt x="92" y="550"/>
                      <a:pt x="106" y="550"/>
                    </a:cubicBezTo>
                    <a:cubicBezTo>
                      <a:pt x="106" y="571"/>
                      <a:pt x="85" y="571"/>
                      <a:pt x="106" y="571"/>
                    </a:cubicBezTo>
                    <a:cubicBezTo>
                      <a:pt x="106" y="571"/>
                      <a:pt x="106" y="592"/>
                      <a:pt x="85" y="592"/>
                    </a:cubicBezTo>
                    <a:lnTo>
                      <a:pt x="106" y="592"/>
                    </a:lnTo>
                    <a:cubicBezTo>
                      <a:pt x="106" y="592"/>
                      <a:pt x="106" y="592"/>
                      <a:pt x="106" y="614"/>
                    </a:cubicBezTo>
                    <a:cubicBezTo>
                      <a:pt x="106" y="592"/>
                      <a:pt x="106" y="592"/>
                      <a:pt x="127" y="592"/>
                    </a:cubicBezTo>
                    <a:cubicBezTo>
                      <a:pt x="127" y="614"/>
                      <a:pt x="127" y="614"/>
                      <a:pt x="127" y="614"/>
                    </a:cubicBezTo>
                    <a:cubicBezTo>
                      <a:pt x="127" y="614"/>
                      <a:pt x="127" y="614"/>
                      <a:pt x="127" y="635"/>
                    </a:cubicBezTo>
                    <a:cubicBezTo>
                      <a:pt x="127" y="635"/>
                      <a:pt x="127" y="635"/>
                      <a:pt x="127" y="656"/>
                    </a:cubicBezTo>
                    <a:lnTo>
                      <a:pt x="169" y="656"/>
                    </a:lnTo>
                    <a:cubicBezTo>
                      <a:pt x="169" y="677"/>
                      <a:pt x="169" y="677"/>
                      <a:pt x="148" y="677"/>
                    </a:cubicBezTo>
                    <a:lnTo>
                      <a:pt x="148" y="698"/>
                    </a:lnTo>
                    <a:cubicBezTo>
                      <a:pt x="169" y="698"/>
                      <a:pt x="169" y="677"/>
                      <a:pt x="169" y="677"/>
                    </a:cubicBezTo>
                    <a:cubicBezTo>
                      <a:pt x="169" y="698"/>
                      <a:pt x="169" y="698"/>
                      <a:pt x="169" y="698"/>
                    </a:cubicBezTo>
                    <a:cubicBezTo>
                      <a:pt x="169" y="698"/>
                      <a:pt x="178" y="707"/>
                      <a:pt x="185" y="707"/>
                    </a:cubicBezTo>
                    <a:cubicBezTo>
                      <a:pt x="188" y="707"/>
                      <a:pt x="190" y="705"/>
                      <a:pt x="190" y="698"/>
                    </a:cubicBezTo>
                    <a:lnTo>
                      <a:pt x="190" y="719"/>
                    </a:lnTo>
                    <a:cubicBezTo>
                      <a:pt x="190" y="719"/>
                      <a:pt x="190" y="719"/>
                      <a:pt x="190" y="740"/>
                    </a:cubicBezTo>
                    <a:lnTo>
                      <a:pt x="211" y="740"/>
                    </a:lnTo>
                    <a:cubicBezTo>
                      <a:pt x="190" y="761"/>
                      <a:pt x="190" y="761"/>
                      <a:pt x="190" y="761"/>
                    </a:cubicBezTo>
                    <a:cubicBezTo>
                      <a:pt x="190" y="783"/>
                      <a:pt x="190" y="783"/>
                      <a:pt x="190" y="783"/>
                    </a:cubicBezTo>
                    <a:lnTo>
                      <a:pt x="211" y="783"/>
                    </a:lnTo>
                    <a:cubicBezTo>
                      <a:pt x="211" y="793"/>
                      <a:pt x="217" y="793"/>
                      <a:pt x="222" y="793"/>
                    </a:cubicBezTo>
                    <a:cubicBezTo>
                      <a:pt x="227" y="793"/>
                      <a:pt x="232" y="793"/>
                      <a:pt x="232" y="804"/>
                    </a:cubicBezTo>
                    <a:lnTo>
                      <a:pt x="232" y="783"/>
                    </a:lnTo>
                    <a:cubicBezTo>
                      <a:pt x="232" y="804"/>
                      <a:pt x="232" y="804"/>
                      <a:pt x="254" y="804"/>
                    </a:cubicBezTo>
                    <a:cubicBezTo>
                      <a:pt x="232" y="804"/>
                      <a:pt x="232" y="825"/>
                      <a:pt x="232" y="825"/>
                    </a:cubicBezTo>
                    <a:lnTo>
                      <a:pt x="254" y="825"/>
                    </a:lnTo>
                    <a:cubicBezTo>
                      <a:pt x="254" y="825"/>
                      <a:pt x="254" y="846"/>
                      <a:pt x="254" y="846"/>
                    </a:cubicBezTo>
                    <a:lnTo>
                      <a:pt x="275" y="846"/>
                    </a:lnTo>
                    <a:cubicBezTo>
                      <a:pt x="275" y="846"/>
                      <a:pt x="275" y="867"/>
                      <a:pt x="275" y="867"/>
                    </a:cubicBezTo>
                    <a:cubicBezTo>
                      <a:pt x="275" y="867"/>
                      <a:pt x="275" y="858"/>
                      <a:pt x="281" y="858"/>
                    </a:cubicBezTo>
                    <a:cubicBezTo>
                      <a:pt x="284" y="858"/>
                      <a:pt x="289" y="860"/>
                      <a:pt x="296" y="867"/>
                    </a:cubicBezTo>
                    <a:cubicBezTo>
                      <a:pt x="275" y="867"/>
                      <a:pt x="296" y="867"/>
                      <a:pt x="275" y="888"/>
                    </a:cubicBezTo>
                    <a:lnTo>
                      <a:pt x="296" y="888"/>
                    </a:lnTo>
                    <a:cubicBezTo>
                      <a:pt x="296" y="909"/>
                      <a:pt x="317" y="909"/>
                      <a:pt x="296" y="909"/>
                    </a:cubicBezTo>
                    <a:cubicBezTo>
                      <a:pt x="310" y="909"/>
                      <a:pt x="315" y="919"/>
                      <a:pt x="316" y="919"/>
                    </a:cubicBezTo>
                    <a:cubicBezTo>
                      <a:pt x="317" y="919"/>
                      <a:pt x="317" y="916"/>
                      <a:pt x="317" y="909"/>
                    </a:cubicBezTo>
                    <a:cubicBezTo>
                      <a:pt x="317" y="930"/>
                      <a:pt x="317" y="930"/>
                      <a:pt x="317" y="930"/>
                    </a:cubicBezTo>
                    <a:cubicBezTo>
                      <a:pt x="317" y="930"/>
                      <a:pt x="317" y="952"/>
                      <a:pt x="317" y="952"/>
                    </a:cubicBezTo>
                    <a:lnTo>
                      <a:pt x="380" y="952"/>
                    </a:lnTo>
                    <a:lnTo>
                      <a:pt x="359" y="973"/>
                    </a:lnTo>
                    <a:lnTo>
                      <a:pt x="380" y="973"/>
                    </a:lnTo>
                    <a:cubicBezTo>
                      <a:pt x="380" y="973"/>
                      <a:pt x="359" y="973"/>
                      <a:pt x="359" y="994"/>
                    </a:cubicBezTo>
                    <a:lnTo>
                      <a:pt x="380" y="994"/>
                    </a:lnTo>
                    <a:cubicBezTo>
                      <a:pt x="380" y="994"/>
                      <a:pt x="386" y="999"/>
                      <a:pt x="391" y="1002"/>
                    </a:cubicBezTo>
                    <a:lnTo>
                      <a:pt x="391" y="1002"/>
                    </a:lnTo>
                    <a:cubicBezTo>
                      <a:pt x="391" y="1008"/>
                      <a:pt x="393" y="1015"/>
                      <a:pt x="380" y="1015"/>
                    </a:cubicBezTo>
                    <a:lnTo>
                      <a:pt x="401" y="1015"/>
                    </a:lnTo>
                    <a:lnTo>
                      <a:pt x="401" y="1036"/>
                    </a:lnTo>
                    <a:lnTo>
                      <a:pt x="423" y="1036"/>
                    </a:lnTo>
                    <a:cubicBezTo>
                      <a:pt x="423" y="1036"/>
                      <a:pt x="423" y="1057"/>
                      <a:pt x="423" y="1057"/>
                    </a:cubicBezTo>
                    <a:cubicBezTo>
                      <a:pt x="423" y="1057"/>
                      <a:pt x="444" y="1078"/>
                      <a:pt x="444" y="1078"/>
                    </a:cubicBezTo>
                    <a:cubicBezTo>
                      <a:pt x="444" y="1078"/>
                      <a:pt x="465" y="1099"/>
                      <a:pt x="465" y="1099"/>
                    </a:cubicBezTo>
                    <a:lnTo>
                      <a:pt x="507" y="1099"/>
                    </a:lnTo>
                    <a:cubicBezTo>
                      <a:pt x="507" y="1089"/>
                      <a:pt x="502" y="1089"/>
                      <a:pt x="497" y="1089"/>
                    </a:cubicBezTo>
                    <a:cubicBezTo>
                      <a:pt x="491" y="1089"/>
                      <a:pt x="486" y="1089"/>
                      <a:pt x="486" y="1078"/>
                    </a:cubicBezTo>
                    <a:cubicBezTo>
                      <a:pt x="486" y="1078"/>
                      <a:pt x="486" y="1078"/>
                      <a:pt x="486" y="1057"/>
                    </a:cubicBezTo>
                    <a:lnTo>
                      <a:pt x="486" y="1036"/>
                    </a:lnTo>
                    <a:cubicBezTo>
                      <a:pt x="486" y="1036"/>
                      <a:pt x="465" y="1036"/>
                      <a:pt x="465" y="1015"/>
                    </a:cubicBezTo>
                    <a:lnTo>
                      <a:pt x="444" y="1015"/>
                    </a:lnTo>
                    <a:cubicBezTo>
                      <a:pt x="465" y="1015"/>
                      <a:pt x="444" y="994"/>
                      <a:pt x="465" y="994"/>
                    </a:cubicBezTo>
                    <a:lnTo>
                      <a:pt x="444" y="994"/>
                    </a:lnTo>
                    <a:lnTo>
                      <a:pt x="444" y="973"/>
                    </a:lnTo>
                    <a:cubicBezTo>
                      <a:pt x="444" y="973"/>
                      <a:pt x="423" y="952"/>
                      <a:pt x="444" y="952"/>
                    </a:cubicBezTo>
                    <a:lnTo>
                      <a:pt x="423" y="952"/>
                    </a:lnTo>
                    <a:cubicBezTo>
                      <a:pt x="423" y="930"/>
                      <a:pt x="401" y="930"/>
                      <a:pt x="401" y="930"/>
                    </a:cubicBezTo>
                    <a:lnTo>
                      <a:pt x="423" y="930"/>
                    </a:lnTo>
                    <a:cubicBezTo>
                      <a:pt x="401" y="909"/>
                      <a:pt x="401" y="909"/>
                      <a:pt x="380" y="909"/>
                    </a:cubicBezTo>
                    <a:cubicBezTo>
                      <a:pt x="401" y="888"/>
                      <a:pt x="401" y="888"/>
                      <a:pt x="401" y="888"/>
                    </a:cubicBezTo>
                    <a:lnTo>
                      <a:pt x="380" y="888"/>
                    </a:lnTo>
                    <a:cubicBezTo>
                      <a:pt x="380" y="867"/>
                      <a:pt x="380" y="867"/>
                      <a:pt x="380" y="867"/>
                    </a:cubicBezTo>
                    <a:cubicBezTo>
                      <a:pt x="380" y="846"/>
                      <a:pt x="359" y="846"/>
                      <a:pt x="359" y="846"/>
                    </a:cubicBezTo>
                    <a:lnTo>
                      <a:pt x="359" y="825"/>
                    </a:lnTo>
                    <a:lnTo>
                      <a:pt x="338" y="825"/>
                    </a:lnTo>
                    <a:cubicBezTo>
                      <a:pt x="359" y="825"/>
                      <a:pt x="338" y="804"/>
                      <a:pt x="338" y="804"/>
                    </a:cubicBezTo>
                    <a:cubicBezTo>
                      <a:pt x="338" y="804"/>
                      <a:pt x="338" y="783"/>
                      <a:pt x="317" y="783"/>
                    </a:cubicBezTo>
                    <a:lnTo>
                      <a:pt x="338" y="783"/>
                    </a:lnTo>
                    <a:cubicBezTo>
                      <a:pt x="328" y="772"/>
                      <a:pt x="328" y="772"/>
                      <a:pt x="328" y="772"/>
                    </a:cubicBezTo>
                    <a:cubicBezTo>
                      <a:pt x="328" y="772"/>
                      <a:pt x="328" y="772"/>
                      <a:pt x="317" y="761"/>
                    </a:cubicBezTo>
                    <a:lnTo>
                      <a:pt x="317" y="740"/>
                    </a:lnTo>
                    <a:cubicBezTo>
                      <a:pt x="317" y="740"/>
                      <a:pt x="317" y="740"/>
                      <a:pt x="296" y="719"/>
                    </a:cubicBezTo>
                    <a:lnTo>
                      <a:pt x="296" y="698"/>
                    </a:lnTo>
                    <a:cubicBezTo>
                      <a:pt x="296" y="698"/>
                      <a:pt x="296" y="698"/>
                      <a:pt x="296" y="677"/>
                    </a:cubicBezTo>
                    <a:cubicBezTo>
                      <a:pt x="275" y="677"/>
                      <a:pt x="275" y="656"/>
                      <a:pt x="275" y="635"/>
                    </a:cubicBezTo>
                    <a:lnTo>
                      <a:pt x="254" y="635"/>
                    </a:lnTo>
                    <a:cubicBezTo>
                      <a:pt x="264" y="624"/>
                      <a:pt x="269" y="624"/>
                      <a:pt x="272" y="624"/>
                    </a:cubicBezTo>
                    <a:cubicBezTo>
                      <a:pt x="275" y="624"/>
                      <a:pt x="275" y="624"/>
                      <a:pt x="275" y="614"/>
                    </a:cubicBezTo>
                    <a:lnTo>
                      <a:pt x="275" y="614"/>
                    </a:lnTo>
                    <a:cubicBezTo>
                      <a:pt x="275" y="614"/>
                      <a:pt x="265" y="623"/>
                      <a:pt x="259" y="623"/>
                    </a:cubicBezTo>
                    <a:cubicBezTo>
                      <a:pt x="256" y="623"/>
                      <a:pt x="254" y="621"/>
                      <a:pt x="254" y="614"/>
                    </a:cubicBezTo>
                    <a:cubicBezTo>
                      <a:pt x="254" y="614"/>
                      <a:pt x="254" y="592"/>
                      <a:pt x="254" y="592"/>
                    </a:cubicBezTo>
                    <a:cubicBezTo>
                      <a:pt x="232" y="592"/>
                      <a:pt x="232" y="571"/>
                      <a:pt x="232" y="571"/>
                    </a:cubicBezTo>
                    <a:lnTo>
                      <a:pt x="254" y="571"/>
                    </a:lnTo>
                    <a:cubicBezTo>
                      <a:pt x="254" y="571"/>
                      <a:pt x="232" y="550"/>
                      <a:pt x="232" y="550"/>
                    </a:cubicBezTo>
                    <a:cubicBezTo>
                      <a:pt x="232" y="550"/>
                      <a:pt x="232" y="550"/>
                      <a:pt x="232" y="529"/>
                    </a:cubicBezTo>
                    <a:lnTo>
                      <a:pt x="211" y="508"/>
                    </a:lnTo>
                    <a:cubicBezTo>
                      <a:pt x="232" y="508"/>
                      <a:pt x="211" y="508"/>
                      <a:pt x="211" y="487"/>
                    </a:cubicBezTo>
                    <a:cubicBezTo>
                      <a:pt x="211" y="466"/>
                      <a:pt x="211" y="466"/>
                      <a:pt x="211" y="466"/>
                    </a:cubicBezTo>
                    <a:cubicBezTo>
                      <a:pt x="211" y="466"/>
                      <a:pt x="232" y="445"/>
                      <a:pt x="211" y="445"/>
                    </a:cubicBezTo>
                    <a:lnTo>
                      <a:pt x="211" y="423"/>
                    </a:lnTo>
                    <a:cubicBezTo>
                      <a:pt x="211" y="402"/>
                      <a:pt x="211" y="402"/>
                      <a:pt x="211" y="381"/>
                    </a:cubicBezTo>
                    <a:lnTo>
                      <a:pt x="211" y="360"/>
                    </a:lnTo>
                    <a:cubicBezTo>
                      <a:pt x="211" y="360"/>
                      <a:pt x="211" y="339"/>
                      <a:pt x="190" y="339"/>
                    </a:cubicBezTo>
                    <a:lnTo>
                      <a:pt x="211" y="339"/>
                    </a:lnTo>
                    <a:cubicBezTo>
                      <a:pt x="211" y="339"/>
                      <a:pt x="190" y="339"/>
                      <a:pt x="190" y="318"/>
                    </a:cubicBezTo>
                    <a:lnTo>
                      <a:pt x="211" y="318"/>
                    </a:lnTo>
                    <a:cubicBezTo>
                      <a:pt x="190" y="318"/>
                      <a:pt x="211" y="297"/>
                      <a:pt x="190" y="297"/>
                    </a:cubicBezTo>
                    <a:lnTo>
                      <a:pt x="211" y="297"/>
                    </a:lnTo>
                    <a:cubicBezTo>
                      <a:pt x="190" y="276"/>
                      <a:pt x="190" y="276"/>
                      <a:pt x="190" y="254"/>
                    </a:cubicBezTo>
                    <a:cubicBezTo>
                      <a:pt x="190" y="233"/>
                      <a:pt x="211" y="233"/>
                      <a:pt x="211" y="233"/>
                    </a:cubicBezTo>
                    <a:cubicBezTo>
                      <a:pt x="211" y="233"/>
                      <a:pt x="211" y="233"/>
                      <a:pt x="211" y="212"/>
                    </a:cubicBezTo>
                    <a:lnTo>
                      <a:pt x="232" y="212"/>
                    </a:lnTo>
                    <a:cubicBezTo>
                      <a:pt x="254" y="212"/>
                      <a:pt x="232" y="233"/>
                      <a:pt x="232" y="233"/>
                    </a:cubicBezTo>
                    <a:lnTo>
                      <a:pt x="254" y="233"/>
                    </a:lnTo>
                    <a:cubicBezTo>
                      <a:pt x="254" y="233"/>
                      <a:pt x="254" y="254"/>
                      <a:pt x="254" y="254"/>
                    </a:cubicBezTo>
                    <a:lnTo>
                      <a:pt x="275" y="254"/>
                    </a:lnTo>
                    <a:cubicBezTo>
                      <a:pt x="296" y="276"/>
                      <a:pt x="317" y="297"/>
                      <a:pt x="338" y="339"/>
                    </a:cubicBezTo>
                    <a:cubicBezTo>
                      <a:pt x="338" y="339"/>
                      <a:pt x="359" y="339"/>
                      <a:pt x="359" y="360"/>
                    </a:cubicBezTo>
                    <a:lnTo>
                      <a:pt x="380" y="360"/>
                    </a:lnTo>
                    <a:cubicBezTo>
                      <a:pt x="380" y="381"/>
                      <a:pt x="401" y="402"/>
                      <a:pt x="401" y="402"/>
                    </a:cubicBezTo>
                    <a:cubicBezTo>
                      <a:pt x="423" y="402"/>
                      <a:pt x="401" y="423"/>
                      <a:pt x="423" y="423"/>
                    </a:cubicBezTo>
                    <a:cubicBezTo>
                      <a:pt x="423" y="423"/>
                      <a:pt x="444" y="445"/>
                      <a:pt x="444" y="445"/>
                    </a:cubicBezTo>
                    <a:lnTo>
                      <a:pt x="465" y="445"/>
                    </a:lnTo>
                    <a:cubicBezTo>
                      <a:pt x="465" y="445"/>
                      <a:pt x="465" y="466"/>
                      <a:pt x="444" y="466"/>
                    </a:cubicBezTo>
                    <a:lnTo>
                      <a:pt x="465" y="466"/>
                    </a:lnTo>
                    <a:cubicBezTo>
                      <a:pt x="465" y="466"/>
                      <a:pt x="486" y="487"/>
                      <a:pt x="465" y="487"/>
                    </a:cubicBezTo>
                    <a:cubicBezTo>
                      <a:pt x="486" y="508"/>
                      <a:pt x="507" y="529"/>
                      <a:pt x="507" y="550"/>
                    </a:cubicBezTo>
                    <a:cubicBezTo>
                      <a:pt x="528" y="550"/>
                      <a:pt x="528" y="550"/>
                      <a:pt x="528" y="571"/>
                    </a:cubicBezTo>
                    <a:lnTo>
                      <a:pt x="549" y="571"/>
                    </a:lnTo>
                    <a:cubicBezTo>
                      <a:pt x="549" y="592"/>
                      <a:pt x="549" y="592"/>
                      <a:pt x="549" y="592"/>
                    </a:cubicBezTo>
                    <a:cubicBezTo>
                      <a:pt x="549" y="592"/>
                      <a:pt x="549" y="614"/>
                      <a:pt x="549" y="614"/>
                    </a:cubicBezTo>
                    <a:cubicBezTo>
                      <a:pt x="549" y="614"/>
                      <a:pt x="592" y="698"/>
                      <a:pt x="634" y="761"/>
                    </a:cubicBezTo>
                    <a:cubicBezTo>
                      <a:pt x="676" y="846"/>
                      <a:pt x="718" y="930"/>
                      <a:pt x="761" y="952"/>
                    </a:cubicBezTo>
                    <a:cubicBezTo>
                      <a:pt x="761" y="952"/>
                      <a:pt x="770" y="961"/>
                      <a:pt x="776" y="961"/>
                    </a:cubicBezTo>
                    <a:cubicBezTo>
                      <a:pt x="779" y="961"/>
                      <a:pt x="782" y="959"/>
                      <a:pt x="782" y="952"/>
                    </a:cubicBezTo>
                    <a:cubicBezTo>
                      <a:pt x="782" y="973"/>
                      <a:pt x="782" y="973"/>
                      <a:pt x="782" y="973"/>
                    </a:cubicBezTo>
                    <a:cubicBezTo>
                      <a:pt x="782" y="962"/>
                      <a:pt x="787" y="962"/>
                      <a:pt x="792" y="962"/>
                    </a:cubicBezTo>
                    <a:cubicBezTo>
                      <a:pt x="798" y="962"/>
                      <a:pt x="803" y="962"/>
                      <a:pt x="803" y="952"/>
                    </a:cubicBezTo>
                    <a:cubicBezTo>
                      <a:pt x="803" y="952"/>
                      <a:pt x="782" y="952"/>
                      <a:pt x="782" y="930"/>
                    </a:cubicBezTo>
                    <a:lnTo>
                      <a:pt x="803" y="930"/>
                    </a:lnTo>
                    <a:lnTo>
                      <a:pt x="803" y="909"/>
                    </a:lnTo>
                    <a:cubicBezTo>
                      <a:pt x="803" y="909"/>
                      <a:pt x="782" y="909"/>
                      <a:pt x="803" y="888"/>
                    </a:cubicBezTo>
                    <a:lnTo>
                      <a:pt x="803" y="867"/>
                    </a:lnTo>
                    <a:cubicBezTo>
                      <a:pt x="803" y="856"/>
                      <a:pt x="798" y="856"/>
                      <a:pt x="795" y="856"/>
                    </a:cubicBezTo>
                    <a:cubicBezTo>
                      <a:pt x="792" y="856"/>
                      <a:pt x="792" y="856"/>
                      <a:pt x="803" y="846"/>
                    </a:cubicBezTo>
                    <a:cubicBezTo>
                      <a:pt x="803" y="804"/>
                      <a:pt x="824" y="783"/>
                      <a:pt x="803" y="761"/>
                    </a:cubicBezTo>
                    <a:cubicBezTo>
                      <a:pt x="803" y="740"/>
                      <a:pt x="824" y="740"/>
                      <a:pt x="803" y="719"/>
                    </a:cubicBezTo>
                    <a:cubicBezTo>
                      <a:pt x="803" y="698"/>
                      <a:pt x="782" y="677"/>
                      <a:pt x="782" y="635"/>
                    </a:cubicBezTo>
                    <a:lnTo>
                      <a:pt x="782" y="656"/>
                    </a:lnTo>
                    <a:cubicBezTo>
                      <a:pt x="761" y="656"/>
                      <a:pt x="761" y="635"/>
                      <a:pt x="761" y="635"/>
                    </a:cubicBezTo>
                    <a:cubicBezTo>
                      <a:pt x="761" y="614"/>
                      <a:pt x="739" y="571"/>
                      <a:pt x="718" y="529"/>
                    </a:cubicBezTo>
                    <a:cubicBezTo>
                      <a:pt x="697" y="487"/>
                      <a:pt x="676" y="445"/>
                      <a:pt x="634" y="402"/>
                    </a:cubicBezTo>
                    <a:cubicBezTo>
                      <a:pt x="634" y="381"/>
                      <a:pt x="613" y="381"/>
                      <a:pt x="613" y="360"/>
                    </a:cubicBezTo>
                    <a:cubicBezTo>
                      <a:pt x="592" y="339"/>
                      <a:pt x="592" y="318"/>
                      <a:pt x="549" y="297"/>
                    </a:cubicBezTo>
                    <a:cubicBezTo>
                      <a:pt x="549" y="276"/>
                      <a:pt x="528" y="276"/>
                      <a:pt x="528" y="276"/>
                    </a:cubicBezTo>
                    <a:lnTo>
                      <a:pt x="528" y="254"/>
                    </a:lnTo>
                    <a:lnTo>
                      <a:pt x="507" y="254"/>
                    </a:lnTo>
                    <a:cubicBezTo>
                      <a:pt x="528" y="254"/>
                      <a:pt x="507" y="254"/>
                      <a:pt x="507" y="233"/>
                    </a:cubicBezTo>
                    <a:cubicBezTo>
                      <a:pt x="507" y="233"/>
                      <a:pt x="486" y="233"/>
                      <a:pt x="486" y="212"/>
                    </a:cubicBezTo>
                    <a:cubicBezTo>
                      <a:pt x="486" y="212"/>
                      <a:pt x="465" y="212"/>
                      <a:pt x="465" y="191"/>
                    </a:cubicBezTo>
                    <a:cubicBezTo>
                      <a:pt x="465" y="191"/>
                      <a:pt x="444" y="170"/>
                      <a:pt x="423" y="149"/>
                    </a:cubicBezTo>
                    <a:cubicBezTo>
                      <a:pt x="423" y="138"/>
                      <a:pt x="417" y="138"/>
                      <a:pt x="412" y="138"/>
                    </a:cubicBezTo>
                    <a:cubicBezTo>
                      <a:pt x="407" y="138"/>
                      <a:pt x="401" y="138"/>
                      <a:pt x="401" y="128"/>
                    </a:cubicBezTo>
                    <a:cubicBezTo>
                      <a:pt x="380" y="107"/>
                      <a:pt x="359" y="107"/>
                      <a:pt x="359" y="85"/>
                    </a:cubicBezTo>
                    <a:cubicBezTo>
                      <a:pt x="359" y="85"/>
                      <a:pt x="338" y="85"/>
                      <a:pt x="338" y="64"/>
                    </a:cubicBezTo>
                    <a:cubicBezTo>
                      <a:pt x="317" y="64"/>
                      <a:pt x="338" y="85"/>
                      <a:pt x="338" y="85"/>
                    </a:cubicBezTo>
                    <a:lnTo>
                      <a:pt x="317" y="85"/>
                    </a:lnTo>
                    <a:cubicBezTo>
                      <a:pt x="317" y="85"/>
                      <a:pt x="317" y="64"/>
                      <a:pt x="317" y="64"/>
                    </a:cubicBezTo>
                    <a:cubicBezTo>
                      <a:pt x="296" y="43"/>
                      <a:pt x="275" y="22"/>
                      <a:pt x="254" y="22"/>
                    </a:cubicBezTo>
                    <a:cubicBezTo>
                      <a:pt x="247" y="29"/>
                      <a:pt x="242" y="31"/>
                      <a:pt x="238" y="31"/>
                    </a:cubicBezTo>
                    <a:cubicBezTo>
                      <a:pt x="230" y="31"/>
                      <a:pt x="225" y="22"/>
                      <a:pt x="211" y="22"/>
                    </a:cubicBezTo>
                    <a:lnTo>
                      <a:pt x="190" y="22"/>
                    </a:lnTo>
                    <a:cubicBezTo>
                      <a:pt x="190" y="22"/>
                      <a:pt x="169" y="1"/>
                      <a:pt x="169" y="1"/>
                    </a:cubicBezTo>
                    <a:close/>
                    <a:moveTo>
                      <a:pt x="466" y="1111"/>
                    </a:moveTo>
                    <a:cubicBezTo>
                      <a:pt x="465" y="1111"/>
                      <a:pt x="465" y="1113"/>
                      <a:pt x="465" y="1120"/>
                    </a:cubicBezTo>
                    <a:lnTo>
                      <a:pt x="486" y="1120"/>
                    </a:lnTo>
                    <a:cubicBezTo>
                      <a:pt x="472" y="1120"/>
                      <a:pt x="467" y="1111"/>
                      <a:pt x="466" y="1111"/>
                    </a:cubicBezTo>
                    <a:close/>
                    <a:moveTo>
                      <a:pt x="486" y="1099"/>
                    </a:moveTo>
                    <a:cubicBezTo>
                      <a:pt x="486" y="1099"/>
                      <a:pt x="486" y="1109"/>
                      <a:pt x="480" y="1109"/>
                    </a:cubicBezTo>
                    <a:cubicBezTo>
                      <a:pt x="477" y="1109"/>
                      <a:pt x="472" y="1106"/>
                      <a:pt x="465" y="1099"/>
                    </a:cubicBezTo>
                    <a:lnTo>
                      <a:pt x="465" y="1099"/>
                    </a:lnTo>
                    <a:lnTo>
                      <a:pt x="486" y="1120"/>
                    </a:lnTo>
                    <a:cubicBezTo>
                      <a:pt x="486" y="1099"/>
                      <a:pt x="507" y="1099"/>
                      <a:pt x="486" y="1099"/>
                    </a:cubicBezTo>
                    <a:close/>
                    <a:moveTo>
                      <a:pt x="507" y="1099"/>
                    </a:moveTo>
                    <a:lnTo>
                      <a:pt x="486" y="1120"/>
                    </a:lnTo>
                    <a:cubicBezTo>
                      <a:pt x="486" y="1120"/>
                      <a:pt x="507" y="1120"/>
                      <a:pt x="507" y="1099"/>
                    </a:cubicBezTo>
                    <a:close/>
                    <a:moveTo>
                      <a:pt x="486" y="1120"/>
                    </a:moveTo>
                    <a:cubicBezTo>
                      <a:pt x="465" y="1142"/>
                      <a:pt x="486" y="1142"/>
                      <a:pt x="486" y="1142"/>
                    </a:cubicBezTo>
                    <a:cubicBezTo>
                      <a:pt x="486" y="1142"/>
                      <a:pt x="486" y="1163"/>
                      <a:pt x="507" y="1163"/>
                    </a:cubicBezTo>
                    <a:cubicBezTo>
                      <a:pt x="486" y="1163"/>
                      <a:pt x="486" y="1142"/>
                      <a:pt x="507" y="1142"/>
                    </a:cubicBezTo>
                    <a:cubicBezTo>
                      <a:pt x="507" y="1142"/>
                      <a:pt x="507" y="1142"/>
                      <a:pt x="507" y="112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6" name="Google Shape;11986;p67"/>
              <p:cNvSpPr/>
              <p:nvPr/>
            </p:nvSpPr>
            <p:spPr>
              <a:xfrm>
                <a:off x="5809230" y="453742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7" name="Google Shape;11987;p67"/>
              <p:cNvSpPr/>
              <p:nvPr/>
            </p:nvSpPr>
            <p:spPr>
              <a:xfrm>
                <a:off x="5806766" y="452999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8" name="Google Shape;11988;p67"/>
              <p:cNvSpPr/>
              <p:nvPr/>
            </p:nvSpPr>
            <p:spPr>
              <a:xfrm>
                <a:off x="5805944" y="452834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9" name="Google Shape;11989;p67"/>
              <p:cNvSpPr/>
              <p:nvPr/>
            </p:nvSpPr>
            <p:spPr>
              <a:xfrm>
                <a:off x="5811734" y="454157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0" name="Google Shape;11990;p67"/>
              <p:cNvSpPr/>
              <p:nvPr/>
            </p:nvSpPr>
            <p:spPr>
              <a:xfrm>
                <a:off x="5818346" y="455146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1" name="Google Shape;11991;p67"/>
              <p:cNvSpPr/>
              <p:nvPr/>
            </p:nvSpPr>
            <p:spPr>
              <a:xfrm>
                <a:off x="5817524" y="4550647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1" y="1"/>
                    </a:moveTo>
                    <a:cubicBezTo>
                      <a:pt x="21" y="1"/>
                      <a:pt x="21" y="1"/>
                      <a:pt x="0" y="1"/>
                    </a:cubicBezTo>
                    <a:cubicBezTo>
                      <a:pt x="21" y="1"/>
                      <a:pt x="21" y="1"/>
                      <a:pt x="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2" name="Google Shape;11992;p67"/>
              <p:cNvSpPr/>
              <p:nvPr/>
            </p:nvSpPr>
            <p:spPr>
              <a:xfrm>
                <a:off x="5810052" y="453906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3" name="Google Shape;11993;p67"/>
              <p:cNvSpPr/>
              <p:nvPr/>
            </p:nvSpPr>
            <p:spPr>
              <a:xfrm>
                <a:off x="5817524" y="4549825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0" y="22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4" name="Google Shape;11994;p67"/>
              <p:cNvSpPr/>
              <p:nvPr/>
            </p:nvSpPr>
            <p:spPr>
              <a:xfrm>
                <a:off x="5818346" y="455146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5" name="Google Shape;11995;p67"/>
              <p:cNvSpPr/>
              <p:nvPr/>
            </p:nvSpPr>
            <p:spPr>
              <a:xfrm>
                <a:off x="5814199" y="454485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6" name="Google Shape;11996;p67"/>
              <p:cNvSpPr/>
              <p:nvPr/>
            </p:nvSpPr>
            <p:spPr>
              <a:xfrm>
                <a:off x="5816663" y="454982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7" name="Google Shape;11997;p67"/>
              <p:cNvSpPr/>
              <p:nvPr/>
            </p:nvSpPr>
            <p:spPr>
              <a:xfrm>
                <a:off x="5818346" y="455229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8" name="Google Shape;11998;p67"/>
              <p:cNvSpPr/>
              <p:nvPr/>
            </p:nvSpPr>
            <p:spPr>
              <a:xfrm>
                <a:off x="5815020" y="4547361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2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9" name="Google Shape;11999;p67"/>
              <p:cNvSpPr/>
              <p:nvPr/>
            </p:nvSpPr>
            <p:spPr>
              <a:xfrm>
                <a:off x="5789396" y="3685394"/>
                <a:ext cx="834718" cy="791761"/>
              </a:xfrm>
              <a:custGeom>
                <a:avLst/>
                <a:gdLst/>
                <a:ahLst/>
                <a:cxnLst/>
                <a:rect l="l" t="t" r="r" b="b"/>
                <a:pathLst>
                  <a:path w="21336" h="20238" extrusionOk="0">
                    <a:moveTo>
                      <a:pt x="12041" y="1"/>
                    </a:moveTo>
                    <a:lnTo>
                      <a:pt x="719" y="1416"/>
                    </a:lnTo>
                    <a:lnTo>
                      <a:pt x="1" y="20195"/>
                    </a:lnTo>
                    <a:lnTo>
                      <a:pt x="4331" y="20238"/>
                    </a:lnTo>
                    <a:lnTo>
                      <a:pt x="6380" y="6021"/>
                    </a:lnTo>
                    <a:lnTo>
                      <a:pt x="7563" y="5831"/>
                    </a:lnTo>
                    <a:cubicBezTo>
                      <a:pt x="11049" y="12696"/>
                      <a:pt x="19731" y="16858"/>
                      <a:pt x="19731" y="16858"/>
                    </a:cubicBezTo>
                    <a:lnTo>
                      <a:pt x="21336" y="13288"/>
                    </a:lnTo>
                    <a:cubicBezTo>
                      <a:pt x="13584" y="6951"/>
                      <a:pt x="12041" y="1"/>
                      <a:pt x="120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0" name="Google Shape;12000;p67"/>
              <p:cNvSpPr/>
              <p:nvPr/>
            </p:nvSpPr>
            <p:spPr>
              <a:xfrm>
                <a:off x="5741472" y="3203611"/>
                <a:ext cx="640514" cy="600530"/>
              </a:xfrm>
              <a:custGeom>
                <a:avLst/>
                <a:gdLst/>
                <a:ahLst/>
                <a:cxnLst/>
                <a:rect l="l" t="t" r="r" b="b"/>
                <a:pathLst>
                  <a:path w="16372" h="15350" extrusionOk="0">
                    <a:moveTo>
                      <a:pt x="8154" y="1"/>
                    </a:moveTo>
                    <a:cubicBezTo>
                      <a:pt x="8133" y="1"/>
                      <a:pt x="8112" y="22"/>
                      <a:pt x="8091" y="22"/>
                    </a:cubicBezTo>
                    <a:cubicBezTo>
                      <a:pt x="5113" y="106"/>
                      <a:pt x="2557" y="2197"/>
                      <a:pt x="1881" y="5091"/>
                    </a:cubicBezTo>
                    <a:cubicBezTo>
                      <a:pt x="1247" y="7795"/>
                      <a:pt x="613" y="10563"/>
                      <a:pt x="296" y="12316"/>
                    </a:cubicBezTo>
                    <a:cubicBezTo>
                      <a:pt x="1" y="13816"/>
                      <a:pt x="1923" y="14492"/>
                      <a:pt x="4225" y="15062"/>
                    </a:cubicBezTo>
                    <a:cubicBezTo>
                      <a:pt x="5057" y="15277"/>
                      <a:pt x="5848" y="15350"/>
                      <a:pt x="6642" y="15350"/>
                    </a:cubicBezTo>
                    <a:cubicBezTo>
                      <a:pt x="8026" y="15350"/>
                      <a:pt x="9416" y="15129"/>
                      <a:pt x="11027" y="15062"/>
                    </a:cubicBezTo>
                    <a:cubicBezTo>
                      <a:pt x="14555" y="14914"/>
                      <a:pt x="16372" y="14576"/>
                      <a:pt x="16139" y="13245"/>
                    </a:cubicBezTo>
                    <a:cubicBezTo>
                      <a:pt x="16055" y="12633"/>
                      <a:pt x="15273" y="9168"/>
                      <a:pt x="14745" y="5619"/>
                    </a:cubicBezTo>
                    <a:cubicBezTo>
                      <a:pt x="14280" y="2409"/>
                      <a:pt x="11513" y="22"/>
                      <a:pt x="8281" y="1"/>
                    </a:cubicBezTo>
                    <a:close/>
                  </a:path>
                </a:pathLst>
              </a:custGeom>
              <a:solidFill>
                <a:srgbClr val="97C4F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1" name="Google Shape;12001;p67"/>
              <p:cNvSpPr/>
              <p:nvPr/>
            </p:nvSpPr>
            <p:spPr>
              <a:xfrm>
                <a:off x="5839002" y="368457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2" name="Google Shape;12002;p67"/>
              <p:cNvSpPr/>
              <p:nvPr/>
            </p:nvSpPr>
            <p:spPr>
              <a:xfrm>
                <a:off x="5842288" y="368539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3" name="Google Shape;12003;p67"/>
              <p:cNvSpPr/>
              <p:nvPr/>
            </p:nvSpPr>
            <p:spPr>
              <a:xfrm>
                <a:off x="5836498" y="368457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4" name="Google Shape;12004;p67"/>
              <p:cNvSpPr/>
              <p:nvPr/>
            </p:nvSpPr>
            <p:spPr>
              <a:xfrm>
                <a:off x="5845613" y="368789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5" name="Google Shape;12005;p67"/>
              <p:cNvSpPr/>
              <p:nvPr/>
            </p:nvSpPr>
            <p:spPr>
              <a:xfrm>
                <a:off x="5844792" y="368621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6" name="Google Shape;12006;p67"/>
              <p:cNvSpPr/>
              <p:nvPr/>
            </p:nvSpPr>
            <p:spPr>
              <a:xfrm>
                <a:off x="5834033" y="3682929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0"/>
                    </a:moveTo>
                    <a:lnTo>
                      <a:pt x="1" y="22"/>
                    </a:lnTo>
                    <a:cubicBezTo>
                      <a:pt x="1" y="22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7" name="Google Shape;12007;p67"/>
              <p:cNvSpPr/>
              <p:nvPr/>
            </p:nvSpPr>
            <p:spPr>
              <a:xfrm>
                <a:off x="5832390" y="368539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8" name="Google Shape;12008;p67"/>
              <p:cNvSpPr/>
              <p:nvPr/>
            </p:nvSpPr>
            <p:spPr>
              <a:xfrm>
                <a:off x="5833212" y="368539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9" name="Google Shape;12009;p67"/>
              <p:cNvSpPr/>
              <p:nvPr/>
            </p:nvSpPr>
            <p:spPr>
              <a:xfrm>
                <a:off x="5833212" y="368539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0" name="Google Shape;12010;p67"/>
              <p:cNvSpPr/>
              <p:nvPr/>
            </p:nvSpPr>
            <p:spPr>
              <a:xfrm>
                <a:off x="5830747" y="368375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1" name="Google Shape;12011;p67"/>
              <p:cNvSpPr/>
              <p:nvPr/>
            </p:nvSpPr>
            <p:spPr>
              <a:xfrm>
                <a:off x="5842288" y="369200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2" name="Google Shape;12012;p67"/>
              <p:cNvSpPr/>
              <p:nvPr/>
            </p:nvSpPr>
            <p:spPr>
              <a:xfrm>
                <a:off x="5829065" y="368375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3" name="Google Shape;12013;p67"/>
              <p:cNvSpPr/>
              <p:nvPr/>
            </p:nvSpPr>
            <p:spPr>
              <a:xfrm>
                <a:off x="5835677" y="368210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4" name="Google Shape;12014;p67"/>
              <p:cNvSpPr/>
              <p:nvPr/>
            </p:nvSpPr>
            <p:spPr>
              <a:xfrm>
                <a:off x="5843970" y="369779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5" name="Google Shape;12015;p67"/>
              <p:cNvSpPr/>
              <p:nvPr/>
            </p:nvSpPr>
            <p:spPr>
              <a:xfrm>
                <a:off x="5829065" y="368375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6" name="Google Shape;12016;p67"/>
              <p:cNvSpPr/>
              <p:nvPr/>
            </p:nvSpPr>
            <p:spPr>
              <a:xfrm>
                <a:off x="5837359" y="369282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7" name="Google Shape;12017;p67"/>
              <p:cNvSpPr/>
              <p:nvPr/>
            </p:nvSpPr>
            <p:spPr>
              <a:xfrm>
                <a:off x="5837359" y="369282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8" name="Google Shape;12018;p67"/>
              <p:cNvSpPr/>
              <p:nvPr/>
            </p:nvSpPr>
            <p:spPr>
              <a:xfrm>
                <a:off x="5830747" y="368375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9" name="Google Shape;12019;p67"/>
              <p:cNvSpPr/>
              <p:nvPr/>
            </p:nvSpPr>
            <p:spPr>
              <a:xfrm>
                <a:off x="5834033" y="369118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0" name="Google Shape;12020;p67"/>
              <p:cNvSpPr/>
              <p:nvPr/>
            </p:nvSpPr>
            <p:spPr>
              <a:xfrm>
                <a:off x="5844792" y="368621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1" name="Google Shape;12021;p67"/>
              <p:cNvSpPr/>
              <p:nvPr/>
            </p:nvSpPr>
            <p:spPr>
              <a:xfrm>
                <a:off x="5849721" y="3684572"/>
                <a:ext cx="90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1" y="1"/>
                    </a:moveTo>
                    <a:cubicBezTo>
                      <a:pt x="1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2" name="Google Shape;12022;p67"/>
              <p:cNvSpPr/>
              <p:nvPr/>
            </p:nvSpPr>
            <p:spPr>
              <a:xfrm>
                <a:off x="5850582" y="3684572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0" y="22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3" name="Google Shape;12023;p67"/>
              <p:cNvSpPr/>
              <p:nvPr/>
            </p:nvSpPr>
            <p:spPr>
              <a:xfrm>
                <a:off x="5846435" y="368210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4" name="Google Shape;12024;p67"/>
              <p:cNvSpPr/>
              <p:nvPr/>
            </p:nvSpPr>
            <p:spPr>
              <a:xfrm>
                <a:off x="5847257" y="368210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5" name="Google Shape;12025;p67"/>
              <p:cNvSpPr/>
              <p:nvPr/>
            </p:nvSpPr>
            <p:spPr>
              <a:xfrm>
                <a:off x="5851403" y="368789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6" name="Google Shape;12026;p67"/>
              <p:cNvSpPr/>
              <p:nvPr/>
            </p:nvSpPr>
            <p:spPr>
              <a:xfrm>
                <a:off x="5826600" y="3680464"/>
                <a:ext cx="24843" cy="19014"/>
              </a:xfrm>
              <a:custGeom>
                <a:avLst/>
                <a:gdLst/>
                <a:ahLst/>
                <a:cxnLst/>
                <a:rect l="l" t="t" r="r" b="b"/>
                <a:pathLst>
                  <a:path w="635" h="486" extrusionOk="0">
                    <a:moveTo>
                      <a:pt x="360" y="21"/>
                    </a:moveTo>
                    <a:cubicBezTo>
                      <a:pt x="370" y="21"/>
                      <a:pt x="375" y="21"/>
                      <a:pt x="378" y="24"/>
                    </a:cubicBezTo>
                    <a:lnTo>
                      <a:pt x="378" y="24"/>
                    </a:lnTo>
                    <a:lnTo>
                      <a:pt x="381" y="21"/>
                    </a:lnTo>
                    <a:close/>
                    <a:moveTo>
                      <a:pt x="212" y="42"/>
                    </a:moveTo>
                    <a:cubicBezTo>
                      <a:pt x="212" y="42"/>
                      <a:pt x="191" y="63"/>
                      <a:pt x="191" y="63"/>
                    </a:cubicBezTo>
                    <a:lnTo>
                      <a:pt x="212" y="63"/>
                    </a:lnTo>
                    <a:cubicBezTo>
                      <a:pt x="212" y="63"/>
                      <a:pt x="212" y="42"/>
                      <a:pt x="212" y="42"/>
                    </a:cubicBezTo>
                    <a:close/>
                    <a:moveTo>
                      <a:pt x="233" y="106"/>
                    </a:moveTo>
                    <a:cubicBezTo>
                      <a:pt x="233" y="106"/>
                      <a:pt x="233" y="127"/>
                      <a:pt x="254" y="127"/>
                    </a:cubicBezTo>
                    <a:lnTo>
                      <a:pt x="233" y="106"/>
                    </a:lnTo>
                    <a:close/>
                    <a:moveTo>
                      <a:pt x="490" y="157"/>
                    </a:moveTo>
                    <a:cubicBezTo>
                      <a:pt x="486" y="163"/>
                      <a:pt x="486" y="169"/>
                      <a:pt x="486" y="169"/>
                    </a:cubicBezTo>
                    <a:cubicBezTo>
                      <a:pt x="497" y="158"/>
                      <a:pt x="497" y="158"/>
                      <a:pt x="494" y="158"/>
                    </a:cubicBezTo>
                    <a:cubicBezTo>
                      <a:pt x="493" y="158"/>
                      <a:pt x="491" y="158"/>
                      <a:pt x="490" y="157"/>
                    </a:cubicBezTo>
                    <a:close/>
                    <a:moveTo>
                      <a:pt x="507" y="148"/>
                    </a:moveTo>
                    <a:cubicBezTo>
                      <a:pt x="497" y="158"/>
                      <a:pt x="497" y="158"/>
                      <a:pt x="497" y="158"/>
                    </a:cubicBezTo>
                    <a:cubicBezTo>
                      <a:pt x="497" y="158"/>
                      <a:pt x="497" y="158"/>
                      <a:pt x="486" y="169"/>
                    </a:cubicBezTo>
                    <a:cubicBezTo>
                      <a:pt x="486" y="169"/>
                      <a:pt x="507" y="169"/>
                      <a:pt x="507" y="148"/>
                    </a:cubicBezTo>
                    <a:close/>
                    <a:moveTo>
                      <a:pt x="296" y="85"/>
                    </a:moveTo>
                    <a:cubicBezTo>
                      <a:pt x="296" y="106"/>
                      <a:pt x="296" y="106"/>
                      <a:pt x="296" y="106"/>
                    </a:cubicBezTo>
                    <a:lnTo>
                      <a:pt x="402" y="106"/>
                    </a:lnTo>
                    <a:cubicBezTo>
                      <a:pt x="402" y="127"/>
                      <a:pt x="423" y="127"/>
                      <a:pt x="423" y="127"/>
                    </a:cubicBezTo>
                    <a:cubicBezTo>
                      <a:pt x="423" y="120"/>
                      <a:pt x="423" y="117"/>
                      <a:pt x="424" y="117"/>
                    </a:cubicBezTo>
                    <a:cubicBezTo>
                      <a:pt x="425" y="117"/>
                      <a:pt x="430" y="127"/>
                      <a:pt x="444" y="127"/>
                    </a:cubicBezTo>
                    <a:cubicBezTo>
                      <a:pt x="465" y="127"/>
                      <a:pt x="465" y="127"/>
                      <a:pt x="465" y="148"/>
                    </a:cubicBezTo>
                    <a:lnTo>
                      <a:pt x="486" y="148"/>
                    </a:lnTo>
                    <a:cubicBezTo>
                      <a:pt x="486" y="153"/>
                      <a:pt x="488" y="156"/>
                      <a:pt x="490" y="157"/>
                    </a:cubicBezTo>
                    <a:lnTo>
                      <a:pt x="490" y="157"/>
                    </a:lnTo>
                    <a:cubicBezTo>
                      <a:pt x="492" y="152"/>
                      <a:pt x="498" y="148"/>
                      <a:pt x="507" y="148"/>
                    </a:cubicBezTo>
                    <a:cubicBezTo>
                      <a:pt x="507" y="169"/>
                      <a:pt x="507" y="169"/>
                      <a:pt x="507" y="169"/>
                    </a:cubicBezTo>
                    <a:lnTo>
                      <a:pt x="486" y="169"/>
                    </a:lnTo>
                    <a:cubicBezTo>
                      <a:pt x="486" y="190"/>
                      <a:pt x="486" y="190"/>
                      <a:pt x="486" y="190"/>
                    </a:cubicBezTo>
                    <a:cubicBezTo>
                      <a:pt x="486" y="190"/>
                      <a:pt x="465" y="190"/>
                      <a:pt x="486" y="211"/>
                    </a:cubicBezTo>
                    <a:lnTo>
                      <a:pt x="465" y="211"/>
                    </a:lnTo>
                    <a:lnTo>
                      <a:pt x="465" y="232"/>
                    </a:lnTo>
                    <a:lnTo>
                      <a:pt x="444" y="232"/>
                    </a:lnTo>
                    <a:cubicBezTo>
                      <a:pt x="444" y="254"/>
                      <a:pt x="444" y="254"/>
                      <a:pt x="423" y="254"/>
                    </a:cubicBezTo>
                    <a:cubicBezTo>
                      <a:pt x="444" y="254"/>
                      <a:pt x="444" y="275"/>
                      <a:pt x="423" y="275"/>
                    </a:cubicBezTo>
                    <a:cubicBezTo>
                      <a:pt x="423" y="282"/>
                      <a:pt x="421" y="284"/>
                      <a:pt x="417" y="284"/>
                    </a:cubicBezTo>
                    <a:cubicBezTo>
                      <a:pt x="411" y="284"/>
                      <a:pt x="402" y="275"/>
                      <a:pt x="402" y="275"/>
                    </a:cubicBezTo>
                    <a:lnTo>
                      <a:pt x="402" y="296"/>
                    </a:lnTo>
                    <a:lnTo>
                      <a:pt x="381" y="296"/>
                    </a:lnTo>
                    <a:cubicBezTo>
                      <a:pt x="381" y="306"/>
                      <a:pt x="375" y="312"/>
                      <a:pt x="370" y="312"/>
                    </a:cubicBezTo>
                    <a:cubicBezTo>
                      <a:pt x="365" y="312"/>
                      <a:pt x="360" y="306"/>
                      <a:pt x="360" y="296"/>
                    </a:cubicBezTo>
                    <a:cubicBezTo>
                      <a:pt x="360" y="306"/>
                      <a:pt x="360" y="306"/>
                      <a:pt x="360" y="306"/>
                    </a:cubicBezTo>
                    <a:cubicBezTo>
                      <a:pt x="360" y="306"/>
                      <a:pt x="360" y="306"/>
                      <a:pt x="360" y="317"/>
                    </a:cubicBezTo>
                    <a:lnTo>
                      <a:pt x="275" y="317"/>
                    </a:lnTo>
                    <a:cubicBezTo>
                      <a:pt x="261" y="317"/>
                      <a:pt x="266" y="308"/>
                      <a:pt x="264" y="308"/>
                    </a:cubicBezTo>
                    <a:lnTo>
                      <a:pt x="264" y="308"/>
                    </a:lnTo>
                    <a:cubicBezTo>
                      <a:pt x="263" y="308"/>
                      <a:pt x="261" y="310"/>
                      <a:pt x="254" y="317"/>
                    </a:cubicBezTo>
                    <a:cubicBezTo>
                      <a:pt x="254" y="310"/>
                      <a:pt x="252" y="308"/>
                      <a:pt x="249" y="308"/>
                    </a:cubicBezTo>
                    <a:cubicBezTo>
                      <a:pt x="247" y="308"/>
                      <a:pt x="245" y="309"/>
                      <a:pt x="245" y="312"/>
                    </a:cubicBezTo>
                    <a:lnTo>
                      <a:pt x="245" y="312"/>
                    </a:lnTo>
                    <a:cubicBezTo>
                      <a:pt x="244" y="308"/>
                      <a:pt x="246" y="304"/>
                      <a:pt x="254" y="296"/>
                    </a:cubicBezTo>
                    <a:lnTo>
                      <a:pt x="254" y="296"/>
                    </a:lnTo>
                    <a:lnTo>
                      <a:pt x="233" y="317"/>
                    </a:lnTo>
                    <a:lnTo>
                      <a:pt x="233" y="296"/>
                    </a:lnTo>
                    <a:cubicBezTo>
                      <a:pt x="233" y="296"/>
                      <a:pt x="212" y="296"/>
                      <a:pt x="212" y="275"/>
                    </a:cubicBezTo>
                    <a:lnTo>
                      <a:pt x="191" y="275"/>
                    </a:lnTo>
                    <a:cubicBezTo>
                      <a:pt x="191" y="275"/>
                      <a:pt x="191" y="254"/>
                      <a:pt x="191" y="254"/>
                    </a:cubicBezTo>
                    <a:cubicBezTo>
                      <a:pt x="191" y="254"/>
                      <a:pt x="169" y="211"/>
                      <a:pt x="148" y="190"/>
                    </a:cubicBezTo>
                    <a:cubicBezTo>
                      <a:pt x="148" y="164"/>
                      <a:pt x="140" y="146"/>
                      <a:pt x="129" y="127"/>
                    </a:cubicBezTo>
                    <a:lnTo>
                      <a:pt x="191" y="127"/>
                    </a:lnTo>
                    <a:cubicBezTo>
                      <a:pt x="205" y="127"/>
                      <a:pt x="209" y="117"/>
                      <a:pt x="211" y="117"/>
                    </a:cubicBezTo>
                    <a:cubicBezTo>
                      <a:pt x="212" y="117"/>
                      <a:pt x="212" y="120"/>
                      <a:pt x="212" y="127"/>
                    </a:cubicBezTo>
                    <a:cubicBezTo>
                      <a:pt x="212" y="106"/>
                      <a:pt x="212" y="106"/>
                      <a:pt x="212" y="106"/>
                    </a:cubicBezTo>
                    <a:lnTo>
                      <a:pt x="275" y="106"/>
                    </a:lnTo>
                    <a:cubicBezTo>
                      <a:pt x="275" y="106"/>
                      <a:pt x="275" y="106"/>
                      <a:pt x="296" y="85"/>
                    </a:cubicBezTo>
                    <a:close/>
                    <a:moveTo>
                      <a:pt x="402" y="0"/>
                    </a:moveTo>
                    <a:cubicBezTo>
                      <a:pt x="402" y="0"/>
                      <a:pt x="402" y="0"/>
                      <a:pt x="402" y="21"/>
                    </a:cubicBezTo>
                    <a:lnTo>
                      <a:pt x="381" y="21"/>
                    </a:lnTo>
                    <a:cubicBezTo>
                      <a:pt x="381" y="32"/>
                      <a:pt x="381" y="32"/>
                      <a:pt x="381" y="32"/>
                    </a:cubicBezTo>
                    <a:cubicBezTo>
                      <a:pt x="381" y="32"/>
                      <a:pt x="381" y="32"/>
                      <a:pt x="381" y="42"/>
                    </a:cubicBezTo>
                    <a:cubicBezTo>
                      <a:pt x="381" y="32"/>
                      <a:pt x="381" y="26"/>
                      <a:pt x="378" y="24"/>
                    </a:cubicBezTo>
                    <a:lnTo>
                      <a:pt x="378" y="24"/>
                    </a:lnTo>
                    <a:lnTo>
                      <a:pt x="360" y="42"/>
                    </a:lnTo>
                    <a:cubicBezTo>
                      <a:pt x="360" y="42"/>
                      <a:pt x="360" y="21"/>
                      <a:pt x="360" y="21"/>
                    </a:cubicBezTo>
                    <a:lnTo>
                      <a:pt x="338" y="21"/>
                    </a:lnTo>
                    <a:cubicBezTo>
                      <a:pt x="338" y="21"/>
                      <a:pt x="338" y="42"/>
                      <a:pt x="338" y="42"/>
                    </a:cubicBezTo>
                    <a:cubicBezTo>
                      <a:pt x="338" y="32"/>
                      <a:pt x="333" y="32"/>
                      <a:pt x="328" y="32"/>
                    </a:cubicBezTo>
                    <a:cubicBezTo>
                      <a:pt x="323" y="32"/>
                      <a:pt x="317" y="32"/>
                      <a:pt x="317" y="21"/>
                    </a:cubicBezTo>
                    <a:cubicBezTo>
                      <a:pt x="317" y="21"/>
                      <a:pt x="317" y="42"/>
                      <a:pt x="317" y="42"/>
                    </a:cubicBezTo>
                    <a:cubicBezTo>
                      <a:pt x="317" y="32"/>
                      <a:pt x="312" y="32"/>
                      <a:pt x="307" y="32"/>
                    </a:cubicBezTo>
                    <a:cubicBezTo>
                      <a:pt x="301" y="32"/>
                      <a:pt x="296" y="32"/>
                      <a:pt x="296" y="21"/>
                    </a:cubicBezTo>
                    <a:lnTo>
                      <a:pt x="275" y="21"/>
                    </a:lnTo>
                    <a:lnTo>
                      <a:pt x="275" y="42"/>
                    </a:lnTo>
                    <a:lnTo>
                      <a:pt x="254" y="42"/>
                    </a:lnTo>
                    <a:cubicBezTo>
                      <a:pt x="254" y="42"/>
                      <a:pt x="254" y="63"/>
                      <a:pt x="254" y="63"/>
                    </a:cubicBezTo>
                    <a:cubicBezTo>
                      <a:pt x="254" y="63"/>
                      <a:pt x="233" y="42"/>
                      <a:pt x="233" y="42"/>
                    </a:cubicBezTo>
                    <a:cubicBezTo>
                      <a:pt x="233" y="63"/>
                      <a:pt x="233" y="63"/>
                      <a:pt x="233" y="63"/>
                    </a:cubicBezTo>
                    <a:lnTo>
                      <a:pt x="212" y="63"/>
                    </a:lnTo>
                    <a:lnTo>
                      <a:pt x="191" y="85"/>
                    </a:lnTo>
                    <a:lnTo>
                      <a:pt x="169" y="85"/>
                    </a:lnTo>
                    <a:cubicBezTo>
                      <a:pt x="169" y="85"/>
                      <a:pt x="148" y="85"/>
                      <a:pt x="148" y="106"/>
                    </a:cubicBezTo>
                    <a:lnTo>
                      <a:pt x="127" y="106"/>
                    </a:lnTo>
                    <a:cubicBezTo>
                      <a:pt x="127" y="106"/>
                      <a:pt x="127" y="106"/>
                      <a:pt x="127" y="123"/>
                    </a:cubicBezTo>
                    <a:lnTo>
                      <a:pt x="127" y="123"/>
                    </a:lnTo>
                    <a:cubicBezTo>
                      <a:pt x="121" y="111"/>
                      <a:pt x="113" y="99"/>
                      <a:pt x="106" y="85"/>
                    </a:cubicBezTo>
                    <a:lnTo>
                      <a:pt x="85" y="85"/>
                    </a:lnTo>
                    <a:cubicBezTo>
                      <a:pt x="85" y="92"/>
                      <a:pt x="85" y="94"/>
                      <a:pt x="84" y="94"/>
                    </a:cubicBezTo>
                    <a:cubicBezTo>
                      <a:pt x="83" y="94"/>
                      <a:pt x="78" y="85"/>
                      <a:pt x="64" y="85"/>
                    </a:cubicBezTo>
                    <a:lnTo>
                      <a:pt x="64" y="106"/>
                    </a:lnTo>
                    <a:lnTo>
                      <a:pt x="43" y="106"/>
                    </a:lnTo>
                    <a:lnTo>
                      <a:pt x="43" y="127"/>
                    </a:lnTo>
                    <a:cubicBezTo>
                      <a:pt x="22" y="127"/>
                      <a:pt x="43" y="127"/>
                      <a:pt x="43" y="148"/>
                    </a:cubicBezTo>
                    <a:lnTo>
                      <a:pt x="22" y="148"/>
                    </a:lnTo>
                    <a:cubicBezTo>
                      <a:pt x="22" y="148"/>
                      <a:pt x="0" y="169"/>
                      <a:pt x="22" y="190"/>
                    </a:cubicBezTo>
                    <a:lnTo>
                      <a:pt x="0" y="190"/>
                    </a:lnTo>
                    <a:cubicBezTo>
                      <a:pt x="22" y="190"/>
                      <a:pt x="0" y="211"/>
                      <a:pt x="0" y="211"/>
                    </a:cubicBezTo>
                    <a:cubicBezTo>
                      <a:pt x="0" y="232"/>
                      <a:pt x="0" y="254"/>
                      <a:pt x="22" y="275"/>
                    </a:cubicBezTo>
                    <a:cubicBezTo>
                      <a:pt x="22" y="296"/>
                      <a:pt x="43" y="317"/>
                      <a:pt x="43" y="359"/>
                    </a:cubicBezTo>
                    <a:cubicBezTo>
                      <a:pt x="85" y="380"/>
                      <a:pt x="106" y="401"/>
                      <a:pt x="127" y="423"/>
                    </a:cubicBezTo>
                    <a:lnTo>
                      <a:pt x="148" y="423"/>
                    </a:lnTo>
                    <a:cubicBezTo>
                      <a:pt x="148" y="433"/>
                      <a:pt x="154" y="433"/>
                      <a:pt x="159" y="433"/>
                    </a:cubicBezTo>
                    <a:cubicBezTo>
                      <a:pt x="164" y="433"/>
                      <a:pt x="169" y="433"/>
                      <a:pt x="169" y="444"/>
                    </a:cubicBezTo>
                    <a:cubicBezTo>
                      <a:pt x="191" y="444"/>
                      <a:pt x="212" y="465"/>
                      <a:pt x="233" y="465"/>
                    </a:cubicBezTo>
                    <a:cubicBezTo>
                      <a:pt x="233" y="475"/>
                      <a:pt x="238" y="475"/>
                      <a:pt x="243" y="475"/>
                    </a:cubicBezTo>
                    <a:cubicBezTo>
                      <a:pt x="249" y="475"/>
                      <a:pt x="254" y="475"/>
                      <a:pt x="254" y="486"/>
                    </a:cubicBezTo>
                    <a:lnTo>
                      <a:pt x="275" y="465"/>
                    </a:lnTo>
                    <a:cubicBezTo>
                      <a:pt x="275" y="475"/>
                      <a:pt x="275" y="475"/>
                      <a:pt x="275" y="475"/>
                    </a:cubicBezTo>
                    <a:cubicBezTo>
                      <a:pt x="275" y="475"/>
                      <a:pt x="275" y="475"/>
                      <a:pt x="275" y="486"/>
                    </a:cubicBezTo>
                    <a:cubicBezTo>
                      <a:pt x="296" y="486"/>
                      <a:pt x="296" y="465"/>
                      <a:pt x="317" y="465"/>
                    </a:cubicBezTo>
                    <a:cubicBezTo>
                      <a:pt x="317" y="486"/>
                      <a:pt x="317" y="486"/>
                      <a:pt x="338" y="486"/>
                    </a:cubicBezTo>
                    <a:cubicBezTo>
                      <a:pt x="338" y="486"/>
                      <a:pt x="360" y="465"/>
                      <a:pt x="381" y="465"/>
                    </a:cubicBezTo>
                    <a:lnTo>
                      <a:pt x="402" y="465"/>
                    </a:lnTo>
                    <a:cubicBezTo>
                      <a:pt x="423" y="465"/>
                      <a:pt x="423" y="444"/>
                      <a:pt x="444" y="444"/>
                    </a:cubicBezTo>
                    <a:lnTo>
                      <a:pt x="465" y="444"/>
                    </a:lnTo>
                    <a:cubicBezTo>
                      <a:pt x="465" y="433"/>
                      <a:pt x="470" y="433"/>
                      <a:pt x="476" y="433"/>
                    </a:cubicBezTo>
                    <a:cubicBezTo>
                      <a:pt x="481" y="433"/>
                      <a:pt x="486" y="433"/>
                      <a:pt x="486" y="423"/>
                    </a:cubicBezTo>
                    <a:cubicBezTo>
                      <a:pt x="486" y="415"/>
                      <a:pt x="486" y="413"/>
                      <a:pt x="487" y="413"/>
                    </a:cubicBezTo>
                    <a:cubicBezTo>
                      <a:pt x="489" y="413"/>
                      <a:pt x="493" y="423"/>
                      <a:pt x="507" y="423"/>
                    </a:cubicBezTo>
                    <a:cubicBezTo>
                      <a:pt x="507" y="423"/>
                      <a:pt x="507" y="401"/>
                      <a:pt x="507" y="401"/>
                    </a:cubicBezTo>
                    <a:lnTo>
                      <a:pt x="529" y="401"/>
                    </a:lnTo>
                    <a:cubicBezTo>
                      <a:pt x="529" y="394"/>
                      <a:pt x="531" y="392"/>
                      <a:pt x="534" y="392"/>
                    </a:cubicBezTo>
                    <a:cubicBezTo>
                      <a:pt x="540" y="392"/>
                      <a:pt x="550" y="401"/>
                      <a:pt x="550" y="401"/>
                    </a:cubicBezTo>
                    <a:cubicBezTo>
                      <a:pt x="571" y="380"/>
                      <a:pt x="571" y="359"/>
                      <a:pt x="592" y="338"/>
                    </a:cubicBezTo>
                    <a:cubicBezTo>
                      <a:pt x="592" y="317"/>
                      <a:pt x="592" y="317"/>
                      <a:pt x="592" y="317"/>
                    </a:cubicBezTo>
                    <a:cubicBezTo>
                      <a:pt x="606" y="317"/>
                      <a:pt x="611" y="308"/>
                      <a:pt x="612" y="308"/>
                    </a:cubicBezTo>
                    <a:cubicBezTo>
                      <a:pt x="613" y="308"/>
                      <a:pt x="613" y="310"/>
                      <a:pt x="613" y="317"/>
                    </a:cubicBezTo>
                    <a:lnTo>
                      <a:pt x="634" y="296"/>
                    </a:lnTo>
                    <a:cubicBezTo>
                      <a:pt x="634" y="296"/>
                      <a:pt x="613" y="275"/>
                      <a:pt x="613" y="275"/>
                    </a:cubicBezTo>
                    <a:lnTo>
                      <a:pt x="634" y="275"/>
                    </a:lnTo>
                    <a:cubicBezTo>
                      <a:pt x="634" y="275"/>
                      <a:pt x="613" y="254"/>
                      <a:pt x="634" y="254"/>
                    </a:cubicBezTo>
                    <a:cubicBezTo>
                      <a:pt x="634" y="254"/>
                      <a:pt x="634" y="232"/>
                      <a:pt x="634" y="232"/>
                    </a:cubicBezTo>
                    <a:cubicBezTo>
                      <a:pt x="613" y="232"/>
                      <a:pt x="634" y="232"/>
                      <a:pt x="613" y="254"/>
                    </a:cubicBezTo>
                    <a:cubicBezTo>
                      <a:pt x="613" y="232"/>
                      <a:pt x="613" y="232"/>
                      <a:pt x="613" y="232"/>
                    </a:cubicBezTo>
                    <a:cubicBezTo>
                      <a:pt x="613" y="211"/>
                      <a:pt x="613" y="211"/>
                      <a:pt x="634" y="211"/>
                    </a:cubicBezTo>
                    <a:cubicBezTo>
                      <a:pt x="634" y="211"/>
                      <a:pt x="613" y="190"/>
                      <a:pt x="613" y="190"/>
                    </a:cubicBezTo>
                    <a:cubicBezTo>
                      <a:pt x="620" y="183"/>
                      <a:pt x="625" y="181"/>
                      <a:pt x="628" y="181"/>
                    </a:cubicBezTo>
                    <a:cubicBezTo>
                      <a:pt x="634" y="181"/>
                      <a:pt x="634" y="190"/>
                      <a:pt x="634" y="190"/>
                    </a:cubicBezTo>
                    <a:lnTo>
                      <a:pt x="634" y="190"/>
                    </a:lnTo>
                    <a:cubicBezTo>
                      <a:pt x="634" y="169"/>
                      <a:pt x="613" y="169"/>
                      <a:pt x="634" y="169"/>
                    </a:cubicBezTo>
                    <a:cubicBezTo>
                      <a:pt x="634" y="169"/>
                      <a:pt x="634" y="169"/>
                      <a:pt x="634" y="148"/>
                    </a:cubicBezTo>
                    <a:cubicBezTo>
                      <a:pt x="634" y="148"/>
                      <a:pt x="634" y="157"/>
                      <a:pt x="628" y="157"/>
                    </a:cubicBezTo>
                    <a:cubicBezTo>
                      <a:pt x="625" y="157"/>
                      <a:pt x="620" y="155"/>
                      <a:pt x="613" y="148"/>
                    </a:cubicBezTo>
                    <a:lnTo>
                      <a:pt x="634" y="148"/>
                    </a:lnTo>
                    <a:cubicBezTo>
                      <a:pt x="613" y="127"/>
                      <a:pt x="634" y="127"/>
                      <a:pt x="634" y="127"/>
                    </a:cubicBezTo>
                    <a:lnTo>
                      <a:pt x="613" y="127"/>
                    </a:lnTo>
                    <a:cubicBezTo>
                      <a:pt x="613" y="116"/>
                      <a:pt x="608" y="116"/>
                      <a:pt x="602" y="116"/>
                    </a:cubicBezTo>
                    <a:cubicBezTo>
                      <a:pt x="597" y="116"/>
                      <a:pt x="592" y="116"/>
                      <a:pt x="592" y="106"/>
                    </a:cubicBezTo>
                    <a:cubicBezTo>
                      <a:pt x="592" y="106"/>
                      <a:pt x="571" y="106"/>
                      <a:pt x="571" y="85"/>
                    </a:cubicBezTo>
                    <a:cubicBezTo>
                      <a:pt x="550" y="85"/>
                      <a:pt x="592" y="63"/>
                      <a:pt x="571" y="63"/>
                    </a:cubicBezTo>
                    <a:lnTo>
                      <a:pt x="550" y="63"/>
                    </a:lnTo>
                    <a:cubicBezTo>
                      <a:pt x="550" y="42"/>
                      <a:pt x="529" y="42"/>
                      <a:pt x="529" y="42"/>
                    </a:cubicBezTo>
                    <a:cubicBezTo>
                      <a:pt x="529" y="42"/>
                      <a:pt x="529" y="52"/>
                      <a:pt x="522" y="52"/>
                    </a:cubicBezTo>
                    <a:cubicBezTo>
                      <a:pt x="519" y="52"/>
                      <a:pt x="514" y="49"/>
                      <a:pt x="507" y="42"/>
                    </a:cubicBezTo>
                    <a:cubicBezTo>
                      <a:pt x="500" y="35"/>
                      <a:pt x="496" y="33"/>
                      <a:pt x="493" y="33"/>
                    </a:cubicBezTo>
                    <a:cubicBezTo>
                      <a:pt x="486" y="33"/>
                      <a:pt x="486" y="42"/>
                      <a:pt x="486" y="42"/>
                    </a:cubicBezTo>
                    <a:cubicBezTo>
                      <a:pt x="486" y="42"/>
                      <a:pt x="486" y="21"/>
                      <a:pt x="486" y="21"/>
                    </a:cubicBezTo>
                    <a:lnTo>
                      <a:pt x="465" y="21"/>
                    </a:lnTo>
                    <a:cubicBezTo>
                      <a:pt x="465" y="32"/>
                      <a:pt x="460" y="32"/>
                      <a:pt x="455" y="32"/>
                    </a:cubicBezTo>
                    <a:cubicBezTo>
                      <a:pt x="449" y="32"/>
                      <a:pt x="444" y="32"/>
                      <a:pt x="444" y="42"/>
                    </a:cubicBezTo>
                    <a:cubicBezTo>
                      <a:pt x="444" y="42"/>
                      <a:pt x="444" y="21"/>
                      <a:pt x="444" y="21"/>
                    </a:cubicBezTo>
                    <a:lnTo>
                      <a:pt x="423" y="21"/>
                    </a:lnTo>
                    <a:cubicBezTo>
                      <a:pt x="423" y="21"/>
                      <a:pt x="423" y="21"/>
                      <a:pt x="423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7" name="Google Shape;12027;p67"/>
              <p:cNvSpPr/>
              <p:nvPr/>
            </p:nvSpPr>
            <p:spPr>
              <a:xfrm>
                <a:off x="5846435" y="368210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8" name="Google Shape;12028;p67"/>
              <p:cNvSpPr/>
              <p:nvPr/>
            </p:nvSpPr>
            <p:spPr>
              <a:xfrm>
                <a:off x="5851403" y="368621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9" name="Google Shape;12029;p67"/>
              <p:cNvSpPr/>
              <p:nvPr/>
            </p:nvSpPr>
            <p:spPr>
              <a:xfrm>
                <a:off x="5851403" y="3687076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21"/>
                    </a:cubicBezTo>
                    <a:cubicBezTo>
                      <a:pt x="0" y="21"/>
                      <a:pt x="0" y="21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0" name="Google Shape;12030;p67"/>
              <p:cNvSpPr/>
              <p:nvPr/>
            </p:nvSpPr>
            <p:spPr>
              <a:xfrm>
                <a:off x="5843970" y="368128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1" name="Google Shape;12031;p67"/>
              <p:cNvSpPr/>
              <p:nvPr/>
            </p:nvSpPr>
            <p:spPr>
              <a:xfrm>
                <a:off x="5836498" y="368210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2" name="Google Shape;12032;p67"/>
              <p:cNvSpPr/>
              <p:nvPr/>
            </p:nvSpPr>
            <p:spPr>
              <a:xfrm>
                <a:off x="5836498" y="368210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3" name="Google Shape;12033;p67"/>
              <p:cNvSpPr/>
              <p:nvPr/>
            </p:nvSpPr>
            <p:spPr>
              <a:xfrm>
                <a:off x="5845613" y="368210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4" name="Google Shape;12034;p67"/>
              <p:cNvSpPr/>
              <p:nvPr/>
            </p:nvSpPr>
            <p:spPr>
              <a:xfrm>
                <a:off x="5836498" y="368210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5" name="Google Shape;12035;p67"/>
              <p:cNvSpPr/>
              <p:nvPr/>
            </p:nvSpPr>
            <p:spPr>
              <a:xfrm>
                <a:off x="5835677" y="3682107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2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6" name="Google Shape;12036;p67"/>
              <p:cNvSpPr/>
              <p:nvPr/>
            </p:nvSpPr>
            <p:spPr>
              <a:xfrm>
                <a:off x="5840645" y="368128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7" name="Google Shape;12037;p67"/>
              <p:cNvSpPr/>
              <p:nvPr/>
            </p:nvSpPr>
            <p:spPr>
              <a:xfrm>
                <a:off x="5837359" y="368128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8" name="Google Shape;12038;p67"/>
              <p:cNvSpPr/>
              <p:nvPr/>
            </p:nvSpPr>
            <p:spPr>
              <a:xfrm>
                <a:off x="5835677" y="368210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9" name="Google Shape;12039;p67"/>
              <p:cNvSpPr/>
              <p:nvPr/>
            </p:nvSpPr>
            <p:spPr>
              <a:xfrm>
                <a:off x="5839002" y="368128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0" name="Google Shape;12040;p67"/>
              <p:cNvSpPr/>
              <p:nvPr/>
            </p:nvSpPr>
            <p:spPr>
              <a:xfrm>
                <a:off x="5959653" y="3609380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2" y="0"/>
                    </a:moveTo>
                    <a:cubicBezTo>
                      <a:pt x="22" y="0"/>
                      <a:pt x="22" y="0"/>
                      <a:pt x="0" y="0"/>
                    </a:cubicBezTo>
                    <a:cubicBezTo>
                      <a:pt x="22" y="0"/>
                      <a:pt x="22" y="0"/>
                      <a:pt x="22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1" name="Google Shape;12041;p67"/>
              <p:cNvSpPr/>
              <p:nvPr/>
            </p:nvSpPr>
            <p:spPr>
              <a:xfrm>
                <a:off x="5962118" y="361184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2" name="Google Shape;12042;p67"/>
              <p:cNvSpPr/>
              <p:nvPr/>
            </p:nvSpPr>
            <p:spPr>
              <a:xfrm>
                <a:off x="5958010" y="3608559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1" y="0"/>
                    </a:moveTo>
                    <a:lnTo>
                      <a:pt x="21" y="0"/>
                    </a:lnTo>
                    <a:cubicBezTo>
                      <a:pt x="21" y="0"/>
                      <a:pt x="21" y="0"/>
                      <a:pt x="0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3" name="Google Shape;12043;p67"/>
              <p:cNvSpPr/>
              <p:nvPr/>
            </p:nvSpPr>
            <p:spPr>
              <a:xfrm>
                <a:off x="5962118" y="361599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4" name="Google Shape;12044;p67"/>
              <p:cNvSpPr/>
              <p:nvPr/>
            </p:nvSpPr>
            <p:spPr>
              <a:xfrm>
                <a:off x="5962939" y="361352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5" name="Google Shape;12045;p67"/>
              <p:cNvSpPr/>
              <p:nvPr/>
            </p:nvSpPr>
            <p:spPr>
              <a:xfrm>
                <a:off x="5957188" y="3606055"/>
                <a:ext cx="0" cy="39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6" name="Google Shape;12046;p67"/>
              <p:cNvSpPr/>
              <p:nvPr/>
            </p:nvSpPr>
            <p:spPr>
              <a:xfrm>
                <a:off x="5955506" y="360773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7" name="Google Shape;12047;p67"/>
              <p:cNvSpPr/>
              <p:nvPr/>
            </p:nvSpPr>
            <p:spPr>
              <a:xfrm>
                <a:off x="5956328" y="360773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8" name="Google Shape;12048;p67"/>
              <p:cNvSpPr/>
              <p:nvPr/>
            </p:nvSpPr>
            <p:spPr>
              <a:xfrm>
                <a:off x="5956328" y="360773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9" name="Google Shape;12049;p67"/>
              <p:cNvSpPr/>
              <p:nvPr/>
            </p:nvSpPr>
            <p:spPr>
              <a:xfrm>
                <a:off x="5950577" y="3609380"/>
                <a:ext cx="861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extrusionOk="0">
                    <a:moveTo>
                      <a:pt x="21" y="22"/>
                    </a:moveTo>
                    <a:cubicBezTo>
                      <a:pt x="21" y="22"/>
                      <a:pt x="21" y="22"/>
                      <a:pt x="0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0" name="Google Shape;12050;p67"/>
              <p:cNvSpPr/>
              <p:nvPr/>
            </p:nvSpPr>
            <p:spPr>
              <a:xfrm>
                <a:off x="5958831" y="361845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1" name="Google Shape;12051;p67"/>
              <p:cNvSpPr/>
              <p:nvPr/>
            </p:nvSpPr>
            <p:spPr>
              <a:xfrm>
                <a:off x="5949716" y="360938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2" name="Google Shape;12052;p67"/>
              <p:cNvSpPr/>
              <p:nvPr/>
            </p:nvSpPr>
            <p:spPr>
              <a:xfrm>
                <a:off x="5958831" y="3605233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0" y="22"/>
                    </a:moveTo>
                    <a:cubicBezTo>
                      <a:pt x="0" y="1"/>
                      <a:pt x="0" y="22"/>
                      <a:pt x="0" y="1"/>
                    </a:cubicBezTo>
                    <a:cubicBezTo>
                      <a:pt x="0" y="22"/>
                      <a:pt x="0" y="1"/>
                      <a:pt x="0" y="22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3" name="Google Shape;12053;p67"/>
              <p:cNvSpPr/>
              <p:nvPr/>
            </p:nvSpPr>
            <p:spPr>
              <a:xfrm>
                <a:off x="5958831" y="362506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4" name="Google Shape;12054;p67"/>
              <p:cNvSpPr/>
              <p:nvPr/>
            </p:nvSpPr>
            <p:spPr>
              <a:xfrm>
                <a:off x="5949716" y="360938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5" name="Google Shape;12055;p67"/>
              <p:cNvSpPr/>
              <p:nvPr/>
            </p:nvSpPr>
            <p:spPr>
              <a:xfrm>
                <a:off x="5954685" y="361845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6" name="Google Shape;12056;p67"/>
              <p:cNvSpPr/>
              <p:nvPr/>
            </p:nvSpPr>
            <p:spPr>
              <a:xfrm>
                <a:off x="5954685" y="361763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7" name="Google Shape;12057;p67"/>
              <p:cNvSpPr/>
              <p:nvPr/>
            </p:nvSpPr>
            <p:spPr>
              <a:xfrm>
                <a:off x="5950577" y="360938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8" name="Google Shape;12058;p67"/>
              <p:cNvSpPr/>
              <p:nvPr/>
            </p:nvSpPr>
            <p:spPr>
              <a:xfrm>
                <a:off x="5953041" y="361599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9" name="Google Shape;12059;p67"/>
              <p:cNvSpPr/>
              <p:nvPr/>
            </p:nvSpPr>
            <p:spPr>
              <a:xfrm>
                <a:off x="5962939" y="361352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0" name="Google Shape;12060;p67"/>
              <p:cNvSpPr/>
              <p:nvPr/>
            </p:nvSpPr>
            <p:spPr>
              <a:xfrm>
                <a:off x="5967086" y="361517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1" name="Google Shape;12061;p67"/>
              <p:cNvSpPr/>
              <p:nvPr/>
            </p:nvSpPr>
            <p:spPr>
              <a:xfrm>
                <a:off x="5967086" y="361599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2" name="Google Shape;12062;p67"/>
              <p:cNvSpPr/>
              <p:nvPr/>
            </p:nvSpPr>
            <p:spPr>
              <a:xfrm>
                <a:off x="5967086" y="361184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3" name="Google Shape;12063;p67"/>
              <p:cNvSpPr/>
              <p:nvPr/>
            </p:nvSpPr>
            <p:spPr>
              <a:xfrm>
                <a:off x="5967086" y="361266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4" name="Google Shape;12064;p67"/>
              <p:cNvSpPr/>
              <p:nvPr/>
            </p:nvSpPr>
            <p:spPr>
              <a:xfrm>
                <a:off x="5967086" y="361763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5" name="Google Shape;12065;p67"/>
              <p:cNvSpPr/>
              <p:nvPr/>
            </p:nvSpPr>
            <p:spPr>
              <a:xfrm>
                <a:off x="5945608" y="3605233"/>
                <a:ext cx="22339" cy="1987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08" extrusionOk="0">
                    <a:moveTo>
                      <a:pt x="338" y="1"/>
                    </a:moveTo>
                    <a:lnTo>
                      <a:pt x="338" y="22"/>
                    </a:lnTo>
                    <a:lnTo>
                      <a:pt x="359" y="22"/>
                    </a:lnTo>
                    <a:cubicBezTo>
                      <a:pt x="359" y="1"/>
                      <a:pt x="359" y="1"/>
                      <a:pt x="338" y="1"/>
                    </a:cubicBezTo>
                    <a:close/>
                    <a:moveTo>
                      <a:pt x="233" y="43"/>
                    </a:moveTo>
                    <a:cubicBezTo>
                      <a:pt x="212" y="43"/>
                      <a:pt x="212" y="64"/>
                      <a:pt x="212" y="64"/>
                    </a:cubicBezTo>
                    <a:lnTo>
                      <a:pt x="233" y="64"/>
                    </a:lnTo>
                    <a:cubicBezTo>
                      <a:pt x="233" y="64"/>
                      <a:pt x="233" y="43"/>
                      <a:pt x="233" y="43"/>
                    </a:cubicBezTo>
                    <a:close/>
                    <a:moveTo>
                      <a:pt x="254" y="22"/>
                    </a:moveTo>
                    <a:cubicBezTo>
                      <a:pt x="233" y="22"/>
                      <a:pt x="254" y="43"/>
                      <a:pt x="233" y="43"/>
                    </a:cubicBezTo>
                    <a:cubicBezTo>
                      <a:pt x="233" y="64"/>
                      <a:pt x="233" y="64"/>
                      <a:pt x="254" y="64"/>
                    </a:cubicBezTo>
                    <a:cubicBezTo>
                      <a:pt x="233" y="64"/>
                      <a:pt x="254" y="64"/>
                      <a:pt x="254" y="43"/>
                    </a:cubicBezTo>
                    <a:cubicBezTo>
                      <a:pt x="254" y="43"/>
                      <a:pt x="254" y="43"/>
                      <a:pt x="254" y="22"/>
                    </a:cubicBezTo>
                    <a:close/>
                    <a:moveTo>
                      <a:pt x="549" y="233"/>
                    </a:moveTo>
                    <a:cubicBezTo>
                      <a:pt x="557" y="240"/>
                      <a:pt x="559" y="243"/>
                      <a:pt x="560" y="243"/>
                    </a:cubicBezTo>
                    <a:cubicBezTo>
                      <a:pt x="561" y="243"/>
                      <a:pt x="557" y="233"/>
                      <a:pt x="571" y="233"/>
                    </a:cubicBezTo>
                    <a:close/>
                    <a:moveTo>
                      <a:pt x="549" y="254"/>
                    </a:moveTo>
                    <a:cubicBezTo>
                      <a:pt x="549" y="275"/>
                      <a:pt x="549" y="275"/>
                      <a:pt x="571" y="275"/>
                    </a:cubicBezTo>
                    <a:lnTo>
                      <a:pt x="549" y="254"/>
                    </a:lnTo>
                    <a:close/>
                    <a:moveTo>
                      <a:pt x="228" y="329"/>
                    </a:moveTo>
                    <a:cubicBezTo>
                      <a:pt x="230" y="329"/>
                      <a:pt x="233" y="332"/>
                      <a:pt x="233" y="339"/>
                    </a:cubicBezTo>
                    <a:cubicBezTo>
                      <a:pt x="219" y="339"/>
                      <a:pt x="223" y="329"/>
                      <a:pt x="228" y="329"/>
                    </a:cubicBezTo>
                    <a:close/>
                    <a:moveTo>
                      <a:pt x="275" y="22"/>
                    </a:moveTo>
                    <a:cubicBezTo>
                      <a:pt x="275" y="22"/>
                      <a:pt x="275" y="22"/>
                      <a:pt x="275" y="43"/>
                    </a:cubicBezTo>
                    <a:cubicBezTo>
                      <a:pt x="275" y="32"/>
                      <a:pt x="270" y="27"/>
                      <a:pt x="264" y="27"/>
                    </a:cubicBezTo>
                    <a:cubicBezTo>
                      <a:pt x="259" y="27"/>
                      <a:pt x="254" y="32"/>
                      <a:pt x="254" y="43"/>
                    </a:cubicBezTo>
                    <a:cubicBezTo>
                      <a:pt x="254" y="64"/>
                      <a:pt x="254" y="64"/>
                      <a:pt x="254" y="64"/>
                    </a:cubicBezTo>
                    <a:lnTo>
                      <a:pt x="317" y="64"/>
                    </a:lnTo>
                    <a:cubicBezTo>
                      <a:pt x="296" y="64"/>
                      <a:pt x="317" y="64"/>
                      <a:pt x="317" y="85"/>
                    </a:cubicBezTo>
                    <a:lnTo>
                      <a:pt x="359" y="85"/>
                    </a:lnTo>
                    <a:cubicBezTo>
                      <a:pt x="359" y="106"/>
                      <a:pt x="359" y="106"/>
                      <a:pt x="359" y="106"/>
                    </a:cubicBezTo>
                    <a:lnTo>
                      <a:pt x="402" y="106"/>
                    </a:lnTo>
                    <a:cubicBezTo>
                      <a:pt x="381" y="128"/>
                      <a:pt x="402" y="128"/>
                      <a:pt x="402" y="128"/>
                    </a:cubicBezTo>
                    <a:lnTo>
                      <a:pt x="423" y="128"/>
                    </a:lnTo>
                    <a:cubicBezTo>
                      <a:pt x="423" y="138"/>
                      <a:pt x="423" y="138"/>
                      <a:pt x="423" y="138"/>
                    </a:cubicBezTo>
                    <a:cubicBezTo>
                      <a:pt x="423" y="138"/>
                      <a:pt x="423" y="138"/>
                      <a:pt x="423" y="149"/>
                    </a:cubicBezTo>
                    <a:lnTo>
                      <a:pt x="423" y="170"/>
                    </a:lnTo>
                    <a:cubicBezTo>
                      <a:pt x="444" y="170"/>
                      <a:pt x="423" y="191"/>
                      <a:pt x="444" y="191"/>
                    </a:cubicBezTo>
                    <a:cubicBezTo>
                      <a:pt x="444" y="191"/>
                      <a:pt x="444" y="191"/>
                      <a:pt x="444" y="212"/>
                    </a:cubicBezTo>
                    <a:cubicBezTo>
                      <a:pt x="423" y="212"/>
                      <a:pt x="444" y="212"/>
                      <a:pt x="444" y="233"/>
                    </a:cubicBezTo>
                    <a:cubicBezTo>
                      <a:pt x="444" y="233"/>
                      <a:pt x="444" y="254"/>
                      <a:pt x="444" y="254"/>
                    </a:cubicBezTo>
                    <a:lnTo>
                      <a:pt x="423" y="254"/>
                    </a:lnTo>
                    <a:cubicBezTo>
                      <a:pt x="423" y="254"/>
                      <a:pt x="423" y="254"/>
                      <a:pt x="423" y="275"/>
                    </a:cubicBezTo>
                    <a:lnTo>
                      <a:pt x="402" y="275"/>
                    </a:lnTo>
                    <a:cubicBezTo>
                      <a:pt x="402" y="275"/>
                      <a:pt x="402" y="297"/>
                      <a:pt x="402" y="297"/>
                    </a:cubicBezTo>
                    <a:cubicBezTo>
                      <a:pt x="402" y="297"/>
                      <a:pt x="402" y="297"/>
                      <a:pt x="402" y="318"/>
                    </a:cubicBezTo>
                    <a:lnTo>
                      <a:pt x="359" y="318"/>
                    </a:lnTo>
                    <a:cubicBezTo>
                      <a:pt x="359" y="318"/>
                      <a:pt x="359" y="339"/>
                      <a:pt x="359" y="339"/>
                    </a:cubicBezTo>
                    <a:lnTo>
                      <a:pt x="317" y="339"/>
                    </a:lnTo>
                    <a:cubicBezTo>
                      <a:pt x="317" y="360"/>
                      <a:pt x="317" y="360"/>
                      <a:pt x="317" y="360"/>
                    </a:cubicBezTo>
                    <a:cubicBezTo>
                      <a:pt x="317" y="360"/>
                      <a:pt x="296" y="360"/>
                      <a:pt x="296" y="339"/>
                    </a:cubicBezTo>
                    <a:lnTo>
                      <a:pt x="296" y="360"/>
                    </a:lnTo>
                    <a:cubicBezTo>
                      <a:pt x="285" y="349"/>
                      <a:pt x="280" y="349"/>
                      <a:pt x="275" y="349"/>
                    </a:cubicBezTo>
                    <a:cubicBezTo>
                      <a:pt x="270" y="349"/>
                      <a:pt x="264" y="349"/>
                      <a:pt x="254" y="339"/>
                    </a:cubicBezTo>
                    <a:lnTo>
                      <a:pt x="233" y="339"/>
                    </a:lnTo>
                    <a:lnTo>
                      <a:pt x="233" y="318"/>
                    </a:lnTo>
                    <a:cubicBezTo>
                      <a:pt x="233" y="318"/>
                      <a:pt x="212" y="318"/>
                      <a:pt x="212" y="339"/>
                    </a:cubicBezTo>
                    <a:cubicBezTo>
                      <a:pt x="212" y="328"/>
                      <a:pt x="212" y="328"/>
                      <a:pt x="212" y="328"/>
                    </a:cubicBezTo>
                    <a:cubicBezTo>
                      <a:pt x="212" y="328"/>
                      <a:pt x="212" y="328"/>
                      <a:pt x="212" y="318"/>
                    </a:cubicBezTo>
                    <a:cubicBezTo>
                      <a:pt x="190" y="318"/>
                      <a:pt x="190" y="297"/>
                      <a:pt x="190" y="297"/>
                    </a:cubicBezTo>
                    <a:lnTo>
                      <a:pt x="190" y="275"/>
                    </a:lnTo>
                    <a:cubicBezTo>
                      <a:pt x="190" y="275"/>
                      <a:pt x="169" y="233"/>
                      <a:pt x="169" y="212"/>
                    </a:cubicBezTo>
                    <a:cubicBezTo>
                      <a:pt x="169" y="170"/>
                      <a:pt x="169" y="149"/>
                      <a:pt x="148" y="128"/>
                    </a:cubicBezTo>
                    <a:cubicBezTo>
                      <a:pt x="127" y="128"/>
                      <a:pt x="127" y="106"/>
                      <a:pt x="127" y="106"/>
                    </a:cubicBezTo>
                    <a:lnTo>
                      <a:pt x="106" y="106"/>
                    </a:lnTo>
                    <a:cubicBezTo>
                      <a:pt x="106" y="106"/>
                      <a:pt x="127" y="128"/>
                      <a:pt x="106" y="128"/>
                    </a:cubicBezTo>
                    <a:lnTo>
                      <a:pt x="106" y="106"/>
                    </a:lnTo>
                    <a:cubicBezTo>
                      <a:pt x="106" y="113"/>
                      <a:pt x="106" y="116"/>
                      <a:pt x="105" y="116"/>
                    </a:cubicBezTo>
                    <a:cubicBezTo>
                      <a:pt x="104" y="116"/>
                      <a:pt x="99" y="106"/>
                      <a:pt x="85" y="106"/>
                    </a:cubicBezTo>
                    <a:lnTo>
                      <a:pt x="85" y="128"/>
                    </a:lnTo>
                    <a:cubicBezTo>
                      <a:pt x="64" y="128"/>
                      <a:pt x="64" y="149"/>
                      <a:pt x="64" y="149"/>
                    </a:cubicBezTo>
                    <a:cubicBezTo>
                      <a:pt x="43" y="170"/>
                      <a:pt x="21" y="170"/>
                      <a:pt x="21" y="191"/>
                    </a:cubicBezTo>
                    <a:cubicBezTo>
                      <a:pt x="21" y="191"/>
                      <a:pt x="21" y="191"/>
                      <a:pt x="21" y="212"/>
                    </a:cubicBezTo>
                    <a:cubicBezTo>
                      <a:pt x="0" y="233"/>
                      <a:pt x="21" y="233"/>
                      <a:pt x="21" y="254"/>
                    </a:cubicBezTo>
                    <a:cubicBezTo>
                      <a:pt x="21" y="275"/>
                      <a:pt x="21" y="297"/>
                      <a:pt x="21" y="339"/>
                    </a:cubicBezTo>
                    <a:cubicBezTo>
                      <a:pt x="43" y="360"/>
                      <a:pt x="64" y="402"/>
                      <a:pt x="85" y="423"/>
                    </a:cubicBezTo>
                    <a:cubicBezTo>
                      <a:pt x="85" y="402"/>
                      <a:pt x="85" y="402"/>
                      <a:pt x="85" y="402"/>
                    </a:cubicBezTo>
                    <a:cubicBezTo>
                      <a:pt x="85" y="423"/>
                      <a:pt x="106" y="423"/>
                      <a:pt x="106" y="444"/>
                    </a:cubicBezTo>
                    <a:cubicBezTo>
                      <a:pt x="127" y="444"/>
                      <a:pt x="127" y="466"/>
                      <a:pt x="148" y="466"/>
                    </a:cubicBezTo>
                    <a:cubicBezTo>
                      <a:pt x="148" y="487"/>
                      <a:pt x="169" y="487"/>
                      <a:pt x="169" y="487"/>
                    </a:cubicBezTo>
                    <a:lnTo>
                      <a:pt x="212" y="487"/>
                    </a:lnTo>
                    <a:cubicBezTo>
                      <a:pt x="212" y="508"/>
                      <a:pt x="233" y="508"/>
                      <a:pt x="233" y="508"/>
                    </a:cubicBezTo>
                    <a:lnTo>
                      <a:pt x="359" y="508"/>
                    </a:lnTo>
                    <a:cubicBezTo>
                      <a:pt x="359" y="501"/>
                      <a:pt x="362" y="498"/>
                      <a:pt x="365" y="498"/>
                    </a:cubicBezTo>
                    <a:cubicBezTo>
                      <a:pt x="371" y="498"/>
                      <a:pt x="381" y="508"/>
                      <a:pt x="381" y="508"/>
                    </a:cubicBezTo>
                    <a:cubicBezTo>
                      <a:pt x="381" y="497"/>
                      <a:pt x="381" y="497"/>
                      <a:pt x="381" y="497"/>
                    </a:cubicBezTo>
                    <a:cubicBezTo>
                      <a:pt x="381" y="497"/>
                      <a:pt x="381" y="497"/>
                      <a:pt x="381" y="487"/>
                    </a:cubicBezTo>
                    <a:cubicBezTo>
                      <a:pt x="381" y="487"/>
                      <a:pt x="381" y="496"/>
                      <a:pt x="387" y="496"/>
                    </a:cubicBezTo>
                    <a:cubicBezTo>
                      <a:pt x="390" y="496"/>
                      <a:pt x="395" y="494"/>
                      <a:pt x="402" y="487"/>
                    </a:cubicBezTo>
                    <a:lnTo>
                      <a:pt x="423" y="487"/>
                    </a:lnTo>
                    <a:cubicBezTo>
                      <a:pt x="423" y="480"/>
                      <a:pt x="425" y="477"/>
                      <a:pt x="428" y="477"/>
                    </a:cubicBezTo>
                    <a:cubicBezTo>
                      <a:pt x="434" y="477"/>
                      <a:pt x="444" y="487"/>
                      <a:pt x="444" y="487"/>
                    </a:cubicBezTo>
                    <a:cubicBezTo>
                      <a:pt x="465" y="466"/>
                      <a:pt x="465" y="444"/>
                      <a:pt x="486" y="444"/>
                    </a:cubicBezTo>
                    <a:cubicBezTo>
                      <a:pt x="486" y="423"/>
                      <a:pt x="486" y="423"/>
                      <a:pt x="486" y="423"/>
                    </a:cubicBezTo>
                    <a:lnTo>
                      <a:pt x="507" y="423"/>
                    </a:lnTo>
                    <a:lnTo>
                      <a:pt x="528" y="402"/>
                    </a:lnTo>
                    <a:cubicBezTo>
                      <a:pt x="549" y="402"/>
                      <a:pt x="528" y="381"/>
                      <a:pt x="549" y="360"/>
                    </a:cubicBezTo>
                    <a:lnTo>
                      <a:pt x="528" y="360"/>
                    </a:lnTo>
                    <a:cubicBezTo>
                      <a:pt x="528" y="360"/>
                      <a:pt x="528" y="360"/>
                      <a:pt x="528" y="339"/>
                    </a:cubicBezTo>
                    <a:lnTo>
                      <a:pt x="549" y="339"/>
                    </a:lnTo>
                    <a:cubicBezTo>
                      <a:pt x="549" y="339"/>
                      <a:pt x="528" y="339"/>
                      <a:pt x="528" y="318"/>
                    </a:cubicBezTo>
                    <a:lnTo>
                      <a:pt x="549" y="318"/>
                    </a:lnTo>
                    <a:cubicBezTo>
                      <a:pt x="571" y="318"/>
                      <a:pt x="549" y="297"/>
                      <a:pt x="549" y="297"/>
                    </a:cubicBezTo>
                    <a:cubicBezTo>
                      <a:pt x="549" y="275"/>
                      <a:pt x="549" y="275"/>
                      <a:pt x="549" y="275"/>
                    </a:cubicBezTo>
                    <a:cubicBezTo>
                      <a:pt x="549" y="275"/>
                      <a:pt x="528" y="254"/>
                      <a:pt x="528" y="254"/>
                    </a:cubicBezTo>
                    <a:lnTo>
                      <a:pt x="549" y="254"/>
                    </a:lnTo>
                    <a:cubicBezTo>
                      <a:pt x="549" y="254"/>
                      <a:pt x="549" y="233"/>
                      <a:pt x="549" y="233"/>
                    </a:cubicBezTo>
                    <a:cubicBezTo>
                      <a:pt x="528" y="233"/>
                      <a:pt x="571" y="233"/>
                      <a:pt x="571" y="212"/>
                    </a:cubicBezTo>
                    <a:cubicBezTo>
                      <a:pt x="557" y="212"/>
                      <a:pt x="561" y="221"/>
                      <a:pt x="560" y="221"/>
                    </a:cubicBezTo>
                    <a:cubicBezTo>
                      <a:pt x="559" y="221"/>
                      <a:pt x="557" y="219"/>
                      <a:pt x="549" y="212"/>
                    </a:cubicBezTo>
                    <a:lnTo>
                      <a:pt x="571" y="212"/>
                    </a:lnTo>
                    <a:cubicBezTo>
                      <a:pt x="549" y="191"/>
                      <a:pt x="549" y="191"/>
                      <a:pt x="549" y="191"/>
                    </a:cubicBezTo>
                    <a:cubicBezTo>
                      <a:pt x="549" y="191"/>
                      <a:pt x="549" y="191"/>
                      <a:pt x="549" y="170"/>
                    </a:cubicBezTo>
                    <a:cubicBezTo>
                      <a:pt x="549" y="149"/>
                      <a:pt x="528" y="149"/>
                      <a:pt x="528" y="149"/>
                    </a:cubicBezTo>
                    <a:cubicBezTo>
                      <a:pt x="507" y="128"/>
                      <a:pt x="507" y="128"/>
                      <a:pt x="507" y="128"/>
                    </a:cubicBezTo>
                    <a:cubicBezTo>
                      <a:pt x="507" y="128"/>
                      <a:pt x="507" y="106"/>
                      <a:pt x="507" y="106"/>
                    </a:cubicBezTo>
                    <a:lnTo>
                      <a:pt x="486" y="106"/>
                    </a:lnTo>
                    <a:cubicBezTo>
                      <a:pt x="489" y="106"/>
                      <a:pt x="491" y="106"/>
                      <a:pt x="493" y="105"/>
                    </a:cubicBezTo>
                    <a:lnTo>
                      <a:pt x="493" y="105"/>
                    </a:lnTo>
                    <a:cubicBezTo>
                      <a:pt x="489" y="106"/>
                      <a:pt x="486" y="106"/>
                      <a:pt x="486" y="106"/>
                    </a:cubicBezTo>
                    <a:cubicBezTo>
                      <a:pt x="486" y="106"/>
                      <a:pt x="491" y="101"/>
                      <a:pt x="497" y="96"/>
                    </a:cubicBezTo>
                    <a:lnTo>
                      <a:pt x="497" y="96"/>
                    </a:lnTo>
                    <a:cubicBezTo>
                      <a:pt x="497" y="100"/>
                      <a:pt x="497" y="104"/>
                      <a:pt x="493" y="105"/>
                    </a:cubicBezTo>
                    <a:lnTo>
                      <a:pt x="493" y="105"/>
                    </a:lnTo>
                    <a:cubicBezTo>
                      <a:pt x="499" y="104"/>
                      <a:pt x="507" y="99"/>
                      <a:pt x="507" y="85"/>
                    </a:cubicBezTo>
                    <a:lnTo>
                      <a:pt x="507" y="85"/>
                    </a:lnTo>
                    <a:cubicBezTo>
                      <a:pt x="507" y="85"/>
                      <a:pt x="502" y="91"/>
                      <a:pt x="497" y="96"/>
                    </a:cubicBezTo>
                    <a:cubicBezTo>
                      <a:pt x="497" y="91"/>
                      <a:pt x="497" y="85"/>
                      <a:pt x="507" y="85"/>
                    </a:cubicBezTo>
                    <a:lnTo>
                      <a:pt x="444" y="85"/>
                    </a:lnTo>
                    <a:cubicBezTo>
                      <a:pt x="444" y="85"/>
                      <a:pt x="444" y="64"/>
                      <a:pt x="444" y="64"/>
                    </a:cubicBezTo>
                    <a:lnTo>
                      <a:pt x="423" y="64"/>
                    </a:lnTo>
                    <a:cubicBezTo>
                      <a:pt x="423" y="64"/>
                      <a:pt x="423" y="64"/>
                      <a:pt x="423" y="43"/>
                    </a:cubicBezTo>
                    <a:cubicBezTo>
                      <a:pt x="423" y="50"/>
                      <a:pt x="423" y="52"/>
                      <a:pt x="422" y="52"/>
                    </a:cubicBezTo>
                    <a:cubicBezTo>
                      <a:pt x="420" y="52"/>
                      <a:pt x="416" y="43"/>
                      <a:pt x="402" y="43"/>
                    </a:cubicBezTo>
                    <a:cubicBezTo>
                      <a:pt x="402" y="22"/>
                      <a:pt x="381" y="22"/>
                      <a:pt x="381" y="22"/>
                    </a:cubicBezTo>
                    <a:cubicBezTo>
                      <a:pt x="381" y="32"/>
                      <a:pt x="375" y="32"/>
                      <a:pt x="370" y="32"/>
                    </a:cubicBezTo>
                    <a:cubicBezTo>
                      <a:pt x="365" y="32"/>
                      <a:pt x="359" y="32"/>
                      <a:pt x="359" y="43"/>
                    </a:cubicBezTo>
                    <a:lnTo>
                      <a:pt x="338" y="43"/>
                    </a:lnTo>
                    <a:cubicBezTo>
                      <a:pt x="338" y="43"/>
                      <a:pt x="359" y="22"/>
                      <a:pt x="338" y="22"/>
                    </a:cubicBezTo>
                    <a:cubicBezTo>
                      <a:pt x="338" y="32"/>
                      <a:pt x="338" y="32"/>
                      <a:pt x="338" y="32"/>
                    </a:cubicBezTo>
                    <a:cubicBezTo>
                      <a:pt x="338" y="32"/>
                      <a:pt x="338" y="32"/>
                      <a:pt x="338" y="43"/>
                    </a:cubicBezTo>
                    <a:cubicBezTo>
                      <a:pt x="338" y="22"/>
                      <a:pt x="317" y="22"/>
                      <a:pt x="338" y="22"/>
                    </a:cubicBezTo>
                    <a:lnTo>
                      <a:pt x="317" y="22"/>
                    </a:lnTo>
                    <a:lnTo>
                      <a:pt x="317" y="43"/>
                    </a:lnTo>
                    <a:lnTo>
                      <a:pt x="296" y="22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6" name="Google Shape;12066;p67"/>
              <p:cNvSpPr/>
              <p:nvPr/>
            </p:nvSpPr>
            <p:spPr>
              <a:xfrm>
                <a:off x="5967086" y="361184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7" name="Google Shape;12067;p67"/>
              <p:cNvSpPr/>
              <p:nvPr/>
            </p:nvSpPr>
            <p:spPr>
              <a:xfrm>
                <a:off x="5967086" y="361681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8" name="Google Shape;12068;p67"/>
              <p:cNvSpPr/>
              <p:nvPr/>
            </p:nvSpPr>
            <p:spPr>
              <a:xfrm>
                <a:off x="5967086" y="361763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9" name="Google Shape;12069;p67"/>
              <p:cNvSpPr/>
              <p:nvPr/>
            </p:nvSpPr>
            <p:spPr>
              <a:xfrm>
                <a:off x="5965443" y="360938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0" name="Google Shape;12070;p67"/>
              <p:cNvSpPr/>
              <p:nvPr/>
            </p:nvSpPr>
            <p:spPr>
              <a:xfrm>
                <a:off x="5959653" y="360605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1" name="Google Shape;12071;p67"/>
              <p:cNvSpPr/>
              <p:nvPr/>
            </p:nvSpPr>
            <p:spPr>
              <a:xfrm>
                <a:off x="5959653" y="360605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2" name="Google Shape;12072;p67"/>
              <p:cNvSpPr/>
              <p:nvPr/>
            </p:nvSpPr>
            <p:spPr>
              <a:xfrm>
                <a:off x="5966265" y="361102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3" name="Google Shape;12073;p67"/>
              <p:cNvSpPr/>
              <p:nvPr/>
            </p:nvSpPr>
            <p:spPr>
              <a:xfrm>
                <a:off x="5960475" y="360605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4" name="Google Shape;12074;p67"/>
              <p:cNvSpPr/>
              <p:nvPr/>
            </p:nvSpPr>
            <p:spPr>
              <a:xfrm>
                <a:off x="5959653" y="360605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5" name="Google Shape;12075;p67"/>
              <p:cNvSpPr/>
              <p:nvPr/>
            </p:nvSpPr>
            <p:spPr>
              <a:xfrm>
                <a:off x="5962939" y="3607737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6" name="Google Shape;12076;p67"/>
              <p:cNvSpPr/>
              <p:nvPr/>
            </p:nvSpPr>
            <p:spPr>
              <a:xfrm>
                <a:off x="5960475" y="360605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7" name="Google Shape;12077;p67"/>
              <p:cNvSpPr/>
              <p:nvPr/>
            </p:nvSpPr>
            <p:spPr>
              <a:xfrm>
                <a:off x="5958831" y="360523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8" name="Google Shape;12078;p67"/>
              <p:cNvSpPr/>
              <p:nvPr/>
            </p:nvSpPr>
            <p:spPr>
              <a:xfrm>
                <a:off x="5962118" y="360691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9" name="Google Shape;12079;p67"/>
              <p:cNvSpPr/>
              <p:nvPr/>
            </p:nvSpPr>
            <p:spPr>
              <a:xfrm>
                <a:off x="5861301" y="358539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0" name="Google Shape;12080;p67"/>
              <p:cNvSpPr/>
              <p:nvPr/>
            </p:nvSpPr>
            <p:spPr>
              <a:xfrm>
                <a:off x="5864627" y="358539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1" name="Google Shape;12081;p67"/>
              <p:cNvSpPr/>
              <p:nvPr/>
            </p:nvSpPr>
            <p:spPr>
              <a:xfrm>
                <a:off x="5858837" y="358622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2" name="Google Shape;12082;p67"/>
              <p:cNvSpPr/>
              <p:nvPr/>
            </p:nvSpPr>
            <p:spPr>
              <a:xfrm>
                <a:off x="5867913" y="358954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3" name="Google Shape;12083;p67"/>
              <p:cNvSpPr/>
              <p:nvPr/>
            </p:nvSpPr>
            <p:spPr>
              <a:xfrm>
                <a:off x="5867091" y="358622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4" name="Google Shape;12084;p67"/>
              <p:cNvSpPr/>
              <p:nvPr/>
            </p:nvSpPr>
            <p:spPr>
              <a:xfrm>
                <a:off x="5856333" y="358539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5" name="Google Shape;12085;p67"/>
              <p:cNvSpPr/>
              <p:nvPr/>
            </p:nvSpPr>
            <p:spPr>
              <a:xfrm>
                <a:off x="5855511" y="358872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6" name="Google Shape;12086;p67"/>
              <p:cNvSpPr/>
              <p:nvPr/>
            </p:nvSpPr>
            <p:spPr>
              <a:xfrm>
                <a:off x="5856333" y="358790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7" name="Google Shape;12087;p67"/>
              <p:cNvSpPr/>
              <p:nvPr/>
            </p:nvSpPr>
            <p:spPr>
              <a:xfrm>
                <a:off x="5856333" y="358790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8" name="Google Shape;12088;p67"/>
              <p:cNvSpPr/>
              <p:nvPr/>
            </p:nvSpPr>
            <p:spPr>
              <a:xfrm>
                <a:off x="5857193" y="3584577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1" y="1"/>
                    </a:moveTo>
                    <a:cubicBezTo>
                      <a:pt x="21" y="1"/>
                      <a:pt x="21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9" name="Google Shape;12089;p67"/>
              <p:cNvSpPr/>
              <p:nvPr/>
            </p:nvSpPr>
            <p:spPr>
              <a:xfrm>
                <a:off x="5866270" y="359451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0" name="Google Shape;12090;p67"/>
              <p:cNvSpPr/>
              <p:nvPr/>
            </p:nvSpPr>
            <p:spPr>
              <a:xfrm>
                <a:off x="5856333" y="358375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1" name="Google Shape;12091;p67"/>
              <p:cNvSpPr/>
              <p:nvPr/>
            </p:nvSpPr>
            <p:spPr>
              <a:xfrm>
                <a:off x="5857193" y="358375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2" name="Google Shape;12092;p67"/>
              <p:cNvSpPr/>
              <p:nvPr/>
            </p:nvSpPr>
            <p:spPr>
              <a:xfrm>
                <a:off x="5867913" y="360030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3" name="Google Shape;12093;p67"/>
              <p:cNvSpPr/>
              <p:nvPr/>
            </p:nvSpPr>
            <p:spPr>
              <a:xfrm>
                <a:off x="5856333" y="358375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4" name="Google Shape;12094;p67"/>
              <p:cNvSpPr/>
              <p:nvPr/>
            </p:nvSpPr>
            <p:spPr>
              <a:xfrm>
                <a:off x="5861301" y="359533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5" name="Google Shape;12095;p67"/>
              <p:cNvSpPr/>
              <p:nvPr/>
            </p:nvSpPr>
            <p:spPr>
              <a:xfrm>
                <a:off x="5860480" y="3594514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1" y="0"/>
                    </a:moveTo>
                    <a:lnTo>
                      <a:pt x="22" y="0"/>
                    </a:lnTo>
                    <a:cubicBezTo>
                      <a:pt x="2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6" name="Google Shape;12096;p67"/>
              <p:cNvSpPr/>
              <p:nvPr/>
            </p:nvSpPr>
            <p:spPr>
              <a:xfrm>
                <a:off x="5857193" y="358457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7" name="Google Shape;12097;p67"/>
              <p:cNvSpPr/>
              <p:nvPr/>
            </p:nvSpPr>
            <p:spPr>
              <a:xfrm>
                <a:off x="5858837" y="359283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8" name="Google Shape;12098;p67"/>
              <p:cNvSpPr/>
              <p:nvPr/>
            </p:nvSpPr>
            <p:spPr>
              <a:xfrm>
                <a:off x="5867091" y="358622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9" name="Google Shape;12099;p67"/>
              <p:cNvSpPr/>
              <p:nvPr/>
            </p:nvSpPr>
            <p:spPr>
              <a:xfrm>
                <a:off x="5872060" y="358539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0" name="Google Shape;12100;p67"/>
              <p:cNvSpPr/>
              <p:nvPr/>
            </p:nvSpPr>
            <p:spPr>
              <a:xfrm>
                <a:off x="5872881" y="358622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1" name="Google Shape;12101;p67"/>
              <p:cNvSpPr/>
              <p:nvPr/>
            </p:nvSpPr>
            <p:spPr>
              <a:xfrm>
                <a:off x="5869556" y="358211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2" name="Google Shape;12102;p67"/>
              <p:cNvSpPr/>
              <p:nvPr/>
            </p:nvSpPr>
            <p:spPr>
              <a:xfrm>
                <a:off x="5870417" y="3582934"/>
                <a:ext cx="0" cy="39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3" name="Google Shape;12103;p67"/>
              <p:cNvSpPr/>
              <p:nvPr/>
            </p:nvSpPr>
            <p:spPr>
              <a:xfrm>
                <a:off x="5873703" y="358872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4" name="Google Shape;12104;p67"/>
              <p:cNvSpPr/>
              <p:nvPr/>
            </p:nvSpPr>
            <p:spPr>
              <a:xfrm>
                <a:off x="5851403" y="3580469"/>
                <a:ext cx="23161" cy="21517"/>
              </a:xfrm>
              <a:custGeom>
                <a:avLst/>
                <a:gdLst/>
                <a:ahLst/>
                <a:cxnLst/>
                <a:rect l="l" t="t" r="r" b="b"/>
                <a:pathLst>
                  <a:path w="592" h="550" extrusionOk="0">
                    <a:moveTo>
                      <a:pt x="127" y="85"/>
                    </a:moveTo>
                    <a:lnTo>
                      <a:pt x="148" y="106"/>
                    </a:lnTo>
                    <a:cubicBezTo>
                      <a:pt x="148" y="106"/>
                      <a:pt x="148" y="85"/>
                      <a:pt x="127" y="85"/>
                    </a:cubicBezTo>
                    <a:close/>
                    <a:moveTo>
                      <a:pt x="148" y="85"/>
                    </a:moveTo>
                    <a:cubicBezTo>
                      <a:pt x="148" y="85"/>
                      <a:pt x="169" y="106"/>
                      <a:pt x="148" y="106"/>
                    </a:cubicBezTo>
                    <a:lnTo>
                      <a:pt x="169" y="106"/>
                    </a:lnTo>
                    <a:cubicBezTo>
                      <a:pt x="169" y="106"/>
                      <a:pt x="169" y="85"/>
                      <a:pt x="169" y="85"/>
                    </a:cubicBezTo>
                    <a:close/>
                    <a:moveTo>
                      <a:pt x="293" y="124"/>
                    </a:moveTo>
                    <a:cubicBezTo>
                      <a:pt x="291" y="127"/>
                      <a:pt x="285" y="127"/>
                      <a:pt x="275" y="127"/>
                    </a:cubicBezTo>
                    <a:lnTo>
                      <a:pt x="296" y="127"/>
                    </a:lnTo>
                    <a:cubicBezTo>
                      <a:pt x="295" y="126"/>
                      <a:pt x="294" y="125"/>
                      <a:pt x="293" y="124"/>
                    </a:cubicBezTo>
                    <a:close/>
                    <a:moveTo>
                      <a:pt x="570" y="254"/>
                    </a:moveTo>
                    <a:cubicBezTo>
                      <a:pt x="570" y="254"/>
                      <a:pt x="571" y="254"/>
                      <a:pt x="579" y="262"/>
                    </a:cubicBezTo>
                    <a:cubicBezTo>
                      <a:pt x="582" y="254"/>
                      <a:pt x="571" y="254"/>
                      <a:pt x="570" y="254"/>
                    </a:cubicBezTo>
                    <a:close/>
                    <a:moveTo>
                      <a:pt x="579" y="262"/>
                    </a:moveTo>
                    <a:lnTo>
                      <a:pt x="579" y="262"/>
                    </a:lnTo>
                    <a:cubicBezTo>
                      <a:pt x="578" y="265"/>
                      <a:pt x="576" y="269"/>
                      <a:pt x="570" y="275"/>
                    </a:cubicBezTo>
                    <a:lnTo>
                      <a:pt x="592" y="275"/>
                    </a:lnTo>
                    <a:cubicBezTo>
                      <a:pt x="586" y="269"/>
                      <a:pt x="582" y="265"/>
                      <a:pt x="579" y="262"/>
                    </a:cubicBezTo>
                    <a:close/>
                    <a:moveTo>
                      <a:pt x="317" y="106"/>
                    </a:moveTo>
                    <a:lnTo>
                      <a:pt x="317" y="127"/>
                    </a:lnTo>
                    <a:lnTo>
                      <a:pt x="338" y="127"/>
                    </a:lnTo>
                    <a:cubicBezTo>
                      <a:pt x="349" y="137"/>
                      <a:pt x="354" y="137"/>
                      <a:pt x="357" y="137"/>
                    </a:cubicBezTo>
                    <a:cubicBezTo>
                      <a:pt x="359" y="137"/>
                      <a:pt x="359" y="137"/>
                      <a:pt x="359" y="148"/>
                    </a:cubicBezTo>
                    <a:lnTo>
                      <a:pt x="359" y="127"/>
                    </a:lnTo>
                    <a:cubicBezTo>
                      <a:pt x="359" y="127"/>
                      <a:pt x="380" y="148"/>
                      <a:pt x="380" y="148"/>
                    </a:cubicBezTo>
                    <a:lnTo>
                      <a:pt x="402" y="148"/>
                    </a:lnTo>
                    <a:lnTo>
                      <a:pt x="402" y="169"/>
                    </a:lnTo>
                    <a:lnTo>
                      <a:pt x="423" y="169"/>
                    </a:lnTo>
                    <a:cubicBezTo>
                      <a:pt x="423" y="180"/>
                      <a:pt x="428" y="180"/>
                      <a:pt x="431" y="180"/>
                    </a:cubicBezTo>
                    <a:cubicBezTo>
                      <a:pt x="433" y="180"/>
                      <a:pt x="433" y="180"/>
                      <a:pt x="423" y="190"/>
                    </a:cubicBezTo>
                    <a:cubicBezTo>
                      <a:pt x="444" y="190"/>
                      <a:pt x="423" y="211"/>
                      <a:pt x="423" y="211"/>
                    </a:cubicBezTo>
                    <a:cubicBezTo>
                      <a:pt x="423" y="211"/>
                      <a:pt x="423" y="211"/>
                      <a:pt x="423" y="232"/>
                    </a:cubicBezTo>
                    <a:lnTo>
                      <a:pt x="444" y="232"/>
                    </a:lnTo>
                    <a:cubicBezTo>
                      <a:pt x="444" y="243"/>
                      <a:pt x="438" y="243"/>
                      <a:pt x="433" y="243"/>
                    </a:cubicBezTo>
                    <a:cubicBezTo>
                      <a:pt x="428" y="243"/>
                      <a:pt x="423" y="243"/>
                      <a:pt x="423" y="254"/>
                    </a:cubicBezTo>
                    <a:cubicBezTo>
                      <a:pt x="423" y="254"/>
                      <a:pt x="423" y="275"/>
                      <a:pt x="423" y="275"/>
                    </a:cubicBezTo>
                    <a:cubicBezTo>
                      <a:pt x="423" y="296"/>
                      <a:pt x="402" y="296"/>
                      <a:pt x="402" y="296"/>
                    </a:cubicBezTo>
                    <a:cubicBezTo>
                      <a:pt x="402" y="317"/>
                      <a:pt x="402" y="317"/>
                      <a:pt x="402" y="317"/>
                    </a:cubicBezTo>
                    <a:cubicBezTo>
                      <a:pt x="402" y="317"/>
                      <a:pt x="402" y="338"/>
                      <a:pt x="402" y="338"/>
                    </a:cubicBezTo>
                    <a:cubicBezTo>
                      <a:pt x="402" y="338"/>
                      <a:pt x="380" y="338"/>
                      <a:pt x="380" y="359"/>
                    </a:cubicBezTo>
                    <a:lnTo>
                      <a:pt x="359" y="359"/>
                    </a:lnTo>
                    <a:cubicBezTo>
                      <a:pt x="359" y="380"/>
                      <a:pt x="359" y="380"/>
                      <a:pt x="359" y="380"/>
                    </a:cubicBezTo>
                    <a:lnTo>
                      <a:pt x="338" y="380"/>
                    </a:lnTo>
                    <a:cubicBezTo>
                      <a:pt x="338" y="387"/>
                      <a:pt x="336" y="390"/>
                      <a:pt x="333" y="390"/>
                    </a:cubicBezTo>
                    <a:cubicBezTo>
                      <a:pt x="326" y="390"/>
                      <a:pt x="317" y="380"/>
                      <a:pt x="317" y="380"/>
                    </a:cubicBezTo>
                    <a:cubicBezTo>
                      <a:pt x="317" y="380"/>
                      <a:pt x="317" y="380"/>
                      <a:pt x="317" y="401"/>
                    </a:cubicBezTo>
                    <a:cubicBezTo>
                      <a:pt x="317" y="391"/>
                      <a:pt x="312" y="391"/>
                      <a:pt x="306" y="391"/>
                    </a:cubicBezTo>
                    <a:cubicBezTo>
                      <a:pt x="301" y="391"/>
                      <a:pt x="296" y="391"/>
                      <a:pt x="296" y="380"/>
                    </a:cubicBezTo>
                    <a:lnTo>
                      <a:pt x="275" y="380"/>
                    </a:lnTo>
                    <a:cubicBezTo>
                      <a:pt x="275" y="380"/>
                      <a:pt x="275" y="401"/>
                      <a:pt x="275" y="401"/>
                    </a:cubicBezTo>
                    <a:cubicBezTo>
                      <a:pt x="254" y="380"/>
                      <a:pt x="254" y="380"/>
                      <a:pt x="254" y="380"/>
                    </a:cubicBezTo>
                    <a:cubicBezTo>
                      <a:pt x="240" y="380"/>
                      <a:pt x="244" y="371"/>
                      <a:pt x="243" y="371"/>
                    </a:cubicBezTo>
                    <a:lnTo>
                      <a:pt x="243" y="371"/>
                    </a:lnTo>
                    <a:cubicBezTo>
                      <a:pt x="242" y="371"/>
                      <a:pt x="240" y="373"/>
                      <a:pt x="233" y="380"/>
                    </a:cubicBezTo>
                    <a:cubicBezTo>
                      <a:pt x="233" y="370"/>
                      <a:pt x="227" y="370"/>
                      <a:pt x="225" y="370"/>
                    </a:cubicBezTo>
                    <a:cubicBezTo>
                      <a:pt x="222" y="370"/>
                      <a:pt x="222" y="370"/>
                      <a:pt x="232" y="360"/>
                    </a:cubicBezTo>
                    <a:lnTo>
                      <a:pt x="232" y="360"/>
                    </a:lnTo>
                    <a:lnTo>
                      <a:pt x="211" y="380"/>
                    </a:lnTo>
                    <a:cubicBezTo>
                      <a:pt x="211" y="380"/>
                      <a:pt x="211" y="359"/>
                      <a:pt x="233" y="359"/>
                    </a:cubicBezTo>
                    <a:lnTo>
                      <a:pt x="211" y="359"/>
                    </a:lnTo>
                    <a:cubicBezTo>
                      <a:pt x="211" y="359"/>
                      <a:pt x="190" y="338"/>
                      <a:pt x="190" y="338"/>
                    </a:cubicBezTo>
                    <a:cubicBezTo>
                      <a:pt x="190" y="338"/>
                      <a:pt x="190" y="338"/>
                      <a:pt x="190" y="317"/>
                    </a:cubicBezTo>
                    <a:lnTo>
                      <a:pt x="169" y="317"/>
                    </a:lnTo>
                    <a:cubicBezTo>
                      <a:pt x="169" y="317"/>
                      <a:pt x="169" y="296"/>
                      <a:pt x="190" y="296"/>
                    </a:cubicBezTo>
                    <a:cubicBezTo>
                      <a:pt x="190" y="296"/>
                      <a:pt x="169" y="254"/>
                      <a:pt x="169" y="232"/>
                    </a:cubicBezTo>
                    <a:cubicBezTo>
                      <a:pt x="169" y="201"/>
                      <a:pt x="169" y="171"/>
                      <a:pt x="169" y="148"/>
                    </a:cubicBezTo>
                    <a:cubicBezTo>
                      <a:pt x="169" y="148"/>
                      <a:pt x="190" y="169"/>
                      <a:pt x="190" y="169"/>
                    </a:cubicBezTo>
                    <a:lnTo>
                      <a:pt x="190" y="148"/>
                    </a:lnTo>
                    <a:cubicBezTo>
                      <a:pt x="190" y="141"/>
                      <a:pt x="193" y="139"/>
                      <a:pt x="196" y="139"/>
                    </a:cubicBezTo>
                    <a:cubicBezTo>
                      <a:pt x="202" y="139"/>
                      <a:pt x="211" y="148"/>
                      <a:pt x="211" y="148"/>
                    </a:cubicBezTo>
                    <a:cubicBezTo>
                      <a:pt x="211" y="127"/>
                      <a:pt x="233" y="127"/>
                      <a:pt x="233" y="127"/>
                    </a:cubicBezTo>
                    <a:lnTo>
                      <a:pt x="254" y="127"/>
                    </a:lnTo>
                    <a:cubicBezTo>
                      <a:pt x="254" y="127"/>
                      <a:pt x="254" y="117"/>
                      <a:pt x="260" y="117"/>
                    </a:cubicBezTo>
                    <a:cubicBezTo>
                      <a:pt x="263" y="117"/>
                      <a:pt x="268" y="120"/>
                      <a:pt x="275" y="127"/>
                    </a:cubicBezTo>
                    <a:cubicBezTo>
                      <a:pt x="275" y="127"/>
                      <a:pt x="275" y="106"/>
                      <a:pt x="275" y="106"/>
                    </a:cubicBezTo>
                    <a:cubicBezTo>
                      <a:pt x="275" y="116"/>
                      <a:pt x="275" y="116"/>
                      <a:pt x="277" y="116"/>
                    </a:cubicBezTo>
                    <a:cubicBezTo>
                      <a:pt x="280" y="116"/>
                      <a:pt x="284" y="116"/>
                      <a:pt x="293" y="124"/>
                    </a:cubicBezTo>
                    <a:lnTo>
                      <a:pt x="293" y="124"/>
                    </a:lnTo>
                    <a:cubicBezTo>
                      <a:pt x="296" y="122"/>
                      <a:pt x="296" y="116"/>
                      <a:pt x="296" y="106"/>
                    </a:cubicBezTo>
                    <a:cubicBezTo>
                      <a:pt x="296" y="106"/>
                      <a:pt x="296" y="127"/>
                      <a:pt x="296" y="127"/>
                    </a:cubicBezTo>
                    <a:cubicBezTo>
                      <a:pt x="306" y="116"/>
                      <a:pt x="312" y="116"/>
                      <a:pt x="314" y="116"/>
                    </a:cubicBezTo>
                    <a:cubicBezTo>
                      <a:pt x="317" y="116"/>
                      <a:pt x="317" y="116"/>
                      <a:pt x="317" y="106"/>
                    </a:cubicBezTo>
                    <a:close/>
                    <a:moveTo>
                      <a:pt x="338" y="0"/>
                    </a:moveTo>
                    <a:cubicBezTo>
                      <a:pt x="338" y="21"/>
                      <a:pt x="338" y="21"/>
                      <a:pt x="338" y="21"/>
                    </a:cubicBezTo>
                    <a:cubicBezTo>
                      <a:pt x="338" y="21"/>
                      <a:pt x="338" y="42"/>
                      <a:pt x="317" y="42"/>
                    </a:cubicBezTo>
                    <a:cubicBezTo>
                      <a:pt x="317" y="42"/>
                      <a:pt x="317" y="21"/>
                      <a:pt x="296" y="21"/>
                    </a:cubicBezTo>
                    <a:cubicBezTo>
                      <a:pt x="296" y="42"/>
                      <a:pt x="296" y="42"/>
                      <a:pt x="296" y="42"/>
                    </a:cubicBezTo>
                    <a:lnTo>
                      <a:pt x="275" y="21"/>
                    </a:lnTo>
                    <a:lnTo>
                      <a:pt x="275" y="42"/>
                    </a:lnTo>
                    <a:lnTo>
                      <a:pt x="254" y="42"/>
                    </a:lnTo>
                    <a:cubicBezTo>
                      <a:pt x="275" y="42"/>
                      <a:pt x="275" y="42"/>
                      <a:pt x="275" y="63"/>
                    </a:cubicBezTo>
                    <a:cubicBezTo>
                      <a:pt x="254" y="42"/>
                      <a:pt x="254" y="42"/>
                      <a:pt x="254" y="42"/>
                    </a:cubicBezTo>
                    <a:cubicBezTo>
                      <a:pt x="254" y="42"/>
                      <a:pt x="233" y="63"/>
                      <a:pt x="233" y="63"/>
                    </a:cubicBezTo>
                    <a:cubicBezTo>
                      <a:pt x="233" y="53"/>
                      <a:pt x="233" y="53"/>
                      <a:pt x="233" y="53"/>
                    </a:cubicBezTo>
                    <a:cubicBezTo>
                      <a:pt x="233" y="53"/>
                      <a:pt x="233" y="53"/>
                      <a:pt x="233" y="42"/>
                    </a:cubicBezTo>
                    <a:cubicBezTo>
                      <a:pt x="233" y="63"/>
                      <a:pt x="211" y="63"/>
                      <a:pt x="211" y="63"/>
                    </a:cubicBezTo>
                    <a:lnTo>
                      <a:pt x="190" y="63"/>
                    </a:lnTo>
                    <a:lnTo>
                      <a:pt x="190" y="85"/>
                    </a:lnTo>
                    <a:cubicBezTo>
                      <a:pt x="190" y="106"/>
                      <a:pt x="190" y="106"/>
                      <a:pt x="190" y="106"/>
                    </a:cubicBezTo>
                    <a:lnTo>
                      <a:pt x="169" y="106"/>
                    </a:lnTo>
                    <a:cubicBezTo>
                      <a:pt x="169" y="106"/>
                      <a:pt x="169" y="115"/>
                      <a:pt x="163" y="121"/>
                    </a:cubicBezTo>
                    <a:lnTo>
                      <a:pt x="163" y="121"/>
                    </a:lnTo>
                    <a:cubicBezTo>
                      <a:pt x="148" y="106"/>
                      <a:pt x="148" y="106"/>
                      <a:pt x="148" y="106"/>
                    </a:cubicBezTo>
                    <a:lnTo>
                      <a:pt x="106" y="106"/>
                    </a:lnTo>
                    <a:lnTo>
                      <a:pt x="85" y="127"/>
                    </a:lnTo>
                    <a:lnTo>
                      <a:pt x="85" y="148"/>
                    </a:lnTo>
                    <a:cubicBezTo>
                      <a:pt x="85" y="127"/>
                      <a:pt x="64" y="127"/>
                      <a:pt x="64" y="127"/>
                    </a:cubicBezTo>
                    <a:cubicBezTo>
                      <a:pt x="64" y="148"/>
                      <a:pt x="21" y="148"/>
                      <a:pt x="42" y="169"/>
                    </a:cubicBezTo>
                    <a:lnTo>
                      <a:pt x="21" y="169"/>
                    </a:lnTo>
                    <a:cubicBezTo>
                      <a:pt x="42" y="190"/>
                      <a:pt x="21" y="190"/>
                      <a:pt x="21" y="211"/>
                    </a:cubicBezTo>
                    <a:cubicBezTo>
                      <a:pt x="0" y="211"/>
                      <a:pt x="21" y="232"/>
                      <a:pt x="0" y="254"/>
                    </a:cubicBezTo>
                    <a:cubicBezTo>
                      <a:pt x="21" y="254"/>
                      <a:pt x="21" y="275"/>
                      <a:pt x="21" y="275"/>
                    </a:cubicBezTo>
                    <a:cubicBezTo>
                      <a:pt x="0" y="296"/>
                      <a:pt x="21" y="317"/>
                      <a:pt x="21" y="359"/>
                    </a:cubicBezTo>
                    <a:cubicBezTo>
                      <a:pt x="42" y="380"/>
                      <a:pt x="64" y="423"/>
                      <a:pt x="85" y="465"/>
                    </a:cubicBezTo>
                    <a:cubicBezTo>
                      <a:pt x="85" y="444"/>
                      <a:pt x="85" y="444"/>
                      <a:pt x="85" y="444"/>
                    </a:cubicBezTo>
                    <a:cubicBezTo>
                      <a:pt x="85" y="486"/>
                      <a:pt x="106" y="465"/>
                      <a:pt x="106" y="486"/>
                    </a:cubicBezTo>
                    <a:cubicBezTo>
                      <a:pt x="127" y="486"/>
                      <a:pt x="148" y="528"/>
                      <a:pt x="169" y="528"/>
                    </a:cubicBezTo>
                    <a:lnTo>
                      <a:pt x="211" y="528"/>
                    </a:lnTo>
                    <a:cubicBezTo>
                      <a:pt x="211" y="539"/>
                      <a:pt x="217" y="539"/>
                      <a:pt x="222" y="539"/>
                    </a:cubicBezTo>
                    <a:cubicBezTo>
                      <a:pt x="227" y="539"/>
                      <a:pt x="233" y="539"/>
                      <a:pt x="233" y="549"/>
                    </a:cubicBezTo>
                    <a:cubicBezTo>
                      <a:pt x="233" y="549"/>
                      <a:pt x="242" y="540"/>
                      <a:pt x="248" y="540"/>
                    </a:cubicBezTo>
                    <a:cubicBezTo>
                      <a:pt x="251" y="540"/>
                      <a:pt x="254" y="542"/>
                      <a:pt x="254" y="549"/>
                    </a:cubicBezTo>
                    <a:lnTo>
                      <a:pt x="338" y="549"/>
                    </a:lnTo>
                    <a:cubicBezTo>
                      <a:pt x="359" y="549"/>
                      <a:pt x="359" y="528"/>
                      <a:pt x="359" y="528"/>
                    </a:cubicBezTo>
                    <a:cubicBezTo>
                      <a:pt x="359" y="528"/>
                      <a:pt x="380" y="528"/>
                      <a:pt x="380" y="549"/>
                    </a:cubicBezTo>
                    <a:cubicBezTo>
                      <a:pt x="380" y="528"/>
                      <a:pt x="402" y="528"/>
                      <a:pt x="402" y="507"/>
                    </a:cubicBezTo>
                    <a:cubicBezTo>
                      <a:pt x="402" y="518"/>
                      <a:pt x="407" y="518"/>
                      <a:pt x="412" y="518"/>
                    </a:cubicBezTo>
                    <a:cubicBezTo>
                      <a:pt x="417" y="518"/>
                      <a:pt x="423" y="518"/>
                      <a:pt x="423" y="528"/>
                    </a:cubicBezTo>
                    <a:cubicBezTo>
                      <a:pt x="423" y="507"/>
                      <a:pt x="423" y="507"/>
                      <a:pt x="423" y="507"/>
                    </a:cubicBezTo>
                    <a:cubicBezTo>
                      <a:pt x="433" y="496"/>
                      <a:pt x="444" y="496"/>
                      <a:pt x="452" y="496"/>
                    </a:cubicBezTo>
                    <a:cubicBezTo>
                      <a:pt x="460" y="496"/>
                      <a:pt x="465" y="496"/>
                      <a:pt x="465" y="486"/>
                    </a:cubicBezTo>
                    <a:cubicBezTo>
                      <a:pt x="465" y="475"/>
                      <a:pt x="465" y="475"/>
                      <a:pt x="465" y="475"/>
                    </a:cubicBezTo>
                    <a:cubicBezTo>
                      <a:pt x="465" y="475"/>
                      <a:pt x="465" y="475"/>
                      <a:pt x="465" y="465"/>
                    </a:cubicBezTo>
                    <a:lnTo>
                      <a:pt x="486" y="486"/>
                    </a:lnTo>
                    <a:cubicBezTo>
                      <a:pt x="486" y="465"/>
                      <a:pt x="465" y="465"/>
                      <a:pt x="486" y="465"/>
                    </a:cubicBezTo>
                    <a:cubicBezTo>
                      <a:pt x="486" y="465"/>
                      <a:pt x="507" y="444"/>
                      <a:pt x="507" y="444"/>
                    </a:cubicBezTo>
                    <a:lnTo>
                      <a:pt x="528" y="444"/>
                    </a:lnTo>
                    <a:cubicBezTo>
                      <a:pt x="528" y="423"/>
                      <a:pt x="549" y="380"/>
                      <a:pt x="549" y="359"/>
                    </a:cubicBezTo>
                    <a:cubicBezTo>
                      <a:pt x="549" y="359"/>
                      <a:pt x="549" y="359"/>
                      <a:pt x="549" y="338"/>
                    </a:cubicBezTo>
                    <a:lnTo>
                      <a:pt x="570" y="359"/>
                    </a:lnTo>
                    <a:lnTo>
                      <a:pt x="570" y="338"/>
                    </a:lnTo>
                    <a:lnTo>
                      <a:pt x="592" y="317"/>
                    </a:lnTo>
                    <a:cubicBezTo>
                      <a:pt x="592" y="317"/>
                      <a:pt x="573" y="317"/>
                      <a:pt x="588" y="300"/>
                    </a:cubicBezTo>
                    <a:lnTo>
                      <a:pt x="588" y="300"/>
                    </a:lnTo>
                    <a:cubicBezTo>
                      <a:pt x="590" y="305"/>
                      <a:pt x="592" y="311"/>
                      <a:pt x="592" y="317"/>
                    </a:cubicBezTo>
                    <a:cubicBezTo>
                      <a:pt x="592" y="296"/>
                      <a:pt x="592" y="296"/>
                      <a:pt x="592" y="296"/>
                    </a:cubicBezTo>
                    <a:cubicBezTo>
                      <a:pt x="590" y="297"/>
                      <a:pt x="589" y="299"/>
                      <a:pt x="588" y="300"/>
                    </a:cubicBezTo>
                    <a:lnTo>
                      <a:pt x="588" y="300"/>
                    </a:lnTo>
                    <a:cubicBezTo>
                      <a:pt x="582" y="286"/>
                      <a:pt x="570" y="275"/>
                      <a:pt x="570" y="275"/>
                    </a:cubicBezTo>
                    <a:cubicBezTo>
                      <a:pt x="570" y="275"/>
                      <a:pt x="570" y="254"/>
                      <a:pt x="570" y="254"/>
                    </a:cubicBezTo>
                    <a:cubicBezTo>
                      <a:pt x="570" y="254"/>
                      <a:pt x="570" y="232"/>
                      <a:pt x="570" y="232"/>
                    </a:cubicBezTo>
                    <a:cubicBezTo>
                      <a:pt x="570" y="232"/>
                      <a:pt x="549" y="232"/>
                      <a:pt x="549" y="211"/>
                    </a:cubicBezTo>
                    <a:lnTo>
                      <a:pt x="570" y="211"/>
                    </a:lnTo>
                    <a:cubicBezTo>
                      <a:pt x="570" y="211"/>
                      <a:pt x="549" y="211"/>
                      <a:pt x="570" y="190"/>
                    </a:cubicBezTo>
                    <a:lnTo>
                      <a:pt x="549" y="190"/>
                    </a:lnTo>
                    <a:cubicBezTo>
                      <a:pt x="549" y="180"/>
                      <a:pt x="549" y="180"/>
                      <a:pt x="549" y="180"/>
                    </a:cubicBezTo>
                    <a:cubicBezTo>
                      <a:pt x="549" y="180"/>
                      <a:pt x="549" y="180"/>
                      <a:pt x="549" y="169"/>
                    </a:cubicBezTo>
                    <a:cubicBezTo>
                      <a:pt x="549" y="169"/>
                      <a:pt x="549" y="169"/>
                      <a:pt x="549" y="148"/>
                    </a:cubicBezTo>
                    <a:lnTo>
                      <a:pt x="528" y="148"/>
                    </a:lnTo>
                    <a:cubicBezTo>
                      <a:pt x="528" y="137"/>
                      <a:pt x="523" y="137"/>
                      <a:pt x="518" y="137"/>
                    </a:cubicBezTo>
                    <a:cubicBezTo>
                      <a:pt x="512" y="137"/>
                      <a:pt x="507" y="137"/>
                      <a:pt x="507" y="127"/>
                    </a:cubicBezTo>
                    <a:lnTo>
                      <a:pt x="528" y="127"/>
                    </a:lnTo>
                    <a:cubicBezTo>
                      <a:pt x="528" y="127"/>
                      <a:pt x="528" y="106"/>
                      <a:pt x="528" y="106"/>
                    </a:cubicBezTo>
                    <a:lnTo>
                      <a:pt x="507" y="106"/>
                    </a:lnTo>
                    <a:cubicBezTo>
                      <a:pt x="507" y="85"/>
                      <a:pt x="507" y="85"/>
                      <a:pt x="507" y="85"/>
                    </a:cubicBezTo>
                    <a:cubicBezTo>
                      <a:pt x="486" y="85"/>
                      <a:pt x="486" y="63"/>
                      <a:pt x="486" y="63"/>
                    </a:cubicBezTo>
                    <a:lnTo>
                      <a:pt x="486" y="63"/>
                    </a:lnTo>
                    <a:cubicBezTo>
                      <a:pt x="486" y="63"/>
                      <a:pt x="507" y="63"/>
                      <a:pt x="507" y="85"/>
                    </a:cubicBezTo>
                    <a:cubicBezTo>
                      <a:pt x="507" y="85"/>
                      <a:pt x="507" y="85"/>
                      <a:pt x="507" y="63"/>
                    </a:cubicBezTo>
                    <a:lnTo>
                      <a:pt x="465" y="63"/>
                    </a:lnTo>
                    <a:lnTo>
                      <a:pt x="465" y="42"/>
                    </a:lnTo>
                    <a:cubicBezTo>
                      <a:pt x="465" y="49"/>
                      <a:pt x="465" y="52"/>
                      <a:pt x="464" y="52"/>
                    </a:cubicBezTo>
                    <a:cubicBezTo>
                      <a:pt x="463" y="52"/>
                      <a:pt x="458" y="42"/>
                      <a:pt x="444" y="42"/>
                    </a:cubicBezTo>
                    <a:cubicBezTo>
                      <a:pt x="444" y="42"/>
                      <a:pt x="423" y="42"/>
                      <a:pt x="423" y="63"/>
                    </a:cubicBezTo>
                    <a:cubicBezTo>
                      <a:pt x="423" y="42"/>
                      <a:pt x="423" y="42"/>
                      <a:pt x="423" y="42"/>
                    </a:cubicBezTo>
                    <a:lnTo>
                      <a:pt x="380" y="42"/>
                    </a:lnTo>
                    <a:cubicBezTo>
                      <a:pt x="380" y="42"/>
                      <a:pt x="380" y="42"/>
                      <a:pt x="380" y="21"/>
                    </a:cubicBezTo>
                    <a:cubicBezTo>
                      <a:pt x="359" y="21"/>
                      <a:pt x="359" y="42"/>
                      <a:pt x="359" y="42"/>
                    </a:cubicBezTo>
                    <a:cubicBezTo>
                      <a:pt x="359" y="21"/>
                      <a:pt x="359" y="21"/>
                      <a:pt x="359" y="21"/>
                    </a:cubicBezTo>
                    <a:cubicBezTo>
                      <a:pt x="359" y="0"/>
                      <a:pt x="338" y="0"/>
                      <a:pt x="338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5" name="Google Shape;12105;p67"/>
              <p:cNvSpPr/>
              <p:nvPr/>
            </p:nvSpPr>
            <p:spPr>
              <a:xfrm>
                <a:off x="5869556" y="358211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6" name="Google Shape;12106;p67"/>
              <p:cNvSpPr/>
              <p:nvPr/>
            </p:nvSpPr>
            <p:spPr>
              <a:xfrm>
                <a:off x="5872881" y="358708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7" name="Google Shape;12107;p67"/>
              <p:cNvSpPr/>
              <p:nvPr/>
            </p:nvSpPr>
            <p:spPr>
              <a:xfrm>
                <a:off x="5873703" y="358872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8" name="Google Shape;12108;p67"/>
              <p:cNvSpPr/>
              <p:nvPr/>
            </p:nvSpPr>
            <p:spPr>
              <a:xfrm>
                <a:off x="5866270" y="3581291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0" y="21"/>
                    </a:moveTo>
                    <a:cubicBezTo>
                      <a:pt x="0" y="21"/>
                      <a:pt x="0" y="21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9" name="Google Shape;12109;p67"/>
              <p:cNvSpPr/>
              <p:nvPr/>
            </p:nvSpPr>
            <p:spPr>
              <a:xfrm>
                <a:off x="5858015" y="358375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0" name="Google Shape;12110;p67"/>
              <p:cNvSpPr/>
              <p:nvPr/>
            </p:nvSpPr>
            <p:spPr>
              <a:xfrm>
                <a:off x="5858837" y="358375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1" name="Google Shape;12111;p67"/>
              <p:cNvSpPr/>
              <p:nvPr/>
            </p:nvSpPr>
            <p:spPr>
              <a:xfrm>
                <a:off x="5867913" y="358211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2" name="Google Shape;12112;p67"/>
              <p:cNvSpPr/>
              <p:nvPr/>
            </p:nvSpPr>
            <p:spPr>
              <a:xfrm>
                <a:off x="5858837" y="358293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3" name="Google Shape;12113;p67"/>
              <p:cNvSpPr/>
              <p:nvPr/>
            </p:nvSpPr>
            <p:spPr>
              <a:xfrm>
                <a:off x="5858015" y="358375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4" name="Google Shape;12114;p67"/>
              <p:cNvSpPr/>
              <p:nvPr/>
            </p:nvSpPr>
            <p:spPr>
              <a:xfrm>
                <a:off x="5862944" y="358211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5" name="Google Shape;12115;p67"/>
              <p:cNvSpPr/>
              <p:nvPr/>
            </p:nvSpPr>
            <p:spPr>
              <a:xfrm>
                <a:off x="5858837" y="358293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6" name="Google Shape;12116;p67"/>
              <p:cNvSpPr/>
              <p:nvPr/>
            </p:nvSpPr>
            <p:spPr>
              <a:xfrm>
                <a:off x="5857193" y="358375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7" name="Google Shape;12117;p67"/>
              <p:cNvSpPr/>
              <p:nvPr/>
            </p:nvSpPr>
            <p:spPr>
              <a:xfrm>
                <a:off x="5861301" y="358211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8" name="Google Shape;12118;p67"/>
              <p:cNvSpPr/>
              <p:nvPr/>
            </p:nvSpPr>
            <p:spPr>
              <a:xfrm>
                <a:off x="5968729" y="3727567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2" y="0"/>
                    </a:moveTo>
                    <a:cubicBezTo>
                      <a:pt x="22" y="0"/>
                      <a:pt x="1" y="0"/>
                      <a:pt x="1" y="0"/>
                    </a:cubicBezTo>
                    <a:cubicBezTo>
                      <a:pt x="1" y="0"/>
                      <a:pt x="22" y="0"/>
                      <a:pt x="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9" name="Google Shape;12119;p67"/>
              <p:cNvSpPr/>
              <p:nvPr/>
            </p:nvSpPr>
            <p:spPr>
              <a:xfrm>
                <a:off x="5970372" y="373003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0" name="Google Shape;12120;p67"/>
              <p:cNvSpPr/>
              <p:nvPr/>
            </p:nvSpPr>
            <p:spPr>
              <a:xfrm>
                <a:off x="5967908" y="3726745"/>
                <a:ext cx="39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1" name="Google Shape;12121;p67"/>
              <p:cNvSpPr/>
              <p:nvPr/>
            </p:nvSpPr>
            <p:spPr>
              <a:xfrm>
                <a:off x="5970372" y="373417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2" name="Google Shape;12122;p67"/>
              <p:cNvSpPr/>
              <p:nvPr/>
            </p:nvSpPr>
            <p:spPr>
              <a:xfrm>
                <a:off x="5971233" y="373167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3" name="Google Shape;12123;p67"/>
              <p:cNvSpPr/>
              <p:nvPr/>
            </p:nvSpPr>
            <p:spPr>
              <a:xfrm>
                <a:off x="5967908" y="372424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4" name="Google Shape;12124;p67"/>
              <p:cNvSpPr/>
              <p:nvPr/>
            </p:nvSpPr>
            <p:spPr>
              <a:xfrm>
                <a:off x="5965443" y="372424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5" name="Google Shape;12125;p67"/>
              <p:cNvSpPr/>
              <p:nvPr/>
            </p:nvSpPr>
            <p:spPr>
              <a:xfrm>
                <a:off x="5966265" y="372506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6" name="Google Shape;12126;p67"/>
              <p:cNvSpPr/>
              <p:nvPr/>
            </p:nvSpPr>
            <p:spPr>
              <a:xfrm>
                <a:off x="5966265" y="372506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7" name="Google Shape;12127;p67"/>
              <p:cNvSpPr/>
              <p:nvPr/>
            </p:nvSpPr>
            <p:spPr>
              <a:xfrm>
                <a:off x="5961296" y="3730031"/>
                <a:ext cx="861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extrusionOk="0">
                    <a:moveTo>
                      <a:pt x="1" y="0"/>
                    </a:moveTo>
                    <a:lnTo>
                      <a:pt x="22" y="22"/>
                    </a:lnTo>
                    <a:cubicBezTo>
                      <a:pt x="22" y="22"/>
                      <a:pt x="22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8" name="Google Shape;12128;p67"/>
              <p:cNvSpPr/>
              <p:nvPr/>
            </p:nvSpPr>
            <p:spPr>
              <a:xfrm>
                <a:off x="5968729" y="373664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9" name="Google Shape;12129;p67"/>
              <p:cNvSpPr/>
              <p:nvPr/>
            </p:nvSpPr>
            <p:spPr>
              <a:xfrm>
                <a:off x="5960475" y="373003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0" name="Google Shape;12130;p67"/>
              <p:cNvSpPr/>
              <p:nvPr/>
            </p:nvSpPr>
            <p:spPr>
              <a:xfrm>
                <a:off x="5968729" y="3723420"/>
                <a:ext cx="861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extrusionOk="0">
                    <a:moveTo>
                      <a:pt x="1" y="22"/>
                    </a:moveTo>
                    <a:cubicBezTo>
                      <a:pt x="22" y="1"/>
                      <a:pt x="22" y="22"/>
                      <a:pt x="22" y="22"/>
                    </a:cubicBezTo>
                    <a:cubicBezTo>
                      <a:pt x="22" y="22"/>
                      <a:pt x="22" y="1"/>
                      <a:pt x="1" y="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1" name="Google Shape;12131;p67"/>
              <p:cNvSpPr/>
              <p:nvPr/>
            </p:nvSpPr>
            <p:spPr>
              <a:xfrm>
                <a:off x="5969551" y="374243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2" name="Google Shape;12132;p67"/>
              <p:cNvSpPr/>
              <p:nvPr/>
            </p:nvSpPr>
            <p:spPr>
              <a:xfrm>
                <a:off x="5960475" y="373003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3" name="Google Shape;12133;p67"/>
              <p:cNvSpPr/>
              <p:nvPr/>
            </p:nvSpPr>
            <p:spPr>
              <a:xfrm>
                <a:off x="5965443" y="373664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4" name="Google Shape;12134;p67"/>
              <p:cNvSpPr/>
              <p:nvPr/>
            </p:nvSpPr>
            <p:spPr>
              <a:xfrm>
                <a:off x="5965443" y="373582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5" name="Google Shape;12135;p67"/>
              <p:cNvSpPr/>
              <p:nvPr/>
            </p:nvSpPr>
            <p:spPr>
              <a:xfrm>
                <a:off x="5961296" y="373003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6" name="Google Shape;12136;p67"/>
              <p:cNvSpPr/>
              <p:nvPr/>
            </p:nvSpPr>
            <p:spPr>
              <a:xfrm>
                <a:off x="5963800" y="3735000"/>
                <a:ext cx="0" cy="39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7" name="Google Shape;12137;p67"/>
              <p:cNvSpPr/>
              <p:nvPr/>
            </p:nvSpPr>
            <p:spPr>
              <a:xfrm>
                <a:off x="5971233" y="373167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8" name="Google Shape;12138;p67"/>
              <p:cNvSpPr/>
              <p:nvPr/>
            </p:nvSpPr>
            <p:spPr>
              <a:xfrm>
                <a:off x="5975341" y="3732496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1"/>
                    </a:moveTo>
                    <a:cubicBezTo>
                      <a:pt x="1" y="22"/>
                      <a:pt x="1" y="22"/>
                      <a:pt x="1" y="22"/>
                    </a:cubicBezTo>
                    <a:cubicBezTo>
                      <a:pt x="1" y="22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9" name="Google Shape;12139;p67"/>
              <p:cNvSpPr/>
              <p:nvPr/>
            </p:nvSpPr>
            <p:spPr>
              <a:xfrm>
                <a:off x="5975341" y="373331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0" name="Google Shape;12140;p67"/>
              <p:cNvSpPr/>
              <p:nvPr/>
            </p:nvSpPr>
            <p:spPr>
              <a:xfrm>
                <a:off x="5975341" y="373003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1" name="Google Shape;12141;p67"/>
              <p:cNvSpPr/>
              <p:nvPr/>
            </p:nvSpPr>
            <p:spPr>
              <a:xfrm>
                <a:off x="5975341" y="373085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2" name="Google Shape;12142;p67"/>
              <p:cNvSpPr/>
              <p:nvPr/>
            </p:nvSpPr>
            <p:spPr>
              <a:xfrm>
                <a:off x="5976162" y="373500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3" name="Google Shape;12143;p67"/>
              <p:cNvSpPr/>
              <p:nvPr/>
            </p:nvSpPr>
            <p:spPr>
              <a:xfrm>
                <a:off x="5956328" y="3723420"/>
                <a:ext cx="20696" cy="19874"/>
              </a:xfrm>
              <a:custGeom>
                <a:avLst/>
                <a:gdLst/>
                <a:ahLst/>
                <a:cxnLst/>
                <a:rect l="l" t="t" r="r" b="b"/>
                <a:pathLst>
                  <a:path w="529" h="508" extrusionOk="0">
                    <a:moveTo>
                      <a:pt x="212" y="1"/>
                    </a:moveTo>
                    <a:cubicBezTo>
                      <a:pt x="212" y="1"/>
                      <a:pt x="233" y="22"/>
                      <a:pt x="233" y="22"/>
                    </a:cubicBezTo>
                    <a:cubicBezTo>
                      <a:pt x="233" y="1"/>
                      <a:pt x="233" y="1"/>
                      <a:pt x="233" y="1"/>
                    </a:cubicBezTo>
                    <a:close/>
                    <a:moveTo>
                      <a:pt x="218" y="12"/>
                    </a:moveTo>
                    <a:cubicBezTo>
                      <a:pt x="212" y="12"/>
                      <a:pt x="212" y="22"/>
                      <a:pt x="212" y="22"/>
                    </a:cubicBezTo>
                    <a:cubicBezTo>
                      <a:pt x="223" y="32"/>
                      <a:pt x="223" y="32"/>
                      <a:pt x="223" y="32"/>
                    </a:cubicBezTo>
                    <a:cubicBezTo>
                      <a:pt x="223" y="32"/>
                      <a:pt x="223" y="32"/>
                      <a:pt x="233" y="43"/>
                    </a:cubicBezTo>
                    <a:cubicBezTo>
                      <a:pt x="233" y="22"/>
                      <a:pt x="233" y="22"/>
                      <a:pt x="233" y="22"/>
                    </a:cubicBezTo>
                    <a:cubicBezTo>
                      <a:pt x="226" y="15"/>
                      <a:pt x="222" y="12"/>
                      <a:pt x="218" y="12"/>
                    </a:cubicBezTo>
                    <a:close/>
                    <a:moveTo>
                      <a:pt x="233" y="43"/>
                    </a:moveTo>
                    <a:cubicBezTo>
                      <a:pt x="240" y="50"/>
                      <a:pt x="245" y="52"/>
                      <a:pt x="248" y="52"/>
                    </a:cubicBezTo>
                    <a:cubicBezTo>
                      <a:pt x="254" y="52"/>
                      <a:pt x="254" y="43"/>
                      <a:pt x="254" y="43"/>
                    </a:cubicBezTo>
                    <a:close/>
                    <a:moveTo>
                      <a:pt x="508" y="191"/>
                    </a:moveTo>
                    <a:cubicBezTo>
                      <a:pt x="491" y="191"/>
                      <a:pt x="501" y="191"/>
                      <a:pt x="506" y="201"/>
                    </a:cubicBezTo>
                    <a:lnTo>
                      <a:pt x="506" y="201"/>
                    </a:lnTo>
                    <a:cubicBezTo>
                      <a:pt x="507" y="198"/>
                      <a:pt x="508" y="195"/>
                      <a:pt x="508" y="191"/>
                    </a:cubicBezTo>
                    <a:close/>
                    <a:moveTo>
                      <a:pt x="506" y="201"/>
                    </a:moveTo>
                    <a:cubicBezTo>
                      <a:pt x="500" y="212"/>
                      <a:pt x="487" y="212"/>
                      <a:pt x="487" y="212"/>
                    </a:cubicBezTo>
                    <a:lnTo>
                      <a:pt x="508" y="212"/>
                    </a:lnTo>
                    <a:cubicBezTo>
                      <a:pt x="508" y="207"/>
                      <a:pt x="507" y="204"/>
                      <a:pt x="506" y="201"/>
                    </a:cubicBezTo>
                    <a:close/>
                    <a:moveTo>
                      <a:pt x="254" y="1"/>
                    </a:moveTo>
                    <a:cubicBezTo>
                      <a:pt x="233" y="1"/>
                      <a:pt x="233" y="22"/>
                      <a:pt x="233" y="22"/>
                    </a:cubicBezTo>
                    <a:cubicBezTo>
                      <a:pt x="233" y="22"/>
                      <a:pt x="233" y="43"/>
                      <a:pt x="254" y="43"/>
                    </a:cubicBezTo>
                    <a:cubicBezTo>
                      <a:pt x="254" y="43"/>
                      <a:pt x="275" y="64"/>
                      <a:pt x="254" y="64"/>
                    </a:cubicBezTo>
                    <a:lnTo>
                      <a:pt x="297" y="64"/>
                    </a:lnTo>
                    <a:cubicBezTo>
                      <a:pt x="297" y="64"/>
                      <a:pt x="297" y="85"/>
                      <a:pt x="297" y="85"/>
                    </a:cubicBezTo>
                    <a:lnTo>
                      <a:pt x="318" y="85"/>
                    </a:lnTo>
                    <a:cubicBezTo>
                      <a:pt x="318" y="106"/>
                      <a:pt x="318" y="106"/>
                      <a:pt x="318" y="106"/>
                    </a:cubicBezTo>
                    <a:lnTo>
                      <a:pt x="339" y="106"/>
                    </a:lnTo>
                    <a:cubicBezTo>
                      <a:pt x="339" y="106"/>
                      <a:pt x="339" y="127"/>
                      <a:pt x="339" y="127"/>
                    </a:cubicBezTo>
                    <a:lnTo>
                      <a:pt x="360" y="127"/>
                    </a:lnTo>
                    <a:cubicBezTo>
                      <a:pt x="360" y="127"/>
                      <a:pt x="360" y="127"/>
                      <a:pt x="339" y="148"/>
                    </a:cubicBezTo>
                    <a:lnTo>
                      <a:pt x="360" y="148"/>
                    </a:lnTo>
                    <a:cubicBezTo>
                      <a:pt x="360" y="148"/>
                      <a:pt x="360" y="169"/>
                      <a:pt x="360" y="169"/>
                    </a:cubicBezTo>
                    <a:cubicBezTo>
                      <a:pt x="381" y="169"/>
                      <a:pt x="360" y="191"/>
                      <a:pt x="360" y="191"/>
                    </a:cubicBezTo>
                    <a:lnTo>
                      <a:pt x="381" y="191"/>
                    </a:lnTo>
                    <a:cubicBezTo>
                      <a:pt x="381" y="198"/>
                      <a:pt x="379" y="200"/>
                      <a:pt x="376" y="200"/>
                    </a:cubicBezTo>
                    <a:cubicBezTo>
                      <a:pt x="369" y="200"/>
                      <a:pt x="360" y="191"/>
                      <a:pt x="360" y="191"/>
                    </a:cubicBezTo>
                    <a:lnTo>
                      <a:pt x="360" y="191"/>
                    </a:lnTo>
                    <a:cubicBezTo>
                      <a:pt x="381" y="212"/>
                      <a:pt x="381" y="212"/>
                      <a:pt x="381" y="212"/>
                    </a:cubicBezTo>
                    <a:cubicBezTo>
                      <a:pt x="360" y="212"/>
                      <a:pt x="381" y="233"/>
                      <a:pt x="360" y="233"/>
                    </a:cubicBezTo>
                    <a:lnTo>
                      <a:pt x="381" y="233"/>
                    </a:lnTo>
                    <a:cubicBezTo>
                      <a:pt x="381" y="233"/>
                      <a:pt x="381" y="233"/>
                      <a:pt x="381" y="254"/>
                    </a:cubicBezTo>
                    <a:lnTo>
                      <a:pt x="360" y="254"/>
                    </a:lnTo>
                    <a:lnTo>
                      <a:pt x="360" y="275"/>
                    </a:lnTo>
                    <a:cubicBezTo>
                      <a:pt x="360" y="286"/>
                      <a:pt x="360" y="286"/>
                      <a:pt x="360" y="286"/>
                    </a:cubicBezTo>
                    <a:cubicBezTo>
                      <a:pt x="360" y="286"/>
                      <a:pt x="360" y="286"/>
                      <a:pt x="360" y="296"/>
                    </a:cubicBezTo>
                    <a:cubicBezTo>
                      <a:pt x="360" y="296"/>
                      <a:pt x="360" y="317"/>
                      <a:pt x="360" y="317"/>
                    </a:cubicBezTo>
                    <a:lnTo>
                      <a:pt x="339" y="317"/>
                    </a:lnTo>
                    <a:cubicBezTo>
                      <a:pt x="339" y="317"/>
                      <a:pt x="339" y="338"/>
                      <a:pt x="339" y="338"/>
                    </a:cubicBezTo>
                    <a:lnTo>
                      <a:pt x="318" y="338"/>
                    </a:lnTo>
                    <a:cubicBezTo>
                      <a:pt x="318" y="346"/>
                      <a:pt x="315" y="348"/>
                      <a:pt x="312" y="348"/>
                    </a:cubicBezTo>
                    <a:cubicBezTo>
                      <a:pt x="306" y="348"/>
                      <a:pt x="297" y="338"/>
                      <a:pt x="297" y="338"/>
                    </a:cubicBezTo>
                    <a:cubicBezTo>
                      <a:pt x="297" y="338"/>
                      <a:pt x="297" y="338"/>
                      <a:pt x="297" y="360"/>
                    </a:cubicBezTo>
                    <a:cubicBezTo>
                      <a:pt x="275" y="338"/>
                      <a:pt x="275" y="338"/>
                      <a:pt x="275" y="338"/>
                    </a:cubicBezTo>
                    <a:lnTo>
                      <a:pt x="233" y="338"/>
                    </a:lnTo>
                    <a:cubicBezTo>
                      <a:pt x="233" y="338"/>
                      <a:pt x="233" y="317"/>
                      <a:pt x="233" y="317"/>
                    </a:cubicBezTo>
                    <a:cubicBezTo>
                      <a:pt x="233" y="317"/>
                      <a:pt x="233" y="317"/>
                      <a:pt x="212" y="338"/>
                    </a:cubicBezTo>
                    <a:cubicBezTo>
                      <a:pt x="223" y="328"/>
                      <a:pt x="223" y="328"/>
                      <a:pt x="220" y="328"/>
                    </a:cubicBezTo>
                    <a:cubicBezTo>
                      <a:pt x="217" y="328"/>
                      <a:pt x="212" y="328"/>
                      <a:pt x="212" y="317"/>
                    </a:cubicBezTo>
                    <a:cubicBezTo>
                      <a:pt x="212" y="317"/>
                      <a:pt x="191" y="296"/>
                      <a:pt x="191" y="296"/>
                    </a:cubicBezTo>
                    <a:cubicBezTo>
                      <a:pt x="191" y="296"/>
                      <a:pt x="191" y="275"/>
                      <a:pt x="191" y="275"/>
                    </a:cubicBezTo>
                    <a:cubicBezTo>
                      <a:pt x="191" y="275"/>
                      <a:pt x="170" y="254"/>
                      <a:pt x="170" y="233"/>
                    </a:cubicBezTo>
                    <a:cubicBezTo>
                      <a:pt x="170" y="212"/>
                      <a:pt x="170" y="212"/>
                      <a:pt x="149" y="191"/>
                    </a:cubicBezTo>
                    <a:cubicBezTo>
                      <a:pt x="128" y="191"/>
                      <a:pt x="128" y="169"/>
                      <a:pt x="128" y="169"/>
                    </a:cubicBezTo>
                    <a:lnTo>
                      <a:pt x="85" y="169"/>
                    </a:lnTo>
                    <a:cubicBezTo>
                      <a:pt x="85" y="169"/>
                      <a:pt x="107" y="191"/>
                      <a:pt x="85" y="191"/>
                    </a:cubicBezTo>
                    <a:lnTo>
                      <a:pt x="64" y="191"/>
                    </a:lnTo>
                    <a:cubicBezTo>
                      <a:pt x="43" y="212"/>
                      <a:pt x="22" y="212"/>
                      <a:pt x="43" y="233"/>
                    </a:cubicBezTo>
                    <a:lnTo>
                      <a:pt x="22" y="233"/>
                    </a:lnTo>
                    <a:cubicBezTo>
                      <a:pt x="43" y="233"/>
                      <a:pt x="22" y="254"/>
                      <a:pt x="22" y="254"/>
                    </a:cubicBezTo>
                    <a:cubicBezTo>
                      <a:pt x="1" y="275"/>
                      <a:pt x="22" y="296"/>
                      <a:pt x="22" y="296"/>
                    </a:cubicBezTo>
                    <a:cubicBezTo>
                      <a:pt x="22" y="296"/>
                      <a:pt x="22" y="296"/>
                      <a:pt x="43" y="317"/>
                    </a:cubicBezTo>
                    <a:lnTo>
                      <a:pt x="22" y="317"/>
                    </a:lnTo>
                    <a:cubicBezTo>
                      <a:pt x="22" y="317"/>
                      <a:pt x="43" y="338"/>
                      <a:pt x="43" y="360"/>
                    </a:cubicBezTo>
                    <a:cubicBezTo>
                      <a:pt x="64" y="381"/>
                      <a:pt x="85" y="423"/>
                      <a:pt x="107" y="444"/>
                    </a:cubicBezTo>
                    <a:cubicBezTo>
                      <a:pt x="107" y="423"/>
                      <a:pt x="107" y="423"/>
                      <a:pt x="107" y="423"/>
                    </a:cubicBezTo>
                    <a:cubicBezTo>
                      <a:pt x="107" y="444"/>
                      <a:pt x="128" y="444"/>
                      <a:pt x="128" y="444"/>
                    </a:cubicBezTo>
                    <a:cubicBezTo>
                      <a:pt x="143" y="459"/>
                      <a:pt x="147" y="474"/>
                      <a:pt x="156" y="474"/>
                    </a:cubicBezTo>
                    <a:cubicBezTo>
                      <a:pt x="159" y="474"/>
                      <a:pt x="164" y="471"/>
                      <a:pt x="170" y="465"/>
                    </a:cubicBezTo>
                    <a:cubicBezTo>
                      <a:pt x="170" y="486"/>
                      <a:pt x="170" y="486"/>
                      <a:pt x="170" y="486"/>
                    </a:cubicBezTo>
                    <a:lnTo>
                      <a:pt x="233" y="486"/>
                    </a:lnTo>
                    <a:cubicBezTo>
                      <a:pt x="212" y="507"/>
                      <a:pt x="233" y="507"/>
                      <a:pt x="233" y="507"/>
                    </a:cubicBezTo>
                    <a:lnTo>
                      <a:pt x="297" y="507"/>
                    </a:lnTo>
                    <a:cubicBezTo>
                      <a:pt x="283" y="507"/>
                      <a:pt x="287" y="498"/>
                      <a:pt x="292" y="498"/>
                    </a:cubicBezTo>
                    <a:cubicBezTo>
                      <a:pt x="294" y="498"/>
                      <a:pt x="297" y="500"/>
                      <a:pt x="297" y="507"/>
                    </a:cubicBezTo>
                    <a:lnTo>
                      <a:pt x="339" y="507"/>
                    </a:lnTo>
                    <a:cubicBezTo>
                      <a:pt x="349" y="497"/>
                      <a:pt x="355" y="497"/>
                      <a:pt x="360" y="497"/>
                    </a:cubicBezTo>
                    <a:cubicBezTo>
                      <a:pt x="365" y="497"/>
                      <a:pt x="371" y="497"/>
                      <a:pt x="381" y="486"/>
                    </a:cubicBezTo>
                    <a:lnTo>
                      <a:pt x="402" y="486"/>
                    </a:lnTo>
                    <a:cubicBezTo>
                      <a:pt x="402" y="486"/>
                      <a:pt x="423" y="465"/>
                      <a:pt x="423" y="465"/>
                    </a:cubicBezTo>
                    <a:lnTo>
                      <a:pt x="444" y="465"/>
                    </a:lnTo>
                    <a:cubicBezTo>
                      <a:pt x="444" y="444"/>
                      <a:pt x="466" y="423"/>
                      <a:pt x="466" y="423"/>
                    </a:cubicBezTo>
                    <a:cubicBezTo>
                      <a:pt x="466" y="402"/>
                      <a:pt x="466" y="402"/>
                      <a:pt x="487" y="402"/>
                    </a:cubicBezTo>
                    <a:cubicBezTo>
                      <a:pt x="487" y="402"/>
                      <a:pt x="487" y="392"/>
                      <a:pt x="493" y="392"/>
                    </a:cubicBezTo>
                    <a:cubicBezTo>
                      <a:pt x="496" y="392"/>
                      <a:pt x="501" y="395"/>
                      <a:pt x="508" y="402"/>
                    </a:cubicBezTo>
                    <a:cubicBezTo>
                      <a:pt x="508" y="402"/>
                      <a:pt x="508" y="381"/>
                      <a:pt x="508" y="381"/>
                    </a:cubicBezTo>
                    <a:cubicBezTo>
                      <a:pt x="529" y="360"/>
                      <a:pt x="487" y="360"/>
                      <a:pt x="508" y="338"/>
                    </a:cubicBezTo>
                    <a:lnTo>
                      <a:pt x="487" y="338"/>
                    </a:lnTo>
                    <a:cubicBezTo>
                      <a:pt x="487" y="338"/>
                      <a:pt x="487" y="317"/>
                      <a:pt x="487" y="317"/>
                    </a:cubicBezTo>
                    <a:lnTo>
                      <a:pt x="508" y="317"/>
                    </a:lnTo>
                    <a:cubicBezTo>
                      <a:pt x="508" y="317"/>
                      <a:pt x="487" y="317"/>
                      <a:pt x="487" y="296"/>
                    </a:cubicBezTo>
                    <a:lnTo>
                      <a:pt x="508" y="296"/>
                    </a:lnTo>
                    <a:cubicBezTo>
                      <a:pt x="508" y="296"/>
                      <a:pt x="508" y="296"/>
                      <a:pt x="508" y="275"/>
                    </a:cubicBezTo>
                    <a:cubicBezTo>
                      <a:pt x="508" y="275"/>
                      <a:pt x="508" y="285"/>
                      <a:pt x="502" y="285"/>
                    </a:cubicBezTo>
                    <a:cubicBezTo>
                      <a:pt x="498" y="285"/>
                      <a:pt x="494" y="282"/>
                      <a:pt x="487" y="275"/>
                    </a:cubicBezTo>
                    <a:cubicBezTo>
                      <a:pt x="487" y="275"/>
                      <a:pt x="487" y="275"/>
                      <a:pt x="487" y="254"/>
                    </a:cubicBezTo>
                    <a:cubicBezTo>
                      <a:pt x="487" y="243"/>
                      <a:pt x="481" y="243"/>
                      <a:pt x="479" y="243"/>
                    </a:cubicBezTo>
                    <a:cubicBezTo>
                      <a:pt x="476" y="243"/>
                      <a:pt x="476" y="243"/>
                      <a:pt x="487" y="233"/>
                    </a:cubicBezTo>
                    <a:cubicBezTo>
                      <a:pt x="476" y="222"/>
                      <a:pt x="481" y="222"/>
                      <a:pt x="487" y="222"/>
                    </a:cubicBezTo>
                    <a:cubicBezTo>
                      <a:pt x="492" y="222"/>
                      <a:pt x="497" y="222"/>
                      <a:pt x="487" y="212"/>
                    </a:cubicBezTo>
                    <a:cubicBezTo>
                      <a:pt x="487" y="191"/>
                      <a:pt x="487" y="191"/>
                      <a:pt x="487" y="191"/>
                    </a:cubicBezTo>
                    <a:cubicBezTo>
                      <a:pt x="487" y="191"/>
                      <a:pt x="487" y="191"/>
                      <a:pt x="487" y="169"/>
                    </a:cubicBezTo>
                    <a:lnTo>
                      <a:pt x="466" y="169"/>
                    </a:lnTo>
                    <a:cubicBezTo>
                      <a:pt x="466" y="169"/>
                      <a:pt x="466" y="148"/>
                      <a:pt x="466" y="148"/>
                    </a:cubicBezTo>
                    <a:cubicBezTo>
                      <a:pt x="452" y="148"/>
                      <a:pt x="447" y="139"/>
                      <a:pt x="445" y="139"/>
                    </a:cubicBezTo>
                    <a:cubicBezTo>
                      <a:pt x="444" y="139"/>
                      <a:pt x="444" y="141"/>
                      <a:pt x="444" y="148"/>
                    </a:cubicBezTo>
                    <a:cubicBezTo>
                      <a:pt x="444" y="127"/>
                      <a:pt x="444" y="127"/>
                      <a:pt x="444" y="127"/>
                    </a:cubicBezTo>
                    <a:cubicBezTo>
                      <a:pt x="444" y="127"/>
                      <a:pt x="444" y="106"/>
                      <a:pt x="444" y="106"/>
                    </a:cubicBezTo>
                    <a:lnTo>
                      <a:pt x="402" y="106"/>
                    </a:lnTo>
                    <a:cubicBezTo>
                      <a:pt x="423" y="106"/>
                      <a:pt x="423" y="85"/>
                      <a:pt x="423" y="85"/>
                    </a:cubicBezTo>
                    <a:lnTo>
                      <a:pt x="402" y="85"/>
                    </a:lnTo>
                    <a:cubicBezTo>
                      <a:pt x="402" y="85"/>
                      <a:pt x="402" y="85"/>
                      <a:pt x="402" y="64"/>
                    </a:cubicBezTo>
                    <a:cubicBezTo>
                      <a:pt x="402" y="64"/>
                      <a:pt x="381" y="85"/>
                      <a:pt x="381" y="85"/>
                    </a:cubicBezTo>
                    <a:cubicBezTo>
                      <a:pt x="402" y="64"/>
                      <a:pt x="381" y="64"/>
                      <a:pt x="381" y="64"/>
                    </a:cubicBezTo>
                    <a:cubicBezTo>
                      <a:pt x="381" y="53"/>
                      <a:pt x="381" y="53"/>
                      <a:pt x="381" y="53"/>
                    </a:cubicBezTo>
                    <a:cubicBezTo>
                      <a:pt x="381" y="53"/>
                      <a:pt x="381" y="53"/>
                      <a:pt x="381" y="43"/>
                    </a:cubicBezTo>
                    <a:cubicBezTo>
                      <a:pt x="381" y="53"/>
                      <a:pt x="381" y="53"/>
                      <a:pt x="378" y="53"/>
                    </a:cubicBezTo>
                    <a:cubicBezTo>
                      <a:pt x="376" y="53"/>
                      <a:pt x="371" y="53"/>
                      <a:pt x="360" y="64"/>
                    </a:cubicBezTo>
                    <a:cubicBezTo>
                      <a:pt x="360" y="43"/>
                      <a:pt x="360" y="43"/>
                      <a:pt x="381" y="43"/>
                    </a:cubicBezTo>
                    <a:lnTo>
                      <a:pt x="318" y="43"/>
                    </a:lnTo>
                    <a:cubicBezTo>
                      <a:pt x="318" y="43"/>
                      <a:pt x="339" y="22"/>
                      <a:pt x="339" y="22"/>
                    </a:cubicBezTo>
                    <a:lnTo>
                      <a:pt x="297" y="22"/>
                    </a:lnTo>
                    <a:cubicBezTo>
                      <a:pt x="297" y="22"/>
                      <a:pt x="318" y="1"/>
                      <a:pt x="318" y="1"/>
                    </a:cubicBezTo>
                    <a:lnTo>
                      <a:pt x="318" y="1"/>
                    </a:lnTo>
                    <a:cubicBezTo>
                      <a:pt x="318" y="1"/>
                      <a:pt x="297" y="1"/>
                      <a:pt x="297" y="22"/>
                    </a:cubicBezTo>
                    <a:lnTo>
                      <a:pt x="275" y="22"/>
                    </a:lnTo>
                    <a:cubicBezTo>
                      <a:pt x="275" y="15"/>
                      <a:pt x="273" y="12"/>
                      <a:pt x="270" y="12"/>
                    </a:cubicBezTo>
                    <a:cubicBezTo>
                      <a:pt x="264" y="12"/>
                      <a:pt x="254" y="22"/>
                      <a:pt x="254" y="22"/>
                    </a:cubicBezTo>
                    <a:cubicBezTo>
                      <a:pt x="233" y="1"/>
                      <a:pt x="254" y="1"/>
                      <a:pt x="25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4" name="Google Shape;12144;p67"/>
              <p:cNvSpPr/>
              <p:nvPr/>
            </p:nvSpPr>
            <p:spPr>
              <a:xfrm>
                <a:off x="5975341" y="373003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5" name="Google Shape;12145;p67"/>
              <p:cNvSpPr/>
              <p:nvPr/>
            </p:nvSpPr>
            <p:spPr>
              <a:xfrm>
                <a:off x="5975341" y="3734178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1" y="0"/>
                    </a:moveTo>
                    <a:lnTo>
                      <a:pt x="22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6" name="Google Shape;12146;p67"/>
              <p:cNvSpPr/>
              <p:nvPr/>
            </p:nvSpPr>
            <p:spPr>
              <a:xfrm>
                <a:off x="5976162" y="373500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7" name="Google Shape;12147;p67"/>
              <p:cNvSpPr/>
              <p:nvPr/>
            </p:nvSpPr>
            <p:spPr>
              <a:xfrm>
                <a:off x="5973698" y="372838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8" name="Google Shape;12148;p67"/>
              <p:cNvSpPr/>
              <p:nvPr/>
            </p:nvSpPr>
            <p:spPr>
              <a:xfrm>
                <a:off x="5969551" y="372424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9" name="Google Shape;12149;p67"/>
              <p:cNvSpPr/>
              <p:nvPr/>
            </p:nvSpPr>
            <p:spPr>
              <a:xfrm>
                <a:off x="5969551" y="372506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0" name="Google Shape;12150;p67"/>
              <p:cNvSpPr/>
              <p:nvPr/>
            </p:nvSpPr>
            <p:spPr>
              <a:xfrm>
                <a:off x="5974519" y="373003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1" name="Google Shape;12151;p67"/>
              <p:cNvSpPr/>
              <p:nvPr/>
            </p:nvSpPr>
            <p:spPr>
              <a:xfrm>
                <a:off x="5969551" y="3725063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1" y="1"/>
                    </a:moveTo>
                    <a:lnTo>
                      <a:pt x="22" y="1"/>
                    </a:lnTo>
                    <a:lnTo>
                      <a:pt x="22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2" name="Google Shape;12152;p67"/>
              <p:cNvSpPr/>
              <p:nvPr/>
            </p:nvSpPr>
            <p:spPr>
              <a:xfrm>
                <a:off x="5969551" y="372424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3" name="Google Shape;12153;p67"/>
              <p:cNvSpPr/>
              <p:nvPr/>
            </p:nvSpPr>
            <p:spPr>
              <a:xfrm>
                <a:off x="5972055" y="3726745"/>
                <a:ext cx="861" cy="0"/>
              </a:xfrm>
              <a:custGeom>
                <a:avLst/>
                <a:gdLst/>
                <a:ahLst/>
                <a:cxnLst/>
                <a:rect l="l" t="t" r="r" b="b"/>
                <a:pathLst>
                  <a:path w="22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2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4" name="Google Shape;12154;p67"/>
              <p:cNvSpPr/>
              <p:nvPr/>
            </p:nvSpPr>
            <p:spPr>
              <a:xfrm>
                <a:off x="5970372" y="372424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5" name="Google Shape;12155;p67"/>
              <p:cNvSpPr/>
              <p:nvPr/>
            </p:nvSpPr>
            <p:spPr>
              <a:xfrm>
                <a:off x="5969551" y="3723420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22"/>
                    </a:moveTo>
                    <a:lnTo>
                      <a:pt x="1" y="22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6" name="Google Shape;12156;p67"/>
              <p:cNvSpPr/>
              <p:nvPr/>
            </p:nvSpPr>
            <p:spPr>
              <a:xfrm>
                <a:off x="5971233" y="3725885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1" y="1"/>
                    </a:moveTo>
                    <a:cubicBezTo>
                      <a:pt x="21" y="1"/>
                      <a:pt x="21" y="1"/>
                      <a:pt x="0" y="1"/>
                    </a:cubicBezTo>
                    <a:cubicBezTo>
                      <a:pt x="0" y="1"/>
                      <a:pt x="21" y="1"/>
                      <a:pt x="2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7" name="Google Shape;12157;p67"/>
              <p:cNvSpPr/>
              <p:nvPr/>
            </p:nvSpPr>
            <p:spPr>
              <a:xfrm>
                <a:off x="6143094" y="360194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8" name="Google Shape;12158;p67"/>
              <p:cNvSpPr/>
              <p:nvPr/>
            </p:nvSpPr>
            <p:spPr>
              <a:xfrm>
                <a:off x="6143955" y="3604412"/>
                <a:ext cx="0" cy="39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9" name="Google Shape;12159;p67"/>
              <p:cNvSpPr/>
              <p:nvPr/>
            </p:nvSpPr>
            <p:spPr>
              <a:xfrm>
                <a:off x="6142273" y="3600304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21"/>
                    </a:moveTo>
                    <a:lnTo>
                      <a:pt x="1" y="2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0" name="Google Shape;12160;p67"/>
              <p:cNvSpPr/>
              <p:nvPr/>
            </p:nvSpPr>
            <p:spPr>
              <a:xfrm>
                <a:off x="6143955" y="3609380"/>
                <a:ext cx="0" cy="39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1" name="Google Shape;12161;p67"/>
              <p:cNvSpPr/>
              <p:nvPr/>
            </p:nvSpPr>
            <p:spPr>
              <a:xfrm>
                <a:off x="6144777" y="360691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2" name="Google Shape;12162;p67"/>
              <p:cNvSpPr/>
              <p:nvPr/>
            </p:nvSpPr>
            <p:spPr>
              <a:xfrm>
                <a:off x="6143094" y="3597800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1"/>
                    </a:moveTo>
                    <a:lnTo>
                      <a:pt x="1" y="22"/>
                    </a:lnTo>
                    <a:cubicBezTo>
                      <a:pt x="1" y="2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3" name="Google Shape;12163;p67"/>
              <p:cNvSpPr/>
              <p:nvPr/>
            </p:nvSpPr>
            <p:spPr>
              <a:xfrm>
                <a:off x="6140630" y="359780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4" name="Google Shape;12164;p67"/>
              <p:cNvSpPr/>
              <p:nvPr/>
            </p:nvSpPr>
            <p:spPr>
              <a:xfrm>
                <a:off x="6141451" y="359862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5" name="Google Shape;12165;p67"/>
              <p:cNvSpPr/>
              <p:nvPr/>
            </p:nvSpPr>
            <p:spPr>
              <a:xfrm>
                <a:off x="6141451" y="359862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6" name="Google Shape;12166;p67"/>
              <p:cNvSpPr/>
              <p:nvPr/>
            </p:nvSpPr>
            <p:spPr>
              <a:xfrm>
                <a:off x="6137344" y="3606916"/>
                <a:ext cx="0" cy="39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7" name="Google Shape;12167;p67"/>
              <p:cNvSpPr/>
              <p:nvPr/>
            </p:nvSpPr>
            <p:spPr>
              <a:xfrm>
                <a:off x="6141451" y="361184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8" name="Google Shape;12168;p67"/>
              <p:cNvSpPr/>
              <p:nvPr/>
            </p:nvSpPr>
            <p:spPr>
              <a:xfrm>
                <a:off x="6136483" y="360523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9" name="Google Shape;12169;p67"/>
              <p:cNvSpPr/>
              <p:nvPr/>
            </p:nvSpPr>
            <p:spPr>
              <a:xfrm>
                <a:off x="6143955" y="3598622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1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0" name="Google Shape;12170;p67"/>
              <p:cNvSpPr/>
              <p:nvPr/>
            </p:nvSpPr>
            <p:spPr>
              <a:xfrm>
                <a:off x="6142273" y="361763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1" name="Google Shape;12171;p67"/>
              <p:cNvSpPr/>
              <p:nvPr/>
            </p:nvSpPr>
            <p:spPr>
              <a:xfrm>
                <a:off x="6136483" y="360523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2" name="Google Shape;12172;p67"/>
              <p:cNvSpPr/>
              <p:nvPr/>
            </p:nvSpPr>
            <p:spPr>
              <a:xfrm>
                <a:off x="6138165" y="361184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3" name="Google Shape;12173;p67"/>
              <p:cNvSpPr/>
              <p:nvPr/>
            </p:nvSpPr>
            <p:spPr>
              <a:xfrm>
                <a:off x="6138165" y="361184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4" name="Google Shape;12174;p67"/>
              <p:cNvSpPr/>
              <p:nvPr/>
            </p:nvSpPr>
            <p:spPr>
              <a:xfrm>
                <a:off x="6137344" y="3606055"/>
                <a:ext cx="0" cy="900"/>
              </a:xfrm>
              <a:custGeom>
                <a:avLst/>
                <a:gdLst/>
                <a:ahLst/>
                <a:cxnLst/>
                <a:rect l="l" t="t" r="r" b="b"/>
                <a:pathLst>
                  <a:path h="23" extrusionOk="0">
                    <a:moveTo>
                      <a:pt x="0" y="22"/>
                    </a:moveTo>
                    <a:lnTo>
                      <a:pt x="0" y="1"/>
                    </a:lnTo>
                    <a:cubicBezTo>
                      <a:pt x="0" y="1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5" name="Google Shape;12175;p67"/>
              <p:cNvSpPr/>
              <p:nvPr/>
            </p:nvSpPr>
            <p:spPr>
              <a:xfrm>
                <a:off x="6137344" y="3611023"/>
                <a:ext cx="0" cy="39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6" name="Google Shape;12176;p67"/>
              <p:cNvSpPr/>
              <p:nvPr/>
            </p:nvSpPr>
            <p:spPr>
              <a:xfrm>
                <a:off x="6144777" y="3606055"/>
                <a:ext cx="39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0" y="22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7" name="Google Shape;12177;p67"/>
              <p:cNvSpPr/>
              <p:nvPr/>
            </p:nvSpPr>
            <p:spPr>
              <a:xfrm>
                <a:off x="6148884" y="360855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8" name="Google Shape;12178;p67"/>
              <p:cNvSpPr/>
              <p:nvPr/>
            </p:nvSpPr>
            <p:spPr>
              <a:xfrm>
                <a:off x="6148884" y="360938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9" name="Google Shape;12179;p67"/>
              <p:cNvSpPr/>
              <p:nvPr/>
            </p:nvSpPr>
            <p:spPr>
              <a:xfrm>
                <a:off x="6148884" y="360605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0" name="Google Shape;12180;p67"/>
              <p:cNvSpPr/>
              <p:nvPr/>
            </p:nvSpPr>
            <p:spPr>
              <a:xfrm>
                <a:off x="6148884" y="3606055"/>
                <a:ext cx="39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1"/>
                    </a:move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1" name="Google Shape;12181;p67"/>
              <p:cNvSpPr/>
              <p:nvPr/>
            </p:nvSpPr>
            <p:spPr>
              <a:xfrm>
                <a:off x="6130732" y="3596979"/>
                <a:ext cx="18192" cy="21517"/>
              </a:xfrm>
              <a:custGeom>
                <a:avLst/>
                <a:gdLst/>
                <a:ahLst/>
                <a:cxnLst/>
                <a:rect l="l" t="t" r="r" b="b"/>
                <a:pathLst>
                  <a:path w="465" h="550" extrusionOk="0">
                    <a:moveTo>
                      <a:pt x="254" y="1"/>
                    </a:moveTo>
                    <a:cubicBezTo>
                      <a:pt x="254" y="11"/>
                      <a:pt x="254" y="11"/>
                      <a:pt x="254" y="11"/>
                    </a:cubicBezTo>
                    <a:cubicBezTo>
                      <a:pt x="254" y="11"/>
                      <a:pt x="254" y="11"/>
                      <a:pt x="254" y="22"/>
                    </a:cubicBezTo>
                    <a:lnTo>
                      <a:pt x="275" y="22"/>
                    </a:lnTo>
                    <a:cubicBezTo>
                      <a:pt x="275" y="11"/>
                      <a:pt x="275" y="11"/>
                      <a:pt x="277" y="11"/>
                    </a:cubicBezTo>
                    <a:cubicBezTo>
                      <a:pt x="280" y="11"/>
                      <a:pt x="285" y="11"/>
                      <a:pt x="296" y="1"/>
                    </a:cubicBezTo>
                    <a:close/>
                    <a:moveTo>
                      <a:pt x="338" y="43"/>
                    </a:moveTo>
                    <a:cubicBezTo>
                      <a:pt x="338" y="53"/>
                      <a:pt x="338" y="53"/>
                      <a:pt x="338" y="53"/>
                    </a:cubicBezTo>
                    <a:cubicBezTo>
                      <a:pt x="338" y="53"/>
                      <a:pt x="338" y="53"/>
                      <a:pt x="338" y="64"/>
                    </a:cubicBezTo>
                    <a:cubicBezTo>
                      <a:pt x="359" y="64"/>
                      <a:pt x="359" y="43"/>
                      <a:pt x="359" y="43"/>
                    </a:cubicBezTo>
                    <a:close/>
                    <a:moveTo>
                      <a:pt x="338" y="254"/>
                    </a:moveTo>
                    <a:cubicBezTo>
                      <a:pt x="338" y="275"/>
                      <a:pt x="359" y="275"/>
                      <a:pt x="359" y="275"/>
                    </a:cubicBezTo>
                    <a:cubicBezTo>
                      <a:pt x="359" y="275"/>
                      <a:pt x="338" y="254"/>
                      <a:pt x="338" y="254"/>
                    </a:cubicBezTo>
                    <a:close/>
                    <a:moveTo>
                      <a:pt x="275" y="22"/>
                    </a:moveTo>
                    <a:cubicBezTo>
                      <a:pt x="275" y="22"/>
                      <a:pt x="254" y="22"/>
                      <a:pt x="254" y="43"/>
                    </a:cubicBezTo>
                    <a:lnTo>
                      <a:pt x="275" y="43"/>
                    </a:lnTo>
                    <a:cubicBezTo>
                      <a:pt x="275" y="43"/>
                      <a:pt x="275" y="43"/>
                      <a:pt x="275" y="64"/>
                    </a:cubicBezTo>
                    <a:lnTo>
                      <a:pt x="296" y="64"/>
                    </a:lnTo>
                    <a:cubicBezTo>
                      <a:pt x="296" y="64"/>
                      <a:pt x="296" y="85"/>
                      <a:pt x="296" y="85"/>
                    </a:cubicBezTo>
                    <a:cubicBezTo>
                      <a:pt x="296" y="85"/>
                      <a:pt x="296" y="85"/>
                      <a:pt x="296" y="106"/>
                    </a:cubicBezTo>
                    <a:lnTo>
                      <a:pt x="317" y="106"/>
                    </a:lnTo>
                    <a:cubicBezTo>
                      <a:pt x="317" y="127"/>
                      <a:pt x="317" y="127"/>
                      <a:pt x="317" y="127"/>
                    </a:cubicBezTo>
                    <a:cubicBezTo>
                      <a:pt x="317" y="138"/>
                      <a:pt x="322" y="138"/>
                      <a:pt x="327" y="138"/>
                    </a:cubicBezTo>
                    <a:cubicBezTo>
                      <a:pt x="333" y="138"/>
                      <a:pt x="338" y="138"/>
                      <a:pt x="338" y="148"/>
                    </a:cubicBezTo>
                    <a:cubicBezTo>
                      <a:pt x="338" y="148"/>
                      <a:pt x="338" y="170"/>
                      <a:pt x="338" y="170"/>
                    </a:cubicBezTo>
                    <a:cubicBezTo>
                      <a:pt x="338" y="170"/>
                      <a:pt x="338" y="170"/>
                      <a:pt x="338" y="191"/>
                    </a:cubicBezTo>
                    <a:lnTo>
                      <a:pt x="338" y="212"/>
                    </a:lnTo>
                    <a:cubicBezTo>
                      <a:pt x="359" y="212"/>
                      <a:pt x="338" y="233"/>
                      <a:pt x="359" y="233"/>
                    </a:cubicBezTo>
                    <a:lnTo>
                      <a:pt x="338" y="233"/>
                    </a:lnTo>
                    <a:cubicBezTo>
                      <a:pt x="359" y="233"/>
                      <a:pt x="359" y="233"/>
                      <a:pt x="359" y="254"/>
                    </a:cubicBezTo>
                    <a:cubicBezTo>
                      <a:pt x="338" y="254"/>
                      <a:pt x="359" y="254"/>
                      <a:pt x="359" y="275"/>
                    </a:cubicBezTo>
                    <a:cubicBezTo>
                      <a:pt x="359" y="296"/>
                      <a:pt x="359" y="296"/>
                      <a:pt x="359" y="296"/>
                    </a:cubicBezTo>
                    <a:lnTo>
                      <a:pt x="338" y="296"/>
                    </a:lnTo>
                    <a:cubicBezTo>
                      <a:pt x="338" y="296"/>
                      <a:pt x="338" y="296"/>
                      <a:pt x="338" y="317"/>
                    </a:cubicBezTo>
                    <a:lnTo>
                      <a:pt x="317" y="317"/>
                    </a:lnTo>
                    <a:cubicBezTo>
                      <a:pt x="317" y="317"/>
                      <a:pt x="317" y="317"/>
                      <a:pt x="317" y="339"/>
                    </a:cubicBezTo>
                    <a:cubicBezTo>
                      <a:pt x="317" y="349"/>
                      <a:pt x="312" y="349"/>
                      <a:pt x="306" y="349"/>
                    </a:cubicBezTo>
                    <a:cubicBezTo>
                      <a:pt x="301" y="349"/>
                      <a:pt x="296" y="349"/>
                      <a:pt x="296" y="360"/>
                    </a:cubicBezTo>
                    <a:lnTo>
                      <a:pt x="275" y="360"/>
                    </a:lnTo>
                    <a:cubicBezTo>
                      <a:pt x="275" y="360"/>
                      <a:pt x="296" y="381"/>
                      <a:pt x="275" y="381"/>
                    </a:cubicBezTo>
                    <a:lnTo>
                      <a:pt x="254" y="381"/>
                    </a:lnTo>
                    <a:cubicBezTo>
                      <a:pt x="254" y="391"/>
                      <a:pt x="248" y="397"/>
                      <a:pt x="243" y="397"/>
                    </a:cubicBezTo>
                    <a:cubicBezTo>
                      <a:pt x="238" y="397"/>
                      <a:pt x="232" y="391"/>
                      <a:pt x="232" y="381"/>
                    </a:cubicBezTo>
                    <a:lnTo>
                      <a:pt x="232" y="402"/>
                    </a:lnTo>
                    <a:cubicBezTo>
                      <a:pt x="232" y="391"/>
                      <a:pt x="227" y="391"/>
                      <a:pt x="222" y="391"/>
                    </a:cubicBezTo>
                    <a:cubicBezTo>
                      <a:pt x="217" y="391"/>
                      <a:pt x="211" y="391"/>
                      <a:pt x="211" y="381"/>
                    </a:cubicBezTo>
                    <a:lnTo>
                      <a:pt x="211" y="402"/>
                    </a:lnTo>
                    <a:lnTo>
                      <a:pt x="190" y="402"/>
                    </a:lnTo>
                    <a:cubicBezTo>
                      <a:pt x="190" y="381"/>
                      <a:pt x="190" y="381"/>
                      <a:pt x="190" y="381"/>
                    </a:cubicBezTo>
                    <a:cubicBezTo>
                      <a:pt x="190" y="381"/>
                      <a:pt x="169" y="381"/>
                      <a:pt x="190" y="360"/>
                    </a:cubicBezTo>
                    <a:lnTo>
                      <a:pt x="190" y="360"/>
                    </a:lnTo>
                    <a:cubicBezTo>
                      <a:pt x="183" y="367"/>
                      <a:pt x="178" y="369"/>
                      <a:pt x="175" y="369"/>
                    </a:cubicBezTo>
                    <a:cubicBezTo>
                      <a:pt x="169" y="369"/>
                      <a:pt x="169" y="360"/>
                      <a:pt x="169" y="360"/>
                    </a:cubicBezTo>
                    <a:cubicBezTo>
                      <a:pt x="169" y="339"/>
                      <a:pt x="169" y="339"/>
                      <a:pt x="169" y="339"/>
                    </a:cubicBezTo>
                    <a:cubicBezTo>
                      <a:pt x="169" y="339"/>
                      <a:pt x="169" y="317"/>
                      <a:pt x="169" y="296"/>
                    </a:cubicBezTo>
                    <a:cubicBezTo>
                      <a:pt x="169" y="296"/>
                      <a:pt x="169" y="275"/>
                      <a:pt x="169" y="254"/>
                    </a:cubicBezTo>
                    <a:cubicBezTo>
                      <a:pt x="169" y="254"/>
                      <a:pt x="169" y="233"/>
                      <a:pt x="169" y="233"/>
                    </a:cubicBezTo>
                    <a:cubicBezTo>
                      <a:pt x="169" y="233"/>
                      <a:pt x="169" y="233"/>
                      <a:pt x="148" y="212"/>
                    </a:cubicBezTo>
                    <a:cubicBezTo>
                      <a:pt x="148" y="219"/>
                      <a:pt x="148" y="221"/>
                      <a:pt x="147" y="221"/>
                    </a:cubicBezTo>
                    <a:cubicBezTo>
                      <a:pt x="146" y="221"/>
                      <a:pt x="141" y="212"/>
                      <a:pt x="127" y="212"/>
                    </a:cubicBezTo>
                    <a:lnTo>
                      <a:pt x="106" y="212"/>
                    </a:lnTo>
                    <a:cubicBezTo>
                      <a:pt x="106" y="212"/>
                      <a:pt x="106" y="233"/>
                      <a:pt x="106" y="233"/>
                    </a:cubicBezTo>
                    <a:cubicBezTo>
                      <a:pt x="85" y="233"/>
                      <a:pt x="85" y="212"/>
                      <a:pt x="85" y="212"/>
                    </a:cubicBezTo>
                    <a:cubicBezTo>
                      <a:pt x="85" y="233"/>
                      <a:pt x="42" y="233"/>
                      <a:pt x="42" y="233"/>
                    </a:cubicBezTo>
                    <a:cubicBezTo>
                      <a:pt x="42" y="254"/>
                      <a:pt x="21" y="254"/>
                      <a:pt x="21" y="254"/>
                    </a:cubicBezTo>
                    <a:cubicBezTo>
                      <a:pt x="21" y="275"/>
                      <a:pt x="21" y="296"/>
                      <a:pt x="0" y="296"/>
                    </a:cubicBezTo>
                    <a:lnTo>
                      <a:pt x="21" y="296"/>
                    </a:lnTo>
                    <a:cubicBezTo>
                      <a:pt x="21" y="296"/>
                      <a:pt x="21" y="296"/>
                      <a:pt x="21" y="317"/>
                    </a:cubicBezTo>
                    <a:cubicBezTo>
                      <a:pt x="0" y="317"/>
                      <a:pt x="0" y="360"/>
                      <a:pt x="0" y="381"/>
                    </a:cubicBezTo>
                    <a:cubicBezTo>
                      <a:pt x="21" y="402"/>
                      <a:pt x="21" y="444"/>
                      <a:pt x="42" y="465"/>
                    </a:cubicBezTo>
                    <a:cubicBezTo>
                      <a:pt x="42" y="476"/>
                      <a:pt x="48" y="476"/>
                      <a:pt x="53" y="476"/>
                    </a:cubicBezTo>
                    <a:cubicBezTo>
                      <a:pt x="58" y="476"/>
                      <a:pt x="63" y="476"/>
                      <a:pt x="63" y="486"/>
                    </a:cubicBezTo>
                    <a:cubicBezTo>
                      <a:pt x="85" y="508"/>
                      <a:pt x="85" y="529"/>
                      <a:pt x="106" y="529"/>
                    </a:cubicBezTo>
                    <a:lnTo>
                      <a:pt x="148" y="529"/>
                    </a:lnTo>
                    <a:cubicBezTo>
                      <a:pt x="148" y="550"/>
                      <a:pt x="148" y="550"/>
                      <a:pt x="148" y="550"/>
                    </a:cubicBezTo>
                    <a:lnTo>
                      <a:pt x="296" y="550"/>
                    </a:lnTo>
                    <a:cubicBezTo>
                      <a:pt x="296" y="550"/>
                      <a:pt x="296" y="550"/>
                      <a:pt x="296" y="529"/>
                    </a:cubicBezTo>
                    <a:cubicBezTo>
                      <a:pt x="310" y="529"/>
                      <a:pt x="315" y="538"/>
                      <a:pt x="322" y="538"/>
                    </a:cubicBezTo>
                    <a:cubicBezTo>
                      <a:pt x="326" y="538"/>
                      <a:pt x="331" y="536"/>
                      <a:pt x="338" y="529"/>
                    </a:cubicBezTo>
                    <a:lnTo>
                      <a:pt x="317" y="529"/>
                    </a:lnTo>
                    <a:cubicBezTo>
                      <a:pt x="324" y="522"/>
                      <a:pt x="329" y="519"/>
                      <a:pt x="332" y="519"/>
                    </a:cubicBezTo>
                    <a:cubicBezTo>
                      <a:pt x="338" y="519"/>
                      <a:pt x="338" y="529"/>
                      <a:pt x="338" y="529"/>
                    </a:cubicBezTo>
                    <a:lnTo>
                      <a:pt x="359" y="529"/>
                    </a:lnTo>
                    <a:cubicBezTo>
                      <a:pt x="359" y="508"/>
                      <a:pt x="359" y="508"/>
                      <a:pt x="359" y="508"/>
                    </a:cubicBezTo>
                    <a:lnTo>
                      <a:pt x="380" y="508"/>
                    </a:lnTo>
                    <a:cubicBezTo>
                      <a:pt x="401" y="486"/>
                      <a:pt x="401" y="465"/>
                      <a:pt x="423" y="465"/>
                    </a:cubicBezTo>
                    <a:cubicBezTo>
                      <a:pt x="423" y="444"/>
                      <a:pt x="423" y="444"/>
                      <a:pt x="423" y="444"/>
                    </a:cubicBezTo>
                    <a:lnTo>
                      <a:pt x="444" y="444"/>
                    </a:lnTo>
                    <a:lnTo>
                      <a:pt x="444" y="423"/>
                    </a:lnTo>
                    <a:lnTo>
                      <a:pt x="465" y="423"/>
                    </a:lnTo>
                    <a:cubicBezTo>
                      <a:pt x="465" y="423"/>
                      <a:pt x="444" y="402"/>
                      <a:pt x="465" y="402"/>
                    </a:cubicBezTo>
                    <a:cubicBezTo>
                      <a:pt x="465" y="402"/>
                      <a:pt x="465" y="381"/>
                      <a:pt x="465" y="381"/>
                    </a:cubicBezTo>
                    <a:cubicBezTo>
                      <a:pt x="444" y="381"/>
                      <a:pt x="465" y="402"/>
                      <a:pt x="444" y="402"/>
                    </a:cubicBezTo>
                    <a:cubicBezTo>
                      <a:pt x="444" y="381"/>
                      <a:pt x="444" y="381"/>
                      <a:pt x="444" y="381"/>
                    </a:cubicBezTo>
                    <a:lnTo>
                      <a:pt x="465" y="381"/>
                    </a:lnTo>
                    <a:cubicBezTo>
                      <a:pt x="465" y="360"/>
                      <a:pt x="444" y="360"/>
                      <a:pt x="444" y="360"/>
                    </a:cubicBezTo>
                    <a:lnTo>
                      <a:pt x="465" y="360"/>
                    </a:lnTo>
                    <a:cubicBezTo>
                      <a:pt x="465" y="360"/>
                      <a:pt x="444" y="360"/>
                      <a:pt x="465" y="339"/>
                    </a:cubicBezTo>
                    <a:cubicBezTo>
                      <a:pt x="465" y="339"/>
                      <a:pt x="465" y="339"/>
                      <a:pt x="465" y="317"/>
                    </a:cubicBezTo>
                    <a:lnTo>
                      <a:pt x="444" y="317"/>
                    </a:lnTo>
                    <a:cubicBezTo>
                      <a:pt x="465" y="317"/>
                      <a:pt x="444" y="297"/>
                      <a:pt x="444" y="296"/>
                    </a:cubicBezTo>
                    <a:lnTo>
                      <a:pt x="444" y="296"/>
                    </a:lnTo>
                    <a:cubicBezTo>
                      <a:pt x="465" y="317"/>
                      <a:pt x="465" y="317"/>
                      <a:pt x="465" y="317"/>
                    </a:cubicBezTo>
                    <a:lnTo>
                      <a:pt x="465" y="296"/>
                    </a:lnTo>
                    <a:lnTo>
                      <a:pt x="444" y="296"/>
                    </a:lnTo>
                    <a:cubicBezTo>
                      <a:pt x="465" y="296"/>
                      <a:pt x="444" y="275"/>
                      <a:pt x="465" y="275"/>
                    </a:cubicBezTo>
                    <a:cubicBezTo>
                      <a:pt x="465" y="275"/>
                      <a:pt x="465" y="275"/>
                      <a:pt x="465" y="254"/>
                    </a:cubicBezTo>
                    <a:cubicBezTo>
                      <a:pt x="465" y="233"/>
                      <a:pt x="444" y="233"/>
                      <a:pt x="465" y="233"/>
                    </a:cubicBezTo>
                    <a:cubicBezTo>
                      <a:pt x="465" y="233"/>
                      <a:pt x="465" y="233"/>
                      <a:pt x="465" y="212"/>
                    </a:cubicBezTo>
                    <a:cubicBezTo>
                      <a:pt x="465" y="205"/>
                      <a:pt x="465" y="202"/>
                      <a:pt x="464" y="202"/>
                    </a:cubicBezTo>
                    <a:cubicBezTo>
                      <a:pt x="462" y="202"/>
                      <a:pt x="458" y="212"/>
                      <a:pt x="444" y="212"/>
                    </a:cubicBezTo>
                    <a:lnTo>
                      <a:pt x="444" y="191"/>
                    </a:lnTo>
                    <a:lnTo>
                      <a:pt x="423" y="191"/>
                    </a:lnTo>
                    <a:cubicBezTo>
                      <a:pt x="444" y="191"/>
                      <a:pt x="423" y="170"/>
                      <a:pt x="444" y="170"/>
                    </a:cubicBezTo>
                    <a:lnTo>
                      <a:pt x="423" y="170"/>
                    </a:lnTo>
                    <a:cubicBezTo>
                      <a:pt x="444" y="170"/>
                      <a:pt x="444" y="148"/>
                      <a:pt x="444" y="148"/>
                    </a:cubicBezTo>
                    <a:lnTo>
                      <a:pt x="401" y="148"/>
                    </a:lnTo>
                    <a:cubicBezTo>
                      <a:pt x="401" y="148"/>
                      <a:pt x="423" y="127"/>
                      <a:pt x="423" y="127"/>
                    </a:cubicBezTo>
                    <a:lnTo>
                      <a:pt x="401" y="127"/>
                    </a:lnTo>
                    <a:lnTo>
                      <a:pt x="401" y="106"/>
                    </a:lnTo>
                    <a:cubicBezTo>
                      <a:pt x="401" y="106"/>
                      <a:pt x="380" y="127"/>
                      <a:pt x="380" y="127"/>
                    </a:cubicBezTo>
                    <a:cubicBezTo>
                      <a:pt x="401" y="106"/>
                      <a:pt x="380" y="106"/>
                      <a:pt x="380" y="106"/>
                    </a:cubicBezTo>
                    <a:cubicBezTo>
                      <a:pt x="380" y="96"/>
                      <a:pt x="380" y="96"/>
                      <a:pt x="380" y="96"/>
                    </a:cubicBezTo>
                    <a:cubicBezTo>
                      <a:pt x="380" y="96"/>
                      <a:pt x="380" y="96"/>
                      <a:pt x="380" y="85"/>
                    </a:cubicBezTo>
                    <a:cubicBezTo>
                      <a:pt x="380" y="85"/>
                      <a:pt x="380" y="64"/>
                      <a:pt x="380" y="64"/>
                    </a:cubicBezTo>
                    <a:lnTo>
                      <a:pt x="359" y="64"/>
                    </a:lnTo>
                    <a:cubicBezTo>
                      <a:pt x="359" y="64"/>
                      <a:pt x="338" y="64"/>
                      <a:pt x="338" y="85"/>
                    </a:cubicBezTo>
                    <a:lnTo>
                      <a:pt x="338" y="64"/>
                    </a:lnTo>
                    <a:lnTo>
                      <a:pt x="317" y="64"/>
                    </a:lnTo>
                    <a:cubicBezTo>
                      <a:pt x="338" y="43"/>
                      <a:pt x="338" y="43"/>
                      <a:pt x="338" y="43"/>
                    </a:cubicBezTo>
                    <a:lnTo>
                      <a:pt x="317" y="43"/>
                    </a:lnTo>
                    <a:cubicBezTo>
                      <a:pt x="338" y="43"/>
                      <a:pt x="338" y="22"/>
                      <a:pt x="338" y="22"/>
                    </a:cubicBezTo>
                    <a:lnTo>
                      <a:pt x="338" y="22"/>
                    </a:lnTo>
                    <a:cubicBezTo>
                      <a:pt x="338" y="22"/>
                      <a:pt x="338" y="22"/>
                      <a:pt x="317" y="43"/>
                    </a:cubicBezTo>
                    <a:lnTo>
                      <a:pt x="296" y="43"/>
                    </a:lnTo>
                    <a:cubicBezTo>
                      <a:pt x="296" y="43"/>
                      <a:pt x="296" y="43"/>
                      <a:pt x="317" y="22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2" name="Google Shape;12182;p67"/>
              <p:cNvSpPr/>
              <p:nvPr/>
            </p:nvSpPr>
            <p:spPr>
              <a:xfrm>
                <a:off x="6148884" y="360605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3" name="Google Shape;12183;p67"/>
              <p:cNvSpPr/>
              <p:nvPr/>
            </p:nvSpPr>
            <p:spPr>
              <a:xfrm>
                <a:off x="6148884" y="3609380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0"/>
                    </a:move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4" name="Google Shape;12184;p67"/>
              <p:cNvSpPr/>
              <p:nvPr/>
            </p:nvSpPr>
            <p:spPr>
              <a:xfrm>
                <a:off x="6148884" y="361102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5" name="Google Shape;12185;p67"/>
              <p:cNvSpPr/>
              <p:nvPr/>
            </p:nvSpPr>
            <p:spPr>
              <a:xfrm>
                <a:off x="6148063" y="360359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6" name="Google Shape;12186;p67"/>
              <p:cNvSpPr/>
              <p:nvPr/>
            </p:nvSpPr>
            <p:spPr>
              <a:xfrm>
                <a:off x="6144777" y="359862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7" name="Google Shape;12187;p67"/>
              <p:cNvSpPr/>
              <p:nvPr/>
            </p:nvSpPr>
            <p:spPr>
              <a:xfrm>
                <a:off x="6144777" y="359944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8" name="Google Shape;12188;p67"/>
              <p:cNvSpPr/>
              <p:nvPr/>
            </p:nvSpPr>
            <p:spPr>
              <a:xfrm>
                <a:off x="6148063" y="360523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9" name="Google Shape;12189;p67"/>
              <p:cNvSpPr/>
              <p:nvPr/>
            </p:nvSpPr>
            <p:spPr>
              <a:xfrm>
                <a:off x="6144777" y="359944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0" name="Google Shape;12190;p67"/>
              <p:cNvSpPr/>
              <p:nvPr/>
            </p:nvSpPr>
            <p:spPr>
              <a:xfrm>
                <a:off x="6144777" y="359862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1" name="Google Shape;12191;p67"/>
              <p:cNvSpPr/>
              <p:nvPr/>
            </p:nvSpPr>
            <p:spPr>
              <a:xfrm>
                <a:off x="6146420" y="360194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2" name="Google Shape;12192;p67"/>
              <p:cNvSpPr/>
              <p:nvPr/>
            </p:nvSpPr>
            <p:spPr>
              <a:xfrm>
                <a:off x="6145598" y="359944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3" name="Google Shape;12193;p67"/>
              <p:cNvSpPr/>
              <p:nvPr/>
            </p:nvSpPr>
            <p:spPr>
              <a:xfrm>
                <a:off x="6144777" y="359862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4" name="Google Shape;12194;p67"/>
              <p:cNvSpPr/>
              <p:nvPr/>
            </p:nvSpPr>
            <p:spPr>
              <a:xfrm>
                <a:off x="6145598" y="3601126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1" y="0"/>
                    </a:moveTo>
                    <a:cubicBezTo>
                      <a:pt x="21" y="0"/>
                      <a:pt x="21" y="0"/>
                      <a:pt x="0" y="0"/>
                    </a:cubicBezTo>
                    <a:cubicBezTo>
                      <a:pt x="0" y="0"/>
                      <a:pt x="21" y="0"/>
                      <a:pt x="21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5" name="Google Shape;12195;p67"/>
              <p:cNvSpPr/>
              <p:nvPr/>
            </p:nvSpPr>
            <p:spPr>
              <a:xfrm>
                <a:off x="6048068" y="366227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6" name="Google Shape;12196;p67"/>
              <p:cNvSpPr/>
              <p:nvPr/>
            </p:nvSpPr>
            <p:spPr>
              <a:xfrm>
                <a:off x="6051393" y="366309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7" name="Google Shape;12197;p67"/>
              <p:cNvSpPr/>
              <p:nvPr/>
            </p:nvSpPr>
            <p:spPr>
              <a:xfrm>
                <a:off x="6046425" y="366145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8" name="Google Shape;12198;p67"/>
              <p:cNvSpPr/>
              <p:nvPr/>
            </p:nvSpPr>
            <p:spPr>
              <a:xfrm>
                <a:off x="6051393" y="366473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9" name="Google Shape;12199;p67"/>
              <p:cNvSpPr/>
              <p:nvPr/>
            </p:nvSpPr>
            <p:spPr>
              <a:xfrm>
                <a:off x="6052215" y="3663094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0" y="22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2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0" name="Google Shape;12200;p67"/>
              <p:cNvSpPr/>
              <p:nvPr/>
            </p:nvSpPr>
            <p:spPr>
              <a:xfrm>
                <a:off x="6045603" y="365894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1" name="Google Shape;12201;p67"/>
              <p:cNvSpPr/>
              <p:nvPr/>
            </p:nvSpPr>
            <p:spPr>
              <a:xfrm>
                <a:off x="6043099" y="365976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2" name="Google Shape;12202;p67"/>
              <p:cNvSpPr/>
              <p:nvPr/>
            </p:nvSpPr>
            <p:spPr>
              <a:xfrm>
                <a:off x="6043960" y="366063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3" name="Google Shape;12203;p67"/>
              <p:cNvSpPr/>
              <p:nvPr/>
            </p:nvSpPr>
            <p:spPr>
              <a:xfrm>
                <a:off x="6043960" y="366063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4" name="Google Shape;12204;p67"/>
              <p:cNvSpPr/>
              <p:nvPr/>
            </p:nvSpPr>
            <p:spPr>
              <a:xfrm>
                <a:off x="6041456" y="366063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5" name="Google Shape;12205;p67"/>
              <p:cNvSpPr/>
              <p:nvPr/>
            </p:nvSpPr>
            <p:spPr>
              <a:xfrm>
                <a:off x="6048889" y="366724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6" name="Google Shape;12206;p67"/>
              <p:cNvSpPr/>
              <p:nvPr/>
            </p:nvSpPr>
            <p:spPr>
              <a:xfrm>
                <a:off x="6039813" y="366063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7" name="Google Shape;12207;p67"/>
              <p:cNvSpPr/>
              <p:nvPr/>
            </p:nvSpPr>
            <p:spPr>
              <a:xfrm>
                <a:off x="6046425" y="3658126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0" y="22"/>
                    </a:moveTo>
                    <a:cubicBezTo>
                      <a:pt x="0" y="1"/>
                      <a:pt x="0" y="22"/>
                      <a:pt x="0" y="22"/>
                    </a:cubicBezTo>
                    <a:cubicBezTo>
                      <a:pt x="0" y="22"/>
                      <a:pt x="0" y="1"/>
                      <a:pt x="0" y="22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8" name="Google Shape;12208;p67"/>
              <p:cNvSpPr/>
              <p:nvPr/>
            </p:nvSpPr>
            <p:spPr>
              <a:xfrm>
                <a:off x="6048889" y="367385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9" name="Google Shape;12209;p67"/>
              <p:cNvSpPr/>
              <p:nvPr/>
            </p:nvSpPr>
            <p:spPr>
              <a:xfrm>
                <a:off x="6039813" y="366063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0" name="Google Shape;12210;p67"/>
              <p:cNvSpPr/>
              <p:nvPr/>
            </p:nvSpPr>
            <p:spPr>
              <a:xfrm>
                <a:off x="6043960" y="366724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1" name="Google Shape;12211;p67"/>
              <p:cNvSpPr/>
              <p:nvPr/>
            </p:nvSpPr>
            <p:spPr>
              <a:xfrm>
                <a:off x="6043099" y="3667241"/>
                <a:ext cx="90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1" y="0"/>
                    </a:moveTo>
                    <a:lnTo>
                      <a:pt x="22" y="0"/>
                    </a:lnTo>
                    <a:cubicBezTo>
                      <a:pt x="22" y="0"/>
                      <a:pt x="22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2" name="Google Shape;12212;p67"/>
              <p:cNvSpPr/>
              <p:nvPr/>
            </p:nvSpPr>
            <p:spPr>
              <a:xfrm>
                <a:off x="6041456" y="366063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3" name="Google Shape;12213;p67"/>
              <p:cNvSpPr/>
              <p:nvPr/>
            </p:nvSpPr>
            <p:spPr>
              <a:xfrm>
                <a:off x="6043099" y="366724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4" name="Google Shape;12214;p67"/>
              <p:cNvSpPr/>
              <p:nvPr/>
            </p:nvSpPr>
            <p:spPr>
              <a:xfrm>
                <a:off x="6052215" y="366309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5" name="Google Shape;12215;p67"/>
              <p:cNvSpPr/>
              <p:nvPr/>
            </p:nvSpPr>
            <p:spPr>
              <a:xfrm>
                <a:off x="6056323" y="366391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6" name="Google Shape;12216;p67"/>
              <p:cNvSpPr/>
              <p:nvPr/>
            </p:nvSpPr>
            <p:spPr>
              <a:xfrm>
                <a:off x="6056323" y="366473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7" name="Google Shape;12217;p67"/>
              <p:cNvSpPr/>
              <p:nvPr/>
            </p:nvSpPr>
            <p:spPr>
              <a:xfrm>
                <a:off x="6055501" y="366063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8" name="Google Shape;12218;p67"/>
              <p:cNvSpPr/>
              <p:nvPr/>
            </p:nvSpPr>
            <p:spPr>
              <a:xfrm>
                <a:off x="6056323" y="3660630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0"/>
                    </a:moveTo>
                    <a:lnTo>
                      <a:pt x="1" y="2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9" name="Google Shape;12219;p67"/>
              <p:cNvSpPr/>
              <p:nvPr/>
            </p:nvSpPr>
            <p:spPr>
              <a:xfrm>
                <a:off x="6056323" y="366638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0" name="Google Shape;12220;p67"/>
              <p:cNvSpPr/>
              <p:nvPr/>
            </p:nvSpPr>
            <p:spPr>
              <a:xfrm>
                <a:off x="6036488" y="3658126"/>
                <a:ext cx="20696" cy="15766"/>
              </a:xfrm>
              <a:custGeom>
                <a:avLst/>
                <a:gdLst/>
                <a:ahLst/>
                <a:cxnLst/>
                <a:rect l="l" t="t" r="r" b="b"/>
                <a:pathLst>
                  <a:path w="529" h="403" extrusionOk="0">
                    <a:moveTo>
                      <a:pt x="191" y="1"/>
                    </a:moveTo>
                    <a:cubicBezTo>
                      <a:pt x="178" y="1"/>
                      <a:pt x="173" y="9"/>
                      <a:pt x="171" y="15"/>
                    </a:cubicBezTo>
                    <a:lnTo>
                      <a:pt x="171" y="15"/>
                    </a:lnTo>
                    <a:cubicBezTo>
                      <a:pt x="173" y="11"/>
                      <a:pt x="177" y="11"/>
                      <a:pt x="180" y="11"/>
                    </a:cubicBezTo>
                    <a:cubicBezTo>
                      <a:pt x="186" y="11"/>
                      <a:pt x="191" y="11"/>
                      <a:pt x="191" y="1"/>
                    </a:cubicBezTo>
                    <a:close/>
                    <a:moveTo>
                      <a:pt x="171" y="15"/>
                    </a:moveTo>
                    <a:cubicBezTo>
                      <a:pt x="170" y="17"/>
                      <a:pt x="170" y="19"/>
                      <a:pt x="170" y="22"/>
                    </a:cubicBezTo>
                    <a:lnTo>
                      <a:pt x="170" y="22"/>
                    </a:lnTo>
                    <a:cubicBezTo>
                      <a:pt x="170" y="22"/>
                      <a:pt x="170" y="19"/>
                      <a:pt x="171" y="15"/>
                    </a:cubicBezTo>
                    <a:close/>
                    <a:moveTo>
                      <a:pt x="254" y="1"/>
                    </a:moveTo>
                    <a:lnTo>
                      <a:pt x="254" y="22"/>
                    </a:lnTo>
                    <a:lnTo>
                      <a:pt x="276" y="22"/>
                    </a:lnTo>
                    <a:cubicBezTo>
                      <a:pt x="276" y="1"/>
                      <a:pt x="254" y="1"/>
                      <a:pt x="254" y="1"/>
                    </a:cubicBezTo>
                    <a:close/>
                    <a:moveTo>
                      <a:pt x="402" y="1"/>
                    </a:moveTo>
                    <a:cubicBezTo>
                      <a:pt x="392" y="11"/>
                      <a:pt x="392" y="11"/>
                      <a:pt x="394" y="11"/>
                    </a:cubicBezTo>
                    <a:cubicBezTo>
                      <a:pt x="397" y="11"/>
                      <a:pt x="402" y="11"/>
                      <a:pt x="402" y="22"/>
                    </a:cubicBezTo>
                    <a:cubicBezTo>
                      <a:pt x="402" y="22"/>
                      <a:pt x="402" y="22"/>
                      <a:pt x="402" y="1"/>
                    </a:cubicBezTo>
                    <a:close/>
                    <a:moveTo>
                      <a:pt x="508" y="149"/>
                    </a:moveTo>
                    <a:cubicBezTo>
                      <a:pt x="508" y="149"/>
                      <a:pt x="508" y="149"/>
                      <a:pt x="514" y="155"/>
                    </a:cubicBezTo>
                    <a:lnTo>
                      <a:pt x="514" y="155"/>
                    </a:lnTo>
                    <a:cubicBezTo>
                      <a:pt x="516" y="151"/>
                      <a:pt x="521" y="149"/>
                      <a:pt x="529" y="149"/>
                    </a:cubicBezTo>
                    <a:close/>
                    <a:moveTo>
                      <a:pt x="514" y="155"/>
                    </a:moveTo>
                    <a:cubicBezTo>
                      <a:pt x="511" y="161"/>
                      <a:pt x="516" y="170"/>
                      <a:pt x="529" y="170"/>
                    </a:cubicBezTo>
                    <a:cubicBezTo>
                      <a:pt x="522" y="163"/>
                      <a:pt x="517" y="158"/>
                      <a:pt x="514" y="155"/>
                    </a:cubicBezTo>
                    <a:close/>
                    <a:moveTo>
                      <a:pt x="508" y="191"/>
                    </a:moveTo>
                    <a:cubicBezTo>
                      <a:pt x="508" y="191"/>
                      <a:pt x="513" y="196"/>
                      <a:pt x="516" y="201"/>
                    </a:cubicBezTo>
                    <a:lnTo>
                      <a:pt x="516" y="201"/>
                    </a:lnTo>
                    <a:cubicBezTo>
                      <a:pt x="518" y="196"/>
                      <a:pt x="518" y="191"/>
                      <a:pt x="508" y="191"/>
                    </a:cubicBezTo>
                    <a:close/>
                    <a:moveTo>
                      <a:pt x="516" y="201"/>
                    </a:moveTo>
                    <a:cubicBezTo>
                      <a:pt x="513" y="207"/>
                      <a:pt x="508" y="212"/>
                      <a:pt x="508" y="212"/>
                    </a:cubicBezTo>
                    <a:cubicBezTo>
                      <a:pt x="518" y="212"/>
                      <a:pt x="518" y="207"/>
                      <a:pt x="516" y="201"/>
                    </a:cubicBezTo>
                    <a:close/>
                    <a:moveTo>
                      <a:pt x="170" y="233"/>
                    </a:moveTo>
                    <a:cubicBezTo>
                      <a:pt x="172" y="233"/>
                      <a:pt x="174" y="233"/>
                      <a:pt x="176" y="234"/>
                    </a:cubicBezTo>
                    <a:lnTo>
                      <a:pt x="176" y="234"/>
                    </a:lnTo>
                    <a:cubicBezTo>
                      <a:pt x="179" y="233"/>
                      <a:pt x="184" y="233"/>
                      <a:pt x="191" y="233"/>
                    </a:cubicBezTo>
                    <a:close/>
                    <a:moveTo>
                      <a:pt x="170" y="22"/>
                    </a:moveTo>
                    <a:cubicBezTo>
                      <a:pt x="170" y="32"/>
                      <a:pt x="170" y="32"/>
                      <a:pt x="170" y="32"/>
                    </a:cubicBezTo>
                    <a:cubicBezTo>
                      <a:pt x="170" y="32"/>
                      <a:pt x="170" y="32"/>
                      <a:pt x="170" y="43"/>
                    </a:cubicBezTo>
                    <a:lnTo>
                      <a:pt x="191" y="43"/>
                    </a:lnTo>
                    <a:cubicBezTo>
                      <a:pt x="191" y="43"/>
                      <a:pt x="191" y="64"/>
                      <a:pt x="191" y="64"/>
                    </a:cubicBezTo>
                    <a:cubicBezTo>
                      <a:pt x="191" y="64"/>
                      <a:pt x="200" y="55"/>
                      <a:pt x="207" y="55"/>
                    </a:cubicBezTo>
                    <a:cubicBezTo>
                      <a:pt x="210" y="55"/>
                      <a:pt x="212" y="57"/>
                      <a:pt x="212" y="64"/>
                    </a:cubicBezTo>
                    <a:lnTo>
                      <a:pt x="233" y="64"/>
                    </a:lnTo>
                    <a:cubicBezTo>
                      <a:pt x="233" y="64"/>
                      <a:pt x="233" y="85"/>
                      <a:pt x="233" y="85"/>
                    </a:cubicBezTo>
                    <a:lnTo>
                      <a:pt x="297" y="85"/>
                    </a:lnTo>
                    <a:cubicBezTo>
                      <a:pt x="297" y="85"/>
                      <a:pt x="297" y="106"/>
                      <a:pt x="297" y="106"/>
                    </a:cubicBezTo>
                    <a:cubicBezTo>
                      <a:pt x="297" y="99"/>
                      <a:pt x="297" y="97"/>
                      <a:pt x="297" y="97"/>
                    </a:cubicBezTo>
                    <a:cubicBezTo>
                      <a:pt x="299" y="97"/>
                      <a:pt x="304" y="106"/>
                      <a:pt x="318" y="106"/>
                    </a:cubicBezTo>
                    <a:cubicBezTo>
                      <a:pt x="332" y="106"/>
                      <a:pt x="337" y="97"/>
                      <a:pt x="338" y="97"/>
                    </a:cubicBezTo>
                    <a:cubicBezTo>
                      <a:pt x="339" y="97"/>
                      <a:pt x="339" y="99"/>
                      <a:pt x="339" y="106"/>
                    </a:cubicBezTo>
                    <a:lnTo>
                      <a:pt x="360" y="106"/>
                    </a:lnTo>
                    <a:cubicBezTo>
                      <a:pt x="374" y="106"/>
                      <a:pt x="369" y="116"/>
                      <a:pt x="371" y="116"/>
                    </a:cubicBezTo>
                    <a:cubicBezTo>
                      <a:pt x="372" y="116"/>
                      <a:pt x="374" y="113"/>
                      <a:pt x="381" y="106"/>
                    </a:cubicBezTo>
                    <a:lnTo>
                      <a:pt x="381" y="127"/>
                    </a:lnTo>
                    <a:lnTo>
                      <a:pt x="402" y="127"/>
                    </a:lnTo>
                    <a:cubicBezTo>
                      <a:pt x="402" y="127"/>
                      <a:pt x="402" y="149"/>
                      <a:pt x="402" y="149"/>
                    </a:cubicBezTo>
                    <a:cubicBezTo>
                      <a:pt x="402" y="170"/>
                      <a:pt x="381" y="170"/>
                      <a:pt x="381" y="170"/>
                    </a:cubicBezTo>
                    <a:cubicBezTo>
                      <a:pt x="381" y="170"/>
                      <a:pt x="381" y="191"/>
                      <a:pt x="381" y="191"/>
                    </a:cubicBezTo>
                    <a:lnTo>
                      <a:pt x="360" y="191"/>
                    </a:lnTo>
                    <a:cubicBezTo>
                      <a:pt x="360" y="212"/>
                      <a:pt x="360" y="212"/>
                      <a:pt x="360" y="212"/>
                    </a:cubicBezTo>
                    <a:lnTo>
                      <a:pt x="339" y="212"/>
                    </a:lnTo>
                    <a:cubicBezTo>
                      <a:pt x="339" y="233"/>
                      <a:pt x="339" y="233"/>
                      <a:pt x="339" y="233"/>
                    </a:cubicBezTo>
                    <a:lnTo>
                      <a:pt x="297" y="233"/>
                    </a:lnTo>
                    <a:cubicBezTo>
                      <a:pt x="297" y="254"/>
                      <a:pt x="297" y="254"/>
                      <a:pt x="297" y="254"/>
                    </a:cubicBezTo>
                    <a:cubicBezTo>
                      <a:pt x="297" y="254"/>
                      <a:pt x="276" y="254"/>
                      <a:pt x="276" y="233"/>
                    </a:cubicBezTo>
                    <a:lnTo>
                      <a:pt x="276" y="254"/>
                    </a:lnTo>
                    <a:cubicBezTo>
                      <a:pt x="265" y="244"/>
                      <a:pt x="260" y="244"/>
                      <a:pt x="254" y="244"/>
                    </a:cubicBezTo>
                    <a:cubicBezTo>
                      <a:pt x="249" y="244"/>
                      <a:pt x="244" y="244"/>
                      <a:pt x="233" y="233"/>
                    </a:cubicBezTo>
                    <a:cubicBezTo>
                      <a:pt x="233" y="233"/>
                      <a:pt x="212" y="254"/>
                      <a:pt x="212" y="254"/>
                    </a:cubicBezTo>
                    <a:cubicBezTo>
                      <a:pt x="212" y="233"/>
                      <a:pt x="191" y="233"/>
                      <a:pt x="191" y="233"/>
                    </a:cubicBezTo>
                    <a:cubicBezTo>
                      <a:pt x="184" y="240"/>
                      <a:pt x="182" y="242"/>
                      <a:pt x="181" y="242"/>
                    </a:cubicBezTo>
                    <a:cubicBezTo>
                      <a:pt x="180" y="242"/>
                      <a:pt x="182" y="236"/>
                      <a:pt x="176" y="234"/>
                    </a:cubicBezTo>
                    <a:lnTo>
                      <a:pt x="176" y="234"/>
                    </a:lnTo>
                    <a:cubicBezTo>
                      <a:pt x="170" y="236"/>
                      <a:pt x="170" y="240"/>
                      <a:pt x="170" y="254"/>
                    </a:cubicBezTo>
                    <a:lnTo>
                      <a:pt x="170" y="233"/>
                    </a:lnTo>
                    <a:cubicBezTo>
                      <a:pt x="170" y="233"/>
                      <a:pt x="170" y="233"/>
                      <a:pt x="170" y="191"/>
                    </a:cubicBezTo>
                    <a:cubicBezTo>
                      <a:pt x="170" y="127"/>
                      <a:pt x="170" y="85"/>
                      <a:pt x="128" y="64"/>
                    </a:cubicBezTo>
                    <a:lnTo>
                      <a:pt x="85" y="64"/>
                    </a:lnTo>
                    <a:cubicBezTo>
                      <a:pt x="107" y="85"/>
                      <a:pt x="107" y="85"/>
                      <a:pt x="107" y="85"/>
                    </a:cubicBezTo>
                    <a:lnTo>
                      <a:pt x="85" y="85"/>
                    </a:lnTo>
                    <a:cubicBezTo>
                      <a:pt x="74" y="85"/>
                      <a:pt x="75" y="91"/>
                      <a:pt x="78" y="97"/>
                    </a:cubicBezTo>
                    <a:lnTo>
                      <a:pt x="78" y="97"/>
                    </a:lnTo>
                    <a:cubicBezTo>
                      <a:pt x="72" y="99"/>
                      <a:pt x="64" y="106"/>
                      <a:pt x="64" y="106"/>
                    </a:cubicBezTo>
                    <a:cubicBezTo>
                      <a:pt x="64" y="117"/>
                      <a:pt x="64" y="117"/>
                      <a:pt x="64" y="117"/>
                    </a:cubicBezTo>
                    <a:cubicBezTo>
                      <a:pt x="64" y="117"/>
                      <a:pt x="64" y="117"/>
                      <a:pt x="64" y="127"/>
                    </a:cubicBezTo>
                    <a:cubicBezTo>
                      <a:pt x="43" y="127"/>
                      <a:pt x="22" y="149"/>
                      <a:pt x="43" y="149"/>
                    </a:cubicBezTo>
                    <a:lnTo>
                      <a:pt x="22" y="149"/>
                    </a:lnTo>
                    <a:cubicBezTo>
                      <a:pt x="43" y="170"/>
                      <a:pt x="22" y="170"/>
                      <a:pt x="22" y="170"/>
                    </a:cubicBezTo>
                    <a:cubicBezTo>
                      <a:pt x="1" y="191"/>
                      <a:pt x="22" y="191"/>
                      <a:pt x="1" y="212"/>
                    </a:cubicBezTo>
                    <a:lnTo>
                      <a:pt x="22" y="212"/>
                    </a:lnTo>
                    <a:cubicBezTo>
                      <a:pt x="1" y="212"/>
                      <a:pt x="22" y="254"/>
                      <a:pt x="1" y="296"/>
                    </a:cubicBezTo>
                    <a:cubicBezTo>
                      <a:pt x="1" y="318"/>
                      <a:pt x="1" y="339"/>
                      <a:pt x="1" y="360"/>
                    </a:cubicBezTo>
                    <a:cubicBezTo>
                      <a:pt x="22" y="381"/>
                      <a:pt x="43" y="381"/>
                      <a:pt x="64" y="381"/>
                    </a:cubicBezTo>
                    <a:cubicBezTo>
                      <a:pt x="64" y="388"/>
                      <a:pt x="67" y="390"/>
                      <a:pt x="71" y="390"/>
                    </a:cubicBezTo>
                    <a:cubicBezTo>
                      <a:pt x="78" y="390"/>
                      <a:pt x="92" y="381"/>
                      <a:pt x="107" y="381"/>
                    </a:cubicBezTo>
                    <a:cubicBezTo>
                      <a:pt x="128" y="381"/>
                      <a:pt x="149" y="402"/>
                      <a:pt x="170" y="402"/>
                    </a:cubicBezTo>
                    <a:lnTo>
                      <a:pt x="360" y="402"/>
                    </a:lnTo>
                    <a:cubicBezTo>
                      <a:pt x="360" y="381"/>
                      <a:pt x="360" y="381"/>
                      <a:pt x="381" y="381"/>
                    </a:cubicBezTo>
                    <a:lnTo>
                      <a:pt x="402" y="381"/>
                    </a:lnTo>
                    <a:cubicBezTo>
                      <a:pt x="402" y="374"/>
                      <a:pt x="402" y="372"/>
                      <a:pt x="403" y="372"/>
                    </a:cubicBezTo>
                    <a:cubicBezTo>
                      <a:pt x="405" y="372"/>
                      <a:pt x="409" y="381"/>
                      <a:pt x="423" y="381"/>
                    </a:cubicBezTo>
                    <a:cubicBezTo>
                      <a:pt x="423" y="360"/>
                      <a:pt x="445" y="339"/>
                      <a:pt x="466" y="339"/>
                    </a:cubicBezTo>
                    <a:cubicBezTo>
                      <a:pt x="466" y="318"/>
                      <a:pt x="466" y="318"/>
                      <a:pt x="466" y="318"/>
                    </a:cubicBezTo>
                    <a:lnTo>
                      <a:pt x="487" y="318"/>
                    </a:lnTo>
                    <a:lnTo>
                      <a:pt x="508" y="296"/>
                    </a:lnTo>
                    <a:cubicBezTo>
                      <a:pt x="529" y="275"/>
                      <a:pt x="487" y="275"/>
                      <a:pt x="508" y="254"/>
                    </a:cubicBezTo>
                    <a:lnTo>
                      <a:pt x="487" y="254"/>
                    </a:lnTo>
                    <a:cubicBezTo>
                      <a:pt x="508" y="254"/>
                      <a:pt x="487" y="254"/>
                      <a:pt x="487" y="233"/>
                    </a:cubicBezTo>
                    <a:lnTo>
                      <a:pt x="508" y="233"/>
                    </a:lnTo>
                    <a:cubicBezTo>
                      <a:pt x="508" y="233"/>
                      <a:pt x="508" y="233"/>
                      <a:pt x="508" y="212"/>
                    </a:cubicBezTo>
                    <a:cubicBezTo>
                      <a:pt x="508" y="212"/>
                      <a:pt x="508" y="212"/>
                      <a:pt x="508" y="191"/>
                    </a:cubicBezTo>
                    <a:cubicBezTo>
                      <a:pt x="508" y="170"/>
                      <a:pt x="508" y="170"/>
                      <a:pt x="508" y="170"/>
                    </a:cubicBezTo>
                    <a:cubicBezTo>
                      <a:pt x="508" y="170"/>
                      <a:pt x="487" y="149"/>
                      <a:pt x="487" y="149"/>
                    </a:cubicBezTo>
                    <a:lnTo>
                      <a:pt x="508" y="149"/>
                    </a:lnTo>
                    <a:cubicBezTo>
                      <a:pt x="508" y="127"/>
                      <a:pt x="487" y="127"/>
                      <a:pt x="508" y="127"/>
                    </a:cubicBezTo>
                    <a:cubicBezTo>
                      <a:pt x="487" y="127"/>
                      <a:pt x="529" y="127"/>
                      <a:pt x="508" y="106"/>
                    </a:cubicBezTo>
                    <a:cubicBezTo>
                      <a:pt x="508" y="85"/>
                      <a:pt x="508" y="85"/>
                      <a:pt x="529" y="85"/>
                    </a:cubicBezTo>
                    <a:cubicBezTo>
                      <a:pt x="508" y="85"/>
                      <a:pt x="508" y="64"/>
                      <a:pt x="508" y="64"/>
                    </a:cubicBezTo>
                    <a:lnTo>
                      <a:pt x="508" y="64"/>
                    </a:lnTo>
                    <a:cubicBezTo>
                      <a:pt x="508" y="85"/>
                      <a:pt x="529" y="85"/>
                      <a:pt x="508" y="85"/>
                    </a:cubicBezTo>
                    <a:cubicBezTo>
                      <a:pt x="497" y="75"/>
                      <a:pt x="492" y="75"/>
                      <a:pt x="489" y="75"/>
                    </a:cubicBezTo>
                    <a:cubicBezTo>
                      <a:pt x="487" y="75"/>
                      <a:pt x="487" y="75"/>
                      <a:pt x="487" y="64"/>
                    </a:cubicBezTo>
                    <a:cubicBezTo>
                      <a:pt x="487" y="64"/>
                      <a:pt x="487" y="43"/>
                      <a:pt x="487" y="43"/>
                    </a:cubicBezTo>
                    <a:lnTo>
                      <a:pt x="466" y="43"/>
                    </a:lnTo>
                    <a:cubicBezTo>
                      <a:pt x="466" y="43"/>
                      <a:pt x="466" y="22"/>
                      <a:pt x="466" y="22"/>
                    </a:cubicBezTo>
                    <a:cubicBezTo>
                      <a:pt x="466" y="43"/>
                      <a:pt x="466" y="43"/>
                      <a:pt x="445" y="43"/>
                    </a:cubicBezTo>
                    <a:cubicBezTo>
                      <a:pt x="445" y="43"/>
                      <a:pt x="445" y="22"/>
                      <a:pt x="445" y="22"/>
                    </a:cubicBezTo>
                    <a:cubicBezTo>
                      <a:pt x="445" y="27"/>
                      <a:pt x="443" y="31"/>
                      <a:pt x="441" y="34"/>
                    </a:cubicBezTo>
                    <a:lnTo>
                      <a:pt x="441" y="34"/>
                    </a:lnTo>
                    <a:cubicBezTo>
                      <a:pt x="441" y="34"/>
                      <a:pt x="440" y="34"/>
                      <a:pt x="439" y="34"/>
                    </a:cubicBezTo>
                    <a:cubicBezTo>
                      <a:pt x="433" y="34"/>
                      <a:pt x="423" y="43"/>
                      <a:pt x="423" y="43"/>
                    </a:cubicBezTo>
                    <a:lnTo>
                      <a:pt x="402" y="22"/>
                    </a:lnTo>
                    <a:cubicBezTo>
                      <a:pt x="381" y="22"/>
                      <a:pt x="381" y="43"/>
                      <a:pt x="381" y="43"/>
                    </a:cubicBezTo>
                    <a:lnTo>
                      <a:pt x="360" y="43"/>
                    </a:lnTo>
                    <a:lnTo>
                      <a:pt x="339" y="22"/>
                    </a:lnTo>
                    <a:lnTo>
                      <a:pt x="318" y="22"/>
                    </a:lnTo>
                    <a:cubicBezTo>
                      <a:pt x="318" y="22"/>
                      <a:pt x="297" y="22"/>
                      <a:pt x="297" y="43"/>
                    </a:cubicBezTo>
                    <a:cubicBezTo>
                      <a:pt x="297" y="43"/>
                      <a:pt x="297" y="22"/>
                      <a:pt x="297" y="22"/>
                    </a:cubicBezTo>
                    <a:lnTo>
                      <a:pt x="276" y="22"/>
                    </a:lnTo>
                    <a:cubicBezTo>
                      <a:pt x="276" y="22"/>
                      <a:pt x="276" y="22"/>
                      <a:pt x="276" y="43"/>
                    </a:cubicBezTo>
                    <a:lnTo>
                      <a:pt x="254" y="43"/>
                    </a:lnTo>
                    <a:cubicBezTo>
                      <a:pt x="276" y="43"/>
                      <a:pt x="276" y="22"/>
                      <a:pt x="254" y="22"/>
                    </a:cubicBezTo>
                    <a:lnTo>
                      <a:pt x="233" y="22"/>
                    </a:lnTo>
                    <a:lnTo>
                      <a:pt x="233" y="43"/>
                    </a:lnTo>
                    <a:cubicBezTo>
                      <a:pt x="212" y="43"/>
                      <a:pt x="212" y="22"/>
                      <a:pt x="212" y="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1" name="Google Shape;12221;p67"/>
              <p:cNvSpPr/>
              <p:nvPr/>
            </p:nvSpPr>
            <p:spPr>
              <a:xfrm>
                <a:off x="6055501" y="3659769"/>
                <a:ext cx="39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1"/>
                    </a:moveTo>
                    <a:lnTo>
                      <a:pt x="1" y="22"/>
                    </a:lnTo>
                    <a:cubicBezTo>
                      <a:pt x="1" y="2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2" name="Google Shape;12222;p67"/>
              <p:cNvSpPr/>
              <p:nvPr/>
            </p:nvSpPr>
            <p:spPr>
              <a:xfrm>
                <a:off x="6056323" y="366555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3" name="Google Shape;12223;p67"/>
              <p:cNvSpPr/>
              <p:nvPr/>
            </p:nvSpPr>
            <p:spPr>
              <a:xfrm>
                <a:off x="6056323" y="366638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4" name="Google Shape;12224;p67"/>
              <p:cNvSpPr/>
              <p:nvPr/>
            </p:nvSpPr>
            <p:spPr>
              <a:xfrm>
                <a:off x="6053036" y="365894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5" name="Google Shape;12225;p67"/>
              <p:cNvSpPr/>
              <p:nvPr/>
            </p:nvSpPr>
            <p:spPr>
              <a:xfrm>
                <a:off x="6047246" y="365894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6" name="Google Shape;12226;p67"/>
              <p:cNvSpPr/>
              <p:nvPr/>
            </p:nvSpPr>
            <p:spPr>
              <a:xfrm>
                <a:off x="6047246" y="365894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7" name="Google Shape;12227;p67"/>
              <p:cNvSpPr/>
              <p:nvPr/>
            </p:nvSpPr>
            <p:spPr>
              <a:xfrm>
                <a:off x="6054679" y="365976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8" name="Google Shape;12228;p67"/>
              <p:cNvSpPr/>
              <p:nvPr/>
            </p:nvSpPr>
            <p:spPr>
              <a:xfrm>
                <a:off x="6047246" y="365894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9" name="Google Shape;12229;p67"/>
              <p:cNvSpPr/>
              <p:nvPr/>
            </p:nvSpPr>
            <p:spPr>
              <a:xfrm>
                <a:off x="6047246" y="365894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0" name="Google Shape;12230;p67"/>
              <p:cNvSpPr/>
              <p:nvPr/>
            </p:nvSpPr>
            <p:spPr>
              <a:xfrm>
                <a:off x="6050572" y="3658947"/>
                <a:ext cx="0" cy="861"/>
              </a:xfrm>
              <a:custGeom>
                <a:avLst/>
                <a:gdLst/>
                <a:ahLst/>
                <a:cxnLst/>
                <a:rect l="l" t="t" r="r" b="b"/>
                <a:pathLst>
                  <a:path h="22" extrusionOk="0">
                    <a:moveTo>
                      <a:pt x="0" y="22"/>
                    </a:moveTo>
                    <a:cubicBezTo>
                      <a:pt x="0" y="1"/>
                      <a:pt x="0" y="1"/>
                      <a:pt x="0" y="22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1" name="Google Shape;12231;p67"/>
              <p:cNvSpPr/>
              <p:nvPr/>
            </p:nvSpPr>
            <p:spPr>
              <a:xfrm>
                <a:off x="6048068" y="365894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2" name="Google Shape;12232;p67"/>
              <p:cNvSpPr/>
              <p:nvPr/>
            </p:nvSpPr>
            <p:spPr>
              <a:xfrm>
                <a:off x="6046425" y="3658126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0" y="22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3" name="Google Shape;12233;p67"/>
              <p:cNvSpPr/>
              <p:nvPr/>
            </p:nvSpPr>
            <p:spPr>
              <a:xfrm>
                <a:off x="6048889" y="3658947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2" y="1"/>
                    </a:moveTo>
                    <a:cubicBezTo>
                      <a:pt x="22" y="1"/>
                      <a:pt x="1" y="1"/>
                      <a:pt x="1" y="1"/>
                    </a:cubicBezTo>
                    <a:cubicBezTo>
                      <a:pt x="22" y="1"/>
                      <a:pt x="22" y="1"/>
                      <a:pt x="22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4" name="Google Shape;12234;p67"/>
              <p:cNvSpPr/>
              <p:nvPr/>
            </p:nvSpPr>
            <p:spPr>
              <a:xfrm>
                <a:off x="6147241" y="373417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5" name="Google Shape;12235;p67"/>
              <p:cNvSpPr/>
              <p:nvPr/>
            </p:nvSpPr>
            <p:spPr>
              <a:xfrm>
                <a:off x="6147241" y="373910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6" name="Google Shape;12236;p67"/>
              <p:cNvSpPr/>
              <p:nvPr/>
            </p:nvSpPr>
            <p:spPr>
              <a:xfrm>
                <a:off x="6148063" y="373085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7" name="Google Shape;12237;p67"/>
              <p:cNvSpPr/>
              <p:nvPr/>
            </p:nvSpPr>
            <p:spPr>
              <a:xfrm>
                <a:off x="6157139" y="374654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8" name="Google Shape;12238;p67"/>
              <p:cNvSpPr/>
              <p:nvPr/>
            </p:nvSpPr>
            <p:spPr>
              <a:xfrm>
                <a:off x="6150527" y="374325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9" name="Google Shape;12239;p67"/>
              <p:cNvSpPr/>
              <p:nvPr/>
            </p:nvSpPr>
            <p:spPr>
              <a:xfrm>
                <a:off x="6150527" y="373003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0" name="Google Shape;12240;p67"/>
              <p:cNvSpPr/>
              <p:nvPr/>
            </p:nvSpPr>
            <p:spPr>
              <a:xfrm>
                <a:off x="6151388" y="372756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1" name="Google Shape;12241;p67"/>
              <p:cNvSpPr/>
              <p:nvPr/>
            </p:nvSpPr>
            <p:spPr>
              <a:xfrm>
                <a:off x="6149706" y="372838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2" name="Google Shape;12242;p67"/>
              <p:cNvSpPr/>
              <p:nvPr/>
            </p:nvSpPr>
            <p:spPr>
              <a:xfrm>
                <a:off x="6149706" y="372838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3" name="Google Shape;12243;p67"/>
              <p:cNvSpPr/>
              <p:nvPr/>
            </p:nvSpPr>
            <p:spPr>
              <a:xfrm>
                <a:off x="6150527" y="372506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4" name="Google Shape;12244;p67"/>
              <p:cNvSpPr/>
              <p:nvPr/>
            </p:nvSpPr>
            <p:spPr>
              <a:xfrm>
                <a:off x="6167076" y="374161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5" name="Google Shape;12245;p67"/>
              <p:cNvSpPr/>
              <p:nvPr/>
            </p:nvSpPr>
            <p:spPr>
              <a:xfrm>
                <a:off x="6151388" y="372588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6" name="Google Shape;12246;p67"/>
              <p:cNvSpPr/>
              <p:nvPr/>
            </p:nvSpPr>
            <p:spPr>
              <a:xfrm>
                <a:off x="6150527" y="373167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7" name="Google Shape;12247;p67"/>
              <p:cNvSpPr/>
              <p:nvPr/>
            </p:nvSpPr>
            <p:spPr>
              <a:xfrm>
                <a:off x="6162929" y="373664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8" name="Google Shape;12248;p67"/>
              <p:cNvSpPr/>
              <p:nvPr/>
            </p:nvSpPr>
            <p:spPr>
              <a:xfrm>
                <a:off x="6151388" y="372588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9" name="Google Shape;12249;p67"/>
              <p:cNvSpPr/>
              <p:nvPr/>
            </p:nvSpPr>
            <p:spPr>
              <a:xfrm>
                <a:off x="6169541" y="373003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0" name="Google Shape;12250;p67"/>
              <p:cNvSpPr/>
              <p:nvPr/>
            </p:nvSpPr>
            <p:spPr>
              <a:xfrm>
                <a:off x="6169541" y="372921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1" name="Google Shape;12251;p67"/>
              <p:cNvSpPr/>
              <p:nvPr/>
            </p:nvSpPr>
            <p:spPr>
              <a:xfrm>
                <a:off x="6150527" y="372506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2" name="Google Shape;12252;p67"/>
              <p:cNvSpPr/>
              <p:nvPr/>
            </p:nvSpPr>
            <p:spPr>
              <a:xfrm>
                <a:off x="6164611" y="372424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3" name="Google Shape;12253;p67"/>
              <p:cNvSpPr/>
              <p:nvPr/>
            </p:nvSpPr>
            <p:spPr>
              <a:xfrm>
                <a:off x="6149706" y="374325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4" name="Google Shape;12254;p67"/>
              <p:cNvSpPr/>
              <p:nvPr/>
            </p:nvSpPr>
            <p:spPr>
              <a:xfrm>
                <a:off x="6154674" y="3741611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1" y="0"/>
                    </a:moveTo>
                    <a:cubicBezTo>
                      <a:pt x="1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5" name="Google Shape;12255;p67"/>
              <p:cNvSpPr/>
              <p:nvPr/>
            </p:nvSpPr>
            <p:spPr>
              <a:xfrm>
                <a:off x="6155496" y="374161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6" name="Google Shape;12256;p67"/>
              <p:cNvSpPr/>
              <p:nvPr/>
            </p:nvSpPr>
            <p:spPr>
              <a:xfrm>
                <a:off x="6153031" y="373992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7" name="Google Shape;12257;p67"/>
              <p:cNvSpPr/>
              <p:nvPr/>
            </p:nvSpPr>
            <p:spPr>
              <a:xfrm>
                <a:off x="6153853" y="373992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8" name="Google Shape;12258;p67"/>
              <p:cNvSpPr/>
              <p:nvPr/>
            </p:nvSpPr>
            <p:spPr>
              <a:xfrm>
                <a:off x="6157139" y="374161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9" name="Google Shape;12259;p67"/>
              <p:cNvSpPr/>
              <p:nvPr/>
            </p:nvSpPr>
            <p:spPr>
              <a:xfrm>
                <a:off x="6146420" y="3720955"/>
                <a:ext cx="23982" cy="26016"/>
              </a:xfrm>
              <a:custGeom>
                <a:avLst/>
                <a:gdLst/>
                <a:ahLst/>
                <a:cxnLst/>
                <a:rect l="l" t="t" r="r" b="b"/>
                <a:pathLst>
                  <a:path w="613" h="665" extrusionOk="0">
                    <a:moveTo>
                      <a:pt x="117" y="137"/>
                    </a:moveTo>
                    <a:lnTo>
                      <a:pt x="106" y="148"/>
                    </a:lnTo>
                    <a:cubicBezTo>
                      <a:pt x="120" y="148"/>
                      <a:pt x="115" y="139"/>
                      <a:pt x="117" y="139"/>
                    </a:cubicBezTo>
                    <a:lnTo>
                      <a:pt x="117" y="139"/>
                    </a:lnTo>
                    <a:cubicBezTo>
                      <a:pt x="118" y="139"/>
                      <a:pt x="120" y="141"/>
                      <a:pt x="127" y="148"/>
                    </a:cubicBezTo>
                    <a:lnTo>
                      <a:pt x="117" y="137"/>
                    </a:lnTo>
                    <a:close/>
                    <a:moveTo>
                      <a:pt x="106" y="169"/>
                    </a:moveTo>
                    <a:cubicBezTo>
                      <a:pt x="85" y="169"/>
                      <a:pt x="106" y="190"/>
                      <a:pt x="106" y="190"/>
                    </a:cubicBezTo>
                    <a:cubicBezTo>
                      <a:pt x="106" y="169"/>
                      <a:pt x="106" y="169"/>
                      <a:pt x="106" y="169"/>
                    </a:cubicBezTo>
                    <a:close/>
                    <a:moveTo>
                      <a:pt x="127" y="169"/>
                    </a:moveTo>
                    <a:cubicBezTo>
                      <a:pt x="127" y="169"/>
                      <a:pt x="127" y="190"/>
                      <a:pt x="127" y="190"/>
                    </a:cubicBezTo>
                    <a:lnTo>
                      <a:pt x="148" y="190"/>
                    </a:lnTo>
                    <a:cubicBezTo>
                      <a:pt x="148" y="190"/>
                      <a:pt x="148" y="169"/>
                      <a:pt x="148" y="169"/>
                    </a:cubicBezTo>
                    <a:close/>
                    <a:moveTo>
                      <a:pt x="148" y="190"/>
                    </a:moveTo>
                    <a:cubicBezTo>
                      <a:pt x="143" y="190"/>
                      <a:pt x="140" y="192"/>
                      <a:pt x="139" y="193"/>
                    </a:cubicBezTo>
                    <a:lnTo>
                      <a:pt x="139" y="193"/>
                    </a:lnTo>
                    <a:cubicBezTo>
                      <a:pt x="133" y="190"/>
                      <a:pt x="127" y="190"/>
                      <a:pt x="127" y="190"/>
                    </a:cubicBezTo>
                    <a:lnTo>
                      <a:pt x="127" y="190"/>
                    </a:lnTo>
                    <a:cubicBezTo>
                      <a:pt x="134" y="197"/>
                      <a:pt x="137" y="200"/>
                      <a:pt x="137" y="200"/>
                    </a:cubicBezTo>
                    <a:cubicBezTo>
                      <a:pt x="138" y="200"/>
                      <a:pt x="137" y="196"/>
                      <a:pt x="139" y="193"/>
                    </a:cubicBezTo>
                    <a:lnTo>
                      <a:pt x="139" y="193"/>
                    </a:lnTo>
                    <a:cubicBezTo>
                      <a:pt x="144" y="196"/>
                      <a:pt x="148" y="202"/>
                      <a:pt x="148" y="211"/>
                    </a:cubicBezTo>
                    <a:cubicBezTo>
                      <a:pt x="148" y="190"/>
                      <a:pt x="148" y="190"/>
                      <a:pt x="148" y="190"/>
                    </a:cubicBezTo>
                    <a:close/>
                    <a:moveTo>
                      <a:pt x="85" y="254"/>
                    </a:moveTo>
                    <a:cubicBezTo>
                      <a:pt x="85" y="264"/>
                      <a:pt x="85" y="264"/>
                      <a:pt x="88" y="264"/>
                    </a:cubicBezTo>
                    <a:cubicBezTo>
                      <a:pt x="90" y="264"/>
                      <a:pt x="95" y="264"/>
                      <a:pt x="106" y="275"/>
                    </a:cubicBezTo>
                    <a:cubicBezTo>
                      <a:pt x="106" y="264"/>
                      <a:pt x="101" y="264"/>
                      <a:pt x="95" y="264"/>
                    </a:cubicBezTo>
                    <a:cubicBezTo>
                      <a:pt x="90" y="264"/>
                      <a:pt x="85" y="264"/>
                      <a:pt x="85" y="254"/>
                    </a:cubicBezTo>
                    <a:close/>
                    <a:moveTo>
                      <a:pt x="85" y="275"/>
                    </a:moveTo>
                    <a:cubicBezTo>
                      <a:pt x="85" y="296"/>
                      <a:pt x="106" y="296"/>
                      <a:pt x="106" y="296"/>
                    </a:cubicBezTo>
                    <a:cubicBezTo>
                      <a:pt x="106" y="296"/>
                      <a:pt x="106" y="296"/>
                      <a:pt x="106" y="275"/>
                    </a:cubicBezTo>
                    <a:close/>
                    <a:moveTo>
                      <a:pt x="43" y="486"/>
                    </a:moveTo>
                    <a:cubicBezTo>
                      <a:pt x="22" y="486"/>
                      <a:pt x="43" y="486"/>
                      <a:pt x="22" y="507"/>
                    </a:cubicBezTo>
                    <a:lnTo>
                      <a:pt x="43" y="486"/>
                    </a:lnTo>
                    <a:close/>
                    <a:moveTo>
                      <a:pt x="296" y="0"/>
                    </a:moveTo>
                    <a:cubicBezTo>
                      <a:pt x="212" y="0"/>
                      <a:pt x="106" y="64"/>
                      <a:pt x="106" y="106"/>
                    </a:cubicBezTo>
                    <a:cubicBezTo>
                      <a:pt x="106" y="106"/>
                      <a:pt x="106" y="106"/>
                      <a:pt x="106" y="127"/>
                    </a:cubicBezTo>
                    <a:lnTo>
                      <a:pt x="117" y="137"/>
                    </a:lnTo>
                    <a:lnTo>
                      <a:pt x="117" y="137"/>
                    </a:lnTo>
                    <a:lnTo>
                      <a:pt x="127" y="127"/>
                    </a:lnTo>
                    <a:cubicBezTo>
                      <a:pt x="127" y="127"/>
                      <a:pt x="106" y="106"/>
                      <a:pt x="127" y="106"/>
                    </a:cubicBezTo>
                    <a:lnTo>
                      <a:pt x="127" y="127"/>
                    </a:lnTo>
                    <a:lnTo>
                      <a:pt x="190" y="127"/>
                    </a:lnTo>
                    <a:cubicBezTo>
                      <a:pt x="212" y="127"/>
                      <a:pt x="233" y="148"/>
                      <a:pt x="254" y="148"/>
                    </a:cubicBezTo>
                    <a:lnTo>
                      <a:pt x="233" y="148"/>
                    </a:lnTo>
                    <a:cubicBezTo>
                      <a:pt x="254" y="148"/>
                      <a:pt x="254" y="169"/>
                      <a:pt x="275" y="169"/>
                    </a:cubicBezTo>
                    <a:lnTo>
                      <a:pt x="317" y="169"/>
                    </a:lnTo>
                    <a:cubicBezTo>
                      <a:pt x="317" y="190"/>
                      <a:pt x="338" y="190"/>
                      <a:pt x="359" y="190"/>
                    </a:cubicBezTo>
                    <a:cubicBezTo>
                      <a:pt x="381" y="211"/>
                      <a:pt x="402" y="232"/>
                      <a:pt x="402" y="232"/>
                    </a:cubicBezTo>
                    <a:lnTo>
                      <a:pt x="423" y="232"/>
                    </a:lnTo>
                    <a:cubicBezTo>
                      <a:pt x="412" y="243"/>
                      <a:pt x="412" y="243"/>
                      <a:pt x="415" y="243"/>
                    </a:cubicBezTo>
                    <a:cubicBezTo>
                      <a:pt x="418" y="243"/>
                      <a:pt x="423" y="243"/>
                      <a:pt x="423" y="254"/>
                    </a:cubicBezTo>
                    <a:cubicBezTo>
                      <a:pt x="444" y="254"/>
                      <a:pt x="423" y="275"/>
                      <a:pt x="444" y="275"/>
                    </a:cubicBezTo>
                    <a:lnTo>
                      <a:pt x="444" y="296"/>
                    </a:lnTo>
                    <a:cubicBezTo>
                      <a:pt x="444" y="296"/>
                      <a:pt x="444" y="317"/>
                      <a:pt x="444" y="317"/>
                    </a:cubicBezTo>
                    <a:cubicBezTo>
                      <a:pt x="444" y="317"/>
                      <a:pt x="444" y="338"/>
                      <a:pt x="444" y="338"/>
                    </a:cubicBezTo>
                    <a:cubicBezTo>
                      <a:pt x="444" y="338"/>
                      <a:pt x="444" y="359"/>
                      <a:pt x="444" y="359"/>
                    </a:cubicBezTo>
                    <a:cubicBezTo>
                      <a:pt x="444" y="359"/>
                      <a:pt x="444" y="359"/>
                      <a:pt x="444" y="380"/>
                    </a:cubicBezTo>
                    <a:cubicBezTo>
                      <a:pt x="444" y="380"/>
                      <a:pt x="444" y="380"/>
                      <a:pt x="444" y="401"/>
                    </a:cubicBezTo>
                    <a:lnTo>
                      <a:pt x="423" y="401"/>
                    </a:lnTo>
                    <a:cubicBezTo>
                      <a:pt x="423" y="412"/>
                      <a:pt x="423" y="412"/>
                      <a:pt x="423" y="412"/>
                    </a:cubicBezTo>
                    <a:cubicBezTo>
                      <a:pt x="423" y="412"/>
                      <a:pt x="423" y="412"/>
                      <a:pt x="423" y="423"/>
                    </a:cubicBezTo>
                    <a:lnTo>
                      <a:pt x="402" y="423"/>
                    </a:lnTo>
                    <a:cubicBezTo>
                      <a:pt x="402" y="423"/>
                      <a:pt x="402" y="423"/>
                      <a:pt x="402" y="444"/>
                    </a:cubicBezTo>
                    <a:lnTo>
                      <a:pt x="381" y="444"/>
                    </a:lnTo>
                    <a:cubicBezTo>
                      <a:pt x="381" y="444"/>
                      <a:pt x="359" y="465"/>
                      <a:pt x="359" y="465"/>
                    </a:cubicBezTo>
                    <a:cubicBezTo>
                      <a:pt x="359" y="486"/>
                      <a:pt x="338" y="486"/>
                      <a:pt x="338" y="486"/>
                    </a:cubicBezTo>
                    <a:lnTo>
                      <a:pt x="317" y="486"/>
                    </a:lnTo>
                    <a:cubicBezTo>
                      <a:pt x="296" y="486"/>
                      <a:pt x="317" y="507"/>
                      <a:pt x="296" y="507"/>
                    </a:cubicBezTo>
                    <a:cubicBezTo>
                      <a:pt x="296" y="507"/>
                      <a:pt x="296" y="507"/>
                      <a:pt x="296" y="528"/>
                    </a:cubicBezTo>
                    <a:cubicBezTo>
                      <a:pt x="296" y="528"/>
                      <a:pt x="296" y="528"/>
                      <a:pt x="275" y="507"/>
                    </a:cubicBezTo>
                    <a:cubicBezTo>
                      <a:pt x="275" y="528"/>
                      <a:pt x="275" y="528"/>
                      <a:pt x="275" y="528"/>
                    </a:cubicBezTo>
                    <a:lnTo>
                      <a:pt x="233" y="528"/>
                    </a:lnTo>
                    <a:cubicBezTo>
                      <a:pt x="233" y="528"/>
                      <a:pt x="233" y="538"/>
                      <a:pt x="226" y="538"/>
                    </a:cubicBezTo>
                    <a:cubicBezTo>
                      <a:pt x="223" y="538"/>
                      <a:pt x="219" y="535"/>
                      <a:pt x="212" y="528"/>
                    </a:cubicBezTo>
                    <a:cubicBezTo>
                      <a:pt x="212" y="528"/>
                      <a:pt x="212" y="507"/>
                      <a:pt x="212" y="507"/>
                    </a:cubicBezTo>
                    <a:lnTo>
                      <a:pt x="169" y="507"/>
                    </a:lnTo>
                    <a:cubicBezTo>
                      <a:pt x="169" y="486"/>
                      <a:pt x="169" y="486"/>
                      <a:pt x="169" y="486"/>
                    </a:cubicBezTo>
                    <a:cubicBezTo>
                      <a:pt x="169" y="479"/>
                      <a:pt x="167" y="477"/>
                      <a:pt x="164" y="477"/>
                    </a:cubicBezTo>
                    <a:cubicBezTo>
                      <a:pt x="158" y="477"/>
                      <a:pt x="148" y="486"/>
                      <a:pt x="148" y="486"/>
                    </a:cubicBezTo>
                    <a:cubicBezTo>
                      <a:pt x="148" y="486"/>
                      <a:pt x="148" y="465"/>
                      <a:pt x="148" y="465"/>
                    </a:cubicBezTo>
                    <a:lnTo>
                      <a:pt x="127" y="465"/>
                    </a:lnTo>
                    <a:cubicBezTo>
                      <a:pt x="127" y="465"/>
                      <a:pt x="127" y="444"/>
                      <a:pt x="127" y="444"/>
                    </a:cubicBezTo>
                    <a:cubicBezTo>
                      <a:pt x="127" y="423"/>
                      <a:pt x="127" y="423"/>
                      <a:pt x="127" y="423"/>
                    </a:cubicBezTo>
                    <a:lnTo>
                      <a:pt x="85" y="423"/>
                    </a:lnTo>
                    <a:cubicBezTo>
                      <a:pt x="106" y="401"/>
                      <a:pt x="106" y="401"/>
                      <a:pt x="106" y="401"/>
                    </a:cubicBezTo>
                    <a:lnTo>
                      <a:pt x="85" y="401"/>
                    </a:lnTo>
                    <a:cubicBezTo>
                      <a:pt x="85" y="401"/>
                      <a:pt x="106" y="380"/>
                      <a:pt x="85" y="380"/>
                    </a:cubicBezTo>
                    <a:cubicBezTo>
                      <a:pt x="85" y="380"/>
                      <a:pt x="85" y="380"/>
                      <a:pt x="85" y="359"/>
                    </a:cubicBezTo>
                    <a:lnTo>
                      <a:pt x="106" y="359"/>
                    </a:lnTo>
                    <a:cubicBezTo>
                      <a:pt x="85" y="359"/>
                      <a:pt x="85" y="359"/>
                      <a:pt x="85" y="338"/>
                    </a:cubicBezTo>
                    <a:cubicBezTo>
                      <a:pt x="85" y="338"/>
                      <a:pt x="85" y="338"/>
                      <a:pt x="85" y="317"/>
                    </a:cubicBezTo>
                    <a:lnTo>
                      <a:pt x="85" y="296"/>
                    </a:lnTo>
                    <a:lnTo>
                      <a:pt x="64" y="275"/>
                    </a:lnTo>
                    <a:lnTo>
                      <a:pt x="85" y="275"/>
                    </a:lnTo>
                    <a:cubicBezTo>
                      <a:pt x="85" y="275"/>
                      <a:pt x="85" y="254"/>
                      <a:pt x="85" y="254"/>
                    </a:cubicBezTo>
                    <a:lnTo>
                      <a:pt x="106" y="254"/>
                    </a:lnTo>
                    <a:lnTo>
                      <a:pt x="85" y="232"/>
                    </a:lnTo>
                    <a:lnTo>
                      <a:pt x="106" y="232"/>
                    </a:lnTo>
                    <a:cubicBezTo>
                      <a:pt x="106" y="222"/>
                      <a:pt x="106" y="222"/>
                      <a:pt x="106" y="222"/>
                    </a:cubicBezTo>
                    <a:cubicBezTo>
                      <a:pt x="106" y="222"/>
                      <a:pt x="106" y="222"/>
                      <a:pt x="106" y="211"/>
                    </a:cubicBezTo>
                    <a:cubicBezTo>
                      <a:pt x="113" y="218"/>
                      <a:pt x="118" y="221"/>
                      <a:pt x="121" y="221"/>
                    </a:cubicBezTo>
                    <a:cubicBezTo>
                      <a:pt x="127" y="221"/>
                      <a:pt x="127" y="211"/>
                      <a:pt x="127" y="211"/>
                    </a:cubicBezTo>
                    <a:cubicBezTo>
                      <a:pt x="117" y="201"/>
                      <a:pt x="117" y="201"/>
                      <a:pt x="117" y="201"/>
                    </a:cubicBezTo>
                    <a:cubicBezTo>
                      <a:pt x="117" y="201"/>
                      <a:pt x="117" y="201"/>
                      <a:pt x="106" y="190"/>
                    </a:cubicBezTo>
                    <a:lnTo>
                      <a:pt x="106" y="190"/>
                    </a:lnTo>
                    <a:cubicBezTo>
                      <a:pt x="106" y="190"/>
                      <a:pt x="127" y="190"/>
                      <a:pt x="127" y="211"/>
                    </a:cubicBezTo>
                    <a:lnTo>
                      <a:pt x="127" y="190"/>
                    </a:lnTo>
                    <a:cubicBezTo>
                      <a:pt x="113" y="190"/>
                      <a:pt x="108" y="181"/>
                      <a:pt x="107" y="181"/>
                    </a:cubicBezTo>
                    <a:cubicBezTo>
                      <a:pt x="106" y="181"/>
                      <a:pt x="106" y="183"/>
                      <a:pt x="106" y="190"/>
                    </a:cubicBezTo>
                    <a:lnTo>
                      <a:pt x="85" y="190"/>
                    </a:lnTo>
                    <a:cubicBezTo>
                      <a:pt x="85" y="190"/>
                      <a:pt x="85" y="190"/>
                      <a:pt x="85" y="211"/>
                    </a:cubicBezTo>
                    <a:lnTo>
                      <a:pt x="64" y="190"/>
                    </a:lnTo>
                    <a:lnTo>
                      <a:pt x="64" y="190"/>
                    </a:lnTo>
                    <a:cubicBezTo>
                      <a:pt x="64" y="211"/>
                      <a:pt x="85" y="211"/>
                      <a:pt x="64" y="211"/>
                    </a:cubicBezTo>
                    <a:cubicBezTo>
                      <a:pt x="64" y="211"/>
                      <a:pt x="64" y="211"/>
                      <a:pt x="64" y="232"/>
                    </a:cubicBezTo>
                    <a:cubicBezTo>
                      <a:pt x="64" y="225"/>
                      <a:pt x="61" y="223"/>
                      <a:pt x="58" y="223"/>
                    </a:cubicBezTo>
                    <a:cubicBezTo>
                      <a:pt x="52" y="223"/>
                      <a:pt x="43" y="232"/>
                      <a:pt x="43" y="232"/>
                    </a:cubicBezTo>
                    <a:lnTo>
                      <a:pt x="43" y="254"/>
                    </a:lnTo>
                    <a:cubicBezTo>
                      <a:pt x="22" y="254"/>
                      <a:pt x="22" y="254"/>
                      <a:pt x="22" y="275"/>
                    </a:cubicBezTo>
                    <a:lnTo>
                      <a:pt x="43" y="275"/>
                    </a:lnTo>
                    <a:cubicBezTo>
                      <a:pt x="22" y="275"/>
                      <a:pt x="43" y="296"/>
                      <a:pt x="22" y="296"/>
                    </a:cubicBezTo>
                    <a:cubicBezTo>
                      <a:pt x="22" y="296"/>
                      <a:pt x="22" y="296"/>
                      <a:pt x="22" y="317"/>
                    </a:cubicBezTo>
                    <a:cubicBezTo>
                      <a:pt x="22" y="317"/>
                      <a:pt x="22" y="338"/>
                      <a:pt x="22" y="338"/>
                    </a:cubicBezTo>
                    <a:cubicBezTo>
                      <a:pt x="0" y="338"/>
                      <a:pt x="22" y="359"/>
                      <a:pt x="22" y="359"/>
                    </a:cubicBezTo>
                    <a:lnTo>
                      <a:pt x="22" y="380"/>
                    </a:lnTo>
                    <a:cubicBezTo>
                      <a:pt x="22" y="401"/>
                      <a:pt x="0" y="401"/>
                      <a:pt x="22" y="401"/>
                    </a:cubicBezTo>
                    <a:cubicBezTo>
                      <a:pt x="22" y="423"/>
                      <a:pt x="22" y="423"/>
                      <a:pt x="22" y="423"/>
                    </a:cubicBezTo>
                    <a:cubicBezTo>
                      <a:pt x="22" y="423"/>
                      <a:pt x="22" y="444"/>
                      <a:pt x="22" y="444"/>
                    </a:cubicBezTo>
                    <a:cubicBezTo>
                      <a:pt x="22" y="444"/>
                      <a:pt x="22" y="444"/>
                      <a:pt x="22" y="465"/>
                    </a:cubicBezTo>
                    <a:lnTo>
                      <a:pt x="43" y="465"/>
                    </a:lnTo>
                    <a:lnTo>
                      <a:pt x="22" y="486"/>
                    </a:lnTo>
                    <a:lnTo>
                      <a:pt x="43" y="486"/>
                    </a:lnTo>
                    <a:cubicBezTo>
                      <a:pt x="64" y="507"/>
                      <a:pt x="43" y="528"/>
                      <a:pt x="64" y="528"/>
                    </a:cubicBezTo>
                    <a:lnTo>
                      <a:pt x="64" y="549"/>
                    </a:lnTo>
                    <a:cubicBezTo>
                      <a:pt x="85" y="549"/>
                      <a:pt x="85" y="549"/>
                      <a:pt x="85" y="570"/>
                    </a:cubicBezTo>
                    <a:lnTo>
                      <a:pt x="106" y="570"/>
                    </a:lnTo>
                    <a:cubicBezTo>
                      <a:pt x="106" y="570"/>
                      <a:pt x="106" y="592"/>
                      <a:pt x="106" y="592"/>
                    </a:cubicBezTo>
                    <a:lnTo>
                      <a:pt x="127" y="592"/>
                    </a:lnTo>
                    <a:cubicBezTo>
                      <a:pt x="106" y="592"/>
                      <a:pt x="127" y="592"/>
                      <a:pt x="127" y="613"/>
                    </a:cubicBezTo>
                    <a:lnTo>
                      <a:pt x="169" y="613"/>
                    </a:lnTo>
                    <a:lnTo>
                      <a:pt x="169" y="634"/>
                    </a:lnTo>
                    <a:cubicBezTo>
                      <a:pt x="169" y="634"/>
                      <a:pt x="169" y="634"/>
                      <a:pt x="190" y="613"/>
                    </a:cubicBezTo>
                    <a:cubicBezTo>
                      <a:pt x="190" y="634"/>
                      <a:pt x="190" y="634"/>
                      <a:pt x="190" y="634"/>
                    </a:cubicBezTo>
                    <a:cubicBezTo>
                      <a:pt x="190" y="634"/>
                      <a:pt x="212" y="655"/>
                      <a:pt x="212" y="655"/>
                    </a:cubicBezTo>
                    <a:lnTo>
                      <a:pt x="275" y="655"/>
                    </a:lnTo>
                    <a:cubicBezTo>
                      <a:pt x="289" y="655"/>
                      <a:pt x="294" y="664"/>
                      <a:pt x="295" y="664"/>
                    </a:cubicBezTo>
                    <a:cubicBezTo>
                      <a:pt x="296" y="664"/>
                      <a:pt x="296" y="662"/>
                      <a:pt x="296" y="655"/>
                    </a:cubicBezTo>
                    <a:lnTo>
                      <a:pt x="338" y="655"/>
                    </a:lnTo>
                    <a:cubicBezTo>
                      <a:pt x="338" y="644"/>
                      <a:pt x="338" y="644"/>
                      <a:pt x="338" y="644"/>
                    </a:cubicBezTo>
                    <a:cubicBezTo>
                      <a:pt x="338" y="644"/>
                      <a:pt x="338" y="644"/>
                      <a:pt x="338" y="634"/>
                    </a:cubicBezTo>
                    <a:cubicBezTo>
                      <a:pt x="349" y="644"/>
                      <a:pt x="354" y="644"/>
                      <a:pt x="357" y="644"/>
                    </a:cubicBezTo>
                    <a:cubicBezTo>
                      <a:pt x="359" y="644"/>
                      <a:pt x="359" y="644"/>
                      <a:pt x="359" y="655"/>
                    </a:cubicBezTo>
                    <a:cubicBezTo>
                      <a:pt x="381" y="634"/>
                      <a:pt x="381" y="634"/>
                      <a:pt x="381" y="634"/>
                    </a:cubicBezTo>
                    <a:cubicBezTo>
                      <a:pt x="391" y="623"/>
                      <a:pt x="402" y="623"/>
                      <a:pt x="412" y="623"/>
                    </a:cubicBezTo>
                    <a:cubicBezTo>
                      <a:pt x="423" y="623"/>
                      <a:pt x="433" y="623"/>
                      <a:pt x="444" y="613"/>
                    </a:cubicBezTo>
                    <a:cubicBezTo>
                      <a:pt x="444" y="613"/>
                      <a:pt x="465" y="592"/>
                      <a:pt x="486" y="592"/>
                    </a:cubicBezTo>
                    <a:cubicBezTo>
                      <a:pt x="486" y="592"/>
                      <a:pt x="486" y="570"/>
                      <a:pt x="486" y="570"/>
                    </a:cubicBezTo>
                    <a:cubicBezTo>
                      <a:pt x="507" y="570"/>
                      <a:pt x="507" y="549"/>
                      <a:pt x="507" y="549"/>
                    </a:cubicBezTo>
                    <a:lnTo>
                      <a:pt x="528" y="549"/>
                    </a:lnTo>
                    <a:cubicBezTo>
                      <a:pt x="528" y="528"/>
                      <a:pt x="528" y="528"/>
                      <a:pt x="528" y="528"/>
                    </a:cubicBezTo>
                    <a:cubicBezTo>
                      <a:pt x="528" y="528"/>
                      <a:pt x="550" y="528"/>
                      <a:pt x="528" y="507"/>
                    </a:cubicBezTo>
                    <a:lnTo>
                      <a:pt x="550" y="507"/>
                    </a:lnTo>
                    <a:cubicBezTo>
                      <a:pt x="550" y="507"/>
                      <a:pt x="550" y="486"/>
                      <a:pt x="550" y="486"/>
                    </a:cubicBezTo>
                    <a:lnTo>
                      <a:pt x="571" y="486"/>
                    </a:lnTo>
                    <a:cubicBezTo>
                      <a:pt x="571" y="486"/>
                      <a:pt x="571" y="486"/>
                      <a:pt x="571" y="465"/>
                    </a:cubicBezTo>
                    <a:cubicBezTo>
                      <a:pt x="571" y="465"/>
                      <a:pt x="592" y="444"/>
                      <a:pt x="592" y="444"/>
                    </a:cubicBezTo>
                    <a:cubicBezTo>
                      <a:pt x="571" y="444"/>
                      <a:pt x="592" y="444"/>
                      <a:pt x="592" y="423"/>
                    </a:cubicBezTo>
                    <a:cubicBezTo>
                      <a:pt x="613" y="401"/>
                      <a:pt x="613" y="359"/>
                      <a:pt x="613" y="338"/>
                    </a:cubicBezTo>
                    <a:cubicBezTo>
                      <a:pt x="613" y="317"/>
                      <a:pt x="613" y="317"/>
                      <a:pt x="613" y="296"/>
                    </a:cubicBezTo>
                    <a:cubicBezTo>
                      <a:pt x="613" y="296"/>
                      <a:pt x="592" y="296"/>
                      <a:pt x="592" y="275"/>
                    </a:cubicBezTo>
                    <a:cubicBezTo>
                      <a:pt x="592" y="275"/>
                      <a:pt x="613" y="254"/>
                      <a:pt x="592" y="232"/>
                    </a:cubicBezTo>
                    <a:cubicBezTo>
                      <a:pt x="571" y="232"/>
                      <a:pt x="592" y="211"/>
                      <a:pt x="592" y="211"/>
                    </a:cubicBezTo>
                    <a:cubicBezTo>
                      <a:pt x="571" y="190"/>
                      <a:pt x="571" y="190"/>
                      <a:pt x="571" y="190"/>
                    </a:cubicBezTo>
                    <a:cubicBezTo>
                      <a:pt x="571" y="190"/>
                      <a:pt x="550" y="190"/>
                      <a:pt x="571" y="169"/>
                    </a:cubicBezTo>
                    <a:lnTo>
                      <a:pt x="571" y="169"/>
                    </a:lnTo>
                    <a:lnTo>
                      <a:pt x="550" y="190"/>
                    </a:lnTo>
                    <a:cubicBezTo>
                      <a:pt x="550" y="169"/>
                      <a:pt x="550" y="169"/>
                      <a:pt x="571" y="169"/>
                    </a:cubicBezTo>
                    <a:lnTo>
                      <a:pt x="550" y="169"/>
                    </a:lnTo>
                    <a:cubicBezTo>
                      <a:pt x="550" y="169"/>
                      <a:pt x="550" y="148"/>
                      <a:pt x="550" y="148"/>
                    </a:cubicBezTo>
                    <a:cubicBezTo>
                      <a:pt x="528" y="127"/>
                      <a:pt x="507" y="106"/>
                      <a:pt x="486" y="106"/>
                    </a:cubicBezTo>
                    <a:cubicBezTo>
                      <a:pt x="486" y="106"/>
                      <a:pt x="486" y="85"/>
                      <a:pt x="486" y="85"/>
                    </a:cubicBezTo>
                    <a:lnTo>
                      <a:pt x="465" y="85"/>
                    </a:lnTo>
                    <a:cubicBezTo>
                      <a:pt x="465" y="85"/>
                      <a:pt x="465" y="75"/>
                      <a:pt x="459" y="75"/>
                    </a:cubicBezTo>
                    <a:cubicBezTo>
                      <a:pt x="456" y="75"/>
                      <a:pt x="451" y="78"/>
                      <a:pt x="444" y="85"/>
                    </a:cubicBezTo>
                    <a:cubicBezTo>
                      <a:pt x="444" y="64"/>
                      <a:pt x="444" y="64"/>
                      <a:pt x="444" y="64"/>
                    </a:cubicBezTo>
                    <a:cubicBezTo>
                      <a:pt x="444" y="64"/>
                      <a:pt x="381" y="21"/>
                      <a:pt x="29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0" name="Google Shape;12260;p67"/>
              <p:cNvSpPr/>
              <p:nvPr/>
            </p:nvSpPr>
            <p:spPr>
              <a:xfrm>
                <a:off x="6153031" y="373992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1" name="Google Shape;12261;p67"/>
              <p:cNvSpPr/>
              <p:nvPr/>
            </p:nvSpPr>
            <p:spPr>
              <a:xfrm>
                <a:off x="6156318" y="374161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2" name="Google Shape;12262;p67"/>
              <p:cNvSpPr/>
              <p:nvPr/>
            </p:nvSpPr>
            <p:spPr>
              <a:xfrm>
                <a:off x="6157139" y="3740790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21"/>
                    </a:cubicBezTo>
                    <a:cubicBezTo>
                      <a:pt x="1" y="2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3" name="Google Shape;12263;p67"/>
              <p:cNvSpPr/>
              <p:nvPr/>
            </p:nvSpPr>
            <p:spPr>
              <a:xfrm>
                <a:off x="6151388" y="373828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4" name="Google Shape;12264;p67"/>
              <p:cNvSpPr/>
              <p:nvPr/>
            </p:nvSpPr>
            <p:spPr>
              <a:xfrm>
                <a:off x="6150527" y="373249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5" name="Google Shape;12265;p67"/>
              <p:cNvSpPr/>
              <p:nvPr/>
            </p:nvSpPr>
            <p:spPr>
              <a:xfrm>
                <a:off x="6149706" y="373249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6" name="Google Shape;12266;p67"/>
              <p:cNvSpPr/>
              <p:nvPr/>
            </p:nvSpPr>
            <p:spPr>
              <a:xfrm>
                <a:off x="6152210" y="373992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7" name="Google Shape;12267;p67"/>
              <p:cNvSpPr/>
              <p:nvPr/>
            </p:nvSpPr>
            <p:spPr>
              <a:xfrm>
                <a:off x="6149706" y="373249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8" name="Google Shape;12268;p67"/>
              <p:cNvSpPr/>
              <p:nvPr/>
            </p:nvSpPr>
            <p:spPr>
              <a:xfrm>
                <a:off x="6150527" y="373249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9" name="Google Shape;12269;p67"/>
              <p:cNvSpPr/>
              <p:nvPr/>
            </p:nvSpPr>
            <p:spPr>
              <a:xfrm>
                <a:off x="6149706" y="3736643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1" y="0"/>
                    </a:moveTo>
                    <a:cubicBezTo>
                      <a:pt x="2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0" name="Google Shape;12270;p67"/>
              <p:cNvSpPr/>
              <p:nvPr/>
            </p:nvSpPr>
            <p:spPr>
              <a:xfrm>
                <a:off x="6150527" y="373331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1" name="Google Shape;12271;p67"/>
              <p:cNvSpPr/>
              <p:nvPr/>
            </p:nvSpPr>
            <p:spPr>
              <a:xfrm>
                <a:off x="6150527" y="373167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2" name="Google Shape;12272;p67"/>
              <p:cNvSpPr/>
              <p:nvPr/>
            </p:nvSpPr>
            <p:spPr>
              <a:xfrm>
                <a:off x="6149706" y="3735000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2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3" name="Google Shape;12273;p67"/>
              <p:cNvSpPr/>
              <p:nvPr/>
            </p:nvSpPr>
            <p:spPr>
              <a:xfrm>
                <a:off x="6314173" y="3581291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0"/>
                    </a:moveTo>
                    <a:cubicBezTo>
                      <a:pt x="1" y="0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4" name="Google Shape;12274;p67"/>
              <p:cNvSpPr/>
              <p:nvPr/>
            </p:nvSpPr>
            <p:spPr>
              <a:xfrm>
                <a:off x="6315816" y="358375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5" name="Google Shape;12275;p67"/>
              <p:cNvSpPr/>
              <p:nvPr/>
            </p:nvSpPr>
            <p:spPr>
              <a:xfrm>
                <a:off x="6312530" y="358046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6" name="Google Shape;12276;p67"/>
              <p:cNvSpPr/>
              <p:nvPr/>
            </p:nvSpPr>
            <p:spPr>
              <a:xfrm>
                <a:off x="6317499" y="358954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7" name="Google Shape;12277;p67"/>
              <p:cNvSpPr/>
              <p:nvPr/>
            </p:nvSpPr>
            <p:spPr>
              <a:xfrm>
                <a:off x="6316638" y="358622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8" name="Google Shape;12278;p67"/>
              <p:cNvSpPr/>
              <p:nvPr/>
            </p:nvSpPr>
            <p:spPr>
              <a:xfrm>
                <a:off x="6311709" y="3577966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0" y="1"/>
                    </a:moveTo>
                    <a:lnTo>
                      <a:pt x="0" y="22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9" name="Google Shape;12279;p67"/>
              <p:cNvSpPr/>
              <p:nvPr/>
            </p:nvSpPr>
            <p:spPr>
              <a:xfrm>
                <a:off x="6309205" y="357960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0" name="Google Shape;12280;p67"/>
              <p:cNvSpPr/>
              <p:nvPr/>
            </p:nvSpPr>
            <p:spPr>
              <a:xfrm>
                <a:off x="6310026" y="357960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1" name="Google Shape;12281;p67"/>
              <p:cNvSpPr/>
              <p:nvPr/>
            </p:nvSpPr>
            <p:spPr>
              <a:xfrm>
                <a:off x="6310026" y="357960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2" name="Google Shape;12282;p67"/>
              <p:cNvSpPr/>
              <p:nvPr/>
            </p:nvSpPr>
            <p:spPr>
              <a:xfrm>
                <a:off x="6306740" y="358457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3" name="Google Shape;12283;p67"/>
              <p:cNvSpPr/>
              <p:nvPr/>
            </p:nvSpPr>
            <p:spPr>
              <a:xfrm>
                <a:off x="6314995" y="359201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4" name="Google Shape;12284;p67"/>
              <p:cNvSpPr/>
              <p:nvPr/>
            </p:nvSpPr>
            <p:spPr>
              <a:xfrm>
                <a:off x="6305919" y="358375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5" name="Google Shape;12285;p67"/>
              <p:cNvSpPr/>
              <p:nvPr/>
            </p:nvSpPr>
            <p:spPr>
              <a:xfrm>
                <a:off x="6312530" y="3577966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0" y="1"/>
                    </a:moveTo>
                    <a:cubicBezTo>
                      <a:pt x="21" y="1"/>
                      <a:pt x="21" y="1"/>
                      <a:pt x="21" y="1"/>
                    </a:cubicBezTo>
                    <a:cubicBezTo>
                      <a:pt x="2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6" name="Google Shape;12286;p67"/>
              <p:cNvSpPr/>
              <p:nvPr/>
            </p:nvSpPr>
            <p:spPr>
              <a:xfrm>
                <a:off x="6315816" y="359862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7" name="Google Shape;12287;p67"/>
              <p:cNvSpPr/>
              <p:nvPr/>
            </p:nvSpPr>
            <p:spPr>
              <a:xfrm>
                <a:off x="6305919" y="358375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8" name="Google Shape;12288;p67"/>
              <p:cNvSpPr/>
              <p:nvPr/>
            </p:nvSpPr>
            <p:spPr>
              <a:xfrm>
                <a:off x="6310887" y="3592010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0" y="1"/>
                    </a:move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9" name="Google Shape;12289;p67"/>
              <p:cNvSpPr/>
              <p:nvPr/>
            </p:nvSpPr>
            <p:spPr>
              <a:xfrm>
                <a:off x="6310887" y="359118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0" name="Google Shape;12290;p67"/>
              <p:cNvSpPr/>
              <p:nvPr/>
            </p:nvSpPr>
            <p:spPr>
              <a:xfrm>
                <a:off x="6306740" y="3583756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0" y="22"/>
                    </a:moveTo>
                    <a:lnTo>
                      <a:pt x="0" y="1"/>
                    </a:lnTo>
                    <a:cubicBezTo>
                      <a:pt x="0" y="1"/>
                      <a:pt x="0" y="22"/>
                      <a:pt x="0" y="22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1" name="Google Shape;12291;p67"/>
              <p:cNvSpPr/>
              <p:nvPr/>
            </p:nvSpPr>
            <p:spPr>
              <a:xfrm>
                <a:off x="6309205" y="358954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2" name="Google Shape;12292;p67"/>
              <p:cNvSpPr/>
              <p:nvPr/>
            </p:nvSpPr>
            <p:spPr>
              <a:xfrm>
                <a:off x="6316638" y="358622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3" name="Google Shape;12293;p67"/>
              <p:cNvSpPr/>
              <p:nvPr/>
            </p:nvSpPr>
            <p:spPr>
              <a:xfrm>
                <a:off x="6321606" y="358708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4" name="Google Shape;12294;p67"/>
              <p:cNvSpPr/>
              <p:nvPr/>
            </p:nvSpPr>
            <p:spPr>
              <a:xfrm>
                <a:off x="6321606" y="358708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5" name="Google Shape;12295;p67"/>
              <p:cNvSpPr/>
              <p:nvPr/>
            </p:nvSpPr>
            <p:spPr>
              <a:xfrm>
                <a:off x="6321606" y="358708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6" name="Google Shape;12296;p67"/>
              <p:cNvSpPr/>
              <p:nvPr/>
            </p:nvSpPr>
            <p:spPr>
              <a:xfrm>
                <a:off x="6320785" y="358375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7" name="Google Shape;12297;p67"/>
              <p:cNvSpPr/>
              <p:nvPr/>
            </p:nvSpPr>
            <p:spPr>
              <a:xfrm>
                <a:off x="6321606" y="358457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8" name="Google Shape;12298;p67"/>
              <p:cNvSpPr/>
              <p:nvPr/>
            </p:nvSpPr>
            <p:spPr>
              <a:xfrm>
                <a:off x="6301772" y="3577966"/>
                <a:ext cx="21517" cy="21517"/>
              </a:xfrm>
              <a:custGeom>
                <a:avLst/>
                <a:gdLst/>
                <a:ahLst/>
                <a:cxnLst/>
                <a:rect l="l" t="t" r="r" b="b"/>
                <a:pathLst>
                  <a:path w="550" h="550" extrusionOk="0">
                    <a:moveTo>
                      <a:pt x="176" y="12"/>
                    </a:moveTo>
                    <a:cubicBezTo>
                      <a:pt x="170" y="12"/>
                      <a:pt x="170" y="22"/>
                      <a:pt x="170" y="22"/>
                    </a:cubicBezTo>
                    <a:cubicBezTo>
                      <a:pt x="170" y="22"/>
                      <a:pt x="170" y="22"/>
                      <a:pt x="170" y="43"/>
                    </a:cubicBezTo>
                    <a:cubicBezTo>
                      <a:pt x="170" y="43"/>
                      <a:pt x="170" y="22"/>
                      <a:pt x="191" y="22"/>
                    </a:cubicBezTo>
                    <a:cubicBezTo>
                      <a:pt x="184" y="15"/>
                      <a:pt x="179" y="12"/>
                      <a:pt x="176" y="12"/>
                    </a:cubicBezTo>
                    <a:close/>
                    <a:moveTo>
                      <a:pt x="233" y="1"/>
                    </a:moveTo>
                    <a:cubicBezTo>
                      <a:pt x="222" y="11"/>
                      <a:pt x="222" y="11"/>
                      <a:pt x="225" y="11"/>
                    </a:cubicBezTo>
                    <a:cubicBezTo>
                      <a:pt x="228" y="11"/>
                      <a:pt x="233" y="11"/>
                      <a:pt x="233" y="22"/>
                    </a:cubicBezTo>
                    <a:cubicBezTo>
                      <a:pt x="222" y="11"/>
                      <a:pt x="217" y="6"/>
                      <a:pt x="212" y="6"/>
                    </a:cubicBezTo>
                    <a:cubicBezTo>
                      <a:pt x="207" y="6"/>
                      <a:pt x="201" y="11"/>
                      <a:pt x="191" y="22"/>
                    </a:cubicBezTo>
                    <a:cubicBezTo>
                      <a:pt x="191" y="43"/>
                      <a:pt x="191" y="43"/>
                      <a:pt x="191" y="43"/>
                    </a:cubicBezTo>
                    <a:cubicBezTo>
                      <a:pt x="198" y="50"/>
                      <a:pt x="200" y="52"/>
                      <a:pt x="201" y="52"/>
                    </a:cubicBezTo>
                    <a:cubicBezTo>
                      <a:pt x="203" y="52"/>
                      <a:pt x="198" y="43"/>
                      <a:pt x="212" y="43"/>
                    </a:cubicBezTo>
                    <a:cubicBezTo>
                      <a:pt x="212" y="43"/>
                      <a:pt x="233" y="43"/>
                      <a:pt x="212" y="64"/>
                    </a:cubicBezTo>
                    <a:lnTo>
                      <a:pt x="233" y="43"/>
                    </a:lnTo>
                    <a:lnTo>
                      <a:pt x="233" y="64"/>
                    </a:lnTo>
                    <a:cubicBezTo>
                      <a:pt x="233" y="43"/>
                      <a:pt x="233" y="43"/>
                      <a:pt x="254" y="43"/>
                    </a:cubicBezTo>
                    <a:cubicBezTo>
                      <a:pt x="254" y="64"/>
                      <a:pt x="254" y="64"/>
                      <a:pt x="254" y="64"/>
                    </a:cubicBezTo>
                    <a:lnTo>
                      <a:pt x="275" y="64"/>
                    </a:lnTo>
                    <a:cubicBezTo>
                      <a:pt x="275" y="71"/>
                      <a:pt x="278" y="73"/>
                      <a:pt x="281" y="73"/>
                    </a:cubicBezTo>
                    <a:cubicBezTo>
                      <a:pt x="287" y="73"/>
                      <a:pt x="296" y="64"/>
                      <a:pt x="296" y="64"/>
                    </a:cubicBezTo>
                    <a:cubicBezTo>
                      <a:pt x="296" y="64"/>
                      <a:pt x="296" y="85"/>
                      <a:pt x="296" y="85"/>
                    </a:cubicBezTo>
                    <a:lnTo>
                      <a:pt x="318" y="85"/>
                    </a:lnTo>
                    <a:cubicBezTo>
                      <a:pt x="318" y="96"/>
                      <a:pt x="318" y="96"/>
                      <a:pt x="318" y="96"/>
                    </a:cubicBezTo>
                    <a:cubicBezTo>
                      <a:pt x="318" y="96"/>
                      <a:pt x="318" y="96"/>
                      <a:pt x="318" y="106"/>
                    </a:cubicBezTo>
                    <a:lnTo>
                      <a:pt x="339" y="106"/>
                    </a:lnTo>
                    <a:cubicBezTo>
                      <a:pt x="339" y="106"/>
                      <a:pt x="339" y="127"/>
                      <a:pt x="339" y="127"/>
                    </a:cubicBezTo>
                    <a:lnTo>
                      <a:pt x="360" y="127"/>
                    </a:lnTo>
                    <a:cubicBezTo>
                      <a:pt x="360" y="127"/>
                      <a:pt x="360" y="149"/>
                      <a:pt x="360" y="149"/>
                    </a:cubicBezTo>
                    <a:cubicBezTo>
                      <a:pt x="360" y="170"/>
                      <a:pt x="360" y="170"/>
                      <a:pt x="360" y="170"/>
                    </a:cubicBezTo>
                    <a:cubicBezTo>
                      <a:pt x="381" y="170"/>
                      <a:pt x="360" y="191"/>
                      <a:pt x="381" y="191"/>
                    </a:cubicBezTo>
                    <a:cubicBezTo>
                      <a:pt x="381" y="191"/>
                      <a:pt x="381" y="191"/>
                      <a:pt x="381" y="212"/>
                    </a:cubicBezTo>
                    <a:cubicBezTo>
                      <a:pt x="381" y="212"/>
                      <a:pt x="381" y="212"/>
                      <a:pt x="381" y="233"/>
                    </a:cubicBezTo>
                    <a:cubicBezTo>
                      <a:pt x="381" y="212"/>
                      <a:pt x="402" y="212"/>
                      <a:pt x="402" y="212"/>
                    </a:cubicBezTo>
                    <a:lnTo>
                      <a:pt x="402" y="212"/>
                    </a:lnTo>
                    <a:cubicBezTo>
                      <a:pt x="381" y="233"/>
                      <a:pt x="402" y="233"/>
                      <a:pt x="402" y="233"/>
                    </a:cubicBezTo>
                    <a:cubicBezTo>
                      <a:pt x="402" y="233"/>
                      <a:pt x="402" y="233"/>
                      <a:pt x="402" y="254"/>
                    </a:cubicBezTo>
                    <a:cubicBezTo>
                      <a:pt x="402" y="254"/>
                      <a:pt x="381" y="275"/>
                      <a:pt x="402" y="275"/>
                    </a:cubicBezTo>
                    <a:cubicBezTo>
                      <a:pt x="381" y="275"/>
                      <a:pt x="402" y="275"/>
                      <a:pt x="402" y="296"/>
                    </a:cubicBezTo>
                    <a:lnTo>
                      <a:pt x="381" y="296"/>
                    </a:lnTo>
                    <a:cubicBezTo>
                      <a:pt x="381" y="296"/>
                      <a:pt x="402" y="318"/>
                      <a:pt x="381" y="318"/>
                    </a:cubicBezTo>
                    <a:cubicBezTo>
                      <a:pt x="381" y="318"/>
                      <a:pt x="381" y="318"/>
                      <a:pt x="381" y="339"/>
                    </a:cubicBezTo>
                    <a:lnTo>
                      <a:pt x="360" y="339"/>
                    </a:lnTo>
                    <a:cubicBezTo>
                      <a:pt x="360" y="360"/>
                      <a:pt x="360" y="360"/>
                      <a:pt x="360" y="360"/>
                    </a:cubicBezTo>
                    <a:lnTo>
                      <a:pt x="339" y="360"/>
                    </a:lnTo>
                    <a:lnTo>
                      <a:pt x="339" y="381"/>
                    </a:lnTo>
                    <a:lnTo>
                      <a:pt x="296" y="381"/>
                    </a:lnTo>
                    <a:cubicBezTo>
                      <a:pt x="296" y="381"/>
                      <a:pt x="296" y="381"/>
                      <a:pt x="275" y="360"/>
                    </a:cubicBezTo>
                    <a:cubicBezTo>
                      <a:pt x="275" y="360"/>
                      <a:pt x="275" y="369"/>
                      <a:pt x="269" y="369"/>
                    </a:cubicBezTo>
                    <a:cubicBezTo>
                      <a:pt x="266" y="369"/>
                      <a:pt x="261" y="367"/>
                      <a:pt x="254" y="360"/>
                    </a:cubicBezTo>
                    <a:lnTo>
                      <a:pt x="233" y="360"/>
                    </a:lnTo>
                    <a:lnTo>
                      <a:pt x="233" y="339"/>
                    </a:lnTo>
                    <a:cubicBezTo>
                      <a:pt x="233" y="339"/>
                      <a:pt x="233" y="360"/>
                      <a:pt x="212" y="360"/>
                    </a:cubicBezTo>
                    <a:cubicBezTo>
                      <a:pt x="222" y="349"/>
                      <a:pt x="222" y="349"/>
                      <a:pt x="220" y="349"/>
                    </a:cubicBezTo>
                    <a:cubicBezTo>
                      <a:pt x="217" y="349"/>
                      <a:pt x="212" y="349"/>
                      <a:pt x="212" y="339"/>
                    </a:cubicBezTo>
                    <a:cubicBezTo>
                      <a:pt x="191" y="339"/>
                      <a:pt x="191" y="318"/>
                      <a:pt x="191" y="318"/>
                    </a:cubicBezTo>
                    <a:lnTo>
                      <a:pt x="191" y="296"/>
                    </a:lnTo>
                    <a:cubicBezTo>
                      <a:pt x="191" y="296"/>
                      <a:pt x="181" y="306"/>
                      <a:pt x="175" y="306"/>
                    </a:cubicBezTo>
                    <a:cubicBezTo>
                      <a:pt x="172" y="306"/>
                      <a:pt x="170" y="303"/>
                      <a:pt x="170" y="296"/>
                    </a:cubicBezTo>
                    <a:cubicBezTo>
                      <a:pt x="170" y="296"/>
                      <a:pt x="170" y="254"/>
                      <a:pt x="170" y="233"/>
                    </a:cubicBezTo>
                    <a:cubicBezTo>
                      <a:pt x="149" y="212"/>
                      <a:pt x="149" y="191"/>
                      <a:pt x="127" y="170"/>
                    </a:cubicBezTo>
                    <a:cubicBezTo>
                      <a:pt x="127" y="170"/>
                      <a:pt x="127" y="170"/>
                      <a:pt x="127" y="149"/>
                    </a:cubicBezTo>
                    <a:lnTo>
                      <a:pt x="85" y="149"/>
                    </a:lnTo>
                    <a:cubicBezTo>
                      <a:pt x="75" y="149"/>
                      <a:pt x="75" y="154"/>
                      <a:pt x="77" y="159"/>
                    </a:cubicBezTo>
                    <a:lnTo>
                      <a:pt x="77" y="159"/>
                    </a:lnTo>
                    <a:cubicBezTo>
                      <a:pt x="76" y="159"/>
                      <a:pt x="75" y="159"/>
                      <a:pt x="75" y="159"/>
                    </a:cubicBezTo>
                    <a:cubicBezTo>
                      <a:pt x="69" y="159"/>
                      <a:pt x="64" y="159"/>
                      <a:pt x="64" y="149"/>
                    </a:cubicBezTo>
                    <a:cubicBezTo>
                      <a:pt x="64" y="170"/>
                      <a:pt x="64" y="170"/>
                      <a:pt x="64" y="170"/>
                    </a:cubicBezTo>
                    <a:cubicBezTo>
                      <a:pt x="43" y="170"/>
                      <a:pt x="64" y="170"/>
                      <a:pt x="64" y="191"/>
                    </a:cubicBezTo>
                    <a:lnTo>
                      <a:pt x="43" y="191"/>
                    </a:lnTo>
                    <a:cubicBezTo>
                      <a:pt x="43" y="191"/>
                      <a:pt x="22" y="212"/>
                      <a:pt x="22" y="212"/>
                    </a:cubicBezTo>
                    <a:cubicBezTo>
                      <a:pt x="22" y="233"/>
                      <a:pt x="1" y="233"/>
                      <a:pt x="1" y="254"/>
                    </a:cubicBezTo>
                    <a:cubicBezTo>
                      <a:pt x="1" y="254"/>
                      <a:pt x="1" y="275"/>
                      <a:pt x="1" y="296"/>
                    </a:cubicBezTo>
                    <a:lnTo>
                      <a:pt x="22" y="296"/>
                    </a:lnTo>
                    <a:cubicBezTo>
                      <a:pt x="22" y="296"/>
                      <a:pt x="7" y="296"/>
                      <a:pt x="15" y="309"/>
                    </a:cubicBezTo>
                    <a:lnTo>
                      <a:pt x="15" y="309"/>
                    </a:lnTo>
                    <a:cubicBezTo>
                      <a:pt x="8" y="331"/>
                      <a:pt x="25" y="363"/>
                      <a:pt x="43" y="381"/>
                    </a:cubicBezTo>
                    <a:cubicBezTo>
                      <a:pt x="43" y="402"/>
                      <a:pt x="64" y="423"/>
                      <a:pt x="85" y="444"/>
                    </a:cubicBezTo>
                    <a:lnTo>
                      <a:pt x="106" y="444"/>
                    </a:lnTo>
                    <a:cubicBezTo>
                      <a:pt x="96" y="455"/>
                      <a:pt x="96" y="455"/>
                      <a:pt x="98" y="455"/>
                    </a:cubicBezTo>
                    <a:cubicBezTo>
                      <a:pt x="101" y="455"/>
                      <a:pt x="106" y="455"/>
                      <a:pt x="106" y="465"/>
                    </a:cubicBezTo>
                    <a:cubicBezTo>
                      <a:pt x="123" y="465"/>
                      <a:pt x="140" y="492"/>
                      <a:pt x="157" y="492"/>
                    </a:cubicBezTo>
                    <a:cubicBezTo>
                      <a:pt x="161" y="492"/>
                      <a:pt x="165" y="491"/>
                      <a:pt x="170" y="487"/>
                    </a:cubicBezTo>
                    <a:lnTo>
                      <a:pt x="170" y="487"/>
                    </a:lnTo>
                    <a:lnTo>
                      <a:pt x="149" y="508"/>
                    </a:lnTo>
                    <a:lnTo>
                      <a:pt x="212" y="508"/>
                    </a:lnTo>
                    <a:cubicBezTo>
                      <a:pt x="212" y="508"/>
                      <a:pt x="212" y="508"/>
                      <a:pt x="233" y="529"/>
                    </a:cubicBezTo>
                    <a:lnTo>
                      <a:pt x="296" y="529"/>
                    </a:lnTo>
                    <a:cubicBezTo>
                      <a:pt x="318" y="529"/>
                      <a:pt x="318" y="529"/>
                      <a:pt x="318" y="550"/>
                    </a:cubicBezTo>
                    <a:cubicBezTo>
                      <a:pt x="318" y="550"/>
                      <a:pt x="339" y="529"/>
                      <a:pt x="339" y="529"/>
                    </a:cubicBezTo>
                    <a:lnTo>
                      <a:pt x="360" y="529"/>
                    </a:lnTo>
                    <a:cubicBezTo>
                      <a:pt x="381" y="529"/>
                      <a:pt x="402" y="529"/>
                      <a:pt x="402" y="508"/>
                    </a:cubicBezTo>
                    <a:lnTo>
                      <a:pt x="423" y="508"/>
                    </a:lnTo>
                    <a:cubicBezTo>
                      <a:pt x="444" y="508"/>
                      <a:pt x="444" y="487"/>
                      <a:pt x="444" y="487"/>
                    </a:cubicBezTo>
                    <a:lnTo>
                      <a:pt x="465" y="487"/>
                    </a:lnTo>
                    <a:cubicBezTo>
                      <a:pt x="487" y="465"/>
                      <a:pt x="508" y="444"/>
                      <a:pt x="508" y="423"/>
                    </a:cubicBezTo>
                    <a:cubicBezTo>
                      <a:pt x="508" y="423"/>
                      <a:pt x="508" y="423"/>
                      <a:pt x="508" y="402"/>
                    </a:cubicBezTo>
                    <a:lnTo>
                      <a:pt x="529" y="402"/>
                    </a:lnTo>
                    <a:cubicBezTo>
                      <a:pt x="550" y="402"/>
                      <a:pt x="550" y="381"/>
                      <a:pt x="550" y="381"/>
                    </a:cubicBezTo>
                    <a:cubicBezTo>
                      <a:pt x="550" y="360"/>
                      <a:pt x="529" y="360"/>
                      <a:pt x="550" y="339"/>
                    </a:cubicBezTo>
                    <a:lnTo>
                      <a:pt x="529" y="339"/>
                    </a:lnTo>
                    <a:cubicBezTo>
                      <a:pt x="529" y="339"/>
                      <a:pt x="529" y="318"/>
                      <a:pt x="529" y="318"/>
                    </a:cubicBezTo>
                    <a:cubicBezTo>
                      <a:pt x="529" y="296"/>
                      <a:pt x="529" y="296"/>
                      <a:pt x="529" y="296"/>
                    </a:cubicBezTo>
                    <a:cubicBezTo>
                      <a:pt x="529" y="286"/>
                      <a:pt x="529" y="286"/>
                      <a:pt x="529" y="286"/>
                    </a:cubicBezTo>
                    <a:cubicBezTo>
                      <a:pt x="529" y="286"/>
                      <a:pt x="529" y="286"/>
                      <a:pt x="529" y="275"/>
                    </a:cubicBezTo>
                    <a:cubicBezTo>
                      <a:pt x="529" y="275"/>
                      <a:pt x="508" y="275"/>
                      <a:pt x="529" y="254"/>
                    </a:cubicBezTo>
                    <a:lnTo>
                      <a:pt x="508" y="254"/>
                    </a:lnTo>
                    <a:cubicBezTo>
                      <a:pt x="508" y="244"/>
                      <a:pt x="502" y="244"/>
                      <a:pt x="500" y="244"/>
                    </a:cubicBezTo>
                    <a:cubicBezTo>
                      <a:pt x="497" y="244"/>
                      <a:pt x="497" y="244"/>
                      <a:pt x="508" y="233"/>
                    </a:cubicBezTo>
                    <a:cubicBezTo>
                      <a:pt x="508" y="233"/>
                      <a:pt x="487" y="212"/>
                      <a:pt x="508" y="212"/>
                    </a:cubicBezTo>
                    <a:cubicBezTo>
                      <a:pt x="487" y="212"/>
                      <a:pt x="508" y="212"/>
                      <a:pt x="508" y="191"/>
                    </a:cubicBezTo>
                    <a:cubicBezTo>
                      <a:pt x="508" y="191"/>
                      <a:pt x="508" y="191"/>
                      <a:pt x="508" y="170"/>
                    </a:cubicBezTo>
                    <a:lnTo>
                      <a:pt x="487" y="170"/>
                    </a:lnTo>
                    <a:cubicBezTo>
                      <a:pt x="487" y="170"/>
                      <a:pt x="487" y="170"/>
                      <a:pt x="487" y="149"/>
                    </a:cubicBezTo>
                    <a:lnTo>
                      <a:pt x="465" y="149"/>
                    </a:lnTo>
                    <a:cubicBezTo>
                      <a:pt x="465" y="127"/>
                      <a:pt x="465" y="127"/>
                      <a:pt x="487" y="127"/>
                    </a:cubicBezTo>
                    <a:lnTo>
                      <a:pt x="465" y="127"/>
                    </a:lnTo>
                    <a:cubicBezTo>
                      <a:pt x="465" y="127"/>
                      <a:pt x="465" y="118"/>
                      <a:pt x="459" y="118"/>
                    </a:cubicBezTo>
                    <a:cubicBezTo>
                      <a:pt x="456" y="118"/>
                      <a:pt x="451" y="120"/>
                      <a:pt x="444" y="127"/>
                    </a:cubicBezTo>
                    <a:lnTo>
                      <a:pt x="444" y="106"/>
                    </a:lnTo>
                    <a:lnTo>
                      <a:pt x="423" y="106"/>
                    </a:lnTo>
                    <a:cubicBezTo>
                      <a:pt x="444" y="106"/>
                      <a:pt x="444" y="85"/>
                      <a:pt x="444" y="85"/>
                    </a:cubicBezTo>
                    <a:cubicBezTo>
                      <a:pt x="444" y="85"/>
                      <a:pt x="444" y="64"/>
                      <a:pt x="444" y="64"/>
                    </a:cubicBezTo>
                    <a:cubicBezTo>
                      <a:pt x="423" y="64"/>
                      <a:pt x="444" y="85"/>
                      <a:pt x="423" y="85"/>
                    </a:cubicBezTo>
                    <a:cubicBezTo>
                      <a:pt x="423" y="78"/>
                      <a:pt x="421" y="76"/>
                      <a:pt x="418" y="76"/>
                    </a:cubicBezTo>
                    <a:cubicBezTo>
                      <a:pt x="411" y="76"/>
                      <a:pt x="402" y="85"/>
                      <a:pt x="402" y="85"/>
                    </a:cubicBezTo>
                    <a:cubicBezTo>
                      <a:pt x="402" y="85"/>
                      <a:pt x="402" y="64"/>
                      <a:pt x="402" y="64"/>
                    </a:cubicBezTo>
                    <a:lnTo>
                      <a:pt x="381" y="64"/>
                    </a:lnTo>
                    <a:cubicBezTo>
                      <a:pt x="381" y="64"/>
                      <a:pt x="381" y="64"/>
                      <a:pt x="381" y="43"/>
                    </a:cubicBezTo>
                    <a:cubicBezTo>
                      <a:pt x="381" y="43"/>
                      <a:pt x="381" y="64"/>
                      <a:pt x="360" y="64"/>
                    </a:cubicBezTo>
                    <a:cubicBezTo>
                      <a:pt x="381" y="43"/>
                      <a:pt x="360" y="43"/>
                      <a:pt x="360" y="43"/>
                    </a:cubicBezTo>
                    <a:cubicBezTo>
                      <a:pt x="360" y="32"/>
                      <a:pt x="354" y="32"/>
                      <a:pt x="352" y="32"/>
                    </a:cubicBezTo>
                    <a:cubicBezTo>
                      <a:pt x="349" y="32"/>
                      <a:pt x="349" y="32"/>
                      <a:pt x="360" y="22"/>
                    </a:cubicBezTo>
                    <a:lnTo>
                      <a:pt x="360" y="22"/>
                    </a:lnTo>
                    <a:cubicBezTo>
                      <a:pt x="349" y="32"/>
                      <a:pt x="344" y="32"/>
                      <a:pt x="341" y="32"/>
                    </a:cubicBezTo>
                    <a:cubicBezTo>
                      <a:pt x="339" y="32"/>
                      <a:pt x="339" y="32"/>
                      <a:pt x="339" y="43"/>
                    </a:cubicBezTo>
                    <a:cubicBezTo>
                      <a:pt x="339" y="43"/>
                      <a:pt x="339" y="22"/>
                      <a:pt x="339" y="22"/>
                    </a:cubicBezTo>
                    <a:cubicBezTo>
                      <a:pt x="339" y="22"/>
                      <a:pt x="339" y="22"/>
                      <a:pt x="339" y="1"/>
                    </a:cubicBezTo>
                    <a:lnTo>
                      <a:pt x="318" y="22"/>
                    </a:lnTo>
                    <a:cubicBezTo>
                      <a:pt x="318" y="22"/>
                      <a:pt x="318" y="22"/>
                      <a:pt x="318" y="1"/>
                    </a:cubicBezTo>
                    <a:cubicBezTo>
                      <a:pt x="318" y="1"/>
                      <a:pt x="296" y="22"/>
                      <a:pt x="296" y="22"/>
                    </a:cubicBezTo>
                    <a:cubicBezTo>
                      <a:pt x="296" y="22"/>
                      <a:pt x="296" y="1"/>
                      <a:pt x="296" y="1"/>
                    </a:cubicBezTo>
                    <a:lnTo>
                      <a:pt x="275" y="1"/>
                    </a:lnTo>
                    <a:cubicBezTo>
                      <a:pt x="296" y="22"/>
                      <a:pt x="275" y="22"/>
                      <a:pt x="275" y="22"/>
                    </a:cubicBezTo>
                    <a:cubicBezTo>
                      <a:pt x="275" y="22"/>
                      <a:pt x="275" y="1"/>
                      <a:pt x="275" y="1"/>
                    </a:cubicBezTo>
                    <a:lnTo>
                      <a:pt x="254" y="1"/>
                    </a:lnTo>
                    <a:cubicBezTo>
                      <a:pt x="254" y="1"/>
                      <a:pt x="254" y="1"/>
                      <a:pt x="254" y="22"/>
                    </a:cubicBezTo>
                    <a:cubicBezTo>
                      <a:pt x="254" y="22"/>
                      <a:pt x="233" y="22"/>
                      <a:pt x="254" y="1"/>
                    </a:cubicBezTo>
                    <a:cubicBezTo>
                      <a:pt x="233" y="1"/>
                      <a:pt x="233" y="22"/>
                      <a:pt x="233" y="22"/>
                    </a:cubicBezTo>
                    <a:cubicBezTo>
                      <a:pt x="233" y="22"/>
                      <a:pt x="233" y="22"/>
                      <a:pt x="233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9" name="Google Shape;12299;p67"/>
              <p:cNvSpPr/>
              <p:nvPr/>
            </p:nvSpPr>
            <p:spPr>
              <a:xfrm>
                <a:off x="6320785" y="358375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0" name="Google Shape;12300;p67"/>
              <p:cNvSpPr/>
              <p:nvPr/>
            </p:nvSpPr>
            <p:spPr>
              <a:xfrm>
                <a:off x="6322428" y="358790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1" name="Google Shape;12301;p67"/>
              <p:cNvSpPr/>
              <p:nvPr/>
            </p:nvSpPr>
            <p:spPr>
              <a:xfrm>
                <a:off x="6322428" y="358954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2" name="Google Shape;12302;p67"/>
              <p:cNvSpPr/>
              <p:nvPr/>
            </p:nvSpPr>
            <p:spPr>
              <a:xfrm>
                <a:off x="6319142" y="358211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3" name="Google Shape;12303;p67"/>
              <p:cNvSpPr/>
              <p:nvPr/>
            </p:nvSpPr>
            <p:spPr>
              <a:xfrm>
                <a:off x="6313352" y="357796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4" name="Google Shape;12304;p67"/>
              <p:cNvSpPr/>
              <p:nvPr/>
            </p:nvSpPr>
            <p:spPr>
              <a:xfrm>
                <a:off x="6314173" y="357878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5" name="Google Shape;12305;p67"/>
              <p:cNvSpPr/>
              <p:nvPr/>
            </p:nvSpPr>
            <p:spPr>
              <a:xfrm>
                <a:off x="6319963" y="358375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6" name="Google Shape;12306;p67"/>
              <p:cNvSpPr/>
              <p:nvPr/>
            </p:nvSpPr>
            <p:spPr>
              <a:xfrm>
                <a:off x="6314173" y="357878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7" name="Google Shape;12307;p67"/>
              <p:cNvSpPr/>
              <p:nvPr/>
            </p:nvSpPr>
            <p:spPr>
              <a:xfrm>
                <a:off x="6313352" y="357796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8" name="Google Shape;12308;p67"/>
              <p:cNvSpPr/>
              <p:nvPr/>
            </p:nvSpPr>
            <p:spPr>
              <a:xfrm>
                <a:off x="6317499" y="358046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9" name="Google Shape;12309;p67"/>
              <p:cNvSpPr/>
              <p:nvPr/>
            </p:nvSpPr>
            <p:spPr>
              <a:xfrm>
                <a:off x="6314995" y="357796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0" name="Google Shape;12310;p67"/>
              <p:cNvSpPr/>
              <p:nvPr/>
            </p:nvSpPr>
            <p:spPr>
              <a:xfrm>
                <a:off x="6313352" y="357796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1" name="Google Shape;12311;p67"/>
              <p:cNvSpPr/>
              <p:nvPr/>
            </p:nvSpPr>
            <p:spPr>
              <a:xfrm>
                <a:off x="6315816" y="3579609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2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2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2" name="Google Shape;12312;p67"/>
              <p:cNvSpPr/>
              <p:nvPr/>
            </p:nvSpPr>
            <p:spPr>
              <a:xfrm>
                <a:off x="6231548" y="363418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3" name="Google Shape;12313;p67"/>
              <p:cNvSpPr/>
              <p:nvPr/>
            </p:nvSpPr>
            <p:spPr>
              <a:xfrm>
                <a:off x="6232370" y="3636648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1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4" name="Google Shape;12314;p67"/>
              <p:cNvSpPr/>
              <p:nvPr/>
            </p:nvSpPr>
            <p:spPr>
              <a:xfrm>
                <a:off x="6230727" y="3633323"/>
                <a:ext cx="0" cy="39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5" name="Google Shape;12315;p67"/>
              <p:cNvSpPr/>
              <p:nvPr/>
            </p:nvSpPr>
            <p:spPr>
              <a:xfrm>
                <a:off x="6231548" y="364161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6" name="Google Shape;12316;p67"/>
              <p:cNvSpPr/>
              <p:nvPr/>
            </p:nvSpPr>
            <p:spPr>
              <a:xfrm>
                <a:off x="6233192" y="363911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7" name="Google Shape;12317;p67"/>
              <p:cNvSpPr/>
              <p:nvPr/>
            </p:nvSpPr>
            <p:spPr>
              <a:xfrm>
                <a:off x="6230727" y="3630037"/>
                <a:ext cx="0" cy="861"/>
              </a:xfrm>
              <a:custGeom>
                <a:avLst/>
                <a:gdLst/>
                <a:ahLst/>
                <a:cxnLst/>
                <a:rect l="l" t="t" r="r" b="b"/>
                <a:pathLst>
                  <a:path h="22" extrusionOk="0">
                    <a:moveTo>
                      <a:pt x="0" y="0"/>
                    </a:moveTo>
                    <a:lnTo>
                      <a:pt x="0" y="22"/>
                    </a:lnTo>
                    <a:cubicBezTo>
                      <a:pt x="0" y="22"/>
                      <a:pt x="0" y="22"/>
                      <a:pt x="0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8" name="Google Shape;12318;p67"/>
              <p:cNvSpPr/>
              <p:nvPr/>
            </p:nvSpPr>
            <p:spPr>
              <a:xfrm>
                <a:off x="6228223" y="363085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9" name="Google Shape;12319;p67"/>
              <p:cNvSpPr/>
              <p:nvPr/>
            </p:nvSpPr>
            <p:spPr>
              <a:xfrm>
                <a:off x="6229045" y="363168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0" name="Google Shape;12320;p67"/>
              <p:cNvSpPr/>
              <p:nvPr/>
            </p:nvSpPr>
            <p:spPr>
              <a:xfrm>
                <a:off x="6229045" y="3630858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1"/>
                    </a:move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1" name="Google Shape;12321;p67"/>
              <p:cNvSpPr/>
              <p:nvPr/>
            </p:nvSpPr>
            <p:spPr>
              <a:xfrm>
                <a:off x="6225758" y="363332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2" name="Google Shape;12322;p67"/>
              <p:cNvSpPr/>
              <p:nvPr/>
            </p:nvSpPr>
            <p:spPr>
              <a:xfrm>
                <a:off x="6228223" y="364408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3" name="Google Shape;12323;p67"/>
              <p:cNvSpPr/>
              <p:nvPr/>
            </p:nvSpPr>
            <p:spPr>
              <a:xfrm>
                <a:off x="6224937" y="363250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4" name="Google Shape;12324;p67"/>
              <p:cNvSpPr/>
              <p:nvPr/>
            </p:nvSpPr>
            <p:spPr>
              <a:xfrm>
                <a:off x="6231548" y="3630037"/>
                <a:ext cx="861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extrusionOk="0">
                    <a:moveTo>
                      <a:pt x="0" y="22"/>
                    </a:moveTo>
                    <a:cubicBezTo>
                      <a:pt x="21" y="0"/>
                      <a:pt x="21" y="22"/>
                      <a:pt x="21" y="22"/>
                    </a:cubicBezTo>
                    <a:cubicBezTo>
                      <a:pt x="21" y="22"/>
                      <a:pt x="21" y="0"/>
                      <a:pt x="0" y="22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5" name="Google Shape;12325;p67"/>
              <p:cNvSpPr/>
              <p:nvPr/>
            </p:nvSpPr>
            <p:spPr>
              <a:xfrm>
                <a:off x="6227402" y="364987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6" name="Google Shape;12326;p67"/>
              <p:cNvSpPr/>
              <p:nvPr/>
            </p:nvSpPr>
            <p:spPr>
              <a:xfrm>
                <a:off x="6224937" y="363250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7" name="Google Shape;12327;p67"/>
              <p:cNvSpPr/>
              <p:nvPr/>
            </p:nvSpPr>
            <p:spPr>
              <a:xfrm>
                <a:off x="6225758" y="364243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8" name="Google Shape;12328;p67"/>
              <p:cNvSpPr/>
              <p:nvPr/>
            </p:nvSpPr>
            <p:spPr>
              <a:xfrm>
                <a:off x="6225758" y="364161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9" name="Google Shape;12329;p67"/>
              <p:cNvSpPr/>
              <p:nvPr/>
            </p:nvSpPr>
            <p:spPr>
              <a:xfrm>
                <a:off x="6225758" y="363332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0" name="Google Shape;12330;p67"/>
              <p:cNvSpPr/>
              <p:nvPr/>
            </p:nvSpPr>
            <p:spPr>
              <a:xfrm>
                <a:off x="6224937" y="363911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1" name="Google Shape;12331;p67"/>
              <p:cNvSpPr/>
              <p:nvPr/>
            </p:nvSpPr>
            <p:spPr>
              <a:xfrm>
                <a:off x="6233192" y="363911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2" name="Google Shape;12332;p67"/>
              <p:cNvSpPr/>
              <p:nvPr/>
            </p:nvSpPr>
            <p:spPr>
              <a:xfrm>
                <a:off x="6236478" y="3641617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1" y="0"/>
                    </a:moveTo>
                    <a:cubicBezTo>
                      <a:pt x="1" y="0"/>
                      <a:pt x="22" y="0"/>
                      <a:pt x="22" y="0"/>
                    </a:cubicBezTo>
                    <a:cubicBezTo>
                      <a:pt x="22" y="0"/>
                      <a:pt x="22" y="0"/>
                      <a:pt x="1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3" name="Google Shape;12333;p67"/>
              <p:cNvSpPr/>
              <p:nvPr/>
            </p:nvSpPr>
            <p:spPr>
              <a:xfrm>
                <a:off x="6236478" y="364243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4" name="Google Shape;12334;p67"/>
              <p:cNvSpPr/>
              <p:nvPr/>
            </p:nvSpPr>
            <p:spPr>
              <a:xfrm>
                <a:off x="6237338" y="3638291"/>
                <a:ext cx="0" cy="39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5" name="Google Shape;12335;p67"/>
              <p:cNvSpPr/>
              <p:nvPr/>
            </p:nvSpPr>
            <p:spPr>
              <a:xfrm>
                <a:off x="6237338" y="3639113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1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6" name="Google Shape;12336;p67"/>
              <p:cNvSpPr/>
              <p:nvPr/>
            </p:nvSpPr>
            <p:spPr>
              <a:xfrm>
                <a:off x="6236478" y="364408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7" name="Google Shape;12337;p67"/>
              <p:cNvSpPr/>
              <p:nvPr/>
            </p:nvSpPr>
            <p:spPr>
              <a:xfrm>
                <a:off x="6218325" y="3629215"/>
                <a:ext cx="19874" cy="21517"/>
              </a:xfrm>
              <a:custGeom>
                <a:avLst/>
                <a:gdLst/>
                <a:ahLst/>
                <a:cxnLst/>
                <a:rect l="l" t="t" r="r" b="b"/>
                <a:pathLst>
                  <a:path w="508" h="550" extrusionOk="0">
                    <a:moveTo>
                      <a:pt x="275" y="0"/>
                    </a:moveTo>
                    <a:cubicBezTo>
                      <a:pt x="254" y="0"/>
                      <a:pt x="254" y="21"/>
                      <a:pt x="254" y="21"/>
                    </a:cubicBezTo>
                    <a:cubicBezTo>
                      <a:pt x="254" y="21"/>
                      <a:pt x="275" y="21"/>
                      <a:pt x="275" y="0"/>
                    </a:cubicBezTo>
                    <a:close/>
                    <a:moveTo>
                      <a:pt x="233" y="0"/>
                    </a:moveTo>
                    <a:cubicBezTo>
                      <a:pt x="233" y="0"/>
                      <a:pt x="233" y="0"/>
                      <a:pt x="233" y="21"/>
                    </a:cubicBezTo>
                    <a:cubicBezTo>
                      <a:pt x="233" y="32"/>
                      <a:pt x="233" y="32"/>
                      <a:pt x="233" y="32"/>
                    </a:cubicBezTo>
                    <a:cubicBezTo>
                      <a:pt x="233" y="32"/>
                      <a:pt x="233" y="32"/>
                      <a:pt x="233" y="43"/>
                    </a:cubicBezTo>
                    <a:cubicBezTo>
                      <a:pt x="254" y="43"/>
                      <a:pt x="254" y="21"/>
                      <a:pt x="254" y="21"/>
                    </a:cubicBezTo>
                    <a:cubicBezTo>
                      <a:pt x="233" y="21"/>
                      <a:pt x="233" y="21"/>
                      <a:pt x="233" y="0"/>
                    </a:cubicBezTo>
                    <a:close/>
                    <a:moveTo>
                      <a:pt x="254" y="21"/>
                    </a:moveTo>
                    <a:cubicBezTo>
                      <a:pt x="254" y="43"/>
                      <a:pt x="254" y="43"/>
                      <a:pt x="254" y="43"/>
                    </a:cubicBezTo>
                    <a:cubicBezTo>
                      <a:pt x="275" y="21"/>
                      <a:pt x="254" y="21"/>
                      <a:pt x="275" y="21"/>
                    </a:cubicBezTo>
                    <a:close/>
                    <a:moveTo>
                      <a:pt x="338" y="21"/>
                    </a:moveTo>
                    <a:cubicBezTo>
                      <a:pt x="317" y="43"/>
                      <a:pt x="338" y="43"/>
                      <a:pt x="317" y="43"/>
                    </a:cubicBezTo>
                    <a:cubicBezTo>
                      <a:pt x="317" y="22"/>
                      <a:pt x="338" y="21"/>
                      <a:pt x="338" y="21"/>
                    </a:cubicBezTo>
                    <a:close/>
                    <a:moveTo>
                      <a:pt x="465" y="317"/>
                    </a:moveTo>
                    <a:cubicBezTo>
                      <a:pt x="465" y="338"/>
                      <a:pt x="486" y="338"/>
                      <a:pt x="486" y="338"/>
                    </a:cubicBezTo>
                    <a:cubicBezTo>
                      <a:pt x="486" y="338"/>
                      <a:pt x="486" y="317"/>
                      <a:pt x="486" y="317"/>
                    </a:cubicBezTo>
                    <a:close/>
                    <a:moveTo>
                      <a:pt x="254" y="359"/>
                    </a:moveTo>
                    <a:lnTo>
                      <a:pt x="254" y="359"/>
                    </a:lnTo>
                    <a:lnTo>
                      <a:pt x="254" y="359"/>
                    </a:lnTo>
                    <a:lnTo>
                      <a:pt x="254" y="359"/>
                    </a:lnTo>
                    <a:close/>
                    <a:moveTo>
                      <a:pt x="275" y="21"/>
                    </a:moveTo>
                    <a:cubicBezTo>
                      <a:pt x="275" y="32"/>
                      <a:pt x="275" y="32"/>
                      <a:pt x="272" y="32"/>
                    </a:cubicBezTo>
                    <a:cubicBezTo>
                      <a:pt x="269" y="32"/>
                      <a:pt x="264" y="32"/>
                      <a:pt x="254" y="43"/>
                    </a:cubicBezTo>
                    <a:cubicBezTo>
                      <a:pt x="254" y="50"/>
                      <a:pt x="254" y="52"/>
                      <a:pt x="254" y="52"/>
                    </a:cubicBezTo>
                    <a:cubicBezTo>
                      <a:pt x="256" y="52"/>
                      <a:pt x="261" y="43"/>
                      <a:pt x="275" y="43"/>
                    </a:cubicBezTo>
                    <a:cubicBezTo>
                      <a:pt x="275" y="43"/>
                      <a:pt x="275" y="43"/>
                      <a:pt x="275" y="64"/>
                    </a:cubicBezTo>
                    <a:cubicBezTo>
                      <a:pt x="275" y="64"/>
                      <a:pt x="296" y="64"/>
                      <a:pt x="296" y="85"/>
                    </a:cubicBezTo>
                    <a:cubicBezTo>
                      <a:pt x="296" y="85"/>
                      <a:pt x="296" y="106"/>
                      <a:pt x="296" y="106"/>
                    </a:cubicBezTo>
                    <a:lnTo>
                      <a:pt x="317" y="85"/>
                    </a:lnTo>
                    <a:lnTo>
                      <a:pt x="317" y="106"/>
                    </a:lnTo>
                    <a:lnTo>
                      <a:pt x="338" y="106"/>
                    </a:lnTo>
                    <a:cubicBezTo>
                      <a:pt x="338" y="127"/>
                      <a:pt x="338" y="127"/>
                      <a:pt x="338" y="127"/>
                    </a:cubicBezTo>
                    <a:lnTo>
                      <a:pt x="359" y="127"/>
                    </a:lnTo>
                    <a:cubicBezTo>
                      <a:pt x="349" y="138"/>
                      <a:pt x="349" y="138"/>
                      <a:pt x="351" y="138"/>
                    </a:cubicBezTo>
                    <a:cubicBezTo>
                      <a:pt x="354" y="138"/>
                      <a:pt x="359" y="138"/>
                      <a:pt x="359" y="148"/>
                    </a:cubicBezTo>
                    <a:cubicBezTo>
                      <a:pt x="359" y="148"/>
                      <a:pt x="359" y="169"/>
                      <a:pt x="380" y="169"/>
                    </a:cubicBezTo>
                    <a:cubicBezTo>
                      <a:pt x="380" y="190"/>
                      <a:pt x="359" y="190"/>
                      <a:pt x="380" y="190"/>
                    </a:cubicBezTo>
                    <a:cubicBezTo>
                      <a:pt x="359" y="212"/>
                      <a:pt x="380" y="212"/>
                      <a:pt x="359" y="212"/>
                    </a:cubicBezTo>
                    <a:lnTo>
                      <a:pt x="380" y="212"/>
                    </a:lnTo>
                    <a:cubicBezTo>
                      <a:pt x="402" y="212"/>
                      <a:pt x="359" y="233"/>
                      <a:pt x="380" y="233"/>
                    </a:cubicBezTo>
                    <a:cubicBezTo>
                      <a:pt x="380" y="233"/>
                      <a:pt x="380" y="233"/>
                      <a:pt x="380" y="254"/>
                    </a:cubicBezTo>
                    <a:cubicBezTo>
                      <a:pt x="359" y="254"/>
                      <a:pt x="380" y="275"/>
                      <a:pt x="380" y="275"/>
                    </a:cubicBezTo>
                    <a:lnTo>
                      <a:pt x="359" y="275"/>
                    </a:lnTo>
                    <a:cubicBezTo>
                      <a:pt x="359" y="275"/>
                      <a:pt x="380" y="296"/>
                      <a:pt x="380" y="296"/>
                    </a:cubicBezTo>
                    <a:lnTo>
                      <a:pt x="359" y="296"/>
                    </a:lnTo>
                    <a:cubicBezTo>
                      <a:pt x="359" y="296"/>
                      <a:pt x="359" y="296"/>
                      <a:pt x="359" y="317"/>
                    </a:cubicBezTo>
                    <a:lnTo>
                      <a:pt x="338" y="317"/>
                    </a:lnTo>
                    <a:cubicBezTo>
                      <a:pt x="338" y="317"/>
                      <a:pt x="338" y="338"/>
                      <a:pt x="338" y="338"/>
                    </a:cubicBezTo>
                    <a:lnTo>
                      <a:pt x="317" y="338"/>
                    </a:lnTo>
                    <a:lnTo>
                      <a:pt x="317" y="359"/>
                    </a:lnTo>
                    <a:cubicBezTo>
                      <a:pt x="317" y="359"/>
                      <a:pt x="308" y="350"/>
                      <a:pt x="301" y="350"/>
                    </a:cubicBezTo>
                    <a:cubicBezTo>
                      <a:pt x="298" y="350"/>
                      <a:pt x="296" y="352"/>
                      <a:pt x="296" y="359"/>
                    </a:cubicBezTo>
                    <a:lnTo>
                      <a:pt x="275" y="359"/>
                    </a:lnTo>
                    <a:cubicBezTo>
                      <a:pt x="275" y="367"/>
                      <a:pt x="272" y="369"/>
                      <a:pt x="269" y="369"/>
                    </a:cubicBezTo>
                    <a:cubicBezTo>
                      <a:pt x="263" y="369"/>
                      <a:pt x="254" y="360"/>
                      <a:pt x="254" y="359"/>
                    </a:cubicBezTo>
                    <a:lnTo>
                      <a:pt x="254" y="359"/>
                    </a:lnTo>
                    <a:lnTo>
                      <a:pt x="275" y="381"/>
                    </a:lnTo>
                    <a:cubicBezTo>
                      <a:pt x="275" y="381"/>
                      <a:pt x="254" y="381"/>
                      <a:pt x="254" y="359"/>
                    </a:cubicBezTo>
                    <a:lnTo>
                      <a:pt x="254" y="381"/>
                    </a:lnTo>
                    <a:cubicBezTo>
                      <a:pt x="240" y="381"/>
                      <a:pt x="244" y="371"/>
                      <a:pt x="243" y="371"/>
                    </a:cubicBezTo>
                    <a:lnTo>
                      <a:pt x="243" y="371"/>
                    </a:lnTo>
                    <a:cubicBezTo>
                      <a:pt x="242" y="371"/>
                      <a:pt x="240" y="374"/>
                      <a:pt x="233" y="381"/>
                    </a:cubicBezTo>
                    <a:cubicBezTo>
                      <a:pt x="233" y="359"/>
                      <a:pt x="233" y="359"/>
                      <a:pt x="233" y="359"/>
                    </a:cubicBezTo>
                    <a:cubicBezTo>
                      <a:pt x="211" y="359"/>
                      <a:pt x="211" y="359"/>
                      <a:pt x="211" y="338"/>
                    </a:cubicBezTo>
                    <a:lnTo>
                      <a:pt x="190" y="338"/>
                    </a:lnTo>
                    <a:cubicBezTo>
                      <a:pt x="190" y="338"/>
                      <a:pt x="211" y="317"/>
                      <a:pt x="190" y="317"/>
                    </a:cubicBezTo>
                    <a:cubicBezTo>
                      <a:pt x="190" y="296"/>
                      <a:pt x="169" y="296"/>
                      <a:pt x="190" y="296"/>
                    </a:cubicBezTo>
                    <a:cubicBezTo>
                      <a:pt x="169" y="296"/>
                      <a:pt x="169" y="275"/>
                      <a:pt x="169" y="275"/>
                    </a:cubicBezTo>
                    <a:cubicBezTo>
                      <a:pt x="169" y="254"/>
                      <a:pt x="169" y="254"/>
                      <a:pt x="169" y="254"/>
                    </a:cubicBezTo>
                    <a:cubicBezTo>
                      <a:pt x="169" y="254"/>
                      <a:pt x="190" y="212"/>
                      <a:pt x="190" y="190"/>
                    </a:cubicBezTo>
                    <a:cubicBezTo>
                      <a:pt x="190" y="169"/>
                      <a:pt x="190" y="148"/>
                      <a:pt x="190" y="106"/>
                    </a:cubicBezTo>
                    <a:cubicBezTo>
                      <a:pt x="190" y="106"/>
                      <a:pt x="190" y="106"/>
                      <a:pt x="169" y="85"/>
                    </a:cubicBezTo>
                    <a:lnTo>
                      <a:pt x="169" y="85"/>
                    </a:lnTo>
                    <a:cubicBezTo>
                      <a:pt x="169" y="85"/>
                      <a:pt x="179" y="94"/>
                      <a:pt x="185" y="94"/>
                    </a:cubicBezTo>
                    <a:cubicBezTo>
                      <a:pt x="188" y="94"/>
                      <a:pt x="190" y="92"/>
                      <a:pt x="190" y="85"/>
                    </a:cubicBezTo>
                    <a:lnTo>
                      <a:pt x="127" y="85"/>
                    </a:lnTo>
                    <a:cubicBezTo>
                      <a:pt x="127" y="85"/>
                      <a:pt x="127" y="94"/>
                      <a:pt x="121" y="94"/>
                    </a:cubicBezTo>
                    <a:cubicBezTo>
                      <a:pt x="118" y="94"/>
                      <a:pt x="113" y="92"/>
                      <a:pt x="106" y="85"/>
                    </a:cubicBezTo>
                    <a:lnTo>
                      <a:pt x="106" y="85"/>
                    </a:lnTo>
                    <a:cubicBezTo>
                      <a:pt x="106" y="85"/>
                      <a:pt x="127" y="106"/>
                      <a:pt x="106" y="106"/>
                    </a:cubicBezTo>
                    <a:cubicBezTo>
                      <a:pt x="106" y="106"/>
                      <a:pt x="106" y="106"/>
                      <a:pt x="106" y="85"/>
                    </a:cubicBezTo>
                    <a:cubicBezTo>
                      <a:pt x="85" y="106"/>
                      <a:pt x="64" y="106"/>
                      <a:pt x="64" y="127"/>
                    </a:cubicBezTo>
                    <a:cubicBezTo>
                      <a:pt x="64" y="127"/>
                      <a:pt x="64" y="106"/>
                      <a:pt x="64" y="106"/>
                    </a:cubicBezTo>
                    <a:cubicBezTo>
                      <a:pt x="64" y="127"/>
                      <a:pt x="42" y="127"/>
                      <a:pt x="42" y="127"/>
                    </a:cubicBezTo>
                    <a:cubicBezTo>
                      <a:pt x="21" y="148"/>
                      <a:pt x="21" y="169"/>
                      <a:pt x="21" y="169"/>
                    </a:cubicBezTo>
                    <a:cubicBezTo>
                      <a:pt x="21" y="169"/>
                      <a:pt x="21" y="190"/>
                      <a:pt x="21" y="190"/>
                    </a:cubicBezTo>
                    <a:cubicBezTo>
                      <a:pt x="0" y="190"/>
                      <a:pt x="21" y="233"/>
                      <a:pt x="0" y="254"/>
                    </a:cubicBezTo>
                    <a:cubicBezTo>
                      <a:pt x="21" y="275"/>
                      <a:pt x="21" y="317"/>
                      <a:pt x="21" y="338"/>
                    </a:cubicBezTo>
                    <a:lnTo>
                      <a:pt x="42" y="338"/>
                    </a:lnTo>
                    <a:cubicBezTo>
                      <a:pt x="21" y="359"/>
                      <a:pt x="42" y="359"/>
                      <a:pt x="42" y="381"/>
                    </a:cubicBezTo>
                    <a:cubicBezTo>
                      <a:pt x="42" y="381"/>
                      <a:pt x="42" y="402"/>
                      <a:pt x="64" y="423"/>
                    </a:cubicBezTo>
                    <a:cubicBezTo>
                      <a:pt x="64" y="423"/>
                      <a:pt x="64" y="423"/>
                      <a:pt x="64" y="444"/>
                    </a:cubicBezTo>
                    <a:lnTo>
                      <a:pt x="85" y="423"/>
                    </a:lnTo>
                    <a:cubicBezTo>
                      <a:pt x="85" y="444"/>
                      <a:pt x="85" y="444"/>
                      <a:pt x="85" y="444"/>
                    </a:cubicBezTo>
                    <a:cubicBezTo>
                      <a:pt x="85" y="465"/>
                      <a:pt x="106" y="465"/>
                      <a:pt x="106" y="465"/>
                    </a:cubicBezTo>
                    <a:cubicBezTo>
                      <a:pt x="106" y="465"/>
                      <a:pt x="106" y="486"/>
                      <a:pt x="106" y="486"/>
                    </a:cubicBezTo>
                    <a:cubicBezTo>
                      <a:pt x="127" y="486"/>
                      <a:pt x="148" y="507"/>
                      <a:pt x="148" y="507"/>
                    </a:cubicBezTo>
                    <a:lnTo>
                      <a:pt x="169" y="507"/>
                    </a:lnTo>
                    <a:cubicBezTo>
                      <a:pt x="169" y="507"/>
                      <a:pt x="169" y="507"/>
                      <a:pt x="169" y="528"/>
                    </a:cubicBezTo>
                    <a:lnTo>
                      <a:pt x="211" y="528"/>
                    </a:lnTo>
                    <a:cubicBezTo>
                      <a:pt x="211" y="528"/>
                      <a:pt x="233" y="528"/>
                      <a:pt x="233" y="550"/>
                    </a:cubicBezTo>
                    <a:cubicBezTo>
                      <a:pt x="233" y="528"/>
                      <a:pt x="233" y="528"/>
                      <a:pt x="233" y="528"/>
                    </a:cubicBezTo>
                    <a:cubicBezTo>
                      <a:pt x="247" y="528"/>
                      <a:pt x="261" y="538"/>
                      <a:pt x="269" y="538"/>
                    </a:cubicBezTo>
                    <a:cubicBezTo>
                      <a:pt x="272" y="538"/>
                      <a:pt x="275" y="536"/>
                      <a:pt x="275" y="528"/>
                    </a:cubicBezTo>
                    <a:lnTo>
                      <a:pt x="338" y="528"/>
                    </a:lnTo>
                    <a:cubicBezTo>
                      <a:pt x="359" y="507"/>
                      <a:pt x="380" y="486"/>
                      <a:pt x="402" y="486"/>
                    </a:cubicBezTo>
                    <a:cubicBezTo>
                      <a:pt x="402" y="486"/>
                      <a:pt x="402" y="465"/>
                      <a:pt x="402" y="465"/>
                    </a:cubicBezTo>
                    <a:cubicBezTo>
                      <a:pt x="423" y="465"/>
                      <a:pt x="402" y="486"/>
                      <a:pt x="423" y="486"/>
                    </a:cubicBezTo>
                    <a:lnTo>
                      <a:pt x="444" y="465"/>
                    </a:lnTo>
                    <a:cubicBezTo>
                      <a:pt x="465" y="444"/>
                      <a:pt x="444" y="423"/>
                      <a:pt x="444" y="423"/>
                    </a:cubicBezTo>
                    <a:cubicBezTo>
                      <a:pt x="444" y="423"/>
                      <a:pt x="444" y="423"/>
                      <a:pt x="444" y="402"/>
                    </a:cubicBezTo>
                    <a:lnTo>
                      <a:pt x="465" y="402"/>
                    </a:lnTo>
                    <a:cubicBezTo>
                      <a:pt x="465" y="402"/>
                      <a:pt x="444" y="381"/>
                      <a:pt x="444" y="381"/>
                    </a:cubicBezTo>
                    <a:lnTo>
                      <a:pt x="465" y="381"/>
                    </a:lnTo>
                    <a:cubicBezTo>
                      <a:pt x="486" y="381"/>
                      <a:pt x="465" y="359"/>
                      <a:pt x="465" y="359"/>
                    </a:cubicBezTo>
                    <a:cubicBezTo>
                      <a:pt x="465" y="338"/>
                      <a:pt x="465" y="338"/>
                      <a:pt x="486" y="338"/>
                    </a:cubicBezTo>
                    <a:lnTo>
                      <a:pt x="465" y="338"/>
                    </a:lnTo>
                    <a:cubicBezTo>
                      <a:pt x="465" y="338"/>
                      <a:pt x="465" y="317"/>
                      <a:pt x="465" y="317"/>
                    </a:cubicBezTo>
                    <a:cubicBezTo>
                      <a:pt x="465" y="317"/>
                      <a:pt x="465" y="308"/>
                      <a:pt x="471" y="308"/>
                    </a:cubicBezTo>
                    <a:cubicBezTo>
                      <a:pt x="474" y="308"/>
                      <a:pt x="479" y="310"/>
                      <a:pt x="486" y="317"/>
                    </a:cubicBezTo>
                    <a:cubicBezTo>
                      <a:pt x="486" y="317"/>
                      <a:pt x="486" y="296"/>
                      <a:pt x="486" y="296"/>
                    </a:cubicBezTo>
                    <a:cubicBezTo>
                      <a:pt x="486" y="296"/>
                      <a:pt x="486" y="296"/>
                      <a:pt x="486" y="275"/>
                    </a:cubicBezTo>
                    <a:cubicBezTo>
                      <a:pt x="486" y="275"/>
                      <a:pt x="486" y="275"/>
                      <a:pt x="486" y="254"/>
                    </a:cubicBezTo>
                    <a:lnTo>
                      <a:pt x="507" y="254"/>
                    </a:lnTo>
                    <a:lnTo>
                      <a:pt x="486" y="233"/>
                    </a:lnTo>
                    <a:cubicBezTo>
                      <a:pt x="486" y="233"/>
                      <a:pt x="486" y="233"/>
                      <a:pt x="465" y="212"/>
                    </a:cubicBezTo>
                    <a:cubicBezTo>
                      <a:pt x="465" y="212"/>
                      <a:pt x="465" y="212"/>
                      <a:pt x="465" y="190"/>
                    </a:cubicBezTo>
                    <a:cubicBezTo>
                      <a:pt x="465" y="190"/>
                      <a:pt x="465" y="190"/>
                      <a:pt x="465" y="169"/>
                    </a:cubicBezTo>
                    <a:cubicBezTo>
                      <a:pt x="465" y="169"/>
                      <a:pt x="465" y="148"/>
                      <a:pt x="465" y="148"/>
                    </a:cubicBezTo>
                    <a:lnTo>
                      <a:pt x="423" y="148"/>
                    </a:lnTo>
                    <a:cubicBezTo>
                      <a:pt x="444" y="148"/>
                      <a:pt x="444" y="127"/>
                      <a:pt x="444" y="127"/>
                    </a:cubicBezTo>
                    <a:lnTo>
                      <a:pt x="423" y="127"/>
                    </a:lnTo>
                    <a:lnTo>
                      <a:pt x="423" y="106"/>
                    </a:lnTo>
                    <a:cubicBezTo>
                      <a:pt x="409" y="106"/>
                      <a:pt x="413" y="97"/>
                      <a:pt x="412" y="97"/>
                    </a:cubicBezTo>
                    <a:lnTo>
                      <a:pt x="412" y="97"/>
                    </a:lnTo>
                    <a:cubicBezTo>
                      <a:pt x="411" y="97"/>
                      <a:pt x="409" y="99"/>
                      <a:pt x="402" y="106"/>
                    </a:cubicBezTo>
                    <a:lnTo>
                      <a:pt x="423" y="85"/>
                    </a:lnTo>
                    <a:lnTo>
                      <a:pt x="423" y="85"/>
                    </a:lnTo>
                    <a:cubicBezTo>
                      <a:pt x="416" y="92"/>
                      <a:pt x="411" y="94"/>
                      <a:pt x="408" y="94"/>
                    </a:cubicBezTo>
                    <a:cubicBezTo>
                      <a:pt x="402" y="94"/>
                      <a:pt x="402" y="85"/>
                      <a:pt x="402" y="85"/>
                    </a:cubicBezTo>
                    <a:lnTo>
                      <a:pt x="380" y="85"/>
                    </a:lnTo>
                    <a:cubicBezTo>
                      <a:pt x="380" y="85"/>
                      <a:pt x="402" y="64"/>
                      <a:pt x="402" y="64"/>
                    </a:cubicBezTo>
                    <a:lnTo>
                      <a:pt x="338" y="64"/>
                    </a:lnTo>
                    <a:cubicBezTo>
                      <a:pt x="338" y="64"/>
                      <a:pt x="359" y="43"/>
                      <a:pt x="359" y="43"/>
                    </a:cubicBezTo>
                    <a:lnTo>
                      <a:pt x="338" y="43"/>
                    </a:lnTo>
                    <a:lnTo>
                      <a:pt x="338" y="21"/>
                    </a:lnTo>
                    <a:lnTo>
                      <a:pt x="317" y="21"/>
                    </a:lnTo>
                    <a:cubicBezTo>
                      <a:pt x="317" y="43"/>
                      <a:pt x="317" y="43"/>
                      <a:pt x="317" y="43"/>
                    </a:cubicBezTo>
                    <a:cubicBezTo>
                      <a:pt x="310" y="36"/>
                      <a:pt x="305" y="33"/>
                      <a:pt x="302" y="33"/>
                    </a:cubicBezTo>
                    <a:cubicBezTo>
                      <a:pt x="296" y="33"/>
                      <a:pt x="296" y="43"/>
                      <a:pt x="296" y="43"/>
                    </a:cubicBezTo>
                    <a:cubicBezTo>
                      <a:pt x="296" y="43"/>
                      <a:pt x="296" y="43"/>
                      <a:pt x="296" y="2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8" name="Google Shape;12338;p67"/>
              <p:cNvSpPr/>
              <p:nvPr/>
            </p:nvSpPr>
            <p:spPr>
              <a:xfrm>
                <a:off x="6237338" y="3638291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1"/>
                      <a:pt x="21" y="1"/>
                      <a:pt x="21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9" name="Google Shape;12339;p67"/>
              <p:cNvSpPr/>
              <p:nvPr/>
            </p:nvSpPr>
            <p:spPr>
              <a:xfrm>
                <a:off x="6236478" y="364326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0" name="Google Shape;12340;p67"/>
              <p:cNvSpPr/>
              <p:nvPr/>
            </p:nvSpPr>
            <p:spPr>
              <a:xfrm>
                <a:off x="6236478" y="364408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1" name="Google Shape;12341;p67"/>
              <p:cNvSpPr/>
              <p:nvPr/>
            </p:nvSpPr>
            <p:spPr>
              <a:xfrm>
                <a:off x="6236478" y="363582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2" name="Google Shape;12342;p67"/>
              <p:cNvSpPr/>
              <p:nvPr/>
            </p:nvSpPr>
            <p:spPr>
              <a:xfrm>
                <a:off x="6232370" y="363085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3" name="Google Shape;12343;p67"/>
              <p:cNvSpPr/>
              <p:nvPr/>
            </p:nvSpPr>
            <p:spPr>
              <a:xfrm>
                <a:off x="6232370" y="363168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4" name="Google Shape;12344;p67"/>
              <p:cNvSpPr/>
              <p:nvPr/>
            </p:nvSpPr>
            <p:spPr>
              <a:xfrm>
                <a:off x="6237338" y="3637470"/>
                <a:ext cx="0" cy="39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5" name="Google Shape;12345;p67"/>
              <p:cNvSpPr/>
              <p:nvPr/>
            </p:nvSpPr>
            <p:spPr>
              <a:xfrm>
                <a:off x="6232370" y="3631680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0" y="1"/>
                    </a:moveTo>
                    <a:lnTo>
                      <a:pt x="21" y="1"/>
                    </a:lnTo>
                    <a:lnTo>
                      <a:pt x="21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6" name="Google Shape;12346;p67"/>
              <p:cNvSpPr/>
              <p:nvPr/>
            </p:nvSpPr>
            <p:spPr>
              <a:xfrm>
                <a:off x="6232370" y="363085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7" name="Google Shape;12347;p67"/>
              <p:cNvSpPr/>
              <p:nvPr/>
            </p:nvSpPr>
            <p:spPr>
              <a:xfrm>
                <a:off x="6234835" y="3634183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1" y="0"/>
                    </a:moveTo>
                    <a:cubicBezTo>
                      <a:pt x="22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8" name="Google Shape;12348;p67"/>
              <p:cNvSpPr/>
              <p:nvPr/>
            </p:nvSpPr>
            <p:spPr>
              <a:xfrm>
                <a:off x="6233192" y="363168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9" name="Google Shape;12349;p67"/>
              <p:cNvSpPr/>
              <p:nvPr/>
            </p:nvSpPr>
            <p:spPr>
              <a:xfrm>
                <a:off x="6232370" y="363085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0" name="Google Shape;12350;p67"/>
              <p:cNvSpPr/>
              <p:nvPr/>
            </p:nvSpPr>
            <p:spPr>
              <a:xfrm>
                <a:off x="6234013" y="3632501"/>
                <a:ext cx="861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extrusionOk="0">
                    <a:moveTo>
                      <a:pt x="22" y="1"/>
                    </a:moveTo>
                    <a:lnTo>
                      <a:pt x="22" y="1"/>
                    </a:lnTo>
                    <a:cubicBezTo>
                      <a:pt x="22" y="1"/>
                      <a:pt x="22" y="10"/>
                      <a:pt x="16" y="16"/>
                    </a:cubicBezTo>
                    <a:lnTo>
                      <a:pt x="16" y="16"/>
                    </a:lnTo>
                    <a:cubicBezTo>
                      <a:pt x="19" y="13"/>
                      <a:pt x="22" y="8"/>
                      <a:pt x="22" y="1"/>
                    </a:cubicBezTo>
                    <a:close/>
                    <a:moveTo>
                      <a:pt x="16" y="16"/>
                    </a:moveTo>
                    <a:cubicBezTo>
                      <a:pt x="10" y="22"/>
                      <a:pt x="1" y="22"/>
                      <a:pt x="1" y="22"/>
                    </a:cubicBezTo>
                    <a:cubicBezTo>
                      <a:pt x="8" y="22"/>
                      <a:pt x="13" y="19"/>
                      <a:pt x="16" y="16"/>
                    </a:cubicBezTo>
                    <a:close/>
                  </a:path>
                </a:pathLst>
              </a:custGeom>
              <a:solidFill>
                <a:srgbClr val="E64F1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1" name="Google Shape;12351;p67"/>
              <p:cNvSpPr/>
              <p:nvPr/>
            </p:nvSpPr>
            <p:spPr>
              <a:xfrm>
                <a:off x="6320785" y="371266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2" name="Google Shape;12352;p67"/>
              <p:cNvSpPr/>
              <p:nvPr/>
            </p:nvSpPr>
            <p:spPr>
              <a:xfrm>
                <a:off x="6322428" y="371516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3" name="Google Shape;12353;p67"/>
              <p:cNvSpPr/>
              <p:nvPr/>
            </p:nvSpPr>
            <p:spPr>
              <a:xfrm>
                <a:off x="6319142" y="371184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4" name="Google Shape;12354;p67"/>
              <p:cNvSpPr/>
              <p:nvPr/>
            </p:nvSpPr>
            <p:spPr>
              <a:xfrm>
                <a:off x="6319963" y="372013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5" name="Google Shape;12355;p67"/>
              <p:cNvSpPr/>
              <p:nvPr/>
            </p:nvSpPr>
            <p:spPr>
              <a:xfrm>
                <a:off x="6322428" y="371763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6" name="Google Shape;12356;p67"/>
              <p:cNvSpPr/>
              <p:nvPr/>
            </p:nvSpPr>
            <p:spPr>
              <a:xfrm>
                <a:off x="6317499" y="370937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7" name="Google Shape;12357;p67"/>
              <p:cNvSpPr/>
              <p:nvPr/>
            </p:nvSpPr>
            <p:spPr>
              <a:xfrm>
                <a:off x="6314995" y="371184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8" name="Google Shape;12358;p67"/>
              <p:cNvSpPr/>
              <p:nvPr/>
            </p:nvSpPr>
            <p:spPr>
              <a:xfrm>
                <a:off x="6316638" y="3711018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22"/>
                    </a:moveTo>
                    <a:lnTo>
                      <a:pt x="1" y="1"/>
                    </a:lnTo>
                    <a:cubicBezTo>
                      <a:pt x="1" y="1"/>
                      <a:pt x="1" y="22"/>
                      <a:pt x="1" y="22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9" name="Google Shape;12359;p67"/>
              <p:cNvSpPr/>
              <p:nvPr/>
            </p:nvSpPr>
            <p:spPr>
              <a:xfrm>
                <a:off x="6316638" y="371101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0" name="Google Shape;12360;p67"/>
              <p:cNvSpPr/>
              <p:nvPr/>
            </p:nvSpPr>
            <p:spPr>
              <a:xfrm>
                <a:off x="6307562" y="3720955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21"/>
                    </a:moveTo>
                    <a:cubicBezTo>
                      <a:pt x="1" y="21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1" name="Google Shape;12361;p67"/>
              <p:cNvSpPr/>
              <p:nvPr/>
            </p:nvSpPr>
            <p:spPr>
              <a:xfrm>
                <a:off x="6314173" y="372424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2" name="Google Shape;12362;p67"/>
              <p:cNvSpPr/>
              <p:nvPr/>
            </p:nvSpPr>
            <p:spPr>
              <a:xfrm>
                <a:off x="6307562" y="372013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3" name="Google Shape;12363;p67"/>
              <p:cNvSpPr/>
              <p:nvPr/>
            </p:nvSpPr>
            <p:spPr>
              <a:xfrm>
                <a:off x="6319142" y="3708554"/>
                <a:ext cx="861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22" h="22" extrusionOk="0">
                    <a:moveTo>
                      <a:pt x="0" y="21"/>
                    </a:moveTo>
                    <a:cubicBezTo>
                      <a:pt x="0" y="0"/>
                      <a:pt x="21" y="21"/>
                      <a:pt x="21" y="0"/>
                    </a:cubicBezTo>
                    <a:cubicBezTo>
                      <a:pt x="21" y="21"/>
                      <a:pt x="0" y="0"/>
                      <a:pt x="0" y="2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4" name="Google Shape;12364;p67"/>
              <p:cNvSpPr/>
              <p:nvPr/>
            </p:nvSpPr>
            <p:spPr>
              <a:xfrm>
                <a:off x="6314995" y="373085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5" name="Google Shape;12365;p67"/>
              <p:cNvSpPr/>
              <p:nvPr/>
            </p:nvSpPr>
            <p:spPr>
              <a:xfrm>
                <a:off x="6307562" y="372013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6" name="Google Shape;12366;p67"/>
              <p:cNvSpPr/>
              <p:nvPr/>
            </p:nvSpPr>
            <p:spPr>
              <a:xfrm>
                <a:off x="6308383" y="372588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7" name="Google Shape;12367;p67"/>
              <p:cNvSpPr/>
              <p:nvPr/>
            </p:nvSpPr>
            <p:spPr>
              <a:xfrm>
                <a:off x="6307562" y="3725885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1" y="1"/>
                    </a:moveTo>
                    <a:lnTo>
                      <a:pt x="22" y="1"/>
                    </a:lnTo>
                    <a:cubicBezTo>
                      <a:pt x="22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8" name="Google Shape;12368;p67"/>
              <p:cNvSpPr/>
              <p:nvPr/>
            </p:nvSpPr>
            <p:spPr>
              <a:xfrm>
                <a:off x="6307562" y="372095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9" name="Google Shape;12369;p67"/>
              <p:cNvSpPr/>
              <p:nvPr/>
            </p:nvSpPr>
            <p:spPr>
              <a:xfrm>
                <a:off x="6305919" y="372506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0" name="Google Shape;12370;p67"/>
              <p:cNvSpPr/>
              <p:nvPr/>
            </p:nvSpPr>
            <p:spPr>
              <a:xfrm>
                <a:off x="6322428" y="371680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1" name="Google Shape;12371;p67"/>
              <p:cNvSpPr/>
              <p:nvPr/>
            </p:nvSpPr>
            <p:spPr>
              <a:xfrm>
                <a:off x="6324932" y="372177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2" name="Google Shape;12372;p67"/>
              <p:cNvSpPr/>
              <p:nvPr/>
            </p:nvSpPr>
            <p:spPr>
              <a:xfrm>
                <a:off x="6324932" y="372177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3" name="Google Shape;12373;p67"/>
              <p:cNvSpPr/>
              <p:nvPr/>
            </p:nvSpPr>
            <p:spPr>
              <a:xfrm>
                <a:off x="6324932" y="372177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4" name="Google Shape;12374;p67"/>
              <p:cNvSpPr/>
              <p:nvPr/>
            </p:nvSpPr>
            <p:spPr>
              <a:xfrm>
                <a:off x="6326575" y="371845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5" name="Google Shape;12375;p67"/>
              <p:cNvSpPr/>
              <p:nvPr/>
            </p:nvSpPr>
            <p:spPr>
              <a:xfrm>
                <a:off x="6326575" y="371927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6" name="Google Shape;12376;p67"/>
              <p:cNvSpPr/>
              <p:nvPr/>
            </p:nvSpPr>
            <p:spPr>
              <a:xfrm>
                <a:off x="6324110" y="3724241"/>
                <a:ext cx="0" cy="39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7" name="Google Shape;12377;p67"/>
              <p:cNvSpPr/>
              <p:nvPr/>
            </p:nvSpPr>
            <p:spPr>
              <a:xfrm>
                <a:off x="6300129" y="3709375"/>
                <a:ext cx="26486" cy="23161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92" extrusionOk="0">
                    <a:moveTo>
                      <a:pt x="381" y="43"/>
                    </a:moveTo>
                    <a:cubicBezTo>
                      <a:pt x="367" y="43"/>
                      <a:pt x="371" y="52"/>
                      <a:pt x="370" y="52"/>
                    </a:cubicBezTo>
                    <a:cubicBezTo>
                      <a:pt x="369" y="52"/>
                      <a:pt x="367" y="50"/>
                      <a:pt x="360" y="43"/>
                    </a:cubicBezTo>
                    <a:lnTo>
                      <a:pt x="360" y="43"/>
                    </a:lnTo>
                    <a:cubicBezTo>
                      <a:pt x="360" y="53"/>
                      <a:pt x="365" y="53"/>
                      <a:pt x="370" y="53"/>
                    </a:cubicBezTo>
                    <a:cubicBezTo>
                      <a:pt x="375" y="53"/>
                      <a:pt x="381" y="53"/>
                      <a:pt x="381" y="64"/>
                    </a:cubicBezTo>
                    <a:lnTo>
                      <a:pt x="402" y="64"/>
                    </a:lnTo>
                    <a:cubicBezTo>
                      <a:pt x="423" y="64"/>
                      <a:pt x="402" y="64"/>
                      <a:pt x="402" y="43"/>
                    </a:cubicBezTo>
                    <a:close/>
                    <a:moveTo>
                      <a:pt x="381" y="64"/>
                    </a:moveTo>
                    <a:cubicBezTo>
                      <a:pt x="360" y="64"/>
                      <a:pt x="360" y="85"/>
                      <a:pt x="360" y="85"/>
                    </a:cubicBezTo>
                    <a:cubicBezTo>
                      <a:pt x="381" y="85"/>
                      <a:pt x="381" y="85"/>
                      <a:pt x="381" y="64"/>
                    </a:cubicBezTo>
                    <a:close/>
                    <a:moveTo>
                      <a:pt x="154" y="239"/>
                    </a:moveTo>
                    <a:lnTo>
                      <a:pt x="154" y="239"/>
                    </a:lnTo>
                    <a:cubicBezTo>
                      <a:pt x="151" y="242"/>
                      <a:pt x="148" y="247"/>
                      <a:pt x="148" y="254"/>
                    </a:cubicBezTo>
                    <a:lnTo>
                      <a:pt x="148" y="254"/>
                    </a:lnTo>
                    <a:cubicBezTo>
                      <a:pt x="148" y="254"/>
                      <a:pt x="148" y="245"/>
                      <a:pt x="154" y="239"/>
                    </a:cubicBezTo>
                    <a:close/>
                    <a:moveTo>
                      <a:pt x="143" y="248"/>
                    </a:moveTo>
                    <a:cubicBezTo>
                      <a:pt x="146" y="251"/>
                      <a:pt x="148" y="254"/>
                      <a:pt x="148" y="254"/>
                    </a:cubicBezTo>
                    <a:cubicBezTo>
                      <a:pt x="134" y="254"/>
                      <a:pt x="139" y="254"/>
                      <a:pt x="143" y="248"/>
                    </a:cubicBezTo>
                    <a:close/>
                    <a:moveTo>
                      <a:pt x="444" y="0"/>
                    </a:moveTo>
                    <a:cubicBezTo>
                      <a:pt x="444" y="0"/>
                      <a:pt x="423" y="22"/>
                      <a:pt x="423" y="22"/>
                    </a:cubicBezTo>
                    <a:cubicBezTo>
                      <a:pt x="417" y="15"/>
                      <a:pt x="412" y="13"/>
                      <a:pt x="409" y="13"/>
                    </a:cubicBezTo>
                    <a:cubicBezTo>
                      <a:pt x="402" y="13"/>
                      <a:pt x="402" y="28"/>
                      <a:pt x="402" y="43"/>
                    </a:cubicBezTo>
                    <a:cubicBezTo>
                      <a:pt x="423" y="43"/>
                      <a:pt x="423" y="43"/>
                      <a:pt x="423" y="64"/>
                    </a:cubicBezTo>
                    <a:lnTo>
                      <a:pt x="423" y="43"/>
                    </a:lnTo>
                    <a:cubicBezTo>
                      <a:pt x="423" y="53"/>
                      <a:pt x="428" y="53"/>
                      <a:pt x="433" y="53"/>
                    </a:cubicBezTo>
                    <a:cubicBezTo>
                      <a:pt x="439" y="53"/>
                      <a:pt x="444" y="53"/>
                      <a:pt x="444" y="64"/>
                    </a:cubicBezTo>
                    <a:cubicBezTo>
                      <a:pt x="465" y="43"/>
                      <a:pt x="465" y="43"/>
                      <a:pt x="465" y="43"/>
                    </a:cubicBezTo>
                    <a:cubicBezTo>
                      <a:pt x="465" y="43"/>
                      <a:pt x="465" y="43"/>
                      <a:pt x="465" y="64"/>
                    </a:cubicBezTo>
                    <a:lnTo>
                      <a:pt x="529" y="64"/>
                    </a:lnTo>
                    <a:cubicBezTo>
                      <a:pt x="529" y="85"/>
                      <a:pt x="529" y="85"/>
                      <a:pt x="529" y="85"/>
                    </a:cubicBezTo>
                    <a:lnTo>
                      <a:pt x="550" y="85"/>
                    </a:lnTo>
                    <a:cubicBezTo>
                      <a:pt x="550" y="85"/>
                      <a:pt x="550" y="85"/>
                      <a:pt x="550" y="106"/>
                    </a:cubicBezTo>
                    <a:lnTo>
                      <a:pt x="571" y="106"/>
                    </a:lnTo>
                    <a:cubicBezTo>
                      <a:pt x="571" y="106"/>
                      <a:pt x="571" y="127"/>
                      <a:pt x="571" y="127"/>
                    </a:cubicBezTo>
                    <a:cubicBezTo>
                      <a:pt x="571" y="127"/>
                      <a:pt x="571" y="148"/>
                      <a:pt x="571" y="148"/>
                    </a:cubicBezTo>
                    <a:cubicBezTo>
                      <a:pt x="592" y="148"/>
                      <a:pt x="571" y="169"/>
                      <a:pt x="571" y="169"/>
                    </a:cubicBezTo>
                    <a:lnTo>
                      <a:pt x="571" y="191"/>
                    </a:lnTo>
                    <a:cubicBezTo>
                      <a:pt x="571" y="191"/>
                      <a:pt x="571" y="212"/>
                      <a:pt x="571" y="212"/>
                    </a:cubicBezTo>
                    <a:cubicBezTo>
                      <a:pt x="550" y="212"/>
                      <a:pt x="571" y="212"/>
                      <a:pt x="550" y="233"/>
                    </a:cubicBezTo>
                    <a:cubicBezTo>
                      <a:pt x="550" y="233"/>
                      <a:pt x="550" y="254"/>
                      <a:pt x="550" y="254"/>
                    </a:cubicBezTo>
                    <a:lnTo>
                      <a:pt x="529" y="254"/>
                    </a:lnTo>
                    <a:cubicBezTo>
                      <a:pt x="507" y="254"/>
                      <a:pt x="507" y="275"/>
                      <a:pt x="507" y="275"/>
                    </a:cubicBezTo>
                    <a:cubicBezTo>
                      <a:pt x="507" y="282"/>
                      <a:pt x="505" y="284"/>
                      <a:pt x="502" y="284"/>
                    </a:cubicBezTo>
                    <a:cubicBezTo>
                      <a:pt x="496" y="284"/>
                      <a:pt x="486" y="275"/>
                      <a:pt x="486" y="275"/>
                    </a:cubicBezTo>
                    <a:cubicBezTo>
                      <a:pt x="486" y="296"/>
                      <a:pt x="486" y="296"/>
                      <a:pt x="486" y="296"/>
                    </a:cubicBezTo>
                    <a:cubicBezTo>
                      <a:pt x="486" y="307"/>
                      <a:pt x="481" y="307"/>
                      <a:pt x="476" y="307"/>
                    </a:cubicBezTo>
                    <a:cubicBezTo>
                      <a:pt x="470" y="307"/>
                      <a:pt x="465" y="307"/>
                      <a:pt x="465" y="317"/>
                    </a:cubicBezTo>
                    <a:lnTo>
                      <a:pt x="444" y="317"/>
                    </a:lnTo>
                    <a:lnTo>
                      <a:pt x="465" y="338"/>
                    </a:lnTo>
                    <a:lnTo>
                      <a:pt x="423" y="338"/>
                    </a:lnTo>
                    <a:cubicBezTo>
                      <a:pt x="423" y="338"/>
                      <a:pt x="402" y="338"/>
                      <a:pt x="402" y="360"/>
                    </a:cubicBezTo>
                    <a:cubicBezTo>
                      <a:pt x="381" y="381"/>
                      <a:pt x="381" y="381"/>
                      <a:pt x="381" y="381"/>
                    </a:cubicBezTo>
                    <a:lnTo>
                      <a:pt x="360" y="381"/>
                    </a:lnTo>
                    <a:lnTo>
                      <a:pt x="338" y="402"/>
                    </a:lnTo>
                    <a:lnTo>
                      <a:pt x="317" y="402"/>
                    </a:lnTo>
                    <a:cubicBezTo>
                      <a:pt x="317" y="412"/>
                      <a:pt x="312" y="412"/>
                      <a:pt x="307" y="412"/>
                    </a:cubicBezTo>
                    <a:cubicBezTo>
                      <a:pt x="301" y="412"/>
                      <a:pt x="296" y="412"/>
                      <a:pt x="296" y="423"/>
                    </a:cubicBezTo>
                    <a:lnTo>
                      <a:pt x="191" y="423"/>
                    </a:lnTo>
                    <a:cubicBezTo>
                      <a:pt x="191" y="423"/>
                      <a:pt x="169" y="423"/>
                      <a:pt x="169" y="402"/>
                    </a:cubicBezTo>
                    <a:cubicBezTo>
                      <a:pt x="169" y="402"/>
                      <a:pt x="169" y="381"/>
                      <a:pt x="169" y="360"/>
                    </a:cubicBezTo>
                    <a:cubicBezTo>
                      <a:pt x="169" y="338"/>
                      <a:pt x="191" y="338"/>
                      <a:pt x="169" y="338"/>
                    </a:cubicBezTo>
                    <a:cubicBezTo>
                      <a:pt x="169" y="317"/>
                      <a:pt x="169" y="317"/>
                      <a:pt x="191" y="296"/>
                    </a:cubicBezTo>
                    <a:cubicBezTo>
                      <a:pt x="191" y="296"/>
                      <a:pt x="191" y="275"/>
                      <a:pt x="191" y="275"/>
                    </a:cubicBezTo>
                    <a:cubicBezTo>
                      <a:pt x="191" y="275"/>
                      <a:pt x="191" y="254"/>
                      <a:pt x="191" y="254"/>
                    </a:cubicBezTo>
                    <a:lnTo>
                      <a:pt x="169" y="254"/>
                    </a:lnTo>
                    <a:cubicBezTo>
                      <a:pt x="169" y="254"/>
                      <a:pt x="169" y="254"/>
                      <a:pt x="169" y="233"/>
                    </a:cubicBezTo>
                    <a:cubicBezTo>
                      <a:pt x="162" y="233"/>
                      <a:pt x="157" y="235"/>
                      <a:pt x="154" y="239"/>
                    </a:cubicBezTo>
                    <a:lnTo>
                      <a:pt x="154" y="239"/>
                    </a:lnTo>
                    <a:cubicBezTo>
                      <a:pt x="160" y="233"/>
                      <a:pt x="169" y="233"/>
                      <a:pt x="169" y="233"/>
                    </a:cubicBezTo>
                    <a:lnTo>
                      <a:pt x="169" y="233"/>
                    </a:lnTo>
                    <a:lnTo>
                      <a:pt x="148" y="254"/>
                    </a:lnTo>
                    <a:cubicBezTo>
                      <a:pt x="148" y="243"/>
                      <a:pt x="148" y="243"/>
                      <a:pt x="148" y="243"/>
                    </a:cubicBezTo>
                    <a:cubicBezTo>
                      <a:pt x="148" y="243"/>
                      <a:pt x="148" y="243"/>
                      <a:pt x="148" y="233"/>
                    </a:cubicBezTo>
                    <a:cubicBezTo>
                      <a:pt x="139" y="233"/>
                      <a:pt x="138" y="237"/>
                      <a:pt x="140" y="241"/>
                    </a:cubicBezTo>
                    <a:lnTo>
                      <a:pt x="140" y="241"/>
                    </a:lnTo>
                    <a:lnTo>
                      <a:pt x="127" y="254"/>
                    </a:lnTo>
                    <a:cubicBezTo>
                      <a:pt x="127" y="254"/>
                      <a:pt x="127" y="233"/>
                      <a:pt x="127" y="233"/>
                    </a:cubicBezTo>
                    <a:cubicBezTo>
                      <a:pt x="106" y="233"/>
                      <a:pt x="85" y="233"/>
                      <a:pt x="85" y="254"/>
                    </a:cubicBezTo>
                    <a:lnTo>
                      <a:pt x="64" y="254"/>
                    </a:lnTo>
                    <a:cubicBezTo>
                      <a:pt x="64" y="254"/>
                      <a:pt x="43" y="254"/>
                      <a:pt x="43" y="275"/>
                    </a:cubicBezTo>
                    <a:cubicBezTo>
                      <a:pt x="22" y="275"/>
                      <a:pt x="22" y="296"/>
                      <a:pt x="22" y="317"/>
                    </a:cubicBezTo>
                    <a:cubicBezTo>
                      <a:pt x="22" y="317"/>
                      <a:pt x="22" y="338"/>
                      <a:pt x="22" y="338"/>
                    </a:cubicBezTo>
                    <a:cubicBezTo>
                      <a:pt x="0" y="360"/>
                      <a:pt x="0" y="381"/>
                      <a:pt x="0" y="423"/>
                    </a:cubicBezTo>
                    <a:cubicBezTo>
                      <a:pt x="0" y="465"/>
                      <a:pt x="43" y="528"/>
                      <a:pt x="85" y="550"/>
                    </a:cubicBezTo>
                    <a:cubicBezTo>
                      <a:pt x="85" y="560"/>
                      <a:pt x="90" y="560"/>
                      <a:pt x="98" y="560"/>
                    </a:cubicBezTo>
                    <a:cubicBezTo>
                      <a:pt x="106" y="560"/>
                      <a:pt x="117" y="560"/>
                      <a:pt x="127" y="571"/>
                    </a:cubicBezTo>
                    <a:cubicBezTo>
                      <a:pt x="148" y="571"/>
                      <a:pt x="148" y="592"/>
                      <a:pt x="191" y="592"/>
                    </a:cubicBezTo>
                    <a:lnTo>
                      <a:pt x="233" y="592"/>
                    </a:lnTo>
                    <a:cubicBezTo>
                      <a:pt x="254" y="592"/>
                      <a:pt x="254" y="571"/>
                      <a:pt x="275" y="571"/>
                    </a:cubicBezTo>
                    <a:cubicBezTo>
                      <a:pt x="275" y="592"/>
                      <a:pt x="275" y="592"/>
                      <a:pt x="275" y="592"/>
                    </a:cubicBezTo>
                    <a:cubicBezTo>
                      <a:pt x="296" y="592"/>
                      <a:pt x="317" y="571"/>
                      <a:pt x="338" y="571"/>
                    </a:cubicBezTo>
                    <a:lnTo>
                      <a:pt x="338" y="550"/>
                    </a:lnTo>
                    <a:cubicBezTo>
                      <a:pt x="338" y="571"/>
                      <a:pt x="360" y="571"/>
                      <a:pt x="360" y="571"/>
                    </a:cubicBezTo>
                    <a:cubicBezTo>
                      <a:pt x="360" y="571"/>
                      <a:pt x="360" y="550"/>
                      <a:pt x="381" y="550"/>
                    </a:cubicBezTo>
                    <a:lnTo>
                      <a:pt x="402" y="550"/>
                    </a:lnTo>
                    <a:cubicBezTo>
                      <a:pt x="402" y="550"/>
                      <a:pt x="381" y="550"/>
                      <a:pt x="381" y="528"/>
                    </a:cubicBezTo>
                    <a:lnTo>
                      <a:pt x="402" y="528"/>
                    </a:lnTo>
                    <a:cubicBezTo>
                      <a:pt x="402" y="550"/>
                      <a:pt x="402" y="550"/>
                      <a:pt x="402" y="550"/>
                    </a:cubicBezTo>
                    <a:cubicBezTo>
                      <a:pt x="402" y="539"/>
                      <a:pt x="407" y="539"/>
                      <a:pt x="412" y="539"/>
                    </a:cubicBezTo>
                    <a:cubicBezTo>
                      <a:pt x="418" y="539"/>
                      <a:pt x="423" y="539"/>
                      <a:pt x="423" y="528"/>
                    </a:cubicBezTo>
                    <a:lnTo>
                      <a:pt x="444" y="528"/>
                    </a:lnTo>
                    <a:cubicBezTo>
                      <a:pt x="444" y="523"/>
                      <a:pt x="444" y="521"/>
                      <a:pt x="444" y="520"/>
                    </a:cubicBezTo>
                    <a:lnTo>
                      <a:pt x="444" y="520"/>
                    </a:lnTo>
                    <a:cubicBezTo>
                      <a:pt x="445" y="528"/>
                      <a:pt x="449" y="528"/>
                      <a:pt x="465" y="528"/>
                    </a:cubicBezTo>
                    <a:cubicBezTo>
                      <a:pt x="451" y="528"/>
                      <a:pt x="446" y="519"/>
                      <a:pt x="445" y="519"/>
                    </a:cubicBezTo>
                    <a:cubicBezTo>
                      <a:pt x="445" y="519"/>
                      <a:pt x="444" y="519"/>
                      <a:pt x="444" y="520"/>
                    </a:cubicBezTo>
                    <a:lnTo>
                      <a:pt x="444" y="520"/>
                    </a:lnTo>
                    <a:cubicBezTo>
                      <a:pt x="444" y="517"/>
                      <a:pt x="444" y="513"/>
                      <a:pt x="444" y="507"/>
                    </a:cubicBezTo>
                    <a:lnTo>
                      <a:pt x="465" y="507"/>
                    </a:lnTo>
                    <a:cubicBezTo>
                      <a:pt x="465" y="507"/>
                      <a:pt x="465" y="517"/>
                      <a:pt x="471" y="517"/>
                    </a:cubicBezTo>
                    <a:cubicBezTo>
                      <a:pt x="475" y="517"/>
                      <a:pt x="479" y="514"/>
                      <a:pt x="486" y="507"/>
                    </a:cubicBezTo>
                    <a:cubicBezTo>
                      <a:pt x="486" y="507"/>
                      <a:pt x="507" y="486"/>
                      <a:pt x="529" y="465"/>
                    </a:cubicBezTo>
                    <a:lnTo>
                      <a:pt x="550" y="465"/>
                    </a:lnTo>
                    <a:lnTo>
                      <a:pt x="571" y="444"/>
                    </a:lnTo>
                    <a:cubicBezTo>
                      <a:pt x="592" y="444"/>
                      <a:pt x="571" y="423"/>
                      <a:pt x="592" y="402"/>
                    </a:cubicBezTo>
                    <a:lnTo>
                      <a:pt x="571" y="402"/>
                    </a:lnTo>
                    <a:cubicBezTo>
                      <a:pt x="571" y="402"/>
                      <a:pt x="571" y="402"/>
                      <a:pt x="571" y="381"/>
                    </a:cubicBezTo>
                    <a:cubicBezTo>
                      <a:pt x="578" y="388"/>
                      <a:pt x="582" y="390"/>
                      <a:pt x="586" y="390"/>
                    </a:cubicBezTo>
                    <a:cubicBezTo>
                      <a:pt x="592" y="390"/>
                      <a:pt x="592" y="381"/>
                      <a:pt x="592" y="381"/>
                    </a:cubicBezTo>
                    <a:lnTo>
                      <a:pt x="592" y="360"/>
                    </a:lnTo>
                    <a:cubicBezTo>
                      <a:pt x="592" y="360"/>
                      <a:pt x="592" y="360"/>
                      <a:pt x="613" y="381"/>
                    </a:cubicBezTo>
                    <a:cubicBezTo>
                      <a:pt x="613" y="360"/>
                      <a:pt x="592" y="360"/>
                      <a:pt x="613" y="360"/>
                    </a:cubicBezTo>
                    <a:cubicBezTo>
                      <a:pt x="613" y="360"/>
                      <a:pt x="613" y="338"/>
                      <a:pt x="613" y="338"/>
                    </a:cubicBezTo>
                    <a:lnTo>
                      <a:pt x="634" y="338"/>
                    </a:lnTo>
                    <a:cubicBezTo>
                      <a:pt x="634" y="338"/>
                      <a:pt x="634" y="317"/>
                      <a:pt x="634" y="317"/>
                    </a:cubicBezTo>
                    <a:cubicBezTo>
                      <a:pt x="634" y="296"/>
                      <a:pt x="613" y="296"/>
                      <a:pt x="634" y="296"/>
                    </a:cubicBezTo>
                    <a:lnTo>
                      <a:pt x="655" y="296"/>
                    </a:lnTo>
                    <a:cubicBezTo>
                      <a:pt x="645" y="286"/>
                      <a:pt x="645" y="286"/>
                      <a:pt x="647" y="286"/>
                    </a:cubicBezTo>
                    <a:cubicBezTo>
                      <a:pt x="650" y="286"/>
                      <a:pt x="655" y="286"/>
                      <a:pt x="655" y="275"/>
                    </a:cubicBezTo>
                    <a:lnTo>
                      <a:pt x="676" y="275"/>
                    </a:lnTo>
                    <a:cubicBezTo>
                      <a:pt x="676" y="275"/>
                      <a:pt x="676" y="254"/>
                      <a:pt x="676" y="254"/>
                    </a:cubicBezTo>
                    <a:cubicBezTo>
                      <a:pt x="676" y="233"/>
                      <a:pt x="655" y="233"/>
                      <a:pt x="655" y="233"/>
                    </a:cubicBezTo>
                    <a:lnTo>
                      <a:pt x="676" y="233"/>
                    </a:lnTo>
                    <a:cubicBezTo>
                      <a:pt x="676" y="233"/>
                      <a:pt x="676" y="212"/>
                      <a:pt x="676" y="212"/>
                    </a:cubicBezTo>
                    <a:cubicBezTo>
                      <a:pt x="676" y="212"/>
                      <a:pt x="676" y="191"/>
                      <a:pt x="655" y="191"/>
                    </a:cubicBezTo>
                    <a:lnTo>
                      <a:pt x="676" y="191"/>
                    </a:lnTo>
                    <a:cubicBezTo>
                      <a:pt x="676" y="169"/>
                      <a:pt x="676" y="169"/>
                      <a:pt x="676" y="169"/>
                    </a:cubicBezTo>
                    <a:cubicBezTo>
                      <a:pt x="676" y="169"/>
                      <a:pt x="676" y="160"/>
                      <a:pt x="670" y="160"/>
                    </a:cubicBezTo>
                    <a:cubicBezTo>
                      <a:pt x="667" y="160"/>
                      <a:pt x="662" y="162"/>
                      <a:pt x="655" y="169"/>
                    </a:cubicBezTo>
                    <a:lnTo>
                      <a:pt x="655" y="148"/>
                    </a:lnTo>
                    <a:lnTo>
                      <a:pt x="676" y="148"/>
                    </a:lnTo>
                    <a:cubicBezTo>
                      <a:pt x="655" y="148"/>
                      <a:pt x="676" y="148"/>
                      <a:pt x="676" y="127"/>
                    </a:cubicBezTo>
                    <a:lnTo>
                      <a:pt x="655" y="127"/>
                    </a:lnTo>
                    <a:cubicBezTo>
                      <a:pt x="676" y="127"/>
                      <a:pt x="676" y="106"/>
                      <a:pt x="676" y="106"/>
                    </a:cubicBezTo>
                    <a:cubicBezTo>
                      <a:pt x="666" y="95"/>
                      <a:pt x="655" y="95"/>
                      <a:pt x="647" y="95"/>
                    </a:cubicBezTo>
                    <a:cubicBezTo>
                      <a:pt x="639" y="95"/>
                      <a:pt x="634" y="95"/>
                      <a:pt x="634" y="85"/>
                    </a:cubicBezTo>
                    <a:lnTo>
                      <a:pt x="613" y="85"/>
                    </a:lnTo>
                    <a:cubicBezTo>
                      <a:pt x="613" y="85"/>
                      <a:pt x="634" y="64"/>
                      <a:pt x="634" y="64"/>
                    </a:cubicBezTo>
                    <a:lnTo>
                      <a:pt x="613" y="64"/>
                    </a:lnTo>
                    <a:lnTo>
                      <a:pt x="613" y="43"/>
                    </a:lnTo>
                    <a:cubicBezTo>
                      <a:pt x="613" y="43"/>
                      <a:pt x="592" y="64"/>
                      <a:pt x="592" y="64"/>
                    </a:cubicBezTo>
                    <a:cubicBezTo>
                      <a:pt x="613" y="43"/>
                      <a:pt x="592" y="43"/>
                      <a:pt x="592" y="43"/>
                    </a:cubicBezTo>
                    <a:lnTo>
                      <a:pt x="592" y="22"/>
                    </a:lnTo>
                    <a:cubicBezTo>
                      <a:pt x="592" y="43"/>
                      <a:pt x="592" y="43"/>
                      <a:pt x="571" y="43"/>
                    </a:cubicBezTo>
                    <a:cubicBezTo>
                      <a:pt x="581" y="32"/>
                      <a:pt x="581" y="32"/>
                      <a:pt x="579" y="32"/>
                    </a:cubicBezTo>
                    <a:cubicBezTo>
                      <a:pt x="576" y="32"/>
                      <a:pt x="571" y="32"/>
                      <a:pt x="571" y="22"/>
                    </a:cubicBezTo>
                    <a:lnTo>
                      <a:pt x="550" y="22"/>
                    </a:lnTo>
                    <a:cubicBezTo>
                      <a:pt x="550" y="0"/>
                      <a:pt x="550" y="0"/>
                      <a:pt x="550" y="0"/>
                    </a:cubicBezTo>
                    <a:lnTo>
                      <a:pt x="529" y="0"/>
                    </a:lnTo>
                    <a:cubicBezTo>
                      <a:pt x="529" y="0"/>
                      <a:pt x="507" y="22"/>
                      <a:pt x="529" y="22"/>
                    </a:cubicBezTo>
                    <a:lnTo>
                      <a:pt x="507" y="22"/>
                    </a:lnTo>
                    <a:cubicBezTo>
                      <a:pt x="507" y="22"/>
                      <a:pt x="507" y="0"/>
                      <a:pt x="507" y="0"/>
                    </a:cubicBezTo>
                    <a:lnTo>
                      <a:pt x="486" y="0"/>
                    </a:lnTo>
                    <a:cubicBezTo>
                      <a:pt x="507" y="0"/>
                      <a:pt x="486" y="0"/>
                      <a:pt x="486" y="22"/>
                    </a:cubicBezTo>
                    <a:cubicBezTo>
                      <a:pt x="486" y="0"/>
                      <a:pt x="486" y="0"/>
                      <a:pt x="486" y="0"/>
                    </a:cubicBezTo>
                    <a:lnTo>
                      <a:pt x="465" y="0"/>
                    </a:lnTo>
                    <a:lnTo>
                      <a:pt x="465" y="22"/>
                    </a:lnTo>
                    <a:lnTo>
                      <a:pt x="444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8" name="Google Shape;12378;p67"/>
              <p:cNvSpPr/>
              <p:nvPr/>
            </p:nvSpPr>
            <p:spPr>
              <a:xfrm>
                <a:off x="6326575" y="371845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9" name="Google Shape;12379;p67"/>
              <p:cNvSpPr/>
              <p:nvPr/>
            </p:nvSpPr>
            <p:spPr>
              <a:xfrm>
                <a:off x="6324110" y="3722598"/>
                <a:ext cx="0" cy="39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0" name="Google Shape;12380;p67"/>
              <p:cNvSpPr/>
              <p:nvPr/>
            </p:nvSpPr>
            <p:spPr>
              <a:xfrm>
                <a:off x="6324110" y="3724241"/>
                <a:ext cx="0" cy="39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1" name="Google Shape;12381;p67"/>
              <p:cNvSpPr/>
              <p:nvPr/>
            </p:nvSpPr>
            <p:spPr>
              <a:xfrm>
                <a:off x="6325753" y="3715165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0" y="0"/>
                    </a:moveTo>
                    <a:cubicBezTo>
                      <a:pt x="0" y="0"/>
                      <a:pt x="21" y="0"/>
                      <a:pt x="21" y="0"/>
                    </a:cubicBezTo>
                    <a:cubicBezTo>
                      <a:pt x="21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2" name="Google Shape;12382;p67"/>
              <p:cNvSpPr/>
              <p:nvPr/>
            </p:nvSpPr>
            <p:spPr>
              <a:xfrm>
                <a:off x="6319963" y="370937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3" name="Google Shape;12383;p67"/>
              <p:cNvSpPr/>
              <p:nvPr/>
            </p:nvSpPr>
            <p:spPr>
              <a:xfrm>
                <a:off x="6320785" y="370937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4" name="Google Shape;12384;p67"/>
              <p:cNvSpPr/>
              <p:nvPr/>
            </p:nvSpPr>
            <p:spPr>
              <a:xfrm>
                <a:off x="6326575" y="371680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5" name="Google Shape;12385;p67"/>
              <p:cNvSpPr/>
              <p:nvPr/>
            </p:nvSpPr>
            <p:spPr>
              <a:xfrm>
                <a:off x="6320785" y="370937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6" name="Google Shape;12386;p67"/>
              <p:cNvSpPr/>
              <p:nvPr/>
            </p:nvSpPr>
            <p:spPr>
              <a:xfrm>
                <a:off x="6319963" y="370937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7" name="Google Shape;12387;p67"/>
              <p:cNvSpPr/>
              <p:nvPr/>
            </p:nvSpPr>
            <p:spPr>
              <a:xfrm>
                <a:off x="6324110" y="3711840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0" y="1"/>
                    </a:moveTo>
                    <a:lnTo>
                      <a:pt x="21" y="1"/>
                    </a:lnTo>
                    <a:cubicBezTo>
                      <a:pt x="21" y="1"/>
                      <a:pt x="21" y="1"/>
                      <a:pt x="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8" name="Google Shape;12388;p67"/>
              <p:cNvSpPr/>
              <p:nvPr/>
            </p:nvSpPr>
            <p:spPr>
              <a:xfrm>
                <a:off x="6321606" y="370937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9" name="Google Shape;12389;p67"/>
              <p:cNvSpPr/>
              <p:nvPr/>
            </p:nvSpPr>
            <p:spPr>
              <a:xfrm>
                <a:off x="6319963" y="370855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0" name="Google Shape;12390;p67"/>
              <p:cNvSpPr/>
              <p:nvPr/>
            </p:nvSpPr>
            <p:spPr>
              <a:xfrm>
                <a:off x="6323250" y="371101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1" name="Google Shape;12391;p67"/>
              <p:cNvSpPr/>
              <p:nvPr/>
            </p:nvSpPr>
            <p:spPr>
              <a:xfrm>
                <a:off x="6034023" y="2963130"/>
                <a:ext cx="170300" cy="340522"/>
              </a:xfrm>
              <a:custGeom>
                <a:avLst/>
                <a:gdLst/>
                <a:ahLst/>
                <a:cxnLst/>
                <a:rect l="l" t="t" r="r" b="b"/>
                <a:pathLst>
                  <a:path w="4353" h="8704" extrusionOk="0">
                    <a:moveTo>
                      <a:pt x="275" y="0"/>
                    </a:moveTo>
                    <a:lnTo>
                      <a:pt x="43" y="6591"/>
                    </a:lnTo>
                    <a:cubicBezTo>
                      <a:pt x="1" y="7732"/>
                      <a:pt x="909" y="8682"/>
                      <a:pt x="2050" y="8704"/>
                    </a:cubicBezTo>
                    <a:cubicBezTo>
                      <a:pt x="2063" y="8704"/>
                      <a:pt x="2076" y="8704"/>
                      <a:pt x="2089" y="8704"/>
                    </a:cubicBezTo>
                    <a:cubicBezTo>
                      <a:pt x="3191" y="8704"/>
                      <a:pt x="4099" y="7825"/>
                      <a:pt x="4120" y="6739"/>
                    </a:cubicBezTo>
                    <a:lnTo>
                      <a:pt x="4352" y="64"/>
                    </a:lnTo>
                    <a:lnTo>
                      <a:pt x="275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2" name="Google Shape;12392;p67"/>
              <p:cNvSpPr/>
              <p:nvPr/>
            </p:nvSpPr>
            <p:spPr>
              <a:xfrm>
                <a:off x="5903435" y="2773351"/>
                <a:ext cx="320726" cy="337940"/>
              </a:xfrm>
              <a:custGeom>
                <a:avLst/>
                <a:gdLst/>
                <a:ahLst/>
                <a:cxnLst/>
                <a:rect l="l" t="t" r="r" b="b"/>
                <a:pathLst>
                  <a:path w="8198" h="8638" extrusionOk="0">
                    <a:moveTo>
                      <a:pt x="4119" y="0"/>
                    </a:moveTo>
                    <a:cubicBezTo>
                      <a:pt x="2468" y="0"/>
                      <a:pt x="808" y="969"/>
                      <a:pt x="318" y="2950"/>
                    </a:cubicBezTo>
                    <a:cubicBezTo>
                      <a:pt x="191" y="3436"/>
                      <a:pt x="107" y="4006"/>
                      <a:pt x="85" y="4640"/>
                    </a:cubicBezTo>
                    <a:cubicBezTo>
                      <a:pt x="1" y="6943"/>
                      <a:pt x="846" y="8083"/>
                      <a:pt x="2261" y="8464"/>
                    </a:cubicBezTo>
                    <a:cubicBezTo>
                      <a:pt x="2673" y="8580"/>
                      <a:pt x="3101" y="8638"/>
                      <a:pt x="3531" y="8638"/>
                    </a:cubicBezTo>
                    <a:cubicBezTo>
                      <a:pt x="3962" y="8638"/>
                      <a:pt x="4395" y="8580"/>
                      <a:pt x="4817" y="8464"/>
                    </a:cubicBezTo>
                    <a:cubicBezTo>
                      <a:pt x="6718" y="7957"/>
                      <a:pt x="8197" y="5823"/>
                      <a:pt x="7965" y="3478"/>
                    </a:cubicBezTo>
                    <a:cubicBezTo>
                      <a:pt x="7944" y="3415"/>
                      <a:pt x="7944" y="3352"/>
                      <a:pt x="7944" y="3267"/>
                    </a:cubicBezTo>
                    <a:cubicBezTo>
                      <a:pt x="7638" y="1107"/>
                      <a:pt x="5884" y="0"/>
                      <a:pt x="411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3" name="Google Shape;12393;p67"/>
              <p:cNvSpPr/>
              <p:nvPr/>
            </p:nvSpPr>
            <p:spPr>
              <a:xfrm>
                <a:off x="5910047" y="2795807"/>
                <a:ext cx="305821" cy="315719"/>
              </a:xfrm>
              <a:custGeom>
                <a:avLst/>
                <a:gdLst/>
                <a:ahLst/>
                <a:cxnLst/>
                <a:rect l="l" t="t" r="r" b="b"/>
                <a:pathLst>
                  <a:path w="7817" h="8070" extrusionOk="0">
                    <a:moveTo>
                      <a:pt x="4687" y="0"/>
                    </a:moveTo>
                    <a:cubicBezTo>
                      <a:pt x="2998" y="0"/>
                      <a:pt x="1105" y="952"/>
                      <a:pt x="318" y="2144"/>
                    </a:cubicBezTo>
                    <a:cubicBezTo>
                      <a:pt x="149" y="2397"/>
                      <a:pt x="43" y="2820"/>
                      <a:pt x="1" y="3263"/>
                    </a:cubicBezTo>
                    <a:cubicBezTo>
                      <a:pt x="698" y="3749"/>
                      <a:pt x="1142" y="4573"/>
                      <a:pt x="1142" y="5503"/>
                    </a:cubicBezTo>
                    <a:cubicBezTo>
                      <a:pt x="1142" y="6052"/>
                      <a:pt x="973" y="6580"/>
                      <a:pt x="677" y="7024"/>
                    </a:cubicBezTo>
                    <a:cubicBezTo>
                      <a:pt x="1036" y="7446"/>
                      <a:pt x="1522" y="7742"/>
                      <a:pt x="2092" y="7890"/>
                    </a:cubicBezTo>
                    <a:cubicBezTo>
                      <a:pt x="2492" y="8011"/>
                      <a:pt x="2913" y="8069"/>
                      <a:pt x="3335" y="8069"/>
                    </a:cubicBezTo>
                    <a:cubicBezTo>
                      <a:pt x="3648" y="8069"/>
                      <a:pt x="3962" y="8037"/>
                      <a:pt x="4268" y="7974"/>
                    </a:cubicBezTo>
                    <a:cubicBezTo>
                      <a:pt x="3719" y="7467"/>
                      <a:pt x="3402" y="6770"/>
                      <a:pt x="3402" y="5988"/>
                    </a:cubicBezTo>
                    <a:cubicBezTo>
                      <a:pt x="3402" y="4468"/>
                      <a:pt x="4627" y="3242"/>
                      <a:pt x="6127" y="3242"/>
                    </a:cubicBezTo>
                    <a:cubicBezTo>
                      <a:pt x="6761" y="3242"/>
                      <a:pt x="7331" y="3454"/>
                      <a:pt x="7796" y="3834"/>
                    </a:cubicBezTo>
                    <a:cubicBezTo>
                      <a:pt x="7817" y="3517"/>
                      <a:pt x="7817" y="3221"/>
                      <a:pt x="7796" y="2904"/>
                    </a:cubicBezTo>
                    <a:cubicBezTo>
                      <a:pt x="7775" y="2841"/>
                      <a:pt x="7775" y="2778"/>
                      <a:pt x="7775" y="2693"/>
                    </a:cubicBezTo>
                    <a:cubicBezTo>
                      <a:pt x="7498" y="736"/>
                      <a:pt x="6171" y="0"/>
                      <a:pt x="46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4" name="Google Shape;12394;p67"/>
              <p:cNvSpPr/>
              <p:nvPr/>
            </p:nvSpPr>
            <p:spPr>
              <a:xfrm>
                <a:off x="6043099" y="2922639"/>
                <a:ext cx="171943" cy="185167"/>
              </a:xfrm>
              <a:custGeom>
                <a:avLst/>
                <a:gdLst/>
                <a:ahLst/>
                <a:cxnLst/>
                <a:rect l="l" t="t" r="r" b="b"/>
                <a:pathLst>
                  <a:path w="4395" h="4733" extrusionOk="0">
                    <a:moveTo>
                      <a:pt x="2726" y="0"/>
                    </a:moveTo>
                    <a:cubicBezTo>
                      <a:pt x="1226" y="0"/>
                      <a:pt x="1" y="1226"/>
                      <a:pt x="1" y="2746"/>
                    </a:cubicBezTo>
                    <a:cubicBezTo>
                      <a:pt x="1" y="3528"/>
                      <a:pt x="318" y="4225"/>
                      <a:pt x="867" y="4732"/>
                    </a:cubicBezTo>
                    <a:lnTo>
                      <a:pt x="1247" y="4648"/>
                    </a:lnTo>
                    <a:cubicBezTo>
                      <a:pt x="2895" y="4204"/>
                      <a:pt x="4226" y="2535"/>
                      <a:pt x="4395" y="592"/>
                    </a:cubicBezTo>
                    <a:cubicBezTo>
                      <a:pt x="3930" y="212"/>
                      <a:pt x="3360" y="0"/>
                      <a:pt x="27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5" name="Google Shape;12395;p67"/>
              <p:cNvSpPr/>
              <p:nvPr/>
            </p:nvSpPr>
            <p:spPr>
              <a:xfrm>
                <a:off x="5905117" y="2923461"/>
                <a:ext cx="49607" cy="147140"/>
              </a:xfrm>
              <a:custGeom>
                <a:avLst/>
                <a:gdLst/>
                <a:ahLst/>
                <a:cxnLst/>
                <a:rect l="l" t="t" r="r" b="b"/>
                <a:pathLst>
                  <a:path w="1268" h="3761" extrusionOk="0">
                    <a:moveTo>
                      <a:pt x="127" y="0"/>
                    </a:moveTo>
                    <a:cubicBezTo>
                      <a:pt x="64" y="275"/>
                      <a:pt x="42" y="550"/>
                      <a:pt x="42" y="803"/>
                    </a:cubicBezTo>
                    <a:cubicBezTo>
                      <a:pt x="0" y="2176"/>
                      <a:pt x="275" y="3127"/>
                      <a:pt x="803" y="3761"/>
                    </a:cubicBezTo>
                    <a:cubicBezTo>
                      <a:pt x="1099" y="3317"/>
                      <a:pt x="1268" y="2789"/>
                      <a:pt x="1268" y="2240"/>
                    </a:cubicBezTo>
                    <a:cubicBezTo>
                      <a:pt x="1268" y="1310"/>
                      <a:pt x="824" y="486"/>
                      <a:pt x="1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6" name="Google Shape;12396;p67"/>
              <p:cNvSpPr/>
              <p:nvPr/>
            </p:nvSpPr>
            <p:spPr>
              <a:xfrm>
                <a:off x="6191879" y="2878001"/>
                <a:ext cx="66156" cy="66156"/>
              </a:xfrm>
              <a:custGeom>
                <a:avLst/>
                <a:gdLst/>
                <a:ahLst/>
                <a:cxnLst/>
                <a:rect l="l" t="t" r="r" b="b"/>
                <a:pathLst>
                  <a:path w="1691" h="1691" extrusionOk="0">
                    <a:moveTo>
                      <a:pt x="845" y="1"/>
                    </a:moveTo>
                    <a:cubicBezTo>
                      <a:pt x="380" y="1"/>
                      <a:pt x="0" y="381"/>
                      <a:pt x="0" y="846"/>
                    </a:cubicBezTo>
                    <a:cubicBezTo>
                      <a:pt x="0" y="1310"/>
                      <a:pt x="380" y="1691"/>
                      <a:pt x="845" y="1691"/>
                    </a:cubicBezTo>
                    <a:cubicBezTo>
                      <a:pt x="1310" y="1691"/>
                      <a:pt x="1690" y="1310"/>
                      <a:pt x="1690" y="846"/>
                    </a:cubicBezTo>
                    <a:cubicBezTo>
                      <a:pt x="1690" y="381"/>
                      <a:pt x="1310" y="1"/>
                      <a:pt x="84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7" name="Google Shape;12397;p67"/>
              <p:cNvSpPr/>
              <p:nvPr/>
            </p:nvSpPr>
            <p:spPr>
              <a:xfrm>
                <a:off x="6216643" y="291767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8" name="Google Shape;12398;p67"/>
              <p:cNvSpPr/>
              <p:nvPr/>
            </p:nvSpPr>
            <p:spPr>
              <a:xfrm>
                <a:off x="6218325" y="2916028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0" y="0"/>
                    </a:moveTo>
                    <a:lnTo>
                      <a:pt x="0" y="2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9" name="Google Shape;12399;p67"/>
              <p:cNvSpPr/>
              <p:nvPr/>
            </p:nvSpPr>
            <p:spPr>
              <a:xfrm>
                <a:off x="6215000" y="2918492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2" y="1"/>
                    </a:moveTo>
                    <a:lnTo>
                      <a:pt x="2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0" name="Google Shape;12400;p67"/>
              <p:cNvSpPr/>
              <p:nvPr/>
            </p:nvSpPr>
            <p:spPr>
              <a:xfrm>
                <a:off x="6222433" y="291352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1" name="Google Shape;12401;p67"/>
              <p:cNvSpPr/>
              <p:nvPr/>
            </p:nvSpPr>
            <p:spPr>
              <a:xfrm>
                <a:off x="6219968" y="291520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2" name="Google Shape;12402;p67"/>
              <p:cNvSpPr/>
              <p:nvPr/>
            </p:nvSpPr>
            <p:spPr>
              <a:xfrm>
                <a:off x="6212535" y="291767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3" name="Google Shape;12403;p67"/>
              <p:cNvSpPr/>
              <p:nvPr/>
            </p:nvSpPr>
            <p:spPr>
              <a:xfrm>
                <a:off x="6212535" y="291931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4" name="Google Shape;12404;p67"/>
              <p:cNvSpPr/>
              <p:nvPr/>
            </p:nvSpPr>
            <p:spPr>
              <a:xfrm>
                <a:off x="6213357" y="291931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5" name="Google Shape;12405;p67"/>
              <p:cNvSpPr/>
              <p:nvPr/>
            </p:nvSpPr>
            <p:spPr>
              <a:xfrm>
                <a:off x="6213357" y="291931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6" name="Google Shape;12406;p67"/>
              <p:cNvSpPr/>
              <p:nvPr/>
            </p:nvSpPr>
            <p:spPr>
              <a:xfrm>
                <a:off x="6234835" y="291270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7" name="Google Shape;12407;p67"/>
              <p:cNvSpPr/>
              <p:nvPr/>
            </p:nvSpPr>
            <p:spPr>
              <a:xfrm>
                <a:off x="6225758" y="291188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8" name="Google Shape;12408;p67"/>
              <p:cNvSpPr/>
              <p:nvPr/>
            </p:nvSpPr>
            <p:spPr>
              <a:xfrm>
                <a:off x="6235656" y="291188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9" name="Google Shape;12409;p67"/>
              <p:cNvSpPr/>
              <p:nvPr/>
            </p:nvSpPr>
            <p:spPr>
              <a:xfrm>
                <a:off x="6211714" y="2916849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1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21" y="0"/>
                      <a:pt x="0" y="0"/>
                      <a:pt x="21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0" name="Google Shape;12410;p67"/>
              <p:cNvSpPr/>
              <p:nvPr/>
            </p:nvSpPr>
            <p:spPr>
              <a:xfrm>
                <a:off x="6223255" y="290444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1" name="Google Shape;12411;p67"/>
              <p:cNvSpPr/>
              <p:nvPr/>
            </p:nvSpPr>
            <p:spPr>
              <a:xfrm>
                <a:off x="6235656" y="291188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2" name="Google Shape;12412;p67"/>
              <p:cNvSpPr/>
              <p:nvPr/>
            </p:nvSpPr>
            <p:spPr>
              <a:xfrm>
                <a:off x="6228223" y="291105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3" name="Google Shape;12413;p67"/>
              <p:cNvSpPr/>
              <p:nvPr/>
            </p:nvSpPr>
            <p:spPr>
              <a:xfrm>
                <a:off x="6228223" y="2911059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1"/>
                    </a:moveTo>
                    <a:lnTo>
                      <a:pt x="1" y="22"/>
                    </a:lnTo>
                    <a:cubicBezTo>
                      <a:pt x="1" y="2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4" name="Google Shape;12414;p67"/>
              <p:cNvSpPr/>
              <p:nvPr/>
            </p:nvSpPr>
            <p:spPr>
              <a:xfrm>
                <a:off x="6234835" y="291270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5" name="Google Shape;12415;p67"/>
              <p:cNvSpPr/>
              <p:nvPr/>
            </p:nvSpPr>
            <p:spPr>
              <a:xfrm>
                <a:off x="6229866" y="291105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6" name="Google Shape;12416;p67"/>
              <p:cNvSpPr/>
              <p:nvPr/>
            </p:nvSpPr>
            <p:spPr>
              <a:xfrm>
                <a:off x="6219968" y="291520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7" name="Google Shape;12417;p67"/>
              <p:cNvSpPr/>
              <p:nvPr/>
            </p:nvSpPr>
            <p:spPr>
              <a:xfrm>
                <a:off x="6216643" y="2910238"/>
                <a:ext cx="90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2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22" y="0"/>
                      <a:pt x="1" y="0"/>
                      <a:pt x="22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8" name="Google Shape;12418;p67"/>
              <p:cNvSpPr/>
              <p:nvPr/>
            </p:nvSpPr>
            <p:spPr>
              <a:xfrm>
                <a:off x="6217504" y="291023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9" name="Google Shape;12419;p67"/>
              <p:cNvSpPr/>
              <p:nvPr/>
            </p:nvSpPr>
            <p:spPr>
              <a:xfrm>
                <a:off x="6215822" y="291105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0" name="Google Shape;12420;p67"/>
              <p:cNvSpPr/>
              <p:nvPr/>
            </p:nvSpPr>
            <p:spPr>
              <a:xfrm>
                <a:off x="6215822" y="291105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1" name="Google Shape;12421;p67"/>
              <p:cNvSpPr/>
              <p:nvPr/>
            </p:nvSpPr>
            <p:spPr>
              <a:xfrm>
                <a:off x="6217504" y="290859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2" name="Google Shape;12422;p67"/>
              <p:cNvSpPr/>
              <p:nvPr/>
            </p:nvSpPr>
            <p:spPr>
              <a:xfrm>
                <a:off x="6210892" y="2902570"/>
                <a:ext cx="25625" cy="17605"/>
              </a:xfrm>
              <a:custGeom>
                <a:avLst/>
                <a:gdLst/>
                <a:ahLst/>
                <a:cxnLst/>
                <a:rect l="l" t="t" r="r" b="b"/>
                <a:pathLst>
                  <a:path w="655" h="450" extrusionOk="0">
                    <a:moveTo>
                      <a:pt x="169" y="154"/>
                    </a:moveTo>
                    <a:cubicBezTo>
                      <a:pt x="148" y="154"/>
                      <a:pt x="169" y="175"/>
                      <a:pt x="169" y="175"/>
                    </a:cubicBezTo>
                    <a:lnTo>
                      <a:pt x="169" y="154"/>
                    </a:lnTo>
                    <a:close/>
                    <a:moveTo>
                      <a:pt x="148" y="175"/>
                    </a:moveTo>
                    <a:cubicBezTo>
                      <a:pt x="148" y="196"/>
                      <a:pt x="169" y="196"/>
                      <a:pt x="169" y="196"/>
                    </a:cubicBezTo>
                    <a:lnTo>
                      <a:pt x="148" y="175"/>
                    </a:lnTo>
                    <a:close/>
                    <a:moveTo>
                      <a:pt x="127" y="196"/>
                    </a:moveTo>
                    <a:cubicBezTo>
                      <a:pt x="134" y="196"/>
                      <a:pt x="142" y="199"/>
                      <a:pt x="147" y="202"/>
                    </a:cubicBezTo>
                    <a:lnTo>
                      <a:pt x="147" y="202"/>
                    </a:lnTo>
                    <a:cubicBezTo>
                      <a:pt x="148" y="200"/>
                      <a:pt x="148" y="199"/>
                      <a:pt x="148" y="196"/>
                    </a:cubicBezTo>
                    <a:close/>
                    <a:moveTo>
                      <a:pt x="127" y="196"/>
                    </a:moveTo>
                    <a:cubicBezTo>
                      <a:pt x="119" y="196"/>
                      <a:pt x="117" y="199"/>
                      <a:pt x="117" y="202"/>
                    </a:cubicBezTo>
                    <a:lnTo>
                      <a:pt x="117" y="202"/>
                    </a:lnTo>
                    <a:cubicBezTo>
                      <a:pt x="118" y="196"/>
                      <a:pt x="127" y="196"/>
                      <a:pt x="127" y="196"/>
                    </a:cubicBezTo>
                    <a:close/>
                    <a:moveTo>
                      <a:pt x="117" y="202"/>
                    </a:moveTo>
                    <a:cubicBezTo>
                      <a:pt x="117" y="205"/>
                      <a:pt x="119" y="210"/>
                      <a:pt x="127" y="218"/>
                    </a:cubicBezTo>
                    <a:lnTo>
                      <a:pt x="127" y="218"/>
                    </a:lnTo>
                    <a:cubicBezTo>
                      <a:pt x="127" y="218"/>
                      <a:pt x="118" y="209"/>
                      <a:pt x="117" y="202"/>
                    </a:cubicBezTo>
                    <a:close/>
                    <a:moveTo>
                      <a:pt x="634" y="218"/>
                    </a:moveTo>
                    <a:cubicBezTo>
                      <a:pt x="634" y="225"/>
                      <a:pt x="636" y="227"/>
                      <a:pt x="638" y="227"/>
                    </a:cubicBezTo>
                    <a:cubicBezTo>
                      <a:pt x="643" y="227"/>
                      <a:pt x="648" y="218"/>
                      <a:pt x="634" y="218"/>
                    </a:cubicBezTo>
                    <a:close/>
                    <a:moveTo>
                      <a:pt x="127" y="218"/>
                    </a:moveTo>
                    <a:cubicBezTo>
                      <a:pt x="127" y="218"/>
                      <a:pt x="114" y="218"/>
                      <a:pt x="119" y="228"/>
                    </a:cubicBezTo>
                    <a:lnTo>
                      <a:pt x="119" y="228"/>
                    </a:lnTo>
                    <a:cubicBezTo>
                      <a:pt x="123" y="228"/>
                      <a:pt x="127" y="227"/>
                      <a:pt x="127" y="218"/>
                    </a:cubicBezTo>
                    <a:close/>
                    <a:moveTo>
                      <a:pt x="106" y="239"/>
                    </a:moveTo>
                    <a:cubicBezTo>
                      <a:pt x="106" y="239"/>
                      <a:pt x="118" y="239"/>
                      <a:pt x="123" y="248"/>
                    </a:cubicBezTo>
                    <a:lnTo>
                      <a:pt x="123" y="248"/>
                    </a:lnTo>
                    <a:cubicBezTo>
                      <a:pt x="123" y="248"/>
                      <a:pt x="122" y="248"/>
                      <a:pt x="121" y="248"/>
                    </a:cubicBezTo>
                    <a:cubicBezTo>
                      <a:pt x="115" y="248"/>
                      <a:pt x="106" y="239"/>
                      <a:pt x="106" y="239"/>
                    </a:cubicBezTo>
                    <a:close/>
                    <a:moveTo>
                      <a:pt x="85" y="260"/>
                    </a:moveTo>
                    <a:cubicBezTo>
                      <a:pt x="85" y="260"/>
                      <a:pt x="85" y="260"/>
                      <a:pt x="85" y="260"/>
                    </a:cubicBezTo>
                    <a:lnTo>
                      <a:pt x="85" y="260"/>
                    </a:lnTo>
                    <a:cubicBezTo>
                      <a:pt x="85" y="260"/>
                      <a:pt x="85" y="260"/>
                      <a:pt x="85" y="260"/>
                    </a:cubicBezTo>
                    <a:close/>
                    <a:moveTo>
                      <a:pt x="227" y="329"/>
                    </a:moveTo>
                    <a:lnTo>
                      <a:pt x="227" y="329"/>
                    </a:lnTo>
                    <a:cubicBezTo>
                      <a:pt x="232" y="335"/>
                      <a:pt x="232" y="344"/>
                      <a:pt x="232" y="344"/>
                    </a:cubicBezTo>
                    <a:lnTo>
                      <a:pt x="232" y="344"/>
                    </a:lnTo>
                    <a:cubicBezTo>
                      <a:pt x="232" y="337"/>
                      <a:pt x="230" y="332"/>
                      <a:pt x="227" y="329"/>
                    </a:cubicBezTo>
                    <a:close/>
                    <a:moveTo>
                      <a:pt x="21" y="344"/>
                    </a:moveTo>
                    <a:lnTo>
                      <a:pt x="21" y="365"/>
                    </a:lnTo>
                    <a:lnTo>
                      <a:pt x="42" y="365"/>
                    </a:lnTo>
                    <a:cubicBezTo>
                      <a:pt x="21" y="344"/>
                      <a:pt x="21" y="344"/>
                      <a:pt x="21" y="344"/>
                    </a:cubicBezTo>
                    <a:close/>
                    <a:moveTo>
                      <a:pt x="42" y="365"/>
                    </a:moveTo>
                    <a:cubicBezTo>
                      <a:pt x="42" y="365"/>
                      <a:pt x="42" y="365"/>
                      <a:pt x="42" y="365"/>
                    </a:cubicBezTo>
                    <a:cubicBezTo>
                      <a:pt x="42" y="365"/>
                      <a:pt x="42" y="365"/>
                      <a:pt x="42" y="365"/>
                    </a:cubicBezTo>
                    <a:close/>
                    <a:moveTo>
                      <a:pt x="21" y="365"/>
                    </a:moveTo>
                    <a:cubicBezTo>
                      <a:pt x="21" y="366"/>
                      <a:pt x="21" y="387"/>
                      <a:pt x="42" y="387"/>
                    </a:cubicBezTo>
                    <a:cubicBezTo>
                      <a:pt x="42" y="387"/>
                      <a:pt x="21" y="366"/>
                      <a:pt x="21" y="365"/>
                    </a:cubicBezTo>
                    <a:close/>
                    <a:moveTo>
                      <a:pt x="21" y="408"/>
                    </a:moveTo>
                    <a:lnTo>
                      <a:pt x="21" y="408"/>
                    </a:lnTo>
                    <a:cubicBezTo>
                      <a:pt x="21" y="408"/>
                      <a:pt x="21" y="408"/>
                      <a:pt x="21" y="408"/>
                    </a:cubicBezTo>
                    <a:close/>
                    <a:moveTo>
                      <a:pt x="85" y="408"/>
                    </a:moveTo>
                    <a:cubicBezTo>
                      <a:pt x="85" y="418"/>
                      <a:pt x="90" y="418"/>
                      <a:pt x="95" y="418"/>
                    </a:cubicBezTo>
                    <a:lnTo>
                      <a:pt x="95" y="418"/>
                    </a:lnTo>
                    <a:cubicBezTo>
                      <a:pt x="90" y="413"/>
                      <a:pt x="85" y="408"/>
                      <a:pt x="85" y="408"/>
                    </a:cubicBezTo>
                    <a:close/>
                    <a:moveTo>
                      <a:pt x="105" y="422"/>
                    </a:moveTo>
                    <a:cubicBezTo>
                      <a:pt x="105" y="424"/>
                      <a:pt x="106" y="426"/>
                      <a:pt x="106" y="429"/>
                    </a:cubicBezTo>
                    <a:lnTo>
                      <a:pt x="106" y="429"/>
                    </a:lnTo>
                    <a:cubicBezTo>
                      <a:pt x="106" y="429"/>
                      <a:pt x="106" y="426"/>
                      <a:pt x="105" y="422"/>
                    </a:cubicBezTo>
                    <a:close/>
                    <a:moveTo>
                      <a:pt x="0" y="408"/>
                    </a:moveTo>
                    <a:cubicBezTo>
                      <a:pt x="0" y="408"/>
                      <a:pt x="21" y="429"/>
                      <a:pt x="21" y="429"/>
                    </a:cubicBezTo>
                    <a:cubicBezTo>
                      <a:pt x="21" y="408"/>
                      <a:pt x="21" y="408"/>
                      <a:pt x="0" y="408"/>
                    </a:cubicBezTo>
                    <a:close/>
                    <a:moveTo>
                      <a:pt x="467" y="0"/>
                    </a:moveTo>
                    <a:cubicBezTo>
                      <a:pt x="466" y="0"/>
                      <a:pt x="465" y="2"/>
                      <a:pt x="465" y="6"/>
                    </a:cubicBezTo>
                    <a:lnTo>
                      <a:pt x="444" y="6"/>
                    </a:lnTo>
                    <a:lnTo>
                      <a:pt x="423" y="28"/>
                    </a:lnTo>
                    <a:cubicBezTo>
                      <a:pt x="423" y="6"/>
                      <a:pt x="423" y="6"/>
                      <a:pt x="423" y="6"/>
                    </a:cubicBezTo>
                    <a:cubicBezTo>
                      <a:pt x="423" y="6"/>
                      <a:pt x="401" y="28"/>
                      <a:pt x="401" y="28"/>
                    </a:cubicBezTo>
                    <a:cubicBezTo>
                      <a:pt x="401" y="6"/>
                      <a:pt x="401" y="6"/>
                      <a:pt x="401" y="6"/>
                    </a:cubicBezTo>
                    <a:lnTo>
                      <a:pt x="359" y="6"/>
                    </a:lnTo>
                    <a:lnTo>
                      <a:pt x="359" y="28"/>
                    </a:lnTo>
                    <a:lnTo>
                      <a:pt x="317" y="28"/>
                    </a:lnTo>
                    <a:cubicBezTo>
                      <a:pt x="306" y="38"/>
                      <a:pt x="301" y="38"/>
                      <a:pt x="298" y="38"/>
                    </a:cubicBezTo>
                    <a:cubicBezTo>
                      <a:pt x="296" y="38"/>
                      <a:pt x="296" y="38"/>
                      <a:pt x="296" y="49"/>
                    </a:cubicBezTo>
                    <a:lnTo>
                      <a:pt x="254" y="49"/>
                    </a:lnTo>
                    <a:cubicBezTo>
                      <a:pt x="232" y="70"/>
                      <a:pt x="232" y="70"/>
                      <a:pt x="211" y="91"/>
                    </a:cubicBezTo>
                    <a:cubicBezTo>
                      <a:pt x="232" y="91"/>
                      <a:pt x="211" y="91"/>
                      <a:pt x="211" y="112"/>
                    </a:cubicBezTo>
                    <a:lnTo>
                      <a:pt x="211" y="91"/>
                    </a:lnTo>
                    <a:lnTo>
                      <a:pt x="190" y="91"/>
                    </a:lnTo>
                    <a:cubicBezTo>
                      <a:pt x="169" y="91"/>
                      <a:pt x="190" y="133"/>
                      <a:pt x="190" y="133"/>
                    </a:cubicBezTo>
                    <a:cubicBezTo>
                      <a:pt x="190" y="133"/>
                      <a:pt x="190" y="133"/>
                      <a:pt x="190" y="154"/>
                    </a:cubicBezTo>
                    <a:lnTo>
                      <a:pt x="169" y="154"/>
                    </a:lnTo>
                    <a:cubicBezTo>
                      <a:pt x="169" y="154"/>
                      <a:pt x="190" y="175"/>
                      <a:pt x="169" y="175"/>
                    </a:cubicBezTo>
                    <a:cubicBezTo>
                      <a:pt x="169" y="175"/>
                      <a:pt x="169" y="196"/>
                      <a:pt x="169" y="196"/>
                    </a:cubicBezTo>
                    <a:cubicBezTo>
                      <a:pt x="169" y="196"/>
                      <a:pt x="190" y="218"/>
                      <a:pt x="169" y="218"/>
                    </a:cubicBezTo>
                    <a:cubicBezTo>
                      <a:pt x="169" y="207"/>
                      <a:pt x="169" y="207"/>
                      <a:pt x="166" y="207"/>
                    </a:cubicBezTo>
                    <a:cubicBezTo>
                      <a:pt x="164" y="207"/>
                      <a:pt x="158" y="207"/>
                      <a:pt x="148" y="197"/>
                    </a:cubicBezTo>
                    <a:lnTo>
                      <a:pt x="148" y="197"/>
                    </a:lnTo>
                    <a:cubicBezTo>
                      <a:pt x="155" y="204"/>
                      <a:pt x="157" y="206"/>
                      <a:pt x="157" y="206"/>
                    </a:cubicBezTo>
                    <a:cubicBezTo>
                      <a:pt x="156" y="206"/>
                      <a:pt x="152" y="204"/>
                      <a:pt x="147" y="202"/>
                    </a:cubicBezTo>
                    <a:lnTo>
                      <a:pt x="147" y="202"/>
                    </a:lnTo>
                    <a:cubicBezTo>
                      <a:pt x="146" y="207"/>
                      <a:pt x="142" y="207"/>
                      <a:pt x="137" y="207"/>
                    </a:cubicBezTo>
                    <a:cubicBezTo>
                      <a:pt x="132" y="207"/>
                      <a:pt x="127" y="207"/>
                      <a:pt x="127" y="218"/>
                    </a:cubicBezTo>
                    <a:cubicBezTo>
                      <a:pt x="127" y="218"/>
                      <a:pt x="127" y="239"/>
                      <a:pt x="127" y="239"/>
                    </a:cubicBezTo>
                    <a:cubicBezTo>
                      <a:pt x="122" y="234"/>
                      <a:pt x="120" y="231"/>
                      <a:pt x="119" y="228"/>
                    </a:cubicBezTo>
                    <a:lnTo>
                      <a:pt x="119" y="228"/>
                    </a:lnTo>
                    <a:cubicBezTo>
                      <a:pt x="118" y="228"/>
                      <a:pt x="117" y="228"/>
                      <a:pt x="116" y="228"/>
                    </a:cubicBezTo>
                    <a:cubicBezTo>
                      <a:pt x="111" y="228"/>
                      <a:pt x="106" y="228"/>
                      <a:pt x="106" y="239"/>
                    </a:cubicBezTo>
                    <a:lnTo>
                      <a:pt x="106" y="260"/>
                    </a:lnTo>
                    <a:cubicBezTo>
                      <a:pt x="106" y="260"/>
                      <a:pt x="106" y="260"/>
                      <a:pt x="106" y="281"/>
                    </a:cubicBezTo>
                    <a:cubicBezTo>
                      <a:pt x="95" y="270"/>
                      <a:pt x="90" y="270"/>
                      <a:pt x="87" y="270"/>
                    </a:cubicBezTo>
                    <a:cubicBezTo>
                      <a:pt x="85" y="270"/>
                      <a:pt x="85" y="270"/>
                      <a:pt x="85" y="260"/>
                    </a:cubicBezTo>
                    <a:cubicBezTo>
                      <a:pt x="85" y="270"/>
                      <a:pt x="85" y="270"/>
                      <a:pt x="85" y="270"/>
                    </a:cubicBezTo>
                    <a:cubicBezTo>
                      <a:pt x="85" y="270"/>
                      <a:pt x="85" y="270"/>
                      <a:pt x="85" y="281"/>
                    </a:cubicBezTo>
                    <a:cubicBezTo>
                      <a:pt x="85" y="281"/>
                      <a:pt x="106" y="302"/>
                      <a:pt x="106" y="302"/>
                    </a:cubicBezTo>
                    <a:lnTo>
                      <a:pt x="85" y="302"/>
                    </a:lnTo>
                    <a:cubicBezTo>
                      <a:pt x="85" y="302"/>
                      <a:pt x="85" y="323"/>
                      <a:pt x="85" y="323"/>
                    </a:cubicBezTo>
                    <a:lnTo>
                      <a:pt x="63" y="323"/>
                    </a:lnTo>
                    <a:cubicBezTo>
                      <a:pt x="85" y="323"/>
                      <a:pt x="85" y="323"/>
                      <a:pt x="85" y="344"/>
                    </a:cubicBezTo>
                    <a:cubicBezTo>
                      <a:pt x="74" y="334"/>
                      <a:pt x="74" y="334"/>
                      <a:pt x="74" y="334"/>
                    </a:cubicBezTo>
                    <a:cubicBezTo>
                      <a:pt x="74" y="334"/>
                      <a:pt x="74" y="334"/>
                      <a:pt x="63" y="323"/>
                    </a:cubicBezTo>
                    <a:cubicBezTo>
                      <a:pt x="63" y="344"/>
                      <a:pt x="63" y="344"/>
                      <a:pt x="63" y="344"/>
                    </a:cubicBezTo>
                    <a:cubicBezTo>
                      <a:pt x="63" y="365"/>
                      <a:pt x="63" y="365"/>
                      <a:pt x="63" y="365"/>
                    </a:cubicBezTo>
                    <a:lnTo>
                      <a:pt x="42" y="365"/>
                    </a:lnTo>
                    <a:cubicBezTo>
                      <a:pt x="63" y="365"/>
                      <a:pt x="42" y="387"/>
                      <a:pt x="63" y="387"/>
                    </a:cubicBezTo>
                    <a:cubicBezTo>
                      <a:pt x="42" y="387"/>
                      <a:pt x="42" y="387"/>
                      <a:pt x="42" y="365"/>
                    </a:cubicBezTo>
                    <a:cubicBezTo>
                      <a:pt x="42" y="387"/>
                      <a:pt x="42" y="387"/>
                      <a:pt x="42" y="387"/>
                    </a:cubicBezTo>
                    <a:cubicBezTo>
                      <a:pt x="42" y="408"/>
                      <a:pt x="42" y="408"/>
                      <a:pt x="21" y="408"/>
                    </a:cubicBezTo>
                    <a:lnTo>
                      <a:pt x="21" y="408"/>
                    </a:lnTo>
                    <a:lnTo>
                      <a:pt x="21" y="408"/>
                    </a:lnTo>
                    <a:cubicBezTo>
                      <a:pt x="32" y="418"/>
                      <a:pt x="32" y="418"/>
                      <a:pt x="32" y="418"/>
                    </a:cubicBezTo>
                    <a:cubicBezTo>
                      <a:pt x="32" y="418"/>
                      <a:pt x="32" y="418"/>
                      <a:pt x="42" y="429"/>
                    </a:cubicBezTo>
                    <a:lnTo>
                      <a:pt x="85" y="429"/>
                    </a:lnTo>
                    <a:cubicBezTo>
                      <a:pt x="85" y="429"/>
                      <a:pt x="85" y="429"/>
                      <a:pt x="85" y="408"/>
                    </a:cubicBezTo>
                    <a:cubicBezTo>
                      <a:pt x="98" y="408"/>
                      <a:pt x="103" y="416"/>
                      <a:pt x="105" y="422"/>
                    </a:cubicBezTo>
                    <a:lnTo>
                      <a:pt x="105" y="422"/>
                    </a:lnTo>
                    <a:cubicBezTo>
                      <a:pt x="103" y="418"/>
                      <a:pt x="99" y="418"/>
                      <a:pt x="95" y="418"/>
                    </a:cubicBezTo>
                    <a:lnTo>
                      <a:pt x="95" y="418"/>
                    </a:lnTo>
                    <a:cubicBezTo>
                      <a:pt x="100" y="424"/>
                      <a:pt x="106" y="429"/>
                      <a:pt x="106" y="429"/>
                    </a:cubicBezTo>
                    <a:lnTo>
                      <a:pt x="106" y="408"/>
                    </a:lnTo>
                    <a:cubicBezTo>
                      <a:pt x="120" y="408"/>
                      <a:pt x="115" y="398"/>
                      <a:pt x="117" y="398"/>
                    </a:cubicBezTo>
                    <a:lnTo>
                      <a:pt x="117" y="398"/>
                    </a:lnTo>
                    <a:cubicBezTo>
                      <a:pt x="117" y="398"/>
                      <a:pt x="120" y="401"/>
                      <a:pt x="127" y="408"/>
                    </a:cubicBezTo>
                    <a:cubicBezTo>
                      <a:pt x="127" y="408"/>
                      <a:pt x="127" y="387"/>
                      <a:pt x="127" y="387"/>
                    </a:cubicBezTo>
                    <a:lnTo>
                      <a:pt x="169" y="387"/>
                    </a:lnTo>
                    <a:lnTo>
                      <a:pt x="148" y="366"/>
                    </a:lnTo>
                    <a:lnTo>
                      <a:pt x="148" y="366"/>
                    </a:lnTo>
                    <a:cubicBezTo>
                      <a:pt x="155" y="373"/>
                      <a:pt x="157" y="375"/>
                      <a:pt x="158" y="375"/>
                    </a:cubicBezTo>
                    <a:cubicBezTo>
                      <a:pt x="160" y="375"/>
                      <a:pt x="155" y="365"/>
                      <a:pt x="169" y="365"/>
                    </a:cubicBezTo>
                    <a:cubicBezTo>
                      <a:pt x="169" y="365"/>
                      <a:pt x="169" y="344"/>
                      <a:pt x="169" y="344"/>
                    </a:cubicBezTo>
                    <a:lnTo>
                      <a:pt x="190" y="365"/>
                    </a:lnTo>
                    <a:lnTo>
                      <a:pt x="190" y="365"/>
                    </a:lnTo>
                    <a:cubicBezTo>
                      <a:pt x="180" y="355"/>
                      <a:pt x="180" y="355"/>
                      <a:pt x="182" y="355"/>
                    </a:cubicBezTo>
                    <a:cubicBezTo>
                      <a:pt x="185" y="355"/>
                      <a:pt x="190" y="355"/>
                      <a:pt x="190" y="344"/>
                    </a:cubicBezTo>
                    <a:lnTo>
                      <a:pt x="190" y="344"/>
                    </a:lnTo>
                    <a:lnTo>
                      <a:pt x="190" y="344"/>
                    </a:lnTo>
                    <a:cubicBezTo>
                      <a:pt x="197" y="351"/>
                      <a:pt x="202" y="354"/>
                      <a:pt x="205" y="354"/>
                    </a:cubicBezTo>
                    <a:cubicBezTo>
                      <a:pt x="211" y="354"/>
                      <a:pt x="211" y="344"/>
                      <a:pt x="211" y="344"/>
                    </a:cubicBezTo>
                    <a:cubicBezTo>
                      <a:pt x="201" y="334"/>
                      <a:pt x="201" y="334"/>
                      <a:pt x="203" y="334"/>
                    </a:cubicBezTo>
                    <a:cubicBezTo>
                      <a:pt x="206" y="334"/>
                      <a:pt x="211" y="334"/>
                      <a:pt x="211" y="323"/>
                    </a:cubicBezTo>
                    <a:lnTo>
                      <a:pt x="211" y="323"/>
                    </a:lnTo>
                    <a:lnTo>
                      <a:pt x="211" y="323"/>
                    </a:lnTo>
                    <a:cubicBezTo>
                      <a:pt x="211" y="323"/>
                      <a:pt x="220" y="323"/>
                      <a:pt x="227" y="329"/>
                    </a:cubicBezTo>
                    <a:lnTo>
                      <a:pt x="227" y="329"/>
                    </a:lnTo>
                    <a:cubicBezTo>
                      <a:pt x="223" y="326"/>
                      <a:pt x="219" y="323"/>
                      <a:pt x="211" y="323"/>
                    </a:cubicBezTo>
                    <a:lnTo>
                      <a:pt x="254" y="323"/>
                    </a:lnTo>
                    <a:cubicBezTo>
                      <a:pt x="232" y="323"/>
                      <a:pt x="232" y="323"/>
                      <a:pt x="232" y="302"/>
                    </a:cubicBezTo>
                    <a:lnTo>
                      <a:pt x="232" y="302"/>
                    </a:lnTo>
                    <a:cubicBezTo>
                      <a:pt x="239" y="309"/>
                      <a:pt x="242" y="312"/>
                      <a:pt x="243" y="312"/>
                    </a:cubicBezTo>
                    <a:cubicBezTo>
                      <a:pt x="244" y="312"/>
                      <a:pt x="239" y="302"/>
                      <a:pt x="254" y="302"/>
                    </a:cubicBezTo>
                    <a:cubicBezTo>
                      <a:pt x="254" y="295"/>
                      <a:pt x="256" y="293"/>
                      <a:pt x="259" y="293"/>
                    </a:cubicBezTo>
                    <a:cubicBezTo>
                      <a:pt x="265" y="293"/>
                      <a:pt x="275" y="302"/>
                      <a:pt x="275" y="302"/>
                    </a:cubicBezTo>
                    <a:cubicBezTo>
                      <a:pt x="296" y="302"/>
                      <a:pt x="296" y="281"/>
                      <a:pt x="296" y="281"/>
                    </a:cubicBezTo>
                    <a:lnTo>
                      <a:pt x="317" y="281"/>
                    </a:lnTo>
                    <a:cubicBezTo>
                      <a:pt x="306" y="270"/>
                      <a:pt x="306" y="270"/>
                      <a:pt x="309" y="270"/>
                    </a:cubicBezTo>
                    <a:cubicBezTo>
                      <a:pt x="312" y="270"/>
                      <a:pt x="317" y="270"/>
                      <a:pt x="317" y="260"/>
                    </a:cubicBezTo>
                    <a:cubicBezTo>
                      <a:pt x="317" y="253"/>
                      <a:pt x="319" y="250"/>
                      <a:pt x="322" y="250"/>
                    </a:cubicBezTo>
                    <a:cubicBezTo>
                      <a:pt x="329" y="250"/>
                      <a:pt x="338" y="260"/>
                      <a:pt x="338" y="260"/>
                    </a:cubicBezTo>
                    <a:lnTo>
                      <a:pt x="359" y="260"/>
                    </a:lnTo>
                    <a:cubicBezTo>
                      <a:pt x="359" y="239"/>
                      <a:pt x="359" y="239"/>
                      <a:pt x="359" y="239"/>
                    </a:cubicBezTo>
                    <a:cubicBezTo>
                      <a:pt x="359" y="232"/>
                      <a:pt x="359" y="229"/>
                      <a:pt x="360" y="229"/>
                    </a:cubicBezTo>
                    <a:cubicBezTo>
                      <a:pt x="361" y="229"/>
                      <a:pt x="366" y="239"/>
                      <a:pt x="380" y="239"/>
                    </a:cubicBezTo>
                    <a:cubicBezTo>
                      <a:pt x="380" y="239"/>
                      <a:pt x="380" y="239"/>
                      <a:pt x="380" y="218"/>
                    </a:cubicBezTo>
                    <a:lnTo>
                      <a:pt x="401" y="218"/>
                    </a:lnTo>
                    <a:cubicBezTo>
                      <a:pt x="387" y="218"/>
                      <a:pt x="392" y="227"/>
                      <a:pt x="397" y="227"/>
                    </a:cubicBezTo>
                    <a:cubicBezTo>
                      <a:pt x="399" y="227"/>
                      <a:pt x="401" y="225"/>
                      <a:pt x="401" y="218"/>
                    </a:cubicBezTo>
                    <a:lnTo>
                      <a:pt x="444" y="218"/>
                    </a:lnTo>
                    <a:cubicBezTo>
                      <a:pt x="444" y="218"/>
                      <a:pt x="444" y="218"/>
                      <a:pt x="465" y="196"/>
                    </a:cubicBezTo>
                    <a:cubicBezTo>
                      <a:pt x="465" y="207"/>
                      <a:pt x="465" y="207"/>
                      <a:pt x="465" y="207"/>
                    </a:cubicBezTo>
                    <a:cubicBezTo>
                      <a:pt x="465" y="207"/>
                      <a:pt x="465" y="207"/>
                      <a:pt x="465" y="218"/>
                    </a:cubicBezTo>
                    <a:cubicBezTo>
                      <a:pt x="465" y="218"/>
                      <a:pt x="465" y="218"/>
                      <a:pt x="465" y="239"/>
                    </a:cubicBezTo>
                    <a:cubicBezTo>
                      <a:pt x="465" y="218"/>
                      <a:pt x="486" y="218"/>
                      <a:pt x="486" y="218"/>
                    </a:cubicBezTo>
                    <a:cubicBezTo>
                      <a:pt x="486" y="218"/>
                      <a:pt x="486" y="227"/>
                      <a:pt x="492" y="227"/>
                    </a:cubicBezTo>
                    <a:cubicBezTo>
                      <a:pt x="495" y="227"/>
                      <a:pt x="500" y="225"/>
                      <a:pt x="507" y="218"/>
                    </a:cubicBezTo>
                    <a:lnTo>
                      <a:pt x="507" y="218"/>
                    </a:lnTo>
                    <a:cubicBezTo>
                      <a:pt x="507" y="218"/>
                      <a:pt x="507" y="224"/>
                      <a:pt x="503" y="230"/>
                    </a:cubicBezTo>
                    <a:lnTo>
                      <a:pt x="503" y="230"/>
                    </a:lnTo>
                    <a:cubicBezTo>
                      <a:pt x="503" y="230"/>
                      <a:pt x="502" y="229"/>
                      <a:pt x="501" y="229"/>
                    </a:cubicBezTo>
                    <a:cubicBezTo>
                      <a:pt x="498" y="229"/>
                      <a:pt x="493" y="232"/>
                      <a:pt x="486" y="239"/>
                    </a:cubicBezTo>
                    <a:cubicBezTo>
                      <a:pt x="495" y="239"/>
                      <a:pt x="500" y="235"/>
                      <a:pt x="503" y="230"/>
                    </a:cubicBezTo>
                    <a:lnTo>
                      <a:pt x="503" y="230"/>
                    </a:lnTo>
                    <a:cubicBezTo>
                      <a:pt x="507" y="232"/>
                      <a:pt x="507" y="239"/>
                      <a:pt x="507" y="239"/>
                    </a:cubicBezTo>
                    <a:cubicBezTo>
                      <a:pt x="507" y="239"/>
                      <a:pt x="519" y="274"/>
                      <a:pt x="560" y="274"/>
                    </a:cubicBezTo>
                    <a:cubicBezTo>
                      <a:pt x="574" y="274"/>
                      <a:pt x="592" y="270"/>
                      <a:pt x="613" y="260"/>
                    </a:cubicBezTo>
                    <a:cubicBezTo>
                      <a:pt x="634" y="260"/>
                      <a:pt x="634" y="239"/>
                      <a:pt x="634" y="239"/>
                    </a:cubicBezTo>
                    <a:lnTo>
                      <a:pt x="634" y="218"/>
                    </a:lnTo>
                    <a:cubicBezTo>
                      <a:pt x="655" y="218"/>
                      <a:pt x="655" y="196"/>
                      <a:pt x="655" y="196"/>
                    </a:cubicBezTo>
                    <a:cubicBezTo>
                      <a:pt x="655" y="189"/>
                      <a:pt x="653" y="187"/>
                      <a:pt x="649" y="187"/>
                    </a:cubicBezTo>
                    <a:cubicBezTo>
                      <a:pt x="643" y="187"/>
                      <a:pt x="634" y="196"/>
                      <a:pt x="634" y="196"/>
                    </a:cubicBezTo>
                    <a:cubicBezTo>
                      <a:pt x="634" y="186"/>
                      <a:pt x="634" y="186"/>
                      <a:pt x="636" y="186"/>
                    </a:cubicBezTo>
                    <a:cubicBezTo>
                      <a:pt x="639" y="186"/>
                      <a:pt x="644" y="186"/>
                      <a:pt x="655" y="175"/>
                    </a:cubicBezTo>
                    <a:cubicBezTo>
                      <a:pt x="655" y="154"/>
                      <a:pt x="655" y="133"/>
                      <a:pt x="655" y="133"/>
                    </a:cubicBezTo>
                    <a:cubicBezTo>
                      <a:pt x="655" y="133"/>
                      <a:pt x="655" y="112"/>
                      <a:pt x="655" y="112"/>
                    </a:cubicBezTo>
                    <a:cubicBezTo>
                      <a:pt x="655" y="91"/>
                      <a:pt x="634" y="91"/>
                      <a:pt x="634" y="70"/>
                    </a:cubicBezTo>
                    <a:lnTo>
                      <a:pt x="634" y="91"/>
                    </a:lnTo>
                    <a:lnTo>
                      <a:pt x="613" y="91"/>
                    </a:lnTo>
                    <a:cubicBezTo>
                      <a:pt x="613" y="91"/>
                      <a:pt x="634" y="70"/>
                      <a:pt x="613" y="70"/>
                    </a:cubicBezTo>
                    <a:cubicBezTo>
                      <a:pt x="613" y="70"/>
                      <a:pt x="613" y="91"/>
                      <a:pt x="613" y="91"/>
                    </a:cubicBezTo>
                    <a:cubicBezTo>
                      <a:pt x="613" y="70"/>
                      <a:pt x="592" y="49"/>
                      <a:pt x="592" y="49"/>
                    </a:cubicBezTo>
                    <a:cubicBezTo>
                      <a:pt x="570" y="49"/>
                      <a:pt x="549" y="28"/>
                      <a:pt x="528" y="28"/>
                    </a:cubicBezTo>
                    <a:lnTo>
                      <a:pt x="507" y="28"/>
                    </a:lnTo>
                    <a:cubicBezTo>
                      <a:pt x="507" y="17"/>
                      <a:pt x="507" y="17"/>
                      <a:pt x="507" y="17"/>
                    </a:cubicBezTo>
                    <a:cubicBezTo>
                      <a:pt x="507" y="17"/>
                      <a:pt x="507" y="17"/>
                      <a:pt x="507" y="6"/>
                    </a:cubicBezTo>
                    <a:cubicBezTo>
                      <a:pt x="503" y="11"/>
                      <a:pt x="498" y="12"/>
                      <a:pt x="494" y="12"/>
                    </a:cubicBezTo>
                    <a:cubicBezTo>
                      <a:pt x="482" y="12"/>
                      <a:pt x="472" y="0"/>
                      <a:pt x="467" y="0"/>
                    </a:cubicBezTo>
                    <a:close/>
                    <a:moveTo>
                      <a:pt x="21" y="408"/>
                    </a:moveTo>
                    <a:lnTo>
                      <a:pt x="21" y="429"/>
                    </a:lnTo>
                    <a:cubicBezTo>
                      <a:pt x="28" y="436"/>
                      <a:pt x="31" y="438"/>
                      <a:pt x="31" y="438"/>
                    </a:cubicBezTo>
                    <a:cubicBezTo>
                      <a:pt x="33" y="438"/>
                      <a:pt x="28" y="429"/>
                      <a:pt x="42" y="429"/>
                    </a:cubicBezTo>
                    <a:cubicBezTo>
                      <a:pt x="42" y="429"/>
                      <a:pt x="21" y="429"/>
                      <a:pt x="21" y="408"/>
                    </a:cubicBezTo>
                    <a:close/>
                    <a:moveTo>
                      <a:pt x="42" y="429"/>
                    </a:moveTo>
                    <a:lnTo>
                      <a:pt x="42" y="429"/>
                    </a:lnTo>
                    <a:cubicBezTo>
                      <a:pt x="42" y="429"/>
                      <a:pt x="63" y="450"/>
                      <a:pt x="63" y="450"/>
                    </a:cubicBezTo>
                    <a:cubicBezTo>
                      <a:pt x="63" y="429"/>
                      <a:pt x="42" y="429"/>
                      <a:pt x="42" y="429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3" name="Google Shape;12423;p67"/>
              <p:cNvSpPr/>
              <p:nvPr/>
            </p:nvSpPr>
            <p:spPr>
              <a:xfrm>
                <a:off x="6215000" y="2911059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1" y="1"/>
                    </a:moveTo>
                    <a:lnTo>
                      <a:pt x="22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4" name="Google Shape;12424;p67"/>
              <p:cNvSpPr/>
              <p:nvPr/>
            </p:nvSpPr>
            <p:spPr>
              <a:xfrm>
                <a:off x="6217504" y="290941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5" name="Google Shape;12425;p67"/>
              <p:cNvSpPr/>
              <p:nvPr/>
            </p:nvSpPr>
            <p:spPr>
              <a:xfrm>
                <a:off x="6217504" y="290859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6" name="Google Shape;12426;p67"/>
              <p:cNvSpPr/>
              <p:nvPr/>
            </p:nvSpPr>
            <p:spPr>
              <a:xfrm>
                <a:off x="6215000" y="291270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7" name="Google Shape;12427;p67"/>
              <p:cNvSpPr/>
              <p:nvPr/>
            </p:nvSpPr>
            <p:spPr>
              <a:xfrm>
                <a:off x="6212535" y="291602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8" name="Google Shape;12428;p67"/>
              <p:cNvSpPr/>
              <p:nvPr/>
            </p:nvSpPr>
            <p:spPr>
              <a:xfrm>
                <a:off x="6213357" y="291684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9" name="Google Shape;12429;p67"/>
              <p:cNvSpPr/>
              <p:nvPr/>
            </p:nvSpPr>
            <p:spPr>
              <a:xfrm>
                <a:off x="6215822" y="291188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0" name="Google Shape;12430;p67"/>
              <p:cNvSpPr/>
              <p:nvPr/>
            </p:nvSpPr>
            <p:spPr>
              <a:xfrm>
                <a:off x="6213357" y="291602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1" name="Google Shape;12431;p67"/>
              <p:cNvSpPr/>
              <p:nvPr/>
            </p:nvSpPr>
            <p:spPr>
              <a:xfrm>
                <a:off x="6212535" y="2916028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0" y="21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2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2" name="Google Shape;12432;p67"/>
              <p:cNvSpPr/>
              <p:nvPr/>
            </p:nvSpPr>
            <p:spPr>
              <a:xfrm>
                <a:off x="6214178" y="291438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3" name="Google Shape;12433;p67"/>
              <p:cNvSpPr/>
              <p:nvPr/>
            </p:nvSpPr>
            <p:spPr>
              <a:xfrm>
                <a:off x="6212535" y="291602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4" name="Google Shape;12434;p67"/>
              <p:cNvSpPr/>
              <p:nvPr/>
            </p:nvSpPr>
            <p:spPr>
              <a:xfrm>
                <a:off x="6212535" y="291684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5" name="Google Shape;12435;p67"/>
              <p:cNvSpPr/>
              <p:nvPr/>
            </p:nvSpPr>
            <p:spPr>
              <a:xfrm>
                <a:off x="6213357" y="2915206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22" y="0"/>
                    </a:cubicBezTo>
                    <a:cubicBezTo>
                      <a:pt x="22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6" name="Google Shape;12436;p67"/>
              <p:cNvSpPr/>
              <p:nvPr/>
            </p:nvSpPr>
            <p:spPr>
              <a:xfrm>
                <a:off x="5940640" y="2921700"/>
                <a:ext cx="17410" cy="24217"/>
              </a:xfrm>
              <a:custGeom>
                <a:avLst/>
                <a:gdLst/>
                <a:ahLst/>
                <a:cxnLst/>
                <a:rect l="l" t="t" r="r" b="b"/>
                <a:pathLst>
                  <a:path w="445" h="619" extrusionOk="0">
                    <a:moveTo>
                      <a:pt x="230" y="1"/>
                    </a:moveTo>
                    <a:cubicBezTo>
                      <a:pt x="130" y="1"/>
                      <a:pt x="22" y="121"/>
                      <a:pt x="22" y="278"/>
                    </a:cubicBezTo>
                    <a:cubicBezTo>
                      <a:pt x="1" y="468"/>
                      <a:pt x="64" y="616"/>
                      <a:pt x="191" y="616"/>
                    </a:cubicBezTo>
                    <a:cubicBezTo>
                      <a:pt x="200" y="617"/>
                      <a:pt x="209" y="618"/>
                      <a:pt x="218" y="618"/>
                    </a:cubicBezTo>
                    <a:cubicBezTo>
                      <a:pt x="332" y="618"/>
                      <a:pt x="425" y="498"/>
                      <a:pt x="444" y="341"/>
                    </a:cubicBezTo>
                    <a:cubicBezTo>
                      <a:pt x="444" y="172"/>
                      <a:pt x="381" y="24"/>
                      <a:pt x="254" y="3"/>
                    </a:cubicBezTo>
                    <a:cubicBezTo>
                      <a:pt x="246" y="2"/>
                      <a:pt x="238" y="1"/>
                      <a:pt x="2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7" name="Google Shape;12437;p67"/>
              <p:cNvSpPr/>
              <p:nvPr/>
            </p:nvSpPr>
            <p:spPr>
              <a:xfrm>
                <a:off x="6060469" y="2921818"/>
                <a:ext cx="18231" cy="24099"/>
              </a:xfrm>
              <a:custGeom>
                <a:avLst/>
                <a:gdLst/>
                <a:ahLst/>
                <a:cxnLst/>
                <a:rect l="l" t="t" r="r" b="b"/>
                <a:pathLst>
                  <a:path w="466" h="616" extrusionOk="0">
                    <a:moveTo>
                      <a:pt x="275" y="0"/>
                    </a:moveTo>
                    <a:cubicBezTo>
                      <a:pt x="148" y="0"/>
                      <a:pt x="43" y="127"/>
                      <a:pt x="22" y="296"/>
                    </a:cubicBezTo>
                    <a:cubicBezTo>
                      <a:pt x="0" y="465"/>
                      <a:pt x="85" y="613"/>
                      <a:pt x="212" y="613"/>
                    </a:cubicBezTo>
                    <a:cubicBezTo>
                      <a:pt x="219" y="614"/>
                      <a:pt x="227" y="615"/>
                      <a:pt x="235" y="615"/>
                    </a:cubicBezTo>
                    <a:cubicBezTo>
                      <a:pt x="332" y="615"/>
                      <a:pt x="425" y="495"/>
                      <a:pt x="444" y="338"/>
                    </a:cubicBezTo>
                    <a:cubicBezTo>
                      <a:pt x="465" y="169"/>
                      <a:pt x="381" y="21"/>
                      <a:pt x="27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8" name="Google Shape;12438;p67"/>
              <p:cNvSpPr/>
              <p:nvPr/>
            </p:nvSpPr>
            <p:spPr>
              <a:xfrm>
                <a:off x="6003430" y="295487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9" name="Google Shape;12439;p67"/>
              <p:cNvSpPr/>
              <p:nvPr/>
            </p:nvSpPr>
            <p:spPr>
              <a:xfrm>
                <a:off x="5998501" y="295155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0" name="Google Shape;12440;p67"/>
              <p:cNvSpPr/>
              <p:nvPr/>
            </p:nvSpPr>
            <p:spPr>
              <a:xfrm>
                <a:off x="6005934" y="295734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1" name="Google Shape;12441;p67"/>
              <p:cNvSpPr/>
              <p:nvPr/>
            </p:nvSpPr>
            <p:spPr>
              <a:xfrm>
                <a:off x="5988564" y="294411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2" name="Google Shape;12442;p67"/>
              <p:cNvSpPr/>
              <p:nvPr/>
            </p:nvSpPr>
            <p:spPr>
              <a:xfrm>
                <a:off x="5994354" y="294826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3" name="Google Shape;12443;p67"/>
              <p:cNvSpPr/>
              <p:nvPr/>
            </p:nvSpPr>
            <p:spPr>
              <a:xfrm>
                <a:off x="6005934" y="296066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4" name="Google Shape;12444;p67"/>
              <p:cNvSpPr/>
              <p:nvPr/>
            </p:nvSpPr>
            <p:spPr>
              <a:xfrm>
                <a:off x="6009220" y="2961487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5" name="Google Shape;12445;p67"/>
              <p:cNvSpPr/>
              <p:nvPr/>
            </p:nvSpPr>
            <p:spPr>
              <a:xfrm>
                <a:off x="6008399" y="2959805"/>
                <a:ext cx="39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22"/>
                      <a:pt x="1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6" name="Google Shape;12446;p67"/>
              <p:cNvSpPr/>
              <p:nvPr/>
            </p:nvSpPr>
            <p:spPr>
              <a:xfrm>
                <a:off x="6008399" y="2959805"/>
                <a:ext cx="39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22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7" name="Google Shape;12447;p67"/>
              <p:cNvSpPr/>
              <p:nvPr/>
            </p:nvSpPr>
            <p:spPr>
              <a:xfrm>
                <a:off x="5998501" y="290859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8" name="Google Shape;12448;p67"/>
              <p:cNvSpPr/>
              <p:nvPr/>
            </p:nvSpPr>
            <p:spPr>
              <a:xfrm>
                <a:off x="5989385" y="294083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9" name="Google Shape;12449;p67"/>
              <p:cNvSpPr/>
              <p:nvPr/>
            </p:nvSpPr>
            <p:spPr>
              <a:xfrm>
                <a:off x="5996819" y="290859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0" name="Google Shape;12450;p67"/>
              <p:cNvSpPr/>
              <p:nvPr/>
            </p:nvSpPr>
            <p:spPr>
              <a:xfrm>
                <a:off x="6003430" y="2959805"/>
                <a:ext cx="900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2" y="1"/>
                    </a:moveTo>
                    <a:cubicBezTo>
                      <a:pt x="1" y="22"/>
                      <a:pt x="1" y="1"/>
                      <a:pt x="1" y="1"/>
                    </a:cubicBezTo>
                    <a:cubicBezTo>
                      <a:pt x="1" y="1"/>
                      <a:pt x="1" y="22"/>
                      <a:pt x="22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1" name="Google Shape;12451;p67"/>
              <p:cNvSpPr/>
              <p:nvPr/>
            </p:nvSpPr>
            <p:spPr>
              <a:xfrm>
                <a:off x="5982774" y="293586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2" name="Google Shape;12452;p67"/>
              <p:cNvSpPr/>
              <p:nvPr/>
            </p:nvSpPr>
            <p:spPr>
              <a:xfrm>
                <a:off x="5996819" y="290859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3" name="Google Shape;12453;p67"/>
              <p:cNvSpPr/>
              <p:nvPr/>
            </p:nvSpPr>
            <p:spPr>
              <a:xfrm>
                <a:off x="5992711" y="293007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4" name="Google Shape;12454;p67"/>
              <p:cNvSpPr/>
              <p:nvPr/>
            </p:nvSpPr>
            <p:spPr>
              <a:xfrm>
                <a:off x="5993532" y="292925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5" name="Google Shape;12455;p67"/>
              <p:cNvSpPr/>
              <p:nvPr/>
            </p:nvSpPr>
            <p:spPr>
              <a:xfrm>
                <a:off x="5998501" y="290859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6" name="Google Shape;12456;p67"/>
              <p:cNvSpPr/>
              <p:nvPr/>
            </p:nvSpPr>
            <p:spPr>
              <a:xfrm>
                <a:off x="5995175" y="2922639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0"/>
                    </a:moveTo>
                    <a:lnTo>
                      <a:pt x="1" y="2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7" name="Google Shape;12457;p67"/>
              <p:cNvSpPr/>
              <p:nvPr/>
            </p:nvSpPr>
            <p:spPr>
              <a:xfrm>
                <a:off x="5995175" y="294908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8" name="Google Shape;12458;p67"/>
              <p:cNvSpPr/>
              <p:nvPr/>
            </p:nvSpPr>
            <p:spPr>
              <a:xfrm>
                <a:off x="5988564" y="295155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9" name="Google Shape;12459;p67"/>
              <p:cNvSpPr/>
              <p:nvPr/>
            </p:nvSpPr>
            <p:spPr>
              <a:xfrm>
                <a:off x="5987742" y="2950729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1"/>
                    </a:move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0" name="Google Shape;12460;p67"/>
              <p:cNvSpPr/>
              <p:nvPr/>
            </p:nvSpPr>
            <p:spPr>
              <a:xfrm>
                <a:off x="5991889" y="295405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1" name="Google Shape;12461;p67"/>
              <p:cNvSpPr/>
              <p:nvPr/>
            </p:nvSpPr>
            <p:spPr>
              <a:xfrm>
                <a:off x="5991068" y="295319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2" name="Google Shape;12462;p67"/>
              <p:cNvSpPr/>
              <p:nvPr/>
            </p:nvSpPr>
            <p:spPr>
              <a:xfrm>
                <a:off x="5985278" y="295072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3" name="Google Shape;12463;p67"/>
              <p:cNvSpPr/>
              <p:nvPr/>
            </p:nvSpPr>
            <p:spPr>
              <a:xfrm>
                <a:off x="5977845" y="2907773"/>
                <a:ext cx="32237" cy="55397"/>
              </a:xfrm>
              <a:custGeom>
                <a:avLst/>
                <a:gdLst/>
                <a:ahLst/>
                <a:cxnLst/>
                <a:rect l="l" t="t" r="r" b="b"/>
                <a:pathLst>
                  <a:path w="824" h="1416" extrusionOk="0">
                    <a:moveTo>
                      <a:pt x="486" y="0"/>
                    </a:moveTo>
                    <a:cubicBezTo>
                      <a:pt x="496" y="0"/>
                      <a:pt x="502" y="5"/>
                      <a:pt x="507" y="11"/>
                    </a:cubicBezTo>
                    <a:lnTo>
                      <a:pt x="507" y="11"/>
                    </a:lnTo>
                    <a:cubicBezTo>
                      <a:pt x="507" y="8"/>
                      <a:pt x="507" y="4"/>
                      <a:pt x="507" y="0"/>
                    </a:cubicBezTo>
                    <a:close/>
                    <a:moveTo>
                      <a:pt x="429" y="65"/>
                    </a:moveTo>
                    <a:cubicBezTo>
                      <a:pt x="435" y="66"/>
                      <a:pt x="444" y="71"/>
                      <a:pt x="444" y="85"/>
                    </a:cubicBezTo>
                    <a:cubicBezTo>
                      <a:pt x="425" y="85"/>
                      <a:pt x="439" y="69"/>
                      <a:pt x="429" y="65"/>
                    </a:cubicBezTo>
                    <a:close/>
                    <a:moveTo>
                      <a:pt x="296" y="783"/>
                    </a:moveTo>
                    <a:cubicBezTo>
                      <a:pt x="296" y="803"/>
                      <a:pt x="296" y="803"/>
                      <a:pt x="317" y="803"/>
                    </a:cubicBezTo>
                    <a:cubicBezTo>
                      <a:pt x="306" y="792"/>
                      <a:pt x="301" y="792"/>
                      <a:pt x="298" y="792"/>
                    </a:cubicBezTo>
                    <a:cubicBezTo>
                      <a:pt x="296" y="792"/>
                      <a:pt x="296" y="792"/>
                      <a:pt x="296" y="783"/>
                    </a:cubicBezTo>
                    <a:close/>
                    <a:moveTo>
                      <a:pt x="359" y="993"/>
                    </a:moveTo>
                    <a:cubicBezTo>
                      <a:pt x="359" y="1002"/>
                      <a:pt x="364" y="1008"/>
                      <a:pt x="368" y="1011"/>
                    </a:cubicBezTo>
                    <a:lnTo>
                      <a:pt x="368" y="1011"/>
                    </a:lnTo>
                    <a:cubicBezTo>
                      <a:pt x="371" y="1005"/>
                      <a:pt x="359" y="993"/>
                      <a:pt x="359" y="993"/>
                    </a:cubicBezTo>
                    <a:close/>
                    <a:moveTo>
                      <a:pt x="106" y="1056"/>
                    </a:moveTo>
                    <a:cubicBezTo>
                      <a:pt x="120" y="1056"/>
                      <a:pt x="125" y="1066"/>
                      <a:pt x="126" y="1066"/>
                    </a:cubicBezTo>
                    <a:cubicBezTo>
                      <a:pt x="127" y="1066"/>
                      <a:pt x="127" y="1063"/>
                      <a:pt x="127" y="1056"/>
                    </a:cubicBezTo>
                    <a:close/>
                    <a:moveTo>
                      <a:pt x="127" y="1056"/>
                    </a:moveTo>
                    <a:cubicBezTo>
                      <a:pt x="127" y="1063"/>
                      <a:pt x="129" y="1066"/>
                      <a:pt x="132" y="1066"/>
                    </a:cubicBezTo>
                    <a:cubicBezTo>
                      <a:pt x="136" y="1066"/>
                      <a:pt x="141" y="1056"/>
                      <a:pt x="127" y="1056"/>
                    </a:cubicBezTo>
                    <a:close/>
                    <a:moveTo>
                      <a:pt x="592" y="1162"/>
                    </a:moveTo>
                    <a:cubicBezTo>
                      <a:pt x="592" y="1164"/>
                      <a:pt x="592" y="1166"/>
                      <a:pt x="592" y="1168"/>
                    </a:cubicBezTo>
                    <a:lnTo>
                      <a:pt x="592" y="1168"/>
                    </a:lnTo>
                    <a:cubicBezTo>
                      <a:pt x="594" y="1162"/>
                      <a:pt x="599" y="1162"/>
                      <a:pt x="613" y="1162"/>
                    </a:cubicBezTo>
                    <a:close/>
                    <a:moveTo>
                      <a:pt x="317" y="1162"/>
                    </a:moveTo>
                    <a:cubicBezTo>
                      <a:pt x="317" y="1173"/>
                      <a:pt x="317" y="1173"/>
                      <a:pt x="320" y="1173"/>
                    </a:cubicBezTo>
                    <a:lnTo>
                      <a:pt x="320" y="1173"/>
                    </a:lnTo>
                    <a:cubicBezTo>
                      <a:pt x="317" y="1167"/>
                      <a:pt x="317" y="1162"/>
                      <a:pt x="317" y="1162"/>
                    </a:cubicBezTo>
                    <a:close/>
                    <a:moveTo>
                      <a:pt x="320" y="1173"/>
                    </a:moveTo>
                    <a:lnTo>
                      <a:pt x="320" y="1173"/>
                    </a:lnTo>
                    <a:cubicBezTo>
                      <a:pt x="322" y="1178"/>
                      <a:pt x="328" y="1183"/>
                      <a:pt x="338" y="1183"/>
                    </a:cubicBezTo>
                    <a:cubicBezTo>
                      <a:pt x="328" y="1173"/>
                      <a:pt x="322" y="1173"/>
                      <a:pt x="320" y="1173"/>
                    </a:cubicBezTo>
                    <a:close/>
                    <a:moveTo>
                      <a:pt x="646" y="1308"/>
                    </a:moveTo>
                    <a:lnTo>
                      <a:pt x="646" y="1308"/>
                    </a:lnTo>
                    <a:cubicBezTo>
                      <a:pt x="645" y="1309"/>
                      <a:pt x="645" y="1309"/>
                      <a:pt x="644" y="1310"/>
                    </a:cubicBezTo>
                    <a:lnTo>
                      <a:pt x="655" y="1310"/>
                    </a:lnTo>
                    <a:cubicBezTo>
                      <a:pt x="651" y="1310"/>
                      <a:pt x="648" y="1309"/>
                      <a:pt x="646" y="1308"/>
                    </a:cubicBezTo>
                    <a:close/>
                    <a:moveTo>
                      <a:pt x="761" y="1310"/>
                    </a:moveTo>
                    <a:lnTo>
                      <a:pt x="764" y="1314"/>
                    </a:lnTo>
                    <a:lnTo>
                      <a:pt x="764" y="1314"/>
                    </a:lnTo>
                    <a:cubicBezTo>
                      <a:pt x="769" y="1312"/>
                      <a:pt x="776" y="1310"/>
                      <a:pt x="782" y="1310"/>
                    </a:cubicBezTo>
                    <a:close/>
                    <a:moveTo>
                      <a:pt x="634" y="1310"/>
                    </a:moveTo>
                    <a:cubicBezTo>
                      <a:pt x="634" y="1310"/>
                      <a:pt x="634" y="1310"/>
                      <a:pt x="634" y="1331"/>
                    </a:cubicBezTo>
                    <a:cubicBezTo>
                      <a:pt x="634" y="1320"/>
                      <a:pt x="639" y="1315"/>
                      <a:pt x="644" y="1310"/>
                    </a:cubicBezTo>
                    <a:close/>
                    <a:moveTo>
                      <a:pt x="507" y="11"/>
                    </a:moveTo>
                    <a:cubicBezTo>
                      <a:pt x="506" y="21"/>
                      <a:pt x="503" y="21"/>
                      <a:pt x="486" y="21"/>
                    </a:cubicBezTo>
                    <a:lnTo>
                      <a:pt x="507" y="21"/>
                    </a:lnTo>
                    <a:cubicBezTo>
                      <a:pt x="507" y="28"/>
                      <a:pt x="505" y="31"/>
                      <a:pt x="502" y="31"/>
                    </a:cubicBezTo>
                    <a:cubicBezTo>
                      <a:pt x="495" y="31"/>
                      <a:pt x="486" y="21"/>
                      <a:pt x="486" y="21"/>
                    </a:cubicBezTo>
                    <a:lnTo>
                      <a:pt x="465" y="21"/>
                    </a:lnTo>
                    <a:lnTo>
                      <a:pt x="465" y="42"/>
                    </a:lnTo>
                    <a:lnTo>
                      <a:pt x="444" y="42"/>
                    </a:lnTo>
                    <a:lnTo>
                      <a:pt x="444" y="63"/>
                    </a:lnTo>
                    <a:lnTo>
                      <a:pt x="423" y="63"/>
                    </a:lnTo>
                    <a:cubicBezTo>
                      <a:pt x="401" y="85"/>
                      <a:pt x="380" y="85"/>
                      <a:pt x="380" y="106"/>
                    </a:cubicBezTo>
                    <a:cubicBezTo>
                      <a:pt x="373" y="113"/>
                      <a:pt x="369" y="115"/>
                      <a:pt x="365" y="115"/>
                    </a:cubicBezTo>
                    <a:cubicBezTo>
                      <a:pt x="359" y="115"/>
                      <a:pt x="359" y="106"/>
                      <a:pt x="359" y="106"/>
                    </a:cubicBezTo>
                    <a:cubicBezTo>
                      <a:pt x="359" y="127"/>
                      <a:pt x="338" y="127"/>
                      <a:pt x="338" y="127"/>
                    </a:cubicBezTo>
                    <a:lnTo>
                      <a:pt x="338" y="148"/>
                    </a:lnTo>
                    <a:cubicBezTo>
                      <a:pt x="317" y="148"/>
                      <a:pt x="317" y="169"/>
                      <a:pt x="317" y="190"/>
                    </a:cubicBezTo>
                    <a:cubicBezTo>
                      <a:pt x="317" y="190"/>
                      <a:pt x="317" y="190"/>
                      <a:pt x="317" y="211"/>
                    </a:cubicBezTo>
                    <a:cubicBezTo>
                      <a:pt x="296" y="211"/>
                      <a:pt x="296" y="254"/>
                      <a:pt x="275" y="275"/>
                    </a:cubicBezTo>
                    <a:cubicBezTo>
                      <a:pt x="254" y="317"/>
                      <a:pt x="232" y="359"/>
                      <a:pt x="232" y="401"/>
                    </a:cubicBezTo>
                    <a:cubicBezTo>
                      <a:pt x="211" y="401"/>
                      <a:pt x="232" y="423"/>
                      <a:pt x="211" y="423"/>
                    </a:cubicBezTo>
                    <a:cubicBezTo>
                      <a:pt x="211" y="444"/>
                      <a:pt x="190" y="465"/>
                      <a:pt x="190" y="486"/>
                    </a:cubicBezTo>
                    <a:cubicBezTo>
                      <a:pt x="190" y="507"/>
                      <a:pt x="190" y="507"/>
                      <a:pt x="190" y="507"/>
                    </a:cubicBezTo>
                    <a:cubicBezTo>
                      <a:pt x="190" y="518"/>
                      <a:pt x="190" y="518"/>
                      <a:pt x="190" y="518"/>
                    </a:cubicBezTo>
                    <a:cubicBezTo>
                      <a:pt x="190" y="518"/>
                      <a:pt x="190" y="518"/>
                      <a:pt x="190" y="528"/>
                    </a:cubicBezTo>
                    <a:cubicBezTo>
                      <a:pt x="169" y="528"/>
                      <a:pt x="190" y="549"/>
                      <a:pt x="169" y="549"/>
                    </a:cubicBezTo>
                    <a:cubicBezTo>
                      <a:pt x="169" y="549"/>
                      <a:pt x="169" y="549"/>
                      <a:pt x="169" y="570"/>
                    </a:cubicBezTo>
                    <a:cubicBezTo>
                      <a:pt x="169" y="570"/>
                      <a:pt x="169" y="570"/>
                      <a:pt x="148" y="592"/>
                    </a:cubicBezTo>
                    <a:cubicBezTo>
                      <a:pt x="148" y="592"/>
                      <a:pt x="148" y="613"/>
                      <a:pt x="148" y="634"/>
                    </a:cubicBezTo>
                    <a:cubicBezTo>
                      <a:pt x="127" y="634"/>
                      <a:pt x="148" y="655"/>
                      <a:pt x="127" y="655"/>
                    </a:cubicBezTo>
                    <a:cubicBezTo>
                      <a:pt x="127" y="676"/>
                      <a:pt x="127" y="676"/>
                      <a:pt x="127" y="697"/>
                    </a:cubicBezTo>
                    <a:cubicBezTo>
                      <a:pt x="127" y="697"/>
                      <a:pt x="127" y="707"/>
                      <a:pt x="121" y="707"/>
                    </a:cubicBezTo>
                    <a:cubicBezTo>
                      <a:pt x="117" y="707"/>
                      <a:pt x="113" y="704"/>
                      <a:pt x="106" y="697"/>
                    </a:cubicBezTo>
                    <a:lnTo>
                      <a:pt x="106" y="697"/>
                    </a:lnTo>
                    <a:cubicBezTo>
                      <a:pt x="106" y="708"/>
                      <a:pt x="111" y="708"/>
                      <a:pt x="116" y="708"/>
                    </a:cubicBezTo>
                    <a:cubicBezTo>
                      <a:pt x="122" y="708"/>
                      <a:pt x="127" y="708"/>
                      <a:pt x="127" y="718"/>
                    </a:cubicBezTo>
                    <a:lnTo>
                      <a:pt x="106" y="718"/>
                    </a:lnTo>
                    <a:cubicBezTo>
                      <a:pt x="127" y="739"/>
                      <a:pt x="106" y="739"/>
                      <a:pt x="106" y="739"/>
                    </a:cubicBezTo>
                    <a:cubicBezTo>
                      <a:pt x="106" y="761"/>
                      <a:pt x="106" y="761"/>
                      <a:pt x="106" y="761"/>
                    </a:cubicBezTo>
                    <a:lnTo>
                      <a:pt x="85" y="761"/>
                    </a:lnTo>
                    <a:cubicBezTo>
                      <a:pt x="106" y="761"/>
                      <a:pt x="106" y="761"/>
                      <a:pt x="106" y="782"/>
                    </a:cubicBezTo>
                    <a:cubicBezTo>
                      <a:pt x="85" y="761"/>
                      <a:pt x="85" y="761"/>
                      <a:pt x="85" y="761"/>
                    </a:cubicBezTo>
                    <a:cubicBezTo>
                      <a:pt x="85" y="761"/>
                      <a:pt x="85" y="782"/>
                      <a:pt x="85" y="782"/>
                    </a:cubicBezTo>
                    <a:cubicBezTo>
                      <a:pt x="85" y="782"/>
                      <a:pt x="85" y="803"/>
                      <a:pt x="85" y="803"/>
                    </a:cubicBezTo>
                    <a:cubicBezTo>
                      <a:pt x="85" y="813"/>
                      <a:pt x="79" y="813"/>
                      <a:pt x="74" y="813"/>
                    </a:cubicBezTo>
                    <a:cubicBezTo>
                      <a:pt x="69" y="813"/>
                      <a:pt x="63" y="813"/>
                      <a:pt x="63" y="824"/>
                    </a:cubicBezTo>
                    <a:cubicBezTo>
                      <a:pt x="63" y="824"/>
                      <a:pt x="63" y="824"/>
                      <a:pt x="63" y="845"/>
                    </a:cubicBezTo>
                    <a:cubicBezTo>
                      <a:pt x="63" y="845"/>
                      <a:pt x="63" y="866"/>
                      <a:pt x="42" y="866"/>
                    </a:cubicBezTo>
                    <a:cubicBezTo>
                      <a:pt x="42" y="887"/>
                      <a:pt x="42" y="930"/>
                      <a:pt x="42" y="951"/>
                    </a:cubicBezTo>
                    <a:cubicBezTo>
                      <a:pt x="42" y="951"/>
                      <a:pt x="42" y="951"/>
                      <a:pt x="42" y="972"/>
                    </a:cubicBezTo>
                    <a:lnTo>
                      <a:pt x="21" y="972"/>
                    </a:lnTo>
                    <a:lnTo>
                      <a:pt x="21" y="993"/>
                    </a:lnTo>
                    <a:cubicBezTo>
                      <a:pt x="21" y="993"/>
                      <a:pt x="0" y="1014"/>
                      <a:pt x="0" y="1014"/>
                    </a:cubicBezTo>
                    <a:lnTo>
                      <a:pt x="21" y="1035"/>
                    </a:lnTo>
                    <a:lnTo>
                      <a:pt x="42" y="1035"/>
                    </a:lnTo>
                    <a:cubicBezTo>
                      <a:pt x="53" y="1046"/>
                      <a:pt x="69" y="1046"/>
                      <a:pt x="85" y="1046"/>
                    </a:cubicBezTo>
                    <a:cubicBezTo>
                      <a:pt x="100" y="1046"/>
                      <a:pt x="116" y="1046"/>
                      <a:pt x="127" y="1056"/>
                    </a:cubicBezTo>
                    <a:lnTo>
                      <a:pt x="148" y="1056"/>
                    </a:lnTo>
                    <a:cubicBezTo>
                      <a:pt x="169" y="1077"/>
                      <a:pt x="169" y="1077"/>
                      <a:pt x="169" y="1077"/>
                    </a:cubicBezTo>
                    <a:lnTo>
                      <a:pt x="190" y="1077"/>
                    </a:lnTo>
                    <a:cubicBezTo>
                      <a:pt x="211" y="1077"/>
                      <a:pt x="190" y="1077"/>
                      <a:pt x="190" y="1099"/>
                    </a:cubicBezTo>
                    <a:cubicBezTo>
                      <a:pt x="204" y="1099"/>
                      <a:pt x="209" y="1089"/>
                      <a:pt x="211" y="1089"/>
                    </a:cubicBezTo>
                    <a:cubicBezTo>
                      <a:pt x="211" y="1089"/>
                      <a:pt x="211" y="1092"/>
                      <a:pt x="211" y="1099"/>
                    </a:cubicBezTo>
                    <a:lnTo>
                      <a:pt x="232" y="1099"/>
                    </a:lnTo>
                    <a:cubicBezTo>
                      <a:pt x="254" y="1099"/>
                      <a:pt x="254" y="1099"/>
                      <a:pt x="254" y="1120"/>
                    </a:cubicBezTo>
                    <a:cubicBezTo>
                      <a:pt x="254" y="1120"/>
                      <a:pt x="254" y="1099"/>
                      <a:pt x="254" y="1099"/>
                    </a:cubicBezTo>
                    <a:cubicBezTo>
                      <a:pt x="254" y="1099"/>
                      <a:pt x="263" y="1089"/>
                      <a:pt x="269" y="1089"/>
                    </a:cubicBezTo>
                    <a:cubicBezTo>
                      <a:pt x="272" y="1089"/>
                      <a:pt x="275" y="1092"/>
                      <a:pt x="275" y="1099"/>
                    </a:cubicBezTo>
                    <a:cubicBezTo>
                      <a:pt x="275" y="1099"/>
                      <a:pt x="254" y="1120"/>
                      <a:pt x="254" y="1120"/>
                    </a:cubicBezTo>
                    <a:lnTo>
                      <a:pt x="275" y="1120"/>
                    </a:lnTo>
                    <a:cubicBezTo>
                      <a:pt x="296" y="1120"/>
                      <a:pt x="296" y="1099"/>
                      <a:pt x="296" y="1099"/>
                    </a:cubicBezTo>
                    <a:cubicBezTo>
                      <a:pt x="296" y="1120"/>
                      <a:pt x="296" y="1120"/>
                      <a:pt x="296" y="1120"/>
                    </a:cubicBezTo>
                    <a:cubicBezTo>
                      <a:pt x="285" y="1130"/>
                      <a:pt x="285" y="1130"/>
                      <a:pt x="288" y="1130"/>
                    </a:cubicBezTo>
                    <a:cubicBezTo>
                      <a:pt x="291" y="1130"/>
                      <a:pt x="296" y="1130"/>
                      <a:pt x="296" y="1141"/>
                    </a:cubicBezTo>
                    <a:lnTo>
                      <a:pt x="317" y="1141"/>
                    </a:lnTo>
                    <a:cubicBezTo>
                      <a:pt x="317" y="1141"/>
                      <a:pt x="317" y="1162"/>
                      <a:pt x="317" y="1162"/>
                    </a:cubicBezTo>
                    <a:lnTo>
                      <a:pt x="359" y="1162"/>
                    </a:lnTo>
                    <a:cubicBezTo>
                      <a:pt x="359" y="1162"/>
                      <a:pt x="359" y="1162"/>
                      <a:pt x="359" y="1183"/>
                    </a:cubicBezTo>
                    <a:cubicBezTo>
                      <a:pt x="359" y="1176"/>
                      <a:pt x="359" y="1174"/>
                      <a:pt x="360" y="1174"/>
                    </a:cubicBezTo>
                    <a:cubicBezTo>
                      <a:pt x="362" y="1174"/>
                      <a:pt x="366" y="1183"/>
                      <a:pt x="380" y="1183"/>
                    </a:cubicBezTo>
                    <a:cubicBezTo>
                      <a:pt x="380" y="1183"/>
                      <a:pt x="401" y="1183"/>
                      <a:pt x="401" y="1162"/>
                    </a:cubicBezTo>
                    <a:cubicBezTo>
                      <a:pt x="401" y="1183"/>
                      <a:pt x="401" y="1183"/>
                      <a:pt x="401" y="1183"/>
                    </a:cubicBezTo>
                    <a:cubicBezTo>
                      <a:pt x="401" y="1183"/>
                      <a:pt x="401" y="1204"/>
                      <a:pt x="401" y="1204"/>
                    </a:cubicBezTo>
                    <a:cubicBezTo>
                      <a:pt x="401" y="1183"/>
                      <a:pt x="401" y="1183"/>
                      <a:pt x="423" y="1183"/>
                    </a:cubicBezTo>
                    <a:cubicBezTo>
                      <a:pt x="423" y="1183"/>
                      <a:pt x="423" y="1204"/>
                      <a:pt x="423" y="1204"/>
                    </a:cubicBezTo>
                    <a:cubicBezTo>
                      <a:pt x="423" y="1194"/>
                      <a:pt x="428" y="1194"/>
                      <a:pt x="433" y="1194"/>
                    </a:cubicBezTo>
                    <a:cubicBezTo>
                      <a:pt x="438" y="1194"/>
                      <a:pt x="444" y="1194"/>
                      <a:pt x="444" y="1183"/>
                    </a:cubicBezTo>
                    <a:lnTo>
                      <a:pt x="444" y="1204"/>
                    </a:lnTo>
                    <a:lnTo>
                      <a:pt x="465" y="1204"/>
                    </a:lnTo>
                    <a:cubicBezTo>
                      <a:pt x="465" y="1225"/>
                      <a:pt x="465" y="1225"/>
                      <a:pt x="444" y="1225"/>
                    </a:cubicBezTo>
                    <a:lnTo>
                      <a:pt x="465" y="1225"/>
                    </a:lnTo>
                    <a:cubicBezTo>
                      <a:pt x="465" y="1225"/>
                      <a:pt x="465" y="1225"/>
                      <a:pt x="465" y="1246"/>
                    </a:cubicBezTo>
                    <a:cubicBezTo>
                      <a:pt x="486" y="1246"/>
                      <a:pt x="507" y="1225"/>
                      <a:pt x="507" y="1225"/>
                    </a:cubicBezTo>
                    <a:cubicBezTo>
                      <a:pt x="507" y="1225"/>
                      <a:pt x="507" y="1246"/>
                      <a:pt x="528" y="1246"/>
                    </a:cubicBezTo>
                    <a:lnTo>
                      <a:pt x="549" y="1246"/>
                    </a:lnTo>
                    <a:cubicBezTo>
                      <a:pt x="549" y="1246"/>
                      <a:pt x="549" y="1268"/>
                      <a:pt x="549" y="1268"/>
                    </a:cubicBezTo>
                    <a:cubicBezTo>
                      <a:pt x="549" y="1268"/>
                      <a:pt x="569" y="1247"/>
                      <a:pt x="570" y="1246"/>
                    </a:cubicBezTo>
                    <a:lnTo>
                      <a:pt x="570" y="1246"/>
                    </a:lnTo>
                    <a:cubicBezTo>
                      <a:pt x="549" y="1268"/>
                      <a:pt x="570" y="1268"/>
                      <a:pt x="570" y="1268"/>
                    </a:cubicBezTo>
                    <a:lnTo>
                      <a:pt x="570" y="1289"/>
                    </a:lnTo>
                    <a:cubicBezTo>
                      <a:pt x="570" y="1268"/>
                      <a:pt x="592" y="1268"/>
                      <a:pt x="592" y="1268"/>
                    </a:cubicBezTo>
                    <a:lnTo>
                      <a:pt x="592" y="1268"/>
                    </a:lnTo>
                    <a:cubicBezTo>
                      <a:pt x="581" y="1278"/>
                      <a:pt x="581" y="1278"/>
                      <a:pt x="584" y="1278"/>
                    </a:cubicBezTo>
                    <a:cubicBezTo>
                      <a:pt x="586" y="1278"/>
                      <a:pt x="592" y="1278"/>
                      <a:pt x="592" y="1289"/>
                    </a:cubicBezTo>
                    <a:lnTo>
                      <a:pt x="613" y="1289"/>
                    </a:lnTo>
                    <a:cubicBezTo>
                      <a:pt x="613" y="1289"/>
                      <a:pt x="613" y="1289"/>
                      <a:pt x="613" y="1310"/>
                    </a:cubicBezTo>
                    <a:lnTo>
                      <a:pt x="634" y="1310"/>
                    </a:lnTo>
                    <a:cubicBezTo>
                      <a:pt x="634" y="1303"/>
                      <a:pt x="634" y="1300"/>
                      <a:pt x="635" y="1300"/>
                    </a:cubicBezTo>
                    <a:cubicBezTo>
                      <a:pt x="636" y="1300"/>
                      <a:pt x="639" y="1306"/>
                      <a:pt x="646" y="1308"/>
                    </a:cubicBezTo>
                    <a:lnTo>
                      <a:pt x="646" y="1308"/>
                    </a:lnTo>
                    <a:cubicBezTo>
                      <a:pt x="651" y="1303"/>
                      <a:pt x="655" y="1298"/>
                      <a:pt x="655" y="1289"/>
                    </a:cubicBezTo>
                    <a:lnTo>
                      <a:pt x="655" y="1310"/>
                    </a:lnTo>
                    <a:lnTo>
                      <a:pt x="676" y="1289"/>
                    </a:lnTo>
                    <a:cubicBezTo>
                      <a:pt x="676" y="1289"/>
                      <a:pt x="676" y="1310"/>
                      <a:pt x="676" y="1310"/>
                    </a:cubicBezTo>
                    <a:cubicBezTo>
                      <a:pt x="676" y="1310"/>
                      <a:pt x="655" y="1331"/>
                      <a:pt x="655" y="1331"/>
                    </a:cubicBezTo>
                    <a:lnTo>
                      <a:pt x="676" y="1331"/>
                    </a:lnTo>
                    <a:cubicBezTo>
                      <a:pt x="676" y="1320"/>
                      <a:pt x="676" y="1320"/>
                      <a:pt x="679" y="1320"/>
                    </a:cubicBezTo>
                    <a:cubicBezTo>
                      <a:pt x="681" y="1320"/>
                      <a:pt x="687" y="1320"/>
                      <a:pt x="697" y="1310"/>
                    </a:cubicBezTo>
                    <a:cubicBezTo>
                      <a:pt x="697" y="1310"/>
                      <a:pt x="697" y="1310"/>
                      <a:pt x="697" y="1331"/>
                    </a:cubicBezTo>
                    <a:lnTo>
                      <a:pt x="697" y="1352"/>
                    </a:lnTo>
                    <a:cubicBezTo>
                      <a:pt x="697" y="1352"/>
                      <a:pt x="697" y="1343"/>
                      <a:pt x="703" y="1343"/>
                    </a:cubicBezTo>
                    <a:cubicBezTo>
                      <a:pt x="707" y="1343"/>
                      <a:pt x="711" y="1345"/>
                      <a:pt x="718" y="1352"/>
                    </a:cubicBezTo>
                    <a:cubicBezTo>
                      <a:pt x="739" y="1352"/>
                      <a:pt x="739" y="1352"/>
                      <a:pt x="739" y="1373"/>
                    </a:cubicBezTo>
                    <a:cubicBezTo>
                      <a:pt x="739" y="1373"/>
                      <a:pt x="739" y="1373"/>
                      <a:pt x="739" y="1352"/>
                    </a:cubicBezTo>
                    <a:cubicBezTo>
                      <a:pt x="739" y="1373"/>
                      <a:pt x="761" y="1373"/>
                      <a:pt x="761" y="1373"/>
                    </a:cubicBezTo>
                    <a:lnTo>
                      <a:pt x="782" y="1373"/>
                    </a:lnTo>
                    <a:lnTo>
                      <a:pt x="782" y="1394"/>
                    </a:lnTo>
                    <a:cubicBezTo>
                      <a:pt x="782" y="1400"/>
                      <a:pt x="783" y="1403"/>
                      <a:pt x="785" y="1404"/>
                    </a:cubicBezTo>
                    <a:lnTo>
                      <a:pt x="785" y="1404"/>
                    </a:lnTo>
                    <a:cubicBezTo>
                      <a:pt x="788" y="1399"/>
                      <a:pt x="793" y="1394"/>
                      <a:pt x="803" y="1394"/>
                    </a:cubicBezTo>
                    <a:cubicBezTo>
                      <a:pt x="803" y="1401"/>
                      <a:pt x="805" y="1404"/>
                      <a:pt x="808" y="1404"/>
                    </a:cubicBezTo>
                    <a:cubicBezTo>
                      <a:pt x="815" y="1404"/>
                      <a:pt x="824" y="1394"/>
                      <a:pt x="824" y="1394"/>
                    </a:cubicBezTo>
                    <a:cubicBezTo>
                      <a:pt x="824" y="1394"/>
                      <a:pt x="824" y="1394"/>
                      <a:pt x="803" y="1373"/>
                    </a:cubicBezTo>
                    <a:cubicBezTo>
                      <a:pt x="803" y="1373"/>
                      <a:pt x="803" y="1373"/>
                      <a:pt x="803" y="1352"/>
                    </a:cubicBezTo>
                    <a:cubicBezTo>
                      <a:pt x="803" y="1345"/>
                      <a:pt x="800" y="1343"/>
                      <a:pt x="797" y="1343"/>
                    </a:cubicBezTo>
                    <a:cubicBezTo>
                      <a:pt x="791" y="1343"/>
                      <a:pt x="782" y="1352"/>
                      <a:pt x="782" y="1352"/>
                    </a:cubicBezTo>
                    <a:cubicBezTo>
                      <a:pt x="782" y="1352"/>
                      <a:pt x="782" y="1352"/>
                      <a:pt x="782" y="1331"/>
                    </a:cubicBezTo>
                    <a:lnTo>
                      <a:pt x="764" y="1314"/>
                    </a:lnTo>
                    <a:lnTo>
                      <a:pt x="764" y="1314"/>
                    </a:lnTo>
                    <a:cubicBezTo>
                      <a:pt x="758" y="1316"/>
                      <a:pt x="753" y="1319"/>
                      <a:pt x="752" y="1319"/>
                    </a:cubicBezTo>
                    <a:cubicBezTo>
                      <a:pt x="751" y="1319"/>
                      <a:pt x="754" y="1317"/>
                      <a:pt x="761" y="1310"/>
                    </a:cubicBezTo>
                    <a:lnTo>
                      <a:pt x="739" y="1310"/>
                    </a:lnTo>
                    <a:cubicBezTo>
                      <a:pt x="739" y="1289"/>
                      <a:pt x="739" y="1289"/>
                      <a:pt x="739" y="1289"/>
                    </a:cubicBezTo>
                    <a:cubicBezTo>
                      <a:pt x="718" y="1268"/>
                      <a:pt x="739" y="1268"/>
                      <a:pt x="739" y="1268"/>
                    </a:cubicBezTo>
                    <a:lnTo>
                      <a:pt x="718" y="1268"/>
                    </a:lnTo>
                    <a:cubicBezTo>
                      <a:pt x="718" y="1268"/>
                      <a:pt x="718" y="1268"/>
                      <a:pt x="718" y="1246"/>
                    </a:cubicBezTo>
                    <a:lnTo>
                      <a:pt x="697" y="1268"/>
                    </a:lnTo>
                    <a:cubicBezTo>
                      <a:pt x="697" y="1268"/>
                      <a:pt x="718" y="1246"/>
                      <a:pt x="697" y="1246"/>
                    </a:cubicBezTo>
                    <a:cubicBezTo>
                      <a:pt x="683" y="1246"/>
                      <a:pt x="678" y="1237"/>
                      <a:pt x="671" y="1237"/>
                    </a:cubicBezTo>
                    <a:cubicBezTo>
                      <a:pt x="667" y="1237"/>
                      <a:pt x="662" y="1239"/>
                      <a:pt x="655" y="1246"/>
                    </a:cubicBezTo>
                    <a:cubicBezTo>
                      <a:pt x="676" y="1225"/>
                      <a:pt x="676" y="1225"/>
                      <a:pt x="676" y="1225"/>
                    </a:cubicBezTo>
                    <a:cubicBezTo>
                      <a:pt x="666" y="1215"/>
                      <a:pt x="660" y="1209"/>
                      <a:pt x="658" y="1209"/>
                    </a:cubicBezTo>
                    <a:cubicBezTo>
                      <a:pt x="655" y="1209"/>
                      <a:pt x="655" y="1215"/>
                      <a:pt x="655" y="1225"/>
                    </a:cubicBezTo>
                    <a:cubicBezTo>
                      <a:pt x="655" y="1204"/>
                      <a:pt x="634" y="1204"/>
                      <a:pt x="655" y="1204"/>
                    </a:cubicBezTo>
                    <a:lnTo>
                      <a:pt x="634" y="1204"/>
                    </a:lnTo>
                    <a:cubicBezTo>
                      <a:pt x="634" y="1197"/>
                      <a:pt x="631" y="1195"/>
                      <a:pt x="628" y="1195"/>
                    </a:cubicBezTo>
                    <a:cubicBezTo>
                      <a:pt x="622" y="1195"/>
                      <a:pt x="613" y="1204"/>
                      <a:pt x="613" y="1204"/>
                    </a:cubicBezTo>
                    <a:cubicBezTo>
                      <a:pt x="613" y="1183"/>
                      <a:pt x="634" y="1183"/>
                      <a:pt x="634" y="1183"/>
                    </a:cubicBezTo>
                    <a:lnTo>
                      <a:pt x="613" y="1183"/>
                    </a:lnTo>
                    <a:cubicBezTo>
                      <a:pt x="613" y="1183"/>
                      <a:pt x="596" y="1183"/>
                      <a:pt x="592" y="1168"/>
                    </a:cubicBezTo>
                    <a:lnTo>
                      <a:pt x="592" y="1168"/>
                    </a:lnTo>
                    <a:cubicBezTo>
                      <a:pt x="592" y="1171"/>
                      <a:pt x="592" y="1176"/>
                      <a:pt x="592" y="1183"/>
                    </a:cubicBezTo>
                    <a:cubicBezTo>
                      <a:pt x="592" y="1183"/>
                      <a:pt x="592" y="1162"/>
                      <a:pt x="592" y="1162"/>
                    </a:cubicBezTo>
                    <a:lnTo>
                      <a:pt x="570" y="1162"/>
                    </a:lnTo>
                    <a:lnTo>
                      <a:pt x="570" y="1141"/>
                    </a:lnTo>
                    <a:lnTo>
                      <a:pt x="549" y="1141"/>
                    </a:lnTo>
                    <a:cubicBezTo>
                      <a:pt x="549" y="1141"/>
                      <a:pt x="549" y="1120"/>
                      <a:pt x="549" y="1120"/>
                    </a:cubicBezTo>
                    <a:lnTo>
                      <a:pt x="528" y="1120"/>
                    </a:lnTo>
                    <a:lnTo>
                      <a:pt x="528" y="1099"/>
                    </a:lnTo>
                    <a:lnTo>
                      <a:pt x="507" y="1099"/>
                    </a:lnTo>
                    <a:cubicBezTo>
                      <a:pt x="503" y="1103"/>
                      <a:pt x="499" y="1104"/>
                      <a:pt x="497" y="1104"/>
                    </a:cubicBezTo>
                    <a:cubicBezTo>
                      <a:pt x="485" y="1104"/>
                      <a:pt x="482" y="1077"/>
                      <a:pt x="465" y="1077"/>
                    </a:cubicBezTo>
                    <a:cubicBezTo>
                      <a:pt x="465" y="1056"/>
                      <a:pt x="465" y="1056"/>
                      <a:pt x="465" y="1056"/>
                    </a:cubicBezTo>
                    <a:lnTo>
                      <a:pt x="423" y="1056"/>
                    </a:lnTo>
                    <a:cubicBezTo>
                      <a:pt x="423" y="1035"/>
                      <a:pt x="423" y="1035"/>
                      <a:pt x="423" y="1035"/>
                    </a:cubicBezTo>
                    <a:lnTo>
                      <a:pt x="401" y="1035"/>
                    </a:lnTo>
                    <a:cubicBezTo>
                      <a:pt x="412" y="1025"/>
                      <a:pt x="412" y="1025"/>
                      <a:pt x="409" y="1025"/>
                    </a:cubicBezTo>
                    <a:cubicBezTo>
                      <a:pt x="407" y="1025"/>
                      <a:pt x="401" y="1025"/>
                      <a:pt x="401" y="1014"/>
                    </a:cubicBezTo>
                    <a:lnTo>
                      <a:pt x="380" y="1014"/>
                    </a:lnTo>
                    <a:cubicBezTo>
                      <a:pt x="380" y="1014"/>
                      <a:pt x="374" y="1014"/>
                      <a:pt x="368" y="1011"/>
                    </a:cubicBezTo>
                    <a:lnTo>
                      <a:pt x="368" y="1011"/>
                    </a:lnTo>
                    <a:cubicBezTo>
                      <a:pt x="367" y="1013"/>
                      <a:pt x="365" y="1014"/>
                      <a:pt x="359" y="1014"/>
                    </a:cubicBezTo>
                    <a:cubicBezTo>
                      <a:pt x="359" y="1004"/>
                      <a:pt x="359" y="1004"/>
                      <a:pt x="359" y="1004"/>
                    </a:cubicBezTo>
                    <a:cubicBezTo>
                      <a:pt x="359" y="1004"/>
                      <a:pt x="359" y="1004"/>
                      <a:pt x="359" y="993"/>
                    </a:cubicBezTo>
                    <a:lnTo>
                      <a:pt x="338" y="993"/>
                    </a:lnTo>
                    <a:cubicBezTo>
                      <a:pt x="338" y="993"/>
                      <a:pt x="338" y="972"/>
                      <a:pt x="338" y="972"/>
                    </a:cubicBezTo>
                    <a:lnTo>
                      <a:pt x="317" y="972"/>
                    </a:lnTo>
                    <a:lnTo>
                      <a:pt x="317" y="951"/>
                    </a:lnTo>
                    <a:lnTo>
                      <a:pt x="296" y="951"/>
                    </a:lnTo>
                    <a:cubicBezTo>
                      <a:pt x="275" y="951"/>
                      <a:pt x="296" y="930"/>
                      <a:pt x="275" y="930"/>
                    </a:cubicBezTo>
                    <a:cubicBezTo>
                      <a:pt x="261" y="930"/>
                      <a:pt x="265" y="920"/>
                      <a:pt x="264" y="920"/>
                    </a:cubicBezTo>
                    <a:lnTo>
                      <a:pt x="264" y="920"/>
                    </a:lnTo>
                    <a:cubicBezTo>
                      <a:pt x="263" y="920"/>
                      <a:pt x="261" y="923"/>
                      <a:pt x="254" y="930"/>
                    </a:cubicBezTo>
                    <a:cubicBezTo>
                      <a:pt x="254" y="908"/>
                      <a:pt x="275" y="908"/>
                      <a:pt x="275" y="908"/>
                    </a:cubicBezTo>
                    <a:cubicBezTo>
                      <a:pt x="275" y="908"/>
                      <a:pt x="275" y="887"/>
                      <a:pt x="275" y="887"/>
                    </a:cubicBezTo>
                    <a:cubicBezTo>
                      <a:pt x="275" y="887"/>
                      <a:pt x="275" y="866"/>
                      <a:pt x="275" y="845"/>
                    </a:cubicBezTo>
                    <a:cubicBezTo>
                      <a:pt x="275" y="866"/>
                      <a:pt x="275" y="866"/>
                      <a:pt x="296" y="866"/>
                    </a:cubicBezTo>
                    <a:cubicBezTo>
                      <a:pt x="275" y="845"/>
                      <a:pt x="296" y="845"/>
                      <a:pt x="296" y="845"/>
                    </a:cubicBezTo>
                    <a:lnTo>
                      <a:pt x="275" y="824"/>
                    </a:lnTo>
                    <a:lnTo>
                      <a:pt x="296" y="824"/>
                    </a:lnTo>
                    <a:lnTo>
                      <a:pt x="296" y="803"/>
                    </a:lnTo>
                    <a:cubicBezTo>
                      <a:pt x="296" y="803"/>
                      <a:pt x="296" y="803"/>
                      <a:pt x="296" y="782"/>
                    </a:cubicBezTo>
                    <a:lnTo>
                      <a:pt x="317" y="782"/>
                    </a:lnTo>
                    <a:cubicBezTo>
                      <a:pt x="317" y="761"/>
                      <a:pt x="317" y="761"/>
                      <a:pt x="296" y="761"/>
                    </a:cubicBezTo>
                    <a:lnTo>
                      <a:pt x="317" y="761"/>
                    </a:lnTo>
                    <a:cubicBezTo>
                      <a:pt x="296" y="739"/>
                      <a:pt x="338" y="739"/>
                      <a:pt x="317" y="739"/>
                    </a:cubicBezTo>
                    <a:lnTo>
                      <a:pt x="338" y="739"/>
                    </a:lnTo>
                    <a:cubicBezTo>
                      <a:pt x="317" y="739"/>
                      <a:pt x="317" y="718"/>
                      <a:pt x="317" y="718"/>
                    </a:cubicBezTo>
                    <a:cubicBezTo>
                      <a:pt x="338" y="697"/>
                      <a:pt x="338" y="676"/>
                      <a:pt x="359" y="655"/>
                    </a:cubicBezTo>
                    <a:cubicBezTo>
                      <a:pt x="359" y="634"/>
                      <a:pt x="359" y="634"/>
                      <a:pt x="359" y="613"/>
                    </a:cubicBezTo>
                    <a:cubicBezTo>
                      <a:pt x="380" y="592"/>
                      <a:pt x="380" y="570"/>
                      <a:pt x="380" y="570"/>
                    </a:cubicBezTo>
                    <a:cubicBezTo>
                      <a:pt x="380" y="549"/>
                      <a:pt x="401" y="549"/>
                      <a:pt x="401" y="549"/>
                    </a:cubicBezTo>
                    <a:cubicBezTo>
                      <a:pt x="401" y="528"/>
                      <a:pt x="401" y="528"/>
                      <a:pt x="380" y="507"/>
                    </a:cubicBezTo>
                    <a:lnTo>
                      <a:pt x="380" y="507"/>
                    </a:lnTo>
                    <a:cubicBezTo>
                      <a:pt x="387" y="514"/>
                      <a:pt x="392" y="516"/>
                      <a:pt x="395" y="516"/>
                    </a:cubicBezTo>
                    <a:cubicBezTo>
                      <a:pt x="401" y="516"/>
                      <a:pt x="401" y="507"/>
                      <a:pt x="401" y="507"/>
                    </a:cubicBezTo>
                    <a:cubicBezTo>
                      <a:pt x="401" y="486"/>
                      <a:pt x="401" y="486"/>
                      <a:pt x="423" y="486"/>
                    </a:cubicBezTo>
                    <a:cubicBezTo>
                      <a:pt x="423" y="465"/>
                      <a:pt x="423" y="444"/>
                      <a:pt x="444" y="423"/>
                    </a:cubicBezTo>
                    <a:cubicBezTo>
                      <a:pt x="444" y="423"/>
                      <a:pt x="444" y="401"/>
                      <a:pt x="444" y="401"/>
                    </a:cubicBezTo>
                    <a:cubicBezTo>
                      <a:pt x="444" y="401"/>
                      <a:pt x="444" y="380"/>
                      <a:pt x="444" y="380"/>
                    </a:cubicBezTo>
                    <a:cubicBezTo>
                      <a:pt x="444" y="359"/>
                      <a:pt x="444" y="359"/>
                      <a:pt x="465" y="359"/>
                    </a:cubicBezTo>
                    <a:cubicBezTo>
                      <a:pt x="465" y="359"/>
                      <a:pt x="592" y="127"/>
                      <a:pt x="528" y="21"/>
                    </a:cubicBezTo>
                    <a:cubicBezTo>
                      <a:pt x="518" y="21"/>
                      <a:pt x="512" y="16"/>
                      <a:pt x="507" y="11"/>
                    </a:cubicBezTo>
                    <a:close/>
                    <a:moveTo>
                      <a:pt x="785" y="1404"/>
                    </a:moveTo>
                    <a:cubicBezTo>
                      <a:pt x="782" y="1409"/>
                      <a:pt x="782" y="1415"/>
                      <a:pt x="782" y="1415"/>
                    </a:cubicBezTo>
                    <a:cubicBezTo>
                      <a:pt x="792" y="1405"/>
                      <a:pt x="792" y="1405"/>
                      <a:pt x="790" y="1405"/>
                    </a:cubicBezTo>
                    <a:cubicBezTo>
                      <a:pt x="788" y="1405"/>
                      <a:pt x="787" y="1405"/>
                      <a:pt x="785" y="140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4" name="Google Shape;12464;p67"/>
              <p:cNvSpPr/>
              <p:nvPr/>
            </p:nvSpPr>
            <p:spPr>
              <a:xfrm>
                <a:off x="5991889" y="295405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5" name="Google Shape;12465;p67"/>
              <p:cNvSpPr/>
              <p:nvPr/>
            </p:nvSpPr>
            <p:spPr>
              <a:xfrm>
                <a:off x="5986921" y="295072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6" name="Google Shape;12466;p67"/>
              <p:cNvSpPr/>
              <p:nvPr/>
            </p:nvSpPr>
            <p:spPr>
              <a:xfrm>
                <a:off x="5985278" y="295072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7" name="Google Shape;12467;p67"/>
              <p:cNvSpPr/>
              <p:nvPr/>
            </p:nvSpPr>
            <p:spPr>
              <a:xfrm>
                <a:off x="5995175" y="295487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8" name="Google Shape;12468;p67"/>
              <p:cNvSpPr/>
              <p:nvPr/>
            </p:nvSpPr>
            <p:spPr>
              <a:xfrm>
                <a:off x="6003430" y="295980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9" name="Google Shape;12469;p67"/>
              <p:cNvSpPr/>
              <p:nvPr/>
            </p:nvSpPr>
            <p:spPr>
              <a:xfrm>
                <a:off x="6002609" y="295898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0" name="Google Shape;12470;p67"/>
              <p:cNvSpPr/>
              <p:nvPr/>
            </p:nvSpPr>
            <p:spPr>
              <a:xfrm>
                <a:off x="5993532" y="2954054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1" name="Google Shape;12471;p67"/>
              <p:cNvSpPr/>
              <p:nvPr/>
            </p:nvSpPr>
            <p:spPr>
              <a:xfrm>
                <a:off x="6002609" y="295898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2" name="Google Shape;12472;p67"/>
              <p:cNvSpPr/>
              <p:nvPr/>
            </p:nvSpPr>
            <p:spPr>
              <a:xfrm>
                <a:off x="6003430" y="295980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3" name="Google Shape;12473;p67"/>
              <p:cNvSpPr/>
              <p:nvPr/>
            </p:nvSpPr>
            <p:spPr>
              <a:xfrm>
                <a:off x="5998501" y="295651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4" name="Google Shape;12474;p67"/>
              <p:cNvSpPr/>
              <p:nvPr/>
            </p:nvSpPr>
            <p:spPr>
              <a:xfrm>
                <a:off x="6001787" y="295898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5" name="Google Shape;12475;p67"/>
              <p:cNvSpPr/>
              <p:nvPr/>
            </p:nvSpPr>
            <p:spPr>
              <a:xfrm>
                <a:off x="6003430" y="2959805"/>
                <a:ext cx="39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22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6" name="Google Shape;12476;p67"/>
              <p:cNvSpPr/>
              <p:nvPr/>
            </p:nvSpPr>
            <p:spPr>
              <a:xfrm>
                <a:off x="6000144" y="295734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7" name="Google Shape;12477;p67"/>
              <p:cNvSpPr/>
              <p:nvPr/>
            </p:nvSpPr>
            <p:spPr>
              <a:xfrm>
                <a:off x="6052215" y="2880192"/>
                <a:ext cx="40531" cy="17683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452" extrusionOk="0">
                    <a:moveTo>
                      <a:pt x="419" y="1"/>
                    </a:moveTo>
                    <a:cubicBezTo>
                      <a:pt x="316" y="1"/>
                      <a:pt x="209" y="32"/>
                      <a:pt x="127" y="114"/>
                    </a:cubicBezTo>
                    <a:cubicBezTo>
                      <a:pt x="106" y="135"/>
                      <a:pt x="85" y="135"/>
                      <a:pt x="85" y="156"/>
                    </a:cubicBezTo>
                    <a:cubicBezTo>
                      <a:pt x="0" y="283"/>
                      <a:pt x="106" y="283"/>
                      <a:pt x="148" y="304"/>
                    </a:cubicBezTo>
                    <a:cubicBezTo>
                      <a:pt x="254" y="304"/>
                      <a:pt x="465" y="325"/>
                      <a:pt x="549" y="325"/>
                    </a:cubicBezTo>
                    <a:cubicBezTo>
                      <a:pt x="634" y="325"/>
                      <a:pt x="909" y="409"/>
                      <a:pt x="1014" y="452"/>
                    </a:cubicBezTo>
                    <a:cubicBezTo>
                      <a:pt x="1014" y="452"/>
                      <a:pt x="1035" y="431"/>
                      <a:pt x="1035" y="409"/>
                    </a:cubicBezTo>
                    <a:cubicBezTo>
                      <a:pt x="993" y="325"/>
                      <a:pt x="824" y="71"/>
                      <a:pt x="507" y="8"/>
                    </a:cubicBezTo>
                    <a:cubicBezTo>
                      <a:pt x="479" y="3"/>
                      <a:pt x="449" y="1"/>
                      <a:pt x="41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8" name="Google Shape;12478;p67"/>
              <p:cNvSpPr/>
              <p:nvPr/>
            </p:nvSpPr>
            <p:spPr>
              <a:xfrm>
                <a:off x="5929881" y="2879449"/>
                <a:ext cx="40531" cy="15962"/>
              </a:xfrm>
              <a:custGeom>
                <a:avLst/>
                <a:gdLst/>
                <a:ahLst/>
                <a:cxnLst/>
                <a:rect l="l" t="t" r="r" b="b"/>
                <a:pathLst>
                  <a:path w="1036" h="408" extrusionOk="0">
                    <a:moveTo>
                      <a:pt x="624" y="1"/>
                    </a:moveTo>
                    <a:cubicBezTo>
                      <a:pt x="599" y="1"/>
                      <a:pt x="575" y="2"/>
                      <a:pt x="550" y="6"/>
                    </a:cubicBezTo>
                    <a:cubicBezTo>
                      <a:pt x="233" y="48"/>
                      <a:pt x="64" y="281"/>
                      <a:pt x="1" y="365"/>
                    </a:cubicBezTo>
                    <a:cubicBezTo>
                      <a:pt x="1" y="386"/>
                      <a:pt x="1" y="407"/>
                      <a:pt x="22" y="407"/>
                    </a:cubicBezTo>
                    <a:cubicBezTo>
                      <a:pt x="128" y="386"/>
                      <a:pt x="402" y="323"/>
                      <a:pt x="487" y="323"/>
                    </a:cubicBezTo>
                    <a:lnTo>
                      <a:pt x="888" y="323"/>
                    </a:lnTo>
                    <a:cubicBezTo>
                      <a:pt x="930" y="323"/>
                      <a:pt x="1036" y="302"/>
                      <a:pt x="973" y="175"/>
                    </a:cubicBezTo>
                    <a:cubicBezTo>
                      <a:pt x="951" y="175"/>
                      <a:pt x="951" y="154"/>
                      <a:pt x="930" y="133"/>
                    </a:cubicBezTo>
                    <a:cubicBezTo>
                      <a:pt x="860" y="45"/>
                      <a:pt x="746" y="1"/>
                      <a:pt x="62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9" name="Google Shape;12479;p67"/>
              <p:cNvSpPr/>
              <p:nvPr/>
            </p:nvSpPr>
            <p:spPr>
              <a:xfrm>
                <a:off x="6038992" y="297881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0" name="Google Shape;12480;p67"/>
              <p:cNvSpPr/>
              <p:nvPr/>
            </p:nvSpPr>
            <p:spPr>
              <a:xfrm>
                <a:off x="6036488" y="298296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1" name="Google Shape;12481;p67"/>
              <p:cNvSpPr/>
              <p:nvPr/>
            </p:nvSpPr>
            <p:spPr>
              <a:xfrm>
                <a:off x="6039813" y="2975532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2" name="Google Shape;12482;p67"/>
              <p:cNvSpPr/>
              <p:nvPr/>
            </p:nvSpPr>
            <p:spPr>
              <a:xfrm>
                <a:off x="6029876" y="298957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3" name="Google Shape;12483;p67"/>
              <p:cNvSpPr/>
              <p:nvPr/>
            </p:nvSpPr>
            <p:spPr>
              <a:xfrm>
                <a:off x="6034023" y="2986251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4" name="Google Shape;12484;p67"/>
              <p:cNvSpPr/>
              <p:nvPr/>
            </p:nvSpPr>
            <p:spPr>
              <a:xfrm>
                <a:off x="6043099" y="2974710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5" name="Google Shape;12485;p67"/>
              <p:cNvSpPr/>
              <p:nvPr/>
            </p:nvSpPr>
            <p:spPr>
              <a:xfrm>
                <a:off x="6042278" y="297138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6" name="Google Shape;12486;p67"/>
              <p:cNvSpPr/>
              <p:nvPr/>
            </p:nvSpPr>
            <p:spPr>
              <a:xfrm>
                <a:off x="6041456" y="297220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7" name="Google Shape;12487;p67"/>
              <p:cNvSpPr/>
              <p:nvPr/>
            </p:nvSpPr>
            <p:spPr>
              <a:xfrm>
                <a:off x="6041456" y="297220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8" name="Google Shape;12488;p67"/>
              <p:cNvSpPr/>
              <p:nvPr/>
            </p:nvSpPr>
            <p:spPr>
              <a:xfrm>
                <a:off x="5998501" y="2983786"/>
                <a:ext cx="861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2" h="1" extrusionOk="0">
                    <a:moveTo>
                      <a:pt x="21" y="1"/>
                    </a:moveTo>
                    <a:cubicBezTo>
                      <a:pt x="21" y="1"/>
                      <a:pt x="21" y="1"/>
                      <a:pt x="0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9" name="Google Shape;12489;p67"/>
              <p:cNvSpPr/>
              <p:nvPr/>
            </p:nvSpPr>
            <p:spPr>
              <a:xfrm>
                <a:off x="6022443" y="299372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0" name="Google Shape;12490;p67"/>
              <p:cNvSpPr/>
              <p:nvPr/>
            </p:nvSpPr>
            <p:spPr>
              <a:xfrm>
                <a:off x="5997679" y="298542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1" name="Google Shape;12491;p67"/>
              <p:cNvSpPr/>
              <p:nvPr/>
            </p:nvSpPr>
            <p:spPr>
              <a:xfrm>
                <a:off x="6043099" y="2976353"/>
                <a:ext cx="900" cy="39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1" y="0"/>
                    </a:moveTo>
                    <a:cubicBezTo>
                      <a:pt x="22" y="0"/>
                      <a:pt x="1" y="0"/>
                      <a:pt x="22" y="0"/>
                    </a:cubicBezTo>
                    <a:cubicBezTo>
                      <a:pt x="22" y="0"/>
                      <a:pt x="22" y="0"/>
                      <a:pt x="1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2" name="Google Shape;12492;p67"/>
              <p:cNvSpPr/>
              <p:nvPr/>
            </p:nvSpPr>
            <p:spPr>
              <a:xfrm>
                <a:off x="6022443" y="300197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3" name="Google Shape;12493;p67"/>
              <p:cNvSpPr/>
              <p:nvPr/>
            </p:nvSpPr>
            <p:spPr>
              <a:xfrm>
                <a:off x="5997679" y="298542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4" name="Google Shape;12494;p67"/>
              <p:cNvSpPr/>
              <p:nvPr/>
            </p:nvSpPr>
            <p:spPr>
              <a:xfrm>
                <a:off x="6014189" y="299372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5" name="Google Shape;12495;p67"/>
              <p:cNvSpPr/>
              <p:nvPr/>
            </p:nvSpPr>
            <p:spPr>
              <a:xfrm>
                <a:off x="6014189" y="2992863"/>
                <a:ext cx="39" cy="900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22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22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6" name="Google Shape;12496;p67"/>
              <p:cNvSpPr/>
              <p:nvPr/>
            </p:nvSpPr>
            <p:spPr>
              <a:xfrm>
                <a:off x="5998501" y="298378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7" name="Google Shape;12497;p67"/>
              <p:cNvSpPr/>
              <p:nvPr/>
            </p:nvSpPr>
            <p:spPr>
              <a:xfrm>
                <a:off x="6010042" y="2991219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8" name="Google Shape;12498;p67"/>
              <p:cNvSpPr/>
              <p:nvPr/>
            </p:nvSpPr>
            <p:spPr>
              <a:xfrm>
                <a:off x="6034023" y="2985664"/>
                <a:ext cx="861" cy="626"/>
              </a:xfrm>
              <a:custGeom>
                <a:avLst/>
                <a:gdLst/>
                <a:ahLst/>
                <a:cxnLst/>
                <a:rect l="l" t="t" r="r" b="b"/>
                <a:pathLst>
                  <a:path w="22" h="16" extrusionOk="0">
                    <a:moveTo>
                      <a:pt x="11" y="0"/>
                    </a:moveTo>
                    <a:cubicBezTo>
                      <a:pt x="6" y="0"/>
                      <a:pt x="1" y="5"/>
                      <a:pt x="1" y="16"/>
                    </a:cubicBezTo>
                    <a:lnTo>
                      <a:pt x="22" y="16"/>
                    </a:lnTo>
                    <a:cubicBezTo>
                      <a:pt x="22" y="5"/>
                      <a:pt x="16" y="0"/>
                      <a:pt x="11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9" name="Google Shape;12499;p67"/>
              <p:cNvSpPr/>
              <p:nvPr/>
            </p:nvSpPr>
            <p:spPr>
              <a:xfrm>
                <a:off x="6036488" y="299286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0" name="Google Shape;12500;p67"/>
              <p:cNvSpPr/>
              <p:nvPr/>
            </p:nvSpPr>
            <p:spPr>
              <a:xfrm>
                <a:off x="6036488" y="2992041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22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1" name="Google Shape;12501;p67"/>
              <p:cNvSpPr/>
              <p:nvPr/>
            </p:nvSpPr>
            <p:spPr>
              <a:xfrm>
                <a:off x="6035666" y="299286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2" name="Google Shape;12502;p67"/>
              <p:cNvSpPr/>
              <p:nvPr/>
            </p:nvSpPr>
            <p:spPr>
              <a:xfrm>
                <a:off x="6038992" y="298957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3" name="Google Shape;12503;p67"/>
              <p:cNvSpPr/>
              <p:nvPr/>
            </p:nvSpPr>
            <p:spPr>
              <a:xfrm>
                <a:off x="6038992" y="299039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4" name="Google Shape;12504;p67"/>
              <p:cNvSpPr/>
              <p:nvPr/>
            </p:nvSpPr>
            <p:spPr>
              <a:xfrm>
                <a:off x="6034845" y="299536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5" name="Google Shape;12505;p67"/>
              <p:cNvSpPr/>
              <p:nvPr/>
            </p:nvSpPr>
            <p:spPr>
              <a:xfrm>
                <a:off x="5997679" y="2969742"/>
                <a:ext cx="46321" cy="33098"/>
              </a:xfrm>
              <a:custGeom>
                <a:avLst/>
                <a:gdLst/>
                <a:ahLst/>
                <a:cxnLst/>
                <a:rect l="l" t="t" r="r" b="b"/>
                <a:pathLst>
                  <a:path w="1184" h="846" extrusionOk="0">
                    <a:moveTo>
                      <a:pt x="1141" y="0"/>
                    </a:moveTo>
                    <a:cubicBezTo>
                      <a:pt x="1141" y="22"/>
                      <a:pt x="1141" y="22"/>
                      <a:pt x="1141" y="22"/>
                    </a:cubicBezTo>
                    <a:cubicBezTo>
                      <a:pt x="1141" y="22"/>
                      <a:pt x="1141" y="22"/>
                      <a:pt x="1141" y="43"/>
                    </a:cubicBezTo>
                    <a:lnTo>
                      <a:pt x="1120" y="43"/>
                    </a:lnTo>
                    <a:cubicBezTo>
                      <a:pt x="1099" y="64"/>
                      <a:pt x="1120" y="64"/>
                      <a:pt x="1141" y="64"/>
                    </a:cubicBezTo>
                    <a:cubicBezTo>
                      <a:pt x="1141" y="64"/>
                      <a:pt x="1150" y="54"/>
                      <a:pt x="1156" y="54"/>
                    </a:cubicBezTo>
                    <a:cubicBezTo>
                      <a:pt x="1160" y="54"/>
                      <a:pt x="1162" y="57"/>
                      <a:pt x="1162" y="64"/>
                    </a:cubicBezTo>
                    <a:lnTo>
                      <a:pt x="1162" y="43"/>
                    </a:lnTo>
                    <a:lnTo>
                      <a:pt x="1183" y="43"/>
                    </a:lnTo>
                    <a:cubicBezTo>
                      <a:pt x="1183" y="32"/>
                      <a:pt x="1178" y="32"/>
                      <a:pt x="1172" y="32"/>
                    </a:cubicBezTo>
                    <a:cubicBezTo>
                      <a:pt x="1167" y="32"/>
                      <a:pt x="1162" y="32"/>
                      <a:pt x="1162" y="22"/>
                    </a:cubicBezTo>
                    <a:cubicBezTo>
                      <a:pt x="1162" y="22"/>
                      <a:pt x="1162" y="0"/>
                      <a:pt x="1141" y="0"/>
                    </a:cubicBezTo>
                    <a:close/>
                    <a:moveTo>
                      <a:pt x="1162" y="43"/>
                    </a:moveTo>
                    <a:cubicBezTo>
                      <a:pt x="1162" y="43"/>
                      <a:pt x="1162" y="64"/>
                      <a:pt x="1183" y="64"/>
                    </a:cubicBezTo>
                    <a:cubicBezTo>
                      <a:pt x="1183" y="43"/>
                      <a:pt x="1162" y="43"/>
                      <a:pt x="1162" y="43"/>
                    </a:cubicBezTo>
                    <a:close/>
                    <a:moveTo>
                      <a:pt x="1099" y="64"/>
                    </a:moveTo>
                    <a:lnTo>
                      <a:pt x="1120" y="85"/>
                    </a:lnTo>
                    <a:cubicBezTo>
                      <a:pt x="1120" y="85"/>
                      <a:pt x="1120" y="64"/>
                      <a:pt x="1099" y="64"/>
                    </a:cubicBezTo>
                    <a:close/>
                    <a:moveTo>
                      <a:pt x="1151" y="160"/>
                    </a:moveTo>
                    <a:cubicBezTo>
                      <a:pt x="1150" y="160"/>
                      <a:pt x="1148" y="162"/>
                      <a:pt x="1141" y="169"/>
                    </a:cubicBezTo>
                    <a:cubicBezTo>
                      <a:pt x="1141" y="180"/>
                      <a:pt x="1146" y="185"/>
                      <a:pt x="1151" y="185"/>
                    </a:cubicBezTo>
                    <a:cubicBezTo>
                      <a:pt x="1157" y="185"/>
                      <a:pt x="1162" y="180"/>
                      <a:pt x="1162" y="169"/>
                    </a:cubicBezTo>
                    <a:cubicBezTo>
                      <a:pt x="1148" y="169"/>
                      <a:pt x="1153" y="160"/>
                      <a:pt x="1151" y="160"/>
                    </a:cubicBezTo>
                    <a:close/>
                    <a:moveTo>
                      <a:pt x="993" y="317"/>
                    </a:moveTo>
                    <a:cubicBezTo>
                      <a:pt x="993" y="324"/>
                      <a:pt x="993" y="329"/>
                      <a:pt x="994" y="332"/>
                    </a:cubicBezTo>
                    <a:lnTo>
                      <a:pt x="994" y="332"/>
                    </a:lnTo>
                    <a:cubicBezTo>
                      <a:pt x="995" y="328"/>
                      <a:pt x="999" y="328"/>
                      <a:pt x="1001" y="328"/>
                    </a:cubicBezTo>
                    <a:cubicBezTo>
                      <a:pt x="1003" y="328"/>
                      <a:pt x="1003" y="328"/>
                      <a:pt x="993" y="317"/>
                    </a:cubicBezTo>
                    <a:close/>
                    <a:moveTo>
                      <a:pt x="21" y="402"/>
                    </a:moveTo>
                    <a:cubicBezTo>
                      <a:pt x="14" y="402"/>
                      <a:pt x="12" y="404"/>
                      <a:pt x="11" y="407"/>
                    </a:cubicBezTo>
                    <a:lnTo>
                      <a:pt x="11" y="407"/>
                    </a:lnTo>
                    <a:cubicBezTo>
                      <a:pt x="11" y="407"/>
                      <a:pt x="11" y="407"/>
                      <a:pt x="11" y="407"/>
                    </a:cubicBezTo>
                    <a:cubicBezTo>
                      <a:pt x="5" y="407"/>
                      <a:pt x="0" y="412"/>
                      <a:pt x="0" y="423"/>
                    </a:cubicBezTo>
                    <a:cubicBezTo>
                      <a:pt x="14" y="423"/>
                      <a:pt x="9" y="413"/>
                      <a:pt x="11" y="407"/>
                    </a:cubicBezTo>
                    <a:lnTo>
                      <a:pt x="11" y="407"/>
                    </a:lnTo>
                    <a:cubicBezTo>
                      <a:pt x="15" y="407"/>
                      <a:pt x="19" y="410"/>
                      <a:pt x="20" y="417"/>
                    </a:cubicBezTo>
                    <a:lnTo>
                      <a:pt x="20" y="417"/>
                    </a:lnTo>
                    <a:cubicBezTo>
                      <a:pt x="21" y="413"/>
                      <a:pt x="21" y="409"/>
                      <a:pt x="21" y="402"/>
                    </a:cubicBezTo>
                    <a:close/>
                    <a:moveTo>
                      <a:pt x="20" y="417"/>
                    </a:moveTo>
                    <a:cubicBezTo>
                      <a:pt x="19" y="423"/>
                      <a:pt x="14" y="423"/>
                      <a:pt x="0" y="423"/>
                    </a:cubicBezTo>
                    <a:lnTo>
                      <a:pt x="21" y="423"/>
                    </a:lnTo>
                    <a:cubicBezTo>
                      <a:pt x="21" y="421"/>
                      <a:pt x="21" y="418"/>
                      <a:pt x="20" y="417"/>
                    </a:cubicBezTo>
                    <a:close/>
                    <a:moveTo>
                      <a:pt x="1056" y="529"/>
                    </a:moveTo>
                    <a:cubicBezTo>
                      <a:pt x="1035" y="529"/>
                      <a:pt x="1056" y="550"/>
                      <a:pt x="1035" y="550"/>
                    </a:cubicBezTo>
                    <a:lnTo>
                      <a:pt x="1056" y="550"/>
                    </a:lnTo>
                    <a:cubicBezTo>
                      <a:pt x="1056" y="550"/>
                      <a:pt x="1056" y="529"/>
                      <a:pt x="1056" y="529"/>
                    </a:cubicBezTo>
                    <a:close/>
                    <a:moveTo>
                      <a:pt x="1009" y="565"/>
                    </a:moveTo>
                    <a:cubicBezTo>
                      <a:pt x="1006" y="568"/>
                      <a:pt x="1001" y="571"/>
                      <a:pt x="993" y="571"/>
                    </a:cubicBezTo>
                    <a:lnTo>
                      <a:pt x="1014" y="571"/>
                    </a:lnTo>
                    <a:cubicBezTo>
                      <a:pt x="1014" y="571"/>
                      <a:pt x="1014" y="571"/>
                      <a:pt x="1009" y="565"/>
                    </a:cubicBezTo>
                    <a:close/>
                    <a:moveTo>
                      <a:pt x="972" y="571"/>
                    </a:moveTo>
                    <a:cubicBezTo>
                      <a:pt x="972" y="592"/>
                      <a:pt x="993" y="592"/>
                      <a:pt x="993" y="592"/>
                    </a:cubicBezTo>
                    <a:cubicBezTo>
                      <a:pt x="993" y="571"/>
                      <a:pt x="972" y="571"/>
                      <a:pt x="972" y="571"/>
                    </a:cubicBezTo>
                    <a:close/>
                    <a:moveTo>
                      <a:pt x="401" y="592"/>
                    </a:moveTo>
                    <a:cubicBezTo>
                      <a:pt x="392" y="592"/>
                      <a:pt x="391" y="596"/>
                      <a:pt x="393" y="601"/>
                    </a:cubicBezTo>
                    <a:lnTo>
                      <a:pt x="393" y="601"/>
                    </a:lnTo>
                    <a:lnTo>
                      <a:pt x="401" y="592"/>
                    </a:lnTo>
                    <a:close/>
                    <a:moveTo>
                      <a:pt x="930" y="634"/>
                    </a:moveTo>
                    <a:cubicBezTo>
                      <a:pt x="930" y="655"/>
                      <a:pt x="930" y="655"/>
                      <a:pt x="951" y="655"/>
                    </a:cubicBezTo>
                    <a:lnTo>
                      <a:pt x="930" y="634"/>
                    </a:lnTo>
                    <a:close/>
                    <a:moveTo>
                      <a:pt x="1120" y="64"/>
                    </a:moveTo>
                    <a:cubicBezTo>
                      <a:pt x="1120" y="64"/>
                      <a:pt x="1120" y="85"/>
                      <a:pt x="1120" y="85"/>
                    </a:cubicBezTo>
                    <a:lnTo>
                      <a:pt x="1099" y="85"/>
                    </a:lnTo>
                    <a:cubicBezTo>
                      <a:pt x="1099" y="85"/>
                      <a:pt x="1120" y="106"/>
                      <a:pt x="1099" y="106"/>
                    </a:cubicBezTo>
                    <a:cubicBezTo>
                      <a:pt x="1099" y="106"/>
                      <a:pt x="1099" y="106"/>
                      <a:pt x="1120" y="127"/>
                    </a:cubicBezTo>
                    <a:lnTo>
                      <a:pt x="1099" y="127"/>
                    </a:lnTo>
                    <a:cubicBezTo>
                      <a:pt x="1099" y="134"/>
                      <a:pt x="1096" y="137"/>
                      <a:pt x="1093" y="137"/>
                    </a:cubicBezTo>
                    <a:cubicBezTo>
                      <a:pt x="1087" y="137"/>
                      <a:pt x="1078" y="127"/>
                      <a:pt x="1077" y="127"/>
                    </a:cubicBezTo>
                    <a:lnTo>
                      <a:pt x="1077" y="127"/>
                    </a:lnTo>
                    <a:lnTo>
                      <a:pt x="1099" y="148"/>
                    </a:lnTo>
                    <a:lnTo>
                      <a:pt x="1077" y="148"/>
                    </a:lnTo>
                    <a:cubicBezTo>
                      <a:pt x="1077" y="169"/>
                      <a:pt x="1077" y="169"/>
                      <a:pt x="1077" y="169"/>
                    </a:cubicBezTo>
                    <a:cubicBezTo>
                      <a:pt x="1077" y="169"/>
                      <a:pt x="1077" y="191"/>
                      <a:pt x="1077" y="191"/>
                    </a:cubicBezTo>
                    <a:cubicBezTo>
                      <a:pt x="1077" y="191"/>
                      <a:pt x="1077" y="191"/>
                      <a:pt x="1077" y="212"/>
                    </a:cubicBezTo>
                    <a:lnTo>
                      <a:pt x="1056" y="212"/>
                    </a:lnTo>
                    <a:cubicBezTo>
                      <a:pt x="1056" y="212"/>
                      <a:pt x="1056" y="233"/>
                      <a:pt x="1056" y="233"/>
                    </a:cubicBezTo>
                    <a:cubicBezTo>
                      <a:pt x="1035" y="233"/>
                      <a:pt x="1056" y="254"/>
                      <a:pt x="1056" y="254"/>
                    </a:cubicBezTo>
                    <a:lnTo>
                      <a:pt x="1035" y="254"/>
                    </a:lnTo>
                    <a:cubicBezTo>
                      <a:pt x="1035" y="275"/>
                      <a:pt x="1056" y="275"/>
                      <a:pt x="1035" y="275"/>
                    </a:cubicBezTo>
                    <a:cubicBezTo>
                      <a:pt x="1035" y="275"/>
                      <a:pt x="1035" y="275"/>
                      <a:pt x="1035" y="296"/>
                    </a:cubicBezTo>
                    <a:lnTo>
                      <a:pt x="1014" y="296"/>
                    </a:lnTo>
                    <a:cubicBezTo>
                      <a:pt x="1035" y="296"/>
                      <a:pt x="1014" y="296"/>
                      <a:pt x="1014" y="317"/>
                    </a:cubicBezTo>
                    <a:cubicBezTo>
                      <a:pt x="1014" y="317"/>
                      <a:pt x="993" y="317"/>
                      <a:pt x="1014" y="338"/>
                    </a:cubicBezTo>
                    <a:cubicBezTo>
                      <a:pt x="1000" y="338"/>
                      <a:pt x="995" y="338"/>
                      <a:pt x="994" y="332"/>
                    </a:cubicBezTo>
                    <a:lnTo>
                      <a:pt x="994" y="332"/>
                    </a:lnTo>
                    <a:cubicBezTo>
                      <a:pt x="993" y="334"/>
                      <a:pt x="993" y="336"/>
                      <a:pt x="993" y="338"/>
                    </a:cubicBezTo>
                    <a:cubicBezTo>
                      <a:pt x="979" y="338"/>
                      <a:pt x="984" y="348"/>
                      <a:pt x="982" y="348"/>
                    </a:cubicBezTo>
                    <a:cubicBezTo>
                      <a:pt x="981" y="348"/>
                      <a:pt x="979" y="345"/>
                      <a:pt x="972" y="338"/>
                    </a:cubicBezTo>
                    <a:lnTo>
                      <a:pt x="972" y="360"/>
                    </a:lnTo>
                    <a:cubicBezTo>
                      <a:pt x="982" y="370"/>
                      <a:pt x="977" y="370"/>
                      <a:pt x="969" y="370"/>
                    </a:cubicBezTo>
                    <a:cubicBezTo>
                      <a:pt x="961" y="370"/>
                      <a:pt x="951" y="370"/>
                      <a:pt x="951" y="381"/>
                    </a:cubicBezTo>
                    <a:lnTo>
                      <a:pt x="951" y="402"/>
                    </a:lnTo>
                    <a:cubicBezTo>
                      <a:pt x="951" y="402"/>
                      <a:pt x="951" y="402"/>
                      <a:pt x="951" y="423"/>
                    </a:cubicBezTo>
                    <a:lnTo>
                      <a:pt x="930" y="423"/>
                    </a:lnTo>
                    <a:cubicBezTo>
                      <a:pt x="930" y="423"/>
                      <a:pt x="930" y="429"/>
                      <a:pt x="926" y="432"/>
                    </a:cubicBezTo>
                    <a:lnTo>
                      <a:pt x="926" y="432"/>
                    </a:lnTo>
                    <a:cubicBezTo>
                      <a:pt x="923" y="427"/>
                      <a:pt x="918" y="423"/>
                      <a:pt x="908" y="423"/>
                    </a:cubicBezTo>
                    <a:cubicBezTo>
                      <a:pt x="915" y="430"/>
                      <a:pt x="920" y="432"/>
                      <a:pt x="923" y="432"/>
                    </a:cubicBezTo>
                    <a:cubicBezTo>
                      <a:pt x="924" y="432"/>
                      <a:pt x="925" y="432"/>
                      <a:pt x="926" y="432"/>
                    </a:cubicBezTo>
                    <a:lnTo>
                      <a:pt x="926" y="432"/>
                    </a:lnTo>
                    <a:cubicBezTo>
                      <a:pt x="930" y="437"/>
                      <a:pt x="930" y="444"/>
                      <a:pt x="930" y="444"/>
                    </a:cubicBezTo>
                    <a:cubicBezTo>
                      <a:pt x="922" y="437"/>
                      <a:pt x="920" y="435"/>
                      <a:pt x="919" y="435"/>
                    </a:cubicBezTo>
                    <a:lnTo>
                      <a:pt x="919" y="435"/>
                    </a:lnTo>
                    <a:cubicBezTo>
                      <a:pt x="918" y="435"/>
                      <a:pt x="922" y="444"/>
                      <a:pt x="908" y="444"/>
                    </a:cubicBezTo>
                    <a:lnTo>
                      <a:pt x="908" y="465"/>
                    </a:lnTo>
                    <a:cubicBezTo>
                      <a:pt x="894" y="465"/>
                      <a:pt x="899" y="475"/>
                      <a:pt x="897" y="475"/>
                    </a:cubicBezTo>
                    <a:cubicBezTo>
                      <a:pt x="897" y="475"/>
                      <a:pt x="894" y="472"/>
                      <a:pt x="887" y="465"/>
                    </a:cubicBezTo>
                    <a:cubicBezTo>
                      <a:pt x="887" y="465"/>
                      <a:pt x="887" y="486"/>
                      <a:pt x="887" y="486"/>
                    </a:cubicBezTo>
                    <a:cubicBezTo>
                      <a:pt x="887" y="486"/>
                      <a:pt x="878" y="477"/>
                      <a:pt x="872" y="477"/>
                    </a:cubicBezTo>
                    <a:cubicBezTo>
                      <a:pt x="869" y="477"/>
                      <a:pt x="866" y="479"/>
                      <a:pt x="866" y="486"/>
                    </a:cubicBezTo>
                    <a:lnTo>
                      <a:pt x="845" y="486"/>
                    </a:lnTo>
                    <a:cubicBezTo>
                      <a:pt x="845" y="507"/>
                      <a:pt x="845" y="507"/>
                      <a:pt x="824" y="507"/>
                    </a:cubicBezTo>
                    <a:cubicBezTo>
                      <a:pt x="824" y="514"/>
                      <a:pt x="822" y="517"/>
                      <a:pt x="818" y="517"/>
                    </a:cubicBezTo>
                    <a:cubicBezTo>
                      <a:pt x="812" y="517"/>
                      <a:pt x="803" y="507"/>
                      <a:pt x="803" y="507"/>
                    </a:cubicBezTo>
                    <a:cubicBezTo>
                      <a:pt x="803" y="529"/>
                      <a:pt x="803" y="529"/>
                      <a:pt x="803" y="529"/>
                    </a:cubicBezTo>
                    <a:cubicBezTo>
                      <a:pt x="803" y="529"/>
                      <a:pt x="803" y="550"/>
                      <a:pt x="782" y="550"/>
                    </a:cubicBezTo>
                    <a:cubicBezTo>
                      <a:pt x="761" y="550"/>
                      <a:pt x="761" y="571"/>
                      <a:pt x="761" y="571"/>
                    </a:cubicBezTo>
                    <a:lnTo>
                      <a:pt x="718" y="571"/>
                    </a:lnTo>
                    <a:cubicBezTo>
                      <a:pt x="718" y="571"/>
                      <a:pt x="697" y="592"/>
                      <a:pt x="676" y="592"/>
                    </a:cubicBezTo>
                    <a:cubicBezTo>
                      <a:pt x="676" y="613"/>
                      <a:pt x="655" y="613"/>
                      <a:pt x="655" y="613"/>
                    </a:cubicBezTo>
                    <a:lnTo>
                      <a:pt x="634" y="613"/>
                    </a:lnTo>
                    <a:cubicBezTo>
                      <a:pt x="634" y="613"/>
                      <a:pt x="634" y="613"/>
                      <a:pt x="634" y="634"/>
                    </a:cubicBezTo>
                    <a:cubicBezTo>
                      <a:pt x="634" y="613"/>
                      <a:pt x="613" y="613"/>
                      <a:pt x="613" y="613"/>
                    </a:cubicBezTo>
                    <a:cubicBezTo>
                      <a:pt x="613" y="634"/>
                      <a:pt x="613" y="634"/>
                      <a:pt x="613" y="634"/>
                    </a:cubicBezTo>
                    <a:cubicBezTo>
                      <a:pt x="613" y="634"/>
                      <a:pt x="613" y="613"/>
                      <a:pt x="592" y="613"/>
                    </a:cubicBezTo>
                    <a:cubicBezTo>
                      <a:pt x="592" y="613"/>
                      <a:pt x="613" y="634"/>
                      <a:pt x="613" y="634"/>
                    </a:cubicBezTo>
                    <a:lnTo>
                      <a:pt x="570" y="634"/>
                    </a:lnTo>
                    <a:cubicBezTo>
                      <a:pt x="570" y="634"/>
                      <a:pt x="561" y="625"/>
                      <a:pt x="555" y="625"/>
                    </a:cubicBezTo>
                    <a:cubicBezTo>
                      <a:pt x="552" y="625"/>
                      <a:pt x="549" y="627"/>
                      <a:pt x="549" y="634"/>
                    </a:cubicBezTo>
                    <a:cubicBezTo>
                      <a:pt x="528" y="634"/>
                      <a:pt x="507" y="634"/>
                      <a:pt x="507" y="613"/>
                    </a:cubicBezTo>
                    <a:cubicBezTo>
                      <a:pt x="486" y="634"/>
                      <a:pt x="486" y="634"/>
                      <a:pt x="465" y="634"/>
                    </a:cubicBezTo>
                    <a:cubicBezTo>
                      <a:pt x="465" y="616"/>
                      <a:pt x="449" y="613"/>
                      <a:pt x="430" y="613"/>
                    </a:cubicBezTo>
                    <a:lnTo>
                      <a:pt x="430" y="613"/>
                    </a:lnTo>
                    <a:cubicBezTo>
                      <a:pt x="432" y="610"/>
                      <a:pt x="433" y="607"/>
                      <a:pt x="431" y="607"/>
                    </a:cubicBezTo>
                    <a:lnTo>
                      <a:pt x="431" y="607"/>
                    </a:lnTo>
                    <a:cubicBezTo>
                      <a:pt x="430" y="607"/>
                      <a:pt x="427" y="609"/>
                      <a:pt x="423" y="613"/>
                    </a:cubicBezTo>
                    <a:lnTo>
                      <a:pt x="423" y="592"/>
                    </a:lnTo>
                    <a:cubicBezTo>
                      <a:pt x="423" y="613"/>
                      <a:pt x="401" y="613"/>
                      <a:pt x="401" y="613"/>
                    </a:cubicBezTo>
                    <a:cubicBezTo>
                      <a:pt x="401" y="613"/>
                      <a:pt x="395" y="606"/>
                      <a:pt x="393" y="601"/>
                    </a:cubicBezTo>
                    <a:lnTo>
                      <a:pt x="393" y="601"/>
                    </a:lnTo>
                    <a:lnTo>
                      <a:pt x="380" y="613"/>
                    </a:lnTo>
                    <a:lnTo>
                      <a:pt x="380" y="592"/>
                    </a:lnTo>
                    <a:cubicBezTo>
                      <a:pt x="380" y="592"/>
                      <a:pt x="380" y="592"/>
                      <a:pt x="380" y="571"/>
                    </a:cubicBezTo>
                    <a:cubicBezTo>
                      <a:pt x="374" y="577"/>
                      <a:pt x="368" y="580"/>
                      <a:pt x="362" y="580"/>
                    </a:cubicBezTo>
                    <a:cubicBezTo>
                      <a:pt x="349" y="580"/>
                      <a:pt x="338" y="565"/>
                      <a:pt x="338" y="550"/>
                    </a:cubicBezTo>
                    <a:cubicBezTo>
                      <a:pt x="338" y="560"/>
                      <a:pt x="333" y="565"/>
                      <a:pt x="328" y="565"/>
                    </a:cubicBezTo>
                    <a:cubicBezTo>
                      <a:pt x="322" y="565"/>
                      <a:pt x="317" y="560"/>
                      <a:pt x="317" y="550"/>
                    </a:cubicBezTo>
                    <a:lnTo>
                      <a:pt x="296" y="550"/>
                    </a:lnTo>
                    <a:cubicBezTo>
                      <a:pt x="296" y="550"/>
                      <a:pt x="296" y="529"/>
                      <a:pt x="296" y="529"/>
                    </a:cubicBezTo>
                    <a:cubicBezTo>
                      <a:pt x="296" y="529"/>
                      <a:pt x="254" y="486"/>
                      <a:pt x="211" y="444"/>
                    </a:cubicBezTo>
                    <a:cubicBezTo>
                      <a:pt x="148" y="402"/>
                      <a:pt x="85" y="360"/>
                      <a:pt x="42" y="360"/>
                    </a:cubicBezTo>
                    <a:cubicBezTo>
                      <a:pt x="42" y="370"/>
                      <a:pt x="37" y="370"/>
                      <a:pt x="32" y="370"/>
                    </a:cubicBezTo>
                    <a:cubicBezTo>
                      <a:pt x="26" y="370"/>
                      <a:pt x="21" y="370"/>
                      <a:pt x="21" y="381"/>
                    </a:cubicBezTo>
                    <a:cubicBezTo>
                      <a:pt x="21" y="381"/>
                      <a:pt x="0" y="381"/>
                      <a:pt x="0" y="402"/>
                    </a:cubicBezTo>
                    <a:cubicBezTo>
                      <a:pt x="14" y="402"/>
                      <a:pt x="19" y="392"/>
                      <a:pt x="20" y="392"/>
                    </a:cubicBezTo>
                    <a:cubicBezTo>
                      <a:pt x="21" y="392"/>
                      <a:pt x="21" y="395"/>
                      <a:pt x="21" y="402"/>
                    </a:cubicBezTo>
                    <a:lnTo>
                      <a:pt x="21" y="423"/>
                    </a:lnTo>
                    <a:cubicBezTo>
                      <a:pt x="11" y="433"/>
                      <a:pt x="11" y="433"/>
                      <a:pt x="13" y="433"/>
                    </a:cubicBezTo>
                    <a:cubicBezTo>
                      <a:pt x="16" y="433"/>
                      <a:pt x="21" y="433"/>
                      <a:pt x="21" y="444"/>
                    </a:cubicBezTo>
                    <a:lnTo>
                      <a:pt x="21" y="465"/>
                    </a:lnTo>
                    <a:cubicBezTo>
                      <a:pt x="21" y="472"/>
                      <a:pt x="24" y="475"/>
                      <a:pt x="27" y="475"/>
                    </a:cubicBezTo>
                    <a:cubicBezTo>
                      <a:pt x="33" y="475"/>
                      <a:pt x="42" y="465"/>
                      <a:pt x="42" y="465"/>
                    </a:cubicBezTo>
                    <a:lnTo>
                      <a:pt x="42" y="465"/>
                    </a:lnTo>
                    <a:cubicBezTo>
                      <a:pt x="42" y="476"/>
                      <a:pt x="42" y="476"/>
                      <a:pt x="40" y="476"/>
                    </a:cubicBezTo>
                    <a:cubicBezTo>
                      <a:pt x="37" y="476"/>
                      <a:pt x="32" y="476"/>
                      <a:pt x="21" y="486"/>
                    </a:cubicBezTo>
                    <a:cubicBezTo>
                      <a:pt x="42" y="507"/>
                      <a:pt x="21" y="529"/>
                      <a:pt x="42" y="550"/>
                    </a:cubicBezTo>
                    <a:cubicBezTo>
                      <a:pt x="63" y="550"/>
                      <a:pt x="42" y="571"/>
                      <a:pt x="42" y="592"/>
                    </a:cubicBezTo>
                    <a:lnTo>
                      <a:pt x="63" y="571"/>
                    </a:lnTo>
                    <a:cubicBezTo>
                      <a:pt x="63" y="613"/>
                      <a:pt x="85" y="613"/>
                      <a:pt x="85" y="634"/>
                    </a:cubicBezTo>
                    <a:lnTo>
                      <a:pt x="85" y="613"/>
                    </a:lnTo>
                    <a:lnTo>
                      <a:pt x="106" y="613"/>
                    </a:lnTo>
                    <a:cubicBezTo>
                      <a:pt x="106" y="634"/>
                      <a:pt x="106" y="634"/>
                      <a:pt x="106" y="634"/>
                    </a:cubicBezTo>
                    <a:cubicBezTo>
                      <a:pt x="106" y="655"/>
                      <a:pt x="148" y="676"/>
                      <a:pt x="148" y="698"/>
                    </a:cubicBezTo>
                    <a:cubicBezTo>
                      <a:pt x="190" y="719"/>
                      <a:pt x="211" y="740"/>
                      <a:pt x="254" y="761"/>
                    </a:cubicBezTo>
                    <a:cubicBezTo>
                      <a:pt x="254" y="761"/>
                      <a:pt x="254" y="752"/>
                      <a:pt x="260" y="752"/>
                    </a:cubicBezTo>
                    <a:cubicBezTo>
                      <a:pt x="263" y="752"/>
                      <a:pt x="268" y="754"/>
                      <a:pt x="275" y="761"/>
                    </a:cubicBezTo>
                    <a:cubicBezTo>
                      <a:pt x="275" y="771"/>
                      <a:pt x="280" y="771"/>
                      <a:pt x="285" y="771"/>
                    </a:cubicBezTo>
                    <a:cubicBezTo>
                      <a:pt x="291" y="771"/>
                      <a:pt x="296" y="771"/>
                      <a:pt x="296" y="782"/>
                    </a:cubicBezTo>
                    <a:cubicBezTo>
                      <a:pt x="317" y="782"/>
                      <a:pt x="338" y="803"/>
                      <a:pt x="359" y="803"/>
                    </a:cubicBezTo>
                    <a:cubicBezTo>
                      <a:pt x="380" y="824"/>
                      <a:pt x="380" y="824"/>
                      <a:pt x="380" y="824"/>
                    </a:cubicBezTo>
                    <a:lnTo>
                      <a:pt x="401" y="803"/>
                    </a:lnTo>
                    <a:cubicBezTo>
                      <a:pt x="401" y="824"/>
                      <a:pt x="423" y="824"/>
                      <a:pt x="423" y="824"/>
                    </a:cubicBezTo>
                    <a:lnTo>
                      <a:pt x="444" y="824"/>
                    </a:lnTo>
                    <a:cubicBezTo>
                      <a:pt x="465" y="824"/>
                      <a:pt x="465" y="845"/>
                      <a:pt x="465" y="845"/>
                    </a:cubicBezTo>
                    <a:lnTo>
                      <a:pt x="528" y="845"/>
                    </a:lnTo>
                    <a:lnTo>
                      <a:pt x="528" y="824"/>
                    </a:lnTo>
                    <a:lnTo>
                      <a:pt x="549" y="824"/>
                    </a:lnTo>
                    <a:cubicBezTo>
                      <a:pt x="570" y="824"/>
                      <a:pt x="570" y="824"/>
                      <a:pt x="570" y="845"/>
                    </a:cubicBezTo>
                    <a:cubicBezTo>
                      <a:pt x="592" y="845"/>
                      <a:pt x="592" y="824"/>
                      <a:pt x="613" y="824"/>
                    </a:cubicBezTo>
                    <a:cubicBezTo>
                      <a:pt x="627" y="824"/>
                      <a:pt x="631" y="815"/>
                      <a:pt x="633" y="815"/>
                    </a:cubicBezTo>
                    <a:cubicBezTo>
                      <a:pt x="634" y="815"/>
                      <a:pt x="634" y="817"/>
                      <a:pt x="634" y="824"/>
                    </a:cubicBezTo>
                    <a:lnTo>
                      <a:pt x="676" y="824"/>
                    </a:lnTo>
                    <a:cubicBezTo>
                      <a:pt x="676" y="814"/>
                      <a:pt x="676" y="814"/>
                      <a:pt x="676" y="814"/>
                    </a:cubicBezTo>
                    <a:cubicBezTo>
                      <a:pt x="676" y="814"/>
                      <a:pt x="676" y="814"/>
                      <a:pt x="676" y="803"/>
                    </a:cubicBezTo>
                    <a:cubicBezTo>
                      <a:pt x="676" y="803"/>
                      <a:pt x="676" y="813"/>
                      <a:pt x="682" y="813"/>
                    </a:cubicBezTo>
                    <a:cubicBezTo>
                      <a:pt x="685" y="813"/>
                      <a:pt x="690" y="810"/>
                      <a:pt x="697" y="803"/>
                    </a:cubicBezTo>
                    <a:lnTo>
                      <a:pt x="761" y="803"/>
                    </a:lnTo>
                    <a:cubicBezTo>
                      <a:pt x="782" y="803"/>
                      <a:pt x="803" y="761"/>
                      <a:pt x="824" y="761"/>
                    </a:cubicBezTo>
                    <a:cubicBezTo>
                      <a:pt x="824" y="740"/>
                      <a:pt x="824" y="740"/>
                      <a:pt x="845" y="740"/>
                    </a:cubicBezTo>
                    <a:cubicBezTo>
                      <a:pt x="845" y="740"/>
                      <a:pt x="866" y="740"/>
                      <a:pt x="866" y="761"/>
                    </a:cubicBezTo>
                    <a:lnTo>
                      <a:pt x="887" y="740"/>
                    </a:lnTo>
                    <a:cubicBezTo>
                      <a:pt x="908" y="740"/>
                      <a:pt x="887" y="698"/>
                      <a:pt x="908" y="698"/>
                    </a:cubicBezTo>
                    <a:cubicBezTo>
                      <a:pt x="908" y="698"/>
                      <a:pt x="908" y="698"/>
                      <a:pt x="908" y="676"/>
                    </a:cubicBezTo>
                    <a:cubicBezTo>
                      <a:pt x="908" y="676"/>
                      <a:pt x="908" y="676"/>
                      <a:pt x="908" y="655"/>
                    </a:cubicBezTo>
                    <a:cubicBezTo>
                      <a:pt x="908" y="662"/>
                      <a:pt x="911" y="665"/>
                      <a:pt x="914" y="665"/>
                    </a:cubicBezTo>
                    <a:cubicBezTo>
                      <a:pt x="920" y="665"/>
                      <a:pt x="930" y="655"/>
                      <a:pt x="930" y="655"/>
                    </a:cubicBezTo>
                    <a:cubicBezTo>
                      <a:pt x="930" y="655"/>
                      <a:pt x="930" y="655"/>
                      <a:pt x="930" y="634"/>
                    </a:cubicBezTo>
                    <a:lnTo>
                      <a:pt x="951" y="634"/>
                    </a:lnTo>
                    <a:cubicBezTo>
                      <a:pt x="951" y="634"/>
                      <a:pt x="951" y="634"/>
                      <a:pt x="951" y="613"/>
                    </a:cubicBezTo>
                    <a:lnTo>
                      <a:pt x="972" y="613"/>
                    </a:lnTo>
                    <a:cubicBezTo>
                      <a:pt x="972" y="602"/>
                      <a:pt x="972" y="602"/>
                      <a:pt x="972" y="602"/>
                    </a:cubicBezTo>
                    <a:cubicBezTo>
                      <a:pt x="972" y="602"/>
                      <a:pt x="972" y="602"/>
                      <a:pt x="972" y="592"/>
                    </a:cubicBezTo>
                    <a:cubicBezTo>
                      <a:pt x="972" y="592"/>
                      <a:pt x="972" y="571"/>
                      <a:pt x="972" y="571"/>
                    </a:cubicBezTo>
                    <a:lnTo>
                      <a:pt x="993" y="571"/>
                    </a:lnTo>
                    <a:cubicBezTo>
                      <a:pt x="993" y="571"/>
                      <a:pt x="972" y="571"/>
                      <a:pt x="993" y="550"/>
                    </a:cubicBezTo>
                    <a:cubicBezTo>
                      <a:pt x="1001" y="557"/>
                      <a:pt x="1006" y="562"/>
                      <a:pt x="1009" y="565"/>
                    </a:cubicBezTo>
                    <a:lnTo>
                      <a:pt x="1009" y="565"/>
                    </a:lnTo>
                    <a:cubicBezTo>
                      <a:pt x="1011" y="563"/>
                      <a:pt x="1013" y="561"/>
                      <a:pt x="1013" y="561"/>
                    </a:cubicBezTo>
                    <a:cubicBezTo>
                      <a:pt x="1014" y="561"/>
                      <a:pt x="1014" y="564"/>
                      <a:pt x="1014" y="571"/>
                    </a:cubicBezTo>
                    <a:cubicBezTo>
                      <a:pt x="1014" y="571"/>
                      <a:pt x="1014" y="560"/>
                      <a:pt x="1014" y="554"/>
                    </a:cubicBezTo>
                    <a:lnTo>
                      <a:pt x="1014" y="554"/>
                    </a:lnTo>
                    <a:cubicBezTo>
                      <a:pt x="1016" y="555"/>
                      <a:pt x="1019" y="556"/>
                      <a:pt x="1022" y="556"/>
                    </a:cubicBezTo>
                    <a:cubicBezTo>
                      <a:pt x="1026" y="556"/>
                      <a:pt x="1031" y="554"/>
                      <a:pt x="1035" y="550"/>
                    </a:cubicBezTo>
                    <a:lnTo>
                      <a:pt x="1035" y="529"/>
                    </a:lnTo>
                    <a:lnTo>
                      <a:pt x="1056" y="529"/>
                    </a:lnTo>
                    <a:cubicBezTo>
                      <a:pt x="1035" y="529"/>
                      <a:pt x="1035" y="529"/>
                      <a:pt x="1035" y="507"/>
                    </a:cubicBezTo>
                    <a:lnTo>
                      <a:pt x="1056" y="507"/>
                    </a:lnTo>
                    <a:cubicBezTo>
                      <a:pt x="1056" y="486"/>
                      <a:pt x="1077" y="486"/>
                      <a:pt x="1077" y="486"/>
                    </a:cubicBezTo>
                    <a:cubicBezTo>
                      <a:pt x="1077" y="486"/>
                      <a:pt x="1056" y="465"/>
                      <a:pt x="1056" y="465"/>
                    </a:cubicBezTo>
                    <a:lnTo>
                      <a:pt x="1077" y="465"/>
                    </a:lnTo>
                    <a:lnTo>
                      <a:pt x="1077" y="444"/>
                    </a:lnTo>
                    <a:cubicBezTo>
                      <a:pt x="1077" y="444"/>
                      <a:pt x="1077" y="423"/>
                      <a:pt x="1077" y="423"/>
                    </a:cubicBezTo>
                    <a:cubicBezTo>
                      <a:pt x="1077" y="423"/>
                      <a:pt x="1077" y="414"/>
                      <a:pt x="1084" y="414"/>
                    </a:cubicBezTo>
                    <a:cubicBezTo>
                      <a:pt x="1087" y="414"/>
                      <a:pt x="1091" y="416"/>
                      <a:pt x="1099" y="423"/>
                    </a:cubicBezTo>
                    <a:cubicBezTo>
                      <a:pt x="1099" y="402"/>
                      <a:pt x="1099" y="402"/>
                      <a:pt x="1099" y="402"/>
                    </a:cubicBezTo>
                    <a:cubicBezTo>
                      <a:pt x="1113" y="402"/>
                      <a:pt x="1117" y="392"/>
                      <a:pt x="1119" y="392"/>
                    </a:cubicBezTo>
                    <a:cubicBezTo>
                      <a:pt x="1120" y="392"/>
                      <a:pt x="1120" y="395"/>
                      <a:pt x="1120" y="402"/>
                    </a:cubicBezTo>
                    <a:cubicBezTo>
                      <a:pt x="1141" y="402"/>
                      <a:pt x="1141" y="402"/>
                      <a:pt x="1141" y="381"/>
                    </a:cubicBezTo>
                    <a:lnTo>
                      <a:pt x="1120" y="381"/>
                    </a:lnTo>
                    <a:cubicBezTo>
                      <a:pt x="1120" y="381"/>
                      <a:pt x="1099" y="360"/>
                      <a:pt x="1120" y="360"/>
                    </a:cubicBezTo>
                    <a:lnTo>
                      <a:pt x="1099" y="360"/>
                    </a:lnTo>
                    <a:cubicBezTo>
                      <a:pt x="1099" y="360"/>
                      <a:pt x="1099" y="360"/>
                      <a:pt x="1099" y="338"/>
                    </a:cubicBezTo>
                    <a:cubicBezTo>
                      <a:pt x="1099" y="345"/>
                      <a:pt x="1101" y="348"/>
                      <a:pt x="1104" y="348"/>
                    </a:cubicBezTo>
                    <a:cubicBezTo>
                      <a:pt x="1110" y="348"/>
                      <a:pt x="1120" y="338"/>
                      <a:pt x="1120" y="338"/>
                    </a:cubicBezTo>
                    <a:cubicBezTo>
                      <a:pt x="1120" y="317"/>
                      <a:pt x="1141" y="317"/>
                      <a:pt x="1120" y="317"/>
                    </a:cubicBezTo>
                    <a:cubicBezTo>
                      <a:pt x="1120" y="296"/>
                      <a:pt x="1120" y="296"/>
                      <a:pt x="1141" y="296"/>
                    </a:cubicBezTo>
                    <a:lnTo>
                      <a:pt x="1120" y="296"/>
                    </a:lnTo>
                    <a:cubicBezTo>
                      <a:pt x="1134" y="296"/>
                      <a:pt x="1129" y="287"/>
                      <a:pt x="1131" y="287"/>
                    </a:cubicBezTo>
                    <a:lnTo>
                      <a:pt x="1131" y="287"/>
                    </a:lnTo>
                    <a:cubicBezTo>
                      <a:pt x="1131" y="287"/>
                      <a:pt x="1134" y="289"/>
                      <a:pt x="1141" y="296"/>
                    </a:cubicBezTo>
                    <a:cubicBezTo>
                      <a:pt x="1141" y="275"/>
                      <a:pt x="1141" y="275"/>
                      <a:pt x="1141" y="275"/>
                    </a:cubicBezTo>
                    <a:cubicBezTo>
                      <a:pt x="1162" y="275"/>
                      <a:pt x="1141" y="254"/>
                      <a:pt x="1162" y="254"/>
                    </a:cubicBezTo>
                    <a:lnTo>
                      <a:pt x="1141" y="254"/>
                    </a:lnTo>
                    <a:cubicBezTo>
                      <a:pt x="1141" y="247"/>
                      <a:pt x="1143" y="245"/>
                      <a:pt x="1146" y="245"/>
                    </a:cubicBezTo>
                    <a:cubicBezTo>
                      <a:pt x="1153" y="245"/>
                      <a:pt x="1162" y="254"/>
                      <a:pt x="1162" y="254"/>
                    </a:cubicBezTo>
                    <a:lnTo>
                      <a:pt x="1162" y="233"/>
                    </a:lnTo>
                    <a:lnTo>
                      <a:pt x="1162" y="212"/>
                    </a:lnTo>
                    <a:cubicBezTo>
                      <a:pt x="1162" y="212"/>
                      <a:pt x="1141" y="191"/>
                      <a:pt x="1141" y="191"/>
                    </a:cubicBezTo>
                    <a:cubicBezTo>
                      <a:pt x="1141" y="191"/>
                      <a:pt x="1141" y="191"/>
                      <a:pt x="1141" y="169"/>
                    </a:cubicBezTo>
                    <a:cubicBezTo>
                      <a:pt x="1141" y="169"/>
                      <a:pt x="1141" y="148"/>
                      <a:pt x="1141" y="148"/>
                    </a:cubicBezTo>
                    <a:cubicBezTo>
                      <a:pt x="1148" y="155"/>
                      <a:pt x="1153" y="158"/>
                      <a:pt x="1156" y="158"/>
                    </a:cubicBezTo>
                    <a:cubicBezTo>
                      <a:pt x="1162" y="158"/>
                      <a:pt x="1162" y="148"/>
                      <a:pt x="1162" y="148"/>
                    </a:cubicBezTo>
                    <a:lnTo>
                      <a:pt x="1183" y="148"/>
                    </a:lnTo>
                    <a:cubicBezTo>
                      <a:pt x="1183" y="148"/>
                      <a:pt x="1183" y="127"/>
                      <a:pt x="1162" y="127"/>
                    </a:cubicBezTo>
                    <a:cubicBezTo>
                      <a:pt x="1162" y="106"/>
                      <a:pt x="1162" y="106"/>
                      <a:pt x="1162" y="106"/>
                    </a:cubicBezTo>
                    <a:cubicBezTo>
                      <a:pt x="1162" y="106"/>
                      <a:pt x="1162" y="106"/>
                      <a:pt x="1162" y="85"/>
                    </a:cubicBezTo>
                    <a:cubicBezTo>
                      <a:pt x="1183" y="85"/>
                      <a:pt x="1162" y="64"/>
                      <a:pt x="1162" y="64"/>
                    </a:cubicBezTo>
                    <a:close/>
                    <a:moveTo>
                      <a:pt x="613" y="824"/>
                    </a:moveTo>
                    <a:cubicBezTo>
                      <a:pt x="613" y="824"/>
                      <a:pt x="613" y="824"/>
                      <a:pt x="613" y="845"/>
                    </a:cubicBezTo>
                    <a:cubicBezTo>
                      <a:pt x="634" y="824"/>
                      <a:pt x="613" y="824"/>
                      <a:pt x="613" y="824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6" name="Google Shape;12506;p67"/>
              <p:cNvSpPr/>
              <p:nvPr/>
            </p:nvSpPr>
            <p:spPr>
              <a:xfrm>
                <a:off x="6038992" y="298957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7" name="Google Shape;12507;p67"/>
              <p:cNvSpPr/>
              <p:nvPr/>
            </p:nvSpPr>
            <p:spPr>
              <a:xfrm>
                <a:off x="6035666" y="299372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8" name="Google Shape;12508;p67"/>
              <p:cNvSpPr/>
              <p:nvPr/>
            </p:nvSpPr>
            <p:spPr>
              <a:xfrm>
                <a:off x="6034845" y="2994545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21"/>
                    </a:moveTo>
                    <a:cubicBezTo>
                      <a:pt x="1" y="21"/>
                      <a:pt x="1" y="21"/>
                      <a:pt x="1" y="0"/>
                    </a:cubicBezTo>
                    <a:cubicBezTo>
                      <a:pt x="1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9" name="Google Shape;12509;p67"/>
              <p:cNvSpPr/>
              <p:nvPr/>
            </p:nvSpPr>
            <p:spPr>
              <a:xfrm>
                <a:off x="6040635" y="2985429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1"/>
                    </a:moveTo>
                    <a:cubicBezTo>
                      <a:pt x="1" y="1"/>
                      <a:pt x="1" y="22"/>
                      <a:pt x="1" y="22"/>
                    </a:cubicBezTo>
                    <a:cubicBezTo>
                      <a:pt x="1" y="22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0" name="Google Shape;12510;p67"/>
              <p:cNvSpPr/>
              <p:nvPr/>
            </p:nvSpPr>
            <p:spPr>
              <a:xfrm>
                <a:off x="6043099" y="297717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1" name="Google Shape;12511;p67"/>
              <p:cNvSpPr/>
              <p:nvPr/>
            </p:nvSpPr>
            <p:spPr>
              <a:xfrm>
                <a:off x="6043099" y="297799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2" name="Google Shape;12512;p67"/>
              <p:cNvSpPr/>
              <p:nvPr/>
            </p:nvSpPr>
            <p:spPr>
              <a:xfrm>
                <a:off x="6038992" y="298793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3" name="Google Shape;12513;p67"/>
              <p:cNvSpPr/>
              <p:nvPr/>
            </p:nvSpPr>
            <p:spPr>
              <a:xfrm>
                <a:off x="6043099" y="2977996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4" name="Google Shape;12514;p67"/>
              <p:cNvSpPr/>
              <p:nvPr/>
            </p:nvSpPr>
            <p:spPr>
              <a:xfrm>
                <a:off x="6043099" y="297717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5" name="Google Shape;12515;p67"/>
              <p:cNvSpPr/>
              <p:nvPr/>
            </p:nvSpPr>
            <p:spPr>
              <a:xfrm>
                <a:off x="6041456" y="2982965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6" name="Google Shape;12516;p67"/>
              <p:cNvSpPr/>
              <p:nvPr/>
            </p:nvSpPr>
            <p:spPr>
              <a:xfrm>
                <a:off x="6043099" y="2978818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7" name="Google Shape;12517;p67"/>
              <p:cNvSpPr/>
              <p:nvPr/>
            </p:nvSpPr>
            <p:spPr>
              <a:xfrm>
                <a:off x="6043960" y="2976353"/>
                <a:ext cx="39" cy="39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8" name="Google Shape;12518;p67"/>
              <p:cNvSpPr/>
              <p:nvPr/>
            </p:nvSpPr>
            <p:spPr>
              <a:xfrm>
                <a:off x="6042278" y="2980500"/>
                <a:ext cx="39" cy="861"/>
              </a:xfrm>
              <a:custGeom>
                <a:avLst/>
                <a:gdLst/>
                <a:ahLst/>
                <a:cxnLst/>
                <a:rect l="l" t="t" r="r" b="b"/>
                <a:pathLst>
                  <a:path w="1" h="22" extrusionOk="0">
                    <a:moveTo>
                      <a:pt x="1" y="21"/>
                    </a:moveTo>
                    <a:cubicBezTo>
                      <a:pt x="1" y="21"/>
                      <a:pt x="1" y="21"/>
                      <a:pt x="1" y="0"/>
                    </a:cubicBezTo>
                    <a:cubicBezTo>
                      <a:pt x="1" y="21"/>
                      <a:pt x="1" y="21"/>
                      <a:pt x="1" y="21"/>
                    </a:cubicBezTo>
                    <a:close/>
                  </a:path>
                </a:pathLst>
              </a:custGeom>
              <a:solidFill>
                <a:srgbClr val="1C1C1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9" name="Google Shape;12519;p67"/>
              <p:cNvSpPr/>
              <p:nvPr/>
            </p:nvSpPr>
            <p:spPr>
              <a:xfrm>
                <a:off x="5927417" y="2763375"/>
                <a:ext cx="298387" cy="150700"/>
              </a:xfrm>
              <a:custGeom>
                <a:avLst/>
                <a:gdLst/>
                <a:ahLst/>
                <a:cxnLst/>
                <a:rect l="l" t="t" r="r" b="b"/>
                <a:pathLst>
                  <a:path w="7627" h="3852" extrusionOk="0">
                    <a:moveTo>
                      <a:pt x="3333" y="1"/>
                    </a:moveTo>
                    <a:cubicBezTo>
                      <a:pt x="518" y="1"/>
                      <a:pt x="1" y="2403"/>
                      <a:pt x="1" y="2403"/>
                    </a:cubicBezTo>
                    <a:cubicBezTo>
                      <a:pt x="2638" y="2275"/>
                      <a:pt x="4053" y="1850"/>
                      <a:pt x="4962" y="1155"/>
                    </a:cubicBezTo>
                    <a:lnTo>
                      <a:pt x="4962" y="1155"/>
                    </a:lnTo>
                    <a:cubicBezTo>
                      <a:pt x="4980" y="2130"/>
                      <a:pt x="5130" y="3172"/>
                      <a:pt x="5873" y="3691"/>
                    </a:cubicBezTo>
                    <a:cubicBezTo>
                      <a:pt x="6016" y="3798"/>
                      <a:pt x="6192" y="3852"/>
                      <a:pt x="6367" y="3852"/>
                    </a:cubicBezTo>
                    <a:cubicBezTo>
                      <a:pt x="6504" y="3852"/>
                      <a:pt x="6640" y="3819"/>
                      <a:pt x="6760" y="3754"/>
                    </a:cubicBezTo>
                    <a:cubicBezTo>
                      <a:pt x="6780" y="2950"/>
                      <a:pt x="7548" y="2931"/>
                      <a:pt x="7621" y="2931"/>
                    </a:cubicBezTo>
                    <a:cubicBezTo>
                      <a:pt x="7624" y="2931"/>
                      <a:pt x="7626" y="2931"/>
                      <a:pt x="7626" y="2931"/>
                    </a:cubicBezTo>
                    <a:cubicBezTo>
                      <a:pt x="7626" y="2931"/>
                      <a:pt x="7309" y="396"/>
                      <a:pt x="3951" y="37"/>
                    </a:cubicBezTo>
                    <a:cubicBezTo>
                      <a:pt x="3733" y="12"/>
                      <a:pt x="3527" y="1"/>
                      <a:pt x="333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0" name="Google Shape;12520;p67"/>
              <p:cNvSpPr/>
              <p:nvPr/>
            </p:nvSpPr>
            <p:spPr>
              <a:xfrm>
                <a:off x="5615031" y="2963130"/>
                <a:ext cx="874388" cy="126483"/>
              </a:xfrm>
              <a:custGeom>
                <a:avLst/>
                <a:gdLst/>
                <a:ahLst/>
                <a:cxnLst/>
                <a:rect l="l" t="t" r="r" b="b"/>
                <a:pathLst>
                  <a:path w="22350" h="3233" extrusionOk="0">
                    <a:moveTo>
                      <a:pt x="22096" y="0"/>
                    </a:moveTo>
                    <a:lnTo>
                      <a:pt x="11049" y="2747"/>
                    </a:lnTo>
                    <a:lnTo>
                      <a:pt x="402" y="655"/>
                    </a:lnTo>
                    <a:lnTo>
                      <a:pt x="1" y="1289"/>
                    </a:lnTo>
                    <a:lnTo>
                      <a:pt x="11070" y="3232"/>
                    </a:lnTo>
                    <a:lnTo>
                      <a:pt x="22350" y="550"/>
                    </a:lnTo>
                    <a:lnTo>
                      <a:pt x="22096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1" name="Google Shape;12521;p67"/>
              <p:cNvSpPr/>
              <p:nvPr/>
            </p:nvSpPr>
            <p:spPr>
              <a:xfrm>
                <a:off x="5581973" y="2980500"/>
                <a:ext cx="930607" cy="719854"/>
              </a:xfrm>
              <a:custGeom>
                <a:avLst/>
                <a:gdLst/>
                <a:ahLst/>
                <a:cxnLst/>
                <a:rect l="l" t="t" r="r" b="b"/>
                <a:pathLst>
                  <a:path w="23787" h="18400" extrusionOk="0">
                    <a:moveTo>
                      <a:pt x="23554" y="0"/>
                    </a:moveTo>
                    <a:lnTo>
                      <a:pt x="11915" y="2788"/>
                    </a:lnTo>
                    <a:lnTo>
                      <a:pt x="444" y="761"/>
                    </a:lnTo>
                    <a:lnTo>
                      <a:pt x="1" y="15864"/>
                    </a:lnTo>
                    <a:lnTo>
                      <a:pt x="11894" y="18399"/>
                    </a:lnTo>
                    <a:lnTo>
                      <a:pt x="23786" y="16033"/>
                    </a:lnTo>
                    <a:lnTo>
                      <a:pt x="23554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2" name="Google Shape;12522;p67"/>
              <p:cNvSpPr/>
              <p:nvPr/>
            </p:nvSpPr>
            <p:spPr>
              <a:xfrm>
                <a:off x="6405092" y="3178808"/>
                <a:ext cx="165293" cy="127696"/>
              </a:xfrm>
              <a:custGeom>
                <a:avLst/>
                <a:gdLst/>
                <a:ahLst/>
                <a:cxnLst/>
                <a:rect l="l" t="t" r="r" b="b"/>
                <a:pathLst>
                  <a:path w="4225" h="3264" extrusionOk="0">
                    <a:moveTo>
                      <a:pt x="2387" y="1"/>
                    </a:moveTo>
                    <a:lnTo>
                      <a:pt x="2387" y="1"/>
                    </a:lnTo>
                    <a:cubicBezTo>
                      <a:pt x="2387" y="1"/>
                      <a:pt x="2134" y="106"/>
                      <a:pt x="2472" y="613"/>
                    </a:cubicBezTo>
                    <a:cubicBezTo>
                      <a:pt x="2741" y="994"/>
                      <a:pt x="2689" y="1041"/>
                      <a:pt x="2647" y="1041"/>
                    </a:cubicBezTo>
                    <a:cubicBezTo>
                      <a:pt x="2633" y="1041"/>
                      <a:pt x="2620" y="1036"/>
                      <a:pt x="2620" y="1036"/>
                    </a:cubicBezTo>
                    <a:cubicBezTo>
                      <a:pt x="2620" y="1036"/>
                      <a:pt x="1412" y="665"/>
                      <a:pt x="844" y="665"/>
                    </a:cubicBezTo>
                    <a:cubicBezTo>
                      <a:pt x="707" y="665"/>
                      <a:pt x="607" y="687"/>
                      <a:pt x="570" y="740"/>
                    </a:cubicBezTo>
                    <a:cubicBezTo>
                      <a:pt x="507" y="825"/>
                      <a:pt x="824" y="1057"/>
                      <a:pt x="1099" y="1099"/>
                    </a:cubicBezTo>
                    <a:cubicBezTo>
                      <a:pt x="1373" y="1141"/>
                      <a:pt x="1732" y="1268"/>
                      <a:pt x="1732" y="1268"/>
                    </a:cubicBezTo>
                    <a:cubicBezTo>
                      <a:pt x="1732" y="1268"/>
                      <a:pt x="1199" y="1195"/>
                      <a:pt x="729" y="1195"/>
                    </a:cubicBezTo>
                    <a:cubicBezTo>
                      <a:pt x="401" y="1195"/>
                      <a:pt x="103" y="1231"/>
                      <a:pt x="42" y="1353"/>
                    </a:cubicBezTo>
                    <a:cubicBezTo>
                      <a:pt x="42" y="1353"/>
                      <a:pt x="0" y="1522"/>
                      <a:pt x="486" y="1564"/>
                    </a:cubicBezTo>
                    <a:cubicBezTo>
                      <a:pt x="1141" y="1627"/>
                      <a:pt x="1648" y="1775"/>
                      <a:pt x="1648" y="1775"/>
                    </a:cubicBezTo>
                    <a:cubicBezTo>
                      <a:pt x="1648" y="1775"/>
                      <a:pt x="1578" y="1774"/>
                      <a:pt x="1469" y="1774"/>
                    </a:cubicBezTo>
                    <a:cubicBezTo>
                      <a:pt x="1086" y="1774"/>
                      <a:pt x="218" y="1787"/>
                      <a:pt x="169" y="1902"/>
                    </a:cubicBezTo>
                    <a:cubicBezTo>
                      <a:pt x="85" y="2155"/>
                      <a:pt x="1521" y="2177"/>
                      <a:pt x="1838" y="2324"/>
                    </a:cubicBezTo>
                    <a:cubicBezTo>
                      <a:pt x="1838" y="2324"/>
                      <a:pt x="1683" y="2316"/>
                      <a:pt x="1496" y="2316"/>
                    </a:cubicBezTo>
                    <a:cubicBezTo>
                      <a:pt x="1183" y="2316"/>
                      <a:pt x="779" y="2340"/>
                      <a:pt x="845" y="2472"/>
                    </a:cubicBezTo>
                    <a:cubicBezTo>
                      <a:pt x="908" y="2578"/>
                      <a:pt x="1922" y="2937"/>
                      <a:pt x="2704" y="3212"/>
                    </a:cubicBezTo>
                    <a:cubicBezTo>
                      <a:pt x="2810" y="3247"/>
                      <a:pt x="2918" y="3264"/>
                      <a:pt x="3026" y="3264"/>
                    </a:cubicBezTo>
                    <a:cubicBezTo>
                      <a:pt x="3432" y="3264"/>
                      <a:pt x="3821" y="3021"/>
                      <a:pt x="3971" y="2620"/>
                    </a:cubicBezTo>
                    <a:cubicBezTo>
                      <a:pt x="3971" y="2599"/>
                      <a:pt x="3971" y="2599"/>
                      <a:pt x="3971" y="2578"/>
                    </a:cubicBezTo>
                    <a:cubicBezTo>
                      <a:pt x="4225" y="1923"/>
                      <a:pt x="3971" y="1184"/>
                      <a:pt x="3380" y="804"/>
                    </a:cubicBezTo>
                    <a:cubicBezTo>
                      <a:pt x="3063" y="613"/>
                      <a:pt x="2387" y="1"/>
                      <a:pt x="238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2523" name="Google Shape;12523;p67"/>
            <p:cNvSpPr/>
            <p:nvPr/>
          </p:nvSpPr>
          <p:spPr>
            <a:xfrm>
              <a:off x="5028950" y="2626400"/>
              <a:ext cx="204950" cy="167550"/>
            </a:xfrm>
            <a:custGeom>
              <a:avLst/>
              <a:gdLst/>
              <a:ahLst/>
              <a:cxnLst/>
              <a:rect l="l" t="t" r="r" b="b"/>
              <a:pathLst>
                <a:path w="4099" h="3351" extrusionOk="0">
                  <a:moveTo>
                    <a:pt x="1332" y="0"/>
                  </a:moveTo>
                  <a:cubicBezTo>
                    <a:pt x="1332" y="0"/>
                    <a:pt x="825" y="740"/>
                    <a:pt x="571" y="1014"/>
                  </a:cubicBezTo>
                  <a:cubicBezTo>
                    <a:pt x="85" y="1521"/>
                    <a:pt x="1" y="2303"/>
                    <a:pt x="402" y="2873"/>
                  </a:cubicBezTo>
                  <a:cubicBezTo>
                    <a:pt x="402" y="2894"/>
                    <a:pt x="423" y="2894"/>
                    <a:pt x="423" y="2915"/>
                  </a:cubicBezTo>
                  <a:cubicBezTo>
                    <a:pt x="611" y="3196"/>
                    <a:pt x="925" y="3350"/>
                    <a:pt x="1248" y="3350"/>
                  </a:cubicBezTo>
                  <a:cubicBezTo>
                    <a:pt x="1436" y="3350"/>
                    <a:pt x="1626" y="3298"/>
                    <a:pt x="1796" y="3190"/>
                  </a:cubicBezTo>
                  <a:cubicBezTo>
                    <a:pt x="2494" y="2746"/>
                    <a:pt x="3402" y="2155"/>
                    <a:pt x="3423" y="2028"/>
                  </a:cubicBezTo>
                  <a:cubicBezTo>
                    <a:pt x="3434" y="1975"/>
                    <a:pt x="3377" y="1956"/>
                    <a:pt x="3286" y="1956"/>
                  </a:cubicBezTo>
                  <a:cubicBezTo>
                    <a:pt x="3012" y="1956"/>
                    <a:pt x="2430" y="2134"/>
                    <a:pt x="2430" y="2134"/>
                  </a:cubicBezTo>
                  <a:cubicBezTo>
                    <a:pt x="2705" y="1901"/>
                    <a:pt x="4099" y="1542"/>
                    <a:pt x="3930" y="1331"/>
                  </a:cubicBezTo>
                  <a:cubicBezTo>
                    <a:pt x="3916" y="1306"/>
                    <a:pt x="3864" y="1295"/>
                    <a:pt x="3787" y="1295"/>
                  </a:cubicBezTo>
                  <a:cubicBezTo>
                    <a:pt x="3417" y="1295"/>
                    <a:pt x="2472" y="1542"/>
                    <a:pt x="2472" y="1542"/>
                  </a:cubicBezTo>
                  <a:cubicBezTo>
                    <a:pt x="2472" y="1542"/>
                    <a:pt x="2937" y="1289"/>
                    <a:pt x="3571" y="1056"/>
                  </a:cubicBezTo>
                  <a:cubicBezTo>
                    <a:pt x="4014" y="909"/>
                    <a:pt x="3930" y="761"/>
                    <a:pt x="3930" y="761"/>
                  </a:cubicBezTo>
                  <a:cubicBezTo>
                    <a:pt x="3895" y="715"/>
                    <a:pt x="3819" y="696"/>
                    <a:pt x="3717" y="696"/>
                  </a:cubicBezTo>
                  <a:cubicBezTo>
                    <a:pt x="3258" y="696"/>
                    <a:pt x="2282" y="1078"/>
                    <a:pt x="2282" y="1078"/>
                  </a:cubicBezTo>
                  <a:cubicBezTo>
                    <a:pt x="2282" y="1078"/>
                    <a:pt x="2599" y="866"/>
                    <a:pt x="2853" y="761"/>
                  </a:cubicBezTo>
                  <a:cubicBezTo>
                    <a:pt x="3106" y="634"/>
                    <a:pt x="3381" y="359"/>
                    <a:pt x="3275" y="275"/>
                  </a:cubicBezTo>
                  <a:cubicBezTo>
                    <a:pt x="3253" y="258"/>
                    <a:pt x="3219" y="250"/>
                    <a:pt x="3176" y="250"/>
                  </a:cubicBezTo>
                  <a:cubicBezTo>
                    <a:pt x="2738" y="250"/>
                    <a:pt x="1353" y="1056"/>
                    <a:pt x="1353" y="1056"/>
                  </a:cubicBezTo>
                  <a:cubicBezTo>
                    <a:pt x="1353" y="1056"/>
                    <a:pt x="1337" y="1068"/>
                    <a:pt x="1321" y="1068"/>
                  </a:cubicBezTo>
                  <a:cubicBezTo>
                    <a:pt x="1285" y="1068"/>
                    <a:pt x="1249" y="1008"/>
                    <a:pt x="1395" y="613"/>
                  </a:cubicBezTo>
                  <a:cubicBezTo>
                    <a:pt x="1606" y="43"/>
                    <a:pt x="1332" y="0"/>
                    <a:pt x="13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2524" name="Google Shape;12524;p67"/>
          <p:cNvGrpSpPr/>
          <p:nvPr/>
        </p:nvGrpSpPr>
        <p:grpSpPr>
          <a:xfrm>
            <a:off x="6670801" y="1324256"/>
            <a:ext cx="1698501" cy="2246115"/>
            <a:chOff x="6870326" y="2838762"/>
            <a:chExt cx="1328927" cy="1757386"/>
          </a:xfrm>
        </p:grpSpPr>
        <p:sp>
          <p:nvSpPr>
            <p:cNvPr id="12525" name="Google Shape;12525;p67"/>
            <p:cNvSpPr/>
            <p:nvPr/>
          </p:nvSpPr>
          <p:spPr>
            <a:xfrm>
              <a:off x="8025667" y="4205203"/>
              <a:ext cx="173587" cy="249641"/>
            </a:xfrm>
            <a:custGeom>
              <a:avLst/>
              <a:gdLst/>
              <a:ahLst/>
              <a:cxnLst/>
              <a:rect l="l" t="t" r="r" b="b"/>
              <a:pathLst>
                <a:path w="4437" h="6381" extrusionOk="0">
                  <a:moveTo>
                    <a:pt x="1204" y="1"/>
                  </a:moveTo>
                  <a:lnTo>
                    <a:pt x="0" y="2113"/>
                  </a:lnTo>
                  <a:cubicBezTo>
                    <a:pt x="592" y="2472"/>
                    <a:pt x="1183" y="2853"/>
                    <a:pt x="1774" y="3212"/>
                  </a:cubicBezTo>
                  <a:cubicBezTo>
                    <a:pt x="1838" y="3254"/>
                    <a:pt x="1901" y="3275"/>
                    <a:pt x="1922" y="3338"/>
                  </a:cubicBezTo>
                  <a:cubicBezTo>
                    <a:pt x="1965" y="3402"/>
                    <a:pt x="1943" y="3486"/>
                    <a:pt x="1943" y="3550"/>
                  </a:cubicBezTo>
                  <a:cubicBezTo>
                    <a:pt x="1796" y="4458"/>
                    <a:pt x="1141" y="5578"/>
                    <a:pt x="1732" y="6380"/>
                  </a:cubicBezTo>
                  <a:lnTo>
                    <a:pt x="4436" y="2008"/>
                  </a:lnTo>
                  <a:cubicBezTo>
                    <a:pt x="4098" y="1796"/>
                    <a:pt x="2155" y="592"/>
                    <a:pt x="12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6" name="Google Shape;12526;p67"/>
            <p:cNvSpPr/>
            <p:nvPr/>
          </p:nvSpPr>
          <p:spPr>
            <a:xfrm>
              <a:off x="8090921" y="434075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7" name="Google Shape;12527;p67"/>
            <p:cNvSpPr/>
            <p:nvPr/>
          </p:nvSpPr>
          <p:spPr>
            <a:xfrm>
              <a:off x="8084310" y="433825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8" name="Google Shape;12528;p67"/>
            <p:cNvSpPr/>
            <p:nvPr/>
          </p:nvSpPr>
          <p:spPr>
            <a:xfrm>
              <a:off x="8095068" y="434240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29" name="Google Shape;12529;p67"/>
            <p:cNvSpPr/>
            <p:nvPr/>
          </p:nvSpPr>
          <p:spPr>
            <a:xfrm>
              <a:off x="8071947" y="4332466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0" name="Google Shape;12530;p67"/>
            <p:cNvSpPr/>
            <p:nvPr/>
          </p:nvSpPr>
          <p:spPr>
            <a:xfrm>
              <a:off x="8079381" y="4335791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1" name="Google Shape;12531;p67"/>
            <p:cNvSpPr/>
            <p:nvPr/>
          </p:nvSpPr>
          <p:spPr>
            <a:xfrm>
              <a:off x="8096711" y="43448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2" name="Google Shape;12532;p67"/>
            <p:cNvSpPr/>
            <p:nvPr/>
          </p:nvSpPr>
          <p:spPr>
            <a:xfrm>
              <a:off x="8100858" y="43448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3" name="Google Shape;12533;p67"/>
            <p:cNvSpPr/>
            <p:nvPr/>
          </p:nvSpPr>
          <p:spPr>
            <a:xfrm>
              <a:off x="8099215" y="434404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4" name="Google Shape;12534;p67"/>
            <p:cNvSpPr/>
            <p:nvPr/>
          </p:nvSpPr>
          <p:spPr>
            <a:xfrm>
              <a:off x="8099215" y="434404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5" name="Google Shape;12535;p67"/>
            <p:cNvSpPr/>
            <p:nvPr/>
          </p:nvSpPr>
          <p:spPr>
            <a:xfrm>
              <a:off x="8100037" y="4338256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6" name="Google Shape;12536;p67"/>
            <p:cNvSpPr/>
            <p:nvPr/>
          </p:nvSpPr>
          <p:spPr>
            <a:xfrm>
              <a:off x="8067801" y="432917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7" name="Google Shape;12537;p67"/>
            <p:cNvSpPr/>
            <p:nvPr/>
          </p:nvSpPr>
          <p:spPr>
            <a:xfrm>
              <a:off x="8100858" y="433743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8" name="Google Shape;12538;p67"/>
            <p:cNvSpPr/>
            <p:nvPr/>
          </p:nvSpPr>
          <p:spPr>
            <a:xfrm>
              <a:off x="8094247" y="4344867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1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39" name="Google Shape;12539;p67"/>
            <p:cNvSpPr/>
            <p:nvPr/>
          </p:nvSpPr>
          <p:spPr>
            <a:xfrm>
              <a:off x="8064475" y="432174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0" name="Google Shape;12540;p67"/>
            <p:cNvSpPr/>
            <p:nvPr/>
          </p:nvSpPr>
          <p:spPr>
            <a:xfrm>
              <a:off x="8100858" y="433743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1" name="Google Shape;12541;p67"/>
            <p:cNvSpPr/>
            <p:nvPr/>
          </p:nvSpPr>
          <p:spPr>
            <a:xfrm>
              <a:off x="8076877" y="432917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2" name="Google Shape;12542;p67"/>
            <p:cNvSpPr/>
            <p:nvPr/>
          </p:nvSpPr>
          <p:spPr>
            <a:xfrm>
              <a:off x="8077698" y="43300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3" name="Google Shape;12543;p67"/>
            <p:cNvSpPr/>
            <p:nvPr/>
          </p:nvSpPr>
          <p:spPr>
            <a:xfrm>
              <a:off x="8100037" y="433825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4" name="Google Shape;12544;p67"/>
            <p:cNvSpPr/>
            <p:nvPr/>
          </p:nvSpPr>
          <p:spPr>
            <a:xfrm>
              <a:off x="8084310" y="433164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5" name="Google Shape;12545;p67"/>
            <p:cNvSpPr/>
            <p:nvPr/>
          </p:nvSpPr>
          <p:spPr>
            <a:xfrm>
              <a:off x="8079381" y="433661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6" name="Google Shape;12546;p67"/>
            <p:cNvSpPr/>
            <p:nvPr/>
          </p:nvSpPr>
          <p:spPr>
            <a:xfrm>
              <a:off x="8072769" y="43390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7" name="Google Shape;12547;p67"/>
            <p:cNvSpPr/>
            <p:nvPr/>
          </p:nvSpPr>
          <p:spPr>
            <a:xfrm>
              <a:off x="8072769" y="43390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8" name="Google Shape;12548;p67"/>
            <p:cNvSpPr/>
            <p:nvPr/>
          </p:nvSpPr>
          <p:spPr>
            <a:xfrm>
              <a:off x="8071947" y="4338256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49" name="Google Shape;12549;p67"/>
            <p:cNvSpPr/>
            <p:nvPr/>
          </p:nvSpPr>
          <p:spPr>
            <a:xfrm>
              <a:off x="8077698" y="434158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0" name="Google Shape;12550;p67"/>
            <p:cNvSpPr/>
            <p:nvPr/>
          </p:nvSpPr>
          <p:spPr>
            <a:xfrm>
              <a:off x="8076055" y="434075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1" name="Google Shape;12551;p67"/>
            <p:cNvSpPr/>
            <p:nvPr/>
          </p:nvSpPr>
          <p:spPr>
            <a:xfrm>
              <a:off x="8057864" y="4321746"/>
              <a:ext cx="44678" cy="24804"/>
            </a:xfrm>
            <a:custGeom>
              <a:avLst/>
              <a:gdLst/>
              <a:ahLst/>
              <a:cxnLst/>
              <a:rect l="l" t="t" r="r" b="b"/>
              <a:pathLst>
                <a:path w="1142" h="634" extrusionOk="0">
                  <a:moveTo>
                    <a:pt x="191" y="0"/>
                  </a:moveTo>
                  <a:cubicBezTo>
                    <a:pt x="180" y="0"/>
                    <a:pt x="186" y="0"/>
                    <a:pt x="191" y="3"/>
                  </a:cubicBezTo>
                  <a:lnTo>
                    <a:pt x="191" y="3"/>
                  </a:lnTo>
                  <a:cubicBezTo>
                    <a:pt x="191" y="2"/>
                    <a:pt x="191" y="1"/>
                    <a:pt x="191" y="0"/>
                  </a:cubicBezTo>
                  <a:close/>
                  <a:moveTo>
                    <a:pt x="64" y="43"/>
                  </a:moveTo>
                  <a:cubicBezTo>
                    <a:pt x="64" y="43"/>
                    <a:pt x="43" y="64"/>
                    <a:pt x="64" y="64"/>
                  </a:cubicBezTo>
                  <a:cubicBezTo>
                    <a:pt x="64" y="64"/>
                    <a:pt x="64" y="64"/>
                    <a:pt x="64" y="43"/>
                  </a:cubicBezTo>
                  <a:close/>
                  <a:moveTo>
                    <a:pt x="1078" y="381"/>
                  </a:moveTo>
                  <a:cubicBezTo>
                    <a:pt x="1078" y="391"/>
                    <a:pt x="1083" y="396"/>
                    <a:pt x="1089" y="396"/>
                  </a:cubicBezTo>
                  <a:cubicBezTo>
                    <a:pt x="1094" y="396"/>
                    <a:pt x="1099" y="391"/>
                    <a:pt x="1099" y="381"/>
                  </a:cubicBezTo>
                  <a:lnTo>
                    <a:pt x="1099" y="381"/>
                  </a:lnTo>
                  <a:cubicBezTo>
                    <a:pt x="1099" y="381"/>
                    <a:pt x="1099" y="390"/>
                    <a:pt x="1093" y="390"/>
                  </a:cubicBezTo>
                  <a:cubicBezTo>
                    <a:pt x="1090" y="390"/>
                    <a:pt x="1085" y="388"/>
                    <a:pt x="1078" y="381"/>
                  </a:cubicBezTo>
                  <a:close/>
                  <a:moveTo>
                    <a:pt x="598" y="386"/>
                  </a:moveTo>
                  <a:cubicBezTo>
                    <a:pt x="595" y="390"/>
                    <a:pt x="592" y="394"/>
                    <a:pt x="592" y="402"/>
                  </a:cubicBezTo>
                  <a:lnTo>
                    <a:pt x="592" y="402"/>
                  </a:lnTo>
                  <a:cubicBezTo>
                    <a:pt x="592" y="402"/>
                    <a:pt x="592" y="393"/>
                    <a:pt x="598" y="386"/>
                  </a:cubicBezTo>
                  <a:close/>
                  <a:moveTo>
                    <a:pt x="1120" y="402"/>
                  </a:moveTo>
                  <a:lnTo>
                    <a:pt x="1110" y="412"/>
                  </a:lnTo>
                  <a:lnTo>
                    <a:pt x="1110" y="412"/>
                  </a:lnTo>
                  <a:lnTo>
                    <a:pt x="1120" y="423"/>
                  </a:lnTo>
                  <a:cubicBezTo>
                    <a:pt x="1120" y="412"/>
                    <a:pt x="1115" y="412"/>
                    <a:pt x="1113" y="412"/>
                  </a:cubicBezTo>
                  <a:cubicBezTo>
                    <a:pt x="1110" y="412"/>
                    <a:pt x="1110" y="412"/>
                    <a:pt x="1120" y="402"/>
                  </a:cubicBezTo>
                  <a:close/>
                  <a:moveTo>
                    <a:pt x="381" y="423"/>
                  </a:moveTo>
                  <a:cubicBezTo>
                    <a:pt x="381" y="423"/>
                    <a:pt x="381" y="444"/>
                    <a:pt x="360" y="444"/>
                  </a:cubicBezTo>
                  <a:lnTo>
                    <a:pt x="381" y="444"/>
                  </a:lnTo>
                  <a:cubicBezTo>
                    <a:pt x="381" y="444"/>
                    <a:pt x="381" y="423"/>
                    <a:pt x="381" y="423"/>
                  </a:cubicBezTo>
                  <a:close/>
                  <a:moveTo>
                    <a:pt x="445" y="486"/>
                  </a:moveTo>
                  <a:cubicBezTo>
                    <a:pt x="452" y="493"/>
                    <a:pt x="456" y="496"/>
                    <a:pt x="459" y="496"/>
                  </a:cubicBezTo>
                  <a:cubicBezTo>
                    <a:pt x="459" y="496"/>
                    <a:pt x="460" y="496"/>
                    <a:pt x="460" y="496"/>
                  </a:cubicBezTo>
                  <a:lnTo>
                    <a:pt x="460" y="496"/>
                  </a:lnTo>
                  <a:cubicBezTo>
                    <a:pt x="460" y="496"/>
                    <a:pt x="460" y="496"/>
                    <a:pt x="460" y="496"/>
                  </a:cubicBezTo>
                  <a:cubicBezTo>
                    <a:pt x="463" y="496"/>
                    <a:pt x="466" y="493"/>
                    <a:pt x="466" y="486"/>
                  </a:cubicBezTo>
                  <a:lnTo>
                    <a:pt x="466" y="486"/>
                  </a:lnTo>
                  <a:cubicBezTo>
                    <a:pt x="466" y="486"/>
                    <a:pt x="466" y="495"/>
                    <a:pt x="460" y="496"/>
                  </a:cubicBezTo>
                  <a:lnTo>
                    <a:pt x="460" y="496"/>
                  </a:lnTo>
                  <a:cubicBezTo>
                    <a:pt x="454" y="495"/>
                    <a:pt x="445" y="486"/>
                    <a:pt x="445" y="486"/>
                  </a:cubicBezTo>
                  <a:close/>
                  <a:moveTo>
                    <a:pt x="1099" y="571"/>
                  </a:moveTo>
                  <a:cubicBezTo>
                    <a:pt x="1078" y="571"/>
                    <a:pt x="1078" y="592"/>
                    <a:pt x="1078" y="592"/>
                  </a:cubicBezTo>
                  <a:cubicBezTo>
                    <a:pt x="1099" y="592"/>
                    <a:pt x="1078" y="592"/>
                    <a:pt x="1099" y="571"/>
                  </a:cubicBezTo>
                  <a:close/>
                  <a:moveTo>
                    <a:pt x="170" y="0"/>
                  </a:moveTo>
                  <a:cubicBezTo>
                    <a:pt x="149" y="21"/>
                    <a:pt x="107" y="21"/>
                    <a:pt x="107" y="21"/>
                  </a:cubicBezTo>
                  <a:cubicBezTo>
                    <a:pt x="107" y="43"/>
                    <a:pt x="107" y="43"/>
                    <a:pt x="85" y="43"/>
                  </a:cubicBezTo>
                  <a:cubicBezTo>
                    <a:pt x="85" y="64"/>
                    <a:pt x="85" y="64"/>
                    <a:pt x="64" y="64"/>
                  </a:cubicBezTo>
                  <a:cubicBezTo>
                    <a:pt x="64" y="85"/>
                    <a:pt x="43" y="85"/>
                    <a:pt x="43" y="85"/>
                  </a:cubicBezTo>
                  <a:lnTo>
                    <a:pt x="64" y="85"/>
                  </a:lnTo>
                  <a:cubicBezTo>
                    <a:pt x="43" y="85"/>
                    <a:pt x="43" y="106"/>
                    <a:pt x="22" y="127"/>
                  </a:cubicBezTo>
                  <a:cubicBezTo>
                    <a:pt x="22" y="127"/>
                    <a:pt x="22" y="127"/>
                    <a:pt x="22" y="148"/>
                  </a:cubicBezTo>
                  <a:cubicBezTo>
                    <a:pt x="1" y="190"/>
                    <a:pt x="43" y="254"/>
                    <a:pt x="64" y="296"/>
                  </a:cubicBezTo>
                  <a:cubicBezTo>
                    <a:pt x="85" y="296"/>
                    <a:pt x="85" y="317"/>
                    <a:pt x="107" y="317"/>
                  </a:cubicBezTo>
                  <a:lnTo>
                    <a:pt x="107" y="338"/>
                  </a:lnTo>
                  <a:cubicBezTo>
                    <a:pt x="107" y="338"/>
                    <a:pt x="149" y="359"/>
                    <a:pt x="107" y="359"/>
                  </a:cubicBezTo>
                  <a:cubicBezTo>
                    <a:pt x="128" y="359"/>
                    <a:pt x="149" y="381"/>
                    <a:pt x="170" y="381"/>
                  </a:cubicBezTo>
                  <a:cubicBezTo>
                    <a:pt x="177" y="388"/>
                    <a:pt x="184" y="390"/>
                    <a:pt x="191" y="390"/>
                  </a:cubicBezTo>
                  <a:cubicBezTo>
                    <a:pt x="201" y="390"/>
                    <a:pt x="211" y="385"/>
                    <a:pt x="222" y="382"/>
                  </a:cubicBezTo>
                  <a:lnTo>
                    <a:pt x="222" y="382"/>
                  </a:lnTo>
                  <a:cubicBezTo>
                    <a:pt x="233" y="387"/>
                    <a:pt x="233" y="402"/>
                    <a:pt x="233" y="402"/>
                  </a:cubicBezTo>
                  <a:cubicBezTo>
                    <a:pt x="233" y="391"/>
                    <a:pt x="233" y="391"/>
                    <a:pt x="233" y="391"/>
                  </a:cubicBezTo>
                  <a:cubicBezTo>
                    <a:pt x="233" y="391"/>
                    <a:pt x="233" y="391"/>
                    <a:pt x="233" y="381"/>
                  </a:cubicBezTo>
                  <a:lnTo>
                    <a:pt x="254" y="381"/>
                  </a:lnTo>
                  <a:cubicBezTo>
                    <a:pt x="254" y="381"/>
                    <a:pt x="254" y="381"/>
                    <a:pt x="254" y="402"/>
                  </a:cubicBezTo>
                  <a:cubicBezTo>
                    <a:pt x="268" y="402"/>
                    <a:pt x="273" y="392"/>
                    <a:pt x="275" y="392"/>
                  </a:cubicBezTo>
                  <a:cubicBezTo>
                    <a:pt x="276" y="392"/>
                    <a:pt x="276" y="395"/>
                    <a:pt x="276" y="402"/>
                  </a:cubicBezTo>
                  <a:lnTo>
                    <a:pt x="297" y="402"/>
                  </a:lnTo>
                  <a:lnTo>
                    <a:pt x="297" y="423"/>
                  </a:lnTo>
                  <a:lnTo>
                    <a:pt x="318" y="423"/>
                  </a:lnTo>
                  <a:cubicBezTo>
                    <a:pt x="318" y="423"/>
                    <a:pt x="318" y="423"/>
                    <a:pt x="318" y="402"/>
                  </a:cubicBezTo>
                  <a:cubicBezTo>
                    <a:pt x="318" y="412"/>
                    <a:pt x="323" y="412"/>
                    <a:pt x="328" y="412"/>
                  </a:cubicBezTo>
                  <a:cubicBezTo>
                    <a:pt x="334" y="412"/>
                    <a:pt x="339" y="412"/>
                    <a:pt x="339" y="423"/>
                  </a:cubicBezTo>
                  <a:cubicBezTo>
                    <a:pt x="339" y="423"/>
                    <a:pt x="360" y="423"/>
                    <a:pt x="360" y="444"/>
                  </a:cubicBezTo>
                  <a:cubicBezTo>
                    <a:pt x="360" y="444"/>
                    <a:pt x="360" y="423"/>
                    <a:pt x="360" y="423"/>
                  </a:cubicBezTo>
                  <a:cubicBezTo>
                    <a:pt x="360" y="423"/>
                    <a:pt x="369" y="413"/>
                    <a:pt x="376" y="413"/>
                  </a:cubicBezTo>
                  <a:cubicBezTo>
                    <a:pt x="379" y="413"/>
                    <a:pt x="381" y="416"/>
                    <a:pt x="381" y="423"/>
                  </a:cubicBezTo>
                  <a:cubicBezTo>
                    <a:pt x="402" y="423"/>
                    <a:pt x="381" y="444"/>
                    <a:pt x="381" y="444"/>
                  </a:cubicBezTo>
                  <a:cubicBezTo>
                    <a:pt x="402" y="444"/>
                    <a:pt x="402" y="423"/>
                    <a:pt x="402" y="423"/>
                  </a:cubicBezTo>
                  <a:cubicBezTo>
                    <a:pt x="402" y="444"/>
                    <a:pt x="423" y="444"/>
                    <a:pt x="402" y="444"/>
                  </a:cubicBezTo>
                  <a:cubicBezTo>
                    <a:pt x="402" y="454"/>
                    <a:pt x="408" y="454"/>
                    <a:pt x="410" y="454"/>
                  </a:cubicBezTo>
                  <a:cubicBezTo>
                    <a:pt x="413" y="454"/>
                    <a:pt x="413" y="454"/>
                    <a:pt x="402" y="465"/>
                  </a:cubicBezTo>
                  <a:lnTo>
                    <a:pt x="444" y="465"/>
                  </a:lnTo>
                  <a:cubicBezTo>
                    <a:pt x="444" y="486"/>
                    <a:pt x="444" y="486"/>
                    <a:pt x="444" y="486"/>
                  </a:cubicBezTo>
                  <a:lnTo>
                    <a:pt x="508" y="486"/>
                  </a:lnTo>
                  <a:cubicBezTo>
                    <a:pt x="508" y="497"/>
                    <a:pt x="508" y="497"/>
                    <a:pt x="505" y="497"/>
                  </a:cubicBezTo>
                  <a:cubicBezTo>
                    <a:pt x="503" y="497"/>
                    <a:pt x="497" y="497"/>
                    <a:pt x="487" y="507"/>
                  </a:cubicBezTo>
                  <a:lnTo>
                    <a:pt x="508" y="507"/>
                  </a:lnTo>
                  <a:cubicBezTo>
                    <a:pt x="508" y="500"/>
                    <a:pt x="508" y="498"/>
                    <a:pt x="509" y="498"/>
                  </a:cubicBezTo>
                  <a:cubicBezTo>
                    <a:pt x="510" y="498"/>
                    <a:pt x="515" y="507"/>
                    <a:pt x="529" y="507"/>
                  </a:cubicBezTo>
                  <a:cubicBezTo>
                    <a:pt x="529" y="507"/>
                    <a:pt x="550" y="486"/>
                    <a:pt x="550" y="486"/>
                  </a:cubicBezTo>
                  <a:cubicBezTo>
                    <a:pt x="550" y="486"/>
                    <a:pt x="550" y="507"/>
                    <a:pt x="550" y="507"/>
                  </a:cubicBezTo>
                  <a:lnTo>
                    <a:pt x="571" y="507"/>
                  </a:lnTo>
                  <a:cubicBezTo>
                    <a:pt x="585" y="507"/>
                    <a:pt x="590" y="517"/>
                    <a:pt x="592" y="517"/>
                  </a:cubicBezTo>
                  <a:cubicBezTo>
                    <a:pt x="592" y="517"/>
                    <a:pt x="592" y="514"/>
                    <a:pt x="592" y="507"/>
                  </a:cubicBezTo>
                  <a:cubicBezTo>
                    <a:pt x="592" y="514"/>
                    <a:pt x="595" y="517"/>
                    <a:pt x="598" y="517"/>
                  </a:cubicBezTo>
                  <a:cubicBezTo>
                    <a:pt x="604" y="517"/>
                    <a:pt x="613" y="507"/>
                    <a:pt x="613" y="507"/>
                  </a:cubicBezTo>
                  <a:cubicBezTo>
                    <a:pt x="613" y="507"/>
                    <a:pt x="613" y="507"/>
                    <a:pt x="613" y="528"/>
                  </a:cubicBezTo>
                  <a:lnTo>
                    <a:pt x="635" y="528"/>
                  </a:lnTo>
                  <a:cubicBezTo>
                    <a:pt x="635" y="528"/>
                    <a:pt x="635" y="550"/>
                    <a:pt x="635" y="550"/>
                  </a:cubicBezTo>
                  <a:cubicBezTo>
                    <a:pt x="635" y="550"/>
                    <a:pt x="635" y="528"/>
                    <a:pt x="656" y="528"/>
                  </a:cubicBezTo>
                  <a:cubicBezTo>
                    <a:pt x="635" y="550"/>
                    <a:pt x="656" y="550"/>
                    <a:pt x="635" y="550"/>
                  </a:cubicBezTo>
                  <a:lnTo>
                    <a:pt x="656" y="550"/>
                  </a:lnTo>
                  <a:cubicBezTo>
                    <a:pt x="677" y="550"/>
                    <a:pt x="677" y="528"/>
                    <a:pt x="698" y="528"/>
                  </a:cubicBezTo>
                  <a:cubicBezTo>
                    <a:pt x="698" y="528"/>
                    <a:pt x="698" y="550"/>
                    <a:pt x="719" y="550"/>
                  </a:cubicBezTo>
                  <a:lnTo>
                    <a:pt x="761" y="550"/>
                  </a:lnTo>
                  <a:cubicBezTo>
                    <a:pt x="761" y="550"/>
                    <a:pt x="761" y="550"/>
                    <a:pt x="761" y="571"/>
                  </a:cubicBezTo>
                  <a:cubicBezTo>
                    <a:pt x="761" y="550"/>
                    <a:pt x="761" y="550"/>
                    <a:pt x="782" y="550"/>
                  </a:cubicBezTo>
                  <a:cubicBezTo>
                    <a:pt x="772" y="560"/>
                    <a:pt x="772" y="560"/>
                    <a:pt x="775" y="560"/>
                  </a:cubicBezTo>
                  <a:cubicBezTo>
                    <a:pt x="777" y="560"/>
                    <a:pt x="782" y="560"/>
                    <a:pt x="782" y="571"/>
                  </a:cubicBezTo>
                  <a:lnTo>
                    <a:pt x="846" y="571"/>
                  </a:lnTo>
                  <a:cubicBezTo>
                    <a:pt x="846" y="592"/>
                    <a:pt x="846" y="592"/>
                    <a:pt x="867" y="592"/>
                  </a:cubicBezTo>
                  <a:lnTo>
                    <a:pt x="888" y="592"/>
                  </a:lnTo>
                  <a:cubicBezTo>
                    <a:pt x="888" y="592"/>
                    <a:pt x="909" y="571"/>
                    <a:pt x="888" y="571"/>
                  </a:cubicBezTo>
                  <a:lnTo>
                    <a:pt x="930" y="571"/>
                  </a:lnTo>
                  <a:cubicBezTo>
                    <a:pt x="909" y="571"/>
                    <a:pt x="909" y="592"/>
                    <a:pt x="930" y="592"/>
                  </a:cubicBezTo>
                  <a:cubicBezTo>
                    <a:pt x="930" y="592"/>
                    <a:pt x="951" y="592"/>
                    <a:pt x="951" y="571"/>
                  </a:cubicBezTo>
                  <a:cubicBezTo>
                    <a:pt x="951" y="571"/>
                    <a:pt x="951" y="571"/>
                    <a:pt x="951" y="592"/>
                  </a:cubicBezTo>
                  <a:lnTo>
                    <a:pt x="973" y="613"/>
                  </a:lnTo>
                  <a:cubicBezTo>
                    <a:pt x="973" y="592"/>
                    <a:pt x="951" y="592"/>
                    <a:pt x="973" y="592"/>
                  </a:cubicBezTo>
                  <a:lnTo>
                    <a:pt x="994" y="592"/>
                  </a:lnTo>
                  <a:cubicBezTo>
                    <a:pt x="1001" y="599"/>
                    <a:pt x="1005" y="601"/>
                    <a:pt x="1009" y="601"/>
                  </a:cubicBezTo>
                  <a:cubicBezTo>
                    <a:pt x="1015" y="601"/>
                    <a:pt x="1015" y="592"/>
                    <a:pt x="1015" y="592"/>
                  </a:cubicBezTo>
                  <a:cubicBezTo>
                    <a:pt x="1015" y="592"/>
                    <a:pt x="1015" y="592"/>
                    <a:pt x="1015" y="613"/>
                  </a:cubicBezTo>
                  <a:lnTo>
                    <a:pt x="1078" y="613"/>
                  </a:lnTo>
                  <a:cubicBezTo>
                    <a:pt x="1068" y="602"/>
                    <a:pt x="1068" y="602"/>
                    <a:pt x="1070" y="602"/>
                  </a:cubicBezTo>
                  <a:cubicBezTo>
                    <a:pt x="1073" y="602"/>
                    <a:pt x="1078" y="602"/>
                    <a:pt x="1078" y="592"/>
                  </a:cubicBezTo>
                  <a:lnTo>
                    <a:pt x="1057" y="592"/>
                  </a:lnTo>
                  <a:cubicBezTo>
                    <a:pt x="1057" y="592"/>
                    <a:pt x="1078" y="592"/>
                    <a:pt x="1078" y="571"/>
                  </a:cubicBezTo>
                  <a:lnTo>
                    <a:pt x="1036" y="571"/>
                  </a:lnTo>
                  <a:lnTo>
                    <a:pt x="1036" y="550"/>
                  </a:lnTo>
                  <a:cubicBezTo>
                    <a:pt x="1036" y="550"/>
                    <a:pt x="1027" y="559"/>
                    <a:pt x="1020" y="559"/>
                  </a:cubicBezTo>
                  <a:cubicBezTo>
                    <a:pt x="1017" y="559"/>
                    <a:pt x="1015" y="557"/>
                    <a:pt x="1015" y="550"/>
                  </a:cubicBezTo>
                  <a:lnTo>
                    <a:pt x="994" y="550"/>
                  </a:lnTo>
                  <a:cubicBezTo>
                    <a:pt x="994" y="542"/>
                    <a:pt x="994" y="540"/>
                    <a:pt x="993" y="540"/>
                  </a:cubicBezTo>
                  <a:cubicBezTo>
                    <a:pt x="991" y="540"/>
                    <a:pt x="987" y="550"/>
                    <a:pt x="973" y="550"/>
                  </a:cubicBezTo>
                  <a:cubicBezTo>
                    <a:pt x="973" y="550"/>
                    <a:pt x="973" y="528"/>
                    <a:pt x="994" y="528"/>
                  </a:cubicBezTo>
                  <a:lnTo>
                    <a:pt x="930" y="528"/>
                  </a:lnTo>
                  <a:cubicBezTo>
                    <a:pt x="930" y="521"/>
                    <a:pt x="928" y="519"/>
                    <a:pt x="925" y="519"/>
                  </a:cubicBezTo>
                  <a:cubicBezTo>
                    <a:pt x="919" y="519"/>
                    <a:pt x="909" y="528"/>
                    <a:pt x="909" y="528"/>
                  </a:cubicBezTo>
                  <a:cubicBezTo>
                    <a:pt x="909" y="528"/>
                    <a:pt x="909" y="507"/>
                    <a:pt x="909" y="507"/>
                  </a:cubicBezTo>
                  <a:lnTo>
                    <a:pt x="867" y="507"/>
                  </a:lnTo>
                  <a:cubicBezTo>
                    <a:pt x="867" y="507"/>
                    <a:pt x="846" y="507"/>
                    <a:pt x="846" y="486"/>
                  </a:cubicBezTo>
                  <a:lnTo>
                    <a:pt x="846" y="507"/>
                  </a:lnTo>
                  <a:cubicBezTo>
                    <a:pt x="835" y="497"/>
                    <a:pt x="830" y="497"/>
                    <a:pt x="827" y="497"/>
                  </a:cubicBezTo>
                  <a:cubicBezTo>
                    <a:pt x="825" y="497"/>
                    <a:pt x="825" y="497"/>
                    <a:pt x="825" y="486"/>
                  </a:cubicBezTo>
                  <a:lnTo>
                    <a:pt x="804" y="465"/>
                  </a:lnTo>
                  <a:lnTo>
                    <a:pt x="804" y="486"/>
                  </a:lnTo>
                  <a:lnTo>
                    <a:pt x="782" y="486"/>
                  </a:lnTo>
                  <a:cubicBezTo>
                    <a:pt x="793" y="476"/>
                    <a:pt x="793" y="476"/>
                    <a:pt x="790" y="476"/>
                  </a:cubicBezTo>
                  <a:cubicBezTo>
                    <a:pt x="788" y="476"/>
                    <a:pt x="782" y="476"/>
                    <a:pt x="782" y="465"/>
                  </a:cubicBezTo>
                  <a:cubicBezTo>
                    <a:pt x="782" y="465"/>
                    <a:pt x="782" y="486"/>
                    <a:pt x="761" y="486"/>
                  </a:cubicBezTo>
                  <a:cubicBezTo>
                    <a:pt x="761" y="465"/>
                    <a:pt x="761" y="465"/>
                    <a:pt x="761" y="465"/>
                  </a:cubicBezTo>
                  <a:lnTo>
                    <a:pt x="740" y="465"/>
                  </a:lnTo>
                  <a:cubicBezTo>
                    <a:pt x="719" y="465"/>
                    <a:pt x="719" y="465"/>
                    <a:pt x="719" y="444"/>
                  </a:cubicBezTo>
                  <a:lnTo>
                    <a:pt x="698" y="444"/>
                  </a:lnTo>
                  <a:cubicBezTo>
                    <a:pt x="698" y="444"/>
                    <a:pt x="698" y="423"/>
                    <a:pt x="677" y="423"/>
                  </a:cubicBezTo>
                  <a:cubicBezTo>
                    <a:pt x="677" y="412"/>
                    <a:pt x="672" y="412"/>
                    <a:pt x="666" y="412"/>
                  </a:cubicBezTo>
                  <a:cubicBezTo>
                    <a:pt x="661" y="412"/>
                    <a:pt x="656" y="412"/>
                    <a:pt x="656" y="402"/>
                  </a:cubicBezTo>
                  <a:lnTo>
                    <a:pt x="656" y="423"/>
                  </a:lnTo>
                  <a:cubicBezTo>
                    <a:pt x="635" y="423"/>
                    <a:pt x="635" y="402"/>
                    <a:pt x="613" y="402"/>
                  </a:cubicBezTo>
                  <a:lnTo>
                    <a:pt x="613" y="381"/>
                  </a:lnTo>
                  <a:cubicBezTo>
                    <a:pt x="606" y="381"/>
                    <a:pt x="601" y="383"/>
                    <a:pt x="598" y="386"/>
                  </a:cubicBezTo>
                  <a:lnTo>
                    <a:pt x="598" y="386"/>
                  </a:lnTo>
                  <a:cubicBezTo>
                    <a:pt x="604" y="381"/>
                    <a:pt x="613" y="381"/>
                    <a:pt x="613" y="381"/>
                  </a:cubicBezTo>
                  <a:lnTo>
                    <a:pt x="613" y="381"/>
                  </a:lnTo>
                  <a:lnTo>
                    <a:pt x="592" y="402"/>
                  </a:lnTo>
                  <a:cubicBezTo>
                    <a:pt x="592" y="381"/>
                    <a:pt x="592" y="381"/>
                    <a:pt x="592" y="381"/>
                  </a:cubicBezTo>
                  <a:lnTo>
                    <a:pt x="550" y="381"/>
                  </a:lnTo>
                  <a:cubicBezTo>
                    <a:pt x="550" y="381"/>
                    <a:pt x="550" y="359"/>
                    <a:pt x="529" y="359"/>
                  </a:cubicBezTo>
                  <a:lnTo>
                    <a:pt x="508" y="359"/>
                  </a:lnTo>
                  <a:cubicBezTo>
                    <a:pt x="508" y="352"/>
                    <a:pt x="508" y="350"/>
                    <a:pt x="507" y="350"/>
                  </a:cubicBezTo>
                  <a:cubicBezTo>
                    <a:pt x="506" y="350"/>
                    <a:pt x="501" y="359"/>
                    <a:pt x="487" y="359"/>
                  </a:cubicBezTo>
                  <a:lnTo>
                    <a:pt x="508" y="338"/>
                  </a:lnTo>
                  <a:lnTo>
                    <a:pt x="466" y="338"/>
                  </a:lnTo>
                  <a:lnTo>
                    <a:pt x="466" y="317"/>
                  </a:lnTo>
                  <a:cubicBezTo>
                    <a:pt x="466" y="317"/>
                    <a:pt x="444" y="338"/>
                    <a:pt x="444" y="338"/>
                  </a:cubicBezTo>
                  <a:cubicBezTo>
                    <a:pt x="444" y="338"/>
                    <a:pt x="444" y="338"/>
                    <a:pt x="444" y="317"/>
                  </a:cubicBezTo>
                  <a:cubicBezTo>
                    <a:pt x="423" y="317"/>
                    <a:pt x="423" y="296"/>
                    <a:pt x="423" y="296"/>
                  </a:cubicBezTo>
                  <a:lnTo>
                    <a:pt x="402" y="296"/>
                  </a:lnTo>
                  <a:cubicBezTo>
                    <a:pt x="402" y="296"/>
                    <a:pt x="381" y="275"/>
                    <a:pt x="381" y="275"/>
                  </a:cubicBezTo>
                  <a:lnTo>
                    <a:pt x="360" y="275"/>
                  </a:lnTo>
                  <a:lnTo>
                    <a:pt x="360" y="254"/>
                  </a:lnTo>
                  <a:cubicBezTo>
                    <a:pt x="353" y="261"/>
                    <a:pt x="348" y="263"/>
                    <a:pt x="345" y="263"/>
                  </a:cubicBezTo>
                  <a:cubicBezTo>
                    <a:pt x="339" y="263"/>
                    <a:pt x="339" y="254"/>
                    <a:pt x="339" y="254"/>
                  </a:cubicBezTo>
                  <a:lnTo>
                    <a:pt x="318" y="254"/>
                  </a:lnTo>
                  <a:cubicBezTo>
                    <a:pt x="318" y="254"/>
                    <a:pt x="318" y="254"/>
                    <a:pt x="318" y="233"/>
                  </a:cubicBezTo>
                  <a:lnTo>
                    <a:pt x="297" y="233"/>
                  </a:lnTo>
                  <a:cubicBezTo>
                    <a:pt x="297" y="233"/>
                    <a:pt x="297" y="223"/>
                    <a:pt x="290" y="223"/>
                  </a:cubicBezTo>
                  <a:cubicBezTo>
                    <a:pt x="287" y="223"/>
                    <a:pt x="283" y="226"/>
                    <a:pt x="276" y="233"/>
                  </a:cubicBezTo>
                  <a:cubicBezTo>
                    <a:pt x="276" y="233"/>
                    <a:pt x="276" y="233"/>
                    <a:pt x="276" y="212"/>
                  </a:cubicBezTo>
                  <a:lnTo>
                    <a:pt x="254" y="212"/>
                  </a:lnTo>
                  <a:cubicBezTo>
                    <a:pt x="254" y="212"/>
                    <a:pt x="254" y="190"/>
                    <a:pt x="254" y="190"/>
                  </a:cubicBezTo>
                  <a:lnTo>
                    <a:pt x="254" y="169"/>
                  </a:lnTo>
                  <a:cubicBezTo>
                    <a:pt x="275" y="169"/>
                    <a:pt x="276" y="169"/>
                    <a:pt x="276" y="190"/>
                  </a:cubicBezTo>
                  <a:lnTo>
                    <a:pt x="276" y="190"/>
                  </a:lnTo>
                  <a:cubicBezTo>
                    <a:pt x="276" y="180"/>
                    <a:pt x="275" y="180"/>
                    <a:pt x="273" y="180"/>
                  </a:cubicBezTo>
                  <a:cubicBezTo>
                    <a:pt x="270" y="180"/>
                    <a:pt x="265" y="180"/>
                    <a:pt x="254" y="169"/>
                  </a:cubicBezTo>
                  <a:lnTo>
                    <a:pt x="254" y="169"/>
                  </a:lnTo>
                  <a:cubicBezTo>
                    <a:pt x="255" y="170"/>
                    <a:pt x="276" y="190"/>
                    <a:pt x="276" y="190"/>
                  </a:cubicBezTo>
                  <a:cubicBezTo>
                    <a:pt x="276" y="186"/>
                    <a:pt x="276" y="182"/>
                    <a:pt x="276" y="180"/>
                  </a:cubicBezTo>
                  <a:cubicBezTo>
                    <a:pt x="276" y="180"/>
                    <a:pt x="276" y="180"/>
                    <a:pt x="276" y="169"/>
                  </a:cubicBezTo>
                  <a:lnTo>
                    <a:pt x="297" y="190"/>
                  </a:lnTo>
                  <a:cubicBezTo>
                    <a:pt x="297" y="190"/>
                    <a:pt x="297" y="169"/>
                    <a:pt x="297" y="169"/>
                  </a:cubicBezTo>
                  <a:cubicBezTo>
                    <a:pt x="307" y="180"/>
                    <a:pt x="323" y="180"/>
                    <a:pt x="339" y="180"/>
                  </a:cubicBezTo>
                  <a:cubicBezTo>
                    <a:pt x="355" y="180"/>
                    <a:pt x="371" y="180"/>
                    <a:pt x="381" y="190"/>
                  </a:cubicBezTo>
                  <a:lnTo>
                    <a:pt x="487" y="190"/>
                  </a:lnTo>
                  <a:cubicBezTo>
                    <a:pt x="501" y="190"/>
                    <a:pt x="506" y="200"/>
                    <a:pt x="507" y="200"/>
                  </a:cubicBezTo>
                  <a:cubicBezTo>
                    <a:pt x="508" y="200"/>
                    <a:pt x="508" y="197"/>
                    <a:pt x="508" y="190"/>
                  </a:cubicBezTo>
                  <a:lnTo>
                    <a:pt x="508" y="212"/>
                  </a:lnTo>
                  <a:cubicBezTo>
                    <a:pt x="529" y="212"/>
                    <a:pt x="529" y="212"/>
                    <a:pt x="550" y="191"/>
                  </a:cubicBezTo>
                  <a:lnTo>
                    <a:pt x="550" y="191"/>
                  </a:lnTo>
                  <a:cubicBezTo>
                    <a:pt x="540" y="201"/>
                    <a:pt x="540" y="201"/>
                    <a:pt x="542" y="201"/>
                  </a:cubicBezTo>
                  <a:cubicBezTo>
                    <a:pt x="545" y="201"/>
                    <a:pt x="550" y="201"/>
                    <a:pt x="550" y="212"/>
                  </a:cubicBezTo>
                  <a:lnTo>
                    <a:pt x="571" y="212"/>
                  </a:lnTo>
                  <a:cubicBezTo>
                    <a:pt x="571" y="212"/>
                    <a:pt x="592" y="212"/>
                    <a:pt x="592" y="233"/>
                  </a:cubicBezTo>
                  <a:cubicBezTo>
                    <a:pt x="599" y="226"/>
                    <a:pt x="606" y="223"/>
                    <a:pt x="613" y="223"/>
                  </a:cubicBezTo>
                  <a:cubicBezTo>
                    <a:pt x="628" y="223"/>
                    <a:pt x="642" y="233"/>
                    <a:pt x="656" y="233"/>
                  </a:cubicBezTo>
                  <a:lnTo>
                    <a:pt x="677" y="233"/>
                  </a:lnTo>
                  <a:lnTo>
                    <a:pt x="677" y="254"/>
                  </a:lnTo>
                  <a:cubicBezTo>
                    <a:pt x="677" y="254"/>
                    <a:pt x="686" y="244"/>
                    <a:pt x="693" y="244"/>
                  </a:cubicBezTo>
                  <a:cubicBezTo>
                    <a:pt x="696" y="244"/>
                    <a:pt x="698" y="247"/>
                    <a:pt x="698" y="254"/>
                  </a:cubicBezTo>
                  <a:lnTo>
                    <a:pt x="719" y="254"/>
                  </a:lnTo>
                  <a:cubicBezTo>
                    <a:pt x="719" y="254"/>
                    <a:pt x="719" y="275"/>
                    <a:pt x="719" y="275"/>
                  </a:cubicBezTo>
                  <a:cubicBezTo>
                    <a:pt x="719" y="275"/>
                    <a:pt x="804" y="317"/>
                    <a:pt x="867" y="338"/>
                  </a:cubicBezTo>
                  <a:cubicBezTo>
                    <a:pt x="951" y="381"/>
                    <a:pt x="1015" y="444"/>
                    <a:pt x="1078" y="444"/>
                  </a:cubicBezTo>
                  <a:cubicBezTo>
                    <a:pt x="1078" y="423"/>
                    <a:pt x="1078" y="423"/>
                    <a:pt x="1099" y="423"/>
                  </a:cubicBezTo>
                  <a:lnTo>
                    <a:pt x="1110" y="412"/>
                  </a:lnTo>
                  <a:lnTo>
                    <a:pt x="1110" y="412"/>
                  </a:lnTo>
                  <a:lnTo>
                    <a:pt x="1099" y="402"/>
                  </a:lnTo>
                  <a:cubicBezTo>
                    <a:pt x="1099" y="402"/>
                    <a:pt x="1090" y="411"/>
                    <a:pt x="1084" y="411"/>
                  </a:cubicBezTo>
                  <a:cubicBezTo>
                    <a:pt x="1081" y="411"/>
                    <a:pt x="1078" y="409"/>
                    <a:pt x="1078" y="402"/>
                  </a:cubicBezTo>
                  <a:lnTo>
                    <a:pt x="1078" y="381"/>
                  </a:lnTo>
                  <a:cubicBezTo>
                    <a:pt x="1078" y="370"/>
                    <a:pt x="1078" y="370"/>
                    <a:pt x="1078" y="370"/>
                  </a:cubicBezTo>
                  <a:cubicBezTo>
                    <a:pt x="1078" y="370"/>
                    <a:pt x="1078" y="370"/>
                    <a:pt x="1078" y="359"/>
                  </a:cubicBezTo>
                  <a:lnTo>
                    <a:pt x="1057" y="338"/>
                  </a:lnTo>
                  <a:cubicBezTo>
                    <a:pt x="1057" y="338"/>
                    <a:pt x="1057" y="338"/>
                    <a:pt x="1057" y="317"/>
                  </a:cubicBezTo>
                  <a:cubicBezTo>
                    <a:pt x="1057" y="317"/>
                    <a:pt x="1057" y="327"/>
                    <a:pt x="1051" y="327"/>
                  </a:cubicBezTo>
                  <a:cubicBezTo>
                    <a:pt x="1048" y="327"/>
                    <a:pt x="1043" y="324"/>
                    <a:pt x="1036" y="317"/>
                  </a:cubicBezTo>
                  <a:cubicBezTo>
                    <a:pt x="1036" y="317"/>
                    <a:pt x="1044" y="309"/>
                    <a:pt x="1050" y="308"/>
                  </a:cubicBezTo>
                  <a:lnTo>
                    <a:pt x="1050" y="308"/>
                  </a:lnTo>
                  <a:cubicBezTo>
                    <a:pt x="1052" y="311"/>
                    <a:pt x="1054" y="314"/>
                    <a:pt x="1057" y="317"/>
                  </a:cubicBezTo>
                  <a:cubicBezTo>
                    <a:pt x="1057" y="310"/>
                    <a:pt x="1055" y="308"/>
                    <a:pt x="1052" y="308"/>
                  </a:cubicBezTo>
                  <a:cubicBezTo>
                    <a:pt x="1051" y="308"/>
                    <a:pt x="1050" y="308"/>
                    <a:pt x="1050" y="308"/>
                  </a:cubicBezTo>
                  <a:lnTo>
                    <a:pt x="1050" y="308"/>
                  </a:lnTo>
                  <a:cubicBezTo>
                    <a:pt x="1036" y="286"/>
                    <a:pt x="1033" y="254"/>
                    <a:pt x="1015" y="254"/>
                  </a:cubicBezTo>
                  <a:cubicBezTo>
                    <a:pt x="1015" y="233"/>
                    <a:pt x="1015" y="233"/>
                    <a:pt x="1015" y="233"/>
                  </a:cubicBezTo>
                  <a:cubicBezTo>
                    <a:pt x="994" y="233"/>
                    <a:pt x="994" y="212"/>
                    <a:pt x="994" y="212"/>
                  </a:cubicBezTo>
                  <a:lnTo>
                    <a:pt x="973" y="212"/>
                  </a:lnTo>
                  <a:cubicBezTo>
                    <a:pt x="973" y="190"/>
                    <a:pt x="930" y="169"/>
                    <a:pt x="909" y="148"/>
                  </a:cubicBezTo>
                  <a:lnTo>
                    <a:pt x="909" y="169"/>
                  </a:lnTo>
                  <a:cubicBezTo>
                    <a:pt x="888" y="148"/>
                    <a:pt x="846" y="127"/>
                    <a:pt x="804" y="106"/>
                  </a:cubicBezTo>
                  <a:cubicBezTo>
                    <a:pt x="761" y="85"/>
                    <a:pt x="719" y="64"/>
                    <a:pt x="656" y="43"/>
                  </a:cubicBezTo>
                  <a:cubicBezTo>
                    <a:pt x="656" y="43"/>
                    <a:pt x="656" y="64"/>
                    <a:pt x="656" y="64"/>
                  </a:cubicBezTo>
                  <a:cubicBezTo>
                    <a:pt x="635" y="21"/>
                    <a:pt x="635" y="43"/>
                    <a:pt x="613" y="21"/>
                  </a:cubicBezTo>
                  <a:cubicBezTo>
                    <a:pt x="599" y="21"/>
                    <a:pt x="585" y="12"/>
                    <a:pt x="565" y="12"/>
                  </a:cubicBezTo>
                  <a:cubicBezTo>
                    <a:pt x="555" y="12"/>
                    <a:pt x="543" y="14"/>
                    <a:pt x="529" y="21"/>
                  </a:cubicBezTo>
                  <a:cubicBezTo>
                    <a:pt x="518" y="11"/>
                    <a:pt x="513" y="11"/>
                    <a:pt x="508" y="11"/>
                  </a:cubicBezTo>
                  <a:cubicBezTo>
                    <a:pt x="503" y="11"/>
                    <a:pt x="497" y="11"/>
                    <a:pt x="487" y="0"/>
                  </a:cubicBezTo>
                  <a:lnTo>
                    <a:pt x="466" y="21"/>
                  </a:lnTo>
                  <a:lnTo>
                    <a:pt x="466" y="21"/>
                  </a:lnTo>
                  <a:cubicBezTo>
                    <a:pt x="476" y="11"/>
                    <a:pt x="476" y="11"/>
                    <a:pt x="471" y="11"/>
                  </a:cubicBezTo>
                  <a:cubicBezTo>
                    <a:pt x="466" y="11"/>
                    <a:pt x="455" y="11"/>
                    <a:pt x="444" y="0"/>
                  </a:cubicBezTo>
                  <a:cubicBezTo>
                    <a:pt x="444" y="0"/>
                    <a:pt x="435" y="10"/>
                    <a:pt x="429" y="10"/>
                  </a:cubicBezTo>
                  <a:cubicBezTo>
                    <a:pt x="426" y="10"/>
                    <a:pt x="423" y="7"/>
                    <a:pt x="423" y="0"/>
                  </a:cubicBezTo>
                  <a:lnTo>
                    <a:pt x="212" y="0"/>
                  </a:lnTo>
                  <a:cubicBezTo>
                    <a:pt x="212" y="0"/>
                    <a:pt x="203" y="9"/>
                    <a:pt x="197" y="10"/>
                  </a:cubicBezTo>
                  <a:lnTo>
                    <a:pt x="197" y="10"/>
                  </a:lnTo>
                  <a:cubicBezTo>
                    <a:pt x="197" y="6"/>
                    <a:pt x="194" y="4"/>
                    <a:pt x="191" y="3"/>
                  </a:cubicBezTo>
                  <a:lnTo>
                    <a:pt x="191" y="3"/>
                  </a:lnTo>
                  <a:cubicBezTo>
                    <a:pt x="192" y="8"/>
                    <a:pt x="194" y="10"/>
                    <a:pt x="196" y="10"/>
                  </a:cubicBezTo>
                  <a:cubicBezTo>
                    <a:pt x="197" y="10"/>
                    <a:pt x="197" y="10"/>
                    <a:pt x="197" y="10"/>
                  </a:cubicBezTo>
                  <a:lnTo>
                    <a:pt x="197" y="10"/>
                  </a:lnTo>
                  <a:cubicBezTo>
                    <a:pt x="197" y="13"/>
                    <a:pt x="196" y="16"/>
                    <a:pt x="191" y="21"/>
                  </a:cubicBezTo>
                  <a:cubicBezTo>
                    <a:pt x="191" y="21"/>
                    <a:pt x="170" y="21"/>
                    <a:pt x="170" y="0"/>
                  </a:cubicBezTo>
                  <a:close/>
                  <a:moveTo>
                    <a:pt x="1078" y="592"/>
                  </a:moveTo>
                  <a:cubicBezTo>
                    <a:pt x="1078" y="613"/>
                    <a:pt x="1078" y="613"/>
                    <a:pt x="1078" y="613"/>
                  </a:cubicBezTo>
                  <a:cubicBezTo>
                    <a:pt x="1078" y="613"/>
                    <a:pt x="1078" y="613"/>
                    <a:pt x="1078" y="634"/>
                  </a:cubicBezTo>
                  <a:cubicBezTo>
                    <a:pt x="1078" y="634"/>
                    <a:pt x="1099" y="613"/>
                    <a:pt x="1099" y="613"/>
                  </a:cubicBezTo>
                  <a:cubicBezTo>
                    <a:pt x="1120" y="592"/>
                    <a:pt x="1099" y="592"/>
                    <a:pt x="1099" y="592"/>
                  </a:cubicBezTo>
                  <a:close/>
                  <a:moveTo>
                    <a:pt x="1120" y="592"/>
                  </a:moveTo>
                  <a:cubicBezTo>
                    <a:pt x="1120" y="592"/>
                    <a:pt x="1120" y="613"/>
                    <a:pt x="1099" y="613"/>
                  </a:cubicBezTo>
                  <a:cubicBezTo>
                    <a:pt x="1099" y="623"/>
                    <a:pt x="1099" y="623"/>
                    <a:pt x="1099" y="623"/>
                  </a:cubicBezTo>
                  <a:cubicBezTo>
                    <a:pt x="1099" y="623"/>
                    <a:pt x="1099" y="623"/>
                    <a:pt x="1099" y="634"/>
                  </a:cubicBezTo>
                  <a:cubicBezTo>
                    <a:pt x="1120" y="634"/>
                    <a:pt x="1099" y="613"/>
                    <a:pt x="1120" y="613"/>
                  </a:cubicBezTo>
                  <a:cubicBezTo>
                    <a:pt x="1120" y="620"/>
                    <a:pt x="1123" y="622"/>
                    <a:pt x="1126" y="622"/>
                  </a:cubicBezTo>
                  <a:cubicBezTo>
                    <a:pt x="1132" y="622"/>
                    <a:pt x="1142" y="613"/>
                    <a:pt x="1142" y="613"/>
                  </a:cubicBezTo>
                  <a:cubicBezTo>
                    <a:pt x="1131" y="602"/>
                    <a:pt x="1126" y="602"/>
                    <a:pt x="1123" y="602"/>
                  </a:cubicBezTo>
                  <a:cubicBezTo>
                    <a:pt x="1120" y="602"/>
                    <a:pt x="1120" y="602"/>
                    <a:pt x="1120" y="59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2" name="Google Shape;12552;p67"/>
            <p:cNvSpPr/>
            <p:nvPr/>
          </p:nvSpPr>
          <p:spPr>
            <a:xfrm>
              <a:off x="8077698" y="434158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3" name="Google Shape;12553;p67"/>
            <p:cNvSpPr/>
            <p:nvPr/>
          </p:nvSpPr>
          <p:spPr>
            <a:xfrm>
              <a:off x="8071087" y="433825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4" name="Google Shape;12554;p67"/>
            <p:cNvSpPr/>
            <p:nvPr/>
          </p:nvSpPr>
          <p:spPr>
            <a:xfrm>
              <a:off x="8069444" y="4337434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1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5" name="Google Shape;12555;p67"/>
            <p:cNvSpPr/>
            <p:nvPr/>
          </p:nvSpPr>
          <p:spPr>
            <a:xfrm>
              <a:off x="8081845" y="434240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6" name="Google Shape;12556;p67"/>
            <p:cNvSpPr/>
            <p:nvPr/>
          </p:nvSpPr>
          <p:spPr>
            <a:xfrm>
              <a:off x="8093425" y="43448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7" name="Google Shape;12557;p67"/>
            <p:cNvSpPr/>
            <p:nvPr/>
          </p:nvSpPr>
          <p:spPr>
            <a:xfrm>
              <a:off x="8092604" y="43448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8" name="Google Shape;12558;p67"/>
            <p:cNvSpPr/>
            <p:nvPr/>
          </p:nvSpPr>
          <p:spPr>
            <a:xfrm>
              <a:off x="8079381" y="434158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59" name="Google Shape;12559;p67"/>
            <p:cNvSpPr/>
            <p:nvPr/>
          </p:nvSpPr>
          <p:spPr>
            <a:xfrm>
              <a:off x="8091743" y="4344867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0" name="Google Shape;12560;p67"/>
            <p:cNvSpPr/>
            <p:nvPr/>
          </p:nvSpPr>
          <p:spPr>
            <a:xfrm>
              <a:off x="8093425" y="43448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1" name="Google Shape;12561;p67"/>
            <p:cNvSpPr/>
            <p:nvPr/>
          </p:nvSpPr>
          <p:spPr>
            <a:xfrm>
              <a:off x="8085992" y="434322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2" name="Google Shape;12562;p67"/>
            <p:cNvSpPr/>
            <p:nvPr/>
          </p:nvSpPr>
          <p:spPr>
            <a:xfrm>
              <a:off x="8091743" y="43448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3" name="Google Shape;12563;p67"/>
            <p:cNvSpPr/>
            <p:nvPr/>
          </p:nvSpPr>
          <p:spPr>
            <a:xfrm>
              <a:off x="8093425" y="434568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4" name="Google Shape;12564;p67"/>
            <p:cNvSpPr/>
            <p:nvPr/>
          </p:nvSpPr>
          <p:spPr>
            <a:xfrm>
              <a:off x="8088457" y="434404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5" name="Google Shape;12565;p67"/>
            <p:cNvSpPr/>
            <p:nvPr/>
          </p:nvSpPr>
          <p:spPr>
            <a:xfrm>
              <a:off x="8089278" y="435891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6" name="Google Shape;12566;p67"/>
            <p:cNvSpPr/>
            <p:nvPr/>
          </p:nvSpPr>
          <p:spPr>
            <a:xfrm>
              <a:off x="8081845" y="43580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7" name="Google Shape;12567;p67"/>
            <p:cNvSpPr/>
            <p:nvPr/>
          </p:nvSpPr>
          <p:spPr>
            <a:xfrm>
              <a:off x="8093425" y="435891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8" name="Google Shape;12568;p67"/>
            <p:cNvSpPr/>
            <p:nvPr/>
          </p:nvSpPr>
          <p:spPr>
            <a:xfrm>
              <a:off x="8068622" y="4353982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69" name="Google Shape;12569;p67"/>
            <p:cNvSpPr/>
            <p:nvPr/>
          </p:nvSpPr>
          <p:spPr>
            <a:xfrm>
              <a:off x="8076055" y="435726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0" name="Google Shape;12570;p67"/>
            <p:cNvSpPr/>
            <p:nvPr/>
          </p:nvSpPr>
          <p:spPr>
            <a:xfrm>
              <a:off x="8095890" y="436141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1" name="Google Shape;12571;p67"/>
            <p:cNvSpPr/>
            <p:nvPr/>
          </p:nvSpPr>
          <p:spPr>
            <a:xfrm>
              <a:off x="8100037" y="435973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2" name="Google Shape;12572;p67"/>
            <p:cNvSpPr/>
            <p:nvPr/>
          </p:nvSpPr>
          <p:spPr>
            <a:xfrm>
              <a:off x="8097533" y="4358912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cubicBezTo>
                    <a:pt x="22" y="1"/>
                    <a:pt x="22" y="22"/>
                    <a:pt x="1" y="22"/>
                  </a:cubicBezTo>
                  <a:cubicBezTo>
                    <a:pt x="22" y="22"/>
                    <a:pt x="22" y="22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3" name="Google Shape;12573;p67"/>
            <p:cNvSpPr/>
            <p:nvPr/>
          </p:nvSpPr>
          <p:spPr>
            <a:xfrm>
              <a:off x="8097533" y="435973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4" name="Google Shape;12574;p67"/>
            <p:cNvSpPr/>
            <p:nvPr/>
          </p:nvSpPr>
          <p:spPr>
            <a:xfrm>
              <a:off x="8100037" y="4347371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5" name="Google Shape;12575;p67"/>
            <p:cNvSpPr/>
            <p:nvPr/>
          </p:nvSpPr>
          <p:spPr>
            <a:xfrm>
              <a:off x="8063654" y="43506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6" name="Google Shape;12576;p67"/>
            <p:cNvSpPr/>
            <p:nvPr/>
          </p:nvSpPr>
          <p:spPr>
            <a:xfrm>
              <a:off x="8100037" y="434651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7" name="Google Shape;12577;p67"/>
            <p:cNvSpPr/>
            <p:nvPr/>
          </p:nvSpPr>
          <p:spPr>
            <a:xfrm>
              <a:off x="8093425" y="43622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8" name="Google Shape;12578;p67"/>
            <p:cNvSpPr/>
            <p:nvPr/>
          </p:nvSpPr>
          <p:spPr>
            <a:xfrm>
              <a:off x="8061189" y="434404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79" name="Google Shape;12579;p67"/>
            <p:cNvSpPr/>
            <p:nvPr/>
          </p:nvSpPr>
          <p:spPr>
            <a:xfrm>
              <a:off x="8100037" y="434651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0" name="Google Shape;12580;p67"/>
            <p:cNvSpPr/>
            <p:nvPr/>
          </p:nvSpPr>
          <p:spPr>
            <a:xfrm>
              <a:off x="8074412" y="434819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1" name="Google Shape;12581;p67"/>
            <p:cNvSpPr/>
            <p:nvPr/>
          </p:nvSpPr>
          <p:spPr>
            <a:xfrm>
              <a:off x="8075234" y="434819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2" name="Google Shape;12582;p67"/>
            <p:cNvSpPr/>
            <p:nvPr/>
          </p:nvSpPr>
          <p:spPr>
            <a:xfrm>
              <a:off x="8100037" y="434737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3" name="Google Shape;12583;p67"/>
            <p:cNvSpPr/>
            <p:nvPr/>
          </p:nvSpPr>
          <p:spPr>
            <a:xfrm>
              <a:off x="8082667" y="434737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4" name="Google Shape;12584;p67"/>
            <p:cNvSpPr/>
            <p:nvPr/>
          </p:nvSpPr>
          <p:spPr>
            <a:xfrm>
              <a:off x="8076877" y="435726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5" name="Google Shape;12585;p67"/>
            <p:cNvSpPr/>
            <p:nvPr/>
          </p:nvSpPr>
          <p:spPr>
            <a:xfrm>
              <a:off x="8070265" y="436059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6" name="Google Shape;12586;p67"/>
            <p:cNvSpPr/>
            <p:nvPr/>
          </p:nvSpPr>
          <p:spPr>
            <a:xfrm>
              <a:off x="8070265" y="4360594"/>
              <a:ext cx="861" cy="391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1" y="0"/>
                  </a:moveTo>
                  <a:cubicBezTo>
                    <a:pt x="1" y="7"/>
                    <a:pt x="1" y="9"/>
                    <a:pt x="2" y="9"/>
                  </a:cubicBezTo>
                  <a:cubicBezTo>
                    <a:pt x="3" y="9"/>
                    <a:pt x="8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7" name="Google Shape;12587;p67"/>
            <p:cNvSpPr/>
            <p:nvPr/>
          </p:nvSpPr>
          <p:spPr>
            <a:xfrm>
              <a:off x="8069444" y="436059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8" name="Google Shape;12588;p67"/>
            <p:cNvSpPr/>
            <p:nvPr/>
          </p:nvSpPr>
          <p:spPr>
            <a:xfrm>
              <a:off x="8076055" y="43622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89" name="Google Shape;12589;p67"/>
            <p:cNvSpPr/>
            <p:nvPr/>
          </p:nvSpPr>
          <p:spPr>
            <a:xfrm>
              <a:off x="8074412" y="43622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0" name="Google Shape;12590;p67"/>
            <p:cNvSpPr/>
            <p:nvPr/>
          </p:nvSpPr>
          <p:spPr>
            <a:xfrm>
              <a:off x="8066979" y="435973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1" name="Google Shape;12591;p67"/>
            <p:cNvSpPr/>
            <p:nvPr/>
          </p:nvSpPr>
          <p:spPr>
            <a:xfrm>
              <a:off x="8054577" y="4340368"/>
              <a:ext cx="47143" cy="22730"/>
            </a:xfrm>
            <a:custGeom>
              <a:avLst/>
              <a:gdLst/>
              <a:ahLst/>
              <a:cxnLst/>
              <a:rect l="l" t="t" r="r" b="b"/>
              <a:pathLst>
                <a:path w="1205" h="581" extrusionOk="0">
                  <a:moveTo>
                    <a:pt x="1162" y="137"/>
                  </a:moveTo>
                  <a:cubicBezTo>
                    <a:pt x="1152" y="137"/>
                    <a:pt x="1152" y="142"/>
                    <a:pt x="1152" y="147"/>
                  </a:cubicBezTo>
                  <a:cubicBezTo>
                    <a:pt x="1157" y="142"/>
                    <a:pt x="1162" y="137"/>
                    <a:pt x="1162" y="137"/>
                  </a:cubicBezTo>
                  <a:close/>
                  <a:moveTo>
                    <a:pt x="1152" y="147"/>
                  </a:moveTo>
                  <a:cubicBezTo>
                    <a:pt x="1146" y="153"/>
                    <a:pt x="1141" y="158"/>
                    <a:pt x="1141" y="158"/>
                  </a:cubicBezTo>
                  <a:cubicBezTo>
                    <a:pt x="1152" y="158"/>
                    <a:pt x="1152" y="153"/>
                    <a:pt x="1152" y="147"/>
                  </a:cubicBezTo>
                  <a:close/>
                  <a:moveTo>
                    <a:pt x="602" y="443"/>
                  </a:moveTo>
                  <a:cubicBezTo>
                    <a:pt x="598" y="443"/>
                    <a:pt x="594" y="443"/>
                    <a:pt x="593" y="448"/>
                  </a:cubicBezTo>
                  <a:lnTo>
                    <a:pt x="593" y="448"/>
                  </a:lnTo>
                  <a:cubicBezTo>
                    <a:pt x="595" y="448"/>
                    <a:pt x="598" y="446"/>
                    <a:pt x="602" y="443"/>
                  </a:cubicBezTo>
                  <a:close/>
                  <a:moveTo>
                    <a:pt x="1057" y="475"/>
                  </a:moveTo>
                  <a:cubicBezTo>
                    <a:pt x="1057" y="475"/>
                    <a:pt x="1057" y="475"/>
                    <a:pt x="1057" y="475"/>
                  </a:cubicBezTo>
                  <a:cubicBezTo>
                    <a:pt x="1057" y="475"/>
                    <a:pt x="1057" y="475"/>
                    <a:pt x="1057" y="475"/>
                  </a:cubicBezTo>
                  <a:close/>
                  <a:moveTo>
                    <a:pt x="1035" y="475"/>
                  </a:moveTo>
                  <a:cubicBezTo>
                    <a:pt x="1026" y="475"/>
                    <a:pt x="1029" y="475"/>
                    <a:pt x="1034" y="477"/>
                  </a:cubicBezTo>
                  <a:lnTo>
                    <a:pt x="1034" y="477"/>
                  </a:lnTo>
                  <a:cubicBezTo>
                    <a:pt x="1035" y="475"/>
                    <a:pt x="1035" y="475"/>
                    <a:pt x="1035" y="475"/>
                  </a:cubicBezTo>
                  <a:close/>
                  <a:moveTo>
                    <a:pt x="233" y="475"/>
                  </a:moveTo>
                  <a:cubicBezTo>
                    <a:pt x="233" y="485"/>
                    <a:pt x="238" y="485"/>
                    <a:pt x="243" y="485"/>
                  </a:cubicBezTo>
                  <a:cubicBezTo>
                    <a:pt x="238" y="480"/>
                    <a:pt x="233" y="475"/>
                    <a:pt x="233" y="475"/>
                  </a:cubicBezTo>
                  <a:close/>
                  <a:moveTo>
                    <a:pt x="243" y="485"/>
                  </a:moveTo>
                  <a:cubicBezTo>
                    <a:pt x="249" y="491"/>
                    <a:pt x="254" y="496"/>
                    <a:pt x="254" y="496"/>
                  </a:cubicBezTo>
                  <a:cubicBezTo>
                    <a:pt x="254" y="485"/>
                    <a:pt x="249" y="485"/>
                    <a:pt x="243" y="485"/>
                  </a:cubicBezTo>
                  <a:close/>
                  <a:moveTo>
                    <a:pt x="402" y="517"/>
                  </a:moveTo>
                  <a:cubicBezTo>
                    <a:pt x="402" y="517"/>
                    <a:pt x="402" y="538"/>
                    <a:pt x="381" y="538"/>
                  </a:cubicBezTo>
                  <a:lnTo>
                    <a:pt x="402" y="538"/>
                  </a:lnTo>
                  <a:cubicBezTo>
                    <a:pt x="402" y="517"/>
                    <a:pt x="402" y="517"/>
                    <a:pt x="423" y="517"/>
                  </a:cubicBezTo>
                  <a:close/>
                  <a:moveTo>
                    <a:pt x="486" y="559"/>
                  </a:moveTo>
                  <a:cubicBezTo>
                    <a:pt x="486" y="559"/>
                    <a:pt x="486" y="559"/>
                    <a:pt x="486" y="580"/>
                  </a:cubicBezTo>
                  <a:cubicBezTo>
                    <a:pt x="486" y="573"/>
                    <a:pt x="489" y="571"/>
                    <a:pt x="492" y="571"/>
                  </a:cubicBezTo>
                  <a:cubicBezTo>
                    <a:pt x="498" y="571"/>
                    <a:pt x="507" y="580"/>
                    <a:pt x="507" y="580"/>
                  </a:cubicBezTo>
                  <a:cubicBezTo>
                    <a:pt x="507" y="570"/>
                    <a:pt x="507" y="570"/>
                    <a:pt x="505" y="570"/>
                  </a:cubicBezTo>
                  <a:cubicBezTo>
                    <a:pt x="502" y="570"/>
                    <a:pt x="497" y="570"/>
                    <a:pt x="486" y="559"/>
                  </a:cubicBezTo>
                  <a:close/>
                  <a:moveTo>
                    <a:pt x="661" y="1"/>
                  </a:moveTo>
                  <a:cubicBezTo>
                    <a:pt x="644" y="1"/>
                    <a:pt x="627" y="3"/>
                    <a:pt x="613" y="10"/>
                  </a:cubicBezTo>
                  <a:cubicBezTo>
                    <a:pt x="609" y="6"/>
                    <a:pt x="605" y="4"/>
                    <a:pt x="602" y="4"/>
                  </a:cubicBezTo>
                  <a:cubicBezTo>
                    <a:pt x="594" y="4"/>
                    <a:pt x="590" y="16"/>
                    <a:pt x="582" y="16"/>
                  </a:cubicBezTo>
                  <a:cubicBezTo>
                    <a:pt x="579" y="16"/>
                    <a:pt x="575" y="15"/>
                    <a:pt x="571" y="10"/>
                  </a:cubicBezTo>
                  <a:cubicBezTo>
                    <a:pt x="550" y="10"/>
                    <a:pt x="507" y="10"/>
                    <a:pt x="486" y="31"/>
                  </a:cubicBezTo>
                  <a:lnTo>
                    <a:pt x="486" y="10"/>
                  </a:lnTo>
                  <a:cubicBezTo>
                    <a:pt x="465" y="10"/>
                    <a:pt x="465" y="31"/>
                    <a:pt x="444" y="31"/>
                  </a:cubicBezTo>
                  <a:lnTo>
                    <a:pt x="402" y="31"/>
                  </a:lnTo>
                  <a:cubicBezTo>
                    <a:pt x="402" y="31"/>
                    <a:pt x="381" y="52"/>
                    <a:pt x="381" y="52"/>
                  </a:cubicBezTo>
                  <a:cubicBezTo>
                    <a:pt x="381" y="31"/>
                    <a:pt x="360" y="31"/>
                    <a:pt x="360" y="31"/>
                  </a:cubicBezTo>
                  <a:cubicBezTo>
                    <a:pt x="338" y="52"/>
                    <a:pt x="317" y="52"/>
                    <a:pt x="275" y="52"/>
                  </a:cubicBezTo>
                  <a:lnTo>
                    <a:pt x="296" y="74"/>
                  </a:lnTo>
                  <a:lnTo>
                    <a:pt x="254" y="74"/>
                  </a:lnTo>
                  <a:cubicBezTo>
                    <a:pt x="275" y="74"/>
                    <a:pt x="275" y="74"/>
                    <a:pt x="275" y="52"/>
                  </a:cubicBezTo>
                  <a:lnTo>
                    <a:pt x="275" y="52"/>
                  </a:lnTo>
                  <a:cubicBezTo>
                    <a:pt x="275" y="53"/>
                    <a:pt x="275" y="74"/>
                    <a:pt x="254" y="74"/>
                  </a:cubicBezTo>
                  <a:cubicBezTo>
                    <a:pt x="254" y="74"/>
                    <a:pt x="254" y="74"/>
                    <a:pt x="254" y="52"/>
                  </a:cubicBezTo>
                  <a:cubicBezTo>
                    <a:pt x="233" y="74"/>
                    <a:pt x="233" y="74"/>
                    <a:pt x="212" y="95"/>
                  </a:cubicBezTo>
                  <a:cubicBezTo>
                    <a:pt x="212" y="84"/>
                    <a:pt x="206" y="84"/>
                    <a:pt x="201" y="84"/>
                  </a:cubicBezTo>
                  <a:cubicBezTo>
                    <a:pt x="196" y="84"/>
                    <a:pt x="191" y="84"/>
                    <a:pt x="191" y="74"/>
                  </a:cubicBezTo>
                  <a:cubicBezTo>
                    <a:pt x="169" y="95"/>
                    <a:pt x="191" y="95"/>
                    <a:pt x="191" y="95"/>
                  </a:cubicBezTo>
                  <a:cubicBezTo>
                    <a:pt x="176" y="95"/>
                    <a:pt x="172" y="104"/>
                    <a:pt x="170" y="104"/>
                  </a:cubicBezTo>
                  <a:cubicBezTo>
                    <a:pt x="169" y="104"/>
                    <a:pt x="169" y="102"/>
                    <a:pt x="169" y="95"/>
                  </a:cubicBezTo>
                  <a:lnTo>
                    <a:pt x="148" y="95"/>
                  </a:lnTo>
                  <a:cubicBezTo>
                    <a:pt x="127" y="116"/>
                    <a:pt x="106" y="116"/>
                    <a:pt x="85" y="137"/>
                  </a:cubicBezTo>
                  <a:lnTo>
                    <a:pt x="106" y="137"/>
                  </a:lnTo>
                  <a:cubicBezTo>
                    <a:pt x="95" y="147"/>
                    <a:pt x="90" y="147"/>
                    <a:pt x="85" y="147"/>
                  </a:cubicBezTo>
                  <a:cubicBezTo>
                    <a:pt x="80" y="147"/>
                    <a:pt x="74" y="147"/>
                    <a:pt x="64" y="158"/>
                  </a:cubicBezTo>
                  <a:cubicBezTo>
                    <a:pt x="64" y="158"/>
                    <a:pt x="64" y="158"/>
                    <a:pt x="64" y="179"/>
                  </a:cubicBezTo>
                  <a:cubicBezTo>
                    <a:pt x="43" y="179"/>
                    <a:pt x="64" y="158"/>
                    <a:pt x="64" y="158"/>
                  </a:cubicBezTo>
                  <a:cubicBezTo>
                    <a:pt x="43" y="158"/>
                    <a:pt x="43" y="179"/>
                    <a:pt x="43" y="179"/>
                  </a:cubicBezTo>
                  <a:cubicBezTo>
                    <a:pt x="43" y="179"/>
                    <a:pt x="43" y="179"/>
                    <a:pt x="43" y="200"/>
                  </a:cubicBezTo>
                  <a:cubicBezTo>
                    <a:pt x="43" y="200"/>
                    <a:pt x="22" y="221"/>
                    <a:pt x="22" y="242"/>
                  </a:cubicBezTo>
                  <a:cubicBezTo>
                    <a:pt x="22" y="242"/>
                    <a:pt x="0" y="242"/>
                    <a:pt x="22" y="264"/>
                  </a:cubicBezTo>
                  <a:cubicBezTo>
                    <a:pt x="22" y="264"/>
                    <a:pt x="22" y="285"/>
                    <a:pt x="22" y="285"/>
                  </a:cubicBezTo>
                  <a:cubicBezTo>
                    <a:pt x="22" y="327"/>
                    <a:pt x="64" y="369"/>
                    <a:pt x="106" y="411"/>
                  </a:cubicBezTo>
                  <a:lnTo>
                    <a:pt x="148" y="411"/>
                  </a:lnTo>
                  <a:lnTo>
                    <a:pt x="127" y="433"/>
                  </a:lnTo>
                  <a:lnTo>
                    <a:pt x="148" y="433"/>
                  </a:lnTo>
                  <a:cubicBezTo>
                    <a:pt x="148" y="433"/>
                    <a:pt x="169" y="454"/>
                    <a:pt x="148" y="454"/>
                  </a:cubicBezTo>
                  <a:lnTo>
                    <a:pt x="169" y="475"/>
                  </a:lnTo>
                  <a:cubicBezTo>
                    <a:pt x="183" y="475"/>
                    <a:pt x="188" y="465"/>
                    <a:pt x="190" y="465"/>
                  </a:cubicBezTo>
                  <a:cubicBezTo>
                    <a:pt x="191" y="465"/>
                    <a:pt x="191" y="468"/>
                    <a:pt x="191" y="475"/>
                  </a:cubicBezTo>
                  <a:cubicBezTo>
                    <a:pt x="198" y="482"/>
                    <a:pt x="202" y="484"/>
                    <a:pt x="206" y="484"/>
                  </a:cubicBezTo>
                  <a:cubicBezTo>
                    <a:pt x="214" y="484"/>
                    <a:pt x="219" y="475"/>
                    <a:pt x="233" y="475"/>
                  </a:cubicBezTo>
                  <a:lnTo>
                    <a:pt x="275" y="475"/>
                  </a:lnTo>
                  <a:cubicBezTo>
                    <a:pt x="275" y="475"/>
                    <a:pt x="275" y="475"/>
                    <a:pt x="275" y="496"/>
                  </a:cubicBezTo>
                  <a:lnTo>
                    <a:pt x="317" y="496"/>
                  </a:lnTo>
                  <a:lnTo>
                    <a:pt x="317" y="517"/>
                  </a:lnTo>
                  <a:lnTo>
                    <a:pt x="338" y="517"/>
                  </a:lnTo>
                  <a:cubicBezTo>
                    <a:pt x="338" y="517"/>
                    <a:pt x="338" y="517"/>
                    <a:pt x="338" y="496"/>
                  </a:cubicBezTo>
                  <a:cubicBezTo>
                    <a:pt x="338" y="507"/>
                    <a:pt x="344" y="507"/>
                    <a:pt x="349" y="507"/>
                  </a:cubicBezTo>
                  <a:cubicBezTo>
                    <a:pt x="354" y="507"/>
                    <a:pt x="360" y="507"/>
                    <a:pt x="360" y="517"/>
                  </a:cubicBezTo>
                  <a:lnTo>
                    <a:pt x="402" y="517"/>
                  </a:lnTo>
                  <a:cubicBezTo>
                    <a:pt x="402" y="517"/>
                    <a:pt x="402" y="508"/>
                    <a:pt x="408" y="508"/>
                  </a:cubicBezTo>
                  <a:cubicBezTo>
                    <a:pt x="411" y="508"/>
                    <a:pt x="416" y="510"/>
                    <a:pt x="423" y="517"/>
                  </a:cubicBezTo>
                  <a:cubicBezTo>
                    <a:pt x="423" y="517"/>
                    <a:pt x="444" y="517"/>
                    <a:pt x="444" y="538"/>
                  </a:cubicBezTo>
                  <a:cubicBezTo>
                    <a:pt x="448" y="534"/>
                    <a:pt x="451" y="532"/>
                    <a:pt x="452" y="532"/>
                  </a:cubicBezTo>
                  <a:lnTo>
                    <a:pt x="452" y="532"/>
                  </a:lnTo>
                  <a:cubicBezTo>
                    <a:pt x="458" y="532"/>
                    <a:pt x="448" y="559"/>
                    <a:pt x="465" y="559"/>
                  </a:cubicBezTo>
                  <a:cubicBezTo>
                    <a:pt x="465" y="559"/>
                    <a:pt x="465" y="559"/>
                    <a:pt x="465" y="538"/>
                  </a:cubicBezTo>
                  <a:cubicBezTo>
                    <a:pt x="465" y="538"/>
                    <a:pt x="465" y="559"/>
                    <a:pt x="486" y="559"/>
                  </a:cubicBezTo>
                  <a:lnTo>
                    <a:pt x="507" y="559"/>
                  </a:lnTo>
                  <a:cubicBezTo>
                    <a:pt x="521" y="559"/>
                    <a:pt x="526" y="550"/>
                    <a:pt x="534" y="550"/>
                  </a:cubicBezTo>
                  <a:cubicBezTo>
                    <a:pt x="538" y="550"/>
                    <a:pt x="543" y="552"/>
                    <a:pt x="550" y="559"/>
                  </a:cubicBezTo>
                  <a:lnTo>
                    <a:pt x="571" y="559"/>
                  </a:lnTo>
                  <a:cubicBezTo>
                    <a:pt x="571" y="566"/>
                    <a:pt x="573" y="568"/>
                    <a:pt x="575" y="568"/>
                  </a:cubicBezTo>
                  <a:cubicBezTo>
                    <a:pt x="581" y="568"/>
                    <a:pt x="592" y="553"/>
                    <a:pt x="592" y="538"/>
                  </a:cubicBezTo>
                  <a:cubicBezTo>
                    <a:pt x="592" y="559"/>
                    <a:pt x="592" y="559"/>
                    <a:pt x="592" y="559"/>
                  </a:cubicBezTo>
                  <a:lnTo>
                    <a:pt x="697" y="559"/>
                  </a:lnTo>
                  <a:cubicBezTo>
                    <a:pt x="697" y="580"/>
                    <a:pt x="697" y="580"/>
                    <a:pt x="697" y="580"/>
                  </a:cubicBezTo>
                  <a:lnTo>
                    <a:pt x="719" y="580"/>
                  </a:lnTo>
                  <a:cubicBezTo>
                    <a:pt x="740" y="580"/>
                    <a:pt x="740" y="559"/>
                    <a:pt x="740" y="559"/>
                  </a:cubicBezTo>
                  <a:cubicBezTo>
                    <a:pt x="740" y="559"/>
                    <a:pt x="740" y="559"/>
                    <a:pt x="761" y="538"/>
                  </a:cubicBezTo>
                  <a:lnTo>
                    <a:pt x="761" y="538"/>
                  </a:lnTo>
                  <a:cubicBezTo>
                    <a:pt x="746" y="553"/>
                    <a:pt x="752" y="568"/>
                    <a:pt x="764" y="568"/>
                  </a:cubicBezTo>
                  <a:cubicBezTo>
                    <a:pt x="770" y="568"/>
                    <a:pt x="776" y="566"/>
                    <a:pt x="782" y="559"/>
                  </a:cubicBezTo>
                  <a:lnTo>
                    <a:pt x="824" y="559"/>
                  </a:lnTo>
                  <a:cubicBezTo>
                    <a:pt x="824" y="559"/>
                    <a:pt x="824" y="538"/>
                    <a:pt x="824" y="538"/>
                  </a:cubicBezTo>
                  <a:cubicBezTo>
                    <a:pt x="824" y="559"/>
                    <a:pt x="845" y="559"/>
                    <a:pt x="845" y="559"/>
                  </a:cubicBezTo>
                  <a:lnTo>
                    <a:pt x="866" y="559"/>
                  </a:lnTo>
                  <a:cubicBezTo>
                    <a:pt x="866" y="559"/>
                    <a:pt x="866" y="550"/>
                    <a:pt x="873" y="550"/>
                  </a:cubicBezTo>
                  <a:cubicBezTo>
                    <a:pt x="876" y="550"/>
                    <a:pt x="881" y="552"/>
                    <a:pt x="888" y="559"/>
                  </a:cubicBezTo>
                  <a:cubicBezTo>
                    <a:pt x="888" y="559"/>
                    <a:pt x="888" y="559"/>
                    <a:pt x="888" y="538"/>
                  </a:cubicBezTo>
                  <a:cubicBezTo>
                    <a:pt x="888" y="538"/>
                    <a:pt x="888" y="559"/>
                    <a:pt x="909" y="559"/>
                  </a:cubicBezTo>
                  <a:lnTo>
                    <a:pt x="930" y="559"/>
                  </a:lnTo>
                  <a:cubicBezTo>
                    <a:pt x="930" y="538"/>
                    <a:pt x="951" y="538"/>
                    <a:pt x="951" y="538"/>
                  </a:cubicBezTo>
                  <a:cubicBezTo>
                    <a:pt x="951" y="517"/>
                    <a:pt x="951" y="517"/>
                    <a:pt x="951" y="517"/>
                  </a:cubicBezTo>
                  <a:lnTo>
                    <a:pt x="972" y="538"/>
                  </a:lnTo>
                  <a:cubicBezTo>
                    <a:pt x="972" y="559"/>
                    <a:pt x="972" y="559"/>
                    <a:pt x="972" y="559"/>
                  </a:cubicBezTo>
                  <a:lnTo>
                    <a:pt x="993" y="559"/>
                  </a:lnTo>
                  <a:cubicBezTo>
                    <a:pt x="993" y="559"/>
                    <a:pt x="993" y="538"/>
                    <a:pt x="993" y="538"/>
                  </a:cubicBezTo>
                  <a:cubicBezTo>
                    <a:pt x="993" y="538"/>
                    <a:pt x="1014" y="538"/>
                    <a:pt x="993" y="517"/>
                  </a:cubicBezTo>
                  <a:lnTo>
                    <a:pt x="993" y="517"/>
                  </a:lnTo>
                  <a:cubicBezTo>
                    <a:pt x="993" y="517"/>
                    <a:pt x="1014" y="517"/>
                    <a:pt x="1014" y="538"/>
                  </a:cubicBezTo>
                  <a:lnTo>
                    <a:pt x="1035" y="538"/>
                  </a:lnTo>
                  <a:lnTo>
                    <a:pt x="1035" y="517"/>
                  </a:lnTo>
                  <a:lnTo>
                    <a:pt x="1057" y="538"/>
                  </a:lnTo>
                  <a:cubicBezTo>
                    <a:pt x="1057" y="538"/>
                    <a:pt x="1057" y="517"/>
                    <a:pt x="1057" y="517"/>
                  </a:cubicBezTo>
                  <a:cubicBezTo>
                    <a:pt x="1057" y="517"/>
                    <a:pt x="1078" y="517"/>
                    <a:pt x="1078" y="538"/>
                  </a:cubicBezTo>
                  <a:cubicBezTo>
                    <a:pt x="1088" y="528"/>
                    <a:pt x="1088" y="528"/>
                    <a:pt x="1088" y="528"/>
                  </a:cubicBezTo>
                  <a:cubicBezTo>
                    <a:pt x="1088" y="528"/>
                    <a:pt x="1088" y="528"/>
                    <a:pt x="1099" y="517"/>
                  </a:cubicBezTo>
                  <a:cubicBezTo>
                    <a:pt x="1099" y="524"/>
                    <a:pt x="1101" y="526"/>
                    <a:pt x="1104" y="526"/>
                  </a:cubicBezTo>
                  <a:cubicBezTo>
                    <a:pt x="1111" y="526"/>
                    <a:pt x="1120" y="517"/>
                    <a:pt x="1120" y="517"/>
                  </a:cubicBezTo>
                  <a:lnTo>
                    <a:pt x="1141" y="517"/>
                  </a:lnTo>
                  <a:cubicBezTo>
                    <a:pt x="1141" y="517"/>
                    <a:pt x="1120" y="517"/>
                    <a:pt x="1141" y="538"/>
                  </a:cubicBezTo>
                  <a:cubicBezTo>
                    <a:pt x="1141" y="538"/>
                    <a:pt x="1141" y="517"/>
                    <a:pt x="1162" y="517"/>
                  </a:cubicBezTo>
                  <a:cubicBezTo>
                    <a:pt x="1162" y="528"/>
                    <a:pt x="1162" y="528"/>
                    <a:pt x="1162" y="528"/>
                  </a:cubicBezTo>
                  <a:cubicBezTo>
                    <a:pt x="1162" y="528"/>
                    <a:pt x="1162" y="528"/>
                    <a:pt x="1162" y="538"/>
                  </a:cubicBezTo>
                  <a:cubicBezTo>
                    <a:pt x="1183" y="538"/>
                    <a:pt x="1162" y="517"/>
                    <a:pt x="1162" y="517"/>
                  </a:cubicBezTo>
                  <a:lnTo>
                    <a:pt x="1183" y="517"/>
                  </a:lnTo>
                  <a:cubicBezTo>
                    <a:pt x="1183" y="517"/>
                    <a:pt x="1183" y="517"/>
                    <a:pt x="1204" y="496"/>
                  </a:cubicBezTo>
                  <a:cubicBezTo>
                    <a:pt x="1190" y="496"/>
                    <a:pt x="1186" y="505"/>
                    <a:pt x="1178" y="505"/>
                  </a:cubicBezTo>
                  <a:cubicBezTo>
                    <a:pt x="1174" y="505"/>
                    <a:pt x="1169" y="503"/>
                    <a:pt x="1162" y="496"/>
                  </a:cubicBezTo>
                  <a:lnTo>
                    <a:pt x="1141" y="496"/>
                  </a:lnTo>
                  <a:cubicBezTo>
                    <a:pt x="1141" y="496"/>
                    <a:pt x="1141" y="496"/>
                    <a:pt x="1141" y="475"/>
                  </a:cubicBezTo>
                  <a:cubicBezTo>
                    <a:pt x="1141" y="475"/>
                    <a:pt x="1141" y="496"/>
                    <a:pt x="1120" y="496"/>
                  </a:cubicBezTo>
                  <a:lnTo>
                    <a:pt x="1099" y="496"/>
                  </a:lnTo>
                  <a:cubicBezTo>
                    <a:pt x="1099" y="496"/>
                    <a:pt x="1099" y="475"/>
                    <a:pt x="1099" y="475"/>
                  </a:cubicBezTo>
                  <a:lnTo>
                    <a:pt x="1078" y="475"/>
                  </a:lnTo>
                  <a:cubicBezTo>
                    <a:pt x="1078" y="475"/>
                    <a:pt x="1068" y="484"/>
                    <a:pt x="1062" y="484"/>
                  </a:cubicBezTo>
                  <a:cubicBezTo>
                    <a:pt x="1059" y="484"/>
                    <a:pt x="1057" y="482"/>
                    <a:pt x="1057" y="475"/>
                  </a:cubicBezTo>
                  <a:cubicBezTo>
                    <a:pt x="1057" y="485"/>
                    <a:pt x="1057" y="485"/>
                    <a:pt x="1054" y="485"/>
                  </a:cubicBezTo>
                  <a:cubicBezTo>
                    <a:pt x="1051" y="485"/>
                    <a:pt x="1046" y="485"/>
                    <a:pt x="1035" y="496"/>
                  </a:cubicBezTo>
                  <a:cubicBezTo>
                    <a:pt x="1047" y="484"/>
                    <a:pt x="1039" y="479"/>
                    <a:pt x="1034" y="477"/>
                  </a:cubicBezTo>
                  <a:lnTo>
                    <a:pt x="1034" y="477"/>
                  </a:lnTo>
                  <a:cubicBezTo>
                    <a:pt x="1031" y="479"/>
                    <a:pt x="1026" y="484"/>
                    <a:pt x="1014" y="496"/>
                  </a:cubicBezTo>
                  <a:cubicBezTo>
                    <a:pt x="1014" y="475"/>
                    <a:pt x="1014" y="475"/>
                    <a:pt x="1014" y="475"/>
                  </a:cubicBezTo>
                  <a:lnTo>
                    <a:pt x="972" y="475"/>
                  </a:lnTo>
                  <a:cubicBezTo>
                    <a:pt x="958" y="475"/>
                    <a:pt x="953" y="484"/>
                    <a:pt x="952" y="484"/>
                  </a:cubicBezTo>
                  <a:cubicBezTo>
                    <a:pt x="951" y="484"/>
                    <a:pt x="951" y="482"/>
                    <a:pt x="951" y="475"/>
                  </a:cubicBezTo>
                  <a:lnTo>
                    <a:pt x="866" y="475"/>
                  </a:lnTo>
                  <a:cubicBezTo>
                    <a:pt x="866" y="475"/>
                    <a:pt x="866" y="484"/>
                    <a:pt x="860" y="484"/>
                  </a:cubicBezTo>
                  <a:cubicBezTo>
                    <a:pt x="857" y="484"/>
                    <a:pt x="852" y="482"/>
                    <a:pt x="845" y="475"/>
                  </a:cubicBezTo>
                  <a:lnTo>
                    <a:pt x="740" y="475"/>
                  </a:lnTo>
                  <a:cubicBezTo>
                    <a:pt x="740" y="475"/>
                    <a:pt x="740" y="454"/>
                    <a:pt x="719" y="454"/>
                  </a:cubicBezTo>
                  <a:lnTo>
                    <a:pt x="676" y="454"/>
                  </a:lnTo>
                  <a:cubicBezTo>
                    <a:pt x="672" y="458"/>
                    <a:pt x="667" y="460"/>
                    <a:pt x="663" y="460"/>
                  </a:cubicBezTo>
                  <a:cubicBezTo>
                    <a:pt x="651" y="460"/>
                    <a:pt x="639" y="448"/>
                    <a:pt x="626" y="448"/>
                  </a:cubicBezTo>
                  <a:cubicBezTo>
                    <a:pt x="622" y="448"/>
                    <a:pt x="617" y="449"/>
                    <a:pt x="613" y="454"/>
                  </a:cubicBezTo>
                  <a:cubicBezTo>
                    <a:pt x="613" y="433"/>
                    <a:pt x="613" y="433"/>
                    <a:pt x="613" y="433"/>
                  </a:cubicBezTo>
                  <a:cubicBezTo>
                    <a:pt x="613" y="433"/>
                    <a:pt x="613" y="433"/>
                    <a:pt x="613" y="433"/>
                  </a:cubicBezTo>
                  <a:lnTo>
                    <a:pt x="613" y="433"/>
                  </a:lnTo>
                  <a:cubicBezTo>
                    <a:pt x="609" y="437"/>
                    <a:pt x="605" y="441"/>
                    <a:pt x="602" y="443"/>
                  </a:cubicBezTo>
                  <a:lnTo>
                    <a:pt x="602" y="443"/>
                  </a:lnTo>
                  <a:cubicBezTo>
                    <a:pt x="602" y="443"/>
                    <a:pt x="602" y="443"/>
                    <a:pt x="602" y="443"/>
                  </a:cubicBezTo>
                  <a:cubicBezTo>
                    <a:pt x="606" y="443"/>
                    <a:pt x="610" y="443"/>
                    <a:pt x="612" y="439"/>
                  </a:cubicBezTo>
                  <a:lnTo>
                    <a:pt x="612" y="439"/>
                  </a:lnTo>
                  <a:cubicBezTo>
                    <a:pt x="610" y="445"/>
                    <a:pt x="605" y="454"/>
                    <a:pt x="592" y="454"/>
                  </a:cubicBezTo>
                  <a:cubicBezTo>
                    <a:pt x="592" y="452"/>
                    <a:pt x="592" y="450"/>
                    <a:pt x="593" y="448"/>
                  </a:cubicBezTo>
                  <a:lnTo>
                    <a:pt x="593" y="448"/>
                  </a:lnTo>
                  <a:cubicBezTo>
                    <a:pt x="592" y="448"/>
                    <a:pt x="592" y="448"/>
                    <a:pt x="592" y="448"/>
                  </a:cubicBezTo>
                  <a:cubicBezTo>
                    <a:pt x="587" y="448"/>
                    <a:pt x="581" y="443"/>
                    <a:pt x="571" y="433"/>
                  </a:cubicBezTo>
                  <a:lnTo>
                    <a:pt x="571" y="454"/>
                  </a:lnTo>
                  <a:cubicBezTo>
                    <a:pt x="571" y="454"/>
                    <a:pt x="571" y="433"/>
                    <a:pt x="550" y="433"/>
                  </a:cubicBezTo>
                  <a:lnTo>
                    <a:pt x="528" y="433"/>
                  </a:lnTo>
                  <a:cubicBezTo>
                    <a:pt x="528" y="426"/>
                    <a:pt x="528" y="423"/>
                    <a:pt x="528" y="423"/>
                  </a:cubicBezTo>
                  <a:cubicBezTo>
                    <a:pt x="527" y="423"/>
                    <a:pt x="526" y="425"/>
                    <a:pt x="523" y="427"/>
                  </a:cubicBezTo>
                  <a:lnTo>
                    <a:pt x="523" y="427"/>
                  </a:lnTo>
                  <a:cubicBezTo>
                    <a:pt x="519" y="424"/>
                    <a:pt x="516" y="423"/>
                    <a:pt x="514" y="423"/>
                  </a:cubicBezTo>
                  <a:cubicBezTo>
                    <a:pt x="507" y="423"/>
                    <a:pt x="507" y="433"/>
                    <a:pt x="507" y="433"/>
                  </a:cubicBezTo>
                  <a:lnTo>
                    <a:pt x="486" y="433"/>
                  </a:lnTo>
                  <a:cubicBezTo>
                    <a:pt x="486" y="422"/>
                    <a:pt x="486" y="422"/>
                    <a:pt x="486" y="422"/>
                  </a:cubicBezTo>
                  <a:cubicBezTo>
                    <a:pt x="486" y="422"/>
                    <a:pt x="486" y="422"/>
                    <a:pt x="486" y="411"/>
                  </a:cubicBezTo>
                  <a:lnTo>
                    <a:pt x="444" y="411"/>
                  </a:lnTo>
                  <a:cubicBezTo>
                    <a:pt x="444" y="411"/>
                    <a:pt x="444" y="390"/>
                    <a:pt x="423" y="390"/>
                  </a:cubicBezTo>
                  <a:lnTo>
                    <a:pt x="402" y="390"/>
                  </a:lnTo>
                  <a:cubicBezTo>
                    <a:pt x="402" y="369"/>
                    <a:pt x="402" y="369"/>
                    <a:pt x="381" y="369"/>
                  </a:cubicBezTo>
                  <a:lnTo>
                    <a:pt x="360" y="369"/>
                  </a:lnTo>
                  <a:lnTo>
                    <a:pt x="360" y="348"/>
                  </a:lnTo>
                  <a:lnTo>
                    <a:pt x="317" y="348"/>
                  </a:lnTo>
                  <a:lnTo>
                    <a:pt x="317" y="327"/>
                  </a:lnTo>
                  <a:lnTo>
                    <a:pt x="296" y="327"/>
                  </a:lnTo>
                  <a:cubicBezTo>
                    <a:pt x="296" y="327"/>
                    <a:pt x="275" y="306"/>
                    <a:pt x="275" y="306"/>
                  </a:cubicBezTo>
                  <a:lnTo>
                    <a:pt x="254" y="306"/>
                  </a:lnTo>
                  <a:cubicBezTo>
                    <a:pt x="233" y="306"/>
                    <a:pt x="254" y="285"/>
                    <a:pt x="254" y="285"/>
                  </a:cubicBezTo>
                  <a:lnTo>
                    <a:pt x="233" y="285"/>
                  </a:lnTo>
                  <a:cubicBezTo>
                    <a:pt x="233" y="264"/>
                    <a:pt x="233" y="264"/>
                    <a:pt x="233" y="264"/>
                  </a:cubicBezTo>
                  <a:lnTo>
                    <a:pt x="254" y="264"/>
                  </a:lnTo>
                  <a:cubicBezTo>
                    <a:pt x="233" y="264"/>
                    <a:pt x="233" y="243"/>
                    <a:pt x="233" y="242"/>
                  </a:cubicBezTo>
                  <a:lnTo>
                    <a:pt x="233" y="242"/>
                  </a:lnTo>
                  <a:cubicBezTo>
                    <a:pt x="254" y="264"/>
                    <a:pt x="254" y="264"/>
                    <a:pt x="254" y="264"/>
                  </a:cubicBezTo>
                  <a:cubicBezTo>
                    <a:pt x="254" y="253"/>
                    <a:pt x="259" y="248"/>
                    <a:pt x="264" y="248"/>
                  </a:cubicBezTo>
                  <a:cubicBezTo>
                    <a:pt x="270" y="248"/>
                    <a:pt x="275" y="253"/>
                    <a:pt x="275" y="264"/>
                  </a:cubicBezTo>
                  <a:cubicBezTo>
                    <a:pt x="275" y="253"/>
                    <a:pt x="280" y="253"/>
                    <a:pt x="286" y="253"/>
                  </a:cubicBezTo>
                  <a:cubicBezTo>
                    <a:pt x="291" y="253"/>
                    <a:pt x="296" y="253"/>
                    <a:pt x="296" y="242"/>
                  </a:cubicBezTo>
                  <a:cubicBezTo>
                    <a:pt x="338" y="242"/>
                    <a:pt x="360" y="221"/>
                    <a:pt x="402" y="221"/>
                  </a:cubicBezTo>
                  <a:lnTo>
                    <a:pt x="444" y="221"/>
                  </a:lnTo>
                  <a:cubicBezTo>
                    <a:pt x="444" y="200"/>
                    <a:pt x="444" y="200"/>
                    <a:pt x="444" y="200"/>
                  </a:cubicBezTo>
                  <a:cubicBezTo>
                    <a:pt x="458" y="200"/>
                    <a:pt x="472" y="210"/>
                    <a:pt x="486" y="210"/>
                  </a:cubicBezTo>
                  <a:cubicBezTo>
                    <a:pt x="493" y="210"/>
                    <a:pt x="500" y="207"/>
                    <a:pt x="507" y="200"/>
                  </a:cubicBezTo>
                  <a:cubicBezTo>
                    <a:pt x="507" y="196"/>
                    <a:pt x="507" y="194"/>
                    <a:pt x="508" y="194"/>
                  </a:cubicBezTo>
                  <a:cubicBezTo>
                    <a:pt x="508" y="194"/>
                    <a:pt x="510" y="206"/>
                    <a:pt x="518" y="206"/>
                  </a:cubicBezTo>
                  <a:cubicBezTo>
                    <a:pt x="521" y="206"/>
                    <a:pt x="524" y="205"/>
                    <a:pt x="528" y="200"/>
                  </a:cubicBezTo>
                  <a:cubicBezTo>
                    <a:pt x="528" y="200"/>
                    <a:pt x="550" y="200"/>
                    <a:pt x="550" y="179"/>
                  </a:cubicBezTo>
                  <a:cubicBezTo>
                    <a:pt x="550" y="190"/>
                    <a:pt x="555" y="190"/>
                    <a:pt x="560" y="190"/>
                  </a:cubicBezTo>
                  <a:cubicBezTo>
                    <a:pt x="565" y="190"/>
                    <a:pt x="571" y="190"/>
                    <a:pt x="571" y="200"/>
                  </a:cubicBezTo>
                  <a:cubicBezTo>
                    <a:pt x="585" y="200"/>
                    <a:pt x="599" y="191"/>
                    <a:pt x="607" y="191"/>
                  </a:cubicBezTo>
                  <a:cubicBezTo>
                    <a:pt x="611" y="191"/>
                    <a:pt x="613" y="193"/>
                    <a:pt x="613" y="200"/>
                  </a:cubicBezTo>
                  <a:cubicBezTo>
                    <a:pt x="634" y="179"/>
                    <a:pt x="655" y="179"/>
                    <a:pt x="676" y="179"/>
                  </a:cubicBezTo>
                  <a:lnTo>
                    <a:pt x="697" y="179"/>
                  </a:lnTo>
                  <a:lnTo>
                    <a:pt x="697" y="200"/>
                  </a:lnTo>
                  <a:cubicBezTo>
                    <a:pt x="697" y="179"/>
                    <a:pt x="719" y="179"/>
                    <a:pt x="719" y="179"/>
                  </a:cubicBezTo>
                  <a:lnTo>
                    <a:pt x="740" y="179"/>
                  </a:lnTo>
                  <a:cubicBezTo>
                    <a:pt x="740" y="179"/>
                    <a:pt x="740" y="179"/>
                    <a:pt x="740" y="200"/>
                  </a:cubicBezTo>
                  <a:cubicBezTo>
                    <a:pt x="740" y="193"/>
                    <a:pt x="742" y="191"/>
                    <a:pt x="745" y="191"/>
                  </a:cubicBezTo>
                  <a:cubicBezTo>
                    <a:pt x="751" y="191"/>
                    <a:pt x="761" y="200"/>
                    <a:pt x="761" y="200"/>
                  </a:cubicBezTo>
                  <a:lnTo>
                    <a:pt x="930" y="200"/>
                  </a:lnTo>
                  <a:cubicBezTo>
                    <a:pt x="972" y="211"/>
                    <a:pt x="1020" y="216"/>
                    <a:pt x="1062" y="216"/>
                  </a:cubicBezTo>
                  <a:cubicBezTo>
                    <a:pt x="1104" y="216"/>
                    <a:pt x="1141" y="211"/>
                    <a:pt x="1162" y="200"/>
                  </a:cubicBezTo>
                  <a:cubicBezTo>
                    <a:pt x="1162" y="179"/>
                    <a:pt x="1162" y="179"/>
                    <a:pt x="1162" y="179"/>
                  </a:cubicBezTo>
                  <a:lnTo>
                    <a:pt x="1183" y="179"/>
                  </a:lnTo>
                  <a:cubicBezTo>
                    <a:pt x="1162" y="179"/>
                    <a:pt x="1183" y="158"/>
                    <a:pt x="1183" y="158"/>
                  </a:cubicBezTo>
                  <a:lnTo>
                    <a:pt x="1162" y="158"/>
                  </a:lnTo>
                  <a:cubicBezTo>
                    <a:pt x="1162" y="158"/>
                    <a:pt x="1162" y="167"/>
                    <a:pt x="1156" y="167"/>
                  </a:cubicBezTo>
                  <a:cubicBezTo>
                    <a:pt x="1153" y="167"/>
                    <a:pt x="1148" y="165"/>
                    <a:pt x="1141" y="158"/>
                  </a:cubicBezTo>
                  <a:cubicBezTo>
                    <a:pt x="1141" y="158"/>
                    <a:pt x="1141" y="137"/>
                    <a:pt x="1141" y="137"/>
                  </a:cubicBezTo>
                  <a:cubicBezTo>
                    <a:pt x="1141" y="130"/>
                    <a:pt x="1139" y="127"/>
                    <a:pt x="1136" y="127"/>
                  </a:cubicBezTo>
                  <a:cubicBezTo>
                    <a:pt x="1129" y="127"/>
                    <a:pt x="1120" y="137"/>
                    <a:pt x="1120" y="137"/>
                  </a:cubicBezTo>
                  <a:cubicBezTo>
                    <a:pt x="1120" y="116"/>
                    <a:pt x="1120" y="116"/>
                    <a:pt x="1120" y="116"/>
                  </a:cubicBezTo>
                  <a:lnTo>
                    <a:pt x="1099" y="116"/>
                  </a:lnTo>
                  <a:cubicBezTo>
                    <a:pt x="1099" y="116"/>
                    <a:pt x="1099" y="116"/>
                    <a:pt x="1099" y="95"/>
                  </a:cubicBezTo>
                  <a:cubicBezTo>
                    <a:pt x="1078" y="95"/>
                    <a:pt x="1078" y="116"/>
                    <a:pt x="1078" y="116"/>
                  </a:cubicBezTo>
                  <a:cubicBezTo>
                    <a:pt x="1078" y="105"/>
                    <a:pt x="1078" y="105"/>
                    <a:pt x="1078" y="105"/>
                  </a:cubicBezTo>
                  <a:cubicBezTo>
                    <a:pt x="1078" y="105"/>
                    <a:pt x="1078" y="105"/>
                    <a:pt x="1078" y="95"/>
                  </a:cubicBezTo>
                  <a:cubicBezTo>
                    <a:pt x="1057" y="95"/>
                    <a:pt x="1035" y="52"/>
                    <a:pt x="1014" y="52"/>
                  </a:cubicBezTo>
                  <a:cubicBezTo>
                    <a:pt x="993" y="52"/>
                    <a:pt x="993" y="31"/>
                    <a:pt x="972" y="31"/>
                  </a:cubicBezTo>
                  <a:cubicBezTo>
                    <a:pt x="962" y="21"/>
                    <a:pt x="951" y="21"/>
                    <a:pt x="938" y="21"/>
                  </a:cubicBezTo>
                  <a:cubicBezTo>
                    <a:pt x="925" y="21"/>
                    <a:pt x="909" y="21"/>
                    <a:pt x="888" y="10"/>
                  </a:cubicBezTo>
                  <a:cubicBezTo>
                    <a:pt x="888" y="31"/>
                    <a:pt x="888" y="31"/>
                    <a:pt x="888" y="31"/>
                  </a:cubicBezTo>
                  <a:cubicBezTo>
                    <a:pt x="866" y="10"/>
                    <a:pt x="803" y="10"/>
                    <a:pt x="782" y="10"/>
                  </a:cubicBezTo>
                  <a:cubicBezTo>
                    <a:pt x="740" y="10"/>
                    <a:pt x="697" y="1"/>
                    <a:pt x="6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2" name="Google Shape;12592;p67"/>
            <p:cNvSpPr/>
            <p:nvPr/>
          </p:nvSpPr>
          <p:spPr>
            <a:xfrm>
              <a:off x="8076055" y="4362237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3" name="Google Shape;12593;p67"/>
            <p:cNvSpPr/>
            <p:nvPr/>
          </p:nvSpPr>
          <p:spPr>
            <a:xfrm>
              <a:off x="8068622" y="436059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4" name="Google Shape;12594;p67"/>
            <p:cNvSpPr/>
            <p:nvPr/>
          </p:nvSpPr>
          <p:spPr>
            <a:xfrm>
              <a:off x="8066979" y="4359733"/>
              <a:ext cx="39" cy="900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5" name="Google Shape;12595;p67"/>
            <p:cNvSpPr/>
            <p:nvPr/>
          </p:nvSpPr>
          <p:spPr>
            <a:xfrm>
              <a:off x="8080202" y="43622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6" name="Google Shape;12596;p67"/>
            <p:cNvSpPr/>
            <p:nvPr/>
          </p:nvSpPr>
          <p:spPr>
            <a:xfrm>
              <a:off x="8091743" y="4362237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7" name="Google Shape;12597;p67"/>
            <p:cNvSpPr/>
            <p:nvPr/>
          </p:nvSpPr>
          <p:spPr>
            <a:xfrm>
              <a:off x="8091743" y="436141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8" name="Google Shape;12598;p67"/>
            <p:cNvSpPr/>
            <p:nvPr/>
          </p:nvSpPr>
          <p:spPr>
            <a:xfrm>
              <a:off x="8077698" y="43622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99" name="Google Shape;12599;p67"/>
            <p:cNvSpPr/>
            <p:nvPr/>
          </p:nvSpPr>
          <p:spPr>
            <a:xfrm>
              <a:off x="8090921" y="4361416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0" name="Google Shape;12600;p67"/>
            <p:cNvSpPr/>
            <p:nvPr/>
          </p:nvSpPr>
          <p:spPr>
            <a:xfrm>
              <a:off x="8092604" y="43622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1" name="Google Shape;12601;p67"/>
            <p:cNvSpPr/>
            <p:nvPr/>
          </p:nvSpPr>
          <p:spPr>
            <a:xfrm>
              <a:off x="8084310" y="436223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2" name="Google Shape;12602;p67"/>
            <p:cNvSpPr/>
            <p:nvPr/>
          </p:nvSpPr>
          <p:spPr>
            <a:xfrm>
              <a:off x="8090100" y="436223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3" name="Google Shape;12603;p67"/>
            <p:cNvSpPr/>
            <p:nvPr/>
          </p:nvSpPr>
          <p:spPr>
            <a:xfrm>
              <a:off x="8093425" y="43622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4" name="Google Shape;12604;p67"/>
            <p:cNvSpPr/>
            <p:nvPr/>
          </p:nvSpPr>
          <p:spPr>
            <a:xfrm>
              <a:off x="8086814" y="436223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5" name="Google Shape;12605;p67"/>
            <p:cNvSpPr/>
            <p:nvPr/>
          </p:nvSpPr>
          <p:spPr>
            <a:xfrm>
              <a:off x="7179426" y="4446544"/>
              <a:ext cx="202498" cy="149604"/>
            </a:xfrm>
            <a:custGeom>
              <a:avLst/>
              <a:gdLst/>
              <a:ahLst/>
              <a:cxnLst/>
              <a:rect l="l" t="t" r="r" b="b"/>
              <a:pathLst>
                <a:path w="5176" h="3824" extrusionOk="0">
                  <a:moveTo>
                    <a:pt x="5176" y="0"/>
                  </a:moveTo>
                  <a:lnTo>
                    <a:pt x="2725" y="106"/>
                  </a:lnTo>
                  <a:cubicBezTo>
                    <a:pt x="2725" y="803"/>
                    <a:pt x="2725" y="1500"/>
                    <a:pt x="2725" y="2197"/>
                  </a:cubicBezTo>
                  <a:cubicBezTo>
                    <a:pt x="2725" y="2260"/>
                    <a:pt x="2725" y="2324"/>
                    <a:pt x="2704" y="2387"/>
                  </a:cubicBezTo>
                  <a:cubicBezTo>
                    <a:pt x="2662" y="2450"/>
                    <a:pt x="2598" y="2472"/>
                    <a:pt x="2514" y="2514"/>
                  </a:cubicBezTo>
                  <a:cubicBezTo>
                    <a:pt x="1669" y="2873"/>
                    <a:pt x="380" y="2894"/>
                    <a:pt x="0" y="3823"/>
                  </a:cubicBezTo>
                  <a:lnTo>
                    <a:pt x="5154" y="3823"/>
                  </a:lnTo>
                  <a:cubicBezTo>
                    <a:pt x="5154" y="3422"/>
                    <a:pt x="5176" y="1141"/>
                    <a:pt x="517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6" name="Google Shape;12606;p67"/>
            <p:cNvSpPr/>
            <p:nvPr/>
          </p:nvSpPr>
          <p:spPr>
            <a:xfrm>
              <a:off x="7275274" y="45341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7" name="Google Shape;12607;p67"/>
            <p:cNvSpPr/>
            <p:nvPr/>
          </p:nvSpPr>
          <p:spPr>
            <a:xfrm>
              <a:off x="7274453" y="452752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8" name="Google Shape;12608;p67"/>
            <p:cNvSpPr/>
            <p:nvPr/>
          </p:nvSpPr>
          <p:spPr>
            <a:xfrm>
              <a:off x="7276096" y="453824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09" name="Google Shape;12609;p67"/>
            <p:cNvSpPr/>
            <p:nvPr/>
          </p:nvSpPr>
          <p:spPr>
            <a:xfrm>
              <a:off x="7272810" y="4512621"/>
              <a:ext cx="39" cy="900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0" name="Google Shape;12610;p67"/>
            <p:cNvSpPr/>
            <p:nvPr/>
          </p:nvSpPr>
          <p:spPr>
            <a:xfrm>
              <a:off x="7272810" y="452173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1" name="Google Shape;12611;p67"/>
            <p:cNvSpPr/>
            <p:nvPr/>
          </p:nvSpPr>
          <p:spPr>
            <a:xfrm>
              <a:off x="7274453" y="454074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2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2" name="Google Shape;12612;p67"/>
            <p:cNvSpPr/>
            <p:nvPr/>
          </p:nvSpPr>
          <p:spPr>
            <a:xfrm>
              <a:off x="7276918" y="45448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3" name="Google Shape;12613;p67"/>
            <p:cNvSpPr/>
            <p:nvPr/>
          </p:nvSpPr>
          <p:spPr>
            <a:xfrm>
              <a:off x="7276918" y="454321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4" name="Google Shape;12614;p67"/>
            <p:cNvSpPr/>
            <p:nvPr/>
          </p:nvSpPr>
          <p:spPr>
            <a:xfrm>
              <a:off x="7276918" y="4542392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5" name="Google Shape;12615;p67"/>
            <p:cNvSpPr/>
            <p:nvPr/>
          </p:nvSpPr>
          <p:spPr>
            <a:xfrm>
              <a:off x="7281886" y="4539928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6" name="Google Shape;12616;p67"/>
            <p:cNvSpPr/>
            <p:nvPr/>
          </p:nvSpPr>
          <p:spPr>
            <a:xfrm>
              <a:off x="7273631" y="450769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7" name="Google Shape;12617;p67"/>
            <p:cNvSpPr/>
            <p:nvPr/>
          </p:nvSpPr>
          <p:spPr>
            <a:xfrm>
              <a:off x="7283529" y="454074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8" name="Google Shape;12618;p67"/>
            <p:cNvSpPr/>
            <p:nvPr/>
          </p:nvSpPr>
          <p:spPr>
            <a:xfrm>
              <a:off x="7272810" y="453906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21" y="1"/>
                    <a:pt x="0" y="1"/>
                    <a:pt x="2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19" name="Google Shape;12619;p67"/>
            <p:cNvSpPr/>
            <p:nvPr/>
          </p:nvSpPr>
          <p:spPr>
            <a:xfrm>
              <a:off x="7277739" y="45019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0" name="Google Shape;12620;p67"/>
            <p:cNvSpPr/>
            <p:nvPr/>
          </p:nvSpPr>
          <p:spPr>
            <a:xfrm>
              <a:off x="7283529" y="454074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1" name="Google Shape;12621;p67"/>
            <p:cNvSpPr/>
            <p:nvPr/>
          </p:nvSpPr>
          <p:spPr>
            <a:xfrm>
              <a:off x="7277739" y="451594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2" name="Google Shape;12622;p67"/>
            <p:cNvSpPr/>
            <p:nvPr/>
          </p:nvSpPr>
          <p:spPr>
            <a:xfrm>
              <a:off x="7277739" y="45167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3" name="Google Shape;12623;p67"/>
            <p:cNvSpPr/>
            <p:nvPr/>
          </p:nvSpPr>
          <p:spPr>
            <a:xfrm>
              <a:off x="7281886" y="454074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4" name="Google Shape;12624;p67"/>
            <p:cNvSpPr/>
            <p:nvPr/>
          </p:nvSpPr>
          <p:spPr>
            <a:xfrm>
              <a:off x="7280243" y="452337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5" name="Google Shape;12625;p67"/>
            <p:cNvSpPr/>
            <p:nvPr/>
          </p:nvSpPr>
          <p:spPr>
            <a:xfrm>
              <a:off x="7273631" y="45217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6" name="Google Shape;12626;p67"/>
            <p:cNvSpPr/>
            <p:nvPr/>
          </p:nvSpPr>
          <p:spPr>
            <a:xfrm>
              <a:off x="7267841" y="451758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7" name="Google Shape;12627;p67"/>
            <p:cNvSpPr/>
            <p:nvPr/>
          </p:nvSpPr>
          <p:spPr>
            <a:xfrm>
              <a:off x="7267841" y="45167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8" name="Google Shape;12628;p67"/>
            <p:cNvSpPr/>
            <p:nvPr/>
          </p:nvSpPr>
          <p:spPr>
            <a:xfrm>
              <a:off x="7267841" y="452255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29" name="Google Shape;12629;p67"/>
            <p:cNvSpPr/>
            <p:nvPr/>
          </p:nvSpPr>
          <p:spPr>
            <a:xfrm>
              <a:off x="7267841" y="45217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0" name="Google Shape;12630;p67"/>
            <p:cNvSpPr/>
            <p:nvPr/>
          </p:nvSpPr>
          <p:spPr>
            <a:xfrm>
              <a:off x="7267020" y="451348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1" name="Google Shape;12631;p67"/>
            <p:cNvSpPr/>
            <p:nvPr/>
          </p:nvSpPr>
          <p:spPr>
            <a:xfrm>
              <a:off x="7264516" y="4498576"/>
              <a:ext cx="24021" cy="47143"/>
            </a:xfrm>
            <a:custGeom>
              <a:avLst/>
              <a:gdLst/>
              <a:ahLst/>
              <a:cxnLst/>
              <a:rect l="l" t="t" r="r" b="b"/>
              <a:pathLst>
                <a:path w="614" h="1205" extrusionOk="0">
                  <a:moveTo>
                    <a:pt x="212" y="1"/>
                  </a:moveTo>
                  <a:cubicBezTo>
                    <a:pt x="212" y="1"/>
                    <a:pt x="212" y="1"/>
                    <a:pt x="212" y="1"/>
                  </a:cubicBezTo>
                  <a:cubicBezTo>
                    <a:pt x="212" y="1"/>
                    <a:pt x="212" y="1"/>
                    <a:pt x="212" y="1"/>
                  </a:cubicBezTo>
                  <a:close/>
                  <a:moveTo>
                    <a:pt x="212" y="1"/>
                  </a:moveTo>
                  <a:cubicBezTo>
                    <a:pt x="212" y="1"/>
                    <a:pt x="212" y="1"/>
                    <a:pt x="212" y="1"/>
                  </a:cubicBezTo>
                  <a:cubicBezTo>
                    <a:pt x="212" y="1"/>
                    <a:pt x="212" y="1"/>
                    <a:pt x="212" y="1"/>
                  </a:cubicBezTo>
                  <a:close/>
                  <a:moveTo>
                    <a:pt x="402" y="170"/>
                  </a:moveTo>
                  <a:cubicBezTo>
                    <a:pt x="402" y="191"/>
                    <a:pt x="402" y="191"/>
                    <a:pt x="423" y="191"/>
                  </a:cubicBezTo>
                  <a:cubicBezTo>
                    <a:pt x="423" y="191"/>
                    <a:pt x="402" y="191"/>
                    <a:pt x="402" y="170"/>
                  </a:cubicBezTo>
                  <a:close/>
                  <a:moveTo>
                    <a:pt x="128" y="698"/>
                  </a:moveTo>
                  <a:lnTo>
                    <a:pt x="128" y="698"/>
                  </a:lnTo>
                  <a:cubicBezTo>
                    <a:pt x="128" y="698"/>
                    <a:pt x="128" y="707"/>
                    <a:pt x="134" y="707"/>
                  </a:cubicBezTo>
                  <a:cubicBezTo>
                    <a:pt x="137" y="707"/>
                    <a:pt x="142" y="705"/>
                    <a:pt x="149" y="698"/>
                  </a:cubicBezTo>
                  <a:lnTo>
                    <a:pt x="149" y="698"/>
                  </a:lnTo>
                  <a:lnTo>
                    <a:pt x="130" y="716"/>
                  </a:lnTo>
                  <a:lnTo>
                    <a:pt x="130" y="716"/>
                  </a:lnTo>
                  <a:cubicBezTo>
                    <a:pt x="128" y="714"/>
                    <a:pt x="128" y="708"/>
                    <a:pt x="128" y="698"/>
                  </a:cubicBezTo>
                  <a:close/>
                  <a:moveTo>
                    <a:pt x="233" y="1015"/>
                  </a:moveTo>
                  <a:cubicBezTo>
                    <a:pt x="212" y="1015"/>
                    <a:pt x="212" y="1036"/>
                    <a:pt x="212" y="1036"/>
                  </a:cubicBezTo>
                  <a:cubicBezTo>
                    <a:pt x="212" y="1036"/>
                    <a:pt x="212" y="1036"/>
                    <a:pt x="233" y="1015"/>
                  </a:cubicBezTo>
                  <a:close/>
                  <a:moveTo>
                    <a:pt x="170" y="1"/>
                  </a:moveTo>
                  <a:cubicBezTo>
                    <a:pt x="159" y="11"/>
                    <a:pt x="154" y="11"/>
                    <a:pt x="149" y="11"/>
                  </a:cubicBezTo>
                  <a:cubicBezTo>
                    <a:pt x="144" y="11"/>
                    <a:pt x="138" y="11"/>
                    <a:pt x="128" y="22"/>
                  </a:cubicBezTo>
                  <a:cubicBezTo>
                    <a:pt x="85" y="43"/>
                    <a:pt x="64" y="85"/>
                    <a:pt x="43" y="149"/>
                  </a:cubicBezTo>
                  <a:cubicBezTo>
                    <a:pt x="43" y="149"/>
                    <a:pt x="43" y="170"/>
                    <a:pt x="43" y="191"/>
                  </a:cubicBezTo>
                  <a:lnTo>
                    <a:pt x="22" y="191"/>
                  </a:lnTo>
                  <a:cubicBezTo>
                    <a:pt x="22" y="191"/>
                    <a:pt x="22" y="218"/>
                    <a:pt x="22" y="218"/>
                  </a:cubicBezTo>
                  <a:cubicBezTo>
                    <a:pt x="22" y="237"/>
                    <a:pt x="22" y="256"/>
                    <a:pt x="22" y="275"/>
                  </a:cubicBezTo>
                  <a:cubicBezTo>
                    <a:pt x="1" y="297"/>
                    <a:pt x="43" y="297"/>
                    <a:pt x="43" y="318"/>
                  </a:cubicBezTo>
                  <a:cubicBezTo>
                    <a:pt x="43" y="318"/>
                    <a:pt x="43" y="327"/>
                    <a:pt x="49" y="327"/>
                  </a:cubicBezTo>
                  <a:cubicBezTo>
                    <a:pt x="53" y="327"/>
                    <a:pt x="57" y="325"/>
                    <a:pt x="64" y="318"/>
                  </a:cubicBezTo>
                  <a:lnTo>
                    <a:pt x="64" y="318"/>
                  </a:lnTo>
                  <a:cubicBezTo>
                    <a:pt x="43" y="339"/>
                    <a:pt x="64" y="339"/>
                    <a:pt x="64" y="339"/>
                  </a:cubicBezTo>
                  <a:cubicBezTo>
                    <a:pt x="43" y="339"/>
                    <a:pt x="64" y="360"/>
                    <a:pt x="43" y="360"/>
                  </a:cubicBezTo>
                  <a:cubicBezTo>
                    <a:pt x="64" y="360"/>
                    <a:pt x="64" y="360"/>
                    <a:pt x="64" y="381"/>
                  </a:cubicBezTo>
                  <a:cubicBezTo>
                    <a:pt x="64" y="402"/>
                    <a:pt x="64" y="402"/>
                    <a:pt x="64" y="402"/>
                  </a:cubicBezTo>
                  <a:cubicBezTo>
                    <a:pt x="43" y="423"/>
                    <a:pt x="64" y="423"/>
                    <a:pt x="64" y="423"/>
                  </a:cubicBezTo>
                  <a:cubicBezTo>
                    <a:pt x="64" y="423"/>
                    <a:pt x="64" y="423"/>
                    <a:pt x="64" y="444"/>
                  </a:cubicBezTo>
                  <a:cubicBezTo>
                    <a:pt x="85" y="444"/>
                    <a:pt x="64" y="444"/>
                    <a:pt x="64" y="466"/>
                  </a:cubicBezTo>
                  <a:lnTo>
                    <a:pt x="85" y="466"/>
                  </a:lnTo>
                  <a:cubicBezTo>
                    <a:pt x="85" y="466"/>
                    <a:pt x="85" y="466"/>
                    <a:pt x="85" y="466"/>
                  </a:cubicBezTo>
                  <a:lnTo>
                    <a:pt x="85" y="466"/>
                  </a:lnTo>
                  <a:cubicBezTo>
                    <a:pt x="85" y="466"/>
                    <a:pt x="107" y="466"/>
                    <a:pt x="107" y="487"/>
                  </a:cubicBezTo>
                  <a:cubicBezTo>
                    <a:pt x="85" y="487"/>
                    <a:pt x="85" y="487"/>
                    <a:pt x="85" y="466"/>
                  </a:cubicBezTo>
                  <a:cubicBezTo>
                    <a:pt x="85" y="487"/>
                    <a:pt x="85" y="487"/>
                    <a:pt x="85" y="487"/>
                  </a:cubicBezTo>
                  <a:cubicBezTo>
                    <a:pt x="85" y="508"/>
                    <a:pt x="107" y="508"/>
                    <a:pt x="85" y="508"/>
                  </a:cubicBezTo>
                  <a:cubicBezTo>
                    <a:pt x="85" y="508"/>
                    <a:pt x="85" y="529"/>
                    <a:pt x="85" y="529"/>
                  </a:cubicBezTo>
                  <a:cubicBezTo>
                    <a:pt x="85" y="550"/>
                    <a:pt x="85" y="550"/>
                    <a:pt x="85" y="550"/>
                  </a:cubicBezTo>
                  <a:cubicBezTo>
                    <a:pt x="85" y="550"/>
                    <a:pt x="85" y="571"/>
                    <a:pt x="64" y="571"/>
                  </a:cubicBezTo>
                  <a:cubicBezTo>
                    <a:pt x="64" y="571"/>
                    <a:pt x="64" y="592"/>
                    <a:pt x="85" y="592"/>
                  </a:cubicBezTo>
                  <a:cubicBezTo>
                    <a:pt x="85" y="571"/>
                    <a:pt x="64" y="571"/>
                    <a:pt x="85" y="571"/>
                  </a:cubicBezTo>
                  <a:cubicBezTo>
                    <a:pt x="85" y="571"/>
                    <a:pt x="85" y="571"/>
                    <a:pt x="85" y="592"/>
                  </a:cubicBezTo>
                  <a:cubicBezTo>
                    <a:pt x="96" y="592"/>
                    <a:pt x="101" y="592"/>
                    <a:pt x="104" y="595"/>
                  </a:cubicBezTo>
                  <a:lnTo>
                    <a:pt x="104" y="595"/>
                  </a:lnTo>
                  <a:cubicBezTo>
                    <a:pt x="87" y="613"/>
                    <a:pt x="107" y="613"/>
                    <a:pt x="107" y="613"/>
                  </a:cubicBezTo>
                  <a:lnTo>
                    <a:pt x="85" y="613"/>
                  </a:lnTo>
                  <a:cubicBezTo>
                    <a:pt x="107" y="613"/>
                    <a:pt x="85" y="635"/>
                    <a:pt x="107" y="635"/>
                  </a:cubicBezTo>
                  <a:cubicBezTo>
                    <a:pt x="107" y="656"/>
                    <a:pt x="128" y="656"/>
                    <a:pt x="128" y="656"/>
                  </a:cubicBezTo>
                  <a:lnTo>
                    <a:pt x="107" y="656"/>
                  </a:lnTo>
                  <a:cubicBezTo>
                    <a:pt x="128" y="656"/>
                    <a:pt x="107" y="677"/>
                    <a:pt x="107" y="677"/>
                  </a:cubicBezTo>
                  <a:lnTo>
                    <a:pt x="128" y="677"/>
                  </a:lnTo>
                  <a:cubicBezTo>
                    <a:pt x="128" y="677"/>
                    <a:pt x="128" y="677"/>
                    <a:pt x="128" y="698"/>
                  </a:cubicBezTo>
                  <a:cubicBezTo>
                    <a:pt x="128" y="698"/>
                    <a:pt x="128" y="698"/>
                    <a:pt x="128" y="719"/>
                  </a:cubicBezTo>
                  <a:lnTo>
                    <a:pt x="130" y="716"/>
                  </a:lnTo>
                  <a:lnTo>
                    <a:pt x="130" y="716"/>
                  </a:lnTo>
                  <a:cubicBezTo>
                    <a:pt x="133" y="719"/>
                    <a:pt x="138" y="719"/>
                    <a:pt x="149" y="719"/>
                  </a:cubicBezTo>
                  <a:lnTo>
                    <a:pt x="128" y="719"/>
                  </a:lnTo>
                  <a:cubicBezTo>
                    <a:pt x="149" y="719"/>
                    <a:pt x="128" y="740"/>
                    <a:pt x="128" y="740"/>
                  </a:cubicBezTo>
                  <a:cubicBezTo>
                    <a:pt x="128" y="751"/>
                    <a:pt x="133" y="751"/>
                    <a:pt x="138" y="751"/>
                  </a:cubicBezTo>
                  <a:cubicBezTo>
                    <a:pt x="144" y="751"/>
                    <a:pt x="149" y="751"/>
                    <a:pt x="149" y="761"/>
                  </a:cubicBezTo>
                  <a:lnTo>
                    <a:pt x="128" y="761"/>
                  </a:lnTo>
                  <a:cubicBezTo>
                    <a:pt x="128" y="761"/>
                    <a:pt x="128" y="782"/>
                    <a:pt x="128" y="782"/>
                  </a:cubicBezTo>
                  <a:cubicBezTo>
                    <a:pt x="149" y="782"/>
                    <a:pt x="170" y="782"/>
                    <a:pt x="170" y="804"/>
                  </a:cubicBezTo>
                  <a:cubicBezTo>
                    <a:pt x="170" y="804"/>
                    <a:pt x="149" y="825"/>
                    <a:pt x="149" y="825"/>
                  </a:cubicBezTo>
                  <a:lnTo>
                    <a:pt x="170" y="825"/>
                  </a:lnTo>
                  <a:cubicBezTo>
                    <a:pt x="170" y="825"/>
                    <a:pt x="170" y="846"/>
                    <a:pt x="170" y="846"/>
                  </a:cubicBezTo>
                  <a:cubicBezTo>
                    <a:pt x="191" y="867"/>
                    <a:pt x="191" y="867"/>
                    <a:pt x="191" y="867"/>
                  </a:cubicBezTo>
                  <a:cubicBezTo>
                    <a:pt x="170" y="867"/>
                    <a:pt x="191" y="888"/>
                    <a:pt x="191" y="888"/>
                  </a:cubicBezTo>
                  <a:cubicBezTo>
                    <a:pt x="191" y="888"/>
                    <a:pt x="191" y="909"/>
                    <a:pt x="191" y="909"/>
                  </a:cubicBezTo>
                  <a:cubicBezTo>
                    <a:pt x="191" y="909"/>
                    <a:pt x="212" y="909"/>
                    <a:pt x="191" y="930"/>
                  </a:cubicBezTo>
                  <a:lnTo>
                    <a:pt x="212" y="930"/>
                  </a:lnTo>
                  <a:cubicBezTo>
                    <a:pt x="212" y="930"/>
                    <a:pt x="191" y="951"/>
                    <a:pt x="191" y="951"/>
                  </a:cubicBezTo>
                  <a:lnTo>
                    <a:pt x="212" y="951"/>
                  </a:lnTo>
                  <a:cubicBezTo>
                    <a:pt x="191" y="951"/>
                    <a:pt x="191" y="951"/>
                    <a:pt x="191" y="973"/>
                  </a:cubicBezTo>
                  <a:lnTo>
                    <a:pt x="212" y="973"/>
                  </a:lnTo>
                  <a:cubicBezTo>
                    <a:pt x="233" y="973"/>
                    <a:pt x="212" y="973"/>
                    <a:pt x="233" y="994"/>
                  </a:cubicBezTo>
                  <a:lnTo>
                    <a:pt x="254" y="994"/>
                  </a:lnTo>
                  <a:cubicBezTo>
                    <a:pt x="254" y="994"/>
                    <a:pt x="254" y="1015"/>
                    <a:pt x="254" y="1015"/>
                  </a:cubicBezTo>
                  <a:lnTo>
                    <a:pt x="233" y="1015"/>
                  </a:lnTo>
                  <a:cubicBezTo>
                    <a:pt x="233" y="1036"/>
                    <a:pt x="233" y="1036"/>
                    <a:pt x="233" y="1036"/>
                  </a:cubicBezTo>
                  <a:cubicBezTo>
                    <a:pt x="240" y="1029"/>
                    <a:pt x="245" y="1027"/>
                    <a:pt x="248" y="1027"/>
                  </a:cubicBezTo>
                  <a:cubicBezTo>
                    <a:pt x="254" y="1027"/>
                    <a:pt x="254" y="1036"/>
                    <a:pt x="254" y="1036"/>
                  </a:cubicBezTo>
                  <a:cubicBezTo>
                    <a:pt x="254" y="1057"/>
                    <a:pt x="254" y="1057"/>
                    <a:pt x="254" y="1057"/>
                  </a:cubicBezTo>
                  <a:cubicBezTo>
                    <a:pt x="254" y="1057"/>
                    <a:pt x="245" y="1066"/>
                    <a:pt x="239" y="1066"/>
                  </a:cubicBezTo>
                  <a:cubicBezTo>
                    <a:pt x="236" y="1066"/>
                    <a:pt x="233" y="1064"/>
                    <a:pt x="233" y="1057"/>
                  </a:cubicBezTo>
                  <a:lnTo>
                    <a:pt x="233" y="1057"/>
                  </a:lnTo>
                  <a:cubicBezTo>
                    <a:pt x="234" y="1078"/>
                    <a:pt x="254" y="1078"/>
                    <a:pt x="254" y="1078"/>
                  </a:cubicBezTo>
                  <a:lnTo>
                    <a:pt x="276" y="1078"/>
                  </a:lnTo>
                  <a:cubicBezTo>
                    <a:pt x="276" y="1078"/>
                    <a:pt x="276" y="1078"/>
                    <a:pt x="276" y="1099"/>
                  </a:cubicBezTo>
                  <a:cubicBezTo>
                    <a:pt x="276" y="1099"/>
                    <a:pt x="276" y="1120"/>
                    <a:pt x="276" y="1120"/>
                  </a:cubicBezTo>
                  <a:cubicBezTo>
                    <a:pt x="276" y="1142"/>
                    <a:pt x="297" y="1142"/>
                    <a:pt x="297" y="1163"/>
                  </a:cubicBezTo>
                  <a:cubicBezTo>
                    <a:pt x="297" y="1156"/>
                    <a:pt x="297" y="1153"/>
                    <a:pt x="297" y="1153"/>
                  </a:cubicBezTo>
                  <a:cubicBezTo>
                    <a:pt x="299" y="1153"/>
                    <a:pt x="304" y="1163"/>
                    <a:pt x="318" y="1163"/>
                  </a:cubicBezTo>
                  <a:lnTo>
                    <a:pt x="297" y="1163"/>
                  </a:lnTo>
                  <a:cubicBezTo>
                    <a:pt x="297" y="1170"/>
                    <a:pt x="297" y="1172"/>
                    <a:pt x="296" y="1172"/>
                  </a:cubicBezTo>
                  <a:cubicBezTo>
                    <a:pt x="294" y="1172"/>
                    <a:pt x="290" y="1163"/>
                    <a:pt x="276" y="1163"/>
                  </a:cubicBezTo>
                  <a:cubicBezTo>
                    <a:pt x="297" y="1184"/>
                    <a:pt x="297" y="1184"/>
                    <a:pt x="297" y="1184"/>
                  </a:cubicBezTo>
                  <a:cubicBezTo>
                    <a:pt x="297" y="1191"/>
                    <a:pt x="297" y="1193"/>
                    <a:pt x="297" y="1193"/>
                  </a:cubicBezTo>
                  <a:cubicBezTo>
                    <a:pt x="299" y="1193"/>
                    <a:pt x="304" y="1184"/>
                    <a:pt x="318" y="1184"/>
                  </a:cubicBezTo>
                  <a:cubicBezTo>
                    <a:pt x="318" y="1163"/>
                    <a:pt x="339" y="1163"/>
                    <a:pt x="339" y="1163"/>
                  </a:cubicBezTo>
                  <a:cubicBezTo>
                    <a:pt x="339" y="1142"/>
                    <a:pt x="318" y="1142"/>
                    <a:pt x="318" y="1142"/>
                  </a:cubicBezTo>
                  <a:lnTo>
                    <a:pt x="318" y="1120"/>
                  </a:lnTo>
                  <a:cubicBezTo>
                    <a:pt x="318" y="1120"/>
                    <a:pt x="318" y="1111"/>
                    <a:pt x="324" y="1111"/>
                  </a:cubicBezTo>
                  <a:cubicBezTo>
                    <a:pt x="327" y="1111"/>
                    <a:pt x="332" y="1113"/>
                    <a:pt x="339" y="1120"/>
                  </a:cubicBezTo>
                  <a:lnTo>
                    <a:pt x="318" y="1099"/>
                  </a:lnTo>
                  <a:cubicBezTo>
                    <a:pt x="318" y="1099"/>
                    <a:pt x="297" y="1078"/>
                    <a:pt x="318" y="1078"/>
                  </a:cubicBezTo>
                  <a:cubicBezTo>
                    <a:pt x="318" y="1078"/>
                    <a:pt x="318" y="1078"/>
                    <a:pt x="297" y="1057"/>
                  </a:cubicBezTo>
                  <a:cubicBezTo>
                    <a:pt x="308" y="1057"/>
                    <a:pt x="313" y="1051"/>
                    <a:pt x="316" y="1049"/>
                  </a:cubicBezTo>
                  <a:lnTo>
                    <a:pt x="316" y="1049"/>
                  </a:lnTo>
                  <a:cubicBezTo>
                    <a:pt x="317" y="1050"/>
                    <a:pt x="318" y="1053"/>
                    <a:pt x="318" y="1057"/>
                  </a:cubicBezTo>
                  <a:cubicBezTo>
                    <a:pt x="318" y="1050"/>
                    <a:pt x="318" y="1048"/>
                    <a:pt x="317" y="1048"/>
                  </a:cubicBezTo>
                  <a:cubicBezTo>
                    <a:pt x="317" y="1048"/>
                    <a:pt x="316" y="1048"/>
                    <a:pt x="316" y="1049"/>
                  </a:cubicBezTo>
                  <a:lnTo>
                    <a:pt x="316" y="1049"/>
                  </a:lnTo>
                  <a:cubicBezTo>
                    <a:pt x="314" y="1046"/>
                    <a:pt x="310" y="1046"/>
                    <a:pt x="307" y="1046"/>
                  </a:cubicBezTo>
                  <a:cubicBezTo>
                    <a:pt x="302" y="1046"/>
                    <a:pt x="297" y="1046"/>
                    <a:pt x="297" y="1036"/>
                  </a:cubicBezTo>
                  <a:lnTo>
                    <a:pt x="318" y="1036"/>
                  </a:lnTo>
                  <a:cubicBezTo>
                    <a:pt x="318" y="1036"/>
                    <a:pt x="318" y="1036"/>
                    <a:pt x="318" y="1015"/>
                  </a:cubicBezTo>
                  <a:cubicBezTo>
                    <a:pt x="318" y="994"/>
                    <a:pt x="318" y="994"/>
                    <a:pt x="297" y="994"/>
                  </a:cubicBezTo>
                  <a:cubicBezTo>
                    <a:pt x="297" y="973"/>
                    <a:pt x="276" y="973"/>
                    <a:pt x="297" y="973"/>
                  </a:cubicBezTo>
                  <a:cubicBezTo>
                    <a:pt x="297" y="951"/>
                    <a:pt x="297" y="951"/>
                    <a:pt x="276" y="951"/>
                  </a:cubicBezTo>
                  <a:cubicBezTo>
                    <a:pt x="297" y="930"/>
                    <a:pt x="297" y="930"/>
                    <a:pt x="297" y="930"/>
                  </a:cubicBezTo>
                  <a:lnTo>
                    <a:pt x="276" y="930"/>
                  </a:lnTo>
                  <a:cubicBezTo>
                    <a:pt x="276" y="909"/>
                    <a:pt x="276" y="909"/>
                    <a:pt x="276" y="909"/>
                  </a:cubicBezTo>
                  <a:cubicBezTo>
                    <a:pt x="276" y="888"/>
                    <a:pt x="254" y="888"/>
                    <a:pt x="276" y="867"/>
                  </a:cubicBezTo>
                  <a:cubicBezTo>
                    <a:pt x="254" y="846"/>
                    <a:pt x="254" y="846"/>
                    <a:pt x="254" y="846"/>
                  </a:cubicBezTo>
                  <a:cubicBezTo>
                    <a:pt x="254" y="825"/>
                    <a:pt x="276" y="825"/>
                    <a:pt x="254" y="825"/>
                  </a:cubicBezTo>
                  <a:cubicBezTo>
                    <a:pt x="254" y="825"/>
                    <a:pt x="254" y="804"/>
                    <a:pt x="254" y="804"/>
                  </a:cubicBezTo>
                  <a:cubicBezTo>
                    <a:pt x="254" y="804"/>
                    <a:pt x="254" y="804"/>
                    <a:pt x="254" y="782"/>
                  </a:cubicBezTo>
                  <a:cubicBezTo>
                    <a:pt x="254" y="761"/>
                    <a:pt x="254" y="761"/>
                    <a:pt x="254" y="740"/>
                  </a:cubicBezTo>
                  <a:lnTo>
                    <a:pt x="254" y="719"/>
                  </a:lnTo>
                  <a:cubicBezTo>
                    <a:pt x="254" y="719"/>
                    <a:pt x="254" y="698"/>
                    <a:pt x="254" y="698"/>
                  </a:cubicBezTo>
                  <a:cubicBezTo>
                    <a:pt x="233" y="698"/>
                    <a:pt x="254" y="656"/>
                    <a:pt x="233" y="656"/>
                  </a:cubicBezTo>
                  <a:lnTo>
                    <a:pt x="233" y="635"/>
                  </a:lnTo>
                  <a:cubicBezTo>
                    <a:pt x="233" y="613"/>
                    <a:pt x="212" y="613"/>
                    <a:pt x="233" y="592"/>
                  </a:cubicBezTo>
                  <a:cubicBezTo>
                    <a:pt x="212" y="592"/>
                    <a:pt x="212" y="592"/>
                    <a:pt x="212" y="571"/>
                  </a:cubicBezTo>
                  <a:lnTo>
                    <a:pt x="233" y="571"/>
                  </a:lnTo>
                  <a:cubicBezTo>
                    <a:pt x="233" y="571"/>
                    <a:pt x="212" y="550"/>
                    <a:pt x="233" y="550"/>
                  </a:cubicBezTo>
                  <a:lnTo>
                    <a:pt x="212" y="550"/>
                  </a:lnTo>
                  <a:cubicBezTo>
                    <a:pt x="233" y="550"/>
                    <a:pt x="212" y="550"/>
                    <a:pt x="212" y="529"/>
                  </a:cubicBezTo>
                  <a:lnTo>
                    <a:pt x="212" y="508"/>
                  </a:lnTo>
                  <a:cubicBezTo>
                    <a:pt x="212" y="497"/>
                    <a:pt x="212" y="497"/>
                    <a:pt x="212" y="497"/>
                  </a:cubicBezTo>
                  <a:cubicBezTo>
                    <a:pt x="212" y="497"/>
                    <a:pt x="212" y="497"/>
                    <a:pt x="212" y="487"/>
                  </a:cubicBezTo>
                  <a:cubicBezTo>
                    <a:pt x="212" y="466"/>
                    <a:pt x="212" y="466"/>
                    <a:pt x="212" y="466"/>
                  </a:cubicBezTo>
                  <a:cubicBezTo>
                    <a:pt x="212" y="444"/>
                    <a:pt x="233" y="444"/>
                    <a:pt x="212" y="444"/>
                  </a:cubicBezTo>
                  <a:lnTo>
                    <a:pt x="212" y="423"/>
                  </a:lnTo>
                  <a:cubicBezTo>
                    <a:pt x="212" y="402"/>
                    <a:pt x="212" y="402"/>
                    <a:pt x="212" y="381"/>
                  </a:cubicBezTo>
                  <a:cubicBezTo>
                    <a:pt x="212" y="381"/>
                    <a:pt x="212" y="381"/>
                    <a:pt x="212" y="360"/>
                  </a:cubicBezTo>
                  <a:cubicBezTo>
                    <a:pt x="212" y="360"/>
                    <a:pt x="233" y="339"/>
                    <a:pt x="212" y="339"/>
                  </a:cubicBezTo>
                  <a:cubicBezTo>
                    <a:pt x="212" y="318"/>
                    <a:pt x="212" y="318"/>
                    <a:pt x="212" y="318"/>
                  </a:cubicBezTo>
                  <a:cubicBezTo>
                    <a:pt x="212" y="318"/>
                    <a:pt x="212" y="318"/>
                    <a:pt x="212" y="297"/>
                  </a:cubicBezTo>
                  <a:cubicBezTo>
                    <a:pt x="212" y="275"/>
                    <a:pt x="212" y="275"/>
                    <a:pt x="212" y="275"/>
                  </a:cubicBezTo>
                  <a:cubicBezTo>
                    <a:pt x="212" y="254"/>
                    <a:pt x="212" y="254"/>
                    <a:pt x="191" y="254"/>
                  </a:cubicBezTo>
                  <a:lnTo>
                    <a:pt x="212" y="254"/>
                  </a:lnTo>
                  <a:cubicBezTo>
                    <a:pt x="212" y="254"/>
                    <a:pt x="212" y="233"/>
                    <a:pt x="212" y="233"/>
                  </a:cubicBezTo>
                  <a:lnTo>
                    <a:pt x="233" y="233"/>
                  </a:lnTo>
                  <a:cubicBezTo>
                    <a:pt x="233" y="233"/>
                    <a:pt x="233" y="233"/>
                    <a:pt x="233" y="254"/>
                  </a:cubicBezTo>
                  <a:cubicBezTo>
                    <a:pt x="240" y="247"/>
                    <a:pt x="243" y="245"/>
                    <a:pt x="244" y="245"/>
                  </a:cubicBezTo>
                  <a:lnTo>
                    <a:pt x="244" y="245"/>
                  </a:lnTo>
                  <a:cubicBezTo>
                    <a:pt x="245" y="245"/>
                    <a:pt x="240" y="254"/>
                    <a:pt x="254" y="254"/>
                  </a:cubicBezTo>
                  <a:lnTo>
                    <a:pt x="254" y="275"/>
                  </a:lnTo>
                  <a:cubicBezTo>
                    <a:pt x="276" y="297"/>
                    <a:pt x="297" y="318"/>
                    <a:pt x="297" y="360"/>
                  </a:cubicBezTo>
                  <a:cubicBezTo>
                    <a:pt x="297" y="360"/>
                    <a:pt x="318" y="381"/>
                    <a:pt x="318" y="381"/>
                  </a:cubicBezTo>
                  <a:lnTo>
                    <a:pt x="318" y="402"/>
                  </a:lnTo>
                  <a:cubicBezTo>
                    <a:pt x="339" y="402"/>
                    <a:pt x="339" y="423"/>
                    <a:pt x="339" y="444"/>
                  </a:cubicBezTo>
                  <a:cubicBezTo>
                    <a:pt x="360" y="444"/>
                    <a:pt x="339" y="466"/>
                    <a:pt x="360" y="466"/>
                  </a:cubicBezTo>
                  <a:lnTo>
                    <a:pt x="339" y="466"/>
                  </a:lnTo>
                  <a:cubicBezTo>
                    <a:pt x="360" y="466"/>
                    <a:pt x="360" y="487"/>
                    <a:pt x="381" y="487"/>
                  </a:cubicBezTo>
                  <a:cubicBezTo>
                    <a:pt x="360" y="487"/>
                    <a:pt x="381" y="487"/>
                    <a:pt x="360" y="508"/>
                  </a:cubicBezTo>
                  <a:lnTo>
                    <a:pt x="381" y="487"/>
                  </a:lnTo>
                  <a:lnTo>
                    <a:pt x="381" y="487"/>
                  </a:lnTo>
                  <a:cubicBezTo>
                    <a:pt x="360" y="508"/>
                    <a:pt x="381" y="508"/>
                    <a:pt x="360" y="508"/>
                  </a:cubicBezTo>
                  <a:cubicBezTo>
                    <a:pt x="381" y="529"/>
                    <a:pt x="381" y="529"/>
                    <a:pt x="381" y="550"/>
                  </a:cubicBezTo>
                  <a:cubicBezTo>
                    <a:pt x="381" y="550"/>
                    <a:pt x="381" y="592"/>
                    <a:pt x="402" y="613"/>
                  </a:cubicBezTo>
                  <a:lnTo>
                    <a:pt x="402" y="635"/>
                  </a:lnTo>
                  <a:cubicBezTo>
                    <a:pt x="402" y="656"/>
                    <a:pt x="402" y="656"/>
                    <a:pt x="423" y="656"/>
                  </a:cubicBezTo>
                  <a:cubicBezTo>
                    <a:pt x="423" y="656"/>
                    <a:pt x="402" y="677"/>
                    <a:pt x="402" y="677"/>
                  </a:cubicBezTo>
                  <a:cubicBezTo>
                    <a:pt x="402" y="677"/>
                    <a:pt x="402" y="761"/>
                    <a:pt x="423" y="846"/>
                  </a:cubicBezTo>
                  <a:cubicBezTo>
                    <a:pt x="423" y="930"/>
                    <a:pt x="423" y="1015"/>
                    <a:pt x="445" y="1057"/>
                  </a:cubicBezTo>
                  <a:cubicBezTo>
                    <a:pt x="466" y="1078"/>
                    <a:pt x="466" y="1078"/>
                    <a:pt x="466" y="1078"/>
                  </a:cubicBezTo>
                  <a:lnTo>
                    <a:pt x="487" y="1078"/>
                  </a:lnTo>
                  <a:cubicBezTo>
                    <a:pt x="487" y="1078"/>
                    <a:pt x="466" y="1057"/>
                    <a:pt x="487" y="1057"/>
                  </a:cubicBezTo>
                  <a:lnTo>
                    <a:pt x="508" y="1057"/>
                  </a:lnTo>
                  <a:lnTo>
                    <a:pt x="508" y="1036"/>
                  </a:lnTo>
                  <a:cubicBezTo>
                    <a:pt x="529" y="1036"/>
                    <a:pt x="508" y="1036"/>
                    <a:pt x="508" y="1015"/>
                  </a:cubicBezTo>
                  <a:lnTo>
                    <a:pt x="508" y="1015"/>
                  </a:lnTo>
                  <a:cubicBezTo>
                    <a:pt x="508" y="1025"/>
                    <a:pt x="513" y="1025"/>
                    <a:pt x="519" y="1025"/>
                  </a:cubicBezTo>
                  <a:cubicBezTo>
                    <a:pt x="524" y="1025"/>
                    <a:pt x="529" y="1025"/>
                    <a:pt x="529" y="1036"/>
                  </a:cubicBezTo>
                  <a:lnTo>
                    <a:pt x="529" y="1015"/>
                  </a:lnTo>
                  <a:cubicBezTo>
                    <a:pt x="529" y="1015"/>
                    <a:pt x="529" y="994"/>
                    <a:pt x="529" y="994"/>
                  </a:cubicBezTo>
                  <a:cubicBezTo>
                    <a:pt x="550" y="994"/>
                    <a:pt x="529" y="994"/>
                    <a:pt x="529" y="973"/>
                  </a:cubicBezTo>
                  <a:lnTo>
                    <a:pt x="550" y="973"/>
                  </a:lnTo>
                  <a:cubicBezTo>
                    <a:pt x="550" y="951"/>
                    <a:pt x="571" y="930"/>
                    <a:pt x="571" y="909"/>
                  </a:cubicBezTo>
                  <a:lnTo>
                    <a:pt x="592" y="909"/>
                  </a:lnTo>
                  <a:cubicBezTo>
                    <a:pt x="571" y="888"/>
                    <a:pt x="592" y="888"/>
                    <a:pt x="592" y="867"/>
                  </a:cubicBezTo>
                  <a:cubicBezTo>
                    <a:pt x="614" y="846"/>
                    <a:pt x="592" y="825"/>
                    <a:pt x="592" y="782"/>
                  </a:cubicBezTo>
                  <a:cubicBezTo>
                    <a:pt x="614" y="761"/>
                    <a:pt x="592" y="698"/>
                    <a:pt x="592" y="656"/>
                  </a:cubicBezTo>
                  <a:cubicBezTo>
                    <a:pt x="571" y="613"/>
                    <a:pt x="571" y="550"/>
                    <a:pt x="571" y="508"/>
                  </a:cubicBezTo>
                  <a:lnTo>
                    <a:pt x="550" y="508"/>
                  </a:lnTo>
                  <a:cubicBezTo>
                    <a:pt x="571" y="487"/>
                    <a:pt x="529" y="487"/>
                    <a:pt x="550" y="466"/>
                  </a:cubicBezTo>
                  <a:cubicBezTo>
                    <a:pt x="529" y="444"/>
                    <a:pt x="550" y="402"/>
                    <a:pt x="508" y="381"/>
                  </a:cubicBezTo>
                  <a:cubicBezTo>
                    <a:pt x="508" y="360"/>
                    <a:pt x="508" y="360"/>
                    <a:pt x="508" y="339"/>
                  </a:cubicBezTo>
                  <a:lnTo>
                    <a:pt x="487" y="360"/>
                  </a:lnTo>
                  <a:cubicBezTo>
                    <a:pt x="487" y="339"/>
                    <a:pt x="508" y="339"/>
                    <a:pt x="487" y="339"/>
                  </a:cubicBezTo>
                  <a:cubicBezTo>
                    <a:pt x="508" y="339"/>
                    <a:pt x="487" y="318"/>
                    <a:pt x="487" y="318"/>
                  </a:cubicBezTo>
                  <a:cubicBezTo>
                    <a:pt x="487" y="297"/>
                    <a:pt x="466" y="297"/>
                    <a:pt x="466" y="275"/>
                  </a:cubicBezTo>
                  <a:cubicBezTo>
                    <a:pt x="466" y="275"/>
                    <a:pt x="466" y="275"/>
                    <a:pt x="466" y="254"/>
                  </a:cubicBezTo>
                  <a:cubicBezTo>
                    <a:pt x="445" y="233"/>
                    <a:pt x="445" y="212"/>
                    <a:pt x="423" y="191"/>
                  </a:cubicBezTo>
                  <a:lnTo>
                    <a:pt x="402" y="191"/>
                  </a:lnTo>
                  <a:cubicBezTo>
                    <a:pt x="402" y="170"/>
                    <a:pt x="402" y="170"/>
                    <a:pt x="402" y="170"/>
                  </a:cubicBezTo>
                  <a:cubicBezTo>
                    <a:pt x="402" y="149"/>
                    <a:pt x="381" y="149"/>
                    <a:pt x="360" y="106"/>
                  </a:cubicBezTo>
                  <a:cubicBezTo>
                    <a:pt x="360" y="106"/>
                    <a:pt x="339" y="86"/>
                    <a:pt x="359" y="85"/>
                  </a:cubicBezTo>
                  <a:lnTo>
                    <a:pt x="359" y="85"/>
                  </a:lnTo>
                  <a:cubicBezTo>
                    <a:pt x="339" y="86"/>
                    <a:pt x="360" y="106"/>
                    <a:pt x="339" y="106"/>
                  </a:cubicBezTo>
                  <a:cubicBezTo>
                    <a:pt x="339" y="106"/>
                    <a:pt x="339" y="85"/>
                    <a:pt x="339" y="85"/>
                  </a:cubicBezTo>
                  <a:lnTo>
                    <a:pt x="318" y="64"/>
                  </a:lnTo>
                  <a:lnTo>
                    <a:pt x="339" y="64"/>
                  </a:lnTo>
                  <a:cubicBezTo>
                    <a:pt x="318" y="64"/>
                    <a:pt x="297" y="22"/>
                    <a:pt x="276" y="22"/>
                  </a:cubicBezTo>
                  <a:cubicBezTo>
                    <a:pt x="276" y="22"/>
                    <a:pt x="297" y="43"/>
                    <a:pt x="276" y="43"/>
                  </a:cubicBezTo>
                  <a:cubicBezTo>
                    <a:pt x="254" y="43"/>
                    <a:pt x="276" y="22"/>
                    <a:pt x="254" y="22"/>
                  </a:cubicBezTo>
                  <a:lnTo>
                    <a:pt x="233" y="22"/>
                  </a:lnTo>
                  <a:cubicBezTo>
                    <a:pt x="233" y="1"/>
                    <a:pt x="233" y="1"/>
                    <a:pt x="254" y="1"/>
                  </a:cubicBezTo>
                  <a:lnTo>
                    <a:pt x="254" y="1"/>
                  </a:lnTo>
                  <a:cubicBezTo>
                    <a:pt x="233" y="1"/>
                    <a:pt x="212" y="1"/>
                    <a:pt x="233" y="22"/>
                  </a:cubicBezTo>
                  <a:cubicBezTo>
                    <a:pt x="212" y="22"/>
                    <a:pt x="212" y="1"/>
                    <a:pt x="212" y="1"/>
                  </a:cubicBezTo>
                  <a:cubicBezTo>
                    <a:pt x="212" y="1"/>
                    <a:pt x="212" y="22"/>
                    <a:pt x="212" y="22"/>
                  </a:cubicBezTo>
                  <a:cubicBezTo>
                    <a:pt x="205" y="15"/>
                    <a:pt x="200" y="13"/>
                    <a:pt x="197" y="13"/>
                  </a:cubicBezTo>
                  <a:cubicBezTo>
                    <a:pt x="189" y="13"/>
                    <a:pt x="184" y="22"/>
                    <a:pt x="170" y="22"/>
                  </a:cubicBezTo>
                  <a:cubicBezTo>
                    <a:pt x="170" y="22"/>
                    <a:pt x="170" y="22"/>
                    <a:pt x="170" y="1"/>
                  </a:cubicBezTo>
                  <a:close/>
                  <a:moveTo>
                    <a:pt x="318" y="1184"/>
                  </a:moveTo>
                  <a:cubicBezTo>
                    <a:pt x="318" y="1205"/>
                    <a:pt x="318" y="1205"/>
                    <a:pt x="297" y="1205"/>
                  </a:cubicBezTo>
                  <a:lnTo>
                    <a:pt x="339" y="1205"/>
                  </a:lnTo>
                  <a:cubicBezTo>
                    <a:pt x="339" y="1205"/>
                    <a:pt x="318" y="1205"/>
                    <a:pt x="339" y="1184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2" name="Google Shape;12632;p67"/>
            <p:cNvSpPr/>
            <p:nvPr/>
          </p:nvSpPr>
          <p:spPr>
            <a:xfrm>
              <a:off x="7267841" y="4522558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3" name="Google Shape;12633;p67"/>
            <p:cNvSpPr/>
            <p:nvPr/>
          </p:nvSpPr>
          <p:spPr>
            <a:xfrm>
              <a:off x="7267020" y="451594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4" name="Google Shape;12634;p67"/>
            <p:cNvSpPr/>
            <p:nvPr/>
          </p:nvSpPr>
          <p:spPr>
            <a:xfrm>
              <a:off x="7266198" y="4513481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21" y="0"/>
                    <a:pt x="0" y="0"/>
                    <a:pt x="0" y="21"/>
                  </a:cubicBezTo>
                  <a:cubicBezTo>
                    <a:pt x="0" y="21"/>
                    <a:pt x="21" y="21"/>
                    <a:pt x="2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5" name="Google Shape;12635;p67"/>
            <p:cNvSpPr/>
            <p:nvPr/>
          </p:nvSpPr>
          <p:spPr>
            <a:xfrm>
              <a:off x="7269484" y="452670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6" name="Google Shape;12636;p67"/>
            <p:cNvSpPr/>
            <p:nvPr/>
          </p:nvSpPr>
          <p:spPr>
            <a:xfrm>
              <a:off x="7272810" y="45382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7" name="Google Shape;12637;p67"/>
            <p:cNvSpPr/>
            <p:nvPr/>
          </p:nvSpPr>
          <p:spPr>
            <a:xfrm>
              <a:off x="7272810" y="453742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8" name="Google Shape;12638;p67"/>
            <p:cNvSpPr/>
            <p:nvPr/>
          </p:nvSpPr>
          <p:spPr>
            <a:xfrm>
              <a:off x="7268663" y="4524201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39" name="Google Shape;12639;p67"/>
            <p:cNvSpPr/>
            <p:nvPr/>
          </p:nvSpPr>
          <p:spPr>
            <a:xfrm>
              <a:off x="7272810" y="4536602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0" name="Google Shape;12640;p67"/>
            <p:cNvSpPr/>
            <p:nvPr/>
          </p:nvSpPr>
          <p:spPr>
            <a:xfrm>
              <a:off x="7272810" y="45382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1" name="Google Shape;12641;p67"/>
            <p:cNvSpPr/>
            <p:nvPr/>
          </p:nvSpPr>
          <p:spPr>
            <a:xfrm>
              <a:off x="7271128" y="453081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2" name="Google Shape;12642;p67"/>
            <p:cNvSpPr/>
            <p:nvPr/>
          </p:nvSpPr>
          <p:spPr>
            <a:xfrm>
              <a:off x="7271988" y="453660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3" name="Google Shape;12643;p67"/>
            <p:cNvSpPr/>
            <p:nvPr/>
          </p:nvSpPr>
          <p:spPr>
            <a:xfrm>
              <a:off x="7272810" y="45390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4" name="Google Shape;12644;p67"/>
            <p:cNvSpPr/>
            <p:nvPr/>
          </p:nvSpPr>
          <p:spPr>
            <a:xfrm>
              <a:off x="7271128" y="4533316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5" name="Google Shape;12645;p67"/>
            <p:cNvSpPr/>
            <p:nvPr/>
          </p:nvSpPr>
          <p:spPr>
            <a:xfrm>
              <a:off x="7259587" y="454157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6" name="Google Shape;12646;p67"/>
            <p:cNvSpPr/>
            <p:nvPr/>
          </p:nvSpPr>
          <p:spPr>
            <a:xfrm>
              <a:off x="7256261" y="453578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7" name="Google Shape;12647;p67"/>
            <p:cNvSpPr/>
            <p:nvPr/>
          </p:nvSpPr>
          <p:spPr>
            <a:xfrm>
              <a:off x="7261230" y="4544857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cubicBezTo>
                    <a:pt x="0" y="1"/>
                    <a:pt x="0" y="22"/>
                    <a:pt x="22" y="22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8" name="Google Shape;12648;p67"/>
            <p:cNvSpPr/>
            <p:nvPr/>
          </p:nvSpPr>
          <p:spPr>
            <a:xfrm>
              <a:off x="7252154" y="452255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49" name="Google Shape;12649;p67"/>
            <p:cNvSpPr/>
            <p:nvPr/>
          </p:nvSpPr>
          <p:spPr>
            <a:xfrm>
              <a:off x="7253797" y="452999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0" name="Google Shape;12650;p67"/>
            <p:cNvSpPr/>
            <p:nvPr/>
          </p:nvSpPr>
          <p:spPr>
            <a:xfrm>
              <a:off x="7260408" y="4548182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0"/>
                    <a:pt x="0" y="0"/>
                    <a:pt x="0" y="21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1" name="Google Shape;12651;p67"/>
            <p:cNvSpPr/>
            <p:nvPr/>
          </p:nvSpPr>
          <p:spPr>
            <a:xfrm>
              <a:off x="7263694" y="4551468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2" name="Google Shape;12652;p67"/>
            <p:cNvSpPr/>
            <p:nvPr/>
          </p:nvSpPr>
          <p:spPr>
            <a:xfrm>
              <a:off x="7263694" y="454982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3" name="Google Shape;12653;p67"/>
            <p:cNvSpPr/>
            <p:nvPr/>
          </p:nvSpPr>
          <p:spPr>
            <a:xfrm>
              <a:off x="7263694" y="454982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4" name="Google Shape;12654;p67"/>
            <p:cNvSpPr/>
            <p:nvPr/>
          </p:nvSpPr>
          <p:spPr>
            <a:xfrm>
              <a:off x="7274453" y="4544857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5" name="Google Shape;12655;p67"/>
            <p:cNvSpPr/>
            <p:nvPr/>
          </p:nvSpPr>
          <p:spPr>
            <a:xfrm>
              <a:off x="7252975" y="451594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6" name="Google Shape;12656;p67"/>
            <p:cNvSpPr/>
            <p:nvPr/>
          </p:nvSpPr>
          <p:spPr>
            <a:xfrm>
              <a:off x="7276096" y="45448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7" name="Google Shape;12657;p67"/>
            <p:cNvSpPr/>
            <p:nvPr/>
          </p:nvSpPr>
          <p:spPr>
            <a:xfrm>
              <a:off x="7258765" y="4546539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0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8" name="Google Shape;12658;p67"/>
            <p:cNvSpPr/>
            <p:nvPr/>
          </p:nvSpPr>
          <p:spPr>
            <a:xfrm>
              <a:off x="7257083" y="451015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59" name="Google Shape;12659;p67"/>
            <p:cNvSpPr/>
            <p:nvPr/>
          </p:nvSpPr>
          <p:spPr>
            <a:xfrm>
              <a:off x="7276096" y="45448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0" name="Google Shape;12660;p67"/>
            <p:cNvSpPr/>
            <p:nvPr/>
          </p:nvSpPr>
          <p:spPr>
            <a:xfrm>
              <a:off x="7260408" y="452337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1" name="Google Shape;12661;p67"/>
            <p:cNvSpPr/>
            <p:nvPr/>
          </p:nvSpPr>
          <p:spPr>
            <a:xfrm>
              <a:off x="7260408" y="45242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2" name="Google Shape;12662;p67"/>
            <p:cNvSpPr/>
            <p:nvPr/>
          </p:nvSpPr>
          <p:spPr>
            <a:xfrm>
              <a:off x="7274453" y="454567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3" name="Google Shape;12663;p67"/>
            <p:cNvSpPr/>
            <p:nvPr/>
          </p:nvSpPr>
          <p:spPr>
            <a:xfrm>
              <a:off x="7265377" y="452999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4" name="Google Shape;12664;p67"/>
            <p:cNvSpPr/>
            <p:nvPr/>
          </p:nvSpPr>
          <p:spPr>
            <a:xfrm>
              <a:off x="7253797" y="453081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5" name="Google Shape;12665;p67"/>
            <p:cNvSpPr/>
            <p:nvPr/>
          </p:nvSpPr>
          <p:spPr>
            <a:xfrm>
              <a:off x="7248007" y="452752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6" name="Google Shape;12666;p67"/>
            <p:cNvSpPr/>
            <p:nvPr/>
          </p:nvSpPr>
          <p:spPr>
            <a:xfrm>
              <a:off x="7248007" y="452752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7" name="Google Shape;12667;p67"/>
            <p:cNvSpPr/>
            <p:nvPr/>
          </p:nvSpPr>
          <p:spPr>
            <a:xfrm>
              <a:off x="7247185" y="452670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8" name="Google Shape;12668;p67"/>
            <p:cNvSpPr/>
            <p:nvPr/>
          </p:nvSpPr>
          <p:spPr>
            <a:xfrm>
              <a:off x="7248828" y="453245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69" name="Google Shape;12669;p67"/>
            <p:cNvSpPr/>
            <p:nvPr/>
          </p:nvSpPr>
          <p:spPr>
            <a:xfrm>
              <a:off x="7248828" y="453163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0" name="Google Shape;12670;p67"/>
            <p:cNvSpPr/>
            <p:nvPr/>
          </p:nvSpPr>
          <p:spPr>
            <a:xfrm>
              <a:off x="7246364" y="452337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1" name="Google Shape;12671;p67"/>
            <p:cNvSpPr/>
            <p:nvPr/>
          </p:nvSpPr>
          <p:spPr>
            <a:xfrm>
              <a:off x="7244720" y="4507691"/>
              <a:ext cx="31415" cy="45030"/>
            </a:xfrm>
            <a:custGeom>
              <a:avLst/>
              <a:gdLst/>
              <a:ahLst/>
              <a:cxnLst/>
              <a:rect l="l" t="t" r="r" b="b"/>
              <a:pathLst>
                <a:path w="803" h="1151" extrusionOk="0">
                  <a:moveTo>
                    <a:pt x="169" y="0"/>
                  </a:moveTo>
                  <a:cubicBezTo>
                    <a:pt x="169" y="0"/>
                    <a:pt x="169" y="0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lose/>
                  <a:moveTo>
                    <a:pt x="169" y="0"/>
                  </a:moveTo>
                  <a:cubicBezTo>
                    <a:pt x="169" y="0"/>
                    <a:pt x="169" y="0"/>
                    <a:pt x="169" y="0"/>
                  </a:cubicBezTo>
                  <a:cubicBezTo>
                    <a:pt x="169" y="0"/>
                    <a:pt x="169" y="0"/>
                    <a:pt x="169" y="0"/>
                  </a:cubicBezTo>
                  <a:close/>
                  <a:moveTo>
                    <a:pt x="401" y="127"/>
                  </a:moveTo>
                  <a:cubicBezTo>
                    <a:pt x="401" y="127"/>
                    <a:pt x="401" y="127"/>
                    <a:pt x="401" y="127"/>
                  </a:cubicBezTo>
                  <a:cubicBezTo>
                    <a:pt x="401" y="127"/>
                    <a:pt x="401" y="127"/>
                    <a:pt x="401" y="127"/>
                  </a:cubicBezTo>
                  <a:close/>
                  <a:moveTo>
                    <a:pt x="10" y="223"/>
                  </a:moveTo>
                  <a:cubicBezTo>
                    <a:pt x="9" y="223"/>
                    <a:pt x="7" y="226"/>
                    <a:pt x="0" y="233"/>
                  </a:cubicBezTo>
                  <a:lnTo>
                    <a:pt x="21" y="233"/>
                  </a:lnTo>
                  <a:cubicBezTo>
                    <a:pt x="7" y="233"/>
                    <a:pt x="12" y="223"/>
                    <a:pt x="10" y="223"/>
                  </a:cubicBezTo>
                  <a:close/>
                  <a:moveTo>
                    <a:pt x="85" y="592"/>
                  </a:moveTo>
                  <a:cubicBezTo>
                    <a:pt x="85" y="592"/>
                    <a:pt x="85" y="613"/>
                    <a:pt x="85" y="613"/>
                  </a:cubicBezTo>
                  <a:cubicBezTo>
                    <a:pt x="106" y="592"/>
                    <a:pt x="85" y="592"/>
                    <a:pt x="85" y="592"/>
                  </a:cubicBezTo>
                  <a:close/>
                  <a:moveTo>
                    <a:pt x="127" y="676"/>
                  </a:moveTo>
                  <a:cubicBezTo>
                    <a:pt x="134" y="683"/>
                    <a:pt x="138" y="686"/>
                    <a:pt x="142" y="686"/>
                  </a:cubicBezTo>
                  <a:cubicBezTo>
                    <a:pt x="148" y="686"/>
                    <a:pt x="148" y="676"/>
                    <a:pt x="148" y="676"/>
                  </a:cubicBezTo>
                  <a:close/>
                  <a:moveTo>
                    <a:pt x="148" y="697"/>
                  </a:moveTo>
                  <a:cubicBezTo>
                    <a:pt x="148" y="697"/>
                    <a:pt x="157" y="707"/>
                    <a:pt x="164" y="707"/>
                  </a:cubicBezTo>
                  <a:cubicBezTo>
                    <a:pt x="167" y="707"/>
                    <a:pt x="169" y="704"/>
                    <a:pt x="169" y="697"/>
                  </a:cubicBezTo>
                  <a:close/>
                  <a:moveTo>
                    <a:pt x="799" y="836"/>
                  </a:moveTo>
                  <a:cubicBezTo>
                    <a:pt x="800" y="839"/>
                    <a:pt x="801" y="842"/>
                    <a:pt x="803" y="845"/>
                  </a:cubicBezTo>
                  <a:cubicBezTo>
                    <a:pt x="803" y="839"/>
                    <a:pt x="801" y="837"/>
                    <a:pt x="799" y="836"/>
                  </a:cubicBezTo>
                  <a:close/>
                  <a:moveTo>
                    <a:pt x="359" y="993"/>
                  </a:moveTo>
                  <a:cubicBezTo>
                    <a:pt x="338" y="993"/>
                    <a:pt x="338" y="1014"/>
                    <a:pt x="338" y="1014"/>
                  </a:cubicBezTo>
                  <a:lnTo>
                    <a:pt x="359" y="993"/>
                  </a:lnTo>
                  <a:close/>
                  <a:moveTo>
                    <a:pt x="380" y="1035"/>
                  </a:moveTo>
                  <a:cubicBezTo>
                    <a:pt x="380" y="1035"/>
                    <a:pt x="390" y="1045"/>
                    <a:pt x="396" y="1045"/>
                  </a:cubicBezTo>
                  <a:cubicBezTo>
                    <a:pt x="399" y="1045"/>
                    <a:pt x="401" y="1042"/>
                    <a:pt x="401" y="1035"/>
                  </a:cubicBezTo>
                  <a:close/>
                  <a:moveTo>
                    <a:pt x="458" y="1110"/>
                  </a:moveTo>
                  <a:cubicBezTo>
                    <a:pt x="455" y="1110"/>
                    <a:pt x="451" y="1113"/>
                    <a:pt x="444" y="1120"/>
                  </a:cubicBezTo>
                  <a:lnTo>
                    <a:pt x="465" y="1120"/>
                  </a:lnTo>
                  <a:cubicBezTo>
                    <a:pt x="465" y="1120"/>
                    <a:pt x="465" y="1110"/>
                    <a:pt x="458" y="1110"/>
                  </a:cubicBezTo>
                  <a:close/>
                  <a:moveTo>
                    <a:pt x="507" y="1099"/>
                  </a:moveTo>
                  <a:lnTo>
                    <a:pt x="486" y="1120"/>
                  </a:lnTo>
                  <a:cubicBezTo>
                    <a:pt x="486" y="1120"/>
                    <a:pt x="507" y="1120"/>
                    <a:pt x="507" y="1099"/>
                  </a:cubicBezTo>
                  <a:close/>
                  <a:moveTo>
                    <a:pt x="211" y="0"/>
                  </a:moveTo>
                  <a:lnTo>
                    <a:pt x="211" y="0"/>
                  </a:lnTo>
                  <a:cubicBezTo>
                    <a:pt x="190" y="0"/>
                    <a:pt x="169" y="0"/>
                    <a:pt x="190" y="21"/>
                  </a:cubicBezTo>
                  <a:cubicBezTo>
                    <a:pt x="169" y="21"/>
                    <a:pt x="169" y="0"/>
                    <a:pt x="169" y="0"/>
                  </a:cubicBezTo>
                  <a:cubicBezTo>
                    <a:pt x="169" y="0"/>
                    <a:pt x="169" y="0"/>
                    <a:pt x="169" y="21"/>
                  </a:cubicBezTo>
                  <a:cubicBezTo>
                    <a:pt x="162" y="14"/>
                    <a:pt x="155" y="12"/>
                    <a:pt x="149" y="12"/>
                  </a:cubicBezTo>
                  <a:cubicBezTo>
                    <a:pt x="136" y="12"/>
                    <a:pt x="127" y="21"/>
                    <a:pt x="127" y="21"/>
                  </a:cubicBezTo>
                  <a:lnTo>
                    <a:pt x="85" y="21"/>
                  </a:lnTo>
                  <a:cubicBezTo>
                    <a:pt x="42" y="42"/>
                    <a:pt x="21" y="106"/>
                    <a:pt x="21" y="169"/>
                  </a:cubicBezTo>
                  <a:cubicBezTo>
                    <a:pt x="21" y="190"/>
                    <a:pt x="21" y="190"/>
                    <a:pt x="21" y="211"/>
                  </a:cubicBezTo>
                  <a:cubicBezTo>
                    <a:pt x="21" y="233"/>
                    <a:pt x="21" y="233"/>
                    <a:pt x="21" y="233"/>
                  </a:cubicBezTo>
                  <a:cubicBezTo>
                    <a:pt x="7" y="233"/>
                    <a:pt x="2" y="242"/>
                    <a:pt x="1" y="242"/>
                  </a:cubicBezTo>
                  <a:cubicBezTo>
                    <a:pt x="0" y="242"/>
                    <a:pt x="0" y="240"/>
                    <a:pt x="0" y="233"/>
                  </a:cubicBezTo>
                  <a:lnTo>
                    <a:pt x="0" y="275"/>
                  </a:lnTo>
                  <a:cubicBezTo>
                    <a:pt x="0" y="317"/>
                    <a:pt x="21" y="317"/>
                    <a:pt x="21" y="338"/>
                  </a:cubicBezTo>
                  <a:lnTo>
                    <a:pt x="42" y="338"/>
                  </a:lnTo>
                  <a:cubicBezTo>
                    <a:pt x="42" y="338"/>
                    <a:pt x="42" y="338"/>
                    <a:pt x="42" y="359"/>
                  </a:cubicBezTo>
                  <a:cubicBezTo>
                    <a:pt x="42" y="359"/>
                    <a:pt x="42" y="359"/>
                    <a:pt x="42" y="380"/>
                  </a:cubicBezTo>
                  <a:cubicBezTo>
                    <a:pt x="42" y="391"/>
                    <a:pt x="42" y="391"/>
                    <a:pt x="42" y="391"/>
                  </a:cubicBezTo>
                  <a:cubicBezTo>
                    <a:pt x="42" y="391"/>
                    <a:pt x="42" y="391"/>
                    <a:pt x="42" y="402"/>
                  </a:cubicBezTo>
                  <a:cubicBezTo>
                    <a:pt x="42" y="402"/>
                    <a:pt x="63" y="402"/>
                    <a:pt x="42" y="423"/>
                  </a:cubicBezTo>
                  <a:cubicBezTo>
                    <a:pt x="42" y="423"/>
                    <a:pt x="42" y="423"/>
                    <a:pt x="42" y="444"/>
                  </a:cubicBezTo>
                  <a:cubicBezTo>
                    <a:pt x="42" y="423"/>
                    <a:pt x="42" y="423"/>
                    <a:pt x="63" y="423"/>
                  </a:cubicBezTo>
                  <a:cubicBezTo>
                    <a:pt x="63" y="444"/>
                    <a:pt x="63" y="444"/>
                    <a:pt x="63" y="444"/>
                  </a:cubicBezTo>
                  <a:cubicBezTo>
                    <a:pt x="63" y="465"/>
                    <a:pt x="63" y="465"/>
                    <a:pt x="63" y="465"/>
                  </a:cubicBezTo>
                  <a:cubicBezTo>
                    <a:pt x="63" y="486"/>
                    <a:pt x="63" y="486"/>
                    <a:pt x="63" y="486"/>
                  </a:cubicBezTo>
                  <a:cubicBezTo>
                    <a:pt x="85" y="465"/>
                    <a:pt x="85" y="465"/>
                    <a:pt x="85" y="465"/>
                  </a:cubicBezTo>
                  <a:cubicBezTo>
                    <a:pt x="85" y="486"/>
                    <a:pt x="106" y="486"/>
                    <a:pt x="85" y="486"/>
                  </a:cubicBezTo>
                  <a:lnTo>
                    <a:pt x="63" y="486"/>
                  </a:lnTo>
                  <a:cubicBezTo>
                    <a:pt x="85" y="486"/>
                    <a:pt x="85" y="486"/>
                    <a:pt x="85" y="507"/>
                  </a:cubicBezTo>
                  <a:cubicBezTo>
                    <a:pt x="85" y="507"/>
                    <a:pt x="106" y="528"/>
                    <a:pt x="85" y="528"/>
                  </a:cubicBezTo>
                  <a:cubicBezTo>
                    <a:pt x="85" y="528"/>
                    <a:pt x="85" y="528"/>
                    <a:pt x="85" y="549"/>
                  </a:cubicBezTo>
                  <a:cubicBezTo>
                    <a:pt x="85" y="571"/>
                    <a:pt x="85" y="571"/>
                    <a:pt x="85" y="571"/>
                  </a:cubicBezTo>
                  <a:cubicBezTo>
                    <a:pt x="85" y="571"/>
                    <a:pt x="85" y="592"/>
                    <a:pt x="85" y="592"/>
                  </a:cubicBezTo>
                  <a:lnTo>
                    <a:pt x="106" y="592"/>
                  </a:lnTo>
                  <a:cubicBezTo>
                    <a:pt x="106" y="613"/>
                    <a:pt x="127" y="613"/>
                    <a:pt x="127" y="613"/>
                  </a:cubicBezTo>
                  <a:cubicBezTo>
                    <a:pt x="127" y="620"/>
                    <a:pt x="127" y="622"/>
                    <a:pt x="126" y="622"/>
                  </a:cubicBezTo>
                  <a:cubicBezTo>
                    <a:pt x="124" y="622"/>
                    <a:pt x="120" y="613"/>
                    <a:pt x="106" y="613"/>
                  </a:cubicBezTo>
                  <a:cubicBezTo>
                    <a:pt x="106" y="613"/>
                    <a:pt x="127" y="613"/>
                    <a:pt x="127" y="634"/>
                  </a:cubicBezTo>
                  <a:lnTo>
                    <a:pt x="106" y="634"/>
                  </a:lnTo>
                  <a:cubicBezTo>
                    <a:pt x="127" y="634"/>
                    <a:pt x="127" y="634"/>
                    <a:pt x="127" y="655"/>
                  </a:cubicBezTo>
                  <a:lnTo>
                    <a:pt x="148" y="655"/>
                  </a:lnTo>
                  <a:cubicBezTo>
                    <a:pt x="148" y="676"/>
                    <a:pt x="148" y="676"/>
                    <a:pt x="148" y="676"/>
                  </a:cubicBezTo>
                  <a:lnTo>
                    <a:pt x="148" y="697"/>
                  </a:lnTo>
                  <a:cubicBezTo>
                    <a:pt x="148" y="676"/>
                    <a:pt x="148" y="676"/>
                    <a:pt x="169" y="676"/>
                  </a:cubicBezTo>
                  <a:cubicBezTo>
                    <a:pt x="169" y="697"/>
                    <a:pt x="169" y="697"/>
                    <a:pt x="169" y="697"/>
                  </a:cubicBezTo>
                  <a:cubicBezTo>
                    <a:pt x="169" y="697"/>
                    <a:pt x="169" y="707"/>
                    <a:pt x="175" y="707"/>
                  </a:cubicBezTo>
                  <a:cubicBezTo>
                    <a:pt x="178" y="707"/>
                    <a:pt x="183" y="704"/>
                    <a:pt x="190" y="697"/>
                  </a:cubicBezTo>
                  <a:lnTo>
                    <a:pt x="190" y="697"/>
                  </a:lnTo>
                  <a:lnTo>
                    <a:pt x="169" y="718"/>
                  </a:lnTo>
                  <a:lnTo>
                    <a:pt x="190" y="718"/>
                  </a:lnTo>
                  <a:cubicBezTo>
                    <a:pt x="190" y="718"/>
                    <a:pt x="190" y="718"/>
                    <a:pt x="190" y="740"/>
                  </a:cubicBezTo>
                  <a:cubicBezTo>
                    <a:pt x="190" y="761"/>
                    <a:pt x="190" y="761"/>
                    <a:pt x="169" y="761"/>
                  </a:cubicBezTo>
                  <a:lnTo>
                    <a:pt x="190" y="761"/>
                  </a:lnTo>
                  <a:cubicBezTo>
                    <a:pt x="169" y="782"/>
                    <a:pt x="190" y="782"/>
                    <a:pt x="190" y="782"/>
                  </a:cubicBezTo>
                  <a:cubicBezTo>
                    <a:pt x="201" y="792"/>
                    <a:pt x="211" y="792"/>
                    <a:pt x="219" y="792"/>
                  </a:cubicBezTo>
                  <a:cubicBezTo>
                    <a:pt x="227" y="792"/>
                    <a:pt x="232" y="792"/>
                    <a:pt x="232" y="803"/>
                  </a:cubicBezTo>
                  <a:cubicBezTo>
                    <a:pt x="232" y="803"/>
                    <a:pt x="232" y="824"/>
                    <a:pt x="232" y="824"/>
                  </a:cubicBezTo>
                  <a:lnTo>
                    <a:pt x="253" y="824"/>
                  </a:lnTo>
                  <a:lnTo>
                    <a:pt x="253" y="845"/>
                  </a:lnTo>
                  <a:cubicBezTo>
                    <a:pt x="275" y="845"/>
                    <a:pt x="275" y="866"/>
                    <a:pt x="275" y="866"/>
                  </a:cubicBezTo>
                  <a:cubicBezTo>
                    <a:pt x="275" y="866"/>
                    <a:pt x="275" y="866"/>
                    <a:pt x="275" y="887"/>
                  </a:cubicBezTo>
                  <a:lnTo>
                    <a:pt x="296" y="887"/>
                  </a:lnTo>
                  <a:cubicBezTo>
                    <a:pt x="275" y="909"/>
                    <a:pt x="296" y="909"/>
                    <a:pt x="296" y="909"/>
                  </a:cubicBezTo>
                  <a:cubicBezTo>
                    <a:pt x="296" y="909"/>
                    <a:pt x="296" y="918"/>
                    <a:pt x="302" y="918"/>
                  </a:cubicBezTo>
                  <a:cubicBezTo>
                    <a:pt x="305" y="918"/>
                    <a:pt x="310" y="916"/>
                    <a:pt x="317" y="909"/>
                  </a:cubicBezTo>
                  <a:lnTo>
                    <a:pt x="317" y="909"/>
                  </a:lnTo>
                  <a:cubicBezTo>
                    <a:pt x="317" y="930"/>
                    <a:pt x="317" y="930"/>
                    <a:pt x="296" y="930"/>
                  </a:cubicBezTo>
                  <a:lnTo>
                    <a:pt x="317" y="930"/>
                  </a:lnTo>
                  <a:cubicBezTo>
                    <a:pt x="317" y="930"/>
                    <a:pt x="317" y="951"/>
                    <a:pt x="317" y="951"/>
                  </a:cubicBezTo>
                  <a:lnTo>
                    <a:pt x="338" y="951"/>
                  </a:lnTo>
                  <a:cubicBezTo>
                    <a:pt x="338" y="972"/>
                    <a:pt x="338" y="972"/>
                    <a:pt x="338" y="972"/>
                  </a:cubicBezTo>
                  <a:cubicBezTo>
                    <a:pt x="338" y="972"/>
                    <a:pt x="359" y="972"/>
                    <a:pt x="359" y="951"/>
                  </a:cubicBezTo>
                  <a:lnTo>
                    <a:pt x="359" y="972"/>
                  </a:lnTo>
                  <a:lnTo>
                    <a:pt x="380" y="972"/>
                  </a:lnTo>
                  <a:cubicBezTo>
                    <a:pt x="380" y="972"/>
                    <a:pt x="359" y="972"/>
                    <a:pt x="359" y="993"/>
                  </a:cubicBezTo>
                  <a:cubicBezTo>
                    <a:pt x="373" y="993"/>
                    <a:pt x="378" y="1002"/>
                    <a:pt x="379" y="1002"/>
                  </a:cubicBezTo>
                  <a:cubicBezTo>
                    <a:pt x="380" y="1002"/>
                    <a:pt x="380" y="1000"/>
                    <a:pt x="380" y="993"/>
                  </a:cubicBezTo>
                  <a:lnTo>
                    <a:pt x="401" y="993"/>
                  </a:lnTo>
                  <a:cubicBezTo>
                    <a:pt x="380" y="993"/>
                    <a:pt x="380" y="1014"/>
                    <a:pt x="380" y="1014"/>
                  </a:cubicBezTo>
                  <a:lnTo>
                    <a:pt x="380" y="1035"/>
                  </a:lnTo>
                  <a:cubicBezTo>
                    <a:pt x="380" y="1035"/>
                    <a:pt x="380" y="1014"/>
                    <a:pt x="401" y="1014"/>
                  </a:cubicBezTo>
                  <a:cubicBezTo>
                    <a:pt x="401" y="1035"/>
                    <a:pt x="401" y="1035"/>
                    <a:pt x="401" y="1035"/>
                  </a:cubicBezTo>
                  <a:lnTo>
                    <a:pt x="422" y="1035"/>
                  </a:lnTo>
                  <a:cubicBezTo>
                    <a:pt x="422" y="1035"/>
                    <a:pt x="422" y="1056"/>
                    <a:pt x="422" y="1056"/>
                  </a:cubicBezTo>
                  <a:cubicBezTo>
                    <a:pt x="422" y="1056"/>
                    <a:pt x="422" y="1078"/>
                    <a:pt x="422" y="1078"/>
                  </a:cubicBezTo>
                  <a:lnTo>
                    <a:pt x="444" y="1078"/>
                  </a:lnTo>
                  <a:cubicBezTo>
                    <a:pt x="422" y="1078"/>
                    <a:pt x="444" y="1099"/>
                    <a:pt x="465" y="1099"/>
                  </a:cubicBezTo>
                  <a:lnTo>
                    <a:pt x="465" y="1120"/>
                  </a:lnTo>
                  <a:cubicBezTo>
                    <a:pt x="465" y="1141"/>
                    <a:pt x="486" y="1141"/>
                    <a:pt x="465" y="1141"/>
                  </a:cubicBezTo>
                  <a:lnTo>
                    <a:pt x="486" y="1141"/>
                  </a:lnTo>
                  <a:cubicBezTo>
                    <a:pt x="486" y="1141"/>
                    <a:pt x="495" y="1150"/>
                    <a:pt x="502" y="1150"/>
                  </a:cubicBezTo>
                  <a:cubicBezTo>
                    <a:pt x="505" y="1150"/>
                    <a:pt x="507" y="1148"/>
                    <a:pt x="507" y="1141"/>
                  </a:cubicBezTo>
                  <a:cubicBezTo>
                    <a:pt x="507" y="1141"/>
                    <a:pt x="507" y="1141"/>
                    <a:pt x="507" y="1120"/>
                  </a:cubicBezTo>
                  <a:cubicBezTo>
                    <a:pt x="507" y="1120"/>
                    <a:pt x="498" y="1129"/>
                    <a:pt x="491" y="1129"/>
                  </a:cubicBezTo>
                  <a:cubicBezTo>
                    <a:pt x="488" y="1129"/>
                    <a:pt x="486" y="1127"/>
                    <a:pt x="486" y="1120"/>
                  </a:cubicBezTo>
                  <a:cubicBezTo>
                    <a:pt x="486" y="1099"/>
                    <a:pt x="486" y="1099"/>
                    <a:pt x="486" y="1099"/>
                  </a:cubicBezTo>
                  <a:lnTo>
                    <a:pt x="507" y="1099"/>
                  </a:lnTo>
                  <a:cubicBezTo>
                    <a:pt x="507" y="1088"/>
                    <a:pt x="502" y="1088"/>
                    <a:pt x="496" y="1088"/>
                  </a:cubicBezTo>
                  <a:cubicBezTo>
                    <a:pt x="491" y="1088"/>
                    <a:pt x="486" y="1088"/>
                    <a:pt x="486" y="1078"/>
                  </a:cubicBezTo>
                  <a:cubicBezTo>
                    <a:pt x="465" y="1078"/>
                    <a:pt x="465" y="1078"/>
                    <a:pt x="465" y="1056"/>
                  </a:cubicBezTo>
                  <a:lnTo>
                    <a:pt x="486" y="1056"/>
                  </a:lnTo>
                  <a:lnTo>
                    <a:pt x="465" y="1035"/>
                  </a:lnTo>
                  <a:cubicBezTo>
                    <a:pt x="444" y="1014"/>
                    <a:pt x="444" y="1014"/>
                    <a:pt x="444" y="1014"/>
                  </a:cubicBezTo>
                  <a:cubicBezTo>
                    <a:pt x="444" y="1014"/>
                    <a:pt x="444" y="993"/>
                    <a:pt x="444" y="993"/>
                  </a:cubicBezTo>
                  <a:lnTo>
                    <a:pt x="444" y="972"/>
                  </a:lnTo>
                  <a:lnTo>
                    <a:pt x="422" y="972"/>
                  </a:lnTo>
                  <a:cubicBezTo>
                    <a:pt x="422" y="972"/>
                    <a:pt x="422" y="951"/>
                    <a:pt x="422" y="951"/>
                  </a:cubicBezTo>
                  <a:cubicBezTo>
                    <a:pt x="422" y="930"/>
                    <a:pt x="401" y="930"/>
                    <a:pt x="401" y="930"/>
                  </a:cubicBezTo>
                  <a:cubicBezTo>
                    <a:pt x="401" y="909"/>
                    <a:pt x="401" y="909"/>
                    <a:pt x="380" y="909"/>
                  </a:cubicBezTo>
                  <a:cubicBezTo>
                    <a:pt x="380" y="887"/>
                    <a:pt x="401" y="887"/>
                    <a:pt x="380" y="887"/>
                  </a:cubicBezTo>
                  <a:cubicBezTo>
                    <a:pt x="380" y="866"/>
                    <a:pt x="359" y="866"/>
                    <a:pt x="380" y="866"/>
                  </a:cubicBezTo>
                  <a:lnTo>
                    <a:pt x="359" y="866"/>
                  </a:lnTo>
                  <a:cubicBezTo>
                    <a:pt x="359" y="856"/>
                    <a:pt x="354" y="856"/>
                    <a:pt x="351" y="856"/>
                  </a:cubicBezTo>
                  <a:cubicBezTo>
                    <a:pt x="349" y="856"/>
                    <a:pt x="349" y="856"/>
                    <a:pt x="359" y="845"/>
                  </a:cubicBezTo>
                  <a:lnTo>
                    <a:pt x="338" y="824"/>
                  </a:lnTo>
                  <a:cubicBezTo>
                    <a:pt x="338" y="824"/>
                    <a:pt x="338" y="803"/>
                    <a:pt x="338" y="803"/>
                  </a:cubicBezTo>
                  <a:cubicBezTo>
                    <a:pt x="317" y="803"/>
                    <a:pt x="317" y="782"/>
                    <a:pt x="317" y="782"/>
                  </a:cubicBezTo>
                  <a:cubicBezTo>
                    <a:pt x="317" y="782"/>
                    <a:pt x="317" y="782"/>
                    <a:pt x="317" y="761"/>
                  </a:cubicBezTo>
                  <a:cubicBezTo>
                    <a:pt x="296" y="761"/>
                    <a:pt x="296" y="761"/>
                    <a:pt x="296" y="740"/>
                  </a:cubicBezTo>
                  <a:lnTo>
                    <a:pt x="317" y="740"/>
                  </a:lnTo>
                  <a:cubicBezTo>
                    <a:pt x="296" y="740"/>
                    <a:pt x="317" y="740"/>
                    <a:pt x="296" y="718"/>
                  </a:cubicBezTo>
                  <a:lnTo>
                    <a:pt x="296" y="697"/>
                  </a:lnTo>
                  <a:cubicBezTo>
                    <a:pt x="296" y="697"/>
                    <a:pt x="275" y="697"/>
                    <a:pt x="296" y="676"/>
                  </a:cubicBezTo>
                  <a:lnTo>
                    <a:pt x="275" y="676"/>
                  </a:lnTo>
                  <a:cubicBezTo>
                    <a:pt x="253" y="676"/>
                    <a:pt x="275" y="655"/>
                    <a:pt x="253" y="634"/>
                  </a:cubicBezTo>
                  <a:cubicBezTo>
                    <a:pt x="253" y="623"/>
                    <a:pt x="253" y="623"/>
                    <a:pt x="256" y="623"/>
                  </a:cubicBezTo>
                  <a:cubicBezTo>
                    <a:pt x="259" y="623"/>
                    <a:pt x="264" y="623"/>
                    <a:pt x="275" y="613"/>
                  </a:cubicBezTo>
                  <a:lnTo>
                    <a:pt x="253" y="613"/>
                  </a:lnTo>
                  <a:cubicBezTo>
                    <a:pt x="253" y="613"/>
                    <a:pt x="232" y="592"/>
                    <a:pt x="232" y="592"/>
                  </a:cubicBezTo>
                  <a:cubicBezTo>
                    <a:pt x="232" y="592"/>
                    <a:pt x="232" y="571"/>
                    <a:pt x="232" y="571"/>
                  </a:cubicBezTo>
                  <a:cubicBezTo>
                    <a:pt x="232" y="571"/>
                    <a:pt x="232" y="549"/>
                    <a:pt x="232" y="549"/>
                  </a:cubicBezTo>
                  <a:cubicBezTo>
                    <a:pt x="232" y="549"/>
                    <a:pt x="211" y="528"/>
                    <a:pt x="211" y="528"/>
                  </a:cubicBezTo>
                  <a:lnTo>
                    <a:pt x="211" y="507"/>
                  </a:lnTo>
                  <a:cubicBezTo>
                    <a:pt x="211" y="507"/>
                    <a:pt x="211" y="486"/>
                    <a:pt x="211" y="486"/>
                  </a:cubicBezTo>
                  <a:lnTo>
                    <a:pt x="190" y="486"/>
                  </a:lnTo>
                  <a:cubicBezTo>
                    <a:pt x="190" y="465"/>
                    <a:pt x="190" y="465"/>
                    <a:pt x="211" y="465"/>
                  </a:cubicBezTo>
                  <a:cubicBezTo>
                    <a:pt x="190" y="465"/>
                    <a:pt x="211" y="444"/>
                    <a:pt x="211" y="444"/>
                  </a:cubicBezTo>
                  <a:lnTo>
                    <a:pt x="211" y="423"/>
                  </a:lnTo>
                  <a:cubicBezTo>
                    <a:pt x="211" y="402"/>
                    <a:pt x="190" y="402"/>
                    <a:pt x="190" y="380"/>
                  </a:cubicBezTo>
                  <a:lnTo>
                    <a:pt x="190" y="359"/>
                  </a:lnTo>
                  <a:lnTo>
                    <a:pt x="211" y="359"/>
                  </a:lnTo>
                  <a:cubicBezTo>
                    <a:pt x="190" y="359"/>
                    <a:pt x="190" y="338"/>
                    <a:pt x="190" y="338"/>
                  </a:cubicBezTo>
                  <a:cubicBezTo>
                    <a:pt x="190" y="338"/>
                    <a:pt x="190" y="338"/>
                    <a:pt x="190" y="317"/>
                  </a:cubicBezTo>
                  <a:cubicBezTo>
                    <a:pt x="190" y="296"/>
                    <a:pt x="211" y="296"/>
                    <a:pt x="190" y="296"/>
                  </a:cubicBezTo>
                  <a:cubicBezTo>
                    <a:pt x="190" y="275"/>
                    <a:pt x="190" y="275"/>
                    <a:pt x="190" y="254"/>
                  </a:cubicBezTo>
                  <a:cubicBezTo>
                    <a:pt x="190" y="233"/>
                    <a:pt x="211" y="233"/>
                    <a:pt x="190" y="233"/>
                  </a:cubicBezTo>
                  <a:lnTo>
                    <a:pt x="211" y="233"/>
                  </a:lnTo>
                  <a:cubicBezTo>
                    <a:pt x="211" y="233"/>
                    <a:pt x="190" y="211"/>
                    <a:pt x="190" y="211"/>
                  </a:cubicBezTo>
                  <a:lnTo>
                    <a:pt x="232" y="211"/>
                  </a:lnTo>
                  <a:cubicBezTo>
                    <a:pt x="232" y="211"/>
                    <a:pt x="232" y="233"/>
                    <a:pt x="232" y="233"/>
                  </a:cubicBezTo>
                  <a:cubicBezTo>
                    <a:pt x="253" y="233"/>
                    <a:pt x="253" y="254"/>
                    <a:pt x="253" y="254"/>
                  </a:cubicBezTo>
                  <a:lnTo>
                    <a:pt x="275" y="254"/>
                  </a:lnTo>
                  <a:cubicBezTo>
                    <a:pt x="275" y="275"/>
                    <a:pt x="317" y="296"/>
                    <a:pt x="317" y="338"/>
                  </a:cubicBezTo>
                  <a:cubicBezTo>
                    <a:pt x="338" y="338"/>
                    <a:pt x="359" y="338"/>
                    <a:pt x="359" y="359"/>
                  </a:cubicBezTo>
                  <a:cubicBezTo>
                    <a:pt x="380" y="380"/>
                    <a:pt x="380" y="402"/>
                    <a:pt x="401" y="402"/>
                  </a:cubicBezTo>
                  <a:cubicBezTo>
                    <a:pt x="422" y="402"/>
                    <a:pt x="401" y="423"/>
                    <a:pt x="422" y="423"/>
                  </a:cubicBezTo>
                  <a:lnTo>
                    <a:pt x="401" y="423"/>
                  </a:lnTo>
                  <a:cubicBezTo>
                    <a:pt x="422" y="423"/>
                    <a:pt x="422" y="444"/>
                    <a:pt x="444" y="444"/>
                  </a:cubicBezTo>
                  <a:cubicBezTo>
                    <a:pt x="444" y="444"/>
                    <a:pt x="444" y="465"/>
                    <a:pt x="444" y="465"/>
                  </a:cubicBezTo>
                  <a:cubicBezTo>
                    <a:pt x="465" y="465"/>
                    <a:pt x="465" y="486"/>
                    <a:pt x="465" y="486"/>
                  </a:cubicBezTo>
                  <a:cubicBezTo>
                    <a:pt x="486" y="507"/>
                    <a:pt x="486" y="528"/>
                    <a:pt x="507" y="549"/>
                  </a:cubicBezTo>
                  <a:lnTo>
                    <a:pt x="528" y="549"/>
                  </a:lnTo>
                  <a:lnTo>
                    <a:pt x="507" y="571"/>
                  </a:lnTo>
                  <a:lnTo>
                    <a:pt x="528" y="571"/>
                  </a:lnTo>
                  <a:cubicBezTo>
                    <a:pt x="528" y="592"/>
                    <a:pt x="528" y="592"/>
                    <a:pt x="549" y="592"/>
                  </a:cubicBezTo>
                  <a:cubicBezTo>
                    <a:pt x="549" y="592"/>
                    <a:pt x="549" y="613"/>
                    <a:pt x="549" y="613"/>
                  </a:cubicBezTo>
                  <a:cubicBezTo>
                    <a:pt x="549" y="613"/>
                    <a:pt x="591" y="697"/>
                    <a:pt x="613" y="761"/>
                  </a:cubicBezTo>
                  <a:cubicBezTo>
                    <a:pt x="655" y="845"/>
                    <a:pt x="718" y="930"/>
                    <a:pt x="760" y="951"/>
                  </a:cubicBezTo>
                  <a:cubicBezTo>
                    <a:pt x="760" y="951"/>
                    <a:pt x="760" y="960"/>
                    <a:pt x="767" y="960"/>
                  </a:cubicBezTo>
                  <a:cubicBezTo>
                    <a:pt x="770" y="960"/>
                    <a:pt x="775" y="958"/>
                    <a:pt x="782" y="951"/>
                  </a:cubicBezTo>
                  <a:lnTo>
                    <a:pt x="782" y="951"/>
                  </a:lnTo>
                  <a:cubicBezTo>
                    <a:pt x="782" y="972"/>
                    <a:pt x="760" y="972"/>
                    <a:pt x="782" y="972"/>
                  </a:cubicBezTo>
                  <a:cubicBezTo>
                    <a:pt x="782" y="961"/>
                    <a:pt x="782" y="961"/>
                    <a:pt x="784" y="961"/>
                  </a:cubicBezTo>
                  <a:cubicBezTo>
                    <a:pt x="787" y="961"/>
                    <a:pt x="792" y="961"/>
                    <a:pt x="803" y="951"/>
                  </a:cubicBezTo>
                  <a:cubicBezTo>
                    <a:pt x="782" y="951"/>
                    <a:pt x="782" y="951"/>
                    <a:pt x="782" y="930"/>
                  </a:cubicBezTo>
                  <a:lnTo>
                    <a:pt x="803" y="930"/>
                  </a:lnTo>
                  <a:lnTo>
                    <a:pt x="803" y="909"/>
                  </a:lnTo>
                  <a:lnTo>
                    <a:pt x="782" y="909"/>
                  </a:lnTo>
                  <a:cubicBezTo>
                    <a:pt x="803" y="909"/>
                    <a:pt x="782" y="909"/>
                    <a:pt x="782" y="887"/>
                  </a:cubicBezTo>
                  <a:lnTo>
                    <a:pt x="803" y="887"/>
                  </a:lnTo>
                  <a:lnTo>
                    <a:pt x="803" y="866"/>
                  </a:lnTo>
                  <a:cubicBezTo>
                    <a:pt x="803" y="866"/>
                    <a:pt x="782" y="866"/>
                    <a:pt x="803" y="845"/>
                  </a:cubicBezTo>
                  <a:lnTo>
                    <a:pt x="782" y="845"/>
                  </a:lnTo>
                  <a:cubicBezTo>
                    <a:pt x="782" y="845"/>
                    <a:pt x="791" y="836"/>
                    <a:pt x="797" y="836"/>
                  </a:cubicBezTo>
                  <a:cubicBezTo>
                    <a:pt x="798" y="836"/>
                    <a:pt x="798" y="836"/>
                    <a:pt x="799" y="836"/>
                  </a:cubicBezTo>
                  <a:lnTo>
                    <a:pt x="799" y="836"/>
                  </a:lnTo>
                  <a:cubicBezTo>
                    <a:pt x="785" y="800"/>
                    <a:pt x="803" y="780"/>
                    <a:pt x="803" y="761"/>
                  </a:cubicBezTo>
                  <a:cubicBezTo>
                    <a:pt x="782" y="740"/>
                    <a:pt x="803" y="740"/>
                    <a:pt x="803" y="718"/>
                  </a:cubicBezTo>
                  <a:cubicBezTo>
                    <a:pt x="803" y="697"/>
                    <a:pt x="782" y="676"/>
                    <a:pt x="760" y="634"/>
                  </a:cubicBezTo>
                  <a:cubicBezTo>
                    <a:pt x="760" y="613"/>
                    <a:pt x="718" y="571"/>
                    <a:pt x="718" y="528"/>
                  </a:cubicBezTo>
                  <a:cubicBezTo>
                    <a:pt x="676" y="486"/>
                    <a:pt x="655" y="444"/>
                    <a:pt x="634" y="402"/>
                  </a:cubicBezTo>
                  <a:lnTo>
                    <a:pt x="613" y="402"/>
                  </a:lnTo>
                  <a:cubicBezTo>
                    <a:pt x="634" y="380"/>
                    <a:pt x="591" y="380"/>
                    <a:pt x="613" y="359"/>
                  </a:cubicBezTo>
                  <a:cubicBezTo>
                    <a:pt x="570" y="338"/>
                    <a:pt x="570" y="317"/>
                    <a:pt x="549" y="296"/>
                  </a:cubicBezTo>
                  <a:cubicBezTo>
                    <a:pt x="549" y="275"/>
                    <a:pt x="528" y="275"/>
                    <a:pt x="528" y="275"/>
                  </a:cubicBezTo>
                  <a:cubicBezTo>
                    <a:pt x="507" y="275"/>
                    <a:pt x="528" y="275"/>
                    <a:pt x="507" y="254"/>
                  </a:cubicBezTo>
                  <a:cubicBezTo>
                    <a:pt x="528" y="254"/>
                    <a:pt x="507" y="254"/>
                    <a:pt x="507" y="233"/>
                  </a:cubicBezTo>
                  <a:cubicBezTo>
                    <a:pt x="486" y="233"/>
                    <a:pt x="486" y="233"/>
                    <a:pt x="465" y="211"/>
                  </a:cubicBezTo>
                  <a:cubicBezTo>
                    <a:pt x="465" y="211"/>
                    <a:pt x="465" y="211"/>
                    <a:pt x="465" y="190"/>
                  </a:cubicBezTo>
                  <a:cubicBezTo>
                    <a:pt x="444" y="190"/>
                    <a:pt x="422" y="169"/>
                    <a:pt x="422" y="148"/>
                  </a:cubicBezTo>
                  <a:lnTo>
                    <a:pt x="401" y="148"/>
                  </a:lnTo>
                  <a:cubicBezTo>
                    <a:pt x="401" y="137"/>
                    <a:pt x="401" y="137"/>
                    <a:pt x="401" y="137"/>
                  </a:cubicBezTo>
                  <a:cubicBezTo>
                    <a:pt x="401" y="137"/>
                    <a:pt x="401" y="137"/>
                    <a:pt x="401" y="127"/>
                  </a:cubicBezTo>
                  <a:cubicBezTo>
                    <a:pt x="401" y="148"/>
                    <a:pt x="380" y="148"/>
                    <a:pt x="380" y="148"/>
                  </a:cubicBezTo>
                  <a:lnTo>
                    <a:pt x="380" y="127"/>
                  </a:lnTo>
                  <a:cubicBezTo>
                    <a:pt x="380" y="106"/>
                    <a:pt x="359" y="106"/>
                    <a:pt x="338" y="85"/>
                  </a:cubicBezTo>
                  <a:cubicBezTo>
                    <a:pt x="359" y="85"/>
                    <a:pt x="317" y="85"/>
                    <a:pt x="338" y="64"/>
                  </a:cubicBezTo>
                  <a:cubicBezTo>
                    <a:pt x="317" y="64"/>
                    <a:pt x="338" y="85"/>
                    <a:pt x="317" y="85"/>
                  </a:cubicBezTo>
                  <a:cubicBezTo>
                    <a:pt x="317" y="85"/>
                    <a:pt x="317" y="64"/>
                    <a:pt x="317" y="64"/>
                  </a:cubicBezTo>
                  <a:cubicBezTo>
                    <a:pt x="275" y="42"/>
                    <a:pt x="275" y="21"/>
                    <a:pt x="232" y="21"/>
                  </a:cubicBezTo>
                  <a:lnTo>
                    <a:pt x="190" y="21"/>
                  </a:lnTo>
                  <a:cubicBezTo>
                    <a:pt x="190" y="0"/>
                    <a:pt x="190" y="0"/>
                    <a:pt x="21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2" name="Google Shape;12672;p67"/>
            <p:cNvSpPr/>
            <p:nvPr/>
          </p:nvSpPr>
          <p:spPr>
            <a:xfrm>
              <a:off x="7248828" y="453245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3" name="Google Shape;12673;p67"/>
            <p:cNvSpPr/>
            <p:nvPr/>
          </p:nvSpPr>
          <p:spPr>
            <a:xfrm>
              <a:off x="7247185" y="452502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4" name="Google Shape;12674;p67"/>
            <p:cNvSpPr/>
            <p:nvPr/>
          </p:nvSpPr>
          <p:spPr>
            <a:xfrm>
              <a:off x="7246364" y="452337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5" name="Google Shape;12675;p67"/>
            <p:cNvSpPr/>
            <p:nvPr/>
          </p:nvSpPr>
          <p:spPr>
            <a:xfrm>
              <a:off x="7251293" y="4536602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6" name="Google Shape;12676;p67"/>
            <p:cNvSpPr/>
            <p:nvPr/>
          </p:nvSpPr>
          <p:spPr>
            <a:xfrm>
              <a:off x="7257904" y="4546539"/>
              <a:ext cx="3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7" name="Google Shape;12677;p67"/>
            <p:cNvSpPr/>
            <p:nvPr/>
          </p:nvSpPr>
          <p:spPr>
            <a:xfrm>
              <a:off x="7257904" y="454567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8" name="Google Shape;12678;p67"/>
            <p:cNvSpPr/>
            <p:nvPr/>
          </p:nvSpPr>
          <p:spPr>
            <a:xfrm>
              <a:off x="7250471" y="45341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79" name="Google Shape;12679;p67"/>
            <p:cNvSpPr/>
            <p:nvPr/>
          </p:nvSpPr>
          <p:spPr>
            <a:xfrm>
              <a:off x="7257904" y="45448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0" name="Google Shape;12680;p67"/>
            <p:cNvSpPr/>
            <p:nvPr/>
          </p:nvSpPr>
          <p:spPr>
            <a:xfrm>
              <a:off x="7257904" y="4546539"/>
              <a:ext cx="3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1" name="Google Shape;12681;p67"/>
            <p:cNvSpPr/>
            <p:nvPr/>
          </p:nvSpPr>
          <p:spPr>
            <a:xfrm>
              <a:off x="7253797" y="4539928"/>
              <a:ext cx="861" cy="0"/>
            </a:xfrm>
            <a:custGeom>
              <a:avLst/>
              <a:gdLst/>
              <a:ahLst/>
              <a:cxnLst/>
              <a:rect l="l" t="t" r="r" b="b"/>
              <a:pathLst>
                <a:path w="22" extrusionOk="0">
                  <a:moveTo>
                    <a:pt x="21" y="0"/>
                  </a:moveTo>
                  <a:lnTo>
                    <a:pt x="21" y="0"/>
                  </a:ln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2" name="Google Shape;12682;p67"/>
            <p:cNvSpPr/>
            <p:nvPr/>
          </p:nvSpPr>
          <p:spPr>
            <a:xfrm>
              <a:off x="7257083" y="45448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3" name="Google Shape;12683;p67"/>
            <p:cNvSpPr/>
            <p:nvPr/>
          </p:nvSpPr>
          <p:spPr>
            <a:xfrm>
              <a:off x="7258765" y="454736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4" name="Google Shape;12684;p67"/>
            <p:cNvSpPr/>
            <p:nvPr/>
          </p:nvSpPr>
          <p:spPr>
            <a:xfrm>
              <a:off x="7255440" y="454239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FFCC2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5" name="Google Shape;12685;p67"/>
            <p:cNvSpPr/>
            <p:nvPr/>
          </p:nvSpPr>
          <p:spPr>
            <a:xfrm>
              <a:off x="7249650" y="3685394"/>
              <a:ext cx="862847" cy="791761"/>
            </a:xfrm>
            <a:custGeom>
              <a:avLst/>
              <a:gdLst/>
              <a:ahLst/>
              <a:cxnLst/>
              <a:rect l="l" t="t" r="r" b="b"/>
              <a:pathLst>
                <a:path w="22055" h="20238" extrusionOk="0">
                  <a:moveTo>
                    <a:pt x="12041" y="1"/>
                  </a:moveTo>
                  <a:lnTo>
                    <a:pt x="719" y="1416"/>
                  </a:lnTo>
                  <a:lnTo>
                    <a:pt x="1" y="20195"/>
                  </a:lnTo>
                  <a:lnTo>
                    <a:pt x="4331" y="20238"/>
                  </a:lnTo>
                  <a:lnTo>
                    <a:pt x="6380" y="6021"/>
                  </a:lnTo>
                  <a:lnTo>
                    <a:pt x="7542" y="5831"/>
                  </a:lnTo>
                  <a:cubicBezTo>
                    <a:pt x="11049" y="12696"/>
                    <a:pt x="19730" y="16858"/>
                    <a:pt x="19730" y="16858"/>
                  </a:cubicBezTo>
                  <a:lnTo>
                    <a:pt x="22054" y="13731"/>
                  </a:lnTo>
                  <a:cubicBezTo>
                    <a:pt x="14323" y="7394"/>
                    <a:pt x="12041" y="1"/>
                    <a:pt x="120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6" name="Google Shape;12686;p67"/>
            <p:cNvSpPr/>
            <p:nvPr/>
          </p:nvSpPr>
          <p:spPr>
            <a:xfrm>
              <a:off x="7326524" y="437295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7" name="Google Shape;12687;p67"/>
            <p:cNvSpPr/>
            <p:nvPr/>
          </p:nvSpPr>
          <p:spPr>
            <a:xfrm>
              <a:off x="7328167" y="437049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8" name="Google Shape;12688;p67"/>
            <p:cNvSpPr/>
            <p:nvPr/>
          </p:nvSpPr>
          <p:spPr>
            <a:xfrm>
              <a:off x="7325702" y="43738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89" name="Google Shape;12689;p67"/>
            <p:cNvSpPr/>
            <p:nvPr/>
          </p:nvSpPr>
          <p:spPr>
            <a:xfrm>
              <a:off x="7332314" y="43655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0" name="Google Shape;12690;p67"/>
            <p:cNvSpPr/>
            <p:nvPr/>
          </p:nvSpPr>
          <p:spPr>
            <a:xfrm>
              <a:off x="7329810" y="43680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1" name="Google Shape;12691;p67"/>
            <p:cNvSpPr/>
            <p:nvPr/>
          </p:nvSpPr>
          <p:spPr>
            <a:xfrm>
              <a:off x="7323198" y="43738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2" name="Google Shape;12692;p67"/>
            <p:cNvSpPr/>
            <p:nvPr/>
          </p:nvSpPr>
          <p:spPr>
            <a:xfrm>
              <a:off x="7322377" y="437546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3" name="Google Shape;12693;p67"/>
            <p:cNvSpPr/>
            <p:nvPr/>
          </p:nvSpPr>
          <p:spPr>
            <a:xfrm>
              <a:off x="7323198" y="437546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4" name="Google Shape;12694;p67"/>
            <p:cNvSpPr/>
            <p:nvPr/>
          </p:nvSpPr>
          <p:spPr>
            <a:xfrm>
              <a:off x="7323198" y="437546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5" name="Google Shape;12695;p67"/>
            <p:cNvSpPr/>
            <p:nvPr/>
          </p:nvSpPr>
          <p:spPr>
            <a:xfrm>
              <a:off x="7340569" y="434486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6" name="Google Shape;12696;p67"/>
            <p:cNvSpPr/>
            <p:nvPr/>
          </p:nvSpPr>
          <p:spPr>
            <a:xfrm>
              <a:off x="7334778" y="436059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7" name="Google Shape;12697;p67"/>
            <p:cNvSpPr/>
            <p:nvPr/>
          </p:nvSpPr>
          <p:spPr>
            <a:xfrm>
              <a:off x="7339747" y="43448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8" name="Google Shape;12698;p67"/>
            <p:cNvSpPr/>
            <p:nvPr/>
          </p:nvSpPr>
          <p:spPr>
            <a:xfrm>
              <a:off x="7322377" y="4372135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2"/>
                  </a:moveTo>
                  <a:cubicBezTo>
                    <a:pt x="1" y="22"/>
                    <a:pt x="22" y="22"/>
                    <a:pt x="22" y="1"/>
                  </a:cubicBezTo>
                  <a:cubicBezTo>
                    <a:pt x="22" y="22"/>
                    <a:pt x="1" y="22"/>
                    <a:pt x="22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99" name="Google Shape;12699;p67"/>
            <p:cNvSpPr/>
            <p:nvPr/>
          </p:nvSpPr>
          <p:spPr>
            <a:xfrm>
              <a:off x="7329810" y="435644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0" name="Google Shape;12700;p67"/>
            <p:cNvSpPr/>
            <p:nvPr/>
          </p:nvSpPr>
          <p:spPr>
            <a:xfrm>
              <a:off x="7339747" y="43448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1" name="Google Shape;12701;p67"/>
            <p:cNvSpPr/>
            <p:nvPr/>
          </p:nvSpPr>
          <p:spPr>
            <a:xfrm>
              <a:off x="7337243" y="435562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2" name="Google Shape;12702;p67"/>
            <p:cNvSpPr/>
            <p:nvPr/>
          </p:nvSpPr>
          <p:spPr>
            <a:xfrm>
              <a:off x="7337243" y="4354804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3" name="Google Shape;12703;p67"/>
            <p:cNvSpPr/>
            <p:nvPr/>
          </p:nvSpPr>
          <p:spPr>
            <a:xfrm>
              <a:off x="7340569" y="434486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4" name="Google Shape;12704;p67"/>
            <p:cNvSpPr/>
            <p:nvPr/>
          </p:nvSpPr>
          <p:spPr>
            <a:xfrm>
              <a:off x="7338925" y="43523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5" name="Google Shape;12705;p67"/>
            <p:cNvSpPr/>
            <p:nvPr/>
          </p:nvSpPr>
          <p:spPr>
            <a:xfrm>
              <a:off x="7329810" y="436884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6" name="Google Shape;12706;p67"/>
            <p:cNvSpPr/>
            <p:nvPr/>
          </p:nvSpPr>
          <p:spPr>
            <a:xfrm>
              <a:off x="7326524" y="4364702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0" y="1"/>
                    <a:pt x="0" y="1"/>
                  </a:cubicBez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7" name="Google Shape;12707;p67"/>
            <p:cNvSpPr/>
            <p:nvPr/>
          </p:nvSpPr>
          <p:spPr>
            <a:xfrm>
              <a:off x="7327345" y="436470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8" name="Google Shape;12708;p67"/>
            <p:cNvSpPr/>
            <p:nvPr/>
          </p:nvSpPr>
          <p:spPr>
            <a:xfrm>
              <a:off x="7325702" y="43663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09" name="Google Shape;12709;p67"/>
            <p:cNvSpPr/>
            <p:nvPr/>
          </p:nvSpPr>
          <p:spPr>
            <a:xfrm>
              <a:off x="7325702" y="43655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0" name="Google Shape;12710;p67"/>
            <p:cNvSpPr/>
            <p:nvPr/>
          </p:nvSpPr>
          <p:spPr>
            <a:xfrm>
              <a:off x="7327345" y="436305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1" name="Google Shape;12711;p67"/>
            <p:cNvSpPr/>
            <p:nvPr/>
          </p:nvSpPr>
          <p:spPr>
            <a:xfrm>
              <a:off x="7321555" y="4344867"/>
              <a:ext cx="20696" cy="31454"/>
            </a:xfrm>
            <a:custGeom>
              <a:avLst/>
              <a:gdLst/>
              <a:ahLst/>
              <a:cxnLst/>
              <a:rect l="l" t="t" r="r" b="b"/>
              <a:pathLst>
                <a:path w="529" h="804" extrusionOk="0">
                  <a:moveTo>
                    <a:pt x="170" y="318"/>
                  </a:moveTo>
                  <a:cubicBezTo>
                    <a:pt x="170" y="318"/>
                    <a:pt x="170" y="331"/>
                    <a:pt x="180" y="336"/>
                  </a:cubicBezTo>
                  <a:lnTo>
                    <a:pt x="180" y="336"/>
                  </a:lnTo>
                  <a:cubicBezTo>
                    <a:pt x="180" y="334"/>
                    <a:pt x="181" y="329"/>
                    <a:pt x="170" y="318"/>
                  </a:cubicBezTo>
                  <a:close/>
                  <a:moveTo>
                    <a:pt x="180" y="336"/>
                  </a:moveTo>
                  <a:cubicBezTo>
                    <a:pt x="180" y="339"/>
                    <a:pt x="181" y="339"/>
                    <a:pt x="191" y="339"/>
                  </a:cubicBezTo>
                  <a:cubicBezTo>
                    <a:pt x="186" y="339"/>
                    <a:pt x="183" y="338"/>
                    <a:pt x="180" y="336"/>
                  </a:cubicBezTo>
                  <a:close/>
                  <a:moveTo>
                    <a:pt x="127" y="487"/>
                  </a:moveTo>
                  <a:lnTo>
                    <a:pt x="127" y="508"/>
                  </a:lnTo>
                  <a:lnTo>
                    <a:pt x="148" y="508"/>
                  </a:lnTo>
                  <a:cubicBezTo>
                    <a:pt x="148" y="508"/>
                    <a:pt x="127" y="487"/>
                    <a:pt x="127" y="487"/>
                  </a:cubicBezTo>
                  <a:close/>
                  <a:moveTo>
                    <a:pt x="1" y="761"/>
                  </a:moveTo>
                  <a:cubicBezTo>
                    <a:pt x="1" y="761"/>
                    <a:pt x="1" y="761"/>
                    <a:pt x="1" y="761"/>
                  </a:cubicBezTo>
                  <a:lnTo>
                    <a:pt x="1" y="761"/>
                  </a:lnTo>
                  <a:cubicBezTo>
                    <a:pt x="1" y="761"/>
                    <a:pt x="21" y="782"/>
                    <a:pt x="22" y="782"/>
                  </a:cubicBezTo>
                  <a:cubicBezTo>
                    <a:pt x="15" y="775"/>
                    <a:pt x="12" y="773"/>
                    <a:pt x="11" y="773"/>
                  </a:cubicBezTo>
                  <a:lnTo>
                    <a:pt x="11" y="773"/>
                  </a:lnTo>
                  <a:cubicBezTo>
                    <a:pt x="10" y="773"/>
                    <a:pt x="13" y="779"/>
                    <a:pt x="7" y="781"/>
                  </a:cubicBezTo>
                  <a:lnTo>
                    <a:pt x="7" y="781"/>
                  </a:lnTo>
                  <a:cubicBezTo>
                    <a:pt x="1" y="780"/>
                    <a:pt x="1" y="775"/>
                    <a:pt x="1" y="761"/>
                  </a:cubicBezTo>
                  <a:cubicBezTo>
                    <a:pt x="1" y="761"/>
                    <a:pt x="1" y="761"/>
                    <a:pt x="1" y="782"/>
                  </a:cubicBezTo>
                  <a:cubicBezTo>
                    <a:pt x="3" y="782"/>
                    <a:pt x="5" y="782"/>
                    <a:pt x="7" y="781"/>
                  </a:cubicBezTo>
                  <a:lnTo>
                    <a:pt x="7" y="781"/>
                  </a:lnTo>
                  <a:cubicBezTo>
                    <a:pt x="10" y="782"/>
                    <a:pt x="14" y="782"/>
                    <a:pt x="22" y="782"/>
                  </a:cubicBezTo>
                  <a:cubicBezTo>
                    <a:pt x="22" y="772"/>
                    <a:pt x="22" y="772"/>
                    <a:pt x="22" y="772"/>
                  </a:cubicBezTo>
                  <a:cubicBezTo>
                    <a:pt x="22" y="772"/>
                    <a:pt x="22" y="772"/>
                    <a:pt x="22" y="761"/>
                  </a:cubicBezTo>
                  <a:close/>
                  <a:moveTo>
                    <a:pt x="423" y="1"/>
                  </a:moveTo>
                  <a:cubicBezTo>
                    <a:pt x="423" y="22"/>
                    <a:pt x="423" y="22"/>
                    <a:pt x="423" y="22"/>
                  </a:cubicBezTo>
                  <a:lnTo>
                    <a:pt x="381" y="22"/>
                  </a:lnTo>
                  <a:cubicBezTo>
                    <a:pt x="381" y="32"/>
                    <a:pt x="375" y="32"/>
                    <a:pt x="370" y="32"/>
                  </a:cubicBezTo>
                  <a:cubicBezTo>
                    <a:pt x="365" y="32"/>
                    <a:pt x="360" y="32"/>
                    <a:pt x="360" y="43"/>
                  </a:cubicBezTo>
                  <a:cubicBezTo>
                    <a:pt x="339" y="43"/>
                    <a:pt x="339" y="43"/>
                    <a:pt x="339" y="64"/>
                  </a:cubicBezTo>
                  <a:cubicBezTo>
                    <a:pt x="317" y="64"/>
                    <a:pt x="317" y="85"/>
                    <a:pt x="296" y="106"/>
                  </a:cubicBezTo>
                  <a:cubicBezTo>
                    <a:pt x="296" y="106"/>
                    <a:pt x="275" y="127"/>
                    <a:pt x="275" y="149"/>
                  </a:cubicBezTo>
                  <a:cubicBezTo>
                    <a:pt x="254" y="149"/>
                    <a:pt x="275" y="170"/>
                    <a:pt x="275" y="170"/>
                  </a:cubicBezTo>
                  <a:cubicBezTo>
                    <a:pt x="275" y="170"/>
                    <a:pt x="254" y="170"/>
                    <a:pt x="254" y="191"/>
                  </a:cubicBezTo>
                  <a:cubicBezTo>
                    <a:pt x="254" y="191"/>
                    <a:pt x="254" y="212"/>
                    <a:pt x="254" y="212"/>
                  </a:cubicBezTo>
                  <a:cubicBezTo>
                    <a:pt x="240" y="212"/>
                    <a:pt x="245" y="221"/>
                    <a:pt x="243" y="221"/>
                  </a:cubicBezTo>
                  <a:cubicBezTo>
                    <a:pt x="242" y="221"/>
                    <a:pt x="240" y="219"/>
                    <a:pt x="233" y="212"/>
                  </a:cubicBezTo>
                  <a:cubicBezTo>
                    <a:pt x="233" y="233"/>
                    <a:pt x="233" y="233"/>
                    <a:pt x="233" y="233"/>
                  </a:cubicBezTo>
                  <a:cubicBezTo>
                    <a:pt x="233" y="254"/>
                    <a:pt x="212" y="254"/>
                    <a:pt x="212" y="275"/>
                  </a:cubicBezTo>
                  <a:cubicBezTo>
                    <a:pt x="212" y="275"/>
                    <a:pt x="212" y="296"/>
                    <a:pt x="212" y="296"/>
                  </a:cubicBezTo>
                  <a:cubicBezTo>
                    <a:pt x="212" y="318"/>
                    <a:pt x="212" y="318"/>
                    <a:pt x="212" y="318"/>
                  </a:cubicBezTo>
                  <a:cubicBezTo>
                    <a:pt x="212" y="296"/>
                    <a:pt x="212" y="296"/>
                    <a:pt x="191" y="296"/>
                  </a:cubicBezTo>
                  <a:lnTo>
                    <a:pt x="191" y="318"/>
                  </a:lnTo>
                  <a:lnTo>
                    <a:pt x="191" y="339"/>
                  </a:lnTo>
                  <a:lnTo>
                    <a:pt x="170" y="339"/>
                  </a:lnTo>
                  <a:cubicBezTo>
                    <a:pt x="170" y="360"/>
                    <a:pt x="170" y="381"/>
                    <a:pt x="148" y="381"/>
                  </a:cubicBezTo>
                  <a:cubicBezTo>
                    <a:pt x="170" y="381"/>
                    <a:pt x="170" y="402"/>
                    <a:pt x="170" y="402"/>
                  </a:cubicBezTo>
                  <a:lnTo>
                    <a:pt x="148" y="402"/>
                  </a:lnTo>
                  <a:cubicBezTo>
                    <a:pt x="127" y="402"/>
                    <a:pt x="148" y="423"/>
                    <a:pt x="148" y="423"/>
                  </a:cubicBezTo>
                  <a:cubicBezTo>
                    <a:pt x="148" y="423"/>
                    <a:pt x="148" y="423"/>
                    <a:pt x="127" y="402"/>
                  </a:cubicBezTo>
                  <a:lnTo>
                    <a:pt x="127" y="402"/>
                  </a:lnTo>
                  <a:cubicBezTo>
                    <a:pt x="127" y="423"/>
                    <a:pt x="148" y="423"/>
                    <a:pt x="148" y="444"/>
                  </a:cubicBezTo>
                  <a:cubicBezTo>
                    <a:pt x="148" y="465"/>
                    <a:pt x="148" y="465"/>
                    <a:pt x="148" y="465"/>
                  </a:cubicBezTo>
                  <a:lnTo>
                    <a:pt x="127" y="465"/>
                  </a:lnTo>
                  <a:cubicBezTo>
                    <a:pt x="148" y="465"/>
                    <a:pt x="148" y="465"/>
                    <a:pt x="148" y="487"/>
                  </a:cubicBezTo>
                  <a:cubicBezTo>
                    <a:pt x="148" y="487"/>
                    <a:pt x="148" y="508"/>
                    <a:pt x="148" y="508"/>
                  </a:cubicBezTo>
                  <a:cubicBezTo>
                    <a:pt x="148" y="508"/>
                    <a:pt x="148" y="517"/>
                    <a:pt x="142" y="517"/>
                  </a:cubicBezTo>
                  <a:cubicBezTo>
                    <a:pt x="139" y="517"/>
                    <a:pt x="134" y="515"/>
                    <a:pt x="127" y="508"/>
                  </a:cubicBezTo>
                  <a:lnTo>
                    <a:pt x="127" y="508"/>
                  </a:lnTo>
                  <a:cubicBezTo>
                    <a:pt x="127" y="508"/>
                    <a:pt x="127" y="508"/>
                    <a:pt x="127" y="508"/>
                  </a:cubicBezTo>
                  <a:lnTo>
                    <a:pt x="127" y="529"/>
                  </a:lnTo>
                  <a:lnTo>
                    <a:pt x="106" y="529"/>
                  </a:lnTo>
                  <a:cubicBezTo>
                    <a:pt x="106" y="550"/>
                    <a:pt x="127" y="550"/>
                    <a:pt x="127" y="550"/>
                  </a:cubicBezTo>
                  <a:lnTo>
                    <a:pt x="106" y="550"/>
                  </a:lnTo>
                  <a:cubicBezTo>
                    <a:pt x="106" y="571"/>
                    <a:pt x="106" y="571"/>
                    <a:pt x="106" y="571"/>
                  </a:cubicBezTo>
                  <a:cubicBezTo>
                    <a:pt x="106" y="571"/>
                    <a:pt x="85" y="571"/>
                    <a:pt x="106" y="592"/>
                  </a:cubicBezTo>
                  <a:lnTo>
                    <a:pt x="106" y="613"/>
                  </a:lnTo>
                  <a:cubicBezTo>
                    <a:pt x="85" y="613"/>
                    <a:pt x="85" y="592"/>
                    <a:pt x="85" y="592"/>
                  </a:cubicBezTo>
                  <a:cubicBezTo>
                    <a:pt x="64" y="592"/>
                    <a:pt x="64" y="613"/>
                    <a:pt x="64" y="613"/>
                  </a:cubicBezTo>
                  <a:lnTo>
                    <a:pt x="85" y="613"/>
                  </a:lnTo>
                  <a:cubicBezTo>
                    <a:pt x="85" y="613"/>
                    <a:pt x="85" y="613"/>
                    <a:pt x="85" y="634"/>
                  </a:cubicBezTo>
                  <a:lnTo>
                    <a:pt x="64" y="634"/>
                  </a:lnTo>
                  <a:cubicBezTo>
                    <a:pt x="85" y="634"/>
                    <a:pt x="85" y="656"/>
                    <a:pt x="85" y="656"/>
                  </a:cubicBezTo>
                  <a:lnTo>
                    <a:pt x="64" y="656"/>
                  </a:lnTo>
                  <a:cubicBezTo>
                    <a:pt x="64" y="656"/>
                    <a:pt x="64" y="677"/>
                    <a:pt x="64" y="677"/>
                  </a:cubicBezTo>
                  <a:lnTo>
                    <a:pt x="43" y="677"/>
                  </a:lnTo>
                  <a:lnTo>
                    <a:pt x="43" y="698"/>
                  </a:lnTo>
                  <a:cubicBezTo>
                    <a:pt x="43" y="698"/>
                    <a:pt x="52" y="707"/>
                    <a:pt x="58" y="707"/>
                  </a:cubicBezTo>
                  <a:cubicBezTo>
                    <a:pt x="62" y="707"/>
                    <a:pt x="64" y="705"/>
                    <a:pt x="64" y="698"/>
                  </a:cubicBezTo>
                  <a:cubicBezTo>
                    <a:pt x="64" y="719"/>
                    <a:pt x="64" y="719"/>
                    <a:pt x="64" y="719"/>
                  </a:cubicBezTo>
                  <a:cubicBezTo>
                    <a:pt x="64" y="719"/>
                    <a:pt x="55" y="710"/>
                    <a:pt x="48" y="710"/>
                  </a:cubicBezTo>
                  <a:cubicBezTo>
                    <a:pt x="45" y="710"/>
                    <a:pt x="43" y="712"/>
                    <a:pt x="43" y="719"/>
                  </a:cubicBezTo>
                  <a:lnTo>
                    <a:pt x="22" y="719"/>
                  </a:lnTo>
                  <a:lnTo>
                    <a:pt x="22" y="740"/>
                  </a:lnTo>
                  <a:cubicBezTo>
                    <a:pt x="22" y="751"/>
                    <a:pt x="22" y="751"/>
                    <a:pt x="22" y="751"/>
                  </a:cubicBezTo>
                  <a:cubicBezTo>
                    <a:pt x="22" y="751"/>
                    <a:pt x="22" y="751"/>
                    <a:pt x="22" y="761"/>
                  </a:cubicBezTo>
                  <a:cubicBezTo>
                    <a:pt x="43" y="761"/>
                    <a:pt x="22" y="761"/>
                    <a:pt x="22" y="782"/>
                  </a:cubicBezTo>
                  <a:lnTo>
                    <a:pt x="64" y="782"/>
                  </a:lnTo>
                  <a:lnTo>
                    <a:pt x="64" y="761"/>
                  </a:lnTo>
                  <a:lnTo>
                    <a:pt x="106" y="761"/>
                  </a:lnTo>
                  <a:lnTo>
                    <a:pt x="85" y="740"/>
                  </a:lnTo>
                  <a:lnTo>
                    <a:pt x="106" y="740"/>
                  </a:lnTo>
                  <a:cubicBezTo>
                    <a:pt x="106" y="740"/>
                    <a:pt x="106" y="719"/>
                    <a:pt x="106" y="719"/>
                  </a:cubicBezTo>
                  <a:lnTo>
                    <a:pt x="127" y="719"/>
                  </a:lnTo>
                  <a:cubicBezTo>
                    <a:pt x="127" y="708"/>
                    <a:pt x="127" y="708"/>
                    <a:pt x="127" y="708"/>
                  </a:cubicBezTo>
                  <a:cubicBezTo>
                    <a:pt x="127" y="708"/>
                    <a:pt x="127" y="708"/>
                    <a:pt x="127" y="698"/>
                  </a:cubicBezTo>
                  <a:cubicBezTo>
                    <a:pt x="127" y="698"/>
                    <a:pt x="127" y="677"/>
                    <a:pt x="127" y="677"/>
                  </a:cubicBezTo>
                  <a:cubicBezTo>
                    <a:pt x="134" y="684"/>
                    <a:pt x="137" y="686"/>
                    <a:pt x="137" y="686"/>
                  </a:cubicBezTo>
                  <a:cubicBezTo>
                    <a:pt x="139" y="686"/>
                    <a:pt x="134" y="677"/>
                    <a:pt x="148" y="677"/>
                  </a:cubicBezTo>
                  <a:cubicBezTo>
                    <a:pt x="148" y="656"/>
                    <a:pt x="148" y="656"/>
                    <a:pt x="148" y="656"/>
                  </a:cubicBezTo>
                  <a:lnTo>
                    <a:pt x="191" y="656"/>
                  </a:lnTo>
                  <a:lnTo>
                    <a:pt x="191" y="634"/>
                  </a:lnTo>
                  <a:cubicBezTo>
                    <a:pt x="170" y="634"/>
                    <a:pt x="191" y="634"/>
                    <a:pt x="191" y="613"/>
                  </a:cubicBezTo>
                  <a:cubicBezTo>
                    <a:pt x="191" y="592"/>
                    <a:pt x="212" y="592"/>
                    <a:pt x="212" y="592"/>
                  </a:cubicBezTo>
                  <a:cubicBezTo>
                    <a:pt x="233" y="592"/>
                    <a:pt x="212" y="571"/>
                    <a:pt x="212" y="571"/>
                  </a:cubicBezTo>
                  <a:lnTo>
                    <a:pt x="233" y="571"/>
                  </a:lnTo>
                  <a:cubicBezTo>
                    <a:pt x="233" y="571"/>
                    <a:pt x="233" y="571"/>
                    <a:pt x="233" y="550"/>
                  </a:cubicBezTo>
                  <a:lnTo>
                    <a:pt x="254" y="550"/>
                  </a:lnTo>
                  <a:cubicBezTo>
                    <a:pt x="254" y="550"/>
                    <a:pt x="254" y="529"/>
                    <a:pt x="254" y="529"/>
                  </a:cubicBezTo>
                  <a:lnTo>
                    <a:pt x="275" y="529"/>
                  </a:lnTo>
                  <a:cubicBezTo>
                    <a:pt x="275" y="508"/>
                    <a:pt x="275" y="508"/>
                    <a:pt x="275" y="508"/>
                  </a:cubicBezTo>
                  <a:cubicBezTo>
                    <a:pt x="275" y="497"/>
                    <a:pt x="280" y="497"/>
                    <a:pt x="283" y="497"/>
                  </a:cubicBezTo>
                  <a:cubicBezTo>
                    <a:pt x="286" y="497"/>
                    <a:pt x="286" y="497"/>
                    <a:pt x="275" y="487"/>
                  </a:cubicBezTo>
                  <a:cubicBezTo>
                    <a:pt x="296" y="487"/>
                    <a:pt x="275" y="465"/>
                    <a:pt x="296" y="465"/>
                  </a:cubicBezTo>
                  <a:cubicBezTo>
                    <a:pt x="317" y="444"/>
                    <a:pt x="317" y="444"/>
                    <a:pt x="317" y="444"/>
                  </a:cubicBezTo>
                  <a:cubicBezTo>
                    <a:pt x="317" y="444"/>
                    <a:pt x="317" y="423"/>
                    <a:pt x="317" y="423"/>
                  </a:cubicBezTo>
                  <a:cubicBezTo>
                    <a:pt x="317" y="402"/>
                    <a:pt x="339" y="402"/>
                    <a:pt x="339" y="402"/>
                  </a:cubicBezTo>
                  <a:cubicBezTo>
                    <a:pt x="339" y="402"/>
                    <a:pt x="339" y="402"/>
                    <a:pt x="317" y="381"/>
                  </a:cubicBezTo>
                  <a:lnTo>
                    <a:pt x="317" y="381"/>
                  </a:lnTo>
                  <a:cubicBezTo>
                    <a:pt x="328" y="392"/>
                    <a:pt x="333" y="392"/>
                    <a:pt x="336" y="392"/>
                  </a:cubicBezTo>
                  <a:cubicBezTo>
                    <a:pt x="339" y="392"/>
                    <a:pt x="339" y="392"/>
                    <a:pt x="339" y="402"/>
                  </a:cubicBezTo>
                  <a:lnTo>
                    <a:pt x="339" y="381"/>
                  </a:lnTo>
                  <a:cubicBezTo>
                    <a:pt x="339" y="360"/>
                    <a:pt x="339" y="360"/>
                    <a:pt x="339" y="360"/>
                  </a:cubicBezTo>
                  <a:lnTo>
                    <a:pt x="360" y="360"/>
                  </a:lnTo>
                  <a:cubicBezTo>
                    <a:pt x="360" y="360"/>
                    <a:pt x="339" y="339"/>
                    <a:pt x="339" y="339"/>
                  </a:cubicBezTo>
                  <a:cubicBezTo>
                    <a:pt x="360" y="339"/>
                    <a:pt x="360" y="318"/>
                    <a:pt x="381" y="318"/>
                  </a:cubicBezTo>
                  <a:cubicBezTo>
                    <a:pt x="381" y="318"/>
                    <a:pt x="381" y="296"/>
                    <a:pt x="381" y="296"/>
                  </a:cubicBezTo>
                  <a:cubicBezTo>
                    <a:pt x="381" y="296"/>
                    <a:pt x="402" y="275"/>
                    <a:pt x="402" y="275"/>
                  </a:cubicBezTo>
                  <a:cubicBezTo>
                    <a:pt x="391" y="265"/>
                    <a:pt x="391" y="265"/>
                    <a:pt x="394" y="265"/>
                  </a:cubicBezTo>
                  <a:cubicBezTo>
                    <a:pt x="397" y="265"/>
                    <a:pt x="402" y="265"/>
                    <a:pt x="402" y="254"/>
                  </a:cubicBezTo>
                  <a:lnTo>
                    <a:pt x="402" y="233"/>
                  </a:lnTo>
                  <a:lnTo>
                    <a:pt x="423" y="233"/>
                  </a:lnTo>
                  <a:cubicBezTo>
                    <a:pt x="423" y="233"/>
                    <a:pt x="423" y="212"/>
                    <a:pt x="423" y="212"/>
                  </a:cubicBezTo>
                  <a:cubicBezTo>
                    <a:pt x="423" y="212"/>
                    <a:pt x="423" y="191"/>
                    <a:pt x="423" y="191"/>
                  </a:cubicBezTo>
                  <a:lnTo>
                    <a:pt x="444" y="191"/>
                  </a:lnTo>
                  <a:cubicBezTo>
                    <a:pt x="444" y="170"/>
                    <a:pt x="444" y="170"/>
                    <a:pt x="444" y="170"/>
                  </a:cubicBezTo>
                  <a:cubicBezTo>
                    <a:pt x="444" y="170"/>
                    <a:pt x="529" y="64"/>
                    <a:pt x="486" y="22"/>
                  </a:cubicBezTo>
                  <a:cubicBezTo>
                    <a:pt x="486" y="1"/>
                    <a:pt x="486" y="1"/>
                    <a:pt x="486" y="1"/>
                  </a:cubicBezTo>
                  <a:close/>
                  <a:moveTo>
                    <a:pt x="22" y="782"/>
                  </a:moveTo>
                  <a:cubicBezTo>
                    <a:pt x="1" y="782"/>
                    <a:pt x="1" y="782"/>
                    <a:pt x="22" y="803"/>
                  </a:cubicBezTo>
                  <a:cubicBezTo>
                    <a:pt x="22" y="803"/>
                    <a:pt x="22" y="782"/>
                    <a:pt x="22" y="78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2" name="Google Shape;12712;p67"/>
            <p:cNvSpPr/>
            <p:nvPr/>
          </p:nvSpPr>
          <p:spPr>
            <a:xfrm>
              <a:off x="7325702" y="43663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3" name="Google Shape;12713;p67"/>
            <p:cNvSpPr/>
            <p:nvPr/>
          </p:nvSpPr>
          <p:spPr>
            <a:xfrm>
              <a:off x="7327345" y="43638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4" name="Google Shape;12714;p67"/>
            <p:cNvSpPr/>
            <p:nvPr/>
          </p:nvSpPr>
          <p:spPr>
            <a:xfrm>
              <a:off x="7327345" y="436305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5" name="Google Shape;12715;p67"/>
            <p:cNvSpPr/>
            <p:nvPr/>
          </p:nvSpPr>
          <p:spPr>
            <a:xfrm>
              <a:off x="7325702" y="43680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6" name="Google Shape;12716;p67"/>
            <p:cNvSpPr/>
            <p:nvPr/>
          </p:nvSpPr>
          <p:spPr>
            <a:xfrm>
              <a:off x="7323198" y="437213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7" name="Google Shape;12717;p67"/>
            <p:cNvSpPr/>
            <p:nvPr/>
          </p:nvSpPr>
          <p:spPr>
            <a:xfrm>
              <a:off x="7323198" y="437213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8" name="Google Shape;12718;p67"/>
            <p:cNvSpPr/>
            <p:nvPr/>
          </p:nvSpPr>
          <p:spPr>
            <a:xfrm>
              <a:off x="7325702" y="436720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19" name="Google Shape;12719;p67"/>
            <p:cNvSpPr/>
            <p:nvPr/>
          </p:nvSpPr>
          <p:spPr>
            <a:xfrm>
              <a:off x="7323198" y="437213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0" name="Google Shape;12720;p67"/>
            <p:cNvSpPr/>
            <p:nvPr/>
          </p:nvSpPr>
          <p:spPr>
            <a:xfrm>
              <a:off x="7323198" y="437213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1" name="Google Shape;12721;p67"/>
            <p:cNvSpPr/>
            <p:nvPr/>
          </p:nvSpPr>
          <p:spPr>
            <a:xfrm>
              <a:off x="7324881" y="436967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2" name="Google Shape;12722;p67"/>
            <p:cNvSpPr/>
            <p:nvPr/>
          </p:nvSpPr>
          <p:spPr>
            <a:xfrm>
              <a:off x="7323198" y="437131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3" name="Google Shape;12723;p67"/>
            <p:cNvSpPr/>
            <p:nvPr/>
          </p:nvSpPr>
          <p:spPr>
            <a:xfrm>
              <a:off x="7323198" y="437213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4" name="Google Shape;12724;p67"/>
            <p:cNvSpPr/>
            <p:nvPr/>
          </p:nvSpPr>
          <p:spPr>
            <a:xfrm>
              <a:off x="7324020" y="437049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5" name="Google Shape;12725;p67"/>
            <p:cNvSpPr/>
            <p:nvPr/>
          </p:nvSpPr>
          <p:spPr>
            <a:xfrm>
              <a:off x="7308332" y="4277930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1"/>
                    <a:pt x="1" y="1"/>
                  </a:cubicBezTo>
                  <a:cubicBezTo>
                    <a:pt x="1" y="1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6" name="Google Shape;12726;p67"/>
            <p:cNvSpPr/>
            <p:nvPr/>
          </p:nvSpPr>
          <p:spPr>
            <a:xfrm>
              <a:off x="7306689" y="42762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7" name="Google Shape;12727;p67"/>
            <p:cNvSpPr/>
            <p:nvPr/>
          </p:nvSpPr>
          <p:spPr>
            <a:xfrm>
              <a:off x="7309154" y="427957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8" name="Google Shape;12728;p67"/>
            <p:cNvSpPr/>
            <p:nvPr/>
          </p:nvSpPr>
          <p:spPr>
            <a:xfrm>
              <a:off x="7303364" y="42713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29" name="Google Shape;12729;p67"/>
            <p:cNvSpPr/>
            <p:nvPr/>
          </p:nvSpPr>
          <p:spPr>
            <a:xfrm>
              <a:off x="7305046" y="427464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0" name="Google Shape;12730;p67"/>
            <p:cNvSpPr/>
            <p:nvPr/>
          </p:nvSpPr>
          <p:spPr>
            <a:xfrm>
              <a:off x="7307511" y="42820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1" name="Google Shape;12731;p67"/>
            <p:cNvSpPr/>
            <p:nvPr/>
          </p:nvSpPr>
          <p:spPr>
            <a:xfrm>
              <a:off x="7309154" y="428289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2" name="Google Shape;12732;p67"/>
            <p:cNvSpPr/>
            <p:nvPr/>
          </p:nvSpPr>
          <p:spPr>
            <a:xfrm>
              <a:off x="7309154" y="42820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3" name="Google Shape;12733;p67"/>
            <p:cNvSpPr/>
            <p:nvPr/>
          </p:nvSpPr>
          <p:spPr>
            <a:xfrm>
              <a:off x="7309154" y="42820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4" name="Google Shape;12734;p67"/>
            <p:cNvSpPr/>
            <p:nvPr/>
          </p:nvSpPr>
          <p:spPr>
            <a:xfrm>
              <a:off x="7288498" y="425809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5" name="Google Shape;12735;p67"/>
            <p:cNvSpPr/>
            <p:nvPr/>
          </p:nvSpPr>
          <p:spPr>
            <a:xfrm>
              <a:off x="7300078" y="426803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6" name="Google Shape;12736;p67"/>
            <p:cNvSpPr/>
            <p:nvPr/>
          </p:nvSpPr>
          <p:spPr>
            <a:xfrm>
              <a:off x="7287676" y="42597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7" name="Google Shape;12737;p67"/>
            <p:cNvSpPr/>
            <p:nvPr/>
          </p:nvSpPr>
          <p:spPr>
            <a:xfrm>
              <a:off x="7306689" y="4281255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0"/>
                    <a:pt x="0" y="21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8" name="Google Shape;12738;p67"/>
            <p:cNvSpPr/>
            <p:nvPr/>
          </p:nvSpPr>
          <p:spPr>
            <a:xfrm>
              <a:off x="7295109" y="427214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39" name="Google Shape;12739;p67"/>
            <p:cNvSpPr/>
            <p:nvPr/>
          </p:nvSpPr>
          <p:spPr>
            <a:xfrm>
              <a:off x="7287676" y="42597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0" name="Google Shape;12740;p67"/>
            <p:cNvSpPr/>
            <p:nvPr/>
          </p:nvSpPr>
          <p:spPr>
            <a:xfrm>
              <a:off x="7296752" y="42647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1" name="Google Shape;12741;p67"/>
            <p:cNvSpPr/>
            <p:nvPr/>
          </p:nvSpPr>
          <p:spPr>
            <a:xfrm>
              <a:off x="7296752" y="426388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2" name="Google Shape;12742;p67"/>
            <p:cNvSpPr/>
            <p:nvPr/>
          </p:nvSpPr>
          <p:spPr>
            <a:xfrm>
              <a:off x="7288498" y="4258095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3" name="Google Shape;12743;p67"/>
            <p:cNvSpPr/>
            <p:nvPr/>
          </p:nvSpPr>
          <p:spPr>
            <a:xfrm>
              <a:off x="7294288" y="426224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4" name="Google Shape;12744;p67"/>
            <p:cNvSpPr/>
            <p:nvPr/>
          </p:nvSpPr>
          <p:spPr>
            <a:xfrm>
              <a:off x="7305046" y="427464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5" name="Google Shape;12745;p67"/>
            <p:cNvSpPr/>
            <p:nvPr/>
          </p:nvSpPr>
          <p:spPr>
            <a:xfrm>
              <a:off x="7300899" y="42762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6" name="Google Shape;12746;p67"/>
            <p:cNvSpPr/>
            <p:nvPr/>
          </p:nvSpPr>
          <p:spPr>
            <a:xfrm>
              <a:off x="7300899" y="42762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7" name="Google Shape;12747;p67"/>
            <p:cNvSpPr/>
            <p:nvPr/>
          </p:nvSpPr>
          <p:spPr>
            <a:xfrm>
              <a:off x="7300899" y="42762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8" name="Google Shape;12748;p67"/>
            <p:cNvSpPr/>
            <p:nvPr/>
          </p:nvSpPr>
          <p:spPr>
            <a:xfrm>
              <a:off x="7301721" y="427793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49" name="Google Shape;12749;p67"/>
            <p:cNvSpPr/>
            <p:nvPr/>
          </p:nvSpPr>
          <p:spPr>
            <a:xfrm>
              <a:off x="7301721" y="427710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0" name="Google Shape;12750;p67"/>
            <p:cNvSpPr/>
            <p:nvPr/>
          </p:nvSpPr>
          <p:spPr>
            <a:xfrm>
              <a:off x="7300078" y="427546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1" name="Google Shape;12751;p67"/>
            <p:cNvSpPr/>
            <p:nvPr/>
          </p:nvSpPr>
          <p:spPr>
            <a:xfrm>
              <a:off x="7287676" y="4258839"/>
              <a:ext cx="21517" cy="24921"/>
            </a:xfrm>
            <a:custGeom>
              <a:avLst/>
              <a:gdLst/>
              <a:ahLst/>
              <a:cxnLst/>
              <a:rect l="l" t="t" r="r" b="b"/>
              <a:pathLst>
                <a:path w="550" h="637" extrusionOk="0">
                  <a:moveTo>
                    <a:pt x="228" y="141"/>
                  </a:moveTo>
                  <a:cubicBezTo>
                    <a:pt x="223" y="141"/>
                    <a:pt x="219" y="151"/>
                    <a:pt x="233" y="151"/>
                  </a:cubicBezTo>
                  <a:cubicBezTo>
                    <a:pt x="233" y="144"/>
                    <a:pt x="230" y="141"/>
                    <a:pt x="228" y="141"/>
                  </a:cubicBezTo>
                  <a:close/>
                  <a:moveTo>
                    <a:pt x="338" y="489"/>
                  </a:moveTo>
                  <a:cubicBezTo>
                    <a:pt x="338" y="489"/>
                    <a:pt x="338" y="489"/>
                    <a:pt x="338" y="489"/>
                  </a:cubicBezTo>
                  <a:lnTo>
                    <a:pt x="338" y="489"/>
                  </a:lnTo>
                  <a:cubicBezTo>
                    <a:pt x="338" y="489"/>
                    <a:pt x="338" y="489"/>
                    <a:pt x="338" y="489"/>
                  </a:cubicBezTo>
                  <a:close/>
                  <a:moveTo>
                    <a:pt x="338" y="489"/>
                  </a:moveTo>
                  <a:lnTo>
                    <a:pt x="338" y="489"/>
                  </a:lnTo>
                  <a:cubicBezTo>
                    <a:pt x="338" y="489"/>
                    <a:pt x="338" y="489"/>
                    <a:pt x="338" y="489"/>
                  </a:cubicBezTo>
                  <a:cubicBezTo>
                    <a:pt x="338" y="489"/>
                    <a:pt x="338" y="489"/>
                    <a:pt x="338" y="489"/>
                  </a:cubicBezTo>
                  <a:close/>
                  <a:moveTo>
                    <a:pt x="338" y="489"/>
                  </a:moveTo>
                  <a:lnTo>
                    <a:pt x="338" y="489"/>
                  </a:lnTo>
                  <a:cubicBezTo>
                    <a:pt x="338" y="489"/>
                    <a:pt x="338" y="489"/>
                    <a:pt x="338" y="489"/>
                  </a:cubicBezTo>
                  <a:cubicBezTo>
                    <a:pt x="338" y="489"/>
                    <a:pt x="338" y="489"/>
                    <a:pt x="338" y="489"/>
                  </a:cubicBezTo>
                  <a:close/>
                  <a:moveTo>
                    <a:pt x="338" y="489"/>
                  </a:moveTo>
                  <a:lnTo>
                    <a:pt x="338" y="489"/>
                  </a:lnTo>
                  <a:cubicBezTo>
                    <a:pt x="338" y="489"/>
                    <a:pt x="338" y="489"/>
                    <a:pt x="338" y="489"/>
                  </a:cubicBezTo>
                  <a:cubicBezTo>
                    <a:pt x="338" y="489"/>
                    <a:pt x="338" y="489"/>
                    <a:pt x="338" y="489"/>
                  </a:cubicBezTo>
                  <a:close/>
                  <a:moveTo>
                    <a:pt x="338" y="489"/>
                  </a:moveTo>
                  <a:lnTo>
                    <a:pt x="338" y="489"/>
                  </a:lnTo>
                  <a:cubicBezTo>
                    <a:pt x="338" y="489"/>
                    <a:pt x="338" y="489"/>
                    <a:pt x="338" y="489"/>
                  </a:cubicBezTo>
                  <a:lnTo>
                    <a:pt x="338" y="489"/>
                  </a:lnTo>
                  <a:cubicBezTo>
                    <a:pt x="338" y="489"/>
                    <a:pt x="338" y="489"/>
                    <a:pt x="338" y="489"/>
                  </a:cubicBezTo>
                  <a:close/>
                  <a:moveTo>
                    <a:pt x="338" y="489"/>
                  </a:moveTo>
                  <a:cubicBezTo>
                    <a:pt x="338" y="489"/>
                    <a:pt x="338" y="489"/>
                    <a:pt x="338" y="489"/>
                  </a:cubicBezTo>
                  <a:lnTo>
                    <a:pt x="338" y="489"/>
                  </a:lnTo>
                  <a:cubicBezTo>
                    <a:pt x="338" y="489"/>
                    <a:pt x="338" y="489"/>
                    <a:pt x="338" y="489"/>
                  </a:cubicBezTo>
                  <a:close/>
                  <a:moveTo>
                    <a:pt x="338" y="489"/>
                  </a:moveTo>
                  <a:lnTo>
                    <a:pt x="338" y="489"/>
                  </a:lnTo>
                  <a:cubicBezTo>
                    <a:pt x="338" y="489"/>
                    <a:pt x="338" y="489"/>
                    <a:pt x="338" y="489"/>
                  </a:cubicBezTo>
                  <a:cubicBezTo>
                    <a:pt x="338" y="489"/>
                    <a:pt x="338" y="489"/>
                    <a:pt x="338" y="489"/>
                  </a:cubicBezTo>
                  <a:close/>
                  <a:moveTo>
                    <a:pt x="338" y="489"/>
                  </a:moveTo>
                  <a:lnTo>
                    <a:pt x="338" y="489"/>
                  </a:lnTo>
                  <a:cubicBezTo>
                    <a:pt x="338" y="489"/>
                    <a:pt x="338" y="489"/>
                    <a:pt x="338" y="489"/>
                  </a:cubicBezTo>
                  <a:cubicBezTo>
                    <a:pt x="338" y="489"/>
                    <a:pt x="338" y="489"/>
                    <a:pt x="338" y="489"/>
                  </a:cubicBezTo>
                  <a:close/>
                  <a:moveTo>
                    <a:pt x="338" y="489"/>
                  </a:moveTo>
                  <a:lnTo>
                    <a:pt x="338" y="489"/>
                  </a:lnTo>
                  <a:cubicBezTo>
                    <a:pt x="338" y="489"/>
                    <a:pt x="338" y="489"/>
                    <a:pt x="338" y="489"/>
                  </a:cubicBezTo>
                  <a:cubicBezTo>
                    <a:pt x="338" y="489"/>
                    <a:pt x="338" y="489"/>
                    <a:pt x="338" y="489"/>
                  </a:cubicBezTo>
                  <a:close/>
                  <a:moveTo>
                    <a:pt x="338" y="489"/>
                  </a:moveTo>
                  <a:cubicBezTo>
                    <a:pt x="338" y="489"/>
                    <a:pt x="338" y="489"/>
                    <a:pt x="338" y="489"/>
                  </a:cubicBezTo>
                  <a:cubicBezTo>
                    <a:pt x="338" y="489"/>
                    <a:pt x="338" y="489"/>
                    <a:pt x="338" y="489"/>
                  </a:cubicBezTo>
                  <a:close/>
                  <a:moveTo>
                    <a:pt x="338" y="489"/>
                  </a:moveTo>
                  <a:lnTo>
                    <a:pt x="338" y="489"/>
                  </a:lnTo>
                  <a:cubicBezTo>
                    <a:pt x="338" y="489"/>
                    <a:pt x="338" y="489"/>
                    <a:pt x="338" y="489"/>
                  </a:cubicBezTo>
                  <a:cubicBezTo>
                    <a:pt x="338" y="489"/>
                    <a:pt x="338" y="489"/>
                    <a:pt x="338" y="489"/>
                  </a:cubicBezTo>
                  <a:close/>
                  <a:moveTo>
                    <a:pt x="359" y="468"/>
                  </a:moveTo>
                  <a:cubicBezTo>
                    <a:pt x="358" y="470"/>
                    <a:pt x="353" y="474"/>
                    <a:pt x="338" y="489"/>
                  </a:cubicBezTo>
                  <a:cubicBezTo>
                    <a:pt x="345" y="482"/>
                    <a:pt x="348" y="479"/>
                    <a:pt x="349" y="479"/>
                  </a:cubicBezTo>
                  <a:lnTo>
                    <a:pt x="349" y="479"/>
                  </a:lnTo>
                  <a:cubicBezTo>
                    <a:pt x="350" y="479"/>
                    <a:pt x="345" y="489"/>
                    <a:pt x="360" y="489"/>
                  </a:cubicBezTo>
                  <a:cubicBezTo>
                    <a:pt x="360" y="478"/>
                    <a:pt x="354" y="478"/>
                    <a:pt x="352" y="478"/>
                  </a:cubicBezTo>
                  <a:cubicBezTo>
                    <a:pt x="349" y="478"/>
                    <a:pt x="349" y="478"/>
                    <a:pt x="359" y="468"/>
                  </a:cubicBezTo>
                  <a:close/>
                  <a:moveTo>
                    <a:pt x="423" y="510"/>
                  </a:moveTo>
                  <a:cubicBezTo>
                    <a:pt x="402" y="510"/>
                    <a:pt x="402" y="510"/>
                    <a:pt x="402" y="531"/>
                  </a:cubicBezTo>
                  <a:lnTo>
                    <a:pt x="423" y="531"/>
                  </a:lnTo>
                  <a:cubicBezTo>
                    <a:pt x="423" y="531"/>
                    <a:pt x="423" y="510"/>
                    <a:pt x="423" y="510"/>
                  </a:cubicBezTo>
                  <a:close/>
                  <a:moveTo>
                    <a:pt x="444" y="510"/>
                  </a:moveTo>
                  <a:cubicBezTo>
                    <a:pt x="444" y="510"/>
                    <a:pt x="423" y="531"/>
                    <a:pt x="423" y="531"/>
                  </a:cubicBezTo>
                  <a:cubicBezTo>
                    <a:pt x="444" y="531"/>
                    <a:pt x="444" y="531"/>
                    <a:pt x="444" y="510"/>
                  </a:cubicBezTo>
                  <a:close/>
                  <a:moveTo>
                    <a:pt x="60" y="0"/>
                  </a:moveTo>
                  <a:cubicBezTo>
                    <a:pt x="54" y="0"/>
                    <a:pt x="48" y="1"/>
                    <a:pt x="43" y="3"/>
                  </a:cubicBezTo>
                  <a:lnTo>
                    <a:pt x="22" y="3"/>
                  </a:lnTo>
                  <a:cubicBezTo>
                    <a:pt x="22" y="3"/>
                    <a:pt x="22" y="3"/>
                    <a:pt x="22" y="3"/>
                  </a:cubicBezTo>
                  <a:lnTo>
                    <a:pt x="22" y="3"/>
                  </a:lnTo>
                  <a:cubicBezTo>
                    <a:pt x="22" y="8"/>
                    <a:pt x="22" y="12"/>
                    <a:pt x="21" y="15"/>
                  </a:cubicBezTo>
                  <a:lnTo>
                    <a:pt x="21" y="15"/>
                  </a:lnTo>
                  <a:cubicBezTo>
                    <a:pt x="21" y="15"/>
                    <a:pt x="21" y="15"/>
                    <a:pt x="21" y="15"/>
                  </a:cubicBezTo>
                  <a:cubicBezTo>
                    <a:pt x="19" y="15"/>
                    <a:pt x="15" y="24"/>
                    <a:pt x="0" y="24"/>
                  </a:cubicBezTo>
                  <a:cubicBezTo>
                    <a:pt x="16" y="24"/>
                    <a:pt x="20" y="24"/>
                    <a:pt x="21" y="15"/>
                  </a:cubicBezTo>
                  <a:lnTo>
                    <a:pt x="21" y="15"/>
                  </a:lnTo>
                  <a:cubicBezTo>
                    <a:pt x="22" y="16"/>
                    <a:pt x="22" y="19"/>
                    <a:pt x="22" y="24"/>
                  </a:cubicBezTo>
                  <a:lnTo>
                    <a:pt x="0" y="24"/>
                  </a:lnTo>
                  <a:lnTo>
                    <a:pt x="0" y="45"/>
                  </a:lnTo>
                  <a:cubicBezTo>
                    <a:pt x="0" y="52"/>
                    <a:pt x="3" y="54"/>
                    <a:pt x="6" y="54"/>
                  </a:cubicBezTo>
                  <a:cubicBezTo>
                    <a:pt x="12" y="54"/>
                    <a:pt x="21" y="45"/>
                    <a:pt x="22" y="45"/>
                  </a:cubicBezTo>
                  <a:lnTo>
                    <a:pt x="22" y="45"/>
                  </a:lnTo>
                  <a:cubicBezTo>
                    <a:pt x="0" y="66"/>
                    <a:pt x="22" y="66"/>
                    <a:pt x="0" y="66"/>
                  </a:cubicBezTo>
                  <a:cubicBezTo>
                    <a:pt x="22" y="87"/>
                    <a:pt x="0" y="108"/>
                    <a:pt x="0" y="108"/>
                  </a:cubicBezTo>
                  <a:cubicBezTo>
                    <a:pt x="22" y="108"/>
                    <a:pt x="0" y="130"/>
                    <a:pt x="0" y="130"/>
                  </a:cubicBezTo>
                  <a:cubicBezTo>
                    <a:pt x="0" y="151"/>
                    <a:pt x="22" y="151"/>
                    <a:pt x="22" y="151"/>
                  </a:cubicBezTo>
                  <a:cubicBezTo>
                    <a:pt x="22" y="172"/>
                    <a:pt x="43" y="172"/>
                    <a:pt x="43" y="193"/>
                  </a:cubicBezTo>
                  <a:cubicBezTo>
                    <a:pt x="64" y="193"/>
                    <a:pt x="64" y="214"/>
                    <a:pt x="85" y="235"/>
                  </a:cubicBezTo>
                  <a:cubicBezTo>
                    <a:pt x="106" y="256"/>
                    <a:pt x="106" y="256"/>
                    <a:pt x="106" y="256"/>
                  </a:cubicBezTo>
                  <a:lnTo>
                    <a:pt x="106" y="277"/>
                  </a:lnTo>
                  <a:lnTo>
                    <a:pt x="148" y="277"/>
                  </a:lnTo>
                  <a:cubicBezTo>
                    <a:pt x="148" y="299"/>
                    <a:pt x="148" y="299"/>
                    <a:pt x="148" y="299"/>
                  </a:cubicBezTo>
                  <a:cubicBezTo>
                    <a:pt x="148" y="299"/>
                    <a:pt x="148" y="299"/>
                    <a:pt x="169" y="320"/>
                  </a:cubicBezTo>
                  <a:lnTo>
                    <a:pt x="191" y="320"/>
                  </a:lnTo>
                  <a:cubicBezTo>
                    <a:pt x="169" y="341"/>
                    <a:pt x="191" y="341"/>
                    <a:pt x="191" y="341"/>
                  </a:cubicBezTo>
                  <a:lnTo>
                    <a:pt x="212" y="341"/>
                  </a:lnTo>
                  <a:cubicBezTo>
                    <a:pt x="212" y="341"/>
                    <a:pt x="191" y="362"/>
                    <a:pt x="212" y="362"/>
                  </a:cubicBezTo>
                  <a:cubicBezTo>
                    <a:pt x="212" y="362"/>
                    <a:pt x="212" y="383"/>
                    <a:pt x="212" y="383"/>
                  </a:cubicBezTo>
                  <a:cubicBezTo>
                    <a:pt x="233" y="383"/>
                    <a:pt x="233" y="383"/>
                    <a:pt x="254" y="404"/>
                  </a:cubicBezTo>
                  <a:lnTo>
                    <a:pt x="254" y="425"/>
                  </a:lnTo>
                  <a:lnTo>
                    <a:pt x="317" y="425"/>
                  </a:lnTo>
                  <a:cubicBezTo>
                    <a:pt x="338" y="425"/>
                    <a:pt x="338" y="446"/>
                    <a:pt x="338" y="446"/>
                  </a:cubicBezTo>
                  <a:cubicBezTo>
                    <a:pt x="338" y="425"/>
                    <a:pt x="338" y="425"/>
                    <a:pt x="338" y="425"/>
                  </a:cubicBezTo>
                  <a:cubicBezTo>
                    <a:pt x="343" y="425"/>
                    <a:pt x="346" y="427"/>
                    <a:pt x="347" y="428"/>
                  </a:cubicBezTo>
                  <a:lnTo>
                    <a:pt x="347" y="428"/>
                  </a:lnTo>
                  <a:cubicBezTo>
                    <a:pt x="344" y="430"/>
                    <a:pt x="342" y="432"/>
                    <a:pt x="341" y="434"/>
                  </a:cubicBezTo>
                  <a:lnTo>
                    <a:pt x="341" y="434"/>
                  </a:lnTo>
                  <a:cubicBezTo>
                    <a:pt x="339" y="432"/>
                    <a:pt x="338" y="430"/>
                    <a:pt x="338" y="425"/>
                  </a:cubicBezTo>
                  <a:lnTo>
                    <a:pt x="338" y="425"/>
                  </a:lnTo>
                  <a:cubicBezTo>
                    <a:pt x="338" y="432"/>
                    <a:pt x="338" y="435"/>
                    <a:pt x="339" y="435"/>
                  </a:cubicBezTo>
                  <a:cubicBezTo>
                    <a:pt x="340" y="435"/>
                    <a:pt x="340" y="434"/>
                    <a:pt x="341" y="434"/>
                  </a:cubicBezTo>
                  <a:lnTo>
                    <a:pt x="341" y="434"/>
                  </a:lnTo>
                  <a:cubicBezTo>
                    <a:pt x="342" y="434"/>
                    <a:pt x="343" y="435"/>
                    <a:pt x="344" y="435"/>
                  </a:cubicBezTo>
                  <a:cubicBezTo>
                    <a:pt x="345" y="435"/>
                    <a:pt x="346" y="434"/>
                    <a:pt x="347" y="434"/>
                  </a:cubicBezTo>
                  <a:lnTo>
                    <a:pt x="347" y="434"/>
                  </a:lnTo>
                  <a:cubicBezTo>
                    <a:pt x="345" y="440"/>
                    <a:pt x="338" y="446"/>
                    <a:pt x="338" y="446"/>
                  </a:cubicBezTo>
                  <a:cubicBezTo>
                    <a:pt x="353" y="446"/>
                    <a:pt x="357" y="437"/>
                    <a:pt x="359" y="437"/>
                  </a:cubicBezTo>
                  <a:cubicBezTo>
                    <a:pt x="360" y="437"/>
                    <a:pt x="360" y="439"/>
                    <a:pt x="360" y="446"/>
                  </a:cubicBezTo>
                  <a:lnTo>
                    <a:pt x="338" y="446"/>
                  </a:lnTo>
                  <a:cubicBezTo>
                    <a:pt x="338" y="446"/>
                    <a:pt x="338" y="446"/>
                    <a:pt x="338" y="468"/>
                  </a:cubicBezTo>
                  <a:lnTo>
                    <a:pt x="360" y="468"/>
                  </a:lnTo>
                  <a:cubicBezTo>
                    <a:pt x="360" y="478"/>
                    <a:pt x="365" y="478"/>
                    <a:pt x="370" y="478"/>
                  </a:cubicBezTo>
                  <a:cubicBezTo>
                    <a:pt x="375" y="478"/>
                    <a:pt x="381" y="478"/>
                    <a:pt x="381" y="489"/>
                  </a:cubicBezTo>
                  <a:lnTo>
                    <a:pt x="381" y="489"/>
                  </a:lnTo>
                  <a:cubicBezTo>
                    <a:pt x="381" y="489"/>
                    <a:pt x="381" y="479"/>
                    <a:pt x="374" y="479"/>
                  </a:cubicBezTo>
                  <a:cubicBezTo>
                    <a:pt x="372" y="479"/>
                    <a:pt x="369" y="480"/>
                    <a:pt x="365" y="484"/>
                  </a:cubicBezTo>
                  <a:lnTo>
                    <a:pt x="365" y="484"/>
                  </a:lnTo>
                  <a:cubicBezTo>
                    <a:pt x="362" y="481"/>
                    <a:pt x="361" y="479"/>
                    <a:pt x="360" y="479"/>
                  </a:cubicBezTo>
                  <a:cubicBezTo>
                    <a:pt x="360" y="479"/>
                    <a:pt x="360" y="482"/>
                    <a:pt x="360" y="489"/>
                  </a:cubicBezTo>
                  <a:lnTo>
                    <a:pt x="360" y="489"/>
                  </a:lnTo>
                  <a:cubicBezTo>
                    <a:pt x="362" y="487"/>
                    <a:pt x="364" y="485"/>
                    <a:pt x="365" y="484"/>
                  </a:cubicBezTo>
                  <a:lnTo>
                    <a:pt x="365" y="484"/>
                  </a:lnTo>
                  <a:cubicBezTo>
                    <a:pt x="368" y="486"/>
                    <a:pt x="373" y="489"/>
                    <a:pt x="381" y="489"/>
                  </a:cubicBezTo>
                  <a:lnTo>
                    <a:pt x="402" y="489"/>
                  </a:lnTo>
                  <a:cubicBezTo>
                    <a:pt x="402" y="489"/>
                    <a:pt x="402" y="489"/>
                    <a:pt x="402" y="510"/>
                  </a:cubicBezTo>
                  <a:lnTo>
                    <a:pt x="444" y="510"/>
                  </a:lnTo>
                  <a:lnTo>
                    <a:pt x="444" y="531"/>
                  </a:lnTo>
                  <a:lnTo>
                    <a:pt x="465" y="531"/>
                  </a:lnTo>
                  <a:cubicBezTo>
                    <a:pt x="444" y="531"/>
                    <a:pt x="465" y="531"/>
                    <a:pt x="465" y="552"/>
                  </a:cubicBezTo>
                  <a:lnTo>
                    <a:pt x="465" y="552"/>
                  </a:lnTo>
                  <a:cubicBezTo>
                    <a:pt x="465" y="552"/>
                    <a:pt x="465" y="543"/>
                    <a:pt x="459" y="543"/>
                  </a:cubicBezTo>
                  <a:cubicBezTo>
                    <a:pt x="456" y="543"/>
                    <a:pt x="451" y="545"/>
                    <a:pt x="444" y="552"/>
                  </a:cubicBezTo>
                  <a:lnTo>
                    <a:pt x="465" y="552"/>
                  </a:lnTo>
                  <a:cubicBezTo>
                    <a:pt x="465" y="573"/>
                    <a:pt x="465" y="573"/>
                    <a:pt x="465" y="573"/>
                  </a:cubicBezTo>
                  <a:lnTo>
                    <a:pt x="486" y="573"/>
                  </a:lnTo>
                  <a:cubicBezTo>
                    <a:pt x="486" y="573"/>
                    <a:pt x="486" y="573"/>
                    <a:pt x="486" y="552"/>
                  </a:cubicBezTo>
                  <a:lnTo>
                    <a:pt x="507" y="552"/>
                  </a:lnTo>
                  <a:cubicBezTo>
                    <a:pt x="507" y="552"/>
                    <a:pt x="507" y="573"/>
                    <a:pt x="507" y="573"/>
                  </a:cubicBezTo>
                  <a:cubicBezTo>
                    <a:pt x="507" y="573"/>
                    <a:pt x="507" y="573"/>
                    <a:pt x="507" y="594"/>
                  </a:cubicBezTo>
                  <a:lnTo>
                    <a:pt x="529" y="594"/>
                  </a:lnTo>
                  <a:cubicBezTo>
                    <a:pt x="507" y="615"/>
                    <a:pt x="529" y="615"/>
                    <a:pt x="529" y="615"/>
                  </a:cubicBezTo>
                  <a:cubicBezTo>
                    <a:pt x="529" y="605"/>
                    <a:pt x="529" y="605"/>
                    <a:pt x="531" y="605"/>
                  </a:cubicBezTo>
                  <a:cubicBezTo>
                    <a:pt x="534" y="605"/>
                    <a:pt x="539" y="605"/>
                    <a:pt x="550" y="594"/>
                  </a:cubicBezTo>
                  <a:lnTo>
                    <a:pt x="550" y="594"/>
                  </a:lnTo>
                  <a:cubicBezTo>
                    <a:pt x="529" y="615"/>
                    <a:pt x="529" y="615"/>
                    <a:pt x="529" y="615"/>
                  </a:cubicBezTo>
                  <a:cubicBezTo>
                    <a:pt x="529" y="626"/>
                    <a:pt x="529" y="626"/>
                    <a:pt x="529" y="626"/>
                  </a:cubicBezTo>
                  <a:cubicBezTo>
                    <a:pt x="529" y="626"/>
                    <a:pt x="529" y="626"/>
                    <a:pt x="529" y="637"/>
                  </a:cubicBezTo>
                  <a:cubicBezTo>
                    <a:pt x="529" y="637"/>
                    <a:pt x="529" y="615"/>
                    <a:pt x="550" y="615"/>
                  </a:cubicBezTo>
                  <a:cubicBezTo>
                    <a:pt x="550" y="615"/>
                    <a:pt x="550" y="594"/>
                    <a:pt x="550" y="594"/>
                  </a:cubicBezTo>
                  <a:cubicBezTo>
                    <a:pt x="550" y="594"/>
                    <a:pt x="550" y="573"/>
                    <a:pt x="550" y="573"/>
                  </a:cubicBezTo>
                  <a:lnTo>
                    <a:pt x="529" y="573"/>
                  </a:lnTo>
                  <a:cubicBezTo>
                    <a:pt x="550" y="552"/>
                    <a:pt x="529" y="552"/>
                    <a:pt x="550" y="552"/>
                  </a:cubicBezTo>
                  <a:lnTo>
                    <a:pt x="529" y="552"/>
                  </a:lnTo>
                  <a:cubicBezTo>
                    <a:pt x="550" y="552"/>
                    <a:pt x="550" y="552"/>
                    <a:pt x="550" y="531"/>
                  </a:cubicBezTo>
                  <a:lnTo>
                    <a:pt x="550" y="531"/>
                  </a:lnTo>
                  <a:lnTo>
                    <a:pt x="529" y="552"/>
                  </a:lnTo>
                  <a:cubicBezTo>
                    <a:pt x="529" y="531"/>
                    <a:pt x="529" y="531"/>
                    <a:pt x="529" y="531"/>
                  </a:cubicBezTo>
                  <a:cubicBezTo>
                    <a:pt x="529" y="531"/>
                    <a:pt x="529" y="522"/>
                    <a:pt x="522" y="522"/>
                  </a:cubicBezTo>
                  <a:cubicBezTo>
                    <a:pt x="519" y="522"/>
                    <a:pt x="514" y="524"/>
                    <a:pt x="507" y="531"/>
                  </a:cubicBezTo>
                  <a:cubicBezTo>
                    <a:pt x="529" y="510"/>
                    <a:pt x="529" y="510"/>
                    <a:pt x="529" y="510"/>
                  </a:cubicBezTo>
                  <a:lnTo>
                    <a:pt x="507" y="510"/>
                  </a:lnTo>
                  <a:cubicBezTo>
                    <a:pt x="507" y="499"/>
                    <a:pt x="507" y="499"/>
                    <a:pt x="507" y="499"/>
                  </a:cubicBezTo>
                  <a:cubicBezTo>
                    <a:pt x="507" y="499"/>
                    <a:pt x="507" y="499"/>
                    <a:pt x="507" y="489"/>
                  </a:cubicBezTo>
                  <a:cubicBezTo>
                    <a:pt x="507" y="482"/>
                    <a:pt x="505" y="479"/>
                    <a:pt x="503" y="479"/>
                  </a:cubicBezTo>
                  <a:lnTo>
                    <a:pt x="503" y="479"/>
                  </a:lnTo>
                  <a:cubicBezTo>
                    <a:pt x="498" y="479"/>
                    <a:pt x="493" y="489"/>
                    <a:pt x="507" y="489"/>
                  </a:cubicBezTo>
                  <a:lnTo>
                    <a:pt x="507" y="489"/>
                  </a:lnTo>
                  <a:cubicBezTo>
                    <a:pt x="486" y="489"/>
                    <a:pt x="486" y="468"/>
                    <a:pt x="486" y="468"/>
                  </a:cubicBezTo>
                  <a:cubicBezTo>
                    <a:pt x="486" y="468"/>
                    <a:pt x="486" y="446"/>
                    <a:pt x="486" y="446"/>
                  </a:cubicBezTo>
                  <a:cubicBezTo>
                    <a:pt x="465" y="446"/>
                    <a:pt x="465" y="425"/>
                    <a:pt x="465" y="425"/>
                  </a:cubicBezTo>
                  <a:cubicBezTo>
                    <a:pt x="465" y="425"/>
                    <a:pt x="465" y="404"/>
                    <a:pt x="465" y="404"/>
                  </a:cubicBezTo>
                  <a:lnTo>
                    <a:pt x="444" y="404"/>
                  </a:lnTo>
                  <a:cubicBezTo>
                    <a:pt x="444" y="404"/>
                    <a:pt x="444" y="404"/>
                    <a:pt x="444" y="383"/>
                  </a:cubicBezTo>
                  <a:lnTo>
                    <a:pt x="423" y="383"/>
                  </a:lnTo>
                  <a:lnTo>
                    <a:pt x="423" y="362"/>
                  </a:lnTo>
                  <a:lnTo>
                    <a:pt x="423" y="341"/>
                  </a:lnTo>
                  <a:lnTo>
                    <a:pt x="402" y="341"/>
                  </a:lnTo>
                  <a:lnTo>
                    <a:pt x="402" y="320"/>
                  </a:lnTo>
                  <a:lnTo>
                    <a:pt x="381" y="320"/>
                  </a:lnTo>
                  <a:cubicBezTo>
                    <a:pt x="381" y="320"/>
                    <a:pt x="381" y="320"/>
                    <a:pt x="381" y="299"/>
                  </a:cubicBezTo>
                  <a:lnTo>
                    <a:pt x="360" y="299"/>
                  </a:lnTo>
                  <a:cubicBezTo>
                    <a:pt x="360" y="299"/>
                    <a:pt x="360" y="277"/>
                    <a:pt x="360" y="277"/>
                  </a:cubicBezTo>
                  <a:cubicBezTo>
                    <a:pt x="360" y="277"/>
                    <a:pt x="360" y="256"/>
                    <a:pt x="338" y="256"/>
                  </a:cubicBezTo>
                  <a:lnTo>
                    <a:pt x="317" y="256"/>
                  </a:lnTo>
                  <a:cubicBezTo>
                    <a:pt x="317" y="256"/>
                    <a:pt x="317" y="235"/>
                    <a:pt x="317" y="235"/>
                  </a:cubicBezTo>
                  <a:lnTo>
                    <a:pt x="296" y="235"/>
                  </a:lnTo>
                  <a:cubicBezTo>
                    <a:pt x="296" y="235"/>
                    <a:pt x="296" y="214"/>
                    <a:pt x="296" y="214"/>
                  </a:cubicBezTo>
                  <a:lnTo>
                    <a:pt x="275" y="214"/>
                  </a:lnTo>
                  <a:cubicBezTo>
                    <a:pt x="275" y="193"/>
                    <a:pt x="254" y="193"/>
                    <a:pt x="254" y="172"/>
                  </a:cubicBezTo>
                  <a:lnTo>
                    <a:pt x="233" y="172"/>
                  </a:lnTo>
                  <a:cubicBezTo>
                    <a:pt x="233" y="172"/>
                    <a:pt x="233" y="151"/>
                    <a:pt x="233" y="151"/>
                  </a:cubicBezTo>
                  <a:lnTo>
                    <a:pt x="212" y="151"/>
                  </a:lnTo>
                  <a:cubicBezTo>
                    <a:pt x="212" y="140"/>
                    <a:pt x="212" y="140"/>
                    <a:pt x="212" y="140"/>
                  </a:cubicBezTo>
                  <a:cubicBezTo>
                    <a:pt x="212" y="140"/>
                    <a:pt x="212" y="140"/>
                    <a:pt x="212" y="130"/>
                  </a:cubicBezTo>
                  <a:cubicBezTo>
                    <a:pt x="212" y="130"/>
                    <a:pt x="191" y="130"/>
                    <a:pt x="212" y="108"/>
                  </a:cubicBezTo>
                  <a:lnTo>
                    <a:pt x="169" y="108"/>
                  </a:lnTo>
                  <a:lnTo>
                    <a:pt x="169" y="87"/>
                  </a:lnTo>
                  <a:cubicBezTo>
                    <a:pt x="169" y="87"/>
                    <a:pt x="117" y="0"/>
                    <a:pt x="60" y="0"/>
                  </a:cubicBezTo>
                  <a:close/>
                  <a:moveTo>
                    <a:pt x="550" y="615"/>
                  </a:moveTo>
                  <a:cubicBezTo>
                    <a:pt x="550" y="615"/>
                    <a:pt x="529" y="637"/>
                    <a:pt x="529" y="637"/>
                  </a:cubicBezTo>
                  <a:cubicBezTo>
                    <a:pt x="529" y="637"/>
                    <a:pt x="538" y="637"/>
                    <a:pt x="545" y="630"/>
                  </a:cubicBezTo>
                  <a:lnTo>
                    <a:pt x="545" y="630"/>
                  </a:lnTo>
                  <a:cubicBezTo>
                    <a:pt x="547" y="628"/>
                    <a:pt x="550" y="623"/>
                    <a:pt x="550" y="616"/>
                  </a:cubicBezTo>
                  <a:lnTo>
                    <a:pt x="550" y="616"/>
                  </a:lnTo>
                  <a:cubicBezTo>
                    <a:pt x="550" y="616"/>
                    <a:pt x="550" y="616"/>
                    <a:pt x="550" y="61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2" name="Google Shape;12752;p67"/>
            <p:cNvSpPr/>
            <p:nvPr/>
          </p:nvSpPr>
          <p:spPr>
            <a:xfrm>
              <a:off x="7301721" y="427793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3" name="Google Shape;12753;p67"/>
            <p:cNvSpPr/>
            <p:nvPr/>
          </p:nvSpPr>
          <p:spPr>
            <a:xfrm>
              <a:off x="7300078" y="427546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4" name="Google Shape;12754;p67"/>
            <p:cNvSpPr/>
            <p:nvPr/>
          </p:nvSpPr>
          <p:spPr>
            <a:xfrm>
              <a:off x="7300078" y="427546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5" name="Google Shape;12755;p67"/>
            <p:cNvSpPr/>
            <p:nvPr/>
          </p:nvSpPr>
          <p:spPr>
            <a:xfrm>
              <a:off x="7303364" y="427875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6" name="Google Shape;12756;p67"/>
            <p:cNvSpPr/>
            <p:nvPr/>
          </p:nvSpPr>
          <p:spPr>
            <a:xfrm>
              <a:off x="7306689" y="42812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7" name="Google Shape;12757;p67"/>
            <p:cNvSpPr/>
            <p:nvPr/>
          </p:nvSpPr>
          <p:spPr>
            <a:xfrm>
              <a:off x="7306689" y="42812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8" name="Google Shape;12758;p67"/>
            <p:cNvSpPr/>
            <p:nvPr/>
          </p:nvSpPr>
          <p:spPr>
            <a:xfrm>
              <a:off x="7302542" y="427793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59" name="Google Shape;12759;p67"/>
            <p:cNvSpPr/>
            <p:nvPr/>
          </p:nvSpPr>
          <p:spPr>
            <a:xfrm>
              <a:off x="7306689" y="42812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0" name="Google Shape;12760;p67"/>
            <p:cNvSpPr/>
            <p:nvPr/>
          </p:nvSpPr>
          <p:spPr>
            <a:xfrm>
              <a:off x="7306689" y="42812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1" name="Google Shape;12761;p67"/>
            <p:cNvSpPr/>
            <p:nvPr/>
          </p:nvSpPr>
          <p:spPr>
            <a:xfrm>
              <a:off x="7305046" y="427957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2" name="Google Shape;12762;p67"/>
            <p:cNvSpPr/>
            <p:nvPr/>
          </p:nvSpPr>
          <p:spPr>
            <a:xfrm>
              <a:off x="7305868" y="42812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3" name="Google Shape;12763;p67"/>
            <p:cNvSpPr/>
            <p:nvPr/>
          </p:nvSpPr>
          <p:spPr>
            <a:xfrm>
              <a:off x="7306689" y="42820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4" name="Google Shape;12764;p67"/>
            <p:cNvSpPr/>
            <p:nvPr/>
          </p:nvSpPr>
          <p:spPr>
            <a:xfrm>
              <a:off x="7305046" y="4279573"/>
              <a:ext cx="861" cy="900"/>
            </a:xfrm>
            <a:custGeom>
              <a:avLst/>
              <a:gdLst/>
              <a:ahLst/>
              <a:cxnLst/>
              <a:rect l="l" t="t" r="r" b="b"/>
              <a:pathLst>
                <a:path w="22" h="23" extrusionOk="0">
                  <a:moveTo>
                    <a:pt x="21" y="1"/>
                  </a:moveTo>
                  <a:cubicBezTo>
                    <a:pt x="14" y="1"/>
                    <a:pt x="9" y="4"/>
                    <a:pt x="6" y="7"/>
                  </a:cubicBezTo>
                  <a:lnTo>
                    <a:pt x="6" y="7"/>
                  </a:lnTo>
                  <a:cubicBezTo>
                    <a:pt x="12" y="1"/>
                    <a:pt x="21" y="1"/>
                    <a:pt x="21" y="1"/>
                  </a:cubicBezTo>
                  <a:close/>
                  <a:moveTo>
                    <a:pt x="6" y="7"/>
                  </a:moveTo>
                  <a:lnTo>
                    <a:pt x="6" y="7"/>
                  </a:lnTo>
                  <a:cubicBezTo>
                    <a:pt x="3" y="10"/>
                    <a:pt x="0" y="15"/>
                    <a:pt x="0" y="22"/>
                  </a:cubicBezTo>
                  <a:lnTo>
                    <a:pt x="0" y="22"/>
                  </a:lnTo>
                  <a:cubicBezTo>
                    <a:pt x="0" y="22"/>
                    <a:pt x="0" y="13"/>
                    <a:pt x="6" y="7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5" name="Google Shape;12765;p67"/>
            <p:cNvSpPr/>
            <p:nvPr/>
          </p:nvSpPr>
          <p:spPr>
            <a:xfrm>
              <a:off x="7327345" y="4189515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6" name="Google Shape;12766;p67"/>
            <p:cNvSpPr/>
            <p:nvPr/>
          </p:nvSpPr>
          <p:spPr>
            <a:xfrm>
              <a:off x="7329810" y="418705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7" name="Google Shape;12767;p67"/>
            <p:cNvSpPr/>
            <p:nvPr/>
          </p:nvSpPr>
          <p:spPr>
            <a:xfrm>
              <a:off x="7325702" y="41919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8" name="Google Shape;12768;p67"/>
            <p:cNvSpPr/>
            <p:nvPr/>
          </p:nvSpPr>
          <p:spPr>
            <a:xfrm>
              <a:off x="7333135" y="417957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69" name="Google Shape;12769;p67"/>
            <p:cNvSpPr/>
            <p:nvPr/>
          </p:nvSpPr>
          <p:spPr>
            <a:xfrm>
              <a:off x="7330632" y="418372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0" name="Google Shape;12770;p67"/>
            <p:cNvSpPr/>
            <p:nvPr/>
          </p:nvSpPr>
          <p:spPr>
            <a:xfrm>
              <a:off x="7323198" y="41919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1" name="Google Shape;12771;p67"/>
            <p:cNvSpPr/>
            <p:nvPr/>
          </p:nvSpPr>
          <p:spPr>
            <a:xfrm>
              <a:off x="7322377" y="419366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2" name="Google Shape;12772;p67"/>
            <p:cNvSpPr/>
            <p:nvPr/>
          </p:nvSpPr>
          <p:spPr>
            <a:xfrm>
              <a:off x="7323198" y="419366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3" name="Google Shape;12773;p67"/>
            <p:cNvSpPr/>
            <p:nvPr/>
          </p:nvSpPr>
          <p:spPr>
            <a:xfrm>
              <a:off x="7323198" y="419366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4" name="Google Shape;12774;p67"/>
            <p:cNvSpPr/>
            <p:nvPr/>
          </p:nvSpPr>
          <p:spPr>
            <a:xfrm>
              <a:off x="7338104" y="4149846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5" name="Google Shape;12775;p67"/>
            <p:cNvSpPr/>
            <p:nvPr/>
          </p:nvSpPr>
          <p:spPr>
            <a:xfrm>
              <a:off x="7335600" y="41721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6" name="Google Shape;12776;p67"/>
            <p:cNvSpPr/>
            <p:nvPr/>
          </p:nvSpPr>
          <p:spPr>
            <a:xfrm>
              <a:off x="7337243" y="414984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7" name="Google Shape;12777;p67"/>
            <p:cNvSpPr/>
            <p:nvPr/>
          </p:nvSpPr>
          <p:spPr>
            <a:xfrm>
              <a:off x="7323198" y="41903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8" name="Google Shape;12778;p67"/>
            <p:cNvSpPr/>
            <p:nvPr/>
          </p:nvSpPr>
          <p:spPr>
            <a:xfrm>
              <a:off x="7329810" y="4168859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79" name="Google Shape;12779;p67"/>
            <p:cNvSpPr/>
            <p:nvPr/>
          </p:nvSpPr>
          <p:spPr>
            <a:xfrm>
              <a:off x="7336422" y="414984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0" name="Google Shape;12780;p67"/>
            <p:cNvSpPr/>
            <p:nvPr/>
          </p:nvSpPr>
          <p:spPr>
            <a:xfrm>
              <a:off x="7337243" y="416471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1" name="Google Shape;12781;p67"/>
            <p:cNvSpPr/>
            <p:nvPr/>
          </p:nvSpPr>
          <p:spPr>
            <a:xfrm>
              <a:off x="7338104" y="4164712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2" name="Google Shape;12782;p67"/>
            <p:cNvSpPr/>
            <p:nvPr/>
          </p:nvSpPr>
          <p:spPr>
            <a:xfrm>
              <a:off x="7338104" y="4149846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3" name="Google Shape;12783;p67"/>
            <p:cNvSpPr/>
            <p:nvPr/>
          </p:nvSpPr>
          <p:spPr>
            <a:xfrm>
              <a:off x="7338104" y="4159744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4" name="Google Shape;12784;p67"/>
            <p:cNvSpPr/>
            <p:nvPr/>
          </p:nvSpPr>
          <p:spPr>
            <a:xfrm>
              <a:off x="7330632" y="418372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5" name="Google Shape;12785;p67"/>
            <p:cNvSpPr/>
            <p:nvPr/>
          </p:nvSpPr>
          <p:spPr>
            <a:xfrm>
              <a:off x="7328167" y="417957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6" name="Google Shape;12786;p67"/>
            <p:cNvSpPr/>
            <p:nvPr/>
          </p:nvSpPr>
          <p:spPr>
            <a:xfrm>
              <a:off x="7328167" y="417957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7" name="Google Shape;12787;p67"/>
            <p:cNvSpPr/>
            <p:nvPr/>
          </p:nvSpPr>
          <p:spPr>
            <a:xfrm>
              <a:off x="7326524" y="418208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8" name="Google Shape;12788;p67"/>
            <p:cNvSpPr/>
            <p:nvPr/>
          </p:nvSpPr>
          <p:spPr>
            <a:xfrm>
              <a:off x="7327345" y="418126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89" name="Google Shape;12789;p67"/>
            <p:cNvSpPr/>
            <p:nvPr/>
          </p:nvSpPr>
          <p:spPr>
            <a:xfrm>
              <a:off x="7321555" y="4149846"/>
              <a:ext cx="19053" cy="44678"/>
            </a:xfrm>
            <a:custGeom>
              <a:avLst/>
              <a:gdLst/>
              <a:ahLst/>
              <a:cxnLst/>
              <a:rect l="l" t="t" r="r" b="b"/>
              <a:pathLst>
                <a:path w="487" h="1142" extrusionOk="0">
                  <a:moveTo>
                    <a:pt x="212" y="486"/>
                  </a:moveTo>
                  <a:cubicBezTo>
                    <a:pt x="212" y="493"/>
                    <a:pt x="214" y="496"/>
                    <a:pt x="217" y="496"/>
                  </a:cubicBezTo>
                  <a:cubicBezTo>
                    <a:pt x="223" y="496"/>
                    <a:pt x="233" y="486"/>
                    <a:pt x="233" y="486"/>
                  </a:cubicBezTo>
                  <a:close/>
                  <a:moveTo>
                    <a:pt x="159" y="773"/>
                  </a:moveTo>
                  <a:lnTo>
                    <a:pt x="159" y="773"/>
                  </a:lnTo>
                  <a:cubicBezTo>
                    <a:pt x="158" y="773"/>
                    <a:pt x="162" y="782"/>
                    <a:pt x="148" y="782"/>
                  </a:cubicBezTo>
                  <a:lnTo>
                    <a:pt x="170" y="782"/>
                  </a:lnTo>
                  <a:cubicBezTo>
                    <a:pt x="162" y="775"/>
                    <a:pt x="160" y="773"/>
                    <a:pt x="159" y="773"/>
                  </a:cubicBezTo>
                  <a:close/>
                  <a:moveTo>
                    <a:pt x="22" y="1036"/>
                  </a:moveTo>
                  <a:cubicBezTo>
                    <a:pt x="22" y="1057"/>
                    <a:pt x="22" y="1057"/>
                    <a:pt x="43" y="1057"/>
                  </a:cubicBezTo>
                  <a:cubicBezTo>
                    <a:pt x="43" y="1057"/>
                    <a:pt x="22" y="1057"/>
                    <a:pt x="22" y="1036"/>
                  </a:cubicBezTo>
                  <a:close/>
                  <a:moveTo>
                    <a:pt x="43" y="1036"/>
                  </a:moveTo>
                  <a:cubicBezTo>
                    <a:pt x="43" y="1046"/>
                    <a:pt x="43" y="1046"/>
                    <a:pt x="45" y="1046"/>
                  </a:cubicBezTo>
                  <a:cubicBezTo>
                    <a:pt x="48" y="1046"/>
                    <a:pt x="53" y="1046"/>
                    <a:pt x="64" y="1057"/>
                  </a:cubicBezTo>
                  <a:cubicBezTo>
                    <a:pt x="64" y="1046"/>
                    <a:pt x="59" y="1046"/>
                    <a:pt x="53" y="1046"/>
                  </a:cubicBezTo>
                  <a:cubicBezTo>
                    <a:pt x="48" y="1046"/>
                    <a:pt x="43" y="1046"/>
                    <a:pt x="43" y="1036"/>
                  </a:cubicBezTo>
                  <a:close/>
                  <a:moveTo>
                    <a:pt x="381" y="0"/>
                  </a:moveTo>
                  <a:cubicBezTo>
                    <a:pt x="402" y="0"/>
                    <a:pt x="402" y="0"/>
                    <a:pt x="402" y="22"/>
                  </a:cubicBezTo>
                  <a:lnTo>
                    <a:pt x="381" y="22"/>
                  </a:lnTo>
                  <a:cubicBezTo>
                    <a:pt x="360" y="22"/>
                    <a:pt x="381" y="22"/>
                    <a:pt x="381" y="43"/>
                  </a:cubicBezTo>
                  <a:lnTo>
                    <a:pt x="381" y="43"/>
                  </a:lnTo>
                  <a:cubicBezTo>
                    <a:pt x="381" y="32"/>
                    <a:pt x="375" y="32"/>
                    <a:pt x="370" y="32"/>
                  </a:cubicBezTo>
                  <a:cubicBezTo>
                    <a:pt x="365" y="32"/>
                    <a:pt x="360" y="32"/>
                    <a:pt x="360" y="22"/>
                  </a:cubicBezTo>
                  <a:lnTo>
                    <a:pt x="360" y="43"/>
                  </a:lnTo>
                  <a:cubicBezTo>
                    <a:pt x="360" y="53"/>
                    <a:pt x="360" y="53"/>
                    <a:pt x="360" y="53"/>
                  </a:cubicBezTo>
                  <a:cubicBezTo>
                    <a:pt x="360" y="53"/>
                    <a:pt x="360" y="53"/>
                    <a:pt x="360" y="64"/>
                  </a:cubicBezTo>
                  <a:cubicBezTo>
                    <a:pt x="339" y="64"/>
                    <a:pt x="317" y="85"/>
                    <a:pt x="317" y="85"/>
                  </a:cubicBezTo>
                  <a:cubicBezTo>
                    <a:pt x="317" y="106"/>
                    <a:pt x="296" y="106"/>
                    <a:pt x="296" y="106"/>
                  </a:cubicBezTo>
                  <a:cubicBezTo>
                    <a:pt x="296" y="127"/>
                    <a:pt x="296" y="127"/>
                    <a:pt x="296" y="148"/>
                  </a:cubicBezTo>
                  <a:cubicBezTo>
                    <a:pt x="275" y="169"/>
                    <a:pt x="275" y="191"/>
                    <a:pt x="275" y="212"/>
                  </a:cubicBezTo>
                  <a:cubicBezTo>
                    <a:pt x="275" y="233"/>
                    <a:pt x="254" y="254"/>
                    <a:pt x="254" y="275"/>
                  </a:cubicBezTo>
                  <a:cubicBezTo>
                    <a:pt x="254" y="275"/>
                    <a:pt x="275" y="275"/>
                    <a:pt x="275" y="296"/>
                  </a:cubicBezTo>
                  <a:cubicBezTo>
                    <a:pt x="254" y="296"/>
                    <a:pt x="275" y="296"/>
                    <a:pt x="254" y="317"/>
                  </a:cubicBezTo>
                  <a:cubicBezTo>
                    <a:pt x="254" y="317"/>
                    <a:pt x="233" y="338"/>
                    <a:pt x="254" y="338"/>
                  </a:cubicBezTo>
                  <a:cubicBezTo>
                    <a:pt x="254" y="338"/>
                    <a:pt x="254" y="360"/>
                    <a:pt x="254" y="360"/>
                  </a:cubicBezTo>
                  <a:cubicBezTo>
                    <a:pt x="254" y="360"/>
                    <a:pt x="254" y="360"/>
                    <a:pt x="254" y="381"/>
                  </a:cubicBezTo>
                  <a:cubicBezTo>
                    <a:pt x="254" y="381"/>
                    <a:pt x="254" y="402"/>
                    <a:pt x="254" y="402"/>
                  </a:cubicBezTo>
                  <a:cubicBezTo>
                    <a:pt x="233" y="402"/>
                    <a:pt x="233" y="402"/>
                    <a:pt x="233" y="423"/>
                  </a:cubicBezTo>
                  <a:cubicBezTo>
                    <a:pt x="233" y="423"/>
                    <a:pt x="233" y="444"/>
                    <a:pt x="233" y="444"/>
                  </a:cubicBezTo>
                  <a:cubicBezTo>
                    <a:pt x="233" y="444"/>
                    <a:pt x="233" y="465"/>
                    <a:pt x="233" y="465"/>
                  </a:cubicBezTo>
                  <a:lnTo>
                    <a:pt x="212" y="465"/>
                  </a:lnTo>
                  <a:cubicBezTo>
                    <a:pt x="212" y="465"/>
                    <a:pt x="233" y="486"/>
                    <a:pt x="233" y="486"/>
                  </a:cubicBezTo>
                  <a:cubicBezTo>
                    <a:pt x="233" y="507"/>
                    <a:pt x="233" y="507"/>
                    <a:pt x="233" y="507"/>
                  </a:cubicBezTo>
                  <a:lnTo>
                    <a:pt x="212" y="507"/>
                  </a:lnTo>
                  <a:cubicBezTo>
                    <a:pt x="212" y="507"/>
                    <a:pt x="212" y="507"/>
                    <a:pt x="212" y="529"/>
                  </a:cubicBezTo>
                  <a:cubicBezTo>
                    <a:pt x="191" y="529"/>
                    <a:pt x="191" y="550"/>
                    <a:pt x="212" y="550"/>
                  </a:cubicBezTo>
                  <a:lnTo>
                    <a:pt x="191" y="550"/>
                  </a:lnTo>
                  <a:cubicBezTo>
                    <a:pt x="201" y="560"/>
                    <a:pt x="201" y="560"/>
                    <a:pt x="199" y="560"/>
                  </a:cubicBezTo>
                  <a:cubicBezTo>
                    <a:pt x="196" y="560"/>
                    <a:pt x="191" y="560"/>
                    <a:pt x="191" y="571"/>
                  </a:cubicBezTo>
                  <a:cubicBezTo>
                    <a:pt x="191" y="571"/>
                    <a:pt x="191" y="592"/>
                    <a:pt x="191" y="613"/>
                  </a:cubicBezTo>
                  <a:cubicBezTo>
                    <a:pt x="191" y="613"/>
                    <a:pt x="191" y="613"/>
                    <a:pt x="191" y="634"/>
                  </a:cubicBezTo>
                  <a:lnTo>
                    <a:pt x="170" y="634"/>
                  </a:lnTo>
                  <a:lnTo>
                    <a:pt x="170" y="655"/>
                  </a:lnTo>
                  <a:cubicBezTo>
                    <a:pt x="148" y="655"/>
                    <a:pt x="191" y="676"/>
                    <a:pt x="170" y="676"/>
                  </a:cubicBezTo>
                  <a:lnTo>
                    <a:pt x="191" y="676"/>
                  </a:lnTo>
                  <a:cubicBezTo>
                    <a:pt x="191" y="676"/>
                    <a:pt x="191" y="698"/>
                    <a:pt x="191" y="698"/>
                  </a:cubicBezTo>
                  <a:lnTo>
                    <a:pt x="170" y="698"/>
                  </a:lnTo>
                  <a:cubicBezTo>
                    <a:pt x="170" y="698"/>
                    <a:pt x="191" y="698"/>
                    <a:pt x="191" y="719"/>
                  </a:cubicBezTo>
                  <a:cubicBezTo>
                    <a:pt x="177" y="719"/>
                    <a:pt x="172" y="709"/>
                    <a:pt x="170" y="709"/>
                  </a:cubicBezTo>
                  <a:cubicBezTo>
                    <a:pt x="170" y="709"/>
                    <a:pt x="170" y="712"/>
                    <a:pt x="170" y="719"/>
                  </a:cubicBezTo>
                  <a:cubicBezTo>
                    <a:pt x="170" y="740"/>
                    <a:pt x="191" y="740"/>
                    <a:pt x="170" y="740"/>
                  </a:cubicBezTo>
                  <a:cubicBezTo>
                    <a:pt x="170" y="761"/>
                    <a:pt x="170" y="761"/>
                    <a:pt x="148" y="761"/>
                  </a:cubicBezTo>
                  <a:lnTo>
                    <a:pt x="170" y="761"/>
                  </a:lnTo>
                  <a:cubicBezTo>
                    <a:pt x="170" y="782"/>
                    <a:pt x="170" y="782"/>
                    <a:pt x="170" y="782"/>
                  </a:cubicBezTo>
                  <a:cubicBezTo>
                    <a:pt x="170" y="789"/>
                    <a:pt x="167" y="791"/>
                    <a:pt x="164" y="791"/>
                  </a:cubicBezTo>
                  <a:cubicBezTo>
                    <a:pt x="158" y="791"/>
                    <a:pt x="148" y="782"/>
                    <a:pt x="148" y="782"/>
                  </a:cubicBezTo>
                  <a:cubicBezTo>
                    <a:pt x="148" y="782"/>
                    <a:pt x="148" y="782"/>
                    <a:pt x="148" y="803"/>
                  </a:cubicBezTo>
                  <a:cubicBezTo>
                    <a:pt x="148" y="824"/>
                    <a:pt x="148" y="824"/>
                    <a:pt x="148" y="824"/>
                  </a:cubicBezTo>
                  <a:lnTo>
                    <a:pt x="127" y="824"/>
                  </a:lnTo>
                  <a:cubicBezTo>
                    <a:pt x="127" y="845"/>
                    <a:pt x="148" y="845"/>
                    <a:pt x="148" y="845"/>
                  </a:cubicBezTo>
                  <a:lnTo>
                    <a:pt x="127" y="845"/>
                  </a:lnTo>
                  <a:lnTo>
                    <a:pt x="127" y="867"/>
                  </a:lnTo>
                  <a:lnTo>
                    <a:pt x="127" y="888"/>
                  </a:lnTo>
                  <a:lnTo>
                    <a:pt x="106" y="888"/>
                  </a:lnTo>
                  <a:cubicBezTo>
                    <a:pt x="85" y="888"/>
                    <a:pt x="85" y="888"/>
                    <a:pt x="85" y="909"/>
                  </a:cubicBezTo>
                  <a:lnTo>
                    <a:pt x="106" y="909"/>
                  </a:lnTo>
                  <a:cubicBezTo>
                    <a:pt x="106" y="909"/>
                    <a:pt x="127" y="909"/>
                    <a:pt x="106" y="930"/>
                  </a:cubicBezTo>
                  <a:cubicBezTo>
                    <a:pt x="106" y="951"/>
                    <a:pt x="85" y="951"/>
                    <a:pt x="106" y="951"/>
                  </a:cubicBezTo>
                  <a:lnTo>
                    <a:pt x="85" y="951"/>
                  </a:lnTo>
                  <a:cubicBezTo>
                    <a:pt x="85" y="951"/>
                    <a:pt x="106" y="951"/>
                    <a:pt x="106" y="972"/>
                  </a:cubicBezTo>
                  <a:cubicBezTo>
                    <a:pt x="99" y="965"/>
                    <a:pt x="94" y="963"/>
                    <a:pt x="91" y="963"/>
                  </a:cubicBezTo>
                  <a:cubicBezTo>
                    <a:pt x="85" y="963"/>
                    <a:pt x="85" y="972"/>
                    <a:pt x="85" y="972"/>
                  </a:cubicBezTo>
                  <a:cubicBezTo>
                    <a:pt x="71" y="972"/>
                    <a:pt x="76" y="982"/>
                    <a:pt x="74" y="982"/>
                  </a:cubicBezTo>
                  <a:cubicBezTo>
                    <a:pt x="73" y="982"/>
                    <a:pt x="71" y="979"/>
                    <a:pt x="65" y="973"/>
                  </a:cubicBezTo>
                  <a:lnTo>
                    <a:pt x="65" y="973"/>
                  </a:lnTo>
                  <a:cubicBezTo>
                    <a:pt x="85" y="993"/>
                    <a:pt x="85" y="993"/>
                    <a:pt x="85" y="993"/>
                  </a:cubicBezTo>
                  <a:lnTo>
                    <a:pt x="64" y="993"/>
                  </a:lnTo>
                  <a:lnTo>
                    <a:pt x="64" y="1014"/>
                  </a:lnTo>
                  <a:cubicBezTo>
                    <a:pt x="64" y="1014"/>
                    <a:pt x="64" y="1036"/>
                    <a:pt x="85" y="1036"/>
                  </a:cubicBezTo>
                  <a:lnTo>
                    <a:pt x="64" y="1036"/>
                  </a:lnTo>
                  <a:cubicBezTo>
                    <a:pt x="64" y="1036"/>
                    <a:pt x="43" y="1014"/>
                    <a:pt x="43" y="1014"/>
                  </a:cubicBezTo>
                  <a:cubicBezTo>
                    <a:pt x="43" y="1014"/>
                    <a:pt x="43" y="1014"/>
                    <a:pt x="43" y="1036"/>
                  </a:cubicBezTo>
                  <a:cubicBezTo>
                    <a:pt x="64" y="1036"/>
                    <a:pt x="64" y="1036"/>
                    <a:pt x="64" y="1057"/>
                  </a:cubicBezTo>
                  <a:lnTo>
                    <a:pt x="43" y="1057"/>
                  </a:lnTo>
                  <a:lnTo>
                    <a:pt x="43" y="1078"/>
                  </a:lnTo>
                  <a:cubicBezTo>
                    <a:pt x="22" y="1078"/>
                    <a:pt x="22" y="1099"/>
                    <a:pt x="22" y="1099"/>
                  </a:cubicBezTo>
                  <a:lnTo>
                    <a:pt x="1" y="1099"/>
                  </a:lnTo>
                  <a:cubicBezTo>
                    <a:pt x="1" y="1099"/>
                    <a:pt x="22" y="1120"/>
                    <a:pt x="1" y="1120"/>
                  </a:cubicBezTo>
                  <a:cubicBezTo>
                    <a:pt x="1" y="1120"/>
                    <a:pt x="1" y="1141"/>
                    <a:pt x="1" y="1141"/>
                  </a:cubicBezTo>
                  <a:cubicBezTo>
                    <a:pt x="22" y="1141"/>
                    <a:pt x="1" y="1141"/>
                    <a:pt x="22" y="1120"/>
                  </a:cubicBezTo>
                  <a:lnTo>
                    <a:pt x="43" y="1120"/>
                  </a:lnTo>
                  <a:cubicBezTo>
                    <a:pt x="43" y="1120"/>
                    <a:pt x="43" y="1120"/>
                    <a:pt x="43" y="1099"/>
                  </a:cubicBezTo>
                  <a:cubicBezTo>
                    <a:pt x="64" y="1120"/>
                    <a:pt x="64" y="1120"/>
                    <a:pt x="64" y="1120"/>
                  </a:cubicBezTo>
                  <a:lnTo>
                    <a:pt x="64" y="1099"/>
                  </a:lnTo>
                  <a:lnTo>
                    <a:pt x="85" y="1099"/>
                  </a:lnTo>
                  <a:cubicBezTo>
                    <a:pt x="64" y="1099"/>
                    <a:pt x="85" y="1099"/>
                    <a:pt x="85" y="1078"/>
                  </a:cubicBezTo>
                  <a:lnTo>
                    <a:pt x="106" y="1078"/>
                  </a:lnTo>
                  <a:lnTo>
                    <a:pt x="106" y="1057"/>
                  </a:lnTo>
                  <a:cubicBezTo>
                    <a:pt x="127" y="1057"/>
                    <a:pt x="107" y="1057"/>
                    <a:pt x="106" y="1036"/>
                  </a:cubicBezTo>
                  <a:lnTo>
                    <a:pt x="106" y="1036"/>
                  </a:lnTo>
                  <a:cubicBezTo>
                    <a:pt x="107" y="1057"/>
                    <a:pt x="127" y="1057"/>
                    <a:pt x="127" y="1057"/>
                  </a:cubicBezTo>
                  <a:cubicBezTo>
                    <a:pt x="127" y="1036"/>
                    <a:pt x="127" y="1036"/>
                    <a:pt x="127" y="1036"/>
                  </a:cubicBezTo>
                  <a:cubicBezTo>
                    <a:pt x="148" y="1036"/>
                    <a:pt x="127" y="1014"/>
                    <a:pt x="148" y="1014"/>
                  </a:cubicBezTo>
                  <a:lnTo>
                    <a:pt x="127" y="1014"/>
                  </a:lnTo>
                  <a:cubicBezTo>
                    <a:pt x="148" y="1014"/>
                    <a:pt x="127" y="993"/>
                    <a:pt x="148" y="993"/>
                  </a:cubicBezTo>
                  <a:lnTo>
                    <a:pt x="148" y="1014"/>
                  </a:lnTo>
                  <a:lnTo>
                    <a:pt x="170" y="993"/>
                  </a:lnTo>
                  <a:cubicBezTo>
                    <a:pt x="170" y="993"/>
                    <a:pt x="148" y="972"/>
                    <a:pt x="170" y="972"/>
                  </a:cubicBezTo>
                  <a:cubicBezTo>
                    <a:pt x="170" y="951"/>
                    <a:pt x="170" y="951"/>
                    <a:pt x="170" y="951"/>
                  </a:cubicBezTo>
                  <a:lnTo>
                    <a:pt x="191" y="951"/>
                  </a:lnTo>
                  <a:lnTo>
                    <a:pt x="191" y="930"/>
                  </a:lnTo>
                  <a:lnTo>
                    <a:pt x="212" y="930"/>
                  </a:lnTo>
                  <a:cubicBezTo>
                    <a:pt x="191" y="909"/>
                    <a:pt x="233" y="909"/>
                    <a:pt x="233" y="909"/>
                  </a:cubicBezTo>
                  <a:lnTo>
                    <a:pt x="233" y="888"/>
                  </a:lnTo>
                  <a:cubicBezTo>
                    <a:pt x="233" y="888"/>
                    <a:pt x="233" y="867"/>
                    <a:pt x="233" y="867"/>
                  </a:cubicBezTo>
                  <a:lnTo>
                    <a:pt x="254" y="867"/>
                  </a:lnTo>
                  <a:cubicBezTo>
                    <a:pt x="254" y="867"/>
                    <a:pt x="254" y="845"/>
                    <a:pt x="254" y="845"/>
                  </a:cubicBezTo>
                  <a:lnTo>
                    <a:pt x="254" y="824"/>
                  </a:lnTo>
                  <a:lnTo>
                    <a:pt x="275" y="824"/>
                  </a:lnTo>
                  <a:cubicBezTo>
                    <a:pt x="275" y="824"/>
                    <a:pt x="254" y="803"/>
                    <a:pt x="254" y="803"/>
                  </a:cubicBezTo>
                  <a:lnTo>
                    <a:pt x="275" y="803"/>
                  </a:lnTo>
                  <a:lnTo>
                    <a:pt x="296" y="782"/>
                  </a:lnTo>
                  <a:cubicBezTo>
                    <a:pt x="296" y="782"/>
                    <a:pt x="296" y="782"/>
                    <a:pt x="296" y="761"/>
                  </a:cubicBezTo>
                  <a:cubicBezTo>
                    <a:pt x="296" y="740"/>
                    <a:pt x="317" y="740"/>
                    <a:pt x="317" y="740"/>
                  </a:cubicBezTo>
                  <a:cubicBezTo>
                    <a:pt x="317" y="719"/>
                    <a:pt x="317" y="719"/>
                    <a:pt x="317" y="719"/>
                  </a:cubicBezTo>
                  <a:cubicBezTo>
                    <a:pt x="317" y="698"/>
                    <a:pt x="317" y="698"/>
                    <a:pt x="317" y="698"/>
                  </a:cubicBezTo>
                  <a:cubicBezTo>
                    <a:pt x="339" y="698"/>
                    <a:pt x="317" y="698"/>
                    <a:pt x="317" y="676"/>
                  </a:cubicBezTo>
                  <a:cubicBezTo>
                    <a:pt x="317" y="676"/>
                    <a:pt x="339" y="676"/>
                    <a:pt x="339" y="655"/>
                  </a:cubicBezTo>
                  <a:cubicBezTo>
                    <a:pt x="339" y="655"/>
                    <a:pt x="360" y="634"/>
                    <a:pt x="360" y="634"/>
                  </a:cubicBezTo>
                  <a:cubicBezTo>
                    <a:pt x="360" y="634"/>
                    <a:pt x="339" y="613"/>
                    <a:pt x="360" y="613"/>
                  </a:cubicBezTo>
                  <a:cubicBezTo>
                    <a:pt x="360" y="613"/>
                    <a:pt x="360" y="592"/>
                    <a:pt x="360" y="592"/>
                  </a:cubicBezTo>
                  <a:lnTo>
                    <a:pt x="360" y="571"/>
                  </a:lnTo>
                  <a:lnTo>
                    <a:pt x="360" y="550"/>
                  </a:lnTo>
                  <a:cubicBezTo>
                    <a:pt x="360" y="529"/>
                    <a:pt x="381" y="529"/>
                    <a:pt x="381" y="529"/>
                  </a:cubicBezTo>
                  <a:cubicBezTo>
                    <a:pt x="360" y="507"/>
                    <a:pt x="381" y="507"/>
                    <a:pt x="381" y="507"/>
                  </a:cubicBezTo>
                  <a:lnTo>
                    <a:pt x="381" y="486"/>
                  </a:lnTo>
                  <a:cubicBezTo>
                    <a:pt x="381" y="486"/>
                    <a:pt x="381" y="465"/>
                    <a:pt x="402" y="444"/>
                  </a:cubicBezTo>
                  <a:cubicBezTo>
                    <a:pt x="402" y="444"/>
                    <a:pt x="402" y="423"/>
                    <a:pt x="402" y="423"/>
                  </a:cubicBezTo>
                  <a:cubicBezTo>
                    <a:pt x="402" y="402"/>
                    <a:pt x="402" y="402"/>
                    <a:pt x="402" y="381"/>
                  </a:cubicBezTo>
                  <a:lnTo>
                    <a:pt x="423" y="381"/>
                  </a:lnTo>
                  <a:cubicBezTo>
                    <a:pt x="423" y="360"/>
                    <a:pt x="402" y="360"/>
                    <a:pt x="402" y="360"/>
                  </a:cubicBezTo>
                  <a:cubicBezTo>
                    <a:pt x="416" y="360"/>
                    <a:pt x="411" y="350"/>
                    <a:pt x="413" y="350"/>
                  </a:cubicBezTo>
                  <a:lnTo>
                    <a:pt x="413" y="350"/>
                  </a:lnTo>
                  <a:cubicBezTo>
                    <a:pt x="414" y="350"/>
                    <a:pt x="416" y="353"/>
                    <a:pt x="423" y="360"/>
                  </a:cubicBezTo>
                  <a:lnTo>
                    <a:pt x="402" y="338"/>
                  </a:lnTo>
                  <a:lnTo>
                    <a:pt x="423" y="338"/>
                  </a:lnTo>
                  <a:cubicBezTo>
                    <a:pt x="423" y="338"/>
                    <a:pt x="423" y="317"/>
                    <a:pt x="423" y="317"/>
                  </a:cubicBezTo>
                  <a:cubicBezTo>
                    <a:pt x="423" y="317"/>
                    <a:pt x="423" y="296"/>
                    <a:pt x="423" y="275"/>
                  </a:cubicBezTo>
                  <a:cubicBezTo>
                    <a:pt x="423" y="275"/>
                    <a:pt x="423" y="254"/>
                    <a:pt x="423" y="254"/>
                  </a:cubicBezTo>
                  <a:lnTo>
                    <a:pt x="444" y="254"/>
                  </a:lnTo>
                  <a:cubicBezTo>
                    <a:pt x="423" y="254"/>
                    <a:pt x="444" y="233"/>
                    <a:pt x="444" y="233"/>
                  </a:cubicBezTo>
                  <a:cubicBezTo>
                    <a:pt x="444" y="233"/>
                    <a:pt x="486" y="64"/>
                    <a:pt x="42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0" name="Google Shape;12790;p67"/>
            <p:cNvSpPr/>
            <p:nvPr/>
          </p:nvSpPr>
          <p:spPr>
            <a:xfrm>
              <a:off x="7326524" y="418208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1" name="Google Shape;12791;p67"/>
            <p:cNvSpPr/>
            <p:nvPr/>
          </p:nvSpPr>
          <p:spPr>
            <a:xfrm>
              <a:off x="7328167" y="41787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2" name="Google Shape;12792;p67"/>
            <p:cNvSpPr/>
            <p:nvPr/>
          </p:nvSpPr>
          <p:spPr>
            <a:xfrm>
              <a:off x="7328167" y="417793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3" name="Google Shape;12793;p67"/>
            <p:cNvSpPr/>
            <p:nvPr/>
          </p:nvSpPr>
          <p:spPr>
            <a:xfrm>
              <a:off x="7326524" y="418454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4" name="Google Shape;12794;p67"/>
            <p:cNvSpPr/>
            <p:nvPr/>
          </p:nvSpPr>
          <p:spPr>
            <a:xfrm>
              <a:off x="7323198" y="418951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5" name="Google Shape;12795;p67"/>
            <p:cNvSpPr/>
            <p:nvPr/>
          </p:nvSpPr>
          <p:spPr>
            <a:xfrm>
              <a:off x="7324020" y="41895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6" name="Google Shape;12796;p67"/>
            <p:cNvSpPr/>
            <p:nvPr/>
          </p:nvSpPr>
          <p:spPr>
            <a:xfrm>
              <a:off x="7326524" y="418290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7" name="Google Shape;12797;p67"/>
            <p:cNvSpPr/>
            <p:nvPr/>
          </p:nvSpPr>
          <p:spPr>
            <a:xfrm>
              <a:off x="7324020" y="41895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8" name="Google Shape;12798;p67"/>
            <p:cNvSpPr/>
            <p:nvPr/>
          </p:nvSpPr>
          <p:spPr>
            <a:xfrm>
              <a:off x="7323198" y="418951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99" name="Google Shape;12799;p67"/>
            <p:cNvSpPr/>
            <p:nvPr/>
          </p:nvSpPr>
          <p:spPr>
            <a:xfrm>
              <a:off x="7325702" y="41861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0" name="Google Shape;12800;p67"/>
            <p:cNvSpPr/>
            <p:nvPr/>
          </p:nvSpPr>
          <p:spPr>
            <a:xfrm>
              <a:off x="7324020" y="418869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1" name="Google Shape;12801;p67"/>
            <p:cNvSpPr/>
            <p:nvPr/>
          </p:nvSpPr>
          <p:spPr>
            <a:xfrm>
              <a:off x="7323198" y="41903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2" name="Google Shape;12802;p67"/>
            <p:cNvSpPr/>
            <p:nvPr/>
          </p:nvSpPr>
          <p:spPr>
            <a:xfrm>
              <a:off x="7324881" y="418787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3" name="Google Shape;12803;p67"/>
            <p:cNvSpPr/>
            <p:nvPr/>
          </p:nvSpPr>
          <p:spPr>
            <a:xfrm>
              <a:off x="7319091" y="4096953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21" y="1"/>
                    <a:pt x="2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4" name="Google Shape;12804;p67"/>
            <p:cNvSpPr/>
            <p:nvPr/>
          </p:nvSpPr>
          <p:spPr>
            <a:xfrm>
              <a:off x="7319091" y="409531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5" name="Google Shape;12805;p67"/>
            <p:cNvSpPr/>
            <p:nvPr/>
          </p:nvSpPr>
          <p:spPr>
            <a:xfrm>
              <a:off x="7319912" y="409859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6" name="Google Shape;12806;p67"/>
            <p:cNvSpPr/>
            <p:nvPr/>
          </p:nvSpPr>
          <p:spPr>
            <a:xfrm>
              <a:off x="7317408" y="409116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7" name="Google Shape;12807;p67"/>
            <p:cNvSpPr/>
            <p:nvPr/>
          </p:nvSpPr>
          <p:spPr>
            <a:xfrm>
              <a:off x="7318269" y="40936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8" name="Google Shape;12808;p67"/>
            <p:cNvSpPr/>
            <p:nvPr/>
          </p:nvSpPr>
          <p:spPr>
            <a:xfrm>
              <a:off x="7318269" y="410027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09" name="Google Shape;12809;p67"/>
            <p:cNvSpPr/>
            <p:nvPr/>
          </p:nvSpPr>
          <p:spPr>
            <a:xfrm>
              <a:off x="7319091" y="41011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0" name="Google Shape;12810;p67"/>
            <p:cNvSpPr/>
            <p:nvPr/>
          </p:nvSpPr>
          <p:spPr>
            <a:xfrm>
              <a:off x="7319091" y="410027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1" name="Google Shape;12811;p67"/>
            <p:cNvSpPr/>
            <p:nvPr/>
          </p:nvSpPr>
          <p:spPr>
            <a:xfrm>
              <a:off x="7319091" y="410027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2" name="Google Shape;12812;p67"/>
            <p:cNvSpPr/>
            <p:nvPr/>
          </p:nvSpPr>
          <p:spPr>
            <a:xfrm>
              <a:off x="7309154" y="40771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3" name="Google Shape;12813;p67"/>
            <p:cNvSpPr/>
            <p:nvPr/>
          </p:nvSpPr>
          <p:spPr>
            <a:xfrm>
              <a:off x="7315765" y="408705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4" name="Google Shape;12814;p67"/>
            <p:cNvSpPr/>
            <p:nvPr/>
          </p:nvSpPr>
          <p:spPr>
            <a:xfrm>
              <a:off x="7307511" y="407794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5" name="Google Shape;12815;p67"/>
            <p:cNvSpPr/>
            <p:nvPr/>
          </p:nvSpPr>
          <p:spPr>
            <a:xfrm>
              <a:off x="7317408" y="4099418"/>
              <a:ext cx="39" cy="900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cubicBezTo>
                    <a:pt x="1" y="22"/>
                    <a:pt x="1" y="1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6" name="Google Shape;12816;p67"/>
            <p:cNvSpPr/>
            <p:nvPr/>
          </p:nvSpPr>
          <p:spPr>
            <a:xfrm>
              <a:off x="7309975" y="408952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7" name="Google Shape;12817;p67"/>
            <p:cNvSpPr/>
            <p:nvPr/>
          </p:nvSpPr>
          <p:spPr>
            <a:xfrm>
              <a:off x="7307511" y="407794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8" name="Google Shape;12818;p67"/>
            <p:cNvSpPr/>
            <p:nvPr/>
          </p:nvSpPr>
          <p:spPr>
            <a:xfrm>
              <a:off x="7314122" y="408373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19" name="Google Shape;12819;p67"/>
            <p:cNvSpPr/>
            <p:nvPr/>
          </p:nvSpPr>
          <p:spPr>
            <a:xfrm>
              <a:off x="7314122" y="408373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0" name="Google Shape;12820;p67"/>
            <p:cNvSpPr/>
            <p:nvPr/>
          </p:nvSpPr>
          <p:spPr>
            <a:xfrm>
              <a:off x="7308332" y="407711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1" name="Google Shape;12821;p67"/>
            <p:cNvSpPr/>
            <p:nvPr/>
          </p:nvSpPr>
          <p:spPr>
            <a:xfrm>
              <a:off x="7312479" y="408126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2" name="Google Shape;12822;p67"/>
            <p:cNvSpPr/>
            <p:nvPr/>
          </p:nvSpPr>
          <p:spPr>
            <a:xfrm>
              <a:off x="7318269" y="40936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3" name="Google Shape;12823;p67"/>
            <p:cNvSpPr/>
            <p:nvPr/>
          </p:nvSpPr>
          <p:spPr>
            <a:xfrm>
              <a:off x="7314122" y="409448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4" name="Google Shape;12824;p67"/>
            <p:cNvSpPr/>
            <p:nvPr/>
          </p:nvSpPr>
          <p:spPr>
            <a:xfrm>
              <a:off x="7314122" y="409448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5" name="Google Shape;12825;p67"/>
            <p:cNvSpPr/>
            <p:nvPr/>
          </p:nvSpPr>
          <p:spPr>
            <a:xfrm>
              <a:off x="7314122" y="409613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6" name="Google Shape;12826;p67"/>
            <p:cNvSpPr/>
            <p:nvPr/>
          </p:nvSpPr>
          <p:spPr>
            <a:xfrm>
              <a:off x="7314122" y="409531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7" name="Google Shape;12827;p67"/>
            <p:cNvSpPr/>
            <p:nvPr/>
          </p:nvSpPr>
          <p:spPr>
            <a:xfrm>
              <a:off x="7313301" y="40936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8" name="Google Shape;12828;p67"/>
            <p:cNvSpPr/>
            <p:nvPr/>
          </p:nvSpPr>
          <p:spPr>
            <a:xfrm>
              <a:off x="7305868" y="4077119"/>
              <a:ext cx="14084" cy="24843"/>
            </a:xfrm>
            <a:custGeom>
              <a:avLst/>
              <a:gdLst/>
              <a:ahLst/>
              <a:cxnLst/>
              <a:rect l="l" t="t" r="r" b="b"/>
              <a:pathLst>
                <a:path w="360" h="635" extrusionOk="0">
                  <a:moveTo>
                    <a:pt x="233" y="508"/>
                  </a:moveTo>
                  <a:cubicBezTo>
                    <a:pt x="233" y="529"/>
                    <a:pt x="233" y="529"/>
                    <a:pt x="233" y="529"/>
                  </a:cubicBezTo>
                  <a:cubicBezTo>
                    <a:pt x="254" y="529"/>
                    <a:pt x="233" y="508"/>
                    <a:pt x="254" y="508"/>
                  </a:cubicBezTo>
                  <a:close/>
                  <a:moveTo>
                    <a:pt x="275" y="508"/>
                  </a:moveTo>
                  <a:cubicBezTo>
                    <a:pt x="275" y="508"/>
                    <a:pt x="254" y="529"/>
                    <a:pt x="254" y="529"/>
                  </a:cubicBezTo>
                  <a:cubicBezTo>
                    <a:pt x="275" y="529"/>
                    <a:pt x="275" y="529"/>
                    <a:pt x="275" y="508"/>
                  </a:cubicBezTo>
                  <a:close/>
                  <a:moveTo>
                    <a:pt x="349" y="513"/>
                  </a:moveTo>
                  <a:cubicBezTo>
                    <a:pt x="343" y="513"/>
                    <a:pt x="338" y="518"/>
                    <a:pt x="338" y="529"/>
                  </a:cubicBezTo>
                  <a:lnTo>
                    <a:pt x="359" y="529"/>
                  </a:lnTo>
                  <a:cubicBezTo>
                    <a:pt x="359" y="518"/>
                    <a:pt x="354" y="513"/>
                    <a:pt x="349" y="513"/>
                  </a:cubicBezTo>
                  <a:close/>
                  <a:moveTo>
                    <a:pt x="354" y="562"/>
                  </a:moveTo>
                  <a:cubicBezTo>
                    <a:pt x="353" y="562"/>
                    <a:pt x="352" y="562"/>
                    <a:pt x="350" y="562"/>
                  </a:cubicBezTo>
                  <a:lnTo>
                    <a:pt x="350" y="562"/>
                  </a:lnTo>
                  <a:cubicBezTo>
                    <a:pt x="350" y="562"/>
                    <a:pt x="349" y="562"/>
                    <a:pt x="349" y="562"/>
                  </a:cubicBezTo>
                  <a:lnTo>
                    <a:pt x="349" y="562"/>
                  </a:lnTo>
                  <a:cubicBezTo>
                    <a:pt x="349" y="562"/>
                    <a:pt x="349" y="562"/>
                    <a:pt x="349" y="563"/>
                  </a:cubicBezTo>
                  <a:lnTo>
                    <a:pt x="349" y="563"/>
                  </a:lnTo>
                  <a:cubicBezTo>
                    <a:pt x="349" y="563"/>
                    <a:pt x="350" y="562"/>
                    <a:pt x="350" y="562"/>
                  </a:cubicBezTo>
                  <a:lnTo>
                    <a:pt x="350" y="562"/>
                  </a:lnTo>
                  <a:cubicBezTo>
                    <a:pt x="352" y="563"/>
                    <a:pt x="354" y="566"/>
                    <a:pt x="359" y="571"/>
                  </a:cubicBezTo>
                  <a:cubicBezTo>
                    <a:pt x="359" y="564"/>
                    <a:pt x="357" y="562"/>
                    <a:pt x="354" y="562"/>
                  </a:cubicBezTo>
                  <a:close/>
                  <a:moveTo>
                    <a:pt x="296" y="571"/>
                  </a:moveTo>
                  <a:cubicBezTo>
                    <a:pt x="275" y="571"/>
                    <a:pt x="275" y="571"/>
                    <a:pt x="275" y="592"/>
                  </a:cubicBezTo>
                  <a:cubicBezTo>
                    <a:pt x="275" y="592"/>
                    <a:pt x="275" y="571"/>
                    <a:pt x="296" y="571"/>
                  </a:cubicBezTo>
                  <a:close/>
                  <a:moveTo>
                    <a:pt x="317" y="571"/>
                  </a:moveTo>
                  <a:cubicBezTo>
                    <a:pt x="296" y="571"/>
                    <a:pt x="296" y="571"/>
                    <a:pt x="296" y="592"/>
                  </a:cubicBezTo>
                  <a:cubicBezTo>
                    <a:pt x="296" y="592"/>
                    <a:pt x="296" y="571"/>
                    <a:pt x="317" y="571"/>
                  </a:cubicBezTo>
                  <a:close/>
                  <a:moveTo>
                    <a:pt x="64" y="1"/>
                  </a:moveTo>
                  <a:cubicBezTo>
                    <a:pt x="64" y="22"/>
                    <a:pt x="64" y="22"/>
                    <a:pt x="42" y="22"/>
                  </a:cubicBezTo>
                  <a:cubicBezTo>
                    <a:pt x="42" y="22"/>
                    <a:pt x="42" y="22"/>
                    <a:pt x="42" y="43"/>
                  </a:cubicBezTo>
                  <a:cubicBezTo>
                    <a:pt x="42" y="64"/>
                    <a:pt x="42" y="64"/>
                    <a:pt x="42" y="64"/>
                  </a:cubicBezTo>
                  <a:cubicBezTo>
                    <a:pt x="21" y="85"/>
                    <a:pt x="21" y="85"/>
                    <a:pt x="21" y="106"/>
                  </a:cubicBezTo>
                  <a:cubicBezTo>
                    <a:pt x="21" y="106"/>
                    <a:pt x="21" y="106"/>
                    <a:pt x="21" y="106"/>
                  </a:cubicBezTo>
                  <a:lnTo>
                    <a:pt x="21" y="106"/>
                  </a:lnTo>
                  <a:cubicBezTo>
                    <a:pt x="21" y="106"/>
                    <a:pt x="0" y="106"/>
                    <a:pt x="0" y="127"/>
                  </a:cubicBezTo>
                  <a:lnTo>
                    <a:pt x="21" y="106"/>
                  </a:lnTo>
                  <a:lnTo>
                    <a:pt x="21" y="106"/>
                  </a:lnTo>
                  <a:cubicBezTo>
                    <a:pt x="0" y="127"/>
                    <a:pt x="21" y="127"/>
                    <a:pt x="21" y="148"/>
                  </a:cubicBezTo>
                  <a:cubicBezTo>
                    <a:pt x="21" y="148"/>
                    <a:pt x="21" y="170"/>
                    <a:pt x="21" y="170"/>
                  </a:cubicBezTo>
                  <a:cubicBezTo>
                    <a:pt x="42" y="191"/>
                    <a:pt x="42" y="212"/>
                    <a:pt x="42" y="212"/>
                  </a:cubicBezTo>
                  <a:cubicBezTo>
                    <a:pt x="42" y="222"/>
                    <a:pt x="48" y="222"/>
                    <a:pt x="50" y="222"/>
                  </a:cubicBezTo>
                  <a:cubicBezTo>
                    <a:pt x="53" y="222"/>
                    <a:pt x="53" y="222"/>
                    <a:pt x="42" y="233"/>
                  </a:cubicBezTo>
                  <a:cubicBezTo>
                    <a:pt x="57" y="233"/>
                    <a:pt x="52" y="242"/>
                    <a:pt x="53" y="242"/>
                  </a:cubicBezTo>
                  <a:cubicBezTo>
                    <a:pt x="54" y="242"/>
                    <a:pt x="57" y="240"/>
                    <a:pt x="64" y="233"/>
                  </a:cubicBezTo>
                  <a:lnTo>
                    <a:pt x="64" y="254"/>
                  </a:lnTo>
                  <a:cubicBezTo>
                    <a:pt x="85" y="254"/>
                    <a:pt x="85" y="275"/>
                    <a:pt x="85" y="275"/>
                  </a:cubicBezTo>
                  <a:cubicBezTo>
                    <a:pt x="85" y="275"/>
                    <a:pt x="85" y="296"/>
                    <a:pt x="85" y="296"/>
                  </a:cubicBezTo>
                  <a:cubicBezTo>
                    <a:pt x="85" y="307"/>
                    <a:pt x="90" y="307"/>
                    <a:pt x="95" y="307"/>
                  </a:cubicBezTo>
                  <a:cubicBezTo>
                    <a:pt x="101" y="307"/>
                    <a:pt x="106" y="307"/>
                    <a:pt x="106" y="317"/>
                  </a:cubicBezTo>
                  <a:cubicBezTo>
                    <a:pt x="106" y="317"/>
                    <a:pt x="106" y="339"/>
                    <a:pt x="106" y="339"/>
                  </a:cubicBezTo>
                  <a:lnTo>
                    <a:pt x="127" y="339"/>
                  </a:lnTo>
                  <a:cubicBezTo>
                    <a:pt x="127" y="339"/>
                    <a:pt x="127" y="339"/>
                    <a:pt x="127" y="360"/>
                  </a:cubicBezTo>
                  <a:lnTo>
                    <a:pt x="106" y="360"/>
                  </a:lnTo>
                  <a:cubicBezTo>
                    <a:pt x="127" y="360"/>
                    <a:pt x="127" y="381"/>
                    <a:pt x="127" y="381"/>
                  </a:cubicBezTo>
                  <a:lnTo>
                    <a:pt x="148" y="381"/>
                  </a:lnTo>
                  <a:cubicBezTo>
                    <a:pt x="148" y="402"/>
                    <a:pt x="148" y="402"/>
                    <a:pt x="127" y="402"/>
                  </a:cubicBezTo>
                  <a:lnTo>
                    <a:pt x="148" y="402"/>
                  </a:lnTo>
                  <a:cubicBezTo>
                    <a:pt x="148" y="409"/>
                    <a:pt x="150" y="411"/>
                    <a:pt x="154" y="411"/>
                  </a:cubicBezTo>
                  <a:cubicBezTo>
                    <a:pt x="160" y="411"/>
                    <a:pt x="169" y="402"/>
                    <a:pt x="169" y="402"/>
                  </a:cubicBezTo>
                  <a:lnTo>
                    <a:pt x="190" y="402"/>
                  </a:lnTo>
                  <a:cubicBezTo>
                    <a:pt x="169" y="402"/>
                    <a:pt x="190" y="402"/>
                    <a:pt x="169" y="423"/>
                  </a:cubicBezTo>
                  <a:cubicBezTo>
                    <a:pt x="190" y="423"/>
                    <a:pt x="190" y="402"/>
                    <a:pt x="190" y="402"/>
                  </a:cubicBezTo>
                  <a:cubicBezTo>
                    <a:pt x="190" y="423"/>
                    <a:pt x="190" y="423"/>
                    <a:pt x="190" y="423"/>
                  </a:cubicBezTo>
                  <a:cubicBezTo>
                    <a:pt x="211" y="423"/>
                    <a:pt x="190" y="423"/>
                    <a:pt x="190" y="444"/>
                  </a:cubicBezTo>
                  <a:cubicBezTo>
                    <a:pt x="190" y="444"/>
                    <a:pt x="211" y="423"/>
                    <a:pt x="211" y="423"/>
                  </a:cubicBezTo>
                  <a:lnTo>
                    <a:pt x="211" y="423"/>
                  </a:lnTo>
                  <a:cubicBezTo>
                    <a:pt x="211" y="444"/>
                    <a:pt x="190" y="444"/>
                    <a:pt x="190" y="444"/>
                  </a:cubicBezTo>
                  <a:lnTo>
                    <a:pt x="211" y="444"/>
                  </a:lnTo>
                  <a:cubicBezTo>
                    <a:pt x="233" y="444"/>
                    <a:pt x="211" y="444"/>
                    <a:pt x="211" y="465"/>
                  </a:cubicBezTo>
                  <a:lnTo>
                    <a:pt x="233" y="465"/>
                  </a:lnTo>
                  <a:cubicBezTo>
                    <a:pt x="225" y="472"/>
                    <a:pt x="223" y="475"/>
                    <a:pt x="222" y="475"/>
                  </a:cubicBezTo>
                  <a:cubicBezTo>
                    <a:pt x="221" y="475"/>
                    <a:pt x="225" y="465"/>
                    <a:pt x="211" y="465"/>
                  </a:cubicBezTo>
                  <a:lnTo>
                    <a:pt x="211" y="486"/>
                  </a:lnTo>
                  <a:cubicBezTo>
                    <a:pt x="218" y="479"/>
                    <a:pt x="221" y="477"/>
                    <a:pt x="222" y="477"/>
                  </a:cubicBezTo>
                  <a:lnTo>
                    <a:pt x="222" y="477"/>
                  </a:lnTo>
                  <a:cubicBezTo>
                    <a:pt x="223" y="477"/>
                    <a:pt x="218" y="486"/>
                    <a:pt x="233" y="486"/>
                  </a:cubicBezTo>
                  <a:lnTo>
                    <a:pt x="254" y="486"/>
                  </a:lnTo>
                  <a:cubicBezTo>
                    <a:pt x="254" y="486"/>
                    <a:pt x="254" y="486"/>
                    <a:pt x="254" y="508"/>
                  </a:cubicBezTo>
                  <a:lnTo>
                    <a:pt x="275" y="508"/>
                  </a:lnTo>
                  <a:lnTo>
                    <a:pt x="275" y="529"/>
                  </a:lnTo>
                  <a:cubicBezTo>
                    <a:pt x="275" y="529"/>
                    <a:pt x="275" y="550"/>
                    <a:pt x="275" y="550"/>
                  </a:cubicBezTo>
                  <a:cubicBezTo>
                    <a:pt x="275" y="543"/>
                    <a:pt x="275" y="540"/>
                    <a:pt x="276" y="540"/>
                  </a:cubicBezTo>
                  <a:cubicBezTo>
                    <a:pt x="277" y="540"/>
                    <a:pt x="282" y="550"/>
                    <a:pt x="296" y="550"/>
                  </a:cubicBezTo>
                  <a:lnTo>
                    <a:pt x="275" y="550"/>
                  </a:lnTo>
                  <a:cubicBezTo>
                    <a:pt x="275" y="550"/>
                    <a:pt x="275" y="571"/>
                    <a:pt x="275" y="571"/>
                  </a:cubicBezTo>
                  <a:lnTo>
                    <a:pt x="296" y="571"/>
                  </a:lnTo>
                  <a:cubicBezTo>
                    <a:pt x="296" y="571"/>
                    <a:pt x="296" y="571"/>
                    <a:pt x="317" y="550"/>
                  </a:cubicBezTo>
                  <a:cubicBezTo>
                    <a:pt x="317" y="550"/>
                    <a:pt x="317" y="571"/>
                    <a:pt x="317" y="571"/>
                  </a:cubicBezTo>
                  <a:cubicBezTo>
                    <a:pt x="317" y="571"/>
                    <a:pt x="296" y="592"/>
                    <a:pt x="296" y="592"/>
                  </a:cubicBezTo>
                  <a:lnTo>
                    <a:pt x="317" y="592"/>
                  </a:lnTo>
                  <a:cubicBezTo>
                    <a:pt x="296" y="613"/>
                    <a:pt x="317" y="613"/>
                    <a:pt x="317" y="613"/>
                  </a:cubicBezTo>
                  <a:cubicBezTo>
                    <a:pt x="324" y="606"/>
                    <a:pt x="326" y="604"/>
                    <a:pt x="327" y="604"/>
                  </a:cubicBezTo>
                  <a:lnTo>
                    <a:pt x="327" y="604"/>
                  </a:lnTo>
                  <a:cubicBezTo>
                    <a:pt x="329" y="604"/>
                    <a:pt x="324" y="613"/>
                    <a:pt x="338" y="613"/>
                  </a:cubicBezTo>
                  <a:cubicBezTo>
                    <a:pt x="338" y="592"/>
                    <a:pt x="338" y="592"/>
                    <a:pt x="359" y="592"/>
                  </a:cubicBezTo>
                  <a:lnTo>
                    <a:pt x="359" y="571"/>
                  </a:lnTo>
                  <a:lnTo>
                    <a:pt x="338" y="571"/>
                  </a:lnTo>
                  <a:cubicBezTo>
                    <a:pt x="349" y="571"/>
                    <a:pt x="349" y="566"/>
                    <a:pt x="349" y="563"/>
                  </a:cubicBezTo>
                  <a:lnTo>
                    <a:pt x="349" y="563"/>
                  </a:lnTo>
                  <a:cubicBezTo>
                    <a:pt x="343" y="566"/>
                    <a:pt x="338" y="571"/>
                    <a:pt x="338" y="571"/>
                  </a:cubicBezTo>
                  <a:cubicBezTo>
                    <a:pt x="338" y="550"/>
                    <a:pt x="359" y="550"/>
                    <a:pt x="359" y="550"/>
                  </a:cubicBezTo>
                  <a:lnTo>
                    <a:pt x="338" y="550"/>
                  </a:lnTo>
                  <a:cubicBezTo>
                    <a:pt x="349" y="539"/>
                    <a:pt x="349" y="539"/>
                    <a:pt x="346" y="539"/>
                  </a:cubicBezTo>
                  <a:cubicBezTo>
                    <a:pt x="343" y="539"/>
                    <a:pt x="338" y="539"/>
                    <a:pt x="338" y="529"/>
                  </a:cubicBezTo>
                  <a:cubicBezTo>
                    <a:pt x="338" y="508"/>
                    <a:pt x="338" y="508"/>
                    <a:pt x="338" y="508"/>
                  </a:cubicBezTo>
                  <a:lnTo>
                    <a:pt x="338" y="486"/>
                  </a:lnTo>
                  <a:lnTo>
                    <a:pt x="338" y="465"/>
                  </a:lnTo>
                  <a:cubicBezTo>
                    <a:pt x="338" y="444"/>
                    <a:pt x="338" y="444"/>
                    <a:pt x="338" y="444"/>
                  </a:cubicBezTo>
                  <a:cubicBezTo>
                    <a:pt x="317" y="444"/>
                    <a:pt x="338" y="444"/>
                    <a:pt x="317" y="423"/>
                  </a:cubicBezTo>
                  <a:lnTo>
                    <a:pt x="317" y="402"/>
                  </a:lnTo>
                  <a:lnTo>
                    <a:pt x="296" y="402"/>
                  </a:lnTo>
                  <a:cubicBezTo>
                    <a:pt x="317" y="402"/>
                    <a:pt x="296" y="402"/>
                    <a:pt x="317" y="381"/>
                  </a:cubicBezTo>
                  <a:lnTo>
                    <a:pt x="317" y="381"/>
                  </a:lnTo>
                  <a:cubicBezTo>
                    <a:pt x="316" y="382"/>
                    <a:pt x="296" y="402"/>
                    <a:pt x="296" y="402"/>
                  </a:cubicBezTo>
                  <a:cubicBezTo>
                    <a:pt x="296" y="391"/>
                    <a:pt x="296" y="391"/>
                    <a:pt x="296" y="391"/>
                  </a:cubicBezTo>
                  <a:cubicBezTo>
                    <a:pt x="296" y="391"/>
                    <a:pt x="296" y="391"/>
                    <a:pt x="296" y="381"/>
                  </a:cubicBezTo>
                  <a:cubicBezTo>
                    <a:pt x="296" y="360"/>
                    <a:pt x="317" y="360"/>
                    <a:pt x="317" y="360"/>
                  </a:cubicBezTo>
                  <a:lnTo>
                    <a:pt x="296" y="360"/>
                  </a:lnTo>
                  <a:lnTo>
                    <a:pt x="296" y="339"/>
                  </a:lnTo>
                  <a:cubicBezTo>
                    <a:pt x="282" y="339"/>
                    <a:pt x="287" y="329"/>
                    <a:pt x="285" y="329"/>
                  </a:cubicBezTo>
                  <a:lnTo>
                    <a:pt x="285" y="329"/>
                  </a:lnTo>
                  <a:cubicBezTo>
                    <a:pt x="284" y="329"/>
                    <a:pt x="282" y="332"/>
                    <a:pt x="275" y="339"/>
                  </a:cubicBezTo>
                  <a:cubicBezTo>
                    <a:pt x="296" y="317"/>
                    <a:pt x="275" y="317"/>
                    <a:pt x="296" y="317"/>
                  </a:cubicBezTo>
                  <a:lnTo>
                    <a:pt x="275" y="317"/>
                  </a:lnTo>
                  <a:cubicBezTo>
                    <a:pt x="275" y="317"/>
                    <a:pt x="275" y="296"/>
                    <a:pt x="275" y="296"/>
                  </a:cubicBezTo>
                  <a:cubicBezTo>
                    <a:pt x="275" y="296"/>
                    <a:pt x="275" y="275"/>
                    <a:pt x="275" y="275"/>
                  </a:cubicBezTo>
                  <a:lnTo>
                    <a:pt x="254" y="275"/>
                  </a:lnTo>
                  <a:cubicBezTo>
                    <a:pt x="254" y="275"/>
                    <a:pt x="254" y="254"/>
                    <a:pt x="254" y="254"/>
                  </a:cubicBezTo>
                  <a:lnTo>
                    <a:pt x="233" y="254"/>
                  </a:lnTo>
                  <a:cubicBezTo>
                    <a:pt x="233" y="254"/>
                    <a:pt x="254" y="233"/>
                    <a:pt x="254" y="233"/>
                  </a:cubicBezTo>
                  <a:lnTo>
                    <a:pt x="233" y="233"/>
                  </a:lnTo>
                  <a:cubicBezTo>
                    <a:pt x="233" y="212"/>
                    <a:pt x="211" y="212"/>
                    <a:pt x="233" y="191"/>
                  </a:cubicBezTo>
                  <a:lnTo>
                    <a:pt x="211" y="191"/>
                  </a:lnTo>
                  <a:cubicBezTo>
                    <a:pt x="211" y="170"/>
                    <a:pt x="211" y="170"/>
                    <a:pt x="211" y="170"/>
                  </a:cubicBezTo>
                  <a:cubicBezTo>
                    <a:pt x="190" y="148"/>
                    <a:pt x="190" y="148"/>
                    <a:pt x="190" y="148"/>
                  </a:cubicBezTo>
                  <a:cubicBezTo>
                    <a:pt x="190" y="148"/>
                    <a:pt x="190" y="148"/>
                    <a:pt x="190" y="127"/>
                  </a:cubicBezTo>
                  <a:lnTo>
                    <a:pt x="169" y="127"/>
                  </a:lnTo>
                  <a:lnTo>
                    <a:pt x="169" y="106"/>
                  </a:lnTo>
                  <a:cubicBezTo>
                    <a:pt x="169" y="106"/>
                    <a:pt x="169" y="85"/>
                    <a:pt x="169" y="85"/>
                  </a:cubicBezTo>
                  <a:cubicBezTo>
                    <a:pt x="169" y="85"/>
                    <a:pt x="148" y="1"/>
                    <a:pt x="85" y="1"/>
                  </a:cubicBezTo>
                  <a:cubicBezTo>
                    <a:pt x="85" y="1"/>
                    <a:pt x="64" y="1"/>
                    <a:pt x="64" y="22"/>
                  </a:cubicBezTo>
                  <a:cubicBezTo>
                    <a:pt x="64" y="1"/>
                    <a:pt x="64" y="1"/>
                    <a:pt x="64" y="1"/>
                  </a:cubicBezTo>
                  <a:close/>
                  <a:moveTo>
                    <a:pt x="317" y="613"/>
                  </a:moveTo>
                  <a:cubicBezTo>
                    <a:pt x="322" y="613"/>
                    <a:pt x="325" y="614"/>
                    <a:pt x="326" y="616"/>
                  </a:cubicBezTo>
                  <a:lnTo>
                    <a:pt x="326" y="616"/>
                  </a:lnTo>
                  <a:cubicBezTo>
                    <a:pt x="329" y="614"/>
                    <a:pt x="333" y="613"/>
                    <a:pt x="338" y="613"/>
                  </a:cubicBezTo>
                  <a:close/>
                  <a:moveTo>
                    <a:pt x="326" y="616"/>
                  </a:moveTo>
                  <a:cubicBezTo>
                    <a:pt x="317" y="622"/>
                    <a:pt x="317" y="634"/>
                    <a:pt x="317" y="634"/>
                  </a:cubicBezTo>
                  <a:cubicBezTo>
                    <a:pt x="317" y="634"/>
                    <a:pt x="329" y="622"/>
                    <a:pt x="326" y="616"/>
                  </a:cubicBezTo>
                  <a:close/>
                  <a:moveTo>
                    <a:pt x="338" y="613"/>
                  </a:moveTo>
                  <a:cubicBezTo>
                    <a:pt x="317" y="634"/>
                    <a:pt x="338" y="634"/>
                    <a:pt x="338" y="634"/>
                  </a:cubicBezTo>
                  <a:cubicBezTo>
                    <a:pt x="338" y="613"/>
                    <a:pt x="338" y="613"/>
                    <a:pt x="338" y="613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29" name="Google Shape;12829;p67"/>
            <p:cNvSpPr/>
            <p:nvPr/>
          </p:nvSpPr>
          <p:spPr>
            <a:xfrm>
              <a:off x="7314122" y="409613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0" name="Google Shape;12830;p67"/>
            <p:cNvSpPr/>
            <p:nvPr/>
          </p:nvSpPr>
          <p:spPr>
            <a:xfrm>
              <a:off x="7313301" y="40936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1" name="Google Shape;12831;p67"/>
            <p:cNvSpPr/>
            <p:nvPr/>
          </p:nvSpPr>
          <p:spPr>
            <a:xfrm>
              <a:off x="7312479" y="409366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2" name="Google Shape;12832;p67"/>
            <p:cNvSpPr/>
            <p:nvPr/>
          </p:nvSpPr>
          <p:spPr>
            <a:xfrm>
              <a:off x="7315765" y="40969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3" name="Google Shape;12833;p67"/>
            <p:cNvSpPr/>
            <p:nvPr/>
          </p:nvSpPr>
          <p:spPr>
            <a:xfrm>
              <a:off x="7317408" y="40994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4" name="Google Shape;12834;p67"/>
            <p:cNvSpPr/>
            <p:nvPr/>
          </p:nvSpPr>
          <p:spPr>
            <a:xfrm>
              <a:off x="7317408" y="40994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5" name="Google Shape;12835;p67"/>
            <p:cNvSpPr/>
            <p:nvPr/>
          </p:nvSpPr>
          <p:spPr>
            <a:xfrm>
              <a:off x="7314944" y="409613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6" name="Google Shape;12836;p67"/>
            <p:cNvSpPr/>
            <p:nvPr/>
          </p:nvSpPr>
          <p:spPr>
            <a:xfrm>
              <a:off x="7317408" y="40994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7" name="Google Shape;12837;p67"/>
            <p:cNvSpPr/>
            <p:nvPr/>
          </p:nvSpPr>
          <p:spPr>
            <a:xfrm>
              <a:off x="7317408" y="40994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8" name="Google Shape;12838;p67"/>
            <p:cNvSpPr/>
            <p:nvPr/>
          </p:nvSpPr>
          <p:spPr>
            <a:xfrm>
              <a:off x="7316587" y="40977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39" name="Google Shape;12839;p67"/>
            <p:cNvSpPr/>
            <p:nvPr/>
          </p:nvSpPr>
          <p:spPr>
            <a:xfrm>
              <a:off x="7316587" y="40994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0" name="Google Shape;12840;p67"/>
            <p:cNvSpPr/>
            <p:nvPr/>
          </p:nvSpPr>
          <p:spPr>
            <a:xfrm>
              <a:off x="7317408" y="4099418"/>
              <a:ext cx="39" cy="900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lnTo>
                    <a:pt x="1" y="1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1" name="Google Shape;12841;p67"/>
            <p:cNvSpPr/>
            <p:nvPr/>
          </p:nvSpPr>
          <p:spPr>
            <a:xfrm>
              <a:off x="7316587" y="4097775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1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2" name="Google Shape;12842;p67"/>
            <p:cNvSpPr/>
            <p:nvPr/>
          </p:nvSpPr>
          <p:spPr>
            <a:xfrm>
              <a:off x="7338104" y="3990347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3" name="Google Shape;12843;p67"/>
            <p:cNvSpPr/>
            <p:nvPr/>
          </p:nvSpPr>
          <p:spPr>
            <a:xfrm>
              <a:off x="7337243" y="398870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4" name="Google Shape;12844;p67"/>
            <p:cNvSpPr/>
            <p:nvPr/>
          </p:nvSpPr>
          <p:spPr>
            <a:xfrm>
              <a:off x="7338104" y="399199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5" name="Google Shape;12845;p67"/>
            <p:cNvSpPr/>
            <p:nvPr/>
          </p:nvSpPr>
          <p:spPr>
            <a:xfrm>
              <a:off x="7335600" y="39845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6" name="Google Shape;12846;p67"/>
            <p:cNvSpPr/>
            <p:nvPr/>
          </p:nvSpPr>
          <p:spPr>
            <a:xfrm>
              <a:off x="7336422" y="398706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7" name="Google Shape;12847;p67"/>
            <p:cNvSpPr/>
            <p:nvPr/>
          </p:nvSpPr>
          <p:spPr>
            <a:xfrm>
              <a:off x="7337243" y="399367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8" name="Google Shape;12848;p67"/>
            <p:cNvSpPr/>
            <p:nvPr/>
          </p:nvSpPr>
          <p:spPr>
            <a:xfrm>
              <a:off x="7338104" y="3994494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49" name="Google Shape;12849;p67"/>
            <p:cNvSpPr/>
            <p:nvPr/>
          </p:nvSpPr>
          <p:spPr>
            <a:xfrm>
              <a:off x="7338104" y="3993672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0" name="Google Shape;12850;p67"/>
            <p:cNvSpPr/>
            <p:nvPr/>
          </p:nvSpPr>
          <p:spPr>
            <a:xfrm>
              <a:off x="7338104" y="3993672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1" name="Google Shape;12851;p67"/>
            <p:cNvSpPr/>
            <p:nvPr/>
          </p:nvSpPr>
          <p:spPr>
            <a:xfrm>
              <a:off x="7328167" y="397133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2" name="Google Shape;12852;p67"/>
            <p:cNvSpPr/>
            <p:nvPr/>
          </p:nvSpPr>
          <p:spPr>
            <a:xfrm>
              <a:off x="7333957" y="398127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3" name="Google Shape;12853;p67"/>
            <p:cNvSpPr/>
            <p:nvPr/>
          </p:nvSpPr>
          <p:spPr>
            <a:xfrm>
              <a:off x="7327345" y="397133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4" name="Google Shape;12854;p67"/>
            <p:cNvSpPr/>
            <p:nvPr/>
          </p:nvSpPr>
          <p:spPr>
            <a:xfrm>
              <a:off x="7336422" y="399367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5" name="Google Shape;12855;p67"/>
            <p:cNvSpPr/>
            <p:nvPr/>
          </p:nvSpPr>
          <p:spPr>
            <a:xfrm>
              <a:off x="7328167" y="398373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6" name="Google Shape;12856;p67"/>
            <p:cNvSpPr/>
            <p:nvPr/>
          </p:nvSpPr>
          <p:spPr>
            <a:xfrm>
              <a:off x="7326524" y="397133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7" name="Google Shape;12857;p67"/>
            <p:cNvSpPr/>
            <p:nvPr/>
          </p:nvSpPr>
          <p:spPr>
            <a:xfrm>
              <a:off x="7332314" y="39779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8" name="Google Shape;12858;p67"/>
            <p:cNvSpPr/>
            <p:nvPr/>
          </p:nvSpPr>
          <p:spPr>
            <a:xfrm>
              <a:off x="7332314" y="397712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59" name="Google Shape;12859;p67"/>
            <p:cNvSpPr/>
            <p:nvPr/>
          </p:nvSpPr>
          <p:spPr>
            <a:xfrm>
              <a:off x="7328167" y="397133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0" name="Google Shape;12860;p67"/>
            <p:cNvSpPr/>
            <p:nvPr/>
          </p:nvSpPr>
          <p:spPr>
            <a:xfrm>
              <a:off x="7330632" y="397548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1" name="Google Shape;12861;p67"/>
            <p:cNvSpPr/>
            <p:nvPr/>
          </p:nvSpPr>
          <p:spPr>
            <a:xfrm>
              <a:off x="7336422" y="398706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2" name="Google Shape;12862;p67"/>
            <p:cNvSpPr/>
            <p:nvPr/>
          </p:nvSpPr>
          <p:spPr>
            <a:xfrm>
              <a:off x="7332314" y="3987882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1"/>
                  </a:cubicBez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3" name="Google Shape;12863;p67"/>
            <p:cNvSpPr/>
            <p:nvPr/>
          </p:nvSpPr>
          <p:spPr>
            <a:xfrm>
              <a:off x="7332314" y="398788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4" name="Google Shape;12864;p67"/>
            <p:cNvSpPr/>
            <p:nvPr/>
          </p:nvSpPr>
          <p:spPr>
            <a:xfrm>
              <a:off x="7333135" y="398952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5" name="Google Shape;12865;p67"/>
            <p:cNvSpPr/>
            <p:nvPr/>
          </p:nvSpPr>
          <p:spPr>
            <a:xfrm>
              <a:off x="7332314" y="398952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6" name="Google Shape;12866;p67"/>
            <p:cNvSpPr/>
            <p:nvPr/>
          </p:nvSpPr>
          <p:spPr>
            <a:xfrm>
              <a:off x="7324020" y="3971334"/>
              <a:ext cx="14945" cy="24021"/>
            </a:xfrm>
            <a:custGeom>
              <a:avLst/>
              <a:gdLst/>
              <a:ahLst/>
              <a:cxnLst/>
              <a:rect l="l" t="t" r="r" b="b"/>
              <a:pathLst>
                <a:path w="382" h="614" extrusionOk="0">
                  <a:moveTo>
                    <a:pt x="233" y="212"/>
                  </a:moveTo>
                  <a:cubicBezTo>
                    <a:pt x="233" y="212"/>
                    <a:pt x="233" y="212"/>
                    <a:pt x="233" y="212"/>
                  </a:cubicBezTo>
                  <a:lnTo>
                    <a:pt x="233" y="212"/>
                  </a:lnTo>
                  <a:close/>
                  <a:moveTo>
                    <a:pt x="233" y="212"/>
                  </a:moveTo>
                  <a:cubicBezTo>
                    <a:pt x="233" y="233"/>
                    <a:pt x="233" y="233"/>
                    <a:pt x="212" y="233"/>
                  </a:cubicBezTo>
                  <a:cubicBezTo>
                    <a:pt x="233" y="233"/>
                    <a:pt x="233" y="212"/>
                    <a:pt x="233" y="212"/>
                  </a:cubicBezTo>
                  <a:close/>
                  <a:moveTo>
                    <a:pt x="107" y="296"/>
                  </a:moveTo>
                  <a:cubicBezTo>
                    <a:pt x="85" y="318"/>
                    <a:pt x="107" y="318"/>
                    <a:pt x="85" y="318"/>
                  </a:cubicBezTo>
                  <a:cubicBezTo>
                    <a:pt x="107" y="318"/>
                    <a:pt x="107" y="318"/>
                    <a:pt x="107" y="296"/>
                  </a:cubicBezTo>
                  <a:close/>
                  <a:moveTo>
                    <a:pt x="85" y="1"/>
                  </a:moveTo>
                  <a:lnTo>
                    <a:pt x="85" y="22"/>
                  </a:lnTo>
                  <a:lnTo>
                    <a:pt x="64" y="22"/>
                  </a:lnTo>
                  <a:lnTo>
                    <a:pt x="64" y="43"/>
                  </a:lnTo>
                  <a:lnTo>
                    <a:pt x="43" y="43"/>
                  </a:lnTo>
                  <a:cubicBezTo>
                    <a:pt x="43" y="64"/>
                    <a:pt x="22" y="64"/>
                    <a:pt x="43" y="85"/>
                  </a:cubicBezTo>
                  <a:lnTo>
                    <a:pt x="22" y="85"/>
                  </a:lnTo>
                  <a:cubicBezTo>
                    <a:pt x="1" y="106"/>
                    <a:pt x="22" y="106"/>
                    <a:pt x="22" y="127"/>
                  </a:cubicBezTo>
                  <a:cubicBezTo>
                    <a:pt x="22" y="127"/>
                    <a:pt x="22" y="149"/>
                    <a:pt x="22" y="149"/>
                  </a:cubicBezTo>
                  <a:cubicBezTo>
                    <a:pt x="43" y="170"/>
                    <a:pt x="43" y="191"/>
                    <a:pt x="43" y="191"/>
                  </a:cubicBezTo>
                  <a:cubicBezTo>
                    <a:pt x="43" y="201"/>
                    <a:pt x="48" y="201"/>
                    <a:pt x="51" y="201"/>
                  </a:cubicBezTo>
                  <a:cubicBezTo>
                    <a:pt x="54" y="201"/>
                    <a:pt x="54" y="201"/>
                    <a:pt x="43" y="212"/>
                  </a:cubicBezTo>
                  <a:cubicBezTo>
                    <a:pt x="64" y="212"/>
                    <a:pt x="43" y="233"/>
                    <a:pt x="64" y="233"/>
                  </a:cubicBezTo>
                  <a:cubicBezTo>
                    <a:pt x="64" y="254"/>
                    <a:pt x="64" y="254"/>
                    <a:pt x="64" y="254"/>
                  </a:cubicBezTo>
                  <a:lnTo>
                    <a:pt x="85" y="254"/>
                  </a:lnTo>
                  <a:cubicBezTo>
                    <a:pt x="64" y="254"/>
                    <a:pt x="64" y="254"/>
                    <a:pt x="64" y="275"/>
                  </a:cubicBezTo>
                  <a:lnTo>
                    <a:pt x="85" y="275"/>
                  </a:lnTo>
                  <a:cubicBezTo>
                    <a:pt x="85" y="296"/>
                    <a:pt x="85" y="296"/>
                    <a:pt x="85" y="296"/>
                  </a:cubicBezTo>
                  <a:lnTo>
                    <a:pt x="107" y="296"/>
                  </a:lnTo>
                  <a:cubicBezTo>
                    <a:pt x="107" y="296"/>
                    <a:pt x="107" y="296"/>
                    <a:pt x="107" y="318"/>
                  </a:cubicBezTo>
                  <a:cubicBezTo>
                    <a:pt x="128" y="318"/>
                    <a:pt x="107" y="339"/>
                    <a:pt x="107" y="339"/>
                  </a:cubicBezTo>
                  <a:cubicBezTo>
                    <a:pt x="128" y="339"/>
                    <a:pt x="107" y="360"/>
                    <a:pt x="107" y="360"/>
                  </a:cubicBezTo>
                  <a:cubicBezTo>
                    <a:pt x="107" y="360"/>
                    <a:pt x="128" y="360"/>
                    <a:pt x="128" y="381"/>
                  </a:cubicBezTo>
                  <a:lnTo>
                    <a:pt x="149" y="381"/>
                  </a:lnTo>
                  <a:cubicBezTo>
                    <a:pt x="128" y="381"/>
                    <a:pt x="149" y="381"/>
                    <a:pt x="128" y="402"/>
                  </a:cubicBezTo>
                  <a:lnTo>
                    <a:pt x="191" y="402"/>
                  </a:lnTo>
                  <a:lnTo>
                    <a:pt x="191" y="423"/>
                  </a:lnTo>
                  <a:lnTo>
                    <a:pt x="212" y="423"/>
                  </a:lnTo>
                  <a:lnTo>
                    <a:pt x="212" y="444"/>
                  </a:lnTo>
                  <a:cubicBezTo>
                    <a:pt x="212" y="444"/>
                    <a:pt x="212" y="465"/>
                    <a:pt x="212" y="465"/>
                  </a:cubicBezTo>
                  <a:lnTo>
                    <a:pt x="233" y="465"/>
                  </a:lnTo>
                  <a:cubicBezTo>
                    <a:pt x="233" y="472"/>
                    <a:pt x="233" y="475"/>
                    <a:pt x="234" y="475"/>
                  </a:cubicBezTo>
                  <a:cubicBezTo>
                    <a:pt x="235" y="475"/>
                    <a:pt x="237" y="471"/>
                    <a:pt x="242" y="468"/>
                  </a:cubicBezTo>
                  <a:lnTo>
                    <a:pt x="242" y="468"/>
                  </a:lnTo>
                  <a:cubicBezTo>
                    <a:pt x="245" y="474"/>
                    <a:pt x="233" y="487"/>
                    <a:pt x="233" y="487"/>
                  </a:cubicBezTo>
                  <a:lnTo>
                    <a:pt x="254" y="487"/>
                  </a:lnTo>
                  <a:cubicBezTo>
                    <a:pt x="254" y="508"/>
                    <a:pt x="254" y="508"/>
                    <a:pt x="254" y="508"/>
                  </a:cubicBezTo>
                  <a:lnTo>
                    <a:pt x="276" y="508"/>
                  </a:lnTo>
                  <a:cubicBezTo>
                    <a:pt x="290" y="508"/>
                    <a:pt x="285" y="517"/>
                    <a:pt x="280" y="517"/>
                  </a:cubicBezTo>
                  <a:cubicBezTo>
                    <a:pt x="278" y="517"/>
                    <a:pt x="276" y="515"/>
                    <a:pt x="276" y="508"/>
                  </a:cubicBezTo>
                  <a:cubicBezTo>
                    <a:pt x="276" y="508"/>
                    <a:pt x="276" y="508"/>
                    <a:pt x="276" y="529"/>
                  </a:cubicBezTo>
                  <a:lnTo>
                    <a:pt x="297" y="529"/>
                  </a:lnTo>
                  <a:cubicBezTo>
                    <a:pt x="318" y="529"/>
                    <a:pt x="297" y="550"/>
                    <a:pt x="297" y="550"/>
                  </a:cubicBezTo>
                  <a:lnTo>
                    <a:pt x="339" y="550"/>
                  </a:lnTo>
                  <a:cubicBezTo>
                    <a:pt x="318" y="550"/>
                    <a:pt x="318" y="550"/>
                    <a:pt x="318" y="571"/>
                  </a:cubicBezTo>
                  <a:lnTo>
                    <a:pt x="318" y="571"/>
                  </a:lnTo>
                  <a:cubicBezTo>
                    <a:pt x="318" y="560"/>
                    <a:pt x="318" y="560"/>
                    <a:pt x="320" y="560"/>
                  </a:cubicBezTo>
                  <a:cubicBezTo>
                    <a:pt x="323" y="560"/>
                    <a:pt x="328" y="560"/>
                    <a:pt x="339" y="550"/>
                  </a:cubicBezTo>
                  <a:lnTo>
                    <a:pt x="339" y="550"/>
                  </a:lnTo>
                  <a:cubicBezTo>
                    <a:pt x="318" y="571"/>
                    <a:pt x="318" y="571"/>
                    <a:pt x="318" y="571"/>
                  </a:cubicBezTo>
                  <a:lnTo>
                    <a:pt x="339" y="571"/>
                  </a:lnTo>
                  <a:cubicBezTo>
                    <a:pt x="339" y="571"/>
                    <a:pt x="339" y="592"/>
                    <a:pt x="339" y="592"/>
                  </a:cubicBezTo>
                  <a:lnTo>
                    <a:pt x="360" y="592"/>
                  </a:lnTo>
                  <a:cubicBezTo>
                    <a:pt x="381" y="571"/>
                    <a:pt x="381" y="571"/>
                    <a:pt x="381" y="571"/>
                  </a:cubicBezTo>
                  <a:lnTo>
                    <a:pt x="360" y="571"/>
                  </a:lnTo>
                  <a:cubicBezTo>
                    <a:pt x="381" y="571"/>
                    <a:pt x="381" y="571"/>
                    <a:pt x="381" y="550"/>
                  </a:cubicBezTo>
                  <a:lnTo>
                    <a:pt x="360" y="550"/>
                  </a:lnTo>
                  <a:cubicBezTo>
                    <a:pt x="360" y="529"/>
                    <a:pt x="381" y="529"/>
                    <a:pt x="381" y="529"/>
                  </a:cubicBezTo>
                  <a:lnTo>
                    <a:pt x="360" y="529"/>
                  </a:lnTo>
                  <a:cubicBezTo>
                    <a:pt x="360" y="518"/>
                    <a:pt x="360" y="518"/>
                    <a:pt x="360" y="518"/>
                  </a:cubicBezTo>
                  <a:cubicBezTo>
                    <a:pt x="360" y="518"/>
                    <a:pt x="360" y="518"/>
                    <a:pt x="360" y="508"/>
                  </a:cubicBezTo>
                  <a:cubicBezTo>
                    <a:pt x="360" y="508"/>
                    <a:pt x="360" y="508"/>
                    <a:pt x="360" y="487"/>
                  </a:cubicBezTo>
                  <a:lnTo>
                    <a:pt x="339" y="508"/>
                  </a:lnTo>
                  <a:lnTo>
                    <a:pt x="339" y="508"/>
                  </a:lnTo>
                  <a:cubicBezTo>
                    <a:pt x="349" y="497"/>
                    <a:pt x="349" y="497"/>
                    <a:pt x="347" y="497"/>
                  </a:cubicBezTo>
                  <a:cubicBezTo>
                    <a:pt x="344" y="497"/>
                    <a:pt x="339" y="497"/>
                    <a:pt x="339" y="487"/>
                  </a:cubicBezTo>
                  <a:cubicBezTo>
                    <a:pt x="339" y="487"/>
                    <a:pt x="360" y="465"/>
                    <a:pt x="339" y="465"/>
                  </a:cubicBezTo>
                  <a:cubicBezTo>
                    <a:pt x="339" y="465"/>
                    <a:pt x="339" y="444"/>
                    <a:pt x="339" y="444"/>
                  </a:cubicBezTo>
                  <a:cubicBezTo>
                    <a:pt x="318" y="444"/>
                    <a:pt x="339" y="423"/>
                    <a:pt x="318" y="423"/>
                  </a:cubicBezTo>
                  <a:cubicBezTo>
                    <a:pt x="318" y="423"/>
                    <a:pt x="318" y="402"/>
                    <a:pt x="318" y="402"/>
                  </a:cubicBezTo>
                  <a:cubicBezTo>
                    <a:pt x="318" y="381"/>
                    <a:pt x="318" y="381"/>
                    <a:pt x="318" y="381"/>
                  </a:cubicBezTo>
                  <a:lnTo>
                    <a:pt x="297" y="381"/>
                  </a:lnTo>
                  <a:cubicBezTo>
                    <a:pt x="297" y="381"/>
                    <a:pt x="318" y="360"/>
                    <a:pt x="297" y="360"/>
                  </a:cubicBezTo>
                  <a:cubicBezTo>
                    <a:pt x="297" y="360"/>
                    <a:pt x="297" y="360"/>
                    <a:pt x="297" y="339"/>
                  </a:cubicBezTo>
                  <a:lnTo>
                    <a:pt x="297" y="318"/>
                  </a:lnTo>
                  <a:lnTo>
                    <a:pt x="276" y="318"/>
                  </a:lnTo>
                  <a:cubicBezTo>
                    <a:pt x="276" y="318"/>
                    <a:pt x="276" y="296"/>
                    <a:pt x="276" y="296"/>
                  </a:cubicBezTo>
                  <a:cubicBezTo>
                    <a:pt x="276" y="296"/>
                    <a:pt x="276" y="275"/>
                    <a:pt x="276" y="275"/>
                  </a:cubicBezTo>
                  <a:lnTo>
                    <a:pt x="254" y="275"/>
                  </a:lnTo>
                  <a:cubicBezTo>
                    <a:pt x="254" y="275"/>
                    <a:pt x="254" y="275"/>
                    <a:pt x="254" y="254"/>
                  </a:cubicBezTo>
                  <a:lnTo>
                    <a:pt x="233" y="254"/>
                  </a:lnTo>
                  <a:cubicBezTo>
                    <a:pt x="233" y="254"/>
                    <a:pt x="233" y="254"/>
                    <a:pt x="233" y="233"/>
                  </a:cubicBezTo>
                  <a:lnTo>
                    <a:pt x="233" y="212"/>
                  </a:lnTo>
                  <a:lnTo>
                    <a:pt x="233" y="212"/>
                  </a:lnTo>
                  <a:lnTo>
                    <a:pt x="212" y="233"/>
                  </a:lnTo>
                  <a:cubicBezTo>
                    <a:pt x="233" y="212"/>
                    <a:pt x="212" y="212"/>
                    <a:pt x="233" y="191"/>
                  </a:cubicBezTo>
                  <a:lnTo>
                    <a:pt x="212" y="191"/>
                  </a:lnTo>
                  <a:lnTo>
                    <a:pt x="212" y="170"/>
                  </a:lnTo>
                  <a:lnTo>
                    <a:pt x="212" y="149"/>
                  </a:lnTo>
                  <a:lnTo>
                    <a:pt x="191" y="149"/>
                  </a:lnTo>
                  <a:cubicBezTo>
                    <a:pt x="191" y="149"/>
                    <a:pt x="191" y="149"/>
                    <a:pt x="191" y="127"/>
                  </a:cubicBezTo>
                  <a:cubicBezTo>
                    <a:pt x="191" y="127"/>
                    <a:pt x="170" y="106"/>
                    <a:pt x="170" y="106"/>
                  </a:cubicBezTo>
                  <a:lnTo>
                    <a:pt x="191" y="106"/>
                  </a:lnTo>
                  <a:cubicBezTo>
                    <a:pt x="170" y="106"/>
                    <a:pt x="191" y="85"/>
                    <a:pt x="191" y="85"/>
                  </a:cubicBezTo>
                  <a:cubicBezTo>
                    <a:pt x="191" y="85"/>
                    <a:pt x="170" y="1"/>
                    <a:pt x="107" y="1"/>
                  </a:cubicBezTo>
                  <a:close/>
                  <a:moveTo>
                    <a:pt x="360" y="592"/>
                  </a:moveTo>
                  <a:cubicBezTo>
                    <a:pt x="339" y="592"/>
                    <a:pt x="339" y="592"/>
                    <a:pt x="339" y="613"/>
                  </a:cubicBezTo>
                  <a:cubicBezTo>
                    <a:pt x="339" y="613"/>
                    <a:pt x="360" y="613"/>
                    <a:pt x="360" y="592"/>
                  </a:cubicBezTo>
                  <a:lnTo>
                    <a:pt x="360" y="592"/>
                  </a:lnTo>
                  <a:cubicBezTo>
                    <a:pt x="360" y="592"/>
                    <a:pt x="360" y="592"/>
                    <a:pt x="360" y="592"/>
                  </a:cubicBezTo>
                  <a:close/>
                  <a:moveTo>
                    <a:pt x="360" y="592"/>
                  </a:moveTo>
                  <a:cubicBezTo>
                    <a:pt x="360" y="613"/>
                    <a:pt x="360" y="613"/>
                    <a:pt x="360" y="613"/>
                  </a:cubicBezTo>
                  <a:cubicBezTo>
                    <a:pt x="381" y="592"/>
                    <a:pt x="360" y="592"/>
                    <a:pt x="360" y="59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7" name="Google Shape;12867;p67"/>
            <p:cNvSpPr/>
            <p:nvPr/>
          </p:nvSpPr>
          <p:spPr>
            <a:xfrm>
              <a:off x="7332314" y="398952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8" name="Google Shape;12868;p67"/>
            <p:cNvSpPr/>
            <p:nvPr/>
          </p:nvSpPr>
          <p:spPr>
            <a:xfrm>
              <a:off x="7331492" y="3987882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69" name="Google Shape;12869;p67"/>
            <p:cNvSpPr/>
            <p:nvPr/>
          </p:nvSpPr>
          <p:spPr>
            <a:xfrm>
              <a:off x="7330632" y="3987882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0" name="Google Shape;12870;p67"/>
            <p:cNvSpPr/>
            <p:nvPr/>
          </p:nvSpPr>
          <p:spPr>
            <a:xfrm>
              <a:off x="7333957" y="399034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1" name="Google Shape;12871;p67"/>
            <p:cNvSpPr/>
            <p:nvPr/>
          </p:nvSpPr>
          <p:spPr>
            <a:xfrm>
              <a:off x="7336422" y="399367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2" name="Google Shape;12872;p67"/>
            <p:cNvSpPr/>
            <p:nvPr/>
          </p:nvSpPr>
          <p:spPr>
            <a:xfrm>
              <a:off x="7336422" y="399281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3" name="Google Shape;12873;p67"/>
            <p:cNvSpPr/>
            <p:nvPr/>
          </p:nvSpPr>
          <p:spPr>
            <a:xfrm>
              <a:off x="7333135" y="398952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4" name="Google Shape;12874;p67"/>
            <p:cNvSpPr/>
            <p:nvPr/>
          </p:nvSpPr>
          <p:spPr>
            <a:xfrm>
              <a:off x="7336422" y="399281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5" name="Google Shape;12875;p67"/>
            <p:cNvSpPr/>
            <p:nvPr/>
          </p:nvSpPr>
          <p:spPr>
            <a:xfrm>
              <a:off x="7335600" y="3993672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6" name="Google Shape;12876;p67"/>
            <p:cNvSpPr/>
            <p:nvPr/>
          </p:nvSpPr>
          <p:spPr>
            <a:xfrm>
              <a:off x="7334778" y="39911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7" name="Google Shape;12877;p67"/>
            <p:cNvSpPr/>
            <p:nvPr/>
          </p:nvSpPr>
          <p:spPr>
            <a:xfrm>
              <a:off x="7335600" y="399281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8" name="Google Shape;12878;p67"/>
            <p:cNvSpPr/>
            <p:nvPr/>
          </p:nvSpPr>
          <p:spPr>
            <a:xfrm>
              <a:off x="7336422" y="399367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79" name="Google Shape;12879;p67"/>
            <p:cNvSpPr/>
            <p:nvPr/>
          </p:nvSpPr>
          <p:spPr>
            <a:xfrm>
              <a:off x="7335600" y="39919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0" name="Google Shape;12880;p67"/>
            <p:cNvSpPr/>
            <p:nvPr/>
          </p:nvSpPr>
          <p:spPr>
            <a:xfrm>
              <a:off x="7430627" y="39639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1" name="Google Shape;12881;p67"/>
            <p:cNvSpPr/>
            <p:nvPr/>
          </p:nvSpPr>
          <p:spPr>
            <a:xfrm>
              <a:off x="7432309" y="396061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2" name="Google Shape;12882;p67"/>
            <p:cNvSpPr/>
            <p:nvPr/>
          </p:nvSpPr>
          <p:spPr>
            <a:xfrm>
              <a:off x="7428983" y="396554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3" name="Google Shape;12883;p67"/>
            <p:cNvSpPr/>
            <p:nvPr/>
          </p:nvSpPr>
          <p:spPr>
            <a:xfrm>
              <a:off x="7435595" y="395482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4" name="Google Shape;12884;p67"/>
            <p:cNvSpPr/>
            <p:nvPr/>
          </p:nvSpPr>
          <p:spPr>
            <a:xfrm>
              <a:off x="7433130" y="3958111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5" name="Google Shape;12885;p67"/>
            <p:cNvSpPr/>
            <p:nvPr/>
          </p:nvSpPr>
          <p:spPr>
            <a:xfrm>
              <a:off x="7426519" y="396554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6" name="Google Shape;12886;p67"/>
            <p:cNvSpPr/>
            <p:nvPr/>
          </p:nvSpPr>
          <p:spPr>
            <a:xfrm>
              <a:off x="7426519" y="396722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7" name="Google Shape;12887;p67"/>
            <p:cNvSpPr/>
            <p:nvPr/>
          </p:nvSpPr>
          <p:spPr>
            <a:xfrm>
              <a:off x="7427340" y="396722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8" name="Google Shape;12888;p67"/>
            <p:cNvSpPr/>
            <p:nvPr/>
          </p:nvSpPr>
          <p:spPr>
            <a:xfrm>
              <a:off x="7427340" y="396722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89" name="Google Shape;12889;p67"/>
            <p:cNvSpPr/>
            <p:nvPr/>
          </p:nvSpPr>
          <p:spPr>
            <a:xfrm>
              <a:off x="7444671" y="3930021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0" name="Google Shape;12890;p67"/>
            <p:cNvSpPr/>
            <p:nvPr/>
          </p:nvSpPr>
          <p:spPr>
            <a:xfrm>
              <a:off x="7438060" y="394903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1" name="Google Shape;12891;p67"/>
            <p:cNvSpPr/>
            <p:nvPr/>
          </p:nvSpPr>
          <p:spPr>
            <a:xfrm>
              <a:off x="7443028" y="393002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2" name="Google Shape;12892;p67"/>
            <p:cNvSpPr/>
            <p:nvPr/>
          </p:nvSpPr>
          <p:spPr>
            <a:xfrm>
              <a:off x="7426519" y="39639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3" name="Google Shape;12893;p67"/>
            <p:cNvSpPr/>
            <p:nvPr/>
          </p:nvSpPr>
          <p:spPr>
            <a:xfrm>
              <a:off x="7433130" y="39448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4" name="Google Shape;12894;p67"/>
            <p:cNvSpPr/>
            <p:nvPr/>
          </p:nvSpPr>
          <p:spPr>
            <a:xfrm>
              <a:off x="7443028" y="393002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5" name="Google Shape;12895;p67"/>
            <p:cNvSpPr/>
            <p:nvPr/>
          </p:nvSpPr>
          <p:spPr>
            <a:xfrm>
              <a:off x="7440563" y="39424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6" name="Google Shape;12896;p67"/>
            <p:cNvSpPr/>
            <p:nvPr/>
          </p:nvSpPr>
          <p:spPr>
            <a:xfrm>
              <a:off x="7441385" y="39424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7" name="Google Shape;12897;p67"/>
            <p:cNvSpPr/>
            <p:nvPr/>
          </p:nvSpPr>
          <p:spPr>
            <a:xfrm>
              <a:off x="7444671" y="393002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8" name="Google Shape;12898;p67"/>
            <p:cNvSpPr/>
            <p:nvPr/>
          </p:nvSpPr>
          <p:spPr>
            <a:xfrm>
              <a:off x="7442207" y="3938276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99" name="Google Shape;12899;p67"/>
            <p:cNvSpPr/>
            <p:nvPr/>
          </p:nvSpPr>
          <p:spPr>
            <a:xfrm>
              <a:off x="7433130" y="395811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0" name="Google Shape;12900;p67"/>
            <p:cNvSpPr/>
            <p:nvPr/>
          </p:nvSpPr>
          <p:spPr>
            <a:xfrm>
              <a:off x="7430627" y="395482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1" name="Google Shape;12901;p67"/>
            <p:cNvSpPr/>
            <p:nvPr/>
          </p:nvSpPr>
          <p:spPr>
            <a:xfrm>
              <a:off x="7430627" y="395400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2" name="Google Shape;12902;p67"/>
            <p:cNvSpPr/>
            <p:nvPr/>
          </p:nvSpPr>
          <p:spPr>
            <a:xfrm>
              <a:off x="7428983" y="39564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3" name="Google Shape;12903;p67"/>
            <p:cNvSpPr/>
            <p:nvPr/>
          </p:nvSpPr>
          <p:spPr>
            <a:xfrm>
              <a:off x="7428983" y="395646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4" name="Google Shape;12904;p67"/>
            <p:cNvSpPr/>
            <p:nvPr/>
          </p:nvSpPr>
          <p:spPr>
            <a:xfrm>
              <a:off x="7425697" y="3930021"/>
              <a:ext cx="20696" cy="38066"/>
            </a:xfrm>
            <a:custGeom>
              <a:avLst/>
              <a:gdLst/>
              <a:ahLst/>
              <a:cxnLst/>
              <a:rect l="l" t="t" r="r" b="b"/>
              <a:pathLst>
                <a:path w="529" h="973" extrusionOk="0">
                  <a:moveTo>
                    <a:pt x="317" y="446"/>
                  </a:moveTo>
                  <a:cubicBezTo>
                    <a:pt x="317" y="465"/>
                    <a:pt x="317" y="465"/>
                    <a:pt x="338" y="465"/>
                  </a:cubicBezTo>
                  <a:cubicBezTo>
                    <a:pt x="328" y="455"/>
                    <a:pt x="322" y="455"/>
                    <a:pt x="320" y="455"/>
                  </a:cubicBezTo>
                  <a:cubicBezTo>
                    <a:pt x="317" y="455"/>
                    <a:pt x="317" y="455"/>
                    <a:pt x="317" y="446"/>
                  </a:cubicBezTo>
                  <a:close/>
                  <a:moveTo>
                    <a:pt x="106" y="613"/>
                  </a:moveTo>
                  <a:cubicBezTo>
                    <a:pt x="127" y="613"/>
                    <a:pt x="127" y="613"/>
                    <a:pt x="127" y="634"/>
                  </a:cubicBezTo>
                  <a:cubicBezTo>
                    <a:pt x="127" y="624"/>
                    <a:pt x="127" y="624"/>
                    <a:pt x="127" y="624"/>
                  </a:cubicBezTo>
                  <a:cubicBezTo>
                    <a:pt x="127" y="624"/>
                    <a:pt x="127" y="624"/>
                    <a:pt x="127" y="613"/>
                  </a:cubicBezTo>
                  <a:close/>
                  <a:moveTo>
                    <a:pt x="42" y="836"/>
                  </a:moveTo>
                  <a:cubicBezTo>
                    <a:pt x="40" y="836"/>
                    <a:pt x="35" y="845"/>
                    <a:pt x="21" y="845"/>
                  </a:cubicBezTo>
                  <a:lnTo>
                    <a:pt x="42" y="845"/>
                  </a:lnTo>
                  <a:cubicBezTo>
                    <a:pt x="42" y="838"/>
                    <a:pt x="42" y="836"/>
                    <a:pt x="42" y="836"/>
                  </a:cubicBezTo>
                  <a:close/>
                  <a:moveTo>
                    <a:pt x="21" y="845"/>
                  </a:moveTo>
                  <a:cubicBezTo>
                    <a:pt x="21" y="845"/>
                    <a:pt x="42" y="867"/>
                    <a:pt x="42" y="867"/>
                  </a:cubicBezTo>
                  <a:cubicBezTo>
                    <a:pt x="42" y="867"/>
                    <a:pt x="42" y="845"/>
                    <a:pt x="21" y="845"/>
                  </a:cubicBezTo>
                  <a:close/>
                  <a:moveTo>
                    <a:pt x="0" y="930"/>
                  </a:moveTo>
                  <a:lnTo>
                    <a:pt x="0" y="951"/>
                  </a:lnTo>
                  <a:lnTo>
                    <a:pt x="21" y="951"/>
                  </a:lnTo>
                  <a:cubicBezTo>
                    <a:pt x="21" y="951"/>
                    <a:pt x="0" y="951"/>
                    <a:pt x="0" y="930"/>
                  </a:cubicBezTo>
                  <a:close/>
                  <a:moveTo>
                    <a:pt x="423" y="1"/>
                  </a:moveTo>
                  <a:lnTo>
                    <a:pt x="423" y="22"/>
                  </a:lnTo>
                  <a:cubicBezTo>
                    <a:pt x="423" y="15"/>
                    <a:pt x="425" y="12"/>
                    <a:pt x="427" y="12"/>
                  </a:cubicBezTo>
                  <a:lnTo>
                    <a:pt x="427" y="12"/>
                  </a:lnTo>
                  <a:cubicBezTo>
                    <a:pt x="432" y="12"/>
                    <a:pt x="437" y="22"/>
                    <a:pt x="423" y="22"/>
                  </a:cubicBezTo>
                  <a:lnTo>
                    <a:pt x="401" y="22"/>
                  </a:lnTo>
                  <a:cubicBezTo>
                    <a:pt x="380" y="43"/>
                    <a:pt x="359" y="43"/>
                    <a:pt x="359" y="43"/>
                  </a:cubicBezTo>
                  <a:cubicBezTo>
                    <a:pt x="359" y="53"/>
                    <a:pt x="354" y="53"/>
                    <a:pt x="349" y="53"/>
                  </a:cubicBezTo>
                  <a:cubicBezTo>
                    <a:pt x="343" y="53"/>
                    <a:pt x="338" y="53"/>
                    <a:pt x="338" y="64"/>
                  </a:cubicBezTo>
                  <a:cubicBezTo>
                    <a:pt x="317" y="64"/>
                    <a:pt x="317" y="85"/>
                    <a:pt x="317" y="85"/>
                  </a:cubicBezTo>
                  <a:cubicBezTo>
                    <a:pt x="317" y="85"/>
                    <a:pt x="317" y="85"/>
                    <a:pt x="317" y="106"/>
                  </a:cubicBezTo>
                  <a:cubicBezTo>
                    <a:pt x="296" y="106"/>
                    <a:pt x="296" y="127"/>
                    <a:pt x="275" y="127"/>
                  </a:cubicBezTo>
                  <a:cubicBezTo>
                    <a:pt x="275" y="169"/>
                    <a:pt x="254" y="191"/>
                    <a:pt x="254" y="212"/>
                  </a:cubicBezTo>
                  <a:lnTo>
                    <a:pt x="254" y="212"/>
                  </a:lnTo>
                  <a:cubicBezTo>
                    <a:pt x="254" y="205"/>
                    <a:pt x="256" y="202"/>
                    <a:pt x="258" y="202"/>
                  </a:cubicBezTo>
                  <a:lnTo>
                    <a:pt x="258" y="202"/>
                  </a:lnTo>
                  <a:cubicBezTo>
                    <a:pt x="263" y="202"/>
                    <a:pt x="268" y="212"/>
                    <a:pt x="254" y="212"/>
                  </a:cubicBezTo>
                  <a:cubicBezTo>
                    <a:pt x="254" y="233"/>
                    <a:pt x="232" y="233"/>
                    <a:pt x="232" y="254"/>
                  </a:cubicBezTo>
                  <a:cubicBezTo>
                    <a:pt x="232" y="254"/>
                    <a:pt x="232" y="275"/>
                    <a:pt x="232" y="275"/>
                  </a:cubicBezTo>
                  <a:cubicBezTo>
                    <a:pt x="211" y="275"/>
                    <a:pt x="232" y="296"/>
                    <a:pt x="211" y="296"/>
                  </a:cubicBezTo>
                  <a:cubicBezTo>
                    <a:pt x="211" y="296"/>
                    <a:pt x="211" y="317"/>
                    <a:pt x="211" y="317"/>
                  </a:cubicBezTo>
                  <a:cubicBezTo>
                    <a:pt x="211" y="317"/>
                    <a:pt x="190" y="338"/>
                    <a:pt x="190" y="338"/>
                  </a:cubicBezTo>
                  <a:cubicBezTo>
                    <a:pt x="190" y="338"/>
                    <a:pt x="211" y="360"/>
                    <a:pt x="190" y="360"/>
                  </a:cubicBezTo>
                  <a:cubicBezTo>
                    <a:pt x="190" y="360"/>
                    <a:pt x="190" y="381"/>
                    <a:pt x="190" y="381"/>
                  </a:cubicBezTo>
                  <a:lnTo>
                    <a:pt x="190" y="402"/>
                  </a:lnTo>
                  <a:cubicBezTo>
                    <a:pt x="190" y="402"/>
                    <a:pt x="170" y="382"/>
                    <a:pt x="169" y="381"/>
                  </a:cubicBezTo>
                  <a:lnTo>
                    <a:pt x="169" y="381"/>
                  </a:lnTo>
                  <a:cubicBezTo>
                    <a:pt x="190" y="402"/>
                    <a:pt x="169" y="402"/>
                    <a:pt x="169" y="402"/>
                  </a:cubicBezTo>
                  <a:cubicBezTo>
                    <a:pt x="180" y="412"/>
                    <a:pt x="180" y="412"/>
                    <a:pt x="177" y="412"/>
                  </a:cubicBezTo>
                  <a:cubicBezTo>
                    <a:pt x="174" y="412"/>
                    <a:pt x="169" y="412"/>
                    <a:pt x="169" y="423"/>
                  </a:cubicBezTo>
                  <a:cubicBezTo>
                    <a:pt x="169" y="423"/>
                    <a:pt x="169" y="444"/>
                    <a:pt x="148" y="444"/>
                  </a:cubicBezTo>
                  <a:cubicBezTo>
                    <a:pt x="148" y="465"/>
                    <a:pt x="148" y="486"/>
                    <a:pt x="148" y="486"/>
                  </a:cubicBezTo>
                  <a:cubicBezTo>
                    <a:pt x="148" y="486"/>
                    <a:pt x="148" y="507"/>
                    <a:pt x="148" y="507"/>
                  </a:cubicBezTo>
                  <a:lnTo>
                    <a:pt x="127" y="507"/>
                  </a:lnTo>
                  <a:cubicBezTo>
                    <a:pt x="127" y="529"/>
                    <a:pt x="127" y="529"/>
                    <a:pt x="127" y="529"/>
                  </a:cubicBezTo>
                  <a:cubicBezTo>
                    <a:pt x="106" y="529"/>
                    <a:pt x="127" y="529"/>
                    <a:pt x="127" y="550"/>
                  </a:cubicBezTo>
                  <a:lnTo>
                    <a:pt x="148" y="550"/>
                  </a:lnTo>
                  <a:cubicBezTo>
                    <a:pt x="127" y="571"/>
                    <a:pt x="127" y="571"/>
                    <a:pt x="127" y="571"/>
                  </a:cubicBezTo>
                  <a:cubicBezTo>
                    <a:pt x="127" y="592"/>
                    <a:pt x="127" y="592"/>
                    <a:pt x="127" y="592"/>
                  </a:cubicBezTo>
                  <a:cubicBezTo>
                    <a:pt x="127" y="613"/>
                    <a:pt x="127" y="613"/>
                    <a:pt x="127" y="613"/>
                  </a:cubicBezTo>
                  <a:cubicBezTo>
                    <a:pt x="127" y="613"/>
                    <a:pt x="148" y="634"/>
                    <a:pt x="127" y="634"/>
                  </a:cubicBezTo>
                  <a:lnTo>
                    <a:pt x="106" y="634"/>
                  </a:lnTo>
                  <a:cubicBezTo>
                    <a:pt x="106" y="645"/>
                    <a:pt x="106" y="645"/>
                    <a:pt x="106" y="645"/>
                  </a:cubicBezTo>
                  <a:cubicBezTo>
                    <a:pt x="106" y="645"/>
                    <a:pt x="106" y="645"/>
                    <a:pt x="106" y="655"/>
                  </a:cubicBezTo>
                  <a:lnTo>
                    <a:pt x="85" y="655"/>
                  </a:lnTo>
                  <a:cubicBezTo>
                    <a:pt x="106" y="655"/>
                    <a:pt x="106" y="676"/>
                    <a:pt x="106" y="676"/>
                  </a:cubicBezTo>
                  <a:lnTo>
                    <a:pt x="85" y="676"/>
                  </a:lnTo>
                  <a:cubicBezTo>
                    <a:pt x="85" y="698"/>
                    <a:pt x="106" y="698"/>
                    <a:pt x="106" y="698"/>
                  </a:cubicBezTo>
                  <a:lnTo>
                    <a:pt x="85" y="698"/>
                  </a:lnTo>
                  <a:lnTo>
                    <a:pt x="85" y="719"/>
                  </a:lnTo>
                  <a:cubicBezTo>
                    <a:pt x="85" y="719"/>
                    <a:pt x="85" y="740"/>
                    <a:pt x="85" y="740"/>
                  </a:cubicBezTo>
                  <a:lnTo>
                    <a:pt x="64" y="740"/>
                  </a:lnTo>
                  <a:cubicBezTo>
                    <a:pt x="64" y="761"/>
                    <a:pt x="85" y="761"/>
                    <a:pt x="85" y="761"/>
                  </a:cubicBezTo>
                  <a:cubicBezTo>
                    <a:pt x="85" y="782"/>
                    <a:pt x="85" y="782"/>
                    <a:pt x="85" y="782"/>
                  </a:cubicBezTo>
                  <a:lnTo>
                    <a:pt x="64" y="782"/>
                  </a:lnTo>
                  <a:cubicBezTo>
                    <a:pt x="64" y="782"/>
                    <a:pt x="64" y="803"/>
                    <a:pt x="64" y="803"/>
                  </a:cubicBezTo>
                  <a:lnTo>
                    <a:pt x="42" y="803"/>
                  </a:lnTo>
                  <a:cubicBezTo>
                    <a:pt x="64" y="824"/>
                    <a:pt x="64" y="824"/>
                    <a:pt x="64" y="824"/>
                  </a:cubicBezTo>
                  <a:lnTo>
                    <a:pt x="42" y="824"/>
                  </a:lnTo>
                  <a:lnTo>
                    <a:pt x="42" y="845"/>
                  </a:lnTo>
                  <a:cubicBezTo>
                    <a:pt x="42" y="845"/>
                    <a:pt x="42" y="845"/>
                    <a:pt x="42" y="867"/>
                  </a:cubicBezTo>
                  <a:lnTo>
                    <a:pt x="21" y="867"/>
                  </a:lnTo>
                  <a:cubicBezTo>
                    <a:pt x="42" y="867"/>
                    <a:pt x="42" y="888"/>
                    <a:pt x="42" y="888"/>
                  </a:cubicBezTo>
                  <a:lnTo>
                    <a:pt x="21" y="888"/>
                  </a:lnTo>
                  <a:cubicBezTo>
                    <a:pt x="21" y="888"/>
                    <a:pt x="21" y="888"/>
                    <a:pt x="21" y="909"/>
                  </a:cubicBezTo>
                  <a:cubicBezTo>
                    <a:pt x="21" y="919"/>
                    <a:pt x="21" y="919"/>
                    <a:pt x="21" y="919"/>
                  </a:cubicBezTo>
                  <a:cubicBezTo>
                    <a:pt x="21" y="919"/>
                    <a:pt x="21" y="919"/>
                    <a:pt x="21" y="930"/>
                  </a:cubicBezTo>
                  <a:cubicBezTo>
                    <a:pt x="14" y="923"/>
                    <a:pt x="10" y="921"/>
                    <a:pt x="6" y="921"/>
                  </a:cubicBezTo>
                  <a:cubicBezTo>
                    <a:pt x="0" y="921"/>
                    <a:pt x="0" y="930"/>
                    <a:pt x="0" y="930"/>
                  </a:cubicBezTo>
                  <a:cubicBezTo>
                    <a:pt x="21" y="930"/>
                    <a:pt x="0" y="930"/>
                    <a:pt x="21" y="951"/>
                  </a:cubicBezTo>
                  <a:lnTo>
                    <a:pt x="42" y="951"/>
                  </a:lnTo>
                  <a:cubicBezTo>
                    <a:pt x="42" y="951"/>
                    <a:pt x="42" y="930"/>
                    <a:pt x="42" y="930"/>
                  </a:cubicBezTo>
                  <a:lnTo>
                    <a:pt x="64" y="930"/>
                  </a:lnTo>
                  <a:cubicBezTo>
                    <a:pt x="85" y="909"/>
                    <a:pt x="64" y="909"/>
                    <a:pt x="64" y="909"/>
                  </a:cubicBezTo>
                  <a:lnTo>
                    <a:pt x="85" y="909"/>
                  </a:lnTo>
                  <a:cubicBezTo>
                    <a:pt x="85" y="909"/>
                    <a:pt x="85" y="909"/>
                    <a:pt x="85" y="888"/>
                  </a:cubicBezTo>
                  <a:lnTo>
                    <a:pt x="106" y="888"/>
                  </a:lnTo>
                  <a:cubicBezTo>
                    <a:pt x="106" y="888"/>
                    <a:pt x="106" y="867"/>
                    <a:pt x="85" y="867"/>
                  </a:cubicBezTo>
                  <a:lnTo>
                    <a:pt x="106" y="867"/>
                  </a:lnTo>
                  <a:cubicBezTo>
                    <a:pt x="106" y="867"/>
                    <a:pt x="106" y="867"/>
                    <a:pt x="106" y="845"/>
                  </a:cubicBezTo>
                  <a:lnTo>
                    <a:pt x="127" y="845"/>
                  </a:lnTo>
                  <a:cubicBezTo>
                    <a:pt x="127" y="824"/>
                    <a:pt x="127" y="824"/>
                    <a:pt x="127" y="824"/>
                  </a:cubicBezTo>
                  <a:lnTo>
                    <a:pt x="148" y="824"/>
                  </a:lnTo>
                  <a:cubicBezTo>
                    <a:pt x="137" y="814"/>
                    <a:pt x="137" y="814"/>
                    <a:pt x="140" y="814"/>
                  </a:cubicBezTo>
                  <a:cubicBezTo>
                    <a:pt x="143" y="814"/>
                    <a:pt x="148" y="814"/>
                    <a:pt x="148" y="803"/>
                  </a:cubicBezTo>
                  <a:cubicBezTo>
                    <a:pt x="148" y="793"/>
                    <a:pt x="153" y="793"/>
                    <a:pt x="156" y="793"/>
                  </a:cubicBezTo>
                  <a:cubicBezTo>
                    <a:pt x="159" y="793"/>
                    <a:pt x="159" y="793"/>
                    <a:pt x="148" y="782"/>
                  </a:cubicBezTo>
                  <a:lnTo>
                    <a:pt x="169" y="782"/>
                  </a:lnTo>
                  <a:cubicBezTo>
                    <a:pt x="148" y="761"/>
                    <a:pt x="190" y="761"/>
                    <a:pt x="190" y="740"/>
                  </a:cubicBezTo>
                  <a:cubicBezTo>
                    <a:pt x="190" y="740"/>
                    <a:pt x="190" y="740"/>
                    <a:pt x="190" y="719"/>
                  </a:cubicBezTo>
                  <a:lnTo>
                    <a:pt x="211" y="719"/>
                  </a:lnTo>
                  <a:cubicBezTo>
                    <a:pt x="211" y="719"/>
                    <a:pt x="190" y="698"/>
                    <a:pt x="211" y="698"/>
                  </a:cubicBezTo>
                  <a:cubicBezTo>
                    <a:pt x="211" y="698"/>
                    <a:pt x="211" y="676"/>
                    <a:pt x="211" y="676"/>
                  </a:cubicBezTo>
                  <a:cubicBezTo>
                    <a:pt x="211" y="666"/>
                    <a:pt x="217" y="666"/>
                    <a:pt x="222" y="666"/>
                  </a:cubicBezTo>
                  <a:cubicBezTo>
                    <a:pt x="227" y="666"/>
                    <a:pt x="232" y="666"/>
                    <a:pt x="232" y="655"/>
                  </a:cubicBezTo>
                  <a:cubicBezTo>
                    <a:pt x="232" y="655"/>
                    <a:pt x="254" y="634"/>
                    <a:pt x="254" y="634"/>
                  </a:cubicBezTo>
                  <a:cubicBezTo>
                    <a:pt x="254" y="613"/>
                    <a:pt x="275" y="613"/>
                    <a:pt x="254" y="613"/>
                  </a:cubicBezTo>
                  <a:cubicBezTo>
                    <a:pt x="275" y="613"/>
                    <a:pt x="254" y="592"/>
                    <a:pt x="254" y="592"/>
                  </a:cubicBezTo>
                  <a:lnTo>
                    <a:pt x="275" y="592"/>
                  </a:lnTo>
                  <a:cubicBezTo>
                    <a:pt x="275" y="592"/>
                    <a:pt x="275" y="571"/>
                    <a:pt x="275" y="571"/>
                  </a:cubicBezTo>
                  <a:cubicBezTo>
                    <a:pt x="275" y="571"/>
                    <a:pt x="296" y="550"/>
                    <a:pt x="296" y="550"/>
                  </a:cubicBezTo>
                  <a:cubicBezTo>
                    <a:pt x="296" y="529"/>
                    <a:pt x="296" y="529"/>
                    <a:pt x="296" y="529"/>
                  </a:cubicBezTo>
                  <a:cubicBezTo>
                    <a:pt x="296" y="529"/>
                    <a:pt x="296" y="507"/>
                    <a:pt x="296" y="507"/>
                  </a:cubicBezTo>
                  <a:cubicBezTo>
                    <a:pt x="296" y="507"/>
                    <a:pt x="296" y="486"/>
                    <a:pt x="317" y="486"/>
                  </a:cubicBezTo>
                  <a:cubicBezTo>
                    <a:pt x="317" y="486"/>
                    <a:pt x="317" y="465"/>
                    <a:pt x="317" y="465"/>
                  </a:cubicBezTo>
                  <a:cubicBezTo>
                    <a:pt x="317" y="465"/>
                    <a:pt x="317" y="444"/>
                    <a:pt x="317" y="444"/>
                  </a:cubicBezTo>
                  <a:cubicBezTo>
                    <a:pt x="317" y="437"/>
                    <a:pt x="319" y="435"/>
                    <a:pt x="322" y="435"/>
                  </a:cubicBezTo>
                  <a:cubicBezTo>
                    <a:pt x="329" y="435"/>
                    <a:pt x="338" y="444"/>
                    <a:pt x="338" y="444"/>
                  </a:cubicBezTo>
                  <a:cubicBezTo>
                    <a:pt x="338" y="444"/>
                    <a:pt x="338" y="423"/>
                    <a:pt x="338" y="423"/>
                  </a:cubicBezTo>
                  <a:lnTo>
                    <a:pt x="338" y="402"/>
                  </a:lnTo>
                  <a:cubicBezTo>
                    <a:pt x="359" y="402"/>
                    <a:pt x="359" y="381"/>
                    <a:pt x="359" y="381"/>
                  </a:cubicBezTo>
                  <a:cubicBezTo>
                    <a:pt x="359" y="360"/>
                    <a:pt x="359" y="360"/>
                    <a:pt x="359" y="360"/>
                  </a:cubicBezTo>
                  <a:cubicBezTo>
                    <a:pt x="359" y="360"/>
                    <a:pt x="359" y="338"/>
                    <a:pt x="359" y="338"/>
                  </a:cubicBezTo>
                  <a:cubicBezTo>
                    <a:pt x="380" y="338"/>
                    <a:pt x="380" y="338"/>
                    <a:pt x="380" y="317"/>
                  </a:cubicBezTo>
                  <a:cubicBezTo>
                    <a:pt x="380" y="317"/>
                    <a:pt x="380" y="296"/>
                    <a:pt x="380" y="296"/>
                  </a:cubicBezTo>
                  <a:lnTo>
                    <a:pt x="401" y="296"/>
                  </a:lnTo>
                  <a:cubicBezTo>
                    <a:pt x="401" y="275"/>
                    <a:pt x="401" y="275"/>
                    <a:pt x="401" y="275"/>
                  </a:cubicBezTo>
                  <a:cubicBezTo>
                    <a:pt x="401" y="275"/>
                    <a:pt x="401" y="254"/>
                    <a:pt x="423" y="233"/>
                  </a:cubicBezTo>
                  <a:cubicBezTo>
                    <a:pt x="423" y="212"/>
                    <a:pt x="423" y="212"/>
                    <a:pt x="423" y="212"/>
                  </a:cubicBezTo>
                  <a:lnTo>
                    <a:pt x="444" y="212"/>
                  </a:lnTo>
                  <a:cubicBezTo>
                    <a:pt x="444" y="212"/>
                    <a:pt x="528" y="64"/>
                    <a:pt x="486" y="22"/>
                  </a:cubicBezTo>
                  <a:cubicBezTo>
                    <a:pt x="465" y="1"/>
                    <a:pt x="465" y="1"/>
                    <a:pt x="465" y="1"/>
                  </a:cubicBezTo>
                  <a:close/>
                  <a:moveTo>
                    <a:pt x="0" y="951"/>
                  </a:moveTo>
                  <a:cubicBezTo>
                    <a:pt x="0" y="951"/>
                    <a:pt x="0" y="972"/>
                    <a:pt x="0" y="972"/>
                  </a:cubicBezTo>
                  <a:lnTo>
                    <a:pt x="21" y="972"/>
                  </a:lnTo>
                  <a:cubicBezTo>
                    <a:pt x="21" y="972"/>
                    <a:pt x="0" y="951"/>
                    <a:pt x="0" y="95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5" name="Google Shape;12905;p67"/>
            <p:cNvSpPr/>
            <p:nvPr/>
          </p:nvSpPr>
          <p:spPr>
            <a:xfrm>
              <a:off x="7428983" y="39564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6" name="Google Shape;12906;p67"/>
            <p:cNvSpPr/>
            <p:nvPr/>
          </p:nvSpPr>
          <p:spPr>
            <a:xfrm>
              <a:off x="7430627" y="3953142"/>
              <a:ext cx="39" cy="900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7" name="Google Shape;12907;p67"/>
            <p:cNvSpPr/>
            <p:nvPr/>
          </p:nvSpPr>
          <p:spPr>
            <a:xfrm>
              <a:off x="7430627" y="395232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8" name="Google Shape;12908;p67"/>
            <p:cNvSpPr/>
            <p:nvPr/>
          </p:nvSpPr>
          <p:spPr>
            <a:xfrm>
              <a:off x="7428983" y="395893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09" name="Google Shape;12909;p67"/>
            <p:cNvSpPr/>
            <p:nvPr/>
          </p:nvSpPr>
          <p:spPr>
            <a:xfrm>
              <a:off x="7426519" y="39639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0" name="Google Shape;12910;p67"/>
            <p:cNvSpPr/>
            <p:nvPr/>
          </p:nvSpPr>
          <p:spPr>
            <a:xfrm>
              <a:off x="7427340" y="39639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1" name="Google Shape;12911;p67"/>
            <p:cNvSpPr/>
            <p:nvPr/>
          </p:nvSpPr>
          <p:spPr>
            <a:xfrm>
              <a:off x="7428983" y="395728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2" name="Google Shape;12912;p67"/>
            <p:cNvSpPr/>
            <p:nvPr/>
          </p:nvSpPr>
          <p:spPr>
            <a:xfrm>
              <a:off x="7427340" y="396307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3" name="Google Shape;12913;p67"/>
            <p:cNvSpPr/>
            <p:nvPr/>
          </p:nvSpPr>
          <p:spPr>
            <a:xfrm>
              <a:off x="7426519" y="39639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4" name="Google Shape;12914;p67"/>
            <p:cNvSpPr/>
            <p:nvPr/>
          </p:nvSpPr>
          <p:spPr>
            <a:xfrm>
              <a:off x="7428162" y="396061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5" name="Google Shape;12915;p67"/>
            <p:cNvSpPr/>
            <p:nvPr/>
          </p:nvSpPr>
          <p:spPr>
            <a:xfrm>
              <a:off x="7426519" y="396307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6" name="Google Shape;12916;p67"/>
            <p:cNvSpPr/>
            <p:nvPr/>
          </p:nvSpPr>
          <p:spPr>
            <a:xfrm>
              <a:off x="7426519" y="39639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7" name="Google Shape;12917;p67"/>
            <p:cNvSpPr/>
            <p:nvPr/>
          </p:nvSpPr>
          <p:spPr>
            <a:xfrm>
              <a:off x="7428162" y="39614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8" name="Google Shape;12918;p67"/>
            <p:cNvSpPr/>
            <p:nvPr/>
          </p:nvSpPr>
          <p:spPr>
            <a:xfrm>
              <a:off x="7372805" y="392258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19" name="Google Shape;12919;p67"/>
            <p:cNvSpPr/>
            <p:nvPr/>
          </p:nvSpPr>
          <p:spPr>
            <a:xfrm>
              <a:off x="7372805" y="39209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0" name="Google Shape;12920;p67"/>
            <p:cNvSpPr/>
            <p:nvPr/>
          </p:nvSpPr>
          <p:spPr>
            <a:xfrm>
              <a:off x="7372805" y="3923410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1" name="Google Shape;12921;p67"/>
            <p:cNvSpPr/>
            <p:nvPr/>
          </p:nvSpPr>
          <p:spPr>
            <a:xfrm>
              <a:off x="7371983" y="3916798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2" name="Google Shape;12922;p67"/>
            <p:cNvSpPr/>
            <p:nvPr/>
          </p:nvSpPr>
          <p:spPr>
            <a:xfrm>
              <a:off x="7372805" y="391926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3" name="Google Shape;12923;p67"/>
            <p:cNvSpPr/>
            <p:nvPr/>
          </p:nvSpPr>
          <p:spPr>
            <a:xfrm>
              <a:off x="7370301" y="39250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4" name="Google Shape;12924;p67"/>
            <p:cNvSpPr/>
            <p:nvPr/>
          </p:nvSpPr>
          <p:spPr>
            <a:xfrm>
              <a:off x="7371122" y="392587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5" name="Google Shape;12925;p67"/>
            <p:cNvSpPr/>
            <p:nvPr/>
          </p:nvSpPr>
          <p:spPr>
            <a:xfrm>
              <a:off x="7371983" y="39250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6" name="Google Shape;12926;p67"/>
            <p:cNvSpPr/>
            <p:nvPr/>
          </p:nvSpPr>
          <p:spPr>
            <a:xfrm>
              <a:off x="7371983" y="39250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7" name="Google Shape;12927;p67"/>
            <p:cNvSpPr/>
            <p:nvPr/>
          </p:nvSpPr>
          <p:spPr>
            <a:xfrm>
              <a:off x="7367015" y="3902753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8" name="Google Shape;12928;p67"/>
            <p:cNvSpPr/>
            <p:nvPr/>
          </p:nvSpPr>
          <p:spPr>
            <a:xfrm>
              <a:off x="7371122" y="391351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29" name="Google Shape;12929;p67"/>
            <p:cNvSpPr/>
            <p:nvPr/>
          </p:nvSpPr>
          <p:spPr>
            <a:xfrm>
              <a:off x="7366193" y="39035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0" name="Google Shape;12930;p67"/>
            <p:cNvSpPr/>
            <p:nvPr/>
          </p:nvSpPr>
          <p:spPr>
            <a:xfrm>
              <a:off x="7369479" y="39242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1" name="Google Shape;12931;p67"/>
            <p:cNvSpPr/>
            <p:nvPr/>
          </p:nvSpPr>
          <p:spPr>
            <a:xfrm>
              <a:off x="7365372" y="391433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2" name="Google Shape;12932;p67"/>
            <p:cNvSpPr/>
            <p:nvPr/>
          </p:nvSpPr>
          <p:spPr>
            <a:xfrm>
              <a:off x="7366193" y="39035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3" name="Google Shape;12933;p67"/>
            <p:cNvSpPr/>
            <p:nvPr/>
          </p:nvSpPr>
          <p:spPr>
            <a:xfrm>
              <a:off x="7370301" y="390936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4" name="Google Shape;12934;p67"/>
            <p:cNvSpPr/>
            <p:nvPr/>
          </p:nvSpPr>
          <p:spPr>
            <a:xfrm>
              <a:off x="7370301" y="390936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1" y="0"/>
                    <a:pt x="1" y="0"/>
                    <a:pt x="22" y="0"/>
                  </a:cubicBez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5" name="Google Shape;12935;p67"/>
            <p:cNvSpPr/>
            <p:nvPr/>
          </p:nvSpPr>
          <p:spPr>
            <a:xfrm>
              <a:off x="7367015" y="39027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6" name="Google Shape;12936;p67"/>
            <p:cNvSpPr/>
            <p:nvPr/>
          </p:nvSpPr>
          <p:spPr>
            <a:xfrm>
              <a:off x="7369479" y="39069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7" name="Google Shape;12937;p67"/>
            <p:cNvSpPr/>
            <p:nvPr/>
          </p:nvSpPr>
          <p:spPr>
            <a:xfrm>
              <a:off x="7372805" y="391926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8" name="Google Shape;12938;p67"/>
            <p:cNvSpPr/>
            <p:nvPr/>
          </p:nvSpPr>
          <p:spPr>
            <a:xfrm>
              <a:off x="7367836" y="391926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39" name="Google Shape;12939;p67"/>
            <p:cNvSpPr/>
            <p:nvPr/>
          </p:nvSpPr>
          <p:spPr>
            <a:xfrm>
              <a:off x="7367836" y="39184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0" name="Google Shape;12940;p67"/>
            <p:cNvSpPr/>
            <p:nvPr/>
          </p:nvSpPr>
          <p:spPr>
            <a:xfrm>
              <a:off x="7367836" y="39201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1" name="Google Shape;12941;p67"/>
            <p:cNvSpPr/>
            <p:nvPr/>
          </p:nvSpPr>
          <p:spPr>
            <a:xfrm>
              <a:off x="7367836" y="39201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2" name="Google Shape;12942;p67"/>
            <p:cNvSpPr/>
            <p:nvPr/>
          </p:nvSpPr>
          <p:spPr>
            <a:xfrm>
              <a:off x="7367015" y="39184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3" name="Google Shape;12943;p67"/>
            <p:cNvSpPr/>
            <p:nvPr/>
          </p:nvSpPr>
          <p:spPr>
            <a:xfrm>
              <a:off x="7363689" y="3902753"/>
              <a:ext cx="9155" cy="24021"/>
            </a:xfrm>
            <a:custGeom>
              <a:avLst/>
              <a:gdLst/>
              <a:ahLst/>
              <a:cxnLst/>
              <a:rect l="l" t="t" r="r" b="b"/>
              <a:pathLst>
                <a:path w="234" h="614" extrusionOk="0">
                  <a:moveTo>
                    <a:pt x="64" y="0"/>
                  </a:moveTo>
                  <a:cubicBezTo>
                    <a:pt x="64" y="0"/>
                    <a:pt x="64" y="0"/>
                    <a:pt x="64" y="22"/>
                  </a:cubicBezTo>
                  <a:cubicBezTo>
                    <a:pt x="64" y="22"/>
                    <a:pt x="74" y="12"/>
                    <a:pt x="80" y="12"/>
                  </a:cubicBezTo>
                  <a:cubicBezTo>
                    <a:pt x="83" y="12"/>
                    <a:pt x="85" y="14"/>
                    <a:pt x="85" y="22"/>
                  </a:cubicBezTo>
                  <a:lnTo>
                    <a:pt x="43" y="22"/>
                  </a:lnTo>
                  <a:cubicBezTo>
                    <a:pt x="43" y="22"/>
                    <a:pt x="43" y="43"/>
                    <a:pt x="43" y="43"/>
                  </a:cubicBezTo>
                  <a:cubicBezTo>
                    <a:pt x="22" y="64"/>
                    <a:pt x="1" y="64"/>
                    <a:pt x="22" y="85"/>
                  </a:cubicBezTo>
                  <a:lnTo>
                    <a:pt x="1" y="85"/>
                  </a:lnTo>
                  <a:cubicBezTo>
                    <a:pt x="1" y="106"/>
                    <a:pt x="1" y="106"/>
                    <a:pt x="1" y="106"/>
                  </a:cubicBezTo>
                  <a:cubicBezTo>
                    <a:pt x="1" y="127"/>
                    <a:pt x="1" y="127"/>
                    <a:pt x="1" y="148"/>
                  </a:cubicBezTo>
                  <a:cubicBezTo>
                    <a:pt x="1" y="148"/>
                    <a:pt x="1" y="169"/>
                    <a:pt x="1" y="191"/>
                  </a:cubicBezTo>
                  <a:cubicBezTo>
                    <a:pt x="1" y="191"/>
                    <a:pt x="10" y="181"/>
                    <a:pt x="16" y="181"/>
                  </a:cubicBezTo>
                  <a:cubicBezTo>
                    <a:pt x="20" y="181"/>
                    <a:pt x="22" y="183"/>
                    <a:pt x="22" y="191"/>
                  </a:cubicBezTo>
                  <a:lnTo>
                    <a:pt x="1" y="191"/>
                  </a:lnTo>
                  <a:cubicBezTo>
                    <a:pt x="22" y="191"/>
                    <a:pt x="1" y="212"/>
                    <a:pt x="22" y="212"/>
                  </a:cubicBezTo>
                  <a:cubicBezTo>
                    <a:pt x="22" y="212"/>
                    <a:pt x="22" y="212"/>
                    <a:pt x="22" y="233"/>
                  </a:cubicBezTo>
                  <a:cubicBezTo>
                    <a:pt x="22" y="233"/>
                    <a:pt x="22" y="254"/>
                    <a:pt x="22" y="254"/>
                  </a:cubicBezTo>
                  <a:lnTo>
                    <a:pt x="43" y="254"/>
                  </a:lnTo>
                  <a:cubicBezTo>
                    <a:pt x="22" y="275"/>
                    <a:pt x="43" y="275"/>
                    <a:pt x="43" y="275"/>
                  </a:cubicBezTo>
                  <a:cubicBezTo>
                    <a:pt x="43" y="275"/>
                    <a:pt x="64" y="275"/>
                    <a:pt x="43" y="296"/>
                  </a:cubicBezTo>
                  <a:cubicBezTo>
                    <a:pt x="43" y="296"/>
                    <a:pt x="43" y="296"/>
                    <a:pt x="43" y="317"/>
                  </a:cubicBezTo>
                  <a:cubicBezTo>
                    <a:pt x="43" y="317"/>
                    <a:pt x="43" y="338"/>
                    <a:pt x="43" y="338"/>
                  </a:cubicBezTo>
                  <a:cubicBezTo>
                    <a:pt x="43" y="338"/>
                    <a:pt x="64" y="338"/>
                    <a:pt x="64" y="360"/>
                  </a:cubicBezTo>
                  <a:lnTo>
                    <a:pt x="43" y="360"/>
                  </a:lnTo>
                  <a:lnTo>
                    <a:pt x="64" y="381"/>
                  </a:lnTo>
                  <a:lnTo>
                    <a:pt x="106" y="381"/>
                  </a:lnTo>
                  <a:cubicBezTo>
                    <a:pt x="96" y="391"/>
                    <a:pt x="91" y="391"/>
                    <a:pt x="88" y="391"/>
                  </a:cubicBezTo>
                  <a:cubicBezTo>
                    <a:pt x="85" y="391"/>
                    <a:pt x="85" y="391"/>
                    <a:pt x="85" y="402"/>
                  </a:cubicBezTo>
                  <a:lnTo>
                    <a:pt x="128" y="402"/>
                  </a:lnTo>
                  <a:cubicBezTo>
                    <a:pt x="122" y="407"/>
                    <a:pt x="118" y="411"/>
                    <a:pt x="115" y="414"/>
                  </a:cubicBezTo>
                  <a:lnTo>
                    <a:pt x="115" y="414"/>
                  </a:lnTo>
                  <a:cubicBezTo>
                    <a:pt x="114" y="414"/>
                    <a:pt x="114" y="414"/>
                    <a:pt x="113" y="414"/>
                  </a:cubicBezTo>
                  <a:cubicBezTo>
                    <a:pt x="106" y="414"/>
                    <a:pt x="106" y="423"/>
                    <a:pt x="106" y="423"/>
                  </a:cubicBezTo>
                  <a:cubicBezTo>
                    <a:pt x="106" y="423"/>
                    <a:pt x="106" y="423"/>
                    <a:pt x="115" y="414"/>
                  </a:cubicBezTo>
                  <a:lnTo>
                    <a:pt x="115" y="414"/>
                  </a:lnTo>
                  <a:cubicBezTo>
                    <a:pt x="118" y="415"/>
                    <a:pt x="122" y="418"/>
                    <a:pt x="128" y="423"/>
                  </a:cubicBezTo>
                  <a:lnTo>
                    <a:pt x="106" y="423"/>
                  </a:lnTo>
                  <a:cubicBezTo>
                    <a:pt x="106" y="423"/>
                    <a:pt x="106" y="444"/>
                    <a:pt x="106" y="444"/>
                  </a:cubicBezTo>
                  <a:cubicBezTo>
                    <a:pt x="128" y="444"/>
                    <a:pt x="106" y="465"/>
                    <a:pt x="106" y="465"/>
                  </a:cubicBezTo>
                  <a:lnTo>
                    <a:pt x="149" y="465"/>
                  </a:lnTo>
                  <a:cubicBezTo>
                    <a:pt x="149" y="465"/>
                    <a:pt x="149" y="465"/>
                    <a:pt x="128" y="486"/>
                  </a:cubicBezTo>
                  <a:lnTo>
                    <a:pt x="149" y="486"/>
                  </a:lnTo>
                  <a:cubicBezTo>
                    <a:pt x="149" y="486"/>
                    <a:pt x="128" y="507"/>
                    <a:pt x="149" y="507"/>
                  </a:cubicBezTo>
                  <a:lnTo>
                    <a:pt x="170" y="507"/>
                  </a:lnTo>
                  <a:cubicBezTo>
                    <a:pt x="149" y="507"/>
                    <a:pt x="149" y="507"/>
                    <a:pt x="149" y="529"/>
                  </a:cubicBezTo>
                  <a:cubicBezTo>
                    <a:pt x="149" y="529"/>
                    <a:pt x="149" y="550"/>
                    <a:pt x="149" y="550"/>
                  </a:cubicBezTo>
                  <a:lnTo>
                    <a:pt x="170" y="550"/>
                  </a:lnTo>
                  <a:cubicBezTo>
                    <a:pt x="170" y="550"/>
                    <a:pt x="170" y="571"/>
                    <a:pt x="170" y="571"/>
                  </a:cubicBezTo>
                  <a:cubicBezTo>
                    <a:pt x="170" y="571"/>
                    <a:pt x="170" y="571"/>
                    <a:pt x="170" y="592"/>
                  </a:cubicBezTo>
                  <a:cubicBezTo>
                    <a:pt x="191" y="613"/>
                    <a:pt x="170" y="613"/>
                    <a:pt x="170" y="613"/>
                  </a:cubicBezTo>
                  <a:lnTo>
                    <a:pt x="191" y="613"/>
                  </a:lnTo>
                  <a:cubicBezTo>
                    <a:pt x="191" y="602"/>
                    <a:pt x="191" y="602"/>
                    <a:pt x="191" y="602"/>
                  </a:cubicBezTo>
                  <a:cubicBezTo>
                    <a:pt x="191" y="602"/>
                    <a:pt x="191" y="602"/>
                    <a:pt x="191" y="592"/>
                  </a:cubicBezTo>
                  <a:lnTo>
                    <a:pt x="212" y="592"/>
                  </a:lnTo>
                  <a:lnTo>
                    <a:pt x="212" y="571"/>
                  </a:lnTo>
                  <a:cubicBezTo>
                    <a:pt x="212" y="571"/>
                    <a:pt x="212" y="571"/>
                    <a:pt x="212" y="550"/>
                  </a:cubicBezTo>
                  <a:cubicBezTo>
                    <a:pt x="233" y="550"/>
                    <a:pt x="212" y="550"/>
                    <a:pt x="233" y="529"/>
                  </a:cubicBezTo>
                  <a:lnTo>
                    <a:pt x="212" y="529"/>
                  </a:lnTo>
                  <a:cubicBezTo>
                    <a:pt x="212" y="529"/>
                    <a:pt x="233" y="507"/>
                    <a:pt x="233" y="507"/>
                  </a:cubicBezTo>
                  <a:lnTo>
                    <a:pt x="233" y="486"/>
                  </a:lnTo>
                  <a:lnTo>
                    <a:pt x="212" y="486"/>
                  </a:lnTo>
                  <a:lnTo>
                    <a:pt x="212" y="465"/>
                  </a:lnTo>
                  <a:lnTo>
                    <a:pt x="233" y="444"/>
                  </a:lnTo>
                  <a:cubicBezTo>
                    <a:pt x="212" y="444"/>
                    <a:pt x="233" y="444"/>
                    <a:pt x="233" y="423"/>
                  </a:cubicBezTo>
                  <a:lnTo>
                    <a:pt x="212" y="423"/>
                  </a:lnTo>
                  <a:lnTo>
                    <a:pt x="233" y="402"/>
                  </a:lnTo>
                  <a:lnTo>
                    <a:pt x="212" y="402"/>
                  </a:lnTo>
                  <a:cubicBezTo>
                    <a:pt x="212" y="381"/>
                    <a:pt x="212" y="381"/>
                    <a:pt x="212" y="381"/>
                  </a:cubicBezTo>
                  <a:lnTo>
                    <a:pt x="233" y="381"/>
                  </a:lnTo>
                  <a:lnTo>
                    <a:pt x="233" y="360"/>
                  </a:lnTo>
                  <a:cubicBezTo>
                    <a:pt x="212" y="360"/>
                    <a:pt x="233" y="338"/>
                    <a:pt x="233" y="338"/>
                  </a:cubicBezTo>
                  <a:lnTo>
                    <a:pt x="212" y="338"/>
                  </a:lnTo>
                  <a:cubicBezTo>
                    <a:pt x="212" y="338"/>
                    <a:pt x="212" y="338"/>
                    <a:pt x="212" y="317"/>
                  </a:cubicBezTo>
                  <a:cubicBezTo>
                    <a:pt x="212" y="317"/>
                    <a:pt x="212" y="296"/>
                    <a:pt x="212" y="296"/>
                  </a:cubicBezTo>
                  <a:cubicBezTo>
                    <a:pt x="212" y="296"/>
                    <a:pt x="212" y="296"/>
                    <a:pt x="212" y="275"/>
                  </a:cubicBezTo>
                  <a:lnTo>
                    <a:pt x="191" y="275"/>
                  </a:lnTo>
                  <a:cubicBezTo>
                    <a:pt x="191" y="275"/>
                    <a:pt x="191" y="275"/>
                    <a:pt x="212" y="254"/>
                  </a:cubicBezTo>
                  <a:lnTo>
                    <a:pt x="191" y="254"/>
                  </a:lnTo>
                  <a:cubicBezTo>
                    <a:pt x="191" y="254"/>
                    <a:pt x="191" y="233"/>
                    <a:pt x="191" y="233"/>
                  </a:cubicBezTo>
                  <a:lnTo>
                    <a:pt x="170" y="233"/>
                  </a:lnTo>
                  <a:cubicBezTo>
                    <a:pt x="191" y="212"/>
                    <a:pt x="170" y="212"/>
                    <a:pt x="191" y="191"/>
                  </a:cubicBezTo>
                  <a:lnTo>
                    <a:pt x="170" y="191"/>
                  </a:lnTo>
                  <a:cubicBezTo>
                    <a:pt x="170" y="191"/>
                    <a:pt x="170" y="169"/>
                    <a:pt x="170" y="169"/>
                  </a:cubicBezTo>
                  <a:cubicBezTo>
                    <a:pt x="170" y="148"/>
                    <a:pt x="170" y="148"/>
                    <a:pt x="170" y="148"/>
                  </a:cubicBezTo>
                  <a:cubicBezTo>
                    <a:pt x="170" y="127"/>
                    <a:pt x="170" y="127"/>
                    <a:pt x="170" y="127"/>
                  </a:cubicBezTo>
                  <a:lnTo>
                    <a:pt x="149" y="127"/>
                  </a:lnTo>
                  <a:lnTo>
                    <a:pt x="170" y="106"/>
                  </a:lnTo>
                  <a:cubicBezTo>
                    <a:pt x="170" y="106"/>
                    <a:pt x="170" y="0"/>
                    <a:pt x="106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4" name="Google Shape;12944;p67"/>
            <p:cNvSpPr/>
            <p:nvPr/>
          </p:nvSpPr>
          <p:spPr>
            <a:xfrm>
              <a:off x="7367836" y="39201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5" name="Google Shape;12945;p67"/>
            <p:cNvSpPr/>
            <p:nvPr/>
          </p:nvSpPr>
          <p:spPr>
            <a:xfrm>
              <a:off x="7367836" y="39184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6" name="Google Shape;12946;p67"/>
            <p:cNvSpPr/>
            <p:nvPr/>
          </p:nvSpPr>
          <p:spPr>
            <a:xfrm>
              <a:off x="7367015" y="39184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7" name="Google Shape;12947;p67"/>
            <p:cNvSpPr/>
            <p:nvPr/>
          </p:nvSpPr>
          <p:spPr>
            <a:xfrm>
              <a:off x="7368658" y="39209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8" name="Google Shape;12948;p67"/>
            <p:cNvSpPr/>
            <p:nvPr/>
          </p:nvSpPr>
          <p:spPr>
            <a:xfrm>
              <a:off x="7369479" y="39242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49" name="Google Shape;12949;p67"/>
            <p:cNvSpPr/>
            <p:nvPr/>
          </p:nvSpPr>
          <p:spPr>
            <a:xfrm>
              <a:off x="7370301" y="39242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0" name="Google Shape;12950;p67"/>
            <p:cNvSpPr/>
            <p:nvPr/>
          </p:nvSpPr>
          <p:spPr>
            <a:xfrm>
              <a:off x="7368658" y="39209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1" name="Google Shape;12951;p67"/>
            <p:cNvSpPr/>
            <p:nvPr/>
          </p:nvSpPr>
          <p:spPr>
            <a:xfrm>
              <a:off x="7369479" y="39242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2" name="Google Shape;12952;p67"/>
            <p:cNvSpPr/>
            <p:nvPr/>
          </p:nvSpPr>
          <p:spPr>
            <a:xfrm>
              <a:off x="7369479" y="39242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3" name="Google Shape;12953;p67"/>
            <p:cNvSpPr/>
            <p:nvPr/>
          </p:nvSpPr>
          <p:spPr>
            <a:xfrm>
              <a:off x="7369479" y="392258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4" name="Google Shape;12954;p67"/>
            <p:cNvSpPr/>
            <p:nvPr/>
          </p:nvSpPr>
          <p:spPr>
            <a:xfrm>
              <a:off x="7369479" y="39242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5" name="Google Shape;12955;p67"/>
            <p:cNvSpPr/>
            <p:nvPr/>
          </p:nvSpPr>
          <p:spPr>
            <a:xfrm>
              <a:off x="7369479" y="39242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6" name="Google Shape;12956;p67"/>
            <p:cNvSpPr/>
            <p:nvPr/>
          </p:nvSpPr>
          <p:spPr>
            <a:xfrm>
              <a:off x="7369479" y="3922588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7" name="Google Shape;12957;p67"/>
            <p:cNvSpPr/>
            <p:nvPr/>
          </p:nvSpPr>
          <p:spPr>
            <a:xfrm>
              <a:off x="7316587" y="390111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8" name="Google Shape;12958;p67"/>
            <p:cNvSpPr/>
            <p:nvPr/>
          </p:nvSpPr>
          <p:spPr>
            <a:xfrm>
              <a:off x="7317408" y="389778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59" name="Google Shape;12959;p67"/>
            <p:cNvSpPr/>
            <p:nvPr/>
          </p:nvSpPr>
          <p:spPr>
            <a:xfrm>
              <a:off x="7316587" y="39027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0" name="Google Shape;12960;p67"/>
            <p:cNvSpPr/>
            <p:nvPr/>
          </p:nvSpPr>
          <p:spPr>
            <a:xfrm>
              <a:off x="7316587" y="389035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1" name="Google Shape;12961;p67"/>
            <p:cNvSpPr/>
            <p:nvPr/>
          </p:nvSpPr>
          <p:spPr>
            <a:xfrm>
              <a:off x="7316587" y="389449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2" name="Google Shape;12962;p67"/>
            <p:cNvSpPr/>
            <p:nvPr/>
          </p:nvSpPr>
          <p:spPr>
            <a:xfrm>
              <a:off x="7314944" y="390439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3" name="Google Shape;12963;p67"/>
            <p:cNvSpPr/>
            <p:nvPr/>
          </p:nvSpPr>
          <p:spPr>
            <a:xfrm>
              <a:off x="7315765" y="390604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4" name="Google Shape;12964;p67"/>
            <p:cNvSpPr/>
            <p:nvPr/>
          </p:nvSpPr>
          <p:spPr>
            <a:xfrm>
              <a:off x="7315765" y="39052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5" name="Google Shape;12965;p67"/>
            <p:cNvSpPr/>
            <p:nvPr/>
          </p:nvSpPr>
          <p:spPr>
            <a:xfrm>
              <a:off x="7315765" y="39052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6" name="Google Shape;12966;p67"/>
            <p:cNvSpPr/>
            <p:nvPr/>
          </p:nvSpPr>
          <p:spPr>
            <a:xfrm>
              <a:off x="7311658" y="38647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7" name="Google Shape;12967;p67"/>
            <p:cNvSpPr/>
            <p:nvPr/>
          </p:nvSpPr>
          <p:spPr>
            <a:xfrm>
              <a:off x="7315765" y="388374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8" name="Google Shape;12968;p67"/>
            <p:cNvSpPr/>
            <p:nvPr/>
          </p:nvSpPr>
          <p:spPr>
            <a:xfrm>
              <a:off x="7309975" y="38647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69" name="Google Shape;12969;p67"/>
            <p:cNvSpPr/>
            <p:nvPr/>
          </p:nvSpPr>
          <p:spPr>
            <a:xfrm>
              <a:off x="7314122" y="39035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0" name="Google Shape;12970;p67"/>
            <p:cNvSpPr/>
            <p:nvPr/>
          </p:nvSpPr>
          <p:spPr>
            <a:xfrm>
              <a:off x="7309154" y="388374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1" name="Google Shape;12971;p67"/>
            <p:cNvSpPr/>
            <p:nvPr/>
          </p:nvSpPr>
          <p:spPr>
            <a:xfrm>
              <a:off x="7309975" y="386472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1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2" name="Google Shape;12972;p67"/>
            <p:cNvSpPr/>
            <p:nvPr/>
          </p:nvSpPr>
          <p:spPr>
            <a:xfrm>
              <a:off x="7314944" y="387712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3" name="Google Shape;12973;p67"/>
            <p:cNvSpPr/>
            <p:nvPr/>
          </p:nvSpPr>
          <p:spPr>
            <a:xfrm>
              <a:off x="7314944" y="387712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4" name="Google Shape;12974;p67"/>
            <p:cNvSpPr/>
            <p:nvPr/>
          </p:nvSpPr>
          <p:spPr>
            <a:xfrm>
              <a:off x="7311658" y="38647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5" name="Google Shape;12975;p67"/>
            <p:cNvSpPr/>
            <p:nvPr/>
          </p:nvSpPr>
          <p:spPr>
            <a:xfrm>
              <a:off x="7314122" y="387298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6" name="Google Shape;12976;p67"/>
            <p:cNvSpPr/>
            <p:nvPr/>
          </p:nvSpPr>
          <p:spPr>
            <a:xfrm>
              <a:off x="7316587" y="389449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7" name="Google Shape;12977;p67"/>
            <p:cNvSpPr/>
            <p:nvPr/>
          </p:nvSpPr>
          <p:spPr>
            <a:xfrm>
              <a:off x="7312479" y="38928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8" name="Google Shape;12978;p67"/>
            <p:cNvSpPr/>
            <p:nvPr/>
          </p:nvSpPr>
          <p:spPr>
            <a:xfrm>
              <a:off x="7312479" y="38928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79" name="Google Shape;12979;p67"/>
            <p:cNvSpPr/>
            <p:nvPr/>
          </p:nvSpPr>
          <p:spPr>
            <a:xfrm>
              <a:off x="7312479" y="38928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0" name="Google Shape;12980;p67"/>
            <p:cNvSpPr/>
            <p:nvPr/>
          </p:nvSpPr>
          <p:spPr>
            <a:xfrm>
              <a:off x="7312479" y="389532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1" name="Google Shape;12981;p67"/>
            <p:cNvSpPr/>
            <p:nvPr/>
          </p:nvSpPr>
          <p:spPr>
            <a:xfrm>
              <a:off x="7312479" y="389449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2" name="Google Shape;12982;p67"/>
            <p:cNvSpPr/>
            <p:nvPr/>
          </p:nvSpPr>
          <p:spPr>
            <a:xfrm>
              <a:off x="7311658" y="389117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3" name="Google Shape;12983;p67"/>
            <p:cNvSpPr/>
            <p:nvPr/>
          </p:nvSpPr>
          <p:spPr>
            <a:xfrm>
              <a:off x="7307511" y="3864727"/>
              <a:ext cx="9937" cy="42213"/>
            </a:xfrm>
            <a:custGeom>
              <a:avLst/>
              <a:gdLst/>
              <a:ahLst/>
              <a:cxnLst/>
              <a:rect l="l" t="t" r="r" b="b"/>
              <a:pathLst>
                <a:path w="254" h="1079" extrusionOk="0">
                  <a:moveTo>
                    <a:pt x="44" y="49"/>
                  </a:moveTo>
                  <a:cubicBezTo>
                    <a:pt x="45" y="54"/>
                    <a:pt x="49" y="54"/>
                    <a:pt x="53" y="54"/>
                  </a:cubicBezTo>
                  <a:cubicBezTo>
                    <a:pt x="59" y="54"/>
                    <a:pt x="64" y="54"/>
                    <a:pt x="64" y="64"/>
                  </a:cubicBezTo>
                  <a:cubicBezTo>
                    <a:pt x="50" y="64"/>
                    <a:pt x="45" y="56"/>
                    <a:pt x="44" y="49"/>
                  </a:cubicBezTo>
                  <a:close/>
                  <a:moveTo>
                    <a:pt x="169" y="1057"/>
                  </a:moveTo>
                  <a:cubicBezTo>
                    <a:pt x="169" y="1064"/>
                    <a:pt x="172" y="1069"/>
                    <a:pt x="175" y="1072"/>
                  </a:cubicBezTo>
                  <a:lnTo>
                    <a:pt x="175" y="1072"/>
                  </a:lnTo>
                  <a:cubicBezTo>
                    <a:pt x="169" y="1066"/>
                    <a:pt x="169" y="1057"/>
                    <a:pt x="169" y="1057"/>
                  </a:cubicBezTo>
                  <a:close/>
                  <a:moveTo>
                    <a:pt x="175" y="1072"/>
                  </a:moveTo>
                  <a:lnTo>
                    <a:pt x="175" y="1072"/>
                  </a:lnTo>
                  <a:cubicBezTo>
                    <a:pt x="178" y="1075"/>
                    <a:pt x="183" y="1078"/>
                    <a:pt x="191" y="1078"/>
                  </a:cubicBezTo>
                  <a:cubicBezTo>
                    <a:pt x="191" y="1078"/>
                    <a:pt x="182" y="1078"/>
                    <a:pt x="175" y="1072"/>
                  </a:cubicBezTo>
                  <a:close/>
                  <a:moveTo>
                    <a:pt x="85" y="1"/>
                  </a:moveTo>
                  <a:lnTo>
                    <a:pt x="72" y="14"/>
                  </a:lnTo>
                  <a:cubicBezTo>
                    <a:pt x="71" y="13"/>
                    <a:pt x="70" y="12"/>
                    <a:pt x="68" y="12"/>
                  </a:cubicBezTo>
                  <a:cubicBezTo>
                    <a:pt x="66" y="12"/>
                    <a:pt x="64" y="15"/>
                    <a:pt x="64" y="22"/>
                  </a:cubicBezTo>
                  <a:lnTo>
                    <a:pt x="43" y="22"/>
                  </a:lnTo>
                  <a:lnTo>
                    <a:pt x="64" y="43"/>
                  </a:lnTo>
                  <a:lnTo>
                    <a:pt x="43" y="43"/>
                  </a:lnTo>
                  <a:lnTo>
                    <a:pt x="43" y="64"/>
                  </a:lnTo>
                  <a:cubicBezTo>
                    <a:pt x="43" y="64"/>
                    <a:pt x="22" y="85"/>
                    <a:pt x="22" y="85"/>
                  </a:cubicBezTo>
                  <a:cubicBezTo>
                    <a:pt x="22" y="106"/>
                    <a:pt x="0" y="106"/>
                    <a:pt x="0" y="106"/>
                  </a:cubicBezTo>
                  <a:lnTo>
                    <a:pt x="22" y="106"/>
                  </a:lnTo>
                  <a:cubicBezTo>
                    <a:pt x="0" y="127"/>
                    <a:pt x="0" y="149"/>
                    <a:pt x="0" y="149"/>
                  </a:cubicBezTo>
                  <a:lnTo>
                    <a:pt x="22" y="149"/>
                  </a:lnTo>
                  <a:cubicBezTo>
                    <a:pt x="22" y="149"/>
                    <a:pt x="22" y="149"/>
                    <a:pt x="22" y="149"/>
                  </a:cubicBezTo>
                  <a:lnTo>
                    <a:pt x="22" y="149"/>
                  </a:lnTo>
                  <a:cubicBezTo>
                    <a:pt x="22" y="149"/>
                    <a:pt x="0" y="149"/>
                    <a:pt x="0" y="170"/>
                  </a:cubicBezTo>
                  <a:cubicBezTo>
                    <a:pt x="19" y="151"/>
                    <a:pt x="21" y="149"/>
                    <a:pt x="22" y="149"/>
                  </a:cubicBezTo>
                  <a:lnTo>
                    <a:pt x="22" y="149"/>
                  </a:lnTo>
                  <a:cubicBezTo>
                    <a:pt x="0" y="170"/>
                    <a:pt x="0" y="191"/>
                    <a:pt x="0" y="212"/>
                  </a:cubicBezTo>
                  <a:cubicBezTo>
                    <a:pt x="22" y="233"/>
                    <a:pt x="0" y="254"/>
                    <a:pt x="22" y="275"/>
                  </a:cubicBezTo>
                  <a:cubicBezTo>
                    <a:pt x="0" y="296"/>
                    <a:pt x="22" y="296"/>
                    <a:pt x="22" y="296"/>
                  </a:cubicBezTo>
                  <a:cubicBezTo>
                    <a:pt x="22" y="318"/>
                    <a:pt x="22" y="318"/>
                    <a:pt x="22" y="339"/>
                  </a:cubicBezTo>
                  <a:cubicBezTo>
                    <a:pt x="22" y="339"/>
                    <a:pt x="22" y="360"/>
                    <a:pt x="22" y="360"/>
                  </a:cubicBezTo>
                  <a:lnTo>
                    <a:pt x="43" y="360"/>
                  </a:lnTo>
                  <a:cubicBezTo>
                    <a:pt x="22" y="360"/>
                    <a:pt x="43" y="360"/>
                    <a:pt x="22" y="381"/>
                  </a:cubicBezTo>
                  <a:lnTo>
                    <a:pt x="43" y="381"/>
                  </a:lnTo>
                  <a:cubicBezTo>
                    <a:pt x="43" y="381"/>
                    <a:pt x="43" y="402"/>
                    <a:pt x="22" y="402"/>
                  </a:cubicBezTo>
                  <a:cubicBezTo>
                    <a:pt x="43" y="402"/>
                    <a:pt x="43" y="423"/>
                    <a:pt x="43" y="423"/>
                  </a:cubicBezTo>
                  <a:cubicBezTo>
                    <a:pt x="43" y="444"/>
                    <a:pt x="43" y="444"/>
                    <a:pt x="43" y="444"/>
                  </a:cubicBezTo>
                  <a:cubicBezTo>
                    <a:pt x="43" y="444"/>
                    <a:pt x="43" y="465"/>
                    <a:pt x="43" y="465"/>
                  </a:cubicBezTo>
                  <a:cubicBezTo>
                    <a:pt x="43" y="472"/>
                    <a:pt x="43" y="475"/>
                    <a:pt x="43" y="475"/>
                  </a:cubicBezTo>
                  <a:cubicBezTo>
                    <a:pt x="45" y="475"/>
                    <a:pt x="50" y="465"/>
                    <a:pt x="64" y="465"/>
                  </a:cubicBezTo>
                  <a:cubicBezTo>
                    <a:pt x="64" y="465"/>
                    <a:pt x="64" y="487"/>
                    <a:pt x="64" y="487"/>
                  </a:cubicBezTo>
                  <a:lnTo>
                    <a:pt x="43" y="487"/>
                  </a:lnTo>
                  <a:cubicBezTo>
                    <a:pt x="64" y="487"/>
                    <a:pt x="43" y="487"/>
                    <a:pt x="43" y="508"/>
                  </a:cubicBezTo>
                  <a:lnTo>
                    <a:pt x="64" y="508"/>
                  </a:lnTo>
                  <a:cubicBezTo>
                    <a:pt x="57" y="515"/>
                    <a:pt x="52" y="517"/>
                    <a:pt x="49" y="517"/>
                  </a:cubicBezTo>
                  <a:cubicBezTo>
                    <a:pt x="43" y="517"/>
                    <a:pt x="43" y="509"/>
                    <a:pt x="43" y="508"/>
                  </a:cubicBezTo>
                  <a:lnTo>
                    <a:pt x="43" y="508"/>
                  </a:lnTo>
                  <a:cubicBezTo>
                    <a:pt x="43" y="509"/>
                    <a:pt x="43" y="529"/>
                    <a:pt x="64" y="529"/>
                  </a:cubicBezTo>
                  <a:lnTo>
                    <a:pt x="43" y="529"/>
                  </a:lnTo>
                  <a:cubicBezTo>
                    <a:pt x="64" y="550"/>
                    <a:pt x="43" y="550"/>
                    <a:pt x="43" y="550"/>
                  </a:cubicBezTo>
                  <a:cubicBezTo>
                    <a:pt x="64" y="571"/>
                    <a:pt x="64" y="571"/>
                    <a:pt x="64" y="592"/>
                  </a:cubicBezTo>
                  <a:lnTo>
                    <a:pt x="85" y="592"/>
                  </a:lnTo>
                  <a:lnTo>
                    <a:pt x="64" y="613"/>
                  </a:lnTo>
                  <a:lnTo>
                    <a:pt x="64" y="634"/>
                  </a:lnTo>
                  <a:cubicBezTo>
                    <a:pt x="64" y="634"/>
                    <a:pt x="85" y="634"/>
                    <a:pt x="85" y="656"/>
                  </a:cubicBezTo>
                  <a:lnTo>
                    <a:pt x="106" y="656"/>
                  </a:lnTo>
                  <a:cubicBezTo>
                    <a:pt x="106" y="656"/>
                    <a:pt x="106" y="656"/>
                    <a:pt x="106" y="677"/>
                  </a:cubicBezTo>
                  <a:cubicBezTo>
                    <a:pt x="106" y="677"/>
                    <a:pt x="106" y="698"/>
                    <a:pt x="106" y="698"/>
                  </a:cubicBezTo>
                  <a:cubicBezTo>
                    <a:pt x="127" y="698"/>
                    <a:pt x="106" y="698"/>
                    <a:pt x="106" y="719"/>
                  </a:cubicBezTo>
                  <a:lnTo>
                    <a:pt x="127" y="719"/>
                  </a:lnTo>
                  <a:cubicBezTo>
                    <a:pt x="127" y="719"/>
                    <a:pt x="127" y="740"/>
                    <a:pt x="127" y="740"/>
                  </a:cubicBezTo>
                  <a:lnTo>
                    <a:pt x="106" y="740"/>
                  </a:lnTo>
                  <a:cubicBezTo>
                    <a:pt x="113" y="747"/>
                    <a:pt x="118" y="749"/>
                    <a:pt x="121" y="749"/>
                  </a:cubicBezTo>
                  <a:cubicBezTo>
                    <a:pt x="127" y="749"/>
                    <a:pt x="127" y="740"/>
                    <a:pt x="127" y="740"/>
                  </a:cubicBezTo>
                  <a:lnTo>
                    <a:pt x="127" y="740"/>
                  </a:lnTo>
                  <a:cubicBezTo>
                    <a:pt x="127" y="761"/>
                    <a:pt x="106" y="761"/>
                    <a:pt x="127" y="761"/>
                  </a:cubicBezTo>
                  <a:cubicBezTo>
                    <a:pt x="127" y="782"/>
                    <a:pt x="127" y="782"/>
                    <a:pt x="127" y="782"/>
                  </a:cubicBezTo>
                  <a:cubicBezTo>
                    <a:pt x="127" y="803"/>
                    <a:pt x="148" y="803"/>
                    <a:pt x="148" y="803"/>
                  </a:cubicBezTo>
                  <a:cubicBezTo>
                    <a:pt x="148" y="803"/>
                    <a:pt x="148" y="825"/>
                    <a:pt x="148" y="825"/>
                  </a:cubicBezTo>
                  <a:cubicBezTo>
                    <a:pt x="148" y="846"/>
                    <a:pt x="148" y="846"/>
                    <a:pt x="148" y="846"/>
                  </a:cubicBezTo>
                  <a:lnTo>
                    <a:pt x="127" y="846"/>
                  </a:lnTo>
                  <a:cubicBezTo>
                    <a:pt x="127" y="846"/>
                    <a:pt x="127" y="867"/>
                    <a:pt x="127" y="867"/>
                  </a:cubicBezTo>
                  <a:lnTo>
                    <a:pt x="169" y="867"/>
                  </a:lnTo>
                  <a:cubicBezTo>
                    <a:pt x="169" y="867"/>
                    <a:pt x="148" y="888"/>
                    <a:pt x="148" y="888"/>
                  </a:cubicBezTo>
                  <a:cubicBezTo>
                    <a:pt x="169" y="888"/>
                    <a:pt x="169" y="909"/>
                    <a:pt x="169" y="909"/>
                  </a:cubicBezTo>
                  <a:lnTo>
                    <a:pt x="148" y="909"/>
                  </a:lnTo>
                  <a:cubicBezTo>
                    <a:pt x="169" y="909"/>
                    <a:pt x="169" y="930"/>
                    <a:pt x="169" y="930"/>
                  </a:cubicBezTo>
                  <a:cubicBezTo>
                    <a:pt x="169" y="930"/>
                    <a:pt x="169" y="951"/>
                    <a:pt x="169" y="951"/>
                  </a:cubicBezTo>
                  <a:cubicBezTo>
                    <a:pt x="191" y="951"/>
                    <a:pt x="169" y="951"/>
                    <a:pt x="169" y="972"/>
                  </a:cubicBezTo>
                  <a:cubicBezTo>
                    <a:pt x="148" y="972"/>
                    <a:pt x="148" y="994"/>
                    <a:pt x="148" y="994"/>
                  </a:cubicBezTo>
                  <a:lnTo>
                    <a:pt x="169" y="994"/>
                  </a:lnTo>
                  <a:cubicBezTo>
                    <a:pt x="176" y="986"/>
                    <a:pt x="181" y="984"/>
                    <a:pt x="184" y="984"/>
                  </a:cubicBezTo>
                  <a:cubicBezTo>
                    <a:pt x="191" y="984"/>
                    <a:pt x="191" y="994"/>
                    <a:pt x="191" y="994"/>
                  </a:cubicBezTo>
                  <a:cubicBezTo>
                    <a:pt x="169" y="994"/>
                    <a:pt x="191" y="1015"/>
                    <a:pt x="169" y="1015"/>
                  </a:cubicBezTo>
                  <a:lnTo>
                    <a:pt x="191" y="1015"/>
                  </a:lnTo>
                  <a:cubicBezTo>
                    <a:pt x="191" y="1036"/>
                    <a:pt x="191" y="1036"/>
                    <a:pt x="191" y="1036"/>
                  </a:cubicBezTo>
                  <a:cubicBezTo>
                    <a:pt x="169" y="1036"/>
                    <a:pt x="191" y="1036"/>
                    <a:pt x="191" y="1057"/>
                  </a:cubicBezTo>
                  <a:cubicBezTo>
                    <a:pt x="169" y="1057"/>
                    <a:pt x="191" y="1078"/>
                    <a:pt x="191" y="1078"/>
                  </a:cubicBezTo>
                  <a:lnTo>
                    <a:pt x="212" y="1078"/>
                  </a:lnTo>
                  <a:cubicBezTo>
                    <a:pt x="212" y="1078"/>
                    <a:pt x="191" y="1078"/>
                    <a:pt x="191" y="1057"/>
                  </a:cubicBezTo>
                  <a:lnTo>
                    <a:pt x="191" y="1057"/>
                  </a:lnTo>
                  <a:cubicBezTo>
                    <a:pt x="198" y="1064"/>
                    <a:pt x="202" y="1066"/>
                    <a:pt x="205" y="1066"/>
                  </a:cubicBezTo>
                  <a:cubicBezTo>
                    <a:pt x="212" y="1066"/>
                    <a:pt x="212" y="1057"/>
                    <a:pt x="212" y="1057"/>
                  </a:cubicBezTo>
                  <a:cubicBezTo>
                    <a:pt x="212" y="1057"/>
                    <a:pt x="212" y="1036"/>
                    <a:pt x="212" y="1036"/>
                  </a:cubicBezTo>
                  <a:lnTo>
                    <a:pt x="233" y="1036"/>
                  </a:lnTo>
                  <a:lnTo>
                    <a:pt x="233" y="1015"/>
                  </a:lnTo>
                  <a:cubicBezTo>
                    <a:pt x="233" y="1015"/>
                    <a:pt x="233" y="1015"/>
                    <a:pt x="212" y="994"/>
                  </a:cubicBezTo>
                  <a:lnTo>
                    <a:pt x="212" y="994"/>
                  </a:lnTo>
                  <a:cubicBezTo>
                    <a:pt x="219" y="1001"/>
                    <a:pt x="223" y="1003"/>
                    <a:pt x="227" y="1003"/>
                  </a:cubicBezTo>
                  <a:cubicBezTo>
                    <a:pt x="233" y="1003"/>
                    <a:pt x="233" y="994"/>
                    <a:pt x="233" y="994"/>
                  </a:cubicBezTo>
                  <a:cubicBezTo>
                    <a:pt x="233" y="994"/>
                    <a:pt x="233" y="994"/>
                    <a:pt x="233" y="972"/>
                  </a:cubicBezTo>
                  <a:cubicBezTo>
                    <a:pt x="233" y="972"/>
                    <a:pt x="233" y="951"/>
                    <a:pt x="233" y="951"/>
                  </a:cubicBezTo>
                  <a:cubicBezTo>
                    <a:pt x="233" y="951"/>
                    <a:pt x="233" y="930"/>
                    <a:pt x="233" y="930"/>
                  </a:cubicBezTo>
                  <a:cubicBezTo>
                    <a:pt x="254" y="909"/>
                    <a:pt x="233" y="909"/>
                    <a:pt x="233" y="909"/>
                  </a:cubicBezTo>
                  <a:lnTo>
                    <a:pt x="233" y="888"/>
                  </a:lnTo>
                  <a:cubicBezTo>
                    <a:pt x="233" y="888"/>
                    <a:pt x="233" y="888"/>
                    <a:pt x="233" y="867"/>
                  </a:cubicBezTo>
                  <a:cubicBezTo>
                    <a:pt x="233" y="846"/>
                    <a:pt x="254" y="846"/>
                    <a:pt x="233" y="846"/>
                  </a:cubicBezTo>
                  <a:lnTo>
                    <a:pt x="254" y="825"/>
                  </a:lnTo>
                  <a:lnTo>
                    <a:pt x="233" y="825"/>
                  </a:lnTo>
                  <a:cubicBezTo>
                    <a:pt x="233" y="825"/>
                    <a:pt x="254" y="803"/>
                    <a:pt x="233" y="803"/>
                  </a:cubicBezTo>
                  <a:lnTo>
                    <a:pt x="254" y="782"/>
                  </a:lnTo>
                  <a:lnTo>
                    <a:pt x="233" y="782"/>
                  </a:lnTo>
                  <a:cubicBezTo>
                    <a:pt x="233" y="782"/>
                    <a:pt x="233" y="782"/>
                    <a:pt x="233" y="761"/>
                  </a:cubicBezTo>
                  <a:cubicBezTo>
                    <a:pt x="233" y="761"/>
                    <a:pt x="233" y="740"/>
                    <a:pt x="233" y="740"/>
                  </a:cubicBezTo>
                  <a:lnTo>
                    <a:pt x="233" y="719"/>
                  </a:lnTo>
                  <a:cubicBezTo>
                    <a:pt x="233" y="698"/>
                    <a:pt x="233" y="698"/>
                    <a:pt x="233" y="698"/>
                  </a:cubicBezTo>
                  <a:cubicBezTo>
                    <a:pt x="233" y="698"/>
                    <a:pt x="254" y="698"/>
                    <a:pt x="233" y="677"/>
                  </a:cubicBezTo>
                  <a:cubicBezTo>
                    <a:pt x="233" y="677"/>
                    <a:pt x="233" y="677"/>
                    <a:pt x="233" y="656"/>
                  </a:cubicBezTo>
                  <a:cubicBezTo>
                    <a:pt x="233" y="656"/>
                    <a:pt x="254" y="634"/>
                    <a:pt x="233" y="634"/>
                  </a:cubicBezTo>
                  <a:cubicBezTo>
                    <a:pt x="233" y="613"/>
                    <a:pt x="233" y="613"/>
                    <a:pt x="233" y="613"/>
                  </a:cubicBezTo>
                  <a:cubicBezTo>
                    <a:pt x="233" y="592"/>
                    <a:pt x="233" y="592"/>
                    <a:pt x="212" y="592"/>
                  </a:cubicBezTo>
                  <a:cubicBezTo>
                    <a:pt x="212" y="571"/>
                    <a:pt x="233" y="571"/>
                    <a:pt x="233" y="571"/>
                  </a:cubicBezTo>
                  <a:lnTo>
                    <a:pt x="233" y="550"/>
                  </a:lnTo>
                  <a:cubicBezTo>
                    <a:pt x="233" y="550"/>
                    <a:pt x="233" y="529"/>
                    <a:pt x="233" y="529"/>
                  </a:cubicBezTo>
                  <a:lnTo>
                    <a:pt x="212" y="529"/>
                  </a:lnTo>
                  <a:cubicBezTo>
                    <a:pt x="212" y="508"/>
                    <a:pt x="212" y="508"/>
                    <a:pt x="212" y="508"/>
                  </a:cubicBezTo>
                  <a:cubicBezTo>
                    <a:pt x="212" y="508"/>
                    <a:pt x="212" y="487"/>
                    <a:pt x="212" y="487"/>
                  </a:cubicBezTo>
                  <a:lnTo>
                    <a:pt x="212" y="465"/>
                  </a:lnTo>
                  <a:cubicBezTo>
                    <a:pt x="191" y="444"/>
                    <a:pt x="212" y="444"/>
                    <a:pt x="212" y="444"/>
                  </a:cubicBezTo>
                  <a:cubicBezTo>
                    <a:pt x="191" y="444"/>
                    <a:pt x="212" y="423"/>
                    <a:pt x="191" y="423"/>
                  </a:cubicBezTo>
                  <a:cubicBezTo>
                    <a:pt x="212" y="402"/>
                    <a:pt x="191" y="381"/>
                    <a:pt x="191" y="381"/>
                  </a:cubicBezTo>
                  <a:cubicBezTo>
                    <a:pt x="191" y="360"/>
                    <a:pt x="191" y="360"/>
                    <a:pt x="191" y="360"/>
                  </a:cubicBezTo>
                  <a:lnTo>
                    <a:pt x="191" y="339"/>
                  </a:lnTo>
                  <a:cubicBezTo>
                    <a:pt x="191" y="339"/>
                    <a:pt x="191" y="318"/>
                    <a:pt x="191" y="318"/>
                  </a:cubicBezTo>
                  <a:cubicBezTo>
                    <a:pt x="169" y="318"/>
                    <a:pt x="191" y="318"/>
                    <a:pt x="191" y="296"/>
                  </a:cubicBezTo>
                  <a:lnTo>
                    <a:pt x="169" y="296"/>
                  </a:lnTo>
                  <a:cubicBezTo>
                    <a:pt x="169" y="275"/>
                    <a:pt x="169" y="275"/>
                    <a:pt x="191" y="275"/>
                  </a:cubicBezTo>
                  <a:lnTo>
                    <a:pt x="169" y="275"/>
                  </a:lnTo>
                  <a:cubicBezTo>
                    <a:pt x="169" y="275"/>
                    <a:pt x="169" y="275"/>
                    <a:pt x="191" y="254"/>
                  </a:cubicBezTo>
                  <a:cubicBezTo>
                    <a:pt x="169" y="254"/>
                    <a:pt x="169" y="233"/>
                    <a:pt x="169" y="233"/>
                  </a:cubicBezTo>
                  <a:cubicBezTo>
                    <a:pt x="169" y="233"/>
                    <a:pt x="169" y="233"/>
                    <a:pt x="169" y="212"/>
                  </a:cubicBezTo>
                  <a:cubicBezTo>
                    <a:pt x="169" y="191"/>
                    <a:pt x="169" y="191"/>
                    <a:pt x="169" y="191"/>
                  </a:cubicBezTo>
                  <a:cubicBezTo>
                    <a:pt x="169" y="191"/>
                    <a:pt x="169" y="22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4" name="Google Shape;12984;p67"/>
            <p:cNvSpPr/>
            <p:nvPr/>
          </p:nvSpPr>
          <p:spPr>
            <a:xfrm>
              <a:off x="7312479" y="389532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5" name="Google Shape;12985;p67"/>
            <p:cNvSpPr/>
            <p:nvPr/>
          </p:nvSpPr>
          <p:spPr>
            <a:xfrm>
              <a:off x="7311658" y="389199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6" name="Google Shape;12986;p67"/>
            <p:cNvSpPr/>
            <p:nvPr/>
          </p:nvSpPr>
          <p:spPr>
            <a:xfrm>
              <a:off x="7311658" y="389117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7" name="Google Shape;12987;p67"/>
            <p:cNvSpPr/>
            <p:nvPr/>
          </p:nvSpPr>
          <p:spPr>
            <a:xfrm>
              <a:off x="7313301" y="389696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8" name="Google Shape;12988;p67"/>
            <p:cNvSpPr/>
            <p:nvPr/>
          </p:nvSpPr>
          <p:spPr>
            <a:xfrm>
              <a:off x="7314122" y="39027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89" name="Google Shape;12989;p67"/>
            <p:cNvSpPr/>
            <p:nvPr/>
          </p:nvSpPr>
          <p:spPr>
            <a:xfrm>
              <a:off x="7314122" y="39027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0" name="Google Shape;12990;p67"/>
            <p:cNvSpPr/>
            <p:nvPr/>
          </p:nvSpPr>
          <p:spPr>
            <a:xfrm>
              <a:off x="7312479" y="3896142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1" name="Google Shape;12991;p67"/>
            <p:cNvSpPr/>
            <p:nvPr/>
          </p:nvSpPr>
          <p:spPr>
            <a:xfrm>
              <a:off x="7314122" y="390193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2" name="Google Shape;12992;p67"/>
            <p:cNvSpPr/>
            <p:nvPr/>
          </p:nvSpPr>
          <p:spPr>
            <a:xfrm>
              <a:off x="7314122" y="39027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3" name="Google Shape;12993;p67"/>
            <p:cNvSpPr/>
            <p:nvPr/>
          </p:nvSpPr>
          <p:spPr>
            <a:xfrm>
              <a:off x="7314122" y="389942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4" name="Google Shape;12994;p67"/>
            <p:cNvSpPr/>
            <p:nvPr/>
          </p:nvSpPr>
          <p:spPr>
            <a:xfrm>
              <a:off x="7313301" y="390193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5" name="Google Shape;12995;p67"/>
            <p:cNvSpPr/>
            <p:nvPr/>
          </p:nvSpPr>
          <p:spPr>
            <a:xfrm>
              <a:off x="7314122" y="39035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6" name="Google Shape;12996;p67"/>
            <p:cNvSpPr/>
            <p:nvPr/>
          </p:nvSpPr>
          <p:spPr>
            <a:xfrm>
              <a:off x="7313301" y="390028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7" name="Google Shape;12997;p67"/>
            <p:cNvSpPr/>
            <p:nvPr/>
          </p:nvSpPr>
          <p:spPr>
            <a:xfrm>
              <a:off x="7387671" y="40234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8" name="Google Shape;12998;p67"/>
            <p:cNvSpPr/>
            <p:nvPr/>
          </p:nvSpPr>
          <p:spPr>
            <a:xfrm>
              <a:off x="7390136" y="402176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99" name="Google Shape;12999;p67"/>
            <p:cNvSpPr/>
            <p:nvPr/>
          </p:nvSpPr>
          <p:spPr>
            <a:xfrm>
              <a:off x="7386849" y="402422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0" name="Google Shape;13000;p67"/>
            <p:cNvSpPr/>
            <p:nvPr/>
          </p:nvSpPr>
          <p:spPr>
            <a:xfrm>
              <a:off x="7393461" y="401679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1" name="Google Shape;13001;p67"/>
            <p:cNvSpPr/>
            <p:nvPr/>
          </p:nvSpPr>
          <p:spPr>
            <a:xfrm>
              <a:off x="7390957" y="401925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2" name="Google Shape;13002;p67"/>
            <p:cNvSpPr/>
            <p:nvPr/>
          </p:nvSpPr>
          <p:spPr>
            <a:xfrm>
              <a:off x="7384346" y="402422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3" name="Google Shape;13003;p67"/>
            <p:cNvSpPr/>
            <p:nvPr/>
          </p:nvSpPr>
          <p:spPr>
            <a:xfrm>
              <a:off x="7384346" y="402586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4" name="Google Shape;13004;p67"/>
            <p:cNvSpPr/>
            <p:nvPr/>
          </p:nvSpPr>
          <p:spPr>
            <a:xfrm>
              <a:off x="7385206" y="402586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5" name="Google Shape;13005;p67"/>
            <p:cNvSpPr/>
            <p:nvPr/>
          </p:nvSpPr>
          <p:spPr>
            <a:xfrm>
              <a:off x="7385206" y="4025048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6" name="Google Shape;13006;p67"/>
            <p:cNvSpPr/>
            <p:nvPr/>
          </p:nvSpPr>
          <p:spPr>
            <a:xfrm>
              <a:off x="7402537" y="39986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7" name="Google Shape;13007;p67"/>
            <p:cNvSpPr/>
            <p:nvPr/>
          </p:nvSpPr>
          <p:spPr>
            <a:xfrm>
              <a:off x="7395926" y="401264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8" name="Google Shape;13008;p67"/>
            <p:cNvSpPr/>
            <p:nvPr/>
          </p:nvSpPr>
          <p:spPr>
            <a:xfrm>
              <a:off x="7400894" y="39977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09" name="Google Shape;13009;p67"/>
            <p:cNvSpPr/>
            <p:nvPr/>
          </p:nvSpPr>
          <p:spPr>
            <a:xfrm>
              <a:off x="7384346" y="4022583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0" name="Google Shape;13010;p67"/>
            <p:cNvSpPr/>
            <p:nvPr/>
          </p:nvSpPr>
          <p:spPr>
            <a:xfrm>
              <a:off x="7390957" y="40085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1" name="Google Shape;13011;p67"/>
            <p:cNvSpPr/>
            <p:nvPr/>
          </p:nvSpPr>
          <p:spPr>
            <a:xfrm>
              <a:off x="7400894" y="39977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2" name="Google Shape;13012;p67"/>
            <p:cNvSpPr/>
            <p:nvPr/>
          </p:nvSpPr>
          <p:spPr>
            <a:xfrm>
              <a:off x="7398429" y="40077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3" name="Google Shape;13013;p67"/>
            <p:cNvSpPr/>
            <p:nvPr/>
          </p:nvSpPr>
          <p:spPr>
            <a:xfrm>
              <a:off x="7398429" y="400771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0" y="0"/>
                    <a:pt x="21" y="0"/>
                  </a:cubicBez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4" name="Google Shape;13014;p67"/>
            <p:cNvSpPr/>
            <p:nvPr/>
          </p:nvSpPr>
          <p:spPr>
            <a:xfrm>
              <a:off x="7402537" y="39986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5" name="Google Shape;13015;p67"/>
            <p:cNvSpPr/>
            <p:nvPr/>
          </p:nvSpPr>
          <p:spPr>
            <a:xfrm>
              <a:off x="7400073" y="400521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6" name="Google Shape;13016;p67"/>
            <p:cNvSpPr/>
            <p:nvPr/>
          </p:nvSpPr>
          <p:spPr>
            <a:xfrm>
              <a:off x="7390957" y="401925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7" name="Google Shape;13017;p67"/>
            <p:cNvSpPr/>
            <p:nvPr/>
          </p:nvSpPr>
          <p:spPr>
            <a:xfrm>
              <a:off x="7388493" y="401597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8" name="Google Shape;13018;p67"/>
            <p:cNvSpPr/>
            <p:nvPr/>
          </p:nvSpPr>
          <p:spPr>
            <a:xfrm>
              <a:off x="7388493" y="401515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19" name="Google Shape;13019;p67"/>
            <p:cNvSpPr/>
            <p:nvPr/>
          </p:nvSpPr>
          <p:spPr>
            <a:xfrm>
              <a:off x="7386849" y="40176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0" name="Google Shape;13020;p67"/>
            <p:cNvSpPr/>
            <p:nvPr/>
          </p:nvSpPr>
          <p:spPr>
            <a:xfrm>
              <a:off x="7386849" y="4016793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1" name="Google Shape;13021;p67"/>
            <p:cNvSpPr/>
            <p:nvPr/>
          </p:nvSpPr>
          <p:spPr>
            <a:xfrm>
              <a:off x="7388493" y="401432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2" name="Google Shape;13022;p67"/>
            <p:cNvSpPr/>
            <p:nvPr/>
          </p:nvSpPr>
          <p:spPr>
            <a:xfrm>
              <a:off x="7382702" y="3997780"/>
              <a:ext cx="21517" cy="28129"/>
            </a:xfrm>
            <a:custGeom>
              <a:avLst/>
              <a:gdLst/>
              <a:ahLst/>
              <a:cxnLst/>
              <a:rect l="l" t="t" r="r" b="b"/>
              <a:pathLst>
                <a:path w="550" h="719" extrusionOk="0">
                  <a:moveTo>
                    <a:pt x="444" y="1"/>
                  </a:moveTo>
                  <a:lnTo>
                    <a:pt x="465" y="22"/>
                  </a:lnTo>
                  <a:lnTo>
                    <a:pt x="465" y="22"/>
                  </a:lnTo>
                  <a:cubicBezTo>
                    <a:pt x="444" y="1"/>
                    <a:pt x="465" y="1"/>
                    <a:pt x="444" y="1"/>
                  </a:cubicBezTo>
                  <a:close/>
                  <a:moveTo>
                    <a:pt x="127" y="444"/>
                  </a:moveTo>
                  <a:lnTo>
                    <a:pt x="149" y="465"/>
                  </a:lnTo>
                  <a:cubicBezTo>
                    <a:pt x="149" y="465"/>
                    <a:pt x="149" y="444"/>
                    <a:pt x="127" y="444"/>
                  </a:cubicBezTo>
                  <a:close/>
                  <a:moveTo>
                    <a:pt x="106" y="465"/>
                  </a:moveTo>
                  <a:cubicBezTo>
                    <a:pt x="106" y="487"/>
                    <a:pt x="106" y="487"/>
                    <a:pt x="106" y="487"/>
                  </a:cubicBezTo>
                  <a:lnTo>
                    <a:pt x="127" y="487"/>
                  </a:lnTo>
                  <a:cubicBezTo>
                    <a:pt x="127" y="487"/>
                    <a:pt x="106" y="487"/>
                    <a:pt x="106" y="465"/>
                  </a:cubicBezTo>
                  <a:close/>
                  <a:moveTo>
                    <a:pt x="106" y="487"/>
                  </a:moveTo>
                  <a:lnTo>
                    <a:pt x="106" y="508"/>
                  </a:lnTo>
                  <a:cubicBezTo>
                    <a:pt x="106" y="508"/>
                    <a:pt x="127" y="508"/>
                    <a:pt x="106" y="487"/>
                  </a:cubicBezTo>
                  <a:close/>
                  <a:moveTo>
                    <a:pt x="233" y="529"/>
                  </a:moveTo>
                  <a:cubicBezTo>
                    <a:pt x="228" y="529"/>
                    <a:pt x="225" y="530"/>
                    <a:pt x="224" y="532"/>
                  </a:cubicBezTo>
                  <a:lnTo>
                    <a:pt x="224" y="532"/>
                  </a:lnTo>
                  <a:cubicBezTo>
                    <a:pt x="233" y="538"/>
                    <a:pt x="233" y="550"/>
                    <a:pt x="233" y="550"/>
                  </a:cubicBezTo>
                  <a:cubicBezTo>
                    <a:pt x="233" y="550"/>
                    <a:pt x="233" y="550"/>
                    <a:pt x="233" y="529"/>
                  </a:cubicBezTo>
                  <a:close/>
                  <a:moveTo>
                    <a:pt x="465" y="1"/>
                  </a:moveTo>
                  <a:cubicBezTo>
                    <a:pt x="465" y="22"/>
                    <a:pt x="487" y="22"/>
                    <a:pt x="487" y="22"/>
                  </a:cubicBezTo>
                  <a:lnTo>
                    <a:pt x="465" y="22"/>
                  </a:lnTo>
                  <a:cubicBezTo>
                    <a:pt x="465" y="22"/>
                    <a:pt x="465" y="22"/>
                    <a:pt x="465" y="22"/>
                  </a:cubicBezTo>
                  <a:cubicBezTo>
                    <a:pt x="458" y="15"/>
                    <a:pt x="456" y="12"/>
                    <a:pt x="455" y="12"/>
                  </a:cubicBezTo>
                  <a:lnTo>
                    <a:pt x="455" y="12"/>
                  </a:lnTo>
                  <a:cubicBezTo>
                    <a:pt x="454" y="12"/>
                    <a:pt x="458" y="22"/>
                    <a:pt x="444" y="22"/>
                  </a:cubicBezTo>
                  <a:lnTo>
                    <a:pt x="423" y="22"/>
                  </a:lnTo>
                  <a:cubicBezTo>
                    <a:pt x="402" y="22"/>
                    <a:pt x="381" y="22"/>
                    <a:pt x="381" y="43"/>
                  </a:cubicBezTo>
                  <a:cubicBezTo>
                    <a:pt x="381" y="22"/>
                    <a:pt x="381" y="22"/>
                    <a:pt x="381" y="22"/>
                  </a:cubicBezTo>
                  <a:cubicBezTo>
                    <a:pt x="381" y="32"/>
                    <a:pt x="376" y="32"/>
                    <a:pt x="370" y="32"/>
                  </a:cubicBezTo>
                  <a:cubicBezTo>
                    <a:pt x="365" y="32"/>
                    <a:pt x="360" y="32"/>
                    <a:pt x="360" y="43"/>
                  </a:cubicBezTo>
                  <a:cubicBezTo>
                    <a:pt x="339" y="43"/>
                    <a:pt x="360" y="43"/>
                    <a:pt x="339" y="64"/>
                  </a:cubicBezTo>
                  <a:cubicBezTo>
                    <a:pt x="339" y="64"/>
                    <a:pt x="318" y="85"/>
                    <a:pt x="318" y="85"/>
                  </a:cubicBezTo>
                  <a:cubicBezTo>
                    <a:pt x="318" y="103"/>
                    <a:pt x="302" y="122"/>
                    <a:pt x="284" y="140"/>
                  </a:cubicBezTo>
                  <a:lnTo>
                    <a:pt x="284" y="140"/>
                  </a:lnTo>
                  <a:cubicBezTo>
                    <a:pt x="283" y="139"/>
                    <a:pt x="282" y="139"/>
                    <a:pt x="281" y="139"/>
                  </a:cubicBezTo>
                  <a:cubicBezTo>
                    <a:pt x="278" y="139"/>
                    <a:pt x="275" y="141"/>
                    <a:pt x="275" y="149"/>
                  </a:cubicBezTo>
                  <a:cubicBezTo>
                    <a:pt x="278" y="146"/>
                    <a:pt x="281" y="143"/>
                    <a:pt x="284" y="140"/>
                  </a:cubicBezTo>
                  <a:lnTo>
                    <a:pt x="284" y="140"/>
                  </a:lnTo>
                  <a:cubicBezTo>
                    <a:pt x="290" y="142"/>
                    <a:pt x="296" y="149"/>
                    <a:pt x="296" y="149"/>
                  </a:cubicBezTo>
                  <a:lnTo>
                    <a:pt x="275" y="149"/>
                  </a:lnTo>
                  <a:cubicBezTo>
                    <a:pt x="275" y="170"/>
                    <a:pt x="254" y="170"/>
                    <a:pt x="254" y="191"/>
                  </a:cubicBezTo>
                  <a:cubicBezTo>
                    <a:pt x="254" y="191"/>
                    <a:pt x="254" y="212"/>
                    <a:pt x="254" y="212"/>
                  </a:cubicBezTo>
                  <a:lnTo>
                    <a:pt x="233" y="212"/>
                  </a:lnTo>
                  <a:cubicBezTo>
                    <a:pt x="233" y="233"/>
                    <a:pt x="233" y="233"/>
                    <a:pt x="233" y="233"/>
                  </a:cubicBezTo>
                  <a:lnTo>
                    <a:pt x="233" y="254"/>
                  </a:lnTo>
                  <a:lnTo>
                    <a:pt x="212" y="254"/>
                  </a:lnTo>
                  <a:cubicBezTo>
                    <a:pt x="212" y="254"/>
                    <a:pt x="212" y="275"/>
                    <a:pt x="212" y="275"/>
                  </a:cubicBezTo>
                  <a:cubicBezTo>
                    <a:pt x="212" y="286"/>
                    <a:pt x="207" y="286"/>
                    <a:pt x="201" y="286"/>
                  </a:cubicBezTo>
                  <a:cubicBezTo>
                    <a:pt x="196" y="286"/>
                    <a:pt x="191" y="286"/>
                    <a:pt x="191" y="296"/>
                  </a:cubicBezTo>
                  <a:cubicBezTo>
                    <a:pt x="191" y="307"/>
                    <a:pt x="191" y="307"/>
                    <a:pt x="191" y="307"/>
                  </a:cubicBezTo>
                  <a:cubicBezTo>
                    <a:pt x="191" y="307"/>
                    <a:pt x="191" y="307"/>
                    <a:pt x="191" y="318"/>
                  </a:cubicBezTo>
                  <a:lnTo>
                    <a:pt x="170" y="318"/>
                  </a:lnTo>
                  <a:cubicBezTo>
                    <a:pt x="170" y="318"/>
                    <a:pt x="170" y="339"/>
                    <a:pt x="170" y="360"/>
                  </a:cubicBezTo>
                  <a:lnTo>
                    <a:pt x="149" y="360"/>
                  </a:lnTo>
                  <a:lnTo>
                    <a:pt x="149" y="381"/>
                  </a:lnTo>
                  <a:cubicBezTo>
                    <a:pt x="127" y="381"/>
                    <a:pt x="170" y="402"/>
                    <a:pt x="149" y="402"/>
                  </a:cubicBezTo>
                  <a:lnTo>
                    <a:pt x="170" y="402"/>
                  </a:lnTo>
                  <a:cubicBezTo>
                    <a:pt x="149" y="402"/>
                    <a:pt x="170" y="423"/>
                    <a:pt x="149" y="423"/>
                  </a:cubicBezTo>
                  <a:cubicBezTo>
                    <a:pt x="149" y="434"/>
                    <a:pt x="149" y="434"/>
                    <a:pt x="149" y="434"/>
                  </a:cubicBezTo>
                  <a:cubicBezTo>
                    <a:pt x="149" y="434"/>
                    <a:pt x="149" y="434"/>
                    <a:pt x="149" y="444"/>
                  </a:cubicBezTo>
                  <a:cubicBezTo>
                    <a:pt x="149" y="444"/>
                    <a:pt x="149" y="444"/>
                    <a:pt x="149" y="465"/>
                  </a:cubicBezTo>
                  <a:cubicBezTo>
                    <a:pt x="149" y="458"/>
                    <a:pt x="151" y="456"/>
                    <a:pt x="153" y="456"/>
                  </a:cubicBezTo>
                  <a:lnTo>
                    <a:pt x="153" y="456"/>
                  </a:lnTo>
                  <a:cubicBezTo>
                    <a:pt x="158" y="456"/>
                    <a:pt x="163" y="465"/>
                    <a:pt x="149" y="465"/>
                  </a:cubicBezTo>
                  <a:lnTo>
                    <a:pt x="127" y="465"/>
                  </a:lnTo>
                  <a:cubicBezTo>
                    <a:pt x="127" y="476"/>
                    <a:pt x="127" y="476"/>
                    <a:pt x="127" y="476"/>
                  </a:cubicBezTo>
                  <a:cubicBezTo>
                    <a:pt x="127" y="476"/>
                    <a:pt x="127" y="476"/>
                    <a:pt x="127" y="487"/>
                  </a:cubicBezTo>
                  <a:cubicBezTo>
                    <a:pt x="106" y="487"/>
                    <a:pt x="127" y="508"/>
                    <a:pt x="106" y="508"/>
                  </a:cubicBezTo>
                  <a:cubicBezTo>
                    <a:pt x="106" y="518"/>
                    <a:pt x="106" y="518"/>
                    <a:pt x="106" y="518"/>
                  </a:cubicBezTo>
                  <a:cubicBezTo>
                    <a:pt x="106" y="518"/>
                    <a:pt x="106" y="518"/>
                    <a:pt x="106" y="529"/>
                  </a:cubicBezTo>
                  <a:cubicBezTo>
                    <a:pt x="127" y="529"/>
                    <a:pt x="127" y="529"/>
                    <a:pt x="106" y="508"/>
                  </a:cubicBezTo>
                  <a:lnTo>
                    <a:pt x="106" y="508"/>
                  </a:lnTo>
                  <a:cubicBezTo>
                    <a:pt x="106" y="508"/>
                    <a:pt x="127" y="508"/>
                    <a:pt x="127" y="529"/>
                  </a:cubicBezTo>
                  <a:lnTo>
                    <a:pt x="106" y="529"/>
                  </a:lnTo>
                  <a:cubicBezTo>
                    <a:pt x="106" y="529"/>
                    <a:pt x="106" y="529"/>
                    <a:pt x="106" y="550"/>
                  </a:cubicBezTo>
                  <a:lnTo>
                    <a:pt x="85" y="550"/>
                  </a:lnTo>
                  <a:cubicBezTo>
                    <a:pt x="85" y="550"/>
                    <a:pt x="106" y="571"/>
                    <a:pt x="85" y="571"/>
                  </a:cubicBezTo>
                  <a:lnTo>
                    <a:pt x="85" y="592"/>
                  </a:lnTo>
                  <a:cubicBezTo>
                    <a:pt x="85" y="592"/>
                    <a:pt x="64" y="592"/>
                    <a:pt x="85" y="613"/>
                  </a:cubicBezTo>
                  <a:lnTo>
                    <a:pt x="43" y="613"/>
                  </a:lnTo>
                  <a:lnTo>
                    <a:pt x="64" y="634"/>
                  </a:lnTo>
                  <a:cubicBezTo>
                    <a:pt x="64" y="656"/>
                    <a:pt x="64" y="656"/>
                    <a:pt x="64" y="656"/>
                  </a:cubicBezTo>
                  <a:cubicBezTo>
                    <a:pt x="64" y="656"/>
                    <a:pt x="43" y="634"/>
                    <a:pt x="43" y="634"/>
                  </a:cubicBezTo>
                  <a:cubicBezTo>
                    <a:pt x="43" y="634"/>
                    <a:pt x="43" y="656"/>
                    <a:pt x="43" y="656"/>
                  </a:cubicBezTo>
                  <a:cubicBezTo>
                    <a:pt x="43" y="656"/>
                    <a:pt x="43" y="656"/>
                    <a:pt x="43" y="677"/>
                  </a:cubicBezTo>
                  <a:cubicBezTo>
                    <a:pt x="22" y="677"/>
                    <a:pt x="22" y="698"/>
                    <a:pt x="22" y="698"/>
                  </a:cubicBezTo>
                  <a:lnTo>
                    <a:pt x="1" y="698"/>
                  </a:lnTo>
                  <a:cubicBezTo>
                    <a:pt x="1" y="698"/>
                    <a:pt x="1" y="719"/>
                    <a:pt x="1" y="719"/>
                  </a:cubicBezTo>
                  <a:cubicBezTo>
                    <a:pt x="1" y="712"/>
                    <a:pt x="3" y="709"/>
                    <a:pt x="6" y="709"/>
                  </a:cubicBezTo>
                  <a:cubicBezTo>
                    <a:pt x="12" y="709"/>
                    <a:pt x="22" y="719"/>
                    <a:pt x="22" y="719"/>
                  </a:cubicBezTo>
                  <a:cubicBezTo>
                    <a:pt x="22" y="719"/>
                    <a:pt x="22" y="719"/>
                    <a:pt x="1" y="698"/>
                  </a:cubicBezTo>
                  <a:lnTo>
                    <a:pt x="1" y="698"/>
                  </a:lnTo>
                  <a:cubicBezTo>
                    <a:pt x="1" y="698"/>
                    <a:pt x="22" y="698"/>
                    <a:pt x="22" y="719"/>
                  </a:cubicBezTo>
                  <a:lnTo>
                    <a:pt x="43" y="719"/>
                  </a:lnTo>
                  <a:cubicBezTo>
                    <a:pt x="56" y="719"/>
                    <a:pt x="53" y="719"/>
                    <a:pt x="48" y="714"/>
                  </a:cubicBezTo>
                  <a:lnTo>
                    <a:pt x="48" y="714"/>
                  </a:lnTo>
                  <a:lnTo>
                    <a:pt x="64" y="698"/>
                  </a:lnTo>
                  <a:lnTo>
                    <a:pt x="85" y="698"/>
                  </a:lnTo>
                  <a:cubicBezTo>
                    <a:pt x="64" y="698"/>
                    <a:pt x="85" y="698"/>
                    <a:pt x="85" y="677"/>
                  </a:cubicBezTo>
                  <a:lnTo>
                    <a:pt x="106" y="698"/>
                  </a:lnTo>
                  <a:cubicBezTo>
                    <a:pt x="106" y="698"/>
                    <a:pt x="106" y="677"/>
                    <a:pt x="85" y="677"/>
                  </a:cubicBezTo>
                  <a:lnTo>
                    <a:pt x="106" y="677"/>
                  </a:lnTo>
                  <a:cubicBezTo>
                    <a:pt x="106" y="656"/>
                    <a:pt x="127" y="656"/>
                    <a:pt x="106" y="656"/>
                  </a:cubicBezTo>
                  <a:lnTo>
                    <a:pt x="127" y="656"/>
                  </a:lnTo>
                  <a:lnTo>
                    <a:pt x="127" y="634"/>
                  </a:lnTo>
                  <a:lnTo>
                    <a:pt x="149" y="634"/>
                  </a:lnTo>
                  <a:cubicBezTo>
                    <a:pt x="149" y="634"/>
                    <a:pt x="149" y="613"/>
                    <a:pt x="149" y="613"/>
                  </a:cubicBezTo>
                  <a:lnTo>
                    <a:pt x="170" y="613"/>
                  </a:lnTo>
                  <a:cubicBezTo>
                    <a:pt x="170" y="603"/>
                    <a:pt x="170" y="603"/>
                    <a:pt x="170" y="603"/>
                  </a:cubicBezTo>
                  <a:cubicBezTo>
                    <a:pt x="170" y="603"/>
                    <a:pt x="170" y="603"/>
                    <a:pt x="170" y="592"/>
                  </a:cubicBezTo>
                  <a:lnTo>
                    <a:pt x="191" y="592"/>
                  </a:lnTo>
                  <a:cubicBezTo>
                    <a:pt x="180" y="582"/>
                    <a:pt x="180" y="582"/>
                    <a:pt x="183" y="582"/>
                  </a:cubicBezTo>
                  <a:cubicBezTo>
                    <a:pt x="186" y="582"/>
                    <a:pt x="191" y="582"/>
                    <a:pt x="191" y="571"/>
                  </a:cubicBezTo>
                  <a:lnTo>
                    <a:pt x="212" y="571"/>
                  </a:lnTo>
                  <a:cubicBezTo>
                    <a:pt x="212" y="571"/>
                    <a:pt x="212" y="550"/>
                    <a:pt x="212" y="550"/>
                  </a:cubicBezTo>
                  <a:cubicBezTo>
                    <a:pt x="228" y="550"/>
                    <a:pt x="220" y="538"/>
                    <a:pt x="224" y="532"/>
                  </a:cubicBezTo>
                  <a:lnTo>
                    <a:pt x="224" y="532"/>
                  </a:lnTo>
                  <a:cubicBezTo>
                    <a:pt x="221" y="530"/>
                    <a:pt x="217" y="529"/>
                    <a:pt x="212" y="529"/>
                  </a:cubicBezTo>
                  <a:lnTo>
                    <a:pt x="233" y="529"/>
                  </a:lnTo>
                  <a:cubicBezTo>
                    <a:pt x="233" y="529"/>
                    <a:pt x="233" y="529"/>
                    <a:pt x="233" y="508"/>
                  </a:cubicBezTo>
                  <a:cubicBezTo>
                    <a:pt x="233" y="508"/>
                    <a:pt x="242" y="517"/>
                    <a:pt x="249" y="517"/>
                  </a:cubicBezTo>
                  <a:cubicBezTo>
                    <a:pt x="252" y="517"/>
                    <a:pt x="254" y="515"/>
                    <a:pt x="254" y="508"/>
                  </a:cubicBezTo>
                  <a:cubicBezTo>
                    <a:pt x="254" y="508"/>
                    <a:pt x="254" y="508"/>
                    <a:pt x="254" y="487"/>
                  </a:cubicBezTo>
                  <a:lnTo>
                    <a:pt x="275" y="487"/>
                  </a:lnTo>
                  <a:cubicBezTo>
                    <a:pt x="275" y="465"/>
                    <a:pt x="275" y="465"/>
                    <a:pt x="275" y="465"/>
                  </a:cubicBezTo>
                  <a:lnTo>
                    <a:pt x="296" y="465"/>
                  </a:lnTo>
                  <a:cubicBezTo>
                    <a:pt x="296" y="444"/>
                    <a:pt x="296" y="444"/>
                    <a:pt x="296" y="444"/>
                  </a:cubicBezTo>
                  <a:cubicBezTo>
                    <a:pt x="296" y="444"/>
                    <a:pt x="296" y="444"/>
                    <a:pt x="318" y="423"/>
                  </a:cubicBezTo>
                  <a:cubicBezTo>
                    <a:pt x="318" y="423"/>
                    <a:pt x="318" y="423"/>
                    <a:pt x="318" y="402"/>
                  </a:cubicBezTo>
                  <a:cubicBezTo>
                    <a:pt x="318" y="402"/>
                    <a:pt x="318" y="381"/>
                    <a:pt x="318" y="381"/>
                  </a:cubicBezTo>
                  <a:lnTo>
                    <a:pt x="339" y="381"/>
                  </a:lnTo>
                  <a:cubicBezTo>
                    <a:pt x="339" y="381"/>
                    <a:pt x="339" y="381"/>
                    <a:pt x="339" y="360"/>
                  </a:cubicBezTo>
                  <a:lnTo>
                    <a:pt x="360" y="360"/>
                  </a:lnTo>
                  <a:cubicBezTo>
                    <a:pt x="349" y="349"/>
                    <a:pt x="349" y="349"/>
                    <a:pt x="349" y="349"/>
                  </a:cubicBezTo>
                  <a:cubicBezTo>
                    <a:pt x="349" y="349"/>
                    <a:pt x="349" y="349"/>
                    <a:pt x="339" y="339"/>
                  </a:cubicBezTo>
                  <a:lnTo>
                    <a:pt x="360" y="339"/>
                  </a:lnTo>
                  <a:cubicBezTo>
                    <a:pt x="360" y="339"/>
                    <a:pt x="360" y="339"/>
                    <a:pt x="360" y="318"/>
                  </a:cubicBezTo>
                  <a:cubicBezTo>
                    <a:pt x="360" y="318"/>
                    <a:pt x="360" y="296"/>
                    <a:pt x="381" y="296"/>
                  </a:cubicBezTo>
                  <a:cubicBezTo>
                    <a:pt x="381" y="296"/>
                    <a:pt x="381" y="296"/>
                    <a:pt x="381" y="275"/>
                  </a:cubicBezTo>
                  <a:cubicBezTo>
                    <a:pt x="402" y="275"/>
                    <a:pt x="402" y="275"/>
                    <a:pt x="402" y="254"/>
                  </a:cubicBezTo>
                  <a:cubicBezTo>
                    <a:pt x="402" y="254"/>
                    <a:pt x="402" y="254"/>
                    <a:pt x="402" y="233"/>
                  </a:cubicBezTo>
                  <a:lnTo>
                    <a:pt x="423" y="233"/>
                  </a:lnTo>
                  <a:cubicBezTo>
                    <a:pt x="423" y="212"/>
                    <a:pt x="423" y="212"/>
                    <a:pt x="444" y="212"/>
                  </a:cubicBezTo>
                  <a:cubicBezTo>
                    <a:pt x="423" y="191"/>
                    <a:pt x="444" y="191"/>
                    <a:pt x="444" y="191"/>
                  </a:cubicBezTo>
                  <a:cubicBezTo>
                    <a:pt x="444" y="170"/>
                    <a:pt x="465" y="170"/>
                    <a:pt x="465" y="170"/>
                  </a:cubicBezTo>
                  <a:cubicBezTo>
                    <a:pt x="465" y="170"/>
                    <a:pt x="550" y="85"/>
                    <a:pt x="508" y="22"/>
                  </a:cubicBezTo>
                  <a:lnTo>
                    <a:pt x="487" y="22"/>
                  </a:lnTo>
                  <a:cubicBezTo>
                    <a:pt x="487" y="22"/>
                    <a:pt x="487" y="1"/>
                    <a:pt x="4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3" name="Google Shape;13023;p67"/>
            <p:cNvSpPr/>
            <p:nvPr/>
          </p:nvSpPr>
          <p:spPr>
            <a:xfrm>
              <a:off x="7386849" y="40176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4" name="Google Shape;13024;p67"/>
            <p:cNvSpPr/>
            <p:nvPr/>
          </p:nvSpPr>
          <p:spPr>
            <a:xfrm>
              <a:off x="7388493" y="401515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5" name="Google Shape;13025;p67"/>
            <p:cNvSpPr/>
            <p:nvPr/>
          </p:nvSpPr>
          <p:spPr>
            <a:xfrm>
              <a:off x="7388493" y="401432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6" name="Google Shape;13026;p67"/>
            <p:cNvSpPr/>
            <p:nvPr/>
          </p:nvSpPr>
          <p:spPr>
            <a:xfrm>
              <a:off x="7386849" y="401925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7" name="Google Shape;13027;p67"/>
            <p:cNvSpPr/>
            <p:nvPr/>
          </p:nvSpPr>
          <p:spPr>
            <a:xfrm>
              <a:off x="7384346" y="402258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8" name="Google Shape;13028;p67"/>
            <p:cNvSpPr/>
            <p:nvPr/>
          </p:nvSpPr>
          <p:spPr>
            <a:xfrm>
              <a:off x="7385206" y="402258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29" name="Google Shape;13029;p67"/>
            <p:cNvSpPr/>
            <p:nvPr/>
          </p:nvSpPr>
          <p:spPr>
            <a:xfrm>
              <a:off x="7386849" y="40184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0" name="Google Shape;13030;p67"/>
            <p:cNvSpPr/>
            <p:nvPr/>
          </p:nvSpPr>
          <p:spPr>
            <a:xfrm>
              <a:off x="7385206" y="402258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1" name="Google Shape;13031;p67"/>
            <p:cNvSpPr/>
            <p:nvPr/>
          </p:nvSpPr>
          <p:spPr>
            <a:xfrm>
              <a:off x="7384346" y="402258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2" name="Google Shape;13032;p67"/>
            <p:cNvSpPr/>
            <p:nvPr/>
          </p:nvSpPr>
          <p:spPr>
            <a:xfrm>
              <a:off x="7386028" y="4020118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3" name="Google Shape;13033;p67"/>
            <p:cNvSpPr/>
            <p:nvPr/>
          </p:nvSpPr>
          <p:spPr>
            <a:xfrm>
              <a:off x="7384346" y="402176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4" name="Google Shape;13034;p67"/>
            <p:cNvSpPr/>
            <p:nvPr/>
          </p:nvSpPr>
          <p:spPr>
            <a:xfrm>
              <a:off x="7384346" y="402258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5" name="Google Shape;13035;p67"/>
            <p:cNvSpPr/>
            <p:nvPr/>
          </p:nvSpPr>
          <p:spPr>
            <a:xfrm>
              <a:off x="7385206" y="402094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6" name="Google Shape;13036;p67"/>
            <p:cNvSpPr/>
            <p:nvPr/>
          </p:nvSpPr>
          <p:spPr>
            <a:xfrm>
              <a:off x="7428162" y="407876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7" name="Google Shape;13037;p67"/>
            <p:cNvSpPr/>
            <p:nvPr/>
          </p:nvSpPr>
          <p:spPr>
            <a:xfrm>
              <a:off x="7428162" y="407794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8" name="Google Shape;13038;p67"/>
            <p:cNvSpPr/>
            <p:nvPr/>
          </p:nvSpPr>
          <p:spPr>
            <a:xfrm>
              <a:off x="7427340" y="4079583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39" name="Google Shape;13039;p67"/>
            <p:cNvSpPr/>
            <p:nvPr/>
          </p:nvSpPr>
          <p:spPr>
            <a:xfrm>
              <a:off x="7428983" y="40746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0" name="Google Shape;13040;p67"/>
            <p:cNvSpPr/>
            <p:nvPr/>
          </p:nvSpPr>
          <p:spPr>
            <a:xfrm>
              <a:off x="7428162" y="407629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1" name="Google Shape;13041;p67"/>
            <p:cNvSpPr/>
            <p:nvPr/>
          </p:nvSpPr>
          <p:spPr>
            <a:xfrm>
              <a:off x="7425697" y="408044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2" name="Google Shape;13042;p67"/>
            <p:cNvSpPr/>
            <p:nvPr/>
          </p:nvSpPr>
          <p:spPr>
            <a:xfrm>
              <a:off x="7426519" y="408126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3" name="Google Shape;13043;p67"/>
            <p:cNvSpPr/>
            <p:nvPr/>
          </p:nvSpPr>
          <p:spPr>
            <a:xfrm>
              <a:off x="7426519" y="408126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4" name="Google Shape;13044;p67"/>
            <p:cNvSpPr/>
            <p:nvPr/>
          </p:nvSpPr>
          <p:spPr>
            <a:xfrm>
              <a:off x="7426519" y="408126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5" name="Google Shape;13045;p67"/>
            <p:cNvSpPr/>
            <p:nvPr/>
          </p:nvSpPr>
          <p:spPr>
            <a:xfrm>
              <a:off x="7425697" y="40647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6" name="Google Shape;13046;p67"/>
            <p:cNvSpPr/>
            <p:nvPr/>
          </p:nvSpPr>
          <p:spPr>
            <a:xfrm>
              <a:off x="7428162" y="407215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7" name="Google Shape;13047;p67"/>
            <p:cNvSpPr/>
            <p:nvPr/>
          </p:nvSpPr>
          <p:spPr>
            <a:xfrm>
              <a:off x="7424876" y="4065539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8" name="Google Shape;13048;p67"/>
            <p:cNvSpPr/>
            <p:nvPr/>
          </p:nvSpPr>
          <p:spPr>
            <a:xfrm>
              <a:off x="7424876" y="4080444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49" name="Google Shape;13049;p67"/>
            <p:cNvSpPr/>
            <p:nvPr/>
          </p:nvSpPr>
          <p:spPr>
            <a:xfrm>
              <a:off x="7422372" y="407297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0" name="Google Shape;13050;p67"/>
            <p:cNvSpPr/>
            <p:nvPr/>
          </p:nvSpPr>
          <p:spPr>
            <a:xfrm>
              <a:off x="7424876" y="4065539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1" name="Google Shape;13051;p67"/>
            <p:cNvSpPr/>
            <p:nvPr/>
          </p:nvSpPr>
          <p:spPr>
            <a:xfrm>
              <a:off x="7428162" y="406968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2" name="Google Shape;13052;p67"/>
            <p:cNvSpPr/>
            <p:nvPr/>
          </p:nvSpPr>
          <p:spPr>
            <a:xfrm>
              <a:off x="7428162" y="406968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3" name="Google Shape;13053;p67"/>
            <p:cNvSpPr/>
            <p:nvPr/>
          </p:nvSpPr>
          <p:spPr>
            <a:xfrm>
              <a:off x="7425697" y="40647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4" name="Google Shape;13054;p67"/>
            <p:cNvSpPr/>
            <p:nvPr/>
          </p:nvSpPr>
          <p:spPr>
            <a:xfrm>
              <a:off x="7427340" y="406804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5" name="Google Shape;13055;p67"/>
            <p:cNvSpPr/>
            <p:nvPr/>
          </p:nvSpPr>
          <p:spPr>
            <a:xfrm>
              <a:off x="7428162" y="407629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6" name="Google Shape;13056;p67"/>
            <p:cNvSpPr/>
            <p:nvPr/>
          </p:nvSpPr>
          <p:spPr>
            <a:xfrm>
              <a:off x="7424015" y="407629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7" name="Google Shape;13057;p67"/>
            <p:cNvSpPr/>
            <p:nvPr/>
          </p:nvSpPr>
          <p:spPr>
            <a:xfrm>
              <a:off x="7424015" y="407629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8" name="Google Shape;13058;p67"/>
            <p:cNvSpPr/>
            <p:nvPr/>
          </p:nvSpPr>
          <p:spPr>
            <a:xfrm>
              <a:off x="7424015" y="40771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59" name="Google Shape;13059;p67"/>
            <p:cNvSpPr/>
            <p:nvPr/>
          </p:nvSpPr>
          <p:spPr>
            <a:xfrm>
              <a:off x="7424015" y="40771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0" name="Google Shape;13060;p67"/>
            <p:cNvSpPr/>
            <p:nvPr/>
          </p:nvSpPr>
          <p:spPr>
            <a:xfrm>
              <a:off x="7421120" y="4064717"/>
              <a:ext cx="7903" cy="17410"/>
            </a:xfrm>
            <a:custGeom>
              <a:avLst/>
              <a:gdLst/>
              <a:ahLst/>
              <a:cxnLst/>
              <a:rect l="l" t="t" r="r" b="b"/>
              <a:pathLst>
                <a:path w="202" h="445" extrusionOk="0">
                  <a:moveTo>
                    <a:pt x="75" y="1"/>
                  </a:moveTo>
                  <a:lnTo>
                    <a:pt x="84" y="10"/>
                  </a:lnTo>
                  <a:lnTo>
                    <a:pt x="84" y="10"/>
                  </a:lnTo>
                  <a:cubicBezTo>
                    <a:pt x="87" y="1"/>
                    <a:pt x="75" y="1"/>
                    <a:pt x="75" y="1"/>
                  </a:cubicBezTo>
                  <a:close/>
                  <a:moveTo>
                    <a:pt x="84" y="10"/>
                  </a:moveTo>
                  <a:cubicBezTo>
                    <a:pt x="83" y="13"/>
                    <a:pt x="80" y="17"/>
                    <a:pt x="75" y="22"/>
                  </a:cubicBezTo>
                  <a:lnTo>
                    <a:pt x="85" y="11"/>
                  </a:lnTo>
                  <a:lnTo>
                    <a:pt x="84" y="10"/>
                  </a:lnTo>
                  <a:close/>
                  <a:moveTo>
                    <a:pt x="96" y="1"/>
                  </a:moveTo>
                  <a:lnTo>
                    <a:pt x="85" y="11"/>
                  </a:lnTo>
                  <a:lnTo>
                    <a:pt x="96" y="22"/>
                  </a:lnTo>
                  <a:cubicBezTo>
                    <a:pt x="96" y="22"/>
                    <a:pt x="96" y="22"/>
                    <a:pt x="96" y="1"/>
                  </a:cubicBezTo>
                  <a:close/>
                  <a:moveTo>
                    <a:pt x="202" y="318"/>
                  </a:moveTo>
                  <a:lnTo>
                    <a:pt x="181" y="339"/>
                  </a:lnTo>
                  <a:cubicBezTo>
                    <a:pt x="202" y="339"/>
                    <a:pt x="181" y="339"/>
                    <a:pt x="202" y="318"/>
                  </a:cubicBezTo>
                  <a:close/>
                  <a:moveTo>
                    <a:pt x="117" y="1"/>
                  </a:moveTo>
                  <a:cubicBezTo>
                    <a:pt x="96" y="1"/>
                    <a:pt x="96" y="1"/>
                    <a:pt x="96" y="22"/>
                  </a:cubicBezTo>
                  <a:lnTo>
                    <a:pt x="54" y="22"/>
                  </a:lnTo>
                  <a:cubicBezTo>
                    <a:pt x="54" y="29"/>
                    <a:pt x="56" y="31"/>
                    <a:pt x="59" y="31"/>
                  </a:cubicBezTo>
                  <a:cubicBezTo>
                    <a:pt x="65" y="31"/>
                    <a:pt x="75" y="22"/>
                    <a:pt x="75" y="22"/>
                  </a:cubicBezTo>
                  <a:lnTo>
                    <a:pt x="75" y="22"/>
                  </a:lnTo>
                  <a:cubicBezTo>
                    <a:pt x="54" y="43"/>
                    <a:pt x="75" y="43"/>
                    <a:pt x="54" y="43"/>
                  </a:cubicBezTo>
                  <a:cubicBezTo>
                    <a:pt x="54" y="43"/>
                    <a:pt x="33" y="64"/>
                    <a:pt x="33" y="64"/>
                  </a:cubicBezTo>
                  <a:lnTo>
                    <a:pt x="12" y="64"/>
                  </a:lnTo>
                  <a:cubicBezTo>
                    <a:pt x="12" y="64"/>
                    <a:pt x="12" y="85"/>
                    <a:pt x="12" y="85"/>
                  </a:cubicBezTo>
                  <a:cubicBezTo>
                    <a:pt x="12" y="85"/>
                    <a:pt x="12" y="106"/>
                    <a:pt x="12" y="106"/>
                  </a:cubicBezTo>
                  <a:cubicBezTo>
                    <a:pt x="12" y="106"/>
                    <a:pt x="12" y="127"/>
                    <a:pt x="12" y="127"/>
                  </a:cubicBezTo>
                  <a:cubicBezTo>
                    <a:pt x="1" y="138"/>
                    <a:pt x="1" y="138"/>
                    <a:pt x="4" y="138"/>
                  </a:cubicBezTo>
                  <a:cubicBezTo>
                    <a:pt x="6" y="138"/>
                    <a:pt x="12" y="138"/>
                    <a:pt x="12" y="149"/>
                  </a:cubicBezTo>
                  <a:cubicBezTo>
                    <a:pt x="12" y="170"/>
                    <a:pt x="12" y="170"/>
                    <a:pt x="12" y="170"/>
                  </a:cubicBezTo>
                  <a:cubicBezTo>
                    <a:pt x="12" y="170"/>
                    <a:pt x="12" y="170"/>
                    <a:pt x="12" y="191"/>
                  </a:cubicBezTo>
                  <a:cubicBezTo>
                    <a:pt x="12" y="212"/>
                    <a:pt x="33" y="212"/>
                    <a:pt x="33" y="212"/>
                  </a:cubicBezTo>
                  <a:cubicBezTo>
                    <a:pt x="33" y="212"/>
                    <a:pt x="33" y="212"/>
                    <a:pt x="33" y="233"/>
                  </a:cubicBezTo>
                  <a:lnTo>
                    <a:pt x="12" y="233"/>
                  </a:lnTo>
                  <a:cubicBezTo>
                    <a:pt x="33" y="254"/>
                    <a:pt x="33" y="254"/>
                    <a:pt x="33" y="254"/>
                  </a:cubicBezTo>
                  <a:cubicBezTo>
                    <a:pt x="33" y="254"/>
                    <a:pt x="33" y="275"/>
                    <a:pt x="33" y="275"/>
                  </a:cubicBezTo>
                  <a:lnTo>
                    <a:pt x="75" y="275"/>
                  </a:lnTo>
                  <a:cubicBezTo>
                    <a:pt x="54" y="275"/>
                    <a:pt x="54" y="275"/>
                    <a:pt x="54" y="296"/>
                  </a:cubicBezTo>
                  <a:lnTo>
                    <a:pt x="75" y="296"/>
                  </a:lnTo>
                  <a:cubicBezTo>
                    <a:pt x="75" y="296"/>
                    <a:pt x="96" y="296"/>
                    <a:pt x="75" y="318"/>
                  </a:cubicBezTo>
                  <a:cubicBezTo>
                    <a:pt x="75" y="318"/>
                    <a:pt x="75" y="318"/>
                    <a:pt x="75" y="339"/>
                  </a:cubicBezTo>
                  <a:lnTo>
                    <a:pt x="96" y="339"/>
                  </a:lnTo>
                  <a:cubicBezTo>
                    <a:pt x="96" y="339"/>
                    <a:pt x="96" y="339"/>
                    <a:pt x="96" y="360"/>
                  </a:cubicBezTo>
                  <a:lnTo>
                    <a:pt x="96" y="381"/>
                  </a:lnTo>
                  <a:cubicBezTo>
                    <a:pt x="96" y="402"/>
                    <a:pt x="96" y="402"/>
                    <a:pt x="96" y="402"/>
                  </a:cubicBezTo>
                  <a:lnTo>
                    <a:pt x="96" y="423"/>
                  </a:lnTo>
                  <a:cubicBezTo>
                    <a:pt x="96" y="423"/>
                    <a:pt x="117" y="402"/>
                    <a:pt x="117" y="402"/>
                  </a:cubicBezTo>
                  <a:cubicBezTo>
                    <a:pt x="117" y="402"/>
                    <a:pt x="117" y="423"/>
                    <a:pt x="117" y="423"/>
                  </a:cubicBezTo>
                  <a:cubicBezTo>
                    <a:pt x="117" y="434"/>
                    <a:pt x="117" y="434"/>
                    <a:pt x="114" y="434"/>
                  </a:cubicBezTo>
                  <a:cubicBezTo>
                    <a:pt x="112" y="434"/>
                    <a:pt x="107" y="434"/>
                    <a:pt x="96" y="444"/>
                  </a:cubicBezTo>
                  <a:lnTo>
                    <a:pt x="117" y="444"/>
                  </a:lnTo>
                  <a:cubicBezTo>
                    <a:pt x="138" y="423"/>
                    <a:pt x="138" y="423"/>
                    <a:pt x="138" y="423"/>
                  </a:cubicBezTo>
                  <a:lnTo>
                    <a:pt x="159" y="423"/>
                  </a:lnTo>
                  <a:cubicBezTo>
                    <a:pt x="159" y="423"/>
                    <a:pt x="138" y="423"/>
                    <a:pt x="159" y="402"/>
                  </a:cubicBezTo>
                  <a:cubicBezTo>
                    <a:pt x="159" y="402"/>
                    <a:pt x="159" y="402"/>
                    <a:pt x="159" y="381"/>
                  </a:cubicBezTo>
                  <a:cubicBezTo>
                    <a:pt x="181" y="360"/>
                    <a:pt x="159" y="360"/>
                    <a:pt x="159" y="360"/>
                  </a:cubicBezTo>
                  <a:lnTo>
                    <a:pt x="181" y="360"/>
                  </a:lnTo>
                  <a:cubicBezTo>
                    <a:pt x="181" y="360"/>
                    <a:pt x="181" y="360"/>
                    <a:pt x="181" y="339"/>
                  </a:cubicBezTo>
                  <a:cubicBezTo>
                    <a:pt x="159" y="339"/>
                    <a:pt x="202" y="318"/>
                    <a:pt x="181" y="318"/>
                  </a:cubicBezTo>
                  <a:cubicBezTo>
                    <a:pt x="181" y="318"/>
                    <a:pt x="181" y="296"/>
                    <a:pt x="181" y="296"/>
                  </a:cubicBezTo>
                  <a:cubicBezTo>
                    <a:pt x="181" y="296"/>
                    <a:pt x="181" y="296"/>
                    <a:pt x="181" y="275"/>
                  </a:cubicBezTo>
                  <a:lnTo>
                    <a:pt x="202" y="275"/>
                  </a:lnTo>
                  <a:cubicBezTo>
                    <a:pt x="202" y="275"/>
                    <a:pt x="202" y="275"/>
                    <a:pt x="181" y="254"/>
                  </a:cubicBezTo>
                  <a:cubicBezTo>
                    <a:pt x="181" y="233"/>
                    <a:pt x="181" y="233"/>
                    <a:pt x="202" y="233"/>
                  </a:cubicBezTo>
                  <a:lnTo>
                    <a:pt x="181" y="233"/>
                  </a:lnTo>
                  <a:lnTo>
                    <a:pt x="202" y="212"/>
                  </a:lnTo>
                  <a:lnTo>
                    <a:pt x="181" y="212"/>
                  </a:lnTo>
                  <a:cubicBezTo>
                    <a:pt x="181" y="212"/>
                    <a:pt x="181" y="212"/>
                    <a:pt x="181" y="191"/>
                  </a:cubicBezTo>
                  <a:cubicBezTo>
                    <a:pt x="181" y="191"/>
                    <a:pt x="181" y="170"/>
                    <a:pt x="181" y="170"/>
                  </a:cubicBezTo>
                  <a:lnTo>
                    <a:pt x="159" y="170"/>
                  </a:lnTo>
                  <a:cubicBezTo>
                    <a:pt x="181" y="170"/>
                    <a:pt x="181" y="149"/>
                    <a:pt x="181" y="149"/>
                  </a:cubicBezTo>
                  <a:lnTo>
                    <a:pt x="159" y="149"/>
                  </a:lnTo>
                  <a:cubicBezTo>
                    <a:pt x="181" y="127"/>
                    <a:pt x="181" y="127"/>
                    <a:pt x="181" y="127"/>
                  </a:cubicBezTo>
                  <a:lnTo>
                    <a:pt x="159" y="127"/>
                  </a:lnTo>
                  <a:cubicBezTo>
                    <a:pt x="170" y="117"/>
                    <a:pt x="170" y="117"/>
                    <a:pt x="167" y="117"/>
                  </a:cubicBezTo>
                  <a:cubicBezTo>
                    <a:pt x="165" y="117"/>
                    <a:pt x="159" y="117"/>
                    <a:pt x="159" y="106"/>
                  </a:cubicBezTo>
                  <a:lnTo>
                    <a:pt x="181" y="106"/>
                  </a:lnTo>
                  <a:cubicBezTo>
                    <a:pt x="159" y="106"/>
                    <a:pt x="159" y="106"/>
                    <a:pt x="159" y="85"/>
                  </a:cubicBezTo>
                  <a:cubicBezTo>
                    <a:pt x="159" y="85"/>
                    <a:pt x="181" y="1"/>
                    <a:pt x="1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1" name="Google Shape;13061;p67"/>
            <p:cNvSpPr/>
            <p:nvPr/>
          </p:nvSpPr>
          <p:spPr>
            <a:xfrm>
              <a:off x="7424015" y="4077119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2" name="Google Shape;13062;p67"/>
            <p:cNvSpPr/>
            <p:nvPr/>
          </p:nvSpPr>
          <p:spPr>
            <a:xfrm>
              <a:off x="7424015" y="407629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3" name="Google Shape;13063;p67"/>
            <p:cNvSpPr/>
            <p:nvPr/>
          </p:nvSpPr>
          <p:spPr>
            <a:xfrm>
              <a:off x="7423193" y="407629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4" name="Google Shape;13064;p67"/>
            <p:cNvSpPr/>
            <p:nvPr/>
          </p:nvSpPr>
          <p:spPr>
            <a:xfrm>
              <a:off x="7424876" y="4077940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5" name="Google Shape;13065;p67"/>
            <p:cNvSpPr/>
            <p:nvPr/>
          </p:nvSpPr>
          <p:spPr>
            <a:xfrm>
              <a:off x="7424876" y="4080444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6" name="Google Shape;13066;p67"/>
            <p:cNvSpPr/>
            <p:nvPr/>
          </p:nvSpPr>
          <p:spPr>
            <a:xfrm>
              <a:off x="7424876" y="4080444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7" name="Google Shape;13067;p67"/>
            <p:cNvSpPr/>
            <p:nvPr/>
          </p:nvSpPr>
          <p:spPr>
            <a:xfrm>
              <a:off x="7424015" y="407794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8" name="Google Shape;13068;p67"/>
            <p:cNvSpPr/>
            <p:nvPr/>
          </p:nvSpPr>
          <p:spPr>
            <a:xfrm>
              <a:off x="7424876" y="4079583"/>
              <a:ext cx="0" cy="900"/>
            </a:xfrm>
            <a:custGeom>
              <a:avLst/>
              <a:gdLst/>
              <a:ahLst/>
              <a:cxnLst/>
              <a:rect l="l" t="t" r="r" b="b"/>
              <a:pathLst>
                <a:path h="23" extrusionOk="0">
                  <a:moveTo>
                    <a:pt x="0" y="22"/>
                  </a:moveTo>
                  <a:lnTo>
                    <a:pt x="0" y="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69" name="Google Shape;13069;p67"/>
            <p:cNvSpPr/>
            <p:nvPr/>
          </p:nvSpPr>
          <p:spPr>
            <a:xfrm>
              <a:off x="7424876" y="4080444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0" name="Google Shape;13070;p67"/>
            <p:cNvSpPr/>
            <p:nvPr/>
          </p:nvSpPr>
          <p:spPr>
            <a:xfrm>
              <a:off x="7424876" y="4078762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1" name="Google Shape;13071;p67"/>
            <p:cNvSpPr/>
            <p:nvPr/>
          </p:nvSpPr>
          <p:spPr>
            <a:xfrm>
              <a:off x="7424876" y="4079583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2" name="Google Shape;13072;p67"/>
            <p:cNvSpPr/>
            <p:nvPr/>
          </p:nvSpPr>
          <p:spPr>
            <a:xfrm>
              <a:off x="7424876" y="4080444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3" name="Google Shape;13073;p67"/>
            <p:cNvSpPr/>
            <p:nvPr/>
          </p:nvSpPr>
          <p:spPr>
            <a:xfrm>
              <a:off x="7424876" y="4079583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4" name="Google Shape;13074;p67"/>
            <p:cNvSpPr/>
            <p:nvPr/>
          </p:nvSpPr>
          <p:spPr>
            <a:xfrm>
              <a:off x="7367836" y="409531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0" y="0"/>
                    <a:pt x="22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5" name="Google Shape;13075;p67"/>
            <p:cNvSpPr/>
            <p:nvPr/>
          </p:nvSpPr>
          <p:spPr>
            <a:xfrm>
              <a:off x="7367836" y="409198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6" name="Google Shape;13076;p67"/>
            <p:cNvSpPr/>
            <p:nvPr/>
          </p:nvSpPr>
          <p:spPr>
            <a:xfrm>
              <a:off x="7368658" y="40977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7" name="Google Shape;13077;p67"/>
            <p:cNvSpPr/>
            <p:nvPr/>
          </p:nvSpPr>
          <p:spPr>
            <a:xfrm>
              <a:off x="7367015" y="408537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8" name="Google Shape;13078;p67"/>
            <p:cNvSpPr/>
            <p:nvPr/>
          </p:nvSpPr>
          <p:spPr>
            <a:xfrm>
              <a:off x="7367836" y="408952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79" name="Google Shape;13079;p67"/>
            <p:cNvSpPr/>
            <p:nvPr/>
          </p:nvSpPr>
          <p:spPr>
            <a:xfrm>
              <a:off x="7366193" y="409859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0" name="Google Shape;13080;p67"/>
            <p:cNvSpPr/>
            <p:nvPr/>
          </p:nvSpPr>
          <p:spPr>
            <a:xfrm>
              <a:off x="7367015" y="41011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1" name="Google Shape;13081;p67"/>
            <p:cNvSpPr/>
            <p:nvPr/>
          </p:nvSpPr>
          <p:spPr>
            <a:xfrm>
              <a:off x="7367836" y="4099418"/>
              <a:ext cx="39" cy="900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22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2" name="Google Shape;13082;p67"/>
            <p:cNvSpPr/>
            <p:nvPr/>
          </p:nvSpPr>
          <p:spPr>
            <a:xfrm>
              <a:off x="7367836" y="40994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3" name="Google Shape;13083;p67"/>
            <p:cNvSpPr/>
            <p:nvPr/>
          </p:nvSpPr>
          <p:spPr>
            <a:xfrm>
              <a:off x="7360403" y="4062252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4" name="Google Shape;13084;p67"/>
            <p:cNvSpPr/>
            <p:nvPr/>
          </p:nvSpPr>
          <p:spPr>
            <a:xfrm>
              <a:off x="7366193" y="407958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5" name="Google Shape;13085;p67"/>
            <p:cNvSpPr/>
            <p:nvPr/>
          </p:nvSpPr>
          <p:spPr>
            <a:xfrm>
              <a:off x="7359582" y="406225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6" name="Google Shape;13086;p67"/>
            <p:cNvSpPr/>
            <p:nvPr/>
          </p:nvSpPr>
          <p:spPr>
            <a:xfrm>
              <a:off x="7365372" y="40977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7" name="Google Shape;13087;p67"/>
            <p:cNvSpPr/>
            <p:nvPr/>
          </p:nvSpPr>
          <p:spPr>
            <a:xfrm>
              <a:off x="7359582" y="407958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8" name="Google Shape;13088;p67"/>
            <p:cNvSpPr/>
            <p:nvPr/>
          </p:nvSpPr>
          <p:spPr>
            <a:xfrm>
              <a:off x="7359582" y="406225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89" name="Google Shape;13089;p67"/>
            <p:cNvSpPr/>
            <p:nvPr/>
          </p:nvSpPr>
          <p:spPr>
            <a:xfrm>
              <a:off x="7364511" y="407383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0" name="Google Shape;13090;p67"/>
            <p:cNvSpPr/>
            <p:nvPr/>
          </p:nvSpPr>
          <p:spPr>
            <a:xfrm>
              <a:off x="7364511" y="407297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1" name="Google Shape;13091;p67"/>
            <p:cNvSpPr/>
            <p:nvPr/>
          </p:nvSpPr>
          <p:spPr>
            <a:xfrm>
              <a:off x="7360403" y="406225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2" name="Google Shape;13092;p67"/>
            <p:cNvSpPr/>
            <p:nvPr/>
          </p:nvSpPr>
          <p:spPr>
            <a:xfrm>
              <a:off x="7363689" y="406968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3" name="Google Shape;13093;p67"/>
            <p:cNvSpPr/>
            <p:nvPr/>
          </p:nvSpPr>
          <p:spPr>
            <a:xfrm>
              <a:off x="7367836" y="408952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4" name="Google Shape;13094;p67"/>
            <p:cNvSpPr/>
            <p:nvPr/>
          </p:nvSpPr>
          <p:spPr>
            <a:xfrm>
              <a:off x="7362868" y="408869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5" name="Google Shape;13095;p67"/>
            <p:cNvSpPr/>
            <p:nvPr/>
          </p:nvSpPr>
          <p:spPr>
            <a:xfrm>
              <a:off x="7362868" y="408869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6" name="Google Shape;13096;p67"/>
            <p:cNvSpPr/>
            <p:nvPr/>
          </p:nvSpPr>
          <p:spPr>
            <a:xfrm>
              <a:off x="7362868" y="40878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7" name="Google Shape;13097;p67"/>
            <p:cNvSpPr/>
            <p:nvPr/>
          </p:nvSpPr>
          <p:spPr>
            <a:xfrm>
              <a:off x="7362868" y="409116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8" name="Google Shape;13098;p67"/>
            <p:cNvSpPr/>
            <p:nvPr/>
          </p:nvSpPr>
          <p:spPr>
            <a:xfrm>
              <a:off x="7362868" y="409034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99" name="Google Shape;13099;p67"/>
            <p:cNvSpPr/>
            <p:nvPr/>
          </p:nvSpPr>
          <p:spPr>
            <a:xfrm>
              <a:off x="7362046" y="408705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0" name="Google Shape;13100;p67"/>
            <p:cNvSpPr/>
            <p:nvPr/>
          </p:nvSpPr>
          <p:spPr>
            <a:xfrm>
              <a:off x="7357078" y="4061431"/>
              <a:ext cx="10798" cy="39709"/>
            </a:xfrm>
            <a:custGeom>
              <a:avLst/>
              <a:gdLst/>
              <a:ahLst/>
              <a:cxnLst/>
              <a:rect l="l" t="t" r="r" b="b"/>
              <a:pathLst>
                <a:path w="276" h="1015" extrusionOk="0">
                  <a:moveTo>
                    <a:pt x="255" y="603"/>
                  </a:moveTo>
                  <a:cubicBezTo>
                    <a:pt x="254" y="603"/>
                    <a:pt x="254" y="606"/>
                    <a:pt x="254" y="613"/>
                  </a:cubicBezTo>
                  <a:cubicBezTo>
                    <a:pt x="254" y="613"/>
                    <a:pt x="257" y="610"/>
                    <a:pt x="260" y="608"/>
                  </a:cubicBezTo>
                  <a:lnTo>
                    <a:pt x="260" y="608"/>
                  </a:lnTo>
                  <a:cubicBezTo>
                    <a:pt x="263" y="610"/>
                    <a:pt x="268" y="613"/>
                    <a:pt x="275" y="613"/>
                  </a:cubicBezTo>
                  <a:cubicBezTo>
                    <a:pt x="275" y="606"/>
                    <a:pt x="273" y="603"/>
                    <a:pt x="270" y="603"/>
                  </a:cubicBezTo>
                  <a:cubicBezTo>
                    <a:pt x="267" y="603"/>
                    <a:pt x="263" y="606"/>
                    <a:pt x="260" y="608"/>
                  </a:cubicBezTo>
                  <a:lnTo>
                    <a:pt x="260" y="608"/>
                  </a:lnTo>
                  <a:cubicBezTo>
                    <a:pt x="257" y="606"/>
                    <a:pt x="256" y="603"/>
                    <a:pt x="255" y="603"/>
                  </a:cubicBezTo>
                  <a:close/>
                  <a:moveTo>
                    <a:pt x="128" y="655"/>
                  </a:moveTo>
                  <a:cubicBezTo>
                    <a:pt x="128" y="666"/>
                    <a:pt x="128" y="666"/>
                    <a:pt x="128" y="666"/>
                  </a:cubicBezTo>
                  <a:cubicBezTo>
                    <a:pt x="128" y="666"/>
                    <a:pt x="128" y="666"/>
                    <a:pt x="128" y="676"/>
                  </a:cubicBezTo>
                  <a:cubicBezTo>
                    <a:pt x="128" y="655"/>
                    <a:pt x="128" y="655"/>
                    <a:pt x="149" y="655"/>
                  </a:cubicBezTo>
                  <a:close/>
                  <a:moveTo>
                    <a:pt x="85" y="0"/>
                  </a:moveTo>
                  <a:cubicBezTo>
                    <a:pt x="85" y="11"/>
                    <a:pt x="80" y="11"/>
                    <a:pt x="75" y="11"/>
                  </a:cubicBezTo>
                  <a:cubicBezTo>
                    <a:pt x="70" y="11"/>
                    <a:pt x="64" y="11"/>
                    <a:pt x="64" y="21"/>
                  </a:cubicBezTo>
                  <a:cubicBezTo>
                    <a:pt x="64" y="21"/>
                    <a:pt x="64" y="21"/>
                    <a:pt x="43" y="42"/>
                  </a:cubicBezTo>
                  <a:lnTo>
                    <a:pt x="43" y="64"/>
                  </a:lnTo>
                  <a:cubicBezTo>
                    <a:pt x="43" y="85"/>
                    <a:pt x="1" y="106"/>
                    <a:pt x="22" y="106"/>
                  </a:cubicBezTo>
                  <a:lnTo>
                    <a:pt x="1" y="106"/>
                  </a:lnTo>
                  <a:cubicBezTo>
                    <a:pt x="22" y="106"/>
                    <a:pt x="1" y="127"/>
                    <a:pt x="1" y="127"/>
                  </a:cubicBezTo>
                  <a:cubicBezTo>
                    <a:pt x="1" y="148"/>
                    <a:pt x="1" y="148"/>
                    <a:pt x="1" y="169"/>
                  </a:cubicBezTo>
                  <a:lnTo>
                    <a:pt x="22" y="169"/>
                  </a:lnTo>
                  <a:cubicBezTo>
                    <a:pt x="1" y="190"/>
                    <a:pt x="1" y="211"/>
                    <a:pt x="1" y="211"/>
                  </a:cubicBezTo>
                  <a:cubicBezTo>
                    <a:pt x="22" y="233"/>
                    <a:pt x="22" y="275"/>
                    <a:pt x="22" y="296"/>
                  </a:cubicBezTo>
                  <a:cubicBezTo>
                    <a:pt x="22" y="292"/>
                    <a:pt x="23" y="288"/>
                    <a:pt x="24" y="285"/>
                  </a:cubicBezTo>
                  <a:lnTo>
                    <a:pt x="24" y="285"/>
                  </a:lnTo>
                  <a:cubicBezTo>
                    <a:pt x="29" y="296"/>
                    <a:pt x="39" y="296"/>
                    <a:pt x="22" y="296"/>
                  </a:cubicBezTo>
                  <a:cubicBezTo>
                    <a:pt x="43" y="317"/>
                    <a:pt x="22" y="338"/>
                    <a:pt x="43" y="338"/>
                  </a:cubicBezTo>
                  <a:cubicBezTo>
                    <a:pt x="22" y="359"/>
                    <a:pt x="43" y="359"/>
                    <a:pt x="43" y="359"/>
                  </a:cubicBezTo>
                  <a:cubicBezTo>
                    <a:pt x="43" y="359"/>
                    <a:pt x="43" y="359"/>
                    <a:pt x="43" y="380"/>
                  </a:cubicBezTo>
                  <a:cubicBezTo>
                    <a:pt x="43" y="380"/>
                    <a:pt x="43" y="402"/>
                    <a:pt x="43" y="402"/>
                  </a:cubicBezTo>
                  <a:cubicBezTo>
                    <a:pt x="43" y="402"/>
                    <a:pt x="43" y="423"/>
                    <a:pt x="43" y="423"/>
                  </a:cubicBezTo>
                  <a:lnTo>
                    <a:pt x="64" y="423"/>
                  </a:lnTo>
                  <a:cubicBezTo>
                    <a:pt x="43" y="423"/>
                    <a:pt x="64" y="423"/>
                    <a:pt x="64" y="444"/>
                  </a:cubicBezTo>
                  <a:cubicBezTo>
                    <a:pt x="64" y="444"/>
                    <a:pt x="64" y="444"/>
                    <a:pt x="64" y="465"/>
                  </a:cubicBezTo>
                  <a:cubicBezTo>
                    <a:pt x="64" y="486"/>
                    <a:pt x="64" y="486"/>
                    <a:pt x="64" y="486"/>
                  </a:cubicBezTo>
                  <a:lnTo>
                    <a:pt x="85" y="486"/>
                  </a:lnTo>
                  <a:cubicBezTo>
                    <a:pt x="85" y="486"/>
                    <a:pt x="64" y="486"/>
                    <a:pt x="85" y="507"/>
                  </a:cubicBezTo>
                  <a:cubicBezTo>
                    <a:pt x="85" y="507"/>
                    <a:pt x="85" y="528"/>
                    <a:pt x="85" y="528"/>
                  </a:cubicBezTo>
                  <a:lnTo>
                    <a:pt x="64" y="528"/>
                  </a:lnTo>
                  <a:cubicBezTo>
                    <a:pt x="85" y="549"/>
                    <a:pt x="85" y="571"/>
                    <a:pt x="85" y="571"/>
                  </a:cubicBezTo>
                  <a:cubicBezTo>
                    <a:pt x="106" y="571"/>
                    <a:pt x="106" y="571"/>
                    <a:pt x="106" y="592"/>
                  </a:cubicBezTo>
                  <a:lnTo>
                    <a:pt x="85" y="592"/>
                  </a:lnTo>
                  <a:lnTo>
                    <a:pt x="85" y="613"/>
                  </a:lnTo>
                  <a:cubicBezTo>
                    <a:pt x="85" y="613"/>
                    <a:pt x="106" y="613"/>
                    <a:pt x="106" y="634"/>
                  </a:cubicBezTo>
                  <a:lnTo>
                    <a:pt x="128" y="634"/>
                  </a:lnTo>
                  <a:cubicBezTo>
                    <a:pt x="128" y="634"/>
                    <a:pt x="149" y="634"/>
                    <a:pt x="149" y="655"/>
                  </a:cubicBezTo>
                  <a:cubicBezTo>
                    <a:pt x="149" y="655"/>
                    <a:pt x="149" y="655"/>
                    <a:pt x="149" y="676"/>
                  </a:cubicBezTo>
                  <a:lnTo>
                    <a:pt x="170" y="676"/>
                  </a:lnTo>
                  <a:cubicBezTo>
                    <a:pt x="161" y="676"/>
                    <a:pt x="160" y="676"/>
                    <a:pt x="161" y="678"/>
                  </a:cubicBezTo>
                  <a:lnTo>
                    <a:pt x="161" y="678"/>
                  </a:lnTo>
                  <a:cubicBezTo>
                    <a:pt x="154" y="680"/>
                    <a:pt x="151" y="686"/>
                    <a:pt x="150" y="686"/>
                  </a:cubicBezTo>
                  <a:cubicBezTo>
                    <a:pt x="149" y="686"/>
                    <a:pt x="149" y="683"/>
                    <a:pt x="149" y="676"/>
                  </a:cubicBezTo>
                  <a:cubicBezTo>
                    <a:pt x="149" y="697"/>
                    <a:pt x="149" y="697"/>
                    <a:pt x="149" y="697"/>
                  </a:cubicBezTo>
                  <a:cubicBezTo>
                    <a:pt x="149" y="697"/>
                    <a:pt x="149" y="718"/>
                    <a:pt x="149" y="718"/>
                  </a:cubicBezTo>
                  <a:cubicBezTo>
                    <a:pt x="149" y="718"/>
                    <a:pt x="149" y="740"/>
                    <a:pt x="149" y="740"/>
                  </a:cubicBezTo>
                  <a:lnTo>
                    <a:pt x="170" y="740"/>
                  </a:lnTo>
                  <a:cubicBezTo>
                    <a:pt x="163" y="747"/>
                    <a:pt x="160" y="749"/>
                    <a:pt x="160" y="749"/>
                  </a:cubicBezTo>
                  <a:cubicBezTo>
                    <a:pt x="158" y="749"/>
                    <a:pt x="163" y="740"/>
                    <a:pt x="149" y="740"/>
                  </a:cubicBezTo>
                  <a:lnTo>
                    <a:pt x="170" y="761"/>
                  </a:lnTo>
                  <a:cubicBezTo>
                    <a:pt x="170" y="761"/>
                    <a:pt x="170" y="782"/>
                    <a:pt x="170" y="782"/>
                  </a:cubicBezTo>
                  <a:lnTo>
                    <a:pt x="191" y="782"/>
                  </a:lnTo>
                  <a:cubicBezTo>
                    <a:pt x="191" y="782"/>
                    <a:pt x="191" y="803"/>
                    <a:pt x="191" y="803"/>
                  </a:cubicBezTo>
                  <a:cubicBezTo>
                    <a:pt x="170" y="803"/>
                    <a:pt x="191" y="824"/>
                    <a:pt x="170" y="824"/>
                  </a:cubicBezTo>
                  <a:lnTo>
                    <a:pt x="212" y="824"/>
                  </a:lnTo>
                  <a:cubicBezTo>
                    <a:pt x="212" y="824"/>
                    <a:pt x="191" y="845"/>
                    <a:pt x="191" y="845"/>
                  </a:cubicBezTo>
                  <a:lnTo>
                    <a:pt x="212" y="845"/>
                  </a:lnTo>
                  <a:cubicBezTo>
                    <a:pt x="212" y="866"/>
                    <a:pt x="212" y="866"/>
                    <a:pt x="212" y="866"/>
                  </a:cubicBezTo>
                  <a:cubicBezTo>
                    <a:pt x="212" y="866"/>
                    <a:pt x="212" y="866"/>
                    <a:pt x="212" y="887"/>
                  </a:cubicBezTo>
                  <a:cubicBezTo>
                    <a:pt x="212" y="909"/>
                    <a:pt x="212" y="909"/>
                    <a:pt x="212" y="909"/>
                  </a:cubicBezTo>
                  <a:cubicBezTo>
                    <a:pt x="212" y="909"/>
                    <a:pt x="221" y="918"/>
                    <a:pt x="228" y="918"/>
                  </a:cubicBezTo>
                  <a:cubicBezTo>
                    <a:pt x="231" y="918"/>
                    <a:pt x="233" y="916"/>
                    <a:pt x="233" y="909"/>
                  </a:cubicBezTo>
                  <a:lnTo>
                    <a:pt x="233" y="930"/>
                  </a:lnTo>
                  <a:cubicBezTo>
                    <a:pt x="233" y="930"/>
                    <a:pt x="233" y="951"/>
                    <a:pt x="233" y="951"/>
                  </a:cubicBezTo>
                  <a:cubicBezTo>
                    <a:pt x="233" y="951"/>
                    <a:pt x="233" y="972"/>
                    <a:pt x="233" y="972"/>
                  </a:cubicBezTo>
                  <a:cubicBezTo>
                    <a:pt x="233" y="993"/>
                    <a:pt x="233" y="993"/>
                    <a:pt x="233" y="993"/>
                  </a:cubicBezTo>
                  <a:cubicBezTo>
                    <a:pt x="233" y="1014"/>
                    <a:pt x="233" y="1014"/>
                    <a:pt x="233" y="1014"/>
                  </a:cubicBezTo>
                  <a:lnTo>
                    <a:pt x="254" y="1014"/>
                  </a:lnTo>
                  <a:cubicBezTo>
                    <a:pt x="254" y="1014"/>
                    <a:pt x="254" y="1014"/>
                    <a:pt x="254" y="993"/>
                  </a:cubicBezTo>
                  <a:lnTo>
                    <a:pt x="275" y="993"/>
                  </a:lnTo>
                  <a:lnTo>
                    <a:pt x="275" y="972"/>
                  </a:lnTo>
                  <a:cubicBezTo>
                    <a:pt x="275" y="972"/>
                    <a:pt x="254" y="951"/>
                    <a:pt x="275" y="951"/>
                  </a:cubicBezTo>
                  <a:cubicBezTo>
                    <a:pt x="275" y="940"/>
                    <a:pt x="275" y="940"/>
                    <a:pt x="275" y="940"/>
                  </a:cubicBezTo>
                  <a:cubicBezTo>
                    <a:pt x="275" y="940"/>
                    <a:pt x="275" y="940"/>
                    <a:pt x="275" y="930"/>
                  </a:cubicBezTo>
                  <a:cubicBezTo>
                    <a:pt x="275" y="909"/>
                    <a:pt x="275" y="909"/>
                    <a:pt x="275" y="909"/>
                  </a:cubicBezTo>
                  <a:cubicBezTo>
                    <a:pt x="275" y="887"/>
                    <a:pt x="275" y="887"/>
                    <a:pt x="275" y="887"/>
                  </a:cubicBezTo>
                  <a:cubicBezTo>
                    <a:pt x="275" y="866"/>
                    <a:pt x="275" y="866"/>
                    <a:pt x="275" y="866"/>
                  </a:cubicBezTo>
                  <a:lnTo>
                    <a:pt x="275" y="845"/>
                  </a:lnTo>
                  <a:cubicBezTo>
                    <a:pt x="275" y="845"/>
                    <a:pt x="275" y="845"/>
                    <a:pt x="275" y="824"/>
                  </a:cubicBezTo>
                  <a:lnTo>
                    <a:pt x="275" y="803"/>
                  </a:lnTo>
                  <a:cubicBezTo>
                    <a:pt x="275" y="803"/>
                    <a:pt x="275" y="782"/>
                    <a:pt x="275" y="782"/>
                  </a:cubicBezTo>
                  <a:cubicBezTo>
                    <a:pt x="254" y="761"/>
                    <a:pt x="275" y="761"/>
                    <a:pt x="275" y="740"/>
                  </a:cubicBezTo>
                  <a:cubicBezTo>
                    <a:pt x="275" y="740"/>
                    <a:pt x="275" y="740"/>
                    <a:pt x="275" y="718"/>
                  </a:cubicBezTo>
                  <a:cubicBezTo>
                    <a:pt x="275" y="718"/>
                    <a:pt x="275" y="697"/>
                    <a:pt x="275" y="697"/>
                  </a:cubicBezTo>
                  <a:lnTo>
                    <a:pt x="254" y="676"/>
                  </a:lnTo>
                  <a:cubicBezTo>
                    <a:pt x="254" y="676"/>
                    <a:pt x="254" y="655"/>
                    <a:pt x="254" y="655"/>
                  </a:cubicBezTo>
                  <a:lnTo>
                    <a:pt x="275" y="655"/>
                  </a:lnTo>
                  <a:lnTo>
                    <a:pt x="275" y="634"/>
                  </a:lnTo>
                  <a:lnTo>
                    <a:pt x="254" y="634"/>
                  </a:lnTo>
                  <a:cubicBezTo>
                    <a:pt x="254" y="613"/>
                    <a:pt x="254" y="613"/>
                    <a:pt x="254" y="613"/>
                  </a:cubicBezTo>
                  <a:cubicBezTo>
                    <a:pt x="254" y="592"/>
                    <a:pt x="254" y="592"/>
                    <a:pt x="254" y="592"/>
                  </a:cubicBezTo>
                  <a:cubicBezTo>
                    <a:pt x="254" y="592"/>
                    <a:pt x="254" y="571"/>
                    <a:pt x="254" y="571"/>
                  </a:cubicBezTo>
                  <a:lnTo>
                    <a:pt x="233" y="571"/>
                  </a:lnTo>
                  <a:cubicBezTo>
                    <a:pt x="254" y="549"/>
                    <a:pt x="233" y="549"/>
                    <a:pt x="254" y="549"/>
                  </a:cubicBezTo>
                  <a:lnTo>
                    <a:pt x="233" y="549"/>
                  </a:lnTo>
                  <a:cubicBezTo>
                    <a:pt x="233" y="549"/>
                    <a:pt x="254" y="528"/>
                    <a:pt x="254" y="528"/>
                  </a:cubicBezTo>
                  <a:cubicBezTo>
                    <a:pt x="254" y="528"/>
                    <a:pt x="254" y="507"/>
                    <a:pt x="254" y="507"/>
                  </a:cubicBezTo>
                  <a:cubicBezTo>
                    <a:pt x="233" y="507"/>
                    <a:pt x="233" y="507"/>
                    <a:pt x="233" y="486"/>
                  </a:cubicBezTo>
                  <a:cubicBezTo>
                    <a:pt x="233" y="486"/>
                    <a:pt x="233" y="465"/>
                    <a:pt x="233" y="465"/>
                  </a:cubicBezTo>
                  <a:lnTo>
                    <a:pt x="212" y="465"/>
                  </a:lnTo>
                  <a:cubicBezTo>
                    <a:pt x="212" y="465"/>
                    <a:pt x="233" y="444"/>
                    <a:pt x="233" y="444"/>
                  </a:cubicBezTo>
                  <a:lnTo>
                    <a:pt x="212" y="444"/>
                  </a:lnTo>
                  <a:cubicBezTo>
                    <a:pt x="212" y="423"/>
                    <a:pt x="233" y="423"/>
                    <a:pt x="233" y="423"/>
                  </a:cubicBezTo>
                  <a:lnTo>
                    <a:pt x="212" y="423"/>
                  </a:lnTo>
                  <a:cubicBezTo>
                    <a:pt x="212" y="423"/>
                    <a:pt x="233" y="402"/>
                    <a:pt x="212" y="402"/>
                  </a:cubicBezTo>
                  <a:cubicBezTo>
                    <a:pt x="212" y="380"/>
                    <a:pt x="212" y="359"/>
                    <a:pt x="212" y="359"/>
                  </a:cubicBezTo>
                  <a:cubicBezTo>
                    <a:pt x="212" y="359"/>
                    <a:pt x="191" y="338"/>
                    <a:pt x="191" y="338"/>
                  </a:cubicBezTo>
                  <a:cubicBezTo>
                    <a:pt x="191" y="317"/>
                    <a:pt x="191" y="317"/>
                    <a:pt x="191" y="296"/>
                  </a:cubicBezTo>
                  <a:cubicBezTo>
                    <a:pt x="191" y="296"/>
                    <a:pt x="191" y="296"/>
                    <a:pt x="170" y="275"/>
                  </a:cubicBezTo>
                  <a:lnTo>
                    <a:pt x="191" y="275"/>
                  </a:lnTo>
                  <a:cubicBezTo>
                    <a:pt x="191" y="275"/>
                    <a:pt x="170" y="254"/>
                    <a:pt x="191" y="254"/>
                  </a:cubicBezTo>
                  <a:cubicBezTo>
                    <a:pt x="170" y="254"/>
                    <a:pt x="170" y="233"/>
                    <a:pt x="170" y="233"/>
                  </a:cubicBezTo>
                  <a:cubicBezTo>
                    <a:pt x="170" y="211"/>
                    <a:pt x="170" y="211"/>
                    <a:pt x="170" y="211"/>
                  </a:cubicBezTo>
                  <a:cubicBezTo>
                    <a:pt x="170" y="211"/>
                    <a:pt x="170" y="190"/>
                    <a:pt x="170" y="190"/>
                  </a:cubicBezTo>
                  <a:cubicBezTo>
                    <a:pt x="170" y="190"/>
                    <a:pt x="170" y="42"/>
                    <a:pt x="106" y="21"/>
                  </a:cubicBezTo>
                  <a:cubicBezTo>
                    <a:pt x="92" y="21"/>
                    <a:pt x="88" y="12"/>
                    <a:pt x="86" y="12"/>
                  </a:cubicBezTo>
                  <a:cubicBezTo>
                    <a:pt x="85" y="12"/>
                    <a:pt x="85" y="14"/>
                    <a:pt x="85" y="21"/>
                  </a:cubicBezTo>
                  <a:cubicBezTo>
                    <a:pt x="85" y="0"/>
                    <a:pt x="85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1" name="Google Shape;13101;p67"/>
            <p:cNvSpPr/>
            <p:nvPr/>
          </p:nvSpPr>
          <p:spPr>
            <a:xfrm>
              <a:off x="7362868" y="409116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2" name="Google Shape;13102;p67"/>
            <p:cNvSpPr/>
            <p:nvPr/>
          </p:nvSpPr>
          <p:spPr>
            <a:xfrm>
              <a:off x="7362868" y="40878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3" name="Google Shape;13103;p67"/>
            <p:cNvSpPr/>
            <p:nvPr/>
          </p:nvSpPr>
          <p:spPr>
            <a:xfrm>
              <a:off x="7362046" y="408705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4" name="Google Shape;13104;p67"/>
            <p:cNvSpPr/>
            <p:nvPr/>
          </p:nvSpPr>
          <p:spPr>
            <a:xfrm>
              <a:off x="7364511" y="409280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5" name="Google Shape;13105;p67"/>
            <p:cNvSpPr/>
            <p:nvPr/>
          </p:nvSpPr>
          <p:spPr>
            <a:xfrm>
              <a:off x="7365372" y="40977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6" name="Google Shape;13106;p67"/>
            <p:cNvSpPr/>
            <p:nvPr/>
          </p:nvSpPr>
          <p:spPr>
            <a:xfrm>
              <a:off x="7365372" y="40969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7" name="Google Shape;13107;p67"/>
            <p:cNvSpPr/>
            <p:nvPr/>
          </p:nvSpPr>
          <p:spPr>
            <a:xfrm>
              <a:off x="7363689" y="409116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8" name="Google Shape;13108;p67"/>
            <p:cNvSpPr/>
            <p:nvPr/>
          </p:nvSpPr>
          <p:spPr>
            <a:xfrm>
              <a:off x="7365372" y="40969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09" name="Google Shape;13109;p67"/>
            <p:cNvSpPr/>
            <p:nvPr/>
          </p:nvSpPr>
          <p:spPr>
            <a:xfrm>
              <a:off x="7365372" y="40977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0" name="Google Shape;13110;p67"/>
            <p:cNvSpPr/>
            <p:nvPr/>
          </p:nvSpPr>
          <p:spPr>
            <a:xfrm>
              <a:off x="7365372" y="409448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1" name="Google Shape;13111;p67"/>
            <p:cNvSpPr/>
            <p:nvPr/>
          </p:nvSpPr>
          <p:spPr>
            <a:xfrm>
              <a:off x="7365372" y="40969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2" name="Google Shape;13112;p67"/>
            <p:cNvSpPr/>
            <p:nvPr/>
          </p:nvSpPr>
          <p:spPr>
            <a:xfrm>
              <a:off x="7365372" y="40977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3" name="Google Shape;13113;p67"/>
            <p:cNvSpPr/>
            <p:nvPr/>
          </p:nvSpPr>
          <p:spPr>
            <a:xfrm>
              <a:off x="7364511" y="4095310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4" name="Google Shape;13114;p67"/>
            <p:cNvSpPr/>
            <p:nvPr/>
          </p:nvSpPr>
          <p:spPr>
            <a:xfrm>
              <a:off x="7423193" y="41638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5" name="Google Shape;13115;p67"/>
            <p:cNvSpPr/>
            <p:nvPr/>
          </p:nvSpPr>
          <p:spPr>
            <a:xfrm>
              <a:off x="7424876" y="4160604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6" name="Google Shape;13116;p67"/>
            <p:cNvSpPr/>
            <p:nvPr/>
          </p:nvSpPr>
          <p:spPr>
            <a:xfrm>
              <a:off x="7422372" y="416553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7" name="Google Shape;13117;p67"/>
            <p:cNvSpPr/>
            <p:nvPr/>
          </p:nvSpPr>
          <p:spPr>
            <a:xfrm>
              <a:off x="7428983" y="415399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8" name="Google Shape;13118;p67"/>
            <p:cNvSpPr/>
            <p:nvPr/>
          </p:nvSpPr>
          <p:spPr>
            <a:xfrm>
              <a:off x="7426519" y="41581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19" name="Google Shape;13119;p67"/>
            <p:cNvSpPr/>
            <p:nvPr/>
          </p:nvSpPr>
          <p:spPr>
            <a:xfrm>
              <a:off x="7419086" y="416553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0" name="Google Shape;13120;p67"/>
            <p:cNvSpPr/>
            <p:nvPr/>
          </p:nvSpPr>
          <p:spPr>
            <a:xfrm>
              <a:off x="7419086" y="41680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1" name="Google Shape;13121;p67"/>
            <p:cNvSpPr/>
            <p:nvPr/>
          </p:nvSpPr>
          <p:spPr>
            <a:xfrm>
              <a:off x="7419907" y="416721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2" name="Google Shape;13122;p67"/>
            <p:cNvSpPr/>
            <p:nvPr/>
          </p:nvSpPr>
          <p:spPr>
            <a:xfrm>
              <a:off x="7419907" y="416721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3" name="Google Shape;13123;p67"/>
            <p:cNvSpPr/>
            <p:nvPr/>
          </p:nvSpPr>
          <p:spPr>
            <a:xfrm>
              <a:off x="7438060" y="41283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4" name="Google Shape;13124;p67"/>
            <p:cNvSpPr/>
            <p:nvPr/>
          </p:nvSpPr>
          <p:spPr>
            <a:xfrm>
              <a:off x="7431448" y="414738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5" name="Google Shape;13125;p67"/>
            <p:cNvSpPr/>
            <p:nvPr/>
          </p:nvSpPr>
          <p:spPr>
            <a:xfrm>
              <a:off x="7437238" y="412754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6" name="Google Shape;13126;p67"/>
            <p:cNvSpPr/>
            <p:nvPr/>
          </p:nvSpPr>
          <p:spPr>
            <a:xfrm>
              <a:off x="7419086" y="4163890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21" y="22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7" name="Google Shape;13127;p67"/>
            <p:cNvSpPr/>
            <p:nvPr/>
          </p:nvSpPr>
          <p:spPr>
            <a:xfrm>
              <a:off x="7426519" y="414405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8" name="Google Shape;13128;p67"/>
            <p:cNvSpPr/>
            <p:nvPr/>
          </p:nvSpPr>
          <p:spPr>
            <a:xfrm>
              <a:off x="7437238" y="412754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29" name="Google Shape;13129;p67"/>
            <p:cNvSpPr/>
            <p:nvPr/>
          </p:nvSpPr>
          <p:spPr>
            <a:xfrm>
              <a:off x="7433952" y="414077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0" name="Google Shape;13130;p67"/>
            <p:cNvSpPr/>
            <p:nvPr/>
          </p:nvSpPr>
          <p:spPr>
            <a:xfrm>
              <a:off x="7434773" y="414077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1" name="Google Shape;13131;p67"/>
            <p:cNvSpPr/>
            <p:nvPr/>
          </p:nvSpPr>
          <p:spPr>
            <a:xfrm>
              <a:off x="7438060" y="4127546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2" name="Google Shape;13132;p67"/>
            <p:cNvSpPr/>
            <p:nvPr/>
          </p:nvSpPr>
          <p:spPr>
            <a:xfrm>
              <a:off x="7435595" y="41366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3" name="Google Shape;13133;p67"/>
            <p:cNvSpPr/>
            <p:nvPr/>
          </p:nvSpPr>
          <p:spPr>
            <a:xfrm>
              <a:off x="7426519" y="41581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4" name="Google Shape;13134;p67"/>
            <p:cNvSpPr/>
            <p:nvPr/>
          </p:nvSpPr>
          <p:spPr>
            <a:xfrm>
              <a:off x="7423193" y="4153993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5" name="Google Shape;13135;p67"/>
            <p:cNvSpPr/>
            <p:nvPr/>
          </p:nvSpPr>
          <p:spPr>
            <a:xfrm>
              <a:off x="7424015" y="415399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6" name="Google Shape;13136;p67"/>
            <p:cNvSpPr/>
            <p:nvPr/>
          </p:nvSpPr>
          <p:spPr>
            <a:xfrm>
              <a:off x="7422372" y="41564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7" name="Google Shape;13137;p67"/>
            <p:cNvSpPr/>
            <p:nvPr/>
          </p:nvSpPr>
          <p:spPr>
            <a:xfrm>
              <a:off x="7422372" y="41556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8" name="Google Shape;13138;p67"/>
            <p:cNvSpPr/>
            <p:nvPr/>
          </p:nvSpPr>
          <p:spPr>
            <a:xfrm>
              <a:off x="7424015" y="415231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39" name="Google Shape;13139;p67"/>
            <p:cNvSpPr/>
            <p:nvPr/>
          </p:nvSpPr>
          <p:spPr>
            <a:xfrm>
              <a:off x="7417403" y="4127546"/>
              <a:ext cx="22378" cy="40531"/>
            </a:xfrm>
            <a:custGeom>
              <a:avLst/>
              <a:gdLst/>
              <a:ahLst/>
              <a:cxnLst/>
              <a:rect l="l" t="t" r="r" b="b"/>
              <a:pathLst>
                <a:path w="572" h="1036" extrusionOk="0">
                  <a:moveTo>
                    <a:pt x="487" y="0"/>
                  </a:moveTo>
                  <a:cubicBezTo>
                    <a:pt x="487" y="0"/>
                    <a:pt x="487" y="0"/>
                    <a:pt x="487" y="21"/>
                  </a:cubicBezTo>
                  <a:cubicBezTo>
                    <a:pt x="508" y="21"/>
                    <a:pt x="487" y="0"/>
                    <a:pt x="487" y="0"/>
                  </a:cubicBezTo>
                  <a:close/>
                  <a:moveTo>
                    <a:pt x="301" y="223"/>
                  </a:moveTo>
                  <a:cubicBezTo>
                    <a:pt x="299" y="223"/>
                    <a:pt x="297" y="226"/>
                    <a:pt x="297" y="233"/>
                  </a:cubicBezTo>
                  <a:cubicBezTo>
                    <a:pt x="298" y="229"/>
                    <a:pt x="300" y="226"/>
                    <a:pt x="301" y="223"/>
                  </a:cubicBezTo>
                  <a:close/>
                  <a:moveTo>
                    <a:pt x="212" y="444"/>
                  </a:moveTo>
                  <a:cubicBezTo>
                    <a:pt x="212" y="444"/>
                    <a:pt x="191" y="465"/>
                    <a:pt x="212" y="465"/>
                  </a:cubicBezTo>
                  <a:lnTo>
                    <a:pt x="212" y="444"/>
                  </a:lnTo>
                  <a:close/>
                  <a:moveTo>
                    <a:pt x="149" y="655"/>
                  </a:moveTo>
                  <a:cubicBezTo>
                    <a:pt x="149" y="655"/>
                    <a:pt x="149" y="676"/>
                    <a:pt x="149" y="676"/>
                  </a:cubicBezTo>
                  <a:lnTo>
                    <a:pt x="170" y="676"/>
                  </a:lnTo>
                  <a:cubicBezTo>
                    <a:pt x="170" y="676"/>
                    <a:pt x="149" y="676"/>
                    <a:pt x="149" y="655"/>
                  </a:cubicBezTo>
                  <a:close/>
                  <a:moveTo>
                    <a:pt x="128" y="697"/>
                  </a:moveTo>
                  <a:cubicBezTo>
                    <a:pt x="114" y="697"/>
                    <a:pt x="118" y="706"/>
                    <a:pt x="123" y="712"/>
                  </a:cubicBezTo>
                  <a:lnTo>
                    <a:pt x="123" y="712"/>
                  </a:lnTo>
                  <a:cubicBezTo>
                    <a:pt x="125" y="709"/>
                    <a:pt x="128" y="705"/>
                    <a:pt x="128" y="697"/>
                  </a:cubicBezTo>
                  <a:close/>
                  <a:moveTo>
                    <a:pt x="123" y="712"/>
                  </a:moveTo>
                  <a:lnTo>
                    <a:pt x="123" y="712"/>
                  </a:lnTo>
                  <a:cubicBezTo>
                    <a:pt x="118" y="718"/>
                    <a:pt x="114" y="718"/>
                    <a:pt x="128" y="718"/>
                  </a:cubicBezTo>
                  <a:cubicBezTo>
                    <a:pt x="128" y="718"/>
                    <a:pt x="125" y="716"/>
                    <a:pt x="123" y="712"/>
                  </a:cubicBezTo>
                  <a:close/>
                  <a:moveTo>
                    <a:pt x="508" y="0"/>
                  </a:moveTo>
                  <a:cubicBezTo>
                    <a:pt x="508" y="0"/>
                    <a:pt x="508" y="21"/>
                    <a:pt x="508" y="21"/>
                  </a:cubicBezTo>
                  <a:lnTo>
                    <a:pt x="466" y="21"/>
                  </a:lnTo>
                  <a:cubicBezTo>
                    <a:pt x="444" y="42"/>
                    <a:pt x="466" y="42"/>
                    <a:pt x="466" y="42"/>
                  </a:cubicBezTo>
                  <a:lnTo>
                    <a:pt x="444" y="42"/>
                  </a:lnTo>
                  <a:cubicBezTo>
                    <a:pt x="444" y="42"/>
                    <a:pt x="402" y="42"/>
                    <a:pt x="402" y="64"/>
                  </a:cubicBezTo>
                  <a:lnTo>
                    <a:pt x="381" y="64"/>
                  </a:lnTo>
                  <a:cubicBezTo>
                    <a:pt x="381" y="85"/>
                    <a:pt x="381" y="85"/>
                    <a:pt x="360" y="106"/>
                  </a:cubicBezTo>
                  <a:cubicBezTo>
                    <a:pt x="360" y="106"/>
                    <a:pt x="339" y="148"/>
                    <a:pt x="339" y="148"/>
                  </a:cubicBezTo>
                  <a:cubicBezTo>
                    <a:pt x="339" y="168"/>
                    <a:pt x="321" y="187"/>
                    <a:pt x="301" y="223"/>
                  </a:cubicBezTo>
                  <a:lnTo>
                    <a:pt x="301" y="223"/>
                  </a:lnTo>
                  <a:cubicBezTo>
                    <a:pt x="302" y="223"/>
                    <a:pt x="302" y="223"/>
                    <a:pt x="302" y="223"/>
                  </a:cubicBezTo>
                  <a:cubicBezTo>
                    <a:pt x="308" y="223"/>
                    <a:pt x="318" y="233"/>
                    <a:pt x="318" y="233"/>
                  </a:cubicBezTo>
                  <a:cubicBezTo>
                    <a:pt x="297" y="233"/>
                    <a:pt x="318" y="233"/>
                    <a:pt x="297" y="254"/>
                  </a:cubicBezTo>
                  <a:cubicBezTo>
                    <a:pt x="297" y="254"/>
                    <a:pt x="276" y="275"/>
                    <a:pt x="276" y="275"/>
                  </a:cubicBezTo>
                  <a:cubicBezTo>
                    <a:pt x="276" y="275"/>
                    <a:pt x="276" y="275"/>
                    <a:pt x="276" y="296"/>
                  </a:cubicBezTo>
                  <a:lnTo>
                    <a:pt x="276" y="317"/>
                  </a:lnTo>
                  <a:cubicBezTo>
                    <a:pt x="276" y="317"/>
                    <a:pt x="276" y="338"/>
                    <a:pt x="254" y="338"/>
                  </a:cubicBezTo>
                  <a:cubicBezTo>
                    <a:pt x="254" y="359"/>
                    <a:pt x="254" y="359"/>
                    <a:pt x="233" y="380"/>
                  </a:cubicBezTo>
                  <a:cubicBezTo>
                    <a:pt x="233" y="401"/>
                    <a:pt x="233" y="401"/>
                    <a:pt x="233" y="423"/>
                  </a:cubicBezTo>
                  <a:cubicBezTo>
                    <a:pt x="233" y="416"/>
                    <a:pt x="233" y="413"/>
                    <a:pt x="232" y="413"/>
                  </a:cubicBezTo>
                  <a:cubicBezTo>
                    <a:pt x="231" y="413"/>
                    <a:pt x="226" y="423"/>
                    <a:pt x="212" y="423"/>
                  </a:cubicBezTo>
                  <a:cubicBezTo>
                    <a:pt x="233" y="444"/>
                    <a:pt x="212" y="444"/>
                    <a:pt x="212" y="444"/>
                  </a:cubicBezTo>
                  <a:cubicBezTo>
                    <a:pt x="233" y="444"/>
                    <a:pt x="212" y="444"/>
                    <a:pt x="212" y="465"/>
                  </a:cubicBezTo>
                  <a:cubicBezTo>
                    <a:pt x="212" y="465"/>
                    <a:pt x="191" y="465"/>
                    <a:pt x="191" y="486"/>
                  </a:cubicBezTo>
                  <a:cubicBezTo>
                    <a:pt x="191" y="507"/>
                    <a:pt x="191" y="528"/>
                    <a:pt x="191" y="528"/>
                  </a:cubicBezTo>
                  <a:cubicBezTo>
                    <a:pt x="191" y="528"/>
                    <a:pt x="191" y="549"/>
                    <a:pt x="191" y="549"/>
                  </a:cubicBezTo>
                  <a:lnTo>
                    <a:pt x="170" y="549"/>
                  </a:lnTo>
                  <a:lnTo>
                    <a:pt x="170" y="570"/>
                  </a:lnTo>
                  <a:lnTo>
                    <a:pt x="149" y="570"/>
                  </a:lnTo>
                  <a:cubicBezTo>
                    <a:pt x="149" y="570"/>
                    <a:pt x="170" y="592"/>
                    <a:pt x="170" y="592"/>
                  </a:cubicBezTo>
                  <a:cubicBezTo>
                    <a:pt x="170" y="592"/>
                    <a:pt x="170" y="613"/>
                    <a:pt x="170" y="613"/>
                  </a:cubicBezTo>
                  <a:cubicBezTo>
                    <a:pt x="170" y="613"/>
                    <a:pt x="170" y="613"/>
                    <a:pt x="170" y="634"/>
                  </a:cubicBezTo>
                  <a:cubicBezTo>
                    <a:pt x="170" y="634"/>
                    <a:pt x="170" y="655"/>
                    <a:pt x="170" y="655"/>
                  </a:cubicBezTo>
                  <a:lnTo>
                    <a:pt x="149" y="655"/>
                  </a:lnTo>
                  <a:cubicBezTo>
                    <a:pt x="149" y="655"/>
                    <a:pt x="149" y="655"/>
                    <a:pt x="149" y="655"/>
                  </a:cubicBezTo>
                  <a:lnTo>
                    <a:pt x="149" y="655"/>
                  </a:lnTo>
                  <a:cubicBezTo>
                    <a:pt x="149" y="655"/>
                    <a:pt x="170" y="676"/>
                    <a:pt x="170" y="676"/>
                  </a:cubicBezTo>
                  <a:cubicBezTo>
                    <a:pt x="170" y="676"/>
                    <a:pt x="170" y="697"/>
                    <a:pt x="149" y="697"/>
                  </a:cubicBezTo>
                  <a:cubicBezTo>
                    <a:pt x="156" y="704"/>
                    <a:pt x="156" y="707"/>
                    <a:pt x="153" y="707"/>
                  </a:cubicBezTo>
                  <a:cubicBezTo>
                    <a:pt x="146" y="707"/>
                    <a:pt x="128" y="697"/>
                    <a:pt x="128" y="697"/>
                  </a:cubicBezTo>
                  <a:lnTo>
                    <a:pt x="128" y="718"/>
                  </a:lnTo>
                  <a:cubicBezTo>
                    <a:pt x="128" y="718"/>
                    <a:pt x="149" y="739"/>
                    <a:pt x="128" y="739"/>
                  </a:cubicBezTo>
                  <a:cubicBezTo>
                    <a:pt x="128" y="739"/>
                    <a:pt x="128" y="761"/>
                    <a:pt x="128" y="761"/>
                  </a:cubicBezTo>
                  <a:cubicBezTo>
                    <a:pt x="128" y="782"/>
                    <a:pt x="128" y="782"/>
                    <a:pt x="128" y="782"/>
                  </a:cubicBezTo>
                  <a:cubicBezTo>
                    <a:pt x="128" y="782"/>
                    <a:pt x="128" y="791"/>
                    <a:pt x="121" y="791"/>
                  </a:cubicBezTo>
                  <a:cubicBezTo>
                    <a:pt x="118" y="791"/>
                    <a:pt x="114" y="789"/>
                    <a:pt x="107" y="782"/>
                  </a:cubicBezTo>
                  <a:lnTo>
                    <a:pt x="107" y="782"/>
                  </a:lnTo>
                  <a:cubicBezTo>
                    <a:pt x="128" y="803"/>
                    <a:pt x="107" y="803"/>
                    <a:pt x="107" y="803"/>
                  </a:cubicBezTo>
                  <a:cubicBezTo>
                    <a:pt x="107" y="824"/>
                    <a:pt x="107" y="824"/>
                    <a:pt x="107" y="824"/>
                  </a:cubicBezTo>
                  <a:cubicBezTo>
                    <a:pt x="107" y="824"/>
                    <a:pt x="107" y="824"/>
                    <a:pt x="107" y="845"/>
                  </a:cubicBezTo>
                  <a:cubicBezTo>
                    <a:pt x="107" y="835"/>
                    <a:pt x="101" y="829"/>
                    <a:pt x="96" y="829"/>
                  </a:cubicBezTo>
                  <a:cubicBezTo>
                    <a:pt x="91" y="829"/>
                    <a:pt x="85" y="835"/>
                    <a:pt x="85" y="845"/>
                  </a:cubicBezTo>
                  <a:cubicBezTo>
                    <a:pt x="85" y="845"/>
                    <a:pt x="85" y="866"/>
                    <a:pt x="107" y="866"/>
                  </a:cubicBezTo>
                  <a:lnTo>
                    <a:pt x="85" y="866"/>
                  </a:lnTo>
                  <a:cubicBezTo>
                    <a:pt x="85" y="866"/>
                    <a:pt x="85" y="866"/>
                    <a:pt x="85" y="887"/>
                  </a:cubicBezTo>
                  <a:lnTo>
                    <a:pt x="64" y="887"/>
                  </a:lnTo>
                  <a:cubicBezTo>
                    <a:pt x="85" y="887"/>
                    <a:pt x="85" y="887"/>
                    <a:pt x="85" y="908"/>
                  </a:cubicBezTo>
                  <a:cubicBezTo>
                    <a:pt x="85" y="908"/>
                    <a:pt x="64" y="908"/>
                    <a:pt x="64" y="887"/>
                  </a:cubicBezTo>
                  <a:lnTo>
                    <a:pt x="64" y="908"/>
                  </a:lnTo>
                  <a:cubicBezTo>
                    <a:pt x="85" y="930"/>
                    <a:pt x="64" y="930"/>
                    <a:pt x="64" y="930"/>
                  </a:cubicBezTo>
                  <a:lnTo>
                    <a:pt x="85" y="930"/>
                  </a:lnTo>
                  <a:cubicBezTo>
                    <a:pt x="85" y="951"/>
                    <a:pt x="85" y="951"/>
                    <a:pt x="85" y="951"/>
                  </a:cubicBezTo>
                  <a:cubicBezTo>
                    <a:pt x="85" y="951"/>
                    <a:pt x="64" y="930"/>
                    <a:pt x="64" y="930"/>
                  </a:cubicBezTo>
                  <a:lnTo>
                    <a:pt x="43" y="930"/>
                  </a:lnTo>
                  <a:cubicBezTo>
                    <a:pt x="43" y="930"/>
                    <a:pt x="64" y="951"/>
                    <a:pt x="64" y="951"/>
                  </a:cubicBezTo>
                  <a:cubicBezTo>
                    <a:pt x="64" y="951"/>
                    <a:pt x="64" y="972"/>
                    <a:pt x="43" y="972"/>
                  </a:cubicBezTo>
                  <a:lnTo>
                    <a:pt x="64" y="972"/>
                  </a:lnTo>
                  <a:cubicBezTo>
                    <a:pt x="64" y="982"/>
                    <a:pt x="59" y="988"/>
                    <a:pt x="54" y="988"/>
                  </a:cubicBezTo>
                  <a:cubicBezTo>
                    <a:pt x="48" y="988"/>
                    <a:pt x="43" y="982"/>
                    <a:pt x="43" y="972"/>
                  </a:cubicBezTo>
                  <a:cubicBezTo>
                    <a:pt x="43" y="993"/>
                    <a:pt x="43" y="993"/>
                    <a:pt x="43" y="993"/>
                  </a:cubicBezTo>
                  <a:cubicBezTo>
                    <a:pt x="43" y="993"/>
                    <a:pt x="43" y="993"/>
                    <a:pt x="43" y="1014"/>
                  </a:cubicBezTo>
                  <a:lnTo>
                    <a:pt x="22" y="1014"/>
                  </a:lnTo>
                  <a:cubicBezTo>
                    <a:pt x="1" y="1014"/>
                    <a:pt x="22" y="1014"/>
                    <a:pt x="22" y="1035"/>
                  </a:cubicBezTo>
                  <a:lnTo>
                    <a:pt x="64" y="1035"/>
                  </a:lnTo>
                  <a:cubicBezTo>
                    <a:pt x="64" y="1035"/>
                    <a:pt x="64" y="1014"/>
                    <a:pt x="64" y="1014"/>
                  </a:cubicBezTo>
                  <a:lnTo>
                    <a:pt x="85" y="1014"/>
                  </a:lnTo>
                  <a:cubicBezTo>
                    <a:pt x="85" y="1014"/>
                    <a:pt x="85" y="993"/>
                    <a:pt x="85" y="993"/>
                  </a:cubicBezTo>
                  <a:lnTo>
                    <a:pt x="107" y="993"/>
                  </a:lnTo>
                  <a:cubicBezTo>
                    <a:pt x="107" y="993"/>
                    <a:pt x="107" y="993"/>
                    <a:pt x="107" y="972"/>
                  </a:cubicBezTo>
                  <a:cubicBezTo>
                    <a:pt x="107" y="965"/>
                    <a:pt x="109" y="962"/>
                    <a:pt x="112" y="962"/>
                  </a:cubicBezTo>
                  <a:cubicBezTo>
                    <a:pt x="118" y="962"/>
                    <a:pt x="128" y="972"/>
                    <a:pt x="128" y="972"/>
                  </a:cubicBezTo>
                  <a:lnTo>
                    <a:pt x="107" y="951"/>
                  </a:lnTo>
                  <a:lnTo>
                    <a:pt x="128" y="951"/>
                  </a:lnTo>
                  <a:cubicBezTo>
                    <a:pt x="128" y="951"/>
                    <a:pt x="128" y="951"/>
                    <a:pt x="128" y="930"/>
                  </a:cubicBezTo>
                  <a:lnTo>
                    <a:pt x="149" y="930"/>
                  </a:lnTo>
                  <a:cubicBezTo>
                    <a:pt x="149" y="930"/>
                    <a:pt x="149" y="930"/>
                    <a:pt x="149" y="908"/>
                  </a:cubicBezTo>
                  <a:cubicBezTo>
                    <a:pt x="149" y="887"/>
                    <a:pt x="149" y="887"/>
                    <a:pt x="149" y="887"/>
                  </a:cubicBezTo>
                  <a:cubicBezTo>
                    <a:pt x="156" y="894"/>
                    <a:pt x="158" y="897"/>
                    <a:pt x="159" y="897"/>
                  </a:cubicBezTo>
                  <a:cubicBezTo>
                    <a:pt x="160" y="897"/>
                    <a:pt x="156" y="887"/>
                    <a:pt x="170" y="887"/>
                  </a:cubicBezTo>
                  <a:cubicBezTo>
                    <a:pt x="170" y="887"/>
                    <a:pt x="170" y="887"/>
                    <a:pt x="170" y="866"/>
                  </a:cubicBezTo>
                  <a:cubicBezTo>
                    <a:pt x="170" y="866"/>
                    <a:pt x="191" y="866"/>
                    <a:pt x="191" y="845"/>
                  </a:cubicBezTo>
                  <a:lnTo>
                    <a:pt x="212" y="845"/>
                  </a:lnTo>
                  <a:lnTo>
                    <a:pt x="212" y="824"/>
                  </a:lnTo>
                  <a:cubicBezTo>
                    <a:pt x="191" y="824"/>
                    <a:pt x="212" y="824"/>
                    <a:pt x="212" y="803"/>
                  </a:cubicBezTo>
                  <a:cubicBezTo>
                    <a:pt x="212" y="803"/>
                    <a:pt x="212" y="782"/>
                    <a:pt x="233" y="782"/>
                  </a:cubicBezTo>
                  <a:cubicBezTo>
                    <a:pt x="212" y="782"/>
                    <a:pt x="233" y="782"/>
                    <a:pt x="233" y="761"/>
                  </a:cubicBezTo>
                  <a:cubicBezTo>
                    <a:pt x="254" y="761"/>
                    <a:pt x="233" y="761"/>
                    <a:pt x="233" y="739"/>
                  </a:cubicBezTo>
                  <a:lnTo>
                    <a:pt x="254" y="739"/>
                  </a:lnTo>
                  <a:lnTo>
                    <a:pt x="254" y="718"/>
                  </a:lnTo>
                  <a:lnTo>
                    <a:pt x="276" y="718"/>
                  </a:lnTo>
                  <a:lnTo>
                    <a:pt x="276" y="697"/>
                  </a:lnTo>
                  <a:cubicBezTo>
                    <a:pt x="276" y="697"/>
                    <a:pt x="276" y="697"/>
                    <a:pt x="276" y="676"/>
                  </a:cubicBezTo>
                  <a:lnTo>
                    <a:pt x="297" y="676"/>
                  </a:lnTo>
                  <a:cubicBezTo>
                    <a:pt x="297" y="676"/>
                    <a:pt x="297" y="655"/>
                    <a:pt x="297" y="655"/>
                  </a:cubicBezTo>
                  <a:cubicBezTo>
                    <a:pt x="297" y="644"/>
                    <a:pt x="302" y="644"/>
                    <a:pt x="305" y="644"/>
                  </a:cubicBezTo>
                  <a:cubicBezTo>
                    <a:pt x="307" y="644"/>
                    <a:pt x="307" y="644"/>
                    <a:pt x="297" y="634"/>
                  </a:cubicBezTo>
                  <a:lnTo>
                    <a:pt x="318" y="634"/>
                  </a:lnTo>
                  <a:cubicBezTo>
                    <a:pt x="318" y="634"/>
                    <a:pt x="318" y="613"/>
                    <a:pt x="318" y="613"/>
                  </a:cubicBezTo>
                  <a:cubicBezTo>
                    <a:pt x="318" y="613"/>
                    <a:pt x="339" y="592"/>
                    <a:pt x="339" y="592"/>
                  </a:cubicBezTo>
                  <a:cubicBezTo>
                    <a:pt x="339" y="570"/>
                    <a:pt x="339" y="570"/>
                    <a:pt x="339" y="570"/>
                  </a:cubicBezTo>
                  <a:cubicBezTo>
                    <a:pt x="339" y="549"/>
                    <a:pt x="339" y="549"/>
                    <a:pt x="339" y="549"/>
                  </a:cubicBezTo>
                  <a:cubicBezTo>
                    <a:pt x="339" y="549"/>
                    <a:pt x="339" y="528"/>
                    <a:pt x="360" y="528"/>
                  </a:cubicBezTo>
                  <a:lnTo>
                    <a:pt x="360" y="507"/>
                  </a:lnTo>
                  <a:lnTo>
                    <a:pt x="360" y="486"/>
                  </a:lnTo>
                  <a:lnTo>
                    <a:pt x="381" y="486"/>
                  </a:lnTo>
                  <a:cubicBezTo>
                    <a:pt x="381" y="465"/>
                    <a:pt x="381" y="465"/>
                    <a:pt x="360" y="465"/>
                  </a:cubicBezTo>
                  <a:lnTo>
                    <a:pt x="381" y="465"/>
                  </a:lnTo>
                  <a:cubicBezTo>
                    <a:pt x="360" y="465"/>
                    <a:pt x="381" y="465"/>
                    <a:pt x="381" y="444"/>
                  </a:cubicBezTo>
                  <a:cubicBezTo>
                    <a:pt x="402" y="444"/>
                    <a:pt x="402" y="423"/>
                    <a:pt x="402" y="401"/>
                  </a:cubicBezTo>
                  <a:cubicBezTo>
                    <a:pt x="402" y="401"/>
                    <a:pt x="402" y="380"/>
                    <a:pt x="402" y="380"/>
                  </a:cubicBezTo>
                  <a:cubicBezTo>
                    <a:pt x="423" y="359"/>
                    <a:pt x="423" y="359"/>
                    <a:pt x="423" y="338"/>
                  </a:cubicBezTo>
                  <a:lnTo>
                    <a:pt x="444" y="338"/>
                  </a:lnTo>
                  <a:cubicBezTo>
                    <a:pt x="444" y="338"/>
                    <a:pt x="444" y="338"/>
                    <a:pt x="423" y="317"/>
                  </a:cubicBezTo>
                  <a:lnTo>
                    <a:pt x="444" y="317"/>
                  </a:lnTo>
                  <a:cubicBezTo>
                    <a:pt x="444" y="296"/>
                    <a:pt x="444" y="296"/>
                    <a:pt x="444" y="296"/>
                  </a:cubicBezTo>
                  <a:cubicBezTo>
                    <a:pt x="444" y="296"/>
                    <a:pt x="466" y="275"/>
                    <a:pt x="466" y="254"/>
                  </a:cubicBezTo>
                  <a:cubicBezTo>
                    <a:pt x="466" y="254"/>
                    <a:pt x="466" y="233"/>
                    <a:pt x="466" y="233"/>
                  </a:cubicBezTo>
                  <a:lnTo>
                    <a:pt x="487" y="233"/>
                  </a:lnTo>
                  <a:cubicBezTo>
                    <a:pt x="487" y="233"/>
                    <a:pt x="571" y="85"/>
                    <a:pt x="529" y="21"/>
                  </a:cubicBezTo>
                  <a:cubicBezTo>
                    <a:pt x="529" y="21"/>
                    <a:pt x="529" y="0"/>
                    <a:pt x="5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0" name="Google Shape;13140;p67"/>
            <p:cNvSpPr/>
            <p:nvPr/>
          </p:nvSpPr>
          <p:spPr>
            <a:xfrm>
              <a:off x="7422372" y="41564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1" name="Google Shape;13141;p67"/>
            <p:cNvSpPr/>
            <p:nvPr/>
          </p:nvSpPr>
          <p:spPr>
            <a:xfrm>
              <a:off x="7424015" y="415313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2" name="Google Shape;13142;p67"/>
            <p:cNvSpPr/>
            <p:nvPr/>
          </p:nvSpPr>
          <p:spPr>
            <a:xfrm>
              <a:off x="7424015" y="415231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3" name="Google Shape;13143;p67"/>
            <p:cNvSpPr/>
            <p:nvPr/>
          </p:nvSpPr>
          <p:spPr>
            <a:xfrm>
              <a:off x="7421550" y="4158922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4" name="Google Shape;13144;p67"/>
            <p:cNvSpPr/>
            <p:nvPr/>
          </p:nvSpPr>
          <p:spPr>
            <a:xfrm>
              <a:off x="7419907" y="41638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5" name="Google Shape;13145;p67"/>
            <p:cNvSpPr/>
            <p:nvPr/>
          </p:nvSpPr>
          <p:spPr>
            <a:xfrm>
              <a:off x="7419907" y="41638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6" name="Google Shape;13146;p67"/>
            <p:cNvSpPr/>
            <p:nvPr/>
          </p:nvSpPr>
          <p:spPr>
            <a:xfrm>
              <a:off x="7422372" y="415727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7" name="Google Shape;13147;p67"/>
            <p:cNvSpPr/>
            <p:nvPr/>
          </p:nvSpPr>
          <p:spPr>
            <a:xfrm>
              <a:off x="7419907" y="41638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8" name="Google Shape;13148;p67"/>
            <p:cNvSpPr/>
            <p:nvPr/>
          </p:nvSpPr>
          <p:spPr>
            <a:xfrm>
              <a:off x="7419907" y="41638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49" name="Google Shape;13149;p67"/>
            <p:cNvSpPr/>
            <p:nvPr/>
          </p:nvSpPr>
          <p:spPr>
            <a:xfrm>
              <a:off x="7421550" y="416060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0" name="Google Shape;13150;p67"/>
            <p:cNvSpPr/>
            <p:nvPr/>
          </p:nvSpPr>
          <p:spPr>
            <a:xfrm>
              <a:off x="7419907" y="416306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1" name="Google Shape;13151;p67"/>
            <p:cNvSpPr/>
            <p:nvPr/>
          </p:nvSpPr>
          <p:spPr>
            <a:xfrm>
              <a:off x="7419086" y="41638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2" name="Google Shape;13152;p67"/>
            <p:cNvSpPr/>
            <p:nvPr/>
          </p:nvSpPr>
          <p:spPr>
            <a:xfrm>
              <a:off x="7420729" y="416142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3" name="Google Shape;13153;p67"/>
            <p:cNvSpPr/>
            <p:nvPr/>
          </p:nvSpPr>
          <p:spPr>
            <a:xfrm>
              <a:off x="7382702" y="422010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4" name="Google Shape;13154;p67"/>
            <p:cNvSpPr/>
            <p:nvPr/>
          </p:nvSpPr>
          <p:spPr>
            <a:xfrm>
              <a:off x="7382702" y="421760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5" name="Google Shape;13155;p67"/>
            <p:cNvSpPr/>
            <p:nvPr/>
          </p:nvSpPr>
          <p:spPr>
            <a:xfrm>
              <a:off x="7381881" y="422175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6" name="Google Shape;13156;p67"/>
            <p:cNvSpPr/>
            <p:nvPr/>
          </p:nvSpPr>
          <p:spPr>
            <a:xfrm>
              <a:off x="7382702" y="42126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7" name="Google Shape;13157;p67"/>
            <p:cNvSpPr/>
            <p:nvPr/>
          </p:nvSpPr>
          <p:spPr>
            <a:xfrm>
              <a:off x="7382702" y="421596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8" name="Google Shape;13158;p67"/>
            <p:cNvSpPr/>
            <p:nvPr/>
          </p:nvSpPr>
          <p:spPr>
            <a:xfrm>
              <a:off x="7379416" y="4222573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59" name="Google Shape;13159;p67"/>
            <p:cNvSpPr/>
            <p:nvPr/>
          </p:nvSpPr>
          <p:spPr>
            <a:xfrm>
              <a:off x="7380238" y="422339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0" y="1"/>
                    <a:pt x="2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0" name="Google Shape;13160;p67"/>
            <p:cNvSpPr/>
            <p:nvPr/>
          </p:nvSpPr>
          <p:spPr>
            <a:xfrm>
              <a:off x="7381059" y="422339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1" name="Google Shape;13161;p67"/>
            <p:cNvSpPr/>
            <p:nvPr/>
          </p:nvSpPr>
          <p:spPr>
            <a:xfrm>
              <a:off x="7381059" y="422339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2" name="Google Shape;13162;p67"/>
            <p:cNvSpPr/>
            <p:nvPr/>
          </p:nvSpPr>
          <p:spPr>
            <a:xfrm>
              <a:off x="7380238" y="4194484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3" name="Google Shape;13163;p67"/>
            <p:cNvSpPr/>
            <p:nvPr/>
          </p:nvSpPr>
          <p:spPr>
            <a:xfrm>
              <a:off x="7382702" y="420852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4" name="Google Shape;13164;p67"/>
            <p:cNvSpPr/>
            <p:nvPr/>
          </p:nvSpPr>
          <p:spPr>
            <a:xfrm>
              <a:off x="7378595" y="41953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5" name="Google Shape;13165;p67"/>
            <p:cNvSpPr/>
            <p:nvPr/>
          </p:nvSpPr>
          <p:spPr>
            <a:xfrm>
              <a:off x="7379416" y="422175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6" name="Google Shape;13166;p67"/>
            <p:cNvSpPr/>
            <p:nvPr/>
          </p:nvSpPr>
          <p:spPr>
            <a:xfrm>
              <a:off x="7376091" y="42077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7" name="Google Shape;13167;p67"/>
            <p:cNvSpPr/>
            <p:nvPr/>
          </p:nvSpPr>
          <p:spPr>
            <a:xfrm>
              <a:off x="7378595" y="41953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8" name="Google Shape;13168;p67"/>
            <p:cNvSpPr/>
            <p:nvPr/>
          </p:nvSpPr>
          <p:spPr>
            <a:xfrm>
              <a:off x="7381881" y="420356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69" name="Google Shape;13169;p67"/>
            <p:cNvSpPr/>
            <p:nvPr/>
          </p:nvSpPr>
          <p:spPr>
            <a:xfrm>
              <a:off x="7382702" y="420356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0" name="Google Shape;13170;p67"/>
            <p:cNvSpPr/>
            <p:nvPr/>
          </p:nvSpPr>
          <p:spPr>
            <a:xfrm>
              <a:off x="7380238" y="41944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1" name="Google Shape;13171;p67"/>
            <p:cNvSpPr/>
            <p:nvPr/>
          </p:nvSpPr>
          <p:spPr>
            <a:xfrm>
              <a:off x="7381881" y="420109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2" name="Google Shape;13172;p67"/>
            <p:cNvSpPr/>
            <p:nvPr/>
          </p:nvSpPr>
          <p:spPr>
            <a:xfrm>
              <a:off x="7382702" y="421596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3" name="Google Shape;13173;p67"/>
            <p:cNvSpPr/>
            <p:nvPr/>
          </p:nvSpPr>
          <p:spPr>
            <a:xfrm>
              <a:off x="7378595" y="42143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4" name="Google Shape;13174;p67"/>
            <p:cNvSpPr/>
            <p:nvPr/>
          </p:nvSpPr>
          <p:spPr>
            <a:xfrm>
              <a:off x="7378595" y="42143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5" name="Google Shape;13175;p67"/>
            <p:cNvSpPr/>
            <p:nvPr/>
          </p:nvSpPr>
          <p:spPr>
            <a:xfrm>
              <a:off x="7378595" y="421596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6" name="Google Shape;13176;p67"/>
            <p:cNvSpPr/>
            <p:nvPr/>
          </p:nvSpPr>
          <p:spPr>
            <a:xfrm>
              <a:off x="7377734" y="4215961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7" name="Google Shape;13177;p67"/>
            <p:cNvSpPr/>
            <p:nvPr/>
          </p:nvSpPr>
          <p:spPr>
            <a:xfrm>
              <a:off x="7377734" y="421349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8" name="Google Shape;13178;p67"/>
            <p:cNvSpPr/>
            <p:nvPr/>
          </p:nvSpPr>
          <p:spPr>
            <a:xfrm>
              <a:off x="7375269" y="4194484"/>
              <a:ext cx="8294" cy="29772"/>
            </a:xfrm>
            <a:custGeom>
              <a:avLst/>
              <a:gdLst/>
              <a:ahLst/>
              <a:cxnLst/>
              <a:rect l="l" t="t" r="r" b="b"/>
              <a:pathLst>
                <a:path w="212" h="761" extrusionOk="0">
                  <a:moveTo>
                    <a:pt x="85" y="0"/>
                  </a:moveTo>
                  <a:lnTo>
                    <a:pt x="85" y="21"/>
                  </a:lnTo>
                  <a:cubicBezTo>
                    <a:pt x="89" y="18"/>
                    <a:pt x="91" y="15"/>
                    <a:pt x="94" y="13"/>
                  </a:cubicBezTo>
                  <a:lnTo>
                    <a:pt x="94" y="13"/>
                  </a:lnTo>
                  <a:cubicBezTo>
                    <a:pt x="95" y="17"/>
                    <a:pt x="94" y="21"/>
                    <a:pt x="85" y="21"/>
                  </a:cubicBezTo>
                  <a:cubicBezTo>
                    <a:pt x="64" y="21"/>
                    <a:pt x="85" y="21"/>
                    <a:pt x="85" y="42"/>
                  </a:cubicBezTo>
                  <a:lnTo>
                    <a:pt x="64" y="42"/>
                  </a:lnTo>
                  <a:cubicBezTo>
                    <a:pt x="64" y="64"/>
                    <a:pt x="22" y="64"/>
                    <a:pt x="43" y="85"/>
                  </a:cubicBezTo>
                  <a:lnTo>
                    <a:pt x="22" y="85"/>
                  </a:lnTo>
                  <a:cubicBezTo>
                    <a:pt x="1" y="106"/>
                    <a:pt x="22" y="106"/>
                    <a:pt x="22" y="127"/>
                  </a:cubicBezTo>
                  <a:cubicBezTo>
                    <a:pt x="22" y="127"/>
                    <a:pt x="22" y="148"/>
                    <a:pt x="22" y="148"/>
                  </a:cubicBezTo>
                  <a:cubicBezTo>
                    <a:pt x="22" y="169"/>
                    <a:pt x="1" y="190"/>
                    <a:pt x="22" y="211"/>
                  </a:cubicBezTo>
                  <a:cubicBezTo>
                    <a:pt x="1" y="211"/>
                    <a:pt x="22" y="211"/>
                    <a:pt x="22" y="233"/>
                  </a:cubicBezTo>
                  <a:cubicBezTo>
                    <a:pt x="22" y="233"/>
                    <a:pt x="1" y="233"/>
                    <a:pt x="22" y="254"/>
                  </a:cubicBezTo>
                  <a:lnTo>
                    <a:pt x="22" y="275"/>
                  </a:lnTo>
                  <a:cubicBezTo>
                    <a:pt x="22" y="275"/>
                    <a:pt x="22" y="296"/>
                    <a:pt x="22" y="296"/>
                  </a:cubicBezTo>
                  <a:cubicBezTo>
                    <a:pt x="22" y="296"/>
                    <a:pt x="22" y="296"/>
                    <a:pt x="22" y="317"/>
                  </a:cubicBezTo>
                  <a:cubicBezTo>
                    <a:pt x="22" y="338"/>
                    <a:pt x="43" y="338"/>
                    <a:pt x="43" y="338"/>
                  </a:cubicBezTo>
                  <a:cubicBezTo>
                    <a:pt x="37" y="344"/>
                    <a:pt x="32" y="347"/>
                    <a:pt x="29" y="347"/>
                  </a:cubicBezTo>
                  <a:lnTo>
                    <a:pt x="29" y="347"/>
                  </a:lnTo>
                  <a:cubicBezTo>
                    <a:pt x="28" y="345"/>
                    <a:pt x="25" y="342"/>
                    <a:pt x="22" y="338"/>
                  </a:cubicBezTo>
                  <a:lnTo>
                    <a:pt x="22" y="338"/>
                  </a:lnTo>
                  <a:cubicBezTo>
                    <a:pt x="22" y="338"/>
                    <a:pt x="22" y="348"/>
                    <a:pt x="28" y="348"/>
                  </a:cubicBezTo>
                  <a:cubicBezTo>
                    <a:pt x="28" y="348"/>
                    <a:pt x="29" y="348"/>
                    <a:pt x="29" y="347"/>
                  </a:cubicBezTo>
                  <a:lnTo>
                    <a:pt x="29" y="347"/>
                  </a:lnTo>
                  <a:cubicBezTo>
                    <a:pt x="36" y="359"/>
                    <a:pt x="22" y="359"/>
                    <a:pt x="22" y="359"/>
                  </a:cubicBezTo>
                  <a:cubicBezTo>
                    <a:pt x="43" y="359"/>
                    <a:pt x="43" y="359"/>
                    <a:pt x="43" y="380"/>
                  </a:cubicBezTo>
                  <a:lnTo>
                    <a:pt x="22" y="380"/>
                  </a:lnTo>
                  <a:cubicBezTo>
                    <a:pt x="43" y="380"/>
                    <a:pt x="22" y="380"/>
                    <a:pt x="22" y="402"/>
                  </a:cubicBezTo>
                  <a:cubicBezTo>
                    <a:pt x="22" y="402"/>
                    <a:pt x="43" y="423"/>
                    <a:pt x="43" y="423"/>
                  </a:cubicBezTo>
                  <a:lnTo>
                    <a:pt x="43" y="444"/>
                  </a:lnTo>
                  <a:lnTo>
                    <a:pt x="22" y="444"/>
                  </a:lnTo>
                  <a:cubicBezTo>
                    <a:pt x="22" y="465"/>
                    <a:pt x="64" y="465"/>
                    <a:pt x="43" y="465"/>
                  </a:cubicBezTo>
                  <a:lnTo>
                    <a:pt x="64" y="465"/>
                  </a:lnTo>
                  <a:cubicBezTo>
                    <a:pt x="64" y="465"/>
                    <a:pt x="64" y="486"/>
                    <a:pt x="64" y="486"/>
                  </a:cubicBezTo>
                  <a:cubicBezTo>
                    <a:pt x="85" y="486"/>
                    <a:pt x="85" y="486"/>
                    <a:pt x="85" y="507"/>
                  </a:cubicBezTo>
                  <a:cubicBezTo>
                    <a:pt x="85" y="528"/>
                    <a:pt x="85" y="528"/>
                    <a:pt x="85" y="528"/>
                  </a:cubicBezTo>
                  <a:cubicBezTo>
                    <a:pt x="64" y="528"/>
                    <a:pt x="64" y="549"/>
                    <a:pt x="64" y="549"/>
                  </a:cubicBezTo>
                  <a:lnTo>
                    <a:pt x="85" y="549"/>
                  </a:lnTo>
                  <a:cubicBezTo>
                    <a:pt x="85" y="549"/>
                    <a:pt x="85" y="571"/>
                    <a:pt x="85" y="571"/>
                  </a:cubicBezTo>
                  <a:lnTo>
                    <a:pt x="106" y="571"/>
                  </a:lnTo>
                  <a:cubicBezTo>
                    <a:pt x="92" y="571"/>
                    <a:pt x="87" y="580"/>
                    <a:pt x="86" y="580"/>
                  </a:cubicBezTo>
                  <a:cubicBezTo>
                    <a:pt x="85" y="580"/>
                    <a:pt x="85" y="578"/>
                    <a:pt x="85" y="571"/>
                  </a:cubicBezTo>
                  <a:cubicBezTo>
                    <a:pt x="85" y="592"/>
                    <a:pt x="85" y="592"/>
                    <a:pt x="85" y="592"/>
                  </a:cubicBezTo>
                  <a:cubicBezTo>
                    <a:pt x="92" y="585"/>
                    <a:pt x="97" y="582"/>
                    <a:pt x="100" y="582"/>
                  </a:cubicBezTo>
                  <a:cubicBezTo>
                    <a:pt x="106" y="582"/>
                    <a:pt x="106" y="592"/>
                    <a:pt x="106" y="592"/>
                  </a:cubicBezTo>
                  <a:lnTo>
                    <a:pt x="85" y="592"/>
                  </a:lnTo>
                  <a:cubicBezTo>
                    <a:pt x="85" y="602"/>
                    <a:pt x="85" y="602"/>
                    <a:pt x="85" y="602"/>
                  </a:cubicBezTo>
                  <a:cubicBezTo>
                    <a:pt x="85" y="602"/>
                    <a:pt x="85" y="602"/>
                    <a:pt x="85" y="613"/>
                  </a:cubicBezTo>
                  <a:lnTo>
                    <a:pt x="106" y="613"/>
                  </a:lnTo>
                  <a:cubicBezTo>
                    <a:pt x="106" y="613"/>
                    <a:pt x="85" y="634"/>
                    <a:pt x="85" y="634"/>
                  </a:cubicBezTo>
                  <a:lnTo>
                    <a:pt x="106" y="634"/>
                  </a:lnTo>
                  <a:cubicBezTo>
                    <a:pt x="106" y="634"/>
                    <a:pt x="106" y="655"/>
                    <a:pt x="106" y="655"/>
                  </a:cubicBezTo>
                  <a:cubicBezTo>
                    <a:pt x="106" y="676"/>
                    <a:pt x="106" y="676"/>
                    <a:pt x="106" y="676"/>
                  </a:cubicBezTo>
                  <a:cubicBezTo>
                    <a:pt x="106" y="676"/>
                    <a:pt x="116" y="686"/>
                    <a:pt x="122" y="686"/>
                  </a:cubicBezTo>
                  <a:cubicBezTo>
                    <a:pt x="125" y="686"/>
                    <a:pt x="127" y="683"/>
                    <a:pt x="127" y="676"/>
                  </a:cubicBezTo>
                  <a:lnTo>
                    <a:pt x="127" y="697"/>
                  </a:lnTo>
                  <a:cubicBezTo>
                    <a:pt x="127" y="697"/>
                    <a:pt x="106" y="697"/>
                    <a:pt x="106" y="718"/>
                  </a:cubicBezTo>
                  <a:lnTo>
                    <a:pt x="127" y="718"/>
                  </a:lnTo>
                  <a:cubicBezTo>
                    <a:pt x="127" y="718"/>
                    <a:pt x="127" y="740"/>
                    <a:pt x="106" y="740"/>
                  </a:cubicBezTo>
                  <a:lnTo>
                    <a:pt x="127" y="740"/>
                  </a:lnTo>
                  <a:cubicBezTo>
                    <a:pt x="120" y="747"/>
                    <a:pt x="116" y="749"/>
                    <a:pt x="112" y="749"/>
                  </a:cubicBezTo>
                  <a:cubicBezTo>
                    <a:pt x="106" y="749"/>
                    <a:pt x="106" y="740"/>
                    <a:pt x="106" y="740"/>
                  </a:cubicBezTo>
                  <a:lnTo>
                    <a:pt x="106" y="740"/>
                  </a:lnTo>
                  <a:cubicBezTo>
                    <a:pt x="106" y="761"/>
                    <a:pt x="127" y="761"/>
                    <a:pt x="106" y="761"/>
                  </a:cubicBezTo>
                  <a:lnTo>
                    <a:pt x="127" y="761"/>
                  </a:lnTo>
                  <a:cubicBezTo>
                    <a:pt x="127" y="761"/>
                    <a:pt x="148" y="761"/>
                    <a:pt x="148" y="740"/>
                  </a:cubicBezTo>
                  <a:lnTo>
                    <a:pt x="170" y="740"/>
                  </a:lnTo>
                  <a:lnTo>
                    <a:pt x="148" y="718"/>
                  </a:lnTo>
                  <a:cubicBezTo>
                    <a:pt x="163" y="718"/>
                    <a:pt x="167" y="709"/>
                    <a:pt x="169" y="709"/>
                  </a:cubicBezTo>
                  <a:cubicBezTo>
                    <a:pt x="170" y="709"/>
                    <a:pt x="170" y="711"/>
                    <a:pt x="170" y="718"/>
                  </a:cubicBezTo>
                  <a:cubicBezTo>
                    <a:pt x="170" y="697"/>
                    <a:pt x="170" y="697"/>
                    <a:pt x="170" y="697"/>
                  </a:cubicBezTo>
                  <a:cubicBezTo>
                    <a:pt x="170" y="697"/>
                    <a:pt x="170" y="697"/>
                    <a:pt x="170" y="676"/>
                  </a:cubicBezTo>
                  <a:cubicBezTo>
                    <a:pt x="170" y="676"/>
                    <a:pt x="170" y="676"/>
                    <a:pt x="191" y="655"/>
                  </a:cubicBezTo>
                  <a:lnTo>
                    <a:pt x="170" y="655"/>
                  </a:lnTo>
                  <a:cubicBezTo>
                    <a:pt x="170" y="644"/>
                    <a:pt x="170" y="644"/>
                    <a:pt x="172" y="644"/>
                  </a:cubicBezTo>
                  <a:cubicBezTo>
                    <a:pt x="175" y="644"/>
                    <a:pt x="180" y="644"/>
                    <a:pt x="191" y="634"/>
                  </a:cubicBezTo>
                  <a:lnTo>
                    <a:pt x="170" y="634"/>
                  </a:lnTo>
                  <a:cubicBezTo>
                    <a:pt x="170" y="634"/>
                    <a:pt x="170" y="613"/>
                    <a:pt x="170" y="613"/>
                  </a:cubicBezTo>
                  <a:lnTo>
                    <a:pt x="191" y="613"/>
                  </a:lnTo>
                  <a:cubicBezTo>
                    <a:pt x="191" y="613"/>
                    <a:pt x="191" y="613"/>
                    <a:pt x="191" y="592"/>
                  </a:cubicBezTo>
                  <a:cubicBezTo>
                    <a:pt x="170" y="592"/>
                    <a:pt x="191" y="571"/>
                    <a:pt x="191" y="571"/>
                  </a:cubicBezTo>
                  <a:cubicBezTo>
                    <a:pt x="191" y="560"/>
                    <a:pt x="191" y="560"/>
                    <a:pt x="191" y="560"/>
                  </a:cubicBezTo>
                  <a:cubicBezTo>
                    <a:pt x="191" y="560"/>
                    <a:pt x="191" y="560"/>
                    <a:pt x="191" y="549"/>
                  </a:cubicBezTo>
                  <a:cubicBezTo>
                    <a:pt x="191" y="528"/>
                    <a:pt x="191" y="528"/>
                    <a:pt x="191" y="528"/>
                  </a:cubicBezTo>
                  <a:cubicBezTo>
                    <a:pt x="191" y="507"/>
                    <a:pt x="191" y="507"/>
                    <a:pt x="191" y="507"/>
                  </a:cubicBezTo>
                  <a:cubicBezTo>
                    <a:pt x="191" y="507"/>
                    <a:pt x="212" y="486"/>
                    <a:pt x="191" y="486"/>
                  </a:cubicBezTo>
                  <a:cubicBezTo>
                    <a:pt x="212" y="486"/>
                    <a:pt x="191" y="486"/>
                    <a:pt x="191" y="465"/>
                  </a:cubicBezTo>
                  <a:cubicBezTo>
                    <a:pt x="191" y="454"/>
                    <a:pt x="191" y="454"/>
                    <a:pt x="191" y="454"/>
                  </a:cubicBezTo>
                  <a:cubicBezTo>
                    <a:pt x="191" y="454"/>
                    <a:pt x="191" y="454"/>
                    <a:pt x="191" y="444"/>
                  </a:cubicBezTo>
                  <a:cubicBezTo>
                    <a:pt x="191" y="423"/>
                    <a:pt x="191" y="423"/>
                    <a:pt x="191" y="423"/>
                  </a:cubicBezTo>
                  <a:cubicBezTo>
                    <a:pt x="191" y="423"/>
                    <a:pt x="212" y="402"/>
                    <a:pt x="191" y="402"/>
                  </a:cubicBezTo>
                  <a:cubicBezTo>
                    <a:pt x="191" y="402"/>
                    <a:pt x="212" y="380"/>
                    <a:pt x="212" y="380"/>
                  </a:cubicBezTo>
                  <a:lnTo>
                    <a:pt x="191" y="380"/>
                  </a:lnTo>
                  <a:cubicBezTo>
                    <a:pt x="191" y="380"/>
                    <a:pt x="191" y="359"/>
                    <a:pt x="191" y="359"/>
                  </a:cubicBezTo>
                  <a:cubicBezTo>
                    <a:pt x="191" y="359"/>
                    <a:pt x="191" y="338"/>
                    <a:pt x="191" y="338"/>
                  </a:cubicBezTo>
                  <a:cubicBezTo>
                    <a:pt x="191" y="338"/>
                    <a:pt x="191" y="317"/>
                    <a:pt x="191" y="317"/>
                  </a:cubicBezTo>
                  <a:lnTo>
                    <a:pt x="191" y="296"/>
                  </a:lnTo>
                  <a:lnTo>
                    <a:pt x="170" y="296"/>
                  </a:lnTo>
                  <a:cubicBezTo>
                    <a:pt x="191" y="296"/>
                    <a:pt x="170" y="275"/>
                    <a:pt x="191" y="275"/>
                  </a:cubicBezTo>
                  <a:cubicBezTo>
                    <a:pt x="191" y="275"/>
                    <a:pt x="170" y="254"/>
                    <a:pt x="191" y="254"/>
                  </a:cubicBezTo>
                  <a:lnTo>
                    <a:pt x="170" y="254"/>
                  </a:lnTo>
                  <a:cubicBezTo>
                    <a:pt x="191" y="254"/>
                    <a:pt x="191" y="233"/>
                    <a:pt x="170" y="233"/>
                  </a:cubicBezTo>
                  <a:lnTo>
                    <a:pt x="191" y="233"/>
                  </a:lnTo>
                  <a:cubicBezTo>
                    <a:pt x="170" y="211"/>
                    <a:pt x="170" y="211"/>
                    <a:pt x="170" y="211"/>
                  </a:cubicBezTo>
                  <a:cubicBezTo>
                    <a:pt x="170" y="211"/>
                    <a:pt x="170" y="190"/>
                    <a:pt x="191" y="190"/>
                  </a:cubicBezTo>
                  <a:cubicBezTo>
                    <a:pt x="170" y="190"/>
                    <a:pt x="170" y="169"/>
                    <a:pt x="170" y="169"/>
                  </a:cubicBezTo>
                  <a:cubicBezTo>
                    <a:pt x="170" y="169"/>
                    <a:pt x="170" y="169"/>
                    <a:pt x="170" y="148"/>
                  </a:cubicBezTo>
                  <a:cubicBezTo>
                    <a:pt x="170" y="148"/>
                    <a:pt x="191" y="21"/>
                    <a:pt x="127" y="21"/>
                  </a:cubicBezTo>
                  <a:cubicBezTo>
                    <a:pt x="127" y="21"/>
                    <a:pt x="127" y="12"/>
                    <a:pt x="121" y="12"/>
                  </a:cubicBezTo>
                  <a:cubicBezTo>
                    <a:pt x="118" y="12"/>
                    <a:pt x="113" y="14"/>
                    <a:pt x="106" y="21"/>
                  </a:cubicBezTo>
                  <a:cubicBezTo>
                    <a:pt x="106" y="0"/>
                    <a:pt x="127" y="0"/>
                    <a:pt x="106" y="0"/>
                  </a:cubicBezTo>
                  <a:cubicBezTo>
                    <a:pt x="106" y="0"/>
                    <a:pt x="106" y="0"/>
                    <a:pt x="94" y="13"/>
                  </a:cubicBezTo>
                  <a:lnTo>
                    <a:pt x="94" y="13"/>
                  </a:lnTo>
                  <a:cubicBezTo>
                    <a:pt x="92" y="7"/>
                    <a:pt x="85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79" name="Google Shape;13179;p67"/>
            <p:cNvSpPr/>
            <p:nvPr/>
          </p:nvSpPr>
          <p:spPr>
            <a:xfrm>
              <a:off x="7377734" y="4215961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0" name="Google Shape;13180;p67"/>
            <p:cNvSpPr/>
            <p:nvPr/>
          </p:nvSpPr>
          <p:spPr>
            <a:xfrm>
              <a:off x="7377734" y="42143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1" name="Google Shape;13181;p67"/>
            <p:cNvSpPr/>
            <p:nvPr/>
          </p:nvSpPr>
          <p:spPr>
            <a:xfrm>
              <a:off x="7377734" y="421349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2" name="Google Shape;13182;p67"/>
            <p:cNvSpPr/>
            <p:nvPr/>
          </p:nvSpPr>
          <p:spPr>
            <a:xfrm>
              <a:off x="7378595" y="421760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3" name="Google Shape;13183;p67"/>
            <p:cNvSpPr/>
            <p:nvPr/>
          </p:nvSpPr>
          <p:spPr>
            <a:xfrm>
              <a:off x="7379416" y="4220930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4" name="Google Shape;13184;p67"/>
            <p:cNvSpPr/>
            <p:nvPr/>
          </p:nvSpPr>
          <p:spPr>
            <a:xfrm>
              <a:off x="7379416" y="422093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5" name="Google Shape;13185;p67"/>
            <p:cNvSpPr/>
            <p:nvPr/>
          </p:nvSpPr>
          <p:spPr>
            <a:xfrm>
              <a:off x="7378595" y="421678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6" name="Google Shape;13186;p67"/>
            <p:cNvSpPr/>
            <p:nvPr/>
          </p:nvSpPr>
          <p:spPr>
            <a:xfrm>
              <a:off x="7379416" y="422093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7" name="Google Shape;13187;p67"/>
            <p:cNvSpPr/>
            <p:nvPr/>
          </p:nvSpPr>
          <p:spPr>
            <a:xfrm>
              <a:off x="7379416" y="422175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8" name="Google Shape;13188;p67"/>
            <p:cNvSpPr/>
            <p:nvPr/>
          </p:nvSpPr>
          <p:spPr>
            <a:xfrm>
              <a:off x="7379416" y="42192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89" name="Google Shape;13189;p67"/>
            <p:cNvSpPr/>
            <p:nvPr/>
          </p:nvSpPr>
          <p:spPr>
            <a:xfrm>
              <a:off x="7378595" y="422093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0" name="Google Shape;13190;p67"/>
            <p:cNvSpPr/>
            <p:nvPr/>
          </p:nvSpPr>
          <p:spPr>
            <a:xfrm>
              <a:off x="7379416" y="422175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1" name="Google Shape;13191;p67"/>
            <p:cNvSpPr/>
            <p:nvPr/>
          </p:nvSpPr>
          <p:spPr>
            <a:xfrm>
              <a:off x="7379416" y="422010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2" name="Google Shape;13192;p67"/>
            <p:cNvSpPr/>
            <p:nvPr/>
          </p:nvSpPr>
          <p:spPr>
            <a:xfrm>
              <a:off x="7390957" y="4309345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2"/>
                    <a:pt x="1" y="22"/>
                  </a:cubicBezTo>
                  <a:cubicBezTo>
                    <a:pt x="1" y="22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3" name="Google Shape;13193;p67"/>
            <p:cNvSpPr/>
            <p:nvPr/>
          </p:nvSpPr>
          <p:spPr>
            <a:xfrm>
              <a:off x="7392639" y="43068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4" name="Google Shape;13194;p67"/>
            <p:cNvSpPr/>
            <p:nvPr/>
          </p:nvSpPr>
          <p:spPr>
            <a:xfrm>
              <a:off x="7390136" y="431180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5" name="Google Shape;13195;p67"/>
            <p:cNvSpPr/>
            <p:nvPr/>
          </p:nvSpPr>
          <p:spPr>
            <a:xfrm>
              <a:off x="7395104" y="429940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6" name="Google Shape;13196;p67"/>
            <p:cNvSpPr/>
            <p:nvPr/>
          </p:nvSpPr>
          <p:spPr>
            <a:xfrm>
              <a:off x="7393461" y="43035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7" name="Google Shape;13197;p67"/>
            <p:cNvSpPr/>
            <p:nvPr/>
          </p:nvSpPr>
          <p:spPr>
            <a:xfrm>
              <a:off x="7387671" y="431180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8" name="Google Shape;13198;p67"/>
            <p:cNvSpPr/>
            <p:nvPr/>
          </p:nvSpPr>
          <p:spPr>
            <a:xfrm>
              <a:off x="7387671" y="431431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99" name="Google Shape;13199;p67"/>
            <p:cNvSpPr/>
            <p:nvPr/>
          </p:nvSpPr>
          <p:spPr>
            <a:xfrm>
              <a:off x="7388493" y="431349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0" name="Google Shape;13200;p67"/>
            <p:cNvSpPr/>
            <p:nvPr/>
          </p:nvSpPr>
          <p:spPr>
            <a:xfrm>
              <a:off x="7388493" y="431349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1" name="Google Shape;13201;p67"/>
            <p:cNvSpPr/>
            <p:nvPr/>
          </p:nvSpPr>
          <p:spPr>
            <a:xfrm>
              <a:off x="7395926" y="4272962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2" name="Google Shape;13202;p67"/>
            <p:cNvSpPr/>
            <p:nvPr/>
          </p:nvSpPr>
          <p:spPr>
            <a:xfrm>
              <a:off x="7396747" y="429279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3" name="Google Shape;13203;p67"/>
            <p:cNvSpPr/>
            <p:nvPr/>
          </p:nvSpPr>
          <p:spPr>
            <a:xfrm>
              <a:off x="7395104" y="427296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4" name="Google Shape;13204;p67"/>
            <p:cNvSpPr/>
            <p:nvPr/>
          </p:nvSpPr>
          <p:spPr>
            <a:xfrm>
              <a:off x="7386849" y="4310166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cubicBezTo>
                    <a:pt x="0" y="1"/>
                    <a:pt x="0" y="1"/>
                    <a:pt x="21" y="22"/>
                  </a:cubicBezTo>
                  <a:cubicBezTo>
                    <a:pt x="0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5" name="Google Shape;13205;p67"/>
            <p:cNvSpPr/>
            <p:nvPr/>
          </p:nvSpPr>
          <p:spPr>
            <a:xfrm>
              <a:off x="7390957" y="42911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6" name="Google Shape;13206;p67"/>
            <p:cNvSpPr/>
            <p:nvPr/>
          </p:nvSpPr>
          <p:spPr>
            <a:xfrm>
              <a:off x="7395104" y="427296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7" name="Google Shape;13207;p67"/>
            <p:cNvSpPr/>
            <p:nvPr/>
          </p:nvSpPr>
          <p:spPr>
            <a:xfrm>
              <a:off x="7397569" y="428618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8" name="Google Shape;13208;p67"/>
            <p:cNvSpPr/>
            <p:nvPr/>
          </p:nvSpPr>
          <p:spPr>
            <a:xfrm>
              <a:off x="7397569" y="4285363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09" name="Google Shape;13209;p67"/>
            <p:cNvSpPr/>
            <p:nvPr/>
          </p:nvSpPr>
          <p:spPr>
            <a:xfrm>
              <a:off x="7395926" y="427296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0" name="Google Shape;13210;p67"/>
            <p:cNvSpPr/>
            <p:nvPr/>
          </p:nvSpPr>
          <p:spPr>
            <a:xfrm>
              <a:off x="7397569" y="42820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1" name="Google Shape;13211;p67"/>
            <p:cNvSpPr/>
            <p:nvPr/>
          </p:nvSpPr>
          <p:spPr>
            <a:xfrm>
              <a:off x="7393461" y="43043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2" name="Google Shape;13212;p67"/>
            <p:cNvSpPr/>
            <p:nvPr/>
          </p:nvSpPr>
          <p:spPr>
            <a:xfrm>
              <a:off x="7390136" y="43002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3" name="Google Shape;13213;p67"/>
            <p:cNvSpPr/>
            <p:nvPr/>
          </p:nvSpPr>
          <p:spPr>
            <a:xfrm>
              <a:off x="7390136" y="43002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4" name="Google Shape;13214;p67"/>
            <p:cNvSpPr/>
            <p:nvPr/>
          </p:nvSpPr>
          <p:spPr>
            <a:xfrm>
              <a:off x="7389314" y="430273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5" name="Google Shape;13215;p67"/>
            <p:cNvSpPr/>
            <p:nvPr/>
          </p:nvSpPr>
          <p:spPr>
            <a:xfrm>
              <a:off x="7389314" y="430191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6" name="Google Shape;13216;p67"/>
            <p:cNvSpPr/>
            <p:nvPr/>
          </p:nvSpPr>
          <p:spPr>
            <a:xfrm>
              <a:off x="7386028" y="4272962"/>
              <a:ext cx="13263" cy="41392"/>
            </a:xfrm>
            <a:custGeom>
              <a:avLst/>
              <a:gdLst/>
              <a:ahLst/>
              <a:cxnLst/>
              <a:rect l="l" t="t" r="r" b="b"/>
              <a:pathLst>
                <a:path w="339" h="1058" extrusionOk="0">
                  <a:moveTo>
                    <a:pt x="233" y="1"/>
                  </a:moveTo>
                  <a:cubicBezTo>
                    <a:pt x="216" y="1"/>
                    <a:pt x="226" y="1"/>
                    <a:pt x="230" y="11"/>
                  </a:cubicBezTo>
                  <a:lnTo>
                    <a:pt x="230" y="11"/>
                  </a:lnTo>
                  <a:cubicBezTo>
                    <a:pt x="232" y="9"/>
                    <a:pt x="233" y="5"/>
                    <a:pt x="233" y="1"/>
                  </a:cubicBezTo>
                  <a:close/>
                  <a:moveTo>
                    <a:pt x="0" y="1015"/>
                  </a:moveTo>
                  <a:cubicBezTo>
                    <a:pt x="0" y="1036"/>
                    <a:pt x="21" y="1036"/>
                    <a:pt x="21" y="1036"/>
                  </a:cubicBezTo>
                  <a:cubicBezTo>
                    <a:pt x="21" y="1036"/>
                    <a:pt x="21" y="1015"/>
                    <a:pt x="0" y="1015"/>
                  </a:cubicBezTo>
                  <a:close/>
                  <a:moveTo>
                    <a:pt x="233" y="1"/>
                  </a:moveTo>
                  <a:lnTo>
                    <a:pt x="233" y="22"/>
                  </a:lnTo>
                  <a:cubicBezTo>
                    <a:pt x="233" y="18"/>
                    <a:pt x="232" y="14"/>
                    <a:pt x="230" y="11"/>
                  </a:cubicBezTo>
                  <a:lnTo>
                    <a:pt x="230" y="11"/>
                  </a:lnTo>
                  <a:cubicBezTo>
                    <a:pt x="225" y="22"/>
                    <a:pt x="211" y="22"/>
                    <a:pt x="211" y="22"/>
                  </a:cubicBezTo>
                  <a:lnTo>
                    <a:pt x="211" y="43"/>
                  </a:lnTo>
                  <a:lnTo>
                    <a:pt x="190" y="43"/>
                  </a:lnTo>
                  <a:cubicBezTo>
                    <a:pt x="190" y="64"/>
                    <a:pt x="169" y="64"/>
                    <a:pt x="169" y="85"/>
                  </a:cubicBezTo>
                  <a:cubicBezTo>
                    <a:pt x="169" y="85"/>
                    <a:pt x="148" y="107"/>
                    <a:pt x="148" y="107"/>
                  </a:cubicBezTo>
                  <a:cubicBezTo>
                    <a:pt x="148" y="107"/>
                    <a:pt x="148" y="128"/>
                    <a:pt x="148" y="149"/>
                  </a:cubicBezTo>
                  <a:cubicBezTo>
                    <a:pt x="148" y="149"/>
                    <a:pt x="148" y="170"/>
                    <a:pt x="127" y="191"/>
                  </a:cubicBezTo>
                  <a:cubicBezTo>
                    <a:pt x="148" y="212"/>
                    <a:pt x="127" y="233"/>
                    <a:pt x="127" y="254"/>
                  </a:cubicBezTo>
                  <a:cubicBezTo>
                    <a:pt x="127" y="254"/>
                    <a:pt x="148" y="254"/>
                    <a:pt x="148" y="276"/>
                  </a:cubicBezTo>
                  <a:lnTo>
                    <a:pt x="127" y="276"/>
                  </a:lnTo>
                  <a:cubicBezTo>
                    <a:pt x="127" y="297"/>
                    <a:pt x="106" y="318"/>
                    <a:pt x="127" y="318"/>
                  </a:cubicBezTo>
                  <a:cubicBezTo>
                    <a:pt x="127" y="339"/>
                    <a:pt x="127" y="339"/>
                    <a:pt x="127" y="339"/>
                  </a:cubicBezTo>
                  <a:cubicBezTo>
                    <a:pt x="127" y="339"/>
                    <a:pt x="127" y="360"/>
                    <a:pt x="127" y="360"/>
                  </a:cubicBezTo>
                  <a:cubicBezTo>
                    <a:pt x="127" y="360"/>
                    <a:pt x="127" y="360"/>
                    <a:pt x="127" y="381"/>
                  </a:cubicBezTo>
                  <a:cubicBezTo>
                    <a:pt x="127" y="381"/>
                    <a:pt x="127" y="402"/>
                    <a:pt x="127" y="402"/>
                  </a:cubicBezTo>
                  <a:lnTo>
                    <a:pt x="127" y="423"/>
                  </a:lnTo>
                  <a:lnTo>
                    <a:pt x="106" y="423"/>
                  </a:lnTo>
                  <a:cubicBezTo>
                    <a:pt x="106" y="445"/>
                    <a:pt x="127" y="445"/>
                    <a:pt x="127" y="445"/>
                  </a:cubicBezTo>
                  <a:cubicBezTo>
                    <a:pt x="106" y="445"/>
                    <a:pt x="127" y="466"/>
                    <a:pt x="106" y="466"/>
                  </a:cubicBezTo>
                  <a:cubicBezTo>
                    <a:pt x="127" y="466"/>
                    <a:pt x="106" y="487"/>
                    <a:pt x="106" y="487"/>
                  </a:cubicBezTo>
                  <a:cubicBezTo>
                    <a:pt x="106" y="487"/>
                    <a:pt x="106" y="487"/>
                    <a:pt x="106" y="508"/>
                  </a:cubicBezTo>
                  <a:cubicBezTo>
                    <a:pt x="106" y="519"/>
                    <a:pt x="101" y="519"/>
                    <a:pt x="98" y="519"/>
                  </a:cubicBezTo>
                  <a:cubicBezTo>
                    <a:pt x="95" y="519"/>
                    <a:pt x="95" y="519"/>
                    <a:pt x="106" y="529"/>
                  </a:cubicBezTo>
                  <a:cubicBezTo>
                    <a:pt x="106" y="529"/>
                    <a:pt x="106" y="550"/>
                    <a:pt x="106" y="571"/>
                  </a:cubicBezTo>
                  <a:lnTo>
                    <a:pt x="85" y="571"/>
                  </a:lnTo>
                  <a:lnTo>
                    <a:pt x="95" y="582"/>
                  </a:lnTo>
                  <a:lnTo>
                    <a:pt x="95" y="582"/>
                  </a:lnTo>
                  <a:cubicBezTo>
                    <a:pt x="95" y="587"/>
                    <a:pt x="95" y="592"/>
                    <a:pt x="106" y="592"/>
                  </a:cubicBezTo>
                  <a:lnTo>
                    <a:pt x="85" y="592"/>
                  </a:lnTo>
                  <a:cubicBezTo>
                    <a:pt x="64" y="614"/>
                    <a:pt x="106" y="614"/>
                    <a:pt x="106" y="635"/>
                  </a:cubicBezTo>
                  <a:cubicBezTo>
                    <a:pt x="106" y="635"/>
                    <a:pt x="106" y="635"/>
                    <a:pt x="106" y="656"/>
                  </a:cubicBezTo>
                  <a:cubicBezTo>
                    <a:pt x="85" y="677"/>
                    <a:pt x="106" y="677"/>
                    <a:pt x="106" y="677"/>
                  </a:cubicBezTo>
                  <a:cubicBezTo>
                    <a:pt x="106" y="677"/>
                    <a:pt x="106" y="677"/>
                    <a:pt x="106" y="698"/>
                  </a:cubicBezTo>
                  <a:cubicBezTo>
                    <a:pt x="106" y="719"/>
                    <a:pt x="127" y="719"/>
                    <a:pt x="106" y="719"/>
                  </a:cubicBezTo>
                  <a:cubicBezTo>
                    <a:pt x="113" y="726"/>
                    <a:pt x="113" y="729"/>
                    <a:pt x="110" y="729"/>
                  </a:cubicBezTo>
                  <a:cubicBezTo>
                    <a:pt x="103" y="729"/>
                    <a:pt x="85" y="719"/>
                    <a:pt x="85" y="719"/>
                  </a:cubicBezTo>
                  <a:cubicBezTo>
                    <a:pt x="85" y="740"/>
                    <a:pt x="85" y="740"/>
                    <a:pt x="85" y="740"/>
                  </a:cubicBezTo>
                  <a:cubicBezTo>
                    <a:pt x="85" y="761"/>
                    <a:pt x="106" y="761"/>
                    <a:pt x="85" y="761"/>
                  </a:cubicBezTo>
                  <a:cubicBezTo>
                    <a:pt x="85" y="783"/>
                    <a:pt x="85" y="783"/>
                    <a:pt x="106" y="783"/>
                  </a:cubicBezTo>
                  <a:lnTo>
                    <a:pt x="85" y="783"/>
                  </a:lnTo>
                  <a:cubicBezTo>
                    <a:pt x="85" y="793"/>
                    <a:pt x="85" y="793"/>
                    <a:pt x="85" y="793"/>
                  </a:cubicBezTo>
                  <a:cubicBezTo>
                    <a:pt x="85" y="793"/>
                    <a:pt x="85" y="793"/>
                    <a:pt x="85" y="804"/>
                  </a:cubicBezTo>
                  <a:cubicBezTo>
                    <a:pt x="85" y="825"/>
                    <a:pt x="85" y="825"/>
                    <a:pt x="85" y="825"/>
                  </a:cubicBezTo>
                  <a:lnTo>
                    <a:pt x="64" y="825"/>
                  </a:lnTo>
                  <a:cubicBezTo>
                    <a:pt x="64" y="846"/>
                    <a:pt x="85" y="846"/>
                    <a:pt x="85" y="846"/>
                  </a:cubicBezTo>
                  <a:cubicBezTo>
                    <a:pt x="85" y="856"/>
                    <a:pt x="85" y="856"/>
                    <a:pt x="85" y="856"/>
                  </a:cubicBezTo>
                  <a:cubicBezTo>
                    <a:pt x="85" y="856"/>
                    <a:pt x="85" y="856"/>
                    <a:pt x="85" y="867"/>
                  </a:cubicBezTo>
                  <a:cubicBezTo>
                    <a:pt x="85" y="860"/>
                    <a:pt x="82" y="858"/>
                    <a:pt x="79" y="858"/>
                  </a:cubicBezTo>
                  <a:cubicBezTo>
                    <a:pt x="73" y="858"/>
                    <a:pt x="64" y="867"/>
                    <a:pt x="64" y="867"/>
                  </a:cubicBezTo>
                  <a:cubicBezTo>
                    <a:pt x="64" y="867"/>
                    <a:pt x="64" y="888"/>
                    <a:pt x="64" y="888"/>
                  </a:cubicBezTo>
                  <a:cubicBezTo>
                    <a:pt x="64" y="888"/>
                    <a:pt x="64" y="888"/>
                    <a:pt x="64" y="909"/>
                  </a:cubicBezTo>
                  <a:lnTo>
                    <a:pt x="42" y="909"/>
                  </a:lnTo>
                  <a:cubicBezTo>
                    <a:pt x="64" y="909"/>
                    <a:pt x="64" y="909"/>
                    <a:pt x="64" y="930"/>
                  </a:cubicBezTo>
                  <a:cubicBezTo>
                    <a:pt x="64" y="930"/>
                    <a:pt x="42" y="930"/>
                    <a:pt x="42" y="909"/>
                  </a:cubicBezTo>
                  <a:lnTo>
                    <a:pt x="42" y="930"/>
                  </a:lnTo>
                  <a:cubicBezTo>
                    <a:pt x="64" y="952"/>
                    <a:pt x="42" y="952"/>
                    <a:pt x="64" y="952"/>
                  </a:cubicBezTo>
                  <a:lnTo>
                    <a:pt x="42" y="952"/>
                  </a:lnTo>
                  <a:cubicBezTo>
                    <a:pt x="42" y="973"/>
                    <a:pt x="42" y="973"/>
                    <a:pt x="64" y="973"/>
                  </a:cubicBezTo>
                  <a:lnTo>
                    <a:pt x="21" y="973"/>
                  </a:lnTo>
                  <a:lnTo>
                    <a:pt x="21" y="994"/>
                  </a:lnTo>
                  <a:cubicBezTo>
                    <a:pt x="35" y="994"/>
                    <a:pt x="40" y="984"/>
                    <a:pt x="42" y="984"/>
                  </a:cubicBezTo>
                  <a:cubicBezTo>
                    <a:pt x="42" y="984"/>
                    <a:pt x="42" y="987"/>
                    <a:pt x="42" y="994"/>
                  </a:cubicBezTo>
                  <a:cubicBezTo>
                    <a:pt x="42" y="994"/>
                    <a:pt x="21" y="1015"/>
                    <a:pt x="21" y="1015"/>
                  </a:cubicBezTo>
                  <a:cubicBezTo>
                    <a:pt x="42" y="1036"/>
                    <a:pt x="21" y="1036"/>
                    <a:pt x="42" y="1036"/>
                  </a:cubicBezTo>
                  <a:lnTo>
                    <a:pt x="64" y="1036"/>
                  </a:lnTo>
                  <a:lnTo>
                    <a:pt x="64" y="1015"/>
                  </a:lnTo>
                  <a:lnTo>
                    <a:pt x="85" y="1015"/>
                  </a:lnTo>
                  <a:cubicBezTo>
                    <a:pt x="64" y="1015"/>
                    <a:pt x="85" y="1015"/>
                    <a:pt x="64" y="994"/>
                  </a:cubicBezTo>
                  <a:lnTo>
                    <a:pt x="64" y="994"/>
                  </a:lnTo>
                  <a:cubicBezTo>
                    <a:pt x="74" y="1004"/>
                    <a:pt x="79" y="1004"/>
                    <a:pt x="82" y="1004"/>
                  </a:cubicBezTo>
                  <a:cubicBezTo>
                    <a:pt x="85" y="1004"/>
                    <a:pt x="85" y="1004"/>
                    <a:pt x="85" y="1015"/>
                  </a:cubicBezTo>
                  <a:cubicBezTo>
                    <a:pt x="85" y="994"/>
                    <a:pt x="85" y="994"/>
                    <a:pt x="85" y="994"/>
                  </a:cubicBezTo>
                  <a:lnTo>
                    <a:pt x="106" y="994"/>
                  </a:lnTo>
                  <a:cubicBezTo>
                    <a:pt x="106" y="994"/>
                    <a:pt x="106" y="994"/>
                    <a:pt x="106" y="973"/>
                  </a:cubicBezTo>
                  <a:cubicBezTo>
                    <a:pt x="106" y="973"/>
                    <a:pt x="106" y="952"/>
                    <a:pt x="106" y="952"/>
                  </a:cubicBezTo>
                  <a:lnTo>
                    <a:pt x="127" y="952"/>
                  </a:lnTo>
                  <a:cubicBezTo>
                    <a:pt x="127" y="952"/>
                    <a:pt x="127" y="930"/>
                    <a:pt x="127" y="930"/>
                  </a:cubicBezTo>
                  <a:lnTo>
                    <a:pt x="148" y="909"/>
                  </a:lnTo>
                  <a:cubicBezTo>
                    <a:pt x="148" y="888"/>
                    <a:pt x="148" y="888"/>
                    <a:pt x="148" y="888"/>
                  </a:cubicBezTo>
                  <a:cubicBezTo>
                    <a:pt x="148" y="867"/>
                    <a:pt x="169" y="867"/>
                    <a:pt x="169" y="867"/>
                  </a:cubicBezTo>
                  <a:lnTo>
                    <a:pt x="169" y="846"/>
                  </a:lnTo>
                  <a:cubicBezTo>
                    <a:pt x="169" y="825"/>
                    <a:pt x="190" y="825"/>
                    <a:pt x="190" y="825"/>
                  </a:cubicBezTo>
                  <a:cubicBezTo>
                    <a:pt x="190" y="804"/>
                    <a:pt x="190" y="804"/>
                    <a:pt x="190" y="804"/>
                  </a:cubicBezTo>
                  <a:cubicBezTo>
                    <a:pt x="190" y="783"/>
                    <a:pt x="190" y="783"/>
                    <a:pt x="190" y="783"/>
                  </a:cubicBezTo>
                  <a:cubicBezTo>
                    <a:pt x="211" y="783"/>
                    <a:pt x="190" y="761"/>
                    <a:pt x="211" y="761"/>
                  </a:cubicBezTo>
                  <a:lnTo>
                    <a:pt x="190" y="761"/>
                  </a:lnTo>
                  <a:cubicBezTo>
                    <a:pt x="211" y="761"/>
                    <a:pt x="211" y="740"/>
                    <a:pt x="211" y="740"/>
                  </a:cubicBezTo>
                  <a:cubicBezTo>
                    <a:pt x="211" y="719"/>
                    <a:pt x="233" y="719"/>
                    <a:pt x="211" y="719"/>
                  </a:cubicBezTo>
                  <a:lnTo>
                    <a:pt x="233" y="719"/>
                  </a:lnTo>
                  <a:lnTo>
                    <a:pt x="233" y="698"/>
                  </a:lnTo>
                  <a:cubicBezTo>
                    <a:pt x="233" y="687"/>
                    <a:pt x="233" y="687"/>
                    <a:pt x="233" y="687"/>
                  </a:cubicBezTo>
                  <a:cubicBezTo>
                    <a:pt x="233" y="687"/>
                    <a:pt x="233" y="687"/>
                    <a:pt x="233" y="677"/>
                  </a:cubicBezTo>
                  <a:cubicBezTo>
                    <a:pt x="233" y="666"/>
                    <a:pt x="233" y="666"/>
                    <a:pt x="233" y="666"/>
                  </a:cubicBezTo>
                  <a:cubicBezTo>
                    <a:pt x="233" y="666"/>
                    <a:pt x="233" y="666"/>
                    <a:pt x="233" y="656"/>
                  </a:cubicBezTo>
                  <a:cubicBezTo>
                    <a:pt x="233" y="656"/>
                    <a:pt x="254" y="656"/>
                    <a:pt x="233" y="635"/>
                  </a:cubicBezTo>
                  <a:lnTo>
                    <a:pt x="254" y="635"/>
                  </a:lnTo>
                  <a:cubicBezTo>
                    <a:pt x="254" y="635"/>
                    <a:pt x="254" y="635"/>
                    <a:pt x="233" y="614"/>
                  </a:cubicBezTo>
                  <a:cubicBezTo>
                    <a:pt x="233" y="614"/>
                    <a:pt x="254" y="592"/>
                    <a:pt x="254" y="592"/>
                  </a:cubicBezTo>
                  <a:cubicBezTo>
                    <a:pt x="254" y="571"/>
                    <a:pt x="275" y="571"/>
                    <a:pt x="275" y="571"/>
                  </a:cubicBezTo>
                  <a:cubicBezTo>
                    <a:pt x="275" y="550"/>
                    <a:pt x="254" y="550"/>
                    <a:pt x="254" y="550"/>
                  </a:cubicBezTo>
                  <a:cubicBezTo>
                    <a:pt x="254" y="550"/>
                    <a:pt x="254" y="529"/>
                    <a:pt x="254" y="529"/>
                  </a:cubicBezTo>
                  <a:lnTo>
                    <a:pt x="275" y="529"/>
                  </a:lnTo>
                  <a:lnTo>
                    <a:pt x="254" y="508"/>
                  </a:lnTo>
                  <a:lnTo>
                    <a:pt x="275" y="508"/>
                  </a:lnTo>
                  <a:lnTo>
                    <a:pt x="275" y="487"/>
                  </a:lnTo>
                  <a:cubicBezTo>
                    <a:pt x="275" y="466"/>
                    <a:pt x="275" y="466"/>
                    <a:pt x="275" y="466"/>
                  </a:cubicBezTo>
                  <a:cubicBezTo>
                    <a:pt x="254" y="466"/>
                    <a:pt x="275" y="445"/>
                    <a:pt x="275" y="445"/>
                  </a:cubicBezTo>
                  <a:cubicBezTo>
                    <a:pt x="275" y="423"/>
                    <a:pt x="275" y="402"/>
                    <a:pt x="296" y="402"/>
                  </a:cubicBezTo>
                  <a:cubicBezTo>
                    <a:pt x="296" y="381"/>
                    <a:pt x="275" y="381"/>
                    <a:pt x="275" y="381"/>
                  </a:cubicBezTo>
                  <a:cubicBezTo>
                    <a:pt x="275" y="360"/>
                    <a:pt x="275" y="360"/>
                    <a:pt x="275" y="360"/>
                  </a:cubicBezTo>
                  <a:cubicBezTo>
                    <a:pt x="296" y="360"/>
                    <a:pt x="296" y="339"/>
                    <a:pt x="296" y="339"/>
                  </a:cubicBezTo>
                  <a:cubicBezTo>
                    <a:pt x="277" y="339"/>
                    <a:pt x="292" y="339"/>
                    <a:pt x="295" y="324"/>
                  </a:cubicBezTo>
                  <a:lnTo>
                    <a:pt x="295" y="324"/>
                  </a:lnTo>
                  <a:cubicBezTo>
                    <a:pt x="296" y="327"/>
                    <a:pt x="296" y="332"/>
                    <a:pt x="296" y="339"/>
                  </a:cubicBezTo>
                  <a:lnTo>
                    <a:pt x="296" y="318"/>
                  </a:lnTo>
                  <a:cubicBezTo>
                    <a:pt x="296" y="320"/>
                    <a:pt x="296" y="322"/>
                    <a:pt x="295" y="324"/>
                  </a:cubicBezTo>
                  <a:lnTo>
                    <a:pt x="295" y="324"/>
                  </a:lnTo>
                  <a:cubicBezTo>
                    <a:pt x="294" y="318"/>
                    <a:pt x="289" y="318"/>
                    <a:pt x="275" y="318"/>
                  </a:cubicBezTo>
                  <a:cubicBezTo>
                    <a:pt x="296" y="318"/>
                    <a:pt x="275" y="297"/>
                    <a:pt x="296" y="297"/>
                  </a:cubicBezTo>
                  <a:cubicBezTo>
                    <a:pt x="296" y="297"/>
                    <a:pt x="296" y="276"/>
                    <a:pt x="296" y="276"/>
                  </a:cubicBezTo>
                  <a:cubicBezTo>
                    <a:pt x="296" y="276"/>
                    <a:pt x="296" y="254"/>
                    <a:pt x="296" y="254"/>
                  </a:cubicBezTo>
                  <a:cubicBezTo>
                    <a:pt x="296" y="233"/>
                    <a:pt x="296" y="233"/>
                    <a:pt x="296" y="233"/>
                  </a:cubicBezTo>
                  <a:cubicBezTo>
                    <a:pt x="296" y="212"/>
                    <a:pt x="296" y="212"/>
                    <a:pt x="296" y="212"/>
                  </a:cubicBezTo>
                  <a:cubicBezTo>
                    <a:pt x="296" y="212"/>
                    <a:pt x="338" y="43"/>
                    <a:pt x="254" y="1"/>
                  </a:cubicBezTo>
                  <a:close/>
                  <a:moveTo>
                    <a:pt x="64" y="1015"/>
                  </a:moveTo>
                  <a:lnTo>
                    <a:pt x="85" y="1036"/>
                  </a:lnTo>
                  <a:cubicBezTo>
                    <a:pt x="85" y="1015"/>
                    <a:pt x="64" y="1015"/>
                    <a:pt x="64" y="1015"/>
                  </a:cubicBezTo>
                  <a:close/>
                  <a:moveTo>
                    <a:pt x="21" y="1036"/>
                  </a:moveTo>
                  <a:cubicBezTo>
                    <a:pt x="21" y="1036"/>
                    <a:pt x="21" y="1036"/>
                    <a:pt x="21" y="1036"/>
                  </a:cubicBezTo>
                  <a:cubicBezTo>
                    <a:pt x="21" y="1036"/>
                    <a:pt x="21" y="1036"/>
                    <a:pt x="21" y="1036"/>
                  </a:cubicBezTo>
                  <a:close/>
                  <a:moveTo>
                    <a:pt x="21" y="1036"/>
                  </a:moveTo>
                  <a:cubicBezTo>
                    <a:pt x="35" y="1036"/>
                    <a:pt x="40" y="1045"/>
                    <a:pt x="42" y="1045"/>
                  </a:cubicBezTo>
                  <a:cubicBezTo>
                    <a:pt x="42" y="1045"/>
                    <a:pt x="42" y="1043"/>
                    <a:pt x="42" y="1036"/>
                  </a:cubicBezTo>
                  <a:close/>
                  <a:moveTo>
                    <a:pt x="0" y="1036"/>
                  </a:moveTo>
                  <a:cubicBezTo>
                    <a:pt x="0" y="1036"/>
                    <a:pt x="0" y="1057"/>
                    <a:pt x="0" y="1057"/>
                  </a:cubicBezTo>
                  <a:cubicBezTo>
                    <a:pt x="0" y="1049"/>
                    <a:pt x="3" y="1044"/>
                    <a:pt x="7" y="1042"/>
                  </a:cubicBezTo>
                  <a:lnTo>
                    <a:pt x="7" y="1042"/>
                  </a:lnTo>
                  <a:cubicBezTo>
                    <a:pt x="10" y="1044"/>
                    <a:pt x="13" y="1045"/>
                    <a:pt x="16" y="1045"/>
                  </a:cubicBezTo>
                  <a:cubicBezTo>
                    <a:pt x="17" y="1045"/>
                    <a:pt x="17" y="1045"/>
                    <a:pt x="18" y="1045"/>
                  </a:cubicBezTo>
                  <a:lnTo>
                    <a:pt x="18" y="1045"/>
                  </a:lnTo>
                  <a:cubicBezTo>
                    <a:pt x="20" y="1048"/>
                    <a:pt x="21" y="1052"/>
                    <a:pt x="21" y="1057"/>
                  </a:cubicBezTo>
                  <a:lnTo>
                    <a:pt x="42" y="1057"/>
                  </a:lnTo>
                  <a:cubicBezTo>
                    <a:pt x="22" y="1036"/>
                    <a:pt x="21" y="1036"/>
                    <a:pt x="21" y="1036"/>
                  </a:cubicBezTo>
                  <a:lnTo>
                    <a:pt x="21" y="1036"/>
                  </a:lnTo>
                  <a:cubicBezTo>
                    <a:pt x="21" y="1041"/>
                    <a:pt x="20" y="1044"/>
                    <a:pt x="18" y="1045"/>
                  </a:cubicBezTo>
                  <a:lnTo>
                    <a:pt x="18" y="1045"/>
                  </a:lnTo>
                  <a:cubicBezTo>
                    <a:pt x="16" y="1043"/>
                    <a:pt x="13" y="1041"/>
                    <a:pt x="11" y="1041"/>
                  </a:cubicBezTo>
                  <a:cubicBezTo>
                    <a:pt x="10" y="1041"/>
                    <a:pt x="9" y="1042"/>
                    <a:pt x="7" y="1042"/>
                  </a:cubicBezTo>
                  <a:lnTo>
                    <a:pt x="7" y="1042"/>
                  </a:lnTo>
                  <a:cubicBezTo>
                    <a:pt x="3" y="1039"/>
                    <a:pt x="0" y="1036"/>
                    <a:pt x="0" y="1036"/>
                  </a:cubicBezTo>
                  <a:close/>
                  <a:moveTo>
                    <a:pt x="42" y="1036"/>
                  </a:moveTo>
                  <a:cubicBezTo>
                    <a:pt x="42" y="1036"/>
                    <a:pt x="42" y="1036"/>
                    <a:pt x="42" y="1057"/>
                  </a:cubicBezTo>
                  <a:cubicBezTo>
                    <a:pt x="64" y="1036"/>
                    <a:pt x="42" y="1036"/>
                    <a:pt x="42" y="103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7" name="Google Shape;13217;p67"/>
            <p:cNvSpPr/>
            <p:nvPr/>
          </p:nvSpPr>
          <p:spPr>
            <a:xfrm>
              <a:off x="7389314" y="430273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8" name="Google Shape;13218;p67"/>
            <p:cNvSpPr/>
            <p:nvPr/>
          </p:nvSpPr>
          <p:spPr>
            <a:xfrm>
              <a:off x="7390136" y="429940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19" name="Google Shape;13219;p67"/>
            <p:cNvSpPr/>
            <p:nvPr/>
          </p:nvSpPr>
          <p:spPr>
            <a:xfrm>
              <a:off x="7390136" y="429858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0" name="Google Shape;13220;p67"/>
            <p:cNvSpPr/>
            <p:nvPr/>
          </p:nvSpPr>
          <p:spPr>
            <a:xfrm>
              <a:off x="7389314" y="430519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1" name="Google Shape;13221;p67"/>
            <p:cNvSpPr/>
            <p:nvPr/>
          </p:nvSpPr>
          <p:spPr>
            <a:xfrm>
              <a:off x="7387671" y="431016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2" name="Google Shape;13222;p67"/>
            <p:cNvSpPr/>
            <p:nvPr/>
          </p:nvSpPr>
          <p:spPr>
            <a:xfrm>
              <a:off x="7387671" y="431016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3" name="Google Shape;13223;p67"/>
            <p:cNvSpPr/>
            <p:nvPr/>
          </p:nvSpPr>
          <p:spPr>
            <a:xfrm>
              <a:off x="7389314" y="43035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4" name="Google Shape;13224;p67"/>
            <p:cNvSpPr/>
            <p:nvPr/>
          </p:nvSpPr>
          <p:spPr>
            <a:xfrm>
              <a:off x="7387671" y="4309345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5" name="Google Shape;13225;p67"/>
            <p:cNvSpPr/>
            <p:nvPr/>
          </p:nvSpPr>
          <p:spPr>
            <a:xfrm>
              <a:off x="7387671" y="431016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6" name="Google Shape;13226;p67"/>
            <p:cNvSpPr/>
            <p:nvPr/>
          </p:nvSpPr>
          <p:spPr>
            <a:xfrm>
              <a:off x="7389314" y="43068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7" name="Google Shape;13227;p67"/>
            <p:cNvSpPr/>
            <p:nvPr/>
          </p:nvSpPr>
          <p:spPr>
            <a:xfrm>
              <a:off x="7387671" y="43093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8" name="Google Shape;13228;p67"/>
            <p:cNvSpPr/>
            <p:nvPr/>
          </p:nvSpPr>
          <p:spPr>
            <a:xfrm>
              <a:off x="7386849" y="431016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29" name="Google Shape;13229;p67"/>
            <p:cNvSpPr/>
            <p:nvPr/>
          </p:nvSpPr>
          <p:spPr>
            <a:xfrm>
              <a:off x="7388493" y="430770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0" name="Google Shape;13230;p67"/>
            <p:cNvSpPr/>
            <p:nvPr/>
          </p:nvSpPr>
          <p:spPr>
            <a:xfrm>
              <a:off x="7352970" y="426552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1" name="Google Shape;13231;p67"/>
            <p:cNvSpPr/>
            <p:nvPr/>
          </p:nvSpPr>
          <p:spPr>
            <a:xfrm>
              <a:off x="7353792" y="426388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2" name="Google Shape;13232;p67"/>
            <p:cNvSpPr/>
            <p:nvPr/>
          </p:nvSpPr>
          <p:spPr>
            <a:xfrm>
              <a:off x="7352970" y="426721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3" name="Google Shape;13233;p67"/>
            <p:cNvSpPr/>
            <p:nvPr/>
          </p:nvSpPr>
          <p:spPr>
            <a:xfrm>
              <a:off x="7354613" y="42597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4" name="Google Shape;13234;p67"/>
            <p:cNvSpPr/>
            <p:nvPr/>
          </p:nvSpPr>
          <p:spPr>
            <a:xfrm>
              <a:off x="7353792" y="426224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5" name="Google Shape;13235;p67"/>
            <p:cNvSpPr/>
            <p:nvPr/>
          </p:nvSpPr>
          <p:spPr>
            <a:xfrm>
              <a:off x="7350466" y="426803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6" name="Google Shape;13236;p67"/>
            <p:cNvSpPr/>
            <p:nvPr/>
          </p:nvSpPr>
          <p:spPr>
            <a:xfrm>
              <a:off x="7351288" y="42688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7" name="Google Shape;13237;p67"/>
            <p:cNvSpPr/>
            <p:nvPr/>
          </p:nvSpPr>
          <p:spPr>
            <a:xfrm>
              <a:off x="7352149" y="42688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8" name="Google Shape;13238;p67"/>
            <p:cNvSpPr/>
            <p:nvPr/>
          </p:nvSpPr>
          <p:spPr>
            <a:xfrm>
              <a:off x="7352149" y="42688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39" name="Google Shape;13239;p67"/>
            <p:cNvSpPr/>
            <p:nvPr/>
          </p:nvSpPr>
          <p:spPr>
            <a:xfrm>
              <a:off x="7357078" y="4244051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0" name="Google Shape;13240;p67"/>
            <p:cNvSpPr/>
            <p:nvPr/>
          </p:nvSpPr>
          <p:spPr>
            <a:xfrm>
              <a:off x="7355435" y="42556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1" name="Google Shape;13241;p67"/>
            <p:cNvSpPr/>
            <p:nvPr/>
          </p:nvSpPr>
          <p:spPr>
            <a:xfrm>
              <a:off x="7356256" y="424405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2" name="Google Shape;13242;p67"/>
            <p:cNvSpPr/>
            <p:nvPr/>
          </p:nvSpPr>
          <p:spPr>
            <a:xfrm>
              <a:off x="7349645" y="4267211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1" y="0"/>
                    <a:pt x="22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3" name="Google Shape;13243;p67"/>
            <p:cNvSpPr/>
            <p:nvPr/>
          </p:nvSpPr>
          <p:spPr>
            <a:xfrm>
              <a:off x="7348823" y="425398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4" name="Google Shape;13244;p67"/>
            <p:cNvSpPr/>
            <p:nvPr/>
          </p:nvSpPr>
          <p:spPr>
            <a:xfrm>
              <a:off x="7355435" y="4244051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5" name="Google Shape;13245;p67"/>
            <p:cNvSpPr/>
            <p:nvPr/>
          </p:nvSpPr>
          <p:spPr>
            <a:xfrm>
              <a:off x="7356256" y="42523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6" name="Google Shape;13246;p67"/>
            <p:cNvSpPr/>
            <p:nvPr/>
          </p:nvSpPr>
          <p:spPr>
            <a:xfrm>
              <a:off x="7356256" y="42514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7" name="Google Shape;13247;p67"/>
            <p:cNvSpPr/>
            <p:nvPr/>
          </p:nvSpPr>
          <p:spPr>
            <a:xfrm>
              <a:off x="7357078" y="424405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8" name="Google Shape;13248;p67"/>
            <p:cNvSpPr/>
            <p:nvPr/>
          </p:nvSpPr>
          <p:spPr>
            <a:xfrm>
              <a:off x="7356256" y="42498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49" name="Google Shape;13249;p67"/>
            <p:cNvSpPr/>
            <p:nvPr/>
          </p:nvSpPr>
          <p:spPr>
            <a:xfrm>
              <a:off x="7353792" y="426224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0" name="Google Shape;13250;p67"/>
            <p:cNvSpPr/>
            <p:nvPr/>
          </p:nvSpPr>
          <p:spPr>
            <a:xfrm>
              <a:off x="7349645" y="426059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1" name="Google Shape;13251;p67"/>
            <p:cNvSpPr/>
            <p:nvPr/>
          </p:nvSpPr>
          <p:spPr>
            <a:xfrm>
              <a:off x="7349645" y="426059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2" name="Google Shape;13252;p67"/>
            <p:cNvSpPr/>
            <p:nvPr/>
          </p:nvSpPr>
          <p:spPr>
            <a:xfrm>
              <a:off x="7349645" y="426224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3" name="Google Shape;13253;p67"/>
            <p:cNvSpPr/>
            <p:nvPr/>
          </p:nvSpPr>
          <p:spPr>
            <a:xfrm>
              <a:off x="7349645" y="426142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4" name="Google Shape;13254;p67"/>
            <p:cNvSpPr/>
            <p:nvPr/>
          </p:nvSpPr>
          <p:spPr>
            <a:xfrm>
              <a:off x="7349645" y="42589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5" name="Google Shape;13255;p67"/>
            <p:cNvSpPr/>
            <p:nvPr/>
          </p:nvSpPr>
          <p:spPr>
            <a:xfrm>
              <a:off x="7348002" y="4244051"/>
              <a:ext cx="10798" cy="25664"/>
            </a:xfrm>
            <a:custGeom>
              <a:avLst/>
              <a:gdLst/>
              <a:ahLst/>
              <a:cxnLst/>
              <a:rect l="l" t="t" r="r" b="b"/>
              <a:pathLst>
                <a:path w="276" h="656" extrusionOk="0">
                  <a:moveTo>
                    <a:pt x="148" y="423"/>
                  </a:moveTo>
                  <a:lnTo>
                    <a:pt x="169" y="444"/>
                  </a:lnTo>
                  <a:cubicBezTo>
                    <a:pt x="169" y="423"/>
                    <a:pt x="148" y="423"/>
                    <a:pt x="148" y="423"/>
                  </a:cubicBezTo>
                  <a:close/>
                  <a:moveTo>
                    <a:pt x="169" y="1"/>
                  </a:moveTo>
                  <a:cubicBezTo>
                    <a:pt x="148" y="22"/>
                    <a:pt x="169" y="22"/>
                    <a:pt x="169" y="22"/>
                  </a:cubicBezTo>
                  <a:lnTo>
                    <a:pt x="106" y="22"/>
                  </a:lnTo>
                  <a:cubicBezTo>
                    <a:pt x="85" y="43"/>
                    <a:pt x="85" y="43"/>
                    <a:pt x="85" y="43"/>
                  </a:cubicBezTo>
                  <a:cubicBezTo>
                    <a:pt x="85" y="43"/>
                    <a:pt x="85" y="64"/>
                    <a:pt x="106" y="64"/>
                  </a:cubicBezTo>
                  <a:lnTo>
                    <a:pt x="106" y="64"/>
                  </a:lnTo>
                  <a:cubicBezTo>
                    <a:pt x="92" y="64"/>
                    <a:pt x="87" y="55"/>
                    <a:pt x="86" y="55"/>
                  </a:cubicBezTo>
                  <a:cubicBezTo>
                    <a:pt x="85" y="55"/>
                    <a:pt x="85" y="57"/>
                    <a:pt x="85" y="64"/>
                  </a:cubicBezTo>
                  <a:cubicBezTo>
                    <a:pt x="85" y="64"/>
                    <a:pt x="85" y="64"/>
                    <a:pt x="64" y="85"/>
                  </a:cubicBezTo>
                  <a:cubicBezTo>
                    <a:pt x="64" y="106"/>
                    <a:pt x="64" y="106"/>
                    <a:pt x="64" y="127"/>
                  </a:cubicBezTo>
                  <a:cubicBezTo>
                    <a:pt x="43" y="127"/>
                    <a:pt x="64" y="148"/>
                    <a:pt x="43" y="148"/>
                  </a:cubicBezTo>
                  <a:cubicBezTo>
                    <a:pt x="43" y="148"/>
                    <a:pt x="43" y="148"/>
                    <a:pt x="43" y="170"/>
                  </a:cubicBezTo>
                  <a:lnTo>
                    <a:pt x="43" y="191"/>
                  </a:lnTo>
                  <a:cubicBezTo>
                    <a:pt x="43" y="191"/>
                    <a:pt x="43" y="212"/>
                    <a:pt x="22" y="212"/>
                  </a:cubicBezTo>
                  <a:cubicBezTo>
                    <a:pt x="22" y="212"/>
                    <a:pt x="22" y="212"/>
                    <a:pt x="22" y="233"/>
                  </a:cubicBezTo>
                  <a:cubicBezTo>
                    <a:pt x="22" y="233"/>
                    <a:pt x="43" y="254"/>
                    <a:pt x="22" y="254"/>
                  </a:cubicBezTo>
                  <a:cubicBezTo>
                    <a:pt x="22" y="275"/>
                    <a:pt x="22" y="275"/>
                    <a:pt x="22" y="275"/>
                  </a:cubicBezTo>
                  <a:cubicBezTo>
                    <a:pt x="22" y="275"/>
                    <a:pt x="22" y="275"/>
                    <a:pt x="22" y="296"/>
                  </a:cubicBezTo>
                  <a:cubicBezTo>
                    <a:pt x="22" y="317"/>
                    <a:pt x="22" y="317"/>
                    <a:pt x="22" y="339"/>
                  </a:cubicBezTo>
                  <a:lnTo>
                    <a:pt x="0" y="339"/>
                  </a:lnTo>
                  <a:lnTo>
                    <a:pt x="0" y="360"/>
                  </a:lnTo>
                  <a:cubicBezTo>
                    <a:pt x="0" y="360"/>
                    <a:pt x="22" y="360"/>
                    <a:pt x="22" y="381"/>
                  </a:cubicBezTo>
                  <a:cubicBezTo>
                    <a:pt x="43" y="381"/>
                    <a:pt x="22" y="381"/>
                    <a:pt x="22" y="360"/>
                  </a:cubicBezTo>
                  <a:lnTo>
                    <a:pt x="22" y="360"/>
                  </a:lnTo>
                  <a:cubicBezTo>
                    <a:pt x="43" y="381"/>
                    <a:pt x="22" y="381"/>
                    <a:pt x="43" y="381"/>
                  </a:cubicBezTo>
                  <a:cubicBezTo>
                    <a:pt x="43" y="402"/>
                    <a:pt x="43" y="402"/>
                    <a:pt x="43" y="402"/>
                  </a:cubicBezTo>
                  <a:cubicBezTo>
                    <a:pt x="43" y="402"/>
                    <a:pt x="43" y="402"/>
                    <a:pt x="43" y="423"/>
                  </a:cubicBezTo>
                  <a:cubicBezTo>
                    <a:pt x="43" y="423"/>
                    <a:pt x="43" y="444"/>
                    <a:pt x="43" y="444"/>
                  </a:cubicBezTo>
                  <a:cubicBezTo>
                    <a:pt x="43" y="465"/>
                    <a:pt x="43" y="465"/>
                    <a:pt x="43" y="465"/>
                  </a:cubicBezTo>
                  <a:cubicBezTo>
                    <a:pt x="43" y="486"/>
                    <a:pt x="43" y="486"/>
                    <a:pt x="43" y="486"/>
                  </a:cubicBezTo>
                  <a:cubicBezTo>
                    <a:pt x="48" y="481"/>
                    <a:pt x="51" y="477"/>
                    <a:pt x="52" y="474"/>
                  </a:cubicBezTo>
                  <a:lnTo>
                    <a:pt x="52" y="474"/>
                  </a:lnTo>
                  <a:cubicBezTo>
                    <a:pt x="55" y="477"/>
                    <a:pt x="59" y="481"/>
                    <a:pt x="64" y="486"/>
                  </a:cubicBezTo>
                  <a:cubicBezTo>
                    <a:pt x="64" y="486"/>
                    <a:pt x="64" y="508"/>
                    <a:pt x="43" y="508"/>
                  </a:cubicBezTo>
                  <a:cubicBezTo>
                    <a:pt x="43" y="508"/>
                    <a:pt x="64" y="508"/>
                    <a:pt x="64" y="529"/>
                  </a:cubicBezTo>
                  <a:cubicBezTo>
                    <a:pt x="64" y="529"/>
                    <a:pt x="64" y="550"/>
                    <a:pt x="64" y="550"/>
                  </a:cubicBezTo>
                  <a:cubicBezTo>
                    <a:pt x="43" y="550"/>
                    <a:pt x="64" y="550"/>
                    <a:pt x="43" y="571"/>
                  </a:cubicBezTo>
                  <a:lnTo>
                    <a:pt x="64" y="571"/>
                  </a:lnTo>
                  <a:cubicBezTo>
                    <a:pt x="64" y="571"/>
                    <a:pt x="64" y="571"/>
                    <a:pt x="64" y="592"/>
                  </a:cubicBezTo>
                  <a:lnTo>
                    <a:pt x="85" y="592"/>
                  </a:lnTo>
                  <a:cubicBezTo>
                    <a:pt x="64" y="592"/>
                    <a:pt x="64" y="613"/>
                    <a:pt x="64" y="613"/>
                  </a:cubicBezTo>
                  <a:cubicBezTo>
                    <a:pt x="64" y="613"/>
                    <a:pt x="64" y="634"/>
                    <a:pt x="64" y="634"/>
                  </a:cubicBezTo>
                  <a:cubicBezTo>
                    <a:pt x="64" y="655"/>
                    <a:pt x="64" y="655"/>
                    <a:pt x="64" y="655"/>
                  </a:cubicBezTo>
                  <a:lnTo>
                    <a:pt x="85" y="655"/>
                  </a:lnTo>
                  <a:cubicBezTo>
                    <a:pt x="85" y="655"/>
                    <a:pt x="85" y="655"/>
                    <a:pt x="85" y="634"/>
                  </a:cubicBezTo>
                  <a:lnTo>
                    <a:pt x="106" y="634"/>
                  </a:lnTo>
                  <a:lnTo>
                    <a:pt x="106" y="613"/>
                  </a:lnTo>
                  <a:lnTo>
                    <a:pt x="127" y="613"/>
                  </a:lnTo>
                  <a:lnTo>
                    <a:pt x="127" y="592"/>
                  </a:lnTo>
                  <a:cubicBezTo>
                    <a:pt x="127" y="592"/>
                    <a:pt x="106" y="592"/>
                    <a:pt x="127" y="571"/>
                  </a:cubicBezTo>
                  <a:cubicBezTo>
                    <a:pt x="127" y="571"/>
                    <a:pt x="127" y="550"/>
                    <a:pt x="127" y="550"/>
                  </a:cubicBezTo>
                  <a:cubicBezTo>
                    <a:pt x="127" y="529"/>
                    <a:pt x="148" y="529"/>
                    <a:pt x="127" y="529"/>
                  </a:cubicBezTo>
                  <a:lnTo>
                    <a:pt x="148" y="529"/>
                  </a:lnTo>
                  <a:cubicBezTo>
                    <a:pt x="127" y="508"/>
                    <a:pt x="148" y="508"/>
                    <a:pt x="148" y="508"/>
                  </a:cubicBezTo>
                  <a:cubicBezTo>
                    <a:pt x="127" y="486"/>
                    <a:pt x="148" y="486"/>
                    <a:pt x="148" y="486"/>
                  </a:cubicBezTo>
                  <a:cubicBezTo>
                    <a:pt x="148" y="465"/>
                    <a:pt x="148" y="465"/>
                    <a:pt x="148" y="465"/>
                  </a:cubicBezTo>
                  <a:cubicBezTo>
                    <a:pt x="169" y="444"/>
                    <a:pt x="148" y="444"/>
                    <a:pt x="148" y="444"/>
                  </a:cubicBezTo>
                  <a:lnTo>
                    <a:pt x="148" y="423"/>
                  </a:lnTo>
                  <a:lnTo>
                    <a:pt x="169" y="423"/>
                  </a:lnTo>
                  <a:cubicBezTo>
                    <a:pt x="169" y="402"/>
                    <a:pt x="169" y="402"/>
                    <a:pt x="169" y="402"/>
                  </a:cubicBezTo>
                  <a:cubicBezTo>
                    <a:pt x="169" y="402"/>
                    <a:pt x="169" y="381"/>
                    <a:pt x="169" y="381"/>
                  </a:cubicBezTo>
                  <a:cubicBezTo>
                    <a:pt x="169" y="360"/>
                    <a:pt x="169" y="360"/>
                    <a:pt x="169" y="360"/>
                  </a:cubicBezTo>
                  <a:cubicBezTo>
                    <a:pt x="169" y="360"/>
                    <a:pt x="191" y="360"/>
                    <a:pt x="169" y="339"/>
                  </a:cubicBezTo>
                  <a:lnTo>
                    <a:pt x="191" y="339"/>
                  </a:lnTo>
                  <a:cubicBezTo>
                    <a:pt x="191" y="317"/>
                    <a:pt x="169" y="317"/>
                    <a:pt x="169" y="317"/>
                  </a:cubicBezTo>
                  <a:cubicBezTo>
                    <a:pt x="169" y="296"/>
                    <a:pt x="191" y="296"/>
                    <a:pt x="191" y="296"/>
                  </a:cubicBezTo>
                  <a:lnTo>
                    <a:pt x="169" y="296"/>
                  </a:lnTo>
                  <a:cubicBezTo>
                    <a:pt x="169" y="275"/>
                    <a:pt x="169" y="275"/>
                    <a:pt x="169" y="275"/>
                  </a:cubicBezTo>
                  <a:lnTo>
                    <a:pt x="191" y="275"/>
                  </a:lnTo>
                  <a:cubicBezTo>
                    <a:pt x="191" y="254"/>
                    <a:pt x="169" y="254"/>
                    <a:pt x="169" y="254"/>
                  </a:cubicBezTo>
                  <a:cubicBezTo>
                    <a:pt x="191" y="254"/>
                    <a:pt x="191" y="233"/>
                    <a:pt x="191" y="233"/>
                  </a:cubicBezTo>
                  <a:lnTo>
                    <a:pt x="191" y="212"/>
                  </a:lnTo>
                  <a:cubicBezTo>
                    <a:pt x="191" y="201"/>
                    <a:pt x="196" y="201"/>
                    <a:pt x="201" y="201"/>
                  </a:cubicBezTo>
                  <a:cubicBezTo>
                    <a:pt x="206" y="201"/>
                    <a:pt x="212" y="201"/>
                    <a:pt x="212" y="191"/>
                  </a:cubicBezTo>
                  <a:cubicBezTo>
                    <a:pt x="212" y="170"/>
                    <a:pt x="212" y="170"/>
                    <a:pt x="212" y="170"/>
                  </a:cubicBezTo>
                  <a:cubicBezTo>
                    <a:pt x="212" y="170"/>
                    <a:pt x="212" y="170"/>
                    <a:pt x="212" y="148"/>
                  </a:cubicBezTo>
                  <a:cubicBezTo>
                    <a:pt x="212" y="148"/>
                    <a:pt x="212" y="148"/>
                    <a:pt x="212" y="127"/>
                  </a:cubicBezTo>
                  <a:lnTo>
                    <a:pt x="233" y="127"/>
                  </a:lnTo>
                  <a:cubicBezTo>
                    <a:pt x="233" y="127"/>
                    <a:pt x="275" y="64"/>
                    <a:pt x="233" y="22"/>
                  </a:cubicBezTo>
                  <a:cubicBezTo>
                    <a:pt x="233" y="1"/>
                    <a:pt x="233" y="1"/>
                    <a:pt x="2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6" name="Google Shape;13256;p67"/>
            <p:cNvSpPr/>
            <p:nvPr/>
          </p:nvSpPr>
          <p:spPr>
            <a:xfrm>
              <a:off x="7348823" y="4262242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7" name="Google Shape;13257;p67"/>
            <p:cNvSpPr/>
            <p:nvPr/>
          </p:nvSpPr>
          <p:spPr>
            <a:xfrm>
              <a:off x="7349645" y="42597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8" name="Google Shape;13258;p67"/>
            <p:cNvSpPr/>
            <p:nvPr/>
          </p:nvSpPr>
          <p:spPr>
            <a:xfrm>
              <a:off x="7348823" y="4258917"/>
              <a:ext cx="861" cy="665"/>
            </a:xfrm>
            <a:custGeom>
              <a:avLst/>
              <a:gdLst/>
              <a:ahLst/>
              <a:cxnLst/>
              <a:rect l="l" t="t" r="r" b="b"/>
              <a:pathLst>
                <a:path w="22" h="17" extrusionOk="0">
                  <a:moveTo>
                    <a:pt x="1" y="1"/>
                  </a:moveTo>
                  <a:cubicBezTo>
                    <a:pt x="1" y="11"/>
                    <a:pt x="6" y="17"/>
                    <a:pt x="11" y="17"/>
                  </a:cubicBezTo>
                  <a:cubicBezTo>
                    <a:pt x="16" y="17"/>
                    <a:pt x="22" y="1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59" name="Google Shape;13259;p67"/>
            <p:cNvSpPr/>
            <p:nvPr/>
          </p:nvSpPr>
          <p:spPr>
            <a:xfrm>
              <a:off x="7349645" y="426306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0" name="Google Shape;13260;p67"/>
            <p:cNvSpPr/>
            <p:nvPr/>
          </p:nvSpPr>
          <p:spPr>
            <a:xfrm>
              <a:off x="7349645" y="4267211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1" name="Google Shape;13261;p67"/>
            <p:cNvSpPr/>
            <p:nvPr/>
          </p:nvSpPr>
          <p:spPr>
            <a:xfrm>
              <a:off x="7350466" y="426635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2" name="Google Shape;13262;p67"/>
            <p:cNvSpPr/>
            <p:nvPr/>
          </p:nvSpPr>
          <p:spPr>
            <a:xfrm>
              <a:off x="7349645" y="426224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3" name="Google Shape;13263;p67"/>
            <p:cNvSpPr/>
            <p:nvPr/>
          </p:nvSpPr>
          <p:spPr>
            <a:xfrm>
              <a:off x="7350466" y="426635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4" name="Google Shape;13264;p67"/>
            <p:cNvSpPr/>
            <p:nvPr/>
          </p:nvSpPr>
          <p:spPr>
            <a:xfrm>
              <a:off x="7349645" y="426721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5" name="Google Shape;13265;p67"/>
            <p:cNvSpPr/>
            <p:nvPr/>
          </p:nvSpPr>
          <p:spPr>
            <a:xfrm>
              <a:off x="7350466" y="42647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6" name="Google Shape;13266;p67"/>
            <p:cNvSpPr/>
            <p:nvPr/>
          </p:nvSpPr>
          <p:spPr>
            <a:xfrm>
              <a:off x="7349645" y="426635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7" name="Google Shape;13267;p67"/>
            <p:cNvSpPr/>
            <p:nvPr/>
          </p:nvSpPr>
          <p:spPr>
            <a:xfrm>
              <a:off x="7349645" y="426721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8" name="Google Shape;13268;p67"/>
            <p:cNvSpPr/>
            <p:nvPr/>
          </p:nvSpPr>
          <p:spPr>
            <a:xfrm>
              <a:off x="7349645" y="4265528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69" name="Google Shape;13269;p67"/>
            <p:cNvSpPr/>
            <p:nvPr/>
          </p:nvSpPr>
          <p:spPr>
            <a:xfrm>
              <a:off x="7301721" y="402176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0" name="Google Shape;13270;p67"/>
            <p:cNvSpPr/>
            <p:nvPr/>
          </p:nvSpPr>
          <p:spPr>
            <a:xfrm>
              <a:off x="7302542" y="401925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1" name="Google Shape;13271;p67"/>
            <p:cNvSpPr/>
            <p:nvPr/>
          </p:nvSpPr>
          <p:spPr>
            <a:xfrm>
              <a:off x="7301721" y="40234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2" name="Google Shape;13272;p67"/>
            <p:cNvSpPr/>
            <p:nvPr/>
          </p:nvSpPr>
          <p:spPr>
            <a:xfrm>
              <a:off x="7303364" y="401264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3" name="Google Shape;13273;p67"/>
            <p:cNvSpPr/>
            <p:nvPr/>
          </p:nvSpPr>
          <p:spPr>
            <a:xfrm>
              <a:off x="7302542" y="401679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4" name="Google Shape;13274;p67"/>
            <p:cNvSpPr/>
            <p:nvPr/>
          </p:nvSpPr>
          <p:spPr>
            <a:xfrm>
              <a:off x="7299256" y="402422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5" name="Google Shape;13275;p67"/>
            <p:cNvSpPr/>
            <p:nvPr/>
          </p:nvSpPr>
          <p:spPr>
            <a:xfrm>
              <a:off x="7299256" y="402586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6" name="Google Shape;13276;p67"/>
            <p:cNvSpPr/>
            <p:nvPr/>
          </p:nvSpPr>
          <p:spPr>
            <a:xfrm>
              <a:off x="7300078" y="40250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7" name="Google Shape;13277;p67"/>
            <p:cNvSpPr/>
            <p:nvPr/>
          </p:nvSpPr>
          <p:spPr>
            <a:xfrm>
              <a:off x="7300078" y="40250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8" name="Google Shape;13278;p67"/>
            <p:cNvSpPr/>
            <p:nvPr/>
          </p:nvSpPr>
          <p:spPr>
            <a:xfrm>
              <a:off x="7302542" y="39911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79" name="Google Shape;13279;p67"/>
            <p:cNvSpPr/>
            <p:nvPr/>
          </p:nvSpPr>
          <p:spPr>
            <a:xfrm>
              <a:off x="7303364" y="40077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0" name="Google Shape;13280;p67"/>
            <p:cNvSpPr/>
            <p:nvPr/>
          </p:nvSpPr>
          <p:spPr>
            <a:xfrm>
              <a:off x="7300899" y="39911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1" name="Google Shape;13281;p67"/>
            <p:cNvSpPr/>
            <p:nvPr/>
          </p:nvSpPr>
          <p:spPr>
            <a:xfrm>
              <a:off x="7298434" y="40234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2" name="Google Shape;13282;p67"/>
            <p:cNvSpPr/>
            <p:nvPr/>
          </p:nvSpPr>
          <p:spPr>
            <a:xfrm>
              <a:off x="7297574" y="400603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3" name="Google Shape;13283;p67"/>
            <p:cNvSpPr/>
            <p:nvPr/>
          </p:nvSpPr>
          <p:spPr>
            <a:xfrm>
              <a:off x="7300899" y="39911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4" name="Google Shape;13284;p67"/>
            <p:cNvSpPr/>
            <p:nvPr/>
          </p:nvSpPr>
          <p:spPr>
            <a:xfrm>
              <a:off x="7303364" y="40019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5" name="Google Shape;13285;p67"/>
            <p:cNvSpPr/>
            <p:nvPr/>
          </p:nvSpPr>
          <p:spPr>
            <a:xfrm>
              <a:off x="7303364" y="40019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6" name="Google Shape;13286;p67"/>
            <p:cNvSpPr/>
            <p:nvPr/>
          </p:nvSpPr>
          <p:spPr>
            <a:xfrm>
              <a:off x="7301721" y="3991168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7" name="Google Shape;13287;p67"/>
            <p:cNvSpPr/>
            <p:nvPr/>
          </p:nvSpPr>
          <p:spPr>
            <a:xfrm>
              <a:off x="7303364" y="39986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8" name="Google Shape;13288;p67"/>
            <p:cNvSpPr/>
            <p:nvPr/>
          </p:nvSpPr>
          <p:spPr>
            <a:xfrm>
              <a:off x="7302542" y="401679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89" name="Google Shape;13289;p67"/>
            <p:cNvSpPr/>
            <p:nvPr/>
          </p:nvSpPr>
          <p:spPr>
            <a:xfrm>
              <a:off x="7298434" y="401432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0" name="Google Shape;13290;p67"/>
            <p:cNvSpPr/>
            <p:nvPr/>
          </p:nvSpPr>
          <p:spPr>
            <a:xfrm>
              <a:off x="7298434" y="401432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1" name="Google Shape;13291;p67"/>
            <p:cNvSpPr/>
            <p:nvPr/>
          </p:nvSpPr>
          <p:spPr>
            <a:xfrm>
              <a:off x="7298434" y="401679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2" name="Google Shape;13292;p67"/>
            <p:cNvSpPr/>
            <p:nvPr/>
          </p:nvSpPr>
          <p:spPr>
            <a:xfrm>
              <a:off x="7298434" y="401597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3" name="Google Shape;13293;p67"/>
            <p:cNvSpPr/>
            <p:nvPr/>
          </p:nvSpPr>
          <p:spPr>
            <a:xfrm>
              <a:off x="7297574" y="40135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4" name="Google Shape;13294;p67"/>
            <p:cNvSpPr/>
            <p:nvPr/>
          </p:nvSpPr>
          <p:spPr>
            <a:xfrm>
              <a:off x="7296752" y="3991168"/>
              <a:ext cx="8333" cy="35601"/>
            </a:xfrm>
            <a:custGeom>
              <a:avLst/>
              <a:gdLst/>
              <a:ahLst/>
              <a:cxnLst/>
              <a:rect l="l" t="t" r="r" b="b"/>
              <a:pathLst>
                <a:path w="213" h="910" extrusionOk="0">
                  <a:moveTo>
                    <a:pt x="42" y="710"/>
                  </a:moveTo>
                  <a:cubicBezTo>
                    <a:pt x="41" y="710"/>
                    <a:pt x="36" y="719"/>
                    <a:pt x="22" y="719"/>
                  </a:cubicBezTo>
                  <a:lnTo>
                    <a:pt x="43" y="719"/>
                  </a:lnTo>
                  <a:cubicBezTo>
                    <a:pt x="43" y="712"/>
                    <a:pt x="43" y="710"/>
                    <a:pt x="42" y="710"/>
                  </a:cubicBezTo>
                  <a:close/>
                  <a:moveTo>
                    <a:pt x="106" y="1"/>
                  </a:moveTo>
                  <a:lnTo>
                    <a:pt x="106" y="22"/>
                  </a:lnTo>
                  <a:lnTo>
                    <a:pt x="85" y="22"/>
                  </a:lnTo>
                  <a:cubicBezTo>
                    <a:pt x="85" y="22"/>
                    <a:pt x="85" y="43"/>
                    <a:pt x="85" y="43"/>
                  </a:cubicBezTo>
                  <a:lnTo>
                    <a:pt x="64" y="43"/>
                  </a:lnTo>
                  <a:cubicBezTo>
                    <a:pt x="64" y="43"/>
                    <a:pt x="43" y="64"/>
                    <a:pt x="43" y="64"/>
                  </a:cubicBezTo>
                  <a:cubicBezTo>
                    <a:pt x="43" y="85"/>
                    <a:pt x="22" y="85"/>
                    <a:pt x="22" y="85"/>
                  </a:cubicBezTo>
                  <a:cubicBezTo>
                    <a:pt x="22" y="85"/>
                    <a:pt x="22" y="106"/>
                    <a:pt x="22" y="106"/>
                  </a:cubicBezTo>
                  <a:cubicBezTo>
                    <a:pt x="22" y="106"/>
                    <a:pt x="22" y="127"/>
                    <a:pt x="22" y="127"/>
                  </a:cubicBezTo>
                  <a:cubicBezTo>
                    <a:pt x="22" y="127"/>
                    <a:pt x="22" y="149"/>
                    <a:pt x="1" y="170"/>
                  </a:cubicBezTo>
                  <a:cubicBezTo>
                    <a:pt x="22" y="191"/>
                    <a:pt x="1" y="212"/>
                    <a:pt x="1" y="212"/>
                  </a:cubicBezTo>
                  <a:cubicBezTo>
                    <a:pt x="1" y="212"/>
                    <a:pt x="22" y="212"/>
                    <a:pt x="22" y="233"/>
                  </a:cubicBezTo>
                  <a:lnTo>
                    <a:pt x="1" y="233"/>
                  </a:lnTo>
                  <a:cubicBezTo>
                    <a:pt x="22" y="254"/>
                    <a:pt x="1" y="254"/>
                    <a:pt x="1" y="275"/>
                  </a:cubicBezTo>
                  <a:lnTo>
                    <a:pt x="22" y="296"/>
                  </a:lnTo>
                  <a:lnTo>
                    <a:pt x="1" y="296"/>
                  </a:lnTo>
                  <a:cubicBezTo>
                    <a:pt x="1" y="296"/>
                    <a:pt x="22" y="318"/>
                    <a:pt x="22" y="318"/>
                  </a:cubicBezTo>
                  <a:lnTo>
                    <a:pt x="1" y="318"/>
                  </a:lnTo>
                  <a:cubicBezTo>
                    <a:pt x="1" y="339"/>
                    <a:pt x="1" y="339"/>
                    <a:pt x="1" y="360"/>
                  </a:cubicBezTo>
                  <a:cubicBezTo>
                    <a:pt x="1" y="360"/>
                    <a:pt x="22" y="381"/>
                    <a:pt x="22" y="381"/>
                  </a:cubicBezTo>
                  <a:cubicBezTo>
                    <a:pt x="22" y="381"/>
                    <a:pt x="22" y="390"/>
                    <a:pt x="16" y="390"/>
                  </a:cubicBezTo>
                  <a:cubicBezTo>
                    <a:pt x="13" y="390"/>
                    <a:pt x="8" y="388"/>
                    <a:pt x="1" y="381"/>
                  </a:cubicBezTo>
                  <a:lnTo>
                    <a:pt x="1" y="381"/>
                  </a:lnTo>
                  <a:lnTo>
                    <a:pt x="22" y="402"/>
                  </a:lnTo>
                  <a:cubicBezTo>
                    <a:pt x="22" y="423"/>
                    <a:pt x="1" y="423"/>
                    <a:pt x="1" y="423"/>
                  </a:cubicBezTo>
                  <a:cubicBezTo>
                    <a:pt x="1" y="423"/>
                    <a:pt x="1" y="444"/>
                    <a:pt x="1" y="444"/>
                  </a:cubicBezTo>
                  <a:cubicBezTo>
                    <a:pt x="1" y="465"/>
                    <a:pt x="1" y="465"/>
                    <a:pt x="1" y="487"/>
                  </a:cubicBezTo>
                  <a:lnTo>
                    <a:pt x="1" y="508"/>
                  </a:lnTo>
                  <a:cubicBezTo>
                    <a:pt x="1" y="529"/>
                    <a:pt x="22" y="529"/>
                    <a:pt x="22" y="529"/>
                  </a:cubicBezTo>
                  <a:lnTo>
                    <a:pt x="43" y="529"/>
                  </a:lnTo>
                  <a:cubicBezTo>
                    <a:pt x="22" y="550"/>
                    <a:pt x="43" y="550"/>
                    <a:pt x="43" y="550"/>
                  </a:cubicBezTo>
                  <a:cubicBezTo>
                    <a:pt x="43" y="571"/>
                    <a:pt x="43" y="571"/>
                    <a:pt x="22" y="571"/>
                  </a:cubicBezTo>
                  <a:lnTo>
                    <a:pt x="43" y="571"/>
                  </a:lnTo>
                  <a:cubicBezTo>
                    <a:pt x="43" y="592"/>
                    <a:pt x="43" y="592"/>
                    <a:pt x="43" y="592"/>
                  </a:cubicBezTo>
                  <a:cubicBezTo>
                    <a:pt x="43" y="603"/>
                    <a:pt x="48" y="603"/>
                    <a:pt x="51" y="603"/>
                  </a:cubicBezTo>
                  <a:cubicBezTo>
                    <a:pt x="54" y="603"/>
                    <a:pt x="54" y="603"/>
                    <a:pt x="43" y="613"/>
                  </a:cubicBezTo>
                  <a:cubicBezTo>
                    <a:pt x="43" y="613"/>
                    <a:pt x="22" y="634"/>
                    <a:pt x="43" y="634"/>
                  </a:cubicBezTo>
                  <a:cubicBezTo>
                    <a:pt x="43" y="634"/>
                    <a:pt x="43" y="634"/>
                    <a:pt x="43" y="656"/>
                  </a:cubicBezTo>
                  <a:cubicBezTo>
                    <a:pt x="43" y="656"/>
                    <a:pt x="43" y="656"/>
                    <a:pt x="64" y="677"/>
                  </a:cubicBezTo>
                  <a:lnTo>
                    <a:pt x="43" y="677"/>
                  </a:lnTo>
                  <a:cubicBezTo>
                    <a:pt x="43" y="677"/>
                    <a:pt x="43" y="698"/>
                    <a:pt x="64" y="698"/>
                  </a:cubicBezTo>
                  <a:lnTo>
                    <a:pt x="43" y="698"/>
                  </a:lnTo>
                  <a:cubicBezTo>
                    <a:pt x="43" y="698"/>
                    <a:pt x="43" y="698"/>
                    <a:pt x="43" y="719"/>
                  </a:cubicBezTo>
                  <a:lnTo>
                    <a:pt x="64" y="719"/>
                  </a:lnTo>
                  <a:cubicBezTo>
                    <a:pt x="64" y="740"/>
                    <a:pt x="64" y="740"/>
                    <a:pt x="64" y="740"/>
                  </a:cubicBezTo>
                  <a:lnTo>
                    <a:pt x="43" y="740"/>
                  </a:lnTo>
                  <a:cubicBezTo>
                    <a:pt x="43" y="740"/>
                    <a:pt x="64" y="761"/>
                    <a:pt x="64" y="761"/>
                  </a:cubicBezTo>
                  <a:lnTo>
                    <a:pt x="43" y="761"/>
                  </a:lnTo>
                  <a:cubicBezTo>
                    <a:pt x="64" y="761"/>
                    <a:pt x="64" y="782"/>
                    <a:pt x="64" y="782"/>
                  </a:cubicBezTo>
                  <a:lnTo>
                    <a:pt x="43" y="782"/>
                  </a:lnTo>
                  <a:cubicBezTo>
                    <a:pt x="43" y="782"/>
                    <a:pt x="43" y="803"/>
                    <a:pt x="43" y="803"/>
                  </a:cubicBezTo>
                  <a:lnTo>
                    <a:pt x="64" y="803"/>
                  </a:lnTo>
                  <a:lnTo>
                    <a:pt x="64" y="825"/>
                  </a:lnTo>
                  <a:cubicBezTo>
                    <a:pt x="64" y="825"/>
                    <a:pt x="64" y="825"/>
                    <a:pt x="64" y="825"/>
                  </a:cubicBezTo>
                  <a:lnTo>
                    <a:pt x="64" y="825"/>
                  </a:lnTo>
                  <a:cubicBezTo>
                    <a:pt x="64" y="825"/>
                    <a:pt x="59" y="830"/>
                    <a:pt x="53" y="833"/>
                  </a:cubicBezTo>
                  <a:lnTo>
                    <a:pt x="53" y="833"/>
                  </a:lnTo>
                  <a:cubicBezTo>
                    <a:pt x="51" y="831"/>
                    <a:pt x="47" y="829"/>
                    <a:pt x="43" y="825"/>
                  </a:cubicBezTo>
                  <a:lnTo>
                    <a:pt x="43" y="825"/>
                  </a:lnTo>
                  <a:cubicBezTo>
                    <a:pt x="43" y="832"/>
                    <a:pt x="45" y="834"/>
                    <a:pt x="49" y="834"/>
                  </a:cubicBezTo>
                  <a:cubicBezTo>
                    <a:pt x="50" y="834"/>
                    <a:pt x="52" y="833"/>
                    <a:pt x="53" y="833"/>
                  </a:cubicBezTo>
                  <a:lnTo>
                    <a:pt x="53" y="833"/>
                  </a:lnTo>
                  <a:cubicBezTo>
                    <a:pt x="55" y="834"/>
                    <a:pt x="57" y="834"/>
                    <a:pt x="58" y="834"/>
                  </a:cubicBezTo>
                  <a:cubicBezTo>
                    <a:pt x="64" y="834"/>
                    <a:pt x="64" y="825"/>
                    <a:pt x="64" y="825"/>
                  </a:cubicBezTo>
                  <a:lnTo>
                    <a:pt x="64" y="825"/>
                  </a:lnTo>
                  <a:cubicBezTo>
                    <a:pt x="64" y="846"/>
                    <a:pt x="64" y="846"/>
                    <a:pt x="43" y="846"/>
                  </a:cubicBezTo>
                  <a:lnTo>
                    <a:pt x="64" y="846"/>
                  </a:lnTo>
                  <a:cubicBezTo>
                    <a:pt x="64" y="867"/>
                    <a:pt x="64" y="867"/>
                    <a:pt x="64" y="867"/>
                  </a:cubicBezTo>
                  <a:cubicBezTo>
                    <a:pt x="43" y="867"/>
                    <a:pt x="43" y="867"/>
                    <a:pt x="64" y="888"/>
                  </a:cubicBezTo>
                  <a:lnTo>
                    <a:pt x="85" y="888"/>
                  </a:lnTo>
                  <a:lnTo>
                    <a:pt x="85" y="867"/>
                  </a:lnTo>
                  <a:lnTo>
                    <a:pt x="106" y="867"/>
                  </a:lnTo>
                  <a:cubicBezTo>
                    <a:pt x="85" y="846"/>
                    <a:pt x="106" y="846"/>
                    <a:pt x="85" y="846"/>
                  </a:cubicBezTo>
                  <a:lnTo>
                    <a:pt x="106" y="846"/>
                  </a:lnTo>
                  <a:lnTo>
                    <a:pt x="106" y="825"/>
                  </a:lnTo>
                  <a:cubicBezTo>
                    <a:pt x="128" y="825"/>
                    <a:pt x="106" y="803"/>
                    <a:pt x="106" y="803"/>
                  </a:cubicBezTo>
                  <a:lnTo>
                    <a:pt x="128" y="803"/>
                  </a:lnTo>
                  <a:cubicBezTo>
                    <a:pt x="128" y="782"/>
                    <a:pt x="128" y="782"/>
                    <a:pt x="128" y="782"/>
                  </a:cubicBezTo>
                  <a:cubicBezTo>
                    <a:pt x="128" y="782"/>
                    <a:pt x="106" y="782"/>
                    <a:pt x="128" y="761"/>
                  </a:cubicBezTo>
                  <a:cubicBezTo>
                    <a:pt x="128" y="740"/>
                    <a:pt x="128" y="740"/>
                    <a:pt x="128" y="740"/>
                  </a:cubicBezTo>
                  <a:cubicBezTo>
                    <a:pt x="128" y="719"/>
                    <a:pt x="149" y="719"/>
                    <a:pt x="128" y="719"/>
                  </a:cubicBezTo>
                  <a:lnTo>
                    <a:pt x="149" y="719"/>
                  </a:lnTo>
                  <a:lnTo>
                    <a:pt x="149" y="698"/>
                  </a:lnTo>
                  <a:cubicBezTo>
                    <a:pt x="128" y="698"/>
                    <a:pt x="149" y="677"/>
                    <a:pt x="149" y="677"/>
                  </a:cubicBezTo>
                  <a:cubicBezTo>
                    <a:pt x="149" y="677"/>
                    <a:pt x="149" y="656"/>
                    <a:pt x="149" y="656"/>
                  </a:cubicBezTo>
                  <a:cubicBezTo>
                    <a:pt x="149" y="656"/>
                    <a:pt x="149" y="634"/>
                    <a:pt x="149" y="634"/>
                  </a:cubicBezTo>
                  <a:lnTo>
                    <a:pt x="149" y="613"/>
                  </a:lnTo>
                  <a:cubicBezTo>
                    <a:pt x="149" y="613"/>
                    <a:pt x="149" y="592"/>
                    <a:pt x="149" y="592"/>
                  </a:cubicBezTo>
                  <a:lnTo>
                    <a:pt x="170" y="592"/>
                  </a:lnTo>
                  <a:lnTo>
                    <a:pt x="149" y="571"/>
                  </a:lnTo>
                  <a:lnTo>
                    <a:pt x="170" y="571"/>
                  </a:lnTo>
                  <a:cubicBezTo>
                    <a:pt x="149" y="571"/>
                    <a:pt x="170" y="571"/>
                    <a:pt x="170" y="550"/>
                  </a:cubicBezTo>
                  <a:cubicBezTo>
                    <a:pt x="170" y="550"/>
                    <a:pt x="170" y="550"/>
                    <a:pt x="170" y="529"/>
                  </a:cubicBezTo>
                  <a:cubicBezTo>
                    <a:pt x="170" y="508"/>
                    <a:pt x="170" y="508"/>
                    <a:pt x="149" y="508"/>
                  </a:cubicBezTo>
                  <a:cubicBezTo>
                    <a:pt x="149" y="508"/>
                    <a:pt x="170" y="487"/>
                    <a:pt x="170" y="487"/>
                  </a:cubicBezTo>
                  <a:cubicBezTo>
                    <a:pt x="170" y="465"/>
                    <a:pt x="170" y="465"/>
                    <a:pt x="170" y="465"/>
                  </a:cubicBezTo>
                  <a:cubicBezTo>
                    <a:pt x="170" y="465"/>
                    <a:pt x="170" y="444"/>
                    <a:pt x="170" y="444"/>
                  </a:cubicBezTo>
                  <a:cubicBezTo>
                    <a:pt x="170" y="444"/>
                    <a:pt x="170" y="444"/>
                    <a:pt x="170" y="423"/>
                  </a:cubicBezTo>
                  <a:cubicBezTo>
                    <a:pt x="170" y="423"/>
                    <a:pt x="170" y="402"/>
                    <a:pt x="170" y="402"/>
                  </a:cubicBezTo>
                  <a:cubicBezTo>
                    <a:pt x="170" y="381"/>
                    <a:pt x="170" y="381"/>
                    <a:pt x="170" y="381"/>
                  </a:cubicBezTo>
                  <a:cubicBezTo>
                    <a:pt x="149" y="381"/>
                    <a:pt x="170" y="360"/>
                    <a:pt x="170" y="360"/>
                  </a:cubicBezTo>
                  <a:lnTo>
                    <a:pt x="149" y="360"/>
                  </a:lnTo>
                  <a:cubicBezTo>
                    <a:pt x="170" y="339"/>
                    <a:pt x="170" y="339"/>
                    <a:pt x="170" y="318"/>
                  </a:cubicBezTo>
                  <a:cubicBezTo>
                    <a:pt x="170" y="318"/>
                    <a:pt x="170" y="318"/>
                    <a:pt x="170" y="296"/>
                  </a:cubicBezTo>
                  <a:cubicBezTo>
                    <a:pt x="170" y="296"/>
                    <a:pt x="170" y="275"/>
                    <a:pt x="170" y="275"/>
                  </a:cubicBezTo>
                  <a:cubicBezTo>
                    <a:pt x="170" y="254"/>
                    <a:pt x="170" y="254"/>
                    <a:pt x="170" y="254"/>
                  </a:cubicBezTo>
                  <a:cubicBezTo>
                    <a:pt x="170" y="233"/>
                    <a:pt x="170" y="233"/>
                    <a:pt x="170" y="233"/>
                  </a:cubicBezTo>
                  <a:cubicBezTo>
                    <a:pt x="170" y="233"/>
                    <a:pt x="170" y="212"/>
                    <a:pt x="170" y="212"/>
                  </a:cubicBezTo>
                  <a:cubicBezTo>
                    <a:pt x="170" y="191"/>
                    <a:pt x="170" y="191"/>
                    <a:pt x="170" y="191"/>
                  </a:cubicBezTo>
                  <a:cubicBezTo>
                    <a:pt x="170" y="191"/>
                    <a:pt x="170" y="191"/>
                    <a:pt x="170" y="170"/>
                  </a:cubicBezTo>
                  <a:cubicBezTo>
                    <a:pt x="170" y="170"/>
                    <a:pt x="212" y="43"/>
                    <a:pt x="149" y="1"/>
                  </a:cubicBezTo>
                  <a:close/>
                  <a:moveTo>
                    <a:pt x="43" y="888"/>
                  </a:moveTo>
                  <a:cubicBezTo>
                    <a:pt x="43" y="898"/>
                    <a:pt x="43" y="898"/>
                    <a:pt x="46" y="898"/>
                  </a:cubicBezTo>
                  <a:cubicBezTo>
                    <a:pt x="48" y="898"/>
                    <a:pt x="54" y="898"/>
                    <a:pt x="64" y="909"/>
                  </a:cubicBezTo>
                  <a:cubicBezTo>
                    <a:pt x="64" y="909"/>
                    <a:pt x="64" y="909"/>
                    <a:pt x="64" y="8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5" name="Google Shape;13295;p67"/>
            <p:cNvSpPr/>
            <p:nvPr/>
          </p:nvSpPr>
          <p:spPr>
            <a:xfrm>
              <a:off x="7297574" y="4016793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6" name="Google Shape;13296;p67"/>
            <p:cNvSpPr/>
            <p:nvPr/>
          </p:nvSpPr>
          <p:spPr>
            <a:xfrm>
              <a:off x="7298434" y="40135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7" name="Google Shape;13297;p67"/>
            <p:cNvSpPr/>
            <p:nvPr/>
          </p:nvSpPr>
          <p:spPr>
            <a:xfrm>
              <a:off x="7297574" y="40135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8" name="Google Shape;13298;p67"/>
            <p:cNvSpPr/>
            <p:nvPr/>
          </p:nvSpPr>
          <p:spPr>
            <a:xfrm>
              <a:off x="7298434" y="40184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99" name="Google Shape;13299;p67"/>
            <p:cNvSpPr/>
            <p:nvPr/>
          </p:nvSpPr>
          <p:spPr>
            <a:xfrm>
              <a:off x="7298434" y="402258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0" name="Google Shape;13300;p67"/>
            <p:cNvSpPr/>
            <p:nvPr/>
          </p:nvSpPr>
          <p:spPr>
            <a:xfrm>
              <a:off x="7299256" y="402258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1" name="Google Shape;13301;p67"/>
            <p:cNvSpPr/>
            <p:nvPr/>
          </p:nvSpPr>
          <p:spPr>
            <a:xfrm>
              <a:off x="7298434" y="40176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2" name="Google Shape;13302;p67"/>
            <p:cNvSpPr/>
            <p:nvPr/>
          </p:nvSpPr>
          <p:spPr>
            <a:xfrm>
              <a:off x="7298434" y="4022583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3" name="Google Shape;13303;p67"/>
            <p:cNvSpPr/>
            <p:nvPr/>
          </p:nvSpPr>
          <p:spPr>
            <a:xfrm>
              <a:off x="7298434" y="4022583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0"/>
                    <a:pt x="0" y="0"/>
                  </a:cubicBez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4" name="Google Shape;13304;p67"/>
            <p:cNvSpPr/>
            <p:nvPr/>
          </p:nvSpPr>
          <p:spPr>
            <a:xfrm>
              <a:off x="7299256" y="40201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5" name="Google Shape;13305;p67"/>
            <p:cNvSpPr/>
            <p:nvPr/>
          </p:nvSpPr>
          <p:spPr>
            <a:xfrm>
              <a:off x="7298434" y="402258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6" name="Google Shape;13306;p67"/>
            <p:cNvSpPr/>
            <p:nvPr/>
          </p:nvSpPr>
          <p:spPr>
            <a:xfrm>
              <a:off x="7298434" y="40234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7" name="Google Shape;13307;p67"/>
            <p:cNvSpPr/>
            <p:nvPr/>
          </p:nvSpPr>
          <p:spPr>
            <a:xfrm>
              <a:off x="7298434" y="402094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8" name="Google Shape;13308;p67"/>
            <p:cNvSpPr/>
            <p:nvPr/>
          </p:nvSpPr>
          <p:spPr>
            <a:xfrm>
              <a:off x="7296752" y="419448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1" y="0"/>
                    <a:pt x="1" y="0"/>
                    <a:pt x="2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09" name="Google Shape;13309;p67"/>
            <p:cNvSpPr/>
            <p:nvPr/>
          </p:nvSpPr>
          <p:spPr>
            <a:xfrm>
              <a:off x="7297574" y="41919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0" name="Google Shape;13310;p67"/>
            <p:cNvSpPr/>
            <p:nvPr/>
          </p:nvSpPr>
          <p:spPr>
            <a:xfrm>
              <a:off x="7296752" y="419612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1" name="Google Shape;13311;p67"/>
            <p:cNvSpPr/>
            <p:nvPr/>
          </p:nvSpPr>
          <p:spPr>
            <a:xfrm>
              <a:off x="7296752" y="418787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2" name="Google Shape;13312;p67"/>
            <p:cNvSpPr/>
            <p:nvPr/>
          </p:nvSpPr>
          <p:spPr>
            <a:xfrm>
              <a:off x="7296752" y="41903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3" name="Google Shape;13313;p67"/>
            <p:cNvSpPr/>
            <p:nvPr/>
          </p:nvSpPr>
          <p:spPr>
            <a:xfrm>
              <a:off x="7295109" y="41969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4" name="Google Shape;13314;p67"/>
            <p:cNvSpPr/>
            <p:nvPr/>
          </p:nvSpPr>
          <p:spPr>
            <a:xfrm>
              <a:off x="7295931" y="419777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5" name="Google Shape;13315;p67"/>
            <p:cNvSpPr/>
            <p:nvPr/>
          </p:nvSpPr>
          <p:spPr>
            <a:xfrm>
              <a:off x="7296752" y="419777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6" name="Google Shape;13316;p67"/>
            <p:cNvSpPr/>
            <p:nvPr/>
          </p:nvSpPr>
          <p:spPr>
            <a:xfrm>
              <a:off x="7296752" y="419777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7" name="Google Shape;13317;p67"/>
            <p:cNvSpPr/>
            <p:nvPr/>
          </p:nvSpPr>
          <p:spPr>
            <a:xfrm>
              <a:off x="7295931" y="41729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8" name="Google Shape;13318;p67"/>
            <p:cNvSpPr/>
            <p:nvPr/>
          </p:nvSpPr>
          <p:spPr>
            <a:xfrm>
              <a:off x="7296752" y="418454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19" name="Google Shape;13319;p67"/>
            <p:cNvSpPr/>
            <p:nvPr/>
          </p:nvSpPr>
          <p:spPr>
            <a:xfrm>
              <a:off x="7294288" y="4172145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0" name="Google Shape;13320;p67"/>
            <p:cNvSpPr/>
            <p:nvPr/>
          </p:nvSpPr>
          <p:spPr>
            <a:xfrm>
              <a:off x="7294288" y="41969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1" name="Google Shape;13321;p67"/>
            <p:cNvSpPr/>
            <p:nvPr/>
          </p:nvSpPr>
          <p:spPr>
            <a:xfrm>
              <a:off x="7290141" y="418372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2" name="Google Shape;13322;p67"/>
            <p:cNvSpPr/>
            <p:nvPr/>
          </p:nvSpPr>
          <p:spPr>
            <a:xfrm>
              <a:off x="7294288" y="41729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3" name="Google Shape;13323;p67"/>
            <p:cNvSpPr/>
            <p:nvPr/>
          </p:nvSpPr>
          <p:spPr>
            <a:xfrm>
              <a:off x="7296752" y="418043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4" name="Google Shape;13324;p67"/>
            <p:cNvSpPr/>
            <p:nvPr/>
          </p:nvSpPr>
          <p:spPr>
            <a:xfrm>
              <a:off x="7296752" y="418043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5" name="Google Shape;13325;p67"/>
            <p:cNvSpPr/>
            <p:nvPr/>
          </p:nvSpPr>
          <p:spPr>
            <a:xfrm>
              <a:off x="7295931" y="41729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6" name="Google Shape;13326;p67"/>
            <p:cNvSpPr/>
            <p:nvPr/>
          </p:nvSpPr>
          <p:spPr>
            <a:xfrm>
              <a:off x="7296752" y="417793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7" name="Google Shape;13327;p67"/>
            <p:cNvSpPr/>
            <p:nvPr/>
          </p:nvSpPr>
          <p:spPr>
            <a:xfrm>
              <a:off x="7296752" y="419115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8" name="Google Shape;13328;p67"/>
            <p:cNvSpPr/>
            <p:nvPr/>
          </p:nvSpPr>
          <p:spPr>
            <a:xfrm>
              <a:off x="7292644" y="41903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29" name="Google Shape;13329;p67"/>
            <p:cNvSpPr/>
            <p:nvPr/>
          </p:nvSpPr>
          <p:spPr>
            <a:xfrm>
              <a:off x="7292644" y="4189515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0" name="Google Shape;13330;p67"/>
            <p:cNvSpPr/>
            <p:nvPr/>
          </p:nvSpPr>
          <p:spPr>
            <a:xfrm>
              <a:off x="7292644" y="41919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1" name="Google Shape;13331;p67"/>
            <p:cNvSpPr/>
            <p:nvPr/>
          </p:nvSpPr>
          <p:spPr>
            <a:xfrm>
              <a:off x="7292644" y="419115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2" name="Google Shape;13332;p67"/>
            <p:cNvSpPr/>
            <p:nvPr/>
          </p:nvSpPr>
          <p:spPr>
            <a:xfrm>
              <a:off x="7289319" y="4172145"/>
              <a:ext cx="9155" cy="26486"/>
            </a:xfrm>
            <a:custGeom>
              <a:avLst/>
              <a:gdLst/>
              <a:ahLst/>
              <a:cxnLst/>
              <a:rect l="l" t="t" r="r" b="b"/>
              <a:pathLst>
                <a:path w="234" h="677" extrusionOk="0">
                  <a:moveTo>
                    <a:pt x="127" y="1"/>
                  </a:moveTo>
                  <a:cubicBezTo>
                    <a:pt x="127" y="1"/>
                    <a:pt x="149" y="22"/>
                    <a:pt x="149" y="22"/>
                  </a:cubicBezTo>
                  <a:lnTo>
                    <a:pt x="106" y="22"/>
                  </a:lnTo>
                  <a:cubicBezTo>
                    <a:pt x="85" y="22"/>
                    <a:pt x="106" y="22"/>
                    <a:pt x="106" y="43"/>
                  </a:cubicBezTo>
                  <a:lnTo>
                    <a:pt x="64" y="43"/>
                  </a:lnTo>
                  <a:cubicBezTo>
                    <a:pt x="64" y="64"/>
                    <a:pt x="43" y="64"/>
                    <a:pt x="43" y="64"/>
                  </a:cubicBezTo>
                  <a:cubicBezTo>
                    <a:pt x="43" y="64"/>
                    <a:pt x="43" y="85"/>
                    <a:pt x="43" y="85"/>
                  </a:cubicBezTo>
                  <a:cubicBezTo>
                    <a:pt x="22" y="85"/>
                    <a:pt x="22" y="106"/>
                    <a:pt x="22" y="128"/>
                  </a:cubicBezTo>
                  <a:cubicBezTo>
                    <a:pt x="22" y="128"/>
                    <a:pt x="22" y="149"/>
                    <a:pt x="22" y="170"/>
                  </a:cubicBezTo>
                  <a:cubicBezTo>
                    <a:pt x="1" y="170"/>
                    <a:pt x="43" y="170"/>
                    <a:pt x="22" y="191"/>
                  </a:cubicBezTo>
                  <a:cubicBezTo>
                    <a:pt x="22" y="191"/>
                    <a:pt x="1" y="191"/>
                    <a:pt x="22" y="212"/>
                  </a:cubicBezTo>
                  <a:lnTo>
                    <a:pt x="22" y="233"/>
                  </a:lnTo>
                  <a:cubicBezTo>
                    <a:pt x="22" y="233"/>
                    <a:pt x="22" y="254"/>
                    <a:pt x="22" y="254"/>
                  </a:cubicBezTo>
                  <a:cubicBezTo>
                    <a:pt x="22" y="254"/>
                    <a:pt x="22" y="254"/>
                    <a:pt x="22" y="275"/>
                  </a:cubicBezTo>
                  <a:cubicBezTo>
                    <a:pt x="22" y="275"/>
                    <a:pt x="22" y="297"/>
                    <a:pt x="22" y="297"/>
                  </a:cubicBezTo>
                  <a:cubicBezTo>
                    <a:pt x="22" y="318"/>
                    <a:pt x="22" y="318"/>
                    <a:pt x="22" y="318"/>
                  </a:cubicBezTo>
                  <a:cubicBezTo>
                    <a:pt x="22" y="339"/>
                    <a:pt x="22" y="339"/>
                    <a:pt x="22" y="339"/>
                  </a:cubicBezTo>
                  <a:cubicBezTo>
                    <a:pt x="43" y="339"/>
                    <a:pt x="22" y="339"/>
                    <a:pt x="22" y="360"/>
                  </a:cubicBezTo>
                  <a:cubicBezTo>
                    <a:pt x="22" y="360"/>
                    <a:pt x="43" y="360"/>
                    <a:pt x="43" y="381"/>
                  </a:cubicBezTo>
                  <a:cubicBezTo>
                    <a:pt x="43" y="381"/>
                    <a:pt x="43" y="402"/>
                    <a:pt x="22" y="402"/>
                  </a:cubicBezTo>
                  <a:cubicBezTo>
                    <a:pt x="22" y="402"/>
                    <a:pt x="43" y="402"/>
                    <a:pt x="43" y="423"/>
                  </a:cubicBezTo>
                  <a:lnTo>
                    <a:pt x="64" y="423"/>
                  </a:lnTo>
                  <a:cubicBezTo>
                    <a:pt x="64" y="444"/>
                    <a:pt x="64" y="444"/>
                    <a:pt x="64" y="444"/>
                  </a:cubicBezTo>
                  <a:lnTo>
                    <a:pt x="85" y="444"/>
                  </a:lnTo>
                  <a:cubicBezTo>
                    <a:pt x="85" y="455"/>
                    <a:pt x="90" y="455"/>
                    <a:pt x="96" y="455"/>
                  </a:cubicBezTo>
                  <a:cubicBezTo>
                    <a:pt x="101" y="455"/>
                    <a:pt x="106" y="455"/>
                    <a:pt x="106" y="466"/>
                  </a:cubicBezTo>
                  <a:lnTo>
                    <a:pt x="85" y="466"/>
                  </a:lnTo>
                  <a:cubicBezTo>
                    <a:pt x="106" y="466"/>
                    <a:pt x="64" y="466"/>
                    <a:pt x="85" y="487"/>
                  </a:cubicBezTo>
                  <a:cubicBezTo>
                    <a:pt x="85" y="508"/>
                    <a:pt x="85" y="508"/>
                    <a:pt x="85" y="508"/>
                  </a:cubicBezTo>
                  <a:lnTo>
                    <a:pt x="85" y="529"/>
                  </a:lnTo>
                  <a:cubicBezTo>
                    <a:pt x="106" y="508"/>
                    <a:pt x="106" y="508"/>
                    <a:pt x="106" y="508"/>
                  </a:cubicBezTo>
                  <a:cubicBezTo>
                    <a:pt x="106" y="529"/>
                    <a:pt x="106" y="529"/>
                    <a:pt x="106" y="529"/>
                  </a:cubicBezTo>
                  <a:cubicBezTo>
                    <a:pt x="106" y="550"/>
                    <a:pt x="106" y="550"/>
                    <a:pt x="85" y="550"/>
                  </a:cubicBezTo>
                  <a:lnTo>
                    <a:pt x="127" y="550"/>
                  </a:lnTo>
                  <a:cubicBezTo>
                    <a:pt x="127" y="550"/>
                    <a:pt x="106" y="571"/>
                    <a:pt x="106" y="571"/>
                  </a:cubicBezTo>
                  <a:lnTo>
                    <a:pt x="127" y="571"/>
                  </a:lnTo>
                  <a:cubicBezTo>
                    <a:pt x="127" y="571"/>
                    <a:pt x="127" y="571"/>
                    <a:pt x="127" y="592"/>
                  </a:cubicBezTo>
                  <a:cubicBezTo>
                    <a:pt x="127" y="613"/>
                    <a:pt x="127" y="613"/>
                    <a:pt x="127" y="613"/>
                  </a:cubicBezTo>
                  <a:cubicBezTo>
                    <a:pt x="127" y="624"/>
                    <a:pt x="127" y="624"/>
                    <a:pt x="127" y="624"/>
                  </a:cubicBezTo>
                  <a:cubicBezTo>
                    <a:pt x="127" y="624"/>
                    <a:pt x="127" y="624"/>
                    <a:pt x="127" y="635"/>
                  </a:cubicBezTo>
                  <a:cubicBezTo>
                    <a:pt x="138" y="624"/>
                    <a:pt x="143" y="624"/>
                    <a:pt x="146" y="624"/>
                  </a:cubicBezTo>
                  <a:cubicBezTo>
                    <a:pt x="149" y="624"/>
                    <a:pt x="149" y="624"/>
                    <a:pt x="149" y="613"/>
                  </a:cubicBezTo>
                  <a:cubicBezTo>
                    <a:pt x="149" y="613"/>
                    <a:pt x="149" y="635"/>
                    <a:pt x="149" y="635"/>
                  </a:cubicBezTo>
                  <a:cubicBezTo>
                    <a:pt x="149" y="635"/>
                    <a:pt x="149" y="635"/>
                    <a:pt x="149" y="656"/>
                  </a:cubicBezTo>
                  <a:lnTo>
                    <a:pt x="170" y="656"/>
                  </a:lnTo>
                  <a:cubicBezTo>
                    <a:pt x="170" y="656"/>
                    <a:pt x="170" y="665"/>
                    <a:pt x="163" y="665"/>
                  </a:cubicBezTo>
                  <a:cubicBezTo>
                    <a:pt x="160" y="665"/>
                    <a:pt x="156" y="663"/>
                    <a:pt x="149" y="656"/>
                  </a:cubicBezTo>
                  <a:lnTo>
                    <a:pt x="149" y="677"/>
                  </a:lnTo>
                  <a:lnTo>
                    <a:pt x="170" y="677"/>
                  </a:lnTo>
                  <a:cubicBezTo>
                    <a:pt x="170" y="656"/>
                    <a:pt x="191" y="656"/>
                    <a:pt x="191" y="656"/>
                  </a:cubicBezTo>
                  <a:cubicBezTo>
                    <a:pt x="191" y="656"/>
                    <a:pt x="191" y="656"/>
                    <a:pt x="191" y="635"/>
                  </a:cubicBezTo>
                  <a:cubicBezTo>
                    <a:pt x="191" y="635"/>
                    <a:pt x="191" y="613"/>
                    <a:pt x="191" y="613"/>
                  </a:cubicBezTo>
                  <a:cubicBezTo>
                    <a:pt x="191" y="613"/>
                    <a:pt x="191" y="613"/>
                    <a:pt x="191" y="592"/>
                  </a:cubicBezTo>
                  <a:cubicBezTo>
                    <a:pt x="191" y="592"/>
                    <a:pt x="191" y="592"/>
                    <a:pt x="191" y="571"/>
                  </a:cubicBezTo>
                  <a:lnTo>
                    <a:pt x="191" y="550"/>
                  </a:lnTo>
                  <a:cubicBezTo>
                    <a:pt x="191" y="550"/>
                    <a:pt x="191" y="550"/>
                    <a:pt x="191" y="529"/>
                  </a:cubicBezTo>
                  <a:lnTo>
                    <a:pt x="191" y="508"/>
                  </a:lnTo>
                  <a:cubicBezTo>
                    <a:pt x="191" y="508"/>
                    <a:pt x="212" y="487"/>
                    <a:pt x="191" y="487"/>
                  </a:cubicBezTo>
                  <a:cubicBezTo>
                    <a:pt x="191" y="487"/>
                    <a:pt x="191" y="466"/>
                    <a:pt x="191" y="466"/>
                  </a:cubicBezTo>
                  <a:lnTo>
                    <a:pt x="191" y="444"/>
                  </a:lnTo>
                  <a:cubicBezTo>
                    <a:pt x="191" y="444"/>
                    <a:pt x="212" y="423"/>
                    <a:pt x="191" y="423"/>
                  </a:cubicBezTo>
                  <a:cubicBezTo>
                    <a:pt x="191" y="423"/>
                    <a:pt x="191" y="423"/>
                    <a:pt x="191" y="402"/>
                  </a:cubicBezTo>
                  <a:cubicBezTo>
                    <a:pt x="191" y="402"/>
                    <a:pt x="191" y="402"/>
                    <a:pt x="191" y="381"/>
                  </a:cubicBezTo>
                  <a:cubicBezTo>
                    <a:pt x="191" y="371"/>
                    <a:pt x="191" y="371"/>
                    <a:pt x="191" y="371"/>
                  </a:cubicBezTo>
                  <a:cubicBezTo>
                    <a:pt x="191" y="371"/>
                    <a:pt x="191" y="371"/>
                    <a:pt x="191" y="360"/>
                  </a:cubicBezTo>
                  <a:cubicBezTo>
                    <a:pt x="191" y="339"/>
                    <a:pt x="191" y="339"/>
                    <a:pt x="191" y="339"/>
                  </a:cubicBezTo>
                  <a:cubicBezTo>
                    <a:pt x="191" y="318"/>
                    <a:pt x="191" y="318"/>
                    <a:pt x="191" y="318"/>
                  </a:cubicBezTo>
                  <a:cubicBezTo>
                    <a:pt x="191" y="297"/>
                    <a:pt x="191" y="297"/>
                    <a:pt x="170" y="297"/>
                  </a:cubicBezTo>
                  <a:lnTo>
                    <a:pt x="191" y="297"/>
                  </a:lnTo>
                  <a:cubicBezTo>
                    <a:pt x="191" y="275"/>
                    <a:pt x="191" y="275"/>
                    <a:pt x="170" y="275"/>
                  </a:cubicBezTo>
                  <a:cubicBezTo>
                    <a:pt x="191" y="254"/>
                    <a:pt x="170" y="254"/>
                    <a:pt x="191" y="233"/>
                  </a:cubicBezTo>
                  <a:lnTo>
                    <a:pt x="170" y="233"/>
                  </a:lnTo>
                  <a:cubicBezTo>
                    <a:pt x="191" y="212"/>
                    <a:pt x="191" y="212"/>
                    <a:pt x="191" y="212"/>
                  </a:cubicBezTo>
                  <a:cubicBezTo>
                    <a:pt x="191" y="191"/>
                    <a:pt x="191" y="191"/>
                    <a:pt x="170" y="191"/>
                  </a:cubicBezTo>
                  <a:lnTo>
                    <a:pt x="191" y="191"/>
                  </a:lnTo>
                  <a:cubicBezTo>
                    <a:pt x="191" y="191"/>
                    <a:pt x="170" y="170"/>
                    <a:pt x="191" y="170"/>
                  </a:cubicBezTo>
                  <a:cubicBezTo>
                    <a:pt x="170" y="170"/>
                    <a:pt x="191" y="170"/>
                    <a:pt x="191" y="149"/>
                  </a:cubicBezTo>
                  <a:lnTo>
                    <a:pt x="170" y="149"/>
                  </a:lnTo>
                  <a:cubicBezTo>
                    <a:pt x="170" y="128"/>
                    <a:pt x="191" y="128"/>
                    <a:pt x="191" y="128"/>
                  </a:cubicBezTo>
                  <a:cubicBezTo>
                    <a:pt x="191" y="128"/>
                    <a:pt x="233" y="43"/>
                    <a:pt x="170" y="22"/>
                  </a:cubicBezTo>
                  <a:cubicBezTo>
                    <a:pt x="170" y="22"/>
                    <a:pt x="170" y="1"/>
                    <a:pt x="149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3" name="Google Shape;13333;p67"/>
            <p:cNvSpPr/>
            <p:nvPr/>
          </p:nvSpPr>
          <p:spPr>
            <a:xfrm>
              <a:off x="7292644" y="41919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4" name="Google Shape;13334;p67"/>
            <p:cNvSpPr/>
            <p:nvPr/>
          </p:nvSpPr>
          <p:spPr>
            <a:xfrm>
              <a:off x="7291823" y="41895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5" name="Google Shape;13335;p67"/>
            <p:cNvSpPr/>
            <p:nvPr/>
          </p:nvSpPr>
          <p:spPr>
            <a:xfrm>
              <a:off x="7291823" y="41895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6" name="Google Shape;13336;p67"/>
            <p:cNvSpPr/>
            <p:nvPr/>
          </p:nvSpPr>
          <p:spPr>
            <a:xfrm>
              <a:off x="7293466" y="41928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7" name="Google Shape;13337;p67"/>
            <p:cNvSpPr/>
            <p:nvPr/>
          </p:nvSpPr>
          <p:spPr>
            <a:xfrm>
              <a:off x="7294288" y="41961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8" name="Google Shape;13338;p67"/>
            <p:cNvSpPr/>
            <p:nvPr/>
          </p:nvSpPr>
          <p:spPr>
            <a:xfrm>
              <a:off x="7294288" y="41961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39" name="Google Shape;13339;p67"/>
            <p:cNvSpPr/>
            <p:nvPr/>
          </p:nvSpPr>
          <p:spPr>
            <a:xfrm>
              <a:off x="7293466" y="41919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0" name="Google Shape;13340;p67"/>
            <p:cNvSpPr/>
            <p:nvPr/>
          </p:nvSpPr>
          <p:spPr>
            <a:xfrm>
              <a:off x="7294288" y="41961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1" name="Google Shape;13341;p67"/>
            <p:cNvSpPr/>
            <p:nvPr/>
          </p:nvSpPr>
          <p:spPr>
            <a:xfrm>
              <a:off x="7294288" y="41961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2" name="Google Shape;13342;p67"/>
            <p:cNvSpPr/>
            <p:nvPr/>
          </p:nvSpPr>
          <p:spPr>
            <a:xfrm>
              <a:off x="7294288" y="41944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3" name="Google Shape;13343;p67"/>
            <p:cNvSpPr/>
            <p:nvPr/>
          </p:nvSpPr>
          <p:spPr>
            <a:xfrm>
              <a:off x="7294288" y="41961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4" name="Google Shape;13344;p67"/>
            <p:cNvSpPr/>
            <p:nvPr/>
          </p:nvSpPr>
          <p:spPr>
            <a:xfrm>
              <a:off x="7294288" y="41969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5" name="Google Shape;13345;p67"/>
            <p:cNvSpPr/>
            <p:nvPr/>
          </p:nvSpPr>
          <p:spPr>
            <a:xfrm>
              <a:off x="7294288" y="41944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6" name="Google Shape;13346;p67"/>
            <p:cNvSpPr/>
            <p:nvPr/>
          </p:nvSpPr>
          <p:spPr>
            <a:xfrm>
              <a:off x="7340569" y="43093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7" name="Google Shape;13347;p67"/>
            <p:cNvSpPr/>
            <p:nvPr/>
          </p:nvSpPr>
          <p:spPr>
            <a:xfrm>
              <a:off x="7341390" y="430770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8" name="Google Shape;13348;p67"/>
            <p:cNvSpPr/>
            <p:nvPr/>
          </p:nvSpPr>
          <p:spPr>
            <a:xfrm>
              <a:off x="7340569" y="431016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49" name="Google Shape;13349;p67"/>
            <p:cNvSpPr/>
            <p:nvPr/>
          </p:nvSpPr>
          <p:spPr>
            <a:xfrm>
              <a:off x="7342212" y="43043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0" name="Google Shape;13350;p67"/>
            <p:cNvSpPr/>
            <p:nvPr/>
          </p:nvSpPr>
          <p:spPr>
            <a:xfrm>
              <a:off x="7341390" y="43060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1" name="Google Shape;13351;p67"/>
            <p:cNvSpPr/>
            <p:nvPr/>
          </p:nvSpPr>
          <p:spPr>
            <a:xfrm>
              <a:off x="7338104" y="4310166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2" name="Google Shape;13352;p67"/>
            <p:cNvSpPr/>
            <p:nvPr/>
          </p:nvSpPr>
          <p:spPr>
            <a:xfrm>
              <a:off x="7338104" y="4310988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3" name="Google Shape;13353;p67"/>
            <p:cNvSpPr/>
            <p:nvPr/>
          </p:nvSpPr>
          <p:spPr>
            <a:xfrm>
              <a:off x="7338925" y="431098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4" name="Google Shape;13354;p67"/>
            <p:cNvSpPr/>
            <p:nvPr/>
          </p:nvSpPr>
          <p:spPr>
            <a:xfrm>
              <a:off x="7338925" y="431098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5" name="Google Shape;13355;p67"/>
            <p:cNvSpPr/>
            <p:nvPr/>
          </p:nvSpPr>
          <p:spPr>
            <a:xfrm>
              <a:off x="7341390" y="42919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6" name="Google Shape;13356;p67"/>
            <p:cNvSpPr/>
            <p:nvPr/>
          </p:nvSpPr>
          <p:spPr>
            <a:xfrm>
              <a:off x="7342212" y="43010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7" name="Google Shape;13357;p67"/>
            <p:cNvSpPr/>
            <p:nvPr/>
          </p:nvSpPr>
          <p:spPr>
            <a:xfrm>
              <a:off x="7339747" y="42919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8" name="Google Shape;13358;p67"/>
            <p:cNvSpPr/>
            <p:nvPr/>
          </p:nvSpPr>
          <p:spPr>
            <a:xfrm>
              <a:off x="7337243" y="431016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59" name="Google Shape;13359;p67"/>
            <p:cNvSpPr/>
            <p:nvPr/>
          </p:nvSpPr>
          <p:spPr>
            <a:xfrm>
              <a:off x="7336422" y="43002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0" name="Google Shape;13360;p67"/>
            <p:cNvSpPr/>
            <p:nvPr/>
          </p:nvSpPr>
          <p:spPr>
            <a:xfrm>
              <a:off x="7339747" y="42919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1" name="Google Shape;13361;p67"/>
            <p:cNvSpPr/>
            <p:nvPr/>
          </p:nvSpPr>
          <p:spPr>
            <a:xfrm>
              <a:off x="7342212" y="429776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2" name="Google Shape;13362;p67"/>
            <p:cNvSpPr/>
            <p:nvPr/>
          </p:nvSpPr>
          <p:spPr>
            <a:xfrm>
              <a:off x="7342212" y="429776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3" name="Google Shape;13363;p67"/>
            <p:cNvSpPr/>
            <p:nvPr/>
          </p:nvSpPr>
          <p:spPr>
            <a:xfrm>
              <a:off x="7340569" y="429197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ubicBezTo>
                    <a:pt x="21" y="1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4" name="Google Shape;13364;p67"/>
            <p:cNvSpPr/>
            <p:nvPr/>
          </p:nvSpPr>
          <p:spPr>
            <a:xfrm>
              <a:off x="7342212" y="429612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5" name="Google Shape;13365;p67"/>
            <p:cNvSpPr/>
            <p:nvPr/>
          </p:nvSpPr>
          <p:spPr>
            <a:xfrm>
              <a:off x="7341390" y="43060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6" name="Google Shape;13366;p67"/>
            <p:cNvSpPr/>
            <p:nvPr/>
          </p:nvSpPr>
          <p:spPr>
            <a:xfrm>
              <a:off x="7337243" y="430519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7" name="Google Shape;13367;p67"/>
            <p:cNvSpPr/>
            <p:nvPr/>
          </p:nvSpPr>
          <p:spPr>
            <a:xfrm>
              <a:off x="7337243" y="430519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8" name="Google Shape;13368;p67"/>
            <p:cNvSpPr/>
            <p:nvPr/>
          </p:nvSpPr>
          <p:spPr>
            <a:xfrm>
              <a:off x="7337243" y="430519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69" name="Google Shape;13369;p67"/>
            <p:cNvSpPr/>
            <p:nvPr/>
          </p:nvSpPr>
          <p:spPr>
            <a:xfrm>
              <a:off x="7337243" y="43060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0" name="Google Shape;13370;p67"/>
            <p:cNvSpPr/>
            <p:nvPr/>
          </p:nvSpPr>
          <p:spPr>
            <a:xfrm>
              <a:off x="7337243" y="43060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1" name="Google Shape;13371;p67"/>
            <p:cNvSpPr/>
            <p:nvPr/>
          </p:nvSpPr>
          <p:spPr>
            <a:xfrm>
              <a:off x="7335600" y="4291975"/>
              <a:ext cx="8294" cy="19874"/>
            </a:xfrm>
            <a:custGeom>
              <a:avLst/>
              <a:gdLst/>
              <a:ahLst/>
              <a:cxnLst/>
              <a:rect l="l" t="t" r="r" b="b"/>
              <a:pathLst>
                <a:path w="212" h="508" extrusionOk="0">
                  <a:moveTo>
                    <a:pt x="9" y="203"/>
                  </a:moveTo>
                  <a:cubicBezTo>
                    <a:pt x="7" y="206"/>
                    <a:pt x="4" y="209"/>
                    <a:pt x="1" y="212"/>
                  </a:cubicBezTo>
                  <a:cubicBezTo>
                    <a:pt x="10" y="212"/>
                    <a:pt x="11" y="208"/>
                    <a:pt x="9" y="203"/>
                  </a:cubicBezTo>
                  <a:close/>
                  <a:moveTo>
                    <a:pt x="64" y="402"/>
                  </a:moveTo>
                  <a:cubicBezTo>
                    <a:pt x="57" y="402"/>
                    <a:pt x="52" y="405"/>
                    <a:pt x="49" y="408"/>
                  </a:cubicBezTo>
                  <a:lnTo>
                    <a:pt x="49" y="408"/>
                  </a:lnTo>
                  <a:cubicBezTo>
                    <a:pt x="55" y="402"/>
                    <a:pt x="64" y="402"/>
                    <a:pt x="64" y="402"/>
                  </a:cubicBezTo>
                  <a:close/>
                  <a:moveTo>
                    <a:pt x="49" y="408"/>
                  </a:moveTo>
                  <a:cubicBezTo>
                    <a:pt x="45" y="411"/>
                    <a:pt x="43" y="416"/>
                    <a:pt x="43" y="423"/>
                  </a:cubicBezTo>
                  <a:lnTo>
                    <a:pt x="43" y="423"/>
                  </a:lnTo>
                  <a:cubicBezTo>
                    <a:pt x="43" y="423"/>
                    <a:pt x="43" y="414"/>
                    <a:pt x="49" y="408"/>
                  </a:cubicBezTo>
                  <a:close/>
                  <a:moveTo>
                    <a:pt x="106" y="1"/>
                  </a:moveTo>
                  <a:lnTo>
                    <a:pt x="106" y="22"/>
                  </a:lnTo>
                  <a:lnTo>
                    <a:pt x="64" y="22"/>
                  </a:lnTo>
                  <a:cubicBezTo>
                    <a:pt x="64" y="43"/>
                    <a:pt x="43" y="43"/>
                    <a:pt x="43" y="43"/>
                  </a:cubicBezTo>
                  <a:lnTo>
                    <a:pt x="22" y="43"/>
                  </a:lnTo>
                  <a:lnTo>
                    <a:pt x="22" y="64"/>
                  </a:lnTo>
                  <a:cubicBezTo>
                    <a:pt x="22" y="85"/>
                    <a:pt x="22" y="85"/>
                    <a:pt x="22" y="85"/>
                  </a:cubicBezTo>
                  <a:cubicBezTo>
                    <a:pt x="22" y="106"/>
                    <a:pt x="1" y="128"/>
                    <a:pt x="1" y="128"/>
                  </a:cubicBezTo>
                  <a:cubicBezTo>
                    <a:pt x="22" y="149"/>
                    <a:pt x="1" y="149"/>
                    <a:pt x="22" y="149"/>
                  </a:cubicBezTo>
                  <a:lnTo>
                    <a:pt x="1" y="149"/>
                  </a:lnTo>
                  <a:cubicBezTo>
                    <a:pt x="1" y="170"/>
                    <a:pt x="1" y="170"/>
                    <a:pt x="1" y="170"/>
                  </a:cubicBezTo>
                  <a:lnTo>
                    <a:pt x="22" y="170"/>
                  </a:lnTo>
                  <a:cubicBezTo>
                    <a:pt x="1" y="170"/>
                    <a:pt x="1" y="191"/>
                    <a:pt x="1" y="191"/>
                  </a:cubicBezTo>
                  <a:cubicBezTo>
                    <a:pt x="1" y="191"/>
                    <a:pt x="7" y="198"/>
                    <a:pt x="9" y="203"/>
                  </a:cubicBezTo>
                  <a:lnTo>
                    <a:pt x="9" y="203"/>
                  </a:lnTo>
                  <a:cubicBezTo>
                    <a:pt x="14" y="199"/>
                    <a:pt x="17" y="196"/>
                    <a:pt x="19" y="196"/>
                  </a:cubicBezTo>
                  <a:cubicBezTo>
                    <a:pt x="22" y="196"/>
                    <a:pt x="22" y="201"/>
                    <a:pt x="22" y="212"/>
                  </a:cubicBezTo>
                  <a:lnTo>
                    <a:pt x="1" y="212"/>
                  </a:lnTo>
                  <a:lnTo>
                    <a:pt x="1" y="212"/>
                  </a:lnTo>
                  <a:lnTo>
                    <a:pt x="1" y="212"/>
                  </a:lnTo>
                  <a:cubicBezTo>
                    <a:pt x="1" y="212"/>
                    <a:pt x="1" y="224"/>
                    <a:pt x="9" y="230"/>
                  </a:cubicBezTo>
                  <a:lnTo>
                    <a:pt x="9" y="230"/>
                  </a:lnTo>
                  <a:cubicBezTo>
                    <a:pt x="11" y="227"/>
                    <a:pt x="10" y="222"/>
                    <a:pt x="1" y="212"/>
                  </a:cubicBezTo>
                  <a:lnTo>
                    <a:pt x="1" y="212"/>
                  </a:lnTo>
                  <a:lnTo>
                    <a:pt x="22" y="233"/>
                  </a:lnTo>
                  <a:cubicBezTo>
                    <a:pt x="16" y="233"/>
                    <a:pt x="12" y="232"/>
                    <a:pt x="9" y="230"/>
                  </a:cubicBezTo>
                  <a:lnTo>
                    <a:pt x="9" y="230"/>
                  </a:lnTo>
                  <a:cubicBezTo>
                    <a:pt x="7" y="233"/>
                    <a:pt x="1" y="233"/>
                    <a:pt x="1" y="233"/>
                  </a:cubicBezTo>
                  <a:cubicBezTo>
                    <a:pt x="1" y="233"/>
                    <a:pt x="1" y="254"/>
                    <a:pt x="1" y="254"/>
                  </a:cubicBezTo>
                  <a:cubicBezTo>
                    <a:pt x="1" y="254"/>
                    <a:pt x="1" y="275"/>
                    <a:pt x="1" y="275"/>
                  </a:cubicBezTo>
                  <a:lnTo>
                    <a:pt x="1" y="297"/>
                  </a:lnTo>
                  <a:lnTo>
                    <a:pt x="43" y="297"/>
                  </a:lnTo>
                  <a:cubicBezTo>
                    <a:pt x="22" y="297"/>
                    <a:pt x="43" y="297"/>
                    <a:pt x="22" y="318"/>
                  </a:cubicBezTo>
                  <a:lnTo>
                    <a:pt x="43" y="318"/>
                  </a:lnTo>
                  <a:cubicBezTo>
                    <a:pt x="43" y="318"/>
                    <a:pt x="43" y="318"/>
                    <a:pt x="43" y="339"/>
                  </a:cubicBezTo>
                  <a:cubicBezTo>
                    <a:pt x="43" y="339"/>
                    <a:pt x="22" y="360"/>
                    <a:pt x="43" y="360"/>
                  </a:cubicBezTo>
                  <a:cubicBezTo>
                    <a:pt x="43" y="381"/>
                    <a:pt x="43" y="381"/>
                    <a:pt x="64" y="381"/>
                  </a:cubicBezTo>
                  <a:lnTo>
                    <a:pt x="43" y="381"/>
                  </a:lnTo>
                  <a:cubicBezTo>
                    <a:pt x="43" y="381"/>
                    <a:pt x="43" y="381"/>
                    <a:pt x="43" y="402"/>
                  </a:cubicBezTo>
                  <a:lnTo>
                    <a:pt x="64" y="402"/>
                  </a:lnTo>
                  <a:lnTo>
                    <a:pt x="64" y="423"/>
                  </a:lnTo>
                  <a:cubicBezTo>
                    <a:pt x="43" y="423"/>
                    <a:pt x="64" y="444"/>
                    <a:pt x="43" y="444"/>
                  </a:cubicBezTo>
                  <a:cubicBezTo>
                    <a:pt x="43" y="444"/>
                    <a:pt x="52" y="454"/>
                    <a:pt x="59" y="454"/>
                  </a:cubicBezTo>
                  <a:cubicBezTo>
                    <a:pt x="62" y="454"/>
                    <a:pt x="64" y="451"/>
                    <a:pt x="64" y="444"/>
                  </a:cubicBezTo>
                  <a:cubicBezTo>
                    <a:pt x="64" y="444"/>
                    <a:pt x="85" y="444"/>
                    <a:pt x="64" y="466"/>
                  </a:cubicBezTo>
                  <a:cubicBezTo>
                    <a:pt x="64" y="466"/>
                    <a:pt x="64" y="466"/>
                    <a:pt x="64" y="487"/>
                  </a:cubicBezTo>
                  <a:lnTo>
                    <a:pt x="43" y="487"/>
                  </a:lnTo>
                  <a:cubicBezTo>
                    <a:pt x="43" y="487"/>
                    <a:pt x="64" y="508"/>
                    <a:pt x="43" y="508"/>
                  </a:cubicBezTo>
                  <a:lnTo>
                    <a:pt x="64" y="508"/>
                  </a:lnTo>
                  <a:cubicBezTo>
                    <a:pt x="64" y="508"/>
                    <a:pt x="85" y="508"/>
                    <a:pt x="64" y="487"/>
                  </a:cubicBezTo>
                  <a:lnTo>
                    <a:pt x="64" y="487"/>
                  </a:lnTo>
                  <a:cubicBezTo>
                    <a:pt x="75" y="497"/>
                    <a:pt x="80" y="497"/>
                    <a:pt x="82" y="497"/>
                  </a:cubicBezTo>
                  <a:cubicBezTo>
                    <a:pt x="85" y="497"/>
                    <a:pt x="85" y="497"/>
                    <a:pt x="85" y="508"/>
                  </a:cubicBezTo>
                  <a:cubicBezTo>
                    <a:pt x="106" y="487"/>
                    <a:pt x="85" y="487"/>
                    <a:pt x="85" y="487"/>
                  </a:cubicBezTo>
                  <a:lnTo>
                    <a:pt x="106" y="487"/>
                  </a:lnTo>
                  <a:cubicBezTo>
                    <a:pt x="85" y="487"/>
                    <a:pt x="106" y="487"/>
                    <a:pt x="85" y="466"/>
                  </a:cubicBezTo>
                  <a:lnTo>
                    <a:pt x="85" y="466"/>
                  </a:lnTo>
                  <a:cubicBezTo>
                    <a:pt x="92" y="473"/>
                    <a:pt x="97" y="475"/>
                    <a:pt x="100" y="475"/>
                  </a:cubicBezTo>
                  <a:cubicBezTo>
                    <a:pt x="106" y="475"/>
                    <a:pt x="106" y="466"/>
                    <a:pt x="106" y="466"/>
                  </a:cubicBezTo>
                  <a:cubicBezTo>
                    <a:pt x="127" y="466"/>
                    <a:pt x="106" y="444"/>
                    <a:pt x="106" y="444"/>
                  </a:cubicBezTo>
                  <a:lnTo>
                    <a:pt x="127" y="444"/>
                  </a:lnTo>
                  <a:cubicBezTo>
                    <a:pt x="127" y="444"/>
                    <a:pt x="106" y="444"/>
                    <a:pt x="127" y="423"/>
                  </a:cubicBezTo>
                  <a:cubicBezTo>
                    <a:pt x="127" y="423"/>
                    <a:pt x="127" y="423"/>
                    <a:pt x="127" y="402"/>
                  </a:cubicBezTo>
                  <a:lnTo>
                    <a:pt x="148" y="402"/>
                  </a:lnTo>
                  <a:cubicBezTo>
                    <a:pt x="127" y="381"/>
                    <a:pt x="148" y="381"/>
                    <a:pt x="148" y="381"/>
                  </a:cubicBezTo>
                  <a:cubicBezTo>
                    <a:pt x="148" y="381"/>
                    <a:pt x="148" y="360"/>
                    <a:pt x="148" y="360"/>
                  </a:cubicBezTo>
                  <a:lnTo>
                    <a:pt x="148" y="339"/>
                  </a:lnTo>
                  <a:lnTo>
                    <a:pt x="170" y="339"/>
                  </a:lnTo>
                  <a:lnTo>
                    <a:pt x="170" y="318"/>
                  </a:lnTo>
                  <a:cubicBezTo>
                    <a:pt x="170" y="307"/>
                    <a:pt x="170" y="307"/>
                    <a:pt x="170" y="307"/>
                  </a:cubicBezTo>
                  <a:cubicBezTo>
                    <a:pt x="170" y="307"/>
                    <a:pt x="170" y="307"/>
                    <a:pt x="170" y="297"/>
                  </a:cubicBezTo>
                  <a:cubicBezTo>
                    <a:pt x="170" y="275"/>
                    <a:pt x="170" y="275"/>
                    <a:pt x="170" y="275"/>
                  </a:cubicBezTo>
                  <a:cubicBezTo>
                    <a:pt x="170" y="275"/>
                    <a:pt x="170" y="254"/>
                    <a:pt x="170" y="254"/>
                  </a:cubicBezTo>
                  <a:cubicBezTo>
                    <a:pt x="170" y="233"/>
                    <a:pt x="170" y="233"/>
                    <a:pt x="170" y="233"/>
                  </a:cubicBezTo>
                  <a:cubicBezTo>
                    <a:pt x="170" y="233"/>
                    <a:pt x="148" y="212"/>
                    <a:pt x="170" y="212"/>
                  </a:cubicBezTo>
                  <a:cubicBezTo>
                    <a:pt x="170" y="191"/>
                    <a:pt x="170" y="191"/>
                    <a:pt x="170" y="191"/>
                  </a:cubicBezTo>
                  <a:cubicBezTo>
                    <a:pt x="170" y="170"/>
                    <a:pt x="170" y="170"/>
                    <a:pt x="170" y="170"/>
                  </a:cubicBezTo>
                  <a:cubicBezTo>
                    <a:pt x="170" y="170"/>
                    <a:pt x="170" y="170"/>
                    <a:pt x="170" y="149"/>
                  </a:cubicBezTo>
                  <a:cubicBezTo>
                    <a:pt x="170" y="128"/>
                    <a:pt x="170" y="128"/>
                    <a:pt x="170" y="128"/>
                  </a:cubicBezTo>
                  <a:cubicBezTo>
                    <a:pt x="170" y="128"/>
                    <a:pt x="170" y="128"/>
                    <a:pt x="170" y="106"/>
                  </a:cubicBezTo>
                  <a:cubicBezTo>
                    <a:pt x="170" y="106"/>
                    <a:pt x="212" y="22"/>
                    <a:pt x="148" y="1"/>
                  </a:cubicBezTo>
                  <a:lnTo>
                    <a:pt x="127" y="1"/>
                  </a:lnTo>
                  <a:cubicBezTo>
                    <a:pt x="127" y="8"/>
                    <a:pt x="125" y="10"/>
                    <a:pt x="122" y="10"/>
                  </a:cubicBezTo>
                  <a:cubicBezTo>
                    <a:pt x="116" y="10"/>
                    <a:pt x="106" y="1"/>
                    <a:pt x="106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2" name="Google Shape;13372;p67"/>
            <p:cNvSpPr/>
            <p:nvPr/>
          </p:nvSpPr>
          <p:spPr>
            <a:xfrm>
              <a:off x="7336422" y="430601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3" name="Google Shape;13373;p67"/>
            <p:cNvSpPr/>
            <p:nvPr/>
          </p:nvSpPr>
          <p:spPr>
            <a:xfrm>
              <a:off x="7337243" y="43043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4" name="Google Shape;13374;p67"/>
            <p:cNvSpPr/>
            <p:nvPr/>
          </p:nvSpPr>
          <p:spPr>
            <a:xfrm>
              <a:off x="7336422" y="43043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5" name="Google Shape;13375;p67"/>
            <p:cNvSpPr/>
            <p:nvPr/>
          </p:nvSpPr>
          <p:spPr>
            <a:xfrm>
              <a:off x="7337243" y="43068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6" name="Google Shape;13376;p67"/>
            <p:cNvSpPr/>
            <p:nvPr/>
          </p:nvSpPr>
          <p:spPr>
            <a:xfrm>
              <a:off x="7337243" y="43093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7" name="Google Shape;13377;p67"/>
            <p:cNvSpPr/>
            <p:nvPr/>
          </p:nvSpPr>
          <p:spPr>
            <a:xfrm>
              <a:off x="7338104" y="4309345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8" name="Google Shape;13378;p67"/>
            <p:cNvSpPr/>
            <p:nvPr/>
          </p:nvSpPr>
          <p:spPr>
            <a:xfrm>
              <a:off x="7337243" y="43068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79" name="Google Shape;13379;p67"/>
            <p:cNvSpPr/>
            <p:nvPr/>
          </p:nvSpPr>
          <p:spPr>
            <a:xfrm>
              <a:off x="7337243" y="430934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0" name="Google Shape;13380;p67"/>
            <p:cNvSpPr/>
            <p:nvPr/>
          </p:nvSpPr>
          <p:spPr>
            <a:xfrm>
              <a:off x="7337243" y="43093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1" name="Google Shape;13381;p67"/>
            <p:cNvSpPr/>
            <p:nvPr/>
          </p:nvSpPr>
          <p:spPr>
            <a:xfrm>
              <a:off x="7338104" y="4307702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2" name="Google Shape;13382;p67"/>
            <p:cNvSpPr/>
            <p:nvPr/>
          </p:nvSpPr>
          <p:spPr>
            <a:xfrm>
              <a:off x="7337243" y="43093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3" name="Google Shape;13383;p67"/>
            <p:cNvSpPr/>
            <p:nvPr/>
          </p:nvSpPr>
          <p:spPr>
            <a:xfrm>
              <a:off x="7337243" y="4309345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4" name="Google Shape;13384;p67"/>
            <p:cNvSpPr/>
            <p:nvPr/>
          </p:nvSpPr>
          <p:spPr>
            <a:xfrm>
              <a:off x="7337243" y="4308523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1" y="0"/>
                    <a:pt x="1" y="0"/>
                    <a:pt x="22" y="0"/>
                  </a:cubicBez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5" name="Google Shape;13385;p67"/>
            <p:cNvSpPr/>
            <p:nvPr/>
          </p:nvSpPr>
          <p:spPr>
            <a:xfrm>
              <a:off x="7302542" y="434901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6" name="Google Shape;13386;p67"/>
            <p:cNvSpPr/>
            <p:nvPr/>
          </p:nvSpPr>
          <p:spPr>
            <a:xfrm>
              <a:off x="7303364" y="434568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7" name="Google Shape;13387;p67"/>
            <p:cNvSpPr/>
            <p:nvPr/>
          </p:nvSpPr>
          <p:spPr>
            <a:xfrm>
              <a:off x="7301721" y="43506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8" name="Google Shape;13388;p67"/>
            <p:cNvSpPr/>
            <p:nvPr/>
          </p:nvSpPr>
          <p:spPr>
            <a:xfrm>
              <a:off x="7304185" y="43390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89" name="Google Shape;13389;p67"/>
            <p:cNvSpPr/>
            <p:nvPr/>
          </p:nvSpPr>
          <p:spPr>
            <a:xfrm>
              <a:off x="7303364" y="434322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0" name="Google Shape;13390;p67"/>
            <p:cNvSpPr/>
            <p:nvPr/>
          </p:nvSpPr>
          <p:spPr>
            <a:xfrm>
              <a:off x="7299256" y="43506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1" name="Google Shape;13391;p67"/>
            <p:cNvSpPr/>
            <p:nvPr/>
          </p:nvSpPr>
          <p:spPr>
            <a:xfrm>
              <a:off x="7299256" y="435312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2" name="Google Shape;13392;p67"/>
            <p:cNvSpPr/>
            <p:nvPr/>
          </p:nvSpPr>
          <p:spPr>
            <a:xfrm>
              <a:off x="7300078" y="43523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3" name="Google Shape;13393;p67"/>
            <p:cNvSpPr/>
            <p:nvPr/>
          </p:nvSpPr>
          <p:spPr>
            <a:xfrm>
              <a:off x="7300078" y="43523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4" name="Google Shape;13394;p67"/>
            <p:cNvSpPr/>
            <p:nvPr/>
          </p:nvSpPr>
          <p:spPr>
            <a:xfrm>
              <a:off x="7295931" y="431677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5" name="Google Shape;13395;p67"/>
            <p:cNvSpPr/>
            <p:nvPr/>
          </p:nvSpPr>
          <p:spPr>
            <a:xfrm>
              <a:off x="7303364" y="433332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6" name="Google Shape;13396;p67"/>
            <p:cNvSpPr/>
            <p:nvPr/>
          </p:nvSpPr>
          <p:spPr>
            <a:xfrm>
              <a:off x="7295109" y="431759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7" name="Google Shape;13397;p67"/>
            <p:cNvSpPr/>
            <p:nvPr/>
          </p:nvSpPr>
          <p:spPr>
            <a:xfrm>
              <a:off x="7298434" y="434983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21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8" name="Google Shape;13398;p67"/>
            <p:cNvSpPr/>
            <p:nvPr/>
          </p:nvSpPr>
          <p:spPr>
            <a:xfrm>
              <a:off x="7296752" y="433332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99" name="Google Shape;13399;p67"/>
            <p:cNvSpPr/>
            <p:nvPr/>
          </p:nvSpPr>
          <p:spPr>
            <a:xfrm>
              <a:off x="7295109" y="431759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0" name="Google Shape;13400;p67"/>
            <p:cNvSpPr/>
            <p:nvPr/>
          </p:nvSpPr>
          <p:spPr>
            <a:xfrm>
              <a:off x="7301721" y="43275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1" name="Google Shape;13401;p67"/>
            <p:cNvSpPr/>
            <p:nvPr/>
          </p:nvSpPr>
          <p:spPr>
            <a:xfrm>
              <a:off x="7301721" y="43267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2" name="Google Shape;13402;p67"/>
            <p:cNvSpPr/>
            <p:nvPr/>
          </p:nvSpPr>
          <p:spPr>
            <a:xfrm>
              <a:off x="7295931" y="431677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3" name="Google Shape;13403;p67"/>
            <p:cNvSpPr/>
            <p:nvPr/>
          </p:nvSpPr>
          <p:spPr>
            <a:xfrm>
              <a:off x="7300899" y="432338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4" name="Google Shape;13404;p67"/>
            <p:cNvSpPr/>
            <p:nvPr/>
          </p:nvSpPr>
          <p:spPr>
            <a:xfrm>
              <a:off x="7303364" y="434322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5" name="Google Shape;13405;p67"/>
            <p:cNvSpPr/>
            <p:nvPr/>
          </p:nvSpPr>
          <p:spPr>
            <a:xfrm>
              <a:off x="7299256" y="434158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6" name="Google Shape;13406;p67"/>
            <p:cNvSpPr/>
            <p:nvPr/>
          </p:nvSpPr>
          <p:spPr>
            <a:xfrm>
              <a:off x="7299256" y="434158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7" name="Google Shape;13407;p67"/>
            <p:cNvSpPr/>
            <p:nvPr/>
          </p:nvSpPr>
          <p:spPr>
            <a:xfrm>
              <a:off x="7299256" y="434075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8" name="Google Shape;13408;p67"/>
            <p:cNvSpPr/>
            <p:nvPr/>
          </p:nvSpPr>
          <p:spPr>
            <a:xfrm>
              <a:off x="7299256" y="434322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09" name="Google Shape;13409;p67"/>
            <p:cNvSpPr/>
            <p:nvPr/>
          </p:nvSpPr>
          <p:spPr>
            <a:xfrm>
              <a:off x="7299256" y="434322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0" name="Google Shape;13410;p67"/>
            <p:cNvSpPr/>
            <p:nvPr/>
          </p:nvSpPr>
          <p:spPr>
            <a:xfrm>
              <a:off x="7298434" y="4339938"/>
              <a:ext cx="3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1" name="Google Shape;13411;p67"/>
            <p:cNvSpPr/>
            <p:nvPr/>
          </p:nvSpPr>
          <p:spPr>
            <a:xfrm>
              <a:off x="7293466" y="4316778"/>
              <a:ext cx="10759" cy="36384"/>
            </a:xfrm>
            <a:custGeom>
              <a:avLst/>
              <a:gdLst/>
              <a:ahLst/>
              <a:cxnLst/>
              <a:rect l="l" t="t" r="r" b="b"/>
              <a:pathLst>
                <a:path w="275" h="930" extrusionOk="0">
                  <a:moveTo>
                    <a:pt x="164" y="619"/>
                  </a:moveTo>
                  <a:cubicBezTo>
                    <a:pt x="167" y="622"/>
                    <a:pt x="169" y="627"/>
                    <a:pt x="169" y="634"/>
                  </a:cubicBezTo>
                  <a:cubicBezTo>
                    <a:pt x="169" y="634"/>
                    <a:pt x="153" y="634"/>
                    <a:pt x="164" y="619"/>
                  </a:cubicBezTo>
                  <a:close/>
                  <a:moveTo>
                    <a:pt x="64" y="1"/>
                  </a:moveTo>
                  <a:cubicBezTo>
                    <a:pt x="64" y="1"/>
                    <a:pt x="64" y="1"/>
                    <a:pt x="64" y="22"/>
                  </a:cubicBezTo>
                  <a:cubicBezTo>
                    <a:pt x="43" y="22"/>
                    <a:pt x="63" y="1"/>
                    <a:pt x="64" y="1"/>
                  </a:cubicBezTo>
                  <a:lnTo>
                    <a:pt x="64" y="1"/>
                  </a:lnTo>
                  <a:cubicBezTo>
                    <a:pt x="43" y="22"/>
                    <a:pt x="43" y="22"/>
                    <a:pt x="43" y="22"/>
                  </a:cubicBezTo>
                  <a:lnTo>
                    <a:pt x="43" y="43"/>
                  </a:lnTo>
                  <a:cubicBezTo>
                    <a:pt x="21" y="43"/>
                    <a:pt x="21" y="64"/>
                    <a:pt x="21" y="64"/>
                  </a:cubicBezTo>
                  <a:cubicBezTo>
                    <a:pt x="21" y="71"/>
                    <a:pt x="24" y="73"/>
                    <a:pt x="27" y="73"/>
                  </a:cubicBezTo>
                  <a:cubicBezTo>
                    <a:pt x="33" y="73"/>
                    <a:pt x="43" y="64"/>
                    <a:pt x="43" y="64"/>
                  </a:cubicBezTo>
                  <a:lnTo>
                    <a:pt x="43" y="64"/>
                  </a:lnTo>
                  <a:cubicBezTo>
                    <a:pt x="43" y="74"/>
                    <a:pt x="43" y="74"/>
                    <a:pt x="40" y="74"/>
                  </a:cubicBezTo>
                  <a:cubicBezTo>
                    <a:pt x="37" y="74"/>
                    <a:pt x="32" y="74"/>
                    <a:pt x="21" y="85"/>
                  </a:cubicBezTo>
                  <a:cubicBezTo>
                    <a:pt x="21" y="85"/>
                    <a:pt x="0" y="106"/>
                    <a:pt x="21" y="127"/>
                  </a:cubicBezTo>
                  <a:lnTo>
                    <a:pt x="0" y="127"/>
                  </a:lnTo>
                  <a:cubicBezTo>
                    <a:pt x="21" y="127"/>
                    <a:pt x="0" y="127"/>
                    <a:pt x="0" y="148"/>
                  </a:cubicBezTo>
                  <a:lnTo>
                    <a:pt x="21" y="148"/>
                  </a:lnTo>
                  <a:cubicBezTo>
                    <a:pt x="0" y="148"/>
                    <a:pt x="21" y="148"/>
                    <a:pt x="21" y="170"/>
                  </a:cubicBezTo>
                  <a:cubicBezTo>
                    <a:pt x="21" y="191"/>
                    <a:pt x="21" y="191"/>
                    <a:pt x="21" y="212"/>
                  </a:cubicBezTo>
                  <a:cubicBezTo>
                    <a:pt x="43" y="233"/>
                    <a:pt x="43" y="254"/>
                    <a:pt x="43" y="275"/>
                  </a:cubicBezTo>
                  <a:lnTo>
                    <a:pt x="64" y="275"/>
                  </a:lnTo>
                  <a:cubicBezTo>
                    <a:pt x="43" y="275"/>
                    <a:pt x="64" y="275"/>
                    <a:pt x="43" y="296"/>
                  </a:cubicBezTo>
                  <a:cubicBezTo>
                    <a:pt x="64" y="296"/>
                    <a:pt x="43" y="317"/>
                    <a:pt x="64" y="317"/>
                  </a:cubicBezTo>
                  <a:cubicBezTo>
                    <a:pt x="64" y="317"/>
                    <a:pt x="64" y="317"/>
                    <a:pt x="64" y="339"/>
                  </a:cubicBezTo>
                  <a:cubicBezTo>
                    <a:pt x="64" y="339"/>
                    <a:pt x="85" y="339"/>
                    <a:pt x="85" y="360"/>
                  </a:cubicBezTo>
                  <a:lnTo>
                    <a:pt x="64" y="360"/>
                  </a:lnTo>
                  <a:cubicBezTo>
                    <a:pt x="64" y="381"/>
                    <a:pt x="85" y="381"/>
                    <a:pt x="85" y="381"/>
                  </a:cubicBezTo>
                  <a:cubicBezTo>
                    <a:pt x="85" y="402"/>
                    <a:pt x="85" y="402"/>
                    <a:pt x="85" y="402"/>
                  </a:cubicBezTo>
                  <a:cubicBezTo>
                    <a:pt x="85" y="402"/>
                    <a:pt x="85" y="402"/>
                    <a:pt x="85" y="423"/>
                  </a:cubicBezTo>
                  <a:cubicBezTo>
                    <a:pt x="106" y="444"/>
                    <a:pt x="85" y="444"/>
                    <a:pt x="85" y="444"/>
                  </a:cubicBezTo>
                  <a:cubicBezTo>
                    <a:pt x="106" y="444"/>
                    <a:pt x="106" y="444"/>
                    <a:pt x="106" y="465"/>
                  </a:cubicBezTo>
                  <a:cubicBezTo>
                    <a:pt x="85" y="465"/>
                    <a:pt x="85" y="486"/>
                    <a:pt x="85" y="486"/>
                  </a:cubicBezTo>
                  <a:cubicBezTo>
                    <a:pt x="85" y="486"/>
                    <a:pt x="106" y="508"/>
                    <a:pt x="106" y="508"/>
                  </a:cubicBezTo>
                  <a:cubicBezTo>
                    <a:pt x="106" y="508"/>
                    <a:pt x="106" y="529"/>
                    <a:pt x="106" y="529"/>
                  </a:cubicBezTo>
                  <a:lnTo>
                    <a:pt x="106" y="550"/>
                  </a:lnTo>
                  <a:cubicBezTo>
                    <a:pt x="85" y="550"/>
                    <a:pt x="127" y="550"/>
                    <a:pt x="127" y="571"/>
                  </a:cubicBezTo>
                  <a:cubicBezTo>
                    <a:pt x="127" y="571"/>
                    <a:pt x="148" y="571"/>
                    <a:pt x="148" y="592"/>
                  </a:cubicBezTo>
                  <a:cubicBezTo>
                    <a:pt x="148" y="592"/>
                    <a:pt x="148" y="592"/>
                    <a:pt x="148" y="613"/>
                  </a:cubicBezTo>
                  <a:lnTo>
                    <a:pt x="148" y="634"/>
                  </a:lnTo>
                  <a:cubicBezTo>
                    <a:pt x="159" y="645"/>
                    <a:pt x="153" y="645"/>
                    <a:pt x="148" y="645"/>
                  </a:cubicBezTo>
                  <a:cubicBezTo>
                    <a:pt x="143" y="645"/>
                    <a:pt x="138" y="645"/>
                    <a:pt x="148" y="655"/>
                  </a:cubicBezTo>
                  <a:cubicBezTo>
                    <a:pt x="148" y="655"/>
                    <a:pt x="148" y="655"/>
                    <a:pt x="148" y="677"/>
                  </a:cubicBezTo>
                  <a:cubicBezTo>
                    <a:pt x="148" y="698"/>
                    <a:pt x="148" y="698"/>
                    <a:pt x="169" y="698"/>
                  </a:cubicBezTo>
                  <a:lnTo>
                    <a:pt x="148" y="698"/>
                  </a:lnTo>
                  <a:cubicBezTo>
                    <a:pt x="148" y="698"/>
                    <a:pt x="148" y="698"/>
                    <a:pt x="148" y="719"/>
                  </a:cubicBezTo>
                  <a:lnTo>
                    <a:pt x="148" y="740"/>
                  </a:lnTo>
                  <a:cubicBezTo>
                    <a:pt x="148" y="740"/>
                    <a:pt x="169" y="761"/>
                    <a:pt x="148" y="761"/>
                  </a:cubicBezTo>
                  <a:lnTo>
                    <a:pt x="169" y="761"/>
                  </a:lnTo>
                  <a:cubicBezTo>
                    <a:pt x="169" y="782"/>
                    <a:pt x="148" y="782"/>
                    <a:pt x="148" y="782"/>
                  </a:cubicBezTo>
                  <a:lnTo>
                    <a:pt x="169" y="782"/>
                  </a:lnTo>
                  <a:cubicBezTo>
                    <a:pt x="148" y="782"/>
                    <a:pt x="169" y="803"/>
                    <a:pt x="148" y="803"/>
                  </a:cubicBezTo>
                  <a:cubicBezTo>
                    <a:pt x="148" y="803"/>
                    <a:pt x="148" y="803"/>
                    <a:pt x="148" y="824"/>
                  </a:cubicBezTo>
                  <a:cubicBezTo>
                    <a:pt x="148" y="824"/>
                    <a:pt x="148" y="824"/>
                    <a:pt x="148" y="845"/>
                  </a:cubicBezTo>
                  <a:cubicBezTo>
                    <a:pt x="148" y="845"/>
                    <a:pt x="148" y="867"/>
                    <a:pt x="169" y="867"/>
                  </a:cubicBezTo>
                  <a:lnTo>
                    <a:pt x="148" y="867"/>
                  </a:lnTo>
                  <a:lnTo>
                    <a:pt x="148" y="888"/>
                  </a:lnTo>
                  <a:cubicBezTo>
                    <a:pt x="127" y="888"/>
                    <a:pt x="148" y="909"/>
                    <a:pt x="148" y="909"/>
                  </a:cubicBezTo>
                  <a:lnTo>
                    <a:pt x="127" y="909"/>
                  </a:lnTo>
                  <a:cubicBezTo>
                    <a:pt x="127" y="909"/>
                    <a:pt x="148" y="909"/>
                    <a:pt x="127" y="930"/>
                  </a:cubicBezTo>
                  <a:lnTo>
                    <a:pt x="169" y="930"/>
                  </a:lnTo>
                  <a:cubicBezTo>
                    <a:pt x="169" y="930"/>
                    <a:pt x="169" y="909"/>
                    <a:pt x="169" y="909"/>
                  </a:cubicBezTo>
                  <a:lnTo>
                    <a:pt x="190" y="909"/>
                  </a:lnTo>
                  <a:cubicBezTo>
                    <a:pt x="190" y="909"/>
                    <a:pt x="169" y="888"/>
                    <a:pt x="190" y="888"/>
                  </a:cubicBezTo>
                  <a:cubicBezTo>
                    <a:pt x="190" y="881"/>
                    <a:pt x="193" y="878"/>
                    <a:pt x="196" y="878"/>
                  </a:cubicBezTo>
                  <a:cubicBezTo>
                    <a:pt x="202" y="878"/>
                    <a:pt x="212" y="888"/>
                    <a:pt x="212" y="888"/>
                  </a:cubicBezTo>
                  <a:lnTo>
                    <a:pt x="190" y="867"/>
                  </a:lnTo>
                  <a:lnTo>
                    <a:pt x="212" y="867"/>
                  </a:lnTo>
                  <a:cubicBezTo>
                    <a:pt x="212" y="845"/>
                    <a:pt x="212" y="845"/>
                    <a:pt x="212" y="845"/>
                  </a:cubicBezTo>
                  <a:cubicBezTo>
                    <a:pt x="212" y="845"/>
                    <a:pt x="212" y="845"/>
                    <a:pt x="233" y="824"/>
                  </a:cubicBezTo>
                  <a:lnTo>
                    <a:pt x="212" y="824"/>
                  </a:lnTo>
                  <a:cubicBezTo>
                    <a:pt x="233" y="824"/>
                    <a:pt x="212" y="803"/>
                    <a:pt x="233" y="803"/>
                  </a:cubicBezTo>
                  <a:cubicBezTo>
                    <a:pt x="233" y="803"/>
                    <a:pt x="233" y="782"/>
                    <a:pt x="233" y="782"/>
                  </a:cubicBezTo>
                  <a:cubicBezTo>
                    <a:pt x="233" y="782"/>
                    <a:pt x="233" y="782"/>
                    <a:pt x="233" y="761"/>
                  </a:cubicBezTo>
                  <a:lnTo>
                    <a:pt x="254" y="761"/>
                  </a:lnTo>
                  <a:cubicBezTo>
                    <a:pt x="233" y="740"/>
                    <a:pt x="254" y="740"/>
                    <a:pt x="254" y="740"/>
                  </a:cubicBezTo>
                  <a:cubicBezTo>
                    <a:pt x="233" y="719"/>
                    <a:pt x="254" y="719"/>
                    <a:pt x="254" y="698"/>
                  </a:cubicBezTo>
                  <a:cubicBezTo>
                    <a:pt x="254" y="698"/>
                    <a:pt x="254" y="698"/>
                    <a:pt x="254" y="677"/>
                  </a:cubicBezTo>
                  <a:cubicBezTo>
                    <a:pt x="254" y="677"/>
                    <a:pt x="254" y="677"/>
                    <a:pt x="254" y="655"/>
                  </a:cubicBezTo>
                  <a:cubicBezTo>
                    <a:pt x="254" y="634"/>
                    <a:pt x="254" y="634"/>
                    <a:pt x="254" y="634"/>
                  </a:cubicBezTo>
                  <a:cubicBezTo>
                    <a:pt x="254" y="613"/>
                    <a:pt x="275" y="613"/>
                    <a:pt x="275" y="613"/>
                  </a:cubicBezTo>
                  <a:lnTo>
                    <a:pt x="275" y="592"/>
                  </a:lnTo>
                  <a:cubicBezTo>
                    <a:pt x="254" y="592"/>
                    <a:pt x="275" y="592"/>
                    <a:pt x="275" y="571"/>
                  </a:cubicBezTo>
                  <a:cubicBezTo>
                    <a:pt x="275" y="550"/>
                    <a:pt x="254" y="550"/>
                    <a:pt x="275" y="550"/>
                  </a:cubicBezTo>
                  <a:lnTo>
                    <a:pt x="254" y="550"/>
                  </a:lnTo>
                  <a:cubicBezTo>
                    <a:pt x="275" y="550"/>
                    <a:pt x="254" y="529"/>
                    <a:pt x="275" y="529"/>
                  </a:cubicBezTo>
                  <a:lnTo>
                    <a:pt x="254" y="529"/>
                  </a:lnTo>
                  <a:cubicBezTo>
                    <a:pt x="271" y="529"/>
                    <a:pt x="261" y="529"/>
                    <a:pt x="256" y="518"/>
                  </a:cubicBezTo>
                  <a:lnTo>
                    <a:pt x="256" y="518"/>
                  </a:lnTo>
                  <a:cubicBezTo>
                    <a:pt x="261" y="507"/>
                    <a:pt x="275" y="503"/>
                    <a:pt x="275" y="486"/>
                  </a:cubicBezTo>
                  <a:cubicBezTo>
                    <a:pt x="275" y="486"/>
                    <a:pt x="275" y="465"/>
                    <a:pt x="275" y="465"/>
                  </a:cubicBezTo>
                  <a:lnTo>
                    <a:pt x="254" y="465"/>
                  </a:lnTo>
                  <a:cubicBezTo>
                    <a:pt x="254" y="444"/>
                    <a:pt x="254" y="444"/>
                    <a:pt x="254" y="444"/>
                  </a:cubicBezTo>
                  <a:cubicBezTo>
                    <a:pt x="254" y="444"/>
                    <a:pt x="254" y="444"/>
                    <a:pt x="254" y="423"/>
                  </a:cubicBezTo>
                  <a:lnTo>
                    <a:pt x="254" y="402"/>
                  </a:lnTo>
                  <a:lnTo>
                    <a:pt x="233" y="402"/>
                  </a:lnTo>
                  <a:cubicBezTo>
                    <a:pt x="233" y="402"/>
                    <a:pt x="254" y="402"/>
                    <a:pt x="254" y="381"/>
                  </a:cubicBezTo>
                  <a:cubicBezTo>
                    <a:pt x="233" y="381"/>
                    <a:pt x="254" y="360"/>
                    <a:pt x="233" y="360"/>
                  </a:cubicBezTo>
                  <a:cubicBezTo>
                    <a:pt x="233" y="339"/>
                    <a:pt x="233" y="339"/>
                    <a:pt x="233" y="317"/>
                  </a:cubicBezTo>
                  <a:cubicBezTo>
                    <a:pt x="233" y="317"/>
                    <a:pt x="233" y="317"/>
                    <a:pt x="212" y="296"/>
                  </a:cubicBezTo>
                  <a:cubicBezTo>
                    <a:pt x="212" y="296"/>
                    <a:pt x="212" y="275"/>
                    <a:pt x="212" y="275"/>
                  </a:cubicBezTo>
                  <a:cubicBezTo>
                    <a:pt x="190" y="275"/>
                    <a:pt x="233" y="254"/>
                    <a:pt x="212" y="254"/>
                  </a:cubicBezTo>
                  <a:lnTo>
                    <a:pt x="190" y="254"/>
                  </a:lnTo>
                  <a:cubicBezTo>
                    <a:pt x="190" y="233"/>
                    <a:pt x="212" y="233"/>
                    <a:pt x="212" y="233"/>
                  </a:cubicBezTo>
                  <a:cubicBezTo>
                    <a:pt x="212" y="233"/>
                    <a:pt x="190" y="233"/>
                    <a:pt x="212" y="212"/>
                  </a:cubicBezTo>
                  <a:cubicBezTo>
                    <a:pt x="190" y="212"/>
                    <a:pt x="190" y="212"/>
                    <a:pt x="190" y="191"/>
                  </a:cubicBezTo>
                  <a:cubicBezTo>
                    <a:pt x="190" y="180"/>
                    <a:pt x="185" y="180"/>
                    <a:pt x="180" y="180"/>
                  </a:cubicBezTo>
                  <a:cubicBezTo>
                    <a:pt x="175" y="180"/>
                    <a:pt x="169" y="180"/>
                    <a:pt x="169" y="170"/>
                  </a:cubicBezTo>
                  <a:lnTo>
                    <a:pt x="190" y="170"/>
                  </a:lnTo>
                  <a:cubicBezTo>
                    <a:pt x="169" y="170"/>
                    <a:pt x="190" y="148"/>
                    <a:pt x="190" y="148"/>
                  </a:cubicBezTo>
                  <a:cubicBezTo>
                    <a:pt x="190" y="148"/>
                    <a:pt x="169" y="127"/>
                    <a:pt x="148" y="85"/>
                  </a:cubicBezTo>
                  <a:cubicBezTo>
                    <a:pt x="127" y="43"/>
                    <a:pt x="106" y="1"/>
                    <a:pt x="6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2" name="Google Shape;13412;p67"/>
            <p:cNvSpPr/>
            <p:nvPr/>
          </p:nvSpPr>
          <p:spPr>
            <a:xfrm>
              <a:off x="7298434" y="434322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21" y="1"/>
                  </a:ln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3" name="Google Shape;13413;p67"/>
            <p:cNvSpPr/>
            <p:nvPr/>
          </p:nvSpPr>
          <p:spPr>
            <a:xfrm>
              <a:off x="7299256" y="434075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4" name="Google Shape;13414;p67"/>
            <p:cNvSpPr/>
            <p:nvPr/>
          </p:nvSpPr>
          <p:spPr>
            <a:xfrm>
              <a:off x="7298434" y="4339938"/>
              <a:ext cx="3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5" name="Google Shape;13415;p67"/>
            <p:cNvSpPr/>
            <p:nvPr/>
          </p:nvSpPr>
          <p:spPr>
            <a:xfrm>
              <a:off x="7299256" y="43448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6" name="Google Shape;13416;p67"/>
            <p:cNvSpPr/>
            <p:nvPr/>
          </p:nvSpPr>
          <p:spPr>
            <a:xfrm>
              <a:off x="7299256" y="43498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7" name="Google Shape;13417;p67"/>
            <p:cNvSpPr/>
            <p:nvPr/>
          </p:nvSpPr>
          <p:spPr>
            <a:xfrm>
              <a:off x="7299256" y="434901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8" name="Google Shape;13418;p67"/>
            <p:cNvSpPr/>
            <p:nvPr/>
          </p:nvSpPr>
          <p:spPr>
            <a:xfrm>
              <a:off x="7299256" y="434404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19" name="Google Shape;13419;p67"/>
            <p:cNvSpPr/>
            <p:nvPr/>
          </p:nvSpPr>
          <p:spPr>
            <a:xfrm>
              <a:off x="7299256" y="434901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0" name="Google Shape;13420;p67"/>
            <p:cNvSpPr/>
            <p:nvPr/>
          </p:nvSpPr>
          <p:spPr>
            <a:xfrm>
              <a:off x="7298434" y="434983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21" y="0"/>
                  </a:ln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1" name="Google Shape;13421;p67"/>
            <p:cNvSpPr/>
            <p:nvPr/>
          </p:nvSpPr>
          <p:spPr>
            <a:xfrm>
              <a:off x="7299256" y="434651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2" name="Google Shape;13422;p67"/>
            <p:cNvSpPr/>
            <p:nvPr/>
          </p:nvSpPr>
          <p:spPr>
            <a:xfrm>
              <a:off x="7298434" y="434901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3" name="Google Shape;13423;p67"/>
            <p:cNvSpPr/>
            <p:nvPr/>
          </p:nvSpPr>
          <p:spPr>
            <a:xfrm>
              <a:off x="7298434" y="43498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4" name="Google Shape;13424;p67"/>
            <p:cNvSpPr/>
            <p:nvPr/>
          </p:nvSpPr>
          <p:spPr>
            <a:xfrm>
              <a:off x="7299256" y="434737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5" name="Google Shape;13425;p67"/>
            <p:cNvSpPr/>
            <p:nvPr/>
          </p:nvSpPr>
          <p:spPr>
            <a:xfrm>
              <a:off x="7290962" y="44366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6" name="Google Shape;13426;p67"/>
            <p:cNvSpPr/>
            <p:nvPr/>
          </p:nvSpPr>
          <p:spPr>
            <a:xfrm>
              <a:off x="7292644" y="443414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7" name="Google Shape;13427;p67"/>
            <p:cNvSpPr/>
            <p:nvPr/>
          </p:nvSpPr>
          <p:spPr>
            <a:xfrm>
              <a:off x="7290141" y="443825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8" name="Google Shape;13428;p67"/>
            <p:cNvSpPr/>
            <p:nvPr/>
          </p:nvSpPr>
          <p:spPr>
            <a:xfrm>
              <a:off x="7295109" y="44283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29" name="Google Shape;13429;p67"/>
            <p:cNvSpPr/>
            <p:nvPr/>
          </p:nvSpPr>
          <p:spPr>
            <a:xfrm>
              <a:off x="7293466" y="443163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0" name="Google Shape;13430;p67"/>
            <p:cNvSpPr/>
            <p:nvPr/>
          </p:nvSpPr>
          <p:spPr>
            <a:xfrm>
              <a:off x="7287676" y="443907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1" name="Google Shape;13431;p67"/>
            <p:cNvSpPr/>
            <p:nvPr/>
          </p:nvSpPr>
          <p:spPr>
            <a:xfrm>
              <a:off x="7287676" y="44407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2" name="Google Shape;13432;p67"/>
            <p:cNvSpPr/>
            <p:nvPr/>
          </p:nvSpPr>
          <p:spPr>
            <a:xfrm>
              <a:off x="7288498" y="4439933"/>
              <a:ext cx="3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3" name="Google Shape;13433;p67"/>
            <p:cNvSpPr/>
            <p:nvPr/>
          </p:nvSpPr>
          <p:spPr>
            <a:xfrm>
              <a:off x="7288498" y="4439933"/>
              <a:ext cx="3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4" name="Google Shape;13434;p67"/>
            <p:cNvSpPr/>
            <p:nvPr/>
          </p:nvSpPr>
          <p:spPr>
            <a:xfrm>
              <a:off x="7299256" y="440601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5" name="Google Shape;13435;p67"/>
            <p:cNvSpPr/>
            <p:nvPr/>
          </p:nvSpPr>
          <p:spPr>
            <a:xfrm>
              <a:off x="7295931" y="442256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6" name="Google Shape;13436;p67"/>
            <p:cNvSpPr/>
            <p:nvPr/>
          </p:nvSpPr>
          <p:spPr>
            <a:xfrm>
              <a:off x="7297574" y="440601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7" name="Google Shape;13437;p67"/>
            <p:cNvSpPr/>
            <p:nvPr/>
          </p:nvSpPr>
          <p:spPr>
            <a:xfrm>
              <a:off x="7287676" y="443742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8" name="Google Shape;13438;p67"/>
            <p:cNvSpPr/>
            <p:nvPr/>
          </p:nvSpPr>
          <p:spPr>
            <a:xfrm>
              <a:off x="7290141" y="442009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39" name="Google Shape;13439;p67"/>
            <p:cNvSpPr/>
            <p:nvPr/>
          </p:nvSpPr>
          <p:spPr>
            <a:xfrm>
              <a:off x="7297574" y="440601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0" name="Google Shape;13440;p67"/>
            <p:cNvSpPr/>
            <p:nvPr/>
          </p:nvSpPr>
          <p:spPr>
            <a:xfrm>
              <a:off x="7297574" y="441759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1" name="Google Shape;13441;p67"/>
            <p:cNvSpPr/>
            <p:nvPr/>
          </p:nvSpPr>
          <p:spPr>
            <a:xfrm>
              <a:off x="7297574" y="441677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2" name="Google Shape;13442;p67"/>
            <p:cNvSpPr/>
            <p:nvPr/>
          </p:nvSpPr>
          <p:spPr>
            <a:xfrm>
              <a:off x="7299256" y="440601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3" name="Google Shape;13443;p67"/>
            <p:cNvSpPr/>
            <p:nvPr/>
          </p:nvSpPr>
          <p:spPr>
            <a:xfrm>
              <a:off x="7298434" y="441348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4" name="Google Shape;13444;p67"/>
            <p:cNvSpPr/>
            <p:nvPr/>
          </p:nvSpPr>
          <p:spPr>
            <a:xfrm>
              <a:off x="7293466" y="443163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5" name="Google Shape;13445;p67"/>
            <p:cNvSpPr/>
            <p:nvPr/>
          </p:nvSpPr>
          <p:spPr>
            <a:xfrm>
              <a:off x="7289319" y="4428353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21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6" name="Google Shape;13446;p67"/>
            <p:cNvSpPr/>
            <p:nvPr/>
          </p:nvSpPr>
          <p:spPr>
            <a:xfrm>
              <a:off x="7289319" y="44283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7" name="Google Shape;13447;p67"/>
            <p:cNvSpPr/>
            <p:nvPr/>
          </p:nvSpPr>
          <p:spPr>
            <a:xfrm>
              <a:off x="7288498" y="44308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8" name="Google Shape;13448;p67"/>
            <p:cNvSpPr/>
            <p:nvPr/>
          </p:nvSpPr>
          <p:spPr>
            <a:xfrm>
              <a:off x="7288498" y="442999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1" y="1"/>
                    <a:pt x="1" y="1"/>
                    <a:pt x="2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49" name="Google Shape;13449;p67"/>
            <p:cNvSpPr/>
            <p:nvPr/>
          </p:nvSpPr>
          <p:spPr>
            <a:xfrm>
              <a:off x="7289319" y="44275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0" name="Google Shape;13450;p67"/>
            <p:cNvSpPr/>
            <p:nvPr/>
          </p:nvSpPr>
          <p:spPr>
            <a:xfrm>
              <a:off x="7286854" y="4406014"/>
              <a:ext cx="14084" cy="34780"/>
            </a:xfrm>
            <a:custGeom>
              <a:avLst/>
              <a:gdLst/>
              <a:ahLst/>
              <a:cxnLst/>
              <a:rect l="l" t="t" r="r" b="b"/>
              <a:pathLst>
                <a:path w="360" h="889" extrusionOk="0">
                  <a:moveTo>
                    <a:pt x="43" y="656"/>
                  </a:moveTo>
                  <a:cubicBezTo>
                    <a:pt x="43" y="677"/>
                    <a:pt x="43" y="677"/>
                    <a:pt x="64" y="677"/>
                  </a:cubicBezTo>
                  <a:cubicBezTo>
                    <a:pt x="64" y="677"/>
                    <a:pt x="43" y="677"/>
                    <a:pt x="43" y="656"/>
                  </a:cubicBezTo>
                  <a:close/>
                  <a:moveTo>
                    <a:pt x="7" y="880"/>
                  </a:moveTo>
                  <a:lnTo>
                    <a:pt x="7" y="880"/>
                  </a:lnTo>
                  <a:cubicBezTo>
                    <a:pt x="10" y="881"/>
                    <a:pt x="11" y="885"/>
                    <a:pt x="6" y="887"/>
                  </a:cubicBezTo>
                  <a:lnTo>
                    <a:pt x="6" y="887"/>
                  </a:lnTo>
                  <a:cubicBezTo>
                    <a:pt x="5" y="887"/>
                    <a:pt x="4" y="886"/>
                    <a:pt x="3" y="885"/>
                  </a:cubicBezTo>
                  <a:lnTo>
                    <a:pt x="3" y="885"/>
                  </a:lnTo>
                  <a:cubicBezTo>
                    <a:pt x="5" y="883"/>
                    <a:pt x="6" y="881"/>
                    <a:pt x="7" y="880"/>
                  </a:cubicBezTo>
                  <a:close/>
                  <a:moveTo>
                    <a:pt x="275" y="1"/>
                  </a:moveTo>
                  <a:cubicBezTo>
                    <a:pt x="254" y="1"/>
                    <a:pt x="275" y="22"/>
                    <a:pt x="254" y="22"/>
                  </a:cubicBezTo>
                  <a:lnTo>
                    <a:pt x="233" y="22"/>
                  </a:lnTo>
                  <a:cubicBezTo>
                    <a:pt x="233" y="43"/>
                    <a:pt x="190" y="43"/>
                    <a:pt x="212" y="43"/>
                  </a:cubicBezTo>
                  <a:lnTo>
                    <a:pt x="190" y="43"/>
                  </a:lnTo>
                  <a:cubicBezTo>
                    <a:pt x="212" y="64"/>
                    <a:pt x="190" y="64"/>
                    <a:pt x="190" y="64"/>
                  </a:cubicBezTo>
                  <a:cubicBezTo>
                    <a:pt x="169" y="64"/>
                    <a:pt x="169" y="85"/>
                    <a:pt x="169" y="85"/>
                  </a:cubicBezTo>
                  <a:cubicBezTo>
                    <a:pt x="169" y="85"/>
                    <a:pt x="169" y="85"/>
                    <a:pt x="169" y="107"/>
                  </a:cubicBezTo>
                  <a:cubicBezTo>
                    <a:pt x="148" y="107"/>
                    <a:pt x="148" y="128"/>
                    <a:pt x="148" y="128"/>
                  </a:cubicBezTo>
                  <a:cubicBezTo>
                    <a:pt x="148" y="149"/>
                    <a:pt x="127" y="170"/>
                    <a:pt x="127" y="191"/>
                  </a:cubicBezTo>
                  <a:lnTo>
                    <a:pt x="148" y="191"/>
                  </a:lnTo>
                  <a:cubicBezTo>
                    <a:pt x="127" y="191"/>
                    <a:pt x="148" y="212"/>
                    <a:pt x="127" y="212"/>
                  </a:cubicBezTo>
                  <a:cubicBezTo>
                    <a:pt x="127" y="233"/>
                    <a:pt x="106" y="233"/>
                    <a:pt x="127" y="254"/>
                  </a:cubicBezTo>
                  <a:cubicBezTo>
                    <a:pt x="127" y="254"/>
                    <a:pt x="118" y="254"/>
                    <a:pt x="112" y="260"/>
                  </a:cubicBezTo>
                  <a:lnTo>
                    <a:pt x="112" y="260"/>
                  </a:lnTo>
                  <a:lnTo>
                    <a:pt x="106" y="254"/>
                  </a:lnTo>
                  <a:lnTo>
                    <a:pt x="106" y="276"/>
                  </a:lnTo>
                  <a:cubicBezTo>
                    <a:pt x="106" y="268"/>
                    <a:pt x="108" y="263"/>
                    <a:pt x="112" y="260"/>
                  </a:cubicBezTo>
                  <a:lnTo>
                    <a:pt x="112" y="260"/>
                  </a:lnTo>
                  <a:lnTo>
                    <a:pt x="127" y="276"/>
                  </a:lnTo>
                  <a:lnTo>
                    <a:pt x="106" y="276"/>
                  </a:lnTo>
                  <a:cubicBezTo>
                    <a:pt x="106" y="276"/>
                    <a:pt x="106" y="276"/>
                    <a:pt x="106" y="297"/>
                  </a:cubicBezTo>
                  <a:cubicBezTo>
                    <a:pt x="106" y="297"/>
                    <a:pt x="106" y="318"/>
                    <a:pt x="106" y="318"/>
                  </a:cubicBezTo>
                  <a:cubicBezTo>
                    <a:pt x="85" y="318"/>
                    <a:pt x="106" y="339"/>
                    <a:pt x="85" y="339"/>
                  </a:cubicBezTo>
                  <a:cubicBezTo>
                    <a:pt x="85" y="339"/>
                    <a:pt x="106" y="360"/>
                    <a:pt x="85" y="360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5" y="392"/>
                    <a:pt x="85" y="392"/>
                    <a:pt x="85" y="392"/>
                  </a:cubicBezTo>
                  <a:cubicBezTo>
                    <a:pt x="85" y="392"/>
                    <a:pt x="85" y="392"/>
                    <a:pt x="85" y="402"/>
                  </a:cubicBezTo>
                  <a:cubicBezTo>
                    <a:pt x="85" y="402"/>
                    <a:pt x="85" y="402"/>
                    <a:pt x="85" y="423"/>
                  </a:cubicBezTo>
                  <a:lnTo>
                    <a:pt x="64" y="423"/>
                  </a:lnTo>
                  <a:cubicBezTo>
                    <a:pt x="64" y="423"/>
                    <a:pt x="64" y="445"/>
                    <a:pt x="64" y="466"/>
                  </a:cubicBezTo>
                  <a:lnTo>
                    <a:pt x="43" y="487"/>
                  </a:lnTo>
                  <a:cubicBezTo>
                    <a:pt x="43" y="508"/>
                    <a:pt x="64" y="508"/>
                    <a:pt x="64" y="508"/>
                  </a:cubicBezTo>
                  <a:cubicBezTo>
                    <a:pt x="85" y="508"/>
                    <a:pt x="64" y="508"/>
                    <a:pt x="85" y="529"/>
                  </a:cubicBezTo>
                  <a:lnTo>
                    <a:pt x="64" y="529"/>
                  </a:lnTo>
                  <a:cubicBezTo>
                    <a:pt x="64" y="529"/>
                    <a:pt x="85" y="529"/>
                    <a:pt x="85" y="550"/>
                  </a:cubicBezTo>
                  <a:cubicBezTo>
                    <a:pt x="71" y="550"/>
                    <a:pt x="66" y="541"/>
                    <a:pt x="64" y="541"/>
                  </a:cubicBezTo>
                  <a:cubicBezTo>
                    <a:pt x="64" y="541"/>
                    <a:pt x="64" y="543"/>
                    <a:pt x="64" y="550"/>
                  </a:cubicBezTo>
                  <a:cubicBezTo>
                    <a:pt x="64" y="550"/>
                    <a:pt x="85" y="550"/>
                    <a:pt x="64" y="571"/>
                  </a:cubicBezTo>
                  <a:cubicBezTo>
                    <a:pt x="64" y="582"/>
                    <a:pt x="69" y="582"/>
                    <a:pt x="74" y="582"/>
                  </a:cubicBezTo>
                  <a:cubicBezTo>
                    <a:pt x="80" y="582"/>
                    <a:pt x="85" y="582"/>
                    <a:pt x="85" y="592"/>
                  </a:cubicBezTo>
                  <a:lnTo>
                    <a:pt x="64" y="592"/>
                  </a:lnTo>
                  <a:cubicBezTo>
                    <a:pt x="64" y="603"/>
                    <a:pt x="64" y="603"/>
                    <a:pt x="64" y="603"/>
                  </a:cubicBezTo>
                  <a:cubicBezTo>
                    <a:pt x="64" y="603"/>
                    <a:pt x="64" y="603"/>
                    <a:pt x="64" y="614"/>
                  </a:cubicBezTo>
                  <a:cubicBezTo>
                    <a:pt x="64" y="635"/>
                    <a:pt x="64" y="635"/>
                    <a:pt x="64" y="635"/>
                  </a:cubicBezTo>
                  <a:lnTo>
                    <a:pt x="43" y="635"/>
                  </a:lnTo>
                  <a:cubicBezTo>
                    <a:pt x="43" y="656"/>
                    <a:pt x="64" y="656"/>
                    <a:pt x="64" y="656"/>
                  </a:cubicBezTo>
                  <a:cubicBezTo>
                    <a:pt x="64" y="656"/>
                    <a:pt x="64" y="656"/>
                    <a:pt x="64" y="677"/>
                  </a:cubicBezTo>
                  <a:lnTo>
                    <a:pt x="43" y="677"/>
                  </a:lnTo>
                  <a:cubicBezTo>
                    <a:pt x="43" y="677"/>
                    <a:pt x="64" y="677"/>
                    <a:pt x="64" y="698"/>
                  </a:cubicBezTo>
                  <a:lnTo>
                    <a:pt x="43" y="698"/>
                  </a:lnTo>
                  <a:cubicBezTo>
                    <a:pt x="43" y="698"/>
                    <a:pt x="64" y="719"/>
                    <a:pt x="43" y="719"/>
                  </a:cubicBezTo>
                  <a:cubicBezTo>
                    <a:pt x="43" y="740"/>
                    <a:pt x="43" y="740"/>
                    <a:pt x="43" y="740"/>
                  </a:cubicBezTo>
                  <a:cubicBezTo>
                    <a:pt x="43" y="740"/>
                    <a:pt x="43" y="761"/>
                    <a:pt x="43" y="761"/>
                  </a:cubicBezTo>
                  <a:lnTo>
                    <a:pt x="21" y="761"/>
                  </a:lnTo>
                  <a:cubicBezTo>
                    <a:pt x="43" y="761"/>
                    <a:pt x="43" y="761"/>
                    <a:pt x="43" y="783"/>
                  </a:cubicBezTo>
                  <a:lnTo>
                    <a:pt x="21" y="783"/>
                  </a:lnTo>
                  <a:cubicBezTo>
                    <a:pt x="43" y="783"/>
                    <a:pt x="43" y="783"/>
                    <a:pt x="43" y="804"/>
                  </a:cubicBezTo>
                  <a:lnTo>
                    <a:pt x="21" y="804"/>
                  </a:lnTo>
                  <a:cubicBezTo>
                    <a:pt x="43" y="804"/>
                    <a:pt x="21" y="825"/>
                    <a:pt x="43" y="825"/>
                  </a:cubicBezTo>
                  <a:lnTo>
                    <a:pt x="21" y="825"/>
                  </a:lnTo>
                  <a:lnTo>
                    <a:pt x="21" y="846"/>
                  </a:lnTo>
                  <a:cubicBezTo>
                    <a:pt x="0" y="846"/>
                    <a:pt x="21" y="867"/>
                    <a:pt x="21" y="867"/>
                  </a:cubicBezTo>
                  <a:lnTo>
                    <a:pt x="0" y="867"/>
                  </a:lnTo>
                  <a:cubicBezTo>
                    <a:pt x="0" y="867"/>
                    <a:pt x="0" y="867"/>
                    <a:pt x="0" y="867"/>
                  </a:cubicBezTo>
                  <a:lnTo>
                    <a:pt x="0" y="867"/>
                  </a:lnTo>
                  <a:cubicBezTo>
                    <a:pt x="0" y="867"/>
                    <a:pt x="15" y="867"/>
                    <a:pt x="7" y="880"/>
                  </a:cubicBezTo>
                  <a:lnTo>
                    <a:pt x="7" y="880"/>
                  </a:lnTo>
                  <a:cubicBezTo>
                    <a:pt x="7" y="879"/>
                    <a:pt x="6" y="879"/>
                    <a:pt x="5" y="879"/>
                  </a:cubicBezTo>
                  <a:cubicBezTo>
                    <a:pt x="4" y="879"/>
                    <a:pt x="2" y="880"/>
                    <a:pt x="1" y="882"/>
                  </a:cubicBezTo>
                  <a:lnTo>
                    <a:pt x="1" y="882"/>
                  </a:lnTo>
                  <a:cubicBezTo>
                    <a:pt x="0" y="879"/>
                    <a:pt x="0" y="874"/>
                    <a:pt x="0" y="867"/>
                  </a:cubicBezTo>
                  <a:cubicBezTo>
                    <a:pt x="0" y="888"/>
                    <a:pt x="0" y="888"/>
                    <a:pt x="0" y="888"/>
                  </a:cubicBezTo>
                  <a:cubicBezTo>
                    <a:pt x="3" y="888"/>
                    <a:pt x="5" y="888"/>
                    <a:pt x="6" y="887"/>
                  </a:cubicBezTo>
                  <a:lnTo>
                    <a:pt x="6" y="887"/>
                  </a:lnTo>
                  <a:cubicBezTo>
                    <a:pt x="9" y="888"/>
                    <a:pt x="14" y="888"/>
                    <a:pt x="21" y="888"/>
                  </a:cubicBezTo>
                  <a:lnTo>
                    <a:pt x="43" y="888"/>
                  </a:lnTo>
                  <a:cubicBezTo>
                    <a:pt x="64" y="888"/>
                    <a:pt x="43" y="888"/>
                    <a:pt x="43" y="867"/>
                  </a:cubicBezTo>
                  <a:lnTo>
                    <a:pt x="64" y="867"/>
                  </a:lnTo>
                  <a:cubicBezTo>
                    <a:pt x="64" y="846"/>
                    <a:pt x="64" y="846"/>
                    <a:pt x="64" y="846"/>
                  </a:cubicBezTo>
                  <a:lnTo>
                    <a:pt x="85" y="846"/>
                  </a:lnTo>
                  <a:lnTo>
                    <a:pt x="85" y="825"/>
                  </a:lnTo>
                  <a:cubicBezTo>
                    <a:pt x="106" y="825"/>
                    <a:pt x="85" y="804"/>
                    <a:pt x="85" y="804"/>
                  </a:cubicBezTo>
                  <a:lnTo>
                    <a:pt x="106" y="804"/>
                  </a:lnTo>
                  <a:cubicBezTo>
                    <a:pt x="106" y="783"/>
                    <a:pt x="106" y="783"/>
                    <a:pt x="106" y="783"/>
                  </a:cubicBezTo>
                  <a:lnTo>
                    <a:pt x="106" y="761"/>
                  </a:lnTo>
                  <a:cubicBezTo>
                    <a:pt x="106" y="740"/>
                    <a:pt x="127" y="740"/>
                    <a:pt x="106" y="740"/>
                  </a:cubicBezTo>
                  <a:lnTo>
                    <a:pt x="127" y="740"/>
                  </a:lnTo>
                  <a:cubicBezTo>
                    <a:pt x="127" y="730"/>
                    <a:pt x="127" y="730"/>
                    <a:pt x="127" y="730"/>
                  </a:cubicBezTo>
                  <a:cubicBezTo>
                    <a:pt x="127" y="730"/>
                    <a:pt x="127" y="730"/>
                    <a:pt x="127" y="719"/>
                  </a:cubicBezTo>
                  <a:lnTo>
                    <a:pt x="148" y="719"/>
                  </a:lnTo>
                  <a:lnTo>
                    <a:pt x="148" y="698"/>
                  </a:lnTo>
                  <a:cubicBezTo>
                    <a:pt x="127" y="698"/>
                    <a:pt x="148" y="698"/>
                    <a:pt x="148" y="677"/>
                  </a:cubicBezTo>
                  <a:cubicBezTo>
                    <a:pt x="148" y="677"/>
                    <a:pt x="148" y="677"/>
                    <a:pt x="148" y="656"/>
                  </a:cubicBezTo>
                  <a:lnTo>
                    <a:pt x="169" y="656"/>
                  </a:lnTo>
                  <a:cubicBezTo>
                    <a:pt x="169" y="656"/>
                    <a:pt x="169" y="635"/>
                    <a:pt x="169" y="635"/>
                  </a:cubicBezTo>
                  <a:cubicBezTo>
                    <a:pt x="169" y="635"/>
                    <a:pt x="169" y="614"/>
                    <a:pt x="169" y="614"/>
                  </a:cubicBezTo>
                  <a:cubicBezTo>
                    <a:pt x="169" y="614"/>
                    <a:pt x="190" y="614"/>
                    <a:pt x="190" y="592"/>
                  </a:cubicBezTo>
                  <a:cubicBezTo>
                    <a:pt x="190" y="592"/>
                    <a:pt x="190" y="592"/>
                    <a:pt x="190" y="571"/>
                  </a:cubicBezTo>
                  <a:lnTo>
                    <a:pt x="212" y="571"/>
                  </a:lnTo>
                  <a:cubicBezTo>
                    <a:pt x="212" y="571"/>
                    <a:pt x="212" y="550"/>
                    <a:pt x="190" y="550"/>
                  </a:cubicBezTo>
                  <a:lnTo>
                    <a:pt x="212" y="550"/>
                  </a:lnTo>
                  <a:cubicBezTo>
                    <a:pt x="212" y="550"/>
                    <a:pt x="212" y="550"/>
                    <a:pt x="212" y="529"/>
                  </a:cubicBezTo>
                  <a:cubicBezTo>
                    <a:pt x="212" y="529"/>
                    <a:pt x="212" y="508"/>
                    <a:pt x="212" y="508"/>
                  </a:cubicBezTo>
                  <a:cubicBezTo>
                    <a:pt x="212" y="508"/>
                    <a:pt x="233" y="508"/>
                    <a:pt x="233" y="487"/>
                  </a:cubicBezTo>
                  <a:cubicBezTo>
                    <a:pt x="233" y="487"/>
                    <a:pt x="233" y="487"/>
                    <a:pt x="233" y="466"/>
                  </a:cubicBezTo>
                  <a:cubicBezTo>
                    <a:pt x="233" y="466"/>
                    <a:pt x="233" y="445"/>
                    <a:pt x="233" y="445"/>
                  </a:cubicBezTo>
                  <a:lnTo>
                    <a:pt x="233" y="423"/>
                  </a:lnTo>
                  <a:cubicBezTo>
                    <a:pt x="233" y="423"/>
                    <a:pt x="233" y="402"/>
                    <a:pt x="233" y="402"/>
                  </a:cubicBezTo>
                  <a:cubicBezTo>
                    <a:pt x="233" y="409"/>
                    <a:pt x="233" y="412"/>
                    <a:pt x="233" y="412"/>
                  </a:cubicBezTo>
                  <a:cubicBezTo>
                    <a:pt x="235" y="412"/>
                    <a:pt x="240" y="402"/>
                    <a:pt x="254" y="402"/>
                  </a:cubicBezTo>
                  <a:cubicBezTo>
                    <a:pt x="233" y="402"/>
                    <a:pt x="254" y="381"/>
                    <a:pt x="254" y="381"/>
                  </a:cubicBezTo>
                  <a:lnTo>
                    <a:pt x="233" y="360"/>
                  </a:lnTo>
                  <a:cubicBezTo>
                    <a:pt x="254" y="360"/>
                    <a:pt x="254" y="339"/>
                    <a:pt x="275" y="339"/>
                  </a:cubicBezTo>
                  <a:cubicBezTo>
                    <a:pt x="275" y="339"/>
                    <a:pt x="254" y="318"/>
                    <a:pt x="254" y="318"/>
                  </a:cubicBezTo>
                  <a:cubicBezTo>
                    <a:pt x="275" y="297"/>
                    <a:pt x="275" y="297"/>
                    <a:pt x="275" y="297"/>
                  </a:cubicBezTo>
                  <a:cubicBezTo>
                    <a:pt x="264" y="286"/>
                    <a:pt x="264" y="286"/>
                    <a:pt x="267" y="286"/>
                  </a:cubicBezTo>
                  <a:cubicBezTo>
                    <a:pt x="270" y="286"/>
                    <a:pt x="275" y="286"/>
                    <a:pt x="275" y="276"/>
                  </a:cubicBezTo>
                  <a:cubicBezTo>
                    <a:pt x="275" y="276"/>
                    <a:pt x="275" y="276"/>
                    <a:pt x="275" y="254"/>
                  </a:cubicBezTo>
                  <a:lnTo>
                    <a:pt x="296" y="254"/>
                  </a:lnTo>
                  <a:cubicBezTo>
                    <a:pt x="275" y="233"/>
                    <a:pt x="296" y="233"/>
                    <a:pt x="296" y="212"/>
                  </a:cubicBezTo>
                  <a:cubicBezTo>
                    <a:pt x="296" y="212"/>
                    <a:pt x="296" y="191"/>
                    <a:pt x="296" y="191"/>
                  </a:cubicBezTo>
                  <a:cubicBezTo>
                    <a:pt x="296" y="191"/>
                    <a:pt x="359" y="64"/>
                    <a:pt x="31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1" name="Google Shape;13451;p67"/>
            <p:cNvSpPr/>
            <p:nvPr/>
          </p:nvSpPr>
          <p:spPr>
            <a:xfrm>
              <a:off x="7288498" y="44308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2" name="Google Shape;13452;p67"/>
            <p:cNvSpPr/>
            <p:nvPr/>
          </p:nvSpPr>
          <p:spPr>
            <a:xfrm>
              <a:off x="7289319" y="44283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3" name="Google Shape;13453;p67"/>
            <p:cNvSpPr/>
            <p:nvPr/>
          </p:nvSpPr>
          <p:spPr>
            <a:xfrm>
              <a:off x="7289319" y="44275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4" name="Google Shape;13454;p67"/>
            <p:cNvSpPr/>
            <p:nvPr/>
          </p:nvSpPr>
          <p:spPr>
            <a:xfrm>
              <a:off x="7288498" y="443246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5" name="Google Shape;13455;p67"/>
            <p:cNvSpPr/>
            <p:nvPr/>
          </p:nvSpPr>
          <p:spPr>
            <a:xfrm>
              <a:off x="7287676" y="443742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6" name="Google Shape;13456;p67"/>
            <p:cNvSpPr/>
            <p:nvPr/>
          </p:nvSpPr>
          <p:spPr>
            <a:xfrm>
              <a:off x="7287676" y="443742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0" y="1"/>
                  </a:cubicBezTo>
                  <a:cubicBezTo>
                    <a:pt x="0" y="1"/>
                    <a:pt x="0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7" name="Google Shape;13457;p67"/>
            <p:cNvSpPr/>
            <p:nvPr/>
          </p:nvSpPr>
          <p:spPr>
            <a:xfrm>
              <a:off x="7289319" y="443163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8" name="Google Shape;13458;p67"/>
            <p:cNvSpPr/>
            <p:nvPr/>
          </p:nvSpPr>
          <p:spPr>
            <a:xfrm>
              <a:off x="7287676" y="443660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2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59" name="Google Shape;13459;p67"/>
            <p:cNvSpPr/>
            <p:nvPr/>
          </p:nvSpPr>
          <p:spPr>
            <a:xfrm>
              <a:off x="7287676" y="443742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0" name="Google Shape;13460;p67"/>
            <p:cNvSpPr/>
            <p:nvPr/>
          </p:nvSpPr>
          <p:spPr>
            <a:xfrm>
              <a:off x="7288498" y="443414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1" name="Google Shape;13461;p67"/>
            <p:cNvSpPr/>
            <p:nvPr/>
          </p:nvSpPr>
          <p:spPr>
            <a:xfrm>
              <a:off x="7287676" y="44366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2" name="Google Shape;13462;p67"/>
            <p:cNvSpPr/>
            <p:nvPr/>
          </p:nvSpPr>
          <p:spPr>
            <a:xfrm>
              <a:off x="7287676" y="443742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3" name="Google Shape;13463;p67"/>
            <p:cNvSpPr/>
            <p:nvPr/>
          </p:nvSpPr>
          <p:spPr>
            <a:xfrm>
              <a:off x="7288498" y="4434964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21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4" name="Google Shape;13464;p67"/>
            <p:cNvSpPr/>
            <p:nvPr/>
          </p:nvSpPr>
          <p:spPr>
            <a:xfrm>
              <a:off x="7355435" y="4446544"/>
              <a:ext cx="3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5" name="Google Shape;13465;p67"/>
            <p:cNvSpPr/>
            <p:nvPr/>
          </p:nvSpPr>
          <p:spPr>
            <a:xfrm>
              <a:off x="7355435" y="444486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6" name="Google Shape;13466;p67"/>
            <p:cNvSpPr/>
            <p:nvPr/>
          </p:nvSpPr>
          <p:spPr>
            <a:xfrm>
              <a:off x="7355435" y="44481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7" name="Google Shape;13467;p67"/>
            <p:cNvSpPr/>
            <p:nvPr/>
          </p:nvSpPr>
          <p:spPr>
            <a:xfrm>
              <a:off x="7354613" y="4439933"/>
              <a:ext cx="3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8" name="Google Shape;13468;p67"/>
            <p:cNvSpPr/>
            <p:nvPr/>
          </p:nvSpPr>
          <p:spPr>
            <a:xfrm>
              <a:off x="7354613" y="444239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69" name="Google Shape;13469;p67"/>
            <p:cNvSpPr/>
            <p:nvPr/>
          </p:nvSpPr>
          <p:spPr>
            <a:xfrm>
              <a:off x="7353792" y="444983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0" name="Google Shape;13470;p67"/>
            <p:cNvSpPr/>
            <p:nvPr/>
          </p:nvSpPr>
          <p:spPr>
            <a:xfrm>
              <a:off x="7354613" y="445065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1" name="Google Shape;13471;p67"/>
            <p:cNvSpPr/>
            <p:nvPr/>
          </p:nvSpPr>
          <p:spPr>
            <a:xfrm>
              <a:off x="7355435" y="444983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2" name="Google Shape;13472;p67"/>
            <p:cNvSpPr/>
            <p:nvPr/>
          </p:nvSpPr>
          <p:spPr>
            <a:xfrm>
              <a:off x="7354613" y="444983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2" y="0"/>
                  </a:lnTo>
                  <a:cubicBezTo>
                    <a:pt x="22" y="0"/>
                    <a:pt x="22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3" name="Google Shape;13473;p67"/>
            <p:cNvSpPr/>
            <p:nvPr/>
          </p:nvSpPr>
          <p:spPr>
            <a:xfrm>
              <a:off x="7348002" y="442420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4" name="Google Shape;13474;p67"/>
            <p:cNvSpPr/>
            <p:nvPr/>
          </p:nvSpPr>
          <p:spPr>
            <a:xfrm>
              <a:off x="7352970" y="443578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5" name="Google Shape;13475;p67"/>
            <p:cNvSpPr/>
            <p:nvPr/>
          </p:nvSpPr>
          <p:spPr>
            <a:xfrm>
              <a:off x="7346359" y="44250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6" name="Google Shape;13476;p67"/>
            <p:cNvSpPr/>
            <p:nvPr/>
          </p:nvSpPr>
          <p:spPr>
            <a:xfrm>
              <a:off x="7352970" y="444900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7" name="Google Shape;13477;p67"/>
            <p:cNvSpPr/>
            <p:nvPr/>
          </p:nvSpPr>
          <p:spPr>
            <a:xfrm>
              <a:off x="7347180" y="443742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8" name="Google Shape;13478;p67"/>
            <p:cNvSpPr/>
            <p:nvPr/>
          </p:nvSpPr>
          <p:spPr>
            <a:xfrm>
              <a:off x="7346359" y="44250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79" name="Google Shape;13479;p67"/>
            <p:cNvSpPr/>
            <p:nvPr/>
          </p:nvSpPr>
          <p:spPr>
            <a:xfrm>
              <a:off x="7352149" y="443163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0" name="Google Shape;13480;p67"/>
            <p:cNvSpPr/>
            <p:nvPr/>
          </p:nvSpPr>
          <p:spPr>
            <a:xfrm>
              <a:off x="7352149" y="443163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1" name="Google Shape;13481;p67"/>
            <p:cNvSpPr/>
            <p:nvPr/>
          </p:nvSpPr>
          <p:spPr>
            <a:xfrm>
              <a:off x="7347180" y="442420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2" name="Google Shape;13482;p67"/>
            <p:cNvSpPr/>
            <p:nvPr/>
          </p:nvSpPr>
          <p:spPr>
            <a:xfrm>
              <a:off x="7350466" y="442917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3" name="Google Shape;13483;p67"/>
            <p:cNvSpPr/>
            <p:nvPr/>
          </p:nvSpPr>
          <p:spPr>
            <a:xfrm>
              <a:off x="7354613" y="44432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4" name="Google Shape;13484;p67"/>
            <p:cNvSpPr/>
            <p:nvPr/>
          </p:nvSpPr>
          <p:spPr>
            <a:xfrm>
              <a:off x="7350466" y="444239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5" name="Google Shape;13485;p67"/>
            <p:cNvSpPr/>
            <p:nvPr/>
          </p:nvSpPr>
          <p:spPr>
            <a:xfrm>
              <a:off x="7350466" y="444239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6" name="Google Shape;13486;p67"/>
            <p:cNvSpPr/>
            <p:nvPr/>
          </p:nvSpPr>
          <p:spPr>
            <a:xfrm>
              <a:off x="7350466" y="444239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7" name="Google Shape;13487;p67"/>
            <p:cNvSpPr/>
            <p:nvPr/>
          </p:nvSpPr>
          <p:spPr>
            <a:xfrm>
              <a:off x="7350466" y="444404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8" name="Google Shape;13488;p67"/>
            <p:cNvSpPr/>
            <p:nvPr/>
          </p:nvSpPr>
          <p:spPr>
            <a:xfrm>
              <a:off x="7350466" y="444404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89" name="Google Shape;13489;p67"/>
            <p:cNvSpPr/>
            <p:nvPr/>
          </p:nvSpPr>
          <p:spPr>
            <a:xfrm>
              <a:off x="7343855" y="4424206"/>
              <a:ext cx="11619" cy="27308"/>
            </a:xfrm>
            <a:custGeom>
              <a:avLst/>
              <a:gdLst/>
              <a:ahLst/>
              <a:cxnLst/>
              <a:rect l="l" t="t" r="r" b="b"/>
              <a:pathLst>
                <a:path w="297" h="698" extrusionOk="0">
                  <a:moveTo>
                    <a:pt x="85" y="318"/>
                  </a:moveTo>
                  <a:cubicBezTo>
                    <a:pt x="85" y="318"/>
                    <a:pt x="85" y="318"/>
                    <a:pt x="64" y="339"/>
                  </a:cubicBezTo>
                  <a:cubicBezTo>
                    <a:pt x="85" y="339"/>
                    <a:pt x="85" y="318"/>
                    <a:pt x="85" y="318"/>
                  </a:cubicBezTo>
                  <a:close/>
                  <a:moveTo>
                    <a:pt x="249" y="625"/>
                  </a:moveTo>
                  <a:cubicBezTo>
                    <a:pt x="243" y="625"/>
                    <a:pt x="233" y="634"/>
                    <a:pt x="233" y="634"/>
                  </a:cubicBezTo>
                  <a:lnTo>
                    <a:pt x="254" y="634"/>
                  </a:lnTo>
                  <a:cubicBezTo>
                    <a:pt x="254" y="627"/>
                    <a:pt x="252" y="625"/>
                    <a:pt x="249" y="625"/>
                  </a:cubicBezTo>
                  <a:close/>
                  <a:moveTo>
                    <a:pt x="64" y="1"/>
                  </a:moveTo>
                  <a:cubicBezTo>
                    <a:pt x="64" y="1"/>
                    <a:pt x="64" y="1"/>
                    <a:pt x="64" y="22"/>
                  </a:cubicBezTo>
                  <a:cubicBezTo>
                    <a:pt x="64" y="22"/>
                    <a:pt x="74" y="12"/>
                    <a:pt x="80" y="12"/>
                  </a:cubicBezTo>
                  <a:cubicBezTo>
                    <a:pt x="83" y="12"/>
                    <a:pt x="85" y="15"/>
                    <a:pt x="85" y="22"/>
                  </a:cubicBezTo>
                  <a:lnTo>
                    <a:pt x="64" y="22"/>
                  </a:lnTo>
                  <a:cubicBezTo>
                    <a:pt x="43" y="22"/>
                    <a:pt x="64" y="22"/>
                    <a:pt x="64" y="43"/>
                  </a:cubicBezTo>
                  <a:lnTo>
                    <a:pt x="43" y="43"/>
                  </a:lnTo>
                  <a:lnTo>
                    <a:pt x="43" y="64"/>
                  </a:lnTo>
                  <a:cubicBezTo>
                    <a:pt x="43" y="64"/>
                    <a:pt x="22" y="85"/>
                    <a:pt x="22" y="85"/>
                  </a:cubicBezTo>
                  <a:cubicBezTo>
                    <a:pt x="22" y="85"/>
                    <a:pt x="22" y="106"/>
                    <a:pt x="22" y="106"/>
                  </a:cubicBezTo>
                  <a:cubicBezTo>
                    <a:pt x="1" y="106"/>
                    <a:pt x="22" y="127"/>
                    <a:pt x="22" y="127"/>
                  </a:cubicBezTo>
                  <a:cubicBezTo>
                    <a:pt x="22" y="149"/>
                    <a:pt x="22" y="149"/>
                    <a:pt x="22" y="170"/>
                  </a:cubicBezTo>
                  <a:cubicBezTo>
                    <a:pt x="22" y="170"/>
                    <a:pt x="22" y="191"/>
                    <a:pt x="43" y="212"/>
                  </a:cubicBezTo>
                  <a:cubicBezTo>
                    <a:pt x="43" y="233"/>
                    <a:pt x="43" y="233"/>
                    <a:pt x="43" y="254"/>
                  </a:cubicBezTo>
                  <a:lnTo>
                    <a:pt x="64" y="254"/>
                  </a:lnTo>
                  <a:cubicBezTo>
                    <a:pt x="43" y="254"/>
                    <a:pt x="64" y="254"/>
                    <a:pt x="64" y="275"/>
                  </a:cubicBezTo>
                  <a:cubicBezTo>
                    <a:pt x="64" y="296"/>
                    <a:pt x="64" y="296"/>
                    <a:pt x="64" y="296"/>
                  </a:cubicBezTo>
                  <a:lnTo>
                    <a:pt x="85" y="296"/>
                  </a:lnTo>
                  <a:cubicBezTo>
                    <a:pt x="85" y="318"/>
                    <a:pt x="64" y="318"/>
                    <a:pt x="64" y="318"/>
                  </a:cubicBezTo>
                  <a:lnTo>
                    <a:pt x="85" y="318"/>
                  </a:lnTo>
                  <a:cubicBezTo>
                    <a:pt x="85" y="318"/>
                    <a:pt x="85" y="339"/>
                    <a:pt x="85" y="339"/>
                  </a:cubicBezTo>
                  <a:cubicBezTo>
                    <a:pt x="106" y="339"/>
                    <a:pt x="85" y="339"/>
                    <a:pt x="85" y="360"/>
                  </a:cubicBezTo>
                  <a:cubicBezTo>
                    <a:pt x="106" y="381"/>
                    <a:pt x="85" y="381"/>
                    <a:pt x="85" y="381"/>
                  </a:cubicBezTo>
                  <a:cubicBezTo>
                    <a:pt x="85" y="381"/>
                    <a:pt x="106" y="402"/>
                    <a:pt x="106" y="402"/>
                  </a:cubicBezTo>
                  <a:lnTo>
                    <a:pt x="106" y="423"/>
                  </a:lnTo>
                  <a:cubicBezTo>
                    <a:pt x="106" y="434"/>
                    <a:pt x="112" y="434"/>
                    <a:pt x="117" y="434"/>
                  </a:cubicBezTo>
                  <a:cubicBezTo>
                    <a:pt x="122" y="434"/>
                    <a:pt x="128" y="434"/>
                    <a:pt x="128" y="444"/>
                  </a:cubicBezTo>
                  <a:cubicBezTo>
                    <a:pt x="138" y="434"/>
                    <a:pt x="138" y="434"/>
                    <a:pt x="136" y="434"/>
                  </a:cubicBezTo>
                  <a:cubicBezTo>
                    <a:pt x="133" y="434"/>
                    <a:pt x="128" y="434"/>
                    <a:pt x="128" y="423"/>
                  </a:cubicBezTo>
                  <a:cubicBezTo>
                    <a:pt x="142" y="423"/>
                    <a:pt x="137" y="433"/>
                    <a:pt x="139" y="433"/>
                  </a:cubicBezTo>
                  <a:cubicBezTo>
                    <a:pt x="139" y="433"/>
                    <a:pt x="142" y="430"/>
                    <a:pt x="149" y="423"/>
                  </a:cubicBezTo>
                  <a:cubicBezTo>
                    <a:pt x="149" y="434"/>
                    <a:pt x="149" y="434"/>
                    <a:pt x="149" y="434"/>
                  </a:cubicBezTo>
                  <a:cubicBezTo>
                    <a:pt x="149" y="434"/>
                    <a:pt x="149" y="434"/>
                    <a:pt x="149" y="444"/>
                  </a:cubicBezTo>
                  <a:cubicBezTo>
                    <a:pt x="149" y="455"/>
                    <a:pt x="154" y="455"/>
                    <a:pt x="159" y="455"/>
                  </a:cubicBezTo>
                  <a:cubicBezTo>
                    <a:pt x="165" y="455"/>
                    <a:pt x="170" y="455"/>
                    <a:pt x="170" y="465"/>
                  </a:cubicBezTo>
                  <a:cubicBezTo>
                    <a:pt x="170" y="487"/>
                    <a:pt x="191" y="487"/>
                    <a:pt x="170" y="487"/>
                  </a:cubicBezTo>
                  <a:cubicBezTo>
                    <a:pt x="170" y="508"/>
                    <a:pt x="170" y="508"/>
                    <a:pt x="149" y="508"/>
                  </a:cubicBezTo>
                  <a:lnTo>
                    <a:pt x="170" y="508"/>
                  </a:lnTo>
                  <a:cubicBezTo>
                    <a:pt x="191" y="508"/>
                    <a:pt x="170" y="529"/>
                    <a:pt x="170" y="529"/>
                  </a:cubicBezTo>
                  <a:lnTo>
                    <a:pt x="212" y="529"/>
                  </a:lnTo>
                  <a:cubicBezTo>
                    <a:pt x="212" y="529"/>
                    <a:pt x="212" y="550"/>
                    <a:pt x="212" y="550"/>
                  </a:cubicBezTo>
                  <a:lnTo>
                    <a:pt x="191" y="550"/>
                  </a:lnTo>
                  <a:cubicBezTo>
                    <a:pt x="191" y="560"/>
                    <a:pt x="196" y="560"/>
                    <a:pt x="202" y="560"/>
                  </a:cubicBezTo>
                  <a:cubicBezTo>
                    <a:pt x="207" y="560"/>
                    <a:pt x="212" y="560"/>
                    <a:pt x="212" y="571"/>
                  </a:cubicBezTo>
                  <a:lnTo>
                    <a:pt x="233" y="571"/>
                  </a:lnTo>
                  <a:cubicBezTo>
                    <a:pt x="233" y="571"/>
                    <a:pt x="233" y="592"/>
                    <a:pt x="212" y="592"/>
                  </a:cubicBezTo>
                  <a:lnTo>
                    <a:pt x="212" y="592"/>
                  </a:lnTo>
                  <a:cubicBezTo>
                    <a:pt x="226" y="592"/>
                    <a:pt x="231" y="583"/>
                    <a:pt x="232" y="583"/>
                  </a:cubicBezTo>
                  <a:cubicBezTo>
                    <a:pt x="233" y="583"/>
                    <a:pt x="233" y="585"/>
                    <a:pt x="233" y="592"/>
                  </a:cubicBezTo>
                  <a:cubicBezTo>
                    <a:pt x="212" y="592"/>
                    <a:pt x="233" y="592"/>
                    <a:pt x="212" y="613"/>
                  </a:cubicBezTo>
                  <a:cubicBezTo>
                    <a:pt x="219" y="606"/>
                    <a:pt x="224" y="604"/>
                    <a:pt x="227" y="604"/>
                  </a:cubicBezTo>
                  <a:cubicBezTo>
                    <a:pt x="233" y="604"/>
                    <a:pt x="233" y="613"/>
                    <a:pt x="233" y="613"/>
                  </a:cubicBezTo>
                  <a:cubicBezTo>
                    <a:pt x="233" y="613"/>
                    <a:pt x="233" y="613"/>
                    <a:pt x="233" y="634"/>
                  </a:cubicBezTo>
                  <a:cubicBezTo>
                    <a:pt x="233" y="613"/>
                    <a:pt x="254" y="613"/>
                    <a:pt x="254" y="613"/>
                  </a:cubicBezTo>
                  <a:cubicBezTo>
                    <a:pt x="254" y="613"/>
                    <a:pt x="254" y="613"/>
                    <a:pt x="254" y="634"/>
                  </a:cubicBezTo>
                  <a:cubicBezTo>
                    <a:pt x="233" y="655"/>
                    <a:pt x="233" y="655"/>
                    <a:pt x="233" y="655"/>
                  </a:cubicBezTo>
                  <a:cubicBezTo>
                    <a:pt x="247" y="655"/>
                    <a:pt x="252" y="646"/>
                    <a:pt x="254" y="646"/>
                  </a:cubicBezTo>
                  <a:cubicBezTo>
                    <a:pt x="254" y="646"/>
                    <a:pt x="254" y="648"/>
                    <a:pt x="254" y="655"/>
                  </a:cubicBezTo>
                  <a:cubicBezTo>
                    <a:pt x="254" y="677"/>
                    <a:pt x="254" y="677"/>
                    <a:pt x="254" y="677"/>
                  </a:cubicBezTo>
                  <a:cubicBezTo>
                    <a:pt x="275" y="677"/>
                    <a:pt x="254" y="698"/>
                    <a:pt x="254" y="698"/>
                  </a:cubicBezTo>
                  <a:cubicBezTo>
                    <a:pt x="254" y="698"/>
                    <a:pt x="254" y="698"/>
                    <a:pt x="275" y="677"/>
                  </a:cubicBezTo>
                  <a:lnTo>
                    <a:pt x="275" y="677"/>
                  </a:lnTo>
                  <a:cubicBezTo>
                    <a:pt x="254" y="698"/>
                    <a:pt x="275" y="698"/>
                    <a:pt x="275" y="698"/>
                  </a:cubicBezTo>
                  <a:cubicBezTo>
                    <a:pt x="275" y="687"/>
                    <a:pt x="275" y="687"/>
                    <a:pt x="275" y="687"/>
                  </a:cubicBezTo>
                  <a:cubicBezTo>
                    <a:pt x="275" y="687"/>
                    <a:pt x="275" y="687"/>
                    <a:pt x="275" y="677"/>
                  </a:cubicBezTo>
                  <a:lnTo>
                    <a:pt x="297" y="677"/>
                  </a:lnTo>
                  <a:cubicBezTo>
                    <a:pt x="297" y="655"/>
                    <a:pt x="275" y="655"/>
                    <a:pt x="275" y="655"/>
                  </a:cubicBezTo>
                  <a:lnTo>
                    <a:pt x="297" y="655"/>
                  </a:lnTo>
                  <a:lnTo>
                    <a:pt x="297" y="634"/>
                  </a:lnTo>
                  <a:cubicBezTo>
                    <a:pt x="297" y="634"/>
                    <a:pt x="297" y="613"/>
                    <a:pt x="297" y="613"/>
                  </a:cubicBezTo>
                  <a:cubicBezTo>
                    <a:pt x="297" y="603"/>
                    <a:pt x="297" y="603"/>
                    <a:pt x="297" y="603"/>
                  </a:cubicBezTo>
                  <a:cubicBezTo>
                    <a:pt x="297" y="603"/>
                    <a:pt x="297" y="603"/>
                    <a:pt x="297" y="592"/>
                  </a:cubicBezTo>
                  <a:cubicBezTo>
                    <a:pt x="297" y="571"/>
                    <a:pt x="297" y="571"/>
                    <a:pt x="297" y="571"/>
                  </a:cubicBezTo>
                  <a:cubicBezTo>
                    <a:pt x="297" y="571"/>
                    <a:pt x="275" y="571"/>
                    <a:pt x="297" y="550"/>
                  </a:cubicBezTo>
                  <a:lnTo>
                    <a:pt x="275" y="550"/>
                  </a:lnTo>
                  <a:lnTo>
                    <a:pt x="297" y="529"/>
                  </a:lnTo>
                  <a:cubicBezTo>
                    <a:pt x="297" y="529"/>
                    <a:pt x="297" y="529"/>
                    <a:pt x="297" y="508"/>
                  </a:cubicBezTo>
                  <a:cubicBezTo>
                    <a:pt x="275" y="508"/>
                    <a:pt x="297" y="487"/>
                    <a:pt x="297" y="487"/>
                  </a:cubicBezTo>
                  <a:cubicBezTo>
                    <a:pt x="275" y="487"/>
                    <a:pt x="275" y="487"/>
                    <a:pt x="275" y="465"/>
                  </a:cubicBezTo>
                  <a:cubicBezTo>
                    <a:pt x="275" y="444"/>
                    <a:pt x="275" y="444"/>
                    <a:pt x="275" y="444"/>
                  </a:cubicBezTo>
                  <a:cubicBezTo>
                    <a:pt x="275" y="444"/>
                    <a:pt x="275" y="444"/>
                    <a:pt x="275" y="423"/>
                  </a:cubicBezTo>
                  <a:cubicBezTo>
                    <a:pt x="275" y="402"/>
                    <a:pt x="275" y="402"/>
                    <a:pt x="275" y="402"/>
                  </a:cubicBezTo>
                  <a:cubicBezTo>
                    <a:pt x="254" y="381"/>
                    <a:pt x="275" y="381"/>
                    <a:pt x="275" y="381"/>
                  </a:cubicBezTo>
                  <a:lnTo>
                    <a:pt x="254" y="381"/>
                  </a:lnTo>
                  <a:cubicBezTo>
                    <a:pt x="254" y="381"/>
                    <a:pt x="254" y="381"/>
                    <a:pt x="275" y="360"/>
                  </a:cubicBezTo>
                  <a:lnTo>
                    <a:pt x="254" y="360"/>
                  </a:lnTo>
                  <a:cubicBezTo>
                    <a:pt x="254" y="360"/>
                    <a:pt x="254" y="339"/>
                    <a:pt x="254" y="339"/>
                  </a:cubicBezTo>
                  <a:cubicBezTo>
                    <a:pt x="254" y="339"/>
                    <a:pt x="254" y="318"/>
                    <a:pt x="254" y="318"/>
                  </a:cubicBezTo>
                  <a:cubicBezTo>
                    <a:pt x="233" y="318"/>
                    <a:pt x="233" y="318"/>
                    <a:pt x="233" y="296"/>
                  </a:cubicBezTo>
                  <a:lnTo>
                    <a:pt x="233" y="275"/>
                  </a:lnTo>
                  <a:cubicBezTo>
                    <a:pt x="233" y="275"/>
                    <a:pt x="233" y="275"/>
                    <a:pt x="233" y="254"/>
                  </a:cubicBezTo>
                  <a:cubicBezTo>
                    <a:pt x="226" y="261"/>
                    <a:pt x="224" y="264"/>
                    <a:pt x="223" y="264"/>
                  </a:cubicBezTo>
                  <a:cubicBezTo>
                    <a:pt x="221" y="264"/>
                    <a:pt x="226" y="254"/>
                    <a:pt x="212" y="254"/>
                  </a:cubicBezTo>
                  <a:cubicBezTo>
                    <a:pt x="233" y="233"/>
                    <a:pt x="212" y="233"/>
                    <a:pt x="212" y="233"/>
                  </a:cubicBezTo>
                  <a:cubicBezTo>
                    <a:pt x="212" y="212"/>
                    <a:pt x="212" y="212"/>
                    <a:pt x="212" y="212"/>
                  </a:cubicBezTo>
                  <a:cubicBezTo>
                    <a:pt x="212" y="212"/>
                    <a:pt x="212" y="191"/>
                    <a:pt x="191" y="191"/>
                  </a:cubicBezTo>
                  <a:lnTo>
                    <a:pt x="212" y="191"/>
                  </a:lnTo>
                  <a:cubicBezTo>
                    <a:pt x="191" y="191"/>
                    <a:pt x="191" y="170"/>
                    <a:pt x="191" y="170"/>
                  </a:cubicBezTo>
                  <a:cubicBezTo>
                    <a:pt x="191" y="170"/>
                    <a:pt x="191" y="170"/>
                    <a:pt x="191" y="149"/>
                  </a:cubicBezTo>
                  <a:cubicBezTo>
                    <a:pt x="191" y="149"/>
                    <a:pt x="191" y="149"/>
                    <a:pt x="191" y="127"/>
                  </a:cubicBezTo>
                  <a:lnTo>
                    <a:pt x="170" y="127"/>
                  </a:lnTo>
                  <a:cubicBezTo>
                    <a:pt x="170" y="127"/>
                    <a:pt x="170" y="106"/>
                    <a:pt x="170" y="106"/>
                  </a:cubicBezTo>
                  <a:cubicBezTo>
                    <a:pt x="170" y="106"/>
                    <a:pt x="170" y="1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0" name="Google Shape;13490;p67"/>
            <p:cNvSpPr/>
            <p:nvPr/>
          </p:nvSpPr>
          <p:spPr>
            <a:xfrm>
              <a:off x="7350466" y="444404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1" name="Google Shape;13491;p67"/>
            <p:cNvSpPr/>
            <p:nvPr/>
          </p:nvSpPr>
          <p:spPr>
            <a:xfrm>
              <a:off x="7349645" y="444239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2" name="Google Shape;13492;p67"/>
            <p:cNvSpPr/>
            <p:nvPr/>
          </p:nvSpPr>
          <p:spPr>
            <a:xfrm>
              <a:off x="7349645" y="44415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3" name="Google Shape;13493;p67"/>
            <p:cNvSpPr/>
            <p:nvPr/>
          </p:nvSpPr>
          <p:spPr>
            <a:xfrm>
              <a:off x="7351288" y="4445684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4" name="Google Shape;13494;p67"/>
            <p:cNvSpPr/>
            <p:nvPr/>
          </p:nvSpPr>
          <p:spPr>
            <a:xfrm>
              <a:off x="7352970" y="444900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5" name="Google Shape;13495;p67"/>
            <p:cNvSpPr/>
            <p:nvPr/>
          </p:nvSpPr>
          <p:spPr>
            <a:xfrm>
              <a:off x="7352970" y="44481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6" name="Google Shape;13496;p67"/>
            <p:cNvSpPr/>
            <p:nvPr/>
          </p:nvSpPr>
          <p:spPr>
            <a:xfrm>
              <a:off x="7351288" y="444486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7" name="Google Shape;13497;p67"/>
            <p:cNvSpPr/>
            <p:nvPr/>
          </p:nvSpPr>
          <p:spPr>
            <a:xfrm>
              <a:off x="7352970" y="44481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8" name="Google Shape;13498;p67"/>
            <p:cNvSpPr/>
            <p:nvPr/>
          </p:nvSpPr>
          <p:spPr>
            <a:xfrm>
              <a:off x="7352970" y="444900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99" name="Google Shape;13499;p67"/>
            <p:cNvSpPr/>
            <p:nvPr/>
          </p:nvSpPr>
          <p:spPr>
            <a:xfrm>
              <a:off x="7352149" y="4446544"/>
              <a:ext cx="3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0" name="Google Shape;13500;p67"/>
            <p:cNvSpPr/>
            <p:nvPr/>
          </p:nvSpPr>
          <p:spPr>
            <a:xfrm>
              <a:off x="7352149" y="44481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1" name="Google Shape;13501;p67"/>
            <p:cNvSpPr/>
            <p:nvPr/>
          </p:nvSpPr>
          <p:spPr>
            <a:xfrm>
              <a:off x="7352970" y="444900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2" name="Google Shape;13502;p67"/>
            <p:cNvSpPr/>
            <p:nvPr/>
          </p:nvSpPr>
          <p:spPr>
            <a:xfrm>
              <a:off x="7352149" y="444736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21" y="0"/>
                    <a:pt x="21" y="0"/>
                  </a:cubicBez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3" name="Google Shape;13503;p67"/>
            <p:cNvSpPr/>
            <p:nvPr/>
          </p:nvSpPr>
          <p:spPr>
            <a:xfrm>
              <a:off x="7378595" y="43911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4" name="Google Shape;13504;p67"/>
            <p:cNvSpPr/>
            <p:nvPr/>
          </p:nvSpPr>
          <p:spPr>
            <a:xfrm>
              <a:off x="7378595" y="43895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5" name="Google Shape;13505;p67"/>
            <p:cNvSpPr/>
            <p:nvPr/>
          </p:nvSpPr>
          <p:spPr>
            <a:xfrm>
              <a:off x="7378595" y="439279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6" name="Google Shape;13506;p67"/>
            <p:cNvSpPr/>
            <p:nvPr/>
          </p:nvSpPr>
          <p:spPr>
            <a:xfrm>
              <a:off x="7378595" y="43837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7" name="Google Shape;13507;p67"/>
            <p:cNvSpPr/>
            <p:nvPr/>
          </p:nvSpPr>
          <p:spPr>
            <a:xfrm>
              <a:off x="7378595" y="438704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8" name="Google Shape;13508;p67"/>
            <p:cNvSpPr/>
            <p:nvPr/>
          </p:nvSpPr>
          <p:spPr>
            <a:xfrm>
              <a:off x="7376091" y="439447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09" name="Google Shape;13509;p67"/>
            <p:cNvSpPr/>
            <p:nvPr/>
          </p:nvSpPr>
          <p:spPr>
            <a:xfrm>
              <a:off x="7376912" y="439529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0" name="Google Shape;13510;p67"/>
            <p:cNvSpPr/>
            <p:nvPr/>
          </p:nvSpPr>
          <p:spPr>
            <a:xfrm>
              <a:off x="7377734" y="439447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1" name="Google Shape;13511;p67"/>
            <p:cNvSpPr/>
            <p:nvPr/>
          </p:nvSpPr>
          <p:spPr>
            <a:xfrm>
              <a:off x="7377734" y="439447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2" name="Google Shape;13512;p67"/>
            <p:cNvSpPr/>
            <p:nvPr/>
          </p:nvSpPr>
          <p:spPr>
            <a:xfrm>
              <a:off x="7374448" y="43663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3" name="Google Shape;13513;p67"/>
            <p:cNvSpPr/>
            <p:nvPr/>
          </p:nvSpPr>
          <p:spPr>
            <a:xfrm>
              <a:off x="7377734" y="43795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4" name="Google Shape;13514;p67"/>
            <p:cNvSpPr/>
            <p:nvPr/>
          </p:nvSpPr>
          <p:spPr>
            <a:xfrm>
              <a:off x="7372805" y="43663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5" name="Google Shape;13515;p67"/>
            <p:cNvSpPr/>
            <p:nvPr/>
          </p:nvSpPr>
          <p:spPr>
            <a:xfrm>
              <a:off x="7375269" y="4393652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1" y="0"/>
                    <a:pt x="22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6" name="Google Shape;13516;p67"/>
            <p:cNvSpPr/>
            <p:nvPr/>
          </p:nvSpPr>
          <p:spPr>
            <a:xfrm>
              <a:off x="7371983" y="43795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7" name="Google Shape;13517;p67"/>
            <p:cNvSpPr/>
            <p:nvPr/>
          </p:nvSpPr>
          <p:spPr>
            <a:xfrm>
              <a:off x="7372805" y="436634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0" y="1"/>
                  </a:lnTo>
                  <a:lnTo>
                    <a:pt x="2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8" name="Google Shape;13518;p67"/>
            <p:cNvSpPr/>
            <p:nvPr/>
          </p:nvSpPr>
          <p:spPr>
            <a:xfrm>
              <a:off x="7376912" y="437463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19" name="Google Shape;13519;p67"/>
            <p:cNvSpPr/>
            <p:nvPr/>
          </p:nvSpPr>
          <p:spPr>
            <a:xfrm>
              <a:off x="7377734" y="437463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0" name="Google Shape;13520;p67"/>
            <p:cNvSpPr/>
            <p:nvPr/>
          </p:nvSpPr>
          <p:spPr>
            <a:xfrm>
              <a:off x="7374448" y="43663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1" name="Google Shape;13521;p67"/>
            <p:cNvSpPr/>
            <p:nvPr/>
          </p:nvSpPr>
          <p:spPr>
            <a:xfrm>
              <a:off x="7376912" y="437213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2" name="Google Shape;13522;p67"/>
            <p:cNvSpPr/>
            <p:nvPr/>
          </p:nvSpPr>
          <p:spPr>
            <a:xfrm>
              <a:off x="7378595" y="438704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3" name="Google Shape;13523;p67"/>
            <p:cNvSpPr/>
            <p:nvPr/>
          </p:nvSpPr>
          <p:spPr>
            <a:xfrm>
              <a:off x="7374448" y="43861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4" name="Google Shape;13524;p67"/>
            <p:cNvSpPr/>
            <p:nvPr/>
          </p:nvSpPr>
          <p:spPr>
            <a:xfrm>
              <a:off x="7374448" y="43861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5" name="Google Shape;13525;p67"/>
            <p:cNvSpPr/>
            <p:nvPr/>
          </p:nvSpPr>
          <p:spPr>
            <a:xfrm>
              <a:off x="7374448" y="438786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6" name="Google Shape;13526;p67"/>
            <p:cNvSpPr/>
            <p:nvPr/>
          </p:nvSpPr>
          <p:spPr>
            <a:xfrm>
              <a:off x="7374448" y="438786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7" name="Google Shape;13527;p67"/>
            <p:cNvSpPr/>
            <p:nvPr/>
          </p:nvSpPr>
          <p:spPr>
            <a:xfrm>
              <a:off x="7373626" y="438535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8" name="Google Shape;13528;p67"/>
            <p:cNvSpPr/>
            <p:nvPr/>
          </p:nvSpPr>
          <p:spPr>
            <a:xfrm>
              <a:off x="7370301" y="4366345"/>
              <a:ext cx="9155" cy="29811"/>
            </a:xfrm>
            <a:custGeom>
              <a:avLst/>
              <a:gdLst/>
              <a:ahLst/>
              <a:cxnLst/>
              <a:rect l="l" t="t" r="r" b="b"/>
              <a:pathLst>
                <a:path w="234" h="762" extrusionOk="0">
                  <a:moveTo>
                    <a:pt x="13" y="197"/>
                  </a:moveTo>
                  <a:cubicBezTo>
                    <a:pt x="12" y="199"/>
                    <a:pt x="13" y="204"/>
                    <a:pt x="22" y="212"/>
                  </a:cubicBezTo>
                  <a:cubicBezTo>
                    <a:pt x="17" y="207"/>
                    <a:pt x="14" y="202"/>
                    <a:pt x="13" y="197"/>
                  </a:cubicBezTo>
                  <a:close/>
                  <a:moveTo>
                    <a:pt x="96" y="520"/>
                  </a:moveTo>
                  <a:lnTo>
                    <a:pt x="96" y="520"/>
                  </a:lnTo>
                  <a:cubicBezTo>
                    <a:pt x="95" y="520"/>
                    <a:pt x="99" y="529"/>
                    <a:pt x="85" y="529"/>
                  </a:cubicBezTo>
                  <a:cubicBezTo>
                    <a:pt x="85" y="550"/>
                    <a:pt x="85" y="550"/>
                    <a:pt x="85" y="550"/>
                  </a:cubicBezTo>
                  <a:cubicBezTo>
                    <a:pt x="85" y="529"/>
                    <a:pt x="85" y="529"/>
                    <a:pt x="106" y="529"/>
                  </a:cubicBezTo>
                  <a:cubicBezTo>
                    <a:pt x="99" y="522"/>
                    <a:pt x="97" y="520"/>
                    <a:pt x="96" y="520"/>
                  </a:cubicBezTo>
                  <a:close/>
                  <a:moveTo>
                    <a:pt x="149" y="614"/>
                  </a:moveTo>
                  <a:cubicBezTo>
                    <a:pt x="128" y="614"/>
                    <a:pt x="128" y="614"/>
                    <a:pt x="128" y="635"/>
                  </a:cubicBezTo>
                  <a:cubicBezTo>
                    <a:pt x="128" y="635"/>
                    <a:pt x="128" y="614"/>
                    <a:pt x="149" y="614"/>
                  </a:cubicBezTo>
                  <a:close/>
                  <a:moveTo>
                    <a:pt x="64" y="1"/>
                  </a:moveTo>
                  <a:cubicBezTo>
                    <a:pt x="64" y="1"/>
                    <a:pt x="64" y="1"/>
                    <a:pt x="64" y="22"/>
                  </a:cubicBezTo>
                  <a:cubicBezTo>
                    <a:pt x="43" y="22"/>
                    <a:pt x="64" y="43"/>
                    <a:pt x="43" y="43"/>
                  </a:cubicBezTo>
                  <a:cubicBezTo>
                    <a:pt x="43" y="64"/>
                    <a:pt x="22" y="64"/>
                    <a:pt x="22" y="64"/>
                  </a:cubicBezTo>
                  <a:cubicBezTo>
                    <a:pt x="22" y="85"/>
                    <a:pt x="1" y="85"/>
                    <a:pt x="1" y="85"/>
                  </a:cubicBezTo>
                  <a:lnTo>
                    <a:pt x="22" y="85"/>
                  </a:lnTo>
                  <a:cubicBezTo>
                    <a:pt x="1" y="107"/>
                    <a:pt x="1" y="107"/>
                    <a:pt x="1" y="107"/>
                  </a:cubicBezTo>
                  <a:lnTo>
                    <a:pt x="22" y="107"/>
                  </a:lnTo>
                  <a:cubicBezTo>
                    <a:pt x="22" y="107"/>
                    <a:pt x="22" y="107"/>
                    <a:pt x="22" y="107"/>
                  </a:cubicBezTo>
                  <a:lnTo>
                    <a:pt x="22" y="107"/>
                  </a:lnTo>
                  <a:cubicBezTo>
                    <a:pt x="22" y="107"/>
                    <a:pt x="1" y="107"/>
                    <a:pt x="1" y="128"/>
                  </a:cubicBezTo>
                  <a:cubicBezTo>
                    <a:pt x="1" y="128"/>
                    <a:pt x="21" y="108"/>
                    <a:pt x="22" y="107"/>
                  </a:cubicBezTo>
                  <a:lnTo>
                    <a:pt x="22" y="107"/>
                  </a:lnTo>
                  <a:cubicBezTo>
                    <a:pt x="1" y="128"/>
                    <a:pt x="1" y="149"/>
                    <a:pt x="1" y="149"/>
                  </a:cubicBezTo>
                  <a:cubicBezTo>
                    <a:pt x="17" y="165"/>
                    <a:pt x="9" y="181"/>
                    <a:pt x="13" y="197"/>
                  </a:cubicBezTo>
                  <a:lnTo>
                    <a:pt x="13" y="197"/>
                  </a:lnTo>
                  <a:cubicBezTo>
                    <a:pt x="13" y="197"/>
                    <a:pt x="14" y="196"/>
                    <a:pt x="14" y="196"/>
                  </a:cubicBezTo>
                  <a:cubicBezTo>
                    <a:pt x="17" y="196"/>
                    <a:pt x="22" y="202"/>
                    <a:pt x="22" y="212"/>
                  </a:cubicBezTo>
                  <a:cubicBezTo>
                    <a:pt x="22" y="233"/>
                    <a:pt x="1" y="233"/>
                    <a:pt x="22" y="233"/>
                  </a:cubicBezTo>
                  <a:lnTo>
                    <a:pt x="22" y="254"/>
                  </a:lnTo>
                  <a:cubicBezTo>
                    <a:pt x="22" y="254"/>
                    <a:pt x="22" y="276"/>
                    <a:pt x="22" y="276"/>
                  </a:cubicBezTo>
                  <a:cubicBezTo>
                    <a:pt x="22" y="276"/>
                    <a:pt x="22" y="276"/>
                    <a:pt x="22" y="297"/>
                  </a:cubicBezTo>
                  <a:cubicBezTo>
                    <a:pt x="22" y="297"/>
                    <a:pt x="22" y="297"/>
                    <a:pt x="22" y="318"/>
                  </a:cubicBezTo>
                  <a:cubicBezTo>
                    <a:pt x="22" y="318"/>
                    <a:pt x="43" y="318"/>
                    <a:pt x="43" y="339"/>
                  </a:cubicBezTo>
                  <a:cubicBezTo>
                    <a:pt x="43" y="339"/>
                    <a:pt x="22" y="360"/>
                    <a:pt x="43" y="360"/>
                  </a:cubicBezTo>
                  <a:cubicBezTo>
                    <a:pt x="43" y="381"/>
                    <a:pt x="43" y="381"/>
                    <a:pt x="43" y="381"/>
                  </a:cubicBezTo>
                  <a:cubicBezTo>
                    <a:pt x="43" y="381"/>
                    <a:pt x="43" y="381"/>
                    <a:pt x="43" y="402"/>
                  </a:cubicBezTo>
                  <a:cubicBezTo>
                    <a:pt x="43" y="402"/>
                    <a:pt x="43" y="402"/>
                    <a:pt x="43" y="423"/>
                  </a:cubicBezTo>
                  <a:lnTo>
                    <a:pt x="64" y="423"/>
                  </a:lnTo>
                  <a:cubicBezTo>
                    <a:pt x="43" y="423"/>
                    <a:pt x="64" y="445"/>
                    <a:pt x="43" y="445"/>
                  </a:cubicBezTo>
                  <a:cubicBezTo>
                    <a:pt x="43" y="455"/>
                    <a:pt x="48" y="455"/>
                    <a:pt x="54" y="455"/>
                  </a:cubicBezTo>
                  <a:cubicBezTo>
                    <a:pt x="59" y="455"/>
                    <a:pt x="64" y="455"/>
                    <a:pt x="64" y="466"/>
                  </a:cubicBezTo>
                  <a:lnTo>
                    <a:pt x="85" y="466"/>
                  </a:lnTo>
                  <a:cubicBezTo>
                    <a:pt x="85" y="487"/>
                    <a:pt x="85" y="487"/>
                    <a:pt x="85" y="487"/>
                  </a:cubicBezTo>
                  <a:cubicBezTo>
                    <a:pt x="106" y="487"/>
                    <a:pt x="85" y="508"/>
                    <a:pt x="85" y="508"/>
                  </a:cubicBezTo>
                  <a:lnTo>
                    <a:pt x="106" y="508"/>
                  </a:lnTo>
                  <a:cubicBezTo>
                    <a:pt x="106" y="508"/>
                    <a:pt x="106" y="508"/>
                    <a:pt x="106" y="529"/>
                  </a:cubicBezTo>
                  <a:cubicBezTo>
                    <a:pt x="106" y="550"/>
                    <a:pt x="106" y="550"/>
                    <a:pt x="106" y="550"/>
                  </a:cubicBezTo>
                  <a:cubicBezTo>
                    <a:pt x="106" y="571"/>
                    <a:pt x="128" y="571"/>
                    <a:pt x="128" y="571"/>
                  </a:cubicBezTo>
                  <a:lnTo>
                    <a:pt x="128" y="592"/>
                  </a:lnTo>
                  <a:cubicBezTo>
                    <a:pt x="106" y="592"/>
                    <a:pt x="128" y="614"/>
                    <a:pt x="106" y="614"/>
                  </a:cubicBezTo>
                  <a:lnTo>
                    <a:pt x="149" y="614"/>
                  </a:lnTo>
                  <a:cubicBezTo>
                    <a:pt x="149" y="635"/>
                    <a:pt x="128" y="635"/>
                    <a:pt x="149" y="635"/>
                  </a:cubicBezTo>
                  <a:lnTo>
                    <a:pt x="128" y="635"/>
                  </a:lnTo>
                  <a:cubicBezTo>
                    <a:pt x="149" y="635"/>
                    <a:pt x="128" y="656"/>
                    <a:pt x="149" y="656"/>
                  </a:cubicBezTo>
                  <a:cubicBezTo>
                    <a:pt x="128" y="677"/>
                    <a:pt x="128" y="677"/>
                    <a:pt x="128" y="677"/>
                  </a:cubicBezTo>
                  <a:lnTo>
                    <a:pt x="170" y="677"/>
                  </a:lnTo>
                  <a:cubicBezTo>
                    <a:pt x="170" y="677"/>
                    <a:pt x="149" y="677"/>
                    <a:pt x="149" y="698"/>
                  </a:cubicBezTo>
                  <a:cubicBezTo>
                    <a:pt x="149" y="698"/>
                    <a:pt x="149" y="707"/>
                    <a:pt x="142" y="707"/>
                  </a:cubicBezTo>
                  <a:cubicBezTo>
                    <a:pt x="139" y="707"/>
                    <a:pt x="135" y="705"/>
                    <a:pt x="128" y="698"/>
                  </a:cubicBezTo>
                  <a:lnTo>
                    <a:pt x="128" y="698"/>
                  </a:lnTo>
                  <a:cubicBezTo>
                    <a:pt x="128" y="719"/>
                    <a:pt x="149" y="719"/>
                    <a:pt x="149" y="719"/>
                  </a:cubicBezTo>
                  <a:lnTo>
                    <a:pt x="170" y="719"/>
                  </a:lnTo>
                  <a:cubicBezTo>
                    <a:pt x="149" y="740"/>
                    <a:pt x="149" y="740"/>
                    <a:pt x="149" y="740"/>
                  </a:cubicBezTo>
                  <a:cubicBezTo>
                    <a:pt x="149" y="761"/>
                    <a:pt x="170" y="761"/>
                    <a:pt x="149" y="761"/>
                  </a:cubicBezTo>
                  <a:lnTo>
                    <a:pt x="170" y="761"/>
                  </a:lnTo>
                  <a:cubicBezTo>
                    <a:pt x="170" y="761"/>
                    <a:pt x="170" y="761"/>
                    <a:pt x="170" y="740"/>
                  </a:cubicBezTo>
                  <a:lnTo>
                    <a:pt x="191" y="740"/>
                  </a:lnTo>
                  <a:cubicBezTo>
                    <a:pt x="191" y="719"/>
                    <a:pt x="191" y="719"/>
                    <a:pt x="191" y="719"/>
                  </a:cubicBezTo>
                  <a:cubicBezTo>
                    <a:pt x="191" y="719"/>
                    <a:pt x="191" y="698"/>
                    <a:pt x="191" y="698"/>
                  </a:cubicBezTo>
                  <a:lnTo>
                    <a:pt x="212" y="698"/>
                  </a:lnTo>
                  <a:lnTo>
                    <a:pt x="212" y="677"/>
                  </a:lnTo>
                  <a:cubicBezTo>
                    <a:pt x="212" y="656"/>
                    <a:pt x="212" y="656"/>
                    <a:pt x="212" y="656"/>
                  </a:cubicBezTo>
                  <a:cubicBezTo>
                    <a:pt x="212" y="635"/>
                    <a:pt x="191" y="635"/>
                    <a:pt x="212" y="635"/>
                  </a:cubicBezTo>
                  <a:cubicBezTo>
                    <a:pt x="212" y="635"/>
                    <a:pt x="212" y="614"/>
                    <a:pt x="212" y="614"/>
                  </a:cubicBezTo>
                  <a:lnTo>
                    <a:pt x="212" y="592"/>
                  </a:lnTo>
                  <a:lnTo>
                    <a:pt x="212" y="571"/>
                  </a:lnTo>
                  <a:cubicBezTo>
                    <a:pt x="212" y="571"/>
                    <a:pt x="233" y="550"/>
                    <a:pt x="212" y="550"/>
                  </a:cubicBezTo>
                  <a:cubicBezTo>
                    <a:pt x="212" y="550"/>
                    <a:pt x="212" y="529"/>
                    <a:pt x="212" y="529"/>
                  </a:cubicBezTo>
                  <a:cubicBezTo>
                    <a:pt x="233" y="508"/>
                    <a:pt x="212" y="508"/>
                    <a:pt x="212" y="508"/>
                  </a:cubicBezTo>
                  <a:cubicBezTo>
                    <a:pt x="212" y="508"/>
                    <a:pt x="212" y="508"/>
                    <a:pt x="212" y="487"/>
                  </a:cubicBezTo>
                  <a:lnTo>
                    <a:pt x="212" y="466"/>
                  </a:lnTo>
                  <a:cubicBezTo>
                    <a:pt x="212" y="466"/>
                    <a:pt x="212" y="445"/>
                    <a:pt x="212" y="445"/>
                  </a:cubicBezTo>
                  <a:cubicBezTo>
                    <a:pt x="212" y="445"/>
                    <a:pt x="212" y="445"/>
                    <a:pt x="212" y="423"/>
                  </a:cubicBezTo>
                  <a:cubicBezTo>
                    <a:pt x="212" y="423"/>
                    <a:pt x="212" y="423"/>
                    <a:pt x="212" y="402"/>
                  </a:cubicBezTo>
                  <a:cubicBezTo>
                    <a:pt x="191" y="402"/>
                    <a:pt x="212" y="402"/>
                    <a:pt x="212" y="381"/>
                  </a:cubicBezTo>
                  <a:cubicBezTo>
                    <a:pt x="212" y="381"/>
                    <a:pt x="212" y="381"/>
                    <a:pt x="212" y="360"/>
                  </a:cubicBezTo>
                  <a:cubicBezTo>
                    <a:pt x="191" y="360"/>
                    <a:pt x="191" y="360"/>
                    <a:pt x="191" y="339"/>
                  </a:cubicBezTo>
                  <a:lnTo>
                    <a:pt x="191" y="318"/>
                  </a:lnTo>
                  <a:cubicBezTo>
                    <a:pt x="191" y="297"/>
                    <a:pt x="191" y="297"/>
                    <a:pt x="191" y="297"/>
                  </a:cubicBezTo>
                  <a:cubicBezTo>
                    <a:pt x="191" y="276"/>
                    <a:pt x="191" y="276"/>
                    <a:pt x="191" y="254"/>
                  </a:cubicBezTo>
                  <a:cubicBezTo>
                    <a:pt x="191" y="254"/>
                    <a:pt x="170" y="254"/>
                    <a:pt x="191" y="233"/>
                  </a:cubicBezTo>
                  <a:lnTo>
                    <a:pt x="170" y="233"/>
                  </a:lnTo>
                  <a:cubicBezTo>
                    <a:pt x="170" y="233"/>
                    <a:pt x="191" y="212"/>
                    <a:pt x="170" y="212"/>
                  </a:cubicBezTo>
                  <a:lnTo>
                    <a:pt x="191" y="212"/>
                  </a:lnTo>
                  <a:cubicBezTo>
                    <a:pt x="170" y="212"/>
                    <a:pt x="170" y="212"/>
                    <a:pt x="170" y="191"/>
                  </a:cubicBezTo>
                  <a:cubicBezTo>
                    <a:pt x="170" y="191"/>
                    <a:pt x="170" y="191"/>
                    <a:pt x="170" y="170"/>
                  </a:cubicBezTo>
                  <a:cubicBezTo>
                    <a:pt x="170" y="170"/>
                    <a:pt x="170" y="170"/>
                    <a:pt x="170" y="149"/>
                  </a:cubicBezTo>
                  <a:cubicBezTo>
                    <a:pt x="170" y="149"/>
                    <a:pt x="170" y="128"/>
                    <a:pt x="149" y="128"/>
                  </a:cubicBezTo>
                  <a:lnTo>
                    <a:pt x="170" y="128"/>
                  </a:lnTo>
                  <a:cubicBezTo>
                    <a:pt x="170" y="128"/>
                    <a:pt x="170" y="22"/>
                    <a:pt x="10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29" name="Google Shape;13529;p67"/>
            <p:cNvSpPr/>
            <p:nvPr/>
          </p:nvSpPr>
          <p:spPr>
            <a:xfrm>
              <a:off x="7374448" y="438786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0" name="Google Shape;13530;p67"/>
            <p:cNvSpPr/>
            <p:nvPr/>
          </p:nvSpPr>
          <p:spPr>
            <a:xfrm>
              <a:off x="7373626" y="438535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1" name="Google Shape;13531;p67"/>
            <p:cNvSpPr/>
            <p:nvPr/>
          </p:nvSpPr>
          <p:spPr>
            <a:xfrm>
              <a:off x="7373626" y="438535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2" name="Google Shape;13532;p67"/>
            <p:cNvSpPr/>
            <p:nvPr/>
          </p:nvSpPr>
          <p:spPr>
            <a:xfrm>
              <a:off x="7375269" y="43895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3" name="Google Shape;13533;p67"/>
            <p:cNvSpPr/>
            <p:nvPr/>
          </p:nvSpPr>
          <p:spPr>
            <a:xfrm>
              <a:off x="7375269" y="439279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4" name="Google Shape;13534;p67"/>
            <p:cNvSpPr/>
            <p:nvPr/>
          </p:nvSpPr>
          <p:spPr>
            <a:xfrm>
              <a:off x="7376091" y="439279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5" name="Google Shape;13535;p67"/>
            <p:cNvSpPr/>
            <p:nvPr/>
          </p:nvSpPr>
          <p:spPr>
            <a:xfrm>
              <a:off x="7374448" y="438868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6" name="Google Shape;13536;p67"/>
            <p:cNvSpPr/>
            <p:nvPr/>
          </p:nvSpPr>
          <p:spPr>
            <a:xfrm>
              <a:off x="7376091" y="439279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7" name="Google Shape;13537;p67"/>
            <p:cNvSpPr/>
            <p:nvPr/>
          </p:nvSpPr>
          <p:spPr>
            <a:xfrm>
              <a:off x="7375269" y="439279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8" name="Google Shape;13538;p67"/>
            <p:cNvSpPr/>
            <p:nvPr/>
          </p:nvSpPr>
          <p:spPr>
            <a:xfrm>
              <a:off x="7375269" y="439032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39" name="Google Shape;13539;p67"/>
            <p:cNvSpPr/>
            <p:nvPr/>
          </p:nvSpPr>
          <p:spPr>
            <a:xfrm>
              <a:off x="7375269" y="439279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0" name="Google Shape;13540;p67"/>
            <p:cNvSpPr/>
            <p:nvPr/>
          </p:nvSpPr>
          <p:spPr>
            <a:xfrm>
              <a:off x="7375269" y="439365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1" name="Google Shape;13541;p67"/>
            <p:cNvSpPr/>
            <p:nvPr/>
          </p:nvSpPr>
          <p:spPr>
            <a:xfrm>
              <a:off x="7375269" y="43911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2" name="Google Shape;13542;p67"/>
            <p:cNvSpPr/>
            <p:nvPr/>
          </p:nvSpPr>
          <p:spPr>
            <a:xfrm>
              <a:off x="7416582" y="435973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3" name="Google Shape;13543;p67"/>
            <p:cNvSpPr/>
            <p:nvPr/>
          </p:nvSpPr>
          <p:spPr>
            <a:xfrm>
              <a:off x="7417403" y="43580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4" name="Google Shape;13544;p67"/>
            <p:cNvSpPr/>
            <p:nvPr/>
          </p:nvSpPr>
          <p:spPr>
            <a:xfrm>
              <a:off x="7415760" y="436141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5" name="Google Shape;13545;p67"/>
            <p:cNvSpPr/>
            <p:nvPr/>
          </p:nvSpPr>
          <p:spPr>
            <a:xfrm>
              <a:off x="7419907" y="435312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6" name="Google Shape;13546;p67"/>
            <p:cNvSpPr/>
            <p:nvPr/>
          </p:nvSpPr>
          <p:spPr>
            <a:xfrm>
              <a:off x="7418264" y="435562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7" name="Google Shape;13547;p67"/>
            <p:cNvSpPr/>
            <p:nvPr/>
          </p:nvSpPr>
          <p:spPr>
            <a:xfrm>
              <a:off x="7413296" y="436141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8" name="Google Shape;13548;p67"/>
            <p:cNvSpPr/>
            <p:nvPr/>
          </p:nvSpPr>
          <p:spPr>
            <a:xfrm>
              <a:off x="7413296" y="436305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49" name="Google Shape;13549;p67"/>
            <p:cNvSpPr/>
            <p:nvPr/>
          </p:nvSpPr>
          <p:spPr>
            <a:xfrm>
              <a:off x="7414117" y="43622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0" name="Google Shape;13550;p67"/>
            <p:cNvSpPr/>
            <p:nvPr/>
          </p:nvSpPr>
          <p:spPr>
            <a:xfrm>
              <a:off x="7414117" y="43622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1" name="Google Shape;13551;p67"/>
            <p:cNvSpPr/>
            <p:nvPr/>
          </p:nvSpPr>
          <p:spPr>
            <a:xfrm>
              <a:off x="7423193" y="433496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2" name="Google Shape;13552;p67"/>
            <p:cNvSpPr/>
            <p:nvPr/>
          </p:nvSpPr>
          <p:spPr>
            <a:xfrm>
              <a:off x="7420729" y="434901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3" name="Google Shape;13553;p67"/>
            <p:cNvSpPr/>
            <p:nvPr/>
          </p:nvSpPr>
          <p:spPr>
            <a:xfrm>
              <a:off x="7421550" y="433496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4" name="Google Shape;13554;p67"/>
            <p:cNvSpPr/>
            <p:nvPr/>
          </p:nvSpPr>
          <p:spPr>
            <a:xfrm>
              <a:off x="7412474" y="436059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0" y="0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5" name="Google Shape;13555;p67"/>
            <p:cNvSpPr/>
            <p:nvPr/>
          </p:nvSpPr>
          <p:spPr>
            <a:xfrm>
              <a:off x="7414939" y="434651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6" name="Google Shape;13556;p67"/>
            <p:cNvSpPr/>
            <p:nvPr/>
          </p:nvSpPr>
          <p:spPr>
            <a:xfrm>
              <a:off x="7421550" y="433496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7" name="Google Shape;13557;p67"/>
            <p:cNvSpPr/>
            <p:nvPr/>
          </p:nvSpPr>
          <p:spPr>
            <a:xfrm>
              <a:off x="7421550" y="434404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8" name="Google Shape;13558;p67"/>
            <p:cNvSpPr/>
            <p:nvPr/>
          </p:nvSpPr>
          <p:spPr>
            <a:xfrm>
              <a:off x="7422372" y="434404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59" name="Google Shape;13559;p67"/>
            <p:cNvSpPr/>
            <p:nvPr/>
          </p:nvSpPr>
          <p:spPr>
            <a:xfrm>
              <a:off x="7422372" y="433496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0" name="Google Shape;13560;p67"/>
            <p:cNvSpPr/>
            <p:nvPr/>
          </p:nvSpPr>
          <p:spPr>
            <a:xfrm>
              <a:off x="7422372" y="434158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1" name="Google Shape;13561;p67"/>
            <p:cNvSpPr/>
            <p:nvPr/>
          </p:nvSpPr>
          <p:spPr>
            <a:xfrm>
              <a:off x="7418264" y="435562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2" name="Google Shape;13562;p67"/>
            <p:cNvSpPr/>
            <p:nvPr/>
          </p:nvSpPr>
          <p:spPr>
            <a:xfrm>
              <a:off x="7414939" y="435312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3" name="Google Shape;13563;p67"/>
            <p:cNvSpPr/>
            <p:nvPr/>
          </p:nvSpPr>
          <p:spPr>
            <a:xfrm>
              <a:off x="7414939" y="435312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4" name="Google Shape;13564;p67"/>
            <p:cNvSpPr/>
            <p:nvPr/>
          </p:nvSpPr>
          <p:spPr>
            <a:xfrm>
              <a:off x="7414117" y="435480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5" name="Google Shape;13565;p67"/>
            <p:cNvSpPr/>
            <p:nvPr/>
          </p:nvSpPr>
          <p:spPr>
            <a:xfrm>
              <a:off x="7414117" y="435480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6" name="Google Shape;13566;p67"/>
            <p:cNvSpPr/>
            <p:nvPr/>
          </p:nvSpPr>
          <p:spPr>
            <a:xfrm>
              <a:off x="7412474" y="4334969"/>
              <a:ext cx="12402" cy="28129"/>
            </a:xfrm>
            <a:custGeom>
              <a:avLst/>
              <a:gdLst/>
              <a:ahLst/>
              <a:cxnLst/>
              <a:rect l="l" t="t" r="r" b="b"/>
              <a:pathLst>
                <a:path w="317" h="719" extrusionOk="0">
                  <a:moveTo>
                    <a:pt x="42" y="465"/>
                  </a:moveTo>
                  <a:lnTo>
                    <a:pt x="42" y="465"/>
                  </a:lnTo>
                  <a:cubicBezTo>
                    <a:pt x="42" y="465"/>
                    <a:pt x="42" y="465"/>
                    <a:pt x="42" y="465"/>
                  </a:cubicBezTo>
                  <a:close/>
                  <a:moveTo>
                    <a:pt x="127" y="571"/>
                  </a:moveTo>
                  <a:cubicBezTo>
                    <a:pt x="134" y="578"/>
                    <a:pt x="136" y="580"/>
                    <a:pt x="137" y="580"/>
                  </a:cubicBezTo>
                  <a:cubicBezTo>
                    <a:pt x="139" y="580"/>
                    <a:pt x="134" y="571"/>
                    <a:pt x="148" y="571"/>
                  </a:cubicBezTo>
                  <a:close/>
                  <a:moveTo>
                    <a:pt x="0" y="655"/>
                  </a:moveTo>
                  <a:cubicBezTo>
                    <a:pt x="0" y="676"/>
                    <a:pt x="0" y="676"/>
                    <a:pt x="21" y="676"/>
                  </a:cubicBezTo>
                  <a:cubicBezTo>
                    <a:pt x="21" y="676"/>
                    <a:pt x="0" y="676"/>
                    <a:pt x="0" y="655"/>
                  </a:cubicBezTo>
                  <a:close/>
                  <a:moveTo>
                    <a:pt x="211" y="0"/>
                  </a:moveTo>
                  <a:cubicBezTo>
                    <a:pt x="211" y="0"/>
                    <a:pt x="233" y="21"/>
                    <a:pt x="211" y="21"/>
                  </a:cubicBezTo>
                  <a:lnTo>
                    <a:pt x="190" y="21"/>
                  </a:lnTo>
                  <a:cubicBezTo>
                    <a:pt x="190" y="21"/>
                    <a:pt x="148" y="21"/>
                    <a:pt x="169" y="43"/>
                  </a:cubicBezTo>
                  <a:lnTo>
                    <a:pt x="148" y="43"/>
                  </a:lnTo>
                  <a:cubicBezTo>
                    <a:pt x="127" y="43"/>
                    <a:pt x="127" y="64"/>
                    <a:pt x="127" y="64"/>
                  </a:cubicBezTo>
                  <a:cubicBezTo>
                    <a:pt x="127" y="64"/>
                    <a:pt x="127" y="85"/>
                    <a:pt x="127" y="85"/>
                  </a:cubicBezTo>
                  <a:cubicBezTo>
                    <a:pt x="127" y="85"/>
                    <a:pt x="127" y="106"/>
                    <a:pt x="106" y="106"/>
                  </a:cubicBezTo>
                  <a:cubicBezTo>
                    <a:pt x="106" y="127"/>
                    <a:pt x="106" y="148"/>
                    <a:pt x="106" y="148"/>
                  </a:cubicBezTo>
                  <a:cubicBezTo>
                    <a:pt x="85" y="148"/>
                    <a:pt x="106" y="169"/>
                    <a:pt x="85" y="169"/>
                  </a:cubicBezTo>
                  <a:cubicBezTo>
                    <a:pt x="85" y="169"/>
                    <a:pt x="85" y="190"/>
                    <a:pt x="85" y="190"/>
                  </a:cubicBezTo>
                  <a:cubicBezTo>
                    <a:pt x="85" y="190"/>
                    <a:pt x="85" y="212"/>
                    <a:pt x="85" y="212"/>
                  </a:cubicBezTo>
                  <a:cubicBezTo>
                    <a:pt x="85" y="233"/>
                    <a:pt x="85" y="233"/>
                    <a:pt x="85" y="233"/>
                  </a:cubicBezTo>
                  <a:lnTo>
                    <a:pt x="64" y="233"/>
                  </a:lnTo>
                  <a:cubicBezTo>
                    <a:pt x="64" y="254"/>
                    <a:pt x="64" y="254"/>
                    <a:pt x="64" y="254"/>
                  </a:cubicBezTo>
                  <a:cubicBezTo>
                    <a:pt x="64" y="254"/>
                    <a:pt x="64" y="275"/>
                    <a:pt x="64" y="275"/>
                  </a:cubicBezTo>
                  <a:cubicBezTo>
                    <a:pt x="64" y="268"/>
                    <a:pt x="66" y="265"/>
                    <a:pt x="69" y="265"/>
                  </a:cubicBezTo>
                  <a:cubicBezTo>
                    <a:pt x="75" y="265"/>
                    <a:pt x="85" y="275"/>
                    <a:pt x="85" y="275"/>
                  </a:cubicBezTo>
                  <a:lnTo>
                    <a:pt x="64" y="275"/>
                  </a:lnTo>
                  <a:cubicBezTo>
                    <a:pt x="64" y="275"/>
                    <a:pt x="64" y="275"/>
                    <a:pt x="64" y="296"/>
                  </a:cubicBezTo>
                  <a:cubicBezTo>
                    <a:pt x="64" y="296"/>
                    <a:pt x="64" y="296"/>
                    <a:pt x="64" y="317"/>
                  </a:cubicBezTo>
                  <a:cubicBezTo>
                    <a:pt x="64" y="317"/>
                    <a:pt x="42" y="338"/>
                    <a:pt x="42" y="338"/>
                  </a:cubicBezTo>
                  <a:cubicBezTo>
                    <a:pt x="42" y="338"/>
                    <a:pt x="42" y="359"/>
                    <a:pt x="42" y="359"/>
                  </a:cubicBezTo>
                  <a:cubicBezTo>
                    <a:pt x="42" y="380"/>
                    <a:pt x="42" y="380"/>
                    <a:pt x="42" y="380"/>
                  </a:cubicBezTo>
                  <a:lnTo>
                    <a:pt x="21" y="380"/>
                  </a:lnTo>
                  <a:cubicBezTo>
                    <a:pt x="21" y="380"/>
                    <a:pt x="42" y="402"/>
                    <a:pt x="42" y="402"/>
                  </a:cubicBezTo>
                  <a:cubicBezTo>
                    <a:pt x="42" y="402"/>
                    <a:pt x="42" y="423"/>
                    <a:pt x="42" y="423"/>
                  </a:cubicBezTo>
                  <a:cubicBezTo>
                    <a:pt x="63" y="423"/>
                    <a:pt x="43" y="402"/>
                    <a:pt x="42" y="402"/>
                  </a:cubicBezTo>
                  <a:lnTo>
                    <a:pt x="42" y="402"/>
                  </a:lnTo>
                  <a:cubicBezTo>
                    <a:pt x="64" y="423"/>
                    <a:pt x="42" y="423"/>
                    <a:pt x="64" y="423"/>
                  </a:cubicBezTo>
                  <a:lnTo>
                    <a:pt x="42" y="423"/>
                  </a:lnTo>
                  <a:lnTo>
                    <a:pt x="64" y="444"/>
                  </a:lnTo>
                  <a:cubicBezTo>
                    <a:pt x="64" y="444"/>
                    <a:pt x="64" y="465"/>
                    <a:pt x="42" y="465"/>
                  </a:cubicBezTo>
                  <a:lnTo>
                    <a:pt x="64" y="465"/>
                  </a:lnTo>
                  <a:cubicBezTo>
                    <a:pt x="64" y="465"/>
                    <a:pt x="64" y="486"/>
                    <a:pt x="64" y="486"/>
                  </a:cubicBezTo>
                  <a:cubicBezTo>
                    <a:pt x="50" y="486"/>
                    <a:pt x="45" y="486"/>
                    <a:pt x="43" y="480"/>
                  </a:cubicBezTo>
                  <a:lnTo>
                    <a:pt x="43" y="480"/>
                  </a:lnTo>
                  <a:cubicBezTo>
                    <a:pt x="45" y="476"/>
                    <a:pt x="48" y="476"/>
                    <a:pt x="50" y="476"/>
                  </a:cubicBezTo>
                  <a:cubicBezTo>
                    <a:pt x="53" y="476"/>
                    <a:pt x="53" y="476"/>
                    <a:pt x="42" y="465"/>
                  </a:cubicBezTo>
                  <a:lnTo>
                    <a:pt x="42" y="465"/>
                  </a:lnTo>
                  <a:lnTo>
                    <a:pt x="42" y="486"/>
                  </a:lnTo>
                  <a:cubicBezTo>
                    <a:pt x="42" y="486"/>
                    <a:pt x="42" y="507"/>
                    <a:pt x="42" y="507"/>
                  </a:cubicBezTo>
                  <a:cubicBezTo>
                    <a:pt x="42" y="528"/>
                    <a:pt x="42" y="528"/>
                    <a:pt x="64" y="528"/>
                  </a:cubicBezTo>
                  <a:lnTo>
                    <a:pt x="42" y="528"/>
                  </a:lnTo>
                  <a:cubicBezTo>
                    <a:pt x="42" y="528"/>
                    <a:pt x="42" y="528"/>
                    <a:pt x="42" y="549"/>
                  </a:cubicBezTo>
                  <a:cubicBezTo>
                    <a:pt x="42" y="542"/>
                    <a:pt x="42" y="540"/>
                    <a:pt x="43" y="540"/>
                  </a:cubicBezTo>
                  <a:cubicBezTo>
                    <a:pt x="45" y="540"/>
                    <a:pt x="49" y="549"/>
                    <a:pt x="64" y="549"/>
                  </a:cubicBezTo>
                  <a:lnTo>
                    <a:pt x="42" y="549"/>
                  </a:lnTo>
                  <a:cubicBezTo>
                    <a:pt x="28" y="549"/>
                    <a:pt x="33" y="559"/>
                    <a:pt x="31" y="559"/>
                  </a:cubicBezTo>
                  <a:cubicBezTo>
                    <a:pt x="31" y="559"/>
                    <a:pt x="28" y="557"/>
                    <a:pt x="21" y="549"/>
                  </a:cubicBezTo>
                  <a:cubicBezTo>
                    <a:pt x="21" y="549"/>
                    <a:pt x="21" y="549"/>
                    <a:pt x="21" y="571"/>
                  </a:cubicBezTo>
                  <a:lnTo>
                    <a:pt x="42" y="571"/>
                  </a:lnTo>
                  <a:cubicBezTo>
                    <a:pt x="42" y="571"/>
                    <a:pt x="21" y="571"/>
                    <a:pt x="21" y="592"/>
                  </a:cubicBezTo>
                  <a:lnTo>
                    <a:pt x="42" y="592"/>
                  </a:lnTo>
                  <a:cubicBezTo>
                    <a:pt x="42" y="592"/>
                    <a:pt x="42" y="613"/>
                    <a:pt x="42" y="613"/>
                  </a:cubicBezTo>
                  <a:lnTo>
                    <a:pt x="21" y="613"/>
                  </a:lnTo>
                  <a:cubicBezTo>
                    <a:pt x="42" y="613"/>
                    <a:pt x="21" y="613"/>
                    <a:pt x="42" y="634"/>
                  </a:cubicBezTo>
                  <a:lnTo>
                    <a:pt x="21" y="634"/>
                  </a:lnTo>
                  <a:cubicBezTo>
                    <a:pt x="21" y="634"/>
                    <a:pt x="42" y="655"/>
                    <a:pt x="42" y="655"/>
                  </a:cubicBezTo>
                  <a:lnTo>
                    <a:pt x="21" y="655"/>
                  </a:lnTo>
                  <a:lnTo>
                    <a:pt x="21" y="676"/>
                  </a:lnTo>
                  <a:cubicBezTo>
                    <a:pt x="21" y="676"/>
                    <a:pt x="21" y="697"/>
                    <a:pt x="21" y="697"/>
                  </a:cubicBezTo>
                  <a:lnTo>
                    <a:pt x="0" y="697"/>
                  </a:lnTo>
                  <a:cubicBezTo>
                    <a:pt x="0" y="697"/>
                    <a:pt x="21" y="718"/>
                    <a:pt x="0" y="718"/>
                  </a:cubicBezTo>
                  <a:lnTo>
                    <a:pt x="42" y="718"/>
                  </a:lnTo>
                  <a:cubicBezTo>
                    <a:pt x="64" y="718"/>
                    <a:pt x="42" y="718"/>
                    <a:pt x="42" y="697"/>
                  </a:cubicBezTo>
                  <a:lnTo>
                    <a:pt x="64" y="697"/>
                  </a:lnTo>
                  <a:cubicBezTo>
                    <a:pt x="64" y="697"/>
                    <a:pt x="64" y="697"/>
                    <a:pt x="64" y="676"/>
                  </a:cubicBezTo>
                  <a:lnTo>
                    <a:pt x="85" y="676"/>
                  </a:lnTo>
                  <a:cubicBezTo>
                    <a:pt x="85" y="655"/>
                    <a:pt x="85" y="655"/>
                    <a:pt x="85" y="655"/>
                  </a:cubicBezTo>
                  <a:lnTo>
                    <a:pt x="106" y="655"/>
                  </a:lnTo>
                  <a:cubicBezTo>
                    <a:pt x="106" y="655"/>
                    <a:pt x="106" y="655"/>
                    <a:pt x="85" y="634"/>
                  </a:cubicBezTo>
                  <a:lnTo>
                    <a:pt x="106" y="634"/>
                  </a:lnTo>
                  <a:lnTo>
                    <a:pt x="106" y="613"/>
                  </a:lnTo>
                  <a:cubicBezTo>
                    <a:pt x="106" y="602"/>
                    <a:pt x="111" y="602"/>
                    <a:pt x="114" y="602"/>
                  </a:cubicBezTo>
                  <a:cubicBezTo>
                    <a:pt x="116" y="602"/>
                    <a:pt x="116" y="602"/>
                    <a:pt x="106" y="592"/>
                  </a:cubicBezTo>
                  <a:lnTo>
                    <a:pt x="127" y="592"/>
                  </a:lnTo>
                  <a:lnTo>
                    <a:pt x="127" y="571"/>
                  </a:lnTo>
                  <a:cubicBezTo>
                    <a:pt x="127" y="571"/>
                    <a:pt x="148" y="571"/>
                    <a:pt x="148" y="549"/>
                  </a:cubicBezTo>
                  <a:cubicBezTo>
                    <a:pt x="148" y="528"/>
                    <a:pt x="148" y="528"/>
                    <a:pt x="148" y="528"/>
                  </a:cubicBezTo>
                  <a:cubicBezTo>
                    <a:pt x="169" y="528"/>
                    <a:pt x="148" y="528"/>
                    <a:pt x="148" y="507"/>
                  </a:cubicBezTo>
                  <a:cubicBezTo>
                    <a:pt x="148" y="507"/>
                    <a:pt x="148" y="486"/>
                    <a:pt x="169" y="486"/>
                  </a:cubicBezTo>
                  <a:cubicBezTo>
                    <a:pt x="169" y="486"/>
                    <a:pt x="169" y="465"/>
                    <a:pt x="169" y="465"/>
                  </a:cubicBezTo>
                  <a:lnTo>
                    <a:pt x="190" y="465"/>
                  </a:lnTo>
                  <a:cubicBezTo>
                    <a:pt x="190" y="465"/>
                    <a:pt x="190" y="465"/>
                    <a:pt x="190" y="444"/>
                  </a:cubicBezTo>
                  <a:cubicBezTo>
                    <a:pt x="190" y="423"/>
                    <a:pt x="190" y="423"/>
                    <a:pt x="190" y="423"/>
                  </a:cubicBezTo>
                  <a:cubicBezTo>
                    <a:pt x="190" y="423"/>
                    <a:pt x="211" y="402"/>
                    <a:pt x="211" y="402"/>
                  </a:cubicBezTo>
                  <a:cubicBezTo>
                    <a:pt x="211" y="402"/>
                    <a:pt x="211" y="380"/>
                    <a:pt x="211" y="380"/>
                  </a:cubicBezTo>
                  <a:cubicBezTo>
                    <a:pt x="211" y="380"/>
                    <a:pt x="211" y="359"/>
                    <a:pt x="211" y="359"/>
                  </a:cubicBezTo>
                  <a:cubicBezTo>
                    <a:pt x="211" y="359"/>
                    <a:pt x="211" y="338"/>
                    <a:pt x="211" y="338"/>
                  </a:cubicBezTo>
                  <a:cubicBezTo>
                    <a:pt x="211" y="338"/>
                    <a:pt x="211" y="338"/>
                    <a:pt x="211" y="317"/>
                  </a:cubicBezTo>
                  <a:lnTo>
                    <a:pt x="233" y="317"/>
                  </a:lnTo>
                  <a:cubicBezTo>
                    <a:pt x="233" y="317"/>
                    <a:pt x="211" y="296"/>
                    <a:pt x="211" y="296"/>
                  </a:cubicBezTo>
                  <a:cubicBezTo>
                    <a:pt x="233" y="296"/>
                    <a:pt x="233" y="275"/>
                    <a:pt x="233" y="275"/>
                  </a:cubicBezTo>
                  <a:cubicBezTo>
                    <a:pt x="233" y="275"/>
                    <a:pt x="233" y="254"/>
                    <a:pt x="233" y="254"/>
                  </a:cubicBezTo>
                  <a:cubicBezTo>
                    <a:pt x="233" y="254"/>
                    <a:pt x="254" y="233"/>
                    <a:pt x="233" y="233"/>
                  </a:cubicBezTo>
                  <a:lnTo>
                    <a:pt x="254" y="233"/>
                  </a:lnTo>
                  <a:cubicBezTo>
                    <a:pt x="254" y="233"/>
                    <a:pt x="254" y="212"/>
                    <a:pt x="233" y="212"/>
                  </a:cubicBezTo>
                  <a:lnTo>
                    <a:pt x="254" y="212"/>
                  </a:lnTo>
                  <a:cubicBezTo>
                    <a:pt x="254" y="190"/>
                    <a:pt x="254" y="190"/>
                    <a:pt x="254" y="169"/>
                  </a:cubicBezTo>
                  <a:cubicBezTo>
                    <a:pt x="254" y="169"/>
                    <a:pt x="254" y="148"/>
                    <a:pt x="254" y="148"/>
                  </a:cubicBezTo>
                  <a:lnTo>
                    <a:pt x="275" y="148"/>
                  </a:lnTo>
                  <a:cubicBezTo>
                    <a:pt x="275" y="148"/>
                    <a:pt x="317" y="43"/>
                    <a:pt x="27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7" name="Google Shape;13567;p67"/>
            <p:cNvSpPr/>
            <p:nvPr/>
          </p:nvSpPr>
          <p:spPr>
            <a:xfrm>
              <a:off x="7414117" y="435480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8" name="Google Shape;13568;p67"/>
            <p:cNvSpPr/>
            <p:nvPr/>
          </p:nvSpPr>
          <p:spPr>
            <a:xfrm>
              <a:off x="7414117" y="435230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0" y="1"/>
                    <a:pt x="0" y="1"/>
                  </a:cubicBezTo>
                  <a:cubicBezTo>
                    <a:pt x="0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69" name="Google Shape;13569;p67"/>
            <p:cNvSpPr/>
            <p:nvPr/>
          </p:nvSpPr>
          <p:spPr>
            <a:xfrm>
              <a:off x="7414117" y="43523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0" name="Google Shape;13570;p67"/>
            <p:cNvSpPr/>
            <p:nvPr/>
          </p:nvSpPr>
          <p:spPr>
            <a:xfrm>
              <a:off x="7414117" y="435644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1" name="Google Shape;13571;p67"/>
            <p:cNvSpPr/>
            <p:nvPr/>
          </p:nvSpPr>
          <p:spPr>
            <a:xfrm>
              <a:off x="7413296" y="435973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2" name="Google Shape;13572;p67"/>
            <p:cNvSpPr/>
            <p:nvPr/>
          </p:nvSpPr>
          <p:spPr>
            <a:xfrm>
              <a:off x="7413296" y="435973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3" name="Google Shape;13573;p67"/>
            <p:cNvSpPr/>
            <p:nvPr/>
          </p:nvSpPr>
          <p:spPr>
            <a:xfrm>
              <a:off x="7414117" y="435562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4" name="Google Shape;13574;p67"/>
            <p:cNvSpPr/>
            <p:nvPr/>
          </p:nvSpPr>
          <p:spPr>
            <a:xfrm>
              <a:off x="7413296" y="435973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5" name="Google Shape;13575;p67"/>
            <p:cNvSpPr/>
            <p:nvPr/>
          </p:nvSpPr>
          <p:spPr>
            <a:xfrm>
              <a:off x="7413296" y="4359733"/>
              <a:ext cx="39" cy="900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6" name="Google Shape;13576;p67"/>
            <p:cNvSpPr/>
            <p:nvPr/>
          </p:nvSpPr>
          <p:spPr>
            <a:xfrm>
              <a:off x="7414117" y="43580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7" name="Google Shape;13577;p67"/>
            <p:cNvSpPr/>
            <p:nvPr/>
          </p:nvSpPr>
          <p:spPr>
            <a:xfrm>
              <a:off x="7413296" y="435973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8" name="Google Shape;13578;p67"/>
            <p:cNvSpPr/>
            <p:nvPr/>
          </p:nvSpPr>
          <p:spPr>
            <a:xfrm>
              <a:off x="7412474" y="436059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21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79" name="Google Shape;13579;p67"/>
            <p:cNvSpPr/>
            <p:nvPr/>
          </p:nvSpPr>
          <p:spPr>
            <a:xfrm>
              <a:off x="7413296" y="4358912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0" name="Google Shape;13580;p67"/>
            <p:cNvSpPr/>
            <p:nvPr/>
          </p:nvSpPr>
          <p:spPr>
            <a:xfrm>
              <a:off x="7398429" y="4446544"/>
              <a:ext cx="3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1" name="Google Shape;13581;p67"/>
            <p:cNvSpPr/>
            <p:nvPr/>
          </p:nvSpPr>
          <p:spPr>
            <a:xfrm>
              <a:off x="7398429" y="444404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2" name="Google Shape;13582;p67"/>
            <p:cNvSpPr/>
            <p:nvPr/>
          </p:nvSpPr>
          <p:spPr>
            <a:xfrm>
              <a:off x="7397569" y="4448187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lnTo>
                    <a:pt x="2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3" name="Google Shape;13583;p67"/>
            <p:cNvSpPr/>
            <p:nvPr/>
          </p:nvSpPr>
          <p:spPr>
            <a:xfrm>
              <a:off x="7399251" y="443907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4" name="Google Shape;13584;p67"/>
            <p:cNvSpPr/>
            <p:nvPr/>
          </p:nvSpPr>
          <p:spPr>
            <a:xfrm>
              <a:off x="7398429" y="444239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5" name="Google Shape;13585;p67"/>
            <p:cNvSpPr/>
            <p:nvPr/>
          </p:nvSpPr>
          <p:spPr>
            <a:xfrm>
              <a:off x="7395926" y="444900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6" name="Google Shape;13586;p67"/>
            <p:cNvSpPr/>
            <p:nvPr/>
          </p:nvSpPr>
          <p:spPr>
            <a:xfrm>
              <a:off x="7396747" y="445065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7" name="Google Shape;13587;p67"/>
            <p:cNvSpPr/>
            <p:nvPr/>
          </p:nvSpPr>
          <p:spPr>
            <a:xfrm>
              <a:off x="7396747" y="444983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8" name="Google Shape;13588;p67"/>
            <p:cNvSpPr/>
            <p:nvPr/>
          </p:nvSpPr>
          <p:spPr>
            <a:xfrm>
              <a:off x="7396747" y="444983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89" name="Google Shape;13589;p67"/>
            <p:cNvSpPr/>
            <p:nvPr/>
          </p:nvSpPr>
          <p:spPr>
            <a:xfrm>
              <a:off x="7395926" y="44217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0" name="Google Shape;13590;p67"/>
            <p:cNvSpPr/>
            <p:nvPr/>
          </p:nvSpPr>
          <p:spPr>
            <a:xfrm>
              <a:off x="7398429" y="443496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1" name="Google Shape;13591;p67"/>
            <p:cNvSpPr/>
            <p:nvPr/>
          </p:nvSpPr>
          <p:spPr>
            <a:xfrm>
              <a:off x="7394283" y="44217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2" name="Google Shape;13592;p67"/>
            <p:cNvSpPr/>
            <p:nvPr/>
          </p:nvSpPr>
          <p:spPr>
            <a:xfrm>
              <a:off x="7395104" y="44481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3" name="Google Shape;13593;p67"/>
            <p:cNvSpPr/>
            <p:nvPr/>
          </p:nvSpPr>
          <p:spPr>
            <a:xfrm>
              <a:off x="7392639" y="443496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4" name="Google Shape;13594;p67"/>
            <p:cNvSpPr/>
            <p:nvPr/>
          </p:nvSpPr>
          <p:spPr>
            <a:xfrm>
              <a:off x="7394283" y="44217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5" name="Google Shape;13595;p67"/>
            <p:cNvSpPr/>
            <p:nvPr/>
          </p:nvSpPr>
          <p:spPr>
            <a:xfrm>
              <a:off x="7398429" y="442999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6" name="Google Shape;13596;p67"/>
            <p:cNvSpPr/>
            <p:nvPr/>
          </p:nvSpPr>
          <p:spPr>
            <a:xfrm>
              <a:off x="7398429" y="442999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7" name="Google Shape;13597;p67"/>
            <p:cNvSpPr/>
            <p:nvPr/>
          </p:nvSpPr>
          <p:spPr>
            <a:xfrm>
              <a:off x="7395926" y="44217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8" name="Google Shape;13598;p67"/>
            <p:cNvSpPr/>
            <p:nvPr/>
          </p:nvSpPr>
          <p:spPr>
            <a:xfrm>
              <a:off x="7397569" y="44275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99" name="Google Shape;13599;p67"/>
            <p:cNvSpPr/>
            <p:nvPr/>
          </p:nvSpPr>
          <p:spPr>
            <a:xfrm>
              <a:off x="7398429" y="444239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0" name="Google Shape;13600;p67"/>
            <p:cNvSpPr/>
            <p:nvPr/>
          </p:nvSpPr>
          <p:spPr>
            <a:xfrm>
              <a:off x="7394283" y="44415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1" name="Google Shape;13601;p67"/>
            <p:cNvSpPr/>
            <p:nvPr/>
          </p:nvSpPr>
          <p:spPr>
            <a:xfrm>
              <a:off x="7394283" y="44407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2" name="Google Shape;13602;p67"/>
            <p:cNvSpPr/>
            <p:nvPr/>
          </p:nvSpPr>
          <p:spPr>
            <a:xfrm>
              <a:off x="7394283" y="44432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3" name="Google Shape;13603;p67"/>
            <p:cNvSpPr/>
            <p:nvPr/>
          </p:nvSpPr>
          <p:spPr>
            <a:xfrm>
              <a:off x="7394283" y="444239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4" name="Google Shape;13604;p67"/>
            <p:cNvSpPr/>
            <p:nvPr/>
          </p:nvSpPr>
          <p:spPr>
            <a:xfrm>
              <a:off x="7393461" y="4439933"/>
              <a:ext cx="3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5" name="Google Shape;13605;p67"/>
            <p:cNvSpPr/>
            <p:nvPr/>
          </p:nvSpPr>
          <p:spPr>
            <a:xfrm>
              <a:off x="7390957" y="4421741"/>
              <a:ext cx="8333" cy="29772"/>
            </a:xfrm>
            <a:custGeom>
              <a:avLst/>
              <a:gdLst/>
              <a:ahLst/>
              <a:cxnLst/>
              <a:rect l="l" t="t" r="r" b="b"/>
              <a:pathLst>
                <a:path w="213" h="761" extrusionOk="0">
                  <a:moveTo>
                    <a:pt x="107" y="676"/>
                  </a:moveTo>
                  <a:cubicBezTo>
                    <a:pt x="121" y="676"/>
                    <a:pt x="125" y="686"/>
                    <a:pt x="127" y="686"/>
                  </a:cubicBezTo>
                  <a:cubicBezTo>
                    <a:pt x="128" y="686"/>
                    <a:pt x="128" y="683"/>
                    <a:pt x="128" y="676"/>
                  </a:cubicBezTo>
                  <a:close/>
                  <a:moveTo>
                    <a:pt x="107" y="740"/>
                  </a:moveTo>
                  <a:cubicBezTo>
                    <a:pt x="107" y="740"/>
                    <a:pt x="107" y="761"/>
                    <a:pt x="128" y="761"/>
                  </a:cubicBezTo>
                  <a:cubicBezTo>
                    <a:pt x="107" y="761"/>
                    <a:pt x="128" y="740"/>
                    <a:pt x="128" y="740"/>
                  </a:cubicBezTo>
                  <a:close/>
                  <a:moveTo>
                    <a:pt x="107" y="0"/>
                  </a:moveTo>
                  <a:lnTo>
                    <a:pt x="85" y="21"/>
                  </a:lnTo>
                  <a:lnTo>
                    <a:pt x="64" y="21"/>
                  </a:lnTo>
                  <a:cubicBezTo>
                    <a:pt x="64" y="21"/>
                    <a:pt x="64" y="43"/>
                    <a:pt x="64" y="43"/>
                  </a:cubicBezTo>
                  <a:cubicBezTo>
                    <a:pt x="64" y="43"/>
                    <a:pt x="22" y="64"/>
                    <a:pt x="43" y="64"/>
                  </a:cubicBezTo>
                  <a:lnTo>
                    <a:pt x="22" y="64"/>
                  </a:lnTo>
                  <a:cubicBezTo>
                    <a:pt x="43" y="64"/>
                    <a:pt x="22" y="85"/>
                    <a:pt x="22" y="85"/>
                  </a:cubicBezTo>
                  <a:cubicBezTo>
                    <a:pt x="1" y="85"/>
                    <a:pt x="22" y="106"/>
                    <a:pt x="22" y="106"/>
                  </a:cubicBezTo>
                  <a:cubicBezTo>
                    <a:pt x="1" y="127"/>
                    <a:pt x="22" y="127"/>
                    <a:pt x="1" y="148"/>
                  </a:cubicBezTo>
                  <a:cubicBezTo>
                    <a:pt x="22" y="169"/>
                    <a:pt x="1" y="190"/>
                    <a:pt x="22" y="190"/>
                  </a:cubicBezTo>
                  <a:cubicBezTo>
                    <a:pt x="1" y="212"/>
                    <a:pt x="22" y="212"/>
                    <a:pt x="22" y="212"/>
                  </a:cubicBezTo>
                  <a:cubicBezTo>
                    <a:pt x="22" y="212"/>
                    <a:pt x="1" y="233"/>
                    <a:pt x="22" y="233"/>
                  </a:cubicBezTo>
                  <a:cubicBezTo>
                    <a:pt x="22" y="254"/>
                    <a:pt x="22" y="254"/>
                    <a:pt x="22" y="254"/>
                  </a:cubicBezTo>
                  <a:cubicBezTo>
                    <a:pt x="22" y="254"/>
                    <a:pt x="22" y="275"/>
                    <a:pt x="22" y="275"/>
                  </a:cubicBezTo>
                  <a:cubicBezTo>
                    <a:pt x="22" y="296"/>
                    <a:pt x="22" y="296"/>
                    <a:pt x="22" y="296"/>
                  </a:cubicBezTo>
                  <a:cubicBezTo>
                    <a:pt x="22" y="296"/>
                    <a:pt x="43" y="296"/>
                    <a:pt x="43" y="317"/>
                  </a:cubicBezTo>
                  <a:cubicBezTo>
                    <a:pt x="22" y="317"/>
                    <a:pt x="43" y="338"/>
                    <a:pt x="22" y="338"/>
                  </a:cubicBezTo>
                  <a:cubicBezTo>
                    <a:pt x="43" y="338"/>
                    <a:pt x="22" y="338"/>
                    <a:pt x="22" y="359"/>
                  </a:cubicBezTo>
                  <a:lnTo>
                    <a:pt x="43" y="359"/>
                  </a:lnTo>
                  <a:cubicBezTo>
                    <a:pt x="22" y="359"/>
                    <a:pt x="43" y="381"/>
                    <a:pt x="22" y="381"/>
                  </a:cubicBezTo>
                  <a:cubicBezTo>
                    <a:pt x="22" y="381"/>
                    <a:pt x="43" y="402"/>
                    <a:pt x="43" y="402"/>
                  </a:cubicBezTo>
                  <a:cubicBezTo>
                    <a:pt x="43" y="402"/>
                    <a:pt x="43" y="423"/>
                    <a:pt x="43" y="423"/>
                  </a:cubicBezTo>
                  <a:lnTo>
                    <a:pt x="43" y="444"/>
                  </a:lnTo>
                  <a:lnTo>
                    <a:pt x="64" y="444"/>
                  </a:lnTo>
                  <a:cubicBezTo>
                    <a:pt x="64" y="465"/>
                    <a:pt x="64" y="465"/>
                    <a:pt x="64" y="465"/>
                  </a:cubicBezTo>
                  <a:cubicBezTo>
                    <a:pt x="64" y="465"/>
                    <a:pt x="64" y="486"/>
                    <a:pt x="64" y="486"/>
                  </a:cubicBezTo>
                  <a:lnTo>
                    <a:pt x="85" y="486"/>
                  </a:lnTo>
                  <a:cubicBezTo>
                    <a:pt x="85" y="486"/>
                    <a:pt x="85" y="486"/>
                    <a:pt x="85" y="486"/>
                  </a:cubicBezTo>
                  <a:lnTo>
                    <a:pt x="85" y="486"/>
                  </a:lnTo>
                  <a:cubicBezTo>
                    <a:pt x="85" y="486"/>
                    <a:pt x="107" y="486"/>
                    <a:pt x="107" y="507"/>
                  </a:cubicBezTo>
                  <a:cubicBezTo>
                    <a:pt x="85" y="507"/>
                    <a:pt x="85" y="507"/>
                    <a:pt x="85" y="486"/>
                  </a:cubicBezTo>
                  <a:cubicBezTo>
                    <a:pt x="85" y="486"/>
                    <a:pt x="85" y="496"/>
                    <a:pt x="79" y="496"/>
                  </a:cubicBezTo>
                  <a:cubicBezTo>
                    <a:pt x="76" y="496"/>
                    <a:pt x="71" y="493"/>
                    <a:pt x="64" y="486"/>
                  </a:cubicBezTo>
                  <a:lnTo>
                    <a:pt x="64" y="486"/>
                  </a:lnTo>
                  <a:cubicBezTo>
                    <a:pt x="65" y="487"/>
                    <a:pt x="85" y="507"/>
                    <a:pt x="64" y="507"/>
                  </a:cubicBezTo>
                  <a:lnTo>
                    <a:pt x="85" y="507"/>
                  </a:lnTo>
                  <a:cubicBezTo>
                    <a:pt x="107" y="507"/>
                    <a:pt x="64" y="507"/>
                    <a:pt x="85" y="528"/>
                  </a:cubicBezTo>
                  <a:cubicBezTo>
                    <a:pt x="85" y="528"/>
                    <a:pt x="85" y="528"/>
                    <a:pt x="85" y="550"/>
                  </a:cubicBezTo>
                  <a:cubicBezTo>
                    <a:pt x="107" y="550"/>
                    <a:pt x="85" y="571"/>
                    <a:pt x="85" y="571"/>
                  </a:cubicBezTo>
                  <a:lnTo>
                    <a:pt x="107" y="571"/>
                  </a:lnTo>
                  <a:cubicBezTo>
                    <a:pt x="107" y="571"/>
                    <a:pt x="107" y="592"/>
                    <a:pt x="107" y="592"/>
                  </a:cubicBezTo>
                  <a:lnTo>
                    <a:pt x="85" y="592"/>
                  </a:lnTo>
                  <a:cubicBezTo>
                    <a:pt x="85" y="592"/>
                    <a:pt x="107" y="592"/>
                    <a:pt x="107" y="613"/>
                  </a:cubicBezTo>
                  <a:cubicBezTo>
                    <a:pt x="107" y="613"/>
                    <a:pt x="107" y="634"/>
                    <a:pt x="107" y="634"/>
                  </a:cubicBezTo>
                  <a:lnTo>
                    <a:pt x="128" y="634"/>
                  </a:lnTo>
                  <a:cubicBezTo>
                    <a:pt x="107" y="634"/>
                    <a:pt x="128" y="655"/>
                    <a:pt x="107" y="655"/>
                  </a:cubicBezTo>
                  <a:lnTo>
                    <a:pt x="107" y="676"/>
                  </a:lnTo>
                  <a:cubicBezTo>
                    <a:pt x="114" y="669"/>
                    <a:pt x="116" y="667"/>
                    <a:pt x="117" y="667"/>
                  </a:cubicBezTo>
                  <a:lnTo>
                    <a:pt x="117" y="667"/>
                  </a:lnTo>
                  <a:cubicBezTo>
                    <a:pt x="118" y="667"/>
                    <a:pt x="114" y="676"/>
                    <a:pt x="128" y="676"/>
                  </a:cubicBezTo>
                  <a:cubicBezTo>
                    <a:pt x="128" y="676"/>
                    <a:pt x="128" y="697"/>
                    <a:pt x="128" y="697"/>
                  </a:cubicBezTo>
                  <a:cubicBezTo>
                    <a:pt x="128" y="718"/>
                    <a:pt x="128" y="718"/>
                    <a:pt x="128" y="718"/>
                  </a:cubicBezTo>
                  <a:cubicBezTo>
                    <a:pt x="107" y="718"/>
                    <a:pt x="128" y="718"/>
                    <a:pt x="128" y="740"/>
                  </a:cubicBezTo>
                  <a:cubicBezTo>
                    <a:pt x="128" y="740"/>
                    <a:pt x="128" y="761"/>
                    <a:pt x="128" y="761"/>
                  </a:cubicBezTo>
                  <a:cubicBezTo>
                    <a:pt x="149" y="740"/>
                    <a:pt x="128" y="740"/>
                    <a:pt x="149" y="740"/>
                  </a:cubicBezTo>
                  <a:cubicBezTo>
                    <a:pt x="170" y="740"/>
                    <a:pt x="149" y="740"/>
                    <a:pt x="149" y="718"/>
                  </a:cubicBezTo>
                  <a:lnTo>
                    <a:pt x="170" y="718"/>
                  </a:lnTo>
                  <a:cubicBezTo>
                    <a:pt x="170" y="718"/>
                    <a:pt x="149" y="697"/>
                    <a:pt x="170" y="697"/>
                  </a:cubicBezTo>
                  <a:cubicBezTo>
                    <a:pt x="170" y="697"/>
                    <a:pt x="170" y="697"/>
                    <a:pt x="191" y="676"/>
                  </a:cubicBezTo>
                  <a:lnTo>
                    <a:pt x="170" y="676"/>
                  </a:lnTo>
                  <a:cubicBezTo>
                    <a:pt x="191" y="676"/>
                    <a:pt x="170" y="676"/>
                    <a:pt x="170" y="655"/>
                  </a:cubicBezTo>
                  <a:lnTo>
                    <a:pt x="170" y="655"/>
                  </a:lnTo>
                  <a:cubicBezTo>
                    <a:pt x="170" y="662"/>
                    <a:pt x="172" y="665"/>
                    <a:pt x="175" y="665"/>
                  </a:cubicBezTo>
                  <a:cubicBezTo>
                    <a:pt x="179" y="665"/>
                    <a:pt x="184" y="655"/>
                    <a:pt x="170" y="655"/>
                  </a:cubicBezTo>
                  <a:cubicBezTo>
                    <a:pt x="191" y="655"/>
                    <a:pt x="170" y="634"/>
                    <a:pt x="191" y="634"/>
                  </a:cubicBezTo>
                  <a:cubicBezTo>
                    <a:pt x="191" y="634"/>
                    <a:pt x="170" y="634"/>
                    <a:pt x="170" y="613"/>
                  </a:cubicBezTo>
                  <a:lnTo>
                    <a:pt x="170" y="613"/>
                  </a:lnTo>
                  <a:cubicBezTo>
                    <a:pt x="177" y="620"/>
                    <a:pt x="179" y="622"/>
                    <a:pt x="180" y="622"/>
                  </a:cubicBezTo>
                  <a:cubicBezTo>
                    <a:pt x="182" y="622"/>
                    <a:pt x="177" y="613"/>
                    <a:pt x="191" y="613"/>
                  </a:cubicBezTo>
                  <a:lnTo>
                    <a:pt x="191" y="592"/>
                  </a:lnTo>
                  <a:lnTo>
                    <a:pt x="191" y="571"/>
                  </a:lnTo>
                  <a:cubicBezTo>
                    <a:pt x="170" y="571"/>
                    <a:pt x="212" y="550"/>
                    <a:pt x="191" y="550"/>
                  </a:cubicBezTo>
                  <a:cubicBezTo>
                    <a:pt x="191" y="550"/>
                    <a:pt x="191" y="528"/>
                    <a:pt x="191" y="528"/>
                  </a:cubicBezTo>
                  <a:cubicBezTo>
                    <a:pt x="212" y="528"/>
                    <a:pt x="191" y="507"/>
                    <a:pt x="191" y="507"/>
                  </a:cubicBezTo>
                  <a:lnTo>
                    <a:pt x="191" y="486"/>
                  </a:lnTo>
                  <a:lnTo>
                    <a:pt x="191" y="465"/>
                  </a:lnTo>
                  <a:cubicBezTo>
                    <a:pt x="191" y="465"/>
                    <a:pt x="212" y="465"/>
                    <a:pt x="191" y="444"/>
                  </a:cubicBezTo>
                  <a:lnTo>
                    <a:pt x="212" y="444"/>
                  </a:lnTo>
                  <a:cubicBezTo>
                    <a:pt x="191" y="444"/>
                    <a:pt x="191" y="444"/>
                    <a:pt x="191" y="423"/>
                  </a:cubicBezTo>
                  <a:cubicBezTo>
                    <a:pt x="191" y="423"/>
                    <a:pt x="191" y="423"/>
                    <a:pt x="191" y="402"/>
                  </a:cubicBezTo>
                  <a:cubicBezTo>
                    <a:pt x="191" y="402"/>
                    <a:pt x="212" y="402"/>
                    <a:pt x="191" y="381"/>
                  </a:cubicBezTo>
                  <a:cubicBezTo>
                    <a:pt x="191" y="381"/>
                    <a:pt x="212" y="381"/>
                    <a:pt x="212" y="359"/>
                  </a:cubicBezTo>
                  <a:lnTo>
                    <a:pt x="191" y="359"/>
                  </a:lnTo>
                  <a:cubicBezTo>
                    <a:pt x="191" y="338"/>
                    <a:pt x="191" y="338"/>
                    <a:pt x="191" y="338"/>
                  </a:cubicBezTo>
                  <a:lnTo>
                    <a:pt x="191" y="317"/>
                  </a:lnTo>
                  <a:cubicBezTo>
                    <a:pt x="191" y="317"/>
                    <a:pt x="191" y="296"/>
                    <a:pt x="191" y="296"/>
                  </a:cubicBezTo>
                  <a:lnTo>
                    <a:pt x="170" y="296"/>
                  </a:lnTo>
                  <a:cubicBezTo>
                    <a:pt x="191" y="275"/>
                    <a:pt x="170" y="275"/>
                    <a:pt x="191" y="254"/>
                  </a:cubicBezTo>
                  <a:lnTo>
                    <a:pt x="191" y="233"/>
                  </a:lnTo>
                  <a:lnTo>
                    <a:pt x="170" y="254"/>
                  </a:lnTo>
                  <a:cubicBezTo>
                    <a:pt x="170" y="233"/>
                    <a:pt x="170" y="233"/>
                    <a:pt x="170" y="233"/>
                  </a:cubicBezTo>
                  <a:cubicBezTo>
                    <a:pt x="191" y="233"/>
                    <a:pt x="191" y="233"/>
                    <a:pt x="170" y="212"/>
                  </a:cubicBezTo>
                  <a:cubicBezTo>
                    <a:pt x="191" y="212"/>
                    <a:pt x="170" y="212"/>
                    <a:pt x="170" y="190"/>
                  </a:cubicBezTo>
                  <a:lnTo>
                    <a:pt x="191" y="190"/>
                  </a:lnTo>
                  <a:cubicBezTo>
                    <a:pt x="170" y="169"/>
                    <a:pt x="170" y="169"/>
                    <a:pt x="170" y="169"/>
                  </a:cubicBezTo>
                  <a:cubicBezTo>
                    <a:pt x="170" y="148"/>
                    <a:pt x="170" y="148"/>
                    <a:pt x="170" y="148"/>
                  </a:cubicBezTo>
                  <a:cubicBezTo>
                    <a:pt x="170" y="148"/>
                    <a:pt x="170" y="127"/>
                    <a:pt x="170" y="127"/>
                  </a:cubicBezTo>
                  <a:cubicBezTo>
                    <a:pt x="170" y="127"/>
                    <a:pt x="191" y="21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6" name="Google Shape;13606;p67"/>
            <p:cNvSpPr/>
            <p:nvPr/>
          </p:nvSpPr>
          <p:spPr>
            <a:xfrm>
              <a:off x="7394283" y="44432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7" name="Google Shape;13607;p67"/>
            <p:cNvSpPr/>
            <p:nvPr/>
          </p:nvSpPr>
          <p:spPr>
            <a:xfrm>
              <a:off x="7393461" y="444075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8" name="Google Shape;13608;p67"/>
            <p:cNvSpPr/>
            <p:nvPr/>
          </p:nvSpPr>
          <p:spPr>
            <a:xfrm>
              <a:off x="7393461" y="4439933"/>
              <a:ext cx="3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09" name="Google Shape;13609;p67"/>
            <p:cNvSpPr/>
            <p:nvPr/>
          </p:nvSpPr>
          <p:spPr>
            <a:xfrm>
              <a:off x="7395104" y="444404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0" name="Google Shape;13610;p67"/>
            <p:cNvSpPr/>
            <p:nvPr/>
          </p:nvSpPr>
          <p:spPr>
            <a:xfrm>
              <a:off x="7395104" y="44481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1" name="Google Shape;13611;p67"/>
            <p:cNvSpPr/>
            <p:nvPr/>
          </p:nvSpPr>
          <p:spPr>
            <a:xfrm>
              <a:off x="7395104" y="44481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2" name="Google Shape;13612;p67"/>
            <p:cNvSpPr/>
            <p:nvPr/>
          </p:nvSpPr>
          <p:spPr>
            <a:xfrm>
              <a:off x="7394283" y="44432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3" name="Google Shape;13613;p67"/>
            <p:cNvSpPr/>
            <p:nvPr/>
          </p:nvSpPr>
          <p:spPr>
            <a:xfrm>
              <a:off x="7395104" y="444736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4" name="Google Shape;13614;p67"/>
            <p:cNvSpPr/>
            <p:nvPr/>
          </p:nvSpPr>
          <p:spPr>
            <a:xfrm>
              <a:off x="7395104" y="44481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5" name="Google Shape;13615;p67"/>
            <p:cNvSpPr/>
            <p:nvPr/>
          </p:nvSpPr>
          <p:spPr>
            <a:xfrm>
              <a:off x="7395104" y="44456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6" name="Google Shape;13616;p67"/>
            <p:cNvSpPr/>
            <p:nvPr/>
          </p:nvSpPr>
          <p:spPr>
            <a:xfrm>
              <a:off x="7395104" y="444736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7" name="Google Shape;13617;p67"/>
            <p:cNvSpPr/>
            <p:nvPr/>
          </p:nvSpPr>
          <p:spPr>
            <a:xfrm>
              <a:off x="7395104" y="44481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8" name="Google Shape;13618;p67"/>
            <p:cNvSpPr/>
            <p:nvPr/>
          </p:nvSpPr>
          <p:spPr>
            <a:xfrm>
              <a:off x="7395104" y="4446544"/>
              <a:ext cx="3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19" name="Google Shape;13619;p67"/>
            <p:cNvSpPr/>
            <p:nvPr/>
          </p:nvSpPr>
          <p:spPr>
            <a:xfrm>
              <a:off x="7442207" y="421760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1" y="1"/>
                    <a:pt x="1" y="1"/>
                    <a:pt x="2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0" name="Google Shape;13620;p67"/>
            <p:cNvSpPr/>
            <p:nvPr/>
          </p:nvSpPr>
          <p:spPr>
            <a:xfrm>
              <a:off x="7443850" y="421596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1" name="Google Shape;13621;p67"/>
            <p:cNvSpPr/>
            <p:nvPr/>
          </p:nvSpPr>
          <p:spPr>
            <a:xfrm>
              <a:off x="7441385" y="42192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2" name="Google Shape;13622;p67"/>
            <p:cNvSpPr/>
            <p:nvPr/>
          </p:nvSpPr>
          <p:spPr>
            <a:xfrm>
              <a:off x="7446353" y="421099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3" name="Google Shape;13623;p67"/>
            <p:cNvSpPr/>
            <p:nvPr/>
          </p:nvSpPr>
          <p:spPr>
            <a:xfrm>
              <a:off x="7445532" y="421349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4" name="Google Shape;13624;p67"/>
            <p:cNvSpPr/>
            <p:nvPr/>
          </p:nvSpPr>
          <p:spPr>
            <a:xfrm>
              <a:off x="7438920" y="421842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5" name="Google Shape;13625;p67"/>
            <p:cNvSpPr/>
            <p:nvPr/>
          </p:nvSpPr>
          <p:spPr>
            <a:xfrm>
              <a:off x="7438920" y="422010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6" name="Google Shape;13626;p67"/>
            <p:cNvSpPr/>
            <p:nvPr/>
          </p:nvSpPr>
          <p:spPr>
            <a:xfrm>
              <a:off x="7439742" y="422010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7" name="Google Shape;13627;p67"/>
            <p:cNvSpPr/>
            <p:nvPr/>
          </p:nvSpPr>
          <p:spPr>
            <a:xfrm>
              <a:off x="7439742" y="422010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8" name="Google Shape;13628;p67"/>
            <p:cNvSpPr/>
            <p:nvPr/>
          </p:nvSpPr>
          <p:spPr>
            <a:xfrm>
              <a:off x="7447997" y="41919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29" name="Google Shape;13629;p67"/>
            <p:cNvSpPr/>
            <p:nvPr/>
          </p:nvSpPr>
          <p:spPr>
            <a:xfrm>
              <a:off x="7447997" y="420602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0" name="Google Shape;13630;p67"/>
            <p:cNvSpPr/>
            <p:nvPr/>
          </p:nvSpPr>
          <p:spPr>
            <a:xfrm>
              <a:off x="7447175" y="41919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1" name="Google Shape;13631;p67"/>
            <p:cNvSpPr/>
            <p:nvPr/>
          </p:nvSpPr>
          <p:spPr>
            <a:xfrm>
              <a:off x="7438920" y="421760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2" name="Google Shape;13632;p67"/>
            <p:cNvSpPr/>
            <p:nvPr/>
          </p:nvSpPr>
          <p:spPr>
            <a:xfrm>
              <a:off x="7442207" y="420438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3" name="Google Shape;13633;p67"/>
            <p:cNvSpPr/>
            <p:nvPr/>
          </p:nvSpPr>
          <p:spPr>
            <a:xfrm>
              <a:off x="7447175" y="41919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4" name="Google Shape;13634;p67"/>
            <p:cNvSpPr/>
            <p:nvPr/>
          </p:nvSpPr>
          <p:spPr>
            <a:xfrm>
              <a:off x="7448818" y="420109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5" name="Google Shape;13635;p67"/>
            <p:cNvSpPr/>
            <p:nvPr/>
          </p:nvSpPr>
          <p:spPr>
            <a:xfrm>
              <a:off x="7448818" y="420109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6" name="Google Shape;13636;p67"/>
            <p:cNvSpPr/>
            <p:nvPr/>
          </p:nvSpPr>
          <p:spPr>
            <a:xfrm>
              <a:off x="7447997" y="41919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7" name="Google Shape;13637;p67"/>
            <p:cNvSpPr/>
            <p:nvPr/>
          </p:nvSpPr>
          <p:spPr>
            <a:xfrm>
              <a:off x="7448818" y="419859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8" name="Google Shape;13638;p67"/>
            <p:cNvSpPr/>
            <p:nvPr/>
          </p:nvSpPr>
          <p:spPr>
            <a:xfrm>
              <a:off x="7444671" y="42143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39" name="Google Shape;13639;p67"/>
            <p:cNvSpPr/>
            <p:nvPr/>
          </p:nvSpPr>
          <p:spPr>
            <a:xfrm>
              <a:off x="7441385" y="421099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0" name="Google Shape;13640;p67"/>
            <p:cNvSpPr/>
            <p:nvPr/>
          </p:nvSpPr>
          <p:spPr>
            <a:xfrm>
              <a:off x="7441385" y="421099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1" name="Google Shape;13641;p67"/>
            <p:cNvSpPr/>
            <p:nvPr/>
          </p:nvSpPr>
          <p:spPr>
            <a:xfrm>
              <a:off x="7441385" y="421099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2" name="Google Shape;13642;p67"/>
            <p:cNvSpPr/>
            <p:nvPr/>
          </p:nvSpPr>
          <p:spPr>
            <a:xfrm>
              <a:off x="7440563" y="42126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3" name="Google Shape;13643;p67"/>
            <p:cNvSpPr/>
            <p:nvPr/>
          </p:nvSpPr>
          <p:spPr>
            <a:xfrm>
              <a:off x="7440563" y="421181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4" name="Google Shape;13644;p67"/>
            <p:cNvSpPr/>
            <p:nvPr/>
          </p:nvSpPr>
          <p:spPr>
            <a:xfrm>
              <a:off x="7441385" y="420935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5" name="Google Shape;13645;p67"/>
            <p:cNvSpPr/>
            <p:nvPr/>
          </p:nvSpPr>
          <p:spPr>
            <a:xfrm>
              <a:off x="7438060" y="4191980"/>
              <a:ext cx="12441" cy="28168"/>
            </a:xfrm>
            <a:custGeom>
              <a:avLst/>
              <a:gdLst/>
              <a:ahLst/>
              <a:cxnLst/>
              <a:rect l="l" t="t" r="r" b="b"/>
              <a:pathLst>
                <a:path w="318" h="720" extrusionOk="0">
                  <a:moveTo>
                    <a:pt x="107" y="212"/>
                  </a:moveTo>
                  <a:cubicBezTo>
                    <a:pt x="107" y="233"/>
                    <a:pt x="107" y="233"/>
                    <a:pt x="107" y="233"/>
                  </a:cubicBezTo>
                  <a:lnTo>
                    <a:pt x="128" y="233"/>
                  </a:lnTo>
                  <a:lnTo>
                    <a:pt x="107" y="212"/>
                  </a:lnTo>
                  <a:close/>
                  <a:moveTo>
                    <a:pt x="64" y="529"/>
                  </a:moveTo>
                  <a:cubicBezTo>
                    <a:pt x="64" y="529"/>
                    <a:pt x="76" y="529"/>
                    <a:pt x="82" y="538"/>
                  </a:cubicBezTo>
                  <a:lnTo>
                    <a:pt x="82" y="538"/>
                  </a:lnTo>
                  <a:cubicBezTo>
                    <a:pt x="82" y="538"/>
                    <a:pt x="81" y="538"/>
                    <a:pt x="80" y="538"/>
                  </a:cubicBezTo>
                  <a:cubicBezTo>
                    <a:pt x="74" y="538"/>
                    <a:pt x="64" y="529"/>
                    <a:pt x="64" y="529"/>
                  </a:cubicBezTo>
                  <a:close/>
                  <a:moveTo>
                    <a:pt x="1" y="698"/>
                  </a:moveTo>
                  <a:cubicBezTo>
                    <a:pt x="1" y="698"/>
                    <a:pt x="22" y="719"/>
                    <a:pt x="1" y="719"/>
                  </a:cubicBezTo>
                  <a:lnTo>
                    <a:pt x="22" y="719"/>
                  </a:lnTo>
                  <a:cubicBezTo>
                    <a:pt x="2" y="699"/>
                    <a:pt x="1" y="698"/>
                    <a:pt x="1" y="698"/>
                  </a:cubicBezTo>
                  <a:close/>
                  <a:moveTo>
                    <a:pt x="212" y="1"/>
                  </a:moveTo>
                  <a:lnTo>
                    <a:pt x="212" y="22"/>
                  </a:lnTo>
                  <a:lnTo>
                    <a:pt x="191" y="22"/>
                  </a:lnTo>
                  <a:cubicBezTo>
                    <a:pt x="191" y="43"/>
                    <a:pt x="212" y="43"/>
                    <a:pt x="191" y="43"/>
                  </a:cubicBezTo>
                  <a:cubicBezTo>
                    <a:pt x="191" y="43"/>
                    <a:pt x="149" y="43"/>
                    <a:pt x="170" y="64"/>
                  </a:cubicBezTo>
                  <a:lnTo>
                    <a:pt x="149" y="64"/>
                  </a:lnTo>
                  <a:cubicBezTo>
                    <a:pt x="128" y="85"/>
                    <a:pt x="149" y="85"/>
                    <a:pt x="128" y="106"/>
                  </a:cubicBezTo>
                  <a:lnTo>
                    <a:pt x="149" y="106"/>
                  </a:lnTo>
                  <a:cubicBezTo>
                    <a:pt x="128" y="106"/>
                    <a:pt x="128" y="128"/>
                    <a:pt x="128" y="128"/>
                  </a:cubicBezTo>
                  <a:cubicBezTo>
                    <a:pt x="128" y="149"/>
                    <a:pt x="128" y="170"/>
                    <a:pt x="128" y="191"/>
                  </a:cubicBezTo>
                  <a:lnTo>
                    <a:pt x="107" y="191"/>
                  </a:lnTo>
                  <a:cubicBezTo>
                    <a:pt x="128" y="212"/>
                    <a:pt x="107" y="212"/>
                    <a:pt x="128" y="233"/>
                  </a:cubicBezTo>
                  <a:cubicBezTo>
                    <a:pt x="107" y="233"/>
                    <a:pt x="107" y="254"/>
                    <a:pt x="107" y="254"/>
                  </a:cubicBezTo>
                  <a:cubicBezTo>
                    <a:pt x="107" y="275"/>
                    <a:pt x="107" y="275"/>
                    <a:pt x="107" y="275"/>
                  </a:cubicBezTo>
                  <a:lnTo>
                    <a:pt x="107" y="297"/>
                  </a:lnTo>
                  <a:cubicBezTo>
                    <a:pt x="107" y="297"/>
                    <a:pt x="107" y="297"/>
                    <a:pt x="107" y="318"/>
                  </a:cubicBezTo>
                  <a:cubicBezTo>
                    <a:pt x="107" y="318"/>
                    <a:pt x="85" y="318"/>
                    <a:pt x="107" y="339"/>
                  </a:cubicBezTo>
                  <a:cubicBezTo>
                    <a:pt x="85" y="339"/>
                    <a:pt x="85" y="360"/>
                    <a:pt x="85" y="360"/>
                  </a:cubicBezTo>
                  <a:cubicBezTo>
                    <a:pt x="85" y="360"/>
                    <a:pt x="85" y="381"/>
                    <a:pt x="85" y="381"/>
                  </a:cubicBezTo>
                  <a:cubicBezTo>
                    <a:pt x="85" y="381"/>
                    <a:pt x="85" y="402"/>
                    <a:pt x="85" y="402"/>
                  </a:cubicBezTo>
                  <a:lnTo>
                    <a:pt x="64" y="402"/>
                  </a:lnTo>
                  <a:cubicBezTo>
                    <a:pt x="64" y="423"/>
                    <a:pt x="85" y="423"/>
                    <a:pt x="85" y="423"/>
                  </a:cubicBezTo>
                  <a:lnTo>
                    <a:pt x="107" y="423"/>
                  </a:lnTo>
                  <a:cubicBezTo>
                    <a:pt x="85" y="423"/>
                    <a:pt x="107" y="444"/>
                    <a:pt x="107" y="444"/>
                  </a:cubicBezTo>
                  <a:lnTo>
                    <a:pt x="85" y="444"/>
                  </a:lnTo>
                  <a:cubicBezTo>
                    <a:pt x="85" y="444"/>
                    <a:pt x="107" y="444"/>
                    <a:pt x="85" y="466"/>
                  </a:cubicBezTo>
                  <a:cubicBezTo>
                    <a:pt x="85" y="466"/>
                    <a:pt x="85" y="487"/>
                    <a:pt x="85" y="487"/>
                  </a:cubicBezTo>
                  <a:cubicBezTo>
                    <a:pt x="96" y="497"/>
                    <a:pt x="96" y="497"/>
                    <a:pt x="93" y="497"/>
                  </a:cubicBezTo>
                  <a:cubicBezTo>
                    <a:pt x="91" y="497"/>
                    <a:pt x="85" y="497"/>
                    <a:pt x="85" y="508"/>
                  </a:cubicBezTo>
                  <a:cubicBezTo>
                    <a:pt x="85" y="508"/>
                    <a:pt x="85" y="529"/>
                    <a:pt x="85" y="529"/>
                  </a:cubicBezTo>
                  <a:lnTo>
                    <a:pt x="64" y="529"/>
                  </a:lnTo>
                  <a:cubicBezTo>
                    <a:pt x="64" y="539"/>
                    <a:pt x="64" y="539"/>
                    <a:pt x="64" y="539"/>
                  </a:cubicBezTo>
                  <a:cubicBezTo>
                    <a:pt x="64" y="539"/>
                    <a:pt x="64" y="539"/>
                    <a:pt x="64" y="550"/>
                  </a:cubicBezTo>
                  <a:lnTo>
                    <a:pt x="85" y="550"/>
                  </a:lnTo>
                  <a:cubicBezTo>
                    <a:pt x="64" y="550"/>
                    <a:pt x="85" y="571"/>
                    <a:pt x="85" y="571"/>
                  </a:cubicBezTo>
                  <a:lnTo>
                    <a:pt x="64" y="571"/>
                  </a:lnTo>
                  <a:cubicBezTo>
                    <a:pt x="64" y="571"/>
                    <a:pt x="64" y="592"/>
                    <a:pt x="64" y="592"/>
                  </a:cubicBezTo>
                  <a:lnTo>
                    <a:pt x="43" y="592"/>
                  </a:lnTo>
                  <a:lnTo>
                    <a:pt x="64" y="613"/>
                  </a:lnTo>
                  <a:lnTo>
                    <a:pt x="43" y="613"/>
                  </a:lnTo>
                  <a:cubicBezTo>
                    <a:pt x="64" y="613"/>
                    <a:pt x="64" y="613"/>
                    <a:pt x="64" y="635"/>
                  </a:cubicBezTo>
                  <a:cubicBezTo>
                    <a:pt x="57" y="627"/>
                    <a:pt x="55" y="625"/>
                    <a:pt x="54" y="625"/>
                  </a:cubicBezTo>
                  <a:lnTo>
                    <a:pt x="54" y="625"/>
                  </a:lnTo>
                  <a:cubicBezTo>
                    <a:pt x="53" y="625"/>
                    <a:pt x="57" y="635"/>
                    <a:pt x="43" y="635"/>
                  </a:cubicBezTo>
                  <a:cubicBezTo>
                    <a:pt x="43" y="656"/>
                    <a:pt x="43" y="656"/>
                    <a:pt x="43" y="656"/>
                  </a:cubicBezTo>
                  <a:lnTo>
                    <a:pt x="22" y="656"/>
                  </a:lnTo>
                  <a:cubicBezTo>
                    <a:pt x="43" y="656"/>
                    <a:pt x="43" y="677"/>
                    <a:pt x="43" y="677"/>
                  </a:cubicBezTo>
                  <a:lnTo>
                    <a:pt x="22" y="677"/>
                  </a:lnTo>
                  <a:cubicBezTo>
                    <a:pt x="22" y="677"/>
                    <a:pt x="22" y="677"/>
                    <a:pt x="22" y="698"/>
                  </a:cubicBezTo>
                  <a:cubicBezTo>
                    <a:pt x="22" y="719"/>
                    <a:pt x="22" y="719"/>
                    <a:pt x="22" y="719"/>
                  </a:cubicBezTo>
                  <a:lnTo>
                    <a:pt x="64" y="719"/>
                  </a:lnTo>
                  <a:cubicBezTo>
                    <a:pt x="64" y="698"/>
                    <a:pt x="64" y="698"/>
                    <a:pt x="64" y="698"/>
                  </a:cubicBezTo>
                  <a:lnTo>
                    <a:pt x="85" y="698"/>
                  </a:lnTo>
                  <a:cubicBezTo>
                    <a:pt x="85" y="698"/>
                    <a:pt x="85" y="698"/>
                    <a:pt x="85" y="677"/>
                  </a:cubicBezTo>
                  <a:lnTo>
                    <a:pt x="107" y="677"/>
                  </a:lnTo>
                  <a:cubicBezTo>
                    <a:pt x="107" y="677"/>
                    <a:pt x="107" y="677"/>
                    <a:pt x="107" y="656"/>
                  </a:cubicBezTo>
                  <a:lnTo>
                    <a:pt x="128" y="656"/>
                  </a:lnTo>
                  <a:cubicBezTo>
                    <a:pt x="128" y="635"/>
                    <a:pt x="107" y="635"/>
                    <a:pt x="128" y="635"/>
                  </a:cubicBezTo>
                  <a:lnTo>
                    <a:pt x="128" y="613"/>
                  </a:lnTo>
                  <a:lnTo>
                    <a:pt x="170" y="613"/>
                  </a:lnTo>
                  <a:lnTo>
                    <a:pt x="149" y="592"/>
                  </a:lnTo>
                  <a:lnTo>
                    <a:pt x="170" y="592"/>
                  </a:lnTo>
                  <a:lnTo>
                    <a:pt x="170" y="571"/>
                  </a:lnTo>
                  <a:cubicBezTo>
                    <a:pt x="170" y="571"/>
                    <a:pt x="177" y="565"/>
                    <a:pt x="179" y="559"/>
                  </a:cubicBezTo>
                  <a:lnTo>
                    <a:pt x="179" y="559"/>
                  </a:lnTo>
                  <a:lnTo>
                    <a:pt x="191" y="571"/>
                  </a:lnTo>
                  <a:cubicBezTo>
                    <a:pt x="191" y="550"/>
                    <a:pt x="191" y="550"/>
                    <a:pt x="191" y="550"/>
                  </a:cubicBezTo>
                  <a:lnTo>
                    <a:pt x="191" y="529"/>
                  </a:lnTo>
                  <a:cubicBezTo>
                    <a:pt x="191" y="518"/>
                    <a:pt x="196" y="518"/>
                    <a:pt x="202" y="518"/>
                  </a:cubicBezTo>
                  <a:cubicBezTo>
                    <a:pt x="207" y="518"/>
                    <a:pt x="212" y="518"/>
                    <a:pt x="212" y="508"/>
                  </a:cubicBezTo>
                  <a:cubicBezTo>
                    <a:pt x="212" y="508"/>
                    <a:pt x="212" y="508"/>
                    <a:pt x="212" y="487"/>
                  </a:cubicBezTo>
                  <a:cubicBezTo>
                    <a:pt x="212" y="480"/>
                    <a:pt x="212" y="477"/>
                    <a:pt x="213" y="477"/>
                  </a:cubicBezTo>
                  <a:cubicBezTo>
                    <a:pt x="215" y="477"/>
                    <a:pt x="219" y="487"/>
                    <a:pt x="233" y="487"/>
                  </a:cubicBezTo>
                  <a:cubicBezTo>
                    <a:pt x="233" y="487"/>
                    <a:pt x="212" y="466"/>
                    <a:pt x="233" y="466"/>
                  </a:cubicBezTo>
                  <a:cubicBezTo>
                    <a:pt x="233" y="444"/>
                    <a:pt x="233" y="444"/>
                    <a:pt x="233" y="444"/>
                  </a:cubicBezTo>
                  <a:cubicBezTo>
                    <a:pt x="233" y="444"/>
                    <a:pt x="233" y="423"/>
                    <a:pt x="233" y="423"/>
                  </a:cubicBezTo>
                  <a:cubicBezTo>
                    <a:pt x="254" y="423"/>
                    <a:pt x="254" y="402"/>
                    <a:pt x="254" y="402"/>
                  </a:cubicBezTo>
                  <a:cubicBezTo>
                    <a:pt x="254" y="381"/>
                    <a:pt x="233" y="381"/>
                    <a:pt x="254" y="381"/>
                  </a:cubicBezTo>
                  <a:lnTo>
                    <a:pt x="254" y="360"/>
                  </a:lnTo>
                  <a:cubicBezTo>
                    <a:pt x="254" y="360"/>
                    <a:pt x="254" y="339"/>
                    <a:pt x="254" y="339"/>
                  </a:cubicBezTo>
                  <a:cubicBezTo>
                    <a:pt x="254" y="339"/>
                    <a:pt x="276" y="318"/>
                    <a:pt x="254" y="318"/>
                  </a:cubicBezTo>
                  <a:cubicBezTo>
                    <a:pt x="276" y="318"/>
                    <a:pt x="254" y="297"/>
                    <a:pt x="276" y="297"/>
                  </a:cubicBezTo>
                  <a:cubicBezTo>
                    <a:pt x="276" y="275"/>
                    <a:pt x="276" y="275"/>
                    <a:pt x="276" y="275"/>
                  </a:cubicBezTo>
                  <a:cubicBezTo>
                    <a:pt x="276" y="275"/>
                    <a:pt x="276" y="275"/>
                    <a:pt x="276" y="254"/>
                  </a:cubicBezTo>
                  <a:cubicBezTo>
                    <a:pt x="254" y="233"/>
                    <a:pt x="297" y="233"/>
                    <a:pt x="276" y="233"/>
                  </a:cubicBezTo>
                  <a:cubicBezTo>
                    <a:pt x="276" y="233"/>
                    <a:pt x="276" y="212"/>
                    <a:pt x="276" y="212"/>
                  </a:cubicBezTo>
                  <a:cubicBezTo>
                    <a:pt x="276" y="191"/>
                    <a:pt x="276" y="191"/>
                    <a:pt x="276" y="170"/>
                  </a:cubicBezTo>
                  <a:cubicBezTo>
                    <a:pt x="276" y="170"/>
                    <a:pt x="276" y="170"/>
                    <a:pt x="276" y="149"/>
                  </a:cubicBezTo>
                  <a:lnTo>
                    <a:pt x="297" y="149"/>
                  </a:lnTo>
                  <a:cubicBezTo>
                    <a:pt x="297" y="149"/>
                    <a:pt x="318" y="22"/>
                    <a:pt x="25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6" name="Google Shape;13646;p67"/>
            <p:cNvSpPr/>
            <p:nvPr/>
          </p:nvSpPr>
          <p:spPr>
            <a:xfrm>
              <a:off x="7440563" y="42126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7" name="Google Shape;13647;p67"/>
            <p:cNvSpPr/>
            <p:nvPr/>
          </p:nvSpPr>
          <p:spPr>
            <a:xfrm>
              <a:off x="7441385" y="421017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8" name="Google Shape;13648;p67"/>
            <p:cNvSpPr/>
            <p:nvPr/>
          </p:nvSpPr>
          <p:spPr>
            <a:xfrm>
              <a:off x="7441385" y="420935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49" name="Google Shape;13649;p67"/>
            <p:cNvSpPr/>
            <p:nvPr/>
          </p:nvSpPr>
          <p:spPr>
            <a:xfrm>
              <a:off x="7440563" y="4213497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0" name="Google Shape;13650;p67"/>
            <p:cNvSpPr/>
            <p:nvPr/>
          </p:nvSpPr>
          <p:spPr>
            <a:xfrm>
              <a:off x="7438920" y="421760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1" name="Google Shape;13651;p67"/>
            <p:cNvSpPr/>
            <p:nvPr/>
          </p:nvSpPr>
          <p:spPr>
            <a:xfrm>
              <a:off x="7439742" y="421760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2" name="Google Shape;13652;p67"/>
            <p:cNvSpPr/>
            <p:nvPr/>
          </p:nvSpPr>
          <p:spPr>
            <a:xfrm>
              <a:off x="7441385" y="42126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3" name="Google Shape;13653;p67"/>
            <p:cNvSpPr/>
            <p:nvPr/>
          </p:nvSpPr>
          <p:spPr>
            <a:xfrm>
              <a:off x="7439742" y="421678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4" name="Google Shape;13654;p67"/>
            <p:cNvSpPr/>
            <p:nvPr/>
          </p:nvSpPr>
          <p:spPr>
            <a:xfrm>
              <a:off x="7438920" y="421760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5" name="Google Shape;13655;p67"/>
            <p:cNvSpPr/>
            <p:nvPr/>
          </p:nvSpPr>
          <p:spPr>
            <a:xfrm>
              <a:off x="7440563" y="421514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6" name="Google Shape;13656;p67"/>
            <p:cNvSpPr/>
            <p:nvPr/>
          </p:nvSpPr>
          <p:spPr>
            <a:xfrm>
              <a:off x="7438920" y="4216783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21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7" name="Google Shape;13657;p67"/>
            <p:cNvSpPr/>
            <p:nvPr/>
          </p:nvSpPr>
          <p:spPr>
            <a:xfrm>
              <a:off x="7438920" y="421760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8" name="Google Shape;13658;p67"/>
            <p:cNvSpPr/>
            <p:nvPr/>
          </p:nvSpPr>
          <p:spPr>
            <a:xfrm>
              <a:off x="7439742" y="4215961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0" y="0"/>
                    <a:pt x="21" y="0"/>
                  </a:cubicBez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59" name="Google Shape;13659;p67"/>
            <p:cNvSpPr/>
            <p:nvPr/>
          </p:nvSpPr>
          <p:spPr>
            <a:xfrm>
              <a:off x="7597559" y="39250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0" name="Google Shape;13660;p67"/>
            <p:cNvSpPr/>
            <p:nvPr/>
          </p:nvSpPr>
          <p:spPr>
            <a:xfrm>
              <a:off x="7597559" y="392258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1" name="Google Shape;13661;p67"/>
            <p:cNvSpPr/>
            <p:nvPr/>
          </p:nvSpPr>
          <p:spPr>
            <a:xfrm>
              <a:off x="7598419" y="392673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2" name="Google Shape;13662;p67"/>
            <p:cNvSpPr/>
            <p:nvPr/>
          </p:nvSpPr>
          <p:spPr>
            <a:xfrm>
              <a:off x="7595915" y="39184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3" name="Google Shape;13663;p67"/>
            <p:cNvSpPr/>
            <p:nvPr/>
          </p:nvSpPr>
          <p:spPr>
            <a:xfrm>
              <a:off x="7596737" y="39209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4" name="Google Shape;13664;p67"/>
            <p:cNvSpPr/>
            <p:nvPr/>
          </p:nvSpPr>
          <p:spPr>
            <a:xfrm>
              <a:off x="7595915" y="392837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5" name="Google Shape;13665;p67"/>
            <p:cNvSpPr/>
            <p:nvPr/>
          </p:nvSpPr>
          <p:spPr>
            <a:xfrm>
              <a:off x="7597559" y="39292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6" name="Google Shape;13666;p67"/>
            <p:cNvSpPr/>
            <p:nvPr/>
          </p:nvSpPr>
          <p:spPr>
            <a:xfrm>
              <a:off x="7597559" y="392837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7" name="Google Shape;13667;p67"/>
            <p:cNvSpPr/>
            <p:nvPr/>
          </p:nvSpPr>
          <p:spPr>
            <a:xfrm>
              <a:off x="7597559" y="392837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8" name="Google Shape;13668;p67"/>
            <p:cNvSpPr/>
            <p:nvPr/>
          </p:nvSpPr>
          <p:spPr>
            <a:xfrm>
              <a:off x="7586839" y="3902753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69" name="Google Shape;13669;p67"/>
            <p:cNvSpPr/>
            <p:nvPr/>
          </p:nvSpPr>
          <p:spPr>
            <a:xfrm>
              <a:off x="7594272" y="391433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0" name="Google Shape;13670;p67"/>
            <p:cNvSpPr/>
            <p:nvPr/>
          </p:nvSpPr>
          <p:spPr>
            <a:xfrm>
              <a:off x="7586018" y="39035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1" name="Google Shape;13671;p67"/>
            <p:cNvSpPr/>
            <p:nvPr/>
          </p:nvSpPr>
          <p:spPr>
            <a:xfrm>
              <a:off x="7595094" y="3927557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2" name="Google Shape;13672;p67"/>
            <p:cNvSpPr/>
            <p:nvPr/>
          </p:nvSpPr>
          <p:spPr>
            <a:xfrm>
              <a:off x="7588482" y="39159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3" name="Google Shape;13673;p67"/>
            <p:cNvSpPr/>
            <p:nvPr/>
          </p:nvSpPr>
          <p:spPr>
            <a:xfrm>
              <a:off x="7586018" y="39035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4" name="Google Shape;13674;p67"/>
            <p:cNvSpPr/>
            <p:nvPr/>
          </p:nvSpPr>
          <p:spPr>
            <a:xfrm>
              <a:off x="7591808" y="39101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5" name="Google Shape;13675;p67"/>
            <p:cNvSpPr/>
            <p:nvPr/>
          </p:nvSpPr>
          <p:spPr>
            <a:xfrm>
              <a:off x="7591808" y="391018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6" name="Google Shape;13676;p67"/>
            <p:cNvSpPr/>
            <p:nvPr/>
          </p:nvSpPr>
          <p:spPr>
            <a:xfrm>
              <a:off x="7586839" y="39027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7" name="Google Shape;13677;p67"/>
            <p:cNvSpPr/>
            <p:nvPr/>
          </p:nvSpPr>
          <p:spPr>
            <a:xfrm>
              <a:off x="7590947" y="390772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8" name="Google Shape;13678;p67"/>
            <p:cNvSpPr/>
            <p:nvPr/>
          </p:nvSpPr>
          <p:spPr>
            <a:xfrm>
              <a:off x="7596737" y="39209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79" name="Google Shape;13679;p67"/>
            <p:cNvSpPr/>
            <p:nvPr/>
          </p:nvSpPr>
          <p:spPr>
            <a:xfrm>
              <a:off x="7591808" y="392176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0" name="Google Shape;13680;p67"/>
            <p:cNvSpPr/>
            <p:nvPr/>
          </p:nvSpPr>
          <p:spPr>
            <a:xfrm>
              <a:off x="7591808" y="39217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1" name="Google Shape;13681;p67"/>
            <p:cNvSpPr/>
            <p:nvPr/>
          </p:nvSpPr>
          <p:spPr>
            <a:xfrm>
              <a:off x="7592629" y="392341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2" name="Google Shape;13682;p67"/>
            <p:cNvSpPr/>
            <p:nvPr/>
          </p:nvSpPr>
          <p:spPr>
            <a:xfrm>
              <a:off x="7592629" y="392258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3" name="Google Shape;13683;p67"/>
            <p:cNvSpPr/>
            <p:nvPr/>
          </p:nvSpPr>
          <p:spPr>
            <a:xfrm>
              <a:off x="7590947" y="39209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4" name="Google Shape;13684;p67"/>
            <p:cNvSpPr/>
            <p:nvPr/>
          </p:nvSpPr>
          <p:spPr>
            <a:xfrm>
              <a:off x="7584335" y="3902753"/>
              <a:ext cx="14123" cy="27308"/>
            </a:xfrm>
            <a:custGeom>
              <a:avLst/>
              <a:gdLst/>
              <a:ahLst/>
              <a:cxnLst/>
              <a:rect l="l" t="t" r="r" b="b"/>
              <a:pathLst>
                <a:path w="361" h="698" extrusionOk="0">
                  <a:moveTo>
                    <a:pt x="191" y="507"/>
                  </a:moveTo>
                  <a:cubicBezTo>
                    <a:pt x="191" y="514"/>
                    <a:pt x="193" y="517"/>
                    <a:pt x="196" y="517"/>
                  </a:cubicBezTo>
                  <a:cubicBezTo>
                    <a:pt x="200" y="517"/>
                    <a:pt x="205" y="507"/>
                    <a:pt x="191" y="507"/>
                  </a:cubicBezTo>
                  <a:close/>
                  <a:moveTo>
                    <a:pt x="293" y="626"/>
                  </a:moveTo>
                  <a:cubicBezTo>
                    <a:pt x="287" y="634"/>
                    <a:pt x="276" y="634"/>
                    <a:pt x="276" y="634"/>
                  </a:cubicBezTo>
                  <a:lnTo>
                    <a:pt x="297" y="634"/>
                  </a:lnTo>
                  <a:cubicBezTo>
                    <a:pt x="297" y="634"/>
                    <a:pt x="297" y="628"/>
                    <a:pt x="293" y="626"/>
                  </a:cubicBezTo>
                  <a:close/>
                  <a:moveTo>
                    <a:pt x="64" y="0"/>
                  </a:moveTo>
                  <a:cubicBezTo>
                    <a:pt x="64" y="0"/>
                    <a:pt x="43" y="0"/>
                    <a:pt x="43" y="22"/>
                  </a:cubicBezTo>
                  <a:cubicBezTo>
                    <a:pt x="43" y="22"/>
                    <a:pt x="53" y="12"/>
                    <a:pt x="59" y="12"/>
                  </a:cubicBezTo>
                  <a:cubicBezTo>
                    <a:pt x="62" y="12"/>
                    <a:pt x="64" y="14"/>
                    <a:pt x="64" y="22"/>
                  </a:cubicBezTo>
                  <a:lnTo>
                    <a:pt x="43" y="22"/>
                  </a:lnTo>
                  <a:cubicBezTo>
                    <a:pt x="33" y="32"/>
                    <a:pt x="33" y="32"/>
                    <a:pt x="35" y="32"/>
                  </a:cubicBezTo>
                  <a:cubicBezTo>
                    <a:pt x="38" y="32"/>
                    <a:pt x="43" y="32"/>
                    <a:pt x="43" y="43"/>
                  </a:cubicBezTo>
                  <a:cubicBezTo>
                    <a:pt x="22" y="43"/>
                    <a:pt x="43" y="43"/>
                    <a:pt x="22" y="64"/>
                  </a:cubicBezTo>
                  <a:cubicBezTo>
                    <a:pt x="22" y="64"/>
                    <a:pt x="31" y="54"/>
                    <a:pt x="38" y="54"/>
                  </a:cubicBezTo>
                  <a:cubicBezTo>
                    <a:pt x="41" y="54"/>
                    <a:pt x="43" y="57"/>
                    <a:pt x="43" y="64"/>
                  </a:cubicBezTo>
                  <a:lnTo>
                    <a:pt x="22" y="64"/>
                  </a:lnTo>
                  <a:cubicBezTo>
                    <a:pt x="22" y="64"/>
                    <a:pt x="1" y="85"/>
                    <a:pt x="22" y="85"/>
                  </a:cubicBezTo>
                  <a:cubicBezTo>
                    <a:pt x="1" y="106"/>
                    <a:pt x="1" y="106"/>
                    <a:pt x="1" y="106"/>
                  </a:cubicBezTo>
                  <a:cubicBezTo>
                    <a:pt x="1" y="117"/>
                    <a:pt x="1" y="122"/>
                    <a:pt x="1" y="127"/>
                  </a:cubicBezTo>
                  <a:cubicBezTo>
                    <a:pt x="22" y="127"/>
                    <a:pt x="22" y="127"/>
                    <a:pt x="22" y="148"/>
                  </a:cubicBezTo>
                  <a:cubicBezTo>
                    <a:pt x="1" y="148"/>
                    <a:pt x="22" y="169"/>
                    <a:pt x="22" y="169"/>
                  </a:cubicBezTo>
                  <a:cubicBezTo>
                    <a:pt x="22" y="191"/>
                    <a:pt x="22" y="212"/>
                    <a:pt x="43" y="212"/>
                  </a:cubicBezTo>
                  <a:cubicBezTo>
                    <a:pt x="22" y="233"/>
                    <a:pt x="43" y="233"/>
                    <a:pt x="43" y="233"/>
                  </a:cubicBezTo>
                  <a:cubicBezTo>
                    <a:pt x="43" y="233"/>
                    <a:pt x="43" y="254"/>
                    <a:pt x="64" y="254"/>
                  </a:cubicBezTo>
                  <a:lnTo>
                    <a:pt x="43" y="254"/>
                  </a:lnTo>
                  <a:cubicBezTo>
                    <a:pt x="43" y="275"/>
                    <a:pt x="64" y="275"/>
                    <a:pt x="64" y="275"/>
                  </a:cubicBezTo>
                  <a:cubicBezTo>
                    <a:pt x="64" y="275"/>
                    <a:pt x="64" y="275"/>
                    <a:pt x="64" y="296"/>
                  </a:cubicBezTo>
                  <a:cubicBezTo>
                    <a:pt x="64" y="296"/>
                    <a:pt x="85" y="317"/>
                    <a:pt x="85" y="317"/>
                  </a:cubicBezTo>
                  <a:cubicBezTo>
                    <a:pt x="85" y="338"/>
                    <a:pt x="85" y="338"/>
                    <a:pt x="85" y="338"/>
                  </a:cubicBezTo>
                  <a:cubicBezTo>
                    <a:pt x="107" y="338"/>
                    <a:pt x="85" y="360"/>
                    <a:pt x="107" y="360"/>
                  </a:cubicBezTo>
                  <a:cubicBezTo>
                    <a:pt x="107" y="360"/>
                    <a:pt x="107" y="381"/>
                    <a:pt x="107" y="381"/>
                  </a:cubicBezTo>
                  <a:cubicBezTo>
                    <a:pt x="107" y="402"/>
                    <a:pt x="128" y="402"/>
                    <a:pt x="128" y="423"/>
                  </a:cubicBezTo>
                  <a:cubicBezTo>
                    <a:pt x="128" y="416"/>
                    <a:pt x="130" y="414"/>
                    <a:pt x="133" y="414"/>
                  </a:cubicBezTo>
                  <a:cubicBezTo>
                    <a:pt x="139" y="414"/>
                    <a:pt x="149" y="423"/>
                    <a:pt x="149" y="423"/>
                  </a:cubicBezTo>
                  <a:lnTo>
                    <a:pt x="128" y="423"/>
                  </a:lnTo>
                  <a:lnTo>
                    <a:pt x="128" y="444"/>
                  </a:lnTo>
                  <a:lnTo>
                    <a:pt x="191" y="444"/>
                  </a:lnTo>
                  <a:cubicBezTo>
                    <a:pt x="170" y="465"/>
                    <a:pt x="170" y="465"/>
                    <a:pt x="170" y="465"/>
                  </a:cubicBezTo>
                  <a:lnTo>
                    <a:pt x="191" y="465"/>
                  </a:lnTo>
                  <a:cubicBezTo>
                    <a:pt x="191" y="465"/>
                    <a:pt x="191" y="465"/>
                    <a:pt x="191" y="486"/>
                  </a:cubicBezTo>
                  <a:cubicBezTo>
                    <a:pt x="191" y="465"/>
                    <a:pt x="191" y="465"/>
                    <a:pt x="212" y="465"/>
                  </a:cubicBezTo>
                  <a:cubicBezTo>
                    <a:pt x="191" y="486"/>
                    <a:pt x="191" y="486"/>
                    <a:pt x="191" y="486"/>
                  </a:cubicBezTo>
                  <a:cubicBezTo>
                    <a:pt x="191" y="486"/>
                    <a:pt x="191" y="486"/>
                    <a:pt x="191" y="507"/>
                  </a:cubicBezTo>
                  <a:lnTo>
                    <a:pt x="212" y="486"/>
                  </a:lnTo>
                  <a:cubicBezTo>
                    <a:pt x="233" y="486"/>
                    <a:pt x="191" y="507"/>
                    <a:pt x="191" y="507"/>
                  </a:cubicBezTo>
                  <a:lnTo>
                    <a:pt x="212" y="507"/>
                  </a:lnTo>
                  <a:cubicBezTo>
                    <a:pt x="212" y="529"/>
                    <a:pt x="212" y="529"/>
                    <a:pt x="212" y="529"/>
                  </a:cubicBezTo>
                  <a:cubicBezTo>
                    <a:pt x="219" y="536"/>
                    <a:pt x="224" y="538"/>
                    <a:pt x="227" y="538"/>
                  </a:cubicBezTo>
                  <a:cubicBezTo>
                    <a:pt x="233" y="538"/>
                    <a:pt x="233" y="529"/>
                    <a:pt x="233" y="529"/>
                  </a:cubicBezTo>
                  <a:cubicBezTo>
                    <a:pt x="233" y="550"/>
                    <a:pt x="233" y="550"/>
                    <a:pt x="233" y="550"/>
                  </a:cubicBezTo>
                  <a:cubicBezTo>
                    <a:pt x="233" y="543"/>
                    <a:pt x="233" y="540"/>
                    <a:pt x="234" y="540"/>
                  </a:cubicBezTo>
                  <a:cubicBezTo>
                    <a:pt x="236" y="540"/>
                    <a:pt x="240" y="550"/>
                    <a:pt x="254" y="550"/>
                  </a:cubicBezTo>
                  <a:cubicBezTo>
                    <a:pt x="254" y="550"/>
                    <a:pt x="233" y="571"/>
                    <a:pt x="233" y="571"/>
                  </a:cubicBezTo>
                  <a:lnTo>
                    <a:pt x="276" y="571"/>
                  </a:lnTo>
                  <a:cubicBezTo>
                    <a:pt x="276" y="571"/>
                    <a:pt x="254" y="592"/>
                    <a:pt x="276" y="592"/>
                  </a:cubicBezTo>
                  <a:lnTo>
                    <a:pt x="276" y="613"/>
                  </a:lnTo>
                  <a:cubicBezTo>
                    <a:pt x="276" y="613"/>
                    <a:pt x="276" y="613"/>
                    <a:pt x="276" y="634"/>
                  </a:cubicBezTo>
                  <a:cubicBezTo>
                    <a:pt x="283" y="627"/>
                    <a:pt x="287" y="625"/>
                    <a:pt x="290" y="625"/>
                  </a:cubicBezTo>
                  <a:cubicBezTo>
                    <a:pt x="291" y="625"/>
                    <a:pt x="292" y="625"/>
                    <a:pt x="293" y="626"/>
                  </a:cubicBezTo>
                  <a:lnTo>
                    <a:pt x="293" y="626"/>
                  </a:lnTo>
                  <a:cubicBezTo>
                    <a:pt x="295" y="623"/>
                    <a:pt x="297" y="618"/>
                    <a:pt x="297" y="613"/>
                  </a:cubicBezTo>
                  <a:lnTo>
                    <a:pt x="297" y="634"/>
                  </a:lnTo>
                  <a:cubicBezTo>
                    <a:pt x="297" y="634"/>
                    <a:pt x="297" y="655"/>
                    <a:pt x="297" y="655"/>
                  </a:cubicBezTo>
                  <a:lnTo>
                    <a:pt x="318" y="655"/>
                  </a:lnTo>
                  <a:cubicBezTo>
                    <a:pt x="297" y="655"/>
                    <a:pt x="318" y="655"/>
                    <a:pt x="297" y="676"/>
                  </a:cubicBezTo>
                  <a:cubicBezTo>
                    <a:pt x="297" y="687"/>
                    <a:pt x="302" y="687"/>
                    <a:pt x="307" y="687"/>
                  </a:cubicBezTo>
                  <a:cubicBezTo>
                    <a:pt x="312" y="687"/>
                    <a:pt x="318" y="687"/>
                    <a:pt x="318" y="698"/>
                  </a:cubicBezTo>
                  <a:lnTo>
                    <a:pt x="339" y="698"/>
                  </a:lnTo>
                  <a:cubicBezTo>
                    <a:pt x="339" y="698"/>
                    <a:pt x="339" y="698"/>
                    <a:pt x="339" y="676"/>
                  </a:cubicBezTo>
                  <a:cubicBezTo>
                    <a:pt x="339" y="655"/>
                    <a:pt x="339" y="655"/>
                    <a:pt x="339" y="655"/>
                  </a:cubicBezTo>
                  <a:cubicBezTo>
                    <a:pt x="349" y="645"/>
                    <a:pt x="349" y="645"/>
                    <a:pt x="347" y="645"/>
                  </a:cubicBezTo>
                  <a:cubicBezTo>
                    <a:pt x="344" y="645"/>
                    <a:pt x="339" y="645"/>
                    <a:pt x="339" y="634"/>
                  </a:cubicBezTo>
                  <a:cubicBezTo>
                    <a:pt x="339" y="634"/>
                    <a:pt x="360" y="613"/>
                    <a:pt x="360" y="613"/>
                  </a:cubicBezTo>
                  <a:lnTo>
                    <a:pt x="339" y="613"/>
                  </a:lnTo>
                  <a:cubicBezTo>
                    <a:pt x="349" y="602"/>
                    <a:pt x="349" y="602"/>
                    <a:pt x="347" y="602"/>
                  </a:cubicBezTo>
                  <a:cubicBezTo>
                    <a:pt x="344" y="602"/>
                    <a:pt x="339" y="602"/>
                    <a:pt x="339" y="592"/>
                  </a:cubicBezTo>
                  <a:cubicBezTo>
                    <a:pt x="339" y="571"/>
                    <a:pt x="339" y="571"/>
                    <a:pt x="339" y="571"/>
                  </a:cubicBezTo>
                  <a:cubicBezTo>
                    <a:pt x="339" y="571"/>
                    <a:pt x="318" y="571"/>
                    <a:pt x="339" y="550"/>
                  </a:cubicBezTo>
                  <a:lnTo>
                    <a:pt x="318" y="550"/>
                  </a:lnTo>
                  <a:lnTo>
                    <a:pt x="339" y="529"/>
                  </a:lnTo>
                  <a:cubicBezTo>
                    <a:pt x="334" y="529"/>
                    <a:pt x="331" y="527"/>
                    <a:pt x="330" y="525"/>
                  </a:cubicBezTo>
                  <a:lnTo>
                    <a:pt x="330" y="525"/>
                  </a:lnTo>
                  <a:cubicBezTo>
                    <a:pt x="339" y="520"/>
                    <a:pt x="339" y="507"/>
                    <a:pt x="339" y="507"/>
                  </a:cubicBezTo>
                  <a:cubicBezTo>
                    <a:pt x="318" y="507"/>
                    <a:pt x="339" y="486"/>
                    <a:pt x="318" y="486"/>
                  </a:cubicBezTo>
                  <a:cubicBezTo>
                    <a:pt x="318" y="486"/>
                    <a:pt x="318" y="486"/>
                    <a:pt x="318" y="465"/>
                  </a:cubicBezTo>
                  <a:cubicBezTo>
                    <a:pt x="318" y="455"/>
                    <a:pt x="312" y="455"/>
                    <a:pt x="307" y="455"/>
                  </a:cubicBezTo>
                  <a:cubicBezTo>
                    <a:pt x="302" y="455"/>
                    <a:pt x="297" y="455"/>
                    <a:pt x="297" y="444"/>
                  </a:cubicBezTo>
                  <a:cubicBezTo>
                    <a:pt x="297" y="444"/>
                    <a:pt x="297" y="444"/>
                    <a:pt x="297" y="423"/>
                  </a:cubicBezTo>
                  <a:lnTo>
                    <a:pt x="297" y="402"/>
                  </a:lnTo>
                  <a:cubicBezTo>
                    <a:pt x="297" y="402"/>
                    <a:pt x="297" y="381"/>
                    <a:pt x="297" y="381"/>
                  </a:cubicBezTo>
                  <a:cubicBezTo>
                    <a:pt x="283" y="381"/>
                    <a:pt x="287" y="371"/>
                    <a:pt x="286" y="371"/>
                  </a:cubicBezTo>
                  <a:lnTo>
                    <a:pt x="286" y="371"/>
                  </a:lnTo>
                  <a:cubicBezTo>
                    <a:pt x="285" y="371"/>
                    <a:pt x="283" y="374"/>
                    <a:pt x="276" y="381"/>
                  </a:cubicBezTo>
                  <a:cubicBezTo>
                    <a:pt x="276" y="360"/>
                    <a:pt x="276" y="360"/>
                    <a:pt x="276" y="360"/>
                  </a:cubicBezTo>
                  <a:cubicBezTo>
                    <a:pt x="276" y="360"/>
                    <a:pt x="276" y="338"/>
                    <a:pt x="276" y="338"/>
                  </a:cubicBezTo>
                  <a:cubicBezTo>
                    <a:pt x="276" y="338"/>
                    <a:pt x="276" y="317"/>
                    <a:pt x="276" y="317"/>
                  </a:cubicBezTo>
                  <a:lnTo>
                    <a:pt x="254" y="317"/>
                  </a:lnTo>
                  <a:cubicBezTo>
                    <a:pt x="254" y="317"/>
                    <a:pt x="254" y="317"/>
                    <a:pt x="254" y="296"/>
                  </a:cubicBezTo>
                  <a:lnTo>
                    <a:pt x="233" y="275"/>
                  </a:lnTo>
                  <a:cubicBezTo>
                    <a:pt x="233" y="275"/>
                    <a:pt x="233" y="254"/>
                    <a:pt x="233" y="254"/>
                  </a:cubicBezTo>
                  <a:lnTo>
                    <a:pt x="212" y="254"/>
                  </a:lnTo>
                  <a:cubicBezTo>
                    <a:pt x="233" y="233"/>
                    <a:pt x="212" y="233"/>
                    <a:pt x="212" y="212"/>
                  </a:cubicBezTo>
                  <a:lnTo>
                    <a:pt x="191" y="212"/>
                  </a:lnTo>
                  <a:cubicBezTo>
                    <a:pt x="212" y="191"/>
                    <a:pt x="212" y="191"/>
                    <a:pt x="191" y="191"/>
                  </a:cubicBezTo>
                  <a:cubicBezTo>
                    <a:pt x="191" y="191"/>
                    <a:pt x="191" y="169"/>
                    <a:pt x="191" y="169"/>
                  </a:cubicBezTo>
                  <a:cubicBezTo>
                    <a:pt x="191" y="169"/>
                    <a:pt x="170" y="169"/>
                    <a:pt x="191" y="148"/>
                  </a:cubicBezTo>
                  <a:cubicBezTo>
                    <a:pt x="170" y="148"/>
                    <a:pt x="170" y="148"/>
                    <a:pt x="170" y="127"/>
                  </a:cubicBezTo>
                  <a:lnTo>
                    <a:pt x="149" y="127"/>
                  </a:lnTo>
                  <a:cubicBezTo>
                    <a:pt x="149" y="106"/>
                    <a:pt x="170" y="106"/>
                    <a:pt x="170" y="106"/>
                  </a:cubicBezTo>
                  <a:cubicBezTo>
                    <a:pt x="170" y="106"/>
                    <a:pt x="149" y="0"/>
                    <a:pt x="8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5" name="Google Shape;13685;p67"/>
            <p:cNvSpPr/>
            <p:nvPr/>
          </p:nvSpPr>
          <p:spPr>
            <a:xfrm>
              <a:off x="7592629" y="392341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6" name="Google Shape;13686;p67"/>
            <p:cNvSpPr/>
            <p:nvPr/>
          </p:nvSpPr>
          <p:spPr>
            <a:xfrm>
              <a:off x="7591808" y="39209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7" name="Google Shape;13687;p67"/>
            <p:cNvSpPr/>
            <p:nvPr/>
          </p:nvSpPr>
          <p:spPr>
            <a:xfrm>
              <a:off x="7590947" y="39209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8" name="Google Shape;13688;p67"/>
            <p:cNvSpPr/>
            <p:nvPr/>
          </p:nvSpPr>
          <p:spPr>
            <a:xfrm>
              <a:off x="7593451" y="39242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89" name="Google Shape;13689;p67"/>
            <p:cNvSpPr/>
            <p:nvPr/>
          </p:nvSpPr>
          <p:spPr>
            <a:xfrm>
              <a:off x="7595094" y="39275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0" name="Google Shape;13690;p67"/>
            <p:cNvSpPr/>
            <p:nvPr/>
          </p:nvSpPr>
          <p:spPr>
            <a:xfrm>
              <a:off x="7595094" y="392755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1" name="Google Shape;13691;p67"/>
            <p:cNvSpPr/>
            <p:nvPr/>
          </p:nvSpPr>
          <p:spPr>
            <a:xfrm>
              <a:off x="7593451" y="392341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2" name="Google Shape;13692;p67"/>
            <p:cNvSpPr/>
            <p:nvPr/>
          </p:nvSpPr>
          <p:spPr>
            <a:xfrm>
              <a:off x="7595094" y="39275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3" name="Google Shape;13693;p67"/>
            <p:cNvSpPr/>
            <p:nvPr/>
          </p:nvSpPr>
          <p:spPr>
            <a:xfrm>
              <a:off x="7595094" y="39275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4" name="Google Shape;13694;p67"/>
            <p:cNvSpPr/>
            <p:nvPr/>
          </p:nvSpPr>
          <p:spPr>
            <a:xfrm>
              <a:off x="7594272" y="3925053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0" y="1"/>
                    <a:pt x="0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5" name="Google Shape;13695;p67"/>
            <p:cNvSpPr/>
            <p:nvPr/>
          </p:nvSpPr>
          <p:spPr>
            <a:xfrm>
              <a:off x="7595094" y="39275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6" name="Google Shape;13696;p67"/>
            <p:cNvSpPr/>
            <p:nvPr/>
          </p:nvSpPr>
          <p:spPr>
            <a:xfrm>
              <a:off x="7595094" y="3927557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0"/>
                  </a:ln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7" name="Google Shape;13697;p67"/>
            <p:cNvSpPr/>
            <p:nvPr/>
          </p:nvSpPr>
          <p:spPr>
            <a:xfrm>
              <a:off x="7595094" y="392587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8" name="Google Shape;13698;p67"/>
            <p:cNvSpPr/>
            <p:nvPr/>
          </p:nvSpPr>
          <p:spPr>
            <a:xfrm>
              <a:off x="7661209" y="389696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99" name="Google Shape;13699;p67"/>
            <p:cNvSpPr/>
            <p:nvPr/>
          </p:nvSpPr>
          <p:spPr>
            <a:xfrm>
              <a:off x="7662031" y="389532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0" name="Google Shape;13700;p67"/>
            <p:cNvSpPr/>
            <p:nvPr/>
          </p:nvSpPr>
          <p:spPr>
            <a:xfrm>
              <a:off x="7661209" y="38986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1" name="Google Shape;13701;p67"/>
            <p:cNvSpPr/>
            <p:nvPr/>
          </p:nvSpPr>
          <p:spPr>
            <a:xfrm>
              <a:off x="7662853" y="389199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2" name="Google Shape;13702;p67"/>
            <p:cNvSpPr/>
            <p:nvPr/>
          </p:nvSpPr>
          <p:spPr>
            <a:xfrm>
              <a:off x="7662031" y="38936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3" name="Google Shape;13703;p67"/>
            <p:cNvSpPr/>
            <p:nvPr/>
          </p:nvSpPr>
          <p:spPr>
            <a:xfrm>
              <a:off x="7658745" y="38986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4" name="Google Shape;13704;p67"/>
            <p:cNvSpPr/>
            <p:nvPr/>
          </p:nvSpPr>
          <p:spPr>
            <a:xfrm>
              <a:off x="7658745" y="390028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5" name="Google Shape;13705;p67"/>
            <p:cNvSpPr/>
            <p:nvPr/>
          </p:nvSpPr>
          <p:spPr>
            <a:xfrm>
              <a:off x="7659566" y="389942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6" name="Google Shape;13706;p67"/>
            <p:cNvSpPr/>
            <p:nvPr/>
          </p:nvSpPr>
          <p:spPr>
            <a:xfrm>
              <a:off x="7659566" y="389942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7" name="Google Shape;13707;p67"/>
            <p:cNvSpPr/>
            <p:nvPr/>
          </p:nvSpPr>
          <p:spPr>
            <a:xfrm>
              <a:off x="7662031" y="387795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8" name="Google Shape;13708;p67"/>
            <p:cNvSpPr/>
            <p:nvPr/>
          </p:nvSpPr>
          <p:spPr>
            <a:xfrm>
              <a:off x="7662853" y="38878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09" name="Google Shape;13709;p67"/>
            <p:cNvSpPr/>
            <p:nvPr/>
          </p:nvSpPr>
          <p:spPr>
            <a:xfrm>
              <a:off x="7660388" y="387795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0" name="Google Shape;13710;p67"/>
            <p:cNvSpPr/>
            <p:nvPr/>
          </p:nvSpPr>
          <p:spPr>
            <a:xfrm>
              <a:off x="7657884" y="3897785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1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1" name="Google Shape;13711;p67"/>
            <p:cNvSpPr/>
            <p:nvPr/>
          </p:nvSpPr>
          <p:spPr>
            <a:xfrm>
              <a:off x="7656241" y="388706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2" name="Google Shape;13712;p67"/>
            <p:cNvSpPr/>
            <p:nvPr/>
          </p:nvSpPr>
          <p:spPr>
            <a:xfrm>
              <a:off x="7660388" y="387795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3" name="Google Shape;13713;p67"/>
            <p:cNvSpPr/>
            <p:nvPr/>
          </p:nvSpPr>
          <p:spPr>
            <a:xfrm>
              <a:off x="7662853" y="388456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4" name="Google Shape;13714;p67"/>
            <p:cNvSpPr/>
            <p:nvPr/>
          </p:nvSpPr>
          <p:spPr>
            <a:xfrm>
              <a:off x="7662853" y="388456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5" name="Google Shape;13715;p67"/>
            <p:cNvSpPr/>
            <p:nvPr/>
          </p:nvSpPr>
          <p:spPr>
            <a:xfrm>
              <a:off x="7661209" y="387795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0" y="1"/>
                  </a:lnTo>
                  <a:cubicBezTo>
                    <a:pt x="0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6" name="Google Shape;13716;p67"/>
            <p:cNvSpPr/>
            <p:nvPr/>
          </p:nvSpPr>
          <p:spPr>
            <a:xfrm>
              <a:off x="7662853" y="388209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7" name="Google Shape;13717;p67"/>
            <p:cNvSpPr/>
            <p:nvPr/>
          </p:nvSpPr>
          <p:spPr>
            <a:xfrm>
              <a:off x="7662031" y="38936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8" name="Google Shape;13718;p67"/>
            <p:cNvSpPr/>
            <p:nvPr/>
          </p:nvSpPr>
          <p:spPr>
            <a:xfrm>
              <a:off x="7657884" y="38928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19" name="Google Shape;13719;p67"/>
            <p:cNvSpPr/>
            <p:nvPr/>
          </p:nvSpPr>
          <p:spPr>
            <a:xfrm>
              <a:off x="7657884" y="38928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0" name="Google Shape;13720;p67"/>
            <p:cNvSpPr/>
            <p:nvPr/>
          </p:nvSpPr>
          <p:spPr>
            <a:xfrm>
              <a:off x="7657884" y="38936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1" name="Google Shape;13721;p67"/>
            <p:cNvSpPr/>
            <p:nvPr/>
          </p:nvSpPr>
          <p:spPr>
            <a:xfrm>
              <a:off x="7657063" y="389367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2" name="Google Shape;13722;p67"/>
            <p:cNvSpPr/>
            <p:nvPr/>
          </p:nvSpPr>
          <p:spPr>
            <a:xfrm>
              <a:off x="7656241" y="3877950"/>
              <a:ext cx="8294" cy="22378"/>
            </a:xfrm>
            <a:custGeom>
              <a:avLst/>
              <a:gdLst/>
              <a:ahLst/>
              <a:cxnLst/>
              <a:rect l="l" t="t" r="r" b="b"/>
              <a:pathLst>
                <a:path w="212" h="572" extrusionOk="0">
                  <a:moveTo>
                    <a:pt x="1" y="233"/>
                  </a:moveTo>
                  <a:cubicBezTo>
                    <a:pt x="1" y="240"/>
                    <a:pt x="1" y="242"/>
                    <a:pt x="1" y="242"/>
                  </a:cubicBezTo>
                  <a:cubicBezTo>
                    <a:pt x="3" y="242"/>
                    <a:pt x="8" y="233"/>
                    <a:pt x="22" y="233"/>
                  </a:cubicBezTo>
                  <a:close/>
                  <a:moveTo>
                    <a:pt x="23" y="350"/>
                  </a:moveTo>
                  <a:cubicBezTo>
                    <a:pt x="22" y="350"/>
                    <a:pt x="22" y="353"/>
                    <a:pt x="22" y="360"/>
                  </a:cubicBezTo>
                  <a:lnTo>
                    <a:pt x="43" y="360"/>
                  </a:lnTo>
                  <a:cubicBezTo>
                    <a:pt x="29" y="360"/>
                    <a:pt x="24" y="350"/>
                    <a:pt x="23" y="350"/>
                  </a:cubicBezTo>
                  <a:close/>
                  <a:moveTo>
                    <a:pt x="22" y="381"/>
                  </a:moveTo>
                  <a:lnTo>
                    <a:pt x="22" y="381"/>
                  </a:lnTo>
                  <a:cubicBezTo>
                    <a:pt x="29" y="388"/>
                    <a:pt x="34" y="390"/>
                    <a:pt x="37" y="390"/>
                  </a:cubicBezTo>
                  <a:cubicBezTo>
                    <a:pt x="38" y="390"/>
                    <a:pt x="39" y="390"/>
                    <a:pt x="40" y="389"/>
                  </a:cubicBezTo>
                  <a:lnTo>
                    <a:pt x="40" y="389"/>
                  </a:lnTo>
                  <a:cubicBezTo>
                    <a:pt x="41" y="389"/>
                    <a:pt x="41" y="389"/>
                    <a:pt x="42" y="389"/>
                  </a:cubicBezTo>
                  <a:lnTo>
                    <a:pt x="42" y="389"/>
                  </a:lnTo>
                  <a:cubicBezTo>
                    <a:pt x="42" y="387"/>
                    <a:pt x="43" y="384"/>
                    <a:pt x="43" y="381"/>
                  </a:cubicBezTo>
                  <a:lnTo>
                    <a:pt x="43" y="381"/>
                  </a:lnTo>
                  <a:cubicBezTo>
                    <a:pt x="43" y="381"/>
                    <a:pt x="43" y="386"/>
                    <a:pt x="40" y="389"/>
                  </a:cubicBezTo>
                  <a:lnTo>
                    <a:pt x="40" y="389"/>
                  </a:lnTo>
                  <a:cubicBezTo>
                    <a:pt x="32" y="386"/>
                    <a:pt x="22" y="381"/>
                    <a:pt x="22" y="381"/>
                  </a:cubicBezTo>
                  <a:close/>
                  <a:moveTo>
                    <a:pt x="22" y="444"/>
                  </a:moveTo>
                  <a:cubicBezTo>
                    <a:pt x="29" y="451"/>
                    <a:pt x="31" y="454"/>
                    <a:pt x="32" y="454"/>
                  </a:cubicBezTo>
                  <a:cubicBezTo>
                    <a:pt x="34" y="454"/>
                    <a:pt x="29" y="444"/>
                    <a:pt x="43" y="444"/>
                  </a:cubicBezTo>
                  <a:close/>
                  <a:moveTo>
                    <a:pt x="85" y="1"/>
                  </a:moveTo>
                  <a:lnTo>
                    <a:pt x="85" y="22"/>
                  </a:lnTo>
                  <a:lnTo>
                    <a:pt x="64" y="22"/>
                  </a:lnTo>
                  <a:cubicBezTo>
                    <a:pt x="64" y="22"/>
                    <a:pt x="43" y="43"/>
                    <a:pt x="43" y="43"/>
                  </a:cubicBezTo>
                  <a:lnTo>
                    <a:pt x="22" y="43"/>
                  </a:lnTo>
                  <a:cubicBezTo>
                    <a:pt x="22" y="64"/>
                    <a:pt x="22" y="64"/>
                    <a:pt x="22" y="64"/>
                  </a:cubicBezTo>
                  <a:cubicBezTo>
                    <a:pt x="22" y="85"/>
                    <a:pt x="22" y="85"/>
                    <a:pt x="1" y="106"/>
                  </a:cubicBezTo>
                  <a:cubicBezTo>
                    <a:pt x="22" y="106"/>
                    <a:pt x="1" y="127"/>
                    <a:pt x="1" y="127"/>
                  </a:cubicBezTo>
                  <a:lnTo>
                    <a:pt x="22" y="127"/>
                  </a:lnTo>
                  <a:cubicBezTo>
                    <a:pt x="1" y="149"/>
                    <a:pt x="22" y="149"/>
                    <a:pt x="1" y="149"/>
                  </a:cubicBezTo>
                  <a:cubicBezTo>
                    <a:pt x="1" y="149"/>
                    <a:pt x="1" y="170"/>
                    <a:pt x="1" y="170"/>
                  </a:cubicBezTo>
                  <a:cubicBezTo>
                    <a:pt x="22" y="170"/>
                    <a:pt x="1" y="170"/>
                    <a:pt x="1" y="191"/>
                  </a:cubicBezTo>
                  <a:lnTo>
                    <a:pt x="22" y="191"/>
                  </a:lnTo>
                  <a:cubicBezTo>
                    <a:pt x="1" y="191"/>
                    <a:pt x="1" y="191"/>
                    <a:pt x="1" y="212"/>
                  </a:cubicBezTo>
                  <a:cubicBezTo>
                    <a:pt x="1" y="212"/>
                    <a:pt x="1" y="233"/>
                    <a:pt x="1" y="233"/>
                  </a:cubicBezTo>
                  <a:cubicBezTo>
                    <a:pt x="1" y="222"/>
                    <a:pt x="6" y="217"/>
                    <a:pt x="11" y="217"/>
                  </a:cubicBezTo>
                  <a:cubicBezTo>
                    <a:pt x="17" y="217"/>
                    <a:pt x="22" y="222"/>
                    <a:pt x="22" y="233"/>
                  </a:cubicBezTo>
                  <a:cubicBezTo>
                    <a:pt x="22" y="254"/>
                    <a:pt x="22" y="254"/>
                    <a:pt x="22" y="254"/>
                  </a:cubicBezTo>
                  <a:lnTo>
                    <a:pt x="1" y="254"/>
                  </a:lnTo>
                  <a:cubicBezTo>
                    <a:pt x="1" y="254"/>
                    <a:pt x="22" y="254"/>
                    <a:pt x="1" y="275"/>
                  </a:cubicBezTo>
                  <a:cubicBezTo>
                    <a:pt x="1" y="296"/>
                    <a:pt x="1" y="296"/>
                    <a:pt x="1" y="296"/>
                  </a:cubicBezTo>
                  <a:cubicBezTo>
                    <a:pt x="22" y="296"/>
                    <a:pt x="22" y="318"/>
                    <a:pt x="22" y="318"/>
                  </a:cubicBezTo>
                  <a:lnTo>
                    <a:pt x="1" y="318"/>
                  </a:lnTo>
                  <a:cubicBezTo>
                    <a:pt x="1" y="339"/>
                    <a:pt x="22" y="339"/>
                    <a:pt x="22" y="339"/>
                  </a:cubicBezTo>
                  <a:cubicBezTo>
                    <a:pt x="22" y="339"/>
                    <a:pt x="43" y="339"/>
                    <a:pt x="43" y="360"/>
                  </a:cubicBezTo>
                  <a:cubicBezTo>
                    <a:pt x="43" y="360"/>
                    <a:pt x="43" y="360"/>
                    <a:pt x="43" y="381"/>
                  </a:cubicBezTo>
                  <a:cubicBezTo>
                    <a:pt x="50" y="388"/>
                    <a:pt x="50" y="390"/>
                    <a:pt x="47" y="390"/>
                  </a:cubicBezTo>
                  <a:cubicBezTo>
                    <a:pt x="46" y="390"/>
                    <a:pt x="44" y="390"/>
                    <a:pt x="42" y="389"/>
                  </a:cubicBezTo>
                  <a:lnTo>
                    <a:pt x="42" y="389"/>
                  </a:lnTo>
                  <a:cubicBezTo>
                    <a:pt x="37" y="402"/>
                    <a:pt x="25" y="402"/>
                    <a:pt x="43" y="402"/>
                  </a:cubicBezTo>
                  <a:lnTo>
                    <a:pt x="22" y="402"/>
                  </a:lnTo>
                  <a:cubicBezTo>
                    <a:pt x="43" y="423"/>
                    <a:pt x="22" y="423"/>
                    <a:pt x="43" y="423"/>
                  </a:cubicBezTo>
                  <a:cubicBezTo>
                    <a:pt x="43" y="423"/>
                    <a:pt x="43" y="444"/>
                    <a:pt x="64" y="444"/>
                  </a:cubicBezTo>
                  <a:lnTo>
                    <a:pt x="43" y="444"/>
                  </a:lnTo>
                  <a:cubicBezTo>
                    <a:pt x="43" y="465"/>
                    <a:pt x="64" y="465"/>
                    <a:pt x="64" y="465"/>
                  </a:cubicBezTo>
                  <a:lnTo>
                    <a:pt x="43" y="465"/>
                  </a:lnTo>
                  <a:cubicBezTo>
                    <a:pt x="43" y="465"/>
                    <a:pt x="43" y="487"/>
                    <a:pt x="64" y="487"/>
                  </a:cubicBezTo>
                  <a:lnTo>
                    <a:pt x="43" y="487"/>
                  </a:lnTo>
                  <a:cubicBezTo>
                    <a:pt x="64" y="487"/>
                    <a:pt x="43" y="508"/>
                    <a:pt x="64" y="508"/>
                  </a:cubicBezTo>
                  <a:cubicBezTo>
                    <a:pt x="64" y="529"/>
                    <a:pt x="64" y="529"/>
                    <a:pt x="64" y="529"/>
                  </a:cubicBezTo>
                  <a:lnTo>
                    <a:pt x="64" y="550"/>
                  </a:lnTo>
                  <a:lnTo>
                    <a:pt x="106" y="550"/>
                  </a:lnTo>
                  <a:cubicBezTo>
                    <a:pt x="85" y="550"/>
                    <a:pt x="106" y="550"/>
                    <a:pt x="85" y="529"/>
                  </a:cubicBezTo>
                  <a:lnTo>
                    <a:pt x="85" y="529"/>
                  </a:lnTo>
                  <a:cubicBezTo>
                    <a:pt x="92" y="536"/>
                    <a:pt x="97" y="538"/>
                    <a:pt x="100" y="538"/>
                  </a:cubicBezTo>
                  <a:cubicBezTo>
                    <a:pt x="106" y="538"/>
                    <a:pt x="106" y="529"/>
                    <a:pt x="106" y="529"/>
                  </a:cubicBezTo>
                  <a:cubicBezTo>
                    <a:pt x="127" y="529"/>
                    <a:pt x="106" y="508"/>
                    <a:pt x="106" y="508"/>
                  </a:cubicBezTo>
                  <a:lnTo>
                    <a:pt x="127" y="508"/>
                  </a:lnTo>
                  <a:cubicBezTo>
                    <a:pt x="127" y="508"/>
                    <a:pt x="127" y="508"/>
                    <a:pt x="127" y="487"/>
                  </a:cubicBezTo>
                  <a:cubicBezTo>
                    <a:pt x="127" y="465"/>
                    <a:pt x="127" y="465"/>
                    <a:pt x="127" y="465"/>
                  </a:cubicBezTo>
                  <a:cubicBezTo>
                    <a:pt x="127" y="455"/>
                    <a:pt x="133" y="455"/>
                    <a:pt x="135" y="455"/>
                  </a:cubicBezTo>
                  <a:cubicBezTo>
                    <a:pt x="138" y="455"/>
                    <a:pt x="138" y="455"/>
                    <a:pt x="127" y="444"/>
                  </a:cubicBezTo>
                  <a:lnTo>
                    <a:pt x="149" y="444"/>
                  </a:lnTo>
                  <a:cubicBezTo>
                    <a:pt x="127" y="444"/>
                    <a:pt x="149" y="444"/>
                    <a:pt x="149" y="423"/>
                  </a:cubicBezTo>
                  <a:cubicBezTo>
                    <a:pt x="149" y="423"/>
                    <a:pt x="149" y="402"/>
                    <a:pt x="149" y="402"/>
                  </a:cubicBezTo>
                  <a:cubicBezTo>
                    <a:pt x="149" y="402"/>
                    <a:pt x="149" y="381"/>
                    <a:pt x="149" y="381"/>
                  </a:cubicBezTo>
                  <a:lnTo>
                    <a:pt x="170" y="381"/>
                  </a:lnTo>
                  <a:lnTo>
                    <a:pt x="149" y="360"/>
                  </a:lnTo>
                  <a:lnTo>
                    <a:pt x="170" y="360"/>
                  </a:lnTo>
                  <a:cubicBezTo>
                    <a:pt x="149" y="360"/>
                    <a:pt x="170" y="339"/>
                    <a:pt x="170" y="339"/>
                  </a:cubicBezTo>
                  <a:cubicBezTo>
                    <a:pt x="170" y="318"/>
                    <a:pt x="170" y="318"/>
                    <a:pt x="149" y="318"/>
                  </a:cubicBezTo>
                  <a:cubicBezTo>
                    <a:pt x="149" y="318"/>
                    <a:pt x="170" y="318"/>
                    <a:pt x="170" y="296"/>
                  </a:cubicBezTo>
                  <a:cubicBezTo>
                    <a:pt x="170" y="296"/>
                    <a:pt x="170" y="275"/>
                    <a:pt x="170" y="275"/>
                  </a:cubicBezTo>
                  <a:lnTo>
                    <a:pt x="170" y="254"/>
                  </a:lnTo>
                  <a:cubicBezTo>
                    <a:pt x="170" y="254"/>
                    <a:pt x="170" y="254"/>
                    <a:pt x="170" y="233"/>
                  </a:cubicBezTo>
                  <a:lnTo>
                    <a:pt x="149" y="233"/>
                  </a:lnTo>
                  <a:cubicBezTo>
                    <a:pt x="170" y="212"/>
                    <a:pt x="170" y="212"/>
                    <a:pt x="170" y="191"/>
                  </a:cubicBezTo>
                  <a:cubicBezTo>
                    <a:pt x="170" y="191"/>
                    <a:pt x="170" y="170"/>
                    <a:pt x="170" y="170"/>
                  </a:cubicBezTo>
                  <a:cubicBezTo>
                    <a:pt x="170" y="170"/>
                    <a:pt x="170" y="170"/>
                    <a:pt x="170" y="149"/>
                  </a:cubicBezTo>
                  <a:cubicBezTo>
                    <a:pt x="170" y="127"/>
                    <a:pt x="170" y="127"/>
                    <a:pt x="170" y="127"/>
                  </a:cubicBezTo>
                  <a:cubicBezTo>
                    <a:pt x="170" y="106"/>
                    <a:pt x="170" y="106"/>
                    <a:pt x="170" y="106"/>
                  </a:cubicBezTo>
                  <a:cubicBezTo>
                    <a:pt x="170" y="106"/>
                    <a:pt x="212" y="22"/>
                    <a:pt x="149" y="1"/>
                  </a:cubicBezTo>
                  <a:close/>
                  <a:moveTo>
                    <a:pt x="64" y="550"/>
                  </a:moveTo>
                  <a:cubicBezTo>
                    <a:pt x="64" y="550"/>
                    <a:pt x="64" y="571"/>
                    <a:pt x="64" y="571"/>
                  </a:cubicBezTo>
                  <a:lnTo>
                    <a:pt x="85" y="571"/>
                  </a:lnTo>
                  <a:cubicBezTo>
                    <a:pt x="85" y="571"/>
                    <a:pt x="85" y="550"/>
                    <a:pt x="64" y="5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3" name="Google Shape;13723;p67"/>
            <p:cNvSpPr/>
            <p:nvPr/>
          </p:nvSpPr>
          <p:spPr>
            <a:xfrm>
              <a:off x="7657063" y="389367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4" name="Google Shape;13724;p67"/>
            <p:cNvSpPr/>
            <p:nvPr/>
          </p:nvSpPr>
          <p:spPr>
            <a:xfrm>
              <a:off x="7657884" y="389199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5" name="Google Shape;13725;p67"/>
            <p:cNvSpPr/>
            <p:nvPr/>
          </p:nvSpPr>
          <p:spPr>
            <a:xfrm>
              <a:off x="7657063" y="389199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6" name="Google Shape;13726;p67"/>
            <p:cNvSpPr/>
            <p:nvPr/>
          </p:nvSpPr>
          <p:spPr>
            <a:xfrm>
              <a:off x="7657884" y="389532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7" name="Google Shape;13727;p67"/>
            <p:cNvSpPr/>
            <p:nvPr/>
          </p:nvSpPr>
          <p:spPr>
            <a:xfrm>
              <a:off x="7657884" y="389778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8" name="Google Shape;13728;p67"/>
            <p:cNvSpPr/>
            <p:nvPr/>
          </p:nvSpPr>
          <p:spPr>
            <a:xfrm>
              <a:off x="7657884" y="3897785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29" name="Google Shape;13729;p67"/>
            <p:cNvSpPr/>
            <p:nvPr/>
          </p:nvSpPr>
          <p:spPr>
            <a:xfrm>
              <a:off x="7657884" y="389449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0" name="Google Shape;13730;p67"/>
            <p:cNvSpPr/>
            <p:nvPr/>
          </p:nvSpPr>
          <p:spPr>
            <a:xfrm>
              <a:off x="7657884" y="389778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1" name="Google Shape;13731;p67"/>
            <p:cNvSpPr/>
            <p:nvPr/>
          </p:nvSpPr>
          <p:spPr>
            <a:xfrm>
              <a:off x="7657884" y="389778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2" name="Google Shape;13732;p67"/>
            <p:cNvSpPr/>
            <p:nvPr/>
          </p:nvSpPr>
          <p:spPr>
            <a:xfrm>
              <a:off x="7658745" y="389614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3" name="Google Shape;13733;p67"/>
            <p:cNvSpPr/>
            <p:nvPr/>
          </p:nvSpPr>
          <p:spPr>
            <a:xfrm>
              <a:off x="7657884" y="389778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4" name="Google Shape;13734;p67"/>
            <p:cNvSpPr/>
            <p:nvPr/>
          </p:nvSpPr>
          <p:spPr>
            <a:xfrm>
              <a:off x="7657884" y="389778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5" name="Google Shape;13735;p67"/>
            <p:cNvSpPr/>
            <p:nvPr/>
          </p:nvSpPr>
          <p:spPr>
            <a:xfrm>
              <a:off x="7657884" y="389696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6" name="Google Shape;13736;p67"/>
            <p:cNvSpPr/>
            <p:nvPr/>
          </p:nvSpPr>
          <p:spPr>
            <a:xfrm>
              <a:off x="7743013" y="3872982"/>
              <a:ext cx="39" cy="900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7" name="Google Shape;13737;p67"/>
            <p:cNvSpPr/>
            <p:nvPr/>
          </p:nvSpPr>
          <p:spPr>
            <a:xfrm>
              <a:off x="7741370" y="387133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2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8" name="Google Shape;13738;p67"/>
            <p:cNvSpPr/>
            <p:nvPr/>
          </p:nvSpPr>
          <p:spPr>
            <a:xfrm>
              <a:off x="7743013" y="387466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1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39" name="Google Shape;13739;p67"/>
            <p:cNvSpPr/>
            <p:nvPr/>
          </p:nvSpPr>
          <p:spPr>
            <a:xfrm>
              <a:off x="7738905" y="38672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0" name="Google Shape;13740;p67"/>
            <p:cNvSpPr/>
            <p:nvPr/>
          </p:nvSpPr>
          <p:spPr>
            <a:xfrm>
              <a:off x="7740548" y="386969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1" name="Google Shape;13741;p67"/>
            <p:cNvSpPr/>
            <p:nvPr/>
          </p:nvSpPr>
          <p:spPr>
            <a:xfrm>
              <a:off x="7742191" y="3876307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2" name="Google Shape;13742;p67"/>
            <p:cNvSpPr/>
            <p:nvPr/>
          </p:nvSpPr>
          <p:spPr>
            <a:xfrm>
              <a:off x="7743834" y="387712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3" name="Google Shape;13743;p67"/>
            <p:cNvSpPr/>
            <p:nvPr/>
          </p:nvSpPr>
          <p:spPr>
            <a:xfrm>
              <a:off x="7743834" y="38763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4" name="Google Shape;13744;p67"/>
            <p:cNvSpPr/>
            <p:nvPr/>
          </p:nvSpPr>
          <p:spPr>
            <a:xfrm>
              <a:off x="7743834" y="38763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5" name="Google Shape;13745;p67"/>
            <p:cNvSpPr/>
            <p:nvPr/>
          </p:nvSpPr>
          <p:spPr>
            <a:xfrm>
              <a:off x="7726503" y="3853147"/>
              <a:ext cx="39" cy="900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6" name="Google Shape;13746;p67"/>
            <p:cNvSpPr/>
            <p:nvPr/>
          </p:nvSpPr>
          <p:spPr>
            <a:xfrm>
              <a:off x="7736401" y="38630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7" name="Google Shape;13747;p67"/>
            <p:cNvSpPr/>
            <p:nvPr/>
          </p:nvSpPr>
          <p:spPr>
            <a:xfrm>
              <a:off x="7725682" y="385482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8" name="Google Shape;13748;p67"/>
            <p:cNvSpPr/>
            <p:nvPr/>
          </p:nvSpPr>
          <p:spPr>
            <a:xfrm>
              <a:off x="7741370" y="38763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49" name="Google Shape;13749;p67"/>
            <p:cNvSpPr/>
            <p:nvPr/>
          </p:nvSpPr>
          <p:spPr>
            <a:xfrm>
              <a:off x="7730611" y="386637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0" name="Google Shape;13750;p67"/>
            <p:cNvSpPr/>
            <p:nvPr/>
          </p:nvSpPr>
          <p:spPr>
            <a:xfrm>
              <a:off x="7725682" y="385482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1" name="Google Shape;13751;p67"/>
            <p:cNvSpPr/>
            <p:nvPr/>
          </p:nvSpPr>
          <p:spPr>
            <a:xfrm>
              <a:off x="7733115" y="385975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2" name="Google Shape;13752;p67"/>
            <p:cNvSpPr/>
            <p:nvPr/>
          </p:nvSpPr>
          <p:spPr>
            <a:xfrm>
              <a:off x="7733115" y="38589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3" name="Google Shape;13753;p67"/>
            <p:cNvSpPr/>
            <p:nvPr/>
          </p:nvSpPr>
          <p:spPr>
            <a:xfrm>
              <a:off x="7726503" y="385400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4" name="Google Shape;13754;p67"/>
            <p:cNvSpPr/>
            <p:nvPr/>
          </p:nvSpPr>
          <p:spPr>
            <a:xfrm>
              <a:off x="7731433" y="385729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5" name="Google Shape;13755;p67"/>
            <p:cNvSpPr/>
            <p:nvPr/>
          </p:nvSpPr>
          <p:spPr>
            <a:xfrm>
              <a:off x="7740548" y="386969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6" name="Google Shape;13756;p67"/>
            <p:cNvSpPr/>
            <p:nvPr/>
          </p:nvSpPr>
          <p:spPr>
            <a:xfrm>
              <a:off x="7736401" y="387133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7" name="Google Shape;13757;p67"/>
            <p:cNvSpPr/>
            <p:nvPr/>
          </p:nvSpPr>
          <p:spPr>
            <a:xfrm>
              <a:off x="7736401" y="387133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8" name="Google Shape;13758;p67"/>
            <p:cNvSpPr/>
            <p:nvPr/>
          </p:nvSpPr>
          <p:spPr>
            <a:xfrm>
              <a:off x="7736401" y="38705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59" name="Google Shape;13759;p67"/>
            <p:cNvSpPr/>
            <p:nvPr/>
          </p:nvSpPr>
          <p:spPr>
            <a:xfrm>
              <a:off x="7737223" y="387216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0" name="Google Shape;13760;p67"/>
            <p:cNvSpPr/>
            <p:nvPr/>
          </p:nvSpPr>
          <p:spPr>
            <a:xfrm>
              <a:off x="7737223" y="387216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1" name="Google Shape;13761;p67"/>
            <p:cNvSpPr/>
            <p:nvPr/>
          </p:nvSpPr>
          <p:spPr>
            <a:xfrm>
              <a:off x="7724821" y="3853891"/>
              <a:ext cx="19053" cy="24491"/>
            </a:xfrm>
            <a:custGeom>
              <a:avLst/>
              <a:gdLst/>
              <a:ahLst/>
              <a:cxnLst/>
              <a:rect l="l" t="t" r="r" b="b"/>
              <a:pathLst>
                <a:path w="487" h="626" extrusionOk="0">
                  <a:moveTo>
                    <a:pt x="128" y="299"/>
                  </a:moveTo>
                  <a:cubicBezTo>
                    <a:pt x="128" y="309"/>
                    <a:pt x="128" y="309"/>
                    <a:pt x="128" y="309"/>
                  </a:cubicBezTo>
                  <a:cubicBezTo>
                    <a:pt x="128" y="309"/>
                    <a:pt x="128" y="309"/>
                    <a:pt x="128" y="320"/>
                  </a:cubicBezTo>
                  <a:cubicBezTo>
                    <a:pt x="138" y="309"/>
                    <a:pt x="138" y="309"/>
                    <a:pt x="136" y="309"/>
                  </a:cubicBezTo>
                  <a:cubicBezTo>
                    <a:pt x="133" y="309"/>
                    <a:pt x="128" y="309"/>
                    <a:pt x="128" y="299"/>
                  </a:cubicBezTo>
                  <a:close/>
                  <a:moveTo>
                    <a:pt x="423" y="404"/>
                  </a:moveTo>
                  <a:cubicBezTo>
                    <a:pt x="416" y="404"/>
                    <a:pt x="411" y="407"/>
                    <a:pt x="408" y="410"/>
                  </a:cubicBezTo>
                  <a:lnTo>
                    <a:pt x="408" y="410"/>
                  </a:lnTo>
                  <a:cubicBezTo>
                    <a:pt x="414" y="404"/>
                    <a:pt x="423" y="404"/>
                    <a:pt x="423" y="404"/>
                  </a:cubicBezTo>
                  <a:lnTo>
                    <a:pt x="423" y="404"/>
                  </a:lnTo>
                  <a:lnTo>
                    <a:pt x="423" y="404"/>
                  </a:lnTo>
                  <a:close/>
                  <a:moveTo>
                    <a:pt x="408" y="410"/>
                  </a:moveTo>
                  <a:cubicBezTo>
                    <a:pt x="405" y="413"/>
                    <a:pt x="402" y="418"/>
                    <a:pt x="402" y="426"/>
                  </a:cubicBezTo>
                  <a:lnTo>
                    <a:pt x="402" y="426"/>
                  </a:lnTo>
                  <a:cubicBezTo>
                    <a:pt x="402" y="426"/>
                    <a:pt x="402" y="417"/>
                    <a:pt x="408" y="410"/>
                  </a:cubicBezTo>
                  <a:close/>
                  <a:moveTo>
                    <a:pt x="339" y="510"/>
                  </a:moveTo>
                  <a:cubicBezTo>
                    <a:pt x="339" y="531"/>
                    <a:pt x="339" y="531"/>
                    <a:pt x="339" y="531"/>
                  </a:cubicBezTo>
                  <a:cubicBezTo>
                    <a:pt x="360" y="510"/>
                    <a:pt x="339" y="510"/>
                    <a:pt x="360" y="510"/>
                  </a:cubicBezTo>
                  <a:close/>
                  <a:moveTo>
                    <a:pt x="487" y="531"/>
                  </a:moveTo>
                  <a:cubicBezTo>
                    <a:pt x="487" y="531"/>
                    <a:pt x="466" y="531"/>
                    <a:pt x="466" y="552"/>
                  </a:cubicBezTo>
                  <a:lnTo>
                    <a:pt x="487" y="531"/>
                  </a:lnTo>
                  <a:close/>
                  <a:moveTo>
                    <a:pt x="423" y="552"/>
                  </a:moveTo>
                  <a:lnTo>
                    <a:pt x="423" y="552"/>
                  </a:lnTo>
                  <a:cubicBezTo>
                    <a:pt x="423" y="552"/>
                    <a:pt x="402" y="573"/>
                    <a:pt x="402" y="573"/>
                  </a:cubicBezTo>
                  <a:cubicBezTo>
                    <a:pt x="402" y="573"/>
                    <a:pt x="423" y="573"/>
                    <a:pt x="423" y="552"/>
                  </a:cubicBezTo>
                  <a:close/>
                  <a:moveTo>
                    <a:pt x="402" y="573"/>
                  </a:moveTo>
                  <a:lnTo>
                    <a:pt x="402" y="595"/>
                  </a:lnTo>
                  <a:cubicBezTo>
                    <a:pt x="402" y="573"/>
                    <a:pt x="402" y="573"/>
                    <a:pt x="423" y="573"/>
                  </a:cubicBezTo>
                  <a:close/>
                  <a:moveTo>
                    <a:pt x="60" y="0"/>
                  </a:moveTo>
                  <a:cubicBezTo>
                    <a:pt x="55" y="0"/>
                    <a:pt x="49" y="1"/>
                    <a:pt x="43" y="3"/>
                  </a:cubicBezTo>
                  <a:lnTo>
                    <a:pt x="22" y="3"/>
                  </a:lnTo>
                  <a:cubicBezTo>
                    <a:pt x="22" y="3"/>
                    <a:pt x="22" y="3"/>
                    <a:pt x="22" y="24"/>
                  </a:cubicBezTo>
                  <a:cubicBezTo>
                    <a:pt x="12" y="35"/>
                    <a:pt x="12" y="35"/>
                    <a:pt x="12" y="35"/>
                  </a:cubicBezTo>
                  <a:cubicBezTo>
                    <a:pt x="12" y="35"/>
                    <a:pt x="12" y="35"/>
                    <a:pt x="1" y="45"/>
                  </a:cubicBezTo>
                  <a:lnTo>
                    <a:pt x="22" y="45"/>
                  </a:lnTo>
                  <a:cubicBezTo>
                    <a:pt x="8" y="45"/>
                    <a:pt x="13" y="36"/>
                    <a:pt x="17" y="36"/>
                  </a:cubicBezTo>
                  <a:lnTo>
                    <a:pt x="17" y="36"/>
                  </a:lnTo>
                  <a:cubicBezTo>
                    <a:pt x="20" y="36"/>
                    <a:pt x="22" y="38"/>
                    <a:pt x="22" y="45"/>
                  </a:cubicBezTo>
                  <a:cubicBezTo>
                    <a:pt x="22" y="45"/>
                    <a:pt x="22" y="45"/>
                    <a:pt x="1" y="66"/>
                  </a:cubicBezTo>
                  <a:cubicBezTo>
                    <a:pt x="1" y="66"/>
                    <a:pt x="10" y="57"/>
                    <a:pt x="17" y="57"/>
                  </a:cubicBezTo>
                  <a:cubicBezTo>
                    <a:pt x="20" y="57"/>
                    <a:pt x="22" y="59"/>
                    <a:pt x="22" y="66"/>
                  </a:cubicBezTo>
                  <a:lnTo>
                    <a:pt x="1" y="66"/>
                  </a:lnTo>
                  <a:cubicBezTo>
                    <a:pt x="22" y="88"/>
                    <a:pt x="1" y="109"/>
                    <a:pt x="1" y="109"/>
                  </a:cubicBezTo>
                  <a:cubicBezTo>
                    <a:pt x="1" y="109"/>
                    <a:pt x="1" y="130"/>
                    <a:pt x="1" y="130"/>
                  </a:cubicBezTo>
                  <a:cubicBezTo>
                    <a:pt x="1" y="130"/>
                    <a:pt x="1" y="130"/>
                    <a:pt x="1" y="151"/>
                  </a:cubicBezTo>
                  <a:lnTo>
                    <a:pt x="22" y="151"/>
                  </a:lnTo>
                  <a:cubicBezTo>
                    <a:pt x="22" y="172"/>
                    <a:pt x="22" y="172"/>
                    <a:pt x="22" y="193"/>
                  </a:cubicBezTo>
                  <a:cubicBezTo>
                    <a:pt x="43" y="193"/>
                    <a:pt x="43" y="214"/>
                    <a:pt x="64" y="214"/>
                  </a:cubicBezTo>
                  <a:cubicBezTo>
                    <a:pt x="64" y="225"/>
                    <a:pt x="70" y="225"/>
                    <a:pt x="72" y="225"/>
                  </a:cubicBezTo>
                  <a:cubicBezTo>
                    <a:pt x="75" y="225"/>
                    <a:pt x="75" y="225"/>
                    <a:pt x="64" y="235"/>
                  </a:cubicBezTo>
                  <a:cubicBezTo>
                    <a:pt x="85" y="235"/>
                    <a:pt x="64" y="257"/>
                    <a:pt x="85" y="257"/>
                  </a:cubicBezTo>
                  <a:lnTo>
                    <a:pt x="107" y="257"/>
                  </a:lnTo>
                  <a:cubicBezTo>
                    <a:pt x="85" y="278"/>
                    <a:pt x="107" y="278"/>
                    <a:pt x="107" y="278"/>
                  </a:cubicBezTo>
                  <a:cubicBezTo>
                    <a:pt x="107" y="278"/>
                    <a:pt x="107" y="278"/>
                    <a:pt x="107" y="299"/>
                  </a:cubicBezTo>
                  <a:lnTo>
                    <a:pt x="149" y="299"/>
                  </a:lnTo>
                  <a:cubicBezTo>
                    <a:pt x="149" y="299"/>
                    <a:pt x="149" y="320"/>
                    <a:pt x="128" y="320"/>
                  </a:cubicBezTo>
                  <a:lnTo>
                    <a:pt x="149" y="320"/>
                  </a:lnTo>
                  <a:cubicBezTo>
                    <a:pt x="149" y="320"/>
                    <a:pt x="149" y="320"/>
                    <a:pt x="149" y="341"/>
                  </a:cubicBezTo>
                  <a:lnTo>
                    <a:pt x="170" y="341"/>
                  </a:lnTo>
                  <a:cubicBezTo>
                    <a:pt x="170" y="362"/>
                    <a:pt x="170" y="362"/>
                    <a:pt x="170" y="362"/>
                  </a:cubicBezTo>
                  <a:cubicBezTo>
                    <a:pt x="191" y="383"/>
                    <a:pt x="191" y="383"/>
                    <a:pt x="212" y="383"/>
                  </a:cubicBezTo>
                  <a:lnTo>
                    <a:pt x="212" y="404"/>
                  </a:lnTo>
                  <a:cubicBezTo>
                    <a:pt x="212" y="411"/>
                    <a:pt x="215" y="414"/>
                    <a:pt x="218" y="414"/>
                  </a:cubicBezTo>
                  <a:cubicBezTo>
                    <a:pt x="224" y="414"/>
                    <a:pt x="233" y="404"/>
                    <a:pt x="233" y="404"/>
                  </a:cubicBezTo>
                  <a:cubicBezTo>
                    <a:pt x="233" y="411"/>
                    <a:pt x="236" y="414"/>
                    <a:pt x="238" y="414"/>
                  </a:cubicBezTo>
                  <a:cubicBezTo>
                    <a:pt x="243" y="414"/>
                    <a:pt x="247" y="404"/>
                    <a:pt x="233" y="404"/>
                  </a:cubicBezTo>
                  <a:lnTo>
                    <a:pt x="254" y="404"/>
                  </a:lnTo>
                  <a:cubicBezTo>
                    <a:pt x="254" y="404"/>
                    <a:pt x="254" y="404"/>
                    <a:pt x="254" y="426"/>
                  </a:cubicBezTo>
                  <a:lnTo>
                    <a:pt x="297" y="426"/>
                  </a:lnTo>
                  <a:cubicBezTo>
                    <a:pt x="297" y="426"/>
                    <a:pt x="276" y="447"/>
                    <a:pt x="276" y="447"/>
                  </a:cubicBezTo>
                  <a:lnTo>
                    <a:pt x="297" y="447"/>
                  </a:lnTo>
                  <a:cubicBezTo>
                    <a:pt x="318" y="447"/>
                    <a:pt x="297" y="447"/>
                    <a:pt x="297" y="468"/>
                  </a:cubicBezTo>
                  <a:lnTo>
                    <a:pt x="318" y="468"/>
                  </a:lnTo>
                  <a:cubicBezTo>
                    <a:pt x="318" y="468"/>
                    <a:pt x="318" y="489"/>
                    <a:pt x="318" y="489"/>
                  </a:cubicBezTo>
                  <a:cubicBezTo>
                    <a:pt x="318" y="489"/>
                    <a:pt x="339" y="468"/>
                    <a:pt x="339" y="468"/>
                  </a:cubicBezTo>
                  <a:cubicBezTo>
                    <a:pt x="339" y="468"/>
                    <a:pt x="339" y="468"/>
                    <a:pt x="339" y="489"/>
                  </a:cubicBezTo>
                  <a:lnTo>
                    <a:pt x="360" y="489"/>
                  </a:lnTo>
                  <a:cubicBezTo>
                    <a:pt x="360" y="489"/>
                    <a:pt x="360" y="489"/>
                    <a:pt x="360" y="510"/>
                  </a:cubicBezTo>
                  <a:lnTo>
                    <a:pt x="381" y="510"/>
                  </a:lnTo>
                  <a:cubicBezTo>
                    <a:pt x="381" y="510"/>
                    <a:pt x="360" y="531"/>
                    <a:pt x="381" y="531"/>
                  </a:cubicBezTo>
                  <a:lnTo>
                    <a:pt x="402" y="531"/>
                  </a:lnTo>
                  <a:lnTo>
                    <a:pt x="402" y="532"/>
                  </a:lnTo>
                  <a:lnTo>
                    <a:pt x="402" y="532"/>
                  </a:lnTo>
                  <a:cubicBezTo>
                    <a:pt x="392" y="542"/>
                    <a:pt x="392" y="542"/>
                    <a:pt x="394" y="542"/>
                  </a:cubicBezTo>
                  <a:cubicBezTo>
                    <a:pt x="397" y="542"/>
                    <a:pt x="402" y="542"/>
                    <a:pt x="402" y="552"/>
                  </a:cubicBezTo>
                  <a:lnTo>
                    <a:pt x="423" y="552"/>
                  </a:lnTo>
                  <a:cubicBezTo>
                    <a:pt x="423" y="552"/>
                    <a:pt x="423" y="573"/>
                    <a:pt x="423" y="573"/>
                  </a:cubicBezTo>
                  <a:lnTo>
                    <a:pt x="423" y="595"/>
                  </a:lnTo>
                  <a:cubicBezTo>
                    <a:pt x="423" y="595"/>
                    <a:pt x="445" y="573"/>
                    <a:pt x="445" y="573"/>
                  </a:cubicBezTo>
                  <a:lnTo>
                    <a:pt x="445" y="595"/>
                  </a:lnTo>
                  <a:cubicBezTo>
                    <a:pt x="445" y="595"/>
                    <a:pt x="445" y="595"/>
                    <a:pt x="466" y="616"/>
                  </a:cubicBezTo>
                  <a:cubicBezTo>
                    <a:pt x="466" y="595"/>
                    <a:pt x="487" y="595"/>
                    <a:pt x="487" y="595"/>
                  </a:cubicBezTo>
                  <a:cubicBezTo>
                    <a:pt x="487" y="588"/>
                    <a:pt x="487" y="585"/>
                    <a:pt x="486" y="585"/>
                  </a:cubicBezTo>
                  <a:cubicBezTo>
                    <a:pt x="484" y="585"/>
                    <a:pt x="480" y="595"/>
                    <a:pt x="466" y="595"/>
                  </a:cubicBezTo>
                  <a:cubicBezTo>
                    <a:pt x="466" y="573"/>
                    <a:pt x="466" y="573"/>
                    <a:pt x="466" y="573"/>
                  </a:cubicBezTo>
                  <a:lnTo>
                    <a:pt x="487" y="573"/>
                  </a:lnTo>
                  <a:cubicBezTo>
                    <a:pt x="487" y="573"/>
                    <a:pt x="466" y="573"/>
                    <a:pt x="487" y="552"/>
                  </a:cubicBezTo>
                  <a:lnTo>
                    <a:pt x="487" y="552"/>
                  </a:lnTo>
                  <a:cubicBezTo>
                    <a:pt x="480" y="559"/>
                    <a:pt x="475" y="562"/>
                    <a:pt x="472" y="562"/>
                  </a:cubicBezTo>
                  <a:cubicBezTo>
                    <a:pt x="466" y="562"/>
                    <a:pt x="466" y="552"/>
                    <a:pt x="466" y="552"/>
                  </a:cubicBezTo>
                  <a:lnTo>
                    <a:pt x="466" y="531"/>
                  </a:lnTo>
                  <a:cubicBezTo>
                    <a:pt x="466" y="531"/>
                    <a:pt x="466" y="510"/>
                    <a:pt x="445" y="510"/>
                  </a:cubicBezTo>
                  <a:cubicBezTo>
                    <a:pt x="445" y="500"/>
                    <a:pt x="445" y="500"/>
                    <a:pt x="445" y="500"/>
                  </a:cubicBezTo>
                  <a:cubicBezTo>
                    <a:pt x="445" y="500"/>
                    <a:pt x="445" y="500"/>
                    <a:pt x="445" y="489"/>
                  </a:cubicBezTo>
                  <a:cubicBezTo>
                    <a:pt x="445" y="489"/>
                    <a:pt x="445" y="468"/>
                    <a:pt x="423" y="468"/>
                  </a:cubicBezTo>
                  <a:cubicBezTo>
                    <a:pt x="423" y="468"/>
                    <a:pt x="445" y="447"/>
                    <a:pt x="423" y="447"/>
                  </a:cubicBezTo>
                  <a:cubicBezTo>
                    <a:pt x="423" y="436"/>
                    <a:pt x="423" y="436"/>
                    <a:pt x="423" y="436"/>
                  </a:cubicBezTo>
                  <a:cubicBezTo>
                    <a:pt x="423" y="436"/>
                    <a:pt x="423" y="436"/>
                    <a:pt x="423" y="426"/>
                  </a:cubicBezTo>
                  <a:cubicBezTo>
                    <a:pt x="416" y="433"/>
                    <a:pt x="414" y="435"/>
                    <a:pt x="413" y="435"/>
                  </a:cubicBezTo>
                  <a:cubicBezTo>
                    <a:pt x="412" y="435"/>
                    <a:pt x="416" y="426"/>
                    <a:pt x="402" y="426"/>
                  </a:cubicBezTo>
                  <a:cubicBezTo>
                    <a:pt x="402" y="404"/>
                    <a:pt x="402" y="404"/>
                    <a:pt x="402" y="404"/>
                  </a:cubicBezTo>
                  <a:cubicBezTo>
                    <a:pt x="402" y="394"/>
                    <a:pt x="402" y="394"/>
                    <a:pt x="402" y="394"/>
                  </a:cubicBezTo>
                  <a:cubicBezTo>
                    <a:pt x="402" y="394"/>
                    <a:pt x="402" y="394"/>
                    <a:pt x="402" y="383"/>
                  </a:cubicBezTo>
                  <a:lnTo>
                    <a:pt x="381" y="383"/>
                  </a:lnTo>
                  <a:cubicBezTo>
                    <a:pt x="381" y="362"/>
                    <a:pt x="360" y="362"/>
                    <a:pt x="381" y="362"/>
                  </a:cubicBezTo>
                  <a:lnTo>
                    <a:pt x="381" y="341"/>
                  </a:lnTo>
                  <a:lnTo>
                    <a:pt x="360" y="341"/>
                  </a:lnTo>
                  <a:lnTo>
                    <a:pt x="360" y="320"/>
                  </a:lnTo>
                  <a:lnTo>
                    <a:pt x="339" y="320"/>
                  </a:lnTo>
                  <a:cubicBezTo>
                    <a:pt x="339" y="320"/>
                    <a:pt x="339" y="320"/>
                    <a:pt x="339" y="299"/>
                  </a:cubicBezTo>
                  <a:cubicBezTo>
                    <a:pt x="318" y="299"/>
                    <a:pt x="339" y="278"/>
                    <a:pt x="318" y="278"/>
                  </a:cubicBezTo>
                  <a:cubicBezTo>
                    <a:pt x="318" y="278"/>
                    <a:pt x="318" y="257"/>
                    <a:pt x="318" y="257"/>
                  </a:cubicBezTo>
                  <a:lnTo>
                    <a:pt x="297" y="257"/>
                  </a:lnTo>
                  <a:cubicBezTo>
                    <a:pt x="297" y="257"/>
                    <a:pt x="297" y="257"/>
                    <a:pt x="297" y="235"/>
                  </a:cubicBezTo>
                  <a:lnTo>
                    <a:pt x="276" y="235"/>
                  </a:lnTo>
                  <a:cubicBezTo>
                    <a:pt x="276" y="235"/>
                    <a:pt x="276" y="214"/>
                    <a:pt x="276" y="214"/>
                  </a:cubicBezTo>
                  <a:lnTo>
                    <a:pt x="254" y="214"/>
                  </a:lnTo>
                  <a:cubicBezTo>
                    <a:pt x="254" y="193"/>
                    <a:pt x="233" y="193"/>
                    <a:pt x="233" y="172"/>
                  </a:cubicBezTo>
                  <a:lnTo>
                    <a:pt x="212" y="172"/>
                  </a:lnTo>
                  <a:cubicBezTo>
                    <a:pt x="212" y="172"/>
                    <a:pt x="212" y="151"/>
                    <a:pt x="212" y="151"/>
                  </a:cubicBezTo>
                  <a:lnTo>
                    <a:pt x="191" y="151"/>
                  </a:lnTo>
                  <a:cubicBezTo>
                    <a:pt x="202" y="140"/>
                    <a:pt x="202" y="140"/>
                    <a:pt x="199" y="140"/>
                  </a:cubicBezTo>
                  <a:cubicBezTo>
                    <a:pt x="196" y="140"/>
                    <a:pt x="191" y="140"/>
                    <a:pt x="191" y="130"/>
                  </a:cubicBezTo>
                  <a:cubicBezTo>
                    <a:pt x="191" y="130"/>
                    <a:pt x="170" y="109"/>
                    <a:pt x="170" y="109"/>
                  </a:cubicBezTo>
                  <a:lnTo>
                    <a:pt x="170" y="88"/>
                  </a:lnTo>
                  <a:cubicBezTo>
                    <a:pt x="170" y="88"/>
                    <a:pt x="118" y="0"/>
                    <a:pt x="60" y="0"/>
                  </a:cubicBezTo>
                  <a:close/>
                  <a:moveTo>
                    <a:pt x="445" y="616"/>
                  </a:moveTo>
                  <a:cubicBezTo>
                    <a:pt x="445" y="623"/>
                    <a:pt x="447" y="625"/>
                    <a:pt x="450" y="625"/>
                  </a:cubicBezTo>
                  <a:cubicBezTo>
                    <a:pt x="456" y="625"/>
                    <a:pt x="466" y="616"/>
                    <a:pt x="466" y="61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2" name="Google Shape;13762;p67"/>
            <p:cNvSpPr/>
            <p:nvPr/>
          </p:nvSpPr>
          <p:spPr>
            <a:xfrm>
              <a:off x="7737223" y="3872160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3" name="Google Shape;13763;p67"/>
            <p:cNvSpPr/>
            <p:nvPr/>
          </p:nvSpPr>
          <p:spPr>
            <a:xfrm>
              <a:off x="7735580" y="38705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4" name="Google Shape;13764;p67"/>
            <p:cNvSpPr/>
            <p:nvPr/>
          </p:nvSpPr>
          <p:spPr>
            <a:xfrm>
              <a:off x="7734758" y="38705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5" name="Google Shape;13765;p67"/>
            <p:cNvSpPr/>
            <p:nvPr/>
          </p:nvSpPr>
          <p:spPr>
            <a:xfrm>
              <a:off x="7738905" y="387298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6" name="Google Shape;13766;p67"/>
            <p:cNvSpPr/>
            <p:nvPr/>
          </p:nvSpPr>
          <p:spPr>
            <a:xfrm>
              <a:off x="7740548" y="38763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7" name="Google Shape;13767;p67"/>
            <p:cNvSpPr/>
            <p:nvPr/>
          </p:nvSpPr>
          <p:spPr>
            <a:xfrm>
              <a:off x="7741370" y="387548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8" name="Google Shape;13768;p67"/>
            <p:cNvSpPr/>
            <p:nvPr/>
          </p:nvSpPr>
          <p:spPr>
            <a:xfrm>
              <a:off x="7738044" y="387298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9" name="Google Shape;13769;p67"/>
            <p:cNvSpPr/>
            <p:nvPr/>
          </p:nvSpPr>
          <p:spPr>
            <a:xfrm>
              <a:off x="7740548" y="387548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0" name="Google Shape;13770;p67"/>
            <p:cNvSpPr/>
            <p:nvPr/>
          </p:nvSpPr>
          <p:spPr>
            <a:xfrm>
              <a:off x="7740548" y="38763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1" name="Google Shape;13771;p67"/>
            <p:cNvSpPr/>
            <p:nvPr/>
          </p:nvSpPr>
          <p:spPr>
            <a:xfrm>
              <a:off x="7739727" y="387384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2" name="Google Shape;13772;p67"/>
            <p:cNvSpPr/>
            <p:nvPr/>
          </p:nvSpPr>
          <p:spPr>
            <a:xfrm>
              <a:off x="7740548" y="38763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3" name="Google Shape;13773;p67"/>
            <p:cNvSpPr/>
            <p:nvPr/>
          </p:nvSpPr>
          <p:spPr>
            <a:xfrm>
              <a:off x="7741370" y="38763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4" name="Google Shape;13774;p67"/>
            <p:cNvSpPr/>
            <p:nvPr/>
          </p:nvSpPr>
          <p:spPr>
            <a:xfrm>
              <a:off x="7739727" y="387466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0" y="0"/>
                    <a:pt x="21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5" name="Google Shape;13775;p67"/>
            <p:cNvSpPr/>
            <p:nvPr/>
          </p:nvSpPr>
          <p:spPr>
            <a:xfrm>
              <a:off x="7794262" y="39250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6" name="Google Shape;13776;p67"/>
            <p:cNvSpPr/>
            <p:nvPr/>
          </p:nvSpPr>
          <p:spPr>
            <a:xfrm>
              <a:off x="7794262" y="3922588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2" y="0"/>
                  </a:lnTo>
                  <a:cubicBezTo>
                    <a:pt x="22" y="0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7" name="Google Shape;13777;p67"/>
            <p:cNvSpPr/>
            <p:nvPr/>
          </p:nvSpPr>
          <p:spPr>
            <a:xfrm>
              <a:off x="7793441" y="392673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8" name="Google Shape;13778;p67"/>
            <p:cNvSpPr/>
            <p:nvPr/>
          </p:nvSpPr>
          <p:spPr>
            <a:xfrm>
              <a:off x="7795084" y="3916798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9" name="Google Shape;13779;p67"/>
            <p:cNvSpPr/>
            <p:nvPr/>
          </p:nvSpPr>
          <p:spPr>
            <a:xfrm>
              <a:off x="7795084" y="39201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0" name="Google Shape;13780;p67"/>
            <p:cNvSpPr/>
            <p:nvPr/>
          </p:nvSpPr>
          <p:spPr>
            <a:xfrm>
              <a:off x="7790937" y="39275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1" name="Google Shape;13781;p67"/>
            <p:cNvSpPr/>
            <p:nvPr/>
          </p:nvSpPr>
          <p:spPr>
            <a:xfrm>
              <a:off x="7791797" y="3929200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2" name="Google Shape;13782;p67"/>
            <p:cNvSpPr/>
            <p:nvPr/>
          </p:nvSpPr>
          <p:spPr>
            <a:xfrm>
              <a:off x="7792619" y="392837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3" name="Google Shape;13783;p67"/>
            <p:cNvSpPr/>
            <p:nvPr/>
          </p:nvSpPr>
          <p:spPr>
            <a:xfrm>
              <a:off x="7792619" y="392837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4" name="Google Shape;13784;p67"/>
            <p:cNvSpPr/>
            <p:nvPr/>
          </p:nvSpPr>
          <p:spPr>
            <a:xfrm>
              <a:off x="7794262" y="3896963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22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5" name="Google Shape;13785;p67"/>
            <p:cNvSpPr/>
            <p:nvPr/>
          </p:nvSpPr>
          <p:spPr>
            <a:xfrm>
              <a:off x="7795905" y="391183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6" name="Google Shape;13786;p67"/>
            <p:cNvSpPr/>
            <p:nvPr/>
          </p:nvSpPr>
          <p:spPr>
            <a:xfrm>
              <a:off x="7793441" y="389696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7" name="Google Shape;13787;p67"/>
            <p:cNvSpPr/>
            <p:nvPr/>
          </p:nvSpPr>
          <p:spPr>
            <a:xfrm>
              <a:off x="7790115" y="392673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8" name="Google Shape;13788;p67"/>
            <p:cNvSpPr/>
            <p:nvPr/>
          </p:nvSpPr>
          <p:spPr>
            <a:xfrm>
              <a:off x="7789294" y="391100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89" name="Google Shape;13789;p67"/>
            <p:cNvSpPr/>
            <p:nvPr/>
          </p:nvSpPr>
          <p:spPr>
            <a:xfrm>
              <a:off x="7793441" y="389696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0" name="Google Shape;13790;p67"/>
            <p:cNvSpPr/>
            <p:nvPr/>
          </p:nvSpPr>
          <p:spPr>
            <a:xfrm>
              <a:off x="7795905" y="39069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1" name="Google Shape;13791;p67"/>
            <p:cNvSpPr/>
            <p:nvPr/>
          </p:nvSpPr>
          <p:spPr>
            <a:xfrm>
              <a:off x="7795905" y="39069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2" name="Google Shape;13792;p67"/>
            <p:cNvSpPr/>
            <p:nvPr/>
          </p:nvSpPr>
          <p:spPr>
            <a:xfrm>
              <a:off x="7794262" y="389696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3" name="Google Shape;13793;p67"/>
            <p:cNvSpPr/>
            <p:nvPr/>
          </p:nvSpPr>
          <p:spPr>
            <a:xfrm>
              <a:off x="7795905" y="39035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4" name="Google Shape;13794;p67"/>
            <p:cNvSpPr/>
            <p:nvPr/>
          </p:nvSpPr>
          <p:spPr>
            <a:xfrm>
              <a:off x="7795084" y="3920123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1"/>
                    <a:pt x="1" y="21"/>
                  </a:cubicBezTo>
                  <a:cubicBezTo>
                    <a:pt x="1" y="21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5" name="Google Shape;13795;p67"/>
            <p:cNvSpPr/>
            <p:nvPr/>
          </p:nvSpPr>
          <p:spPr>
            <a:xfrm>
              <a:off x="7790115" y="39184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6" name="Google Shape;13796;p67"/>
            <p:cNvSpPr/>
            <p:nvPr/>
          </p:nvSpPr>
          <p:spPr>
            <a:xfrm>
              <a:off x="7790115" y="3918441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7" name="Google Shape;13797;p67"/>
            <p:cNvSpPr/>
            <p:nvPr/>
          </p:nvSpPr>
          <p:spPr>
            <a:xfrm>
              <a:off x="7790937" y="39184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8" name="Google Shape;13798;p67"/>
            <p:cNvSpPr/>
            <p:nvPr/>
          </p:nvSpPr>
          <p:spPr>
            <a:xfrm>
              <a:off x="7790115" y="39201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99" name="Google Shape;13799;p67"/>
            <p:cNvSpPr/>
            <p:nvPr/>
          </p:nvSpPr>
          <p:spPr>
            <a:xfrm>
              <a:off x="7790115" y="39201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0" name="Google Shape;13800;p67"/>
            <p:cNvSpPr/>
            <p:nvPr/>
          </p:nvSpPr>
          <p:spPr>
            <a:xfrm>
              <a:off x="7790115" y="391679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1" name="Google Shape;13801;p67"/>
            <p:cNvSpPr/>
            <p:nvPr/>
          </p:nvSpPr>
          <p:spPr>
            <a:xfrm>
              <a:off x="7788472" y="3896963"/>
              <a:ext cx="8294" cy="33098"/>
            </a:xfrm>
            <a:custGeom>
              <a:avLst/>
              <a:gdLst/>
              <a:ahLst/>
              <a:cxnLst/>
              <a:rect l="l" t="t" r="r" b="b"/>
              <a:pathLst>
                <a:path w="212" h="846" extrusionOk="0">
                  <a:moveTo>
                    <a:pt x="43" y="571"/>
                  </a:moveTo>
                  <a:lnTo>
                    <a:pt x="43" y="571"/>
                  </a:lnTo>
                  <a:cubicBezTo>
                    <a:pt x="32" y="581"/>
                    <a:pt x="32" y="587"/>
                    <a:pt x="35" y="589"/>
                  </a:cubicBezTo>
                  <a:lnTo>
                    <a:pt x="35" y="589"/>
                  </a:lnTo>
                  <a:cubicBezTo>
                    <a:pt x="37" y="587"/>
                    <a:pt x="43" y="581"/>
                    <a:pt x="43" y="571"/>
                  </a:cubicBezTo>
                  <a:close/>
                  <a:moveTo>
                    <a:pt x="35" y="589"/>
                  </a:moveTo>
                  <a:cubicBezTo>
                    <a:pt x="32" y="592"/>
                    <a:pt x="32" y="592"/>
                    <a:pt x="43" y="592"/>
                  </a:cubicBezTo>
                  <a:cubicBezTo>
                    <a:pt x="43" y="592"/>
                    <a:pt x="37" y="592"/>
                    <a:pt x="35" y="589"/>
                  </a:cubicBezTo>
                  <a:close/>
                  <a:moveTo>
                    <a:pt x="169" y="634"/>
                  </a:moveTo>
                  <a:lnTo>
                    <a:pt x="148" y="655"/>
                  </a:lnTo>
                  <a:cubicBezTo>
                    <a:pt x="169" y="655"/>
                    <a:pt x="148" y="655"/>
                    <a:pt x="169" y="634"/>
                  </a:cubicBezTo>
                  <a:close/>
                  <a:moveTo>
                    <a:pt x="127" y="1"/>
                  </a:moveTo>
                  <a:cubicBezTo>
                    <a:pt x="127" y="1"/>
                    <a:pt x="148" y="22"/>
                    <a:pt x="127" y="22"/>
                  </a:cubicBezTo>
                  <a:lnTo>
                    <a:pt x="106" y="22"/>
                  </a:lnTo>
                  <a:lnTo>
                    <a:pt x="106" y="43"/>
                  </a:lnTo>
                  <a:lnTo>
                    <a:pt x="85" y="43"/>
                  </a:lnTo>
                  <a:cubicBezTo>
                    <a:pt x="85" y="64"/>
                    <a:pt x="43" y="64"/>
                    <a:pt x="64" y="64"/>
                  </a:cubicBezTo>
                  <a:lnTo>
                    <a:pt x="43" y="64"/>
                  </a:lnTo>
                  <a:cubicBezTo>
                    <a:pt x="64" y="85"/>
                    <a:pt x="43" y="85"/>
                    <a:pt x="43" y="85"/>
                  </a:cubicBezTo>
                  <a:cubicBezTo>
                    <a:pt x="22" y="85"/>
                    <a:pt x="43" y="106"/>
                    <a:pt x="22" y="106"/>
                  </a:cubicBezTo>
                  <a:lnTo>
                    <a:pt x="43" y="106"/>
                  </a:lnTo>
                  <a:cubicBezTo>
                    <a:pt x="43" y="106"/>
                    <a:pt x="43" y="106"/>
                    <a:pt x="43" y="127"/>
                  </a:cubicBezTo>
                  <a:cubicBezTo>
                    <a:pt x="22" y="127"/>
                    <a:pt x="22" y="148"/>
                    <a:pt x="22" y="148"/>
                  </a:cubicBezTo>
                  <a:cubicBezTo>
                    <a:pt x="22" y="170"/>
                    <a:pt x="22" y="191"/>
                    <a:pt x="22" y="212"/>
                  </a:cubicBezTo>
                  <a:cubicBezTo>
                    <a:pt x="1" y="212"/>
                    <a:pt x="22" y="212"/>
                    <a:pt x="22" y="233"/>
                  </a:cubicBezTo>
                  <a:cubicBezTo>
                    <a:pt x="22" y="233"/>
                    <a:pt x="1" y="254"/>
                    <a:pt x="22" y="254"/>
                  </a:cubicBezTo>
                  <a:cubicBezTo>
                    <a:pt x="22" y="254"/>
                    <a:pt x="22" y="275"/>
                    <a:pt x="22" y="275"/>
                  </a:cubicBezTo>
                  <a:cubicBezTo>
                    <a:pt x="22" y="275"/>
                    <a:pt x="22" y="296"/>
                    <a:pt x="22" y="296"/>
                  </a:cubicBezTo>
                  <a:cubicBezTo>
                    <a:pt x="22" y="317"/>
                    <a:pt x="22" y="317"/>
                    <a:pt x="22" y="317"/>
                  </a:cubicBezTo>
                  <a:lnTo>
                    <a:pt x="22" y="339"/>
                  </a:lnTo>
                  <a:cubicBezTo>
                    <a:pt x="22" y="339"/>
                    <a:pt x="22" y="360"/>
                    <a:pt x="22" y="360"/>
                  </a:cubicBezTo>
                  <a:cubicBezTo>
                    <a:pt x="22" y="381"/>
                    <a:pt x="22" y="381"/>
                    <a:pt x="22" y="381"/>
                  </a:cubicBezTo>
                  <a:cubicBezTo>
                    <a:pt x="22" y="381"/>
                    <a:pt x="22" y="381"/>
                    <a:pt x="22" y="402"/>
                  </a:cubicBezTo>
                  <a:cubicBezTo>
                    <a:pt x="22" y="402"/>
                    <a:pt x="1" y="402"/>
                    <a:pt x="22" y="423"/>
                  </a:cubicBezTo>
                  <a:cubicBezTo>
                    <a:pt x="22" y="423"/>
                    <a:pt x="22" y="444"/>
                    <a:pt x="22" y="444"/>
                  </a:cubicBezTo>
                  <a:cubicBezTo>
                    <a:pt x="22" y="444"/>
                    <a:pt x="22" y="444"/>
                    <a:pt x="22" y="465"/>
                  </a:cubicBezTo>
                  <a:cubicBezTo>
                    <a:pt x="22" y="476"/>
                    <a:pt x="22" y="476"/>
                    <a:pt x="22" y="476"/>
                  </a:cubicBezTo>
                  <a:cubicBezTo>
                    <a:pt x="22" y="476"/>
                    <a:pt x="22" y="476"/>
                    <a:pt x="22" y="486"/>
                  </a:cubicBezTo>
                  <a:lnTo>
                    <a:pt x="43" y="486"/>
                  </a:lnTo>
                  <a:cubicBezTo>
                    <a:pt x="43" y="508"/>
                    <a:pt x="43" y="508"/>
                    <a:pt x="43" y="508"/>
                  </a:cubicBezTo>
                  <a:cubicBezTo>
                    <a:pt x="43" y="529"/>
                    <a:pt x="43" y="529"/>
                    <a:pt x="43" y="529"/>
                  </a:cubicBezTo>
                  <a:cubicBezTo>
                    <a:pt x="64" y="529"/>
                    <a:pt x="43" y="550"/>
                    <a:pt x="43" y="550"/>
                  </a:cubicBezTo>
                  <a:lnTo>
                    <a:pt x="64" y="550"/>
                  </a:lnTo>
                  <a:cubicBezTo>
                    <a:pt x="64" y="550"/>
                    <a:pt x="64" y="571"/>
                    <a:pt x="64" y="571"/>
                  </a:cubicBezTo>
                  <a:cubicBezTo>
                    <a:pt x="57" y="564"/>
                    <a:pt x="54" y="562"/>
                    <a:pt x="54" y="562"/>
                  </a:cubicBezTo>
                  <a:lnTo>
                    <a:pt x="54" y="562"/>
                  </a:lnTo>
                  <a:cubicBezTo>
                    <a:pt x="52" y="562"/>
                    <a:pt x="57" y="571"/>
                    <a:pt x="43" y="571"/>
                  </a:cubicBezTo>
                  <a:lnTo>
                    <a:pt x="43" y="592"/>
                  </a:lnTo>
                  <a:cubicBezTo>
                    <a:pt x="64" y="592"/>
                    <a:pt x="43" y="613"/>
                    <a:pt x="43" y="613"/>
                  </a:cubicBezTo>
                  <a:lnTo>
                    <a:pt x="64" y="613"/>
                  </a:lnTo>
                  <a:cubicBezTo>
                    <a:pt x="64" y="634"/>
                    <a:pt x="64" y="634"/>
                    <a:pt x="64" y="634"/>
                  </a:cubicBezTo>
                  <a:cubicBezTo>
                    <a:pt x="64" y="645"/>
                    <a:pt x="64" y="645"/>
                    <a:pt x="64" y="645"/>
                  </a:cubicBezTo>
                  <a:cubicBezTo>
                    <a:pt x="64" y="645"/>
                    <a:pt x="64" y="645"/>
                    <a:pt x="64" y="655"/>
                  </a:cubicBezTo>
                  <a:lnTo>
                    <a:pt x="43" y="655"/>
                  </a:lnTo>
                  <a:cubicBezTo>
                    <a:pt x="43" y="655"/>
                    <a:pt x="64" y="655"/>
                    <a:pt x="64" y="677"/>
                  </a:cubicBezTo>
                  <a:lnTo>
                    <a:pt x="64" y="698"/>
                  </a:lnTo>
                  <a:cubicBezTo>
                    <a:pt x="64" y="698"/>
                    <a:pt x="64" y="719"/>
                    <a:pt x="64" y="719"/>
                  </a:cubicBezTo>
                  <a:cubicBezTo>
                    <a:pt x="64" y="719"/>
                    <a:pt x="64" y="740"/>
                    <a:pt x="64" y="740"/>
                  </a:cubicBezTo>
                  <a:lnTo>
                    <a:pt x="85" y="740"/>
                  </a:lnTo>
                  <a:cubicBezTo>
                    <a:pt x="85" y="761"/>
                    <a:pt x="85" y="761"/>
                    <a:pt x="85" y="761"/>
                  </a:cubicBezTo>
                  <a:lnTo>
                    <a:pt x="64" y="761"/>
                  </a:lnTo>
                  <a:lnTo>
                    <a:pt x="64" y="782"/>
                  </a:lnTo>
                  <a:cubicBezTo>
                    <a:pt x="64" y="782"/>
                    <a:pt x="64" y="803"/>
                    <a:pt x="64" y="803"/>
                  </a:cubicBezTo>
                  <a:lnTo>
                    <a:pt x="106" y="803"/>
                  </a:lnTo>
                  <a:cubicBezTo>
                    <a:pt x="106" y="803"/>
                    <a:pt x="106" y="782"/>
                    <a:pt x="106" y="782"/>
                  </a:cubicBezTo>
                  <a:lnTo>
                    <a:pt x="127" y="782"/>
                  </a:lnTo>
                  <a:lnTo>
                    <a:pt x="127" y="761"/>
                  </a:lnTo>
                  <a:cubicBezTo>
                    <a:pt x="127" y="740"/>
                    <a:pt x="127" y="740"/>
                    <a:pt x="127" y="740"/>
                  </a:cubicBezTo>
                  <a:lnTo>
                    <a:pt x="148" y="740"/>
                  </a:lnTo>
                  <a:cubicBezTo>
                    <a:pt x="148" y="719"/>
                    <a:pt x="127" y="719"/>
                    <a:pt x="127" y="719"/>
                  </a:cubicBezTo>
                  <a:lnTo>
                    <a:pt x="127" y="698"/>
                  </a:lnTo>
                  <a:cubicBezTo>
                    <a:pt x="127" y="698"/>
                    <a:pt x="148" y="719"/>
                    <a:pt x="148" y="719"/>
                  </a:cubicBezTo>
                  <a:lnTo>
                    <a:pt x="148" y="698"/>
                  </a:lnTo>
                  <a:cubicBezTo>
                    <a:pt x="148" y="698"/>
                    <a:pt x="148" y="677"/>
                    <a:pt x="148" y="677"/>
                  </a:cubicBezTo>
                  <a:cubicBezTo>
                    <a:pt x="148" y="677"/>
                    <a:pt x="148" y="677"/>
                    <a:pt x="148" y="655"/>
                  </a:cubicBezTo>
                  <a:cubicBezTo>
                    <a:pt x="148" y="634"/>
                    <a:pt x="170" y="634"/>
                    <a:pt x="170" y="613"/>
                  </a:cubicBezTo>
                  <a:lnTo>
                    <a:pt x="148" y="613"/>
                  </a:lnTo>
                  <a:cubicBezTo>
                    <a:pt x="148" y="613"/>
                    <a:pt x="148" y="592"/>
                    <a:pt x="148" y="592"/>
                  </a:cubicBezTo>
                  <a:lnTo>
                    <a:pt x="170" y="592"/>
                  </a:lnTo>
                  <a:cubicBezTo>
                    <a:pt x="170" y="592"/>
                    <a:pt x="148" y="592"/>
                    <a:pt x="170" y="571"/>
                  </a:cubicBezTo>
                  <a:cubicBezTo>
                    <a:pt x="170" y="571"/>
                    <a:pt x="170" y="550"/>
                    <a:pt x="148" y="550"/>
                  </a:cubicBezTo>
                  <a:lnTo>
                    <a:pt x="170" y="550"/>
                  </a:lnTo>
                  <a:lnTo>
                    <a:pt x="170" y="529"/>
                  </a:lnTo>
                  <a:cubicBezTo>
                    <a:pt x="170" y="529"/>
                    <a:pt x="170" y="529"/>
                    <a:pt x="170" y="508"/>
                  </a:cubicBezTo>
                  <a:cubicBezTo>
                    <a:pt x="170" y="508"/>
                    <a:pt x="170" y="508"/>
                    <a:pt x="170" y="486"/>
                  </a:cubicBezTo>
                  <a:lnTo>
                    <a:pt x="191" y="486"/>
                  </a:lnTo>
                  <a:cubicBezTo>
                    <a:pt x="170" y="486"/>
                    <a:pt x="170" y="465"/>
                    <a:pt x="170" y="465"/>
                  </a:cubicBezTo>
                  <a:cubicBezTo>
                    <a:pt x="170" y="465"/>
                    <a:pt x="191" y="444"/>
                    <a:pt x="191" y="444"/>
                  </a:cubicBezTo>
                  <a:cubicBezTo>
                    <a:pt x="191" y="444"/>
                    <a:pt x="191" y="423"/>
                    <a:pt x="191" y="423"/>
                  </a:cubicBezTo>
                  <a:cubicBezTo>
                    <a:pt x="170" y="402"/>
                    <a:pt x="170" y="402"/>
                    <a:pt x="170" y="402"/>
                  </a:cubicBezTo>
                  <a:lnTo>
                    <a:pt x="191" y="402"/>
                  </a:lnTo>
                  <a:lnTo>
                    <a:pt x="170" y="381"/>
                  </a:lnTo>
                  <a:cubicBezTo>
                    <a:pt x="170" y="360"/>
                    <a:pt x="170" y="360"/>
                    <a:pt x="170" y="360"/>
                  </a:cubicBezTo>
                  <a:lnTo>
                    <a:pt x="191" y="360"/>
                  </a:lnTo>
                  <a:cubicBezTo>
                    <a:pt x="170" y="339"/>
                    <a:pt x="191" y="339"/>
                    <a:pt x="170" y="339"/>
                  </a:cubicBezTo>
                  <a:cubicBezTo>
                    <a:pt x="191" y="317"/>
                    <a:pt x="170" y="317"/>
                    <a:pt x="191" y="296"/>
                  </a:cubicBezTo>
                  <a:cubicBezTo>
                    <a:pt x="191" y="296"/>
                    <a:pt x="170" y="296"/>
                    <a:pt x="191" y="275"/>
                  </a:cubicBezTo>
                  <a:lnTo>
                    <a:pt x="170" y="275"/>
                  </a:lnTo>
                  <a:cubicBezTo>
                    <a:pt x="191" y="275"/>
                    <a:pt x="191" y="275"/>
                    <a:pt x="191" y="254"/>
                  </a:cubicBezTo>
                  <a:cubicBezTo>
                    <a:pt x="191" y="254"/>
                    <a:pt x="191" y="254"/>
                    <a:pt x="170" y="233"/>
                  </a:cubicBezTo>
                  <a:lnTo>
                    <a:pt x="191" y="233"/>
                  </a:lnTo>
                  <a:cubicBezTo>
                    <a:pt x="191" y="233"/>
                    <a:pt x="170" y="212"/>
                    <a:pt x="191" y="212"/>
                  </a:cubicBezTo>
                  <a:cubicBezTo>
                    <a:pt x="191" y="212"/>
                    <a:pt x="191" y="191"/>
                    <a:pt x="191" y="191"/>
                  </a:cubicBezTo>
                  <a:cubicBezTo>
                    <a:pt x="191" y="170"/>
                    <a:pt x="170" y="170"/>
                    <a:pt x="170" y="170"/>
                  </a:cubicBezTo>
                  <a:lnTo>
                    <a:pt x="191" y="170"/>
                  </a:lnTo>
                  <a:cubicBezTo>
                    <a:pt x="191" y="170"/>
                    <a:pt x="212" y="43"/>
                    <a:pt x="148" y="1"/>
                  </a:cubicBezTo>
                  <a:close/>
                  <a:moveTo>
                    <a:pt x="64" y="803"/>
                  </a:moveTo>
                  <a:lnTo>
                    <a:pt x="64" y="824"/>
                  </a:lnTo>
                  <a:cubicBezTo>
                    <a:pt x="64" y="824"/>
                    <a:pt x="64" y="824"/>
                    <a:pt x="64" y="846"/>
                  </a:cubicBezTo>
                  <a:cubicBezTo>
                    <a:pt x="85" y="824"/>
                    <a:pt x="85" y="824"/>
                    <a:pt x="85" y="824"/>
                  </a:cubicBezTo>
                  <a:lnTo>
                    <a:pt x="106" y="824"/>
                  </a:lnTo>
                  <a:cubicBezTo>
                    <a:pt x="106" y="824"/>
                    <a:pt x="85" y="803"/>
                    <a:pt x="85" y="803"/>
                  </a:cubicBezTo>
                  <a:cubicBezTo>
                    <a:pt x="85" y="803"/>
                    <a:pt x="76" y="813"/>
                    <a:pt x="69" y="813"/>
                  </a:cubicBezTo>
                  <a:cubicBezTo>
                    <a:pt x="66" y="813"/>
                    <a:pt x="64" y="810"/>
                    <a:pt x="64" y="80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2" name="Google Shape;13802;p67"/>
            <p:cNvSpPr/>
            <p:nvPr/>
          </p:nvSpPr>
          <p:spPr>
            <a:xfrm>
              <a:off x="7790115" y="39201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3" name="Google Shape;13803;p67"/>
            <p:cNvSpPr/>
            <p:nvPr/>
          </p:nvSpPr>
          <p:spPr>
            <a:xfrm>
              <a:off x="7790115" y="391762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4" name="Google Shape;13804;p67"/>
            <p:cNvSpPr/>
            <p:nvPr/>
          </p:nvSpPr>
          <p:spPr>
            <a:xfrm>
              <a:off x="7790115" y="3916798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22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5" name="Google Shape;13805;p67"/>
            <p:cNvSpPr/>
            <p:nvPr/>
          </p:nvSpPr>
          <p:spPr>
            <a:xfrm>
              <a:off x="7790937" y="39217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6" name="Google Shape;13806;p67"/>
            <p:cNvSpPr/>
            <p:nvPr/>
          </p:nvSpPr>
          <p:spPr>
            <a:xfrm>
              <a:off x="7790937" y="392587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7" name="Google Shape;13807;p67"/>
            <p:cNvSpPr/>
            <p:nvPr/>
          </p:nvSpPr>
          <p:spPr>
            <a:xfrm>
              <a:off x="7790937" y="392587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8" name="Google Shape;13808;p67"/>
            <p:cNvSpPr/>
            <p:nvPr/>
          </p:nvSpPr>
          <p:spPr>
            <a:xfrm>
              <a:off x="7790937" y="39209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09" name="Google Shape;13809;p67"/>
            <p:cNvSpPr/>
            <p:nvPr/>
          </p:nvSpPr>
          <p:spPr>
            <a:xfrm>
              <a:off x="7790937" y="392587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0" name="Google Shape;13810;p67"/>
            <p:cNvSpPr/>
            <p:nvPr/>
          </p:nvSpPr>
          <p:spPr>
            <a:xfrm>
              <a:off x="7790937" y="392587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1" name="Google Shape;13811;p67"/>
            <p:cNvSpPr/>
            <p:nvPr/>
          </p:nvSpPr>
          <p:spPr>
            <a:xfrm>
              <a:off x="7790937" y="392341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2" name="Google Shape;13812;p67"/>
            <p:cNvSpPr/>
            <p:nvPr/>
          </p:nvSpPr>
          <p:spPr>
            <a:xfrm>
              <a:off x="7790937" y="392587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3" name="Google Shape;13813;p67"/>
            <p:cNvSpPr/>
            <p:nvPr/>
          </p:nvSpPr>
          <p:spPr>
            <a:xfrm>
              <a:off x="7790115" y="392673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4" name="Google Shape;13814;p67"/>
            <p:cNvSpPr/>
            <p:nvPr/>
          </p:nvSpPr>
          <p:spPr>
            <a:xfrm>
              <a:off x="7790937" y="39242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5" name="Google Shape;13815;p67"/>
            <p:cNvSpPr/>
            <p:nvPr/>
          </p:nvSpPr>
          <p:spPr>
            <a:xfrm>
              <a:off x="7727325" y="39250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6" name="Google Shape;13816;p67"/>
            <p:cNvSpPr/>
            <p:nvPr/>
          </p:nvSpPr>
          <p:spPr>
            <a:xfrm>
              <a:off x="7726503" y="392341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7" name="Google Shape;13817;p67"/>
            <p:cNvSpPr/>
            <p:nvPr/>
          </p:nvSpPr>
          <p:spPr>
            <a:xfrm>
              <a:off x="7727325" y="392673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8" name="Google Shape;13818;p67"/>
            <p:cNvSpPr/>
            <p:nvPr/>
          </p:nvSpPr>
          <p:spPr>
            <a:xfrm>
              <a:off x="7725682" y="39184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19" name="Google Shape;13819;p67"/>
            <p:cNvSpPr/>
            <p:nvPr/>
          </p:nvSpPr>
          <p:spPr>
            <a:xfrm>
              <a:off x="7725682" y="392094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0" name="Google Shape;13820;p67"/>
            <p:cNvSpPr/>
            <p:nvPr/>
          </p:nvSpPr>
          <p:spPr>
            <a:xfrm>
              <a:off x="7725682" y="392837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1" name="Google Shape;13821;p67"/>
            <p:cNvSpPr/>
            <p:nvPr/>
          </p:nvSpPr>
          <p:spPr>
            <a:xfrm>
              <a:off x="7726503" y="39292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2" name="Google Shape;13822;p67"/>
            <p:cNvSpPr/>
            <p:nvPr/>
          </p:nvSpPr>
          <p:spPr>
            <a:xfrm>
              <a:off x="7727325" y="392837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3" name="Google Shape;13823;p67"/>
            <p:cNvSpPr/>
            <p:nvPr/>
          </p:nvSpPr>
          <p:spPr>
            <a:xfrm>
              <a:off x="7727325" y="392837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4" name="Google Shape;13824;p67"/>
            <p:cNvSpPr/>
            <p:nvPr/>
          </p:nvSpPr>
          <p:spPr>
            <a:xfrm>
              <a:off x="7716567" y="39027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5" name="Google Shape;13825;p67"/>
            <p:cNvSpPr/>
            <p:nvPr/>
          </p:nvSpPr>
          <p:spPr>
            <a:xfrm>
              <a:off x="7723178" y="391433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6" name="Google Shape;13826;p67"/>
            <p:cNvSpPr/>
            <p:nvPr/>
          </p:nvSpPr>
          <p:spPr>
            <a:xfrm>
              <a:off x="7715745" y="39035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7" name="Google Shape;13827;p67"/>
            <p:cNvSpPr/>
            <p:nvPr/>
          </p:nvSpPr>
          <p:spPr>
            <a:xfrm>
              <a:off x="7724821" y="3927557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21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8" name="Google Shape;13828;p67"/>
            <p:cNvSpPr/>
            <p:nvPr/>
          </p:nvSpPr>
          <p:spPr>
            <a:xfrm>
              <a:off x="7717388" y="39159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29" name="Google Shape;13829;p67"/>
            <p:cNvSpPr/>
            <p:nvPr/>
          </p:nvSpPr>
          <p:spPr>
            <a:xfrm>
              <a:off x="7715745" y="39035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0" name="Google Shape;13830;p67"/>
            <p:cNvSpPr/>
            <p:nvPr/>
          </p:nvSpPr>
          <p:spPr>
            <a:xfrm>
              <a:off x="7721535" y="39101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1" name="Google Shape;13831;p67"/>
            <p:cNvSpPr/>
            <p:nvPr/>
          </p:nvSpPr>
          <p:spPr>
            <a:xfrm>
              <a:off x="7721535" y="39101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2" name="Google Shape;13832;p67"/>
            <p:cNvSpPr/>
            <p:nvPr/>
          </p:nvSpPr>
          <p:spPr>
            <a:xfrm>
              <a:off x="7716567" y="39027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3" name="Google Shape;13833;p67"/>
            <p:cNvSpPr/>
            <p:nvPr/>
          </p:nvSpPr>
          <p:spPr>
            <a:xfrm>
              <a:off x="7719892" y="390772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4" name="Google Shape;13834;p67"/>
            <p:cNvSpPr/>
            <p:nvPr/>
          </p:nvSpPr>
          <p:spPr>
            <a:xfrm>
              <a:off x="7726503" y="3920945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5" name="Google Shape;13835;p67"/>
            <p:cNvSpPr/>
            <p:nvPr/>
          </p:nvSpPr>
          <p:spPr>
            <a:xfrm>
              <a:off x="7721535" y="39217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6" name="Google Shape;13836;p67"/>
            <p:cNvSpPr/>
            <p:nvPr/>
          </p:nvSpPr>
          <p:spPr>
            <a:xfrm>
              <a:off x="7721535" y="39217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7" name="Google Shape;13837;p67"/>
            <p:cNvSpPr/>
            <p:nvPr/>
          </p:nvSpPr>
          <p:spPr>
            <a:xfrm>
              <a:off x="7722357" y="392341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8" name="Google Shape;13838;p67"/>
            <p:cNvSpPr/>
            <p:nvPr/>
          </p:nvSpPr>
          <p:spPr>
            <a:xfrm>
              <a:off x="7721535" y="392258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39" name="Google Shape;13839;p67"/>
            <p:cNvSpPr/>
            <p:nvPr/>
          </p:nvSpPr>
          <p:spPr>
            <a:xfrm>
              <a:off x="7720713" y="39209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0" name="Google Shape;13840;p67"/>
            <p:cNvSpPr/>
            <p:nvPr/>
          </p:nvSpPr>
          <p:spPr>
            <a:xfrm>
              <a:off x="7713280" y="3902753"/>
              <a:ext cx="14084" cy="27308"/>
            </a:xfrm>
            <a:custGeom>
              <a:avLst/>
              <a:gdLst/>
              <a:ahLst/>
              <a:cxnLst/>
              <a:rect l="l" t="t" r="r" b="b"/>
              <a:pathLst>
                <a:path w="360" h="698" extrusionOk="0">
                  <a:moveTo>
                    <a:pt x="106" y="360"/>
                  </a:moveTo>
                  <a:cubicBezTo>
                    <a:pt x="106" y="370"/>
                    <a:pt x="106" y="375"/>
                    <a:pt x="109" y="375"/>
                  </a:cubicBezTo>
                  <a:cubicBezTo>
                    <a:pt x="111" y="375"/>
                    <a:pt x="116" y="370"/>
                    <a:pt x="127" y="360"/>
                  </a:cubicBezTo>
                  <a:lnTo>
                    <a:pt x="127" y="360"/>
                  </a:lnTo>
                  <a:cubicBezTo>
                    <a:pt x="120" y="367"/>
                    <a:pt x="115" y="369"/>
                    <a:pt x="112" y="369"/>
                  </a:cubicBezTo>
                  <a:cubicBezTo>
                    <a:pt x="106" y="369"/>
                    <a:pt x="106" y="360"/>
                    <a:pt x="106" y="360"/>
                  </a:cubicBezTo>
                  <a:close/>
                  <a:moveTo>
                    <a:pt x="296" y="634"/>
                  </a:moveTo>
                  <a:cubicBezTo>
                    <a:pt x="296" y="655"/>
                    <a:pt x="296" y="655"/>
                    <a:pt x="275" y="655"/>
                  </a:cubicBezTo>
                  <a:lnTo>
                    <a:pt x="296" y="655"/>
                  </a:lnTo>
                  <a:cubicBezTo>
                    <a:pt x="296" y="655"/>
                    <a:pt x="296" y="634"/>
                    <a:pt x="296" y="634"/>
                  </a:cubicBezTo>
                  <a:close/>
                  <a:moveTo>
                    <a:pt x="64" y="0"/>
                  </a:moveTo>
                  <a:cubicBezTo>
                    <a:pt x="64" y="0"/>
                    <a:pt x="64" y="0"/>
                    <a:pt x="64" y="22"/>
                  </a:cubicBezTo>
                  <a:lnTo>
                    <a:pt x="42" y="22"/>
                  </a:lnTo>
                  <a:cubicBezTo>
                    <a:pt x="42" y="32"/>
                    <a:pt x="42" y="32"/>
                    <a:pt x="42" y="32"/>
                  </a:cubicBezTo>
                  <a:cubicBezTo>
                    <a:pt x="42" y="32"/>
                    <a:pt x="42" y="32"/>
                    <a:pt x="42" y="43"/>
                  </a:cubicBezTo>
                  <a:cubicBezTo>
                    <a:pt x="42" y="43"/>
                    <a:pt x="42" y="43"/>
                    <a:pt x="42" y="64"/>
                  </a:cubicBezTo>
                  <a:cubicBezTo>
                    <a:pt x="42" y="85"/>
                    <a:pt x="21" y="85"/>
                    <a:pt x="21" y="106"/>
                  </a:cubicBezTo>
                  <a:cubicBezTo>
                    <a:pt x="0" y="127"/>
                    <a:pt x="21" y="127"/>
                    <a:pt x="21" y="148"/>
                  </a:cubicBezTo>
                  <a:cubicBezTo>
                    <a:pt x="21" y="148"/>
                    <a:pt x="21" y="169"/>
                    <a:pt x="21" y="169"/>
                  </a:cubicBezTo>
                  <a:cubicBezTo>
                    <a:pt x="42" y="191"/>
                    <a:pt x="42" y="212"/>
                    <a:pt x="42" y="233"/>
                  </a:cubicBezTo>
                  <a:cubicBezTo>
                    <a:pt x="42" y="212"/>
                    <a:pt x="64" y="212"/>
                    <a:pt x="64" y="212"/>
                  </a:cubicBezTo>
                  <a:lnTo>
                    <a:pt x="64" y="212"/>
                  </a:lnTo>
                  <a:cubicBezTo>
                    <a:pt x="42" y="233"/>
                    <a:pt x="64" y="233"/>
                    <a:pt x="42" y="233"/>
                  </a:cubicBezTo>
                  <a:cubicBezTo>
                    <a:pt x="64" y="233"/>
                    <a:pt x="42" y="254"/>
                    <a:pt x="64" y="254"/>
                  </a:cubicBezTo>
                  <a:cubicBezTo>
                    <a:pt x="64" y="275"/>
                    <a:pt x="64" y="275"/>
                    <a:pt x="64" y="275"/>
                  </a:cubicBezTo>
                  <a:lnTo>
                    <a:pt x="85" y="275"/>
                  </a:lnTo>
                  <a:cubicBezTo>
                    <a:pt x="85" y="275"/>
                    <a:pt x="85" y="275"/>
                    <a:pt x="85" y="296"/>
                  </a:cubicBezTo>
                  <a:cubicBezTo>
                    <a:pt x="85" y="296"/>
                    <a:pt x="85" y="317"/>
                    <a:pt x="85" y="317"/>
                  </a:cubicBezTo>
                  <a:cubicBezTo>
                    <a:pt x="106" y="338"/>
                    <a:pt x="106" y="338"/>
                    <a:pt x="106" y="338"/>
                  </a:cubicBezTo>
                  <a:cubicBezTo>
                    <a:pt x="106" y="338"/>
                    <a:pt x="106" y="360"/>
                    <a:pt x="106" y="360"/>
                  </a:cubicBezTo>
                  <a:lnTo>
                    <a:pt x="127" y="360"/>
                  </a:lnTo>
                  <a:cubicBezTo>
                    <a:pt x="127" y="381"/>
                    <a:pt x="127" y="381"/>
                    <a:pt x="106" y="381"/>
                  </a:cubicBezTo>
                  <a:lnTo>
                    <a:pt x="127" y="381"/>
                  </a:lnTo>
                  <a:cubicBezTo>
                    <a:pt x="127" y="381"/>
                    <a:pt x="106" y="381"/>
                    <a:pt x="127" y="402"/>
                  </a:cubicBezTo>
                  <a:cubicBezTo>
                    <a:pt x="127" y="402"/>
                    <a:pt x="148" y="402"/>
                    <a:pt x="148" y="423"/>
                  </a:cubicBezTo>
                  <a:lnTo>
                    <a:pt x="148" y="444"/>
                  </a:lnTo>
                  <a:lnTo>
                    <a:pt x="190" y="444"/>
                  </a:lnTo>
                  <a:cubicBezTo>
                    <a:pt x="190" y="444"/>
                    <a:pt x="190" y="444"/>
                    <a:pt x="190" y="465"/>
                  </a:cubicBezTo>
                  <a:lnTo>
                    <a:pt x="211" y="465"/>
                  </a:lnTo>
                  <a:cubicBezTo>
                    <a:pt x="211" y="476"/>
                    <a:pt x="217" y="476"/>
                    <a:pt x="222" y="476"/>
                  </a:cubicBezTo>
                  <a:cubicBezTo>
                    <a:pt x="227" y="476"/>
                    <a:pt x="233" y="476"/>
                    <a:pt x="233" y="486"/>
                  </a:cubicBezTo>
                  <a:lnTo>
                    <a:pt x="211" y="486"/>
                  </a:lnTo>
                  <a:cubicBezTo>
                    <a:pt x="233" y="486"/>
                    <a:pt x="211" y="507"/>
                    <a:pt x="211" y="507"/>
                  </a:cubicBezTo>
                  <a:lnTo>
                    <a:pt x="233" y="507"/>
                  </a:lnTo>
                  <a:cubicBezTo>
                    <a:pt x="233" y="529"/>
                    <a:pt x="233" y="529"/>
                    <a:pt x="233" y="529"/>
                  </a:cubicBezTo>
                  <a:cubicBezTo>
                    <a:pt x="254" y="529"/>
                    <a:pt x="233" y="550"/>
                    <a:pt x="233" y="550"/>
                  </a:cubicBezTo>
                  <a:cubicBezTo>
                    <a:pt x="254" y="529"/>
                    <a:pt x="254" y="529"/>
                    <a:pt x="254" y="529"/>
                  </a:cubicBezTo>
                  <a:cubicBezTo>
                    <a:pt x="254" y="529"/>
                    <a:pt x="254" y="529"/>
                    <a:pt x="254" y="550"/>
                  </a:cubicBezTo>
                  <a:cubicBezTo>
                    <a:pt x="254" y="550"/>
                    <a:pt x="254" y="571"/>
                    <a:pt x="254" y="571"/>
                  </a:cubicBezTo>
                  <a:lnTo>
                    <a:pt x="275" y="571"/>
                  </a:lnTo>
                  <a:cubicBezTo>
                    <a:pt x="275" y="571"/>
                    <a:pt x="254" y="571"/>
                    <a:pt x="275" y="592"/>
                  </a:cubicBezTo>
                  <a:cubicBezTo>
                    <a:pt x="275" y="592"/>
                    <a:pt x="275" y="601"/>
                    <a:pt x="281" y="601"/>
                  </a:cubicBezTo>
                  <a:cubicBezTo>
                    <a:pt x="284" y="601"/>
                    <a:pt x="289" y="599"/>
                    <a:pt x="296" y="592"/>
                  </a:cubicBezTo>
                  <a:lnTo>
                    <a:pt x="296" y="592"/>
                  </a:lnTo>
                  <a:lnTo>
                    <a:pt x="275" y="613"/>
                  </a:lnTo>
                  <a:cubicBezTo>
                    <a:pt x="282" y="606"/>
                    <a:pt x="287" y="604"/>
                    <a:pt x="290" y="604"/>
                  </a:cubicBezTo>
                  <a:cubicBezTo>
                    <a:pt x="296" y="604"/>
                    <a:pt x="296" y="613"/>
                    <a:pt x="296" y="613"/>
                  </a:cubicBezTo>
                  <a:cubicBezTo>
                    <a:pt x="296" y="613"/>
                    <a:pt x="296" y="634"/>
                    <a:pt x="296" y="634"/>
                  </a:cubicBezTo>
                  <a:lnTo>
                    <a:pt x="317" y="634"/>
                  </a:lnTo>
                  <a:cubicBezTo>
                    <a:pt x="317" y="655"/>
                    <a:pt x="317" y="655"/>
                    <a:pt x="317" y="655"/>
                  </a:cubicBezTo>
                  <a:cubicBezTo>
                    <a:pt x="317" y="655"/>
                    <a:pt x="317" y="676"/>
                    <a:pt x="317" y="676"/>
                  </a:cubicBezTo>
                  <a:lnTo>
                    <a:pt x="338" y="676"/>
                  </a:lnTo>
                  <a:cubicBezTo>
                    <a:pt x="338" y="666"/>
                    <a:pt x="344" y="666"/>
                    <a:pt x="349" y="666"/>
                  </a:cubicBezTo>
                  <a:cubicBezTo>
                    <a:pt x="354" y="666"/>
                    <a:pt x="359" y="666"/>
                    <a:pt x="359" y="655"/>
                  </a:cubicBezTo>
                  <a:cubicBezTo>
                    <a:pt x="359" y="655"/>
                    <a:pt x="338" y="655"/>
                    <a:pt x="359" y="634"/>
                  </a:cubicBezTo>
                  <a:cubicBezTo>
                    <a:pt x="359" y="613"/>
                    <a:pt x="359" y="613"/>
                    <a:pt x="359" y="613"/>
                  </a:cubicBezTo>
                  <a:cubicBezTo>
                    <a:pt x="359" y="613"/>
                    <a:pt x="338" y="613"/>
                    <a:pt x="359" y="592"/>
                  </a:cubicBezTo>
                  <a:cubicBezTo>
                    <a:pt x="359" y="592"/>
                    <a:pt x="338" y="592"/>
                    <a:pt x="359" y="571"/>
                  </a:cubicBezTo>
                  <a:lnTo>
                    <a:pt x="338" y="571"/>
                  </a:lnTo>
                  <a:cubicBezTo>
                    <a:pt x="359" y="550"/>
                    <a:pt x="338" y="550"/>
                    <a:pt x="338" y="550"/>
                  </a:cubicBezTo>
                  <a:lnTo>
                    <a:pt x="338" y="529"/>
                  </a:lnTo>
                  <a:cubicBezTo>
                    <a:pt x="338" y="529"/>
                    <a:pt x="338" y="529"/>
                    <a:pt x="338" y="507"/>
                  </a:cubicBezTo>
                  <a:cubicBezTo>
                    <a:pt x="317" y="507"/>
                    <a:pt x="338" y="486"/>
                    <a:pt x="338" y="486"/>
                  </a:cubicBezTo>
                  <a:cubicBezTo>
                    <a:pt x="338" y="486"/>
                    <a:pt x="317" y="486"/>
                    <a:pt x="317" y="465"/>
                  </a:cubicBezTo>
                  <a:cubicBezTo>
                    <a:pt x="338" y="465"/>
                    <a:pt x="317" y="465"/>
                    <a:pt x="317" y="444"/>
                  </a:cubicBezTo>
                  <a:lnTo>
                    <a:pt x="296" y="444"/>
                  </a:lnTo>
                  <a:cubicBezTo>
                    <a:pt x="317" y="444"/>
                    <a:pt x="296" y="444"/>
                    <a:pt x="317" y="423"/>
                  </a:cubicBezTo>
                  <a:cubicBezTo>
                    <a:pt x="317" y="402"/>
                    <a:pt x="317" y="402"/>
                    <a:pt x="317" y="402"/>
                  </a:cubicBezTo>
                  <a:cubicBezTo>
                    <a:pt x="296" y="402"/>
                    <a:pt x="317" y="381"/>
                    <a:pt x="317" y="381"/>
                  </a:cubicBezTo>
                  <a:lnTo>
                    <a:pt x="296" y="381"/>
                  </a:lnTo>
                  <a:cubicBezTo>
                    <a:pt x="296" y="381"/>
                    <a:pt x="296" y="360"/>
                    <a:pt x="296" y="360"/>
                  </a:cubicBezTo>
                  <a:lnTo>
                    <a:pt x="275" y="360"/>
                  </a:lnTo>
                  <a:cubicBezTo>
                    <a:pt x="275" y="360"/>
                    <a:pt x="296" y="338"/>
                    <a:pt x="296" y="338"/>
                  </a:cubicBezTo>
                  <a:lnTo>
                    <a:pt x="275" y="338"/>
                  </a:lnTo>
                  <a:cubicBezTo>
                    <a:pt x="275" y="338"/>
                    <a:pt x="275" y="317"/>
                    <a:pt x="275" y="317"/>
                  </a:cubicBezTo>
                  <a:cubicBezTo>
                    <a:pt x="275" y="317"/>
                    <a:pt x="254" y="317"/>
                    <a:pt x="254" y="296"/>
                  </a:cubicBezTo>
                  <a:lnTo>
                    <a:pt x="254" y="275"/>
                  </a:lnTo>
                  <a:cubicBezTo>
                    <a:pt x="238" y="275"/>
                    <a:pt x="234" y="263"/>
                    <a:pt x="242" y="257"/>
                  </a:cubicBezTo>
                  <a:lnTo>
                    <a:pt x="242" y="257"/>
                  </a:lnTo>
                  <a:cubicBezTo>
                    <a:pt x="244" y="260"/>
                    <a:pt x="243" y="263"/>
                    <a:pt x="244" y="263"/>
                  </a:cubicBezTo>
                  <a:cubicBezTo>
                    <a:pt x="244" y="263"/>
                    <a:pt x="247" y="261"/>
                    <a:pt x="254" y="254"/>
                  </a:cubicBezTo>
                  <a:cubicBezTo>
                    <a:pt x="249" y="254"/>
                    <a:pt x="245" y="255"/>
                    <a:pt x="242" y="257"/>
                  </a:cubicBezTo>
                  <a:lnTo>
                    <a:pt x="242" y="257"/>
                  </a:lnTo>
                  <a:cubicBezTo>
                    <a:pt x="241" y="255"/>
                    <a:pt x="238" y="254"/>
                    <a:pt x="233" y="254"/>
                  </a:cubicBezTo>
                  <a:cubicBezTo>
                    <a:pt x="233" y="233"/>
                    <a:pt x="233" y="233"/>
                    <a:pt x="233" y="212"/>
                  </a:cubicBezTo>
                  <a:lnTo>
                    <a:pt x="211" y="212"/>
                  </a:lnTo>
                  <a:cubicBezTo>
                    <a:pt x="211" y="212"/>
                    <a:pt x="211" y="191"/>
                    <a:pt x="211" y="191"/>
                  </a:cubicBezTo>
                  <a:cubicBezTo>
                    <a:pt x="211" y="169"/>
                    <a:pt x="211" y="169"/>
                    <a:pt x="190" y="169"/>
                  </a:cubicBezTo>
                  <a:cubicBezTo>
                    <a:pt x="190" y="169"/>
                    <a:pt x="190" y="169"/>
                    <a:pt x="190" y="148"/>
                  </a:cubicBezTo>
                  <a:cubicBezTo>
                    <a:pt x="190" y="148"/>
                    <a:pt x="190" y="148"/>
                    <a:pt x="190" y="127"/>
                  </a:cubicBezTo>
                  <a:lnTo>
                    <a:pt x="169" y="127"/>
                  </a:lnTo>
                  <a:cubicBezTo>
                    <a:pt x="169" y="127"/>
                    <a:pt x="169" y="106"/>
                    <a:pt x="169" y="106"/>
                  </a:cubicBezTo>
                  <a:cubicBezTo>
                    <a:pt x="169" y="106"/>
                    <a:pt x="148" y="0"/>
                    <a:pt x="85" y="0"/>
                  </a:cubicBezTo>
                  <a:close/>
                  <a:moveTo>
                    <a:pt x="359" y="667"/>
                  </a:moveTo>
                  <a:cubicBezTo>
                    <a:pt x="357" y="667"/>
                    <a:pt x="352" y="676"/>
                    <a:pt x="338" y="676"/>
                  </a:cubicBezTo>
                  <a:lnTo>
                    <a:pt x="359" y="676"/>
                  </a:lnTo>
                  <a:cubicBezTo>
                    <a:pt x="359" y="669"/>
                    <a:pt x="359" y="667"/>
                    <a:pt x="359" y="667"/>
                  </a:cubicBezTo>
                  <a:close/>
                  <a:moveTo>
                    <a:pt x="338" y="676"/>
                  </a:moveTo>
                  <a:cubicBezTo>
                    <a:pt x="328" y="687"/>
                    <a:pt x="322" y="687"/>
                    <a:pt x="320" y="687"/>
                  </a:cubicBezTo>
                  <a:cubicBezTo>
                    <a:pt x="317" y="687"/>
                    <a:pt x="317" y="687"/>
                    <a:pt x="317" y="698"/>
                  </a:cubicBezTo>
                  <a:cubicBezTo>
                    <a:pt x="317" y="698"/>
                    <a:pt x="326" y="688"/>
                    <a:pt x="333" y="688"/>
                  </a:cubicBezTo>
                  <a:cubicBezTo>
                    <a:pt x="336" y="688"/>
                    <a:pt x="338" y="690"/>
                    <a:pt x="338" y="698"/>
                  </a:cubicBezTo>
                  <a:cubicBezTo>
                    <a:pt x="359" y="698"/>
                    <a:pt x="338" y="698"/>
                    <a:pt x="359" y="676"/>
                  </a:cubicBezTo>
                  <a:cubicBezTo>
                    <a:pt x="345" y="676"/>
                    <a:pt x="341" y="686"/>
                    <a:pt x="339" y="686"/>
                  </a:cubicBezTo>
                  <a:cubicBezTo>
                    <a:pt x="338" y="686"/>
                    <a:pt x="338" y="683"/>
                    <a:pt x="338" y="676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1" name="Google Shape;13841;p67"/>
            <p:cNvSpPr/>
            <p:nvPr/>
          </p:nvSpPr>
          <p:spPr>
            <a:xfrm>
              <a:off x="7721535" y="392341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cubicBezTo>
                    <a:pt x="22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2" name="Google Shape;13842;p67"/>
            <p:cNvSpPr/>
            <p:nvPr/>
          </p:nvSpPr>
          <p:spPr>
            <a:xfrm>
              <a:off x="7720713" y="39209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3" name="Google Shape;13843;p67"/>
            <p:cNvSpPr/>
            <p:nvPr/>
          </p:nvSpPr>
          <p:spPr>
            <a:xfrm>
              <a:off x="7720713" y="39209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4" name="Google Shape;13844;p67"/>
            <p:cNvSpPr/>
            <p:nvPr/>
          </p:nvSpPr>
          <p:spPr>
            <a:xfrm>
              <a:off x="7723178" y="39242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5" name="Google Shape;13845;p67"/>
            <p:cNvSpPr/>
            <p:nvPr/>
          </p:nvSpPr>
          <p:spPr>
            <a:xfrm>
              <a:off x="7724821" y="39275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6" name="Google Shape;13846;p67"/>
            <p:cNvSpPr/>
            <p:nvPr/>
          </p:nvSpPr>
          <p:spPr>
            <a:xfrm>
              <a:off x="7724821" y="39275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7" name="Google Shape;13847;p67"/>
            <p:cNvSpPr/>
            <p:nvPr/>
          </p:nvSpPr>
          <p:spPr>
            <a:xfrm>
              <a:off x="7722357" y="392341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8" name="Google Shape;13848;p67"/>
            <p:cNvSpPr/>
            <p:nvPr/>
          </p:nvSpPr>
          <p:spPr>
            <a:xfrm>
              <a:off x="7724821" y="39275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49" name="Google Shape;13849;p67"/>
            <p:cNvSpPr/>
            <p:nvPr/>
          </p:nvSpPr>
          <p:spPr>
            <a:xfrm>
              <a:off x="7724821" y="39275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0" name="Google Shape;13850;p67"/>
            <p:cNvSpPr/>
            <p:nvPr/>
          </p:nvSpPr>
          <p:spPr>
            <a:xfrm>
              <a:off x="7724000" y="39250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1" name="Google Shape;13851;p67"/>
            <p:cNvSpPr/>
            <p:nvPr/>
          </p:nvSpPr>
          <p:spPr>
            <a:xfrm>
              <a:off x="7724000" y="39275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2" name="Google Shape;13852;p67"/>
            <p:cNvSpPr/>
            <p:nvPr/>
          </p:nvSpPr>
          <p:spPr>
            <a:xfrm>
              <a:off x="7724821" y="392837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3" name="Google Shape;13853;p67"/>
            <p:cNvSpPr/>
            <p:nvPr/>
          </p:nvSpPr>
          <p:spPr>
            <a:xfrm>
              <a:off x="7724000" y="392587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4" name="Google Shape;13854;p67"/>
            <p:cNvSpPr/>
            <p:nvPr/>
          </p:nvSpPr>
          <p:spPr>
            <a:xfrm>
              <a:off x="7663674" y="3960614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5" name="Google Shape;13855;p67"/>
            <p:cNvSpPr/>
            <p:nvPr/>
          </p:nvSpPr>
          <p:spPr>
            <a:xfrm>
              <a:off x="7662031" y="395893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6" name="Google Shape;13856;p67"/>
            <p:cNvSpPr/>
            <p:nvPr/>
          </p:nvSpPr>
          <p:spPr>
            <a:xfrm>
              <a:off x="7664496" y="3962257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lnTo>
                    <a:pt x="1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7" name="Google Shape;13857;p67"/>
            <p:cNvSpPr/>
            <p:nvPr/>
          </p:nvSpPr>
          <p:spPr>
            <a:xfrm>
              <a:off x="7658745" y="395482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8" name="Google Shape;13858;p67"/>
            <p:cNvSpPr/>
            <p:nvPr/>
          </p:nvSpPr>
          <p:spPr>
            <a:xfrm>
              <a:off x="7660388" y="395728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59" name="Google Shape;13859;p67"/>
            <p:cNvSpPr/>
            <p:nvPr/>
          </p:nvSpPr>
          <p:spPr>
            <a:xfrm>
              <a:off x="7663674" y="396472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0" name="Google Shape;13860;p67"/>
            <p:cNvSpPr/>
            <p:nvPr/>
          </p:nvSpPr>
          <p:spPr>
            <a:xfrm>
              <a:off x="7665356" y="396472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1" name="Google Shape;13861;p67"/>
            <p:cNvSpPr/>
            <p:nvPr/>
          </p:nvSpPr>
          <p:spPr>
            <a:xfrm>
              <a:off x="7665356" y="39639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2" name="Google Shape;13862;p67"/>
            <p:cNvSpPr/>
            <p:nvPr/>
          </p:nvSpPr>
          <p:spPr>
            <a:xfrm>
              <a:off x="7665356" y="39639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3" name="Google Shape;13863;p67"/>
            <p:cNvSpPr/>
            <p:nvPr/>
          </p:nvSpPr>
          <p:spPr>
            <a:xfrm>
              <a:off x="7642196" y="3943244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0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4" name="Google Shape;13864;p67"/>
            <p:cNvSpPr/>
            <p:nvPr/>
          </p:nvSpPr>
          <p:spPr>
            <a:xfrm>
              <a:off x="7654598" y="395149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5" name="Google Shape;13865;p67"/>
            <p:cNvSpPr/>
            <p:nvPr/>
          </p:nvSpPr>
          <p:spPr>
            <a:xfrm>
              <a:off x="7641375" y="39448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6" name="Google Shape;13866;p67"/>
            <p:cNvSpPr/>
            <p:nvPr/>
          </p:nvSpPr>
          <p:spPr>
            <a:xfrm>
              <a:off x="7662853" y="396472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7" name="Google Shape;13867;p67"/>
            <p:cNvSpPr/>
            <p:nvPr/>
          </p:nvSpPr>
          <p:spPr>
            <a:xfrm>
              <a:off x="7649629" y="39564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8" name="Google Shape;13868;p67"/>
            <p:cNvSpPr/>
            <p:nvPr/>
          </p:nvSpPr>
          <p:spPr>
            <a:xfrm>
              <a:off x="7641375" y="39448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69" name="Google Shape;13869;p67"/>
            <p:cNvSpPr/>
            <p:nvPr/>
          </p:nvSpPr>
          <p:spPr>
            <a:xfrm>
              <a:off x="7650451" y="394903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0" name="Google Shape;13870;p67"/>
            <p:cNvSpPr/>
            <p:nvPr/>
          </p:nvSpPr>
          <p:spPr>
            <a:xfrm>
              <a:off x="7650451" y="394821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1" name="Google Shape;13871;p67"/>
            <p:cNvSpPr/>
            <p:nvPr/>
          </p:nvSpPr>
          <p:spPr>
            <a:xfrm>
              <a:off x="7642196" y="394406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2" name="Google Shape;13872;p67"/>
            <p:cNvSpPr/>
            <p:nvPr/>
          </p:nvSpPr>
          <p:spPr>
            <a:xfrm>
              <a:off x="7647986" y="39465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3" name="Google Shape;13873;p67"/>
            <p:cNvSpPr/>
            <p:nvPr/>
          </p:nvSpPr>
          <p:spPr>
            <a:xfrm>
              <a:off x="7660388" y="395728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4" name="Google Shape;13874;p67"/>
            <p:cNvSpPr/>
            <p:nvPr/>
          </p:nvSpPr>
          <p:spPr>
            <a:xfrm>
              <a:off x="7656241" y="39597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5" name="Google Shape;13875;p67"/>
            <p:cNvSpPr/>
            <p:nvPr/>
          </p:nvSpPr>
          <p:spPr>
            <a:xfrm>
              <a:off x="7656241" y="395975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6" name="Google Shape;13876;p67"/>
            <p:cNvSpPr/>
            <p:nvPr/>
          </p:nvSpPr>
          <p:spPr>
            <a:xfrm>
              <a:off x="7656241" y="39597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7" name="Google Shape;13877;p67"/>
            <p:cNvSpPr/>
            <p:nvPr/>
          </p:nvSpPr>
          <p:spPr>
            <a:xfrm>
              <a:off x="7657884" y="39614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8" name="Google Shape;13878;p67"/>
            <p:cNvSpPr/>
            <p:nvPr/>
          </p:nvSpPr>
          <p:spPr>
            <a:xfrm>
              <a:off x="7657884" y="396061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79" name="Google Shape;13879;p67"/>
            <p:cNvSpPr/>
            <p:nvPr/>
          </p:nvSpPr>
          <p:spPr>
            <a:xfrm>
              <a:off x="7641375" y="3943675"/>
              <a:ext cx="24843" cy="22730"/>
            </a:xfrm>
            <a:custGeom>
              <a:avLst/>
              <a:gdLst/>
              <a:ahLst/>
              <a:cxnLst/>
              <a:rect l="l" t="t" r="r" b="b"/>
              <a:pathLst>
                <a:path w="635" h="581" extrusionOk="0">
                  <a:moveTo>
                    <a:pt x="529" y="391"/>
                  </a:moveTo>
                  <a:cubicBezTo>
                    <a:pt x="529" y="398"/>
                    <a:pt x="531" y="400"/>
                    <a:pt x="533" y="400"/>
                  </a:cubicBezTo>
                  <a:cubicBezTo>
                    <a:pt x="538" y="400"/>
                    <a:pt x="543" y="391"/>
                    <a:pt x="529" y="391"/>
                  </a:cubicBezTo>
                  <a:close/>
                  <a:moveTo>
                    <a:pt x="381" y="412"/>
                  </a:moveTo>
                  <a:cubicBezTo>
                    <a:pt x="381" y="412"/>
                    <a:pt x="381" y="412"/>
                    <a:pt x="381" y="412"/>
                  </a:cubicBezTo>
                  <a:cubicBezTo>
                    <a:pt x="381" y="412"/>
                    <a:pt x="381" y="412"/>
                    <a:pt x="381" y="412"/>
                  </a:cubicBezTo>
                  <a:close/>
                  <a:moveTo>
                    <a:pt x="402" y="412"/>
                  </a:moveTo>
                  <a:cubicBezTo>
                    <a:pt x="381" y="412"/>
                    <a:pt x="402" y="412"/>
                    <a:pt x="402" y="433"/>
                  </a:cubicBezTo>
                  <a:lnTo>
                    <a:pt x="402" y="412"/>
                  </a:lnTo>
                  <a:close/>
                  <a:moveTo>
                    <a:pt x="613" y="475"/>
                  </a:moveTo>
                  <a:cubicBezTo>
                    <a:pt x="613" y="475"/>
                    <a:pt x="592" y="475"/>
                    <a:pt x="592" y="496"/>
                  </a:cubicBezTo>
                  <a:lnTo>
                    <a:pt x="613" y="475"/>
                  </a:lnTo>
                  <a:close/>
                  <a:moveTo>
                    <a:pt x="550" y="518"/>
                  </a:moveTo>
                  <a:cubicBezTo>
                    <a:pt x="550" y="518"/>
                    <a:pt x="550" y="539"/>
                    <a:pt x="550" y="539"/>
                  </a:cubicBezTo>
                  <a:cubicBezTo>
                    <a:pt x="571" y="518"/>
                    <a:pt x="571" y="518"/>
                    <a:pt x="571" y="518"/>
                  </a:cubicBezTo>
                  <a:close/>
                  <a:moveTo>
                    <a:pt x="629" y="529"/>
                  </a:moveTo>
                  <a:cubicBezTo>
                    <a:pt x="622" y="529"/>
                    <a:pt x="613" y="539"/>
                    <a:pt x="613" y="539"/>
                  </a:cubicBezTo>
                  <a:lnTo>
                    <a:pt x="634" y="539"/>
                  </a:lnTo>
                  <a:cubicBezTo>
                    <a:pt x="634" y="532"/>
                    <a:pt x="632" y="529"/>
                    <a:pt x="629" y="529"/>
                  </a:cubicBezTo>
                  <a:close/>
                  <a:moveTo>
                    <a:pt x="55" y="1"/>
                  </a:moveTo>
                  <a:cubicBezTo>
                    <a:pt x="43" y="1"/>
                    <a:pt x="32" y="4"/>
                    <a:pt x="22" y="11"/>
                  </a:cubicBezTo>
                  <a:cubicBezTo>
                    <a:pt x="22" y="11"/>
                    <a:pt x="0" y="11"/>
                    <a:pt x="0" y="32"/>
                  </a:cubicBezTo>
                  <a:cubicBezTo>
                    <a:pt x="0" y="32"/>
                    <a:pt x="10" y="22"/>
                    <a:pt x="16" y="22"/>
                  </a:cubicBezTo>
                  <a:cubicBezTo>
                    <a:pt x="19" y="22"/>
                    <a:pt x="22" y="25"/>
                    <a:pt x="22" y="32"/>
                  </a:cubicBezTo>
                  <a:lnTo>
                    <a:pt x="0" y="32"/>
                  </a:lnTo>
                  <a:cubicBezTo>
                    <a:pt x="0" y="32"/>
                    <a:pt x="0" y="32"/>
                    <a:pt x="0" y="53"/>
                  </a:cubicBezTo>
                  <a:lnTo>
                    <a:pt x="0" y="74"/>
                  </a:lnTo>
                  <a:cubicBezTo>
                    <a:pt x="22" y="95"/>
                    <a:pt x="0" y="116"/>
                    <a:pt x="22" y="116"/>
                  </a:cubicBezTo>
                  <a:lnTo>
                    <a:pt x="0" y="116"/>
                  </a:lnTo>
                  <a:cubicBezTo>
                    <a:pt x="22" y="116"/>
                    <a:pt x="0" y="137"/>
                    <a:pt x="22" y="137"/>
                  </a:cubicBezTo>
                  <a:cubicBezTo>
                    <a:pt x="22" y="158"/>
                    <a:pt x="22" y="158"/>
                    <a:pt x="22" y="158"/>
                  </a:cubicBezTo>
                  <a:lnTo>
                    <a:pt x="43" y="158"/>
                  </a:lnTo>
                  <a:cubicBezTo>
                    <a:pt x="43" y="180"/>
                    <a:pt x="64" y="180"/>
                    <a:pt x="64" y="201"/>
                  </a:cubicBezTo>
                  <a:cubicBezTo>
                    <a:pt x="85" y="201"/>
                    <a:pt x="85" y="222"/>
                    <a:pt x="106" y="243"/>
                  </a:cubicBezTo>
                  <a:cubicBezTo>
                    <a:pt x="106" y="222"/>
                    <a:pt x="106" y="222"/>
                    <a:pt x="106" y="222"/>
                  </a:cubicBezTo>
                  <a:cubicBezTo>
                    <a:pt x="106" y="232"/>
                    <a:pt x="111" y="232"/>
                    <a:pt x="114" y="232"/>
                  </a:cubicBezTo>
                  <a:cubicBezTo>
                    <a:pt x="117" y="232"/>
                    <a:pt x="117" y="232"/>
                    <a:pt x="106" y="243"/>
                  </a:cubicBezTo>
                  <a:cubicBezTo>
                    <a:pt x="127" y="243"/>
                    <a:pt x="127" y="264"/>
                    <a:pt x="148" y="264"/>
                  </a:cubicBezTo>
                  <a:cubicBezTo>
                    <a:pt x="148" y="275"/>
                    <a:pt x="154" y="275"/>
                    <a:pt x="159" y="275"/>
                  </a:cubicBezTo>
                  <a:cubicBezTo>
                    <a:pt x="164" y="275"/>
                    <a:pt x="169" y="275"/>
                    <a:pt x="169" y="285"/>
                  </a:cubicBezTo>
                  <a:cubicBezTo>
                    <a:pt x="169" y="285"/>
                    <a:pt x="191" y="306"/>
                    <a:pt x="191" y="306"/>
                  </a:cubicBezTo>
                  <a:cubicBezTo>
                    <a:pt x="212" y="306"/>
                    <a:pt x="212" y="306"/>
                    <a:pt x="212" y="327"/>
                  </a:cubicBezTo>
                  <a:cubicBezTo>
                    <a:pt x="233" y="327"/>
                    <a:pt x="233" y="327"/>
                    <a:pt x="233" y="306"/>
                  </a:cubicBezTo>
                  <a:cubicBezTo>
                    <a:pt x="233" y="306"/>
                    <a:pt x="233" y="306"/>
                    <a:pt x="233" y="327"/>
                  </a:cubicBezTo>
                  <a:cubicBezTo>
                    <a:pt x="247" y="327"/>
                    <a:pt x="242" y="337"/>
                    <a:pt x="244" y="337"/>
                  </a:cubicBezTo>
                  <a:cubicBezTo>
                    <a:pt x="245" y="337"/>
                    <a:pt x="247" y="335"/>
                    <a:pt x="253" y="328"/>
                  </a:cubicBezTo>
                  <a:lnTo>
                    <a:pt x="253" y="328"/>
                  </a:lnTo>
                  <a:lnTo>
                    <a:pt x="233" y="349"/>
                  </a:lnTo>
                  <a:cubicBezTo>
                    <a:pt x="247" y="349"/>
                    <a:pt x="252" y="339"/>
                    <a:pt x="253" y="339"/>
                  </a:cubicBezTo>
                  <a:cubicBezTo>
                    <a:pt x="254" y="339"/>
                    <a:pt x="254" y="342"/>
                    <a:pt x="254" y="349"/>
                  </a:cubicBezTo>
                  <a:cubicBezTo>
                    <a:pt x="254" y="349"/>
                    <a:pt x="254" y="370"/>
                    <a:pt x="254" y="370"/>
                  </a:cubicBezTo>
                  <a:lnTo>
                    <a:pt x="296" y="370"/>
                  </a:lnTo>
                  <a:lnTo>
                    <a:pt x="296" y="391"/>
                  </a:lnTo>
                  <a:cubicBezTo>
                    <a:pt x="303" y="398"/>
                    <a:pt x="308" y="400"/>
                    <a:pt x="312" y="400"/>
                  </a:cubicBezTo>
                  <a:cubicBezTo>
                    <a:pt x="320" y="400"/>
                    <a:pt x="324" y="391"/>
                    <a:pt x="338" y="391"/>
                  </a:cubicBezTo>
                  <a:lnTo>
                    <a:pt x="381" y="391"/>
                  </a:lnTo>
                  <a:lnTo>
                    <a:pt x="360" y="412"/>
                  </a:lnTo>
                  <a:lnTo>
                    <a:pt x="360" y="412"/>
                  </a:lnTo>
                  <a:cubicBezTo>
                    <a:pt x="370" y="401"/>
                    <a:pt x="375" y="396"/>
                    <a:pt x="378" y="396"/>
                  </a:cubicBezTo>
                  <a:cubicBezTo>
                    <a:pt x="381" y="396"/>
                    <a:pt x="381" y="401"/>
                    <a:pt x="381" y="412"/>
                  </a:cubicBezTo>
                  <a:cubicBezTo>
                    <a:pt x="381" y="412"/>
                    <a:pt x="381" y="412"/>
                    <a:pt x="381" y="391"/>
                  </a:cubicBezTo>
                  <a:cubicBezTo>
                    <a:pt x="381" y="398"/>
                    <a:pt x="383" y="400"/>
                    <a:pt x="386" y="400"/>
                  </a:cubicBezTo>
                  <a:cubicBezTo>
                    <a:pt x="392" y="400"/>
                    <a:pt x="402" y="391"/>
                    <a:pt x="402" y="391"/>
                  </a:cubicBezTo>
                  <a:lnTo>
                    <a:pt x="402" y="391"/>
                  </a:lnTo>
                  <a:cubicBezTo>
                    <a:pt x="381" y="412"/>
                    <a:pt x="381" y="412"/>
                    <a:pt x="381" y="412"/>
                  </a:cubicBezTo>
                  <a:lnTo>
                    <a:pt x="402" y="412"/>
                  </a:lnTo>
                  <a:cubicBezTo>
                    <a:pt x="423" y="412"/>
                    <a:pt x="402" y="433"/>
                    <a:pt x="402" y="433"/>
                  </a:cubicBezTo>
                  <a:lnTo>
                    <a:pt x="423" y="433"/>
                  </a:lnTo>
                  <a:cubicBezTo>
                    <a:pt x="423" y="444"/>
                    <a:pt x="423" y="444"/>
                    <a:pt x="423" y="444"/>
                  </a:cubicBezTo>
                  <a:cubicBezTo>
                    <a:pt x="423" y="444"/>
                    <a:pt x="423" y="444"/>
                    <a:pt x="423" y="454"/>
                  </a:cubicBezTo>
                  <a:cubicBezTo>
                    <a:pt x="423" y="454"/>
                    <a:pt x="444" y="433"/>
                    <a:pt x="444" y="433"/>
                  </a:cubicBezTo>
                  <a:cubicBezTo>
                    <a:pt x="444" y="433"/>
                    <a:pt x="444" y="433"/>
                    <a:pt x="444" y="454"/>
                  </a:cubicBezTo>
                  <a:lnTo>
                    <a:pt x="465" y="454"/>
                  </a:lnTo>
                  <a:cubicBezTo>
                    <a:pt x="465" y="454"/>
                    <a:pt x="465" y="475"/>
                    <a:pt x="465" y="475"/>
                  </a:cubicBezTo>
                  <a:lnTo>
                    <a:pt x="507" y="475"/>
                  </a:lnTo>
                  <a:lnTo>
                    <a:pt x="507" y="496"/>
                  </a:lnTo>
                  <a:cubicBezTo>
                    <a:pt x="507" y="496"/>
                    <a:pt x="507" y="475"/>
                    <a:pt x="529" y="475"/>
                  </a:cubicBezTo>
                  <a:cubicBezTo>
                    <a:pt x="507" y="496"/>
                    <a:pt x="529" y="496"/>
                    <a:pt x="507" y="496"/>
                  </a:cubicBezTo>
                  <a:lnTo>
                    <a:pt x="529" y="496"/>
                  </a:lnTo>
                  <a:cubicBezTo>
                    <a:pt x="507" y="496"/>
                    <a:pt x="529" y="496"/>
                    <a:pt x="529" y="518"/>
                  </a:cubicBezTo>
                  <a:lnTo>
                    <a:pt x="550" y="518"/>
                  </a:lnTo>
                  <a:cubicBezTo>
                    <a:pt x="550" y="518"/>
                    <a:pt x="550" y="518"/>
                    <a:pt x="550" y="496"/>
                  </a:cubicBezTo>
                  <a:lnTo>
                    <a:pt x="571" y="496"/>
                  </a:lnTo>
                  <a:cubicBezTo>
                    <a:pt x="571" y="496"/>
                    <a:pt x="571" y="518"/>
                    <a:pt x="571" y="518"/>
                  </a:cubicBezTo>
                  <a:cubicBezTo>
                    <a:pt x="571" y="518"/>
                    <a:pt x="571" y="539"/>
                    <a:pt x="571" y="539"/>
                  </a:cubicBezTo>
                  <a:lnTo>
                    <a:pt x="592" y="539"/>
                  </a:lnTo>
                  <a:cubicBezTo>
                    <a:pt x="592" y="560"/>
                    <a:pt x="592" y="560"/>
                    <a:pt x="592" y="560"/>
                  </a:cubicBezTo>
                  <a:cubicBezTo>
                    <a:pt x="602" y="549"/>
                    <a:pt x="602" y="549"/>
                    <a:pt x="602" y="549"/>
                  </a:cubicBezTo>
                  <a:cubicBezTo>
                    <a:pt x="602" y="549"/>
                    <a:pt x="602" y="549"/>
                    <a:pt x="613" y="539"/>
                  </a:cubicBezTo>
                  <a:lnTo>
                    <a:pt x="613" y="539"/>
                  </a:lnTo>
                  <a:cubicBezTo>
                    <a:pt x="613" y="539"/>
                    <a:pt x="613" y="560"/>
                    <a:pt x="592" y="560"/>
                  </a:cubicBezTo>
                  <a:lnTo>
                    <a:pt x="613" y="560"/>
                  </a:lnTo>
                  <a:cubicBezTo>
                    <a:pt x="613" y="539"/>
                    <a:pt x="634" y="539"/>
                    <a:pt x="613" y="539"/>
                  </a:cubicBezTo>
                  <a:cubicBezTo>
                    <a:pt x="613" y="539"/>
                    <a:pt x="613" y="539"/>
                    <a:pt x="613" y="518"/>
                  </a:cubicBezTo>
                  <a:cubicBezTo>
                    <a:pt x="613" y="518"/>
                    <a:pt x="596" y="518"/>
                    <a:pt x="608" y="502"/>
                  </a:cubicBezTo>
                  <a:lnTo>
                    <a:pt x="608" y="502"/>
                  </a:lnTo>
                  <a:cubicBezTo>
                    <a:pt x="610" y="504"/>
                    <a:pt x="612" y="506"/>
                    <a:pt x="612" y="506"/>
                  </a:cubicBezTo>
                  <a:cubicBezTo>
                    <a:pt x="613" y="506"/>
                    <a:pt x="613" y="504"/>
                    <a:pt x="613" y="496"/>
                  </a:cubicBezTo>
                  <a:lnTo>
                    <a:pt x="613" y="496"/>
                  </a:lnTo>
                  <a:cubicBezTo>
                    <a:pt x="611" y="499"/>
                    <a:pt x="609" y="500"/>
                    <a:pt x="608" y="502"/>
                  </a:cubicBezTo>
                  <a:lnTo>
                    <a:pt x="608" y="502"/>
                  </a:lnTo>
                  <a:cubicBezTo>
                    <a:pt x="605" y="499"/>
                    <a:pt x="600" y="496"/>
                    <a:pt x="592" y="496"/>
                  </a:cubicBezTo>
                  <a:lnTo>
                    <a:pt x="592" y="475"/>
                  </a:lnTo>
                  <a:cubicBezTo>
                    <a:pt x="592" y="475"/>
                    <a:pt x="592" y="466"/>
                    <a:pt x="586" y="466"/>
                  </a:cubicBezTo>
                  <a:cubicBezTo>
                    <a:pt x="583" y="466"/>
                    <a:pt x="578" y="468"/>
                    <a:pt x="571" y="475"/>
                  </a:cubicBezTo>
                  <a:cubicBezTo>
                    <a:pt x="571" y="454"/>
                    <a:pt x="571" y="454"/>
                    <a:pt x="571" y="454"/>
                  </a:cubicBezTo>
                  <a:cubicBezTo>
                    <a:pt x="571" y="444"/>
                    <a:pt x="566" y="444"/>
                    <a:pt x="563" y="444"/>
                  </a:cubicBezTo>
                  <a:cubicBezTo>
                    <a:pt x="560" y="444"/>
                    <a:pt x="560" y="444"/>
                    <a:pt x="571" y="433"/>
                  </a:cubicBezTo>
                  <a:lnTo>
                    <a:pt x="550" y="433"/>
                  </a:lnTo>
                  <a:cubicBezTo>
                    <a:pt x="550" y="412"/>
                    <a:pt x="550" y="412"/>
                    <a:pt x="550" y="412"/>
                  </a:cubicBezTo>
                  <a:cubicBezTo>
                    <a:pt x="536" y="412"/>
                    <a:pt x="540" y="403"/>
                    <a:pt x="539" y="403"/>
                  </a:cubicBezTo>
                  <a:lnTo>
                    <a:pt x="539" y="403"/>
                  </a:lnTo>
                  <a:cubicBezTo>
                    <a:pt x="538" y="403"/>
                    <a:pt x="536" y="405"/>
                    <a:pt x="529" y="412"/>
                  </a:cubicBezTo>
                  <a:cubicBezTo>
                    <a:pt x="529" y="412"/>
                    <a:pt x="529" y="391"/>
                    <a:pt x="529" y="391"/>
                  </a:cubicBezTo>
                  <a:cubicBezTo>
                    <a:pt x="507" y="391"/>
                    <a:pt x="529" y="370"/>
                    <a:pt x="507" y="370"/>
                  </a:cubicBezTo>
                  <a:cubicBezTo>
                    <a:pt x="507" y="370"/>
                    <a:pt x="486" y="370"/>
                    <a:pt x="486" y="349"/>
                  </a:cubicBezTo>
                  <a:lnTo>
                    <a:pt x="465" y="349"/>
                  </a:lnTo>
                  <a:cubicBezTo>
                    <a:pt x="486" y="327"/>
                    <a:pt x="465" y="327"/>
                    <a:pt x="465" y="327"/>
                  </a:cubicBezTo>
                  <a:cubicBezTo>
                    <a:pt x="465" y="327"/>
                    <a:pt x="465" y="306"/>
                    <a:pt x="465" y="306"/>
                  </a:cubicBezTo>
                  <a:lnTo>
                    <a:pt x="444" y="306"/>
                  </a:lnTo>
                  <a:cubicBezTo>
                    <a:pt x="444" y="306"/>
                    <a:pt x="444" y="285"/>
                    <a:pt x="444" y="285"/>
                  </a:cubicBezTo>
                  <a:lnTo>
                    <a:pt x="423" y="285"/>
                  </a:lnTo>
                  <a:cubicBezTo>
                    <a:pt x="423" y="285"/>
                    <a:pt x="423" y="264"/>
                    <a:pt x="423" y="264"/>
                  </a:cubicBezTo>
                  <a:lnTo>
                    <a:pt x="402" y="264"/>
                  </a:lnTo>
                  <a:cubicBezTo>
                    <a:pt x="381" y="264"/>
                    <a:pt x="402" y="243"/>
                    <a:pt x="381" y="243"/>
                  </a:cubicBezTo>
                  <a:cubicBezTo>
                    <a:pt x="381" y="243"/>
                    <a:pt x="381" y="222"/>
                    <a:pt x="381" y="222"/>
                  </a:cubicBezTo>
                  <a:lnTo>
                    <a:pt x="338" y="222"/>
                  </a:lnTo>
                  <a:lnTo>
                    <a:pt x="338" y="201"/>
                  </a:lnTo>
                  <a:lnTo>
                    <a:pt x="317" y="201"/>
                  </a:lnTo>
                  <a:cubicBezTo>
                    <a:pt x="317" y="201"/>
                    <a:pt x="317" y="201"/>
                    <a:pt x="317" y="180"/>
                  </a:cubicBezTo>
                  <a:cubicBezTo>
                    <a:pt x="310" y="187"/>
                    <a:pt x="308" y="189"/>
                    <a:pt x="307" y="189"/>
                  </a:cubicBezTo>
                  <a:cubicBezTo>
                    <a:pt x="306" y="189"/>
                    <a:pt x="310" y="180"/>
                    <a:pt x="296" y="180"/>
                  </a:cubicBezTo>
                  <a:cubicBezTo>
                    <a:pt x="296" y="180"/>
                    <a:pt x="275" y="158"/>
                    <a:pt x="275" y="158"/>
                  </a:cubicBezTo>
                  <a:lnTo>
                    <a:pt x="254" y="158"/>
                  </a:lnTo>
                  <a:cubicBezTo>
                    <a:pt x="254" y="137"/>
                    <a:pt x="254" y="137"/>
                    <a:pt x="233" y="137"/>
                  </a:cubicBezTo>
                  <a:cubicBezTo>
                    <a:pt x="233" y="137"/>
                    <a:pt x="233" y="116"/>
                    <a:pt x="233" y="116"/>
                  </a:cubicBezTo>
                  <a:cubicBezTo>
                    <a:pt x="233" y="116"/>
                    <a:pt x="233" y="116"/>
                    <a:pt x="212" y="137"/>
                  </a:cubicBezTo>
                  <a:cubicBezTo>
                    <a:pt x="233" y="116"/>
                    <a:pt x="212" y="116"/>
                    <a:pt x="212" y="116"/>
                  </a:cubicBezTo>
                  <a:cubicBezTo>
                    <a:pt x="212" y="116"/>
                    <a:pt x="212" y="116"/>
                    <a:pt x="212" y="95"/>
                  </a:cubicBezTo>
                  <a:cubicBezTo>
                    <a:pt x="205" y="102"/>
                    <a:pt x="200" y="104"/>
                    <a:pt x="197" y="104"/>
                  </a:cubicBezTo>
                  <a:cubicBezTo>
                    <a:pt x="191" y="104"/>
                    <a:pt x="191" y="95"/>
                    <a:pt x="191" y="95"/>
                  </a:cubicBezTo>
                  <a:lnTo>
                    <a:pt x="169" y="95"/>
                  </a:lnTo>
                  <a:lnTo>
                    <a:pt x="191" y="74"/>
                  </a:lnTo>
                  <a:cubicBezTo>
                    <a:pt x="169" y="74"/>
                    <a:pt x="169" y="95"/>
                    <a:pt x="169" y="95"/>
                  </a:cubicBezTo>
                  <a:cubicBezTo>
                    <a:pt x="169" y="74"/>
                    <a:pt x="169" y="74"/>
                    <a:pt x="169" y="74"/>
                  </a:cubicBezTo>
                  <a:cubicBezTo>
                    <a:pt x="169" y="74"/>
                    <a:pt x="111" y="1"/>
                    <a:pt x="55" y="1"/>
                  </a:cubicBezTo>
                  <a:close/>
                  <a:moveTo>
                    <a:pt x="613" y="560"/>
                  </a:moveTo>
                  <a:cubicBezTo>
                    <a:pt x="602" y="570"/>
                    <a:pt x="602" y="570"/>
                    <a:pt x="605" y="570"/>
                  </a:cubicBezTo>
                  <a:cubicBezTo>
                    <a:pt x="606" y="570"/>
                    <a:pt x="608" y="570"/>
                    <a:pt x="610" y="572"/>
                  </a:cubicBezTo>
                  <a:lnTo>
                    <a:pt x="610" y="572"/>
                  </a:lnTo>
                  <a:cubicBezTo>
                    <a:pt x="613" y="566"/>
                    <a:pt x="613" y="560"/>
                    <a:pt x="613" y="560"/>
                  </a:cubicBezTo>
                  <a:close/>
                  <a:moveTo>
                    <a:pt x="610" y="572"/>
                  </a:moveTo>
                  <a:cubicBezTo>
                    <a:pt x="607" y="576"/>
                    <a:pt x="602" y="581"/>
                    <a:pt x="592" y="581"/>
                  </a:cubicBezTo>
                  <a:lnTo>
                    <a:pt x="613" y="581"/>
                  </a:lnTo>
                  <a:cubicBezTo>
                    <a:pt x="613" y="575"/>
                    <a:pt x="612" y="573"/>
                    <a:pt x="610" y="57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0" name="Google Shape;13880;p67"/>
            <p:cNvSpPr/>
            <p:nvPr/>
          </p:nvSpPr>
          <p:spPr>
            <a:xfrm>
              <a:off x="7657884" y="39614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1" name="Google Shape;13881;p67"/>
            <p:cNvSpPr/>
            <p:nvPr/>
          </p:nvSpPr>
          <p:spPr>
            <a:xfrm>
              <a:off x="7656241" y="39597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2" name="Google Shape;13882;p67"/>
            <p:cNvSpPr/>
            <p:nvPr/>
          </p:nvSpPr>
          <p:spPr>
            <a:xfrm>
              <a:off x="7655419" y="3958932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1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3" name="Google Shape;13883;p67"/>
            <p:cNvSpPr/>
            <p:nvPr/>
          </p:nvSpPr>
          <p:spPr>
            <a:xfrm>
              <a:off x="7659566" y="39614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4" name="Google Shape;13884;p67"/>
            <p:cNvSpPr/>
            <p:nvPr/>
          </p:nvSpPr>
          <p:spPr>
            <a:xfrm>
              <a:off x="7662853" y="39639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5" name="Google Shape;13885;p67"/>
            <p:cNvSpPr/>
            <p:nvPr/>
          </p:nvSpPr>
          <p:spPr>
            <a:xfrm>
              <a:off x="7662853" y="39639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6" name="Google Shape;13886;p67"/>
            <p:cNvSpPr/>
            <p:nvPr/>
          </p:nvSpPr>
          <p:spPr>
            <a:xfrm>
              <a:off x="7658745" y="39614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7" name="Google Shape;13887;p67"/>
            <p:cNvSpPr/>
            <p:nvPr/>
          </p:nvSpPr>
          <p:spPr>
            <a:xfrm>
              <a:off x="7662853" y="39639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8" name="Google Shape;13888;p67"/>
            <p:cNvSpPr/>
            <p:nvPr/>
          </p:nvSpPr>
          <p:spPr>
            <a:xfrm>
              <a:off x="7662853" y="3963901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89" name="Google Shape;13889;p67"/>
            <p:cNvSpPr/>
            <p:nvPr/>
          </p:nvSpPr>
          <p:spPr>
            <a:xfrm>
              <a:off x="7661209" y="39622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0" name="Google Shape;13890;p67"/>
            <p:cNvSpPr/>
            <p:nvPr/>
          </p:nvSpPr>
          <p:spPr>
            <a:xfrm>
              <a:off x="7662031" y="39639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1" name="Google Shape;13891;p67"/>
            <p:cNvSpPr/>
            <p:nvPr/>
          </p:nvSpPr>
          <p:spPr>
            <a:xfrm>
              <a:off x="7662853" y="396472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2" name="Google Shape;13892;p67"/>
            <p:cNvSpPr/>
            <p:nvPr/>
          </p:nvSpPr>
          <p:spPr>
            <a:xfrm>
              <a:off x="7661209" y="396307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3" name="Google Shape;13893;p67"/>
            <p:cNvSpPr/>
            <p:nvPr/>
          </p:nvSpPr>
          <p:spPr>
            <a:xfrm>
              <a:off x="7676076" y="402755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4" name="Google Shape;13894;p67"/>
            <p:cNvSpPr/>
            <p:nvPr/>
          </p:nvSpPr>
          <p:spPr>
            <a:xfrm>
              <a:off x="7674433" y="402586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5" name="Google Shape;13895;p67"/>
            <p:cNvSpPr/>
            <p:nvPr/>
          </p:nvSpPr>
          <p:spPr>
            <a:xfrm>
              <a:off x="7676897" y="402837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6" name="Google Shape;13896;p67"/>
            <p:cNvSpPr/>
            <p:nvPr/>
          </p:nvSpPr>
          <p:spPr>
            <a:xfrm>
              <a:off x="7670286" y="402258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7" name="Google Shape;13897;p67"/>
            <p:cNvSpPr/>
            <p:nvPr/>
          </p:nvSpPr>
          <p:spPr>
            <a:xfrm>
              <a:off x="7672789" y="40250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8" name="Google Shape;13898;p67"/>
            <p:cNvSpPr/>
            <p:nvPr/>
          </p:nvSpPr>
          <p:spPr>
            <a:xfrm>
              <a:off x="7676897" y="40308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99" name="Google Shape;13899;p67"/>
            <p:cNvSpPr/>
            <p:nvPr/>
          </p:nvSpPr>
          <p:spPr>
            <a:xfrm>
              <a:off x="7677719" y="40308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0" name="Google Shape;13900;p67"/>
            <p:cNvSpPr/>
            <p:nvPr/>
          </p:nvSpPr>
          <p:spPr>
            <a:xfrm>
              <a:off x="7677719" y="403001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1" name="Google Shape;13901;p67"/>
            <p:cNvSpPr/>
            <p:nvPr/>
          </p:nvSpPr>
          <p:spPr>
            <a:xfrm>
              <a:off x="7677719" y="403001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2" name="Google Shape;13902;p67"/>
            <p:cNvSpPr/>
            <p:nvPr/>
          </p:nvSpPr>
          <p:spPr>
            <a:xfrm>
              <a:off x="7653776" y="4015150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21" y="0"/>
                    <a:pt x="21" y="0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3" name="Google Shape;13903;p67"/>
            <p:cNvSpPr/>
            <p:nvPr/>
          </p:nvSpPr>
          <p:spPr>
            <a:xfrm>
              <a:off x="7666178" y="402094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4" name="Google Shape;13904;p67"/>
            <p:cNvSpPr/>
            <p:nvPr/>
          </p:nvSpPr>
          <p:spPr>
            <a:xfrm>
              <a:off x="7653776" y="401679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5" name="Google Shape;13905;p67"/>
            <p:cNvSpPr/>
            <p:nvPr/>
          </p:nvSpPr>
          <p:spPr>
            <a:xfrm>
              <a:off x="7675254" y="4030838"/>
              <a:ext cx="861" cy="430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"/>
                  </a:moveTo>
                  <a:cubicBezTo>
                    <a:pt x="1" y="1"/>
                    <a:pt x="1" y="10"/>
                    <a:pt x="7" y="10"/>
                  </a:cubicBezTo>
                  <a:cubicBezTo>
                    <a:pt x="10" y="10"/>
                    <a:pt x="15" y="8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6" name="Google Shape;13906;p67"/>
            <p:cNvSpPr/>
            <p:nvPr/>
          </p:nvSpPr>
          <p:spPr>
            <a:xfrm>
              <a:off x="7662853" y="402586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7" name="Google Shape;13907;p67"/>
            <p:cNvSpPr/>
            <p:nvPr/>
          </p:nvSpPr>
          <p:spPr>
            <a:xfrm>
              <a:off x="7653776" y="401679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8" name="Google Shape;13908;p67"/>
            <p:cNvSpPr/>
            <p:nvPr/>
          </p:nvSpPr>
          <p:spPr>
            <a:xfrm>
              <a:off x="7662853" y="40184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09" name="Google Shape;13909;p67"/>
            <p:cNvSpPr/>
            <p:nvPr/>
          </p:nvSpPr>
          <p:spPr>
            <a:xfrm>
              <a:off x="7662031" y="401843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1" y="1"/>
                    <a:pt x="22" y="1"/>
                    <a:pt x="22" y="1"/>
                  </a:cubicBez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0" name="Google Shape;13910;p67"/>
            <p:cNvSpPr/>
            <p:nvPr/>
          </p:nvSpPr>
          <p:spPr>
            <a:xfrm>
              <a:off x="7653776" y="401597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1" name="Google Shape;13911;p67"/>
            <p:cNvSpPr/>
            <p:nvPr/>
          </p:nvSpPr>
          <p:spPr>
            <a:xfrm>
              <a:off x="7660388" y="4016793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2" name="Google Shape;13912;p67"/>
            <p:cNvSpPr/>
            <p:nvPr/>
          </p:nvSpPr>
          <p:spPr>
            <a:xfrm>
              <a:off x="7672789" y="40250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3" name="Google Shape;13913;p67"/>
            <p:cNvSpPr/>
            <p:nvPr/>
          </p:nvSpPr>
          <p:spPr>
            <a:xfrm>
              <a:off x="7669464" y="402755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4" name="Google Shape;13914;p67"/>
            <p:cNvSpPr/>
            <p:nvPr/>
          </p:nvSpPr>
          <p:spPr>
            <a:xfrm>
              <a:off x="7668643" y="402755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5" name="Google Shape;13915;p67"/>
            <p:cNvSpPr/>
            <p:nvPr/>
          </p:nvSpPr>
          <p:spPr>
            <a:xfrm>
              <a:off x="7670286" y="402919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6" name="Google Shape;13916;p67"/>
            <p:cNvSpPr/>
            <p:nvPr/>
          </p:nvSpPr>
          <p:spPr>
            <a:xfrm>
              <a:off x="7670286" y="402837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7" name="Google Shape;13917;p67"/>
            <p:cNvSpPr/>
            <p:nvPr/>
          </p:nvSpPr>
          <p:spPr>
            <a:xfrm>
              <a:off x="7667821" y="402755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8" name="Google Shape;13918;p67"/>
            <p:cNvSpPr/>
            <p:nvPr/>
          </p:nvSpPr>
          <p:spPr>
            <a:xfrm>
              <a:off x="7653776" y="4014954"/>
              <a:ext cx="24843" cy="17136"/>
            </a:xfrm>
            <a:custGeom>
              <a:avLst/>
              <a:gdLst/>
              <a:ahLst/>
              <a:cxnLst/>
              <a:rect l="l" t="t" r="r" b="b"/>
              <a:pathLst>
                <a:path w="635" h="438" extrusionOk="0">
                  <a:moveTo>
                    <a:pt x="6" y="85"/>
                  </a:moveTo>
                  <a:cubicBezTo>
                    <a:pt x="3" y="87"/>
                    <a:pt x="0" y="90"/>
                    <a:pt x="0" y="90"/>
                  </a:cubicBezTo>
                  <a:cubicBezTo>
                    <a:pt x="13" y="90"/>
                    <a:pt x="10" y="90"/>
                    <a:pt x="6" y="85"/>
                  </a:cubicBezTo>
                  <a:close/>
                  <a:moveTo>
                    <a:pt x="423" y="343"/>
                  </a:moveTo>
                  <a:cubicBezTo>
                    <a:pt x="402" y="343"/>
                    <a:pt x="402" y="364"/>
                    <a:pt x="402" y="364"/>
                  </a:cubicBezTo>
                  <a:lnTo>
                    <a:pt x="423" y="343"/>
                  </a:lnTo>
                  <a:close/>
                  <a:moveTo>
                    <a:pt x="417" y="355"/>
                  </a:moveTo>
                  <a:cubicBezTo>
                    <a:pt x="411" y="355"/>
                    <a:pt x="402" y="364"/>
                    <a:pt x="402" y="364"/>
                  </a:cubicBezTo>
                  <a:lnTo>
                    <a:pt x="423" y="364"/>
                  </a:lnTo>
                  <a:cubicBezTo>
                    <a:pt x="423" y="357"/>
                    <a:pt x="420" y="355"/>
                    <a:pt x="417" y="355"/>
                  </a:cubicBezTo>
                  <a:close/>
                  <a:moveTo>
                    <a:pt x="613" y="364"/>
                  </a:moveTo>
                  <a:cubicBezTo>
                    <a:pt x="600" y="378"/>
                    <a:pt x="603" y="383"/>
                    <a:pt x="608" y="384"/>
                  </a:cubicBezTo>
                  <a:lnTo>
                    <a:pt x="608" y="384"/>
                  </a:lnTo>
                  <a:cubicBezTo>
                    <a:pt x="613" y="383"/>
                    <a:pt x="613" y="378"/>
                    <a:pt x="613" y="364"/>
                  </a:cubicBezTo>
                  <a:close/>
                  <a:moveTo>
                    <a:pt x="486" y="364"/>
                  </a:moveTo>
                  <a:cubicBezTo>
                    <a:pt x="482" y="364"/>
                    <a:pt x="478" y="365"/>
                    <a:pt x="476" y="367"/>
                  </a:cubicBezTo>
                  <a:lnTo>
                    <a:pt x="476" y="367"/>
                  </a:lnTo>
                  <a:cubicBezTo>
                    <a:pt x="476" y="364"/>
                    <a:pt x="476" y="364"/>
                    <a:pt x="486" y="364"/>
                  </a:cubicBezTo>
                  <a:lnTo>
                    <a:pt x="486" y="364"/>
                  </a:lnTo>
                  <a:cubicBezTo>
                    <a:pt x="465" y="364"/>
                    <a:pt x="465" y="364"/>
                    <a:pt x="465" y="386"/>
                  </a:cubicBezTo>
                  <a:cubicBezTo>
                    <a:pt x="465" y="386"/>
                    <a:pt x="465" y="372"/>
                    <a:pt x="476" y="367"/>
                  </a:cubicBezTo>
                  <a:lnTo>
                    <a:pt x="476" y="367"/>
                  </a:lnTo>
                  <a:cubicBezTo>
                    <a:pt x="476" y="369"/>
                    <a:pt x="476" y="375"/>
                    <a:pt x="465" y="386"/>
                  </a:cubicBezTo>
                  <a:lnTo>
                    <a:pt x="486" y="386"/>
                  </a:lnTo>
                  <a:cubicBezTo>
                    <a:pt x="486" y="386"/>
                    <a:pt x="486" y="364"/>
                    <a:pt x="486" y="364"/>
                  </a:cubicBezTo>
                  <a:close/>
                  <a:moveTo>
                    <a:pt x="629" y="397"/>
                  </a:moveTo>
                  <a:cubicBezTo>
                    <a:pt x="622" y="397"/>
                    <a:pt x="613" y="407"/>
                    <a:pt x="613" y="407"/>
                  </a:cubicBezTo>
                  <a:lnTo>
                    <a:pt x="634" y="407"/>
                  </a:lnTo>
                  <a:cubicBezTo>
                    <a:pt x="634" y="400"/>
                    <a:pt x="632" y="397"/>
                    <a:pt x="629" y="397"/>
                  </a:cubicBezTo>
                  <a:close/>
                  <a:moveTo>
                    <a:pt x="42" y="1"/>
                  </a:moveTo>
                  <a:cubicBezTo>
                    <a:pt x="34" y="1"/>
                    <a:pt x="27" y="2"/>
                    <a:pt x="21" y="5"/>
                  </a:cubicBezTo>
                  <a:cubicBezTo>
                    <a:pt x="21" y="26"/>
                    <a:pt x="0" y="26"/>
                    <a:pt x="0" y="26"/>
                  </a:cubicBezTo>
                  <a:cubicBezTo>
                    <a:pt x="0" y="26"/>
                    <a:pt x="0" y="48"/>
                    <a:pt x="0" y="48"/>
                  </a:cubicBezTo>
                  <a:cubicBezTo>
                    <a:pt x="0" y="48"/>
                    <a:pt x="0" y="48"/>
                    <a:pt x="0" y="69"/>
                  </a:cubicBezTo>
                  <a:cubicBezTo>
                    <a:pt x="0" y="77"/>
                    <a:pt x="3" y="82"/>
                    <a:pt x="6" y="85"/>
                  </a:cubicBezTo>
                  <a:lnTo>
                    <a:pt x="6" y="85"/>
                  </a:lnTo>
                  <a:cubicBezTo>
                    <a:pt x="9" y="83"/>
                    <a:pt x="13" y="80"/>
                    <a:pt x="16" y="80"/>
                  </a:cubicBezTo>
                  <a:cubicBezTo>
                    <a:pt x="19" y="80"/>
                    <a:pt x="21" y="83"/>
                    <a:pt x="21" y="90"/>
                  </a:cubicBezTo>
                  <a:cubicBezTo>
                    <a:pt x="21" y="111"/>
                    <a:pt x="0" y="132"/>
                    <a:pt x="21" y="132"/>
                  </a:cubicBezTo>
                  <a:cubicBezTo>
                    <a:pt x="21" y="132"/>
                    <a:pt x="21" y="153"/>
                    <a:pt x="21" y="153"/>
                  </a:cubicBezTo>
                  <a:cubicBezTo>
                    <a:pt x="21" y="153"/>
                    <a:pt x="43" y="153"/>
                    <a:pt x="43" y="174"/>
                  </a:cubicBezTo>
                  <a:cubicBezTo>
                    <a:pt x="43" y="153"/>
                    <a:pt x="43" y="153"/>
                    <a:pt x="43" y="153"/>
                  </a:cubicBezTo>
                  <a:cubicBezTo>
                    <a:pt x="43" y="174"/>
                    <a:pt x="64" y="174"/>
                    <a:pt x="64" y="195"/>
                  </a:cubicBezTo>
                  <a:cubicBezTo>
                    <a:pt x="85" y="195"/>
                    <a:pt x="106" y="217"/>
                    <a:pt x="106" y="217"/>
                  </a:cubicBezTo>
                  <a:cubicBezTo>
                    <a:pt x="106" y="224"/>
                    <a:pt x="108" y="226"/>
                    <a:pt x="111" y="226"/>
                  </a:cubicBezTo>
                  <a:cubicBezTo>
                    <a:pt x="118" y="226"/>
                    <a:pt x="127" y="217"/>
                    <a:pt x="127" y="217"/>
                  </a:cubicBezTo>
                  <a:cubicBezTo>
                    <a:pt x="127" y="217"/>
                    <a:pt x="127" y="238"/>
                    <a:pt x="148" y="238"/>
                  </a:cubicBezTo>
                  <a:lnTo>
                    <a:pt x="169" y="238"/>
                  </a:lnTo>
                  <a:cubicBezTo>
                    <a:pt x="169" y="238"/>
                    <a:pt x="169" y="238"/>
                    <a:pt x="190" y="259"/>
                  </a:cubicBezTo>
                  <a:lnTo>
                    <a:pt x="212" y="259"/>
                  </a:lnTo>
                  <a:cubicBezTo>
                    <a:pt x="212" y="259"/>
                    <a:pt x="212" y="259"/>
                    <a:pt x="212" y="280"/>
                  </a:cubicBezTo>
                  <a:lnTo>
                    <a:pt x="233" y="280"/>
                  </a:lnTo>
                  <a:cubicBezTo>
                    <a:pt x="233" y="280"/>
                    <a:pt x="233" y="289"/>
                    <a:pt x="239" y="289"/>
                  </a:cubicBezTo>
                  <a:cubicBezTo>
                    <a:pt x="242" y="289"/>
                    <a:pt x="247" y="287"/>
                    <a:pt x="254" y="280"/>
                  </a:cubicBezTo>
                  <a:lnTo>
                    <a:pt x="254" y="301"/>
                  </a:lnTo>
                  <a:lnTo>
                    <a:pt x="275" y="301"/>
                  </a:lnTo>
                  <a:cubicBezTo>
                    <a:pt x="275" y="312"/>
                    <a:pt x="280" y="312"/>
                    <a:pt x="285" y="312"/>
                  </a:cubicBezTo>
                  <a:cubicBezTo>
                    <a:pt x="291" y="312"/>
                    <a:pt x="296" y="312"/>
                    <a:pt x="296" y="322"/>
                  </a:cubicBezTo>
                  <a:cubicBezTo>
                    <a:pt x="296" y="301"/>
                    <a:pt x="317" y="301"/>
                    <a:pt x="317" y="301"/>
                  </a:cubicBezTo>
                  <a:lnTo>
                    <a:pt x="317" y="301"/>
                  </a:lnTo>
                  <a:lnTo>
                    <a:pt x="296" y="322"/>
                  </a:lnTo>
                  <a:lnTo>
                    <a:pt x="317" y="322"/>
                  </a:lnTo>
                  <a:lnTo>
                    <a:pt x="317" y="343"/>
                  </a:lnTo>
                  <a:cubicBezTo>
                    <a:pt x="317" y="343"/>
                    <a:pt x="338" y="322"/>
                    <a:pt x="338" y="322"/>
                  </a:cubicBezTo>
                  <a:lnTo>
                    <a:pt x="359" y="322"/>
                  </a:lnTo>
                  <a:cubicBezTo>
                    <a:pt x="359" y="329"/>
                    <a:pt x="362" y="332"/>
                    <a:pt x="365" y="332"/>
                  </a:cubicBezTo>
                  <a:cubicBezTo>
                    <a:pt x="371" y="332"/>
                    <a:pt x="381" y="322"/>
                    <a:pt x="381" y="322"/>
                  </a:cubicBezTo>
                  <a:lnTo>
                    <a:pt x="402" y="322"/>
                  </a:lnTo>
                  <a:cubicBezTo>
                    <a:pt x="402" y="322"/>
                    <a:pt x="402" y="322"/>
                    <a:pt x="402" y="343"/>
                  </a:cubicBezTo>
                  <a:lnTo>
                    <a:pt x="423" y="343"/>
                  </a:lnTo>
                  <a:cubicBezTo>
                    <a:pt x="423" y="354"/>
                    <a:pt x="423" y="354"/>
                    <a:pt x="423" y="354"/>
                  </a:cubicBezTo>
                  <a:cubicBezTo>
                    <a:pt x="423" y="354"/>
                    <a:pt x="423" y="354"/>
                    <a:pt x="423" y="364"/>
                  </a:cubicBezTo>
                  <a:cubicBezTo>
                    <a:pt x="430" y="357"/>
                    <a:pt x="432" y="355"/>
                    <a:pt x="433" y="355"/>
                  </a:cubicBezTo>
                  <a:lnTo>
                    <a:pt x="433" y="355"/>
                  </a:lnTo>
                  <a:cubicBezTo>
                    <a:pt x="435" y="355"/>
                    <a:pt x="430" y="364"/>
                    <a:pt x="444" y="364"/>
                  </a:cubicBezTo>
                  <a:cubicBezTo>
                    <a:pt x="444" y="364"/>
                    <a:pt x="444" y="364"/>
                    <a:pt x="465" y="343"/>
                  </a:cubicBezTo>
                  <a:cubicBezTo>
                    <a:pt x="465" y="343"/>
                    <a:pt x="465" y="343"/>
                    <a:pt x="465" y="364"/>
                  </a:cubicBezTo>
                  <a:lnTo>
                    <a:pt x="507" y="364"/>
                  </a:lnTo>
                  <a:cubicBezTo>
                    <a:pt x="486" y="364"/>
                    <a:pt x="486" y="386"/>
                    <a:pt x="507" y="386"/>
                  </a:cubicBezTo>
                  <a:cubicBezTo>
                    <a:pt x="507" y="386"/>
                    <a:pt x="527" y="365"/>
                    <a:pt x="528" y="364"/>
                  </a:cubicBezTo>
                  <a:lnTo>
                    <a:pt x="528" y="364"/>
                  </a:lnTo>
                  <a:cubicBezTo>
                    <a:pt x="507" y="386"/>
                    <a:pt x="528" y="386"/>
                    <a:pt x="528" y="386"/>
                  </a:cubicBezTo>
                  <a:cubicBezTo>
                    <a:pt x="550" y="386"/>
                    <a:pt x="528" y="386"/>
                    <a:pt x="528" y="407"/>
                  </a:cubicBezTo>
                  <a:lnTo>
                    <a:pt x="550" y="407"/>
                  </a:lnTo>
                  <a:cubicBezTo>
                    <a:pt x="550" y="407"/>
                    <a:pt x="550" y="386"/>
                    <a:pt x="550" y="386"/>
                  </a:cubicBezTo>
                  <a:lnTo>
                    <a:pt x="571" y="386"/>
                  </a:lnTo>
                  <a:cubicBezTo>
                    <a:pt x="571" y="386"/>
                    <a:pt x="550" y="407"/>
                    <a:pt x="550" y="407"/>
                  </a:cubicBezTo>
                  <a:lnTo>
                    <a:pt x="592" y="407"/>
                  </a:lnTo>
                  <a:cubicBezTo>
                    <a:pt x="592" y="428"/>
                    <a:pt x="592" y="428"/>
                    <a:pt x="613" y="428"/>
                  </a:cubicBezTo>
                  <a:cubicBezTo>
                    <a:pt x="613" y="407"/>
                    <a:pt x="634" y="407"/>
                    <a:pt x="613" y="407"/>
                  </a:cubicBezTo>
                  <a:cubicBezTo>
                    <a:pt x="613" y="407"/>
                    <a:pt x="613" y="407"/>
                    <a:pt x="613" y="386"/>
                  </a:cubicBezTo>
                  <a:cubicBezTo>
                    <a:pt x="613" y="386"/>
                    <a:pt x="610" y="386"/>
                    <a:pt x="608" y="384"/>
                  </a:cubicBezTo>
                  <a:lnTo>
                    <a:pt x="608" y="384"/>
                  </a:lnTo>
                  <a:cubicBezTo>
                    <a:pt x="604" y="386"/>
                    <a:pt x="600" y="386"/>
                    <a:pt x="592" y="386"/>
                  </a:cubicBezTo>
                  <a:cubicBezTo>
                    <a:pt x="613" y="364"/>
                    <a:pt x="592" y="364"/>
                    <a:pt x="613" y="364"/>
                  </a:cubicBezTo>
                  <a:lnTo>
                    <a:pt x="592" y="364"/>
                  </a:lnTo>
                  <a:cubicBezTo>
                    <a:pt x="592" y="364"/>
                    <a:pt x="592" y="364"/>
                    <a:pt x="592" y="343"/>
                  </a:cubicBezTo>
                  <a:lnTo>
                    <a:pt x="571" y="343"/>
                  </a:lnTo>
                  <a:cubicBezTo>
                    <a:pt x="571" y="343"/>
                    <a:pt x="571" y="343"/>
                    <a:pt x="571" y="322"/>
                  </a:cubicBezTo>
                  <a:cubicBezTo>
                    <a:pt x="571" y="322"/>
                    <a:pt x="561" y="332"/>
                    <a:pt x="555" y="332"/>
                  </a:cubicBezTo>
                  <a:cubicBezTo>
                    <a:pt x="552" y="332"/>
                    <a:pt x="550" y="329"/>
                    <a:pt x="550" y="322"/>
                  </a:cubicBezTo>
                  <a:cubicBezTo>
                    <a:pt x="550" y="322"/>
                    <a:pt x="550" y="301"/>
                    <a:pt x="528" y="301"/>
                  </a:cubicBezTo>
                  <a:cubicBezTo>
                    <a:pt x="528" y="301"/>
                    <a:pt x="528" y="280"/>
                    <a:pt x="528" y="280"/>
                  </a:cubicBezTo>
                  <a:lnTo>
                    <a:pt x="507" y="280"/>
                  </a:lnTo>
                  <a:cubicBezTo>
                    <a:pt x="507" y="280"/>
                    <a:pt x="507" y="259"/>
                    <a:pt x="507" y="259"/>
                  </a:cubicBezTo>
                  <a:lnTo>
                    <a:pt x="486" y="259"/>
                  </a:lnTo>
                  <a:cubicBezTo>
                    <a:pt x="486" y="259"/>
                    <a:pt x="486" y="259"/>
                    <a:pt x="486" y="238"/>
                  </a:cubicBezTo>
                  <a:cubicBezTo>
                    <a:pt x="486" y="238"/>
                    <a:pt x="465" y="259"/>
                    <a:pt x="465" y="259"/>
                  </a:cubicBezTo>
                  <a:cubicBezTo>
                    <a:pt x="476" y="248"/>
                    <a:pt x="476" y="248"/>
                    <a:pt x="473" y="248"/>
                  </a:cubicBezTo>
                  <a:cubicBezTo>
                    <a:pt x="470" y="248"/>
                    <a:pt x="465" y="248"/>
                    <a:pt x="465" y="238"/>
                  </a:cubicBezTo>
                  <a:lnTo>
                    <a:pt x="444" y="238"/>
                  </a:lnTo>
                  <a:cubicBezTo>
                    <a:pt x="444" y="238"/>
                    <a:pt x="444" y="217"/>
                    <a:pt x="444" y="217"/>
                  </a:cubicBezTo>
                  <a:lnTo>
                    <a:pt x="423" y="217"/>
                  </a:lnTo>
                  <a:lnTo>
                    <a:pt x="423" y="195"/>
                  </a:lnTo>
                  <a:lnTo>
                    <a:pt x="381" y="195"/>
                  </a:lnTo>
                  <a:cubicBezTo>
                    <a:pt x="381" y="195"/>
                    <a:pt x="381" y="174"/>
                    <a:pt x="381" y="174"/>
                  </a:cubicBezTo>
                  <a:cubicBezTo>
                    <a:pt x="359" y="174"/>
                    <a:pt x="359" y="153"/>
                    <a:pt x="359" y="153"/>
                  </a:cubicBezTo>
                  <a:cubicBezTo>
                    <a:pt x="359" y="153"/>
                    <a:pt x="359" y="163"/>
                    <a:pt x="353" y="163"/>
                  </a:cubicBezTo>
                  <a:cubicBezTo>
                    <a:pt x="350" y="163"/>
                    <a:pt x="345" y="160"/>
                    <a:pt x="338" y="153"/>
                  </a:cubicBezTo>
                  <a:lnTo>
                    <a:pt x="317" y="153"/>
                  </a:lnTo>
                  <a:cubicBezTo>
                    <a:pt x="296" y="153"/>
                    <a:pt x="317" y="132"/>
                    <a:pt x="296" y="132"/>
                  </a:cubicBezTo>
                  <a:lnTo>
                    <a:pt x="275" y="132"/>
                  </a:lnTo>
                  <a:cubicBezTo>
                    <a:pt x="275" y="121"/>
                    <a:pt x="275" y="121"/>
                    <a:pt x="272" y="121"/>
                  </a:cubicBezTo>
                  <a:cubicBezTo>
                    <a:pt x="270" y="121"/>
                    <a:pt x="264" y="121"/>
                    <a:pt x="254" y="111"/>
                  </a:cubicBezTo>
                  <a:lnTo>
                    <a:pt x="233" y="111"/>
                  </a:lnTo>
                  <a:cubicBezTo>
                    <a:pt x="233" y="111"/>
                    <a:pt x="233" y="90"/>
                    <a:pt x="233" y="90"/>
                  </a:cubicBezTo>
                  <a:cubicBezTo>
                    <a:pt x="226" y="97"/>
                    <a:pt x="223" y="99"/>
                    <a:pt x="223" y="99"/>
                  </a:cubicBezTo>
                  <a:cubicBezTo>
                    <a:pt x="221" y="99"/>
                    <a:pt x="226" y="90"/>
                    <a:pt x="212" y="90"/>
                  </a:cubicBezTo>
                  <a:cubicBezTo>
                    <a:pt x="190" y="90"/>
                    <a:pt x="190" y="90"/>
                    <a:pt x="190" y="69"/>
                  </a:cubicBezTo>
                  <a:lnTo>
                    <a:pt x="148" y="69"/>
                  </a:lnTo>
                  <a:cubicBezTo>
                    <a:pt x="148" y="69"/>
                    <a:pt x="148" y="48"/>
                    <a:pt x="148" y="48"/>
                  </a:cubicBezTo>
                  <a:cubicBezTo>
                    <a:pt x="148" y="48"/>
                    <a:pt x="86" y="1"/>
                    <a:pt x="42" y="1"/>
                  </a:cubicBezTo>
                  <a:close/>
                  <a:moveTo>
                    <a:pt x="634" y="407"/>
                  </a:moveTo>
                  <a:cubicBezTo>
                    <a:pt x="613" y="428"/>
                    <a:pt x="613" y="428"/>
                    <a:pt x="613" y="428"/>
                  </a:cubicBezTo>
                  <a:cubicBezTo>
                    <a:pt x="613" y="435"/>
                    <a:pt x="615" y="437"/>
                    <a:pt x="618" y="437"/>
                  </a:cubicBezTo>
                  <a:cubicBezTo>
                    <a:pt x="625" y="437"/>
                    <a:pt x="634" y="428"/>
                    <a:pt x="634" y="428"/>
                  </a:cubicBezTo>
                  <a:cubicBezTo>
                    <a:pt x="634" y="428"/>
                    <a:pt x="634" y="428"/>
                    <a:pt x="634" y="40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19" name="Google Shape;13919;p67"/>
            <p:cNvSpPr/>
            <p:nvPr/>
          </p:nvSpPr>
          <p:spPr>
            <a:xfrm>
              <a:off x="7670286" y="402919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0" name="Google Shape;13920;p67"/>
            <p:cNvSpPr/>
            <p:nvPr/>
          </p:nvSpPr>
          <p:spPr>
            <a:xfrm>
              <a:off x="7668643" y="402755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1" name="Google Shape;13921;p67"/>
            <p:cNvSpPr/>
            <p:nvPr/>
          </p:nvSpPr>
          <p:spPr>
            <a:xfrm>
              <a:off x="7667821" y="402755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2" name="Google Shape;13922;p67"/>
            <p:cNvSpPr/>
            <p:nvPr/>
          </p:nvSpPr>
          <p:spPr>
            <a:xfrm>
              <a:off x="7671968" y="402919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3" name="Google Shape;13923;p67"/>
            <p:cNvSpPr/>
            <p:nvPr/>
          </p:nvSpPr>
          <p:spPr>
            <a:xfrm>
              <a:off x="7675254" y="40308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4" name="Google Shape;13924;p67"/>
            <p:cNvSpPr/>
            <p:nvPr/>
          </p:nvSpPr>
          <p:spPr>
            <a:xfrm>
              <a:off x="7675254" y="40308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5" name="Google Shape;13925;p67"/>
            <p:cNvSpPr/>
            <p:nvPr/>
          </p:nvSpPr>
          <p:spPr>
            <a:xfrm>
              <a:off x="7671107" y="402837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6" name="Google Shape;13926;p67"/>
            <p:cNvSpPr/>
            <p:nvPr/>
          </p:nvSpPr>
          <p:spPr>
            <a:xfrm>
              <a:off x="7675254" y="40308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7" name="Google Shape;13927;p67"/>
            <p:cNvSpPr/>
            <p:nvPr/>
          </p:nvSpPr>
          <p:spPr>
            <a:xfrm>
              <a:off x="7675254" y="40308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8" name="Google Shape;13928;p67"/>
            <p:cNvSpPr/>
            <p:nvPr/>
          </p:nvSpPr>
          <p:spPr>
            <a:xfrm>
              <a:off x="7673611" y="402919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29" name="Google Shape;13929;p67"/>
            <p:cNvSpPr/>
            <p:nvPr/>
          </p:nvSpPr>
          <p:spPr>
            <a:xfrm>
              <a:off x="7674433" y="40308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0" name="Google Shape;13930;p67"/>
            <p:cNvSpPr/>
            <p:nvPr/>
          </p:nvSpPr>
          <p:spPr>
            <a:xfrm>
              <a:off x="7675254" y="40308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1" name="Google Shape;13931;p67"/>
            <p:cNvSpPr/>
            <p:nvPr/>
          </p:nvSpPr>
          <p:spPr>
            <a:xfrm>
              <a:off x="7673611" y="403001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2" name="Google Shape;13932;p67"/>
            <p:cNvSpPr/>
            <p:nvPr/>
          </p:nvSpPr>
          <p:spPr>
            <a:xfrm>
              <a:off x="7727325" y="39953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3" name="Google Shape;13933;p67"/>
            <p:cNvSpPr/>
            <p:nvPr/>
          </p:nvSpPr>
          <p:spPr>
            <a:xfrm>
              <a:off x="7727325" y="39919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4" name="Google Shape;13934;p67"/>
            <p:cNvSpPr/>
            <p:nvPr/>
          </p:nvSpPr>
          <p:spPr>
            <a:xfrm>
              <a:off x="7727325" y="399695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5" name="Google Shape;13935;p67"/>
            <p:cNvSpPr/>
            <p:nvPr/>
          </p:nvSpPr>
          <p:spPr>
            <a:xfrm>
              <a:off x="7726503" y="398537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6" name="Google Shape;13936;p67"/>
            <p:cNvSpPr/>
            <p:nvPr/>
          </p:nvSpPr>
          <p:spPr>
            <a:xfrm>
              <a:off x="7726503" y="398952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7" name="Google Shape;13937;p67"/>
            <p:cNvSpPr/>
            <p:nvPr/>
          </p:nvSpPr>
          <p:spPr>
            <a:xfrm>
              <a:off x="7724821" y="39986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8" name="Google Shape;13938;p67"/>
            <p:cNvSpPr/>
            <p:nvPr/>
          </p:nvSpPr>
          <p:spPr>
            <a:xfrm>
              <a:off x="7726503" y="40002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39" name="Google Shape;13939;p67"/>
            <p:cNvSpPr/>
            <p:nvPr/>
          </p:nvSpPr>
          <p:spPr>
            <a:xfrm>
              <a:off x="7726503" y="39994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0" name="Google Shape;13940;p67"/>
            <p:cNvSpPr/>
            <p:nvPr/>
          </p:nvSpPr>
          <p:spPr>
            <a:xfrm>
              <a:off x="7726503" y="39994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1" name="Google Shape;13941;p67"/>
            <p:cNvSpPr/>
            <p:nvPr/>
          </p:nvSpPr>
          <p:spPr>
            <a:xfrm>
              <a:off x="7719070" y="39614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2" name="Google Shape;13942;p67"/>
            <p:cNvSpPr/>
            <p:nvPr/>
          </p:nvSpPr>
          <p:spPr>
            <a:xfrm>
              <a:off x="7724821" y="397958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3" name="Google Shape;13943;p67"/>
            <p:cNvSpPr/>
            <p:nvPr/>
          </p:nvSpPr>
          <p:spPr>
            <a:xfrm>
              <a:off x="7718210" y="39622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4" name="Google Shape;13944;p67"/>
            <p:cNvSpPr/>
            <p:nvPr/>
          </p:nvSpPr>
          <p:spPr>
            <a:xfrm>
              <a:off x="7724000" y="39977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5" name="Google Shape;13945;p67"/>
            <p:cNvSpPr/>
            <p:nvPr/>
          </p:nvSpPr>
          <p:spPr>
            <a:xfrm>
              <a:off x="7718210" y="397958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6" name="Google Shape;13946;p67"/>
            <p:cNvSpPr/>
            <p:nvPr/>
          </p:nvSpPr>
          <p:spPr>
            <a:xfrm>
              <a:off x="7718210" y="39622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7" name="Google Shape;13947;p67"/>
            <p:cNvSpPr/>
            <p:nvPr/>
          </p:nvSpPr>
          <p:spPr>
            <a:xfrm>
              <a:off x="7723178" y="39729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8" name="Google Shape;13948;p67"/>
            <p:cNvSpPr/>
            <p:nvPr/>
          </p:nvSpPr>
          <p:spPr>
            <a:xfrm>
              <a:off x="7723178" y="39729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49" name="Google Shape;13949;p67"/>
            <p:cNvSpPr/>
            <p:nvPr/>
          </p:nvSpPr>
          <p:spPr>
            <a:xfrm>
              <a:off x="7719070" y="39614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0" name="Google Shape;13950;p67"/>
            <p:cNvSpPr/>
            <p:nvPr/>
          </p:nvSpPr>
          <p:spPr>
            <a:xfrm>
              <a:off x="7722357" y="396969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1" name="Google Shape;13951;p67"/>
            <p:cNvSpPr/>
            <p:nvPr/>
          </p:nvSpPr>
          <p:spPr>
            <a:xfrm>
              <a:off x="7726503" y="398952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2" name="Google Shape;13952;p67"/>
            <p:cNvSpPr/>
            <p:nvPr/>
          </p:nvSpPr>
          <p:spPr>
            <a:xfrm>
              <a:off x="7721535" y="3987882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22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3" name="Google Shape;13953;p67"/>
            <p:cNvSpPr/>
            <p:nvPr/>
          </p:nvSpPr>
          <p:spPr>
            <a:xfrm>
              <a:off x="7721535" y="398788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4" name="Google Shape;13954;p67"/>
            <p:cNvSpPr/>
            <p:nvPr/>
          </p:nvSpPr>
          <p:spPr>
            <a:xfrm>
              <a:off x="7722357" y="399034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5" name="Google Shape;13955;p67"/>
            <p:cNvSpPr/>
            <p:nvPr/>
          </p:nvSpPr>
          <p:spPr>
            <a:xfrm>
              <a:off x="7721535" y="399034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22" y="1"/>
                    <a:pt x="22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6" name="Google Shape;13956;p67"/>
            <p:cNvSpPr/>
            <p:nvPr/>
          </p:nvSpPr>
          <p:spPr>
            <a:xfrm>
              <a:off x="7720713" y="398706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7" name="Google Shape;13957;p67"/>
            <p:cNvSpPr/>
            <p:nvPr/>
          </p:nvSpPr>
          <p:spPr>
            <a:xfrm>
              <a:off x="7715745" y="3961436"/>
              <a:ext cx="11619" cy="39709"/>
            </a:xfrm>
            <a:custGeom>
              <a:avLst/>
              <a:gdLst/>
              <a:ahLst/>
              <a:cxnLst/>
              <a:rect l="l" t="t" r="r" b="b"/>
              <a:pathLst>
                <a:path w="297" h="1015" extrusionOk="0">
                  <a:moveTo>
                    <a:pt x="233" y="423"/>
                  </a:moveTo>
                  <a:lnTo>
                    <a:pt x="233" y="423"/>
                  </a:lnTo>
                  <a:cubicBezTo>
                    <a:pt x="233" y="423"/>
                    <a:pt x="233" y="432"/>
                    <a:pt x="227" y="438"/>
                  </a:cubicBezTo>
                  <a:lnTo>
                    <a:pt x="227" y="438"/>
                  </a:lnTo>
                  <a:cubicBezTo>
                    <a:pt x="230" y="435"/>
                    <a:pt x="233" y="430"/>
                    <a:pt x="233" y="423"/>
                  </a:cubicBezTo>
                  <a:close/>
                  <a:moveTo>
                    <a:pt x="121" y="619"/>
                  </a:moveTo>
                  <a:cubicBezTo>
                    <a:pt x="117" y="623"/>
                    <a:pt x="117" y="623"/>
                    <a:pt x="119" y="623"/>
                  </a:cubicBezTo>
                  <a:cubicBezTo>
                    <a:pt x="121" y="623"/>
                    <a:pt x="124" y="623"/>
                    <a:pt x="126" y="627"/>
                  </a:cubicBezTo>
                  <a:lnTo>
                    <a:pt x="126" y="627"/>
                  </a:lnTo>
                  <a:cubicBezTo>
                    <a:pt x="125" y="624"/>
                    <a:pt x="124" y="621"/>
                    <a:pt x="121" y="619"/>
                  </a:cubicBezTo>
                  <a:close/>
                  <a:moveTo>
                    <a:pt x="126" y="627"/>
                  </a:moveTo>
                  <a:cubicBezTo>
                    <a:pt x="127" y="631"/>
                    <a:pt x="127" y="634"/>
                    <a:pt x="127" y="634"/>
                  </a:cubicBezTo>
                  <a:lnTo>
                    <a:pt x="127" y="634"/>
                  </a:lnTo>
                  <a:cubicBezTo>
                    <a:pt x="127" y="631"/>
                    <a:pt x="127" y="629"/>
                    <a:pt x="126" y="627"/>
                  </a:cubicBezTo>
                  <a:close/>
                  <a:moveTo>
                    <a:pt x="170" y="803"/>
                  </a:moveTo>
                  <a:cubicBezTo>
                    <a:pt x="170" y="803"/>
                    <a:pt x="170" y="824"/>
                    <a:pt x="170" y="824"/>
                  </a:cubicBezTo>
                  <a:cubicBezTo>
                    <a:pt x="191" y="824"/>
                    <a:pt x="170" y="824"/>
                    <a:pt x="191" y="803"/>
                  </a:cubicBezTo>
                  <a:close/>
                  <a:moveTo>
                    <a:pt x="212" y="824"/>
                  </a:moveTo>
                  <a:cubicBezTo>
                    <a:pt x="212" y="824"/>
                    <a:pt x="191" y="824"/>
                    <a:pt x="191" y="845"/>
                  </a:cubicBezTo>
                  <a:cubicBezTo>
                    <a:pt x="212" y="845"/>
                    <a:pt x="212" y="824"/>
                    <a:pt x="212" y="824"/>
                  </a:cubicBezTo>
                  <a:close/>
                  <a:moveTo>
                    <a:pt x="64" y="0"/>
                  </a:moveTo>
                  <a:cubicBezTo>
                    <a:pt x="43" y="0"/>
                    <a:pt x="64" y="21"/>
                    <a:pt x="43" y="21"/>
                  </a:cubicBezTo>
                  <a:lnTo>
                    <a:pt x="43" y="42"/>
                  </a:lnTo>
                  <a:cubicBezTo>
                    <a:pt x="43" y="64"/>
                    <a:pt x="43" y="64"/>
                    <a:pt x="43" y="64"/>
                  </a:cubicBezTo>
                  <a:cubicBezTo>
                    <a:pt x="22" y="85"/>
                    <a:pt x="1" y="106"/>
                    <a:pt x="22" y="106"/>
                  </a:cubicBezTo>
                  <a:lnTo>
                    <a:pt x="1" y="106"/>
                  </a:lnTo>
                  <a:cubicBezTo>
                    <a:pt x="22" y="106"/>
                    <a:pt x="1" y="127"/>
                    <a:pt x="1" y="127"/>
                  </a:cubicBezTo>
                  <a:cubicBezTo>
                    <a:pt x="1" y="148"/>
                    <a:pt x="1" y="148"/>
                    <a:pt x="1" y="169"/>
                  </a:cubicBezTo>
                  <a:cubicBezTo>
                    <a:pt x="1" y="169"/>
                    <a:pt x="1" y="190"/>
                    <a:pt x="1" y="211"/>
                  </a:cubicBezTo>
                  <a:cubicBezTo>
                    <a:pt x="22" y="233"/>
                    <a:pt x="22" y="254"/>
                    <a:pt x="22" y="275"/>
                  </a:cubicBezTo>
                  <a:cubicBezTo>
                    <a:pt x="22" y="296"/>
                    <a:pt x="43" y="296"/>
                    <a:pt x="22" y="296"/>
                  </a:cubicBezTo>
                  <a:cubicBezTo>
                    <a:pt x="43" y="317"/>
                    <a:pt x="22" y="317"/>
                    <a:pt x="43" y="338"/>
                  </a:cubicBezTo>
                  <a:cubicBezTo>
                    <a:pt x="22" y="338"/>
                    <a:pt x="43" y="359"/>
                    <a:pt x="43" y="359"/>
                  </a:cubicBezTo>
                  <a:cubicBezTo>
                    <a:pt x="43" y="380"/>
                    <a:pt x="43" y="380"/>
                    <a:pt x="43" y="380"/>
                  </a:cubicBezTo>
                  <a:cubicBezTo>
                    <a:pt x="43" y="380"/>
                    <a:pt x="43" y="380"/>
                    <a:pt x="43" y="402"/>
                  </a:cubicBezTo>
                  <a:cubicBezTo>
                    <a:pt x="43" y="402"/>
                    <a:pt x="43" y="402"/>
                    <a:pt x="43" y="423"/>
                  </a:cubicBezTo>
                  <a:lnTo>
                    <a:pt x="64" y="423"/>
                  </a:lnTo>
                  <a:cubicBezTo>
                    <a:pt x="64" y="423"/>
                    <a:pt x="64" y="444"/>
                    <a:pt x="64" y="444"/>
                  </a:cubicBezTo>
                  <a:cubicBezTo>
                    <a:pt x="64" y="444"/>
                    <a:pt x="64" y="444"/>
                    <a:pt x="64" y="465"/>
                  </a:cubicBezTo>
                  <a:cubicBezTo>
                    <a:pt x="85" y="465"/>
                    <a:pt x="64" y="486"/>
                    <a:pt x="64" y="486"/>
                  </a:cubicBezTo>
                  <a:cubicBezTo>
                    <a:pt x="75" y="497"/>
                    <a:pt x="80" y="497"/>
                    <a:pt x="82" y="497"/>
                  </a:cubicBezTo>
                  <a:cubicBezTo>
                    <a:pt x="85" y="497"/>
                    <a:pt x="85" y="497"/>
                    <a:pt x="85" y="507"/>
                  </a:cubicBezTo>
                  <a:cubicBezTo>
                    <a:pt x="85" y="507"/>
                    <a:pt x="85" y="507"/>
                    <a:pt x="85" y="528"/>
                  </a:cubicBezTo>
                  <a:lnTo>
                    <a:pt x="64" y="528"/>
                  </a:lnTo>
                  <a:cubicBezTo>
                    <a:pt x="85" y="549"/>
                    <a:pt x="85" y="549"/>
                    <a:pt x="85" y="571"/>
                  </a:cubicBezTo>
                  <a:lnTo>
                    <a:pt x="106" y="592"/>
                  </a:lnTo>
                  <a:lnTo>
                    <a:pt x="85" y="592"/>
                  </a:lnTo>
                  <a:lnTo>
                    <a:pt x="85" y="613"/>
                  </a:lnTo>
                  <a:cubicBezTo>
                    <a:pt x="85" y="613"/>
                    <a:pt x="94" y="603"/>
                    <a:pt x="101" y="603"/>
                  </a:cubicBezTo>
                  <a:cubicBezTo>
                    <a:pt x="104" y="603"/>
                    <a:pt x="106" y="606"/>
                    <a:pt x="106" y="613"/>
                  </a:cubicBezTo>
                  <a:cubicBezTo>
                    <a:pt x="114" y="613"/>
                    <a:pt x="118" y="615"/>
                    <a:pt x="121" y="619"/>
                  </a:cubicBezTo>
                  <a:lnTo>
                    <a:pt x="121" y="619"/>
                  </a:lnTo>
                  <a:cubicBezTo>
                    <a:pt x="123" y="617"/>
                    <a:pt x="125" y="615"/>
                    <a:pt x="127" y="613"/>
                  </a:cubicBezTo>
                  <a:cubicBezTo>
                    <a:pt x="127" y="634"/>
                    <a:pt x="127" y="634"/>
                    <a:pt x="127" y="634"/>
                  </a:cubicBezTo>
                  <a:lnTo>
                    <a:pt x="148" y="634"/>
                  </a:lnTo>
                  <a:cubicBezTo>
                    <a:pt x="138" y="644"/>
                    <a:pt x="133" y="644"/>
                    <a:pt x="130" y="644"/>
                  </a:cubicBezTo>
                  <a:cubicBezTo>
                    <a:pt x="127" y="644"/>
                    <a:pt x="127" y="644"/>
                    <a:pt x="127" y="655"/>
                  </a:cubicBezTo>
                  <a:lnTo>
                    <a:pt x="148" y="655"/>
                  </a:lnTo>
                  <a:cubicBezTo>
                    <a:pt x="148" y="655"/>
                    <a:pt x="148" y="655"/>
                    <a:pt x="148" y="676"/>
                  </a:cubicBezTo>
                  <a:lnTo>
                    <a:pt x="170" y="676"/>
                  </a:lnTo>
                  <a:cubicBezTo>
                    <a:pt x="170" y="687"/>
                    <a:pt x="170" y="687"/>
                    <a:pt x="170" y="687"/>
                  </a:cubicBezTo>
                  <a:cubicBezTo>
                    <a:pt x="170" y="687"/>
                    <a:pt x="170" y="687"/>
                    <a:pt x="170" y="697"/>
                  </a:cubicBezTo>
                  <a:cubicBezTo>
                    <a:pt x="191" y="697"/>
                    <a:pt x="148" y="697"/>
                    <a:pt x="148" y="718"/>
                  </a:cubicBezTo>
                  <a:cubicBezTo>
                    <a:pt x="148" y="718"/>
                    <a:pt x="170" y="740"/>
                    <a:pt x="170" y="740"/>
                  </a:cubicBezTo>
                  <a:cubicBezTo>
                    <a:pt x="170" y="740"/>
                    <a:pt x="170" y="761"/>
                    <a:pt x="170" y="761"/>
                  </a:cubicBezTo>
                  <a:lnTo>
                    <a:pt x="191" y="761"/>
                  </a:lnTo>
                  <a:cubicBezTo>
                    <a:pt x="191" y="761"/>
                    <a:pt x="191" y="782"/>
                    <a:pt x="191" y="782"/>
                  </a:cubicBezTo>
                  <a:cubicBezTo>
                    <a:pt x="191" y="782"/>
                    <a:pt x="191" y="803"/>
                    <a:pt x="191" y="803"/>
                  </a:cubicBezTo>
                  <a:cubicBezTo>
                    <a:pt x="191" y="824"/>
                    <a:pt x="212" y="824"/>
                    <a:pt x="212" y="824"/>
                  </a:cubicBezTo>
                  <a:lnTo>
                    <a:pt x="212" y="845"/>
                  </a:lnTo>
                  <a:cubicBezTo>
                    <a:pt x="212" y="845"/>
                    <a:pt x="212" y="845"/>
                    <a:pt x="212" y="866"/>
                  </a:cubicBezTo>
                  <a:cubicBezTo>
                    <a:pt x="212" y="866"/>
                    <a:pt x="233" y="866"/>
                    <a:pt x="212" y="887"/>
                  </a:cubicBezTo>
                  <a:cubicBezTo>
                    <a:pt x="212" y="887"/>
                    <a:pt x="212" y="887"/>
                    <a:pt x="212" y="909"/>
                  </a:cubicBezTo>
                  <a:lnTo>
                    <a:pt x="254" y="909"/>
                  </a:lnTo>
                  <a:cubicBezTo>
                    <a:pt x="254" y="909"/>
                    <a:pt x="233" y="909"/>
                    <a:pt x="233" y="930"/>
                  </a:cubicBezTo>
                  <a:cubicBezTo>
                    <a:pt x="233" y="930"/>
                    <a:pt x="233" y="930"/>
                    <a:pt x="233" y="951"/>
                  </a:cubicBezTo>
                  <a:lnTo>
                    <a:pt x="254" y="951"/>
                  </a:lnTo>
                  <a:cubicBezTo>
                    <a:pt x="254" y="951"/>
                    <a:pt x="254" y="951"/>
                    <a:pt x="233" y="972"/>
                  </a:cubicBezTo>
                  <a:lnTo>
                    <a:pt x="254" y="972"/>
                  </a:lnTo>
                  <a:cubicBezTo>
                    <a:pt x="233" y="972"/>
                    <a:pt x="233" y="993"/>
                    <a:pt x="254" y="993"/>
                  </a:cubicBezTo>
                  <a:lnTo>
                    <a:pt x="275" y="993"/>
                  </a:lnTo>
                  <a:cubicBezTo>
                    <a:pt x="296" y="993"/>
                    <a:pt x="275" y="993"/>
                    <a:pt x="275" y="972"/>
                  </a:cubicBezTo>
                  <a:lnTo>
                    <a:pt x="275" y="951"/>
                  </a:lnTo>
                  <a:cubicBezTo>
                    <a:pt x="275" y="951"/>
                    <a:pt x="275" y="930"/>
                    <a:pt x="296" y="930"/>
                  </a:cubicBezTo>
                  <a:cubicBezTo>
                    <a:pt x="296" y="930"/>
                    <a:pt x="275" y="930"/>
                    <a:pt x="275" y="909"/>
                  </a:cubicBezTo>
                  <a:cubicBezTo>
                    <a:pt x="296" y="909"/>
                    <a:pt x="275" y="909"/>
                    <a:pt x="275" y="887"/>
                  </a:cubicBezTo>
                  <a:cubicBezTo>
                    <a:pt x="275" y="887"/>
                    <a:pt x="296" y="887"/>
                    <a:pt x="296" y="866"/>
                  </a:cubicBezTo>
                  <a:lnTo>
                    <a:pt x="275" y="866"/>
                  </a:lnTo>
                  <a:cubicBezTo>
                    <a:pt x="296" y="866"/>
                    <a:pt x="275" y="866"/>
                    <a:pt x="275" y="845"/>
                  </a:cubicBezTo>
                  <a:cubicBezTo>
                    <a:pt x="296" y="845"/>
                    <a:pt x="275" y="824"/>
                    <a:pt x="275" y="824"/>
                  </a:cubicBezTo>
                  <a:cubicBezTo>
                    <a:pt x="275" y="824"/>
                    <a:pt x="275" y="824"/>
                    <a:pt x="275" y="803"/>
                  </a:cubicBezTo>
                  <a:cubicBezTo>
                    <a:pt x="275" y="803"/>
                    <a:pt x="296" y="803"/>
                    <a:pt x="275" y="782"/>
                  </a:cubicBezTo>
                  <a:cubicBezTo>
                    <a:pt x="296" y="782"/>
                    <a:pt x="275" y="782"/>
                    <a:pt x="296" y="761"/>
                  </a:cubicBezTo>
                  <a:lnTo>
                    <a:pt x="275" y="761"/>
                  </a:lnTo>
                  <a:cubicBezTo>
                    <a:pt x="254" y="761"/>
                    <a:pt x="296" y="740"/>
                    <a:pt x="275" y="740"/>
                  </a:cubicBezTo>
                  <a:cubicBezTo>
                    <a:pt x="275" y="740"/>
                    <a:pt x="275" y="718"/>
                    <a:pt x="275" y="718"/>
                  </a:cubicBezTo>
                  <a:cubicBezTo>
                    <a:pt x="275" y="718"/>
                    <a:pt x="275" y="697"/>
                    <a:pt x="275" y="697"/>
                  </a:cubicBezTo>
                  <a:lnTo>
                    <a:pt x="275" y="676"/>
                  </a:lnTo>
                  <a:lnTo>
                    <a:pt x="254" y="655"/>
                  </a:lnTo>
                  <a:cubicBezTo>
                    <a:pt x="254" y="655"/>
                    <a:pt x="275" y="634"/>
                    <a:pt x="275" y="634"/>
                  </a:cubicBezTo>
                  <a:cubicBezTo>
                    <a:pt x="275" y="634"/>
                    <a:pt x="275" y="613"/>
                    <a:pt x="254" y="613"/>
                  </a:cubicBezTo>
                  <a:lnTo>
                    <a:pt x="275" y="613"/>
                  </a:lnTo>
                  <a:cubicBezTo>
                    <a:pt x="254" y="613"/>
                    <a:pt x="275" y="592"/>
                    <a:pt x="275" y="592"/>
                  </a:cubicBezTo>
                  <a:lnTo>
                    <a:pt x="254" y="592"/>
                  </a:lnTo>
                  <a:cubicBezTo>
                    <a:pt x="254" y="592"/>
                    <a:pt x="254" y="592"/>
                    <a:pt x="254" y="571"/>
                  </a:cubicBezTo>
                  <a:cubicBezTo>
                    <a:pt x="254" y="571"/>
                    <a:pt x="254" y="549"/>
                    <a:pt x="254" y="549"/>
                  </a:cubicBezTo>
                  <a:cubicBezTo>
                    <a:pt x="233" y="549"/>
                    <a:pt x="254" y="528"/>
                    <a:pt x="254" y="528"/>
                  </a:cubicBezTo>
                  <a:cubicBezTo>
                    <a:pt x="254" y="507"/>
                    <a:pt x="254" y="507"/>
                    <a:pt x="254" y="486"/>
                  </a:cubicBezTo>
                  <a:lnTo>
                    <a:pt x="233" y="486"/>
                  </a:lnTo>
                  <a:cubicBezTo>
                    <a:pt x="233" y="486"/>
                    <a:pt x="233" y="486"/>
                    <a:pt x="233" y="465"/>
                  </a:cubicBezTo>
                  <a:lnTo>
                    <a:pt x="233" y="444"/>
                  </a:lnTo>
                  <a:lnTo>
                    <a:pt x="212" y="444"/>
                  </a:lnTo>
                  <a:cubicBezTo>
                    <a:pt x="219" y="444"/>
                    <a:pt x="224" y="441"/>
                    <a:pt x="227" y="438"/>
                  </a:cubicBezTo>
                  <a:lnTo>
                    <a:pt x="227" y="438"/>
                  </a:lnTo>
                  <a:cubicBezTo>
                    <a:pt x="221" y="444"/>
                    <a:pt x="212" y="444"/>
                    <a:pt x="212" y="444"/>
                  </a:cubicBezTo>
                  <a:cubicBezTo>
                    <a:pt x="212" y="444"/>
                    <a:pt x="212" y="423"/>
                    <a:pt x="212" y="423"/>
                  </a:cubicBezTo>
                  <a:cubicBezTo>
                    <a:pt x="212" y="423"/>
                    <a:pt x="212" y="402"/>
                    <a:pt x="212" y="402"/>
                  </a:cubicBezTo>
                  <a:cubicBezTo>
                    <a:pt x="212" y="380"/>
                    <a:pt x="212" y="359"/>
                    <a:pt x="212" y="359"/>
                  </a:cubicBezTo>
                  <a:cubicBezTo>
                    <a:pt x="212" y="338"/>
                    <a:pt x="191" y="338"/>
                    <a:pt x="191" y="338"/>
                  </a:cubicBezTo>
                  <a:cubicBezTo>
                    <a:pt x="191" y="338"/>
                    <a:pt x="191" y="338"/>
                    <a:pt x="191" y="317"/>
                  </a:cubicBezTo>
                  <a:cubicBezTo>
                    <a:pt x="191" y="317"/>
                    <a:pt x="191" y="317"/>
                    <a:pt x="191" y="296"/>
                  </a:cubicBezTo>
                  <a:cubicBezTo>
                    <a:pt x="191" y="275"/>
                    <a:pt x="191" y="275"/>
                    <a:pt x="170" y="275"/>
                  </a:cubicBezTo>
                  <a:lnTo>
                    <a:pt x="191" y="275"/>
                  </a:lnTo>
                  <a:cubicBezTo>
                    <a:pt x="191" y="254"/>
                    <a:pt x="170" y="254"/>
                    <a:pt x="191" y="254"/>
                  </a:cubicBezTo>
                  <a:cubicBezTo>
                    <a:pt x="170" y="254"/>
                    <a:pt x="170" y="233"/>
                    <a:pt x="170" y="211"/>
                  </a:cubicBezTo>
                  <a:cubicBezTo>
                    <a:pt x="170" y="190"/>
                    <a:pt x="170" y="190"/>
                    <a:pt x="170" y="190"/>
                  </a:cubicBezTo>
                  <a:cubicBezTo>
                    <a:pt x="170" y="190"/>
                    <a:pt x="170" y="21"/>
                    <a:pt x="85" y="0"/>
                  </a:cubicBezTo>
                  <a:cubicBezTo>
                    <a:pt x="64" y="0"/>
                    <a:pt x="64" y="0"/>
                    <a:pt x="64" y="21"/>
                  </a:cubicBezTo>
                  <a:lnTo>
                    <a:pt x="64" y="0"/>
                  </a:lnTo>
                  <a:close/>
                  <a:moveTo>
                    <a:pt x="254" y="993"/>
                  </a:moveTo>
                  <a:cubicBezTo>
                    <a:pt x="233" y="993"/>
                    <a:pt x="254" y="1014"/>
                    <a:pt x="233" y="1014"/>
                  </a:cubicBezTo>
                  <a:lnTo>
                    <a:pt x="275" y="1014"/>
                  </a:lnTo>
                  <a:cubicBezTo>
                    <a:pt x="275" y="1004"/>
                    <a:pt x="270" y="1004"/>
                    <a:pt x="265" y="1004"/>
                  </a:cubicBezTo>
                  <a:cubicBezTo>
                    <a:pt x="259" y="1004"/>
                    <a:pt x="254" y="1004"/>
                    <a:pt x="254" y="99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8" name="Google Shape;13958;p67"/>
            <p:cNvSpPr/>
            <p:nvPr/>
          </p:nvSpPr>
          <p:spPr>
            <a:xfrm>
              <a:off x="7721535" y="399034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cubicBezTo>
                    <a:pt x="22" y="1"/>
                    <a:pt x="2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59" name="Google Shape;13959;p67"/>
            <p:cNvSpPr/>
            <p:nvPr/>
          </p:nvSpPr>
          <p:spPr>
            <a:xfrm>
              <a:off x="7721535" y="398788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0" name="Google Shape;13960;p67"/>
            <p:cNvSpPr/>
            <p:nvPr/>
          </p:nvSpPr>
          <p:spPr>
            <a:xfrm>
              <a:off x="7720713" y="398706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1" name="Google Shape;13961;p67"/>
            <p:cNvSpPr/>
            <p:nvPr/>
          </p:nvSpPr>
          <p:spPr>
            <a:xfrm>
              <a:off x="7723178" y="39919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2" name="Google Shape;13962;p67"/>
            <p:cNvSpPr/>
            <p:nvPr/>
          </p:nvSpPr>
          <p:spPr>
            <a:xfrm>
              <a:off x="7724000" y="399695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3" name="Google Shape;13963;p67"/>
            <p:cNvSpPr/>
            <p:nvPr/>
          </p:nvSpPr>
          <p:spPr>
            <a:xfrm>
              <a:off x="7724821" y="399695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4" name="Google Shape;13964;p67"/>
            <p:cNvSpPr/>
            <p:nvPr/>
          </p:nvSpPr>
          <p:spPr>
            <a:xfrm>
              <a:off x="7722357" y="39911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5" name="Google Shape;13965;p67"/>
            <p:cNvSpPr/>
            <p:nvPr/>
          </p:nvSpPr>
          <p:spPr>
            <a:xfrm>
              <a:off x="7724000" y="399695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6" name="Google Shape;13966;p67"/>
            <p:cNvSpPr/>
            <p:nvPr/>
          </p:nvSpPr>
          <p:spPr>
            <a:xfrm>
              <a:off x="7724000" y="3996958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7" name="Google Shape;13967;p67"/>
            <p:cNvSpPr/>
            <p:nvPr/>
          </p:nvSpPr>
          <p:spPr>
            <a:xfrm>
              <a:off x="7724000" y="3993672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8" name="Google Shape;13968;p67"/>
            <p:cNvSpPr/>
            <p:nvPr/>
          </p:nvSpPr>
          <p:spPr>
            <a:xfrm>
              <a:off x="7724000" y="399695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69" name="Google Shape;13969;p67"/>
            <p:cNvSpPr/>
            <p:nvPr/>
          </p:nvSpPr>
          <p:spPr>
            <a:xfrm>
              <a:off x="7724000" y="39977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0" name="Google Shape;13970;p67"/>
            <p:cNvSpPr/>
            <p:nvPr/>
          </p:nvSpPr>
          <p:spPr>
            <a:xfrm>
              <a:off x="7724000" y="39953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1" name="Google Shape;13971;p67"/>
            <p:cNvSpPr/>
            <p:nvPr/>
          </p:nvSpPr>
          <p:spPr>
            <a:xfrm>
              <a:off x="7804160" y="399034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2" name="Google Shape;13972;p67"/>
            <p:cNvSpPr/>
            <p:nvPr/>
          </p:nvSpPr>
          <p:spPr>
            <a:xfrm>
              <a:off x="7802517" y="398788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3" name="Google Shape;13973;p67"/>
            <p:cNvSpPr/>
            <p:nvPr/>
          </p:nvSpPr>
          <p:spPr>
            <a:xfrm>
              <a:off x="7804160" y="39911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4" name="Google Shape;13974;p67"/>
            <p:cNvSpPr/>
            <p:nvPr/>
          </p:nvSpPr>
          <p:spPr>
            <a:xfrm>
              <a:off x="7800052" y="398291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5" name="Google Shape;13975;p67"/>
            <p:cNvSpPr/>
            <p:nvPr/>
          </p:nvSpPr>
          <p:spPr>
            <a:xfrm>
              <a:off x="7801695" y="398537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6" name="Google Shape;13976;p67"/>
            <p:cNvSpPr/>
            <p:nvPr/>
          </p:nvSpPr>
          <p:spPr>
            <a:xfrm>
              <a:off x="7803338" y="399367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7" name="Google Shape;13977;p67"/>
            <p:cNvSpPr/>
            <p:nvPr/>
          </p:nvSpPr>
          <p:spPr>
            <a:xfrm>
              <a:off x="7804160" y="399449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8" name="Google Shape;13978;p67"/>
            <p:cNvSpPr/>
            <p:nvPr/>
          </p:nvSpPr>
          <p:spPr>
            <a:xfrm>
              <a:off x="7804160" y="3993672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79" name="Google Shape;13979;p67"/>
            <p:cNvSpPr/>
            <p:nvPr/>
          </p:nvSpPr>
          <p:spPr>
            <a:xfrm>
              <a:off x="7804160" y="399367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0" name="Google Shape;13980;p67"/>
            <p:cNvSpPr/>
            <p:nvPr/>
          </p:nvSpPr>
          <p:spPr>
            <a:xfrm>
              <a:off x="7787651" y="396722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1" name="Google Shape;13981;p67"/>
            <p:cNvSpPr/>
            <p:nvPr/>
          </p:nvSpPr>
          <p:spPr>
            <a:xfrm>
              <a:off x="7797548" y="39787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2" name="Google Shape;13982;p67"/>
            <p:cNvSpPr/>
            <p:nvPr/>
          </p:nvSpPr>
          <p:spPr>
            <a:xfrm>
              <a:off x="7786829" y="396804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3" name="Google Shape;13983;p67"/>
            <p:cNvSpPr/>
            <p:nvPr/>
          </p:nvSpPr>
          <p:spPr>
            <a:xfrm>
              <a:off x="7801695" y="3992811"/>
              <a:ext cx="861" cy="900"/>
            </a:xfrm>
            <a:custGeom>
              <a:avLst/>
              <a:gdLst/>
              <a:ahLst/>
              <a:cxnLst/>
              <a:rect l="l" t="t" r="r" b="b"/>
              <a:pathLst>
                <a:path w="22" h="23" extrusionOk="0">
                  <a:moveTo>
                    <a:pt x="22" y="1"/>
                  </a:moveTo>
                  <a:cubicBezTo>
                    <a:pt x="0" y="22"/>
                    <a:pt x="0" y="1"/>
                    <a:pt x="0" y="1"/>
                  </a:cubicBezTo>
                  <a:cubicBezTo>
                    <a:pt x="0" y="1"/>
                    <a:pt x="0" y="22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4" name="Google Shape;13984;p67"/>
            <p:cNvSpPr/>
            <p:nvPr/>
          </p:nvSpPr>
          <p:spPr>
            <a:xfrm>
              <a:off x="7791797" y="3981271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5" name="Google Shape;13985;p67"/>
            <p:cNvSpPr/>
            <p:nvPr/>
          </p:nvSpPr>
          <p:spPr>
            <a:xfrm>
              <a:off x="7786829" y="396804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6" name="Google Shape;13986;p67"/>
            <p:cNvSpPr/>
            <p:nvPr/>
          </p:nvSpPr>
          <p:spPr>
            <a:xfrm>
              <a:off x="7794262" y="397465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7" name="Google Shape;13987;p67"/>
            <p:cNvSpPr/>
            <p:nvPr/>
          </p:nvSpPr>
          <p:spPr>
            <a:xfrm>
              <a:off x="7794262" y="39738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8" name="Google Shape;13988;p67"/>
            <p:cNvSpPr/>
            <p:nvPr/>
          </p:nvSpPr>
          <p:spPr>
            <a:xfrm>
              <a:off x="7787651" y="396722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89" name="Google Shape;13989;p67"/>
            <p:cNvSpPr/>
            <p:nvPr/>
          </p:nvSpPr>
          <p:spPr>
            <a:xfrm>
              <a:off x="7792619" y="39721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0" name="Google Shape;13990;p67"/>
            <p:cNvSpPr/>
            <p:nvPr/>
          </p:nvSpPr>
          <p:spPr>
            <a:xfrm>
              <a:off x="7801695" y="39862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1" name="Google Shape;13991;p67"/>
            <p:cNvSpPr/>
            <p:nvPr/>
          </p:nvSpPr>
          <p:spPr>
            <a:xfrm>
              <a:off x="7796727" y="3987061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2" name="Google Shape;13992;p67"/>
            <p:cNvSpPr/>
            <p:nvPr/>
          </p:nvSpPr>
          <p:spPr>
            <a:xfrm>
              <a:off x="7796727" y="39862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3" name="Google Shape;13993;p67"/>
            <p:cNvSpPr/>
            <p:nvPr/>
          </p:nvSpPr>
          <p:spPr>
            <a:xfrm>
              <a:off x="7798370" y="398870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4" name="Google Shape;13994;p67"/>
            <p:cNvSpPr/>
            <p:nvPr/>
          </p:nvSpPr>
          <p:spPr>
            <a:xfrm>
              <a:off x="7797548" y="398788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5" name="Google Shape;13995;p67"/>
            <p:cNvSpPr/>
            <p:nvPr/>
          </p:nvSpPr>
          <p:spPr>
            <a:xfrm>
              <a:off x="7795905" y="39862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6" name="Google Shape;13996;p67"/>
            <p:cNvSpPr/>
            <p:nvPr/>
          </p:nvSpPr>
          <p:spPr>
            <a:xfrm>
              <a:off x="7786007" y="3967226"/>
              <a:ext cx="19014" cy="28129"/>
            </a:xfrm>
            <a:custGeom>
              <a:avLst/>
              <a:gdLst/>
              <a:ahLst/>
              <a:cxnLst/>
              <a:rect l="l" t="t" r="r" b="b"/>
              <a:pathLst>
                <a:path w="486" h="719" extrusionOk="0">
                  <a:moveTo>
                    <a:pt x="21" y="0"/>
                  </a:moveTo>
                  <a:cubicBezTo>
                    <a:pt x="21" y="21"/>
                    <a:pt x="21" y="21"/>
                    <a:pt x="21" y="21"/>
                  </a:cubicBezTo>
                  <a:cubicBezTo>
                    <a:pt x="21" y="21"/>
                    <a:pt x="42" y="0"/>
                    <a:pt x="21" y="0"/>
                  </a:cubicBezTo>
                  <a:close/>
                  <a:moveTo>
                    <a:pt x="296" y="486"/>
                  </a:moveTo>
                  <a:cubicBezTo>
                    <a:pt x="275" y="507"/>
                    <a:pt x="275" y="507"/>
                    <a:pt x="275" y="507"/>
                  </a:cubicBezTo>
                  <a:cubicBezTo>
                    <a:pt x="296" y="507"/>
                    <a:pt x="296" y="486"/>
                    <a:pt x="296" y="486"/>
                  </a:cubicBezTo>
                  <a:close/>
                  <a:moveTo>
                    <a:pt x="296" y="528"/>
                  </a:moveTo>
                  <a:cubicBezTo>
                    <a:pt x="285" y="539"/>
                    <a:pt x="285" y="539"/>
                    <a:pt x="288" y="539"/>
                  </a:cubicBezTo>
                  <a:cubicBezTo>
                    <a:pt x="291" y="539"/>
                    <a:pt x="296" y="539"/>
                    <a:pt x="296" y="549"/>
                  </a:cubicBezTo>
                  <a:cubicBezTo>
                    <a:pt x="296" y="549"/>
                    <a:pt x="296" y="528"/>
                    <a:pt x="296" y="528"/>
                  </a:cubicBezTo>
                  <a:close/>
                  <a:moveTo>
                    <a:pt x="444" y="549"/>
                  </a:moveTo>
                  <a:cubicBezTo>
                    <a:pt x="444" y="549"/>
                    <a:pt x="432" y="561"/>
                    <a:pt x="435" y="567"/>
                  </a:cubicBezTo>
                  <a:lnTo>
                    <a:pt x="435" y="567"/>
                  </a:lnTo>
                  <a:cubicBezTo>
                    <a:pt x="439" y="564"/>
                    <a:pt x="444" y="559"/>
                    <a:pt x="444" y="549"/>
                  </a:cubicBezTo>
                  <a:close/>
                  <a:moveTo>
                    <a:pt x="42" y="0"/>
                  </a:moveTo>
                  <a:cubicBezTo>
                    <a:pt x="42" y="0"/>
                    <a:pt x="42" y="0"/>
                    <a:pt x="21" y="21"/>
                  </a:cubicBezTo>
                  <a:lnTo>
                    <a:pt x="21" y="42"/>
                  </a:lnTo>
                  <a:cubicBezTo>
                    <a:pt x="0" y="42"/>
                    <a:pt x="0" y="42"/>
                    <a:pt x="0" y="63"/>
                  </a:cubicBezTo>
                  <a:lnTo>
                    <a:pt x="0" y="63"/>
                  </a:lnTo>
                  <a:lnTo>
                    <a:pt x="0" y="63"/>
                  </a:lnTo>
                  <a:cubicBezTo>
                    <a:pt x="0" y="70"/>
                    <a:pt x="2" y="73"/>
                    <a:pt x="6" y="73"/>
                  </a:cubicBezTo>
                  <a:cubicBezTo>
                    <a:pt x="7" y="73"/>
                    <a:pt x="8" y="73"/>
                    <a:pt x="9" y="72"/>
                  </a:cubicBezTo>
                  <a:lnTo>
                    <a:pt x="9" y="72"/>
                  </a:lnTo>
                  <a:lnTo>
                    <a:pt x="21" y="85"/>
                  </a:lnTo>
                  <a:lnTo>
                    <a:pt x="0" y="85"/>
                  </a:lnTo>
                  <a:cubicBezTo>
                    <a:pt x="0" y="85"/>
                    <a:pt x="0" y="106"/>
                    <a:pt x="0" y="10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0" y="116"/>
                    <a:pt x="0" y="127"/>
                  </a:cubicBezTo>
                  <a:cubicBezTo>
                    <a:pt x="0" y="148"/>
                    <a:pt x="0" y="148"/>
                    <a:pt x="0" y="169"/>
                  </a:cubicBezTo>
                  <a:lnTo>
                    <a:pt x="21" y="169"/>
                  </a:lnTo>
                  <a:cubicBezTo>
                    <a:pt x="0" y="169"/>
                    <a:pt x="21" y="190"/>
                    <a:pt x="21" y="211"/>
                  </a:cubicBezTo>
                  <a:cubicBezTo>
                    <a:pt x="39" y="211"/>
                    <a:pt x="42" y="226"/>
                    <a:pt x="55" y="244"/>
                  </a:cubicBezTo>
                  <a:lnTo>
                    <a:pt x="55" y="244"/>
                  </a:lnTo>
                  <a:cubicBezTo>
                    <a:pt x="51" y="254"/>
                    <a:pt x="64" y="254"/>
                    <a:pt x="64" y="254"/>
                  </a:cubicBezTo>
                  <a:cubicBezTo>
                    <a:pt x="85" y="275"/>
                    <a:pt x="64" y="275"/>
                    <a:pt x="85" y="275"/>
                  </a:cubicBezTo>
                  <a:cubicBezTo>
                    <a:pt x="85" y="296"/>
                    <a:pt x="85" y="296"/>
                    <a:pt x="85" y="296"/>
                  </a:cubicBezTo>
                  <a:lnTo>
                    <a:pt x="106" y="296"/>
                  </a:lnTo>
                  <a:cubicBezTo>
                    <a:pt x="106" y="296"/>
                    <a:pt x="106" y="296"/>
                    <a:pt x="106" y="317"/>
                  </a:cubicBezTo>
                  <a:cubicBezTo>
                    <a:pt x="106" y="317"/>
                    <a:pt x="127" y="338"/>
                    <a:pt x="127" y="338"/>
                  </a:cubicBezTo>
                  <a:cubicBezTo>
                    <a:pt x="127" y="338"/>
                    <a:pt x="127" y="338"/>
                    <a:pt x="127" y="359"/>
                  </a:cubicBezTo>
                  <a:lnTo>
                    <a:pt x="148" y="359"/>
                  </a:lnTo>
                  <a:cubicBezTo>
                    <a:pt x="148" y="380"/>
                    <a:pt x="148" y="380"/>
                    <a:pt x="148" y="380"/>
                  </a:cubicBezTo>
                  <a:lnTo>
                    <a:pt x="169" y="380"/>
                  </a:lnTo>
                  <a:cubicBezTo>
                    <a:pt x="169" y="380"/>
                    <a:pt x="169" y="380"/>
                    <a:pt x="169" y="401"/>
                  </a:cubicBezTo>
                  <a:cubicBezTo>
                    <a:pt x="169" y="401"/>
                    <a:pt x="169" y="423"/>
                    <a:pt x="169" y="423"/>
                  </a:cubicBezTo>
                  <a:cubicBezTo>
                    <a:pt x="169" y="423"/>
                    <a:pt x="190" y="423"/>
                    <a:pt x="190" y="444"/>
                  </a:cubicBezTo>
                  <a:lnTo>
                    <a:pt x="211" y="465"/>
                  </a:lnTo>
                  <a:cubicBezTo>
                    <a:pt x="211" y="472"/>
                    <a:pt x="214" y="474"/>
                    <a:pt x="217" y="474"/>
                  </a:cubicBezTo>
                  <a:cubicBezTo>
                    <a:pt x="223" y="474"/>
                    <a:pt x="233" y="465"/>
                    <a:pt x="233" y="465"/>
                  </a:cubicBezTo>
                  <a:lnTo>
                    <a:pt x="254" y="465"/>
                  </a:lnTo>
                  <a:lnTo>
                    <a:pt x="254" y="486"/>
                  </a:lnTo>
                  <a:lnTo>
                    <a:pt x="296" y="486"/>
                  </a:lnTo>
                  <a:cubicBezTo>
                    <a:pt x="296" y="486"/>
                    <a:pt x="296" y="507"/>
                    <a:pt x="296" y="507"/>
                  </a:cubicBezTo>
                  <a:cubicBezTo>
                    <a:pt x="317" y="507"/>
                    <a:pt x="275" y="528"/>
                    <a:pt x="296" y="528"/>
                  </a:cubicBezTo>
                  <a:lnTo>
                    <a:pt x="317" y="528"/>
                  </a:lnTo>
                  <a:cubicBezTo>
                    <a:pt x="306" y="539"/>
                    <a:pt x="306" y="539"/>
                    <a:pt x="309" y="539"/>
                  </a:cubicBezTo>
                  <a:cubicBezTo>
                    <a:pt x="312" y="539"/>
                    <a:pt x="317" y="539"/>
                    <a:pt x="317" y="549"/>
                  </a:cubicBezTo>
                  <a:lnTo>
                    <a:pt x="338" y="549"/>
                  </a:lnTo>
                  <a:cubicBezTo>
                    <a:pt x="338" y="549"/>
                    <a:pt x="338" y="570"/>
                    <a:pt x="338" y="570"/>
                  </a:cubicBezTo>
                  <a:lnTo>
                    <a:pt x="359" y="570"/>
                  </a:lnTo>
                  <a:cubicBezTo>
                    <a:pt x="338" y="592"/>
                    <a:pt x="338" y="592"/>
                    <a:pt x="338" y="592"/>
                  </a:cubicBezTo>
                  <a:lnTo>
                    <a:pt x="380" y="592"/>
                  </a:lnTo>
                  <a:lnTo>
                    <a:pt x="359" y="613"/>
                  </a:lnTo>
                  <a:lnTo>
                    <a:pt x="401" y="613"/>
                  </a:lnTo>
                  <a:cubicBezTo>
                    <a:pt x="391" y="623"/>
                    <a:pt x="391" y="623"/>
                    <a:pt x="391" y="623"/>
                  </a:cubicBezTo>
                  <a:cubicBezTo>
                    <a:pt x="391" y="623"/>
                    <a:pt x="391" y="623"/>
                    <a:pt x="380" y="634"/>
                  </a:cubicBezTo>
                  <a:lnTo>
                    <a:pt x="401" y="634"/>
                  </a:lnTo>
                  <a:cubicBezTo>
                    <a:pt x="401" y="634"/>
                    <a:pt x="401" y="634"/>
                    <a:pt x="401" y="655"/>
                  </a:cubicBezTo>
                  <a:cubicBezTo>
                    <a:pt x="401" y="655"/>
                    <a:pt x="422" y="634"/>
                    <a:pt x="423" y="634"/>
                  </a:cubicBezTo>
                  <a:lnTo>
                    <a:pt x="423" y="634"/>
                  </a:lnTo>
                  <a:cubicBezTo>
                    <a:pt x="422" y="634"/>
                    <a:pt x="402" y="655"/>
                    <a:pt x="423" y="655"/>
                  </a:cubicBezTo>
                  <a:cubicBezTo>
                    <a:pt x="423" y="655"/>
                    <a:pt x="423" y="655"/>
                    <a:pt x="423" y="676"/>
                  </a:cubicBezTo>
                  <a:lnTo>
                    <a:pt x="444" y="676"/>
                  </a:lnTo>
                  <a:cubicBezTo>
                    <a:pt x="444" y="697"/>
                    <a:pt x="444" y="697"/>
                    <a:pt x="444" y="697"/>
                  </a:cubicBezTo>
                  <a:cubicBezTo>
                    <a:pt x="444" y="708"/>
                    <a:pt x="449" y="708"/>
                    <a:pt x="452" y="708"/>
                  </a:cubicBezTo>
                  <a:cubicBezTo>
                    <a:pt x="454" y="708"/>
                    <a:pt x="454" y="708"/>
                    <a:pt x="444" y="718"/>
                  </a:cubicBezTo>
                  <a:lnTo>
                    <a:pt x="444" y="718"/>
                  </a:lnTo>
                  <a:cubicBezTo>
                    <a:pt x="444" y="718"/>
                    <a:pt x="444" y="718"/>
                    <a:pt x="465" y="697"/>
                  </a:cubicBezTo>
                  <a:lnTo>
                    <a:pt x="465" y="697"/>
                  </a:lnTo>
                  <a:cubicBezTo>
                    <a:pt x="465" y="697"/>
                    <a:pt x="465" y="697"/>
                    <a:pt x="465" y="697"/>
                  </a:cubicBezTo>
                  <a:cubicBezTo>
                    <a:pt x="465" y="676"/>
                    <a:pt x="486" y="676"/>
                    <a:pt x="486" y="676"/>
                  </a:cubicBezTo>
                  <a:lnTo>
                    <a:pt x="465" y="676"/>
                  </a:lnTo>
                  <a:cubicBezTo>
                    <a:pt x="465" y="676"/>
                    <a:pt x="465" y="655"/>
                    <a:pt x="486" y="655"/>
                  </a:cubicBezTo>
                  <a:lnTo>
                    <a:pt x="465" y="655"/>
                  </a:lnTo>
                  <a:cubicBezTo>
                    <a:pt x="465" y="655"/>
                    <a:pt x="465" y="634"/>
                    <a:pt x="465" y="634"/>
                  </a:cubicBezTo>
                  <a:cubicBezTo>
                    <a:pt x="465" y="634"/>
                    <a:pt x="465" y="613"/>
                    <a:pt x="465" y="613"/>
                  </a:cubicBezTo>
                  <a:cubicBezTo>
                    <a:pt x="465" y="613"/>
                    <a:pt x="465" y="603"/>
                    <a:pt x="459" y="603"/>
                  </a:cubicBezTo>
                  <a:cubicBezTo>
                    <a:pt x="455" y="603"/>
                    <a:pt x="451" y="606"/>
                    <a:pt x="444" y="613"/>
                  </a:cubicBezTo>
                  <a:cubicBezTo>
                    <a:pt x="465" y="592"/>
                    <a:pt x="465" y="592"/>
                    <a:pt x="465" y="592"/>
                  </a:cubicBezTo>
                  <a:lnTo>
                    <a:pt x="444" y="592"/>
                  </a:lnTo>
                  <a:cubicBezTo>
                    <a:pt x="444" y="581"/>
                    <a:pt x="444" y="581"/>
                    <a:pt x="444" y="581"/>
                  </a:cubicBezTo>
                  <a:cubicBezTo>
                    <a:pt x="444" y="581"/>
                    <a:pt x="444" y="581"/>
                    <a:pt x="444" y="570"/>
                  </a:cubicBezTo>
                  <a:cubicBezTo>
                    <a:pt x="438" y="570"/>
                    <a:pt x="436" y="569"/>
                    <a:pt x="435" y="567"/>
                  </a:cubicBezTo>
                  <a:lnTo>
                    <a:pt x="435" y="567"/>
                  </a:lnTo>
                  <a:cubicBezTo>
                    <a:pt x="429" y="570"/>
                    <a:pt x="423" y="570"/>
                    <a:pt x="423" y="570"/>
                  </a:cubicBezTo>
                  <a:cubicBezTo>
                    <a:pt x="423" y="570"/>
                    <a:pt x="423" y="549"/>
                    <a:pt x="444" y="549"/>
                  </a:cubicBezTo>
                  <a:lnTo>
                    <a:pt x="423" y="549"/>
                  </a:lnTo>
                  <a:lnTo>
                    <a:pt x="423" y="528"/>
                  </a:lnTo>
                  <a:lnTo>
                    <a:pt x="423" y="507"/>
                  </a:lnTo>
                  <a:cubicBezTo>
                    <a:pt x="401" y="507"/>
                    <a:pt x="423" y="486"/>
                    <a:pt x="401" y="486"/>
                  </a:cubicBezTo>
                  <a:cubicBezTo>
                    <a:pt x="401" y="486"/>
                    <a:pt x="401" y="465"/>
                    <a:pt x="401" y="465"/>
                  </a:cubicBezTo>
                  <a:lnTo>
                    <a:pt x="380" y="465"/>
                  </a:lnTo>
                  <a:lnTo>
                    <a:pt x="380" y="444"/>
                  </a:lnTo>
                  <a:cubicBezTo>
                    <a:pt x="359" y="423"/>
                    <a:pt x="380" y="423"/>
                    <a:pt x="380" y="423"/>
                  </a:cubicBezTo>
                  <a:cubicBezTo>
                    <a:pt x="380" y="401"/>
                    <a:pt x="359" y="401"/>
                    <a:pt x="359" y="401"/>
                  </a:cubicBezTo>
                  <a:cubicBezTo>
                    <a:pt x="338" y="380"/>
                    <a:pt x="359" y="380"/>
                    <a:pt x="359" y="380"/>
                  </a:cubicBezTo>
                  <a:lnTo>
                    <a:pt x="338" y="380"/>
                  </a:lnTo>
                  <a:cubicBezTo>
                    <a:pt x="338" y="380"/>
                    <a:pt x="338" y="380"/>
                    <a:pt x="338" y="359"/>
                  </a:cubicBezTo>
                  <a:cubicBezTo>
                    <a:pt x="317" y="359"/>
                    <a:pt x="338" y="338"/>
                    <a:pt x="317" y="338"/>
                  </a:cubicBezTo>
                  <a:cubicBezTo>
                    <a:pt x="317" y="338"/>
                    <a:pt x="317" y="317"/>
                    <a:pt x="317" y="317"/>
                  </a:cubicBezTo>
                  <a:lnTo>
                    <a:pt x="296" y="317"/>
                  </a:lnTo>
                  <a:cubicBezTo>
                    <a:pt x="296" y="317"/>
                    <a:pt x="296" y="317"/>
                    <a:pt x="296" y="296"/>
                  </a:cubicBezTo>
                  <a:lnTo>
                    <a:pt x="275" y="296"/>
                  </a:lnTo>
                  <a:lnTo>
                    <a:pt x="275" y="275"/>
                  </a:lnTo>
                  <a:cubicBezTo>
                    <a:pt x="254" y="275"/>
                    <a:pt x="274" y="254"/>
                    <a:pt x="275" y="254"/>
                  </a:cubicBezTo>
                  <a:lnTo>
                    <a:pt x="275" y="254"/>
                  </a:lnTo>
                  <a:cubicBezTo>
                    <a:pt x="268" y="261"/>
                    <a:pt x="265" y="263"/>
                    <a:pt x="265" y="263"/>
                  </a:cubicBezTo>
                  <a:cubicBezTo>
                    <a:pt x="263" y="263"/>
                    <a:pt x="268" y="254"/>
                    <a:pt x="254" y="254"/>
                  </a:cubicBezTo>
                  <a:cubicBezTo>
                    <a:pt x="254" y="232"/>
                    <a:pt x="233" y="232"/>
                    <a:pt x="233" y="211"/>
                  </a:cubicBezTo>
                  <a:lnTo>
                    <a:pt x="211" y="211"/>
                  </a:lnTo>
                  <a:cubicBezTo>
                    <a:pt x="211" y="211"/>
                    <a:pt x="211" y="190"/>
                    <a:pt x="211" y="190"/>
                  </a:cubicBezTo>
                  <a:cubicBezTo>
                    <a:pt x="197" y="190"/>
                    <a:pt x="202" y="181"/>
                    <a:pt x="207" y="181"/>
                  </a:cubicBezTo>
                  <a:lnTo>
                    <a:pt x="207" y="181"/>
                  </a:lnTo>
                  <a:cubicBezTo>
                    <a:pt x="209" y="181"/>
                    <a:pt x="211" y="183"/>
                    <a:pt x="211" y="190"/>
                  </a:cubicBezTo>
                  <a:cubicBezTo>
                    <a:pt x="211" y="190"/>
                    <a:pt x="211" y="190"/>
                    <a:pt x="211" y="169"/>
                  </a:cubicBezTo>
                  <a:lnTo>
                    <a:pt x="190" y="169"/>
                  </a:lnTo>
                  <a:cubicBezTo>
                    <a:pt x="190" y="169"/>
                    <a:pt x="190" y="169"/>
                    <a:pt x="190" y="148"/>
                  </a:cubicBezTo>
                  <a:cubicBezTo>
                    <a:pt x="190" y="148"/>
                    <a:pt x="169" y="148"/>
                    <a:pt x="169" y="127"/>
                  </a:cubicBezTo>
                  <a:lnTo>
                    <a:pt x="148" y="127"/>
                  </a:lnTo>
                  <a:cubicBezTo>
                    <a:pt x="148" y="127"/>
                    <a:pt x="148" y="106"/>
                    <a:pt x="169" y="106"/>
                  </a:cubicBezTo>
                  <a:cubicBezTo>
                    <a:pt x="169" y="106"/>
                    <a:pt x="106" y="0"/>
                    <a:pt x="42" y="0"/>
                  </a:cubicBezTo>
                  <a:close/>
                  <a:moveTo>
                    <a:pt x="465" y="697"/>
                  </a:moveTo>
                  <a:cubicBezTo>
                    <a:pt x="465" y="718"/>
                    <a:pt x="465" y="718"/>
                    <a:pt x="444" y="718"/>
                  </a:cubicBezTo>
                  <a:lnTo>
                    <a:pt x="465" y="718"/>
                  </a:lnTo>
                  <a:cubicBezTo>
                    <a:pt x="465" y="708"/>
                    <a:pt x="465" y="708"/>
                    <a:pt x="465" y="708"/>
                  </a:cubicBezTo>
                  <a:cubicBezTo>
                    <a:pt x="465" y="708"/>
                    <a:pt x="465" y="708"/>
                    <a:pt x="465" y="69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7" name="Google Shape;13997;p67"/>
            <p:cNvSpPr/>
            <p:nvPr/>
          </p:nvSpPr>
          <p:spPr>
            <a:xfrm>
              <a:off x="7797548" y="398870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8" name="Google Shape;13998;p67"/>
            <p:cNvSpPr/>
            <p:nvPr/>
          </p:nvSpPr>
          <p:spPr>
            <a:xfrm>
              <a:off x="7796727" y="39862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99" name="Google Shape;13999;p67"/>
            <p:cNvSpPr/>
            <p:nvPr/>
          </p:nvSpPr>
          <p:spPr>
            <a:xfrm>
              <a:off x="7795905" y="39862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0" name="Google Shape;14000;p67"/>
            <p:cNvSpPr/>
            <p:nvPr/>
          </p:nvSpPr>
          <p:spPr>
            <a:xfrm>
              <a:off x="7799231" y="398952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1" name="Google Shape;14001;p67"/>
            <p:cNvSpPr/>
            <p:nvPr/>
          </p:nvSpPr>
          <p:spPr>
            <a:xfrm>
              <a:off x="7801695" y="399281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2" name="Google Shape;14002;p67"/>
            <p:cNvSpPr/>
            <p:nvPr/>
          </p:nvSpPr>
          <p:spPr>
            <a:xfrm>
              <a:off x="7801695" y="3991990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3" name="Google Shape;14003;p67"/>
            <p:cNvSpPr/>
            <p:nvPr/>
          </p:nvSpPr>
          <p:spPr>
            <a:xfrm>
              <a:off x="7798370" y="3988704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4" name="Google Shape;14004;p67"/>
            <p:cNvSpPr/>
            <p:nvPr/>
          </p:nvSpPr>
          <p:spPr>
            <a:xfrm>
              <a:off x="7801695" y="39919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5" name="Google Shape;14005;p67"/>
            <p:cNvSpPr/>
            <p:nvPr/>
          </p:nvSpPr>
          <p:spPr>
            <a:xfrm>
              <a:off x="7801695" y="399281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6" name="Google Shape;14006;p67"/>
            <p:cNvSpPr/>
            <p:nvPr/>
          </p:nvSpPr>
          <p:spPr>
            <a:xfrm>
              <a:off x="7800874" y="399034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7" name="Google Shape;14007;p67"/>
            <p:cNvSpPr/>
            <p:nvPr/>
          </p:nvSpPr>
          <p:spPr>
            <a:xfrm>
              <a:off x="7801695" y="399281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8" name="Google Shape;14008;p67"/>
            <p:cNvSpPr/>
            <p:nvPr/>
          </p:nvSpPr>
          <p:spPr>
            <a:xfrm>
              <a:off x="7801695" y="399281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09" name="Google Shape;14009;p67"/>
            <p:cNvSpPr/>
            <p:nvPr/>
          </p:nvSpPr>
          <p:spPr>
            <a:xfrm>
              <a:off x="7800874" y="39911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0" name="Google Shape;14010;p67"/>
            <p:cNvSpPr/>
            <p:nvPr/>
          </p:nvSpPr>
          <p:spPr>
            <a:xfrm>
              <a:off x="7771963" y="40548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1" name="Google Shape;14011;p67"/>
            <p:cNvSpPr/>
            <p:nvPr/>
          </p:nvSpPr>
          <p:spPr>
            <a:xfrm>
              <a:off x="7771102" y="40523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2" name="Google Shape;14012;p67"/>
            <p:cNvSpPr/>
            <p:nvPr/>
          </p:nvSpPr>
          <p:spPr>
            <a:xfrm>
              <a:off x="7772784" y="405646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3" name="Google Shape;14013;p67"/>
            <p:cNvSpPr/>
            <p:nvPr/>
          </p:nvSpPr>
          <p:spPr>
            <a:xfrm>
              <a:off x="7767816" y="404820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4" name="Google Shape;14014;p67"/>
            <p:cNvSpPr/>
            <p:nvPr/>
          </p:nvSpPr>
          <p:spPr>
            <a:xfrm>
              <a:off x="7769459" y="405067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5" name="Google Shape;14015;p67"/>
            <p:cNvSpPr/>
            <p:nvPr/>
          </p:nvSpPr>
          <p:spPr>
            <a:xfrm>
              <a:off x="7771102" y="40581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6" name="Google Shape;14016;p67"/>
            <p:cNvSpPr/>
            <p:nvPr/>
          </p:nvSpPr>
          <p:spPr>
            <a:xfrm>
              <a:off x="7771963" y="40589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7" name="Google Shape;14017;p67"/>
            <p:cNvSpPr/>
            <p:nvPr/>
          </p:nvSpPr>
          <p:spPr>
            <a:xfrm>
              <a:off x="7772784" y="40581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8" name="Google Shape;14018;p67"/>
            <p:cNvSpPr/>
            <p:nvPr/>
          </p:nvSpPr>
          <p:spPr>
            <a:xfrm>
              <a:off x="7772784" y="40581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19" name="Google Shape;14019;p67"/>
            <p:cNvSpPr/>
            <p:nvPr/>
          </p:nvSpPr>
          <p:spPr>
            <a:xfrm>
              <a:off x="7751267" y="4037449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0" name="Google Shape;14020;p67"/>
            <p:cNvSpPr/>
            <p:nvPr/>
          </p:nvSpPr>
          <p:spPr>
            <a:xfrm>
              <a:off x="7764491" y="404488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1" name="Google Shape;14021;p67"/>
            <p:cNvSpPr/>
            <p:nvPr/>
          </p:nvSpPr>
          <p:spPr>
            <a:xfrm>
              <a:off x="7751267" y="403909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2" name="Google Shape;14022;p67"/>
            <p:cNvSpPr/>
            <p:nvPr/>
          </p:nvSpPr>
          <p:spPr>
            <a:xfrm>
              <a:off x="7770281" y="40581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3" name="Google Shape;14023;p67"/>
            <p:cNvSpPr/>
            <p:nvPr/>
          </p:nvSpPr>
          <p:spPr>
            <a:xfrm>
              <a:off x="7759561" y="404902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4" name="Google Shape;14024;p67"/>
            <p:cNvSpPr/>
            <p:nvPr/>
          </p:nvSpPr>
          <p:spPr>
            <a:xfrm>
              <a:off x="7751267" y="403909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5" name="Google Shape;14025;p67"/>
            <p:cNvSpPr/>
            <p:nvPr/>
          </p:nvSpPr>
          <p:spPr>
            <a:xfrm>
              <a:off x="7760383" y="404159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6" name="Google Shape;14026;p67"/>
            <p:cNvSpPr/>
            <p:nvPr/>
          </p:nvSpPr>
          <p:spPr>
            <a:xfrm>
              <a:off x="7760383" y="404159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7" name="Google Shape;14027;p67"/>
            <p:cNvSpPr/>
            <p:nvPr/>
          </p:nvSpPr>
          <p:spPr>
            <a:xfrm>
              <a:off x="7751267" y="403827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8" name="Google Shape;14028;p67"/>
            <p:cNvSpPr/>
            <p:nvPr/>
          </p:nvSpPr>
          <p:spPr>
            <a:xfrm>
              <a:off x="7757879" y="403991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29" name="Google Shape;14029;p67"/>
            <p:cNvSpPr/>
            <p:nvPr/>
          </p:nvSpPr>
          <p:spPr>
            <a:xfrm>
              <a:off x="7769459" y="405067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0" name="Google Shape;14030;p67"/>
            <p:cNvSpPr/>
            <p:nvPr/>
          </p:nvSpPr>
          <p:spPr>
            <a:xfrm>
              <a:off x="7765351" y="40523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1" name="Google Shape;14031;p67"/>
            <p:cNvSpPr/>
            <p:nvPr/>
          </p:nvSpPr>
          <p:spPr>
            <a:xfrm>
              <a:off x="7765351" y="40523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2" name="Google Shape;14032;p67"/>
            <p:cNvSpPr/>
            <p:nvPr/>
          </p:nvSpPr>
          <p:spPr>
            <a:xfrm>
              <a:off x="7766173" y="405399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3" name="Google Shape;14033;p67"/>
            <p:cNvSpPr/>
            <p:nvPr/>
          </p:nvSpPr>
          <p:spPr>
            <a:xfrm>
              <a:off x="7766173" y="4053137"/>
              <a:ext cx="39" cy="900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4" name="Google Shape;14034;p67"/>
            <p:cNvSpPr/>
            <p:nvPr/>
          </p:nvSpPr>
          <p:spPr>
            <a:xfrm>
              <a:off x="7750446" y="4036980"/>
              <a:ext cx="22378" cy="22808"/>
            </a:xfrm>
            <a:custGeom>
              <a:avLst/>
              <a:gdLst/>
              <a:ahLst/>
              <a:cxnLst/>
              <a:rect l="l" t="t" r="r" b="b"/>
              <a:pathLst>
                <a:path w="572" h="583" extrusionOk="0">
                  <a:moveTo>
                    <a:pt x="250" y="109"/>
                  </a:moveTo>
                  <a:lnTo>
                    <a:pt x="250" y="109"/>
                  </a:lnTo>
                  <a:cubicBezTo>
                    <a:pt x="245" y="109"/>
                    <a:pt x="240" y="118"/>
                    <a:pt x="254" y="118"/>
                  </a:cubicBezTo>
                  <a:cubicBezTo>
                    <a:pt x="254" y="111"/>
                    <a:pt x="252" y="109"/>
                    <a:pt x="250" y="109"/>
                  </a:cubicBezTo>
                  <a:close/>
                  <a:moveTo>
                    <a:pt x="444" y="266"/>
                  </a:moveTo>
                  <a:cubicBezTo>
                    <a:pt x="444" y="266"/>
                    <a:pt x="444" y="266"/>
                    <a:pt x="423" y="287"/>
                  </a:cubicBezTo>
                  <a:cubicBezTo>
                    <a:pt x="423" y="266"/>
                    <a:pt x="444" y="266"/>
                    <a:pt x="444" y="266"/>
                  </a:cubicBezTo>
                  <a:close/>
                  <a:moveTo>
                    <a:pt x="529" y="372"/>
                  </a:moveTo>
                  <a:lnTo>
                    <a:pt x="508" y="393"/>
                  </a:lnTo>
                  <a:cubicBezTo>
                    <a:pt x="529" y="393"/>
                    <a:pt x="508" y="393"/>
                    <a:pt x="529" y="372"/>
                  </a:cubicBezTo>
                  <a:close/>
                  <a:moveTo>
                    <a:pt x="423" y="435"/>
                  </a:moveTo>
                  <a:cubicBezTo>
                    <a:pt x="423" y="435"/>
                    <a:pt x="423" y="435"/>
                    <a:pt x="423" y="435"/>
                  </a:cubicBezTo>
                  <a:cubicBezTo>
                    <a:pt x="423" y="435"/>
                    <a:pt x="423" y="435"/>
                    <a:pt x="423" y="435"/>
                  </a:cubicBezTo>
                  <a:close/>
                  <a:moveTo>
                    <a:pt x="444" y="435"/>
                  </a:moveTo>
                  <a:cubicBezTo>
                    <a:pt x="430" y="435"/>
                    <a:pt x="426" y="444"/>
                    <a:pt x="424" y="444"/>
                  </a:cubicBezTo>
                  <a:cubicBezTo>
                    <a:pt x="423" y="444"/>
                    <a:pt x="423" y="442"/>
                    <a:pt x="423" y="435"/>
                  </a:cubicBezTo>
                  <a:cubicBezTo>
                    <a:pt x="423" y="456"/>
                    <a:pt x="423" y="456"/>
                    <a:pt x="423" y="456"/>
                  </a:cubicBezTo>
                  <a:cubicBezTo>
                    <a:pt x="434" y="446"/>
                    <a:pt x="439" y="446"/>
                    <a:pt x="442" y="446"/>
                  </a:cubicBezTo>
                  <a:cubicBezTo>
                    <a:pt x="444" y="446"/>
                    <a:pt x="444" y="446"/>
                    <a:pt x="444" y="435"/>
                  </a:cubicBezTo>
                  <a:close/>
                  <a:moveTo>
                    <a:pt x="556" y="504"/>
                  </a:moveTo>
                  <a:lnTo>
                    <a:pt x="556" y="504"/>
                  </a:lnTo>
                  <a:cubicBezTo>
                    <a:pt x="550" y="511"/>
                    <a:pt x="550" y="520"/>
                    <a:pt x="550" y="520"/>
                  </a:cubicBezTo>
                  <a:lnTo>
                    <a:pt x="550" y="520"/>
                  </a:lnTo>
                  <a:cubicBezTo>
                    <a:pt x="550" y="512"/>
                    <a:pt x="553" y="507"/>
                    <a:pt x="556" y="504"/>
                  </a:cubicBezTo>
                  <a:close/>
                  <a:moveTo>
                    <a:pt x="508" y="520"/>
                  </a:moveTo>
                  <a:cubicBezTo>
                    <a:pt x="508" y="520"/>
                    <a:pt x="508" y="520"/>
                    <a:pt x="487" y="541"/>
                  </a:cubicBezTo>
                  <a:lnTo>
                    <a:pt x="508" y="541"/>
                  </a:lnTo>
                  <a:cubicBezTo>
                    <a:pt x="508" y="541"/>
                    <a:pt x="508" y="541"/>
                    <a:pt x="508" y="520"/>
                  </a:cubicBezTo>
                  <a:close/>
                  <a:moveTo>
                    <a:pt x="62" y="1"/>
                  </a:moveTo>
                  <a:cubicBezTo>
                    <a:pt x="48" y="1"/>
                    <a:pt x="35" y="4"/>
                    <a:pt x="22" y="13"/>
                  </a:cubicBezTo>
                  <a:cubicBezTo>
                    <a:pt x="22" y="34"/>
                    <a:pt x="22" y="34"/>
                    <a:pt x="22" y="34"/>
                  </a:cubicBezTo>
                  <a:cubicBezTo>
                    <a:pt x="22" y="34"/>
                    <a:pt x="22" y="34"/>
                    <a:pt x="1" y="55"/>
                  </a:cubicBezTo>
                  <a:lnTo>
                    <a:pt x="22" y="55"/>
                  </a:lnTo>
                  <a:cubicBezTo>
                    <a:pt x="22" y="55"/>
                    <a:pt x="22" y="55"/>
                    <a:pt x="22" y="76"/>
                  </a:cubicBezTo>
                  <a:cubicBezTo>
                    <a:pt x="22" y="87"/>
                    <a:pt x="22" y="87"/>
                    <a:pt x="22" y="87"/>
                  </a:cubicBezTo>
                  <a:cubicBezTo>
                    <a:pt x="22" y="87"/>
                    <a:pt x="22" y="87"/>
                    <a:pt x="22" y="97"/>
                  </a:cubicBezTo>
                  <a:cubicBezTo>
                    <a:pt x="43" y="118"/>
                    <a:pt x="22" y="139"/>
                    <a:pt x="43" y="139"/>
                  </a:cubicBezTo>
                  <a:lnTo>
                    <a:pt x="22" y="139"/>
                  </a:lnTo>
                  <a:cubicBezTo>
                    <a:pt x="43" y="139"/>
                    <a:pt x="43" y="160"/>
                    <a:pt x="43" y="160"/>
                  </a:cubicBezTo>
                  <a:cubicBezTo>
                    <a:pt x="43" y="160"/>
                    <a:pt x="43" y="160"/>
                    <a:pt x="64" y="182"/>
                  </a:cubicBezTo>
                  <a:cubicBezTo>
                    <a:pt x="64" y="160"/>
                    <a:pt x="64" y="160"/>
                    <a:pt x="64" y="160"/>
                  </a:cubicBezTo>
                  <a:cubicBezTo>
                    <a:pt x="64" y="182"/>
                    <a:pt x="85" y="182"/>
                    <a:pt x="85" y="203"/>
                  </a:cubicBezTo>
                  <a:cubicBezTo>
                    <a:pt x="106" y="203"/>
                    <a:pt x="106" y="224"/>
                    <a:pt x="128" y="224"/>
                  </a:cubicBezTo>
                  <a:cubicBezTo>
                    <a:pt x="128" y="234"/>
                    <a:pt x="133" y="234"/>
                    <a:pt x="135" y="234"/>
                  </a:cubicBezTo>
                  <a:cubicBezTo>
                    <a:pt x="138" y="234"/>
                    <a:pt x="138" y="234"/>
                    <a:pt x="128" y="245"/>
                  </a:cubicBezTo>
                  <a:lnTo>
                    <a:pt x="149" y="245"/>
                  </a:lnTo>
                  <a:cubicBezTo>
                    <a:pt x="159" y="256"/>
                    <a:pt x="165" y="256"/>
                    <a:pt x="167" y="256"/>
                  </a:cubicBezTo>
                  <a:cubicBezTo>
                    <a:pt x="170" y="256"/>
                    <a:pt x="170" y="256"/>
                    <a:pt x="170" y="266"/>
                  </a:cubicBezTo>
                  <a:lnTo>
                    <a:pt x="191" y="266"/>
                  </a:lnTo>
                  <a:cubicBezTo>
                    <a:pt x="191" y="266"/>
                    <a:pt x="191" y="266"/>
                    <a:pt x="191" y="287"/>
                  </a:cubicBezTo>
                  <a:lnTo>
                    <a:pt x="212" y="287"/>
                  </a:lnTo>
                  <a:cubicBezTo>
                    <a:pt x="212" y="298"/>
                    <a:pt x="217" y="298"/>
                    <a:pt x="223" y="298"/>
                  </a:cubicBezTo>
                  <a:cubicBezTo>
                    <a:pt x="228" y="298"/>
                    <a:pt x="233" y="298"/>
                    <a:pt x="233" y="308"/>
                  </a:cubicBezTo>
                  <a:cubicBezTo>
                    <a:pt x="233" y="308"/>
                    <a:pt x="233" y="308"/>
                    <a:pt x="233" y="287"/>
                  </a:cubicBezTo>
                  <a:cubicBezTo>
                    <a:pt x="233" y="287"/>
                    <a:pt x="254" y="287"/>
                    <a:pt x="233" y="308"/>
                  </a:cubicBezTo>
                  <a:lnTo>
                    <a:pt x="254" y="308"/>
                  </a:lnTo>
                  <a:lnTo>
                    <a:pt x="254" y="329"/>
                  </a:lnTo>
                  <a:cubicBezTo>
                    <a:pt x="275" y="329"/>
                    <a:pt x="254" y="351"/>
                    <a:pt x="254" y="351"/>
                  </a:cubicBezTo>
                  <a:lnTo>
                    <a:pt x="297" y="351"/>
                  </a:lnTo>
                  <a:lnTo>
                    <a:pt x="297" y="372"/>
                  </a:lnTo>
                  <a:cubicBezTo>
                    <a:pt x="297" y="379"/>
                    <a:pt x="299" y="381"/>
                    <a:pt x="302" y="381"/>
                  </a:cubicBezTo>
                  <a:cubicBezTo>
                    <a:pt x="308" y="381"/>
                    <a:pt x="318" y="372"/>
                    <a:pt x="318" y="372"/>
                  </a:cubicBezTo>
                  <a:lnTo>
                    <a:pt x="360" y="372"/>
                  </a:lnTo>
                  <a:cubicBezTo>
                    <a:pt x="360" y="382"/>
                    <a:pt x="365" y="382"/>
                    <a:pt x="368" y="382"/>
                  </a:cubicBezTo>
                  <a:cubicBezTo>
                    <a:pt x="370" y="382"/>
                    <a:pt x="370" y="382"/>
                    <a:pt x="360" y="393"/>
                  </a:cubicBezTo>
                  <a:lnTo>
                    <a:pt x="381" y="393"/>
                  </a:lnTo>
                  <a:cubicBezTo>
                    <a:pt x="381" y="414"/>
                    <a:pt x="381" y="414"/>
                    <a:pt x="381" y="414"/>
                  </a:cubicBezTo>
                  <a:cubicBezTo>
                    <a:pt x="381" y="414"/>
                    <a:pt x="381" y="414"/>
                    <a:pt x="381" y="435"/>
                  </a:cubicBezTo>
                  <a:lnTo>
                    <a:pt x="402" y="414"/>
                  </a:lnTo>
                  <a:cubicBezTo>
                    <a:pt x="402" y="414"/>
                    <a:pt x="402" y="414"/>
                    <a:pt x="402" y="435"/>
                  </a:cubicBezTo>
                  <a:lnTo>
                    <a:pt x="444" y="435"/>
                  </a:lnTo>
                  <a:cubicBezTo>
                    <a:pt x="444" y="456"/>
                    <a:pt x="444" y="456"/>
                    <a:pt x="444" y="456"/>
                  </a:cubicBezTo>
                  <a:cubicBezTo>
                    <a:pt x="444" y="456"/>
                    <a:pt x="444" y="456"/>
                    <a:pt x="423" y="477"/>
                  </a:cubicBezTo>
                  <a:lnTo>
                    <a:pt x="444" y="477"/>
                  </a:lnTo>
                  <a:cubicBezTo>
                    <a:pt x="444" y="477"/>
                    <a:pt x="466" y="456"/>
                    <a:pt x="466" y="456"/>
                  </a:cubicBezTo>
                  <a:cubicBezTo>
                    <a:pt x="466" y="456"/>
                    <a:pt x="466" y="477"/>
                    <a:pt x="466" y="477"/>
                  </a:cubicBezTo>
                  <a:lnTo>
                    <a:pt x="487" y="477"/>
                  </a:lnTo>
                  <a:cubicBezTo>
                    <a:pt x="476" y="488"/>
                    <a:pt x="476" y="488"/>
                    <a:pt x="479" y="488"/>
                  </a:cubicBezTo>
                  <a:cubicBezTo>
                    <a:pt x="481" y="488"/>
                    <a:pt x="487" y="488"/>
                    <a:pt x="487" y="498"/>
                  </a:cubicBezTo>
                  <a:cubicBezTo>
                    <a:pt x="487" y="520"/>
                    <a:pt x="487" y="520"/>
                    <a:pt x="487" y="520"/>
                  </a:cubicBezTo>
                  <a:cubicBezTo>
                    <a:pt x="508" y="520"/>
                    <a:pt x="508" y="520"/>
                    <a:pt x="508" y="498"/>
                  </a:cubicBezTo>
                  <a:lnTo>
                    <a:pt x="529" y="498"/>
                  </a:lnTo>
                  <a:cubicBezTo>
                    <a:pt x="529" y="520"/>
                    <a:pt x="529" y="520"/>
                    <a:pt x="529" y="520"/>
                  </a:cubicBezTo>
                  <a:cubicBezTo>
                    <a:pt x="529" y="520"/>
                    <a:pt x="508" y="541"/>
                    <a:pt x="508" y="541"/>
                  </a:cubicBezTo>
                  <a:lnTo>
                    <a:pt x="529" y="541"/>
                  </a:lnTo>
                  <a:cubicBezTo>
                    <a:pt x="529" y="541"/>
                    <a:pt x="529" y="541"/>
                    <a:pt x="529" y="562"/>
                  </a:cubicBezTo>
                  <a:cubicBezTo>
                    <a:pt x="529" y="572"/>
                    <a:pt x="534" y="572"/>
                    <a:pt x="539" y="572"/>
                  </a:cubicBezTo>
                  <a:cubicBezTo>
                    <a:pt x="545" y="572"/>
                    <a:pt x="550" y="572"/>
                    <a:pt x="550" y="583"/>
                  </a:cubicBezTo>
                  <a:cubicBezTo>
                    <a:pt x="561" y="572"/>
                    <a:pt x="561" y="572"/>
                    <a:pt x="561" y="572"/>
                  </a:cubicBezTo>
                  <a:cubicBezTo>
                    <a:pt x="561" y="572"/>
                    <a:pt x="561" y="572"/>
                    <a:pt x="571" y="562"/>
                  </a:cubicBezTo>
                  <a:lnTo>
                    <a:pt x="550" y="562"/>
                  </a:lnTo>
                  <a:cubicBezTo>
                    <a:pt x="571" y="562"/>
                    <a:pt x="571" y="541"/>
                    <a:pt x="571" y="541"/>
                  </a:cubicBezTo>
                  <a:lnTo>
                    <a:pt x="571" y="520"/>
                  </a:lnTo>
                  <a:lnTo>
                    <a:pt x="550" y="520"/>
                  </a:lnTo>
                  <a:cubicBezTo>
                    <a:pt x="550" y="520"/>
                    <a:pt x="571" y="498"/>
                    <a:pt x="571" y="498"/>
                  </a:cubicBezTo>
                  <a:lnTo>
                    <a:pt x="571" y="498"/>
                  </a:lnTo>
                  <a:cubicBezTo>
                    <a:pt x="571" y="498"/>
                    <a:pt x="562" y="498"/>
                    <a:pt x="556" y="504"/>
                  </a:cubicBezTo>
                  <a:lnTo>
                    <a:pt x="556" y="504"/>
                  </a:lnTo>
                  <a:cubicBezTo>
                    <a:pt x="559" y="501"/>
                    <a:pt x="564" y="498"/>
                    <a:pt x="571" y="498"/>
                  </a:cubicBezTo>
                  <a:cubicBezTo>
                    <a:pt x="550" y="498"/>
                    <a:pt x="550" y="498"/>
                    <a:pt x="550" y="477"/>
                  </a:cubicBezTo>
                  <a:cubicBezTo>
                    <a:pt x="550" y="477"/>
                    <a:pt x="550" y="456"/>
                    <a:pt x="550" y="456"/>
                  </a:cubicBezTo>
                  <a:lnTo>
                    <a:pt x="529" y="456"/>
                  </a:lnTo>
                  <a:cubicBezTo>
                    <a:pt x="529" y="456"/>
                    <a:pt x="529" y="435"/>
                    <a:pt x="550" y="435"/>
                  </a:cubicBezTo>
                  <a:lnTo>
                    <a:pt x="529" y="435"/>
                  </a:lnTo>
                  <a:cubicBezTo>
                    <a:pt x="529" y="435"/>
                    <a:pt x="529" y="414"/>
                    <a:pt x="529" y="414"/>
                  </a:cubicBezTo>
                  <a:lnTo>
                    <a:pt x="508" y="414"/>
                  </a:lnTo>
                  <a:lnTo>
                    <a:pt x="528" y="393"/>
                  </a:lnTo>
                  <a:lnTo>
                    <a:pt x="528" y="393"/>
                  </a:lnTo>
                  <a:cubicBezTo>
                    <a:pt x="522" y="400"/>
                    <a:pt x="519" y="402"/>
                    <a:pt x="519" y="402"/>
                  </a:cubicBezTo>
                  <a:cubicBezTo>
                    <a:pt x="517" y="402"/>
                    <a:pt x="522" y="393"/>
                    <a:pt x="508" y="393"/>
                  </a:cubicBezTo>
                  <a:cubicBezTo>
                    <a:pt x="508" y="393"/>
                    <a:pt x="508" y="372"/>
                    <a:pt x="508" y="372"/>
                  </a:cubicBezTo>
                  <a:cubicBezTo>
                    <a:pt x="487" y="372"/>
                    <a:pt x="487" y="351"/>
                    <a:pt x="487" y="351"/>
                  </a:cubicBezTo>
                  <a:cubicBezTo>
                    <a:pt x="487" y="340"/>
                    <a:pt x="481" y="340"/>
                    <a:pt x="476" y="340"/>
                  </a:cubicBezTo>
                  <a:cubicBezTo>
                    <a:pt x="471" y="340"/>
                    <a:pt x="466" y="340"/>
                    <a:pt x="466" y="329"/>
                  </a:cubicBezTo>
                  <a:lnTo>
                    <a:pt x="466" y="308"/>
                  </a:lnTo>
                  <a:lnTo>
                    <a:pt x="466" y="287"/>
                  </a:lnTo>
                  <a:lnTo>
                    <a:pt x="444" y="287"/>
                  </a:lnTo>
                  <a:cubicBezTo>
                    <a:pt x="444" y="287"/>
                    <a:pt x="444" y="266"/>
                    <a:pt x="444" y="266"/>
                  </a:cubicBezTo>
                  <a:lnTo>
                    <a:pt x="423" y="266"/>
                  </a:lnTo>
                  <a:cubicBezTo>
                    <a:pt x="423" y="266"/>
                    <a:pt x="423" y="266"/>
                    <a:pt x="423" y="245"/>
                  </a:cubicBezTo>
                  <a:lnTo>
                    <a:pt x="402" y="245"/>
                  </a:lnTo>
                  <a:cubicBezTo>
                    <a:pt x="402" y="245"/>
                    <a:pt x="402" y="224"/>
                    <a:pt x="402" y="224"/>
                  </a:cubicBezTo>
                  <a:cubicBezTo>
                    <a:pt x="402" y="224"/>
                    <a:pt x="381" y="224"/>
                    <a:pt x="381" y="203"/>
                  </a:cubicBezTo>
                  <a:cubicBezTo>
                    <a:pt x="381" y="224"/>
                    <a:pt x="381" y="224"/>
                    <a:pt x="381" y="224"/>
                  </a:cubicBezTo>
                  <a:cubicBezTo>
                    <a:pt x="360" y="203"/>
                    <a:pt x="360" y="203"/>
                    <a:pt x="360" y="203"/>
                  </a:cubicBezTo>
                  <a:lnTo>
                    <a:pt x="339" y="203"/>
                  </a:lnTo>
                  <a:lnTo>
                    <a:pt x="339" y="182"/>
                  </a:lnTo>
                  <a:lnTo>
                    <a:pt x="318" y="182"/>
                  </a:lnTo>
                  <a:cubicBezTo>
                    <a:pt x="318" y="182"/>
                    <a:pt x="318" y="182"/>
                    <a:pt x="318" y="160"/>
                  </a:cubicBezTo>
                  <a:lnTo>
                    <a:pt x="297" y="160"/>
                  </a:lnTo>
                  <a:cubicBezTo>
                    <a:pt x="297" y="160"/>
                    <a:pt x="297" y="160"/>
                    <a:pt x="297" y="139"/>
                  </a:cubicBezTo>
                  <a:lnTo>
                    <a:pt x="275" y="139"/>
                  </a:lnTo>
                  <a:cubicBezTo>
                    <a:pt x="254" y="118"/>
                    <a:pt x="254" y="118"/>
                    <a:pt x="254" y="118"/>
                  </a:cubicBezTo>
                  <a:lnTo>
                    <a:pt x="233" y="118"/>
                  </a:lnTo>
                  <a:cubicBezTo>
                    <a:pt x="233" y="118"/>
                    <a:pt x="233" y="97"/>
                    <a:pt x="233" y="97"/>
                  </a:cubicBezTo>
                  <a:cubicBezTo>
                    <a:pt x="212" y="97"/>
                    <a:pt x="212" y="76"/>
                    <a:pt x="191" y="76"/>
                  </a:cubicBezTo>
                  <a:lnTo>
                    <a:pt x="170" y="76"/>
                  </a:lnTo>
                  <a:cubicBezTo>
                    <a:pt x="170" y="76"/>
                    <a:pt x="170" y="76"/>
                    <a:pt x="170" y="55"/>
                  </a:cubicBezTo>
                  <a:cubicBezTo>
                    <a:pt x="170" y="55"/>
                    <a:pt x="116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5" name="Google Shape;14035;p67"/>
            <p:cNvSpPr/>
            <p:nvPr/>
          </p:nvSpPr>
          <p:spPr>
            <a:xfrm>
              <a:off x="7766173" y="405399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6" name="Google Shape;14036;p67"/>
            <p:cNvSpPr/>
            <p:nvPr/>
          </p:nvSpPr>
          <p:spPr>
            <a:xfrm>
              <a:off x="7764491" y="40523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7" name="Google Shape;14037;p67"/>
            <p:cNvSpPr/>
            <p:nvPr/>
          </p:nvSpPr>
          <p:spPr>
            <a:xfrm>
              <a:off x="7763669" y="4051494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lnTo>
                    <a:pt x="1" y="22"/>
                  </a:lnTo>
                  <a:cubicBezTo>
                    <a:pt x="22" y="22"/>
                    <a:pt x="22" y="22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8" name="Google Shape;14038;p67"/>
            <p:cNvSpPr/>
            <p:nvPr/>
          </p:nvSpPr>
          <p:spPr>
            <a:xfrm>
              <a:off x="7767816" y="40548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39" name="Google Shape;14039;p67"/>
            <p:cNvSpPr/>
            <p:nvPr/>
          </p:nvSpPr>
          <p:spPr>
            <a:xfrm>
              <a:off x="7770281" y="40572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0" name="Google Shape;14040;p67"/>
            <p:cNvSpPr/>
            <p:nvPr/>
          </p:nvSpPr>
          <p:spPr>
            <a:xfrm>
              <a:off x="7770281" y="40572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1" name="Google Shape;14041;p67"/>
            <p:cNvSpPr/>
            <p:nvPr/>
          </p:nvSpPr>
          <p:spPr>
            <a:xfrm>
              <a:off x="7766994" y="405399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2" name="Google Shape;14042;p67"/>
            <p:cNvSpPr/>
            <p:nvPr/>
          </p:nvSpPr>
          <p:spPr>
            <a:xfrm>
              <a:off x="7770281" y="40572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3" name="Google Shape;14043;p67"/>
            <p:cNvSpPr/>
            <p:nvPr/>
          </p:nvSpPr>
          <p:spPr>
            <a:xfrm>
              <a:off x="7769459" y="405728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4" name="Google Shape;14044;p67"/>
            <p:cNvSpPr/>
            <p:nvPr/>
          </p:nvSpPr>
          <p:spPr>
            <a:xfrm>
              <a:off x="7768637" y="40556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5" name="Google Shape;14045;p67"/>
            <p:cNvSpPr/>
            <p:nvPr/>
          </p:nvSpPr>
          <p:spPr>
            <a:xfrm>
              <a:off x="7769459" y="40572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6" name="Google Shape;14046;p67"/>
            <p:cNvSpPr/>
            <p:nvPr/>
          </p:nvSpPr>
          <p:spPr>
            <a:xfrm>
              <a:off x="7770281" y="40581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7" name="Google Shape;14047;p67"/>
            <p:cNvSpPr/>
            <p:nvPr/>
          </p:nvSpPr>
          <p:spPr>
            <a:xfrm>
              <a:off x="7768637" y="4056462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8" name="Google Shape;14048;p67"/>
            <p:cNvSpPr/>
            <p:nvPr/>
          </p:nvSpPr>
          <p:spPr>
            <a:xfrm>
              <a:off x="7735580" y="409613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49" name="Google Shape;14049;p67"/>
            <p:cNvSpPr/>
            <p:nvPr/>
          </p:nvSpPr>
          <p:spPr>
            <a:xfrm>
              <a:off x="7734758" y="409448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0" name="Google Shape;14050;p67"/>
            <p:cNvSpPr/>
            <p:nvPr/>
          </p:nvSpPr>
          <p:spPr>
            <a:xfrm>
              <a:off x="7736401" y="409613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1" name="Google Shape;14051;p67"/>
            <p:cNvSpPr/>
            <p:nvPr/>
          </p:nvSpPr>
          <p:spPr>
            <a:xfrm>
              <a:off x="7732293" y="409280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2" name="Google Shape;14052;p67"/>
            <p:cNvSpPr/>
            <p:nvPr/>
          </p:nvSpPr>
          <p:spPr>
            <a:xfrm>
              <a:off x="7733937" y="40936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3" name="Google Shape;14053;p67"/>
            <p:cNvSpPr/>
            <p:nvPr/>
          </p:nvSpPr>
          <p:spPr>
            <a:xfrm>
              <a:off x="7735580" y="409859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4" name="Google Shape;14054;p67"/>
            <p:cNvSpPr/>
            <p:nvPr/>
          </p:nvSpPr>
          <p:spPr>
            <a:xfrm>
              <a:off x="7737223" y="409859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5" name="Google Shape;14055;p67"/>
            <p:cNvSpPr/>
            <p:nvPr/>
          </p:nvSpPr>
          <p:spPr>
            <a:xfrm>
              <a:off x="7737223" y="40977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6" name="Google Shape;14056;p67"/>
            <p:cNvSpPr/>
            <p:nvPr/>
          </p:nvSpPr>
          <p:spPr>
            <a:xfrm>
              <a:off x="7737223" y="40977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7" name="Google Shape;14057;p67"/>
            <p:cNvSpPr/>
            <p:nvPr/>
          </p:nvSpPr>
          <p:spPr>
            <a:xfrm>
              <a:off x="7722357" y="408952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8" name="Google Shape;14058;p67"/>
            <p:cNvSpPr/>
            <p:nvPr/>
          </p:nvSpPr>
          <p:spPr>
            <a:xfrm>
              <a:off x="7729790" y="409198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59" name="Google Shape;14059;p67"/>
            <p:cNvSpPr/>
            <p:nvPr/>
          </p:nvSpPr>
          <p:spPr>
            <a:xfrm>
              <a:off x="7721535" y="409116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0" name="Google Shape;14060;p67"/>
            <p:cNvSpPr/>
            <p:nvPr/>
          </p:nvSpPr>
          <p:spPr>
            <a:xfrm>
              <a:off x="7735580" y="40994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1" name="Google Shape;14061;p67"/>
            <p:cNvSpPr/>
            <p:nvPr/>
          </p:nvSpPr>
          <p:spPr>
            <a:xfrm>
              <a:off x="7727325" y="40969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2" name="Google Shape;14062;p67"/>
            <p:cNvSpPr/>
            <p:nvPr/>
          </p:nvSpPr>
          <p:spPr>
            <a:xfrm>
              <a:off x="7721535" y="409116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3" name="Google Shape;14063;p67"/>
            <p:cNvSpPr/>
            <p:nvPr/>
          </p:nvSpPr>
          <p:spPr>
            <a:xfrm>
              <a:off x="7727325" y="409034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4" name="Google Shape;14064;p67"/>
            <p:cNvSpPr/>
            <p:nvPr/>
          </p:nvSpPr>
          <p:spPr>
            <a:xfrm>
              <a:off x="7727325" y="409034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5" name="Google Shape;14065;p67"/>
            <p:cNvSpPr/>
            <p:nvPr/>
          </p:nvSpPr>
          <p:spPr>
            <a:xfrm>
              <a:off x="7721535" y="4089520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lnTo>
                    <a:pt x="0" y="22"/>
                  </a:ln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6" name="Google Shape;14066;p67"/>
            <p:cNvSpPr/>
            <p:nvPr/>
          </p:nvSpPr>
          <p:spPr>
            <a:xfrm>
              <a:off x="7725682" y="409034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7" name="Google Shape;14067;p67"/>
            <p:cNvSpPr/>
            <p:nvPr/>
          </p:nvSpPr>
          <p:spPr>
            <a:xfrm>
              <a:off x="7733937" y="409448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8" name="Google Shape;14068;p67"/>
            <p:cNvSpPr/>
            <p:nvPr/>
          </p:nvSpPr>
          <p:spPr>
            <a:xfrm>
              <a:off x="7731433" y="40977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69" name="Google Shape;14069;p67"/>
            <p:cNvSpPr/>
            <p:nvPr/>
          </p:nvSpPr>
          <p:spPr>
            <a:xfrm>
              <a:off x="7731433" y="40977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0" name="Google Shape;14070;p67"/>
            <p:cNvSpPr/>
            <p:nvPr/>
          </p:nvSpPr>
          <p:spPr>
            <a:xfrm>
              <a:off x="7731433" y="40977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1" name="Google Shape;14071;p67"/>
            <p:cNvSpPr/>
            <p:nvPr/>
          </p:nvSpPr>
          <p:spPr>
            <a:xfrm>
              <a:off x="7732293" y="409859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2" name="Google Shape;14072;p67"/>
            <p:cNvSpPr/>
            <p:nvPr/>
          </p:nvSpPr>
          <p:spPr>
            <a:xfrm>
              <a:off x="7732293" y="409859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3" name="Google Shape;14073;p67"/>
            <p:cNvSpPr/>
            <p:nvPr/>
          </p:nvSpPr>
          <p:spPr>
            <a:xfrm>
              <a:off x="7730611" y="40977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4" name="Google Shape;14074;p67"/>
            <p:cNvSpPr/>
            <p:nvPr/>
          </p:nvSpPr>
          <p:spPr>
            <a:xfrm>
              <a:off x="7721535" y="4088777"/>
              <a:ext cx="15727" cy="11072"/>
            </a:xfrm>
            <a:custGeom>
              <a:avLst/>
              <a:gdLst/>
              <a:ahLst/>
              <a:cxnLst/>
              <a:rect l="l" t="t" r="r" b="b"/>
              <a:pathLst>
                <a:path w="402" h="283" extrusionOk="0">
                  <a:moveTo>
                    <a:pt x="62" y="1"/>
                  </a:moveTo>
                  <a:cubicBezTo>
                    <a:pt x="50" y="1"/>
                    <a:pt x="36" y="5"/>
                    <a:pt x="22" y="19"/>
                  </a:cubicBezTo>
                  <a:cubicBezTo>
                    <a:pt x="22" y="19"/>
                    <a:pt x="22" y="41"/>
                    <a:pt x="0" y="41"/>
                  </a:cubicBezTo>
                  <a:cubicBezTo>
                    <a:pt x="0" y="41"/>
                    <a:pt x="0" y="41"/>
                    <a:pt x="0" y="62"/>
                  </a:cubicBezTo>
                  <a:lnTo>
                    <a:pt x="0" y="83"/>
                  </a:lnTo>
                  <a:cubicBezTo>
                    <a:pt x="0" y="85"/>
                    <a:pt x="1" y="87"/>
                    <a:pt x="1" y="89"/>
                  </a:cubicBezTo>
                  <a:lnTo>
                    <a:pt x="1" y="89"/>
                  </a:lnTo>
                  <a:cubicBezTo>
                    <a:pt x="0" y="92"/>
                    <a:pt x="0" y="97"/>
                    <a:pt x="0" y="104"/>
                  </a:cubicBezTo>
                  <a:cubicBezTo>
                    <a:pt x="22" y="104"/>
                    <a:pt x="0" y="125"/>
                    <a:pt x="22" y="125"/>
                  </a:cubicBezTo>
                  <a:lnTo>
                    <a:pt x="0" y="125"/>
                  </a:lnTo>
                  <a:cubicBezTo>
                    <a:pt x="22" y="125"/>
                    <a:pt x="0" y="146"/>
                    <a:pt x="22" y="146"/>
                  </a:cubicBezTo>
                  <a:cubicBezTo>
                    <a:pt x="22" y="167"/>
                    <a:pt x="43" y="167"/>
                    <a:pt x="43" y="167"/>
                  </a:cubicBezTo>
                  <a:cubicBezTo>
                    <a:pt x="43" y="167"/>
                    <a:pt x="64" y="188"/>
                    <a:pt x="64" y="188"/>
                  </a:cubicBezTo>
                  <a:cubicBezTo>
                    <a:pt x="64" y="195"/>
                    <a:pt x="66" y="198"/>
                    <a:pt x="69" y="198"/>
                  </a:cubicBezTo>
                  <a:cubicBezTo>
                    <a:pt x="76" y="198"/>
                    <a:pt x="85" y="188"/>
                    <a:pt x="85" y="188"/>
                  </a:cubicBezTo>
                  <a:lnTo>
                    <a:pt x="85" y="210"/>
                  </a:lnTo>
                  <a:lnTo>
                    <a:pt x="127" y="210"/>
                  </a:lnTo>
                  <a:cubicBezTo>
                    <a:pt x="127" y="210"/>
                    <a:pt x="127" y="210"/>
                    <a:pt x="127" y="231"/>
                  </a:cubicBezTo>
                  <a:cubicBezTo>
                    <a:pt x="127" y="231"/>
                    <a:pt x="148" y="210"/>
                    <a:pt x="148" y="210"/>
                  </a:cubicBezTo>
                  <a:cubicBezTo>
                    <a:pt x="148" y="210"/>
                    <a:pt x="148" y="231"/>
                    <a:pt x="148" y="231"/>
                  </a:cubicBezTo>
                  <a:cubicBezTo>
                    <a:pt x="155" y="224"/>
                    <a:pt x="158" y="221"/>
                    <a:pt x="159" y="221"/>
                  </a:cubicBezTo>
                  <a:lnTo>
                    <a:pt x="159" y="221"/>
                  </a:lnTo>
                  <a:cubicBezTo>
                    <a:pt x="160" y="221"/>
                    <a:pt x="155" y="231"/>
                    <a:pt x="169" y="231"/>
                  </a:cubicBezTo>
                  <a:lnTo>
                    <a:pt x="191" y="231"/>
                  </a:lnTo>
                  <a:cubicBezTo>
                    <a:pt x="191" y="231"/>
                    <a:pt x="191" y="231"/>
                    <a:pt x="191" y="252"/>
                  </a:cubicBezTo>
                  <a:cubicBezTo>
                    <a:pt x="191" y="252"/>
                    <a:pt x="212" y="231"/>
                    <a:pt x="212" y="231"/>
                  </a:cubicBezTo>
                  <a:lnTo>
                    <a:pt x="254" y="231"/>
                  </a:lnTo>
                  <a:cubicBezTo>
                    <a:pt x="258" y="226"/>
                    <a:pt x="261" y="225"/>
                    <a:pt x="262" y="225"/>
                  </a:cubicBezTo>
                  <a:lnTo>
                    <a:pt x="262" y="225"/>
                  </a:lnTo>
                  <a:cubicBezTo>
                    <a:pt x="266" y="225"/>
                    <a:pt x="260" y="237"/>
                    <a:pt x="256" y="237"/>
                  </a:cubicBezTo>
                  <a:cubicBezTo>
                    <a:pt x="255" y="237"/>
                    <a:pt x="254" y="235"/>
                    <a:pt x="254" y="231"/>
                  </a:cubicBezTo>
                  <a:lnTo>
                    <a:pt x="254" y="231"/>
                  </a:lnTo>
                  <a:cubicBezTo>
                    <a:pt x="254" y="241"/>
                    <a:pt x="259" y="241"/>
                    <a:pt x="265" y="241"/>
                  </a:cubicBezTo>
                  <a:cubicBezTo>
                    <a:pt x="270" y="241"/>
                    <a:pt x="275" y="241"/>
                    <a:pt x="275" y="252"/>
                  </a:cubicBezTo>
                  <a:cubicBezTo>
                    <a:pt x="296" y="231"/>
                    <a:pt x="296" y="231"/>
                    <a:pt x="296" y="231"/>
                  </a:cubicBezTo>
                  <a:cubicBezTo>
                    <a:pt x="296" y="231"/>
                    <a:pt x="296" y="231"/>
                    <a:pt x="296" y="252"/>
                  </a:cubicBezTo>
                  <a:cubicBezTo>
                    <a:pt x="296" y="252"/>
                    <a:pt x="317" y="231"/>
                    <a:pt x="317" y="231"/>
                  </a:cubicBezTo>
                  <a:cubicBezTo>
                    <a:pt x="317" y="231"/>
                    <a:pt x="317" y="252"/>
                    <a:pt x="317" y="252"/>
                  </a:cubicBezTo>
                  <a:cubicBezTo>
                    <a:pt x="323" y="246"/>
                    <a:pt x="327" y="244"/>
                    <a:pt x="330" y="243"/>
                  </a:cubicBezTo>
                  <a:lnTo>
                    <a:pt x="330" y="243"/>
                  </a:lnTo>
                  <a:cubicBezTo>
                    <a:pt x="329" y="245"/>
                    <a:pt x="329" y="247"/>
                    <a:pt x="330" y="248"/>
                  </a:cubicBezTo>
                  <a:lnTo>
                    <a:pt x="330" y="248"/>
                  </a:lnTo>
                  <a:cubicBezTo>
                    <a:pt x="331" y="248"/>
                    <a:pt x="331" y="247"/>
                    <a:pt x="332" y="247"/>
                  </a:cubicBezTo>
                  <a:lnTo>
                    <a:pt x="332" y="247"/>
                  </a:lnTo>
                  <a:cubicBezTo>
                    <a:pt x="331" y="247"/>
                    <a:pt x="331" y="248"/>
                    <a:pt x="330" y="248"/>
                  </a:cubicBezTo>
                  <a:lnTo>
                    <a:pt x="330" y="248"/>
                  </a:lnTo>
                  <a:cubicBezTo>
                    <a:pt x="330" y="248"/>
                    <a:pt x="330" y="248"/>
                    <a:pt x="330" y="248"/>
                  </a:cubicBezTo>
                  <a:lnTo>
                    <a:pt x="330" y="248"/>
                  </a:lnTo>
                  <a:cubicBezTo>
                    <a:pt x="327" y="250"/>
                    <a:pt x="323" y="252"/>
                    <a:pt x="317" y="252"/>
                  </a:cubicBezTo>
                  <a:lnTo>
                    <a:pt x="317" y="252"/>
                  </a:lnTo>
                  <a:cubicBezTo>
                    <a:pt x="323" y="252"/>
                    <a:pt x="327" y="250"/>
                    <a:pt x="330" y="248"/>
                  </a:cubicBezTo>
                  <a:lnTo>
                    <a:pt x="330" y="248"/>
                  </a:lnTo>
                  <a:cubicBezTo>
                    <a:pt x="332" y="252"/>
                    <a:pt x="338" y="252"/>
                    <a:pt x="338" y="252"/>
                  </a:cubicBezTo>
                  <a:lnTo>
                    <a:pt x="381" y="252"/>
                  </a:lnTo>
                  <a:cubicBezTo>
                    <a:pt x="381" y="252"/>
                    <a:pt x="381" y="252"/>
                    <a:pt x="381" y="273"/>
                  </a:cubicBezTo>
                  <a:cubicBezTo>
                    <a:pt x="381" y="280"/>
                    <a:pt x="381" y="282"/>
                    <a:pt x="381" y="282"/>
                  </a:cubicBezTo>
                  <a:cubicBezTo>
                    <a:pt x="383" y="282"/>
                    <a:pt x="388" y="273"/>
                    <a:pt x="402" y="273"/>
                  </a:cubicBezTo>
                  <a:cubicBezTo>
                    <a:pt x="402" y="262"/>
                    <a:pt x="402" y="262"/>
                    <a:pt x="402" y="262"/>
                  </a:cubicBezTo>
                  <a:cubicBezTo>
                    <a:pt x="402" y="262"/>
                    <a:pt x="402" y="262"/>
                    <a:pt x="402" y="252"/>
                  </a:cubicBezTo>
                  <a:cubicBezTo>
                    <a:pt x="402" y="252"/>
                    <a:pt x="402" y="231"/>
                    <a:pt x="402" y="231"/>
                  </a:cubicBezTo>
                  <a:cubicBezTo>
                    <a:pt x="402" y="220"/>
                    <a:pt x="397" y="220"/>
                    <a:pt x="394" y="220"/>
                  </a:cubicBezTo>
                  <a:cubicBezTo>
                    <a:pt x="391" y="220"/>
                    <a:pt x="391" y="220"/>
                    <a:pt x="401" y="210"/>
                  </a:cubicBezTo>
                  <a:lnTo>
                    <a:pt x="401" y="210"/>
                  </a:lnTo>
                  <a:cubicBezTo>
                    <a:pt x="381" y="231"/>
                    <a:pt x="381" y="231"/>
                    <a:pt x="381" y="231"/>
                  </a:cubicBezTo>
                  <a:cubicBezTo>
                    <a:pt x="381" y="210"/>
                    <a:pt x="381" y="210"/>
                    <a:pt x="381" y="210"/>
                  </a:cubicBezTo>
                  <a:cubicBezTo>
                    <a:pt x="381" y="210"/>
                    <a:pt x="381" y="188"/>
                    <a:pt x="381" y="188"/>
                  </a:cubicBezTo>
                  <a:lnTo>
                    <a:pt x="360" y="188"/>
                  </a:lnTo>
                  <a:cubicBezTo>
                    <a:pt x="360" y="188"/>
                    <a:pt x="360" y="188"/>
                    <a:pt x="360" y="167"/>
                  </a:cubicBezTo>
                  <a:lnTo>
                    <a:pt x="338" y="167"/>
                  </a:lnTo>
                  <a:cubicBezTo>
                    <a:pt x="338" y="146"/>
                    <a:pt x="338" y="146"/>
                    <a:pt x="338" y="146"/>
                  </a:cubicBezTo>
                  <a:cubicBezTo>
                    <a:pt x="331" y="153"/>
                    <a:pt x="329" y="156"/>
                    <a:pt x="328" y="156"/>
                  </a:cubicBezTo>
                  <a:cubicBezTo>
                    <a:pt x="327" y="156"/>
                    <a:pt x="331" y="146"/>
                    <a:pt x="317" y="146"/>
                  </a:cubicBezTo>
                  <a:lnTo>
                    <a:pt x="317" y="125"/>
                  </a:lnTo>
                  <a:cubicBezTo>
                    <a:pt x="317" y="125"/>
                    <a:pt x="308" y="134"/>
                    <a:pt x="302" y="134"/>
                  </a:cubicBezTo>
                  <a:cubicBezTo>
                    <a:pt x="299" y="134"/>
                    <a:pt x="296" y="132"/>
                    <a:pt x="296" y="125"/>
                  </a:cubicBezTo>
                  <a:cubicBezTo>
                    <a:pt x="296" y="125"/>
                    <a:pt x="296" y="104"/>
                    <a:pt x="296" y="104"/>
                  </a:cubicBezTo>
                  <a:lnTo>
                    <a:pt x="275" y="104"/>
                  </a:lnTo>
                  <a:cubicBezTo>
                    <a:pt x="261" y="104"/>
                    <a:pt x="266" y="95"/>
                    <a:pt x="264" y="95"/>
                  </a:cubicBezTo>
                  <a:lnTo>
                    <a:pt x="264" y="95"/>
                  </a:lnTo>
                  <a:cubicBezTo>
                    <a:pt x="263" y="95"/>
                    <a:pt x="261" y="97"/>
                    <a:pt x="254" y="104"/>
                  </a:cubicBezTo>
                  <a:cubicBezTo>
                    <a:pt x="254" y="104"/>
                    <a:pt x="254" y="83"/>
                    <a:pt x="254" y="83"/>
                  </a:cubicBezTo>
                  <a:lnTo>
                    <a:pt x="212" y="83"/>
                  </a:lnTo>
                  <a:cubicBezTo>
                    <a:pt x="191" y="83"/>
                    <a:pt x="211" y="62"/>
                    <a:pt x="212" y="62"/>
                  </a:cubicBezTo>
                  <a:lnTo>
                    <a:pt x="212" y="62"/>
                  </a:lnTo>
                  <a:cubicBezTo>
                    <a:pt x="201" y="72"/>
                    <a:pt x="196" y="72"/>
                    <a:pt x="193" y="72"/>
                  </a:cubicBezTo>
                  <a:cubicBezTo>
                    <a:pt x="191" y="72"/>
                    <a:pt x="191" y="72"/>
                    <a:pt x="191" y="83"/>
                  </a:cubicBezTo>
                  <a:cubicBezTo>
                    <a:pt x="191" y="62"/>
                    <a:pt x="169" y="62"/>
                    <a:pt x="169" y="62"/>
                  </a:cubicBezTo>
                  <a:cubicBezTo>
                    <a:pt x="169" y="62"/>
                    <a:pt x="148" y="41"/>
                    <a:pt x="148" y="41"/>
                  </a:cubicBezTo>
                  <a:cubicBezTo>
                    <a:pt x="148" y="41"/>
                    <a:pt x="148" y="41"/>
                    <a:pt x="148" y="62"/>
                  </a:cubicBezTo>
                  <a:cubicBezTo>
                    <a:pt x="148" y="51"/>
                    <a:pt x="143" y="51"/>
                    <a:pt x="140" y="51"/>
                  </a:cubicBezTo>
                  <a:cubicBezTo>
                    <a:pt x="138" y="51"/>
                    <a:pt x="138" y="51"/>
                    <a:pt x="148" y="41"/>
                  </a:cubicBezTo>
                  <a:lnTo>
                    <a:pt x="148" y="41"/>
                  </a:lnTo>
                  <a:lnTo>
                    <a:pt x="127" y="62"/>
                  </a:lnTo>
                  <a:cubicBezTo>
                    <a:pt x="127" y="41"/>
                    <a:pt x="127" y="41"/>
                    <a:pt x="148" y="41"/>
                  </a:cubicBezTo>
                  <a:lnTo>
                    <a:pt x="106" y="41"/>
                  </a:lnTo>
                  <a:cubicBezTo>
                    <a:pt x="106" y="41"/>
                    <a:pt x="106" y="41"/>
                    <a:pt x="106" y="19"/>
                  </a:cubicBezTo>
                  <a:cubicBezTo>
                    <a:pt x="106" y="19"/>
                    <a:pt x="87" y="1"/>
                    <a:pt x="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5" name="Google Shape;14075;p67"/>
            <p:cNvSpPr/>
            <p:nvPr/>
          </p:nvSpPr>
          <p:spPr>
            <a:xfrm>
              <a:off x="7732293" y="409859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6" name="Google Shape;14076;p67"/>
            <p:cNvSpPr/>
            <p:nvPr/>
          </p:nvSpPr>
          <p:spPr>
            <a:xfrm>
              <a:off x="7730611" y="40977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7" name="Google Shape;14077;p67"/>
            <p:cNvSpPr/>
            <p:nvPr/>
          </p:nvSpPr>
          <p:spPr>
            <a:xfrm>
              <a:off x="7730611" y="40977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8" name="Google Shape;14078;p67"/>
            <p:cNvSpPr/>
            <p:nvPr/>
          </p:nvSpPr>
          <p:spPr>
            <a:xfrm>
              <a:off x="7733115" y="40977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79" name="Google Shape;14079;p67"/>
            <p:cNvSpPr/>
            <p:nvPr/>
          </p:nvSpPr>
          <p:spPr>
            <a:xfrm>
              <a:off x="7734758" y="4098596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22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0" name="Google Shape;14080;p67"/>
            <p:cNvSpPr/>
            <p:nvPr/>
          </p:nvSpPr>
          <p:spPr>
            <a:xfrm>
              <a:off x="7734758" y="409859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1" name="Google Shape;14081;p67"/>
            <p:cNvSpPr/>
            <p:nvPr/>
          </p:nvSpPr>
          <p:spPr>
            <a:xfrm>
              <a:off x="7732293" y="40977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2" name="Google Shape;14082;p67"/>
            <p:cNvSpPr/>
            <p:nvPr/>
          </p:nvSpPr>
          <p:spPr>
            <a:xfrm>
              <a:off x="7734758" y="409859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3" name="Google Shape;14083;p67"/>
            <p:cNvSpPr/>
            <p:nvPr/>
          </p:nvSpPr>
          <p:spPr>
            <a:xfrm>
              <a:off x="7734758" y="40994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4" name="Google Shape;14084;p67"/>
            <p:cNvSpPr/>
            <p:nvPr/>
          </p:nvSpPr>
          <p:spPr>
            <a:xfrm>
              <a:off x="7733937" y="40977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5" name="Google Shape;14085;p67"/>
            <p:cNvSpPr/>
            <p:nvPr/>
          </p:nvSpPr>
          <p:spPr>
            <a:xfrm>
              <a:off x="7734758" y="40994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6" name="Google Shape;14086;p67"/>
            <p:cNvSpPr/>
            <p:nvPr/>
          </p:nvSpPr>
          <p:spPr>
            <a:xfrm>
              <a:off x="7735580" y="40994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7" name="Google Shape;14087;p67"/>
            <p:cNvSpPr/>
            <p:nvPr/>
          </p:nvSpPr>
          <p:spPr>
            <a:xfrm>
              <a:off x="7733937" y="409859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21" y="1"/>
                    <a:pt x="21" y="1"/>
                  </a:cubicBez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8" name="Google Shape;14088;p67"/>
            <p:cNvSpPr/>
            <p:nvPr/>
          </p:nvSpPr>
          <p:spPr>
            <a:xfrm>
              <a:off x="7809128" y="414323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89" name="Google Shape;14089;p67"/>
            <p:cNvSpPr/>
            <p:nvPr/>
          </p:nvSpPr>
          <p:spPr>
            <a:xfrm>
              <a:off x="7806664" y="4141591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0" name="Google Shape;14090;p67"/>
            <p:cNvSpPr/>
            <p:nvPr/>
          </p:nvSpPr>
          <p:spPr>
            <a:xfrm>
              <a:off x="7809950" y="414405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1" name="Google Shape;14091;p67"/>
            <p:cNvSpPr/>
            <p:nvPr/>
          </p:nvSpPr>
          <p:spPr>
            <a:xfrm>
              <a:off x="7802517" y="413826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2" name="Google Shape;14092;p67"/>
            <p:cNvSpPr/>
            <p:nvPr/>
          </p:nvSpPr>
          <p:spPr>
            <a:xfrm>
              <a:off x="7804981" y="413990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3" name="Google Shape;14093;p67"/>
            <p:cNvSpPr/>
            <p:nvPr/>
          </p:nvSpPr>
          <p:spPr>
            <a:xfrm>
              <a:off x="7809950" y="414652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4" name="Google Shape;14094;p67"/>
            <p:cNvSpPr/>
            <p:nvPr/>
          </p:nvSpPr>
          <p:spPr>
            <a:xfrm>
              <a:off x="7811593" y="414652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5" name="Google Shape;14095;p67"/>
            <p:cNvSpPr/>
            <p:nvPr/>
          </p:nvSpPr>
          <p:spPr>
            <a:xfrm>
              <a:off x="7810771" y="414569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6" name="Google Shape;14096;p67"/>
            <p:cNvSpPr/>
            <p:nvPr/>
          </p:nvSpPr>
          <p:spPr>
            <a:xfrm>
              <a:off x="7810771" y="414569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7" name="Google Shape;14097;p67"/>
            <p:cNvSpPr/>
            <p:nvPr/>
          </p:nvSpPr>
          <p:spPr>
            <a:xfrm>
              <a:off x="7783504" y="41349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8" name="Google Shape;14098;p67"/>
            <p:cNvSpPr/>
            <p:nvPr/>
          </p:nvSpPr>
          <p:spPr>
            <a:xfrm>
              <a:off x="7797548" y="41366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99" name="Google Shape;14099;p67"/>
            <p:cNvSpPr/>
            <p:nvPr/>
          </p:nvSpPr>
          <p:spPr>
            <a:xfrm>
              <a:off x="7782682" y="4135801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0" name="Google Shape;14100;p67"/>
            <p:cNvSpPr/>
            <p:nvPr/>
          </p:nvSpPr>
          <p:spPr>
            <a:xfrm>
              <a:off x="7809128" y="414652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1" name="Google Shape;14101;p67"/>
            <p:cNvSpPr/>
            <p:nvPr/>
          </p:nvSpPr>
          <p:spPr>
            <a:xfrm>
              <a:off x="7795084" y="414241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2" name="Google Shape;14102;p67"/>
            <p:cNvSpPr/>
            <p:nvPr/>
          </p:nvSpPr>
          <p:spPr>
            <a:xfrm>
              <a:off x="7783504" y="4135801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2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3" name="Google Shape;14103;p67"/>
            <p:cNvSpPr/>
            <p:nvPr/>
          </p:nvSpPr>
          <p:spPr>
            <a:xfrm>
              <a:off x="7792619" y="41358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4" name="Google Shape;14104;p67"/>
            <p:cNvSpPr/>
            <p:nvPr/>
          </p:nvSpPr>
          <p:spPr>
            <a:xfrm>
              <a:off x="7792619" y="41349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5" name="Google Shape;14105;p67"/>
            <p:cNvSpPr/>
            <p:nvPr/>
          </p:nvSpPr>
          <p:spPr>
            <a:xfrm>
              <a:off x="7783504" y="41349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6" name="Google Shape;14106;p67"/>
            <p:cNvSpPr/>
            <p:nvPr/>
          </p:nvSpPr>
          <p:spPr>
            <a:xfrm>
              <a:off x="7790115" y="41349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7" name="Google Shape;14107;p67"/>
            <p:cNvSpPr/>
            <p:nvPr/>
          </p:nvSpPr>
          <p:spPr>
            <a:xfrm>
              <a:off x="7804981" y="414077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8" name="Google Shape;14108;p67"/>
            <p:cNvSpPr/>
            <p:nvPr/>
          </p:nvSpPr>
          <p:spPr>
            <a:xfrm>
              <a:off x="7801695" y="4143234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0"/>
                    <a:pt x="0" y="22"/>
                  </a:cubicBezTo>
                  <a:cubicBezTo>
                    <a:pt x="0" y="22"/>
                    <a:pt x="0" y="2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09" name="Google Shape;14109;p67"/>
            <p:cNvSpPr/>
            <p:nvPr/>
          </p:nvSpPr>
          <p:spPr>
            <a:xfrm>
              <a:off x="7801695" y="414323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0" name="Google Shape;14110;p67"/>
            <p:cNvSpPr/>
            <p:nvPr/>
          </p:nvSpPr>
          <p:spPr>
            <a:xfrm>
              <a:off x="7803338" y="41448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1" name="Google Shape;14111;p67"/>
            <p:cNvSpPr/>
            <p:nvPr/>
          </p:nvSpPr>
          <p:spPr>
            <a:xfrm>
              <a:off x="7803338" y="414405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2" name="Google Shape;14112;p67"/>
            <p:cNvSpPr/>
            <p:nvPr/>
          </p:nvSpPr>
          <p:spPr>
            <a:xfrm>
              <a:off x="7782682" y="4133610"/>
              <a:ext cx="28951" cy="14162"/>
            </a:xfrm>
            <a:custGeom>
              <a:avLst/>
              <a:gdLst/>
              <a:ahLst/>
              <a:cxnLst/>
              <a:rect l="l" t="t" r="r" b="b"/>
              <a:pathLst>
                <a:path w="740" h="362" extrusionOk="0">
                  <a:moveTo>
                    <a:pt x="402" y="78"/>
                  </a:moveTo>
                  <a:cubicBezTo>
                    <a:pt x="393" y="78"/>
                    <a:pt x="392" y="82"/>
                    <a:pt x="393" y="86"/>
                  </a:cubicBezTo>
                  <a:lnTo>
                    <a:pt x="393" y="86"/>
                  </a:lnTo>
                  <a:lnTo>
                    <a:pt x="402" y="78"/>
                  </a:lnTo>
                  <a:close/>
                  <a:moveTo>
                    <a:pt x="592" y="289"/>
                  </a:moveTo>
                  <a:cubicBezTo>
                    <a:pt x="571" y="289"/>
                    <a:pt x="592" y="289"/>
                    <a:pt x="571" y="310"/>
                  </a:cubicBezTo>
                  <a:lnTo>
                    <a:pt x="592" y="310"/>
                  </a:lnTo>
                  <a:cubicBezTo>
                    <a:pt x="592" y="310"/>
                    <a:pt x="571" y="310"/>
                    <a:pt x="592" y="289"/>
                  </a:cubicBezTo>
                  <a:close/>
                  <a:moveTo>
                    <a:pt x="98" y="0"/>
                  </a:moveTo>
                  <a:cubicBezTo>
                    <a:pt x="70" y="0"/>
                    <a:pt x="40" y="8"/>
                    <a:pt x="22" y="35"/>
                  </a:cubicBezTo>
                  <a:cubicBezTo>
                    <a:pt x="22" y="35"/>
                    <a:pt x="22" y="35"/>
                    <a:pt x="22" y="56"/>
                  </a:cubicBezTo>
                  <a:cubicBezTo>
                    <a:pt x="22" y="56"/>
                    <a:pt x="22" y="35"/>
                    <a:pt x="1" y="35"/>
                  </a:cubicBezTo>
                  <a:cubicBezTo>
                    <a:pt x="22" y="56"/>
                    <a:pt x="1" y="56"/>
                    <a:pt x="1" y="56"/>
                  </a:cubicBezTo>
                  <a:cubicBezTo>
                    <a:pt x="22" y="56"/>
                    <a:pt x="22" y="56"/>
                    <a:pt x="22" y="78"/>
                  </a:cubicBezTo>
                  <a:cubicBezTo>
                    <a:pt x="22" y="78"/>
                    <a:pt x="22" y="99"/>
                    <a:pt x="22" y="99"/>
                  </a:cubicBezTo>
                  <a:lnTo>
                    <a:pt x="43" y="99"/>
                  </a:lnTo>
                  <a:cubicBezTo>
                    <a:pt x="43" y="120"/>
                    <a:pt x="43" y="141"/>
                    <a:pt x="64" y="141"/>
                  </a:cubicBezTo>
                  <a:cubicBezTo>
                    <a:pt x="64" y="141"/>
                    <a:pt x="64" y="162"/>
                    <a:pt x="64" y="162"/>
                  </a:cubicBezTo>
                  <a:lnTo>
                    <a:pt x="106" y="162"/>
                  </a:lnTo>
                  <a:cubicBezTo>
                    <a:pt x="106" y="183"/>
                    <a:pt x="127" y="183"/>
                    <a:pt x="127" y="183"/>
                  </a:cubicBezTo>
                  <a:cubicBezTo>
                    <a:pt x="149" y="183"/>
                    <a:pt x="170" y="204"/>
                    <a:pt x="191" y="204"/>
                  </a:cubicBezTo>
                  <a:cubicBezTo>
                    <a:pt x="170" y="204"/>
                    <a:pt x="191" y="183"/>
                    <a:pt x="191" y="183"/>
                  </a:cubicBezTo>
                  <a:cubicBezTo>
                    <a:pt x="191" y="194"/>
                    <a:pt x="191" y="194"/>
                    <a:pt x="191" y="194"/>
                  </a:cubicBezTo>
                  <a:cubicBezTo>
                    <a:pt x="191" y="194"/>
                    <a:pt x="191" y="194"/>
                    <a:pt x="191" y="204"/>
                  </a:cubicBezTo>
                  <a:cubicBezTo>
                    <a:pt x="205" y="204"/>
                    <a:pt x="210" y="214"/>
                    <a:pt x="217" y="214"/>
                  </a:cubicBezTo>
                  <a:cubicBezTo>
                    <a:pt x="221" y="214"/>
                    <a:pt x="226" y="211"/>
                    <a:pt x="233" y="204"/>
                  </a:cubicBezTo>
                  <a:cubicBezTo>
                    <a:pt x="233" y="211"/>
                    <a:pt x="235" y="214"/>
                    <a:pt x="238" y="214"/>
                  </a:cubicBezTo>
                  <a:cubicBezTo>
                    <a:pt x="245" y="214"/>
                    <a:pt x="254" y="204"/>
                    <a:pt x="254" y="204"/>
                  </a:cubicBezTo>
                  <a:cubicBezTo>
                    <a:pt x="254" y="225"/>
                    <a:pt x="254" y="225"/>
                    <a:pt x="254" y="225"/>
                  </a:cubicBezTo>
                  <a:lnTo>
                    <a:pt x="318" y="225"/>
                  </a:lnTo>
                  <a:cubicBezTo>
                    <a:pt x="318" y="225"/>
                    <a:pt x="318" y="246"/>
                    <a:pt x="339" y="246"/>
                  </a:cubicBezTo>
                  <a:lnTo>
                    <a:pt x="402" y="246"/>
                  </a:lnTo>
                  <a:lnTo>
                    <a:pt x="402" y="268"/>
                  </a:lnTo>
                  <a:lnTo>
                    <a:pt x="423" y="268"/>
                  </a:lnTo>
                  <a:cubicBezTo>
                    <a:pt x="423" y="272"/>
                    <a:pt x="423" y="274"/>
                    <a:pt x="423" y="274"/>
                  </a:cubicBezTo>
                  <a:cubicBezTo>
                    <a:pt x="424" y="274"/>
                    <a:pt x="426" y="262"/>
                    <a:pt x="433" y="262"/>
                  </a:cubicBezTo>
                  <a:cubicBezTo>
                    <a:pt x="436" y="262"/>
                    <a:pt x="440" y="263"/>
                    <a:pt x="444" y="268"/>
                  </a:cubicBezTo>
                  <a:cubicBezTo>
                    <a:pt x="444" y="257"/>
                    <a:pt x="444" y="257"/>
                    <a:pt x="444" y="257"/>
                  </a:cubicBezTo>
                  <a:cubicBezTo>
                    <a:pt x="444" y="257"/>
                    <a:pt x="444" y="257"/>
                    <a:pt x="444" y="246"/>
                  </a:cubicBezTo>
                  <a:lnTo>
                    <a:pt x="486" y="246"/>
                  </a:lnTo>
                  <a:cubicBezTo>
                    <a:pt x="486" y="246"/>
                    <a:pt x="486" y="237"/>
                    <a:pt x="493" y="237"/>
                  </a:cubicBezTo>
                  <a:cubicBezTo>
                    <a:pt x="496" y="237"/>
                    <a:pt x="501" y="239"/>
                    <a:pt x="508" y="246"/>
                  </a:cubicBezTo>
                  <a:cubicBezTo>
                    <a:pt x="508" y="246"/>
                    <a:pt x="508" y="246"/>
                    <a:pt x="508" y="268"/>
                  </a:cubicBezTo>
                  <a:lnTo>
                    <a:pt x="529" y="268"/>
                  </a:lnTo>
                  <a:cubicBezTo>
                    <a:pt x="529" y="278"/>
                    <a:pt x="529" y="278"/>
                    <a:pt x="529" y="278"/>
                  </a:cubicBezTo>
                  <a:cubicBezTo>
                    <a:pt x="529" y="278"/>
                    <a:pt x="529" y="278"/>
                    <a:pt x="529" y="289"/>
                  </a:cubicBezTo>
                  <a:cubicBezTo>
                    <a:pt x="550" y="289"/>
                    <a:pt x="550" y="268"/>
                    <a:pt x="550" y="268"/>
                  </a:cubicBezTo>
                  <a:lnTo>
                    <a:pt x="571" y="268"/>
                  </a:lnTo>
                  <a:cubicBezTo>
                    <a:pt x="571" y="268"/>
                    <a:pt x="571" y="289"/>
                    <a:pt x="550" y="289"/>
                  </a:cubicBezTo>
                  <a:lnTo>
                    <a:pt x="592" y="289"/>
                  </a:lnTo>
                  <a:cubicBezTo>
                    <a:pt x="597" y="289"/>
                    <a:pt x="600" y="289"/>
                    <a:pt x="603" y="289"/>
                  </a:cubicBezTo>
                  <a:lnTo>
                    <a:pt x="603" y="289"/>
                  </a:lnTo>
                  <a:cubicBezTo>
                    <a:pt x="605" y="289"/>
                    <a:pt x="609" y="289"/>
                    <a:pt x="613" y="289"/>
                  </a:cubicBezTo>
                  <a:cubicBezTo>
                    <a:pt x="634" y="289"/>
                    <a:pt x="634" y="289"/>
                    <a:pt x="613" y="310"/>
                  </a:cubicBezTo>
                  <a:cubicBezTo>
                    <a:pt x="628" y="295"/>
                    <a:pt x="632" y="291"/>
                    <a:pt x="634" y="289"/>
                  </a:cubicBezTo>
                  <a:lnTo>
                    <a:pt x="634" y="289"/>
                  </a:lnTo>
                  <a:cubicBezTo>
                    <a:pt x="624" y="299"/>
                    <a:pt x="624" y="299"/>
                    <a:pt x="626" y="299"/>
                  </a:cubicBezTo>
                  <a:cubicBezTo>
                    <a:pt x="629" y="299"/>
                    <a:pt x="634" y="299"/>
                    <a:pt x="634" y="310"/>
                  </a:cubicBezTo>
                  <a:lnTo>
                    <a:pt x="655" y="310"/>
                  </a:lnTo>
                  <a:cubicBezTo>
                    <a:pt x="634" y="310"/>
                    <a:pt x="655" y="310"/>
                    <a:pt x="655" y="331"/>
                  </a:cubicBezTo>
                  <a:cubicBezTo>
                    <a:pt x="655" y="331"/>
                    <a:pt x="677" y="310"/>
                    <a:pt x="677" y="310"/>
                  </a:cubicBezTo>
                  <a:cubicBezTo>
                    <a:pt x="677" y="310"/>
                    <a:pt x="677" y="331"/>
                    <a:pt x="677" y="331"/>
                  </a:cubicBezTo>
                  <a:lnTo>
                    <a:pt x="719" y="331"/>
                  </a:lnTo>
                  <a:cubicBezTo>
                    <a:pt x="719" y="310"/>
                    <a:pt x="740" y="310"/>
                    <a:pt x="740" y="310"/>
                  </a:cubicBezTo>
                  <a:lnTo>
                    <a:pt x="740" y="310"/>
                  </a:lnTo>
                  <a:cubicBezTo>
                    <a:pt x="740" y="310"/>
                    <a:pt x="740" y="310"/>
                    <a:pt x="740" y="310"/>
                  </a:cubicBezTo>
                  <a:lnTo>
                    <a:pt x="719" y="289"/>
                  </a:lnTo>
                  <a:cubicBezTo>
                    <a:pt x="719" y="289"/>
                    <a:pt x="719" y="268"/>
                    <a:pt x="719" y="268"/>
                  </a:cubicBezTo>
                  <a:lnTo>
                    <a:pt x="698" y="268"/>
                  </a:lnTo>
                  <a:cubicBezTo>
                    <a:pt x="698" y="268"/>
                    <a:pt x="698" y="246"/>
                    <a:pt x="698" y="246"/>
                  </a:cubicBezTo>
                  <a:cubicBezTo>
                    <a:pt x="698" y="246"/>
                    <a:pt x="677" y="246"/>
                    <a:pt x="677" y="268"/>
                  </a:cubicBezTo>
                  <a:cubicBezTo>
                    <a:pt x="677" y="246"/>
                    <a:pt x="677" y="246"/>
                    <a:pt x="677" y="246"/>
                  </a:cubicBezTo>
                  <a:cubicBezTo>
                    <a:pt x="677" y="239"/>
                    <a:pt x="674" y="237"/>
                    <a:pt x="671" y="237"/>
                  </a:cubicBezTo>
                  <a:cubicBezTo>
                    <a:pt x="665" y="237"/>
                    <a:pt x="655" y="246"/>
                    <a:pt x="655" y="246"/>
                  </a:cubicBezTo>
                  <a:cubicBezTo>
                    <a:pt x="655" y="246"/>
                    <a:pt x="655" y="225"/>
                    <a:pt x="655" y="225"/>
                  </a:cubicBezTo>
                  <a:lnTo>
                    <a:pt x="634" y="225"/>
                  </a:lnTo>
                  <a:lnTo>
                    <a:pt x="634" y="204"/>
                  </a:lnTo>
                  <a:lnTo>
                    <a:pt x="613" y="204"/>
                  </a:lnTo>
                  <a:cubicBezTo>
                    <a:pt x="613" y="194"/>
                    <a:pt x="613" y="194"/>
                    <a:pt x="613" y="194"/>
                  </a:cubicBezTo>
                  <a:cubicBezTo>
                    <a:pt x="613" y="194"/>
                    <a:pt x="613" y="194"/>
                    <a:pt x="613" y="183"/>
                  </a:cubicBezTo>
                  <a:cubicBezTo>
                    <a:pt x="606" y="190"/>
                    <a:pt x="604" y="193"/>
                    <a:pt x="603" y="193"/>
                  </a:cubicBezTo>
                  <a:cubicBezTo>
                    <a:pt x="602" y="193"/>
                    <a:pt x="606" y="183"/>
                    <a:pt x="592" y="183"/>
                  </a:cubicBezTo>
                  <a:lnTo>
                    <a:pt x="571" y="183"/>
                  </a:lnTo>
                  <a:cubicBezTo>
                    <a:pt x="571" y="183"/>
                    <a:pt x="571" y="162"/>
                    <a:pt x="571" y="162"/>
                  </a:cubicBezTo>
                  <a:lnTo>
                    <a:pt x="550" y="162"/>
                  </a:lnTo>
                  <a:lnTo>
                    <a:pt x="550" y="141"/>
                  </a:lnTo>
                  <a:cubicBezTo>
                    <a:pt x="550" y="141"/>
                    <a:pt x="529" y="162"/>
                    <a:pt x="529" y="162"/>
                  </a:cubicBezTo>
                  <a:cubicBezTo>
                    <a:pt x="529" y="162"/>
                    <a:pt x="529" y="141"/>
                    <a:pt x="529" y="141"/>
                  </a:cubicBezTo>
                  <a:lnTo>
                    <a:pt x="508" y="141"/>
                  </a:lnTo>
                  <a:cubicBezTo>
                    <a:pt x="508" y="141"/>
                    <a:pt x="508" y="120"/>
                    <a:pt x="508" y="120"/>
                  </a:cubicBezTo>
                  <a:lnTo>
                    <a:pt x="465" y="120"/>
                  </a:lnTo>
                  <a:cubicBezTo>
                    <a:pt x="444" y="120"/>
                    <a:pt x="444" y="99"/>
                    <a:pt x="444" y="99"/>
                  </a:cubicBezTo>
                  <a:lnTo>
                    <a:pt x="402" y="99"/>
                  </a:lnTo>
                  <a:cubicBezTo>
                    <a:pt x="402" y="99"/>
                    <a:pt x="395" y="92"/>
                    <a:pt x="393" y="86"/>
                  </a:cubicBezTo>
                  <a:lnTo>
                    <a:pt x="393" y="86"/>
                  </a:lnTo>
                  <a:lnTo>
                    <a:pt x="381" y="99"/>
                  </a:lnTo>
                  <a:lnTo>
                    <a:pt x="381" y="78"/>
                  </a:lnTo>
                  <a:cubicBezTo>
                    <a:pt x="381" y="78"/>
                    <a:pt x="371" y="87"/>
                    <a:pt x="365" y="87"/>
                  </a:cubicBezTo>
                  <a:cubicBezTo>
                    <a:pt x="362" y="87"/>
                    <a:pt x="360" y="85"/>
                    <a:pt x="360" y="78"/>
                  </a:cubicBezTo>
                  <a:cubicBezTo>
                    <a:pt x="346" y="78"/>
                    <a:pt x="341" y="68"/>
                    <a:pt x="339" y="68"/>
                  </a:cubicBezTo>
                  <a:cubicBezTo>
                    <a:pt x="339" y="68"/>
                    <a:pt x="339" y="70"/>
                    <a:pt x="339" y="78"/>
                  </a:cubicBezTo>
                  <a:cubicBezTo>
                    <a:pt x="328" y="67"/>
                    <a:pt x="323" y="67"/>
                    <a:pt x="318" y="67"/>
                  </a:cubicBezTo>
                  <a:cubicBezTo>
                    <a:pt x="312" y="67"/>
                    <a:pt x="307" y="67"/>
                    <a:pt x="296" y="56"/>
                  </a:cubicBezTo>
                  <a:lnTo>
                    <a:pt x="254" y="56"/>
                  </a:lnTo>
                  <a:lnTo>
                    <a:pt x="254" y="35"/>
                  </a:lnTo>
                  <a:cubicBezTo>
                    <a:pt x="254" y="35"/>
                    <a:pt x="254" y="56"/>
                    <a:pt x="233" y="56"/>
                  </a:cubicBezTo>
                  <a:cubicBezTo>
                    <a:pt x="233" y="56"/>
                    <a:pt x="233" y="56"/>
                    <a:pt x="233" y="35"/>
                  </a:cubicBezTo>
                  <a:lnTo>
                    <a:pt x="170" y="35"/>
                  </a:lnTo>
                  <a:cubicBezTo>
                    <a:pt x="170" y="35"/>
                    <a:pt x="170" y="35"/>
                    <a:pt x="170" y="14"/>
                  </a:cubicBezTo>
                  <a:cubicBezTo>
                    <a:pt x="170" y="14"/>
                    <a:pt x="135" y="0"/>
                    <a:pt x="98" y="0"/>
                  </a:cubicBezTo>
                  <a:close/>
                  <a:moveTo>
                    <a:pt x="655" y="331"/>
                  </a:moveTo>
                  <a:lnTo>
                    <a:pt x="655" y="352"/>
                  </a:lnTo>
                  <a:cubicBezTo>
                    <a:pt x="655" y="331"/>
                    <a:pt x="655" y="331"/>
                    <a:pt x="677" y="331"/>
                  </a:cubicBezTo>
                  <a:close/>
                  <a:moveTo>
                    <a:pt x="740" y="310"/>
                  </a:moveTo>
                  <a:cubicBezTo>
                    <a:pt x="740" y="310"/>
                    <a:pt x="740" y="331"/>
                    <a:pt x="719" y="331"/>
                  </a:cubicBezTo>
                  <a:cubicBezTo>
                    <a:pt x="719" y="331"/>
                    <a:pt x="719" y="331"/>
                    <a:pt x="719" y="352"/>
                  </a:cubicBezTo>
                  <a:cubicBezTo>
                    <a:pt x="719" y="359"/>
                    <a:pt x="719" y="362"/>
                    <a:pt x="720" y="362"/>
                  </a:cubicBezTo>
                  <a:cubicBezTo>
                    <a:pt x="721" y="362"/>
                    <a:pt x="726" y="352"/>
                    <a:pt x="740" y="352"/>
                  </a:cubicBezTo>
                  <a:cubicBezTo>
                    <a:pt x="740" y="342"/>
                    <a:pt x="740" y="342"/>
                    <a:pt x="740" y="342"/>
                  </a:cubicBezTo>
                  <a:cubicBezTo>
                    <a:pt x="740" y="342"/>
                    <a:pt x="740" y="342"/>
                    <a:pt x="740" y="331"/>
                  </a:cubicBezTo>
                  <a:cubicBezTo>
                    <a:pt x="740" y="331"/>
                    <a:pt x="740" y="310"/>
                    <a:pt x="740" y="31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3" name="Google Shape;14113;p67"/>
            <p:cNvSpPr/>
            <p:nvPr/>
          </p:nvSpPr>
          <p:spPr>
            <a:xfrm>
              <a:off x="7803338" y="41448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4" name="Google Shape;14114;p67"/>
            <p:cNvSpPr/>
            <p:nvPr/>
          </p:nvSpPr>
          <p:spPr>
            <a:xfrm>
              <a:off x="7801695" y="414323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5" name="Google Shape;14115;p67"/>
            <p:cNvSpPr/>
            <p:nvPr/>
          </p:nvSpPr>
          <p:spPr>
            <a:xfrm>
              <a:off x="7800874" y="4143234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22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6" name="Google Shape;14116;p67"/>
            <p:cNvSpPr/>
            <p:nvPr/>
          </p:nvSpPr>
          <p:spPr>
            <a:xfrm>
              <a:off x="7804981" y="41448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7" name="Google Shape;14117;p67"/>
            <p:cNvSpPr/>
            <p:nvPr/>
          </p:nvSpPr>
          <p:spPr>
            <a:xfrm>
              <a:off x="7808307" y="414652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8" name="Google Shape;14118;p67"/>
            <p:cNvSpPr/>
            <p:nvPr/>
          </p:nvSpPr>
          <p:spPr>
            <a:xfrm>
              <a:off x="7808307" y="414569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19" name="Google Shape;14119;p67"/>
            <p:cNvSpPr/>
            <p:nvPr/>
          </p:nvSpPr>
          <p:spPr>
            <a:xfrm>
              <a:off x="7804160" y="414405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0" name="Google Shape;14120;p67"/>
            <p:cNvSpPr/>
            <p:nvPr/>
          </p:nvSpPr>
          <p:spPr>
            <a:xfrm>
              <a:off x="7808307" y="414569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1" name="Google Shape;14121;p67"/>
            <p:cNvSpPr/>
            <p:nvPr/>
          </p:nvSpPr>
          <p:spPr>
            <a:xfrm>
              <a:off x="7808307" y="414652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2" name="Google Shape;14122;p67"/>
            <p:cNvSpPr/>
            <p:nvPr/>
          </p:nvSpPr>
          <p:spPr>
            <a:xfrm>
              <a:off x="7806664" y="41448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3" name="Google Shape;14123;p67"/>
            <p:cNvSpPr/>
            <p:nvPr/>
          </p:nvSpPr>
          <p:spPr>
            <a:xfrm>
              <a:off x="7808307" y="414652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4" name="Google Shape;14124;p67"/>
            <p:cNvSpPr/>
            <p:nvPr/>
          </p:nvSpPr>
          <p:spPr>
            <a:xfrm>
              <a:off x="7808307" y="414652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0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5" name="Google Shape;14125;p67"/>
            <p:cNvSpPr/>
            <p:nvPr/>
          </p:nvSpPr>
          <p:spPr>
            <a:xfrm>
              <a:off x="7807485" y="414569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6" name="Google Shape;14126;p67"/>
            <p:cNvSpPr/>
            <p:nvPr/>
          </p:nvSpPr>
          <p:spPr>
            <a:xfrm>
              <a:off x="7845511" y="408126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7" name="Google Shape;14127;p67"/>
            <p:cNvSpPr/>
            <p:nvPr/>
          </p:nvSpPr>
          <p:spPr>
            <a:xfrm>
              <a:off x="7846333" y="407876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8" name="Google Shape;14128;p67"/>
            <p:cNvSpPr/>
            <p:nvPr/>
          </p:nvSpPr>
          <p:spPr>
            <a:xfrm>
              <a:off x="7845511" y="40820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29" name="Google Shape;14129;p67"/>
            <p:cNvSpPr/>
            <p:nvPr/>
          </p:nvSpPr>
          <p:spPr>
            <a:xfrm>
              <a:off x="7847155" y="407383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0" name="Google Shape;14130;p67"/>
            <p:cNvSpPr/>
            <p:nvPr/>
          </p:nvSpPr>
          <p:spPr>
            <a:xfrm>
              <a:off x="7846333" y="407629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1" name="Google Shape;14131;p67"/>
            <p:cNvSpPr/>
            <p:nvPr/>
          </p:nvSpPr>
          <p:spPr>
            <a:xfrm>
              <a:off x="7843008" y="408290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2" name="Google Shape;14132;p67"/>
            <p:cNvSpPr/>
            <p:nvPr/>
          </p:nvSpPr>
          <p:spPr>
            <a:xfrm>
              <a:off x="7843829" y="408455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3" name="Google Shape;14133;p67"/>
            <p:cNvSpPr/>
            <p:nvPr/>
          </p:nvSpPr>
          <p:spPr>
            <a:xfrm>
              <a:off x="7843829" y="408373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4" name="Google Shape;14134;p67"/>
            <p:cNvSpPr/>
            <p:nvPr/>
          </p:nvSpPr>
          <p:spPr>
            <a:xfrm>
              <a:off x="7843829" y="408373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5" name="Google Shape;14135;p67"/>
            <p:cNvSpPr/>
            <p:nvPr/>
          </p:nvSpPr>
          <p:spPr>
            <a:xfrm>
              <a:off x="7846333" y="40556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6" name="Google Shape;14136;p67"/>
            <p:cNvSpPr/>
            <p:nvPr/>
          </p:nvSpPr>
          <p:spPr>
            <a:xfrm>
              <a:off x="7847155" y="406968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7" name="Google Shape;14137;p67"/>
            <p:cNvSpPr/>
            <p:nvPr/>
          </p:nvSpPr>
          <p:spPr>
            <a:xfrm>
              <a:off x="7844651" y="4055641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8" name="Google Shape;14138;p67"/>
            <p:cNvSpPr/>
            <p:nvPr/>
          </p:nvSpPr>
          <p:spPr>
            <a:xfrm>
              <a:off x="7842186" y="40820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39" name="Google Shape;14139;p67"/>
            <p:cNvSpPr/>
            <p:nvPr/>
          </p:nvSpPr>
          <p:spPr>
            <a:xfrm>
              <a:off x="7841365" y="406804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0" name="Google Shape;14140;p67"/>
            <p:cNvSpPr/>
            <p:nvPr/>
          </p:nvSpPr>
          <p:spPr>
            <a:xfrm>
              <a:off x="7844651" y="4055641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lnTo>
                    <a:pt x="1" y="0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1" name="Google Shape;14141;p67"/>
            <p:cNvSpPr/>
            <p:nvPr/>
          </p:nvSpPr>
          <p:spPr>
            <a:xfrm>
              <a:off x="7847155" y="40647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2" name="Google Shape;14142;p67"/>
            <p:cNvSpPr/>
            <p:nvPr/>
          </p:nvSpPr>
          <p:spPr>
            <a:xfrm>
              <a:off x="7847976" y="40647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3" name="Google Shape;14143;p67"/>
            <p:cNvSpPr/>
            <p:nvPr/>
          </p:nvSpPr>
          <p:spPr>
            <a:xfrm>
              <a:off x="7846333" y="40556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4" name="Google Shape;14144;p67"/>
            <p:cNvSpPr/>
            <p:nvPr/>
          </p:nvSpPr>
          <p:spPr>
            <a:xfrm>
              <a:off x="7847155" y="40614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5" name="Google Shape;14145;p67"/>
            <p:cNvSpPr/>
            <p:nvPr/>
          </p:nvSpPr>
          <p:spPr>
            <a:xfrm>
              <a:off x="7846333" y="40771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6" name="Google Shape;14146;p67"/>
            <p:cNvSpPr/>
            <p:nvPr/>
          </p:nvSpPr>
          <p:spPr>
            <a:xfrm>
              <a:off x="7842186" y="4074654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7" name="Google Shape;14147;p67"/>
            <p:cNvSpPr/>
            <p:nvPr/>
          </p:nvSpPr>
          <p:spPr>
            <a:xfrm>
              <a:off x="7842186" y="40746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8" name="Google Shape;14148;p67"/>
            <p:cNvSpPr/>
            <p:nvPr/>
          </p:nvSpPr>
          <p:spPr>
            <a:xfrm>
              <a:off x="7842186" y="40771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49" name="Google Shape;14149;p67"/>
            <p:cNvSpPr/>
            <p:nvPr/>
          </p:nvSpPr>
          <p:spPr>
            <a:xfrm>
              <a:off x="7842186" y="407629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0" name="Google Shape;14150;p67"/>
            <p:cNvSpPr/>
            <p:nvPr/>
          </p:nvSpPr>
          <p:spPr>
            <a:xfrm>
              <a:off x="7840543" y="4055641"/>
              <a:ext cx="8294" cy="29772"/>
            </a:xfrm>
            <a:custGeom>
              <a:avLst/>
              <a:gdLst/>
              <a:ahLst/>
              <a:cxnLst/>
              <a:rect l="l" t="t" r="r" b="b"/>
              <a:pathLst>
                <a:path w="212" h="761" extrusionOk="0">
                  <a:moveTo>
                    <a:pt x="0" y="317"/>
                  </a:moveTo>
                  <a:cubicBezTo>
                    <a:pt x="7" y="324"/>
                    <a:pt x="12" y="327"/>
                    <a:pt x="15" y="327"/>
                  </a:cubicBezTo>
                  <a:cubicBezTo>
                    <a:pt x="21" y="327"/>
                    <a:pt x="21" y="317"/>
                    <a:pt x="21" y="317"/>
                  </a:cubicBezTo>
                  <a:close/>
                  <a:moveTo>
                    <a:pt x="43" y="465"/>
                  </a:moveTo>
                  <a:cubicBezTo>
                    <a:pt x="21" y="465"/>
                    <a:pt x="43" y="465"/>
                    <a:pt x="43" y="486"/>
                  </a:cubicBezTo>
                  <a:cubicBezTo>
                    <a:pt x="43" y="486"/>
                    <a:pt x="43" y="465"/>
                    <a:pt x="43" y="465"/>
                  </a:cubicBezTo>
                  <a:close/>
                  <a:moveTo>
                    <a:pt x="148" y="550"/>
                  </a:moveTo>
                  <a:cubicBezTo>
                    <a:pt x="148" y="550"/>
                    <a:pt x="148" y="559"/>
                    <a:pt x="154" y="559"/>
                  </a:cubicBezTo>
                  <a:cubicBezTo>
                    <a:pt x="158" y="559"/>
                    <a:pt x="162" y="557"/>
                    <a:pt x="169" y="550"/>
                  </a:cubicBezTo>
                  <a:close/>
                  <a:moveTo>
                    <a:pt x="43" y="740"/>
                  </a:moveTo>
                  <a:cubicBezTo>
                    <a:pt x="43" y="740"/>
                    <a:pt x="43" y="740"/>
                    <a:pt x="64" y="761"/>
                  </a:cubicBezTo>
                  <a:cubicBezTo>
                    <a:pt x="43" y="740"/>
                    <a:pt x="64" y="740"/>
                    <a:pt x="64" y="740"/>
                  </a:cubicBezTo>
                  <a:close/>
                  <a:moveTo>
                    <a:pt x="106" y="0"/>
                  </a:moveTo>
                  <a:cubicBezTo>
                    <a:pt x="127" y="0"/>
                    <a:pt x="127" y="0"/>
                    <a:pt x="127" y="21"/>
                  </a:cubicBezTo>
                  <a:lnTo>
                    <a:pt x="85" y="21"/>
                  </a:lnTo>
                  <a:cubicBezTo>
                    <a:pt x="85" y="21"/>
                    <a:pt x="85" y="43"/>
                    <a:pt x="85" y="43"/>
                  </a:cubicBezTo>
                  <a:cubicBezTo>
                    <a:pt x="64" y="43"/>
                    <a:pt x="43" y="64"/>
                    <a:pt x="43" y="64"/>
                  </a:cubicBezTo>
                  <a:cubicBezTo>
                    <a:pt x="43" y="64"/>
                    <a:pt x="21" y="64"/>
                    <a:pt x="21" y="85"/>
                  </a:cubicBezTo>
                  <a:lnTo>
                    <a:pt x="43" y="85"/>
                  </a:lnTo>
                  <a:cubicBezTo>
                    <a:pt x="21" y="85"/>
                    <a:pt x="21" y="85"/>
                    <a:pt x="21" y="106"/>
                  </a:cubicBezTo>
                  <a:cubicBezTo>
                    <a:pt x="21" y="106"/>
                    <a:pt x="21" y="127"/>
                    <a:pt x="21" y="148"/>
                  </a:cubicBezTo>
                  <a:cubicBezTo>
                    <a:pt x="21" y="148"/>
                    <a:pt x="0" y="169"/>
                    <a:pt x="21" y="190"/>
                  </a:cubicBezTo>
                  <a:cubicBezTo>
                    <a:pt x="0" y="190"/>
                    <a:pt x="21" y="190"/>
                    <a:pt x="21" y="212"/>
                  </a:cubicBezTo>
                  <a:cubicBezTo>
                    <a:pt x="21" y="212"/>
                    <a:pt x="0" y="212"/>
                    <a:pt x="21" y="233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4"/>
                    <a:pt x="21" y="254"/>
                    <a:pt x="21" y="275"/>
                  </a:cubicBezTo>
                  <a:lnTo>
                    <a:pt x="0" y="275"/>
                  </a:lnTo>
                  <a:cubicBezTo>
                    <a:pt x="0" y="275"/>
                    <a:pt x="21" y="296"/>
                    <a:pt x="0" y="296"/>
                  </a:cubicBezTo>
                  <a:cubicBezTo>
                    <a:pt x="0" y="317"/>
                    <a:pt x="21" y="317"/>
                    <a:pt x="21" y="317"/>
                  </a:cubicBezTo>
                  <a:cubicBezTo>
                    <a:pt x="21" y="317"/>
                    <a:pt x="21" y="338"/>
                    <a:pt x="21" y="338"/>
                  </a:cubicBezTo>
                  <a:cubicBezTo>
                    <a:pt x="21" y="338"/>
                    <a:pt x="0" y="338"/>
                    <a:pt x="21" y="359"/>
                  </a:cubicBezTo>
                  <a:lnTo>
                    <a:pt x="0" y="359"/>
                  </a:lnTo>
                  <a:cubicBezTo>
                    <a:pt x="21" y="359"/>
                    <a:pt x="0" y="359"/>
                    <a:pt x="0" y="381"/>
                  </a:cubicBezTo>
                  <a:cubicBezTo>
                    <a:pt x="0" y="381"/>
                    <a:pt x="21" y="402"/>
                    <a:pt x="21" y="402"/>
                  </a:cubicBezTo>
                  <a:lnTo>
                    <a:pt x="21" y="423"/>
                  </a:lnTo>
                  <a:lnTo>
                    <a:pt x="0" y="423"/>
                  </a:lnTo>
                  <a:cubicBezTo>
                    <a:pt x="0" y="444"/>
                    <a:pt x="21" y="444"/>
                    <a:pt x="21" y="444"/>
                  </a:cubicBezTo>
                  <a:lnTo>
                    <a:pt x="43" y="444"/>
                  </a:lnTo>
                  <a:cubicBezTo>
                    <a:pt x="43" y="444"/>
                    <a:pt x="43" y="465"/>
                    <a:pt x="43" y="465"/>
                  </a:cubicBezTo>
                  <a:cubicBezTo>
                    <a:pt x="43" y="486"/>
                    <a:pt x="64" y="486"/>
                    <a:pt x="43" y="486"/>
                  </a:cubicBezTo>
                  <a:lnTo>
                    <a:pt x="64" y="486"/>
                  </a:lnTo>
                  <a:cubicBezTo>
                    <a:pt x="64" y="507"/>
                    <a:pt x="43" y="507"/>
                    <a:pt x="64" y="507"/>
                  </a:cubicBezTo>
                  <a:lnTo>
                    <a:pt x="43" y="507"/>
                  </a:lnTo>
                  <a:cubicBezTo>
                    <a:pt x="43" y="507"/>
                    <a:pt x="43" y="528"/>
                    <a:pt x="43" y="528"/>
                  </a:cubicBezTo>
                  <a:cubicBezTo>
                    <a:pt x="43" y="528"/>
                    <a:pt x="43" y="528"/>
                    <a:pt x="43" y="550"/>
                  </a:cubicBezTo>
                  <a:lnTo>
                    <a:pt x="43" y="571"/>
                  </a:lnTo>
                  <a:cubicBezTo>
                    <a:pt x="43" y="571"/>
                    <a:pt x="43" y="561"/>
                    <a:pt x="49" y="561"/>
                  </a:cubicBezTo>
                  <a:cubicBezTo>
                    <a:pt x="52" y="561"/>
                    <a:pt x="57" y="564"/>
                    <a:pt x="64" y="571"/>
                  </a:cubicBezTo>
                  <a:lnTo>
                    <a:pt x="43" y="571"/>
                  </a:lnTo>
                  <a:cubicBezTo>
                    <a:pt x="53" y="581"/>
                    <a:pt x="58" y="581"/>
                    <a:pt x="61" y="581"/>
                  </a:cubicBezTo>
                  <a:cubicBezTo>
                    <a:pt x="64" y="581"/>
                    <a:pt x="64" y="581"/>
                    <a:pt x="64" y="592"/>
                  </a:cubicBezTo>
                  <a:lnTo>
                    <a:pt x="43" y="592"/>
                  </a:lnTo>
                  <a:cubicBezTo>
                    <a:pt x="43" y="592"/>
                    <a:pt x="64" y="592"/>
                    <a:pt x="64" y="613"/>
                  </a:cubicBezTo>
                  <a:cubicBezTo>
                    <a:pt x="64" y="613"/>
                    <a:pt x="64" y="613"/>
                    <a:pt x="64" y="634"/>
                  </a:cubicBezTo>
                  <a:cubicBezTo>
                    <a:pt x="43" y="634"/>
                    <a:pt x="64" y="655"/>
                    <a:pt x="43" y="655"/>
                  </a:cubicBezTo>
                  <a:lnTo>
                    <a:pt x="64" y="655"/>
                  </a:lnTo>
                  <a:cubicBezTo>
                    <a:pt x="64" y="655"/>
                    <a:pt x="64" y="676"/>
                    <a:pt x="64" y="676"/>
                  </a:cubicBezTo>
                  <a:cubicBezTo>
                    <a:pt x="64" y="676"/>
                    <a:pt x="64" y="697"/>
                    <a:pt x="64" y="697"/>
                  </a:cubicBezTo>
                  <a:cubicBezTo>
                    <a:pt x="64" y="719"/>
                    <a:pt x="64" y="719"/>
                    <a:pt x="64" y="719"/>
                  </a:cubicBezTo>
                  <a:cubicBezTo>
                    <a:pt x="43" y="719"/>
                    <a:pt x="64" y="719"/>
                    <a:pt x="64" y="740"/>
                  </a:cubicBezTo>
                  <a:cubicBezTo>
                    <a:pt x="64" y="740"/>
                    <a:pt x="64" y="761"/>
                    <a:pt x="64" y="761"/>
                  </a:cubicBezTo>
                  <a:cubicBezTo>
                    <a:pt x="85" y="740"/>
                    <a:pt x="64" y="740"/>
                    <a:pt x="85" y="740"/>
                  </a:cubicBezTo>
                  <a:cubicBezTo>
                    <a:pt x="85" y="740"/>
                    <a:pt x="85" y="740"/>
                    <a:pt x="85" y="719"/>
                  </a:cubicBezTo>
                  <a:lnTo>
                    <a:pt x="106" y="719"/>
                  </a:lnTo>
                  <a:cubicBezTo>
                    <a:pt x="106" y="719"/>
                    <a:pt x="106" y="697"/>
                    <a:pt x="106" y="697"/>
                  </a:cubicBezTo>
                  <a:cubicBezTo>
                    <a:pt x="127" y="697"/>
                    <a:pt x="127" y="676"/>
                    <a:pt x="127" y="676"/>
                  </a:cubicBezTo>
                  <a:cubicBezTo>
                    <a:pt x="127" y="676"/>
                    <a:pt x="127" y="676"/>
                    <a:pt x="127" y="655"/>
                  </a:cubicBezTo>
                  <a:cubicBezTo>
                    <a:pt x="148" y="655"/>
                    <a:pt x="127" y="634"/>
                    <a:pt x="127" y="634"/>
                  </a:cubicBezTo>
                  <a:cubicBezTo>
                    <a:pt x="127" y="634"/>
                    <a:pt x="148" y="634"/>
                    <a:pt x="127" y="613"/>
                  </a:cubicBezTo>
                  <a:lnTo>
                    <a:pt x="148" y="613"/>
                  </a:lnTo>
                  <a:cubicBezTo>
                    <a:pt x="148" y="592"/>
                    <a:pt x="148" y="592"/>
                    <a:pt x="148" y="592"/>
                  </a:cubicBezTo>
                  <a:cubicBezTo>
                    <a:pt x="127" y="571"/>
                    <a:pt x="169" y="571"/>
                    <a:pt x="148" y="571"/>
                  </a:cubicBezTo>
                  <a:lnTo>
                    <a:pt x="148" y="550"/>
                  </a:lnTo>
                  <a:cubicBezTo>
                    <a:pt x="148" y="550"/>
                    <a:pt x="148" y="550"/>
                    <a:pt x="148" y="528"/>
                  </a:cubicBezTo>
                  <a:lnTo>
                    <a:pt x="148" y="507"/>
                  </a:lnTo>
                  <a:cubicBezTo>
                    <a:pt x="148" y="486"/>
                    <a:pt x="169" y="486"/>
                    <a:pt x="169" y="486"/>
                  </a:cubicBezTo>
                  <a:cubicBezTo>
                    <a:pt x="169" y="486"/>
                    <a:pt x="169" y="486"/>
                    <a:pt x="169" y="465"/>
                  </a:cubicBezTo>
                  <a:cubicBezTo>
                    <a:pt x="169" y="455"/>
                    <a:pt x="169" y="455"/>
                    <a:pt x="169" y="455"/>
                  </a:cubicBezTo>
                  <a:cubicBezTo>
                    <a:pt x="169" y="455"/>
                    <a:pt x="169" y="455"/>
                    <a:pt x="169" y="444"/>
                  </a:cubicBezTo>
                  <a:cubicBezTo>
                    <a:pt x="169" y="423"/>
                    <a:pt x="169" y="423"/>
                    <a:pt x="169" y="423"/>
                  </a:cubicBezTo>
                  <a:cubicBezTo>
                    <a:pt x="169" y="423"/>
                    <a:pt x="169" y="402"/>
                    <a:pt x="169" y="402"/>
                  </a:cubicBezTo>
                  <a:cubicBezTo>
                    <a:pt x="169" y="402"/>
                    <a:pt x="190" y="381"/>
                    <a:pt x="190" y="381"/>
                  </a:cubicBezTo>
                  <a:lnTo>
                    <a:pt x="169" y="381"/>
                  </a:lnTo>
                  <a:cubicBezTo>
                    <a:pt x="169" y="381"/>
                    <a:pt x="169" y="359"/>
                    <a:pt x="169" y="359"/>
                  </a:cubicBezTo>
                  <a:cubicBezTo>
                    <a:pt x="169" y="359"/>
                    <a:pt x="169" y="338"/>
                    <a:pt x="169" y="338"/>
                  </a:cubicBezTo>
                  <a:cubicBezTo>
                    <a:pt x="169" y="338"/>
                    <a:pt x="169" y="317"/>
                    <a:pt x="169" y="317"/>
                  </a:cubicBezTo>
                  <a:cubicBezTo>
                    <a:pt x="169" y="317"/>
                    <a:pt x="169" y="296"/>
                    <a:pt x="169" y="296"/>
                  </a:cubicBezTo>
                  <a:cubicBezTo>
                    <a:pt x="169" y="296"/>
                    <a:pt x="169" y="275"/>
                    <a:pt x="169" y="275"/>
                  </a:cubicBezTo>
                  <a:cubicBezTo>
                    <a:pt x="169" y="275"/>
                    <a:pt x="169" y="254"/>
                    <a:pt x="169" y="254"/>
                  </a:cubicBezTo>
                  <a:cubicBezTo>
                    <a:pt x="169" y="254"/>
                    <a:pt x="190" y="233"/>
                    <a:pt x="169" y="233"/>
                  </a:cubicBezTo>
                  <a:lnTo>
                    <a:pt x="190" y="233"/>
                  </a:lnTo>
                  <a:cubicBezTo>
                    <a:pt x="169" y="233"/>
                    <a:pt x="169" y="212"/>
                    <a:pt x="169" y="212"/>
                  </a:cubicBezTo>
                  <a:cubicBezTo>
                    <a:pt x="169" y="212"/>
                    <a:pt x="169" y="190"/>
                    <a:pt x="190" y="190"/>
                  </a:cubicBezTo>
                  <a:cubicBezTo>
                    <a:pt x="169" y="190"/>
                    <a:pt x="169" y="190"/>
                    <a:pt x="169" y="169"/>
                  </a:cubicBezTo>
                  <a:cubicBezTo>
                    <a:pt x="169" y="148"/>
                    <a:pt x="169" y="148"/>
                    <a:pt x="169" y="148"/>
                  </a:cubicBezTo>
                  <a:lnTo>
                    <a:pt x="190" y="148"/>
                  </a:lnTo>
                  <a:cubicBezTo>
                    <a:pt x="190" y="148"/>
                    <a:pt x="212" y="43"/>
                    <a:pt x="14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1" name="Google Shape;14151;p67"/>
            <p:cNvSpPr/>
            <p:nvPr/>
          </p:nvSpPr>
          <p:spPr>
            <a:xfrm>
              <a:off x="7842186" y="40771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2" name="Google Shape;14152;p67"/>
            <p:cNvSpPr/>
            <p:nvPr/>
          </p:nvSpPr>
          <p:spPr>
            <a:xfrm>
              <a:off x="7842186" y="40746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3" name="Google Shape;14153;p67"/>
            <p:cNvSpPr/>
            <p:nvPr/>
          </p:nvSpPr>
          <p:spPr>
            <a:xfrm>
              <a:off x="7841365" y="4073832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4" name="Google Shape;14154;p67"/>
            <p:cNvSpPr/>
            <p:nvPr/>
          </p:nvSpPr>
          <p:spPr>
            <a:xfrm>
              <a:off x="7843008" y="407794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5" name="Google Shape;14155;p67"/>
            <p:cNvSpPr/>
            <p:nvPr/>
          </p:nvSpPr>
          <p:spPr>
            <a:xfrm>
              <a:off x="7842186" y="40820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6" name="Google Shape;14156;p67"/>
            <p:cNvSpPr/>
            <p:nvPr/>
          </p:nvSpPr>
          <p:spPr>
            <a:xfrm>
              <a:off x="7843008" y="4081266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21"/>
                    <a:pt x="1" y="0"/>
                  </a:cubicBezTo>
                  <a:cubicBezTo>
                    <a:pt x="1" y="21"/>
                    <a:pt x="1" y="21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7" name="Google Shape;14157;p67"/>
            <p:cNvSpPr/>
            <p:nvPr/>
          </p:nvSpPr>
          <p:spPr>
            <a:xfrm>
              <a:off x="7842186" y="407711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8" name="Google Shape;14158;p67"/>
            <p:cNvSpPr/>
            <p:nvPr/>
          </p:nvSpPr>
          <p:spPr>
            <a:xfrm>
              <a:off x="7843008" y="408126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59" name="Google Shape;14159;p67"/>
            <p:cNvSpPr/>
            <p:nvPr/>
          </p:nvSpPr>
          <p:spPr>
            <a:xfrm>
              <a:off x="7842186" y="40820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0" name="Google Shape;14160;p67"/>
            <p:cNvSpPr/>
            <p:nvPr/>
          </p:nvSpPr>
          <p:spPr>
            <a:xfrm>
              <a:off x="7843008" y="407958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1" name="Google Shape;14161;p67"/>
            <p:cNvSpPr/>
            <p:nvPr/>
          </p:nvSpPr>
          <p:spPr>
            <a:xfrm>
              <a:off x="7842186" y="408126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2" name="Google Shape;14162;p67"/>
            <p:cNvSpPr/>
            <p:nvPr/>
          </p:nvSpPr>
          <p:spPr>
            <a:xfrm>
              <a:off x="7842186" y="40820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3" name="Google Shape;14163;p67"/>
            <p:cNvSpPr/>
            <p:nvPr/>
          </p:nvSpPr>
          <p:spPr>
            <a:xfrm>
              <a:off x="7843008" y="408044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4" name="Google Shape;14164;p67"/>
            <p:cNvSpPr/>
            <p:nvPr/>
          </p:nvSpPr>
          <p:spPr>
            <a:xfrm>
              <a:off x="7869454" y="4011003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5" name="Google Shape;14165;p67"/>
            <p:cNvSpPr/>
            <p:nvPr/>
          </p:nvSpPr>
          <p:spPr>
            <a:xfrm>
              <a:off x="7868632" y="40085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6" name="Google Shape;14166;p67"/>
            <p:cNvSpPr/>
            <p:nvPr/>
          </p:nvSpPr>
          <p:spPr>
            <a:xfrm>
              <a:off x="7869454" y="40135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7" name="Google Shape;14167;p67"/>
            <p:cNvSpPr/>
            <p:nvPr/>
          </p:nvSpPr>
          <p:spPr>
            <a:xfrm>
              <a:off x="7865346" y="40019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8" name="Google Shape;14168;p67"/>
            <p:cNvSpPr/>
            <p:nvPr/>
          </p:nvSpPr>
          <p:spPr>
            <a:xfrm>
              <a:off x="7866989" y="400603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69" name="Google Shape;14169;p67"/>
            <p:cNvSpPr/>
            <p:nvPr/>
          </p:nvSpPr>
          <p:spPr>
            <a:xfrm>
              <a:off x="7867811" y="401515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0" name="Google Shape;14170;p67"/>
            <p:cNvSpPr/>
            <p:nvPr/>
          </p:nvSpPr>
          <p:spPr>
            <a:xfrm>
              <a:off x="7869454" y="401679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1" name="Google Shape;14171;p67"/>
            <p:cNvSpPr/>
            <p:nvPr/>
          </p:nvSpPr>
          <p:spPr>
            <a:xfrm>
              <a:off x="7869454" y="401597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2" name="Google Shape;14172;p67"/>
            <p:cNvSpPr/>
            <p:nvPr/>
          </p:nvSpPr>
          <p:spPr>
            <a:xfrm>
              <a:off x="7869454" y="401597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3" name="Google Shape;14173;p67"/>
            <p:cNvSpPr/>
            <p:nvPr/>
          </p:nvSpPr>
          <p:spPr>
            <a:xfrm>
              <a:off x="7848798" y="398291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4" name="Google Shape;14174;p67"/>
            <p:cNvSpPr/>
            <p:nvPr/>
          </p:nvSpPr>
          <p:spPr>
            <a:xfrm>
              <a:off x="7862021" y="399695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5" name="Google Shape;14175;p67"/>
            <p:cNvSpPr/>
            <p:nvPr/>
          </p:nvSpPr>
          <p:spPr>
            <a:xfrm>
              <a:off x="7847976" y="398373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6" name="Google Shape;14176;p67"/>
            <p:cNvSpPr/>
            <p:nvPr/>
          </p:nvSpPr>
          <p:spPr>
            <a:xfrm>
              <a:off x="7866989" y="401432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7" name="Google Shape;14177;p67"/>
            <p:cNvSpPr/>
            <p:nvPr/>
          </p:nvSpPr>
          <p:spPr>
            <a:xfrm>
              <a:off x="7856231" y="39994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8" name="Google Shape;14178;p67"/>
            <p:cNvSpPr/>
            <p:nvPr/>
          </p:nvSpPr>
          <p:spPr>
            <a:xfrm>
              <a:off x="7847976" y="3983735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79" name="Google Shape;14179;p67"/>
            <p:cNvSpPr/>
            <p:nvPr/>
          </p:nvSpPr>
          <p:spPr>
            <a:xfrm>
              <a:off x="7858735" y="39911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0" name="Google Shape;14180;p67"/>
            <p:cNvSpPr/>
            <p:nvPr/>
          </p:nvSpPr>
          <p:spPr>
            <a:xfrm>
              <a:off x="7857874" y="3991168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1" name="Google Shape;14181;p67"/>
            <p:cNvSpPr/>
            <p:nvPr/>
          </p:nvSpPr>
          <p:spPr>
            <a:xfrm>
              <a:off x="7848798" y="398291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2" name="Google Shape;14182;p67"/>
            <p:cNvSpPr/>
            <p:nvPr/>
          </p:nvSpPr>
          <p:spPr>
            <a:xfrm>
              <a:off x="7855409" y="398870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3" name="Google Shape;14183;p67"/>
            <p:cNvSpPr/>
            <p:nvPr/>
          </p:nvSpPr>
          <p:spPr>
            <a:xfrm>
              <a:off x="7866989" y="400603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4" name="Google Shape;14184;p67"/>
            <p:cNvSpPr/>
            <p:nvPr/>
          </p:nvSpPr>
          <p:spPr>
            <a:xfrm>
              <a:off x="7862021" y="400603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5" name="Google Shape;14185;p67"/>
            <p:cNvSpPr/>
            <p:nvPr/>
          </p:nvSpPr>
          <p:spPr>
            <a:xfrm>
              <a:off x="7862021" y="400603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6" name="Google Shape;14186;p67"/>
            <p:cNvSpPr/>
            <p:nvPr/>
          </p:nvSpPr>
          <p:spPr>
            <a:xfrm>
              <a:off x="7862842" y="40085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7" name="Google Shape;14187;p67"/>
            <p:cNvSpPr/>
            <p:nvPr/>
          </p:nvSpPr>
          <p:spPr>
            <a:xfrm>
              <a:off x="7862842" y="40077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8" name="Google Shape;14188;p67"/>
            <p:cNvSpPr/>
            <p:nvPr/>
          </p:nvSpPr>
          <p:spPr>
            <a:xfrm>
              <a:off x="7847976" y="3982835"/>
              <a:ext cx="21517" cy="34819"/>
            </a:xfrm>
            <a:custGeom>
              <a:avLst/>
              <a:gdLst/>
              <a:ahLst/>
              <a:cxnLst/>
              <a:rect l="l" t="t" r="r" b="b"/>
              <a:pathLst>
                <a:path w="550" h="890" extrusionOk="0">
                  <a:moveTo>
                    <a:pt x="22" y="2"/>
                  </a:moveTo>
                  <a:cubicBezTo>
                    <a:pt x="22" y="24"/>
                    <a:pt x="22" y="24"/>
                    <a:pt x="0" y="24"/>
                  </a:cubicBezTo>
                  <a:lnTo>
                    <a:pt x="22" y="24"/>
                  </a:lnTo>
                  <a:cubicBezTo>
                    <a:pt x="22" y="24"/>
                    <a:pt x="22" y="2"/>
                    <a:pt x="22" y="2"/>
                  </a:cubicBezTo>
                  <a:close/>
                  <a:moveTo>
                    <a:pt x="423" y="700"/>
                  </a:moveTo>
                  <a:cubicBezTo>
                    <a:pt x="423" y="707"/>
                    <a:pt x="425" y="709"/>
                    <a:pt x="428" y="709"/>
                  </a:cubicBezTo>
                  <a:cubicBezTo>
                    <a:pt x="435" y="709"/>
                    <a:pt x="444" y="700"/>
                    <a:pt x="444" y="700"/>
                  </a:cubicBezTo>
                  <a:close/>
                  <a:moveTo>
                    <a:pt x="507" y="817"/>
                  </a:moveTo>
                  <a:cubicBezTo>
                    <a:pt x="505" y="817"/>
                    <a:pt x="500" y="826"/>
                    <a:pt x="486" y="826"/>
                  </a:cubicBezTo>
                  <a:lnTo>
                    <a:pt x="507" y="826"/>
                  </a:lnTo>
                  <a:cubicBezTo>
                    <a:pt x="507" y="819"/>
                    <a:pt x="507" y="817"/>
                    <a:pt x="507" y="817"/>
                  </a:cubicBezTo>
                  <a:close/>
                  <a:moveTo>
                    <a:pt x="56" y="0"/>
                  </a:moveTo>
                  <a:cubicBezTo>
                    <a:pt x="51" y="0"/>
                    <a:pt x="47" y="1"/>
                    <a:pt x="43" y="2"/>
                  </a:cubicBezTo>
                  <a:cubicBezTo>
                    <a:pt x="43" y="2"/>
                    <a:pt x="22" y="2"/>
                    <a:pt x="22" y="24"/>
                  </a:cubicBezTo>
                  <a:cubicBezTo>
                    <a:pt x="22" y="24"/>
                    <a:pt x="22" y="45"/>
                    <a:pt x="22" y="45"/>
                  </a:cubicBezTo>
                  <a:cubicBezTo>
                    <a:pt x="11" y="55"/>
                    <a:pt x="11" y="55"/>
                    <a:pt x="14" y="55"/>
                  </a:cubicBezTo>
                  <a:cubicBezTo>
                    <a:pt x="16" y="55"/>
                    <a:pt x="22" y="55"/>
                    <a:pt x="22" y="66"/>
                  </a:cubicBezTo>
                  <a:cubicBezTo>
                    <a:pt x="22" y="66"/>
                    <a:pt x="22" y="66"/>
                    <a:pt x="22" y="87"/>
                  </a:cubicBezTo>
                  <a:cubicBezTo>
                    <a:pt x="22" y="108"/>
                    <a:pt x="0" y="129"/>
                    <a:pt x="22" y="129"/>
                  </a:cubicBezTo>
                  <a:cubicBezTo>
                    <a:pt x="22" y="129"/>
                    <a:pt x="22" y="150"/>
                    <a:pt x="22" y="150"/>
                  </a:cubicBezTo>
                  <a:cubicBezTo>
                    <a:pt x="22" y="171"/>
                    <a:pt x="22" y="171"/>
                    <a:pt x="43" y="193"/>
                  </a:cubicBezTo>
                  <a:cubicBezTo>
                    <a:pt x="43" y="193"/>
                    <a:pt x="64" y="214"/>
                    <a:pt x="64" y="235"/>
                  </a:cubicBezTo>
                  <a:cubicBezTo>
                    <a:pt x="85" y="235"/>
                    <a:pt x="85" y="256"/>
                    <a:pt x="106" y="277"/>
                  </a:cubicBezTo>
                  <a:cubicBezTo>
                    <a:pt x="106" y="288"/>
                    <a:pt x="111" y="288"/>
                    <a:pt x="114" y="288"/>
                  </a:cubicBezTo>
                  <a:cubicBezTo>
                    <a:pt x="117" y="288"/>
                    <a:pt x="117" y="288"/>
                    <a:pt x="106" y="298"/>
                  </a:cubicBezTo>
                  <a:cubicBezTo>
                    <a:pt x="127" y="298"/>
                    <a:pt x="127" y="319"/>
                    <a:pt x="148" y="319"/>
                  </a:cubicBezTo>
                  <a:lnTo>
                    <a:pt x="127" y="319"/>
                  </a:lnTo>
                  <a:cubicBezTo>
                    <a:pt x="148" y="340"/>
                    <a:pt x="148" y="340"/>
                    <a:pt x="148" y="340"/>
                  </a:cubicBezTo>
                  <a:cubicBezTo>
                    <a:pt x="169" y="340"/>
                    <a:pt x="169" y="340"/>
                    <a:pt x="169" y="362"/>
                  </a:cubicBezTo>
                  <a:cubicBezTo>
                    <a:pt x="169" y="383"/>
                    <a:pt x="191" y="383"/>
                    <a:pt x="191" y="383"/>
                  </a:cubicBezTo>
                  <a:lnTo>
                    <a:pt x="212" y="383"/>
                  </a:lnTo>
                  <a:cubicBezTo>
                    <a:pt x="191" y="404"/>
                    <a:pt x="191" y="404"/>
                    <a:pt x="191" y="404"/>
                  </a:cubicBezTo>
                  <a:lnTo>
                    <a:pt x="212" y="404"/>
                  </a:lnTo>
                  <a:cubicBezTo>
                    <a:pt x="212" y="425"/>
                    <a:pt x="212" y="425"/>
                    <a:pt x="212" y="425"/>
                  </a:cubicBezTo>
                  <a:cubicBezTo>
                    <a:pt x="212" y="425"/>
                    <a:pt x="212" y="425"/>
                    <a:pt x="233" y="404"/>
                  </a:cubicBezTo>
                  <a:cubicBezTo>
                    <a:pt x="233" y="414"/>
                    <a:pt x="233" y="414"/>
                    <a:pt x="233" y="414"/>
                  </a:cubicBezTo>
                  <a:cubicBezTo>
                    <a:pt x="233" y="414"/>
                    <a:pt x="233" y="414"/>
                    <a:pt x="233" y="425"/>
                  </a:cubicBezTo>
                  <a:lnTo>
                    <a:pt x="212" y="425"/>
                  </a:lnTo>
                  <a:cubicBezTo>
                    <a:pt x="233" y="425"/>
                    <a:pt x="212" y="446"/>
                    <a:pt x="233" y="446"/>
                  </a:cubicBezTo>
                  <a:cubicBezTo>
                    <a:pt x="233" y="467"/>
                    <a:pt x="254" y="467"/>
                    <a:pt x="254" y="467"/>
                  </a:cubicBezTo>
                  <a:lnTo>
                    <a:pt x="233" y="467"/>
                  </a:lnTo>
                  <a:cubicBezTo>
                    <a:pt x="254" y="467"/>
                    <a:pt x="233" y="467"/>
                    <a:pt x="233" y="488"/>
                  </a:cubicBezTo>
                  <a:cubicBezTo>
                    <a:pt x="254" y="488"/>
                    <a:pt x="275" y="488"/>
                    <a:pt x="275" y="509"/>
                  </a:cubicBezTo>
                  <a:cubicBezTo>
                    <a:pt x="275" y="531"/>
                    <a:pt x="296" y="531"/>
                    <a:pt x="275" y="531"/>
                  </a:cubicBezTo>
                  <a:cubicBezTo>
                    <a:pt x="275" y="541"/>
                    <a:pt x="286" y="541"/>
                    <a:pt x="296" y="541"/>
                  </a:cubicBezTo>
                  <a:cubicBezTo>
                    <a:pt x="307" y="541"/>
                    <a:pt x="317" y="541"/>
                    <a:pt x="317" y="552"/>
                  </a:cubicBezTo>
                  <a:cubicBezTo>
                    <a:pt x="317" y="541"/>
                    <a:pt x="317" y="541"/>
                    <a:pt x="317" y="541"/>
                  </a:cubicBezTo>
                  <a:cubicBezTo>
                    <a:pt x="317" y="541"/>
                    <a:pt x="317" y="541"/>
                    <a:pt x="317" y="531"/>
                  </a:cubicBezTo>
                  <a:cubicBezTo>
                    <a:pt x="317" y="552"/>
                    <a:pt x="317" y="552"/>
                    <a:pt x="338" y="552"/>
                  </a:cubicBezTo>
                  <a:cubicBezTo>
                    <a:pt x="338" y="552"/>
                    <a:pt x="338" y="552"/>
                    <a:pt x="338" y="573"/>
                  </a:cubicBezTo>
                  <a:lnTo>
                    <a:pt x="360" y="573"/>
                  </a:lnTo>
                  <a:cubicBezTo>
                    <a:pt x="360" y="583"/>
                    <a:pt x="365" y="583"/>
                    <a:pt x="370" y="583"/>
                  </a:cubicBezTo>
                  <a:cubicBezTo>
                    <a:pt x="375" y="583"/>
                    <a:pt x="381" y="583"/>
                    <a:pt x="381" y="594"/>
                  </a:cubicBezTo>
                  <a:cubicBezTo>
                    <a:pt x="381" y="594"/>
                    <a:pt x="381" y="594"/>
                    <a:pt x="381" y="615"/>
                  </a:cubicBezTo>
                  <a:cubicBezTo>
                    <a:pt x="381" y="636"/>
                    <a:pt x="381" y="636"/>
                    <a:pt x="360" y="636"/>
                  </a:cubicBezTo>
                  <a:lnTo>
                    <a:pt x="402" y="636"/>
                  </a:lnTo>
                  <a:cubicBezTo>
                    <a:pt x="395" y="643"/>
                    <a:pt x="390" y="646"/>
                    <a:pt x="387" y="646"/>
                  </a:cubicBezTo>
                  <a:cubicBezTo>
                    <a:pt x="381" y="646"/>
                    <a:pt x="381" y="636"/>
                    <a:pt x="381" y="636"/>
                  </a:cubicBezTo>
                  <a:lnTo>
                    <a:pt x="381" y="657"/>
                  </a:lnTo>
                  <a:cubicBezTo>
                    <a:pt x="388" y="650"/>
                    <a:pt x="390" y="648"/>
                    <a:pt x="391" y="648"/>
                  </a:cubicBezTo>
                  <a:lnTo>
                    <a:pt x="391" y="648"/>
                  </a:lnTo>
                  <a:cubicBezTo>
                    <a:pt x="392" y="648"/>
                    <a:pt x="388" y="657"/>
                    <a:pt x="402" y="657"/>
                  </a:cubicBezTo>
                  <a:lnTo>
                    <a:pt x="402" y="678"/>
                  </a:lnTo>
                  <a:cubicBezTo>
                    <a:pt x="423" y="657"/>
                    <a:pt x="423" y="657"/>
                    <a:pt x="423" y="657"/>
                  </a:cubicBezTo>
                  <a:cubicBezTo>
                    <a:pt x="423" y="657"/>
                    <a:pt x="423" y="657"/>
                    <a:pt x="423" y="678"/>
                  </a:cubicBezTo>
                  <a:lnTo>
                    <a:pt x="444" y="700"/>
                  </a:lnTo>
                  <a:lnTo>
                    <a:pt x="465" y="700"/>
                  </a:lnTo>
                  <a:cubicBezTo>
                    <a:pt x="444" y="721"/>
                    <a:pt x="444" y="721"/>
                    <a:pt x="444" y="721"/>
                  </a:cubicBezTo>
                  <a:lnTo>
                    <a:pt x="465" y="721"/>
                  </a:lnTo>
                  <a:lnTo>
                    <a:pt x="444" y="742"/>
                  </a:lnTo>
                  <a:cubicBezTo>
                    <a:pt x="451" y="735"/>
                    <a:pt x="456" y="732"/>
                    <a:pt x="459" y="732"/>
                  </a:cubicBezTo>
                  <a:cubicBezTo>
                    <a:pt x="465" y="732"/>
                    <a:pt x="465" y="742"/>
                    <a:pt x="465" y="742"/>
                  </a:cubicBezTo>
                  <a:lnTo>
                    <a:pt x="465" y="763"/>
                  </a:lnTo>
                  <a:cubicBezTo>
                    <a:pt x="465" y="752"/>
                    <a:pt x="465" y="747"/>
                    <a:pt x="468" y="747"/>
                  </a:cubicBezTo>
                  <a:cubicBezTo>
                    <a:pt x="470" y="747"/>
                    <a:pt x="476" y="752"/>
                    <a:pt x="486" y="763"/>
                  </a:cubicBezTo>
                  <a:cubicBezTo>
                    <a:pt x="465" y="784"/>
                    <a:pt x="465" y="784"/>
                    <a:pt x="465" y="784"/>
                  </a:cubicBezTo>
                  <a:lnTo>
                    <a:pt x="507" y="784"/>
                  </a:lnTo>
                  <a:cubicBezTo>
                    <a:pt x="507" y="784"/>
                    <a:pt x="486" y="805"/>
                    <a:pt x="486" y="805"/>
                  </a:cubicBezTo>
                  <a:lnTo>
                    <a:pt x="507" y="805"/>
                  </a:lnTo>
                  <a:cubicBezTo>
                    <a:pt x="507" y="805"/>
                    <a:pt x="507" y="805"/>
                    <a:pt x="507" y="826"/>
                  </a:cubicBezTo>
                  <a:cubicBezTo>
                    <a:pt x="507" y="847"/>
                    <a:pt x="507" y="847"/>
                    <a:pt x="507" y="847"/>
                  </a:cubicBezTo>
                  <a:lnTo>
                    <a:pt x="529" y="847"/>
                  </a:lnTo>
                  <a:cubicBezTo>
                    <a:pt x="507" y="847"/>
                    <a:pt x="529" y="847"/>
                    <a:pt x="529" y="869"/>
                  </a:cubicBezTo>
                  <a:cubicBezTo>
                    <a:pt x="550" y="869"/>
                    <a:pt x="550" y="869"/>
                    <a:pt x="550" y="847"/>
                  </a:cubicBezTo>
                  <a:cubicBezTo>
                    <a:pt x="550" y="847"/>
                    <a:pt x="550" y="826"/>
                    <a:pt x="550" y="826"/>
                  </a:cubicBezTo>
                  <a:cubicBezTo>
                    <a:pt x="550" y="826"/>
                    <a:pt x="550" y="826"/>
                    <a:pt x="550" y="805"/>
                  </a:cubicBezTo>
                  <a:cubicBezTo>
                    <a:pt x="550" y="805"/>
                    <a:pt x="550" y="784"/>
                    <a:pt x="550" y="784"/>
                  </a:cubicBezTo>
                  <a:cubicBezTo>
                    <a:pt x="550" y="784"/>
                    <a:pt x="550" y="784"/>
                    <a:pt x="550" y="763"/>
                  </a:cubicBezTo>
                  <a:lnTo>
                    <a:pt x="529" y="763"/>
                  </a:lnTo>
                  <a:cubicBezTo>
                    <a:pt x="550" y="742"/>
                    <a:pt x="550" y="742"/>
                    <a:pt x="550" y="742"/>
                  </a:cubicBezTo>
                  <a:lnTo>
                    <a:pt x="529" y="742"/>
                  </a:lnTo>
                  <a:cubicBezTo>
                    <a:pt x="550" y="721"/>
                    <a:pt x="529" y="721"/>
                    <a:pt x="529" y="721"/>
                  </a:cubicBezTo>
                  <a:lnTo>
                    <a:pt x="529" y="700"/>
                  </a:lnTo>
                  <a:lnTo>
                    <a:pt x="507" y="700"/>
                  </a:lnTo>
                  <a:cubicBezTo>
                    <a:pt x="529" y="678"/>
                    <a:pt x="529" y="678"/>
                    <a:pt x="529" y="678"/>
                  </a:cubicBezTo>
                  <a:lnTo>
                    <a:pt x="507" y="678"/>
                  </a:lnTo>
                  <a:cubicBezTo>
                    <a:pt x="507" y="678"/>
                    <a:pt x="529" y="657"/>
                    <a:pt x="507" y="657"/>
                  </a:cubicBezTo>
                  <a:cubicBezTo>
                    <a:pt x="529" y="636"/>
                    <a:pt x="507" y="636"/>
                    <a:pt x="507" y="636"/>
                  </a:cubicBezTo>
                  <a:cubicBezTo>
                    <a:pt x="486" y="636"/>
                    <a:pt x="507" y="615"/>
                    <a:pt x="507" y="615"/>
                  </a:cubicBezTo>
                  <a:lnTo>
                    <a:pt x="486" y="615"/>
                  </a:lnTo>
                  <a:cubicBezTo>
                    <a:pt x="486" y="608"/>
                    <a:pt x="486" y="606"/>
                    <a:pt x="487" y="606"/>
                  </a:cubicBezTo>
                  <a:cubicBezTo>
                    <a:pt x="489" y="606"/>
                    <a:pt x="493" y="615"/>
                    <a:pt x="507" y="615"/>
                  </a:cubicBezTo>
                  <a:cubicBezTo>
                    <a:pt x="486" y="594"/>
                    <a:pt x="486" y="594"/>
                    <a:pt x="486" y="594"/>
                  </a:cubicBezTo>
                  <a:cubicBezTo>
                    <a:pt x="486" y="594"/>
                    <a:pt x="486" y="573"/>
                    <a:pt x="486" y="573"/>
                  </a:cubicBezTo>
                  <a:lnTo>
                    <a:pt x="465" y="573"/>
                  </a:lnTo>
                  <a:lnTo>
                    <a:pt x="486" y="552"/>
                  </a:lnTo>
                  <a:lnTo>
                    <a:pt x="465" y="552"/>
                  </a:lnTo>
                  <a:cubicBezTo>
                    <a:pt x="465" y="531"/>
                    <a:pt x="465" y="531"/>
                    <a:pt x="465" y="531"/>
                  </a:cubicBezTo>
                  <a:cubicBezTo>
                    <a:pt x="465" y="531"/>
                    <a:pt x="465" y="509"/>
                    <a:pt x="465" y="509"/>
                  </a:cubicBezTo>
                  <a:cubicBezTo>
                    <a:pt x="465" y="509"/>
                    <a:pt x="444" y="509"/>
                    <a:pt x="444" y="488"/>
                  </a:cubicBezTo>
                  <a:cubicBezTo>
                    <a:pt x="423" y="467"/>
                    <a:pt x="444" y="467"/>
                    <a:pt x="444" y="467"/>
                  </a:cubicBezTo>
                  <a:lnTo>
                    <a:pt x="423" y="467"/>
                  </a:lnTo>
                  <a:cubicBezTo>
                    <a:pt x="423" y="446"/>
                    <a:pt x="423" y="446"/>
                    <a:pt x="423" y="446"/>
                  </a:cubicBezTo>
                  <a:lnTo>
                    <a:pt x="402" y="446"/>
                  </a:lnTo>
                  <a:cubicBezTo>
                    <a:pt x="402" y="425"/>
                    <a:pt x="402" y="425"/>
                    <a:pt x="402" y="404"/>
                  </a:cubicBezTo>
                  <a:cubicBezTo>
                    <a:pt x="402" y="404"/>
                    <a:pt x="402" y="383"/>
                    <a:pt x="402" y="383"/>
                  </a:cubicBezTo>
                  <a:lnTo>
                    <a:pt x="381" y="383"/>
                  </a:lnTo>
                  <a:cubicBezTo>
                    <a:pt x="381" y="383"/>
                    <a:pt x="360" y="383"/>
                    <a:pt x="360" y="362"/>
                  </a:cubicBezTo>
                  <a:cubicBezTo>
                    <a:pt x="360" y="362"/>
                    <a:pt x="360" y="340"/>
                    <a:pt x="360" y="340"/>
                  </a:cubicBezTo>
                  <a:lnTo>
                    <a:pt x="338" y="340"/>
                  </a:lnTo>
                  <a:cubicBezTo>
                    <a:pt x="338" y="340"/>
                    <a:pt x="338" y="319"/>
                    <a:pt x="338" y="319"/>
                  </a:cubicBezTo>
                  <a:cubicBezTo>
                    <a:pt x="324" y="319"/>
                    <a:pt x="329" y="310"/>
                    <a:pt x="327" y="310"/>
                  </a:cubicBezTo>
                  <a:lnTo>
                    <a:pt x="327" y="310"/>
                  </a:lnTo>
                  <a:cubicBezTo>
                    <a:pt x="327" y="310"/>
                    <a:pt x="324" y="312"/>
                    <a:pt x="317" y="319"/>
                  </a:cubicBezTo>
                  <a:lnTo>
                    <a:pt x="338" y="298"/>
                  </a:lnTo>
                  <a:cubicBezTo>
                    <a:pt x="324" y="298"/>
                    <a:pt x="320" y="308"/>
                    <a:pt x="318" y="308"/>
                  </a:cubicBezTo>
                  <a:cubicBezTo>
                    <a:pt x="317" y="308"/>
                    <a:pt x="317" y="305"/>
                    <a:pt x="317" y="298"/>
                  </a:cubicBezTo>
                  <a:cubicBezTo>
                    <a:pt x="317" y="277"/>
                    <a:pt x="296" y="277"/>
                    <a:pt x="296" y="256"/>
                  </a:cubicBezTo>
                  <a:lnTo>
                    <a:pt x="275" y="235"/>
                  </a:lnTo>
                  <a:lnTo>
                    <a:pt x="275" y="256"/>
                  </a:lnTo>
                  <a:cubicBezTo>
                    <a:pt x="275" y="238"/>
                    <a:pt x="275" y="235"/>
                    <a:pt x="262" y="222"/>
                  </a:cubicBezTo>
                  <a:lnTo>
                    <a:pt x="262" y="222"/>
                  </a:lnTo>
                  <a:cubicBezTo>
                    <a:pt x="264" y="219"/>
                    <a:pt x="265" y="214"/>
                    <a:pt x="254" y="214"/>
                  </a:cubicBezTo>
                  <a:lnTo>
                    <a:pt x="233" y="214"/>
                  </a:lnTo>
                  <a:cubicBezTo>
                    <a:pt x="233" y="193"/>
                    <a:pt x="233" y="193"/>
                    <a:pt x="254" y="193"/>
                  </a:cubicBezTo>
                  <a:lnTo>
                    <a:pt x="233" y="193"/>
                  </a:lnTo>
                  <a:cubicBezTo>
                    <a:pt x="233" y="193"/>
                    <a:pt x="233" y="193"/>
                    <a:pt x="233" y="171"/>
                  </a:cubicBezTo>
                  <a:cubicBezTo>
                    <a:pt x="233" y="171"/>
                    <a:pt x="212" y="171"/>
                    <a:pt x="212" y="150"/>
                  </a:cubicBezTo>
                  <a:lnTo>
                    <a:pt x="191" y="150"/>
                  </a:lnTo>
                  <a:cubicBezTo>
                    <a:pt x="191" y="129"/>
                    <a:pt x="191" y="129"/>
                    <a:pt x="191" y="129"/>
                  </a:cubicBezTo>
                  <a:cubicBezTo>
                    <a:pt x="191" y="129"/>
                    <a:pt x="117" y="0"/>
                    <a:pt x="56" y="0"/>
                  </a:cubicBezTo>
                  <a:close/>
                  <a:moveTo>
                    <a:pt x="507" y="869"/>
                  </a:moveTo>
                  <a:cubicBezTo>
                    <a:pt x="507" y="876"/>
                    <a:pt x="510" y="878"/>
                    <a:pt x="513" y="878"/>
                  </a:cubicBezTo>
                  <a:cubicBezTo>
                    <a:pt x="519" y="878"/>
                    <a:pt x="529" y="869"/>
                    <a:pt x="529" y="869"/>
                  </a:cubicBezTo>
                  <a:close/>
                  <a:moveTo>
                    <a:pt x="529" y="869"/>
                  </a:moveTo>
                  <a:cubicBezTo>
                    <a:pt x="529" y="890"/>
                    <a:pt x="529" y="890"/>
                    <a:pt x="550" y="890"/>
                  </a:cubicBezTo>
                  <a:cubicBezTo>
                    <a:pt x="550" y="879"/>
                    <a:pt x="550" y="879"/>
                    <a:pt x="550" y="879"/>
                  </a:cubicBezTo>
                  <a:cubicBezTo>
                    <a:pt x="550" y="879"/>
                    <a:pt x="550" y="879"/>
                    <a:pt x="550" y="86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89" name="Google Shape;14189;p67"/>
            <p:cNvSpPr/>
            <p:nvPr/>
          </p:nvSpPr>
          <p:spPr>
            <a:xfrm>
              <a:off x="7862842" y="40085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0" name="Google Shape;14190;p67"/>
            <p:cNvSpPr/>
            <p:nvPr/>
          </p:nvSpPr>
          <p:spPr>
            <a:xfrm>
              <a:off x="7862021" y="400521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1" name="Google Shape;14191;p67"/>
            <p:cNvSpPr/>
            <p:nvPr/>
          </p:nvSpPr>
          <p:spPr>
            <a:xfrm>
              <a:off x="7861199" y="400521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2" name="Google Shape;14192;p67"/>
            <p:cNvSpPr/>
            <p:nvPr/>
          </p:nvSpPr>
          <p:spPr>
            <a:xfrm>
              <a:off x="7864485" y="400936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3" name="Google Shape;14193;p67"/>
            <p:cNvSpPr/>
            <p:nvPr/>
          </p:nvSpPr>
          <p:spPr>
            <a:xfrm>
              <a:off x="7866989" y="401432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4" name="Google Shape;14194;p67"/>
            <p:cNvSpPr/>
            <p:nvPr/>
          </p:nvSpPr>
          <p:spPr>
            <a:xfrm>
              <a:off x="7866989" y="40135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5" name="Google Shape;14195;p67"/>
            <p:cNvSpPr/>
            <p:nvPr/>
          </p:nvSpPr>
          <p:spPr>
            <a:xfrm>
              <a:off x="7863664" y="40085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6" name="Google Shape;14196;p67"/>
            <p:cNvSpPr/>
            <p:nvPr/>
          </p:nvSpPr>
          <p:spPr>
            <a:xfrm>
              <a:off x="7866989" y="40135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7" name="Google Shape;14197;p67"/>
            <p:cNvSpPr/>
            <p:nvPr/>
          </p:nvSpPr>
          <p:spPr>
            <a:xfrm>
              <a:off x="7866989" y="401432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8" name="Google Shape;14198;p67"/>
            <p:cNvSpPr/>
            <p:nvPr/>
          </p:nvSpPr>
          <p:spPr>
            <a:xfrm>
              <a:off x="7865346" y="4011003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99" name="Google Shape;14199;p67"/>
            <p:cNvSpPr/>
            <p:nvPr/>
          </p:nvSpPr>
          <p:spPr>
            <a:xfrm>
              <a:off x="7866168" y="40135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0" name="Google Shape;14200;p67"/>
            <p:cNvSpPr/>
            <p:nvPr/>
          </p:nvSpPr>
          <p:spPr>
            <a:xfrm>
              <a:off x="7866989" y="401432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1" name="Google Shape;14201;p67"/>
            <p:cNvSpPr/>
            <p:nvPr/>
          </p:nvSpPr>
          <p:spPr>
            <a:xfrm>
              <a:off x="7866168" y="401182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2" name="Google Shape;14202;p67"/>
            <p:cNvSpPr/>
            <p:nvPr/>
          </p:nvSpPr>
          <p:spPr>
            <a:xfrm>
              <a:off x="7914913" y="406553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3" name="Google Shape;14203;p67"/>
            <p:cNvSpPr/>
            <p:nvPr/>
          </p:nvSpPr>
          <p:spPr>
            <a:xfrm>
              <a:off x="7914092" y="406389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4" name="Google Shape;14204;p67"/>
            <p:cNvSpPr/>
            <p:nvPr/>
          </p:nvSpPr>
          <p:spPr>
            <a:xfrm>
              <a:off x="7914913" y="406636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5" name="Google Shape;14205;p67"/>
            <p:cNvSpPr/>
            <p:nvPr/>
          </p:nvSpPr>
          <p:spPr>
            <a:xfrm>
              <a:off x="7913270" y="406060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6" name="Google Shape;14206;p67"/>
            <p:cNvSpPr/>
            <p:nvPr/>
          </p:nvSpPr>
          <p:spPr>
            <a:xfrm>
              <a:off x="7914092" y="4062252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21"/>
                    <a:pt x="0" y="21"/>
                    <a:pt x="0" y="21"/>
                  </a:cubicBez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7" name="Google Shape;14207;p67"/>
            <p:cNvSpPr/>
            <p:nvPr/>
          </p:nvSpPr>
          <p:spPr>
            <a:xfrm>
              <a:off x="7914092" y="4068042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8" name="Google Shape;14208;p67"/>
            <p:cNvSpPr/>
            <p:nvPr/>
          </p:nvSpPr>
          <p:spPr>
            <a:xfrm>
              <a:off x="7914913" y="406886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09" name="Google Shape;14209;p67"/>
            <p:cNvSpPr/>
            <p:nvPr/>
          </p:nvSpPr>
          <p:spPr>
            <a:xfrm>
              <a:off x="7914913" y="406804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0" name="Google Shape;14210;p67"/>
            <p:cNvSpPr/>
            <p:nvPr/>
          </p:nvSpPr>
          <p:spPr>
            <a:xfrm>
              <a:off x="7914913" y="406804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1" name="Google Shape;14211;p67"/>
            <p:cNvSpPr/>
            <p:nvPr/>
          </p:nvSpPr>
          <p:spPr>
            <a:xfrm>
              <a:off x="7904155" y="405149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2" name="Google Shape;14212;p67"/>
            <p:cNvSpPr/>
            <p:nvPr/>
          </p:nvSpPr>
          <p:spPr>
            <a:xfrm>
              <a:off x="7910766" y="40581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3" name="Google Shape;14213;p67"/>
            <p:cNvSpPr/>
            <p:nvPr/>
          </p:nvSpPr>
          <p:spPr>
            <a:xfrm>
              <a:off x="7903333" y="40523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4" name="Google Shape;14214;p67"/>
            <p:cNvSpPr/>
            <p:nvPr/>
          </p:nvSpPr>
          <p:spPr>
            <a:xfrm>
              <a:off x="7913270" y="4068042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5" name="Google Shape;14215;p67"/>
            <p:cNvSpPr/>
            <p:nvPr/>
          </p:nvSpPr>
          <p:spPr>
            <a:xfrm>
              <a:off x="7905837" y="40614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6" name="Google Shape;14216;p67"/>
            <p:cNvSpPr/>
            <p:nvPr/>
          </p:nvSpPr>
          <p:spPr>
            <a:xfrm>
              <a:off x="7903333" y="40523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7" name="Google Shape;14217;p67"/>
            <p:cNvSpPr/>
            <p:nvPr/>
          </p:nvSpPr>
          <p:spPr>
            <a:xfrm>
              <a:off x="7909123" y="40556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8" name="Google Shape;14218;p67"/>
            <p:cNvSpPr/>
            <p:nvPr/>
          </p:nvSpPr>
          <p:spPr>
            <a:xfrm>
              <a:off x="7909123" y="40556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19" name="Google Shape;14219;p67"/>
            <p:cNvSpPr/>
            <p:nvPr/>
          </p:nvSpPr>
          <p:spPr>
            <a:xfrm>
              <a:off x="7904155" y="405149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0" name="Google Shape;14220;p67"/>
            <p:cNvSpPr/>
            <p:nvPr/>
          </p:nvSpPr>
          <p:spPr>
            <a:xfrm>
              <a:off x="7907480" y="405399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1" name="Google Shape;14221;p67"/>
            <p:cNvSpPr/>
            <p:nvPr/>
          </p:nvSpPr>
          <p:spPr>
            <a:xfrm>
              <a:off x="7914092" y="406307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2" name="Google Shape;14222;p67"/>
            <p:cNvSpPr/>
            <p:nvPr/>
          </p:nvSpPr>
          <p:spPr>
            <a:xfrm>
              <a:off x="7909945" y="40647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3" name="Google Shape;14223;p67"/>
            <p:cNvSpPr/>
            <p:nvPr/>
          </p:nvSpPr>
          <p:spPr>
            <a:xfrm>
              <a:off x="7909945" y="40647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4" name="Google Shape;14224;p67"/>
            <p:cNvSpPr/>
            <p:nvPr/>
          </p:nvSpPr>
          <p:spPr>
            <a:xfrm>
              <a:off x="7909945" y="40647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5" name="Google Shape;14225;p67"/>
            <p:cNvSpPr/>
            <p:nvPr/>
          </p:nvSpPr>
          <p:spPr>
            <a:xfrm>
              <a:off x="7909945" y="406553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6" name="Google Shape;14226;p67"/>
            <p:cNvSpPr/>
            <p:nvPr/>
          </p:nvSpPr>
          <p:spPr>
            <a:xfrm>
              <a:off x="7909945" y="406553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7" name="Google Shape;14227;p67"/>
            <p:cNvSpPr/>
            <p:nvPr/>
          </p:nvSpPr>
          <p:spPr>
            <a:xfrm>
              <a:off x="7909123" y="406389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8" name="Google Shape;14228;p67"/>
            <p:cNvSpPr/>
            <p:nvPr/>
          </p:nvSpPr>
          <p:spPr>
            <a:xfrm>
              <a:off x="7901690" y="4051337"/>
              <a:ext cx="13263" cy="18388"/>
            </a:xfrm>
            <a:custGeom>
              <a:avLst/>
              <a:gdLst/>
              <a:ahLst/>
              <a:cxnLst/>
              <a:rect l="l" t="t" r="r" b="b"/>
              <a:pathLst>
                <a:path w="339" h="470" extrusionOk="0">
                  <a:moveTo>
                    <a:pt x="38" y="38"/>
                  </a:moveTo>
                  <a:lnTo>
                    <a:pt x="38" y="38"/>
                  </a:lnTo>
                  <a:cubicBezTo>
                    <a:pt x="33" y="38"/>
                    <a:pt x="29" y="47"/>
                    <a:pt x="43" y="47"/>
                  </a:cubicBezTo>
                  <a:cubicBezTo>
                    <a:pt x="43" y="40"/>
                    <a:pt x="40" y="38"/>
                    <a:pt x="38" y="38"/>
                  </a:cubicBezTo>
                  <a:close/>
                  <a:moveTo>
                    <a:pt x="37" y="59"/>
                  </a:moveTo>
                  <a:cubicBezTo>
                    <a:pt x="40" y="59"/>
                    <a:pt x="43" y="61"/>
                    <a:pt x="43" y="68"/>
                  </a:cubicBezTo>
                  <a:cubicBezTo>
                    <a:pt x="32" y="68"/>
                    <a:pt x="32" y="63"/>
                    <a:pt x="32" y="60"/>
                  </a:cubicBezTo>
                  <a:lnTo>
                    <a:pt x="32" y="60"/>
                  </a:lnTo>
                  <a:cubicBezTo>
                    <a:pt x="34" y="59"/>
                    <a:pt x="36" y="59"/>
                    <a:pt x="37" y="59"/>
                  </a:cubicBezTo>
                  <a:close/>
                  <a:moveTo>
                    <a:pt x="88" y="246"/>
                  </a:moveTo>
                  <a:cubicBezTo>
                    <a:pt x="86" y="249"/>
                    <a:pt x="85" y="253"/>
                    <a:pt x="85" y="258"/>
                  </a:cubicBezTo>
                  <a:cubicBezTo>
                    <a:pt x="96" y="248"/>
                    <a:pt x="96" y="248"/>
                    <a:pt x="93" y="248"/>
                  </a:cubicBezTo>
                  <a:cubicBezTo>
                    <a:pt x="92" y="248"/>
                    <a:pt x="90" y="248"/>
                    <a:pt x="88" y="246"/>
                  </a:cubicBezTo>
                  <a:close/>
                  <a:moveTo>
                    <a:pt x="123" y="291"/>
                  </a:moveTo>
                  <a:lnTo>
                    <a:pt x="123" y="291"/>
                  </a:lnTo>
                  <a:cubicBezTo>
                    <a:pt x="118" y="291"/>
                    <a:pt x="113" y="300"/>
                    <a:pt x="127" y="300"/>
                  </a:cubicBezTo>
                  <a:cubicBezTo>
                    <a:pt x="127" y="293"/>
                    <a:pt x="125" y="291"/>
                    <a:pt x="123" y="291"/>
                  </a:cubicBezTo>
                  <a:close/>
                  <a:moveTo>
                    <a:pt x="317" y="322"/>
                  </a:moveTo>
                  <a:cubicBezTo>
                    <a:pt x="317" y="329"/>
                    <a:pt x="320" y="331"/>
                    <a:pt x="322" y="331"/>
                  </a:cubicBezTo>
                  <a:cubicBezTo>
                    <a:pt x="327" y="331"/>
                    <a:pt x="331" y="322"/>
                    <a:pt x="317" y="322"/>
                  </a:cubicBezTo>
                  <a:close/>
                  <a:moveTo>
                    <a:pt x="233" y="385"/>
                  </a:moveTo>
                  <a:cubicBezTo>
                    <a:pt x="233" y="406"/>
                    <a:pt x="233" y="406"/>
                    <a:pt x="233" y="406"/>
                  </a:cubicBezTo>
                  <a:cubicBezTo>
                    <a:pt x="233" y="406"/>
                    <a:pt x="233" y="406"/>
                    <a:pt x="254" y="385"/>
                  </a:cubicBezTo>
                  <a:close/>
                  <a:moveTo>
                    <a:pt x="296" y="406"/>
                  </a:moveTo>
                  <a:cubicBezTo>
                    <a:pt x="296" y="406"/>
                    <a:pt x="275" y="427"/>
                    <a:pt x="275" y="427"/>
                  </a:cubicBezTo>
                  <a:cubicBezTo>
                    <a:pt x="296" y="427"/>
                    <a:pt x="296" y="427"/>
                    <a:pt x="296" y="406"/>
                  </a:cubicBezTo>
                  <a:close/>
                  <a:moveTo>
                    <a:pt x="296" y="427"/>
                  </a:moveTo>
                  <a:cubicBezTo>
                    <a:pt x="275" y="427"/>
                    <a:pt x="275" y="448"/>
                    <a:pt x="275" y="448"/>
                  </a:cubicBezTo>
                  <a:cubicBezTo>
                    <a:pt x="275" y="448"/>
                    <a:pt x="275" y="448"/>
                    <a:pt x="296" y="427"/>
                  </a:cubicBezTo>
                  <a:close/>
                  <a:moveTo>
                    <a:pt x="88" y="0"/>
                  </a:moveTo>
                  <a:cubicBezTo>
                    <a:pt x="81" y="0"/>
                    <a:pt x="73" y="2"/>
                    <a:pt x="64" y="5"/>
                  </a:cubicBezTo>
                  <a:cubicBezTo>
                    <a:pt x="64" y="5"/>
                    <a:pt x="43" y="5"/>
                    <a:pt x="43" y="26"/>
                  </a:cubicBezTo>
                  <a:cubicBezTo>
                    <a:pt x="43" y="36"/>
                    <a:pt x="43" y="36"/>
                    <a:pt x="43" y="36"/>
                  </a:cubicBezTo>
                  <a:cubicBezTo>
                    <a:pt x="43" y="36"/>
                    <a:pt x="43" y="36"/>
                    <a:pt x="43" y="47"/>
                  </a:cubicBezTo>
                  <a:cubicBezTo>
                    <a:pt x="22" y="47"/>
                    <a:pt x="43" y="47"/>
                    <a:pt x="22" y="68"/>
                  </a:cubicBezTo>
                  <a:cubicBezTo>
                    <a:pt x="22" y="68"/>
                    <a:pt x="0" y="89"/>
                    <a:pt x="22" y="89"/>
                  </a:cubicBezTo>
                  <a:lnTo>
                    <a:pt x="0" y="89"/>
                  </a:lnTo>
                  <a:cubicBezTo>
                    <a:pt x="22" y="89"/>
                    <a:pt x="0" y="110"/>
                    <a:pt x="0" y="110"/>
                  </a:cubicBezTo>
                  <a:lnTo>
                    <a:pt x="22" y="110"/>
                  </a:lnTo>
                  <a:cubicBezTo>
                    <a:pt x="0" y="131"/>
                    <a:pt x="22" y="131"/>
                    <a:pt x="22" y="131"/>
                  </a:cubicBezTo>
                  <a:cubicBezTo>
                    <a:pt x="22" y="131"/>
                    <a:pt x="22" y="153"/>
                    <a:pt x="22" y="153"/>
                  </a:cubicBezTo>
                  <a:cubicBezTo>
                    <a:pt x="43" y="174"/>
                    <a:pt x="43" y="174"/>
                    <a:pt x="43" y="195"/>
                  </a:cubicBezTo>
                  <a:cubicBezTo>
                    <a:pt x="43" y="195"/>
                    <a:pt x="43" y="174"/>
                    <a:pt x="43" y="174"/>
                  </a:cubicBezTo>
                  <a:cubicBezTo>
                    <a:pt x="43" y="195"/>
                    <a:pt x="64" y="195"/>
                    <a:pt x="43" y="195"/>
                  </a:cubicBezTo>
                  <a:cubicBezTo>
                    <a:pt x="64" y="195"/>
                    <a:pt x="43" y="216"/>
                    <a:pt x="64" y="216"/>
                  </a:cubicBezTo>
                  <a:lnTo>
                    <a:pt x="85" y="216"/>
                  </a:lnTo>
                  <a:cubicBezTo>
                    <a:pt x="85" y="237"/>
                    <a:pt x="85" y="237"/>
                    <a:pt x="85" y="237"/>
                  </a:cubicBezTo>
                  <a:cubicBezTo>
                    <a:pt x="85" y="242"/>
                    <a:pt x="86" y="245"/>
                    <a:pt x="88" y="246"/>
                  </a:cubicBezTo>
                  <a:lnTo>
                    <a:pt x="88" y="246"/>
                  </a:lnTo>
                  <a:cubicBezTo>
                    <a:pt x="94" y="237"/>
                    <a:pt x="106" y="237"/>
                    <a:pt x="106" y="237"/>
                  </a:cubicBezTo>
                  <a:lnTo>
                    <a:pt x="106" y="237"/>
                  </a:lnTo>
                  <a:cubicBezTo>
                    <a:pt x="106" y="237"/>
                    <a:pt x="85" y="258"/>
                    <a:pt x="85" y="258"/>
                  </a:cubicBezTo>
                  <a:lnTo>
                    <a:pt x="106" y="258"/>
                  </a:lnTo>
                  <a:cubicBezTo>
                    <a:pt x="127" y="258"/>
                    <a:pt x="106" y="279"/>
                    <a:pt x="127" y="279"/>
                  </a:cubicBezTo>
                  <a:cubicBezTo>
                    <a:pt x="127" y="279"/>
                    <a:pt x="127" y="279"/>
                    <a:pt x="127" y="300"/>
                  </a:cubicBezTo>
                  <a:lnTo>
                    <a:pt x="148" y="300"/>
                  </a:lnTo>
                  <a:lnTo>
                    <a:pt x="148" y="322"/>
                  </a:lnTo>
                  <a:cubicBezTo>
                    <a:pt x="148" y="329"/>
                    <a:pt x="151" y="331"/>
                    <a:pt x="154" y="331"/>
                  </a:cubicBezTo>
                  <a:cubicBezTo>
                    <a:pt x="160" y="331"/>
                    <a:pt x="169" y="322"/>
                    <a:pt x="169" y="322"/>
                  </a:cubicBezTo>
                  <a:lnTo>
                    <a:pt x="191" y="322"/>
                  </a:lnTo>
                  <a:cubicBezTo>
                    <a:pt x="191" y="322"/>
                    <a:pt x="191" y="343"/>
                    <a:pt x="191" y="343"/>
                  </a:cubicBezTo>
                  <a:cubicBezTo>
                    <a:pt x="191" y="343"/>
                    <a:pt x="200" y="333"/>
                    <a:pt x="206" y="333"/>
                  </a:cubicBezTo>
                  <a:cubicBezTo>
                    <a:pt x="207" y="333"/>
                    <a:pt x="208" y="333"/>
                    <a:pt x="208" y="334"/>
                  </a:cubicBezTo>
                  <a:lnTo>
                    <a:pt x="208" y="334"/>
                  </a:lnTo>
                  <a:cubicBezTo>
                    <a:pt x="202" y="343"/>
                    <a:pt x="191" y="343"/>
                    <a:pt x="191" y="343"/>
                  </a:cubicBezTo>
                  <a:lnTo>
                    <a:pt x="212" y="343"/>
                  </a:lnTo>
                  <a:cubicBezTo>
                    <a:pt x="212" y="343"/>
                    <a:pt x="212" y="364"/>
                    <a:pt x="212" y="364"/>
                  </a:cubicBezTo>
                  <a:cubicBezTo>
                    <a:pt x="212" y="364"/>
                    <a:pt x="221" y="354"/>
                    <a:pt x="227" y="354"/>
                  </a:cubicBezTo>
                  <a:cubicBezTo>
                    <a:pt x="230" y="354"/>
                    <a:pt x="233" y="357"/>
                    <a:pt x="233" y="364"/>
                  </a:cubicBezTo>
                  <a:lnTo>
                    <a:pt x="254" y="364"/>
                  </a:lnTo>
                  <a:cubicBezTo>
                    <a:pt x="254" y="364"/>
                    <a:pt x="254" y="385"/>
                    <a:pt x="254" y="385"/>
                  </a:cubicBezTo>
                  <a:lnTo>
                    <a:pt x="275" y="385"/>
                  </a:lnTo>
                  <a:lnTo>
                    <a:pt x="254" y="406"/>
                  </a:lnTo>
                  <a:lnTo>
                    <a:pt x="275" y="406"/>
                  </a:lnTo>
                  <a:cubicBezTo>
                    <a:pt x="275" y="406"/>
                    <a:pt x="275" y="406"/>
                    <a:pt x="275" y="427"/>
                  </a:cubicBezTo>
                  <a:cubicBezTo>
                    <a:pt x="275" y="406"/>
                    <a:pt x="275" y="406"/>
                    <a:pt x="296" y="406"/>
                  </a:cubicBezTo>
                  <a:lnTo>
                    <a:pt x="317" y="406"/>
                  </a:lnTo>
                  <a:lnTo>
                    <a:pt x="296" y="427"/>
                  </a:lnTo>
                  <a:lnTo>
                    <a:pt x="296" y="448"/>
                  </a:lnTo>
                  <a:cubicBezTo>
                    <a:pt x="296" y="448"/>
                    <a:pt x="296" y="427"/>
                    <a:pt x="317" y="427"/>
                  </a:cubicBezTo>
                  <a:lnTo>
                    <a:pt x="317" y="448"/>
                  </a:lnTo>
                  <a:cubicBezTo>
                    <a:pt x="317" y="459"/>
                    <a:pt x="317" y="459"/>
                    <a:pt x="317" y="459"/>
                  </a:cubicBezTo>
                  <a:cubicBezTo>
                    <a:pt x="317" y="459"/>
                    <a:pt x="317" y="459"/>
                    <a:pt x="317" y="469"/>
                  </a:cubicBezTo>
                  <a:lnTo>
                    <a:pt x="338" y="469"/>
                  </a:lnTo>
                  <a:cubicBezTo>
                    <a:pt x="338" y="459"/>
                    <a:pt x="338" y="459"/>
                    <a:pt x="338" y="459"/>
                  </a:cubicBezTo>
                  <a:cubicBezTo>
                    <a:pt x="338" y="459"/>
                    <a:pt x="338" y="459"/>
                    <a:pt x="338" y="448"/>
                  </a:cubicBezTo>
                  <a:cubicBezTo>
                    <a:pt x="338" y="448"/>
                    <a:pt x="338" y="448"/>
                    <a:pt x="338" y="427"/>
                  </a:cubicBezTo>
                  <a:cubicBezTo>
                    <a:pt x="338" y="427"/>
                    <a:pt x="338" y="427"/>
                    <a:pt x="338" y="406"/>
                  </a:cubicBezTo>
                  <a:cubicBezTo>
                    <a:pt x="338" y="406"/>
                    <a:pt x="338" y="406"/>
                    <a:pt x="338" y="385"/>
                  </a:cubicBezTo>
                  <a:cubicBezTo>
                    <a:pt x="338" y="385"/>
                    <a:pt x="338" y="385"/>
                    <a:pt x="338" y="364"/>
                  </a:cubicBezTo>
                  <a:lnTo>
                    <a:pt x="338" y="343"/>
                  </a:lnTo>
                  <a:cubicBezTo>
                    <a:pt x="338" y="343"/>
                    <a:pt x="338" y="343"/>
                    <a:pt x="317" y="364"/>
                  </a:cubicBezTo>
                  <a:cubicBezTo>
                    <a:pt x="317" y="364"/>
                    <a:pt x="338" y="343"/>
                    <a:pt x="317" y="343"/>
                  </a:cubicBezTo>
                  <a:cubicBezTo>
                    <a:pt x="317" y="343"/>
                    <a:pt x="317" y="322"/>
                    <a:pt x="317" y="322"/>
                  </a:cubicBezTo>
                  <a:cubicBezTo>
                    <a:pt x="296" y="322"/>
                    <a:pt x="317" y="300"/>
                    <a:pt x="317" y="300"/>
                  </a:cubicBezTo>
                  <a:lnTo>
                    <a:pt x="296" y="300"/>
                  </a:lnTo>
                  <a:lnTo>
                    <a:pt x="296" y="279"/>
                  </a:lnTo>
                  <a:cubicBezTo>
                    <a:pt x="296" y="279"/>
                    <a:pt x="275" y="279"/>
                    <a:pt x="296" y="258"/>
                  </a:cubicBezTo>
                  <a:cubicBezTo>
                    <a:pt x="296" y="258"/>
                    <a:pt x="296" y="237"/>
                    <a:pt x="296" y="237"/>
                  </a:cubicBezTo>
                  <a:lnTo>
                    <a:pt x="275" y="237"/>
                  </a:lnTo>
                  <a:cubicBezTo>
                    <a:pt x="275" y="216"/>
                    <a:pt x="275" y="216"/>
                    <a:pt x="275" y="216"/>
                  </a:cubicBezTo>
                  <a:lnTo>
                    <a:pt x="254" y="216"/>
                  </a:lnTo>
                  <a:cubicBezTo>
                    <a:pt x="254" y="216"/>
                    <a:pt x="275" y="195"/>
                    <a:pt x="254" y="195"/>
                  </a:cubicBezTo>
                  <a:cubicBezTo>
                    <a:pt x="254" y="195"/>
                    <a:pt x="233" y="195"/>
                    <a:pt x="233" y="174"/>
                  </a:cubicBezTo>
                  <a:cubicBezTo>
                    <a:pt x="212" y="174"/>
                    <a:pt x="233" y="153"/>
                    <a:pt x="233" y="153"/>
                  </a:cubicBezTo>
                  <a:lnTo>
                    <a:pt x="212" y="153"/>
                  </a:lnTo>
                  <a:cubicBezTo>
                    <a:pt x="212" y="131"/>
                    <a:pt x="212" y="131"/>
                    <a:pt x="212" y="131"/>
                  </a:cubicBezTo>
                  <a:lnTo>
                    <a:pt x="191" y="131"/>
                  </a:lnTo>
                  <a:lnTo>
                    <a:pt x="191" y="110"/>
                  </a:lnTo>
                  <a:lnTo>
                    <a:pt x="169" y="110"/>
                  </a:lnTo>
                  <a:cubicBezTo>
                    <a:pt x="180" y="100"/>
                    <a:pt x="180" y="100"/>
                    <a:pt x="177" y="100"/>
                  </a:cubicBezTo>
                  <a:cubicBezTo>
                    <a:pt x="175" y="100"/>
                    <a:pt x="169" y="100"/>
                    <a:pt x="169" y="89"/>
                  </a:cubicBezTo>
                  <a:cubicBezTo>
                    <a:pt x="169" y="89"/>
                    <a:pt x="169" y="89"/>
                    <a:pt x="169" y="68"/>
                  </a:cubicBezTo>
                  <a:lnTo>
                    <a:pt x="148" y="68"/>
                  </a:lnTo>
                  <a:cubicBezTo>
                    <a:pt x="148" y="68"/>
                    <a:pt x="148" y="47"/>
                    <a:pt x="148" y="47"/>
                  </a:cubicBezTo>
                  <a:cubicBezTo>
                    <a:pt x="148" y="47"/>
                    <a:pt x="133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29" name="Google Shape;14229;p67"/>
            <p:cNvSpPr/>
            <p:nvPr/>
          </p:nvSpPr>
          <p:spPr>
            <a:xfrm>
              <a:off x="7909945" y="406553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0" name="Google Shape;14230;p67"/>
            <p:cNvSpPr/>
            <p:nvPr/>
          </p:nvSpPr>
          <p:spPr>
            <a:xfrm>
              <a:off x="7909123" y="406389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1" name="Google Shape;14231;p67"/>
            <p:cNvSpPr/>
            <p:nvPr/>
          </p:nvSpPr>
          <p:spPr>
            <a:xfrm>
              <a:off x="7908302" y="406389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2" name="Google Shape;14232;p67"/>
            <p:cNvSpPr/>
            <p:nvPr/>
          </p:nvSpPr>
          <p:spPr>
            <a:xfrm>
              <a:off x="7911588" y="406636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3" name="Google Shape;14233;p67"/>
            <p:cNvSpPr/>
            <p:nvPr/>
          </p:nvSpPr>
          <p:spPr>
            <a:xfrm>
              <a:off x="7913270" y="406804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4" name="Google Shape;14234;p67"/>
            <p:cNvSpPr/>
            <p:nvPr/>
          </p:nvSpPr>
          <p:spPr>
            <a:xfrm>
              <a:off x="7913270" y="406804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5" name="Google Shape;14235;p67"/>
            <p:cNvSpPr/>
            <p:nvPr/>
          </p:nvSpPr>
          <p:spPr>
            <a:xfrm>
              <a:off x="7910766" y="406553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6" name="Google Shape;14236;p67"/>
            <p:cNvSpPr/>
            <p:nvPr/>
          </p:nvSpPr>
          <p:spPr>
            <a:xfrm>
              <a:off x="7913270" y="406804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7" name="Google Shape;14237;p67"/>
            <p:cNvSpPr/>
            <p:nvPr/>
          </p:nvSpPr>
          <p:spPr>
            <a:xfrm>
              <a:off x="7912449" y="4068042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8" name="Google Shape;14238;p67"/>
            <p:cNvSpPr/>
            <p:nvPr/>
          </p:nvSpPr>
          <p:spPr>
            <a:xfrm>
              <a:off x="7912449" y="406636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39" name="Google Shape;14239;p67"/>
            <p:cNvSpPr/>
            <p:nvPr/>
          </p:nvSpPr>
          <p:spPr>
            <a:xfrm>
              <a:off x="7912449" y="406804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0" name="Google Shape;14240;p67"/>
            <p:cNvSpPr/>
            <p:nvPr/>
          </p:nvSpPr>
          <p:spPr>
            <a:xfrm>
              <a:off x="7912449" y="4068042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lnTo>
                    <a:pt x="0" y="21"/>
                  </a:lnTo>
                  <a:lnTo>
                    <a:pt x="0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1" name="Google Shape;14241;p67"/>
            <p:cNvSpPr/>
            <p:nvPr/>
          </p:nvSpPr>
          <p:spPr>
            <a:xfrm>
              <a:off x="7912449" y="406722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2" name="Google Shape;14242;p67"/>
            <p:cNvSpPr/>
            <p:nvPr/>
          </p:nvSpPr>
          <p:spPr>
            <a:xfrm>
              <a:off x="7915735" y="41234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3" name="Google Shape;14243;p67"/>
            <p:cNvSpPr/>
            <p:nvPr/>
          </p:nvSpPr>
          <p:spPr>
            <a:xfrm>
              <a:off x="7914092" y="412175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4" name="Google Shape;14244;p67"/>
            <p:cNvSpPr/>
            <p:nvPr/>
          </p:nvSpPr>
          <p:spPr>
            <a:xfrm>
              <a:off x="7917378" y="412422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5" name="Google Shape;14245;p67"/>
            <p:cNvSpPr/>
            <p:nvPr/>
          </p:nvSpPr>
          <p:spPr>
            <a:xfrm>
              <a:off x="7909123" y="41184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6" name="Google Shape;14246;p67"/>
            <p:cNvSpPr/>
            <p:nvPr/>
          </p:nvSpPr>
          <p:spPr>
            <a:xfrm>
              <a:off x="7911588" y="412093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7" name="Google Shape;14247;p67"/>
            <p:cNvSpPr/>
            <p:nvPr/>
          </p:nvSpPr>
          <p:spPr>
            <a:xfrm>
              <a:off x="7916556" y="412672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8" name="Google Shape;14248;p67"/>
            <p:cNvSpPr/>
            <p:nvPr/>
          </p:nvSpPr>
          <p:spPr>
            <a:xfrm>
              <a:off x="7918199" y="412672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49" name="Google Shape;14249;p67"/>
            <p:cNvSpPr/>
            <p:nvPr/>
          </p:nvSpPr>
          <p:spPr>
            <a:xfrm>
              <a:off x="7918199" y="412586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0" name="Google Shape;14250;p67"/>
            <p:cNvSpPr/>
            <p:nvPr/>
          </p:nvSpPr>
          <p:spPr>
            <a:xfrm>
              <a:off x="7918199" y="412586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1" name="Google Shape;14251;p67"/>
            <p:cNvSpPr/>
            <p:nvPr/>
          </p:nvSpPr>
          <p:spPr>
            <a:xfrm>
              <a:off x="7890932" y="4110998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2" name="Google Shape;14252;p67"/>
            <p:cNvSpPr/>
            <p:nvPr/>
          </p:nvSpPr>
          <p:spPr>
            <a:xfrm>
              <a:off x="7904976" y="411678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3" name="Google Shape;14253;p67"/>
            <p:cNvSpPr/>
            <p:nvPr/>
          </p:nvSpPr>
          <p:spPr>
            <a:xfrm>
              <a:off x="7890932" y="41126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4" name="Google Shape;14254;p67"/>
            <p:cNvSpPr/>
            <p:nvPr/>
          </p:nvSpPr>
          <p:spPr>
            <a:xfrm>
              <a:off x="7915735" y="4126725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0"/>
                    <a:pt x="1" y="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5" name="Google Shape;14255;p67"/>
            <p:cNvSpPr/>
            <p:nvPr/>
          </p:nvSpPr>
          <p:spPr>
            <a:xfrm>
              <a:off x="7901690" y="412175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6" name="Google Shape;14256;p67"/>
            <p:cNvSpPr/>
            <p:nvPr/>
          </p:nvSpPr>
          <p:spPr>
            <a:xfrm>
              <a:off x="7890932" y="41126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7" name="Google Shape;14257;p67"/>
            <p:cNvSpPr/>
            <p:nvPr/>
          </p:nvSpPr>
          <p:spPr>
            <a:xfrm>
              <a:off x="7900047" y="41143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8" name="Google Shape;14258;p67"/>
            <p:cNvSpPr/>
            <p:nvPr/>
          </p:nvSpPr>
          <p:spPr>
            <a:xfrm>
              <a:off x="7900047" y="41143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59" name="Google Shape;14259;p67"/>
            <p:cNvSpPr/>
            <p:nvPr/>
          </p:nvSpPr>
          <p:spPr>
            <a:xfrm>
              <a:off x="7890932" y="411182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0" name="Google Shape;14260;p67"/>
            <p:cNvSpPr/>
            <p:nvPr/>
          </p:nvSpPr>
          <p:spPr>
            <a:xfrm>
              <a:off x="7897543" y="4112641"/>
              <a:ext cx="39" cy="900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1" name="Google Shape;14261;p67"/>
            <p:cNvSpPr/>
            <p:nvPr/>
          </p:nvSpPr>
          <p:spPr>
            <a:xfrm>
              <a:off x="7912449" y="412093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2" name="Google Shape;14262;p67"/>
            <p:cNvSpPr/>
            <p:nvPr/>
          </p:nvSpPr>
          <p:spPr>
            <a:xfrm>
              <a:off x="7908302" y="412422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3" name="Google Shape;14263;p67"/>
            <p:cNvSpPr/>
            <p:nvPr/>
          </p:nvSpPr>
          <p:spPr>
            <a:xfrm>
              <a:off x="7908302" y="4123400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1"/>
                    <a:pt x="0" y="1"/>
                    <a:pt x="0" y="22"/>
                  </a:cubicBezTo>
                  <a:cubicBezTo>
                    <a:pt x="0" y="22"/>
                    <a:pt x="0" y="22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4" name="Google Shape;14264;p67"/>
            <p:cNvSpPr/>
            <p:nvPr/>
          </p:nvSpPr>
          <p:spPr>
            <a:xfrm>
              <a:off x="7908302" y="41234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5" name="Google Shape;14265;p67"/>
            <p:cNvSpPr/>
            <p:nvPr/>
          </p:nvSpPr>
          <p:spPr>
            <a:xfrm>
              <a:off x="7909945" y="412504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6" name="Google Shape;14266;p67"/>
            <p:cNvSpPr/>
            <p:nvPr/>
          </p:nvSpPr>
          <p:spPr>
            <a:xfrm>
              <a:off x="7909945" y="4124221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7" name="Google Shape;14267;p67"/>
            <p:cNvSpPr/>
            <p:nvPr/>
          </p:nvSpPr>
          <p:spPr>
            <a:xfrm>
              <a:off x="7890932" y="4110920"/>
              <a:ext cx="27308" cy="17488"/>
            </a:xfrm>
            <a:custGeom>
              <a:avLst/>
              <a:gdLst/>
              <a:ahLst/>
              <a:cxnLst/>
              <a:rect l="l" t="t" r="r" b="b"/>
              <a:pathLst>
                <a:path w="698" h="447" extrusionOk="0">
                  <a:moveTo>
                    <a:pt x="236" y="265"/>
                  </a:moveTo>
                  <a:lnTo>
                    <a:pt x="236" y="265"/>
                  </a:lnTo>
                  <a:cubicBezTo>
                    <a:pt x="234" y="268"/>
                    <a:pt x="233" y="272"/>
                    <a:pt x="233" y="277"/>
                  </a:cubicBezTo>
                  <a:cubicBezTo>
                    <a:pt x="233" y="277"/>
                    <a:pt x="243" y="268"/>
                    <a:pt x="249" y="268"/>
                  </a:cubicBezTo>
                  <a:cubicBezTo>
                    <a:pt x="252" y="268"/>
                    <a:pt x="254" y="270"/>
                    <a:pt x="254" y="277"/>
                  </a:cubicBezTo>
                  <a:lnTo>
                    <a:pt x="254" y="277"/>
                  </a:lnTo>
                  <a:cubicBezTo>
                    <a:pt x="254" y="267"/>
                    <a:pt x="249" y="267"/>
                    <a:pt x="244" y="267"/>
                  </a:cubicBezTo>
                  <a:cubicBezTo>
                    <a:pt x="241" y="267"/>
                    <a:pt x="238" y="267"/>
                    <a:pt x="236" y="265"/>
                  </a:cubicBezTo>
                  <a:close/>
                  <a:moveTo>
                    <a:pt x="550" y="362"/>
                  </a:moveTo>
                  <a:cubicBezTo>
                    <a:pt x="529" y="383"/>
                    <a:pt x="550" y="383"/>
                    <a:pt x="529" y="383"/>
                  </a:cubicBezTo>
                  <a:lnTo>
                    <a:pt x="550" y="383"/>
                  </a:lnTo>
                  <a:cubicBezTo>
                    <a:pt x="550" y="383"/>
                    <a:pt x="550" y="362"/>
                    <a:pt x="550" y="362"/>
                  </a:cubicBezTo>
                  <a:close/>
                  <a:moveTo>
                    <a:pt x="656" y="404"/>
                  </a:moveTo>
                  <a:cubicBezTo>
                    <a:pt x="656" y="404"/>
                    <a:pt x="635" y="425"/>
                    <a:pt x="635" y="425"/>
                  </a:cubicBezTo>
                  <a:lnTo>
                    <a:pt x="656" y="425"/>
                  </a:lnTo>
                  <a:cubicBezTo>
                    <a:pt x="656" y="404"/>
                    <a:pt x="656" y="404"/>
                    <a:pt x="656" y="404"/>
                  </a:cubicBezTo>
                  <a:close/>
                  <a:moveTo>
                    <a:pt x="67" y="0"/>
                  </a:moveTo>
                  <a:cubicBezTo>
                    <a:pt x="50" y="0"/>
                    <a:pt x="34" y="6"/>
                    <a:pt x="22" y="24"/>
                  </a:cubicBezTo>
                  <a:lnTo>
                    <a:pt x="1" y="24"/>
                  </a:lnTo>
                  <a:cubicBezTo>
                    <a:pt x="1" y="24"/>
                    <a:pt x="1" y="45"/>
                    <a:pt x="1" y="45"/>
                  </a:cubicBezTo>
                  <a:cubicBezTo>
                    <a:pt x="1" y="45"/>
                    <a:pt x="1" y="66"/>
                    <a:pt x="1" y="66"/>
                  </a:cubicBezTo>
                  <a:lnTo>
                    <a:pt x="1" y="87"/>
                  </a:lnTo>
                  <a:lnTo>
                    <a:pt x="22" y="87"/>
                  </a:lnTo>
                  <a:cubicBezTo>
                    <a:pt x="22" y="108"/>
                    <a:pt x="22" y="129"/>
                    <a:pt x="22" y="129"/>
                  </a:cubicBezTo>
                  <a:cubicBezTo>
                    <a:pt x="22" y="129"/>
                    <a:pt x="22" y="151"/>
                    <a:pt x="22" y="151"/>
                  </a:cubicBezTo>
                  <a:cubicBezTo>
                    <a:pt x="33" y="161"/>
                    <a:pt x="38" y="161"/>
                    <a:pt x="40" y="161"/>
                  </a:cubicBezTo>
                  <a:cubicBezTo>
                    <a:pt x="43" y="161"/>
                    <a:pt x="43" y="161"/>
                    <a:pt x="43" y="172"/>
                  </a:cubicBezTo>
                  <a:lnTo>
                    <a:pt x="64" y="172"/>
                  </a:lnTo>
                  <a:cubicBezTo>
                    <a:pt x="64" y="172"/>
                    <a:pt x="85" y="193"/>
                    <a:pt x="85" y="193"/>
                  </a:cubicBezTo>
                  <a:cubicBezTo>
                    <a:pt x="106" y="193"/>
                    <a:pt x="106" y="214"/>
                    <a:pt x="128" y="214"/>
                  </a:cubicBezTo>
                  <a:cubicBezTo>
                    <a:pt x="128" y="224"/>
                    <a:pt x="133" y="224"/>
                    <a:pt x="138" y="224"/>
                  </a:cubicBezTo>
                  <a:cubicBezTo>
                    <a:pt x="143" y="224"/>
                    <a:pt x="149" y="224"/>
                    <a:pt x="149" y="235"/>
                  </a:cubicBezTo>
                  <a:lnTo>
                    <a:pt x="191" y="235"/>
                  </a:lnTo>
                  <a:cubicBezTo>
                    <a:pt x="191" y="246"/>
                    <a:pt x="191" y="246"/>
                    <a:pt x="191" y="246"/>
                  </a:cubicBezTo>
                  <a:cubicBezTo>
                    <a:pt x="191" y="246"/>
                    <a:pt x="191" y="246"/>
                    <a:pt x="191" y="256"/>
                  </a:cubicBezTo>
                  <a:lnTo>
                    <a:pt x="212" y="256"/>
                  </a:lnTo>
                  <a:cubicBezTo>
                    <a:pt x="212" y="256"/>
                    <a:pt x="233" y="256"/>
                    <a:pt x="233" y="277"/>
                  </a:cubicBezTo>
                  <a:lnTo>
                    <a:pt x="233" y="256"/>
                  </a:lnTo>
                  <a:cubicBezTo>
                    <a:pt x="233" y="261"/>
                    <a:pt x="234" y="264"/>
                    <a:pt x="236" y="265"/>
                  </a:cubicBezTo>
                  <a:lnTo>
                    <a:pt x="236" y="265"/>
                  </a:lnTo>
                  <a:cubicBezTo>
                    <a:pt x="242" y="256"/>
                    <a:pt x="254" y="256"/>
                    <a:pt x="254" y="256"/>
                  </a:cubicBezTo>
                  <a:cubicBezTo>
                    <a:pt x="254" y="277"/>
                    <a:pt x="254" y="277"/>
                    <a:pt x="254" y="277"/>
                  </a:cubicBezTo>
                  <a:lnTo>
                    <a:pt x="275" y="277"/>
                  </a:lnTo>
                  <a:cubicBezTo>
                    <a:pt x="275" y="277"/>
                    <a:pt x="275" y="298"/>
                    <a:pt x="297" y="298"/>
                  </a:cubicBezTo>
                  <a:cubicBezTo>
                    <a:pt x="297" y="288"/>
                    <a:pt x="291" y="288"/>
                    <a:pt x="289" y="288"/>
                  </a:cubicBezTo>
                  <a:cubicBezTo>
                    <a:pt x="286" y="288"/>
                    <a:pt x="286" y="288"/>
                    <a:pt x="297" y="277"/>
                  </a:cubicBezTo>
                  <a:cubicBezTo>
                    <a:pt x="297" y="277"/>
                    <a:pt x="297" y="298"/>
                    <a:pt x="297" y="298"/>
                  </a:cubicBezTo>
                  <a:lnTo>
                    <a:pt x="318" y="298"/>
                  </a:lnTo>
                  <a:cubicBezTo>
                    <a:pt x="318" y="298"/>
                    <a:pt x="297" y="320"/>
                    <a:pt x="318" y="320"/>
                  </a:cubicBezTo>
                  <a:lnTo>
                    <a:pt x="360" y="320"/>
                  </a:lnTo>
                  <a:lnTo>
                    <a:pt x="360" y="341"/>
                  </a:lnTo>
                  <a:cubicBezTo>
                    <a:pt x="360" y="341"/>
                    <a:pt x="381" y="320"/>
                    <a:pt x="381" y="320"/>
                  </a:cubicBezTo>
                  <a:cubicBezTo>
                    <a:pt x="381" y="327"/>
                    <a:pt x="383" y="329"/>
                    <a:pt x="386" y="329"/>
                  </a:cubicBezTo>
                  <a:cubicBezTo>
                    <a:pt x="390" y="329"/>
                    <a:pt x="395" y="320"/>
                    <a:pt x="381" y="320"/>
                  </a:cubicBezTo>
                  <a:lnTo>
                    <a:pt x="423" y="320"/>
                  </a:lnTo>
                  <a:cubicBezTo>
                    <a:pt x="444" y="320"/>
                    <a:pt x="444" y="320"/>
                    <a:pt x="444" y="341"/>
                  </a:cubicBezTo>
                  <a:cubicBezTo>
                    <a:pt x="444" y="341"/>
                    <a:pt x="444" y="320"/>
                    <a:pt x="444" y="320"/>
                  </a:cubicBezTo>
                  <a:lnTo>
                    <a:pt x="466" y="320"/>
                  </a:lnTo>
                  <a:cubicBezTo>
                    <a:pt x="466" y="320"/>
                    <a:pt x="466" y="320"/>
                    <a:pt x="466" y="341"/>
                  </a:cubicBezTo>
                  <a:cubicBezTo>
                    <a:pt x="466" y="341"/>
                    <a:pt x="487" y="341"/>
                    <a:pt x="487" y="362"/>
                  </a:cubicBezTo>
                  <a:cubicBezTo>
                    <a:pt x="508" y="362"/>
                    <a:pt x="508" y="341"/>
                    <a:pt x="508" y="341"/>
                  </a:cubicBezTo>
                  <a:cubicBezTo>
                    <a:pt x="508" y="341"/>
                    <a:pt x="508" y="362"/>
                    <a:pt x="508" y="362"/>
                  </a:cubicBezTo>
                  <a:cubicBezTo>
                    <a:pt x="515" y="355"/>
                    <a:pt x="520" y="352"/>
                    <a:pt x="523" y="352"/>
                  </a:cubicBezTo>
                  <a:cubicBezTo>
                    <a:pt x="529" y="352"/>
                    <a:pt x="529" y="362"/>
                    <a:pt x="529" y="362"/>
                  </a:cubicBezTo>
                  <a:lnTo>
                    <a:pt x="571" y="362"/>
                  </a:lnTo>
                  <a:cubicBezTo>
                    <a:pt x="571" y="362"/>
                    <a:pt x="550" y="383"/>
                    <a:pt x="571" y="383"/>
                  </a:cubicBezTo>
                  <a:cubicBezTo>
                    <a:pt x="578" y="376"/>
                    <a:pt x="583" y="374"/>
                    <a:pt x="586" y="374"/>
                  </a:cubicBezTo>
                  <a:cubicBezTo>
                    <a:pt x="592" y="374"/>
                    <a:pt x="592" y="383"/>
                    <a:pt x="592" y="383"/>
                  </a:cubicBezTo>
                  <a:cubicBezTo>
                    <a:pt x="592" y="393"/>
                    <a:pt x="592" y="393"/>
                    <a:pt x="592" y="393"/>
                  </a:cubicBezTo>
                  <a:cubicBezTo>
                    <a:pt x="592" y="393"/>
                    <a:pt x="592" y="393"/>
                    <a:pt x="592" y="404"/>
                  </a:cubicBezTo>
                  <a:cubicBezTo>
                    <a:pt x="592" y="383"/>
                    <a:pt x="613" y="383"/>
                    <a:pt x="613" y="383"/>
                  </a:cubicBezTo>
                  <a:cubicBezTo>
                    <a:pt x="613" y="383"/>
                    <a:pt x="613" y="404"/>
                    <a:pt x="613" y="404"/>
                  </a:cubicBezTo>
                  <a:cubicBezTo>
                    <a:pt x="613" y="393"/>
                    <a:pt x="613" y="393"/>
                    <a:pt x="616" y="393"/>
                  </a:cubicBezTo>
                  <a:cubicBezTo>
                    <a:pt x="619" y="393"/>
                    <a:pt x="624" y="393"/>
                    <a:pt x="635" y="383"/>
                  </a:cubicBezTo>
                  <a:lnTo>
                    <a:pt x="635" y="383"/>
                  </a:lnTo>
                  <a:cubicBezTo>
                    <a:pt x="634" y="384"/>
                    <a:pt x="613" y="404"/>
                    <a:pt x="613" y="404"/>
                  </a:cubicBezTo>
                  <a:cubicBezTo>
                    <a:pt x="635" y="404"/>
                    <a:pt x="635" y="404"/>
                    <a:pt x="635" y="383"/>
                  </a:cubicBezTo>
                  <a:lnTo>
                    <a:pt x="635" y="383"/>
                  </a:lnTo>
                  <a:cubicBezTo>
                    <a:pt x="635" y="383"/>
                    <a:pt x="635" y="383"/>
                    <a:pt x="635" y="383"/>
                  </a:cubicBezTo>
                  <a:lnTo>
                    <a:pt x="635" y="383"/>
                  </a:lnTo>
                  <a:cubicBezTo>
                    <a:pt x="635" y="383"/>
                    <a:pt x="635" y="383"/>
                    <a:pt x="635" y="383"/>
                  </a:cubicBezTo>
                  <a:cubicBezTo>
                    <a:pt x="635" y="383"/>
                    <a:pt x="635" y="404"/>
                    <a:pt x="635" y="404"/>
                  </a:cubicBezTo>
                  <a:cubicBezTo>
                    <a:pt x="635" y="404"/>
                    <a:pt x="635" y="404"/>
                    <a:pt x="656" y="383"/>
                  </a:cubicBezTo>
                  <a:cubicBezTo>
                    <a:pt x="656" y="383"/>
                    <a:pt x="656" y="383"/>
                    <a:pt x="656" y="404"/>
                  </a:cubicBezTo>
                  <a:cubicBezTo>
                    <a:pt x="656" y="404"/>
                    <a:pt x="677" y="404"/>
                    <a:pt x="677" y="425"/>
                  </a:cubicBezTo>
                  <a:cubicBezTo>
                    <a:pt x="687" y="415"/>
                    <a:pt x="687" y="415"/>
                    <a:pt x="687" y="415"/>
                  </a:cubicBezTo>
                  <a:cubicBezTo>
                    <a:pt x="687" y="415"/>
                    <a:pt x="687" y="415"/>
                    <a:pt x="698" y="404"/>
                  </a:cubicBezTo>
                  <a:lnTo>
                    <a:pt x="698" y="404"/>
                  </a:lnTo>
                  <a:cubicBezTo>
                    <a:pt x="698" y="404"/>
                    <a:pt x="698" y="425"/>
                    <a:pt x="677" y="425"/>
                  </a:cubicBezTo>
                  <a:cubicBezTo>
                    <a:pt x="677" y="432"/>
                    <a:pt x="679" y="435"/>
                    <a:pt x="682" y="435"/>
                  </a:cubicBezTo>
                  <a:cubicBezTo>
                    <a:pt x="688" y="435"/>
                    <a:pt x="698" y="425"/>
                    <a:pt x="698" y="425"/>
                  </a:cubicBezTo>
                  <a:lnTo>
                    <a:pt x="698" y="425"/>
                  </a:lnTo>
                  <a:cubicBezTo>
                    <a:pt x="687" y="436"/>
                    <a:pt x="687" y="436"/>
                    <a:pt x="690" y="436"/>
                  </a:cubicBezTo>
                  <a:cubicBezTo>
                    <a:pt x="691" y="436"/>
                    <a:pt x="693" y="436"/>
                    <a:pt x="695" y="437"/>
                  </a:cubicBezTo>
                  <a:lnTo>
                    <a:pt x="695" y="437"/>
                  </a:lnTo>
                  <a:cubicBezTo>
                    <a:pt x="698" y="431"/>
                    <a:pt x="698" y="425"/>
                    <a:pt x="698" y="425"/>
                  </a:cubicBezTo>
                  <a:cubicBezTo>
                    <a:pt x="698" y="425"/>
                    <a:pt x="698" y="425"/>
                    <a:pt x="698" y="404"/>
                  </a:cubicBezTo>
                  <a:cubicBezTo>
                    <a:pt x="698" y="404"/>
                    <a:pt x="698" y="383"/>
                    <a:pt x="698" y="383"/>
                  </a:cubicBezTo>
                  <a:cubicBezTo>
                    <a:pt x="698" y="383"/>
                    <a:pt x="677" y="383"/>
                    <a:pt x="677" y="362"/>
                  </a:cubicBezTo>
                  <a:cubicBezTo>
                    <a:pt x="677" y="362"/>
                    <a:pt x="677" y="341"/>
                    <a:pt x="677" y="341"/>
                  </a:cubicBezTo>
                  <a:cubicBezTo>
                    <a:pt x="677" y="362"/>
                    <a:pt x="677" y="362"/>
                    <a:pt x="656" y="362"/>
                  </a:cubicBezTo>
                  <a:cubicBezTo>
                    <a:pt x="666" y="351"/>
                    <a:pt x="666" y="351"/>
                    <a:pt x="664" y="351"/>
                  </a:cubicBezTo>
                  <a:cubicBezTo>
                    <a:pt x="661" y="351"/>
                    <a:pt x="656" y="351"/>
                    <a:pt x="656" y="341"/>
                  </a:cubicBezTo>
                  <a:lnTo>
                    <a:pt x="635" y="341"/>
                  </a:lnTo>
                  <a:cubicBezTo>
                    <a:pt x="635" y="341"/>
                    <a:pt x="635" y="341"/>
                    <a:pt x="635" y="320"/>
                  </a:cubicBezTo>
                  <a:cubicBezTo>
                    <a:pt x="635" y="320"/>
                    <a:pt x="625" y="329"/>
                    <a:pt x="619" y="329"/>
                  </a:cubicBezTo>
                  <a:cubicBezTo>
                    <a:pt x="616" y="329"/>
                    <a:pt x="613" y="327"/>
                    <a:pt x="613" y="320"/>
                  </a:cubicBezTo>
                  <a:cubicBezTo>
                    <a:pt x="613" y="320"/>
                    <a:pt x="592" y="298"/>
                    <a:pt x="592" y="298"/>
                  </a:cubicBezTo>
                  <a:cubicBezTo>
                    <a:pt x="592" y="298"/>
                    <a:pt x="592" y="277"/>
                    <a:pt x="592" y="277"/>
                  </a:cubicBezTo>
                  <a:lnTo>
                    <a:pt x="571" y="277"/>
                  </a:lnTo>
                  <a:cubicBezTo>
                    <a:pt x="571" y="277"/>
                    <a:pt x="571" y="256"/>
                    <a:pt x="550" y="256"/>
                  </a:cubicBezTo>
                  <a:lnTo>
                    <a:pt x="529" y="256"/>
                  </a:lnTo>
                  <a:cubicBezTo>
                    <a:pt x="529" y="256"/>
                    <a:pt x="529" y="235"/>
                    <a:pt x="529" y="235"/>
                  </a:cubicBezTo>
                  <a:lnTo>
                    <a:pt x="508" y="235"/>
                  </a:lnTo>
                  <a:cubicBezTo>
                    <a:pt x="487" y="235"/>
                    <a:pt x="508" y="214"/>
                    <a:pt x="487" y="214"/>
                  </a:cubicBezTo>
                  <a:lnTo>
                    <a:pt x="466" y="214"/>
                  </a:lnTo>
                  <a:cubicBezTo>
                    <a:pt x="466" y="193"/>
                    <a:pt x="466" y="193"/>
                    <a:pt x="466" y="193"/>
                  </a:cubicBezTo>
                  <a:lnTo>
                    <a:pt x="423" y="193"/>
                  </a:lnTo>
                  <a:cubicBezTo>
                    <a:pt x="423" y="193"/>
                    <a:pt x="423" y="172"/>
                    <a:pt x="402" y="172"/>
                  </a:cubicBezTo>
                  <a:cubicBezTo>
                    <a:pt x="402" y="172"/>
                    <a:pt x="402" y="151"/>
                    <a:pt x="402" y="151"/>
                  </a:cubicBezTo>
                  <a:cubicBezTo>
                    <a:pt x="388" y="151"/>
                    <a:pt x="383" y="160"/>
                    <a:pt x="382" y="160"/>
                  </a:cubicBezTo>
                  <a:cubicBezTo>
                    <a:pt x="381" y="160"/>
                    <a:pt x="381" y="158"/>
                    <a:pt x="381" y="151"/>
                  </a:cubicBezTo>
                  <a:lnTo>
                    <a:pt x="339" y="151"/>
                  </a:lnTo>
                  <a:cubicBezTo>
                    <a:pt x="339" y="151"/>
                    <a:pt x="339" y="151"/>
                    <a:pt x="339" y="129"/>
                  </a:cubicBezTo>
                  <a:lnTo>
                    <a:pt x="297" y="129"/>
                  </a:lnTo>
                  <a:cubicBezTo>
                    <a:pt x="297" y="119"/>
                    <a:pt x="297" y="119"/>
                    <a:pt x="294" y="119"/>
                  </a:cubicBezTo>
                  <a:cubicBezTo>
                    <a:pt x="291" y="119"/>
                    <a:pt x="286" y="119"/>
                    <a:pt x="275" y="108"/>
                  </a:cubicBezTo>
                  <a:lnTo>
                    <a:pt x="254" y="108"/>
                  </a:lnTo>
                  <a:cubicBezTo>
                    <a:pt x="254" y="108"/>
                    <a:pt x="254" y="87"/>
                    <a:pt x="233" y="87"/>
                  </a:cubicBezTo>
                  <a:lnTo>
                    <a:pt x="212" y="87"/>
                  </a:lnTo>
                  <a:cubicBezTo>
                    <a:pt x="212" y="87"/>
                    <a:pt x="212" y="87"/>
                    <a:pt x="212" y="66"/>
                  </a:cubicBezTo>
                  <a:lnTo>
                    <a:pt x="170" y="66"/>
                  </a:lnTo>
                  <a:cubicBezTo>
                    <a:pt x="170" y="66"/>
                    <a:pt x="170" y="45"/>
                    <a:pt x="170" y="45"/>
                  </a:cubicBezTo>
                  <a:cubicBezTo>
                    <a:pt x="170" y="45"/>
                    <a:pt x="114" y="0"/>
                    <a:pt x="67" y="0"/>
                  </a:cubicBezTo>
                  <a:close/>
                  <a:moveTo>
                    <a:pt x="695" y="437"/>
                  </a:moveTo>
                  <a:lnTo>
                    <a:pt x="695" y="437"/>
                  </a:lnTo>
                  <a:cubicBezTo>
                    <a:pt x="692" y="442"/>
                    <a:pt x="687" y="446"/>
                    <a:pt x="677" y="446"/>
                  </a:cubicBezTo>
                  <a:lnTo>
                    <a:pt x="698" y="446"/>
                  </a:lnTo>
                  <a:cubicBezTo>
                    <a:pt x="698" y="441"/>
                    <a:pt x="696" y="438"/>
                    <a:pt x="695" y="43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8" name="Google Shape;14268;p67"/>
            <p:cNvSpPr/>
            <p:nvPr/>
          </p:nvSpPr>
          <p:spPr>
            <a:xfrm>
              <a:off x="7909945" y="412504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69" name="Google Shape;14269;p67"/>
            <p:cNvSpPr/>
            <p:nvPr/>
          </p:nvSpPr>
          <p:spPr>
            <a:xfrm>
              <a:off x="7907480" y="41234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0" name="Google Shape;14270;p67"/>
            <p:cNvSpPr/>
            <p:nvPr/>
          </p:nvSpPr>
          <p:spPr>
            <a:xfrm>
              <a:off x="7906659" y="4123400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22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1" name="Google Shape;14271;p67"/>
            <p:cNvSpPr/>
            <p:nvPr/>
          </p:nvSpPr>
          <p:spPr>
            <a:xfrm>
              <a:off x="7911588" y="412504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2" name="Google Shape;14272;p67"/>
            <p:cNvSpPr/>
            <p:nvPr/>
          </p:nvSpPr>
          <p:spPr>
            <a:xfrm>
              <a:off x="7915735" y="412672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3" name="Google Shape;14273;p67"/>
            <p:cNvSpPr/>
            <p:nvPr/>
          </p:nvSpPr>
          <p:spPr>
            <a:xfrm>
              <a:off x="7914913" y="412672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4" name="Google Shape;14274;p67"/>
            <p:cNvSpPr/>
            <p:nvPr/>
          </p:nvSpPr>
          <p:spPr>
            <a:xfrm>
              <a:off x="7910766" y="4124221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5" name="Google Shape;14275;p67"/>
            <p:cNvSpPr/>
            <p:nvPr/>
          </p:nvSpPr>
          <p:spPr>
            <a:xfrm>
              <a:off x="7914913" y="412672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6" name="Google Shape;14276;p67"/>
            <p:cNvSpPr/>
            <p:nvPr/>
          </p:nvSpPr>
          <p:spPr>
            <a:xfrm>
              <a:off x="7915735" y="412672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7" name="Google Shape;14277;p67"/>
            <p:cNvSpPr/>
            <p:nvPr/>
          </p:nvSpPr>
          <p:spPr>
            <a:xfrm>
              <a:off x="7913270" y="412504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8" name="Google Shape;14278;p67"/>
            <p:cNvSpPr/>
            <p:nvPr/>
          </p:nvSpPr>
          <p:spPr>
            <a:xfrm>
              <a:off x="7914913" y="412672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79" name="Google Shape;14279;p67"/>
            <p:cNvSpPr/>
            <p:nvPr/>
          </p:nvSpPr>
          <p:spPr>
            <a:xfrm>
              <a:off x="7915735" y="4126725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0"/>
                  </a:lnTo>
                  <a:lnTo>
                    <a:pt x="1" y="2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0" name="Google Shape;14280;p67"/>
            <p:cNvSpPr/>
            <p:nvPr/>
          </p:nvSpPr>
          <p:spPr>
            <a:xfrm>
              <a:off x="7914092" y="412586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1" name="Google Shape;14281;p67"/>
            <p:cNvSpPr/>
            <p:nvPr/>
          </p:nvSpPr>
          <p:spPr>
            <a:xfrm>
              <a:off x="7812454" y="410602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2" name="Google Shape;14282;p67"/>
            <p:cNvSpPr/>
            <p:nvPr/>
          </p:nvSpPr>
          <p:spPr>
            <a:xfrm>
              <a:off x="7812454" y="410356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3" name="Google Shape;14283;p67"/>
            <p:cNvSpPr/>
            <p:nvPr/>
          </p:nvSpPr>
          <p:spPr>
            <a:xfrm>
              <a:off x="7812454" y="410771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4" name="Google Shape;14284;p67"/>
            <p:cNvSpPr/>
            <p:nvPr/>
          </p:nvSpPr>
          <p:spPr>
            <a:xfrm>
              <a:off x="7811593" y="409777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5" name="Google Shape;14285;p67"/>
            <p:cNvSpPr/>
            <p:nvPr/>
          </p:nvSpPr>
          <p:spPr>
            <a:xfrm>
              <a:off x="7811593" y="41011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6" name="Google Shape;14286;p67"/>
            <p:cNvSpPr/>
            <p:nvPr/>
          </p:nvSpPr>
          <p:spPr>
            <a:xfrm>
              <a:off x="7809950" y="41093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7" name="Google Shape;14287;p67"/>
            <p:cNvSpPr/>
            <p:nvPr/>
          </p:nvSpPr>
          <p:spPr>
            <a:xfrm>
              <a:off x="7811593" y="41101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8" name="Google Shape;14288;p67"/>
            <p:cNvSpPr/>
            <p:nvPr/>
          </p:nvSpPr>
          <p:spPr>
            <a:xfrm>
              <a:off x="7811593" y="41093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89" name="Google Shape;14289;p67"/>
            <p:cNvSpPr/>
            <p:nvPr/>
          </p:nvSpPr>
          <p:spPr>
            <a:xfrm>
              <a:off x="7811593" y="41093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0" name="Google Shape;14290;p67"/>
            <p:cNvSpPr/>
            <p:nvPr/>
          </p:nvSpPr>
          <p:spPr>
            <a:xfrm>
              <a:off x="7804981" y="407794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1" name="Google Shape;14291;p67"/>
            <p:cNvSpPr/>
            <p:nvPr/>
          </p:nvSpPr>
          <p:spPr>
            <a:xfrm>
              <a:off x="7809950" y="409280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2" name="Google Shape;14292;p67"/>
            <p:cNvSpPr/>
            <p:nvPr/>
          </p:nvSpPr>
          <p:spPr>
            <a:xfrm>
              <a:off x="7803338" y="407794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3" name="Google Shape;14293;p67"/>
            <p:cNvSpPr/>
            <p:nvPr/>
          </p:nvSpPr>
          <p:spPr>
            <a:xfrm>
              <a:off x="7809128" y="410853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4" name="Google Shape;14294;p67"/>
            <p:cNvSpPr/>
            <p:nvPr/>
          </p:nvSpPr>
          <p:spPr>
            <a:xfrm>
              <a:off x="7804160" y="409280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5" name="Google Shape;14295;p67"/>
            <p:cNvSpPr/>
            <p:nvPr/>
          </p:nvSpPr>
          <p:spPr>
            <a:xfrm>
              <a:off x="7803338" y="407794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1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6" name="Google Shape;14296;p67"/>
            <p:cNvSpPr/>
            <p:nvPr/>
          </p:nvSpPr>
          <p:spPr>
            <a:xfrm>
              <a:off x="7809128" y="408705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7" name="Google Shape;14297;p67"/>
            <p:cNvSpPr/>
            <p:nvPr/>
          </p:nvSpPr>
          <p:spPr>
            <a:xfrm>
              <a:off x="7809128" y="408705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8" name="Google Shape;14298;p67"/>
            <p:cNvSpPr/>
            <p:nvPr/>
          </p:nvSpPr>
          <p:spPr>
            <a:xfrm>
              <a:off x="7804981" y="407794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99" name="Google Shape;14299;p67"/>
            <p:cNvSpPr/>
            <p:nvPr/>
          </p:nvSpPr>
          <p:spPr>
            <a:xfrm>
              <a:off x="7808307" y="4083730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0" name="Google Shape;14300;p67"/>
            <p:cNvSpPr/>
            <p:nvPr/>
          </p:nvSpPr>
          <p:spPr>
            <a:xfrm>
              <a:off x="7811593" y="41011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1" name="Google Shape;14301;p67"/>
            <p:cNvSpPr/>
            <p:nvPr/>
          </p:nvSpPr>
          <p:spPr>
            <a:xfrm>
              <a:off x="7806664" y="410027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2" name="Google Shape;14302;p67"/>
            <p:cNvSpPr/>
            <p:nvPr/>
          </p:nvSpPr>
          <p:spPr>
            <a:xfrm>
              <a:off x="7806664" y="410027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3" name="Google Shape;14303;p67"/>
            <p:cNvSpPr/>
            <p:nvPr/>
          </p:nvSpPr>
          <p:spPr>
            <a:xfrm>
              <a:off x="7807485" y="410027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4" name="Google Shape;14304;p67"/>
            <p:cNvSpPr/>
            <p:nvPr/>
          </p:nvSpPr>
          <p:spPr>
            <a:xfrm>
              <a:off x="7807485" y="410192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5" name="Google Shape;14305;p67"/>
            <p:cNvSpPr/>
            <p:nvPr/>
          </p:nvSpPr>
          <p:spPr>
            <a:xfrm>
              <a:off x="7807485" y="410192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6" name="Google Shape;14306;p67"/>
            <p:cNvSpPr/>
            <p:nvPr/>
          </p:nvSpPr>
          <p:spPr>
            <a:xfrm>
              <a:off x="7800874" y="4077940"/>
              <a:ext cx="11619" cy="33098"/>
            </a:xfrm>
            <a:custGeom>
              <a:avLst/>
              <a:gdLst/>
              <a:ahLst/>
              <a:cxnLst/>
              <a:rect l="l" t="t" r="r" b="b"/>
              <a:pathLst>
                <a:path w="297" h="846" extrusionOk="0">
                  <a:moveTo>
                    <a:pt x="296" y="677"/>
                  </a:moveTo>
                  <a:cubicBezTo>
                    <a:pt x="296" y="677"/>
                    <a:pt x="275" y="698"/>
                    <a:pt x="275" y="698"/>
                  </a:cubicBezTo>
                  <a:lnTo>
                    <a:pt x="296" y="698"/>
                  </a:lnTo>
                  <a:lnTo>
                    <a:pt x="296" y="677"/>
                  </a:lnTo>
                  <a:close/>
                  <a:moveTo>
                    <a:pt x="85" y="1"/>
                  </a:moveTo>
                  <a:cubicBezTo>
                    <a:pt x="85" y="1"/>
                    <a:pt x="85" y="1"/>
                    <a:pt x="85" y="22"/>
                  </a:cubicBezTo>
                  <a:lnTo>
                    <a:pt x="64" y="22"/>
                  </a:lnTo>
                  <a:lnTo>
                    <a:pt x="64" y="43"/>
                  </a:lnTo>
                  <a:cubicBezTo>
                    <a:pt x="53" y="54"/>
                    <a:pt x="48" y="59"/>
                    <a:pt x="45" y="59"/>
                  </a:cubicBezTo>
                  <a:cubicBezTo>
                    <a:pt x="43" y="59"/>
                    <a:pt x="43" y="54"/>
                    <a:pt x="43" y="43"/>
                  </a:cubicBezTo>
                  <a:cubicBezTo>
                    <a:pt x="43" y="64"/>
                    <a:pt x="21" y="85"/>
                    <a:pt x="21" y="85"/>
                  </a:cubicBezTo>
                  <a:cubicBezTo>
                    <a:pt x="43" y="85"/>
                    <a:pt x="21" y="106"/>
                    <a:pt x="21" y="106"/>
                  </a:cubicBezTo>
                  <a:cubicBezTo>
                    <a:pt x="0" y="106"/>
                    <a:pt x="21" y="127"/>
                    <a:pt x="21" y="127"/>
                  </a:cubicBezTo>
                  <a:cubicBezTo>
                    <a:pt x="21" y="149"/>
                    <a:pt x="21" y="170"/>
                    <a:pt x="21" y="170"/>
                  </a:cubicBezTo>
                  <a:cubicBezTo>
                    <a:pt x="21" y="191"/>
                    <a:pt x="21" y="212"/>
                    <a:pt x="43" y="233"/>
                  </a:cubicBezTo>
                  <a:cubicBezTo>
                    <a:pt x="32" y="244"/>
                    <a:pt x="32" y="244"/>
                    <a:pt x="35" y="244"/>
                  </a:cubicBezTo>
                  <a:cubicBezTo>
                    <a:pt x="37" y="244"/>
                    <a:pt x="43" y="244"/>
                    <a:pt x="43" y="254"/>
                  </a:cubicBezTo>
                  <a:cubicBezTo>
                    <a:pt x="43" y="254"/>
                    <a:pt x="21" y="275"/>
                    <a:pt x="43" y="275"/>
                  </a:cubicBezTo>
                  <a:cubicBezTo>
                    <a:pt x="43" y="296"/>
                    <a:pt x="43" y="296"/>
                    <a:pt x="43" y="296"/>
                  </a:cubicBezTo>
                  <a:lnTo>
                    <a:pt x="64" y="296"/>
                  </a:lnTo>
                  <a:cubicBezTo>
                    <a:pt x="64" y="318"/>
                    <a:pt x="64" y="318"/>
                    <a:pt x="64" y="318"/>
                  </a:cubicBezTo>
                  <a:cubicBezTo>
                    <a:pt x="64" y="318"/>
                    <a:pt x="64" y="318"/>
                    <a:pt x="64" y="339"/>
                  </a:cubicBezTo>
                  <a:cubicBezTo>
                    <a:pt x="64" y="339"/>
                    <a:pt x="64" y="339"/>
                    <a:pt x="64" y="360"/>
                  </a:cubicBezTo>
                  <a:cubicBezTo>
                    <a:pt x="64" y="360"/>
                    <a:pt x="85" y="381"/>
                    <a:pt x="85" y="381"/>
                  </a:cubicBezTo>
                  <a:cubicBezTo>
                    <a:pt x="85" y="402"/>
                    <a:pt x="64" y="402"/>
                    <a:pt x="85" y="402"/>
                  </a:cubicBezTo>
                  <a:cubicBezTo>
                    <a:pt x="85" y="402"/>
                    <a:pt x="85" y="402"/>
                    <a:pt x="85" y="423"/>
                  </a:cubicBezTo>
                  <a:cubicBezTo>
                    <a:pt x="85" y="423"/>
                    <a:pt x="85" y="423"/>
                    <a:pt x="85" y="444"/>
                  </a:cubicBezTo>
                  <a:cubicBezTo>
                    <a:pt x="85" y="444"/>
                    <a:pt x="106" y="465"/>
                    <a:pt x="106" y="487"/>
                  </a:cubicBezTo>
                  <a:lnTo>
                    <a:pt x="106" y="508"/>
                  </a:lnTo>
                  <a:cubicBezTo>
                    <a:pt x="85" y="508"/>
                    <a:pt x="127" y="508"/>
                    <a:pt x="127" y="529"/>
                  </a:cubicBezTo>
                  <a:cubicBezTo>
                    <a:pt x="127" y="518"/>
                    <a:pt x="127" y="518"/>
                    <a:pt x="127" y="518"/>
                  </a:cubicBezTo>
                  <a:cubicBezTo>
                    <a:pt x="127" y="518"/>
                    <a:pt x="127" y="518"/>
                    <a:pt x="127" y="508"/>
                  </a:cubicBezTo>
                  <a:cubicBezTo>
                    <a:pt x="127" y="508"/>
                    <a:pt x="127" y="517"/>
                    <a:pt x="133" y="517"/>
                  </a:cubicBezTo>
                  <a:cubicBezTo>
                    <a:pt x="136" y="517"/>
                    <a:pt x="141" y="515"/>
                    <a:pt x="148" y="508"/>
                  </a:cubicBezTo>
                  <a:lnTo>
                    <a:pt x="148" y="508"/>
                  </a:lnTo>
                  <a:cubicBezTo>
                    <a:pt x="127" y="529"/>
                    <a:pt x="148" y="529"/>
                    <a:pt x="148" y="529"/>
                  </a:cubicBezTo>
                  <a:cubicBezTo>
                    <a:pt x="148" y="550"/>
                    <a:pt x="148" y="550"/>
                    <a:pt x="148" y="550"/>
                  </a:cubicBezTo>
                  <a:cubicBezTo>
                    <a:pt x="169" y="550"/>
                    <a:pt x="148" y="571"/>
                    <a:pt x="148" y="571"/>
                  </a:cubicBezTo>
                  <a:lnTo>
                    <a:pt x="169" y="571"/>
                  </a:lnTo>
                  <a:cubicBezTo>
                    <a:pt x="169" y="571"/>
                    <a:pt x="169" y="571"/>
                    <a:pt x="169" y="592"/>
                  </a:cubicBezTo>
                  <a:cubicBezTo>
                    <a:pt x="169" y="592"/>
                    <a:pt x="148" y="613"/>
                    <a:pt x="148" y="613"/>
                  </a:cubicBezTo>
                  <a:lnTo>
                    <a:pt x="169" y="613"/>
                  </a:lnTo>
                  <a:cubicBezTo>
                    <a:pt x="169" y="613"/>
                    <a:pt x="169" y="634"/>
                    <a:pt x="169" y="634"/>
                  </a:cubicBezTo>
                  <a:lnTo>
                    <a:pt x="190" y="634"/>
                  </a:lnTo>
                  <a:cubicBezTo>
                    <a:pt x="190" y="634"/>
                    <a:pt x="190" y="634"/>
                    <a:pt x="190" y="656"/>
                  </a:cubicBezTo>
                  <a:lnTo>
                    <a:pt x="190" y="677"/>
                  </a:lnTo>
                  <a:lnTo>
                    <a:pt x="212" y="677"/>
                  </a:lnTo>
                  <a:cubicBezTo>
                    <a:pt x="212" y="698"/>
                    <a:pt x="190" y="698"/>
                    <a:pt x="190" y="698"/>
                  </a:cubicBezTo>
                  <a:lnTo>
                    <a:pt x="212" y="698"/>
                  </a:lnTo>
                  <a:cubicBezTo>
                    <a:pt x="212" y="719"/>
                    <a:pt x="212" y="719"/>
                    <a:pt x="212" y="719"/>
                  </a:cubicBezTo>
                  <a:lnTo>
                    <a:pt x="233" y="719"/>
                  </a:lnTo>
                  <a:cubicBezTo>
                    <a:pt x="212" y="740"/>
                    <a:pt x="233" y="740"/>
                    <a:pt x="212" y="740"/>
                  </a:cubicBezTo>
                  <a:cubicBezTo>
                    <a:pt x="212" y="740"/>
                    <a:pt x="212" y="740"/>
                    <a:pt x="212" y="761"/>
                  </a:cubicBezTo>
                  <a:cubicBezTo>
                    <a:pt x="212" y="772"/>
                    <a:pt x="212" y="772"/>
                    <a:pt x="212" y="772"/>
                  </a:cubicBezTo>
                  <a:cubicBezTo>
                    <a:pt x="212" y="772"/>
                    <a:pt x="212" y="772"/>
                    <a:pt x="212" y="782"/>
                  </a:cubicBezTo>
                  <a:cubicBezTo>
                    <a:pt x="212" y="782"/>
                    <a:pt x="233" y="803"/>
                    <a:pt x="233" y="803"/>
                  </a:cubicBezTo>
                  <a:cubicBezTo>
                    <a:pt x="233" y="803"/>
                    <a:pt x="233" y="782"/>
                    <a:pt x="233" y="782"/>
                  </a:cubicBezTo>
                  <a:cubicBezTo>
                    <a:pt x="233" y="775"/>
                    <a:pt x="233" y="773"/>
                    <a:pt x="234" y="773"/>
                  </a:cubicBezTo>
                  <a:cubicBezTo>
                    <a:pt x="235" y="773"/>
                    <a:pt x="240" y="782"/>
                    <a:pt x="254" y="782"/>
                  </a:cubicBezTo>
                  <a:lnTo>
                    <a:pt x="233" y="782"/>
                  </a:lnTo>
                  <a:lnTo>
                    <a:pt x="254" y="803"/>
                  </a:lnTo>
                  <a:cubicBezTo>
                    <a:pt x="233" y="825"/>
                    <a:pt x="254" y="825"/>
                    <a:pt x="254" y="825"/>
                  </a:cubicBezTo>
                  <a:lnTo>
                    <a:pt x="275" y="825"/>
                  </a:lnTo>
                  <a:lnTo>
                    <a:pt x="275" y="803"/>
                  </a:lnTo>
                  <a:lnTo>
                    <a:pt x="296" y="803"/>
                  </a:lnTo>
                  <a:cubicBezTo>
                    <a:pt x="296" y="803"/>
                    <a:pt x="275" y="803"/>
                    <a:pt x="296" y="782"/>
                  </a:cubicBezTo>
                  <a:lnTo>
                    <a:pt x="296" y="761"/>
                  </a:lnTo>
                  <a:cubicBezTo>
                    <a:pt x="296" y="740"/>
                    <a:pt x="275" y="740"/>
                    <a:pt x="275" y="740"/>
                  </a:cubicBezTo>
                  <a:cubicBezTo>
                    <a:pt x="296" y="740"/>
                    <a:pt x="296" y="740"/>
                    <a:pt x="296" y="719"/>
                  </a:cubicBezTo>
                  <a:lnTo>
                    <a:pt x="275" y="719"/>
                  </a:lnTo>
                  <a:cubicBezTo>
                    <a:pt x="296" y="719"/>
                    <a:pt x="275" y="719"/>
                    <a:pt x="275" y="698"/>
                  </a:cubicBezTo>
                  <a:cubicBezTo>
                    <a:pt x="275" y="677"/>
                    <a:pt x="275" y="677"/>
                    <a:pt x="275" y="677"/>
                  </a:cubicBezTo>
                  <a:cubicBezTo>
                    <a:pt x="275" y="677"/>
                    <a:pt x="275" y="677"/>
                    <a:pt x="275" y="656"/>
                  </a:cubicBezTo>
                  <a:lnTo>
                    <a:pt x="296" y="634"/>
                  </a:lnTo>
                  <a:cubicBezTo>
                    <a:pt x="275" y="634"/>
                    <a:pt x="296" y="613"/>
                    <a:pt x="275" y="613"/>
                  </a:cubicBezTo>
                  <a:cubicBezTo>
                    <a:pt x="275" y="592"/>
                    <a:pt x="275" y="592"/>
                    <a:pt x="275" y="592"/>
                  </a:cubicBezTo>
                  <a:cubicBezTo>
                    <a:pt x="275" y="571"/>
                    <a:pt x="275" y="571"/>
                    <a:pt x="275" y="571"/>
                  </a:cubicBezTo>
                  <a:cubicBezTo>
                    <a:pt x="275" y="550"/>
                    <a:pt x="254" y="550"/>
                    <a:pt x="275" y="550"/>
                  </a:cubicBezTo>
                  <a:cubicBezTo>
                    <a:pt x="275" y="529"/>
                    <a:pt x="275" y="529"/>
                    <a:pt x="275" y="529"/>
                  </a:cubicBezTo>
                  <a:cubicBezTo>
                    <a:pt x="275" y="508"/>
                    <a:pt x="275" y="508"/>
                    <a:pt x="275" y="508"/>
                  </a:cubicBezTo>
                  <a:cubicBezTo>
                    <a:pt x="275" y="487"/>
                    <a:pt x="275" y="487"/>
                    <a:pt x="275" y="487"/>
                  </a:cubicBezTo>
                  <a:lnTo>
                    <a:pt x="254" y="487"/>
                  </a:lnTo>
                  <a:cubicBezTo>
                    <a:pt x="254" y="465"/>
                    <a:pt x="275" y="465"/>
                    <a:pt x="254" y="465"/>
                  </a:cubicBezTo>
                  <a:cubicBezTo>
                    <a:pt x="254" y="455"/>
                    <a:pt x="254" y="455"/>
                    <a:pt x="254" y="455"/>
                  </a:cubicBezTo>
                  <a:cubicBezTo>
                    <a:pt x="254" y="455"/>
                    <a:pt x="254" y="455"/>
                    <a:pt x="254" y="444"/>
                  </a:cubicBezTo>
                  <a:cubicBezTo>
                    <a:pt x="254" y="444"/>
                    <a:pt x="254" y="444"/>
                    <a:pt x="254" y="423"/>
                  </a:cubicBezTo>
                  <a:cubicBezTo>
                    <a:pt x="254" y="423"/>
                    <a:pt x="254" y="402"/>
                    <a:pt x="254" y="402"/>
                  </a:cubicBezTo>
                  <a:cubicBezTo>
                    <a:pt x="233" y="402"/>
                    <a:pt x="233" y="381"/>
                    <a:pt x="233" y="381"/>
                  </a:cubicBezTo>
                  <a:lnTo>
                    <a:pt x="233" y="360"/>
                  </a:lnTo>
                  <a:cubicBezTo>
                    <a:pt x="233" y="339"/>
                    <a:pt x="233" y="339"/>
                    <a:pt x="233" y="339"/>
                  </a:cubicBezTo>
                  <a:cubicBezTo>
                    <a:pt x="212" y="339"/>
                    <a:pt x="233" y="318"/>
                    <a:pt x="212" y="318"/>
                  </a:cubicBezTo>
                  <a:cubicBezTo>
                    <a:pt x="233" y="296"/>
                    <a:pt x="212" y="296"/>
                    <a:pt x="212" y="275"/>
                  </a:cubicBezTo>
                  <a:lnTo>
                    <a:pt x="212" y="254"/>
                  </a:lnTo>
                  <a:cubicBezTo>
                    <a:pt x="212" y="254"/>
                    <a:pt x="212" y="254"/>
                    <a:pt x="212" y="233"/>
                  </a:cubicBezTo>
                  <a:lnTo>
                    <a:pt x="190" y="233"/>
                  </a:lnTo>
                  <a:cubicBezTo>
                    <a:pt x="212" y="212"/>
                    <a:pt x="190" y="212"/>
                    <a:pt x="190" y="212"/>
                  </a:cubicBezTo>
                  <a:cubicBezTo>
                    <a:pt x="190" y="212"/>
                    <a:pt x="190" y="212"/>
                    <a:pt x="190" y="191"/>
                  </a:cubicBezTo>
                  <a:cubicBezTo>
                    <a:pt x="190" y="191"/>
                    <a:pt x="190" y="191"/>
                    <a:pt x="190" y="170"/>
                  </a:cubicBezTo>
                  <a:cubicBezTo>
                    <a:pt x="190" y="170"/>
                    <a:pt x="169" y="170"/>
                    <a:pt x="169" y="149"/>
                  </a:cubicBezTo>
                  <a:lnTo>
                    <a:pt x="190" y="149"/>
                  </a:lnTo>
                  <a:cubicBezTo>
                    <a:pt x="190" y="149"/>
                    <a:pt x="169" y="1"/>
                    <a:pt x="106" y="1"/>
                  </a:cubicBezTo>
                  <a:close/>
                  <a:moveTo>
                    <a:pt x="233" y="825"/>
                  </a:moveTo>
                  <a:cubicBezTo>
                    <a:pt x="233" y="825"/>
                    <a:pt x="254" y="825"/>
                    <a:pt x="254" y="846"/>
                  </a:cubicBezTo>
                  <a:cubicBezTo>
                    <a:pt x="254" y="846"/>
                    <a:pt x="254" y="839"/>
                    <a:pt x="258" y="833"/>
                  </a:cubicBezTo>
                  <a:lnTo>
                    <a:pt x="258" y="833"/>
                  </a:lnTo>
                  <a:cubicBezTo>
                    <a:pt x="258" y="834"/>
                    <a:pt x="259" y="834"/>
                    <a:pt x="260" y="834"/>
                  </a:cubicBezTo>
                  <a:cubicBezTo>
                    <a:pt x="263" y="834"/>
                    <a:pt x="268" y="832"/>
                    <a:pt x="275" y="825"/>
                  </a:cubicBezTo>
                  <a:cubicBezTo>
                    <a:pt x="266" y="825"/>
                    <a:pt x="260" y="829"/>
                    <a:pt x="258" y="833"/>
                  </a:cubicBezTo>
                  <a:lnTo>
                    <a:pt x="258" y="833"/>
                  </a:lnTo>
                  <a:cubicBezTo>
                    <a:pt x="254" y="831"/>
                    <a:pt x="254" y="825"/>
                    <a:pt x="254" y="825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7" name="Google Shape;14307;p67"/>
            <p:cNvSpPr/>
            <p:nvPr/>
          </p:nvSpPr>
          <p:spPr>
            <a:xfrm>
              <a:off x="7807485" y="4101922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8" name="Google Shape;14308;p67"/>
            <p:cNvSpPr/>
            <p:nvPr/>
          </p:nvSpPr>
          <p:spPr>
            <a:xfrm>
              <a:off x="7806664" y="40994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09" name="Google Shape;14309;p67"/>
            <p:cNvSpPr/>
            <p:nvPr/>
          </p:nvSpPr>
          <p:spPr>
            <a:xfrm>
              <a:off x="7805842" y="4099418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21" y="1"/>
                    <a:pt x="21" y="1"/>
                  </a:cubicBez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0" name="Google Shape;14310;p67"/>
            <p:cNvSpPr/>
            <p:nvPr/>
          </p:nvSpPr>
          <p:spPr>
            <a:xfrm>
              <a:off x="7808307" y="410356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1" name="Google Shape;14311;p67"/>
            <p:cNvSpPr/>
            <p:nvPr/>
          </p:nvSpPr>
          <p:spPr>
            <a:xfrm>
              <a:off x="7809128" y="410771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2" name="Google Shape;14312;p67"/>
            <p:cNvSpPr/>
            <p:nvPr/>
          </p:nvSpPr>
          <p:spPr>
            <a:xfrm>
              <a:off x="7809950" y="410771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3" name="Google Shape;14313;p67"/>
            <p:cNvSpPr/>
            <p:nvPr/>
          </p:nvSpPr>
          <p:spPr>
            <a:xfrm>
              <a:off x="7808307" y="410274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4" name="Google Shape;14314;p67"/>
            <p:cNvSpPr/>
            <p:nvPr/>
          </p:nvSpPr>
          <p:spPr>
            <a:xfrm>
              <a:off x="7809950" y="410771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5" name="Google Shape;14315;p67"/>
            <p:cNvSpPr/>
            <p:nvPr/>
          </p:nvSpPr>
          <p:spPr>
            <a:xfrm>
              <a:off x="7809128" y="410771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6" name="Google Shape;14316;p67"/>
            <p:cNvSpPr/>
            <p:nvPr/>
          </p:nvSpPr>
          <p:spPr>
            <a:xfrm>
              <a:off x="7809128" y="410520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7" name="Google Shape;14317;p67"/>
            <p:cNvSpPr/>
            <p:nvPr/>
          </p:nvSpPr>
          <p:spPr>
            <a:xfrm>
              <a:off x="7809128" y="410771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8" name="Google Shape;14318;p67"/>
            <p:cNvSpPr/>
            <p:nvPr/>
          </p:nvSpPr>
          <p:spPr>
            <a:xfrm>
              <a:off x="7809128" y="410853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19" name="Google Shape;14319;p67"/>
            <p:cNvSpPr/>
            <p:nvPr/>
          </p:nvSpPr>
          <p:spPr>
            <a:xfrm>
              <a:off x="7809128" y="410602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0" name="Google Shape;14320;p67"/>
            <p:cNvSpPr/>
            <p:nvPr/>
          </p:nvSpPr>
          <p:spPr>
            <a:xfrm>
              <a:off x="7858735" y="418208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1" name="Google Shape;14321;p67"/>
            <p:cNvSpPr/>
            <p:nvPr/>
          </p:nvSpPr>
          <p:spPr>
            <a:xfrm>
              <a:off x="7859556" y="41787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2" name="Google Shape;14322;p67"/>
            <p:cNvSpPr/>
            <p:nvPr/>
          </p:nvSpPr>
          <p:spPr>
            <a:xfrm>
              <a:off x="7858735" y="418454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3" name="Google Shape;14323;p67"/>
            <p:cNvSpPr/>
            <p:nvPr/>
          </p:nvSpPr>
          <p:spPr>
            <a:xfrm>
              <a:off x="7860378" y="417132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4" name="Google Shape;14324;p67"/>
            <p:cNvSpPr/>
            <p:nvPr/>
          </p:nvSpPr>
          <p:spPr>
            <a:xfrm>
              <a:off x="7859556" y="417547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5" name="Google Shape;14325;p67"/>
            <p:cNvSpPr/>
            <p:nvPr/>
          </p:nvSpPr>
          <p:spPr>
            <a:xfrm>
              <a:off x="7856231" y="41853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6" name="Google Shape;14326;p67"/>
            <p:cNvSpPr/>
            <p:nvPr/>
          </p:nvSpPr>
          <p:spPr>
            <a:xfrm>
              <a:off x="7856231" y="418787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7" name="Google Shape;14327;p67"/>
            <p:cNvSpPr/>
            <p:nvPr/>
          </p:nvSpPr>
          <p:spPr>
            <a:xfrm>
              <a:off x="7857052" y="418705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8" name="Google Shape;14328;p67"/>
            <p:cNvSpPr/>
            <p:nvPr/>
          </p:nvSpPr>
          <p:spPr>
            <a:xfrm>
              <a:off x="7857052" y="418705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29" name="Google Shape;14329;p67"/>
            <p:cNvSpPr/>
            <p:nvPr/>
          </p:nvSpPr>
          <p:spPr>
            <a:xfrm>
              <a:off x="7859556" y="414323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0" name="Google Shape;14330;p67"/>
            <p:cNvSpPr/>
            <p:nvPr/>
          </p:nvSpPr>
          <p:spPr>
            <a:xfrm>
              <a:off x="7860378" y="41638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1" name="Google Shape;14331;p67"/>
            <p:cNvSpPr/>
            <p:nvPr/>
          </p:nvSpPr>
          <p:spPr>
            <a:xfrm>
              <a:off x="7857874" y="414323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2" name="Google Shape;14332;p67"/>
            <p:cNvSpPr/>
            <p:nvPr/>
          </p:nvSpPr>
          <p:spPr>
            <a:xfrm>
              <a:off x="7855409" y="418454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3" name="Google Shape;14333;p67"/>
            <p:cNvSpPr/>
            <p:nvPr/>
          </p:nvSpPr>
          <p:spPr>
            <a:xfrm>
              <a:off x="7854588" y="416306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4" name="Google Shape;14334;p67"/>
            <p:cNvSpPr/>
            <p:nvPr/>
          </p:nvSpPr>
          <p:spPr>
            <a:xfrm>
              <a:off x="7857874" y="414323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5" name="Google Shape;14335;p67"/>
            <p:cNvSpPr/>
            <p:nvPr/>
          </p:nvSpPr>
          <p:spPr>
            <a:xfrm>
              <a:off x="7860378" y="415727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6" name="Google Shape;14336;p67"/>
            <p:cNvSpPr/>
            <p:nvPr/>
          </p:nvSpPr>
          <p:spPr>
            <a:xfrm>
              <a:off x="7860378" y="41564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7" name="Google Shape;14337;p67"/>
            <p:cNvSpPr/>
            <p:nvPr/>
          </p:nvSpPr>
          <p:spPr>
            <a:xfrm>
              <a:off x="7858735" y="414323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8" name="Google Shape;14338;p67"/>
            <p:cNvSpPr/>
            <p:nvPr/>
          </p:nvSpPr>
          <p:spPr>
            <a:xfrm>
              <a:off x="7860378" y="415231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39" name="Google Shape;14339;p67"/>
            <p:cNvSpPr/>
            <p:nvPr/>
          </p:nvSpPr>
          <p:spPr>
            <a:xfrm>
              <a:off x="7859556" y="417629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0" name="Google Shape;14340;p67"/>
            <p:cNvSpPr/>
            <p:nvPr/>
          </p:nvSpPr>
          <p:spPr>
            <a:xfrm>
              <a:off x="7855409" y="41729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1" name="Google Shape;14341;p67"/>
            <p:cNvSpPr/>
            <p:nvPr/>
          </p:nvSpPr>
          <p:spPr>
            <a:xfrm>
              <a:off x="7855409" y="41729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2" name="Google Shape;14342;p67"/>
            <p:cNvSpPr/>
            <p:nvPr/>
          </p:nvSpPr>
          <p:spPr>
            <a:xfrm>
              <a:off x="7855409" y="41729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3" name="Google Shape;14343;p67"/>
            <p:cNvSpPr/>
            <p:nvPr/>
          </p:nvSpPr>
          <p:spPr>
            <a:xfrm>
              <a:off x="7855409" y="417547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4" name="Google Shape;14344;p67"/>
            <p:cNvSpPr/>
            <p:nvPr/>
          </p:nvSpPr>
          <p:spPr>
            <a:xfrm>
              <a:off x="7855409" y="417547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5" name="Google Shape;14345;p67"/>
            <p:cNvSpPr/>
            <p:nvPr/>
          </p:nvSpPr>
          <p:spPr>
            <a:xfrm>
              <a:off x="7853766" y="4143234"/>
              <a:ext cx="8294" cy="45499"/>
            </a:xfrm>
            <a:custGeom>
              <a:avLst/>
              <a:gdLst/>
              <a:ahLst/>
              <a:cxnLst/>
              <a:rect l="l" t="t" r="r" b="b"/>
              <a:pathLst>
                <a:path w="212" h="1163" extrusionOk="0">
                  <a:moveTo>
                    <a:pt x="21" y="909"/>
                  </a:moveTo>
                  <a:cubicBezTo>
                    <a:pt x="28" y="916"/>
                    <a:pt x="31" y="918"/>
                    <a:pt x="32" y="918"/>
                  </a:cubicBezTo>
                  <a:cubicBezTo>
                    <a:pt x="33" y="918"/>
                    <a:pt x="28" y="909"/>
                    <a:pt x="43" y="909"/>
                  </a:cubicBezTo>
                  <a:close/>
                  <a:moveTo>
                    <a:pt x="53" y="1041"/>
                  </a:moveTo>
                  <a:cubicBezTo>
                    <a:pt x="48" y="1041"/>
                    <a:pt x="43" y="1046"/>
                    <a:pt x="43" y="1057"/>
                  </a:cubicBezTo>
                  <a:lnTo>
                    <a:pt x="64" y="1057"/>
                  </a:lnTo>
                  <a:cubicBezTo>
                    <a:pt x="64" y="1046"/>
                    <a:pt x="58" y="1041"/>
                    <a:pt x="53" y="1041"/>
                  </a:cubicBezTo>
                  <a:close/>
                  <a:moveTo>
                    <a:pt x="106" y="0"/>
                  </a:moveTo>
                  <a:cubicBezTo>
                    <a:pt x="106" y="0"/>
                    <a:pt x="127" y="0"/>
                    <a:pt x="127" y="22"/>
                  </a:cubicBezTo>
                  <a:lnTo>
                    <a:pt x="106" y="22"/>
                  </a:lnTo>
                  <a:cubicBezTo>
                    <a:pt x="85" y="22"/>
                    <a:pt x="106" y="22"/>
                    <a:pt x="85" y="43"/>
                  </a:cubicBezTo>
                  <a:cubicBezTo>
                    <a:pt x="74" y="53"/>
                    <a:pt x="74" y="53"/>
                    <a:pt x="77" y="53"/>
                  </a:cubicBezTo>
                  <a:cubicBezTo>
                    <a:pt x="80" y="53"/>
                    <a:pt x="85" y="53"/>
                    <a:pt x="85" y="64"/>
                  </a:cubicBezTo>
                  <a:lnTo>
                    <a:pt x="64" y="64"/>
                  </a:lnTo>
                  <a:cubicBezTo>
                    <a:pt x="64" y="64"/>
                    <a:pt x="43" y="85"/>
                    <a:pt x="43" y="85"/>
                  </a:cubicBezTo>
                  <a:cubicBezTo>
                    <a:pt x="43" y="106"/>
                    <a:pt x="21" y="106"/>
                    <a:pt x="21" y="106"/>
                  </a:cubicBezTo>
                  <a:cubicBezTo>
                    <a:pt x="21" y="127"/>
                    <a:pt x="21" y="148"/>
                    <a:pt x="21" y="148"/>
                  </a:cubicBezTo>
                  <a:cubicBezTo>
                    <a:pt x="21" y="169"/>
                    <a:pt x="21" y="191"/>
                    <a:pt x="0" y="212"/>
                  </a:cubicBezTo>
                  <a:cubicBezTo>
                    <a:pt x="21" y="233"/>
                    <a:pt x="0" y="254"/>
                    <a:pt x="0" y="296"/>
                  </a:cubicBezTo>
                  <a:cubicBezTo>
                    <a:pt x="0" y="286"/>
                    <a:pt x="6" y="280"/>
                    <a:pt x="11" y="280"/>
                  </a:cubicBezTo>
                  <a:cubicBezTo>
                    <a:pt x="16" y="280"/>
                    <a:pt x="21" y="286"/>
                    <a:pt x="21" y="296"/>
                  </a:cubicBezTo>
                  <a:cubicBezTo>
                    <a:pt x="0" y="296"/>
                    <a:pt x="21" y="296"/>
                    <a:pt x="0" y="317"/>
                  </a:cubicBezTo>
                  <a:cubicBezTo>
                    <a:pt x="0" y="317"/>
                    <a:pt x="0" y="338"/>
                    <a:pt x="0" y="360"/>
                  </a:cubicBezTo>
                  <a:lnTo>
                    <a:pt x="21" y="360"/>
                  </a:lnTo>
                  <a:cubicBezTo>
                    <a:pt x="21" y="370"/>
                    <a:pt x="16" y="370"/>
                    <a:pt x="11" y="370"/>
                  </a:cubicBezTo>
                  <a:cubicBezTo>
                    <a:pt x="6" y="370"/>
                    <a:pt x="0" y="370"/>
                    <a:pt x="0" y="381"/>
                  </a:cubicBezTo>
                  <a:cubicBezTo>
                    <a:pt x="0" y="381"/>
                    <a:pt x="21" y="402"/>
                    <a:pt x="0" y="402"/>
                  </a:cubicBezTo>
                  <a:cubicBezTo>
                    <a:pt x="0" y="402"/>
                    <a:pt x="0" y="402"/>
                    <a:pt x="0" y="423"/>
                  </a:cubicBezTo>
                  <a:cubicBezTo>
                    <a:pt x="0" y="423"/>
                    <a:pt x="0" y="444"/>
                    <a:pt x="0" y="444"/>
                  </a:cubicBezTo>
                  <a:cubicBezTo>
                    <a:pt x="0" y="444"/>
                    <a:pt x="0" y="465"/>
                    <a:pt x="0" y="465"/>
                  </a:cubicBezTo>
                  <a:cubicBezTo>
                    <a:pt x="0" y="458"/>
                    <a:pt x="3" y="456"/>
                    <a:pt x="6" y="456"/>
                  </a:cubicBezTo>
                  <a:cubicBezTo>
                    <a:pt x="12" y="456"/>
                    <a:pt x="21" y="465"/>
                    <a:pt x="21" y="465"/>
                  </a:cubicBezTo>
                  <a:lnTo>
                    <a:pt x="0" y="465"/>
                  </a:lnTo>
                  <a:cubicBezTo>
                    <a:pt x="0" y="465"/>
                    <a:pt x="21" y="486"/>
                    <a:pt x="0" y="486"/>
                  </a:cubicBezTo>
                  <a:cubicBezTo>
                    <a:pt x="0" y="497"/>
                    <a:pt x="0" y="497"/>
                    <a:pt x="3" y="497"/>
                  </a:cubicBezTo>
                  <a:cubicBezTo>
                    <a:pt x="6" y="497"/>
                    <a:pt x="11" y="497"/>
                    <a:pt x="21" y="507"/>
                  </a:cubicBezTo>
                  <a:lnTo>
                    <a:pt x="0" y="507"/>
                  </a:lnTo>
                  <a:cubicBezTo>
                    <a:pt x="21" y="507"/>
                    <a:pt x="0" y="529"/>
                    <a:pt x="0" y="529"/>
                  </a:cubicBezTo>
                  <a:cubicBezTo>
                    <a:pt x="0" y="529"/>
                    <a:pt x="21" y="550"/>
                    <a:pt x="0" y="550"/>
                  </a:cubicBezTo>
                  <a:cubicBezTo>
                    <a:pt x="0" y="550"/>
                    <a:pt x="0" y="550"/>
                    <a:pt x="0" y="571"/>
                  </a:cubicBezTo>
                  <a:cubicBezTo>
                    <a:pt x="0" y="592"/>
                    <a:pt x="0" y="613"/>
                    <a:pt x="0" y="613"/>
                  </a:cubicBezTo>
                  <a:cubicBezTo>
                    <a:pt x="21" y="634"/>
                    <a:pt x="21" y="634"/>
                    <a:pt x="21" y="634"/>
                  </a:cubicBezTo>
                  <a:cubicBezTo>
                    <a:pt x="7" y="634"/>
                    <a:pt x="3" y="644"/>
                    <a:pt x="1" y="644"/>
                  </a:cubicBezTo>
                  <a:cubicBezTo>
                    <a:pt x="0" y="644"/>
                    <a:pt x="0" y="641"/>
                    <a:pt x="0" y="634"/>
                  </a:cubicBezTo>
                  <a:lnTo>
                    <a:pt x="0" y="655"/>
                  </a:lnTo>
                  <a:cubicBezTo>
                    <a:pt x="0" y="676"/>
                    <a:pt x="21" y="676"/>
                    <a:pt x="21" y="676"/>
                  </a:cubicBezTo>
                  <a:cubicBezTo>
                    <a:pt x="21" y="676"/>
                    <a:pt x="21" y="698"/>
                    <a:pt x="43" y="698"/>
                  </a:cubicBezTo>
                  <a:lnTo>
                    <a:pt x="21" y="698"/>
                  </a:lnTo>
                  <a:cubicBezTo>
                    <a:pt x="21" y="698"/>
                    <a:pt x="43" y="719"/>
                    <a:pt x="43" y="719"/>
                  </a:cubicBezTo>
                  <a:lnTo>
                    <a:pt x="21" y="719"/>
                  </a:lnTo>
                  <a:cubicBezTo>
                    <a:pt x="21" y="719"/>
                    <a:pt x="21" y="719"/>
                    <a:pt x="21" y="740"/>
                  </a:cubicBezTo>
                  <a:lnTo>
                    <a:pt x="43" y="740"/>
                  </a:lnTo>
                  <a:cubicBezTo>
                    <a:pt x="43" y="740"/>
                    <a:pt x="43" y="740"/>
                    <a:pt x="43" y="761"/>
                  </a:cubicBezTo>
                  <a:cubicBezTo>
                    <a:pt x="43" y="772"/>
                    <a:pt x="48" y="772"/>
                    <a:pt x="53" y="772"/>
                  </a:cubicBezTo>
                  <a:cubicBezTo>
                    <a:pt x="58" y="772"/>
                    <a:pt x="64" y="772"/>
                    <a:pt x="64" y="782"/>
                  </a:cubicBezTo>
                  <a:lnTo>
                    <a:pt x="43" y="782"/>
                  </a:lnTo>
                  <a:cubicBezTo>
                    <a:pt x="53" y="793"/>
                    <a:pt x="48" y="793"/>
                    <a:pt x="40" y="793"/>
                  </a:cubicBezTo>
                  <a:cubicBezTo>
                    <a:pt x="32" y="793"/>
                    <a:pt x="21" y="793"/>
                    <a:pt x="21" y="803"/>
                  </a:cubicBezTo>
                  <a:cubicBezTo>
                    <a:pt x="36" y="803"/>
                    <a:pt x="40" y="794"/>
                    <a:pt x="42" y="794"/>
                  </a:cubicBezTo>
                  <a:cubicBezTo>
                    <a:pt x="43" y="794"/>
                    <a:pt x="43" y="796"/>
                    <a:pt x="43" y="803"/>
                  </a:cubicBezTo>
                  <a:cubicBezTo>
                    <a:pt x="43" y="803"/>
                    <a:pt x="43" y="824"/>
                    <a:pt x="43" y="824"/>
                  </a:cubicBezTo>
                  <a:cubicBezTo>
                    <a:pt x="43" y="845"/>
                    <a:pt x="43" y="845"/>
                    <a:pt x="43" y="845"/>
                  </a:cubicBezTo>
                  <a:lnTo>
                    <a:pt x="64" y="845"/>
                  </a:lnTo>
                  <a:cubicBezTo>
                    <a:pt x="43" y="867"/>
                    <a:pt x="43" y="867"/>
                    <a:pt x="43" y="867"/>
                  </a:cubicBezTo>
                  <a:cubicBezTo>
                    <a:pt x="43" y="867"/>
                    <a:pt x="43" y="888"/>
                    <a:pt x="64" y="888"/>
                  </a:cubicBezTo>
                  <a:lnTo>
                    <a:pt x="43" y="888"/>
                  </a:lnTo>
                  <a:lnTo>
                    <a:pt x="43" y="909"/>
                  </a:lnTo>
                  <a:cubicBezTo>
                    <a:pt x="43" y="930"/>
                    <a:pt x="64" y="930"/>
                    <a:pt x="64" y="930"/>
                  </a:cubicBezTo>
                  <a:cubicBezTo>
                    <a:pt x="64" y="930"/>
                    <a:pt x="43" y="930"/>
                    <a:pt x="43" y="951"/>
                  </a:cubicBezTo>
                  <a:lnTo>
                    <a:pt x="43" y="951"/>
                  </a:lnTo>
                  <a:cubicBezTo>
                    <a:pt x="43" y="951"/>
                    <a:pt x="43" y="942"/>
                    <a:pt x="49" y="942"/>
                  </a:cubicBezTo>
                  <a:cubicBezTo>
                    <a:pt x="52" y="942"/>
                    <a:pt x="57" y="944"/>
                    <a:pt x="64" y="951"/>
                  </a:cubicBezTo>
                  <a:cubicBezTo>
                    <a:pt x="64" y="972"/>
                    <a:pt x="64" y="972"/>
                    <a:pt x="43" y="972"/>
                  </a:cubicBezTo>
                  <a:cubicBezTo>
                    <a:pt x="64" y="972"/>
                    <a:pt x="64" y="993"/>
                    <a:pt x="64" y="993"/>
                  </a:cubicBezTo>
                  <a:cubicBezTo>
                    <a:pt x="64" y="1014"/>
                    <a:pt x="43" y="1014"/>
                    <a:pt x="43" y="1014"/>
                  </a:cubicBezTo>
                  <a:lnTo>
                    <a:pt x="43" y="1036"/>
                  </a:lnTo>
                  <a:lnTo>
                    <a:pt x="64" y="1036"/>
                  </a:lnTo>
                  <a:cubicBezTo>
                    <a:pt x="64" y="1036"/>
                    <a:pt x="64" y="1036"/>
                    <a:pt x="64" y="1057"/>
                  </a:cubicBezTo>
                  <a:cubicBezTo>
                    <a:pt x="64" y="1057"/>
                    <a:pt x="64" y="1078"/>
                    <a:pt x="43" y="1078"/>
                  </a:cubicBezTo>
                  <a:lnTo>
                    <a:pt x="64" y="1078"/>
                  </a:lnTo>
                  <a:cubicBezTo>
                    <a:pt x="64" y="1099"/>
                    <a:pt x="64" y="1099"/>
                    <a:pt x="64" y="1099"/>
                  </a:cubicBezTo>
                  <a:cubicBezTo>
                    <a:pt x="43" y="1099"/>
                    <a:pt x="43" y="1120"/>
                    <a:pt x="64" y="1120"/>
                  </a:cubicBezTo>
                  <a:lnTo>
                    <a:pt x="64" y="1141"/>
                  </a:lnTo>
                  <a:lnTo>
                    <a:pt x="85" y="1141"/>
                  </a:lnTo>
                  <a:cubicBezTo>
                    <a:pt x="106" y="1141"/>
                    <a:pt x="85" y="1120"/>
                    <a:pt x="85" y="1120"/>
                  </a:cubicBezTo>
                  <a:cubicBezTo>
                    <a:pt x="85" y="1120"/>
                    <a:pt x="85" y="1111"/>
                    <a:pt x="91" y="1111"/>
                  </a:cubicBezTo>
                  <a:cubicBezTo>
                    <a:pt x="94" y="1111"/>
                    <a:pt x="99" y="1113"/>
                    <a:pt x="106" y="1120"/>
                  </a:cubicBezTo>
                  <a:lnTo>
                    <a:pt x="85" y="1099"/>
                  </a:lnTo>
                  <a:lnTo>
                    <a:pt x="106" y="1099"/>
                  </a:lnTo>
                  <a:cubicBezTo>
                    <a:pt x="85" y="1099"/>
                    <a:pt x="106" y="1078"/>
                    <a:pt x="85" y="1078"/>
                  </a:cubicBezTo>
                  <a:lnTo>
                    <a:pt x="106" y="1078"/>
                  </a:lnTo>
                  <a:cubicBezTo>
                    <a:pt x="106" y="1067"/>
                    <a:pt x="106" y="1067"/>
                    <a:pt x="109" y="1067"/>
                  </a:cubicBezTo>
                  <a:cubicBezTo>
                    <a:pt x="111" y="1067"/>
                    <a:pt x="116" y="1067"/>
                    <a:pt x="127" y="1057"/>
                  </a:cubicBezTo>
                  <a:cubicBezTo>
                    <a:pt x="127" y="1057"/>
                    <a:pt x="119" y="1049"/>
                    <a:pt x="113" y="1048"/>
                  </a:cubicBezTo>
                  <a:lnTo>
                    <a:pt x="113" y="1048"/>
                  </a:lnTo>
                  <a:cubicBezTo>
                    <a:pt x="112" y="1050"/>
                    <a:pt x="110" y="1053"/>
                    <a:pt x="106" y="1057"/>
                  </a:cubicBezTo>
                  <a:cubicBezTo>
                    <a:pt x="106" y="1050"/>
                    <a:pt x="108" y="1047"/>
                    <a:pt x="111" y="1047"/>
                  </a:cubicBezTo>
                  <a:cubicBezTo>
                    <a:pt x="112" y="1047"/>
                    <a:pt x="113" y="1047"/>
                    <a:pt x="113" y="1048"/>
                  </a:cubicBezTo>
                  <a:lnTo>
                    <a:pt x="113" y="1048"/>
                  </a:lnTo>
                  <a:cubicBezTo>
                    <a:pt x="120" y="1036"/>
                    <a:pt x="106" y="1036"/>
                    <a:pt x="106" y="1036"/>
                  </a:cubicBezTo>
                  <a:lnTo>
                    <a:pt x="127" y="1036"/>
                  </a:lnTo>
                  <a:cubicBezTo>
                    <a:pt x="106" y="1036"/>
                    <a:pt x="127" y="1014"/>
                    <a:pt x="106" y="1014"/>
                  </a:cubicBezTo>
                  <a:lnTo>
                    <a:pt x="127" y="1014"/>
                  </a:lnTo>
                  <a:cubicBezTo>
                    <a:pt x="127" y="1014"/>
                    <a:pt x="127" y="993"/>
                    <a:pt x="127" y="993"/>
                  </a:cubicBezTo>
                  <a:lnTo>
                    <a:pt x="127" y="972"/>
                  </a:lnTo>
                  <a:cubicBezTo>
                    <a:pt x="127" y="962"/>
                    <a:pt x="127" y="962"/>
                    <a:pt x="127" y="962"/>
                  </a:cubicBezTo>
                  <a:cubicBezTo>
                    <a:pt x="127" y="962"/>
                    <a:pt x="127" y="962"/>
                    <a:pt x="127" y="951"/>
                  </a:cubicBezTo>
                  <a:cubicBezTo>
                    <a:pt x="127" y="951"/>
                    <a:pt x="127" y="951"/>
                    <a:pt x="127" y="930"/>
                  </a:cubicBezTo>
                  <a:cubicBezTo>
                    <a:pt x="127" y="930"/>
                    <a:pt x="148" y="930"/>
                    <a:pt x="127" y="909"/>
                  </a:cubicBezTo>
                  <a:lnTo>
                    <a:pt x="127" y="909"/>
                  </a:lnTo>
                  <a:cubicBezTo>
                    <a:pt x="127" y="909"/>
                    <a:pt x="130" y="911"/>
                    <a:pt x="148" y="930"/>
                  </a:cubicBezTo>
                  <a:cubicBezTo>
                    <a:pt x="127" y="909"/>
                    <a:pt x="148" y="909"/>
                    <a:pt x="127" y="909"/>
                  </a:cubicBezTo>
                  <a:lnTo>
                    <a:pt x="148" y="909"/>
                  </a:lnTo>
                  <a:cubicBezTo>
                    <a:pt x="148" y="909"/>
                    <a:pt x="148" y="888"/>
                    <a:pt x="148" y="888"/>
                  </a:cubicBezTo>
                  <a:cubicBezTo>
                    <a:pt x="127" y="888"/>
                    <a:pt x="148" y="867"/>
                    <a:pt x="148" y="867"/>
                  </a:cubicBezTo>
                  <a:cubicBezTo>
                    <a:pt x="148" y="856"/>
                    <a:pt x="148" y="856"/>
                    <a:pt x="148" y="856"/>
                  </a:cubicBezTo>
                  <a:cubicBezTo>
                    <a:pt x="148" y="856"/>
                    <a:pt x="148" y="856"/>
                    <a:pt x="148" y="845"/>
                  </a:cubicBezTo>
                  <a:cubicBezTo>
                    <a:pt x="148" y="845"/>
                    <a:pt x="148" y="824"/>
                    <a:pt x="148" y="824"/>
                  </a:cubicBezTo>
                  <a:cubicBezTo>
                    <a:pt x="148" y="803"/>
                    <a:pt x="148" y="803"/>
                    <a:pt x="148" y="803"/>
                  </a:cubicBezTo>
                  <a:lnTo>
                    <a:pt x="148" y="782"/>
                  </a:lnTo>
                  <a:cubicBezTo>
                    <a:pt x="148" y="761"/>
                    <a:pt x="148" y="761"/>
                    <a:pt x="148" y="761"/>
                  </a:cubicBezTo>
                  <a:lnTo>
                    <a:pt x="169" y="761"/>
                  </a:lnTo>
                  <a:lnTo>
                    <a:pt x="169" y="740"/>
                  </a:lnTo>
                  <a:cubicBezTo>
                    <a:pt x="169" y="740"/>
                    <a:pt x="169" y="740"/>
                    <a:pt x="169" y="719"/>
                  </a:cubicBezTo>
                  <a:cubicBezTo>
                    <a:pt x="169" y="719"/>
                    <a:pt x="169" y="698"/>
                    <a:pt x="169" y="698"/>
                  </a:cubicBezTo>
                  <a:cubicBezTo>
                    <a:pt x="169" y="698"/>
                    <a:pt x="169" y="698"/>
                    <a:pt x="169" y="676"/>
                  </a:cubicBezTo>
                  <a:cubicBezTo>
                    <a:pt x="169" y="655"/>
                    <a:pt x="169" y="655"/>
                    <a:pt x="169" y="655"/>
                  </a:cubicBezTo>
                  <a:lnTo>
                    <a:pt x="148" y="655"/>
                  </a:lnTo>
                  <a:cubicBezTo>
                    <a:pt x="148" y="634"/>
                    <a:pt x="169" y="634"/>
                    <a:pt x="169" y="613"/>
                  </a:cubicBezTo>
                  <a:cubicBezTo>
                    <a:pt x="169" y="613"/>
                    <a:pt x="169" y="592"/>
                    <a:pt x="169" y="592"/>
                  </a:cubicBezTo>
                  <a:cubicBezTo>
                    <a:pt x="169" y="592"/>
                    <a:pt x="169" y="571"/>
                    <a:pt x="169" y="571"/>
                  </a:cubicBezTo>
                  <a:cubicBezTo>
                    <a:pt x="169" y="571"/>
                    <a:pt x="169" y="571"/>
                    <a:pt x="169" y="550"/>
                  </a:cubicBezTo>
                  <a:cubicBezTo>
                    <a:pt x="169" y="550"/>
                    <a:pt x="169" y="529"/>
                    <a:pt x="169" y="529"/>
                  </a:cubicBezTo>
                  <a:lnTo>
                    <a:pt x="169" y="507"/>
                  </a:lnTo>
                  <a:cubicBezTo>
                    <a:pt x="169" y="486"/>
                    <a:pt x="169" y="486"/>
                    <a:pt x="148" y="486"/>
                  </a:cubicBezTo>
                  <a:lnTo>
                    <a:pt x="169" y="486"/>
                  </a:lnTo>
                  <a:cubicBezTo>
                    <a:pt x="148" y="486"/>
                    <a:pt x="169" y="465"/>
                    <a:pt x="169" y="465"/>
                  </a:cubicBezTo>
                  <a:lnTo>
                    <a:pt x="148" y="465"/>
                  </a:lnTo>
                  <a:cubicBezTo>
                    <a:pt x="169" y="444"/>
                    <a:pt x="169" y="423"/>
                    <a:pt x="169" y="423"/>
                  </a:cubicBezTo>
                  <a:cubicBezTo>
                    <a:pt x="169" y="402"/>
                    <a:pt x="169" y="402"/>
                    <a:pt x="169" y="402"/>
                  </a:cubicBezTo>
                  <a:lnTo>
                    <a:pt x="169" y="381"/>
                  </a:lnTo>
                  <a:cubicBezTo>
                    <a:pt x="169" y="381"/>
                    <a:pt x="169" y="360"/>
                    <a:pt x="169" y="360"/>
                  </a:cubicBezTo>
                  <a:cubicBezTo>
                    <a:pt x="159" y="349"/>
                    <a:pt x="164" y="349"/>
                    <a:pt x="169" y="349"/>
                  </a:cubicBezTo>
                  <a:cubicBezTo>
                    <a:pt x="175" y="349"/>
                    <a:pt x="180" y="349"/>
                    <a:pt x="169" y="338"/>
                  </a:cubicBezTo>
                  <a:cubicBezTo>
                    <a:pt x="169" y="338"/>
                    <a:pt x="169" y="338"/>
                    <a:pt x="169" y="317"/>
                  </a:cubicBezTo>
                  <a:cubicBezTo>
                    <a:pt x="169" y="317"/>
                    <a:pt x="169" y="296"/>
                    <a:pt x="169" y="296"/>
                  </a:cubicBezTo>
                  <a:cubicBezTo>
                    <a:pt x="169" y="296"/>
                    <a:pt x="169" y="275"/>
                    <a:pt x="169" y="254"/>
                  </a:cubicBezTo>
                  <a:cubicBezTo>
                    <a:pt x="169" y="254"/>
                    <a:pt x="169" y="233"/>
                    <a:pt x="169" y="233"/>
                  </a:cubicBezTo>
                  <a:cubicBezTo>
                    <a:pt x="169" y="233"/>
                    <a:pt x="169" y="212"/>
                    <a:pt x="169" y="212"/>
                  </a:cubicBezTo>
                  <a:cubicBezTo>
                    <a:pt x="169" y="212"/>
                    <a:pt x="212" y="43"/>
                    <a:pt x="148" y="0"/>
                  </a:cubicBezTo>
                  <a:close/>
                  <a:moveTo>
                    <a:pt x="43" y="1120"/>
                  </a:moveTo>
                  <a:cubicBezTo>
                    <a:pt x="43" y="1141"/>
                    <a:pt x="64" y="1141"/>
                    <a:pt x="43" y="1141"/>
                  </a:cubicBezTo>
                  <a:cubicBezTo>
                    <a:pt x="43" y="1141"/>
                    <a:pt x="43" y="1162"/>
                    <a:pt x="43" y="1162"/>
                  </a:cubicBezTo>
                  <a:cubicBezTo>
                    <a:pt x="43" y="1141"/>
                    <a:pt x="43" y="1141"/>
                    <a:pt x="64" y="1141"/>
                  </a:cubicBezTo>
                  <a:cubicBezTo>
                    <a:pt x="43" y="1141"/>
                    <a:pt x="43" y="1120"/>
                    <a:pt x="43" y="1120"/>
                  </a:cubicBezTo>
                  <a:close/>
                  <a:moveTo>
                    <a:pt x="64" y="1141"/>
                  </a:moveTo>
                  <a:cubicBezTo>
                    <a:pt x="43" y="1162"/>
                    <a:pt x="64" y="1162"/>
                    <a:pt x="64" y="1162"/>
                  </a:cubicBezTo>
                  <a:cubicBezTo>
                    <a:pt x="64" y="1162"/>
                    <a:pt x="64" y="1162"/>
                    <a:pt x="64" y="11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6" name="Google Shape;14346;p67"/>
            <p:cNvSpPr/>
            <p:nvPr/>
          </p:nvSpPr>
          <p:spPr>
            <a:xfrm>
              <a:off x="7854588" y="4175470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2" y="21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7" name="Google Shape;14347;p67"/>
            <p:cNvSpPr/>
            <p:nvPr/>
          </p:nvSpPr>
          <p:spPr>
            <a:xfrm>
              <a:off x="7855409" y="417214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8" name="Google Shape;14348;p67"/>
            <p:cNvSpPr/>
            <p:nvPr/>
          </p:nvSpPr>
          <p:spPr>
            <a:xfrm>
              <a:off x="7854588" y="417132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49" name="Google Shape;14349;p67"/>
            <p:cNvSpPr/>
            <p:nvPr/>
          </p:nvSpPr>
          <p:spPr>
            <a:xfrm>
              <a:off x="7855409" y="417793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0" name="Google Shape;14350;p67"/>
            <p:cNvSpPr/>
            <p:nvPr/>
          </p:nvSpPr>
          <p:spPr>
            <a:xfrm>
              <a:off x="7855409" y="418372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1" name="Google Shape;14351;p67"/>
            <p:cNvSpPr/>
            <p:nvPr/>
          </p:nvSpPr>
          <p:spPr>
            <a:xfrm>
              <a:off x="7856231" y="418372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2" name="Google Shape;14352;p67"/>
            <p:cNvSpPr/>
            <p:nvPr/>
          </p:nvSpPr>
          <p:spPr>
            <a:xfrm>
              <a:off x="7855409" y="417629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3" name="Google Shape;14353;p67"/>
            <p:cNvSpPr/>
            <p:nvPr/>
          </p:nvSpPr>
          <p:spPr>
            <a:xfrm>
              <a:off x="7855409" y="418372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4" name="Google Shape;14354;p67"/>
            <p:cNvSpPr/>
            <p:nvPr/>
          </p:nvSpPr>
          <p:spPr>
            <a:xfrm>
              <a:off x="7855409" y="418372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5" name="Google Shape;14355;p67"/>
            <p:cNvSpPr/>
            <p:nvPr/>
          </p:nvSpPr>
          <p:spPr>
            <a:xfrm>
              <a:off x="7856231" y="418043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6" name="Google Shape;14356;p67"/>
            <p:cNvSpPr/>
            <p:nvPr/>
          </p:nvSpPr>
          <p:spPr>
            <a:xfrm>
              <a:off x="7855409" y="418290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7" name="Google Shape;14357;p67"/>
            <p:cNvSpPr/>
            <p:nvPr/>
          </p:nvSpPr>
          <p:spPr>
            <a:xfrm>
              <a:off x="7855409" y="418454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8" name="Google Shape;14358;p67"/>
            <p:cNvSpPr/>
            <p:nvPr/>
          </p:nvSpPr>
          <p:spPr>
            <a:xfrm>
              <a:off x="7855409" y="418126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59" name="Google Shape;14359;p67"/>
            <p:cNvSpPr/>
            <p:nvPr/>
          </p:nvSpPr>
          <p:spPr>
            <a:xfrm>
              <a:off x="7927315" y="4248198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0" name="Google Shape;14360;p67"/>
            <p:cNvSpPr/>
            <p:nvPr/>
          </p:nvSpPr>
          <p:spPr>
            <a:xfrm>
              <a:off x="7923989" y="424819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1" name="Google Shape;14361;p67"/>
            <p:cNvSpPr/>
            <p:nvPr/>
          </p:nvSpPr>
          <p:spPr>
            <a:xfrm>
              <a:off x="7928958" y="42490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2" name="Google Shape;14362;p67"/>
            <p:cNvSpPr/>
            <p:nvPr/>
          </p:nvSpPr>
          <p:spPr>
            <a:xfrm>
              <a:off x="7918199" y="42473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3" name="Google Shape;14363;p67"/>
            <p:cNvSpPr/>
            <p:nvPr/>
          </p:nvSpPr>
          <p:spPr>
            <a:xfrm>
              <a:off x="7921525" y="42473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4" name="Google Shape;14364;p67"/>
            <p:cNvSpPr/>
            <p:nvPr/>
          </p:nvSpPr>
          <p:spPr>
            <a:xfrm>
              <a:off x="7929779" y="42514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5" name="Google Shape;14365;p67"/>
            <p:cNvSpPr/>
            <p:nvPr/>
          </p:nvSpPr>
          <p:spPr>
            <a:xfrm>
              <a:off x="7931423" y="425066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6" name="Google Shape;14366;p67"/>
            <p:cNvSpPr/>
            <p:nvPr/>
          </p:nvSpPr>
          <p:spPr>
            <a:xfrm>
              <a:off x="7930601" y="42498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7" name="Google Shape;14367;p67"/>
            <p:cNvSpPr/>
            <p:nvPr/>
          </p:nvSpPr>
          <p:spPr>
            <a:xfrm>
              <a:off x="7930601" y="42498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8" name="Google Shape;14368;p67"/>
            <p:cNvSpPr/>
            <p:nvPr/>
          </p:nvSpPr>
          <p:spPr>
            <a:xfrm>
              <a:off x="7896722" y="424819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69" name="Google Shape;14369;p67"/>
            <p:cNvSpPr/>
            <p:nvPr/>
          </p:nvSpPr>
          <p:spPr>
            <a:xfrm>
              <a:off x="7912449" y="42473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0" name="Google Shape;14370;p67"/>
            <p:cNvSpPr/>
            <p:nvPr/>
          </p:nvSpPr>
          <p:spPr>
            <a:xfrm>
              <a:off x="7896722" y="42490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1" name="Google Shape;14371;p67"/>
            <p:cNvSpPr/>
            <p:nvPr/>
          </p:nvSpPr>
          <p:spPr>
            <a:xfrm>
              <a:off x="7928136" y="4251953"/>
              <a:ext cx="861" cy="391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6" y="0"/>
                  </a:moveTo>
                  <a:cubicBezTo>
                    <a:pt x="3" y="0"/>
                    <a:pt x="0" y="3"/>
                    <a:pt x="0" y="10"/>
                  </a:cubicBezTo>
                  <a:lnTo>
                    <a:pt x="22" y="10"/>
                  </a:lnTo>
                  <a:cubicBezTo>
                    <a:pt x="22" y="10"/>
                    <a:pt x="12" y="0"/>
                    <a:pt x="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2" name="Google Shape;14372;p67"/>
            <p:cNvSpPr/>
            <p:nvPr/>
          </p:nvSpPr>
          <p:spPr>
            <a:xfrm>
              <a:off x="7911588" y="42531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3" name="Google Shape;14373;p67"/>
            <p:cNvSpPr/>
            <p:nvPr/>
          </p:nvSpPr>
          <p:spPr>
            <a:xfrm>
              <a:off x="7896722" y="4249019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4" name="Google Shape;14374;p67"/>
            <p:cNvSpPr/>
            <p:nvPr/>
          </p:nvSpPr>
          <p:spPr>
            <a:xfrm>
              <a:off x="7907480" y="4246515"/>
              <a:ext cx="39" cy="900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5" name="Google Shape;14375;p67"/>
            <p:cNvSpPr/>
            <p:nvPr/>
          </p:nvSpPr>
          <p:spPr>
            <a:xfrm>
              <a:off x="7906659" y="42465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6" name="Google Shape;14376;p67"/>
            <p:cNvSpPr/>
            <p:nvPr/>
          </p:nvSpPr>
          <p:spPr>
            <a:xfrm>
              <a:off x="7895900" y="4248198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7" name="Google Shape;14377;p67"/>
            <p:cNvSpPr/>
            <p:nvPr/>
          </p:nvSpPr>
          <p:spPr>
            <a:xfrm>
              <a:off x="7903333" y="42465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8" name="Google Shape;14378;p67"/>
            <p:cNvSpPr/>
            <p:nvPr/>
          </p:nvSpPr>
          <p:spPr>
            <a:xfrm>
              <a:off x="7922346" y="4247376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21"/>
                    <a:pt x="1" y="21"/>
                  </a:cubicBezTo>
                  <a:cubicBezTo>
                    <a:pt x="1" y="21"/>
                    <a:pt x="1" y="0"/>
                    <a:pt x="1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79" name="Google Shape;14379;p67"/>
            <p:cNvSpPr/>
            <p:nvPr/>
          </p:nvSpPr>
          <p:spPr>
            <a:xfrm>
              <a:off x="7919882" y="4251484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0" name="Google Shape;14380;p67"/>
            <p:cNvSpPr/>
            <p:nvPr/>
          </p:nvSpPr>
          <p:spPr>
            <a:xfrm>
              <a:off x="7919882" y="42523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1" name="Google Shape;14381;p67"/>
            <p:cNvSpPr/>
            <p:nvPr/>
          </p:nvSpPr>
          <p:spPr>
            <a:xfrm>
              <a:off x="7921525" y="42523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2" name="Google Shape;14382;p67"/>
            <p:cNvSpPr/>
            <p:nvPr/>
          </p:nvSpPr>
          <p:spPr>
            <a:xfrm>
              <a:off x="7921525" y="42523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3" name="Google Shape;14383;p67"/>
            <p:cNvSpPr/>
            <p:nvPr/>
          </p:nvSpPr>
          <p:spPr>
            <a:xfrm>
              <a:off x="7918199" y="42523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4" name="Google Shape;14384;p67"/>
            <p:cNvSpPr/>
            <p:nvPr/>
          </p:nvSpPr>
          <p:spPr>
            <a:xfrm>
              <a:off x="7895900" y="4246398"/>
              <a:ext cx="36423" cy="7629"/>
            </a:xfrm>
            <a:custGeom>
              <a:avLst/>
              <a:gdLst/>
              <a:ahLst/>
              <a:cxnLst/>
              <a:rect l="l" t="t" r="r" b="b"/>
              <a:pathLst>
                <a:path w="931" h="195" extrusionOk="0">
                  <a:moveTo>
                    <a:pt x="1" y="58"/>
                  </a:moveTo>
                  <a:cubicBezTo>
                    <a:pt x="1" y="58"/>
                    <a:pt x="1" y="60"/>
                    <a:pt x="1" y="67"/>
                  </a:cubicBezTo>
                  <a:cubicBezTo>
                    <a:pt x="22" y="67"/>
                    <a:pt x="1" y="67"/>
                    <a:pt x="1" y="88"/>
                  </a:cubicBezTo>
                  <a:lnTo>
                    <a:pt x="22" y="67"/>
                  </a:lnTo>
                  <a:cubicBezTo>
                    <a:pt x="8" y="67"/>
                    <a:pt x="3" y="58"/>
                    <a:pt x="1" y="58"/>
                  </a:cubicBezTo>
                  <a:close/>
                  <a:moveTo>
                    <a:pt x="903" y="100"/>
                  </a:moveTo>
                  <a:cubicBezTo>
                    <a:pt x="897" y="100"/>
                    <a:pt x="888" y="110"/>
                    <a:pt x="888" y="110"/>
                  </a:cubicBezTo>
                  <a:cubicBezTo>
                    <a:pt x="888" y="131"/>
                    <a:pt x="909" y="131"/>
                    <a:pt x="888" y="131"/>
                  </a:cubicBezTo>
                  <a:lnTo>
                    <a:pt x="930" y="131"/>
                  </a:lnTo>
                  <a:cubicBezTo>
                    <a:pt x="920" y="120"/>
                    <a:pt x="914" y="120"/>
                    <a:pt x="912" y="120"/>
                  </a:cubicBezTo>
                  <a:cubicBezTo>
                    <a:pt x="909" y="120"/>
                    <a:pt x="909" y="120"/>
                    <a:pt x="909" y="110"/>
                  </a:cubicBezTo>
                  <a:cubicBezTo>
                    <a:pt x="909" y="103"/>
                    <a:pt x="907" y="100"/>
                    <a:pt x="903" y="100"/>
                  </a:cubicBezTo>
                  <a:close/>
                  <a:moveTo>
                    <a:pt x="740" y="131"/>
                  </a:moveTo>
                  <a:cubicBezTo>
                    <a:pt x="740" y="131"/>
                    <a:pt x="740" y="152"/>
                    <a:pt x="761" y="152"/>
                  </a:cubicBezTo>
                  <a:cubicBezTo>
                    <a:pt x="761" y="131"/>
                    <a:pt x="740" y="131"/>
                    <a:pt x="740" y="131"/>
                  </a:cubicBezTo>
                  <a:close/>
                  <a:moveTo>
                    <a:pt x="909" y="131"/>
                  </a:moveTo>
                  <a:cubicBezTo>
                    <a:pt x="909" y="131"/>
                    <a:pt x="888" y="131"/>
                    <a:pt x="888" y="152"/>
                  </a:cubicBezTo>
                  <a:cubicBezTo>
                    <a:pt x="909" y="152"/>
                    <a:pt x="909" y="131"/>
                    <a:pt x="909" y="131"/>
                  </a:cubicBezTo>
                  <a:close/>
                  <a:moveTo>
                    <a:pt x="634" y="152"/>
                  </a:moveTo>
                  <a:cubicBezTo>
                    <a:pt x="634" y="152"/>
                    <a:pt x="634" y="152"/>
                    <a:pt x="634" y="173"/>
                  </a:cubicBezTo>
                  <a:cubicBezTo>
                    <a:pt x="655" y="173"/>
                    <a:pt x="655" y="173"/>
                    <a:pt x="655" y="152"/>
                  </a:cubicBezTo>
                  <a:lnTo>
                    <a:pt x="655" y="152"/>
                  </a:lnTo>
                  <a:cubicBezTo>
                    <a:pt x="655" y="152"/>
                    <a:pt x="655" y="161"/>
                    <a:pt x="649" y="161"/>
                  </a:cubicBezTo>
                  <a:cubicBezTo>
                    <a:pt x="646" y="161"/>
                    <a:pt x="641" y="159"/>
                    <a:pt x="634" y="152"/>
                  </a:cubicBezTo>
                  <a:close/>
                  <a:moveTo>
                    <a:pt x="137" y="1"/>
                  </a:moveTo>
                  <a:cubicBezTo>
                    <a:pt x="93" y="1"/>
                    <a:pt x="34" y="8"/>
                    <a:pt x="22" y="46"/>
                  </a:cubicBezTo>
                  <a:cubicBezTo>
                    <a:pt x="22" y="46"/>
                    <a:pt x="1" y="46"/>
                    <a:pt x="22" y="67"/>
                  </a:cubicBezTo>
                  <a:cubicBezTo>
                    <a:pt x="22" y="67"/>
                    <a:pt x="22" y="67"/>
                    <a:pt x="22" y="88"/>
                  </a:cubicBezTo>
                  <a:cubicBezTo>
                    <a:pt x="22" y="96"/>
                    <a:pt x="24" y="98"/>
                    <a:pt x="27" y="98"/>
                  </a:cubicBezTo>
                  <a:cubicBezTo>
                    <a:pt x="29" y="98"/>
                    <a:pt x="31" y="97"/>
                    <a:pt x="34" y="96"/>
                  </a:cubicBezTo>
                  <a:lnTo>
                    <a:pt x="34" y="96"/>
                  </a:lnTo>
                  <a:cubicBezTo>
                    <a:pt x="35" y="102"/>
                    <a:pt x="43" y="110"/>
                    <a:pt x="43" y="110"/>
                  </a:cubicBezTo>
                  <a:lnTo>
                    <a:pt x="64" y="110"/>
                  </a:lnTo>
                  <a:cubicBezTo>
                    <a:pt x="64" y="131"/>
                    <a:pt x="64" y="152"/>
                    <a:pt x="85" y="152"/>
                  </a:cubicBezTo>
                  <a:cubicBezTo>
                    <a:pt x="85" y="152"/>
                    <a:pt x="85" y="161"/>
                    <a:pt x="91" y="161"/>
                  </a:cubicBezTo>
                  <a:cubicBezTo>
                    <a:pt x="95" y="161"/>
                    <a:pt x="99" y="159"/>
                    <a:pt x="106" y="152"/>
                  </a:cubicBezTo>
                  <a:cubicBezTo>
                    <a:pt x="106" y="173"/>
                    <a:pt x="127" y="173"/>
                    <a:pt x="127" y="173"/>
                  </a:cubicBezTo>
                  <a:cubicBezTo>
                    <a:pt x="127" y="152"/>
                    <a:pt x="127" y="152"/>
                    <a:pt x="127" y="152"/>
                  </a:cubicBezTo>
                  <a:cubicBezTo>
                    <a:pt x="148" y="173"/>
                    <a:pt x="170" y="173"/>
                    <a:pt x="170" y="173"/>
                  </a:cubicBezTo>
                  <a:lnTo>
                    <a:pt x="233" y="173"/>
                  </a:lnTo>
                  <a:cubicBezTo>
                    <a:pt x="233" y="180"/>
                    <a:pt x="235" y="182"/>
                    <a:pt x="238" y="182"/>
                  </a:cubicBezTo>
                  <a:cubicBezTo>
                    <a:pt x="245" y="182"/>
                    <a:pt x="254" y="173"/>
                    <a:pt x="254" y="173"/>
                  </a:cubicBezTo>
                  <a:cubicBezTo>
                    <a:pt x="254" y="173"/>
                    <a:pt x="263" y="182"/>
                    <a:pt x="270" y="182"/>
                  </a:cubicBezTo>
                  <a:cubicBezTo>
                    <a:pt x="273" y="182"/>
                    <a:pt x="275" y="180"/>
                    <a:pt x="275" y="173"/>
                  </a:cubicBezTo>
                  <a:cubicBezTo>
                    <a:pt x="275" y="180"/>
                    <a:pt x="275" y="182"/>
                    <a:pt x="276" y="182"/>
                  </a:cubicBezTo>
                  <a:cubicBezTo>
                    <a:pt x="278" y="182"/>
                    <a:pt x="282" y="173"/>
                    <a:pt x="296" y="173"/>
                  </a:cubicBezTo>
                  <a:cubicBezTo>
                    <a:pt x="296" y="180"/>
                    <a:pt x="299" y="182"/>
                    <a:pt x="302" y="182"/>
                  </a:cubicBezTo>
                  <a:cubicBezTo>
                    <a:pt x="308" y="182"/>
                    <a:pt x="317" y="173"/>
                    <a:pt x="317" y="173"/>
                  </a:cubicBezTo>
                  <a:lnTo>
                    <a:pt x="360" y="173"/>
                  </a:lnTo>
                  <a:cubicBezTo>
                    <a:pt x="360" y="180"/>
                    <a:pt x="360" y="182"/>
                    <a:pt x="361" y="182"/>
                  </a:cubicBezTo>
                  <a:cubicBezTo>
                    <a:pt x="362" y="182"/>
                    <a:pt x="367" y="173"/>
                    <a:pt x="381" y="173"/>
                  </a:cubicBezTo>
                  <a:cubicBezTo>
                    <a:pt x="381" y="173"/>
                    <a:pt x="381" y="173"/>
                    <a:pt x="381" y="194"/>
                  </a:cubicBezTo>
                  <a:cubicBezTo>
                    <a:pt x="381" y="173"/>
                    <a:pt x="381" y="173"/>
                    <a:pt x="402" y="173"/>
                  </a:cubicBezTo>
                  <a:cubicBezTo>
                    <a:pt x="402" y="173"/>
                    <a:pt x="411" y="182"/>
                    <a:pt x="418" y="182"/>
                  </a:cubicBezTo>
                  <a:cubicBezTo>
                    <a:pt x="421" y="182"/>
                    <a:pt x="423" y="180"/>
                    <a:pt x="423" y="173"/>
                  </a:cubicBezTo>
                  <a:lnTo>
                    <a:pt x="444" y="173"/>
                  </a:lnTo>
                  <a:cubicBezTo>
                    <a:pt x="444" y="173"/>
                    <a:pt x="444" y="173"/>
                    <a:pt x="444" y="194"/>
                  </a:cubicBezTo>
                  <a:cubicBezTo>
                    <a:pt x="451" y="187"/>
                    <a:pt x="456" y="185"/>
                    <a:pt x="459" y="185"/>
                  </a:cubicBezTo>
                  <a:cubicBezTo>
                    <a:pt x="465" y="185"/>
                    <a:pt x="465" y="194"/>
                    <a:pt x="465" y="194"/>
                  </a:cubicBezTo>
                  <a:cubicBezTo>
                    <a:pt x="465" y="194"/>
                    <a:pt x="486" y="173"/>
                    <a:pt x="508" y="173"/>
                  </a:cubicBezTo>
                  <a:cubicBezTo>
                    <a:pt x="508" y="173"/>
                    <a:pt x="529" y="173"/>
                    <a:pt x="508" y="194"/>
                  </a:cubicBezTo>
                  <a:lnTo>
                    <a:pt x="529" y="194"/>
                  </a:lnTo>
                  <a:cubicBezTo>
                    <a:pt x="529" y="194"/>
                    <a:pt x="550" y="173"/>
                    <a:pt x="550" y="173"/>
                  </a:cubicBezTo>
                  <a:cubicBezTo>
                    <a:pt x="550" y="152"/>
                    <a:pt x="550" y="152"/>
                    <a:pt x="550" y="152"/>
                  </a:cubicBezTo>
                  <a:lnTo>
                    <a:pt x="613" y="152"/>
                  </a:lnTo>
                  <a:cubicBezTo>
                    <a:pt x="592" y="131"/>
                    <a:pt x="613" y="131"/>
                    <a:pt x="613" y="131"/>
                  </a:cubicBezTo>
                  <a:cubicBezTo>
                    <a:pt x="613" y="152"/>
                    <a:pt x="613" y="152"/>
                    <a:pt x="613" y="152"/>
                  </a:cubicBezTo>
                  <a:lnTo>
                    <a:pt x="698" y="152"/>
                  </a:lnTo>
                  <a:cubicBezTo>
                    <a:pt x="698" y="131"/>
                    <a:pt x="698" y="131"/>
                    <a:pt x="698" y="131"/>
                  </a:cubicBezTo>
                  <a:lnTo>
                    <a:pt x="719" y="131"/>
                  </a:lnTo>
                  <a:cubicBezTo>
                    <a:pt x="719" y="131"/>
                    <a:pt x="719" y="152"/>
                    <a:pt x="719" y="152"/>
                  </a:cubicBezTo>
                  <a:cubicBezTo>
                    <a:pt x="740" y="152"/>
                    <a:pt x="740" y="131"/>
                    <a:pt x="740" y="131"/>
                  </a:cubicBezTo>
                  <a:lnTo>
                    <a:pt x="782" y="131"/>
                  </a:lnTo>
                  <a:cubicBezTo>
                    <a:pt x="782" y="138"/>
                    <a:pt x="782" y="140"/>
                    <a:pt x="783" y="140"/>
                  </a:cubicBezTo>
                  <a:cubicBezTo>
                    <a:pt x="785" y="140"/>
                    <a:pt x="789" y="131"/>
                    <a:pt x="803" y="131"/>
                  </a:cubicBezTo>
                  <a:lnTo>
                    <a:pt x="824" y="131"/>
                  </a:lnTo>
                  <a:cubicBezTo>
                    <a:pt x="824" y="136"/>
                    <a:pt x="824" y="141"/>
                    <a:pt x="824" y="152"/>
                  </a:cubicBezTo>
                  <a:cubicBezTo>
                    <a:pt x="824" y="152"/>
                    <a:pt x="846" y="131"/>
                    <a:pt x="846" y="131"/>
                  </a:cubicBezTo>
                  <a:cubicBezTo>
                    <a:pt x="846" y="131"/>
                    <a:pt x="846" y="152"/>
                    <a:pt x="846" y="152"/>
                  </a:cubicBezTo>
                  <a:cubicBezTo>
                    <a:pt x="846" y="152"/>
                    <a:pt x="867" y="152"/>
                    <a:pt x="867" y="131"/>
                  </a:cubicBezTo>
                  <a:lnTo>
                    <a:pt x="888" y="131"/>
                  </a:lnTo>
                  <a:cubicBezTo>
                    <a:pt x="888" y="120"/>
                    <a:pt x="888" y="120"/>
                    <a:pt x="888" y="120"/>
                  </a:cubicBezTo>
                  <a:cubicBezTo>
                    <a:pt x="888" y="120"/>
                    <a:pt x="888" y="120"/>
                    <a:pt x="888" y="110"/>
                  </a:cubicBezTo>
                  <a:cubicBezTo>
                    <a:pt x="888" y="88"/>
                    <a:pt x="888" y="88"/>
                    <a:pt x="888" y="88"/>
                  </a:cubicBezTo>
                  <a:cubicBezTo>
                    <a:pt x="874" y="88"/>
                    <a:pt x="869" y="98"/>
                    <a:pt x="867" y="98"/>
                  </a:cubicBezTo>
                  <a:cubicBezTo>
                    <a:pt x="867" y="98"/>
                    <a:pt x="867" y="96"/>
                    <a:pt x="867" y="88"/>
                  </a:cubicBezTo>
                  <a:cubicBezTo>
                    <a:pt x="867" y="81"/>
                    <a:pt x="867" y="79"/>
                    <a:pt x="866" y="79"/>
                  </a:cubicBezTo>
                  <a:cubicBezTo>
                    <a:pt x="864" y="79"/>
                    <a:pt x="860" y="88"/>
                    <a:pt x="846" y="88"/>
                  </a:cubicBezTo>
                  <a:cubicBezTo>
                    <a:pt x="846" y="88"/>
                    <a:pt x="846" y="67"/>
                    <a:pt x="846" y="67"/>
                  </a:cubicBezTo>
                  <a:cubicBezTo>
                    <a:pt x="839" y="74"/>
                    <a:pt x="836" y="77"/>
                    <a:pt x="835" y="77"/>
                  </a:cubicBezTo>
                  <a:cubicBezTo>
                    <a:pt x="834" y="77"/>
                    <a:pt x="839" y="67"/>
                    <a:pt x="824" y="67"/>
                  </a:cubicBezTo>
                  <a:lnTo>
                    <a:pt x="803" y="67"/>
                  </a:lnTo>
                  <a:cubicBezTo>
                    <a:pt x="796" y="60"/>
                    <a:pt x="792" y="58"/>
                    <a:pt x="788" y="58"/>
                  </a:cubicBezTo>
                  <a:cubicBezTo>
                    <a:pt x="782" y="58"/>
                    <a:pt x="782" y="67"/>
                    <a:pt x="782" y="67"/>
                  </a:cubicBezTo>
                  <a:cubicBezTo>
                    <a:pt x="782" y="60"/>
                    <a:pt x="780" y="58"/>
                    <a:pt x="777" y="58"/>
                  </a:cubicBezTo>
                  <a:cubicBezTo>
                    <a:pt x="770" y="58"/>
                    <a:pt x="761" y="67"/>
                    <a:pt x="761" y="67"/>
                  </a:cubicBezTo>
                  <a:lnTo>
                    <a:pt x="761" y="46"/>
                  </a:lnTo>
                  <a:cubicBezTo>
                    <a:pt x="761" y="57"/>
                    <a:pt x="761" y="57"/>
                    <a:pt x="758" y="57"/>
                  </a:cubicBezTo>
                  <a:cubicBezTo>
                    <a:pt x="756" y="57"/>
                    <a:pt x="751" y="57"/>
                    <a:pt x="740" y="67"/>
                  </a:cubicBezTo>
                  <a:lnTo>
                    <a:pt x="740" y="46"/>
                  </a:lnTo>
                  <a:lnTo>
                    <a:pt x="719" y="46"/>
                  </a:lnTo>
                  <a:cubicBezTo>
                    <a:pt x="714" y="51"/>
                    <a:pt x="711" y="52"/>
                    <a:pt x="708" y="52"/>
                  </a:cubicBezTo>
                  <a:cubicBezTo>
                    <a:pt x="700" y="52"/>
                    <a:pt x="698" y="40"/>
                    <a:pt x="698" y="40"/>
                  </a:cubicBezTo>
                  <a:cubicBezTo>
                    <a:pt x="698" y="40"/>
                    <a:pt x="698" y="42"/>
                    <a:pt x="698" y="46"/>
                  </a:cubicBezTo>
                  <a:lnTo>
                    <a:pt x="698" y="25"/>
                  </a:lnTo>
                  <a:lnTo>
                    <a:pt x="677" y="46"/>
                  </a:lnTo>
                  <a:lnTo>
                    <a:pt x="655" y="46"/>
                  </a:lnTo>
                  <a:cubicBezTo>
                    <a:pt x="655" y="39"/>
                    <a:pt x="655" y="37"/>
                    <a:pt x="655" y="37"/>
                  </a:cubicBezTo>
                  <a:cubicBezTo>
                    <a:pt x="653" y="37"/>
                    <a:pt x="648" y="46"/>
                    <a:pt x="634" y="46"/>
                  </a:cubicBezTo>
                  <a:cubicBezTo>
                    <a:pt x="634" y="25"/>
                    <a:pt x="655" y="25"/>
                    <a:pt x="634" y="25"/>
                  </a:cubicBezTo>
                  <a:cubicBezTo>
                    <a:pt x="634" y="25"/>
                    <a:pt x="634" y="46"/>
                    <a:pt x="634" y="46"/>
                  </a:cubicBezTo>
                  <a:cubicBezTo>
                    <a:pt x="634" y="46"/>
                    <a:pt x="613" y="46"/>
                    <a:pt x="613" y="25"/>
                  </a:cubicBezTo>
                  <a:cubicBezTo>
                    <a:pt x="613" y="32"/>
                    <a:pt x="613" y="35"/>
                    <a:pt x="612" y="35"/>
                  </a:cubicBezTo>
                  <a:cubicBezTo>
                    <a:pt x="611" y="35"/>
                    <a:pt x="606" y="25"/>
                    <a:pt x="592" y="25"/>
                  </a:cubicBezTo>
                  <a:lnTo>
                    <a:pt x="550" y="25"/>
                  </a:lnTo>
                  <a:cubicBezTo>
                    <a:pt x="550" y="25"/>
                    <a:pt x="550" y="16"/>
                    <a:pt x="544" y="16"/>
                  </a:cubicBezTo>
                  <a:cubicBezTo>
                    <a:pt x="540" y="16"/>
                    <a:pt x="536" y="18"/>
                    <a:pt x="529" y="25"/>
                  </a:cubicBezTo>
                  <a:lnTo>
                    <a:pt x="508" y="25"/>
                  </a:lnTo>
                  <a:cubicBezTo>
                    <a:pt x="508" y="25"/>
                    <a:pt x="508" y="16"/>
                    <a:pt x="501" y="16"/>
                  </a:cubicBezTo>
                  <a:cubicBezTo>
                    <a:pt x="498" y="16"/>
                    <a:pt x="494" y="18"/>
                    <a:pt x="486" y="25"/>
                  </a:cubicBezTo>
                  <a:cubicBezTo>
                    <a:pt x="486" y="4"/>
                    <a:pt x="486" y="4"/>
                    <a:pt x="465" y="4"/>
                  </a:cubicBezTo>
                  <a:cubicBezTo>
                    <a:pt x="465" y="25"/>
                    <a:pt x="465" y="25"/>
                    <a:pt x="465" y="25"/>
                  </a:cubicBezTo>
                  <a:lnTo>
                    <a:pt x="381" y="25"/>
                  </a:lnTo>
                  <a:cubicBezTo>
                    <a:pt x="360" y="25"/>
                    <a:pt x="339" y="25"/>
                    <a:pt x="339" y="4"/>
                  </a:cubicBezTo>
                  <a:cubicBezTo>
                    <a:pt x="339" y="25"/>
                    <a:pt x="317" y="25"/>
                    <a:pt x="317" y="25"/>
                  </a:cubicBezTo>
                  <a:cubicBezTo>
                    <a:pt x="303" y="25"/>
                    <a:pt x="299" y="16"/>
                    <a:pt x="297" y="16"/>
                  </a:cubicBezTo>
                  <a:cubicBezTo>
                    <a:pt x="296" y="16"/>
                    <a:pt x="296" y="18"/>
                    <a:pt x="296" y="25"/>
                  </a:cubicBezTo>
                  <a:cubicBezTo>
                    <a:pt x="282" y="25"/>
                    <a:pt x="278" y="16"/>
                    <a:pt x="276" y="16"/>
                  </a:cubicBezTo>
                  <a:cubicBezTo>
                    <a:pt x="275" y="16"/>
                    <a:pt x="275" y="18"/>
                    <a:pt x="275" y="25"/>
                  </a:cubicBezTo>
                  <a:cubicBezTo>
                    <a:pt x="275" y="18"/>
                    <a:pt x="273" y="16"/>
                    <a:pt x="270" y="16"/>
                  </a:cubicBezTo>
                  <a:cubicBezTo>
                    <a:pt x="263" y="16"/>
                    <a:pt x="254" y="25"/>
                    <a:pt x="254" y="25"/>
                  </a:cubicBezTo>
                  <a:cubicBezTo>
                    <a:pt x="254" y="25"/>
                    <a:pt x="254" y="25"/>
                    <a:pt x="254" y="4"/>
                  </a:cubicBezTo>
                  <a:cubicBezTo>
                    <a:pt x="233" y="25"/>
                    <a:pt x="233" y="25"/>
                    <a:pt x="212" y="25"/>
                  </a:cubicBezTo>
                  <a:lnTo>
                    <a:pt x="212" y="4"/>
                  </a:lnTo>
                  <a:cubicBezTo>
                    <a:pt x="212" y="25"/>
                    <a:pt x="191" y="25"/>
                    <a:pt x="191" y="25"/>
                  </a:cubicBezTo>
                  <a:cubicBezTo>
                    <a:pt x="191" y="25"/>
                    <a:pt x="191" y="25"/>
                    <a:pt x="191" y="4"/>
                  </a:cubicBezTo>
                  <a:cubicBezTo>
                    <a:pt x="191" y="4"/>
                    <a:pt x="167" y="1"/>
                    <a:pt x="1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5" name="Google Shape;14385;p67"/>
            <p:cNvSpPr/>
            <p:nvPr/>
          </p:nvSpPr>
          <p:spPr>
            <a:xfrm>
              <a:off x="7921525" y="425230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6" name="Google Shape;14386;p67"/>
            <p:cNvSpPr/>
            <p:nvPr/>
          </p:nvSpPr>
          <p:spPr>
            <a:xfrm>
              <a:off x="7919060" y="42523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7" name="Google Shape;14387;p67"/>
            <p:cNvSpPr/>
            <p:nvPr/>
          </p:nvSpPr>
          <p:spPr>
            <a:xfrm>
              <a:off x="7918199" y="42523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8" name="Google Shape;14388;p67"/>
            <p:cNvSpPr/>
            <p:nvPr/>
          </p:nvSpPr>
          <p:spPr>
            <a:xfrm>
              <a:off x="7923989" y="42514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89" name="Google Shape;14389;p67"/>
            <p:cNvSpPr/>
            <p:nvPr/>
          </p:nvSpPr>
          <p:spPr>
            <a:xfrm>
              <a:off x="7928136" y="42514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0" name="Google Shape;14390;p67"/>
            <p:cNvSpPr/>
            <p:nvPr/>
          </p:nvSpPr>
          <p:spPr>
            <a:xfrm>
              <a:off x="7928136" y="42514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1" name="Google Shape;14391;p67"/>
            <p:cNvSpPr/>
            <p:nvPr/>
          </p:nvSpPr>
          <p:spPr>
            <a:xfrm>
              <a:off x="7922346" y="42514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2" name="Google Shape;14392;p67"/>
            <p:cNvSpPr/>
            <p:nvPr/>
          </p:nvSpPr>
          <p:spPr>
            <a:xfrm>
              <a:off x="7928136" y="42514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3" name="Google Shape;14393;p67"/>
            <p:cNvSpPr/>
            <p:nvPr/>
          </p:nvSpPr>
          <p:spPr>
            <a:xfrm>
              <a:off x="7928136" y="4251484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22"/>
                    <a:pt x="0" y="1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4" name="Google Shape;14394;p67"/>
            <p:cNvSpPr/>
            <p:nvPr/>
          </p:nvSpPr>
          <p:spPr>
            <a:xfrm>
              <a:off x="7924811" y="4251484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5" name="Google Shape;14395;p67"/>
            <p:cNvSpPr/>
            <p:nvPr/>
          </p:nvSpPr>
          <p:spPr>
            <a:xfrm>
              <a:off x="7927315" y="42523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6" name="Google Shape;14396;p67"/>
            <p:cNvSpPr/>
            <p:nvPr/>
          </p:nvSpPr>
          <p:spPr>
            <a:xfrm>
              <a:off x="7928136" y="42523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7" name="Google Shape;14397;p67"/>
            <p:cNvSpPr/>
            <p:nvPr/>
          </p:nvSpPr>
          <p:spPr>
            <a:xfrm>
              <a:off x="7926493" y="42514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8" name="Google Shape;14398;p67"/>
            <p:cNvSpPr/>
            <p:nvPr/>
          </p:nvSpPr>
          <p:spPr>
            <a:xfrm>
              <a:off x="7916556" y="419366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99" name="Google Shape;14399;p67"/>
            <p:cNvSpPr/>
            <p:nvPr/>
          </p:nvSpPr>
          <p:spPr>
            <a:xfrm>
              <a:off x="7915735" y="41928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0" name="Google Shape;14400;p67"/>
            <p:cNvSpPr/>
            <p:nvPr/>
          </p:nvSpPr>
          <p:spPr>
            <a:xfrm>
              <a:off x="7917378" y="419366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1" name="Google Shape;14401;p67"/>
            <p:cNvSpPr/>
            <p:nvPr/>
          </p:nvSpPr>
          <p:spPr>
            <a:xfrm>
              <a:off x="7912449" y="41919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2" name="Google Shape;14402;p67"/>
            <p:cNvSpPr/>
            <p:nvPr/>
          </p:nvSpPr>
          <p:spPr>
            <a:xfrm>
              <a:off x="7914092" y="41928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3" name="Google Shape;14403;p67"/>
            <p:cNvSpPr/>
            <p:nvPr/>
          </p:nvSpPr>
          <p:spPr>
            <a:xfrm>
              <a:off x="7918199" y="41961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4" name="Google Shape;14404;p67"/>
            <p:cNvSpPr/>
            <p:nvPr/>
          </p:nvSpPr>
          <p:spPr>
            <a:xfrm>
              <a:off x="7919060" y="4195305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5" name="Google Shape;14405;p67"/>
            <p:cNvSpPr/>
            <p:nvPr/>
          </p:nvSpPr>
          <p:spPr>
            <a:xfrm>
              <a:off x="7918199" y="41953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6" name="Google Shape;14406;p67"/>
            <p:cNvSpPr/>
            <p:nvPr/>
          </p:nvSpPr>
          <p:spPr>
            <a:xfrm>
              <a:off x="7918199" y="41953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7" name="Google Shape;14407;p67"/>
            <p:cNvSpPr/>
            <p:nvPr/>
          </p:nvSpPr>
          <p:spPr>
            <a:xfrm>
              <a:off x="7902512" y="41928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8" name="Google Shape;14408;p67"/>
            <p:cNvSpPr/>
            <p:nvPr/>
          </p:nvSpPr>
          <p:spPr>
            <a:xfrm>
              <a:off x="7909945" y="41919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09" name="Google Shape;14409;p67"/>
            <p:cNvSpPr/>
            <p:nvPr/>
          </p:nvSpPr>
          <p:spPr>
            <a:xfrm>
              <a:off x="7902512" y="41944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0" name="Google Shape;14410;p67"/>
            <p:cNvSpPr/>
            <p:nvPr/>
          </p:nvSpPr>
          <p:spPr>
            <a:xfrm>
              <a:off x="7917378" y="41969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1" name="Google Shape;14411;p67"/>
            <p:cNvSpPr/>
            <p:nvPr/>
          </p:nvSpPr>
          <p:spPr>
            <a:xfrm>
              <a:off x="7909945" y="419777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2" name="Google Shape;14412;p67"/>
            <p:cNvSpPr/>
            <p:nvPr/>
          </p:nvSpPr>
          <p:spPr>
            <a:xfrm>
              <a:off x="7902512" y="41944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3" name="Google Shape;14413;p67"/>
            <p:cNvSpPr/>
            <p:nvPr/>
          </p:nvSpPr>
          <p:spPr>
            <a:xfrm>
              <a:off x="7907480" y="41919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4" name="Google Shape;14414;p67"/>
            <p:cNvSpPr/>
            <p:nvPr/>
          </p:nvSpPr>
          <p:spPr>
            <a:xfrm>
              <a:off x="7907480" y="41919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5" name="Google Shape;14415;p67"/>
            <p:cNvSpPr/>
            <p:nvPr/>
          </p:nvSpPr>
          <p:spPr>
            <a:xfrm>
              <a:off x="7902512" y="4192801"/>
              <a:ext cx="39" cy="900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22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6" name="Google Shape;14416;p67"/>
            <p:cNvSpPr/>
            <p:nvPr/>
          </p:nvSpPr>
          <p:spPr>
            <a:xfrm>
              <a:off x="7905837" y="41919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7" name="Google Shape;14417;p67"/>
            <p:cNvSpPr/>
            <p:nvPr/>
          </p:nvSpPr>
          <p:spPr>
            <a:xfrm>
              <a:off x="7914092" y="41928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8" name="Google Shape;14418;p67"/>
            <p:cNvSpPr/>
            <p:nvPr/>
          </p:nvSpPr>
          <p:spPr>
            <a:xfrm>
              <a:off x="7913270" y="41969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19" name="Google Shape;14419;p67"/>
            <p:cNvSpPr/>
            <p:nvPr/>
          </p:nvSpPr>
          <p:spPr>
            <a:xfrm>
              <a:off x="7913270" y="41969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0" name="Google Shape;14420;p67"/>
            <p:cNvSpPr/>
            <p:nvPr/>
          </p:nvSpPr>
          <p:spPr>
            <a:xfrm>
              <a:off x="7913270" y="41969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1" name="Google Shape;14421;p67"/>
            <p:cNvSpPr/>
            <p:nvPr/>
          </p:nvSpPr>
          <p:spPr>
            <a:xfrm>
              <a:off x="7914092" y="41969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2" name="Google Shape;14422;p67"/>
            <p:cNvSpPr/>
            <p:nvPr/>
          </p:nvSpPr>
          <p:spPr>
            <a:xfrm>
              <a:off x="7914092" y="41969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3" name="Google Shape;14423;p67"/>
            <p:cNvSpPr/>
            <p:nvPr/>
          </p:nvSpPr>
          <p:spPr>
            <a:xfrm>
              <a:off x="7912449" y="419777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4" name="Google Shape;14424;p67"/>
            <p:cNvSpPr/>
            <p:nvPr/>
          </p:nvSpPr>
          <p:spPr>
            <a:xfrm>
              <a:off x="7902512" y="4191471"/>
              <a:ext cx="16588" cy="7159"/>
            </a:xfrm>
            <a:custGeom>
              <a:avLst/>
              <a:gdLst/>
              <a:ahLst/>
              <a:cxnLst/>
              <a:rect l="l" t="t" r="r" b="b"/>
              <a:pathLst>
                <a:path w="424" h="183" extrusionOk="0">
                  <a:moveTo>
                    <a:pt x="381" y="119"/>
                  </a:moveTo>
                  <a:cubicBezTo>
                    <a:pt x="381" y="119"/>
                    <a:pt x="402" y="141"/>
                    <a:pt x="402" y="141"/>
                  </a:cubicBezTo>
                  <a:cubicBezTo>
                    <a:pt x="402" y="119"/>
                    <a:pt x="381" y="119"/>
                    <a:pt x="381" y="119"/>
                  </a:cubicBezTo>
                  <a:close/>
                  <a:moveTo>
                    <a:pt x="275" y="141"/>
                  </a:moveTo>
                  <a:lnTo>
                    <a:pt x="254" y="162"/>
                  </a:lnTo>
                  <a:lnTo>
                    <a:pt x="275" y="162"/>
                  </a:lnTo>
                  <a:cubicBezTo>
                    <a:pt x="275" y="151"/>
                    <a:pt x="275" y="146"/>
                    <a:pt x="275" y="141"/>
                  </a:cubicBezTo>
                  <a:close/>
                  <a:moveTo>
                    <a:pt x="43" y="0"/>
                  </a:moveTo>
                  <a:cubicBezTo>
                    <a:pt x="26" y="0"/>
                    <a:pt x="10" y="8"/>
                    <a:pt x="1" y="35"/>
                  </a:cubicBezTo>
                  <a:cubicBezTo>
                    <a:pt x="1" y="35"/>
                    <a:pt x="1" y="56"/>
                    <a:pt x="1" y="56"/>
                  </a:cubicBezTo>
                  <a:cubicBezTo>
                    <a:pt x="1" y="56"/>
                    <a:pt x="1" y="77"/>
                    <a:pt x="1" y="77"/>
                  </a:cubicBezTo>
                  <a:lnTo>
                    <a:pt x="22" y="77"/>
                  </a:lnTo>
                  <a:lnTo>
                    <a:pt x="22" y="98"/>
                  </a:lnTo>
                  <a:cubicBezTo>
                    <a:pt x="22" y="98"/>
                    <a:pt x="22" y="119"/>
                    <a:pt x="22" y="119"/>
                  </a:cubicBezTo>
                  <a:cubicBezTo>
                    <a:pt x="22" y="119"/>
                    <a:pt x="43" y="141"/>
                    <a:pt x="43" y="141"/>
                  </a:cubicBezTo>
                  <a:cubicBezTo>
                    <a:pt x="43" y="141"/>
                    <a:pt x="43" y="162"/>
                    <a:pt x="43" y="162"/>
                  </a:cubicBezTo>
                  <a:lnTo>
                    <a:pt x="64" y="162"/>
                  </a:lnTo>
                  <a:cubicBezTo>
                    <a:pt x="64" y="162"/>
                    <a:pt x="85" y="162"/>
                    <a:pt x="85" y="183"/>
                  </a:cubicBezTo>
                  <a:cubicBezTo>
                    <a:pt x="85" y="176"/>
                    <a:pt x="87" y="173"/>
                    <a:pt x="91" y="173"/>
                  </a:cubicBezTo>
                  <a:cubicBezTo>
                    <a:pt x="97" y="173"/>
                    <a:pt x="106" y="183"/>
                    <a:pt x="106" y="183"/>
                  </a:cubicBezTo>
                  <a:cubicBezTo>
                    <a:pt x="113" y="176"/>
                    <a:pt x="118" y="173"/>
                    <a:pt x="121" y="173"/>
                  </a:cubicBezTo>
                  <a:cubicBezTo>
                    <a:pt x="127" y="173"/>
                    <a:pt x="127" y="183"/>
                    <a:pt x="127" y="183"/>
                  </a:cubicBezTo>
                  <a:lnTo>
                    <a:pt x="127" y="162"/>
                  </a:lnTo>
                  <a:cubicBezTo>
                    <a:pt x="148" y="162"/>
                    <a:pt x="148" y="183"/>
                    <a:pt x="148" y="183"/>
                  </a:cubicBezTo>
                  <a:lnTo>
                    <a:pt x="170" y="183"/>
                  </a:lnTo>
                  <a:cubicBezTo>
                    <a:pt x="170" y="183"/>
                    <a:pt x="170" y="162"/>
                    <a:pt x="191" y="162"/>
                  </a:cubicBezTo>
                  <a:cubicBezTo>
                    <a:pt x="191" y="183"/>
                    <a:pt x="191" y="183"/>
                    <a:pt x="191" y="183"/>
                  </a:cubicBezTo>
                  <a:lnTo>
                    <a:pt x="233" y="183"/>
                  </a:lnTo>
                  <a:cubicBezTo>
                    <a:pt x="254" y="183"/>
                    <a:pt x="254" y="162"/>
                    <a:pt x="254" y="162"/>
                  </a:cubicBezTo>
                  <a:cubicBezTo>
                    <a:pt x="254" y="162"/>
                    <a:pt x="254" y="141"/>
                    <a:pt x="275" y="141"/>
                  </a:cubicBezTo>
                  <a:cubicBezTo>
                    <a:pt x="275" y="141"/>
                    <a:pt x="285" y="131"/>
                    <a:pt x="291" y="131"/>
                  </a:cubicBezTo>
                  <a:cubicBezTo>
                    <a:pt x="294" y="131"/>
                    <a:pt x="296" y="134"/>
                    <a:pt x="296" y="141"/>
                  </a:cubicBezTo>
                  <a:lnTo>
                    <a:pt x="339" y="141"/>
                  </a:lnTo>
                  <a:cubicBezTo>
                    <a:pt x="339" y="141"/>
                    <a:pt x="339" y="119"/>
                    <a:pt x="339" y="119"/>
                  </a:cubicBezTo>
                  <a:cubicBezTo>
                    <a:pt x="339" y="119"/>
                    <a:pt x="348" y="129"/>
                    <a:pt x="354" y="129"/>
                  </a:cubicBezTo>
                  <a:cubicBezTo>
                    <a:pt x="357" y="129"/>
                    <a:pt x="360" y="126"/>
                    <a:pt x="360" y="119"/>
                  </a:cubicBezTo>
                  <a:lnTo>
                    <a:pt x="360" y="141"/>
                  </a:lnTo>
                  <a:lnTo>
                    <a:pt x="381" y="141"/>
                  </a:lnTo>
                  <a:cubicBezTo>
                    <a:pt x="381" y="119"/>
                    <a:pt x="381" y="119"/>
                    <a:pt x="381" y="119"/>
                  </a:cubicBezTo>
                  <a:cubicBezTo>
                    <a:pt x="402" y="119"/>
                    <a:pt x="402" y="119"/>
                    <a:pt x="402" y="141"/>
                  </a:cubicBezTo>
                  <a:cubicBezTo>
                    <a:pt x="402" y="141"/>
                    <a:pt x="402" y="119"/>
                    <a:pt x="402" y="119"/>
                  </a:cubicBezTo>
                  <a:cubicBezTo>
                    <a:pt x="402" y="126"/>
                    <a:pt x="402" y="129"/>
                    <a:pt x="403" y="129"/>
                  </a:cubicBezTo>
                  <a:cubicBezTo>
                    <a:pt x="404" y="129"/>
                    <a:pt x="409" y="119"/>
                    <a:pt x="423" y="119"/>
                  </a:cubicBezTo>
                  <a:cubicBezTo>
                    <a:pt x="423" y="119"/>
                    <a:pt x="423" y="98"/>
                    <a:pt x="423" y="98"/>
                  </a:cubicBezTo>
                  <a:lnTo>
                    <a:pt x="402" y="98"/>
                  </a:lnTo>
                  <a:cubicBezTo>
                    <a:pt x="402" y="98"/>
                    <a:pt x="402" y="98"/>
                    <a:pt x="402" y="77"/>
                  </a:cubicBezTo>
                  <a:cubicBezTo>
                    <a:pt x="402" y="77"/>
                    <a:pt x="402" y="77"/>
                    <a:pt x="402" y="56"/>
                  </a:cubicBezTo>
                  <a:lnTo>
                    <a:pt x="381" y="77"/>
                  </a:lnTo>
                  <a:cubicBezTo>
                    <a:pt x="381" y="77"/>
                    <a:pt x="381" y="56"/>
                    <a:pt x="381" y="56"/>
                  </a:cubicBezTo>
                  <a:lnTo>
                    <a:pt x="339" y="56"/>
                  </a:lnTo>
                  <a:cubicBezTo>
                    <a:pt x="339" y="56"/>
                    <a:pt x="339" y="35"/>
                    <a:pt x="339" y="35"/>
                  </a:cubicBezTo>
                  <a:cubicBezTo>
                    <a:pt x="332" y="42"/>
                    <a:pt x="327" y="44"/>
                    <a:pt x="324" y="44"/>
                  </a:cubicBezTo>
                  <a:cubicBezTo>
                    <a:pt x="317" y="44"/>
                    <a:pt x="317" y="35"/>
                    <a:pt x="317" y="35"/>
                  </a:cubicBezTo>
                  <a:lnTo>
                    <a:pt x="275" y="35"/>
                  </a:lnTo>
                  <a:cubicBezTo>
                    <a:pt x="275" y="14"/>
                    <a:pt x="275" y="14"/>
                    <a:pt x="275" y="14"/>
                  </a:cubicBezTo>
                  <a:cubicBezTo>
                    <a:pt x="275" y="21"/>
                    <a:pt x="275" y="23"/>
                    <a:pt x="274" y="23"/>
                  </a:cubicBezTo>
                  <a:cubicBezTo>
                    <a:pt x="273" y="23"/>
                    <a:pt x="268" y="14"/>
                    <a:pt x="254" y="14"/>
                  </a:cubicBezTo>
                  <a:lnTo>
                    <a:pt x="85" y="14"/>
                  </a:lnTo>
                  <a:cubicBezTo>
                    <a:pt x="85" y="14"/>
                    <a:pt x="64" y="0"/>
                    <a:pt x="4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5" name="Google Shape;14425;p67"/>
            <p:cNvSpPr/>
            <p:nvPr/>
          </p:nvSpPr>
          <p:spPr>
            <a:xfrm>
              <a:off x="7914092" y="4196948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6" name="Google Shape;14426;p67"/>
            <p:cNvSpPr/>
            <p:nvPr/>
          </p:nvSpPr>
          <p:spPr>
            <a:xfrm>
              <a:off x="7913270" y="41969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7" name="Google Shape;14427;p67"/>
            <p:cNvSpPr/>
            <p:nvPr/>
          </p:nvSpPr>
          <p:spPr>
            <a:xfrm>
              <a:off x="7912449" y="419777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8" name="Google Shape;14428;p67"/>
            <p:cNvSpPr/>
            <p:nvPr/>
          </p:nvSpPr>
          <p:spPr>
            <a:xfrm>
              <a:off x="7914913" y="41969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29" name="Google Shape;14429;p67"/>
            <p:cNvSpPr/>
            <p:nvPr/>
          </p:nvSpPr>
          <p:spPr>
            <a:xfrm>
              <a:off x="7917378" y="41969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0" name="Google Shape;14430;p67"/>
            <p:cNvSpPr/>
            <p:nvPr/>
          </p:nvSpPr>
          <p:spPr>
            <a:xfrm>
              <a:off x="7917378" y="41961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1" name="Google Shape;14431;p67"/>
            <p:cNvSpPr/>
            <p:nvPr/>
          </p:nvSpPr>
          <p:spPr>
            <a:xfrm>
              <a:off x="7914913" y="41969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2" name="Google Shape;14432;p67"/>
            <p:cNvSpPr/>
            <p:nvPr/>
          </p:nvSpPr>
          <p:spPr>
            <a:xfrm>
              <a:off x="7917378" y="4196127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3" name="Google Shape;14433;p67"/>
            <p:cNvSpPr/>
            <p:nvPr/>
          </p:nvSpPr>
          <p:spPr>
            <a:xfrm>
              <a:off x="7917378" y="41969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4" name="Google Shape;14434;p67"/>
            <p:cNvSpPr/>
            <p:nvPr/>
          </p:nvSpPr>
          <p:spPr>
            <a:xfrm>
              <a:off x="7915735" y="41961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5" name="Google Shape;14435;p67"/>
            <p:cNvSpPr/>
            <p:nvPr/>
          </p:nvSpPr>
          <p:spPr>
            <a:xfrm>
              <a:off x="7916556" y="41969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6" name="Google Shape;14436;p67"/>
            <p:cNvSpPr/>
            <p:nvPr/>
          </p:nvSpPr>
          <p:spPr>
            <a:xfrm>
              <a:off x="7917378" y="41969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7" name="Google Shape;14437;p67"/>
            <p:cNvSpPr/>
            <p:nvPr/>
          </p:nvSpPr>
          <p:spPr>
            <a:xfrm>
              <a:off x="7916556" y="4196127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22"/>
                    <a:pt x="1" y="0"/>
                  </a:cubicBezTo>
                  <a:cubicBezTo>
                    <a:pt x="1" y="0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8" name="Google Shape;14438;p67"/>
            <p:cNvSpPr/>
            <p:nvPr/>
          </p:nvSpPr>
          <p:spPr>
            <a:xfrm>
              <a:off x="7966984" y="414820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39" name="Google Shape;14439;p67"/>
            <p:cNvSpPr/>
            <p:nvPr/>
          </p:nvSpPr>
          <p:spPr>
            <a:xfrm>
              <a:off x="7966163" y="414569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0" name="Google Shape;14440;p67"/>
            <p:cNvSpPr/>
            <p:nvPr/>
          </p:nvSpPr>
          <p:spPr>
            <a:xfrm>
              <a:off x="7966984" y="414984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1" name="Google Shape;14441;p67"/>
            <p:cNvSpPr/>
            <p:nvPr/>
          </p:nvSpPr>
          <p:spPr>
            <a:xfrm>
              <a:off x="7964480" y="414077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2" name="Google Shape;14442;p67"/>
            <p:cNvSpPr/>
            <p:nvPr/>
          </p:nvSpPr>
          <p:spPr>
            <a:xfrm>
              <a:off x="7965341" y="414405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3" name="Google Shape;14443;p67"/>
            <p:cNvSpPr/>
            <p:nvPr/>
          </p:nvSpPr>
          <p:spPr>
            <a:xfrm>
              <a:off x="7965341" y="415148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4" name="Google Shape;14444;p67"/>
            <p:cNvSpPr/>
            <p:nvPr/>
          </p:nvSpPr>
          <p:spPr>
            <a:xfrm>
              <a:off x="7966984" y="415313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5" name="Google Shape;14445;p67"/>
            <p:cNvSpPr/>
            <p:nvPr/>
          </p:nvSpPr>
          <p:spPr>
            <a:xfrm>
              <a:off x="7966984" y="415231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6" name="Google Shape;14446;p67"/>
            <p:cNvSpPr/>
            <p:nvPr/>
          </p:nvSpPr>
          <p:spPr>
            <a:xfrm>
              <a:off x="7966984" y="415231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7" name="Google Shape;14447;p67"/>
            <p:cNvSpPr/>
            <p:nvPr/>
          </p:nvSpPr>
          <p:spPr>
            <a:xfrm>
              <a:off x="7955404" y="41234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8" name="Google Shape;14448;p67"/>
            <p:cNvSpPr/>
            <p:nvPr/>
          </p:nvSpPr>
          <p:spPr>
            <a:xfrm>
              <a:off x="7962837" y="41366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49" name="Google Shape;14449;p67"/>
            <p:cNvSpPr/>
            <p:nvPr/>
          </p:nvSpPr>
          <p:spPr>
            <a:xfrm>
              <a:off x="7954583" y="412422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0" name="Google Shape;14450;p67"/>
            <p:cNvSpPr/>
            <p:nvPr/>
          </p:nvSpPr>
          <p:spPr>
            <a:xfrm>
              <a:off x="7964480" y="4150667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1" name="Google Shape;14451;p67"/>
            <p:cNvSpPr/>
            <p:nvPr/>
          </p:nvSpPr>
          <p:spPr>
            <a:xfrm>
              <a:off x="7957047" y="413826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2" name="Google Shape;14452;p67"/>
            <p:cNvSpPr/>
            <p:nvPr/>
          </p:nvSpPr>
          <p:spPr>
            <a:xfrm>
              <a:off x="7954583" y="412422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3" name="Google Shape;14453;p67"/>
            <p:cNvSpPr/>
            <p:nvPr/>
          </p:nvSpPr>
          <p:spPr>
            <a:xfrm>
              <a:off x="7960373" y="41316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4" name="Google Shape;14454;p67"/>
            <p:cNvSpPr/>
            <p:nvPr/>
          </p:nvSpPr>
          <p:spPr>
            <a:xfrm>
              <a:off x="7960373" y="413165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0" y="1"/>
                    <a:pt x="21" y="1"/>
                  </a:cubicBez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5" name="Google Shape;14455;p67"/>
            <p:cNvSpPr/>
            <p:nvPr/>
          </p:nvSpPr>
          <p:spPr>
            <a:xfrm>
              <a:off x="7955404" y="412340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6" name="Google Shape;14456;p67"/>
            <p:cNvSpPr/>
            <p:nvPr/>
          </p:nvSpPr>
          <p:spPr>
            <a:xfrm>
              <a:off x="7959551" y="41291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7" name="Google Shape;14457;p67"/>
            <p:cNvSpPr/>
            <p:nvPr/>
          </p:nvSpPr>
          <p:spPr>
            <a:xfrm>
              <a:off x="7965341" y="414405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8" name="Google Shape;14458;p67"/>
            <p:cNvSpPr/>
            <p:nvPr/>
          </p:nvSpPr>
          <p:spPr>
            <a:xfrm>
              <a:off x="7961194" y="414405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59" name="Google Shape;14459;p67"/>
            <p:cNvSpPr/>
            <p:nvPr/>
          </p:nvSpPr>
          <p:spPr>
            <a:xfrm>
              <a:off x="7961194" y="414405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0" name="Google Shape;14460;p67"/>
            <p:cNvSpPr/>
            <p:nvPr/>
          </p:nvSpPr>
          <p:spPr>
            <a:xfrm>
              <a:off x="7961194" y="414569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1" name="Google Shape;14461;p67"/>
            <p:cNvSpPr/>
            <p:nvPr/>
          </p:nvSpPr>
          <p:spPr>
            <a:xfrm>
              <a:off x="7961194" y="414569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2" name="Google Shape;14462;p67"/>
            <p:cNvSpPr/>
            <p:nvPr/>
          </p:nvSpPr>
          <p:spPr>
            <a:xfrm>
              <a:off x="7960373" y="414323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3" name="Google Shape;14463;p67"/>
            <p:cNvSpPr/>
            <p:nvPr/>
          </p:nvSpPr>
          <p:spPr>
            <a:xfrm>
              <a:off x="7952118" y="4123400"/>
              <a:ext cx="14906" cy="29772"/>
            </a:xfrm>
            <a:custGeom>
              <a:avLst/>
              <a:gdLst/>
              <a:ahLst/>
              <a:cxnLst/>
              <a:rect l="l" t="t" r="r" b="b"/>
              <a:pathLst>
                <a:path w="381" h="761" extrusionOk="0">
                  <a:moveTo>
                    <a:pt x="127" y="360"/>
                  </a:moveTo>
                  <a:cubicBezTo>
                    <a:pt x="106" y="360"/>
                    <a:pt x="127" y="360"/>
                    <a:pt x="106" y="381"/>
                  </a:cubicBezTo>
                  <a:cubicBezTo>
                    <a:pt x="106" y="381"/>
                    <a:pt x="127" y="360"/>
                    <a:pt x="127" y="360"/>
                  </a:cubicBezTo>
                  <a:close/>
                  <a:moveTo>
                    <a:pt x="343" y="752"/>
                  </a:moveTo>
                  <a:cubicBezTo>
                    <a:pt x="340" y="752"/>
                    <a:pt x="338" y="754"/>
                    <a:pt x="338" y="761"/>
                  </a:cubicBezTo>
                  <a:lnTo>
                    <a:pt x="359" y="761"/>
                  </a:lnTo>
                  <a:cubicBezTo>
                    <a:pt x="359" y="761"/>
                    <a:pt x="350" y="752"/>
                    <a:pt x="343" y="752"/>
                  </a:cubicBezTo>
                  <a:close/>
                  <a:moveTo>
                    <a:pt x="63" y="1"/>
                  </a:moveTo>
                  <a:lnTo>
                    <a:pt x="42" y="22"/>
                  </a:lnTo>
                  <a:lnTo>
                    <a:pt x="42" y="43"/>
                  </a:lnTo>
                  <a:cubicBezTo>
                    <a:pt x="42" y="43"/>
                    <a:pt x="42" y="64"/>
                    <a:pt x="42" y="64"/>
                  </a:cubicBezTo>
                  <a:cubicBezTo>
                    <a:pt x="42" y="85"/>
                    <a:pt x="21" y="85"/>
                    <a:pt x="21" y="106"/>
                  </a:cubicBezTo>
                  <a:cubicBezTo>
                    <a:pt x="21" y="106"/>
                    <a:pt x="0" y="106"/>
                    <a:pt x="21" y="127"/>
                  </a:cubicBezTo>
                  <a:cubicBezTo>
                    <a:pt x="0" y="127"/>
                    <a:pt x="21" y="127"/>
                    <a:pt x="21" y="148"/>
                  </a:cubicBezTo>
                  <a:cubicBezTo>
                    <a:pt x="21" y="170"/>
                    <a:pt x="21" y="170"/>
                    <a:pt x="21" y="191"/>
                  </a:cubicBezTo>
                  <a:cubicBezTo>
                    <a:pt x="42" y="212"/>
                    <a:pt x="42" y="233"/>
                    <a:pt x="42" y="233"/>
                  </a:cubicBezTo>
                  <a:lnTo>
                    <a:pt x="63" y="233"/>
                  </a:lnTo>
                  <a:cubicBezTo>
                    <a:pt x="53" y="243"/>
                    <a:pt x="53" y="243"/>
                    <a:pt x="55" y="243"/>
                  </a:cubicBezTo>
                  <a:cubicBezTo>
                    <a:pt x="58" y="243"/>
                    <a:pt x="63" y="243"/>
                    <a:pt x="63" y="254"/>
                  </a:cubicBezTo>
                  <a:cubicBezTo>
                    <a:pt x="63" y="254"/>
                    <a:pt x="63" y="275"/>
                    <a:pt x="63" y="275"/>
                  </a:cubicBezTo>
                  <a:cubicBezTo>
                    <a:pt x="63" y="296"/>
                    <a:pt x="85" y="296"/>
                    <a:pt x="85" y="296"/>
                  </a:cubicBezTo>
                  <a:cubicBezTo>
                    <a:pt x="85" y="296"/>
                    <a:pt x="85" y="296"/>
                    <a:pt x="85" y="317"/>
                  </a:cubicBezTo>
                  <a:cubicBezTo>
                    <a:pt x="85" y="317"/>
                    <a:pt x="106" y="339"/>
                    <a:pt x="106" y="339"/>
                  </a:cubicBezTo>
                  <a:cubicBezTo>
                    <a:pt x="106" y="339"/>
                    <a:pt x="106" y="339"/>
                    <a:pt x="106" y="360"/>
                  </a:cubicBezTo>
                  <a:lnTo>
                    <a:pt x="127" y="360"/>
                  </a:lnTo>
                  <a:cubicBezTo>
                    <a:pt x="127" y="360"/>
                    <a:pt x="127" y="381"/>
                    <a:pt x="127" y="381"/>
                  </a:cubicBezTo>
                  <a:cubicBezTo>
                    <a:pt x="127" y="381"/>
                    <a:pt x="127" y="402"/>
                    <a:pt x="127" y="402"/>
                  </a:cubicBezTo>
                  <a:cubicBezTo>
                    <a:pt x="127" y="402"/>
                    <a:pt x="127" y="402"/>
                    <a:pt x="127" y="423"/>
                  </a:cubicBezTo>
                  <a:cubicBezTo>
                    <a:pt x="127" y="423"/>
                    <a:pt x="148" y="444"/>
                    <a:pt x="148" y="444"/>
                  </a:cubicBezTo>
                  <a:cubicBezTo>
                    <a:pt x="169" y="444"/>
                    <a:pt x="169" y="444"/>
                    <a:pt x="169" y="465"/>
                  </a:cubicBezTo>
                  <a:lnTo>
                    <a:pt x="148" y="465"/>
                  </a:lnTo>
                  <a:lnTo>
                    <a:pt x="148" y="486"/>
                  </a:lnTo>
                  <a:cubicBezTo>
                    <a:pt x="162" y="486"/>
                    <a:pt x="167" y="477"/>
                    <a:pt x="168" y="477"/>
                  </a:cubicBezTo>
                  <a:cubicBezTo>
                    <a:pt x="169" y="477"/>
                    <a:pt x="169" y="479"/>
                    <a:pt x="169" y="486"/>
                  </a:cubicBezTo>
                  <a:lnTo>
                    <a:pt x="211" y="486"/>
                  </a:lnTo>
                  <a:cubicBezTo>
                    <a:pt x="211" y="507"/>
                    <a:pt x="211" y="507"/>
                    <a:pt x="211" y="507"/>
                  </a:cubicBezTo>
                  <a:cubicBezTo>
                    <a:pt x="232" y="507"/>
                    <a:pt x="211" y="529"/>
                    <a:pt x="211" y="529"/>
                  </a:cubicBezTo>
                  <a:lnTo>
                    <a:pt x="232" y="529"/>
                  </a:lnTo>
                  <a:cubicBezTo>
                    <a:pt x="232" y="529"/>
                    <a:pt x="232" y="529"/>
                    <a:pt x="232" y="507"/>
                  </a:cubicBezTo>
                  <a:cubicBezTo>
                    <a:pt x="232" y="518"/>
                    <a:pt x="238" y="518"/>
                    <a:pt x="240" y="518"/>
                  </a:cubicBezTo>
                  <a:cubicBezTo>
                    <a:pt x="243" y="518"/>
                    <a:pt x="243" y="518"/>
                    <a:pt x="232" y="529"/>
                  </a:cubicBezTo>
                  <a:cubicBezTo>
                    <a:pt x="232" y="550"/>
                    <a:pt x="232" y="550"/>
                    <a:pt x="232" y="550"/>
                  </a:cubicBezTo>
                  <a:cubicBezTo>
                    <a:pt x="232" y="550"/>
                    <a:pt x="232" y="550"/>
                    <a:pt x="211" y="571"/>
                  </a:cubicBezTo>
                  <a:lnTo>
                    <a:pt x="254" y="571"/>
                  </a:lnTo>
                  <a:cubicBezTo>
                    <a:pt x="254" y="578"/>
                    <a:pt x="254" y="580"/>
                    <a:pt x="254" y="580"/>
                  </a:cubicBezTo>
                  <a:cubicBezTo>
                    <a:pt x="256" y="580"/>
                    <a:pt x="261" y="571"/>
                    <a:pt x="275" y="571"/>
                  </a:cubicBezTo>
                  <a:cubicBezTo>
                    <a:pt x="275" y="592"/>
                    <a:pt x="275" y="592"/>
                    <a:pt x="254" y="592"/>
                  </a:cubicBezTo>
                  <a:lnTo>
                    <a:pt x="275" y="592"/>
                  </a:lnTo>
                  <a:cubicBezTo>
                    <a:pt x="275" y="592"/>
                    <a:pt x="275" y="613"/>
                    <a:pt x="275" y="613"/>
                  </a:cubicBezTo>
                  <a:lnTo>
                    <a:pt x="254" y="613"/>
                  </a:lnTo>
                  <a:cubicBezTo>
                    <a:pt x="254" y="634"/>
                    <a:pt x="254" y="634"/>
                    <a:pt x="254" y="634"/>
                  </a:cubicBezTo>
                  <a:lnTo>
                    <a:pt x="275" y="634"/>
                  </a:lnTo>
                  <a:cubicBezTo>
                    <a:pt x="275" y="634"/>
                    <a:pt x="284" y="625"/>
                    <a:pt x="290" y="625"/>
                  </a:cubicBezTo>
                  <a:cubicBezTo>
                    <a:pt x="293" y="625"/>
                    <a:pt x="296" y="627"/>
                    <a:pt x="296" y="634"/>
                  </a:cubicBezTo>
                  <a:lnTo>
                    <a:pt x="296" y="655"/>
                  </a:lnTo>
                  <a:lnTo>
                    <a:pt x="317" y="655"/>
                  </a:lnTo>
                  <a:cubicBezTo>
                    <a:pt x="306" y="666"/>
                    <a:pt x="306" y="666"/>
                    <a:pt x="306" y="666"/>
                  </a:cubicBezTo>
                  <a:cubicBezTo>
                    <a:pt x="306" y="666"/>
                    <a:pt x="306" y="666"/>
                    <a:pt x="296" y="676"/>
                  </a:cubicBezTo>
                  <a:lnTo>
                    <a:pt x="317" y="676"/>
                  </a:lnTo>
                  <a:cubicBezTo>
                    <a:pt x="317" y="676"/>
                    <a:pt x="317" y="676"/>
                    <a:pt x="317" y="698"/>
                  </a:cubicBezTo>
                  <a:cubicBezTo>
                    <a:pt x="317" y="698"/>
                    <a:pt x="338" y="698"/>
                    <a:pt x="338" y="676"/>
                  </a:cubicBezTo>
                  <a:cubicBezTo>
                    <a:pt x="338" y="676"/>
                    <a:pt x="338" y="676"/>
                    <a:pt x="338" y="698"/>
                  </a:cubicBezTo>
                  <a:cubicBezTo>
                    <a:pt x="338" y="698"/>
                    <a:pt x="338" y="719"/>
                    <a:pt x="338" y="719"/>
                  </a:cubicBezTo>
                  <a:cubicBezTo>
                    <a:pt x="338" y="740"/>
                    <a:pt x="338" y="740"/>
                    <a:pt x="338" y="740"/>
                  </a:cubicBezTo>
                  <a:lnTo>
                    <a:pt x="359" y="740"/>
                  </a:lnTo>
                  <a:lnTo>
                    <a:pt x="359" y="761"/>
                  </a:lnTo>
                  <a:cubicBezTo>
                    <a:pt x="359" y="740"/>
                    <a:pt x="380" y="740"/>
                    <a:pt x="380" y="740"/>
                  </a:cubicBezTo>
                  <a:cubicBezTo>
                    <a:pt x="380" y="740"/>
                    <a:pt x="380" y="740"/>
                    <a:pt x="380" y="719"/>
                  </a:cubicBezTo>
                  <a:cubicBezTo>
                    <a:pt x="380" y="719"/>
                    <a:pt x="359" y="719"/>
                    <a:pt x="380" y="698"/>
                  </a:cubicBezTo>
                  <a:cubicBezTo>
                    <a:pt x="380" y="676"/>
                    <a:pt x="380" y="676"/>
                    <a:pt x="380" y="676"/>
                  </a:cubicBezTo>
                  <a:cubicBezTo>
                    <a:pt x="380" y="666"/>
                    <a:pt x="375" y="666"/>
                    <a:pt x="372" y="666"/>
                  </a:cubicBezTo>
                  <a:cubicBezTo>
                    <a:pt x="370" y="666"/>
                    <a:pt x="370" y="666"/>
                    <a:pt x="380" y="655"/>
                  </a:cubicBezTo>
                  <a:cubicBezTo>
                    <a:pt x="380" y="634"/>
                    <a:pt x="359" y="634"/>
                    <a:pt x="380" y="634"/>
                  </a:cubicBezTo>
                  <a:lnTo>
                    <a:pt x="380" y="613"/>
                  </a:lnTo>
                  <a:lnTo>
                    <a:pt x="359" y="613"/>
                  </a:lnTo>
                  <a:cubicBezTo>
                    <a:pt x="359" y="592"/>
                    <a:pt x="359" y="592"/>
                    <a:pt x="359" y="592"/>
                  </a:cubicBezTo>
                  <a:cubicBezTo>
                    <a:pt x="359" y="571"/>
                    <a:pt x="359" y="571"/>
                    <a:pt x="359" y="571"/>
                  </a:cubicBezTo>
                  <a:cubicBezTo>
                    <a:pt x="338" y="571"/>
                    <a:pt x="359" y="550"/>
                    <a:pt x="359" y="550"/>
                  </a:cubicBezTo>
                  <a:cubicBezTo>
                    <a:pt x="359" y="529"/>
                    <a:pt x="359" y="529"/>
                    <a:pt x="359" y="529"/>
                  </a:cubicBezTo>
                  <a:cubicBezTo>
                    <a:pt x="359" y="529"/>
                    <a:pt x="350" y="538"/>
                    <a:pt x="343" y="538"/>
                  </a:cubicBezTo>
                  <a:cubicBezTo>
                    <a:pt x="340" y="538"/>
                    <a:pt x="338" y="536"/>
                    <a:pt x="338" y="529"/>
                  </a:cubicBezTo>
                  <a:cubicBezTo>
                    <a:pt x="338" y="529"/>
                    <a:pt x="338" y="507"/>
                    <a:pt x="338" y="507"/>
                  </a:cubicBezTo>
                  <a:cubicBezTo>
                    <a:pt x="338" y="486"/>
                    <a:pt x="317" y="486"/>
                    <a:pt x="338" y="486"/>
                  </a:cubicBezTo>
                  <a:cubicBezTo>
                    <a:pt x="317" y="465"/>
                    <a:pt x="338" y="465"/>
                    <a:pt x="338" y="465"/>
                  </a:cubicBezTo>
                  <a:cubicBezTo>
                    <a:pt x="338" y="444"/>
                    <a:pt x="317" y="444"/>
                    <a:pt x="317" y="444"/>
                  </a:cubicBezTo>
                  <a:cubicBezTo>
                    <a:pt x="317" y="444"/>
                    <a:pt x="338" y="423"/>
                    <a:pt x="317" y="423"/>
                  </a:cubicBezTo>
                  <a:cubicBezTo>
                    <a:pt x="303" y="423"/>
                    <a:pt x="308" y="414"/>
                    <a:pt x="312" y="414"/>
                  </a:cubicBezTo>
                  <a:lnTo>
                    <a:pt x="312" y="414"/>
                  </a:lnTo>
                  <a:cubicBezTo>
                    <a:pt x="315" y="414"/>
                    <a:pt x="317" y="416"/>
                    <a:pt x="317" y="423"/>
                  </a:cubicBezTo>
                  <a:lnTo>
                    <a:pt x="317" y="423"/>
                  </a:lnTo>
                  <a:cubicBezTo>
                    <a:pt x="317" y="402"/>
                    <a:pt x="296" y="402"/>
                    <a:pt x="317" y="402"/>
                  </a:cubicBezTo>
                  <a:lnTo>
                    <a:pt x="296" y="402"/>
                  </a:lnTo>
                  <a:cubicBezTo>
                    <a:pt x="296" y="402"/>
                    <a:pt x="296" y="381"/>
                    <a:pt x="296" y="381"/>
                  </a:cubicBezTo>
                  <a:cubicBezTo>
                    <a:pt x="296" y="360"/>
                    <a:pt x="296" y="360"/>
                    <a:pt x="296" y="360"/>
                  </a:cubicBezTo>
                  <a:lnTo>
                    <a:pt x="275" y="360"/>
                  </a:lnTo>
                  <a:cubicBezTo>
                    <a:pt x="275" y="339"/>
                    <a:pt x="275" y="339"/>
                    <a:pt x="275" y="339"/>
                  </a:cubicBezTo>
                  <a:cubicBezTo>
                    <a:pt x="275" y="339"/>
                    <a:pt x="275" y="339"/>
                    <a:pt x="275" y="317"/>
                  </a:cubicBezTo>
                  <a:lnTo>
                    <a:pt x="254" y="317"/>
                  </a:lnTo>
                  <a:cubicBezTo>
                    <a:pt x="254" y="296"/>
                    <a:pt x="254" y="296"/>
                    <a:pt x="254" y="296"/>
                  </a:cubicBezTo>
                  <a:lnTo>
                    <a:pt x="254" y="275"/>
                  </a:lnTo>
                  <a:lnTo>
                    <a:pt x="232" y="275"/>
                  </a:lnTo>
                  <a:cubicBezTo>
                    <a:pt x="254" y="275"/>
                    <a:pt x="232" y="254"/>
                    <a:pt x="232" y="254"/>
                  </a:cubicBezTo>
                  <a:cubicBezTo>
                    <a:pt x="232" y="233"/>
                    <a:pt x="232" y="233"/>
                    <a:pt x="232" y="233"/>
                  </a:cubicBezTo>
                  <a:lnTo>
                    <a:pt x="211" y="233"/>
                  </a:lnTo>
                  <a:cubicBezTo>
                    <a:pt x="232" y="233"/>
                    <a:pt x="232" y="212"/>
                    <a:pt x="211" y="212"/>
                  </a:cubicBezTo>
                  <a:cubicBezTo>
                    <a:pt x="211" y="191"/>
                    <a:pt x="211" y="191"/>
                    <a:pt x="190" y="191"/>
                  </a:cubicBezTo>
                  <a:lnTo>
                    <a:pt x="211" y="191"/>
                  </a:lnTo>
                  <a:cubicBezTo>
                    <a:pt x="211" y="191"/>
                    <a:pt x="190" y="170"/>
                    <a:pt x="211" y="170"/>
                  </a:cubicBezTo>
                  <a:cubicBezTo>
                    <a:pt x="190" y="170"/>
                    <a:pt x="190" y="148"/>
                    <a:pt x="190" y="148"/>
                  </a:cubicBezTo>
                  <a:cubicBezTo>
                    <a:pt x="190" y="148"/>
                    <a:pt x="169" y="148"/>
                    <a:pt x="190" y="127"/>
                  </a:cubicBezTo>
                  <a:cubicBezTo>
                    <a:pt x="190" y="127"/>
                    <a:pt x="148" y="1"/>
                    <a:pt x="8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4" name="Google Shape;14464;p67"/>
            <p:cNvSpPr/>
            <p:nvPr/>
          </p:nvSpPr>
          <p:spPr>
            <a:xfrm>
              <a:off x="7961194" y="414569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5" name="Google Shape;14465;p67"/>
            <p:cNvSpPr/>
            <p:nvPr/>
          </p:nvSpPr>
          <p:spPr>
            <a:xfrm>
              <a:off x="7960373" y="414323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6" name="Google Shape;14466;p67"/>
            <p:cNvSpPr/>
            <p:nvPr/>
          </p:nvSpPr>
          <p:spPr>
            <a:xfrm>
              <a:off x="7959551" y="414323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21" y="0"/>
                    <a:pt x="21" y="0"/>
                  </a:cubicBez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7" name="Google Shape;14467;p67"/>
            <p:cNvSpPr/>
            <p:nvPr/>
          </p:nvSpPr>
          <p:spPr>
            <a:xfrm>
              <a:off x="7962837" y="414738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8" name="Google Shape;14468;p67"/>
            <p:cNvSpPr/>
            <p:nvPr/>
          </p:nvSpPr>
          <p:spPr>
            <a:xfrm>
              <a:off x="7964480" y="41506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69" name="Google Shape;14469;p67"/>
            <p:cNvSpPr/>
            <p:nvPr/>
          </p:nvSpPr>
          <p:spPr>
            <a:xfrm>
              <a:off x="7964480" y="41506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0" name="Google Shape;14470;p67"/>
            <p:cNvSpPr/>
            <p:nvPr/>
          </p:nvSpPr>
          <p:spPr>
            <a:xfrm>
              <a:off x="7962016" y="414652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1" name="Google Shape;14471;p67"/>
            <p:cNvSpPr/>
            <p:nvPr/>
          </p:nvSpPr>
          <p:spPr>
            <a:xfrm>
              <a:off x="7964480" y="4149846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2" name="Google Shape;14472;p67"/>
            <p:cNvSpPr/>
            <p:nvPr/>
          </p:nvSpPr>
          <p:spPr>
            <a:xfrm>
              <a:off x="7964480" y="41506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3" name="Google Shape;14473;p67"/>
            <p:cNvSpPr/>
            <p:nvPr/>
          </p:nvSpPr>
          <p:spPr>
            <a:xfrm>
              <a:off x="7963659" y="414820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4" name="Google Shape;14474;p67"/>
            <p:cNvSpPr/>
            <p:nvPr/>
          </p:nvSpPr>
          <p:spPr>
            <a:xfrm>
              <a:off x="7963659" y="415066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5" name="Google Shape;14475;p67"/>
            <p:cNvSpPr/>
            <p:nvPr/>
          </p:nvSpPr>
          <p:spPr>
            <a:xfrm>
              <a:off x="7964480" y="4150667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6" name="Google Shape;14476;p67"/>
            <p:cNvSpPr/>
            <p:nvPr/>
          </p:nvSpPr>
          <p:spPr>
            <a:xfrm>
              <a:off x="7963659" y="414902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7" name="Google Shape;14477;p67"/>
            <p:cNvSpPr/>
            <p:nvPr/>
          </p:nvSpPr>
          <p:spPr>
            <a:xfrm>
              <a:off x="8044641" y="41961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8" name="Google Shape;14478;p67"/>
            <p:cNvSpPr/>
            <p:nvPr/>
          </p:nvSpPr>
          <p:spPr>
            <a:xfrm>
              <a:off x="8044641" y="41928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79" name="Google Shape;14479;p67"/>
            <p:cNvSpPr/>
            <p:nvPr/>
          </p:nvSpPr>
          <p:spPr>
            <a:xfrm>
              <a:off x="8045501" y="419777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0" name="Google Shape;14480;p67"/>
            <p:cNvSpPr/>
            <p:nvPr/>
          </p:nvSpPr>
          <p:spPr>
            <a:xfrm>
              <a:off x="8042176" y="41861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1" name="Google Shape;14481;p67"/>
            <p:cNvSpPr/>
            <p:nvPr/>
          </p:nvSpPr>
          <p:spPr>
            <a:xfrm>
              <a:off x="8042997" y="419033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2" name="Google Shape;14482;p67"/>
            <p:cNvSpPr/>
            <p:nvPr/>
          </p:nvSpPr>
          <p:spPr>
            <a:xfrm>
              <a:off x="8043819" y="419941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3" name="Google Shape;14483;p67"/>
            <p:cNvSpPr/>
            <p:nvPr/>
          </p:nvSpPr>
          <p:spPr>
            <a:xfrm>
              <a:off x="8044641" y="420109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4" name="Google Shape;14484;p67"/>
            <p:cNvSpPr/>
            <p:nvPr/>
          </p:nvSpPr>
          <p:spPr>
            <a:xfrm>
              <a:off x="8044641" y="4200274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5" name="Google Shape;14485;p67"/>
            <p:cNvSpPr/>
            <p:nvPr/>
          </p:nvSpPr>
          <p:spPr>
            <a:xfrm>
              <a:off x="8044641" y="420027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6" name="Google Shape;14486;p67"/>
            <p:cNvSpPr/>
            <p:nvPr/>
          </p:nvSpPr>
          <p:spPr>
            <a:xfrm>
              <a:off x="8031417" y="4164712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7" name="Google Shape;14487;p67"/>
            <p:cNvSpPr/>
            <p:nvPr/>
          </p:nvSpPr>
          <p:spPr>
            <a:xfrm>
              <a:off x="8039711" y="418126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8" name="Google Shape;14488;p67"/>
            <p:cNvSpPr/>
            <p:nvPr/>
          </p:nvSpPr>
          <p:spPr>
            <a:xfrm>
              <a:off x="8030596" y="416553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89" name="Google Shape;14489;p67"/>
            <p:cNvSpPr/>
            <p:nvPr/>
          </p:nvSpPr>
          <p:spPr>
            <a:xfrm>
              <a:off x="8042176" y="4198591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1" y="1"/>
                    <a:pt x="22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0" name="Google Shape;14490;p67"/>
            <p:cNvSpPr/>
            <p:nvPr/>
          </p:nvSpPr>
          <p:spPr>
            <a:xfrm>
              <a:off x="8033921" y="418208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1" name="Google Shape;14491;p67"/>
            <p:cNvSpPr/>
            <p:nvPr/>
          </p:nvSpPr>
          <p:spPr>
            <a:xfrm>
              <a:off x="8030596" y="416553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2" name="Google Shape;14492;p67"/>
            <p:cNvSpPr/>
            <p:nvPr/>
          </p:nvSpPr>
          <p:spPr>
            <a:xfrm>
              <a:off x="8037207" y="417547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3" name="Google Shape;14493;p67"/>
            <p:cNvSpPr/>
            <p:nvPr/>
          </p:nvSpPr>
          <p:spPr>
            <a:xfrm>
              <a:off x="8038029" y="417464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4" name="Google Shape;14494;p67"/>
            <p:cNvSpPr/>
            <p:nvPr/>
          </p:nvSpPr>
          <p:spPr>
            <a:xfrm>
              <a:off x="8031417" y="416471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5" name="Google Shape;14495;p67"/>
            <p:cNvSpPr/>
            <p:nvPr/>
          </p:nvSpPr>
          <p:spPr>
            <a:xfrm>
              <a:off x="8036386" y="417132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6" name="Google Shape;14496;p67"/>
            <p:cNvSpPr/>
            <p:nvPr/>
          </p:nvSpPr>
          <p:spPr>
            <a:xfrm>
              <a:off x="8043819" y="41903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7" name="Google Shape;14497;p67"/>
            <p:cNvSpPr/>
            <p:nvPr/>
          </p:nvSpPr>
          <p:spPr>
            <a:xfrm>
              <a:off x="8038890" y="4189515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0"/>
                    <a:pt x="0" y="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8" name="Google Shape;14498;p67"/>
            <p:cNvSpPr/>
            <p:nvPr/>
          </p:nvSpPr>
          <p:spPr>
            <a:xfrm>
              <a:off x="8038029" y="41895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99" name="Google Shape;14499;p67"/>
            <p:cNvSpPr/>
            <p:nvPr/>
          </p:nvSpPr>
          <p:spPr>
            <a:xfrm>
              <a:off x="8038890" y="41919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0" name="Google Shape;14500;p67"/>
            <p:cNvSpPr/>
            <p:nvPr/>
          </p:nvSpPr>
          <p:spPr>
            <a:xfrm>
              <a:off x="8038890" y="41919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1" name="Google Shape;14501;p67"/>
            <p:cNvSpPr/>
            <p:nvPr/>
          </p:nvSpPr>
          <p:spPr>
            <a:xfrm>
              <a:off x="8037207" y="418869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2" name="Google Shape;14502;p67"/>
            <p:cNvSpPr/>
            <p:nvPr/>
          </p:nvSpPr>
          <p:spPr>
            <a:xfrm>
              <a:off x="8028953" y="4164712"/>
              <a:ext cx="16588" cy="37245"/>
            </a:xfrm>
            <a:custGeom>
              <a:avLst/>
              <a:gdLst/>
              <a:ahLst/>
              <a:cxnLst/>
              <a:rect l="l" t="t" r="r" b="b"/>
              <a:pathLst>
                <a:path w="424" h="952" extrusionOk="0">
                  <a:moveTo>
                    <a:pt x="233" y="677"/>
                  </a:moveTo>
                  <a:cubicBezTo>
                    <a:pt x="254" y="677"/>
                    <a:pt x="233" y="698"/>
                    <a:pt x="254" y="698"/>
                  </a:cubicBezTo>
                  <a:cubicBezTo>
                    <a:pt x="254" y="687"/>
                    <a:pt x="249" y="687"/>
                    <a:pt x="246" y="687"/>
                  </a:cubicBezTo>
                  <a:cubicBezTo>
                    <a:pt x="243" y="687"/>
                    <a:pt x="243" y="687"/>
                    <a:pt x="254" y="677"/>
                  </a:cubicBezTo>
                  <a:close/>
                  <a:moveTo>
                    <a:pt x="402" y="930"/>
                  </a:moveTo>
                  <a:cubicBezTo>
                    <a:pt x="402" y="930"/>
                    <a:pt x="402" y="930"/>
                    <a:pt x="402" y="930"/>
                  </a:cubicBezTo>
                  <a:cubicBezTo>
                    <a:pt x="402" y="930"/>
                    <a:pt x="402" y="930"/>
                    <a:pt x="402" y="930"/>
                  </a:cubicBezTo>
                  <a:close/>
                  <a:moveTo>
                    <a:pt x="402" y="930"/>
                  </a:moveTo>
                  <a:cubicBezTo>
                    <a:pt x="402" y="930"/>
                    <a:pt x="402" y="930"/>
                    <a:pt x="402" y="930"/>
                  </a:cubicBezTo>
                  <a:lnTo>
                    <a:pt x="402" y="930"/>
                  </a:lnTo>
                  <a:cubicBezTo>
                    <a:pt x="402" y="930"/>
                    <a:pt x="402" y="930"/>
                    <a:pt x="402" y="930"/>
                  </a:cubicBezTo>
                  <a:close/>
                  <a:moveTo>
                    <a:pt x="64" y="1"/>
                  </a:moveTo>
                  <a:cubicBezTo>
                    <a:pt x="64" y="1"/>
                    <a:pt x="43" y="1"/>
                    <a:pt x="43" y="22"/>
                  </a:cubicBezTo>
                  <a:lnTo>
                    <a:pt x="43" y="43"/>
                  </a:lnTo>
                  <a:lnTo>
                    <a:pt x="22" y="43"/>
                  </a:lnTo>
                  <a:lnTo>
                    <a:pt x="43" y="64"/>
                  </a:lnTo>
                  <a:cubicBezTo>
                    <a:pt x="29" y="64"/>
                    <a:pt x="24" y="73"/>
                    <a:pt x="22" y="73"/>
                  </a:cubicBezTo>
                  <a:cubicBezTo>
                    <a:pt x="22" y="73"/>
                    <a:pt x="22" y="71"/>
                    <a:pt x="22" y="64"/>
                  </a:cubicBezTo>
                  <a:cubicBezTo>
                    <a:pt x="22" y="85"/>
                    <a:pt x="1" y="106"/>
                    <a:pt x="22" y="106"/>
                  </a:cubicBezTo>
                  <a:lnTo>
                    <a:pt x="1" y="106"/>
                  </a:lnTo>
                  <a:cubicBezTo>
                    <a:pt x="22" y="127"/>
                    <a:pt x="1" y="127"/>
                    <a:pt x="1" y="127"/>
                  </a:cubicBezTo>
                  <a:cubicBezTo>
                    <a:pt x="1" y="149"/>
                    <a:pt x="22" y="149"/>
                    <a:pt x="1" y="170"/>
                  </a:cubicBezTo>
                  <a:lnTo>
                    <a:pt x="22" y="170"/>
                  </a:lnTo>
                  <a:cubicBezTo>
                    <a:pt x="22" y="191"/>
                    <a:pt x="22" y="212"/>
                    <a:pt x="22" y="212"/>
                  </a:cubicBezTo>
                  <a:cubicBezTo>
                    <a:pt x="43" y="233"/>
                    <a:pt x="43" y="254"/>
                    <a:pt x="43" y="275"/>
                  </a:cubicBezTo>
                  <a:lnTo>
                    <a:pt x="64" y="275"/>
                  </a:lnTo>
                  <a:cubicBezTo>
                    <a:pt x="43" y="296"/>
                    <a:pt x="64" y="296"/>
                    <a:pt x="64" y="296"/>
                  </a:cubicBezTo>
                  <a:cubicBezTo>
                    <a:pt x="64" y="318"/>
                    <a:pt x="64" y="318"/>
                    <a:pt x="64" y="339"/>
                  </a:cubicBezTo>
                  <a:lnTo>
                    <a:pt x="85" y="339"/>
                  </a:lnTo>
                  <a:cubicBezTo>
                    <a:pt x="85" y="360"/>
                    <a:pt x="85" y="360"/>
                    <a:pt x="85" y="360"/>
                  </a:cubicBezTo>
                  <a:cubicBezTo>
                    <a:pt x="85" y="381"/>
                    <a:pt x="85" y="381"/>
                    <a:pt x="85" y="381"/>
                  </a:cubicBezTo>
                  <a:cubicBezTo>
                    <a:pt x="85" y="381"/>
                    <a:pt x="106" y="402"/>
                    <a:pt x="106" y="402"/>
                  </a:cubicBezTo>
                  <a:cubicBezTo>
                    <a:pt x="106" y="423"/>
                    <a:pt x="106" y="423"/>
                    <a:pt x="106" y="423"/>
                  </a:cubicBezTo>
                  <a:cubicBezTo>
                    <a:pt x="106" y="413"/>
                    <a:pt x="111" y="407"/>
                    <a:pt x="114" y="407"/>
                  </a:cubicBezTo>
                  <a:cubicBezTo>
                    <a:pt x="117" y="407"/>
                    <a:pt x="117" y="413"/>
                    <a:pt x="106" y="423"/>
                  </a:cubicBezTo>
                  <a:cubicBezTo>
                    <a:pt x="106" y="423"/>
                    <a:pt x="127" y="423"/>
                    <a:pt x="127" y="444"/>
                  </a:cubicBezTo>
                  <a:cubicBezTo>
                    <a:pt x="127" y="465"/>
                    <a:pt x="127" y="465"/>
                    <a:pt x="127" y="465"/>
                  </a:cubicBezTo>
                  <a:lnTo>
                    <a:pt x="148" y="465"/>
                  </a:lnTo>
                  <a:lnTo>
                    <a:pt x="127" y="487"/>
                  </a:lnTo>
                  <a:cubicBezTo>
                    <a:pt x="127" y="487"/>
                    <a:pt x="137" y="477"/>
                    <a:pt x="143" y="477"/>
                  </a:cubicBezTo>
                  <a:cubicBezTo>
                    <a:pt x="146" y="477"/>
                    <a:pt x="148" y="480"/>
                    <a:pt x="148" y="487"/>
                  </a:cubicBezTo>
                  <a:cubicBezTo>
                    <a:pt x="148" y="487"/>
                    <a:pt x="148" y="487"/>
                    <a:pt x="148" y="508"/>
                  </a:cubicBezTo>
                  <a:cubicBezTo>
                    <a:pt x="148" y="529"/>
                    <a:pt x="170" y="529"/>
                    <a:pt x="170" y="550"/>
                  </a:cubicBezTo>
                  <a:cubicBezTo>
                    <a:pt x="170" y="550"/>
                    <a:pt x="170" y="571"/>
                    <a:pt x="170" y="571"/>
                  </a:cubicBezTo>
                  <a:cubicBezTo>
                    <a:pt x="170" y="582"/>
                    <a:pt x="175" y="582"/>
                    <a:pt x="180" y="582"/>
                  </a:cubicBezTo>
                  <a:cubicBezTo>
                    <a:pt x="185" y="582"/>
                    <a:pt x="191" y="582"/>
                    <a:pt x="191" y="592"/>
                  </a:cubicBezTo>
                  <a:lnTo>
                    <a:pt x="212" y="592"/>
                  </a:lnTo>
                  <a:cubicBezTo>
                    <a:pt x="212" y="592"/>
                    <a:pt x="212" y="592"/>
                    <a:pt x="212" y="613"/>
                  </a:cubicBezTo>
                  <a:cubicBezTo>
                    <a:pt x="212" y="613"/>
                    <a:pt x="221" y="604"/>
                    <a:pt x="227" y="604"/>
                  </a:cubicBezTo>
                  <a:cubicBezTo>
                    <a:pt x="231" y="604"/>
                    <a:pt x="233" y="606"/>
                    <a:pt x="233" y="613"/>
                  </a:cubicBezTo>
                  <a:cubicBezTo>
                    <a:pt x="226" y="620"/>
                    <a:pt x="221" y="623"/>
                    <a:pt x="218" y="623"/>
                  </a:cubicBezTo>
                  <a:cubicBezTo>
                    <a:pt x="212" y="623"/>
                    <a:pt x="212" y="614"/>
                    <a:pt x="212" y="613"/>
                  </a:cubicBezTo>
                  <a:lnTo>
                    <a:pt x="212" y="613"/>
                  </a:lnTo>
                  <a:cubicBezTo>
                    <a:pt x="212" y="624"/>
                    <a:pt x="217" y="624"/>
                    <a:pt x="222" y="624"/>
                  </a:cubicBezTo>
                  <a:cubicBezTo>
                    <a:pt x="228" y="624"/>
                    <a:pt x="233" y="624"/>
                    <a:pt x="233" y="634"/>
                  </a:cubicBezTo>
                  <a:cubicBezTo>
                    <a:pt x="233" y="634"/>
                    <a:pt x="233" y="634"/>
                    <a:pt x="254" y="656"/>
                  </a:cubicBezTo>
                  <a:cubicBezTo>
                    <a:pt x="275" y="656"/>
                    <a:pt x="233" y="677"/>
                    <a:pt x="254" y="677"/>
                  </a:cubicBezTo>
                  <a:cubicBezTo>
                    <a:pt x="254" y="677"/>
                    <a:pt x="254" y="677"/>
                    <a:pt x="254" y="698"/>
                  </a:cubicBezTo>
                  <a:lnTo>
                    <a:pt x="275" y="698"/>
                  </a:lnTo>
                  <a:cubicBezTo>
                    <a:pt x="275" y="719"/>
                    <a:pt x="275" y="719"/>
                    <a:pt x="296" y="719"/>
                  </a:cubicBezTo>
                  <a:cubicBezTo>
                    <a:pt x="296" y="719"/>
                    <a:pt x="287" y="728"/>
                    <a:pt x="281" y="728"/>
                  </a:cubicBezTo>
                  <a:cubicBezTo>
                    <a:pt x="278" y="728"/>
                    <a:pt x="275" y="726"/>
                    <a:pt x="275" y="719"/>
                  </a:cubicBezTo>
                  <a:lnTo>
                    <a:pt x="275" y="719"/>
                  </a:lnTo>
                  <a:cubicBezTo>
                    <a:pt x="275" y="740"/>
                    <a:pt x="275" y="740"/>
                    <a:pt x="296" y="740"/>
                  </a:cubicBezTo>
                  <a:cubicBezTo>
                    <a:pt x="296" y="740"/>
                    <a:pt x="296" y="761"/>
                    <a:pt x="296" y="761"/>
                  </a:cubicBezTo>
                  <a:lnTo>
                    <a:pt x="317" y="761"/>
                  </a:lnTo>
                  <a:cubicBezTo>
                    <a:pt x="317" y="761"/>
                    <a:pt x="317" y="782"/>
                    <a:pt x="317" y="782"/>
                  </a:cubicBezTo>
                  <a:lnTo>
                    <a:pt x="339" y="782"/>
                  </a:lnTo>
                  <a:cubicBezTo>
                    <a:pt x="339" y="803"/>
                    <a:pt x="339" y="803"/>
                    <a:pt x="317" y="803"/>
                  </a:cubicBezTo>
                  <a:cubicBezTo>
                    <a:pt x="339" y="803"/>
                    <a:pt x="339" y="803"/>
                    <a:pt x="339" y="825"/>
                  </a:cubicBezTo>
                  <a:cubicBezTo>
                    <a:pt x="339" y="825"/>
                    <a:pt x="339" y="846"/>
                    <a:pt x="339" y="846"/>
                  </a:cubicBezTo>
                  <a:lnTo>
                    <a:pt x="360" y="846"/>
                  </a:lnTo>
                  <a:cubicBezTo>
                    <a:pt x="360" y="846"/>
                    <a:pt x="360" y="867"/>
                    <a:pt x="360" y="867"/>
                  </a:cubicBezTo>
                  <a:lnTo>
                    <a:pt x="360" y="888"/>
                  </a:lnTo>
                  <a:lnTo>
                    <a:pt x="381" y="888"/>
                  </a:lnTo>
                  <a:cubicBezTo>
                    <a:pt x="381" y="909"/>
                    <a:pt x="381" y="909"/>
                    <a:pt x="381" y="909"/>
                  </a:cubicBezTo>
                  <a:cubicBezTo>
                    <a:pt x="360" y="909"/>
                    <a:pt x="381" y="909"/>
                    <a:pt x="381" y="930"/>
                  </a:cubicBezTo>
                  <a:cubicBezTo>
                    <a:pt x="381" y="937"/>
                    <a:pt x="381" y="940"/>
                    <a:pt x="382" y="940"/>
                  </a:cubicBezTo>
                  <a:cubicBezTo>
                    <a:pt x="383" y="940"/>
                    <a:pt x="388" y="930"/>
                    <a:pt x="402" y="930"/>
                  </a:cubicBezTo>
                  <a:cubicBezTo>
                    <a:pt x="402" y="930"/>
                    <a:pt x="402" y="930"/>
                    <a:pt x="402" y="909"/>
                  </a:cubicBezTo>
                  <a:lnTo>
                    <a:pt x="423" y="909"/>
                  </a:lnTo>
                  <a:lnTo>
                    <a:pt x="402" y="888"/>
                  </a:lnTo>
                  <a:lnTo>
                    <a:pt x="423" y="888"/>
                  </a:lnTo>
                  <a:cubicBezTo>
                    <a:pt x="402" y="867"/>
                    <a:pt x="402" y="867"/>
                    <a:pt x="402" y="867"/>
                  </a:cubicBezTo>
                  <a:lnTo>
                    <a:pt x="423" y="867"/>
                  </a:lnTo>
                  <a:lnTo>
                    <a:pt x="423" y="846"/>
                  </a:lnTo>
                  <a:lnTo>
                    <a:pt x="402" y="846"/>
                  </a:lnTo>
                  <a:cubicBezTo>
                    <a:pt x="402" y="846"/>
                    <a:pt x="423" y="846"/>
                    <a:pt x="423" y="825"/>
                  </a:cubicBezTo>
                  <a:lnTo>
                    <a:pt x="423" y="825"/>
                  </a:lnTo>
                  <a:lnTo>
                    <a:pt x="402" y="846"/>
                  </a:lnTo>
                  <a:cubicBezTo>
                    <a:pt x="423" y="825"/>
                    <a:pt x="402" y="825"/>
                    <a:pt x="402" y="825"/>
                  </a:cubicBezTo>
                  <a:cubicBezTo>
                    <a:pt x="402" y="803"/>
                    <a:pt x="402" y="803"/>
                    <a:pt x="402" y="803"/>
                  </a:cubicBezTo>
                  <a:cubicBezTo>
                    <a:pt x="402" y="782"/>
                    <a:pt x="381" y="782"/>
                    <a:pt x="402" y="782"/>
                  </a:cubicBezTo>
                  <a:cubicBezTo>
                    <a:pt x="402" y="782"/>
                    <a:pt x="381" y="782"/>
                    <a:pt x="381" y="761"/>
                  </a:cubicBezTo>
                  <a:lnTo>
                    <a:pt x="402" y="761"/>
                  </a:lnTo>
                  <a:cubicBezTo>
                    <a:pt x="381" y="740"/>
                    <a:pt x="402" y="740"/>
                    <a:pt x="381" y="740"/>
                  </a:cubicBezTo>
                  <a:cubicBezTo>
                    <a:pt x="381" y="740"/>
                    <a:pt x="402" y="719"/>
                    <a:pt x="381" y="719"/>
                  </a:cubicBezTo>
                  <a:cubicBezTo>
                    <a:pt x="402" y="698"/>
                    <a:pt x="381" y="698"/>
                    <a:pt x="402" y="698"/>
                  </a:cubicBezTo>
                  <a:lnTo>
                    <a:pt x="381" y="698"/>
                  </a:lnTo>
                  <a:cubicBezTo>
                    <a:pt x="360" y="698"/>
                    <a:pt x="381" y="677"/>
                    <a:pt x="381" y="677"/>
                  </a:cubicBezTo>
                  <a:cubicBezTo>
                    <a:pt x="381" y="677"/>
                    <a:pt x="360" y="656"/>
                    <a:pt x="360" y="656"/>
                  </a:cubicBezTo>
                  <a:cubicBezTo>
                    <a:pt x="360" y="634"/>
                    <a:pt x="360" y="634"/>
                    <a:pt x="360" y="634"/>
                  </a:cubicBezTo>
                  <a:lnTo>
                    <a:pt x="360" y="613"/>
                  </a:lnTo>
                  <a:lnTo>
                    <a:pt x="339" y="613"/>
                  </a:lnTo>
                  <a:cubicBezTo>
                    <a:pt x="339" y="613"/>
                    <a:pt x="339" y="592"/>
                    <a:pt x="339" y="592"/>
                  </a:cubicBezTo>
                  <a:lnTo>
                    <a:pt x="360" y="592"/>
                  </a:lnTo>
                  <a:lnTo>
                    <a:pt x="360" y="571"/>
                  </a:lnTo>
                  <a:lnTo>
                    <a:pt x="339" y="571"/>
                  </a:lnTo>
                  <a:cubicBezTo>
                    <a:pt x="339" y="550"/>
                    <a:pt x="339" y="550"/>
                    <a:pt x="339" y="550"/>
                  </a:cubicBezTo>
                  <a:cubicBezTo>
                    <a:pt x="339" y="539"/>
                    <a:pt x="339" y="539"/>
                    <a:pt x="339" y="539"/>
                  </a:cubicBezTo>
                  <a:cubicBezTo>
                    <a:pt x="339" y="539"/>
                    <a:pt x="339" y="539"/>
                    <a:pt x="339" y="529"/>
                  </a:cubicBezTo>
                  <a:cubicBezTo>
                    <a:pt x="324" y="529"/>
                    <a:pt x="329" y="519"/>
                    <a:pt x="328" y="519"/>
                  </a:cubicBezTo>
                  <a:lnTo>
                    <a:pt x="328" y="519"/>
                  </a:lnTo>
                  <a:cubicBezTo>
                    <a:pt x="327" y="519"/>
                    <a:pt x="324" y="522"/>
                    <a:pt x="317" y="529"/>
                  </a:cubicBezTo>
                  <a:cubicBezTo>
                    <a:pt x="317" y="508"/>
                    <a:pt x="317" y="508"/>
                    <a:pt x="317" y="508"/>
                  </a:cubicBezTo>
                  <a:cubicBezTo>
                    <a:pt x="317" y="487"/>
                    <a:pt x="317" y="487"/>
                    <a:pt x="317" y="465"/>
                  </a:cubicBezTo>
                  <a:cubicBezTo>
                    <a:pt x="317" y="465"/>
                    <a:pt x="317" y="444"/>
                    <a:pt x="296" y="444"/>
                  </a:cubicBezTo>
                  <a:cubicBezTo>
                    <a:pt x="296" y="444"/>
                    <a:pt x="275" y="423"/>
                    <a:pt x="296" y="423"/>
                  </a:cubicBezTo>
                  <a:lnTo>
                    <a:pt x="275" y="423"/>
                  </a:lnTo>
                  <a:lnTo>
                    <a:pt x="275" y="402"/>
                  </a:lnTo>
                  <a:cubicBezTo>
                    <a:pt x="275" y="402"/>
                    <a:pt x="254" y="381"/>
                    <a:pt x="254" y="381"/>
                  </a:cubicBezTo>
                  <a:lnTo>
                    <a:pt x="275" y="381"/>
                  </a:lnTo>
                  <a:cubicBezTo>
                    <a:pt x="259" y="381"/>
                    <a:pt x="255" y="369"/>
                    <a:pt x="263" y="363"/>
                  </a:cubicBezTo>
                  <a:lnTo>
                    <a:pt x="263" y="363"/>
                  </a:lnTo>
                  <a:cubicBezTo>
                    <a:pt x="265" y="366"/>
                    <a:pt x="264" y="369"/>
                    <a:pt x="265" y="369"/>
                  </a:cubicBezTo>
                  <a:cubicBezTo>
                    <a:pt x="266" y="369"/>
                    <a:pt x="268" y="367"/>
                    <a:pt x="275" y="360"/>
                  </a:cubicBezTo>
                  <a:cubicBezTo>
                    <a:pt x="270" y="360"/>
                    <a:pt x="266" y="361"/>
                    <a:pt x="263" y="363"/>
                  </a:cubicBezTo>
                  <a:lnTo>
                    <a:pt x="263" y="363"/>
                  </a:lnTo>
                  <a:cubicBezTo>
                    <a:pt x="262" y="361"/>
                    <a:pt x="260" y="360"/>
                    <a:pt x="254" y="360"/>
                  </a:cubicBezTo>
                  <a:cubicBezTo>
                    <a:pt x="254" y="339"/>
                    <a:pt x="233" y="339"/>
                    <a:pt x="254" y="318"/>
                  </a:cubicBezTo>
                  <a:cubicBezTo>
                    <a:pt x="233" y="318"/>
                    <a:pt x="233" y="296"/>
                    <a:pt x="233" y="296"/>
                  </a:cubicBezTo>
                  <a:cubicBezTo>
                    <a:pt x="233" y="275"/>
                    <a:pt x="233" y="275"/>
                    <a:pt x="212" y="275"/>
                  </a:cubicBezTo>
                  <a:cubicBezTo>
                    <a:pt x="212" y="275"/>
                    <a:pt x="233" y="254"/>
                    <a:pt x="212" y="254"/>
                  </a:cubicBezTo>
                  <a:cubicBezTo>
                    <a:pt x="212" y="233"/>
                    <a:pt x="212" y="233"/>
                    <a:pt x="212" y="233"/>
                  </a:cubicBezTo>
                  <a:cubicBezTo>
                    <a:pt x="212" y="233"/>
                    <a:pt x="191" y="233"/>
                    <a:pt x="212" y="212"/>
                  </a:cubicBezTo>
                  <a:cubicBezTo>
                    <a:pt x="191" y="212"/>
                    <a:pt x="191" y="212"/>
                    <a:pt x="191" y="191"/>
                  </a:cubicBezTo>
                  <a:cubicBezTo>
                    <a:pt x="191" y="191"/>
                    <a:pt x="170" y="191"/>
                    <a:pt x="170" y="170"/>
                  </a:cubicBezTo>
                  <a:lnTo>
                    <a:pt x="191" y="170"/>
                  </a:lnTo>
                  <a:cubicBezTo>
                    <a:pt x="170" y="170"/>
                    <a:pt x="170" y="149"/>
                    <a:pt x="170" y="149"/>
                  </a:cubicBezTo>
                  <a:cubicBezTo>
                    <a:pt x="170" y="149"/>
                    <a:pt x="148" y="22"/>
                    <a:pt x="85" y="1"/>
                  </a:cubicBezTo>
                  <a:close/>
                  <a:moveTo>
                    <a:pt x="402" y="930"/>
                  </a:moveTo>
                  <a:cubicBezTo>
                    <a:pt x="402" y="940"/>
                    <a:pt x="398" y="945"/>
                    <a:pt x="393" y="948"/>
                  </a:cubicBezTo>
                  <a:lnTo>
                    <a:pt x="393" y="948"/>
                  </a:lnTo>
                  <a:cubicBezTo>
                    <a:pt x="391" y="945"/>
                    <a:pt x="393" y="940"/>
                    <a:pt x="402" y="930"/>
                  </a:cubicBezTo>
                  <a:lnTo>
                    <a:pt x="402" y="930"/>
                  </a:lnTo>
                  <a:cubicBezTo>
                    <a:pt x="381" y="951"/>
                    <a:pt x="381" y="951"/>
                    <a:pt x="381" y="951"/>
                  </a:cubicBezTo>
                  <a:cubicBezTo>
                    <a:pt x="381" y="951"/>
                    <a:pt x="387" y="951"/>
                    <a:pt x="393" y="948"/>
                  </a:cubicBezTo>
                  <a:lnTo>
                    <a:pt x="393" y="948"/>
                  </a:lnTo>
                  <a:cubicBezTo>
                    <a:pt x="395" y="951"/>
                    <a:pt x="402" y="951"/>
                    <a:pt x="402" y="951"/>
                  </a:cubicBezTo>
                  <a:cubicBezTo>
                    <a:pt x="402" y="941"/>
                    <a:pt x="402" y="941"/>
                    <a:pt x="402" y="941"/>
                  </a:cubicBezTo>
                  <a:cubicBezTo>
                    <a:pt x="402" y="941"/>
                    <a:pt x="402" y="941"/>
                    <a:pt x="402" y="9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3" name="Google Shape;14503;p67"/>
            <p:cNvSpPr/>
            <p:nvPr/>
          </p:nvSpPr>
          <p:spPr>
            <a:xfrm>
              <a:off x="8038890" y="41919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4" name="Google Shape;14504;p67"/>
            <p:cNvSpPr/>
            <p:nvPr/>
          </p:nvSpPr>
          <p:spPr>
            <a:xfrm>
              <a:off x="8038029" y="41895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5" name="Google Shape;14505;p67"/>
            <p:cNvSpPr/>
            <p:nvPr/>
          </p:nvSpPr>
          <p:spPr>
            <a:xfrm>
              <a:off x="8037207" y="418869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6" name="Google Shape;14506;p67"/>
            <p:cNvSpPr/>
            <p:nvPr/>
          </p:nvSpPr>
          <p:spPr>
            <a:xfrm>
              <a:off x="8040533" y="419366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7" name="Google Shape;14507;p67"/>
            <p:cNvSpPr/>
            <p:nvPr/>
          </p:nvSpPr>
          <p:spPr>
            <a:xfrm>
              <a:off x="8042176" y="419859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8" name="Google Shape;14508;p67"/>
            <p:cNvSpPr/>
            <p:nvPr/>
          </p:nvSpPr>
          <p:spPr>
            <a:xfrm>
              <a:off x="8042997" y="419777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09" name="Google Shape;14509;p67"/>
            <p:cNvSpPr/>
            <p:nvPr/>
          </p:nvSpPr>
          <p:spPr>
            <a:xfrm>
              <a:off x="8039711" y="41928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0" name="Google Shape;14510;p67"/>
            <p:cNvSpPr/>
            <p:nvPr/>
          </p:nvSpPr>
          <p:spPr>
            <a:xfrm>
              <a:off x="8042176" y="419777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1" name="Google Shape;14511;p67"/>
            <p:cNvSpPr/>
            <p:nvPr/>
          </p:nvSpPr>
          <p:spPr>
            <a:xfrm>
              <a:off x="8042176" y="419859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2" name="Google Shape;14512;p67"/>
            <p:cNvSpPr/>
            <p:nvPr/>
          </p:nvSpPr>
          <p:spPr>
            <a:xfrm>
              <a:off x="8041354" y="41953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3" name="Google Shape;14513;p67"/>
            <p:cNvSpPr/>
            <p:nvPr/>
          </p:nvSpPr>
          <p:spPr>
            <a:xfrm>
              <a:off x="8042176" y="419777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4" name="Google Shape;14514;p67"/>
            <p:cNvSpPr/>
            <p:nvPr/>
          </p:nvSpPr>
          <p:spPr>
            <a:xfrm>
              <a:off x="8042176" y="419859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5" name="Google Shape;14515;p67"/>
            <p:cNvSpPr/>
            <p:nvPr/>
          </p:nvSpPr>
          <p:spPr>
            <a:xfrm>
              <a:off x="8041354" y="419612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6" name="Google Shape;14516;p67"/>
            <p:cNvSpPr/>
            <p:nvPr/>
          </p:nvSpPr>
          <p:spPr>
            <a:xfrm>
              <a:off x="8002507" y="42019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7" name="Google Shape;14517;p67"/>
            <p:cNvSpPr/>
            <p:nvPr/>
          </p:nvSpPr>
          <p:spPr>
            <a:xfrm>
              <a:off x="8000042" y="420027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8" name="Google Shape;14518;p67"/>
            <p:cNvSpPr/>
            <p:nvPr/>
          </p:nvSpPr>
          <p:spPr>
            <a:xfrm>
              <a:off x="8004150" y="42027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19" name="Google Shape;14519;p67"/>
            <p:cNvSpPr/>
            <p:nvPr/>
          </p:nvSpPr>
          <p:spPr>
            <a:xfrm>
              <a:off x="7995895" y="41961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0" name="Google Shape;14520;p67"/>
            <p:cNvSpPr/>
            <p:nvPr/>
          </p:nvSpPr>
          <p:spPr>
            <a:xfrm>
              <a:off x="7998360" y="419859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1" name="Google Shape;14521;p67"/>
            <p:cNvSpPr/>
            <p:nvPr/>
          </p:nvSpPr>
          <p:spPr>
            <a:xfrm>
              <a:off x="8003328" y="420520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2" name="Google Shape;14522;p67"/>
            <p:cNvSpPr/>
            <p:nvPr/>
          </p:nvSpPr>
          <p:spPr>
            <a:xfrm>
              <a:off x="8005832" y="420520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3" name="Google Shape;14523;p67"/>
            <p:cNvSpPr/>
            <p:nvPr/>
          </p:nvSpPr>
          <p:spPr>
            <a:xfrm>
              <a:off x="8004971" y="420438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4" name="Google Shape;14524;p67"/>
            <p:cNvSpPr/>
            <p:nvPr/>
          </p:nvSpPr>
          <p:spPr>
            <a:xfrm>
              <a:off x="8004971" y="420438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5" name="Google Shape;14525;p67"/>
            <p:cNvSpPr/>
            <p:nvPr/>
          </p:nvSpPr>
          <p:spPr>
            <a:xfrm>
              <a:off x="7978564" y="4183725"/>
              <a:ext cx="0" cy="861"/>
            </a:xfrm>
            <a:custGeom>
              <a:avLst/>
              <a:gdLst/>
              <a:ahLst/>
              <a:cxnLst/>
              <a:rect l="l" t="t" r="r" b="b"/>
              <a:pathLst>
                <a:path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6" name="Google Shape;14526;p67"/>
            <p:cNvSpPr/>
            <p:nvPr/>
          </p:nvSpPr>
          <p:spPr>
            <a:xfrm>
              <a:off x="7990927" y="419366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7" name="Google Shape;14527;p67"/>
            <p:cNvSpPr/>
            <p:nvPr/>
          </p:nvSpPr>
          <p:spPr>
            <a:xfrm>
              <a:off x="7977703" y="41853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8" name="Google Shape;14528;p67"/>
            <p:cNvSpPr/>
            <p:nvPr/>
          </p:nvSpPr>
          <p:spPr>
            <a:xfrm>
              <a:off x="8002507" y="420520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29" name="Google Shape;14529;p67"/>
            <p:cNvSpPr/>
            <p:nvPr/>
          </p:nvSpPr>
          <p:spPr>
            <a:xfrm>
              <a:off x="7986819" y="419777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0" name="Google Shape;14530;p67"/>
            <p:cNvSpPr/>
            <p:nvPr/>
          </p:nvSpPr>
          <p:spPr>
            <a:xfrm>
              <a:off x="7977703" y="41853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1" name="Google Shape;14531;p67"/>
            <p:cNvSpPr/>
            <p:nvPr/>
          </p:nvSpPr>
          <p:spPr>
            <a:xfrm>
              <a:off x="7986819" y="41903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2" name="Google Shape;14532;p67"/>
            <p:cNvSpPr/>
            <p:nvPr/>
          </p:nvSpPr>
          <p:spPr>
            <a:xfrm>
              <a:off x="7986819" y="41903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3" name="Google Shape;14533;p67"/>
            <p:cNvSpPr/>
            <p:nvPr/>
          </p:nvSpPr>
          <p:spPr>
            <a:xfrm>
              <a:off x="7978564" y="4184547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4" name="Google Shape;14534;p67"/>
            <p:cNvSpPr/>
            <p:nvPr/>
          </p:nvSpPr>
          <p:spPr>
            <a:xfrm>
              <a:off x="7984315" y="418787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5" name="Google Shape;14535;p67"/>
            <p:cNvSpPr/>
            <p:nvPr/>
          </p:nvSpPr>
          <p:spPr>
            <a:xfrm>
              <a:off x="7998360" y="419859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6" name="Google Shape;14536;p67"/>
            <p:cNvSpPr/>
            <p:nvPr/>
          </p:nvSpPr>
          <p:spPr>
            <a:xfrm>
              <a:off x="7994252" y="42019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7" name="Google Shape;14537;p67"/>
            <p:cNvSpPr/>
            <p:nvPr/>
          </p:nvSpPr>
          <p:spPr>
            <a:xfrm>
              <a:off x="7994252" y="4201095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0"/>
                    <a:pt x="0" y="21"/>
                    <a:pt x="0" y="21"/>
                  </a:cubicBez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8" name="Google Shape;14538;p67"/>
            <p:cNvSpPr/>
            <p:nvPr/>
          </p:nvSpPr>
          <p:spPr>
            <a:xfrm>
              <a:off x="7994252" y="420109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39" name="Google Shape;14539;p67"/>
            <p:cNvSpPr/>
            <p:nvPr/>
          </p:nvSpPr>
          <p:spPr>
            <a:xfrm>
              <a:off x="7995895" y="42027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0" name="Google Shape;14540;p67"/>
            <p:cNvSpPr/>
            <p:nvPr/>
          </p:nvSpPr>
          <p:spPr>
            <a:xfrm>
              <a:off x="7995895" y="42027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1" name="Google Shape;14541;p67"/>
            <p:cNvSpPr/>
            <p:nvPr/>
          </p:nvSpPr>
          <p:spPr>
            <a:xfrm>
              <a:off x="7992609" y="420109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2" name="Google Shape;14542;p67"/>
            <p:cNvSpPr/>
            <p:nvPr/>
          </p:nvSpPr>
          <p:spPr>
            <a:xfrm>
              <a:off x="7977703" y="4184429"/>
              <a:ext cx="28168" cy="22026"/>
            </a:xfrm>
            <a:custGeom>
              <a:avLst/>
              <a:gdLst/>
              <a:ahLst/>
              <a:cxnLst/>
              <a:rect l="l" t="t" r="r" b="b"/>
              <a:pathLst>
                <a:path w="720" h="563" extrusionOk="0">
                  <a:moveTo>
                    <a:pt x="444" y="299"/>
                  </a:moveTo>
                  <a:cubicBezTo>
                    <a:pt x="459" y="299"/>
                    <a:pt x="454" y="309"/>
                    <a:pt x="455" y="309"/>
                  </a:cubicBezTo>
                  <a:cubicBezTo>
                    <a:pt x="456" y="309"/>
                    <a:pt x="459" y="306"/>
                    <a:pt x="466" y="299"/>
                  </a:cubicBezTo>
                  <a:close/>
                  <a:moveTo>
                    <a:pt x="44" y="1"/>
                  </a:moveTo>
                  <a:cubicBezTo>
                    <a:pt x="37" y="1"/>
                    <a:pt x="30" y="2"/>
                    <a:pt x="22" y="4"/>
                  </a:cubicBezTo>
                  <a:cubicBezTo>
                    <a:pt x="22" y="4"/>
                    <a:pt x="1" y="4"/>
                    <a:pt x="1" y="25"/>
                  </a:cubicBezTo>
                  <a:cubicBezTo>
                    <a:pt x="1" y="25"/>
                    <a:pt x="10" y="15"/>
                    <a:pt x="17" y="15"/>
                  </a:cubicBezTo>
                  <a:cubicBezTo>
                    <a:pt x="20" y="15"/>
                    <a:pt x="22" y="18"/>
                    <a:pt x="22" y="25"/>
                  </a:cubicBezTo>
                  <a:lnTo>
                    <a:pt x="1" y="25"/>
                  </a:lnTo>
                  <a:cubicBezTo>
                    <a:pt x="1" y="35"/>
                    <a:pt x="1" y="35"/>
                    <a:pt x="1" y="35"/>
                  </a:cubicBezTo>
                  <a:cubicBezTo>
                    <a:pt x="1" y="35"/>
                    <a:pt x="1" y="35"/>
                    <a:pt x="1" y="46"/>
                  </a:cubicBezTo>
                  <a:cubicBezTo>
                    <a:pt x="1" y="67"/>
                    <a:pt x="1" y="67"/>
                    <a:pt x="1" y="67"/>
                  </a:cubicBezTo>
                  <a:cubicBezTo>
                    <a:pt x="1" y="88"/>
                    <a:pt x="1" y="109"/>
                    <a:pt x="1" y="109"/>
                  </a:cubicBezTo>
                  <a:cubicBezTo>
                    <a:pt x="1" y="109"/>
                    <a:pt x="1" y="130"/>
                    <a:pt x="1" y="130"/>
                  </a:cubicBezTo>
                  <a:cubicBezTo>
                    <a:pt x="1" y="152"/>
                    <a:pt x="22" y="152"/>
                    <a:pt x="22" y="173"/>
                  </a:cubicBezTo>
                  <a:lnTo>
                    <a:pt x="22" y="152"/>
                  </a:lnTo>
                  <a:cubicBezTo>
                    <a:pt x="22" y="173"/>
                    <a:pt x="43" y="194"/>
                    <a:pt x="43" y="194"/>
                  </a:cubicBezTo>
                  <a:cubicBezTo>
                    <a:pt x="64" y="215"/>
                    <a:pt x="85" y="236"/>
                    <a:pt x="106" y="236"/>
                  </a:cubicBezTo>
                  <a:cubicBezTo>
                    <a:pt x="96" y="247"/>
                    <a:pt x="96" y="247"/>
                    <a:pt x="99" y="247"/>
                  </a:cubicBezTo>
                  <a:cubicBezTo>
                    <a:pt x="101" y="247"/>
                    <a:pt x="106" y="247"/>
                    <a:pt x="106" y="257"/>
                  </a:cubicBezTo>
                  <a:cubicBezTo>
                    <a:pt x="128" y="257"/>
                    <a:pt x="128" y="278"/>
                    <a:pt x="128" y="278"/>
                  </a:cubicBezTo>
                  <a:cubicBezTo>
                    <a:pt x="128" y="278"/>
                    <a:pt x="149" y="278"/>
                    <a:pt x="149" y="299"/>
                  </a:cubicBezTo>
                  <a:lnTo>
                    <a:pt x="149" y="278"/>
                  </a:lnTo>
                  <a:cubicBezTo>
                    <a:pt x="149" y="299"/>
                    <a:pt x="170" y="299"/>
                    <a:pt x="149" y="299"/>
                  </a:cubicBezTo>
                  <a:lnTo>
                    <a:pt x="170" y="299"/>
                  </a:lnTo>
                  <a:cubicBezTo>
                    <a:pt x="170" y="299"/>
                    <a:pt x="170" y="321"/>
                    <a:pt x="170" y="321"/>
                  </a:cubicBezTo>
                  <a:lnTo>
                    <a:pt x="212" y="321"/>
                  </a:lnTo>
                  <a:cubicBezTo>
                    <a:pt x="202" y="331"/>
                    <a:pt x="202" y="331"/>
                    <a:pt x="204" y="331"/>
                  </a:cubicBezTo>
                  <a:cubicBezTo>
                    <a:pt x="207" y="331"/>
                    <a:pt x="212" y="331"/>
                    <a:pt x="212" y="342"/>
                  </a:cubicBezTo>
                  <a:lnTo>
                    <a:pt x="233" y="342"/>
                  </a:lnTo>
                  <a:cubicBezTo>
                    <a:pt x="233" y="342"/>
                    <a:pt x="233" y="342"/>
                    <a:pt x="233" y="363"/>
                  </a:cubicBezTo>
                  <a:lnTo>
                    <a:pt x="254" y="363"/>
                  </a:lnTo>
                  <a:cubicBezTo>
                    <a:pt x="275" y="363"/>
                    <a:pt x="254" y="384"/>
                    <a:pt x="254" y="384"/>
                  </a:cubicBezTo>
                  <a:lnTo>
                    <a:pt x="275" y="384"/>
                  </a:lnTo>
                  <a:cubicBezTo>
                    <a:pt x="275" y="405"/>
                    <a:pt x="297" y="405"/>
                    <a:pt x="318" y="405"/>
                  </a:cubicBezTo>
                  <a:cubicBezTo>
                    <a:pt x="318" y="405"/>
                    <a:pt x="339" y="426"/>
                    <a:pt x="318" y="426"/>
                  </a:cubicBezTo>
                  <a:lnTo>
                    <a:pt x="339" y="426"/>
                  </a:lnTo>
                  <a:cubicBezTo>
                    <a:pt x="339" y="433"/>
                    <a:pt x="341" y="436"/>
                    <a:pt x="344" y="436"/>
                  </a:cubicBezTo>
                  <a:cubicBezTo>
                    <a:pt x="351" y="436"/>
                    <a:pt x="360" y="426"/>
                    <a:pt x="360" y="426"/>
                  </a:cubicBezTo>
                  <a:cubicBezTo>
                    <a:pt x="360" y="416"/>
                    <a:pt x="360" y="416"/>
                    <a:pt x="360" y="416"/>
                  </a:cubicBezTo>
                  <a:cubicBezTo>
                    <a:pt x="360" y="416"/>
                    <a:pt x="360" y="416"/>
                    <a:pt x="360" y="405"/>
                  </a:cubicBezTo>
                  <a:cubicBezTo>
                    <a:pt x="360" y="412"/>
                    <a:pt x="362" y="414"/>
                    <a:pt x="365" y="414"/>
                  </a:cubicBezTo>
                  <a:cubicBezTo>
                    <a:pt x="372" y="414"/>
                    <a:pt x="381" y="405"/>
                    <a:pt x="381" y="405"/>
                  </a:cubicBezTo>
                  <a:cubicBezTo>
                    <a:pt x="381" y="426"/>
                    <a:pt x="381" y="426"/>
                    <a:pt x="381" y="426"/>
                  </a:cubicBezTo>
                  <a:lnTo>
                    <a:pt x="402" y="426"/>
                  </a:lnTo>
                  <a:cubicBezTo>
                    <a:pt x="423" y="426"/>
                    <a:pt x="423" y="426"/>
                    <a:pt x="423" y="447"/>
                  </a:cubicBezTo>
                  <a:cubicBezTo>
                    <a:pt x="423" y="447"/>
                    <a:pt x="423" y="426"/>
                    <a:pt x="423" y="426"/>
                  </a:cubicBezTo>
                  <a:cubicBezTo>
                    <a:pt x="423" y="433"/>
                    <a:pt x="426" y="436"/>
                    <a:pt x="428" y="436"/>
                  </a:cubicBezTo>
                  <a:cubicBezTo>
                    <a:pt x="433" y="436"/>
                    <a:pt x="437" y="426"/>
                    <a:pt x="423" y="426"/>
                  </a:cubicBezTo>
                  <a:lnTo>
                    <a:pt x="444" y="426"/>
                  </a:lnTo>
                  <a:cubicBezTo>
                    <a:pt x="444" y="426"/>
                    <a:pt x="444" y="426"/>
                    <a:pt x="444" y="447"/>
                  </a:cubicBezTo>
                  <a:cubicBezTo>
                    <a:pt x="444" y="447"/>
                    <a:pt x="444" y="468"/>
                    <a:pt x="444" y="468"/>
                  </a:cubicBezTo>
                  <a:lnTo>
                    <a:pt x="529" y="468"/>
                  </a:lnTo>
                  <a:cubicBezTo>
                    <a:pt x="529" y="468"/>
                    <a:pt x="529" y="468"/>
                    <a:pt x="529" y="490"/>
                  </a:cubicBezTo>
                  <a:lnTo>
                    <a:pt x="571" y="490"/>
                  </a:lnTo>
                  <a:lnTo>
                    <a:pt x="571" y="511"/>
                  </a:lnTo>
                  <a:cubicBezTo>
                    <a:pt x="571" y="490"/>
                    <a:pt x="571" y="490"/>
                    <a:pt x="592" y="490"/>
                  </a:cubicBezTo>
                  <a:cubicBezTo>
                    <a:pt x="582" y="500"/>
                    <a:pt x="582" y="500"/>
                    <a:pt x="584" y="500"/>
                  </a:cubicBezTo>
                  <a:cubicBezTo>
                    <a:pt x="587" y="500"/>
                    <a:pt x="592" y="500"/>
                    <a:pt x="592" y="511"/>
                  </a:cubicBezTo>
                  <a:lnTo>
                    <a:pt x="635" y="511"/>
                  </a:lnTo>
                  <a:cubicBezTo>
                    <a:pt x="635" y="511"/>
                    <a:pt x="635" y="532"/>
                    <a:pt x="635" y="532"/>
                  </a:cubicBezTo>
                  <a:cubicBezTo>
                    <a:pt x="635" y="521"/>
                    <a:pt x="640" y="521"/>
                    <a:pt x="645" y="521"/>
                  </a:cubicBezTo>
                  <a:cubicBezTo>
                    <a:pt x="650" y="521"/>
                    <a:pt x="656" y="521"/>
                    <a:pt x="656" y="511"/>
                  </a:cubicBezTo>
                  <a:cubicBezTo>
                    <a:pt x="656" y="511"/>
                    <a:pt x="656" y="532"/>
                    <a:pt x="656" y="532"/>
                  </a:cubicBezTo>
                  <a:lnTo>
                    <a:pt x="677" y="532"/>
                  </a:lnTo>
                  <a:cubicBezTo>
                    <a:pt x="677" y="553"/>
                    <a:pt x="698" y="553"/>
                    <a:pt x="698" y="553"/>
                  </a:cubicBezTo>
                  <a:cubicBezTo>
                    <a:pt x="698" y="560"/>
                    <a:pt x="698" y="562"/>
                    <a:pt x="699" y="562"/>
                  </a:cubicBezTo>
                  <a:cubicBezTo>
                    <a:pt x="700" y="562"/>
                    <a:pt x="705" y="553"/>
                    <a:pt x="719" y="553"/>
                  </a:cubicBezTo>
                  <a:cubicBezTo>
                    <a:pt x="719" y="542"/>
                    <a:pt x="719" y="542"/>
                    <a:pt x="719" y="542"/>
                  </a:cubicBezTo>
                  <a:cubicBezTo>
                    <a:pt x="719" y="542"/>
                    <a:pt x="719" y="542"/>
                    <a:pt x="719" y="532"/>
                  </a:cubicBezTo>
                  <a:lnTo>
                    <a:pt x="698" y="532"/>
                  </a:lnTo>
                  <a:cubicBezTo>
                    <a:pt x="719" y="532"/>
                    <a:pt x="719" y="511"/>
                    <a:pt x="719" y="511"/>
                  </a:cubicBezTo>
                  <a:lnTo>
                    <a:pt x="719" y="511"/>
                  </a:lnTo>
                  <a:cubicBezTo>
                    <a:pt x="719" y="511"/>
                    <a:pt x="698" y="511"/>
                    <a:pt x="698" y="532"/>
                  </a:cubicBezTo>
                  <a:lnTo>
                    <a:pt x="698" y="511"/>
                  </a:lnTo>
                  <a:cubicBezTo>
                    <a:pt x="698" y="511"/>
                    <a:pt x="698" y="511"/>
                    <a:pt x="698" y="490"/>
                  </a:cubicBezTo>
                  <a:lnTo>
                    <a:pt x="677" y="490"/>
                  </a:lnTo>
                  <a:cubicBezTo>
                    <a:pt x="677" y="490"/>
                    <a:pt x="677" y="468"/>
                    <a:pt x="677" y="468"/>
                  </a:cubicBezTo>
                  <a:lnTo>
                    <a:pt x="656" y="468"/>
                  </a:lnTo>
                  <a:cubicBezTo>
                    <a:pt x="656" y="468"/>
                    <a:pt x="656" y="459"/>
                    <a:pt x="649" y="459"/>
                  </a:cubicBezTo>
                  <a:cubicBezTo>
                    <a:pt x="646" y="459"/>
                    <a:pt x="642" y="461"/>
                    <a:pt x="635" y="468"/>
                  </a:cubicBezTo>
                  <a:cubicBezTo>
                    <a:pt x="635" y="447"/>
                    <a:pt x="635" y="447"/>
                    <a:pt x="635" y="447"/>
                  </a:cubicBezTo>
                  <a:cubicBezTo>
                    <a:pt x="635" y="440"/>
                    <a:pt x="632" y="438"/>
                    <a:pt x="629" y="438"/>
                  </a:cubicBezTo>
                  <a:cubicBezTo>
                    <a:pt x="623" y="438"/>
                    <a:pt x="613" y="447"/>
                    <a:pt x="613" y="447"/>
                  </a:cubicBezTo>
                  <a:cubicBezTo>
                    <a:pt x="613" y="447"/>
                    <a:pt x="613" y="447"/>
                    <a:pt x="613" y="426"/>
                  </a:cubicBezTo>
                  <a:lnTo>
                    <a:pt x="592" y="426"/>
                  </a:lnTo>
                  <a:lnTo>
                    <a:pt x="592" y="405"/>
                  </a:lnTo>
                  <a:lnTo>
                    <a:pt x="571" y="405"/>
                  </a:lnTo>
                  <a:cubicBezTo>
                    <a:pt x="571" y="394"/>
                    <a:pt x="571" y="394"/>
                    <a:pt x="571" y="394"/>
                  </a:cubicBezTo>
                  <a:cubicBezTo>
                    <a:pt x="571" y="394"/>
                    <a:pt x="571" y="394"/>
                    <a:pt x="571" y="384"/>
                  </a:cubicBezTo>
                  <a:cubicBezTo>
                    <a:pt x="564" y="391"/>
                    <a:pt x="559" y="393"/>
                    <a:pt x="556" y="393"/>
                  </a:cubicBezTo>
                  <a:cubicBezTo>
                    <a:pt x="550" y="393"/>
                    <a:pt x="550" y="384"/>
                    <a:pt x="550" y="384"/>
                  </a:cubicBezTo>
                  <a:cubicBezTo>
                    <a:pt x="550" y="384"/>
                    <a:pt x="550" y="384"/>
                    <a:pt x="550" y="363"/>
                  </a:cubicBezTo>
                  <a:cubicBezTo>
                    <a:pt x="550" y="380"/>
                    <a:pt x="550" y="383"/>
                    <a:pt x="540" y="384"/>
                  </a:cubicBezTo>
                  <a:lnTo>
                    <a:pt x="540" y="384"/>
                  </a:lnTo>
                  <a:cubicBezTo>
                    <a:pt x="529" y="383"/>
                    <a:pt x="529" y="380"/>
                    <a:pt x="529" y="363"/>
                  </a:cubicBezTo>
                  <a:lnTo>
                    <a:pt x="508" y="363"/>
                  </a:lnTo>
                  <a:cubicBezTo>
                    <a:pt x="508" y="352"/>
                    <a:pt x="503" y="352"/>
                    <a:pt x="497" y="352"/>
                  </a:cubicBezTo>
                  <a:cubicBezTo>
                    <a:pt x="492" y="352"/>
                    <a:pt x="487" y="352"/>
                    <a:pt x="487" y="342"/>
                  </a:cubicBezTo>
                  <a:cubicBezTo>
                    <a:pt x="487" y="342"/>
                    <a:pt x="487" y="321"/>
                    <a:pt x="487" y="321"/>
                  </a:cubicBezTo>
                  <a:lnTo>
                    <a:pt x="466" y="321"/>
                  </a:lnTo>
                  <a:lnTo>
                    <a:pt x="444" y="299"/>
                  </a:lnTo>
                  <a:cubicBezTo>
                    <a:pt x="430" y="299"/>
                    <a:pt x="435" y="290"/>
                    <a:pt x="434" y="290"/>
                  </a:cubicBezTo>
                  <a:lnTo>
                    <a:pt x="434" y="290"/>
                  </a:lnTo>
                  <a:cubicBezTo>
                    <a:pt x="433" y="290"/>
                    <a:pt x="430" y="292"/>
                    <a:pt x="423" y="299"/>
                  </a:cubicBezTo>
                  <a:cubicBezTo>
                    <a:pt x="423" y="289"/>
                    <a:pt x="418" y="289"/>
                    <a:pt x="415" y="289"/>
                  </a:cubicBezTo>
                  <a:cubicBezTo>
                    <a:pt x="413" y="289"/>
                    <a:pt x="413" y="289"/>
                    <a:pt x="423" y="278"/>
                  </a:cubicBezTo>
                  <a:lnTo>
                    <a:pt x="402" y="278"/>
                  </a:lnTo>
                  <a:cubicBezTo>
                    <a:pt x="402" y="257"/>
                    <a:pt x="381" y="257"/>
                    <a:pt x="381" y="257"/>
                  </a:cubicBezTo>
                  <a:cubicBezTo>
                    <a:pt x="360" y="257"/>
                    <a:pt x="360" y="257"/>
                    <a:pt x="360" y="236"/>
                  </a:cubicBezTo>
                  <a:lnTo>
                    <a:pt x="339" y="236"/>
                  </a:lnTo>
                  <a:cubicBezTo>
                    <a:pt x="339" y="236"/>
                    <a:pt x="339" y="215"/>
                    <a:pt x="339" y="215"/>
                  </a:cubicBezTo>
                  <a:cubicBezTo>
                    <a:pt x="339" y="236"/>
                    <a:pt x="339" y="236"/>
                    <a:pt x="318" y="236"/>
                  </a:cubicBezTo>
                  <a:cubicBezTo>
                    <a:pt x="318" y="236"/>
                    <a:pt x="318" y="215"/>
                    <a:pt x="318" y="215"/>
                  </a:cubicBezTo>
                  <a:cubicBezTo>
                    <a:pt x="304" y="215"/>
                    <a:pt x="308" y="206"/>
                    <a:pt x="307" y="206"/>
                  </a:cubicBezTo>
                  <a:lnTo>
                    <a:pt x="307" y="206"/>
                  </a:lnTo>
                  <a:cubicBezTo>
                    <a:pt x="306" y="206"/>
                    <a:pt x="304" y="208"/>
                    <a:pt x="297" y="215"/>
                  </a:cubicBezTo>
                  <a:cubicBezTo>
                    <a:pt x="297" y="194"/>
                    <a:pt x="275" y="194"/>
                    <a:pt x="275" y="173"/>
                  </a:cubicBezTo>
                  <a:lnTo>
                    <a:pt x="254" y="173"/>
                  </a:lnTo>
                  <a:cubicBezTo>
                    <a:pt x="254" y="173"/>
                    <a:pt x="254" y="152"/>
                    <a:pt x="233" y="152"/>
                  </a:cubicBezTo>
                  <a:lnTo>
                    <a:pt x="212" y="152"/>
                  </a:lnTo>
                  <a:cubicBezTo>
                    <a:pt x="212" y="152"/>
                    <a:pt x="212" y="130"/>
                    <a:pt x="212" y="130"/>
                  </a:cubicBezTo>
                  <a:cubicBezTo>
                    <a:pt x="191" y="130"/>
                    <a:pt x="191" y="109"/>
                    <a:pt x="191" y="109"/>
                  </a:cubicBezTo>
                  <a:lnTo>
                    <a:pt x="170" y="109"/>
                  </a:lnTo>
                  <a:cubicBezTo>
                    <a:pt x="170" y="88"/>
                    <a:pt x="170" y="88"/>
                    <a:pt x="170" y="88"/>
                  </a:cubicBezTo>
                  <a:cubicBezTo>
                    <a:pt x="170" y="88"/>
                    <a:pt x="117" y="1"/>
                    <a:pt x="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3" name="Google Shape;14543;p67"/>
            <p:cNvSpPr/>
            <p:nvPr/>
          </p:nvSpPr>
          <p:spPr>
            <a:xfrm>
              <a:off x="7995895" y="42027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4" name="Google Shape;14544;p67"/>
            <p:cNvSpPr/>
            <p:nvPr/>
          </p:nvSpPr>
          <p:spPr>
            <a:xfrm>
              <a:off x="7993430" y="420109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5" name="Google Shape;14545;p67"/>
            <p:cNvSpPr/>
            <p:nvPr/>
          </p:nvSpPr>
          <p:spPr>
            <a:xfrm>
              <a:off x="7992609" y="420109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6" name="Google Shape;14546;p67"/>
            <p:cNvSpPr/>
            <p:nvPr/>
          </p:nvSpPr>
          <p:spPr>
            <a:xfrm>
              <a:off x="7998360" y="42027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7" name="Google Shape;14547;p67"/>
            <p:cNvSpPr/>
            <p:nvPr/>
          </p:nvSpPr>
          <p:spPr>
            <a:xfrm>
              <a:off x="8002507" y="420520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8" name="Google Shape;14548;p67"/>
            <p:cNvSpPr/>
            <p:nvPr/>
          </p:nvSpPr>
          <p:spPr>
            <a:xfrm>
              <a:off x="8001685" y="4204381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49" name="Google Shape;14549;p67"/>
            <p:cNvSpPr/>
            <p:nvPr/>
          </p:nvSpPr>
          <p:spPr>
            <a:xfrm>
              <a:off x="7996717" y="42027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0" name="Google Shape;14550;p67"/>
            <p:cNvSpPr/>
            <p:nvPr/>
          </p:nvSpPr>
          <p:spPr>
            <a:xfrm>
              <a:off x="8001685" y="420438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1" name="Google Shape;14551;p67"/>
            <p:cNvSpPr/>
            <p:nvPr/>
          </p:nvSpPr>
          <p:spPr>
            <a:xfrm>
              <a:off x="8002507" y="420520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2" name="Google Shape;14552;p67"/>
            <p:cNvSpPr/>
            <p:nvPr/>
          </p:nvSpPr>
          <p:spPr>
            <a:xfrm>
              <a:off x="8000042" y="420356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3" name="Google Shape;14553;p67"/>
            <p:cNvSpPr/>
            <p:nvPr/>
          </p:nvSpPr>
          <p:spPr>
            <a:xfrm>
              <a:off x="8001685" y="420520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4" name="Google Shape;14554;p67"/>
            <p:cNvSpPr/>
            <p:nvPr/>
          </p:nvSpPr>
          <p:spPr>
            <a:xfrm>
              <a:off x="8002507" y="420520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5" name="Google Shape;14555;p67"/>
            <p:cNvSpPr/>
            <p:nvPr/>
          </p:nvSpPr>
          <p:spPr>
            <a:xfrm>
              <a:off x="8000863" y="420438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6" name="Google Shape;14556;p67"/>
            <p:cNvSpPr/>
            <p:nvPr/>
          </p:nvSpPr>
          <p:spPr>
            <a:xfrm>
              <a:off x="7990927" y="426306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7" name="Google Shape;14557;p67"/>
            <p:cNvSpPr/>
            <p:nvPr/>
          </p:nvSpPr>
          <p:spPr>
            <a:xfrm>
              <a:off x="7990105" y="42597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8" name="Google Shape;14558;p67"/>
            <p:cNvSpPr/>
            <p:nvPr/>
          </p:nvSpPr>
          <p:spPr>
            <a:xfrm>
              <a:off x="7991748" y="426552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59" name="Google Shape;14559;p67"/>
            <p:cNvSpPr/>
            <p:nvPr/>
          </p:nvSpPr>
          <p:spPr>
            <a:xfrm>
              <a:off x="7985997" y="4251484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0" name="Google Shape;14560;p67"/>
            <p:cNvSpPr/>
            <p:nvPr/>
          </p:nvSpPr>
          <p:spPr>
            <a:xfrm>
              <a:off x="7988462" y="425645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1" name="Google Shape;14561;p67"/>
            <p:cNvSpPr/>
            <p:nvPr/>
          </p:nvSpPr>
          <p:spPr>
            <a:xfrm>
              <a:off x="7990927" y="426721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2" name="Google Shape;14562;p67"/>
            <p:cNvSpPr/>
            <p:nvPr/>
          </p:nvSpPr>
          <p:spPr>
            <a:xfrm>
              <a:off x="7992609" y="42688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3" name="Google Shape;14563;p67"/>
            <p:cNvSpPr/>
            <p:nvPr/>
          </p:nvSpPr>
          <p:spPr>
            <a:xfrm>
              <a:off x="7992609" y="426803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4" name="Google Shape;14564;p67"/>
            <p:cNvSpPr/>
            <p:nvPr/>
          </p:nvSpPr>
          <p:spPr>
            <a:xfrm>
              <a:off x="7992609" y="426803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5" name="Google Shape;14565;p67"/>
            <p:cNvSpPr/>
            <p:nvPr/>
          </p:nvSpPr>
          <p:spPr>
            <a:xfrm>
              <a:off x="7975239" y="424405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6" name="Google Shape;14566;p67"/>
            <p:cNvSpPr/>
            <p:nvPr/>
          </p:nvSpPr>
          <p:spPr>
            <a:xfrm>
              <a:off x="7982672" y="424569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7" name="Google Shape;14567;p67"/>
            <p:cNvSpPr/>
            <p:nvPr/>
          </p:nvSpPr>
          <p:spPr>
            <a:xfrm>
              <a:off x="7976882" y="4243229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8" name="Google Shape;14568;p67"/>
            <p:cNvSpPr/>
            <p:nvPr/>
          </p:nvSpPr>
          <p:spPr>
            <a:xfrm>
              <a:off x="7989283" y="4266350"/>
              <a:ext cx="39" cy="900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22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69" name="Google Shape;14569;p67"/>
            <p:cNvSpPr/>
            <p:nvPr/>
          </p:nvSpPr>
          <p:spPr>
            <a:xfrm>
              <a:off x="7976060" y="42473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0" name="Google Shape;14570;p67"/>
            <p:cNvSpPr/>
            <p:nvPr/>
          </p:nvSpPr>
          <p:spPr>
            <a:xfrm>
              <a:off x="7976060" y="424322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1" name="Google Shape;14571;p67"/>
            <p:cNvSpPr/>
            <p:nvPr/>
          </p:nvSpPr>
          <p:spPr>
            <a:xfrm>
              <a:off x="7978564" y="4239082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2" name="Google Shape;14572;p67"/>
            <p:cNvSpPr/>
            <p:nvPr/>
          </p:nvSpPr>
          <p:spPr>
            <a:xfrm>
              <a:off x="7978564" y="4238261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3" name="Google Shape;14573;p67"/>
            <p:cNvSpPr/>
            <p:nvPr/>
          </p:nvSpPr>
          <p:spPr>
            <a:xfrm>
              <a:off x="7975239" y="4244051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4" name="Google Shape;14574;p67"/>
            <p:cNvSpPr/>
            <p:nvPr/>
          </p:nvSpPr>
          <p:spPr>
            <a:xfrm>
              <a:off x="7976060" y="423497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5" name="Google Shape;14575;p67"/>
            <p:cNvSpPr/>
            <p:nvPr/>
          </p:nvSpPr>
          <p:spPr>
            <a:xfrm>
              <a:off x="7988462" y="425645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6" name="Google Shape;14576;p67"/>
            <p:cNvSpPr/>
            <p:nvPr/>
          </p:nvSpPr>
          <p:spPr>
            <a:xfrm>
              <a:off x="7983493" y="425645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7" name="Google Shape;14577;p67"/>
            <p:cNvSpPr/>
            <p:nvPr/>
          </p:nvSpPr>
          <p:spPr>
            <a:xfrm>
              <a:off x="7982672" y="42556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8" name="Google Shape;14578;p67"/>
            <p:cNvSpPr/>
            <p:nvPr/>
          </p:nvSpPr>
          <p:spPr>
            <a:xfrm>
              <a:off x="7984315" y="42589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79" name="Google Shape;14579;p67"/>
            <p:cNvSpPr/>
            <p:nvPr/>
          </p:nvSpPr>
          <p:spPr>
            <a:xfrm>
              <a:off x="7984315" y="425809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0" name="Google Shape;14580;p67"/>
            <p:cNvSpPr/>
            <p:nvPr/>
          </p:nvSpPr>
          <p:spPr>
            <a:xfrm>
              <a:off x="7981850" y="425480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1" name="Google Shape;14581;p67"/>
            <p:cNvSpPr/>
            <p:nvPr/>
          </p:nvSpPr>
          <p:spPr>
            <a:xfrm>
              <a:off x="7970270" y="4233331"/>
              <a:ext cx="22378" cy="37010"/>
            </a:xfrm>
            <a:custGeom>
              <a:avLst/>
              <a:gdLst/>
              <a:ahLst/>
              <a:cxnLst/>
              <a:rect l="l" t="t" r="r" b="b"/>
              <a:pathLst>
                <a:path w="572" h="946" extrusionOk="0">
                  <a:moveTo>
                    <a:pt x="163" y="202"/>
                  </a:moveTo>
                  <a:cubicBezTo>
                    <a:pt x="164" y="202"/>
                    <a:pt x="164" y="202"/>
                    <a:pt x="164" y="202"/>
                  </a:cubicBezTo>
                  <a:lnTo>
                    <a:pt x="164" y="202"/>
                  </a:lnTo>
                  <a:cubicBezTo>
                    <a:pt x="163" y="202"/>
                    <a:pt x="162" y="202"/>
                    <a:pt x="161" y="203"/>
                  </a:cubicBezTo>
                  <a:lnTo>
                    <a:pt x="161" y="203"/>
                  </a:lnTo>
                  <a:lnTo>
                    <a:pt x="161" y="202"/>
                  </a:lnTo>
                  <a:lnTo>
                    <a:pt x="161" y="202"/>
                  </a:lnTo>
                  <a:cubicBezTo>
                    <a:pt x="162" y="202"/>
                    <a:pt x="163" y="202"/>
                    <a:pt x="163" y="202"/>
                  </a:cubicBezTo>
                  <a:close/>
                  <a:moveTo>
                    <a:pt x="423" y="528"/>
                  </a:moveTo>
                  <a:lnTo>
                    <a:pt x="429" y="534"/>
                  </a:lnTo>
                  <a:lnTo>
                    <a:pt x="429" y="534"/>
                  </a:lnTo>
                  <a:cubicBezTo>
                    <a:pt x="435" y="528"/>
                    <a:pt x="444" y="528"/>
                    <a:pt x="444" y="528"/>
                  </a:cubicBezTo>
                  <a:close/>
                  <a:moveTo>
                    <a:pt x="149" y="0"/>
                  </a:moveTo>
                  <a:lnTo>
                    <a:pt x="1" y="85"/>
                  </a:lnTo>
                  <a:cubicBezTo>
                    <a:pt x="1" y="98"/>
                    <a:pt x="28" y="175"/>
                    <a:pt x="64" y="227"/>
                  </a:cubicBezTo>
                  <a:lnTo>
                    <a:pt x="64" y="227"/>
                  </a:lnTo>
                  <a:lnTo>
                    <a:pt x="64" y="232"/>
                  </a:lnTo>
                  <a:lnTo>
                    <a:pt x="68" y="232"/>
                  </a:lnTo>
                  <a:cubicBezTo>
                    <a:pt x="74" y="240"/>
                    <a:pt x="79" y="247"/>
                    <a:pt x="85" y="252"/>
                  </a:cubicBezTo>
                  <a:lnTo>
                    <a:pt x="85" y="252"/>
                  </a:lnTo>
                  <a:cubicBezTo>
                    <a:pt x="85" y="254"/>
                    <a:pt x="85" y="254"/>
                    <a:pt x="85" y="254"/>
                  </a:cubicBezTo>
                  <a:cubicBezTo>
                    <a:pt x="85" y="254"/>
                    <a:pt x="86" y="254"/>
                    <a:pt x="86" y="254"/>
                  </a:cubicBezTo>
                  <a:lnTo>
                    <a:pt x="86" y="254"/>
                  </a:lnTo>
                  <a:cubicBezTo>
                    <a:pt x="93" y="260"/>
                    <a:pt x="99" y="265"/>
                    <a:pt x="106" y="268"/>
                  </a:cubicBezTo>
                  <a:lnTo>
                    <a:pt x="106" y="268"/>
                  </a:lnTo>
                  <a:cubicBezTo>
                    <a:pt x="106" y="270"/>
                    <a:pt x="106" y="272"/>
                    <a:pt x="106" y="275"/>
                  </a:cubicBezTo>
                  <a:cubicBezTo>
                    <a:pt x="106" y="296"/>
                    <a:pt x="128" y="296"/>
                    <a:pt x="128" y="317"/>
                  </a:cubicBezTo>
                  <a:cubicBezTo>
                    <a:pt x="128" y="338"/>
                    <a:pt x="149" y="338"/>
                    <a:pt x="149" y="338"/>
                  </a:cubicBezTo>
                  <a:cubicBezTo>
                    <a:pt x="149" y="338"/>
                    <a:pt x="149" y="359"/>
                    <a:pt x="149" y="359"/>
                  </a:cubicBezTo>
                  <a:cubicBezTo>
                    <a:pt x="170" y="359"/>
                    <a:pt x="149" y="380"/>
                    <a:pt x="170" y="380"/>
                  </a:cubicBezTo>
                  <a:lnTo>
                    <a:pt x="170" y="401"/>
                  </a:lnTo>
                  <a:lnTo>
                    <a:pt x="191" y="401"/>
                  </a:lnTo>
                  <a:cubicBezTo>
                    <a:pt x="191" y="401"/>
                    <a:pt x="191" y="422"/>
                    <a:pt x="191" y="422"/>
                  </a:cubicBezTo>
                  <a:cubicBezTo>
                    <a:pt x="191" y="444"/>
                    <a:pt x="212" y="465"/>
                    <a:pt x="212" y="465"/>
                  </a:cubicBezTo>
                  <a:lnTo>
                    <a:pt x="233" y="465"/>
                  </a:lnTo>
                  <a:lnTo>
                    <a:pt x="233" y="486"/>
                  </a:lnTo>
                  <a:lnTo>
                    <a:pt x="233" y="507"/>
                  </a:lnTo>
                  <a:cubicBezTo>
                    <a:pt x="233" y="518"/>
                    <a:pt x="238" y="518"/>
                    <a:pt x="246" y="518"/>
                  </a:cubicBezTo>
                  <a:cubicBezTo>
                    <a:pt x="254" y="518"/>
                    <a:pt x="265" y="518"/>
                    <a:pt x="275" y="528"/>
                  </a:cubicBezTo>
                  <a:lnTo>
                    <a:pt x="296" y="528"/>
                  </a:lnTo>
                  <a:cubicBezTo>
                    <a:pt x="296" y="549"/>
                    <a:pt x="296" y="549"/>
                    <a:pt x="296" y="549"/>
                  </a:cubicBezTo>
                  <a:cubicBezTo>
                    <a:pt x="296" y="549"/>
                    <a:pt x="296" y="549"/>
                    <a:pt x="296" y="570"/>
                  </a:cubicBezTo>
                  <a:cubicBezTo>
                    <a:pt x="296" y="570"/>
                    <a:pt x="296" y="549"/>
                    <a:pt x="318" y="549"/>
                  </a:cubicBezTo>
                  <a:cubicBezTo>
                    <a:pt x="318" y="549"/>
                    <a:pt x="318" y="549"/>
                    <a:pt x="318" y="570"/>
                  </a:cubicBezTo>
                  <a:lnTo>
                    <a:pt x="339" y="570"/>
                  </a:lnTo>
                  <a:cubicBezTo>
                    <a:pt x="339" y="591"/>
                    <a:pt x="318" y="591"/>
                    <a:pt x="318" y="591"/>
                  </a:cubicBezTo>
                  <a:lnTo>
                    <a:pt x="339" y="591"/>
                  </a:lnTo>
                  <a:cubicBezTo>
                    <a:pt x="339" y="613"/>
                    <a:pt x="339" y="613"/>
                    <a:pt x="339" y="613"/>
                  </a:cubicBezTo>
                  <a:cubicBezTo>
                    <a:pt x="339" y="613"/>
                    <a:pt x="339" y="634"/>
                    <a:pt x="339" y="634"/>
                  </a:cubicBezTo>
                  <a:lnTo>
                    <a:pt x="360" y="634"/>
                  </a:lnTo>
                  <a:cubicBezTo>
                    <a:pt x="360" y="655"/>
                    <a:pt x="360" y="655"/>
                    <a:pt x="360" y="655"/>
                  </a:cubicBezTo>
                  <a:cubicBezTo>
                    <a:pt x="367" y="662"/>
                    <a:pt x="372" y="664"/>
                    <a:pt x="376" y="664"/>
                  </a:cubicBezTo>
                  <a:cubicBezTo>
                    <a:pt x="383" y="664"/>
                    <a:pt x="388" y="655"/>
                    <a:pt x="402" y="655"/>
                  </a:cubicBezTo>
                  <a:cubicBezTo>
                    <a:pt x="381" y="676"/>
                    <a:pt x="381" y="676"/>
                    <a:pt x="381" y="676"/>
                  </a:cubicBezTo>
                  <a:cubicBezTo>
                    <a:pt x="381" y="676"/>
                    <a:pt x="402" y="697"/>
                    <a:pt x="402" y="697"/>
                  </a:cubicBezTo>
                  <a:lnTo>
                    <a:pt x="423" y="697"/>
                  </a:lnTo>
                  <a:cubicBezTo>
                    <a:pt x="402" y="718"/>
                    <a:pt x="402" y="718"/>
                    <a:pt x="402" y="718"/>
                  </a:cubicBezTo>
                  <a:cubicBezTo>
                    <a:pt x="413" y="729"/>
                    <a:pt x="418" y="729"/>
                    <a:pt x="421" y="729"/>
                  </a:cubicBezTo>
                  <a:cubicBezTo>
                    <a:pt x="423" y="729"/>
                    <a:pt x="423" y="729"/>
                    <a:pt x="423" y="739"/>
                  </a:cubicBezTo>
                  <a:lnTo>
                    <a:pt x="423" y="718"/>
                  </a:lnTo>
                  <a:cubicBezTo>
                    <a:pt x="444" y="739"/>
                    <a:pt x="444" y="739"/>
                    <a:pt x="444" y="739"/>
                  </a:cubicBezTo>
                  <a:cubicBezTo>
                    <a:pt x="444" y="739"/>
                    <a:pt x="444" y="760"/>
                    <a:pt x="444" y="760"/>
                  </a:cubicBezTo>
                  <a:lnTo>
                    <a:pt x="465" y="760"/>
                  </a:lnTo>
                  <a:cubicBezTo>
                    <a:pt x="444" y="760"/>
                    <a:pt x="465" y="782"/>
                    <a:pt x="465" y="782"/>
                  </a:cubicBezTo>
                  <a:cubicBezTo>
                    <a:pt x="465" y="792"/>
                    <a:pt x="465" y="792"/>
                    <a:pt x="465" y="792"/>
                  </a:cubicBezTo>
                  <a:cubicBezTo>
                    <a:pt x="465" y="792"/>
                    <a:pt x="465" y="792"/>
                    <a:pt x="465" y="803"/>
                  </a:cubicBezTo>
                  <a:cubicBezTo>
                    <a:pt x="465" y="803"/>
                    <a:pt x="465" y="824"/>
                    <a:pt x="465" y="824"/>
                  </a:cubicBezTo>
                  <a:lnTo>
                    <a:pt x="508" y="824"/>
                  </a:lnTo>
                  <a:cubicBezTo>
                    <a:pt x="508" y="824"/>
                    <a:pt x="487" y="845"/>
                    <a:pt x="487" y="845"/>
                  </a:cubicBezTo>
                  <a:lnTo>
                    <a:pt x="508" y="845"/>
                  </a:lnTo>
                  <a:cubicBezTo>
                    <a:pt x="508" y="845"/>
                    <a:pt x="508" y="866"/>
                    <a:pt x="508" y="866"/>
                  </a:cubicBezTo>
                  <a:lnTo>
                    <a:pt x="529" y="866"/>
                  </a:lnTo>
                  <a:cubicBezTo>
                    <a:pt x="529" y="866"/>
                    <a:pt x="529" y="866"/>
                    <a:pt x="529" y="887"/>
                  </a:cubicBezTo>
                  <a:cubicBezTo>
                    <a:pt x="529" y="908"/>
                    <a:pt x="529" y="908"/>
                    <a:pt x="550" y="908"/>
                  </a:cubicBezTo>
                  <a:lnTo>
                    <a:pt x="571" y="887"/>
                  </a:lnTo>
                  <a:lnTo>
                    <a:pt x="571" y="887"/>
                  </a:lnTo>
                  <a:cubicBezTo>
                    <a:pt x="564" y="894"/>
                    <a:pt x="559" y="897"/>
                    <a:pt x="556" y="897"/>
                  </a:cubicBezTo>
                  <a:cubicBezTo>
                    <a:pt x="550" y="897"/>
                    <a:pt x="550" y="887"/>
                    <a:pt x="550" y="887"/>
                  </a:cubicBezTo>
                  <a:lnTo>
                    <a:pt x="571" y="887"/>
                  </a:lnTo>
                  <a:cubicBezTo>
                    <a:pt x="571" y="887"/>
                    <a:pt x="571" y="866"/>
                    <a:pt x="571" y="866"/>
                  </a:cubicBezTo>
                  <a:cubicBezTo>
                    <a:pt x="550" y="866"/>
                    <a:pt x="550" y="845"/>
                    <a:pt x="550" y="845"/>
                  </a:cubicBezTo>
                  <a:cubicBezTo>
                    <a:pt x="550" y="845"/>
                    <a:pt x="550" y="824"/>
                    <a:pt x="571" y="824"/>
                  </a:cubicBezTo>
                  <a:lnTo>
                    <a:pt x="550" y="824"/>
                  </a:lnTo>
                  <a:cubicBezTo>
                    <a:pt x="550" y="803"/>
                    <a:pt x="550" y="803"/>
                    <a:pt x="550" y="803"/>
                  </a:cubicBezTo>
                  <a:cubicBezTo>
                    <a:pt x="550" y="782"/>
                    <a:pt x="550" y="782"/>
                    <a:pt x="529" y="782"/>
                  </a:cubicBezTo>
                  <a:cubicBezTo>
                    <a:pt x="529" y="782"/>
                    <a:pt x="550" y="782"/>
                    <a:pt x="550" y="760"/>
                  </a:cubicBezTo>
                  <a:lnTo>
                    <a:pt x="529" y="760"/>
                  </a:lnTo>
                  <a:cubicBezTo>
                    <a:pt x="529" y="750"/>
                    <a:pt x="524" y="750"/>
                    <a:pt x="521" y="750"/>
                  </a:cubicBezTo>
                  <a:cubicBezTo>
                    <a:pt x="518" y="750"/>
                    <a:pt x="518" y="750"/>
                    <a:pt x="529" y="739"/>
                  </a:cubicBezTo>
                  <a:lnTo>
                    <a:pt x="508" y="739"/>
                  </a:lnTo>
                  <a:cubicBezTo>
                    <a:pt x="529" y="739"/>
                    <a:pt x="508" y="718"/>
                    <a:pt x="508" y="718"/>
                  </a:cubicBezTo>
                  <a:cubicBezTo>
                    <a:pt x="508" y="697"/>
                    <a:pt x="508" y="697"/>
                    <a:pt x="508" y="697"/>
                  </a:cubicBezTo>
                  <a:cubicBezTo>
                    <a:pt x="487" y="676"/>
                    <a:pt x="508" y="676"/>
                    <a:pt x="487" y="676"/>
                  </a:cubicBezTo>
                  <a:lnTo>
                    <a:pt x="487" y="655"/>
                  </a:lnTo>
                  <a:cubicBezTo>
                    <a:pt x="465" y="655"/>
                    <a:pt x="487" y="634"/>
                    <a:pt x="465" y="613"/>
                  </a:cubicBezTo>
                  <a:cubicBezTo>
                    <a:pt x="465" y="613"/>
                    <a:pt x="465" y="613"/>
                    <a:pt x="465" y="591"/>
                  </a:cubicBezTo>
                  <a:cubicBezTo>
                    <a:pt x="465" y="570"/>
                    <a:pt x="444" y="570"/>
                    <a:pt x="465" y="570"/>
                  </a:cubicBezTo>
                  <a:lnTo>
                    <a:pt x="444" y="570"/>
                  </a:lnTo>
                  <a:lnTo>
                    <a:pt x="444" y="549"/>
                  </a:lnTo>
                  <a:lnTo>
                    <a:pt x="429" y="534"/>
                  </a:lnTo>
                  <a:lnTo>
                    <a:pt x="429" y="534"/>
                  </a:lnTo>
                  <a:cubicBezTo>
                    <a:pt x="426" y="537"/>
                    <a:pt x="423" y="542"/>
                    <a:pt x="423" y="549"/>
                  </a:cubicBezTo>
                  <a:cubicBezTo>
                    <a:pt x="423" y="528"/>
                    <a:pt x="423" y="528"/>
                    <a:pt x="423" y="528"/>
                  </a:cubicBezTo>
                  <a:cubicBezTo>
                    <a:pt x="423" y="528"/>
                    <a:pt x="444" y="507"/>
                    <a:pt x="423" y="507"/>
                  </a:cubicBezTo>
                  <a:cubicBezTo>
                    <a:pt x="423" y="486"/>
                    <a:pt x="423" y="486"/>
                    <a:pt x="402" y="486"/>
                  </a:cubicBezTo>
                  <a:lnTo>
                    <a:pt x="423" y="486"/>
                  </a:lnTo>
                  <a:cubicBezTo>
                    <a:pt x="402" y="486"/>
                    <a:pt x="423" y="486"/>
                    <a:pt x="402" y="465"/>
                  </a:cubicBezTo>
                  <a:cubicBezTo>
                    <a:pt x="402" y="444"/>
                    <a:pt x="402" y="444"/>
                    <a:pt x="402" y="444"/>
                  </a:cubicBezTo>
                  <a:cubicBezTo>
                    <a:pt x="388" y="444"/>
                    <a:pt x="393" y="434"/>
                    <a:pt x="391" y="434"/>
                  </a:cubicBezTo>
                  <a:lnTo>
                    <a:pt x="391" y="434"/>
                  </a:lnTo>
                  <a:cubicBezTo>
                    <a:pt x="390" y="434"/>
                    <a:pt x="388" y="437"/>
                    <a:pt x="381" y="444"/>
                  </a:cubicBezTo>
                  <a:cubicBezTo>
                    <a:pt x="381" y="422"/>
                    <a:pt x="381" y="422"/>
                    <a:pt x="381" y="422"/>
                  </a:cubicBezTo>
                  <a:lnTo>
                    <a:pt x="360" y="422"/>
                  </a:lnTo>
                  <a:cubicBezTo>
                    <a:pt x="360" y="401"/>
                    <a:pt x="360" y="380"/>
                    <a:pt x="360" y="380"/>
                  </a:cubicBezTo>
                  <a:cubicBezTo>
                    <a:pt x="360" y="380"/>
                    <a:pt x="360" y="359"/>
                    <a:pt x="339" y="359"/>
                  </a:cubicBezTo>
                  <a:cubicBezTo>
                    <a:pt x="339" y="359"/>
                    <a:pt x="339" y="359"/>
                    <a:pt x="339" y="338"/>
                  </a:cubicBezTo>
                  <a:cubicBezTo>
                    <a:pt x="339" y="338"/>
                    <a:pt x="318" y="338"/>
                    <a:pt x="318" y="317"/>
                  </a:cubicBezTo>
                  <a:lnTo>
                    <a:pt x="318" y="296"/>
                  </a:lnTo>
                  <a:lnTo>
                    <a:pt x="296" y="296"/>
                  </a:lnTo>
                  <a:cubicBezTo>
                    <a:pt x="296" y="296"/>
                    <a:pt x="296" y="275"/>
                    <a:pt x="296" y="275"/>
                  </a:cubicBezTo>
                  <a:cubicBezTo>
                    <a:pt x="275" y="275"/>
                    <a:pt x="275" y="254"/>
                    <a:pt x="296" y="254"/>
                  </a:cubicBezTo>
                  <a:lnTo>
                    <a:pt x="275" y="254"/>
                  </a:lnTo>
                  <a:cubicBezTo>
                    <a:pt x="275" y="232"/>
                    <a:pt x="254" y="211"/>
                    <a:pt x="254" y="190"/>
                  </a:cubicBezTo>
                  <a:cubicBezTo>
                    <a:pt x="254" y="190"/>
                    <a:pt x="233" y="190"/>
                    <a:pt x="233" y="169"/>
                  </a:cubicBezTo>
                  <a:cubicBezTo>
                    <a:pt x="233" y="169"/>
                    <a:pt x="233" y="148"/>
                    <a:pt x="212" y="148"/>
                  </a:cubicBezTo>
                  <a:cubicBezTo>
                    <a:pt x="191" y="148"/>
                    <a:pt x="233" y="127"/>
                    <a:pt x="212" y="127"/>
                  </a:cubicBezTo>
                  <a:lnTo>
                    <a:pt x="191" y="127"/>
                  </a:lnTo>
                  <a:cubicBezTo>
                    <a:pt x="212" y="106"/>
                    <a:pt x="191" y="106"/>
                    <a:pt x="191" y="106"/>
                  </a:cubicBezTo>
                  <a:cubicBezTo>
                    <a:pt x="191" y="106"/>
                    <a:pt x="191" y="85"/>
                    <a:pt x="191" y="85"/>
                  </a:cubicBezTo>
                  <a:cubicBezTo>
                    <a:pt x="170" y="85"/>
                    <a:pt x="170" y="63"/>
                    <a:pt x="170" y="42"/>
                  </a:cubicBezTo>
                  <a:lnTo>
                    <a:pt x="153" y="42"/>
                  </a:lnTo>
                  <a:cubicBezTo>
                    <a:pt x="151" y="35"/>
                    <a:pt x="149" y="28"/>
                    <a:pt x="149" y="21"/>
                  </a:cubicBezTo>
                  <a:cubicBezTo>
                    <a:pt x="149" y="21"/>
                    <a:pt x="149" y="21"/>
                    <a:pt x="149" y="0"/>
                  </a:cubicBezTo>
                  <a:close/>
                  <a:moveTo>
                    <a:pt x="570" y="899"/>
                  </a:moveTo>
                  <a:cubicBezTo>
                    <a:pt x="569" y="899"/>
                    <a:pt x="564" y="908"/>
                    <a:pt x="550" y="908"/>
                  </a:cubicBezTo>
                  <a:lnTo>
                    <a:pt x="571" y="908"/>
                  </a:lnTo>
                  <a:cubicBezTo>
                    <a:pt x="571" y="901"/>
                    <a:pt x="571" y="899"/>
                    <a:pt x="570" y="899"/>
                  </a:cubicBezTo>
                  <a:close/>
                  <a:moveTo>
                    <a:pt x="550" y="908"/>
                  </a:moveTo>
                  <a:cubicBezTo>
                    <a:pt x="550" y="919"/>
                    <a:pt x="545" y="919"/>
                    <a:pt x="539" y="919"/>
                  </a:cubicBezTo>
                  <a:cubicBezTo>
                    <a:pt x="534" y="919"/>
                    <a:pt x="529" y="919"/>
                    <a:pt x="529" y="929"/>
                  </a:cubicBezTo>
                  <a:cubicBezTo>
                    <a:pt x="529" y="937"/>
                    <a:pt x="531" y="939"/>
                    <a:pt x="534" y="939"/>
                  </a:cubicBezTo>
                  <a:cubicBezTo>
                    <a:pt x="541" y="939"/>
                    <a:pt x="550" y="929"/>
                    <a:pt x="550" y="929"/>
                  </a:cubicBezTo>
                  <a:cubicBezTo>
                    <a:pt x="571" y="929"/>
                    <a:pt x="571" y="929"/>
                    <a:pt x="571" y="908"/>
                  </a:cubicBezTo>
                  <a:lnTo>
                    <a:pt x="571" y="908"/>
                  </a:lnTo>
                  <a:cubicBezTo>
                    <a:pt x="564" y="915"/>
                    <a:pt x="562" y="918"/>
                    <a:pt x="561" y="918"/>
                  </a:cubicBezTo>
                  <a:cubicBezTo>
                    <a:pt x="559" y="918"/>
                    <a:pt x="564" y="908"/>
                    <a:pt x="550" y="908"/>
                  </a:cubicBezTo>
                  <a:close/>
                  <a:moveTo>
                    <a:pt x="550" y="929"/>
                  </a:moveTo>
                  <a:cubicBezTo>
                    <a:pt x="550" y="940"/>
                    <a:pt x="555" y="945"/>
                    <a:pt x="561" y="945"/>
                  </a:cubicBezTo>
                  <a:cubicBezTo>
                    <a:pt x="566" y="945"/>
                    <a:pt x="571" y="940"/>
                    <a:pt x="571" y="9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2" name="Google Shape;14582;p67"/>
            <p:cNvSpPr/>
            <p:nvPr/>
          </p:nvSpPr>
          <p:spPr>
            <a:xfrm>
              <a:off x="7984315" y="42589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3" name="Google Shape;14583;p67"/>
            <p:cNvSpPr/>
            <p:nvPr/>
          </p:nvSpPr>
          <p:spPr>
            <a:xfrm>
              <a:off x="7982672" y="42556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4" name="Google Shape;14584;p67"/>
            <p:cNvSpPr/>
            <p:nvPr/>
          </p:nvSpPr>
          <p:spPr>
            <a:xfrm>
              <a:off x="7981850" y="425480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5" name="Google Shape;14585;p67"/>
            <p:cNvSpPr/>
            <p:nvPr/>
          </p:nvSpPr>
          <p:spPr>
            <a:xfrm>
              <a:off x="7985997" y="426059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6" name="Google Shape;14586;p67"/>
            <p:cNvSpPr/>
            <p:nvPr/>
          </p:nvSpPr>
          <p:spPr>
            <a:xfrm>
              <a:off x="7989283" y="426635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7" name="Google Shape;14587;p67"/>
            <p:cNvSpPr/>
            <p:nvPr/>
          </p:nvSpPr>
          <p:spPr>
            <a:xfrm>
              <a:off x="7989283" y="426552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8" name="Google Shape;14588;p67"/>
            <p:cNvSpPr/>
            <p:nvPr/>
          </p:nvSpPr>
          <p:spPr>
            <a:xfrm>
              <a:off x="7985137" y="42597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89" name="Google Shape;14589;p67"/>
            <p:cNvSpPr/>
            <p:nvPr/>
          </p:nvSpPr>
          <p:spPr>
            <a:xfrm>
              <a:off x="7989283" y="426552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0" name="Google Shape;14590;p67"/>
            <p:cNvSpPr/>
            <p:nvPr/>
          </p:nvSpPr>
          <p:spPr>
            <a:xfrm>
              <a:off x="7989283" y="426635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1" name="Google Shape;14591;p67"/>
            <p:cNvSpPr/>
            <p:nvPr/>
          </p:nvSpPr>
          <p:spPr>
            <a:xfrm>
              <a:off x="7987640" y="426224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2" name="Google Shape;14592;p67"/>
            <p:cNvSpPr/>
            <p:nvPr/>
          </p:nvSpPr>
          <p:spPr>
            <a:xfrm>
              <a:off x="7988462" y="426552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3" name="Google Shape;14593;p67"/>
            <p:cNvSpPr/>
            <p:nvPr/>
          </p:nvSpPr>
          <p:spPr>
            <a:xfrm>
              <a:off x="7989283" y="426635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4" name="Google Shape;14594;p67"/>
            <p:cNvSpPr/>
            <p:nvPr/>
          </p:nvSpPr>
          <p:spPr>
            <a:xfrm>
              <a:off x="7987640" y="426388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5" name="Google Shape;14595;p67"/>
            <p:cNvSpPr/>
            <p:nvPr/>
          </p:nvSpPr>
          <p:spPr>
            <a:xfrm>
              <a:off x="8015730" y="43002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6" name="Google Shape;14596;p67"/>
            <p:cNvSpPr/>
            <p:nvPr/>
          </p:nvSpPr>
          <p:spPr>
            <a:xfrm>
              <a:off x="8014087" y="429940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7" name="Google Shape;14597;p67"/>
            <p:cNvSpPr/>
            <p:nvPr/>
          </p:nvSpPr>
          <p:spPr>
            <a:xfrm>
              <a:off x="8017373" y="43010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8" name="Google Shape;14598;p67"/>
            <p:cNvSpPr/>
            <p:nvPr/>
          </p:nvSpPr>
          <p:spPr>
            <a:xfrm>
              <a:off x="8009118" y="429858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99" name="Google Shape;14599;p67"/>
            <p:cNvSpPr/>
            <p:nvPr/>
          </p:nvSpPr>
          <p:spPr>
            <a:xfrm>
              <a:off x="8011583" y="429940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0" name="Google Shape;14600;p67"/>
            <p:cNvSpPr/>
            <p:nvPr/>
          </p:nvSpPr>
          <p:spPr>
            <a:xfrm>
              <a:off x="8017373" y="4302733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0"/>
                  </a:ln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1" name="Google Shape;14601;p67"/>
            <p:cNvSpPr/>
            <p:nvPr/>
          </p:nvSpPr>
          <p:spPr>
            <a:xfrm>
              <a:off x="8019055" y="430273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2" name="Google Shape;14602;p67"/>
            <p:cNvSpPr/>
            <p:nvPr/>
          </p:nvSpPr>
          <p:spPr>
            <a:xfrm>
              <a:off x="8018194" y="430191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3" name="Google Shape;14603;p67"/>
            <p:cNvSpPr/>
            <p:nvPr/>
          </p:nvSpPr>
          <p:spPr>
            <a:xfrm>
              <a:off x="8018194" y="430191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4" name="Google Shape;14604;p67"/>
            <p:cNvSpPr/>
            <p:nvPr/>
          </p:nvSpPr>
          <p:spPr>
            <a:xfrm>
              <a:off x="7993430" y="4299408"/>
              <a:ext cx="39" cy="900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5" name="Google Shape;14605;p67"/>
            <p:cNvSpPr/>
            <p:nvPr/>
          </p:nvSpPr>
          <p:spPr>
            <a:xfrm>
              <a:off x="8005832" y="429858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6" name="Google Shape;14606;p67"/>
            <p:cNvSpPr/>
            <p:nvPr/>
          </p:nvSpPr>
          <p:spPr>
            <a:xfrm>
              <a:off x="7993430" y="43010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7" name="Google Shape;14607;p67"/>
            <p:cNvSpPr/>
            <p:nvPr/>
          </p:nvSpPr>
          <p:spPr>
            <a:xfrm>
              <a:off x="8016551" y="430355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8" name="Google Shape;14608;p67"/>
            <p:cNvSpPr/>
            <p:nvPr/>
          </p:nvSpPr>
          <p:spPr>
            <a:xfrm>
              <a:off x="8004150" y="4305198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09" name="Google Shape;14609;p67"/>
            <p:cNvSpPr/>
            <p:nvPr/>
          </p:nvSpPr>
          <p:spPr>
            <a:xfrm>
              <a:off x="7993430" y="43010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0" name="Google Shape;14610;p67"/>
            <p:cNvSpPr/>
            <p:nvPr/>
          </p:nvSpPr>
          <p:spPr>
            <a:xfrm>
              <a:off x="8001685" y="429858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1" name="Google Shape;14611;p67"/>
            <p:cNvSpPr/>
            <p:nvPr/>
          </p:nvSpPr>
          <p:spPr>
            <a:xfrm>
              <a:off x="8000863" y="429858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2" name="Google Shape;14612;p67"/>
            <p:cNvSpPr/>
            <p:nvPr/>
          </p:nvSpPr>
          <p:spPr>
            <a:xfrm>
              <a:off x="7993430" y="43002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3" name="Google Shape;14613;p67"/>
            <p:cNvSpPr/>
            <p:nvPr/>
          </p:nvSpPr>
          <p:spPr>
            <a:xfrm>
              <a:off x="7998360" y="429858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4" name="Google Shape;14614;p67"/>
            <p:cNvSpPr/>
            <p:nvPr/>
          </p:nvSpPr>
          <p:spPr>
            <a:xfrm>
              <a:off x="8012443" y="429940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5" name="Google Shape;14615;p67"/>
            <p:cNvSpPr/>
            <p:nvPr/>
          </p:nvSpPr>
          <p:spPr>
            <a:xfrm>
              <a:off x="8010761" y="43035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6" name="Google Shape;14616;p67"/>
            <p:cNvSpPr/>
            <p:nvPr/>
          </p:nvSpPr>
          <p:spPr>
            <a:xfrm>
              <a:off x="8010761" y="43035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7" name="Google Shape;14617;p67"/>
            <p:cNvSpPr/>
            <p:nvPr/>
          </p:nvSpPr>
          <p:spPr>
            <a:xfrm>
              <a:off x="8009940" y="43035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8" name="Google Shape;14618;p67"/>
            <p:cNvSpPr/>
            <p:nvPr/>
          </p:nvSpPr>
          <p:spPr>
            <a:xfrm>
              <a:off x="8012443" y="43043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19" name="Google Shape;14619;p67"/>
            <p:cNvSpPr/>
            <p:nvPr/>
          </p:nvSpPr>
          <p:spPr>
            <a:xfrm>
              <a:off x="8011583" y="43043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0" name="Google Shape;14620;p67"/>
            <p:cNvSpPr/>
            <p:nvPr/>
          </p:nvSpPr>
          <p:spPr>
            <a:xfrm>
              <a:off x="8009118" y="43043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1" name="Google Shape;14621;p67"/>
            <p:cNvSpPr/>
            <p:nvPr/>
          </p:nvSpPr>
          <p:spPr>
            <a:xfrm>
              <a:off x="7993430" y="4298469"/>
              <a:ext cx="26486" cy="7159"/>
            </a:xfrm>
            <a:custGeom>
              <a:avLst/>
              <a:gdLst/>
              <a:ahLst/>
              <a:cxnLst/>
              <a:rect l="l" t="t" r="r" b="b"/>
              <a:pathLst>
                <a:path w="677" h="183" extrusionOk="0">
                  <a:moveTo>
                    <a:pt x="42" y="88"/>
                  </a:moveTo>
                  <a:cubicBezTo>
                    <a:pt x="42" y="99"/>
                    <a:pt x="37" y="99"/>
                    <a:pt x="32" y="99"/>
                  </a:cubicBezTo>
                  <a:cubicBezTo>
                    <a:pt x="28" y="99"/>
                    <a:pt x="24" y="99"/>
                    <a:pt x="22" y="103"/>
                  </a:cubicBezTo>
                  <a:lnTo>
                    <a:pt x="22" y="103"/>
                  </a:lnTo>
                  <a:cubicBezTo>
                    <a:pt x="24" y="97"/>
                    <a:pt x="29" y="88"/>
                    <a:pt x="42" y="88"/>
                  </a:cubicBezTo>
                  <a:close/>
                  <a:moveTo>
                    <a:pt x="444" y="131"/>
                  </a:moveTo>
                  <a:cubicBezTo>
                    <a:pt x="444" y="131"/>
                    <a:pt x="444" y="152"/>
                    <a:pt x="423" y="152"/>
                  </a:cubicBezTo>
                  <a:lnTo>
                    <a:pt x="444" y="152"/>
                  </a:lnTo>
                  <a:lnTo>
                    <a:pt x="444" y="131"/>
                  </a:lnTo>
                  <a:close/>
                  <a:moveTo>
                    <a:pt x="88" y="0"/>
                  </a:moveTo>
                  <a:cubicBezTo>
                    <a:pt x="56" y="0"/>
                    <a:pt x="13" y="8"/>
                    <a:pt x="0" y="46"/>
                  </a:cubicBezTo>
                  <a:cubicBezTo>
                    <a:pt x="0" y="46"/>
                    <a:pt x="0" y="67"/>
                    <a:pt x="0" y="67"/>
                  </a:cubicBezTo>
                  <a:cubicBezTo>
                    <a:pt x="0" y="67"/>
                    <a:pt x="0" y="88"/>
                    <a:pt x="0" y="88"/>
                  </a:cubicBezTo>
                  <a:lnTo>
                    <a:pt x="21" y="88"/>
                  </a:lnTo>
                  <a:cubicBezTo>
                    <a:pt x="21" y="88"/>
                    <a:pt x="21" y="88"/>
                    <a:pt x="21" y="109"/>
                  </a:cubicBezTo>
                  <a:lnTo>
                    <a:pt x="42" y="109"/>
                  </a:lnTo>
                  <a:cubicBezTo>
                    <a:pt x="42" y="109"/>
                    <a:pt x="42" y="131"/>
                    <a:pt x="64" y="131"/>
                  </a:cubicBezTo>
                  <a:cubicBezTo>
                    <a:pt x="64" y="131"/>
                    <a:pt x="42" y="131"/>
                    <a:pt x="42" y="152"/>
                  </a:cubicBezTo>
                  <a:cubicBezTo>
                    <a:pt x="50" y="145"/>
                    <a:pt x="54" y="142"/>
                    <a:pt x="57" y="142"/>
                  </a:cubicBezTo>
                  <a:cubicBezTo>
                    <a:pt x="64" y="142"/>
                    <a:pt x="64" y="152"/>
                    <a:pt x="64" y="152"/>
                  </a:cubicBezTo>
                  <a:cubicBezTo>
                    <a:pt x="64" y="159"/>
                    <a:pt x="66" y="161"/>
                    <a:pt x="69" y="161"/>
                  </a:cubicBezTo>
                  <a:cubicBezTo>
                    <a:pt x="75" y="161"/>
                    <a:pt x="85" y="152"/>
                    <a:pt x="85" y="152"/>
                  </a:cubicBezTo>
                  <a:cubicBezTo>
                    <a:pt x="106" y="173"/>
                    <a:pt x="106" y="173"/>
                    <a:pt x="127" y="173"/>
                  </a:cubicBezTo>
                  <a:lnTo>
                    <a:pt x="169" y="173"/>
                  </a:lnTo>
                  <a:cubicBezTo>
                    <a:pt x="183" y="173"/>
                    <a:pt x="188" y="182"/>
                    <a:pt x="190" y="182"/>
                  </a:cubicBezTo>
                  <a:cubicBezTo>
                    <a:pt x="190" y="182"/>
                    <a:pt x="190" y="180"/>
                    <a:pt x="190" y="173"/>
                  </a:cubicBezTo>
                  <a:lnTo>
                    <a:pt x="254" y="173"/>
                  </a:lnTo>
                  <a:lnTo>
                    <a:pt x="275" y="152"/>
                  </a:lnTo>
                  <a:cubicBezTo>
                    <a:pt x="275" y="173"/>
                    <a:pt x="275" y="173"/>
                    <a:pt x="275" y="173"/>
                  </a:cubicBezTo>
                  <a:cubicBezTo>
                    <a:pt x="296" y="173"/>
                    <a:pt x="275" y="173"/>
                    <a:pt x="296" y="152"/>
                  </a:cubicBezTo>
                  <a:cubicBezTo>
                    <a:pt x="296" y="173"/>
                    <a:pt x="296" y="173"/>
                    <a:pt x="296" y="173"/>
                  </a:cubicBezTo>
                  <a:cubicBezTo>
                    <a:pt x="296" y="166"/>
                    <a:pt x="296" y="163"/>
                    <a:pt x="297" y="163"/>
                  </a:cubicBezTo>
                  <a:cubicBezTo>
                    <a:pt x="298" y="163"/>
                    <a:pt x="303" y="173"/>
                    <a:pt x="317" y="173"/>
                  </a:cubicBezTo>
                  <a:lnTo>
                    <a:pt x="380" y="173"/>
                  </a:lnTo>
                  <a:cubicBezTo>
                    <a:pt x="386" y="168"/>
                    <a:pt x="390" y="164"/>
                    <a:pt x="393" y="161"/>
                  </a:cubicBezTo>
                  <a:lnTo>
                    <a:pt x="393" y="161"/>
                  </a:lnTo>
                  <a:cubicBezTo>
                    <a:pt x="394" y="161"/>
                    <a:pt x="395" y="161"/>
                    <a:pt x="395" y="161"/>
                  </a:cubicBezTo>
                  <a:cubicBezTo>
                    <a:pt x="402" y="161"/>
                    <a:pt x="402" y="152"/>
                    <a:pt x="402" y="152"/>
                  </a:cubicBezTo>
                  <a:lnTo>
                    <a:pt x="402" y="152"/>
                  </a:lnTo>
                  <a:cubicBezTo>
                    <a:pt x="402" y="152"/>
                    <a:pt x="401" y="152"/>
                    <a:pt x="393" y="161"/>
                  </a:cubicBezTo>
                  <a:lnTo>
                    <a:pt x="393" y="161"/>
                  </a:lnTo>
                  <a:cubicBezTo>
                    <a:pt x="390" y="160"/>
                    <a:pt x="386" y="157"/>
                    <a:pt x="380" y="152"/>
                  </a:cubicBezTo>
                  <a:lnTo>
                    <a:pt x="423" y="152"/>
                  </a:lnTo>
                  <a:cubicBezTo>
                    <a:pt x="423" y="152"/>
                    <a:pt x="423" y="152"/>
                    <a:pt x="423" y="131"/>
                  </a:cubicBezTo>
                  <a:cubicBezTo>
                    <a:pt x="437" y="131"/>
                    <a:pt x="441" y="121"/>
                    <a:pt x="443" y="121"/>
                  </a:cubicBezTo>
                  <a:cubicBezTo>
                    <a:pt x="444" y="121"/>
                    <a:pt x="444" y="124"/>
                    <a:pt x="444" y="131"/>
                  </a:cubicBezTo>
                  <a:cubicBezTo>
                    <a:pt x="448" y="126"/>
                    <a:pt x="451" y="125"/>
                    <a:pt x="452" y="125"/>
                  </a:cubicBezTo>
                  <a:lnTo>
                    <a:pt x="452" y="125"/>
                  </a:lnTo>
                  <a:cubicBezTo>
                    <a:pt x="457" y="125"/>
                    <a:pt x="444" y="152"/>
                    <a:pt x="444" y="152"/>
                  </a:cubicBezTo>
                  <a:cubicBezTo>
                    <a:pt x="465" y="152"/>
                    <a:pt x="444" y="152"/>
                    <a:pt x="465" y="131"/>
                  </a:cubicBezTo>
                  <a:cubicBezTo>
                    <a:pt x="465" y="138"/>
                    <a:pt x="465" y="140"/>
                    <a:pt x="466" y="140"/>
                  </a:cubicBezTo>
                  <a:cubicBezTo>
                    <a:pt x="467" y="140"/>
                    <a:pt x="472" y="131"/>
                    <a:pt x="486" y="131"/>
                  </a:cubicBezTo>
                  <a:cubicBezTo>
                    <a:pt x="486" y="141"/>
                    <a:pt x="481" y="141"/>
                    <a:pt x="476" y="141"/>
                  </a:cubicBezTo>
                  <a:cubicBezTo>
                    <a:pt x="470" y="141"/>
                    <a:pt x="465" y="141"/>
                    <a:pt x="465" y="152"/>
                  </a:cubicBezTo>
                  <a:lnTo>
                    <a:pt x="486" y="152"/>
                  </a:lnTo>
                  <a:cubicBezTo>
                    <a:pt x="486" y="152"/>
                    <a:pt x="486" y="131"/>
                    <a:pt x="486" y="131"/>
                  </a:cubicBezTo>
                  <a:lnTo>
                    <a:pt x="507" y="131"/>
                  </a:lnTo>
                  <a:cubicBezTo>
                    <a:pt x="507" y="131"/>
                    <a:pt x="507" y="152"/>
                    <a:pt x="507" y="152"/>
                  </a:cubicBezTo>
                  <a:cubicBezTo>
                    <a:pt x="528" y="131"/>
                    <a:pt x="507" y="131"/>
                    <a:pt x="528" y="131"/>
                  </a:cubicBezTo>
                  <a:cubicBezTo>
                    <a:pt x="528" y="109"/>
                    <a:pt x="528" y="109"/>
                    <a:pt x="528" y="109"/>
                  </a:cubicBezTo>
                  <a:cubicBezTo>
                    <a:pt x="528" y="131"/>
                    <a:pt x="528" y="131"/>
                    <a:pt x="549" y="131"/>
                  </a:cubicBezTo>
                  <a:lnTo>
                    <a:pt x="549" y="109"/>
                  </a:lnTo>
                  <a:cubicBezTo>
                    <a:pt x="549" y="131"/>
                    <a:pt x="571" y="131"/>
                    <a:pt x="571" y="131"/>
                  </a:cubicBezTo>
                  <a:lnTo>
                    <a:pt x="592" y="131"/>
                  </a:lnTo>
                  <a:cubicBezTo>
                    <a:pt x="592" y="152"/>
                    <a:pt x="613" y="152"/>
                    <a:pt x="613" y="152"/>
                  </a:cubicBezTo>
                  <a:lnTo>
                    <a:pt x="613" y="131"/>
                  </a:lnTo>
                  <a:cubicBezTo>
                    <a:pt x="613" y="131"/>
                    <a:pt x="613" y="131"/>
                    <a:pt x="613" y="109"/>
                  </a:cubicBezTo>
                  <a:lnTo>
                    <a:pt x="634" y="131"/>
                  </a:lnTo>
                  <a:lnTo>
                    <a:pt x="655" y="131"/>
                  </a:lnTo>
                  <a:cubicBezTo>
                    <a:pt x="655" y="131"/>
                    <a:pt x="676" y="131"/>
                    <a:pt x="676" y="109"/>
                  </a:cubicBezTo>
                  <a:lnTo>
                    <a:pt x="655" y="109"/>
                  </a:lnTo>
                  <a:cubicBezTo>
                    <a:pt x="634" y="109"/>
                    <a:pt x="655" y="88"/>
                    <a:pt x="655" y="88"/>
                  </a:cubicBezTo>
                  <a:lnTo>
                    <a:pt x="613" y="88"/>
                  </a:lnTo>
                  <a:cubicBezTo>
                    <a:pt x="634" y="88"/>
                    <a:pt x="613" y="67"/>
                    <a:pt x="613" y="67"/>
                  </a:cubicBezTo>
                  <a:lnTo>
                    <a:pt x="592" y="67"/>
                  </a:lnTo>
                  <a:cubicBezTo>
                    <a:pt x="592" y="67"/>
                    <a:pt x="592" y="67"/>
                    <a:pt x="592" y="46"/>
                  </a:cubicBezTo>
                  <a:cubicBezTo>
                    <a:pt x="592" y="46"/>
                    <a:pt x="571" y="46"/>
                    <a:pt x="571" y="67"/>
                  </a:cubicBezTo>
                  <a:lnTo>
                    <a:pt x="571" y="46"/>
                  </a:lnTo>
                  <a:cubicBezTo>
                    <a:pt x="556" y="46"/>
                    <a:pt x="552" y="55"/>
                    <a:pt x="550" y="55"/>
                  </a:cubicBezTo>
                  <a:cubicBezTo>
                    <a:pt x="549" y="55"/>
                    <a:pt x="549" y="53"/>
                    <a:pt x="549" y="46"/>
                  </a:cubicBezTo>
                  <a:lnTo>
                    <a:pt x="528" y="46"/>
                  </a:lnTo>
                  <a:cubicBezTo>
                    <a:pt x="518" y="35"/>
                    <a:pt x="512" y="35"/>
                    <a:pt x="510" y="35"/>
                  </a:cubicBezTo>
                  <a:cubicBezTo>
                    <a:pt x="507" y="35"/>
                    <a:pt x="507" y="35"/>
                    <a:pt x="507" y="25"/>
                  </a:cubicBezTo>
                  <a:lnTo>
                    <a:pt x="444" y="25"/>
                  </a:lnTo>
                  <a:cubicBezTo>
                    <a:pt x="444" y="25"/>
                    <a:pt x="444" y="16"/>
                    <a:pt x="438" y="16"/>
                  </a:cubicBezTo>
                  <a:cubicBezTo>
                    <a:pt x="434" y="16"/>
                    <a:pt x="430" y="18"/>
                    <a:pt x="423" y="25"/>
                  </a:cubicBezTo>
                  <a:cubicBezTo>
                    <a:pt x="423" y="25"/>
                    <a:pt x="423" y="16"/>
                    <a:pt x="416" y="16"/>
                  </a:cubicBezTo>
                  <a:cubicBezTo>
                    <a:pt x="413" y="16"/>
                    <a:pt x="409" y="18"/>
                    <a:pt x="402" y="25"/>
                  </a:cubicBezTo>
                  <a:lnTo>
                    <a:pt x="402" y="4"/>
                  </a:lnTo>
                  <a:cubicBezTo>
                    <a:pt x="391" y="14"/>
                    <a:pt x="386" y="14"/>
                    <a:pt x="383" y="14"/>
                  </a:cubicBezTo>
                  <a:cubicBezTo>
                    <a:pt x="380" y="14"/>
                    <a:pt x="380" y="14"/>
                    <a:pt x="380" y="25"/>
                  </a:cubicBezTo>
                  <a:cubicBezTo>
                    <a:pt x="359" y="25"/>
                    <a:pt x="359" y="4"/>
                    <a:pt x="359" y="4"/>
                  </a:cubicBezTo>
                  <a:lnTo>
                    <a:pt x="338" y="4"/>
                  </a:lnTo>
                  <a:cubicBezTo>
                    <a:pt x="328" y="14"/>
                    <a:pt x="322" y="20"/>
                    <a:pt x="320" y="20"/>
                  </a:cubicBezTo>
                  <a:cubicBezTo>
                    <a:pt x="317" y="20"/>
                    <a:pt x="317" y="14"/>
                    <a:pt x="317" y="4"/>
                  </a:cubicBezTo>
                  <a:cubicBezTo>
                    <a:pt x="317" y="4"/>
                    <a:pt x="296" y="4"/>
                    <a:pt x="296" y="25"/>
                  </a:cubicBezTo>
                  <a:cubicBezTo>
                    <a:pt x="296" y="25"/>
                    <a:pt x="296" y="4"/>
                    <a:pt x="275" y="4"/>
                  </a:cubicBezTo>
                  <a:cubicBezTo>
                    <a:pt x="275" y="4"/>
                    <a:pt x="275" y="4"/>
                    <a:pt x="275" y="25"/>
                  </a:cubicBezTo>
                  <a:cubicBezTo>
                    <a:pt x="264" y="14"/>
                    <a:pt x="259" y="14"/>
                    <a:pt x="254" y="14"/>
                  </a:cubicBezTo>
                  <a:cubicBezTo>
                    <a:pt x="248" y="14"/>
                    <a:pt x="243" y="14"/>
                    <a:pt x="233" y="4"/>
                  </a:cubicBezTo>
                  <a:cubicBezTo>
                    <a:pt x="233" y="4"/>
                    <a:pt x="211" y="25"/>
                    <a:pt x="211" y="25"/>
                  </a:cubicBezTo>
                  <a:cubicBezTo>
                    <a:pt x="211" y="4"/>
                    <a:pt x="211" y="4"/>
                    <a:pt x="211" y="4"/>
                  </a:cubicBezTo>
                  <a:cubicBezTo>
                    <a:pt x="204" y="11"/>
                    <a:pt x="200" y="13"/>
                    <a:pt x="197" y="13"/>
                  </a:cubicBezTo>
                  <a:cubicBezTo>
                    <a:pt x="190" y="13"/>
                    <a:pt x="190" y="4"/>
                    <a:pt x="190" y="4"/>
                  </a:cubicBezTo>
                  <a:cubicBezTo>
                    <a:pt x="176" y="4"/>
                    <a:pt x="172" y="13"/>
                    <a:pt x="170" y="13"/>
                  </a:cubicBezTo>
                  <a:cubicBezTo>
                    <a:pt x="169" y="13"/>
                    <a:pt x="169" y="11"/>
                    <a:pt x="169" y="4"/>
                  </a:cubicBezTo>
                  <a:lnTo>
                    <a:pt x="148" y="4"/>
                  </a:lnTo>
                  <a:cubicBezTo>
                    <a:pt x="148" y="4"/>
                    <a:pt x="148" y="13"/>
                    <a:pt x="142" y="13"/>
                  </a:cubicBezTo>
                  <a:cubicBezTo>
                    <a:pt x="139" y="13"/>
                    <a:pt x="134" y="11"/>
                    <a:pt x="127" y="4"/>
                  </a:cubicBezTo>
                  <a:cubicBezTo>
                    <a:pt x="127" y="4"/>
                    <a:pt x="110" y="0"/>
                    <a:pt x="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2" name="Google Shape;14622;p67"/>
            <p:cNvSpPr/>
            <p:nvPr/>
          </p:nvSpPr>
          <p:spPr>
            <a:xfrm>
              <a:off x="8012443" y="43043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3" name="Google Shape;14623;p67"/>
            <p:cNvSpPr/>
            <p:nvPr/>
          </p:nvSpPr>
          <p:spPr>
            <a:xfrm>
              <a:off x="8009940" y="43043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4" name="Google Shape;14624;p67"/>
            <p:cNvSpPr/>
            <p:nvPr/>
          </p:nvSpPr>
          <p:spPr>
            <a:xfrm>
              <a:off x="8009118" y="43043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5" name="Google Shape;14625;p67"/>
            <p:cNvSpPr/>
            <p:nvPr/>
          </p:nvSpPr>
          <p:spPr>
            <a:xfrm>
              <a:off x="8013265" y="43035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6" name="Google Shape;14626;p67"/>
            <p:cNvSpPr/>
            <p:nvPr/>
          </p:nvSpPr>
          <p:spPr>
            <a:xfrm>
              <a:off x="8016551" y="43035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7" name="Google Shape;14627;p67"/>
            <p:cNvSpPr/>
            <p:nvPr/>
          </p:nvSpPr>
          <p:spPr>
            <a:xfrm>
              <a:off x="8016551" y="43035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8" name="Google Shape;14628;p67"/>
            <p:cNvSpPr/>
            <p:nvPr/>
          </p:nvSpPr>
          <p:spPr>
            <a:xfrm>
              <a:off x="8012443" y="43035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29" name="Google Shape;14629;p67"/>
            <p:cNvSpPr/>
            <p:nvPr/>
          </p:nvSpPr>
          <p:spPr>
            <a:xfrm>
              <a:off x="8016551" y="43035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0" name="Google Shape;14630;p67"/>
            <p:cNvSpPr/>
            <p:nvPr/>
          </p:nvSpPr>
          <p:spPr>
            <a:xfrm>
              <a:off x="8016551" y="43035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1" name="Google Shape;14631;p67"/>
            <p:cNvSpPr/>
            <p:nvPr/>
          </p:nvSpPr>
          <p:spPr>
            <a:xfrm>
              <a:off x="8014087" y="430355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21" y="1"/>
                  </a:ln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2" name="Google Shape;14632;p67"/>
            <p:cNvSpPr/>
            <p:nvPr/>
          </p:nvSpPr>
          <p:spPr>
            <a:xfrm>
              <a:off x="8015730" y="430355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22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3" name="Google Shape;14633;p67"/>
            <p:cNvSpPr/>
            <p:nvPr/>
          </p:nvSpPr>
          <p:spPr>
            <a:xfrm>
              <a:off x="8016551" y="43035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4" name="Google Shape;14634;p67"/>
            <p:cNvSpPr/>
            <p:nvPr/>
          </p:nvSpPr>
          <p:spPr>
            <a:xfrm>
              <a:off x="8014908" y="43035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5" name="Google Shape;14635;p67"/>
            <p:cNvSpPr/>
            <p:nvPr/>
          </p:nvSpPr>
          <p:spPr>
            <a:xfrm>
              <a:off x="8042997" y="425480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6" name="Google Shape;14636;p67"/>
            <p:cNvSpPr/>
            <p:nvPr/>
          </p:nvSpPr>
          <p:spPr>
            <a:xfrm>
              <a:off x="8043819" y="425230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7" name="Google Shape;14637;p67"/>
            <p:cNvSpPr/>
            <p:nvPr/>
          </p:nvSpPr>
          <p:spPr>
            <a:xfrm>
              <a:off x="8042997" y="425645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8" name="Google Shape;14638;p67"/>
            <p:cNvSpPr/>
            <p:nvPr/>
          </p:nvSpPr>
          <p:spPr>
            <a:xfrm>
              <a:off x="8044641" y="42465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39" name="Google Shape;14639;p67"/>
            <p:cNvSpPr/>
            <p:nvPr/>
          </p:nvSpPr>
          <p:spPr>
            <a:xfrm>
              <a:off x="8043819" y="4249841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0" name="Google Shape;14640;p67"/>
            <p:cNvSpPr/>
            <p:nvPr/>
          </p:nvSpPr>
          <p:spPr>
            <a:xfrm>
              <a:off x="8040533" y="425727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1" name="Google Shape;14641;p67"/>
            <p:cNvSpPr/>
            <p:nvPr/>
          </p:nvSpPr>
          <p:spPr>
            <a:xfrm>
              <a:off x="8041354" y="425891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2" name="Google Shape;14642;p67"/>
            <p:cNvSpPr/>
            <p:nvPr/>
          </p:nvSpPr>
          <p:spPr>
            <a:xfrm>
              <a:off x="8042176" y="4258095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22"/>
                    <a:pt x="1" y="1"/>
                    <a:pt x="1" y="1"/>
                  </a:cubicBezTo>
                  <a:cubicBezTo>
                    <a:pt x="1" y="22"/>
                    <a:pt x="1" y="22"/>
                    <a:pt x="1" y="22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3" name="Google Shape;14643;p67"/>
            <p:cNvSpPr/>
            <p:nvPr/>
          </p:nvSpPr>
          <p:spPr>
            <a:xfrm>
              <a:off x="8041354" y="425809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22" y="1"/>
                    <a:pt x="22" y="1"/>
                  </a:cubicBezTo>
                  <a:cubicBezTo>
                    <a:pt x="22" y="1"/>
                    <a:pt x="22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4" name="Google Shape;14644;p67"/>
            <p:cNvSpPr/>
            <p:nvPr/>
          </p:nvSpPr>
          <p:spPr>
            <a:xfrm>
              <a:off x="8043819" y="422421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5" name="Google Shape;14645;p67"/>
            <p:cNvSpPr/>
            <p:nvPr/>
          </p:nvSpPr>
          <p:spPr>
            <a:xfrm>
              <a:off x="8044641" y="424076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6" name="Google Shape;14646;p67"/>
            <p:cNvSpPr/>
            <p:nvPr/>
          </p:nvSpPr>
          <p:spPr>
            <a:xfrm>
              <a:off x="8042176" y="422421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7" name="Google Shape;14647;p67"/>
            <p:cNvSpPr/>
            <p:nvPr/>
          </p:nvSpPr>
          <p:spPr>
            <a:xfrm>
              <a:off x="8039711" y="425645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8" name="Google Shape;14648;p67"/>
            <p:cNvSpPr/>
            <p:nvPr/>
          </p:nvSpPr>
          <p:spPr>
            <a:xfrm>
              <a:off x="8038890" y="4239943"/>
              <a:ext cx="3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49" name="Google Shape;14649;p67"/>
            <p:cNvSpPr/>
            <p:nvPr/>
          </p:nvSpPr>
          <p:spPr>
            <a:xfrm>
              <a:off x="8042176" y="422421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1" y="1"/>
                  </a:lnTo>
                  <a:lnTo>
                    <a:pt x="2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0" name="Google Shape;14650;p67"/>
            <p:cNvSpPr/>
            <p:nvPr/>
          </p:nvSpPr>
          <p:spPr>
            <a:xfrm>
              <a:off x="8044641" y="423497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1" name="Google Shape;14651;p67"/>
            <p:cNvSpPr/>
            <p:nvPr/>
          </p:nvSpPr>
          <p:spPr>
            <a:xfrm>
              <a:off x="8045501" y="423497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2" name="Google Shape;14652;p67"/>
            <p:cNvSpPr/>
            <p:nvPr/>
          </p:nvSpPr>
          <p:spPr>
            <a:xfrm>
              <a:off x="8043819" y="422421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3" name="Google Shape;14653;p67"/>
            <p:cNvSpPr/>
            <p:nvPr/>
          </p:nvSpPr>
          <p:spPr>
            <a:xfrm>
              <a:off x="8044641" y="423164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4" name="Google Shape;14654;p67"/>
            <p:cNvSpPr/>
            <p:nvPr/>
          </p:nvSpPr>
          <p:spPr>
            <a:xfrm>
              <a:off x="8043819" y="42498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5" name="Google Shape;14655;p67"/>
            <p:cNvSpPr/>
            <p:nvPr/>
          </p:nvSpPr>
          <p:spPr>
            <a:xfrm>
              <a:off x="8039711" y="42473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6" name="Google Shape;14656;p67"/>
            <p:cNvSpPr/>
            <p:nvPr/>
          </p:nvSpPr>
          <p:spPr>
            <a:xfrm>
              <a:off x="8039711" y="4247376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7" name="Google Shape;14657;p67"/>
            <p:cNvSpPr/>
            <p:nvPr/>
          </p:nvSpPr>
          <p:spPr>
            <a:xfrm>
              <a:off x="8039711" y="42473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8" name="Google Shape;14658;p67"/>
            <p:cNvSpPr/>
            <p:nvPr/>
          </p:nvSpPr>
          <p:spPr>
            <a:xfrm>
              <a:off x="8039711" y="42498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59" name="Google Shape;14659;p67"/>
            <p:cNvSpPr/>
            <p:nvPr/>
          </p:nvSpPr>
          <p:spPr>
            <a:xfrm>
              <a:off x="8039711" y="42490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0" name="Google Shape;14660;p67"/>
            <p:cNvSpPr/>
            <p:nvPr/>
          </p:nvSpPr>
          <p:spPr>
            <a:xfrm>
              <a:off x="8038029" y="4224216"/>
              <a:ext cx="8333" cy="35562"/>
            </a:xfrm>
            <a:custGeom>
              <a:avLst/>
              <a:gdLst/>
              <a:ahLst/>
              <a:cxnLst/>
              <a:rect l="l" t="t" r="r" b="b"/>
              <a:pathLst>
                <a:path w="213" h="909" extrusionOk="0">
                  <a:moveTo>
                    <a:pt x="1" y="381"/>
                  </a:moveTo>
                  <a:cubicBezTo>
                    <a:pt x="8" y="388"/>
                    <a:pt x="13" y="390"/>
                    <a:pt x="16" y="390"/>
                  </a:cubicBezTo>
                  <a:cubicBezTo>
                    <a:pt x="22" y="390"/>
                    <a:pt x="22" y="381"/>
                    <a:pt x="22" y="381"/>
                  </a:cubicBezTo>
                  <a:close/>
                  <a:moveTo>
                    <a:pt x="22" y="529"/>
                  </a:moveTo>
                  <a:cubicBezTo>
                    <a:pt x="22" y="529"/>
                    <a:pt x="22" y="550"/>
                    <a:pt x="22" y="550"/>
                  </a:cubicBezTo>
                  <a:cubicBezTo>
                    <a:pt x="43" y="550"/>
                    <a:pt x="22" y="550"/>
                    <a:pt x="22" y="529"/>
                  </a:cubicBezTo>
                  <a:close/>
                  <a:moveTo>
                    <a:pt x="128" y="1"/>
                  </a:moveTo>
                  <a:cubicBezTo>
                    <a:pt x="128" y="22"/>
                    <a:pt x="128" y="22"/>
                    <a:pt x="128" y="22"/>
                  </a:cubicBezTo>
                  <a:lnTo>
                    <a:pt x="85" y="22"/>
                  </a:lnTo>
                  <a:cubicBezTo>
                    <a:pt x="85" y="22"/>
                    <a:pt x="85" y="43"/>
                    <a:pt x="85" y="43"/>
                  </a:cubicBezTo>
                  <a:cubicBezTo>
                    <a:pt x="64" y="64"/>
                    <a:pt x="43" y="64"/>
                    <a:pt x="43" y="64"/>
                  </a:cubicBezTo>
                  <a:cubicBezTo>
                    <a:pt x="43" y="85"/>
                    <a:pt x="22" y="85"/>
                    <a:pt x="43" y="85"/>
                  </a:cubicBezTo>
                  <a:cubicBezTo>
                    <a:pt x="22" y="106"/>
                    <a:pt x="22" y="106"/>
                    <a:pt x="22" y="127"/>
                  </a:cubicBezTo>
                  <a:lnTo>
                    <a:pt x="43" y="127"/>
                  </a:lnTo>
                  <a:cubicBezTo>
                    <a:pt x="22" y="127"/>
                    <a:pt x="22" y="149"/>
                    <a:pt x="22" y="170"/>
                  </a:cubicBezTo>
                  <a:cubicBezTo>
                    <a:pt x="22" y="191"/>
                    <a:pt x="22" y="212"/>
                    <a:pt x="22" y="233"/>
                  </a:cubicBezTo>
                  <a:cubicBezTo>
                    <a:pt x="22" y="254"/>
                    <a:pt x="1" y="254"/>
                    <a:pt x="22" y="275"/>
                  </a:cubicBezTo>
                  <a:cubicBezTo>
                    <a:pt x="1" y="275"/>
                    <a:pt x="22" y="296"/>
                    <a:pt x="22" y="296"/>
                  </a:cubicBezTo>
                  <a:cubicBezTo>
                    <a:pt x="22" y="296"/>
                    <a:pt x="22" y="318"/>
                    <a:pt x="22" y="318"/>
                  </a:cubicBezTo>
                  <a:lnTo>
                    <a:pt x="1" y="318"/>
                  </a:lnTo>
                  <a:cubicBezTo>
                    <a:pt x="22" y="339"/>
                    <a:pt x="22" y="339"/>
                    <a:pt x="22" y="360"/>
                  </a:cubicBezTo>
                  <a:lnTo>
                    <a:pt x="1" y="360"/>
                  </a:lnTo>
                  <a:cubicBezTo>
                    <a:pt x="22" y="381"/>
                    <a:pt x="22" y="381"/>
                    <a:pt x="22" y="381"/>
                  </a:cubicBezTo>
                  <a:cubicBezTo>
                    <a:pt x="22" y="402"/>
                    <a:pt x="22" y="402"/>
                    <a:pt x="22" y="402"/>
                  </a:cubicBezTo>
                  <a:cubicBezTo>
                    <a:pt x="22" y="402"/>
                    <a:pt x="1" y="402"/>
                    <a:pt x="22" y="423"/>
                  </a:cubicBezTo>
                  <a:cubicBezTo>
                    <a:pt x="22" y="444"/>
                    <a:pt x="22" y="444"/>
                    <a:pt x="22" y="444"/>
                  </a:cubicBezTo>
                  <a:lnTo>
                    <a:pt x="1" y="444"/>
                  </a:lnTo>
                  <a:cubicBezTo>
                    <a:pt x="1" y="465"/>
                    <a:pt x="22" y="487"/>
                    <a:pt x="22" y="487"/>
                  </a:cubicBezTo>
                  <a:cubicBezTo>
                    <a:pt x="22" y="487"/>
                    <a:pt x="22" y="487"/>
                    <a:pt x="22" y="508"/>
                  </a:cubicBezTo>
                  <a:lnTo>
                    <a:pt x="1" y="508"/>
                  </a:lnTo>
                  <a:cubicBezTo>
                    <a:pt x="1" y="518"/>
                    <a:pt x="6" y="518"/>
                    <a:pt x="11" y="518"/>
                  </a:cubicBezTo>
                  <a:cubicBezTo>
                    <a:pt x="17" y="518"/>
                    <a:pt x="22" y="518"/>
                    <a:pt x="22" y="529"/>
                  </a:cubicBezTo>
                  <a:cubicBezTo>
                    <a:pt x="43" y="529"/>
                    <a:pt x="43" y="550"/>
                    <a:pt x="43" y="550"/>
                  </a:cubicBezTo>
                  <a:cubicBezTo>
                    <a:pt x="43" y="560"/>
                    <a:pt x="43" y="560"/>
                    <a:pt x="43" y="560"/>
                  </a:cubicBezTo>
                  <a:cubicBezTo>
                    <a:pt x="43" y="560"/>
                    <a:pt x="43" y="560"/>
                    <a:pt x="43" y="571"/>
                  </a:cubicBezTo>
                  <a:cubicBezTo>
                    <a:pt x="43" y="571"/>
                    <a:pt x="43" y="571"/>
                    <a:pt x="43" y="592"/>
                  </a:cubicBezTo>
                  <a:lnTo>
                    <a:pt x="64" y="592"/>
                  </a:lnTo>
                  <a:cubicBezTo>
                    <a:pt x="64" y="613"/>
                    <a:pt x="43" y="613"/>
                    <a:pt x="64" y="613"/>
                  </a:cubicBezTo>
                  <a:lnTo>
                    <a:pt x="43" y="613"/>
                  </a:lnTo>
                  <a:cubicBezTo>
                    <a:pt x="43" y="624"/>
                    <a:pt x="43" y="624"/>
                    <a:pt x="43" y="624"/>
                  </a:cubicBezTo>
                  <a:cubicBezTo>
                    <a:pt x="43" y="624"/>
                    <a:pt x="43" y="624"/>
                    <a:pt x="43" y="634"/>
                  </a:cubicBezTo>
                  <a:cubicBezTo>
                    <a:pt x="43" y="655"/>
                    <a:pt x="64" y="655"/>
                    <a:pt x="64" y="655"/>
                  </a:cubicBezTo>
                  <a:lnTo>
                    <a:pt x="43" y="655"/>
                  </a:lnTo>
                  <a:cubicBezTo>
                    <a:pt x="43" y="677"/>
                    <a:pt x="64" y="677"/>
                    <a:pt x="64" y="677"/>
                  </a:cubicBezTo>
                  <a:lnTo>
                    <a:pt x="43" y="677"/>
                  </a:lnTo>
                  <a:cubicBezTo>
                    <a:pt x="43" y="677"/>
                    <a:pt x="43" y="698"/>
                    <a:pt x="64" y="698"/>
                  </a:cubicBezTo>
                  <a:lnTo>
                    <a:pt x="64" y="719"/>
                  </a:lnTo>
                  <a:lnTo>
                    <a:pt x="43" y="719"/>
                  </a:lnTo>
                  <a:cubicBezTo>
                    <a:pt x="43" y="719"/>
                    <a:pt x="64" y="719"/>
                    <a:pt x="64" y="740"/>
                  </a:cubicBezTo>
                  <a:lnTo>
                    <a:pt x="43" y="761"/>
                  </a:lnTo>
                  <a:cubicBezTo>
                    <a:pt x="64" y="761"/>
                    <a:pt x="64" y="782"/>
                    <a:pt x="64" y="782"/>
                  </a:cubicBezTo>
                  <a:cubicBezTo>
                    <a:pt x="43" y="803"/>
                    <a:pt x="43" y="803"/>
                    <a:pt x="43" y="803"/>
                  </a:cubicBezTo>
                  <a:cubicBezTo>
                    <a:pt x="57" y="803"/>
                    <a:pt x="62" y="813"/>
                    <a:pt x="70" y="813"/>
                  </a:cubicBezTo>
                  <a:cubicBezTo>
                    <a:pt x="74" y="813"/>
                    <a:pt x="78" y="810"/>
                    <a:pt x="85" y="803"/>
                  </a:cubicBezTo>
                  <a:cubicBezTo>
                    <a:pt x="85" y="803"/>
                    <a:pt x="85" y="824"/>
                    <a:pt x="85" y="824"/>
                  </a:cubicBezTo>
                  <a:lnTo>
                    <a:pt x="64" y="824"/>
                  </a:lnTo>
                  <a:cubicBezTo>
                    <a:pt x="85" y="824"/>
                    <a:pt x="85" y="846"/>
                    <a:pt x="64" y="846"/>
                  </a:cubicBezTo>
                  <a:cubicBezTo>
                    <a:pt x="64" y="867"/>
                    <a:pt x="64" y="867"/>
                    <a:pt x="64" y="867"/>
                  </a:cubicBezTo>
                  <a:cubicBezTo>
                    <a:pt x="43" y="867"/>
                    <a:pt x="64" y="888"/>
                    <a:pt x="64" y="888"/>
                  </a:cubicBezTo>
                  <a:lnTo>
                    <a:pt x="85" y="888"/>
                  </a:lnTo>
                  <a:cubicBezTo>
                    <a:pt x="85" y="888"/>
                    <a:pt x="85" y="888"/>
                    <a:pt x="85" y="867"/>
                  </a:cubicBezTo>
                  <a:lnTo>
                    <a:pt x="107" y="867"/>
                  </a:lnTo>
                  <a:cubicBezTo>
                    <a:pt x="107" y="867"/>
                    <a:pt x="107" y="846"/>
                    <a:pt x="107" y="846"/>
                  </a:cubicBezTo>
                  <a:lnTo>
                    <a:pt x="128" y="846"/>
                  </a:lnTo>
                  <a:cubicBezTo>
                    <a:pt x="128" y="846"/>
                    <a:pt x="128" y="846"/>
                    <a:pt x="107" y="824"/>
                  </a:cubicBezTo>
                  <a:lnTo>
                    <a:pt x="128" y="824"/>
                  </a:lnTo>
                  <a:cubicBezTo>
                    <a:pt x="128" y="824"/>
                    <a:pt x="107" y="824"/>
                    <a:pt x="128" y="803"/>
                  </a:cubicBezTo>
                  <a:cubicBezTo>
                    <a:pt x="128" y="782"/>
                    <a:pt x="128" y="782"/>
                    <a:pt x="128" y="782"/>
                  </a:cubicBezTo>
                  <a:lnTo>
                    <a:pt x="149" y="761"/>
                  </a:lnTo>
                  <a:lnTo>
                    <a:pt x="128" y="761"/>
                  </a:lnTo>
                  <a:cubicBezTo>
                    <a:pt x="128" y="761"/>
                    <a:pt x="128" y="740"/>
                    <a:pt x="128" y="740"/>
                  </a:cubicBezTo>
                  <a:lnTo>
                    <a:pt x="149" y="740"/>
                  </a:lnTo>
                  <a:cubicBezTo>
                    <a:pt x="149" y="719"/>
                    <a:pt x="149" y="719"/>
                    <a:pt x="149" y="719"/>
                  </a:cubicBezTo>
                  <a:cubicBezTo>
                    <a:pt x="170" y="719"/>
                    <a:pt x="149" y="698"/>
                    <a:pt x="170" y="698"/>
                  </a:cubicBezTo>
                  <a:lnTo>
                    <a:pt x="149" y="698"/>
                  </a:lnTo>
                  <a:cubicBezTo>
                    <a:pt x="128" y="698"/>
                    <a:pt x="170" y="698"/>
                    <a:pt x="149" y="677"/>
                  </a:cubicBezTo>
                  <a:cubicBezTo>
                    <a:pt x="149" y="677"/>
                    <a:pt x="149" y="655"/>
                    <a:pt x="149" y="655"/>
                  </a:cubicBezTo>
                  <a:lnTo>
                    <a:pt x="170" y="655"/>
                  </a:lnTo>
                  <a:cubicBezTo>
                    <a:pt x="170" y="655"/>
                    <a:pt x="149" y="634"/>
                    <a:pt x="170" y="634"/>
                  </a:cubicBezTo>
                  <a:lnTo>
                    <a:pt x="149" y="613"/>
                  </a:lnTo>
                  <a:lnTo>
                    <a:pt x="170" y="613"/>
                  </a:lnTo>
                  <a:cubicBezTo>
                    <a:pt x="149" y="592"/>
                    <a:pt x="170" y="592"/>
                    <a:pt x="170" y="592"/>
                  </a:cubicBezTo>
                  <a:cubicBezTo>
                    <a:pt x="170" y="571"/>
                    <a:pt x="170" y="571"/>
                    <a:pt x="170" y="571"/>
                  </a:cubicBezTo>
                  <a:lnTo>
                    <a:pt x="170" y="550"/>
                  </a:lnTo>
                  <a:cubicBezTo>
                    <a:pt x="170" y="529"/>
                    <a:pt x="170" y="529"/>
                    <a:pt x="170" y="529"/>
                  </a:cubicBezTo>
                  <a:cubicBezTo>
                    <a:pt x="170" y="529"/>
                    <a:pt x="170" y="508"/>
                    <a:pt x="170" y="508"/>
                  </a:cubicBezTo>
                  <a:cubicBezTo>
                    <a:pt x="170" y="508"/>
                    <a:pt x="170" y="487"/>
                    <a:pt x="170" y="487"/>
                  </a:cubicBezTo>
                  <a:cubicBezTo>
                    <a:pt x="170" y="487"/>
                    <a:pt x="191" y="465"/>
                    <a:pt x="191" y="465"/>
                  </a:cubicBezTo>
                  <a:cubicBezTo>
                    <a:pt x="170" y="465"/>
                    <a:pt x="170" y="465"/>
                    <a:pt x="170" y="444"/>
                  </a:cubicBezTo>
                  <a:cubicBezTo>
                    <a:pt x="170" y="444"/>
                    <a:pt x="170" y="423"/>
                    <a:pt x="170" y="423"/>
                  </a:cubicBezTo>
                  <a:lnTo>
                    <a:pt x="170" y="402"/>
                  </a:lnTo>
                  <a:cubicBezTo>
                    <a:pt x="170" y="402"/>
                    <a:pt x="170" y="402"/>
                    <a:pt x="170" y="381"/>
                  </a:cubicBezTo>
                  <a:lnTo>
                    <a:pt x="170" y="360"/>
                  </a:lnTo>
                  <a:cubicBezTo>
                    <a:pt x="170" y="360"/>
                    <a:pt x="170" y="339"/>
                    <a:pt x="191" y="318"/>
                  </a:cubicBezTo>
                  <a:lnTo>
                    <a:pt x="170" y="318"/>
                  </a:lnTo>
                  <a:lnTo>
                    <a:pt x="191" y="296"/>
                  </a:lnTo>
                  <a:lnTo>
                    <a:pt x="170" y="296"/>
                  </a:lnTo>
                  <a:cubicBezTo>
                    <a:pt x="170" y="296"/>
                    <a:pt x="191" y="296"/>
                    <a:pt x="170" y="275"/>
                  </a:cubicBezTo>
                  <a:lnTo>
                    <a:pt x="191" y="275"/>
                  </a:lnTo>
                  <a:cubicBezTo>
                    <a:pt x="170" y="275"/>
                    <a:pt x="170" y="254"/>
                    <a:pt x="170" y="254"/>
                  </a:cubicBezTo>
                  <a:cubicBezTo>
                    <a:pt x="170" y="233"/>
                    <a:pt x="170" y="233"/>
                    <a:pt x="191" y="233"/>
                  </a:cubicBezTo>
                  <a:cubicBezTo>
                    <a:pt x="170" y="233"/>
                    <a:pt x="170" y="212"/>
                    <a:pt x="170" y="212"/>
                  </a:cubicBezTo>
                  <a:cubicBezTo>
                    <a:pt x="170" y="212"/>
                    <a:pt x="170" y="191"/>
                    <a:pt x="170" y="191"/>
                  </a:cubicBezTo>
                  <a:cubicBezTo>
                    <a:pt x="170" y="170"/>
                    <a:pt x="170" y="170"/>
                    <a:pt x="191" y="170"/>
                  </a:cubicBezTo>
                  <a:cubicBezTo>
                    <a:pt x="191" y="170"/>
                    <a:pt x="212" y="43"/>
                    <a:pt x="149" y="1"/>
                  </a:cubicBezTo>
                  <a:close/>
                  <a:moveTo>
                    <a:pt x="43" y="888"/>
                  </a:moveTo>
                  <a:cubicBezTo>
                    <a:pt x="43" y="888"/>
                    <a:pt x="43" y="888"/>
                    <a:pt x="43" y="909"/>
                  </a:cubicBezTo>
                  <a:cubicBezTo>
                    <a:pt x="48" y="909"/>
                    <a:pt x="51" y="908"/>
                    <a:pt x="52" y="906"/>
                  </a:cubicBezTo>
                  <a:lnTo>
                    <a:pt x="52" y="906"/>
                  </a:lnTo>
                  <a:cubicBezTo>
                    <a:pt x="58" y="909"/>
                    <a:pt x="64" y="909"/>
                    <a:pt x="64" y="909"/>
                  </a:cubicBezTo>
                  <a:lnTo>
                    <a:pt x="85" y="909"/>
                  </a:lnTo>
                  <a:cubicBezTo>
                    <a:pt x="64" y="909"/>
                    <a:pt x="85" y="888"/>
                    <a:pt x="64" y="888"/>
                  </a:cubicBezTo>
                  <a:cubicBezTo>
                    <a:pt x="48" y="888"/>
                    <a:pt x="56" y="900"/>
                    <a:pt x="52" y="906"/>
                  </a:cubicBezTo>
                  <a:lnTo>
                    <a:pt x="52" y="906"/>
                  </a:lnTo>
                  <a:cubicBezTo>
                    <a:pt x="48" y="903"/>
                    <a:pt x="43" y="898"/>
                    <a:pt x="43" y="88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1" name="Google Shape;14661;p67"/>
            <p:cNvSpPr/>
            <p:nvPr/>
          </p:nvSpPr>
          <p:spPr>
            <a:xfrm>
              <a:off x="8039711" y="42498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2" name="Google Shape;14662;p67"/>
            <p:cNvSpPr/>
            <p:nvPr/>
          </p:nvSpPr>
          <p:spPr>
            <a:xfrm>
              <a:off x="8039711" y="42473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3" name="Google Shape;14663;p67"/>
            <p:cNvSpPr/>
            <p:nvPr/>
          </p:nvSpPr>
          <p:spPr>
            <a:xfrm>
              <a:off x="8039711" y="42465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4" name="Google Shape;14664;p67"/>
            <p:cNvSpPr/>
            <p:nvPr/>
          </p:nvSpPr>
          <p:spPr>
            <a:xfrm>
              <a:off x="8040533" y="42514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5" name="Google Shape;14665;p67"/>
            <p:cNvSpPr/>
            <p:nvPr/>
          </p:nvSpPr>
          <p:spPr>
            <a:xfrm>
              <a:off x="8039711" y="425645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6" name="Google Shape;14666;p67"/>
            <p:cNvSpPr/>
            <p:nvPr/>
          </p:nvSpPr>
          <p:spPr>
            <a:xfrm>
              <a:off x="8040533" y="42556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7" name="Google Shape;14667;p67"/>
            <p:cNvSpPr/>
            <p:nvPr/>
          </p:nvSpPr>
          <p:spPr>
            <a:xfrm>
              <a:off x="8039711" y="4250662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0" y="1"/>
                    <a:pt x="21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8" name="Google Shape;14668;p67"/>
            <p:cNvSpPr/>
            <p:nvPr/>
          </p:nvSpPr>
          <p:spPr>
            <a:xfrm>
              <a:off x="8040533" y="42556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69" name="Google Shape;14669;p67"/>
            <p:cNvSpPr/>
            <p:nvPr/>
          </p:nvSpPr>
          <p:spPr>
            <a:xfrm>
              <a:off x="8039711" y="425645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0" name="Google Shape;14670;p67"/>
            <p:cNvSpPr/>
            <p:nvPr/>
          </p:nvSpPr>
          <p:spPr>
            <a:xfrm>
              <a:off x="8040533" y="42531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1" name="Google Shape;14671;p67"/>
            <p:cNvSpPr/>
            <p:nvPr/>
          </p:nvSpPr>
          <p:spPr>
            <a:xfrm>
              <a:off x="8039711" y="425563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2" name="Google Shape;14672;p67"/>
            <p:cNvSpPr/>
            <p:nvPr/>
          </p:nvSpPr>
          <p:spPr>
            <a:xfrm>
              <a:off x="8039711" y="425645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3" name="Google Shape;14673;p67"/>
            <p:cNvSpPr/>
            <p:nvPr/>
          </p:nvSpPr>
          <p:spPr>
            <a:xfrm>
              <a:off x="8040533" y="425398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4" name="Google Shape;14674;p67"/>
            <p:cNvSpPr/>
            <p:nvPr/>
          </p:nvSpPr>
          <p:spPr>
            <a:xfrm>
              <a:off x="8088457" y="4233331"/>
              <a:ext cx="3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5" name="Google Shape;14675;p67"/>
            <p:cNvSpPr/>
            <p:nvPr/>
          </p:nvSpPr>
          <p:spPr>
            <a:xfrm>
              <a:off x="8088457" y="423164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6" name="Google Shape;14676;p67"/>
            <p:cNvSpPr/>
            <p:nvPr/>
          </p:nvSpPr>
          <p:spPr>
            <a:xfrm>
              <a:off x="8088457" y="423497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7" name="Google Shape;14677;p67"/>
            <p:cNvSpPr/>
            <p:nvPr/>
          </p:nvSpPr>
          <p:spPr>
            <a:xfrm>
              <a:off x="8087635" y="422754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8" name="Google Shape;14678;p67"/>
            <p:cNvSpPr/>
            <p:nvPr/>
          </p:nvSpPr>
          <p:spPr>
            <a:xfrm>
              <a:off x="8087635" y="423000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79" name="Google Shape;14679;p67"/>
            <p:cNvSpPr/>
            <p:nvPr/>
          </p:nvSpPr>
          <p:spPr>
            <a:xfrm>
              <a:off x="8085992" y="423579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0" name="Google Shape;14680;p67"/>
            <p:cNvSpPr/>
            <p:nvPr/>
          </p:nvSpPr>
          <p:spPr>
            <a:xfrm>
              <a:off x="8086814" y="42366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1" name="Google Shape;14681;p67"/>
            <p:cNvSpPr/>
            <p:nvPr/>
          </p:nvSpPr>
          <p:spPr>
            <a:xfrm>
              <a:off x="8087635" y="42366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2" name="Google Shape;14682;p67"/>
            <p:cNvSpPr/>
            <p:nvPr/>
          </p:nvSpPr>
          <p:spPr>
            <a:xfrm>
              <a:off x="8087635" y="42366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3" name="Google Shape;14683;p67"/>
            <p:cNvSpPr/>
            <p:nvPr/>
          </p:nvSpPr>
          <p:spPr>
            <a:xfrm>
              <a:off x="8082667" y="4213497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4" name="Google Shape;14684;p67"/>
            <p:cNvSpPr/>
            <p:nvPr/>
          </p:nvSpPr>
          <p:spPr>
            <a:xfrm>
              <a:off x="8086814" y="422421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5" name="Google Shape;14685;p67"/>
            <p:cNvSpPr/>
            <p:nvPr/>
          </p:nvSpPr>
          <p:spPr>
            <a:xfrm>
              <a:off x="8081845" y="42143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6" name="Google Shape;14686;p67"/>
            <p:cNvSpPr/>
            <p:nvPr/>
          </p:nvSpPr>
          <p:spPr>
            <a:xfrm>
              <a:off x="8085131" y="423579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7" name="Google Shape;14687;p67"/>
            <p:cNvSpPr/>
            <p:nvPr/>
          </p:nvSpPr>
          <p:spPr>
            <a:xfrm>
              <a:off x="8081024" y="42250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8" name="Google Shape;14688;p67"/>
            <p:cNvSpPr/>
            <p:nvPr/>
          </p:nvSpPr>
          <p:spPr>
            <a:xfrm>
              <a:off x="8081845" y="42143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89" name="Google Shape;14689;p67"/>
            <p:cNvSpPr/>
            <p:nvPr/>
          </p:nvSpPr>
          <p:spPr>
            <a:xfrm>
              <a:off x="8085992" y="422010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0" name="Google Shape;14690;p67"/>
            <p:cNvSpPr/>
            <p:nvPr/>
          </p:nvSpPr>
          <p:spPr>
            <a:xfrm>
              <a:off x="8085992" y="4220108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1" name="Google Shape;14691;p67"/>
            <p:cNvSpPr/>
            <p:nvPr/>
          </p:nvSpPr>
          <p:spPr>
            <a:xfrm>
              <a:off x="8082667" y="421349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2" name="Google Shape;14692;p67"/>
            <p:cNvSpPr/>
            <p:nvPr/>
          </p:nvSpPr>
          <p:spPr>
            <a:xfrm>
              <a:off x="8085131" y="421842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3" name="Google Shape;14693;p67"/>
            <p:cNvSpPr/>
            <p:nvPr/>
          </p:nvSpPr>
          <p:spPr>
            <a:xfrm>
              <a:off x="8087635" y="423000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4" name="Google Shape;14694;p67"/>
            <p:cNvSpPr/>
            <p:nvPr/>
          </p:nvSpPr>
          <p:spPr>
            <a:xfrm>
              <a:off x="8083488" y="423000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5" name="Google Shape;14695;p67"/>
            <p:cNvSpPr/>
            <p:nvPr/>
          </p:nvSpPr>
          <p:spPr>
            <a:xfrm>
              <a:off x="8083488" y="423000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6" name="Google Shape;14696;p67"/>
            <p:cNvSpPr/>
            <p:nvPr/>
          </p:nvSpPr>
          <p:spPr>
            <a:xfrm>
              <a:off x="8083488" y="423164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7" name="Google Shape;14697;p67"/>
            <p:cNvSpPr/>
            <p:nvPr/>
          </p:nvSpPr>
          <p:spPr>
            <a:xfrm>
              <a:off x="8083488" y="423082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8" name="Google Shape;14698;p67"/>
            <p:cNvSpPr/>
            <p:nvPr/>
          </p:nvSpPr>
          <p:spPr>
            <a:xfrm>
              <a:off x="8079381" y="4213497"/>
              <a:ext cx="9116" cy="23982"/>
            </a:xfrm>
            <a:custGeom>
              <a:avLst/>
              <a:gdLst/>
              <a:ahLst/>
              <a:cxnLst/>
              <a:rect l="l" t="t" r="r" b="b"/>
              <a:pathLst>
                <a:path w="233" h="613" extrusionOk="0">
                  <a:moveTo>
                    <a:pt x="127" y="465"/>
                  </a:moveTo>
                  <a:cubicBezTo>
                    <a:pt x="127" y="465"/>
                    <a:pt x="127" y="474"/>
                    <a:pt x="133" y="474"/>
                  </a:cubicBezTo>
                  <a:cubicBezTo>
                    <a:pt x="136" y="474"/>
                    <a:pt x="141" y="472"/>
                    <a:pt x="148" y="465"/>
                  </a:cubicBezTo>
                  <a:lnTo>
                    <a:pt x="148" y="465"/>
                  </a:lnTo>
                  <a:lnTo>
                    <a:pt x="130" y="483"/>
                  </a:lnTo>
                  <a:lnTo>
                    <a:pt x="130" y="483"/>
                  </a:lnTo>
                  <a:cubicBezTo>
                    <a:pt x="127" y="481"/>
                    <a:pt x="127" y="475"/>
                    <a:pt x="127" y="465"/>
                  </a:cubicBezTo>
                  <a:close/>
                  <a:moveTo>
                    <a:pt x="127" y="486"/>
                  </a:moveTo>
                  <a:lnTo>
                    <a:pt x="127" y="486"/>
                  </a:lnTo>
                  <a:cubicBezTo>
                    <a:pt x="106" y="507"/>
                    <a:pt x="106" y="507"/>
                    <a:pt x="106" y="507"/>
                  </a:cubicBezTo>
                  <a:cubicBezTo>
                    <a:pt x="127" y="507"/>
                    <a:pt x="127" y="507"/>
                    <a:pt x="127" y="486"/>
                  </a:cubicBezTo>
                  <a:close/>
                  <a:moveTo>
                    <a:pt x="85" y="0"/>
                  </a:moveTo>
                  <a:cubicBezTo>
                    <a:pt x="85" y="0"/>
                    <a:pt x="63" y="0"/>
                    <a:pt x="63" y="21"/>
                  </a:cubicBezTo>
                  <a:cubicBezTo>
                    <a:pt x="53" y="32"/>
                    <a:pt x="53" y="32"/>
                    <a:pt x="53" y="32"/>
                  </a:cubicBezTo>
                  <a:cubicBezTo>
                    <a:pt x="53" y="32"/>
                    <a:pt x="53" y="32"/>
                    <a:pt x="42" y="42"/>
                  </a:cubicBezTo>
                  <a:lnTo>
                    <a:pt x="42" y="63"/>
                  </a:lnTo>
                  <a:cubicBezTo>
                    <a:pt x="21" y="63"/>
                    <a:pt x="0" y="85"/>
                    <a:pt x="21" y="85"/>
                  </a:cubicBezTo>
                  <a:lnTo>
                    <a:pt x="0" y="85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27"/>
                    <a:pt x="0" y="127"/>
                    <a:pt x="0" y="148"/>
                  </a:cubicBezTo>
                  <a:cubicBezTo>
                    <a:pt x="0" y="169"/>
                    <a:pt x="0" y="169"/>
                    <a:pt x="0" y="190"/>
                  </a:cubicBezTo>
                  <a:cubicBezTo>
                    <a:pt x="21" y="211"/>
                    <a:pt x="0" y="211"/>
                    <a:pt x="21" y="211"/>
                  </a:cubicBezTo>
                  <a:cubicBezTo>
                    <a:pt x="21" y="232"/>
                    <a:pt x="21" y="232"/>
                    <a:pt x="21" y="232"/>
                  </a:cubicBezTo>
                  <a:cubicBezTo>
                    <a:pt x="21" y="254"/>
                    <a:pt x="21" y="254"/>
                    <a:pt x="21" y="254"/>
                  </a:cubicBezTo>
                  <a:cubicBezTo>
                    <a:pt x="21" y="254"/>
                    <a:pt x="21" y="254"/>
                    <a:pt x="21" y="275"/>
                  </a:cubicBezTo>
                  <a:cubicBezTo>
                    <a:pt x="21" y="275"/>
                    <a:pt x="42" y="275"/>
                    <a:pt x="42" y="296"/>
                  </a:cubicBezTo>
                  <a:cubicBezTo>
                    <a:pt x="63" y="296"/>
                    <a:pt x="42" y="317"/>
                    <a:pt x="42" y="317"/>
                  </a:cubicBezTo>
                  <a:cubicBezTo>
                    <a:pt x="42" y="338"/>
                    <a:pt x="42" y="338"/>
                    <a:pt x="42" y="338"/>
                  </a:cubicBezTo>
                  <a:cubicBezTo>
                    <a:pt x="42" y="338"/>
                    <a:pt x="63" y="338"/>
                    <a:pt x="63" y="359"/>
                  </a:cubicBezTo>
                  <a:lnTo>
                    <a:pt x="42" y="359"/>
                  </a:lnTo>
                  <a:lnTo>
                    <a:pt x="42" y="380"/>
                  </a:lnTo>
                  <a:lnTo>
                    <a:pt x="85" y="380"/>
                  </a:lnTo>
                  <a:cubicBezTo>
                    <a:pt x="85" y="380"/>
                    <a:pt x="85" y="380"/>
                    <a:pt x="85" y="401"/>
                  </a:cubicBezTo>
                  <a:lnTo>
                    <a:pt x="106" y="401"/>
                  </a:lnTo>
                  <a:cubicBezTo>
                    <a:pt x="106" y="401"/>
                    <a:pt x="106" y="423"/>
                    <a:pt x="106" y="423"/>
                  </a:cubicBezTo>
                  <a:cubicBezTo>
                    <a:pt x="106" y="423"/>
                    <a:pt x="106" y="423"/>
                    <a:pt x="126" y="402"/>
                  </a:cubicBezTo>
                  <a:lnTo>
                    <a:pt x="126" y="402"/>
                  </a:lnTo>
                  <a:cubicBezTo>
                    <a:pt x="116" y="412"/>
                    <a:pt x="116" y="412"/>
                    <a:pt x="119" y="412"/>
                  </a:cubicBezTo>
                  <a:cubicBezTo>
                    <a:pt x="122" y="412"/>
                    <a:pt x="127" y="412"/>
                    <a:pt x="127" y="423"/>
                  </a:cubicBezTo>
                  <a:lnTo>
                    <a:pt x="106" y="423"/>
                  </a:lnTo>
                  <a:cubicBezTo>
                    <a:pt x="127" y="423"/>
                    <a:pt x="106" y="444"/>
                    <a:pt x="106" y="444"/>
                  </a:cubicBezTo>
                  <a:cubicBezTo>
                    <a:pt x="106" y="444"/>
                    <a:pt x="106" y="444"/>
                    <a:pt x="106" y="465"/>
                  </a:cubicBezTo>
                  <a:lnTo>
                    <a:pt x="127" y="465"/>
                  </a:lnTo>
                  <a:cubicBezTo>
                    <a:pt x="127" y="475"/>
                    <a:pt x="127" y="475"/>
                    <a:pt x="127" y="475"/>
                  </a:cubicBezTo>
                  <a:cubicBezTo>
                    <a:pt x="127" y="475"/>
                    <a:pt x="127" y="475"/>
                    <a:pt x="127" y="486"/>
                  </a:cubicBezTo>
                  <a:lnTo>
                    <a:pt x="130" y="483"/>
                  </a:lnTo>
                  <a:lnTo>
                    <a:pt x="130" y="483"/>
                  </a:lnTo>
                  <a:cubicBezTo>
                    <a:pt x="132" y="486"/>
                    <a:pt x="137" y="486"/>
                    <a:pt x="148" y="486"/>
                  </a:cubicBezTo>
                  <a:lnTo>
                    <a:pt x="127" y="486"/>
                  </a:lnTo>
                  <a:cubicBezTo>
                    <a:pt x="127" y="496"/>
                    <a:pt x="132" y="496"/>
                    <a:pt x="137" y="496"/>
                  </a:cubicBezTo>
                  <a:cubicBezTo>
                    <a:pt x="143" y="496"/>
                    <a:pt x="148" y="496"/>
                    <a:pt x="148" y="507"/>
                  </a:cubicBezTo>
                  <a:cubicBezTo>
                    <a:pt x="148" y="507"/>
                    <a:pt x="148" y="507"/>
                    <a:pt x="148" y="528"/>
                  </a:cubicBezTo>
                  <a:lnTo>
                    <a:pt x="169" y="528"/>
                  </a:lnTo>
                  <a:cubicBezTo>
                    <a:pt x="169" y="528"/>
                    <a:pt x="148" y="528"/>
                    <a:pt x="148" y="549"/>
                  </a:cubicBezTo>
                  <a:cubicBezTo>
                    <a:pt x="148" y="560"/>
                    <a:pt x="148" y="560"/>
                    <a:pt x="148" y="560"/>
                  </a:cubicBezTo>
                  <a:cubicBezTo>
                    <a:pt x="148" y="560"/>
                    <a:pt x="148" y="560"/>
                    <a:pt x="148" y="570"/>
                  </a:cubicBezTo>
                  <a:cubicBezTo>
                    <a:pt x="159" y="560"/>
                    <a:pt x="164" y="560"/>
                    <a:pt x="166" y="560"/>
                  </a:cubicBezTo>
                  <a:cubicBezTo>
                    <a:pt x="169" y="560"/>
                    <a:pt x="169" y="560"/>
                    <a:pt x="169" y="549"/>
                  </a:cubicBezTo>
                  <a:cubicBezTo>
                    <a:pt x="169" y="549"/>
                    <a:pt x="169" y="570"/>
                    <a:pt x="169" y="570"/>
                  </a:cubicBezTo>
                  <a:cubicBezTo>
                    <a:pt x="169" y="592"/>
                    <a:pt x="169" y="592"/>
                    <a:pt x="169" y="592"/>
                  </a:cubicBezTo>
                  <a:cubicBezTo>
                    <a:pt x="169" y="602"/>
                    <a:pt x="169" y="602"/>
                    <a:pt x="169" y="602"/>
                  </a:cubicBezTo>
                  <a:cubicBezTo>
                    <a:pt x="169" y="602"/>
                    <a:pt x="169" y="602"/>
                    <a:pt x="169" y="613"/>
                  </a:cubicBezTo>
                  <a:lnTo>
                    <a:pt x="190" y="613"/>
                  </a:lnTo>
                  <a:cubicBezTo>
                    <a:pt x="190" y="613"/>
                    <a:pt x="190" y="592"/>
                    <a:pt x="190" y="592"/>
                  </a:cubicBezTo>
                  <a:cubicBezTo>
                    <a:pt x="211" y="592"/>
                    <a:pt x="211" y="592"/>
                    <a:pt x="211" y="570"/>
                  </a:cubicBezTo>
                  <a:cubicBezTo>
                    <a:pt x="211" y="570"/>
                    <a:pt x="211" y="549"/>
                    <a:pt x="211" y="549"/>
                  </a:cubicBezTo>
                  <a:cubicBezTo>
                    <a:pt x="232" y="528"/>
                    <a:pt x="211" y="528"/>
                    <a:pt x="211" y="528"/>
                  </a:cubicBezTo>
                  <a:cubicBezTo>
                    <a:pt x="211" y="507"/>
                    <a:pt x="211" y="507"/>
                    <a:pt x="211" y="507"/>
                  </a:cubicBezTo>
                  <a:cubicBezTo>
                    <a:pt x="232" y="507"/>
                    <a:pt x="211" y="486"/>
                    <a:pt x="211" y="486"/>
                  </a:cubicBezTo>
                  <a:lnTo>
                    <a:pt x="211" y="465"/>
                  </a:lnTo>
                  <a:cubicBezTo>
                    <a:pt x="232" y="465"/>
                    <a:pt x="232" y="465"/>
                    <a:pt x="232" y="444"/>
                  </a:cubicBezTo>
                  <a:cubicBezTo>
                    <a:pt x="232" y="437"/>
                    <a:pt x="230" y="434"/>
                    <a:pt x="227" y="434"/>
                  </a:cubicBezTo>
                  <a:cubicBezTo>
                    <a:pt x="221" y="434"/>
                    <a:pt x="211" y="444"/>
                    <a:pt x="211" y="444"/>
                  </a:cubicBezTo>
                  <a:cubicBezTo>
                    <a:pt x="211" y="423"/>
                    <a:pt x="211" y="423"/>
                    <a:pt x="232" y="423"/>
                  </a:cubicBezTo>
                  <a:cubicBezTo>
                    <a:pt x="232" y="423"/>
                    <a:pt x="211" y="423"/>
                    <a:pt x="232" y="401"/>
                  </a:cubicBezTo>
                  <a:lnTo>
                    <a:pt x="232" y="401"/>
                  </a:lnTo>
                  <a:cubicBezTo>
                    <a:pt x="211" y="423"/>
                    <a:pt x="211" y="423"/>
                    <a:pt x="211" y="423"/>
                  </a:cubicBezTo>
                  <a:cubicBezTo>
                    <a:pt x="232" y="401"/>
                    <a:pt x="211" y="401"/>
                    <a:pt x="211" y="401"/>
                  </a:cubicBezTo>
                  <a:cubicBezTo>
                    <a:pt x="211" y="380"/>
                    <a:pt x="211" y="380"/>
                    <a:pt x="211" y="380"/>
                  </a:cubicBezTo>
                  <a:cubicBezTo>
                    <a:pt x="232" y="359"/>
                    <a:pt x="211" y="359"/>
                    <a:pt x="211" y="359"/>
                  </a:cubicBezTo>
                  <a:cubicBezTo>
                    <a:pt x="211" y="359"/>
                    <a:pt x="211" y="359"/>
                    <a:pt x="211" y="338"/>
                  </a:cubicBezTo>
                  <a:cubicBezTo>
                    <a:pt x="211" y="338"/>
                    <a:pt x="211" y="338"/>
                    <a:pt x="211" y="317"/>
                  </a:cubicBezTo>
                  <a:lnTo>
                    <a:pt x="211" y="296"/>
                  </a:lnTo>
                  <a:cubicBezTo>
                    <a:pt x="190" y="275"/>
                    <a:pt x="190" y="275"/>
                    <a:pt x="190" y="275"/>
                  </a:cubicBezTo>
                  <a:cubicBezTo>
                    <a:pt x="190" y="254"/>
                    <a:pt x="190" y="254"/>
                    <a:pt x="190" y="254"/>
                  </a:cubicBezTo>
                  <a:cubicBezTo>
                    <a:pt x="190" y="254"/>
                    <a:pt x="190" y="232"/>
                    <a:pt x="190" y="232"/>
                  </a:cubicBezTo>
                  <a:lnTo>
                    <a:pt x="169" y="232"/>
                  </a:lnTo>
                  <a:cubicBezTo>
                    <a:pt x="190" y="211"/>
                    <a:pt x="169" y="211"/>
                    <a:pt x="190" y="211"/>
                  </a:cubicBezTo>
                  <a:cubicBezTo>
                    <a:pt x="190" y="190"/>
                    <a:pt x="169" y="190"/>
                    <a:pt x="169" y="190"/>
                  </a:cubicBezTo>
                  <a:cubicBezTo>
                    <a:pt x="169" y="190"/>
                    <a:pt x="169" y="169"/>
                    <a:pt x="169" y="169"/>
                  </a:cubicBezTo>
                  <a:cubicBezTo>
                    <a:pt x="169" y="169"/>
                    <a:pt x="169" y="148"/>
                    <a:pt x="169" y="148"/>
                  </a:cubicBezTo>
                  <a:cubicBezTo>
                    <a:pt x="169" y="148"/>
                    <a:pt x="169" y="127"/>
                    <a:pt x="169" y="127"/>
                  </a:cubicBezTo>
                  <a:lnTo>
                    <a:pt x="148" y="127"/>
                  </a:lnTo>
                  <a:cubicBezTo>
                    <a:pt x="148" y="106"/>
                    <a:pt x="148" y="106"/>
                    <a:pt x="148" y="106"/>
                  </a:cubicBezTo>
                  <a:lnTo>
                    <a:pt x="169" y="106"/>
                  </a:lnTo>
                  <a:cubicBezTo>
                    <a:pt x="169" y="106"/>
                    <a:pt x="169" y="21"/>
                    <a:pt x="10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99" name="Google Shape;14699;p67"/>
            <p:cNvSpPr/>
            <p:nvPr/>
          </p:nvSpPr>
          <p:spPr>
            <a:xfrm>
              <a:off x="8083488" y="423164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0" name="Google Shape;14700;p67"/>
            <p:cNvSpPr/>
            <p:nvPr/>
          </p:nvSpPr>
          <p:spPr>
            <a:xfrm>
              <a:off x="8083488" y="42291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1" name="Google Shape;14701;p67"/>
            <p:cNvSpPr/>
            <p:nvPr/>
          </p:nvSpPr>
          <p:spPr>
            <a:xfrm>
              <a:off x="8082667" y="422918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2" name="Google Shape;14702;p67"/>
            <p:cNvSpPr/>
            <p:nvPr/>
          </p:nvSpPr>
          <p:spPr>
            <a:xfrm>
              <a:off x="8084310" y="423247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3" name="Google Shape;14703;p67"/>
            <p:cNvSpPr/>
            <p:nvPr/>
          </p:nvSpPr>
          <p:spPr>
            <a:xfrm>
              <a:off x="8085131" y="423497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4" name="Google Shape;14704;p67"/>
            <p:cNvSpPr/>
            <p:nvPr/>
          </p:nvSpPr>
          <p:spPr>
            <a:xfrm>
              <a:off x="8085131" y="423497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5" name="Google Shape;14705;p67"/>
            <p:cNvSpPr/>
            <p:nvPr/>
          </p:nvSpPr>
          <p:spPr>
            <a:xfrm>
              <a:off x="8084310" y="423164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6" name="Google Shape;14706;p67"/>
            <p:cNvSpPr/>
            <p:nvPr/>
          </p:nvSpPr>
          <p:spPr>
            <a:xfrm>
              <a:off x="8085131" y="423497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7" name="Google Shape;14707;p67"/>
            <p:cNvSpPr/>
            <p:nvPr/>
          </p:nvSpPr>
          <p:spPr>
            <a:xfrm>
              <a:off x="8085131" y="423497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8" name="Google Shape;14708;p67"/>
            <p:cNvSpPr/>
            <p:nvPr/>
          </p:nvSpPr>
          <p:spPr>
            <a:xfrm>
              <a:off x="8085131" y="4233331"/>
              <a:ext cx="39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09" name="Google Shape;14709;p67"/>
            <p:cNvSpPr/>
            <p:nvPr/>
          </p:nvSpPr>
          <p:spPr>
            <a:xfrm>
              <a:off x="8085131" y="423497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0" name="Google Shape;14710;p67"/>
            <p:cNvSpPr/>
            <p:nvPr/>
          </p:nvSpPr>
          <p:spPr>
            <a:xfrm>
              <a:off x="8085131" y="423579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1" name="Google Shape;14711;p67"/>
            <p:cNvSpPr/>
            <p:nvPr/>
          </p:nvSpPr>
          <p:spPr>
            <a:xfrm>
              <a:off x="8085131" y="423415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2" name="Google Shape;14712;p67"/>
            <p:cNvSpPr/>
            <p:nvPr/>
          </p:nvSpPr>
          <p:spPr>
            <a:xfrm>
              <a:off x="7206694" y="2838762"/>
              <a:ext cx="430582" cy="321665"/>
            </a:xfrm>
            <a:custGeom>
              <a:avLst/>
              <a:gdLst/>
              <a:ahLst/>
              <a:cxnLst/>
              <a:rect l="l" t="t" r="r" b="b"/>
              <a:pathLst>
                <a:path w="11006" h="8222" extrusionOk="0">
                  <a:moveTo>
                    <a:pt x="4861" y="1"/>
                  </a:moveTo>
                  <a:cubicBezTo>
                    <a:pt x="4679" y="1"/>
                    <a:pt x="4500" y="28"/>
                    <a:pt x="4331" y="95"/>
                  </a:cubicBezTo>
                  <a:cubicBezTo>
                    <a:pt x="3908" y="243"/>
                    <a:pt x="3612" y="602"/>
                    <a:pt x="3253" y="877"/>
                  </a:cubicBezTo>
                  <a:cubicBezTo>
                    <a:pt x="2725" y="1299"/>
                    <a:pt x="2049" y="1553"/>
                    <a:pt x="1352" y="1574"/>
                  </a:cubicBezTo>
                  <a:cubicBezTo>
                    <a:pt x="1162" y="1574"/>
                    <a:pt x="972" y="1574"/>
                    <a:pt x="782" y="1616"/>
                  </a:cubicBezTo>
                  <a:cubicBezTo>
                    <a:pt x="402" y="1743"/>
                    <a:pt x="148" y="2123"/>
                    <a:pt x="85" y="2503"/>
                  </a:cubicBezTo>
                  <a:cubicBezTo>
                    <a:pt x="0" y="2905"/>
                    <a:pt x="85" y="3306"/>
                    <a:pt x="169" y="3686"/>
                  </a:cubicBezTo>
                  <a:cubicBezTo>
                    <a:pt x="254" y="4088"/>
                    <a:pt x="338" y="4468"/>
                    <a:pt x="317" y="4869"/>
                  </a:cubicBezTo>
                  <a:cubicBezTo>
                    <a:pt x="296" y="5123"/>
                    <a:pt x="233" y="5376"/>
                    <a:pt x="212" y="5651"/>
                  </a:cubicBezTo>
                  <a:cubicBezTo>
                    <a:pt x="169" y="6433"/>
                    <a:pt x="719" y="7172"/>
                    <a:pt x="1437" y="7489"/>
                  </a:cubicBezTo>
                  <a:cubicBezTo>
                    <a:pt x="1740" y="7626"/>
                    <a:pt x="2074" y="7688"/>
                    <a:pt x="2413" y="7688"/>
                  </a:cubicBezTo>
                  <a:cubicBezTo>
                    <a:pt x="2855" y="7688"/>
                    <a:pt x="3303" y="7583"/>
                    <a:pt x="3697" y="7404"/>
                  </a:cubicBezTo>
                  <a:lnTo>
                    <a:pt x="7647" y="8080"/>
                  </a:lnTo>
                  <a:cubicBezTo>
                    <a:pt x="7950" y="8159"/>
                    <a:pt x="8270" y="8222"/>
                    <a:pt x="8585" y="8222"/>
                  </a:cubicBezTo>
                  <a:cubicBezTo>
                    <a:pt x="8776" y="8222"/>
                    <a:pt x="8964" y="8199"/>
                    <a:pt x="9147" y="8144"/>
                  </a:cubicBezTo>
                  <a:cubicBezTo>
                    <a:pt x="9633" y="7996"/>
                    <a:pt x="10076" y="7531"/>
                    <a:pt x="10013" y="7024"/>
                  </a:cubicBezTo>
                  <a:cubicBezTo>
                    <a:pt x="9992" y="6855"/>
                    <a:pt x="9907" y="6665"/>
                    <a:pt x="9971" y="6496"/>
                  </a:cubicBezTo>
                  <a:cubicBezTo>
                    <a:pt x="9992" y="6390"/>
                    <a:pt x="10098" y="6327"/>
                    <a:pt x="10182" y="6242"/>
                  </a:cubicBezTo>
                  <a:cubicBezTo>
                    <a:pt x="10626" y="5799"/>
                    <a:pt x="11006" y="5186"/>
                    <a:pt x="10942" y="4552"/>
                  </a:cubicBezTo>
                  <a:cubicBezTo>
                    <a:pt x="10879" y="3729"/>
                    <a:pt x="10119" y="3137"/>
                    <a:pt x="9907" y="2334"/>
                  </a:cubicBezTo>
                  <a:cubicBezTo>
                    <a:pt x="9781" y="1870"/>
                    <a:pt x="9823" y="1321"/>
                    <a:pt x="9548" y="940"/>
                  </a:cubicBezTo>
                  <a:cubicBezTo>
                    <a:pt x="9274" y="581"/>
                    <a:pt x="8788" y="454"/>
                    <a:pt x="8344" y="454"/>
                  </a:cubicBezTo>
                  <a:cubicBezTo>
                    <a:pt x="7989" y="454"/>
                    <a:pt x="7634" y="509"/>
                    <a:pt x="7280" y="509"/>
                  </a:cubicBezTo>
                  <a:cubicBezTo>
                    <a:pt x="7191" y="509"/>
                    <a:pt x="7102" y="505"/>
                    <a:pt x="7013" y="497"/>
                  </a:cubicBezTo>
                  <a:cubicBezTo>
                    <a:pt x="6570" y="454"/>
                    <a:pt x="6126" y="285"/>
                    <a:pt x="5683" y="138"/>
                  </a:cubicBezTo>
                  <a:cubicBezTo>
                    <a:pt x="5416" y="62"/>
                    <a:pt x="5135" y="1"/>
                    <a:pt x="486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3" name="Google Shape;14713;p67"/>
            <p:cNvSpPr/>
            <p:nvPr/>
          </p:nvSpPr>
          <p:spPr>
            <a:xfrm>
              <a:off x="7386028" y="2971385"/>
              <a:ext cx="5829" cy="11619"/>
            </a:xfrm>
            <a:custGeom>
              <a:avLst/>
              <a:gdLst/>
              <a:ahLst/>
              <a:cxnLst/>
              <a:rect l="l" t="t" r="r" b="b"/>
              <a:pathLst>
                <a:path w="149" h="297" extrusionOk="0">
                  <a:moveTo>
                    <a:pt x="148" y="1"/>
                  </a:moveTo>
                  <a:cubicBezTo>
                    <a:pt x="0" y="85"/>
                    <a:pt x="0" y="296"/>
                    <a:pt x="0" y="296"/>
                  </a:cubicBezTo>
                  <a:lnTo>
                    <a:pt x="148" y="1"/>
                  </a:ln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4" name="Google Shape;14714;p67"/>
            <p:cNvSpPr/>
            <p:nvPr/>
          </p:nvSpPr>
          <p:spPr>
            <a:xfrm>
              <a:off x="7294288" y="2973028"/>
              <a:ext cx="5008" cy="11619"/>
            </a:xfrm>
            <a:custGeom>
              <a:avLst/>
              <a:gdLst/>
              <a:ahLst/>
              <a:cxnLst/>
              <a:rect l="l" t="t" r="r" b="b"/>
              <a:pathLst>
                <a:path w="128" h="297" extrusionOk="0">
                  <a:moveTo>
                    <a:pt x="0" y="1"/>
                  </a:moveTo>
                  <a:lnTo>
                    <a:pt x="127" y="297"/>
                  </a:lnTo>
                  <a:cubicBezTo>
                    <a:pt x="127" y="297"/>
                    <a:pt x="127" y="85"/>
                    <a:pt x="0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5" name="Google Shape;14715;p67"/>
            <p:cNvSpPr/>
            <p:nvPr/>
          </p:nvSpPr>
          <p:spPr>
            <a:xfrm>
              <a:off x="7381059" y="3065590"/>
              <a:ext cx="166153" cy="339701"/>
            </a:xfrm>
            <a:custGeom>
              <a:avLst/>
              <a:gdLst/>
              <a:ahLst/>
              <a:cxnLst/>
              <a:rect l="l" t="t" r="r" b="b"/>
              <a:pathLst>
                <a:path w="4247" h="8683" extrusionOk="0">
                  <a:moveTo>
                    <a:pt x="148" y="1"/>
                  </a:moveTo>
                  <a:lnTo>
                    <a:pt x="22" y="6591"/>
                  </a:lnTo>
                  <a:cubicBezTo>
                    <a:pt x="0" y="7732"/>
                    <a:pt x="930" y="8683"/>
                    <a:pt x="2071" y="8683"/>
                  </a:cubicBezTo>
                  <a:cubicBezTo>
                    <a:pt x="3190" y="8683"/>
                    <a:pt x="4098" y="7796"/>
                    <a:pt x="4120" y="6676"/>
                  </a:cubicBezTo>
                  <a:lnTo>
                    <a:pt x="424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6" name="Google Shape;14716;p67"/>
            <p:cNvSpPr/>
            <p:nvPr/>
          </p:nvSpPr>
          <p:spPr>
            <a:xfrm>
              <a:off x="7247185" y="2875458"/>
              <a:ext cx="319866" cy="338371"/>
            </a:xfrm>
            <a:custGeom>
              <a:avLst/>
              <a:gdLst/>
              <a:ahLst/>
              <a:cxnLst/>
              <a:rect l="l" t="t" r="r" b="b"/>
              <a:pathLst>
                <a:path w="8176" h="8649" extrusionOk="0">
                  <a:moveTo>
                    <a:pt x="4060" y="1"/>
                  </a:moveTo>
                  <a:cubicBezTo>
                    <a:pt x="2393" y="1"/>
                    <a:pt x="718" y="990"/>
                    <a:pt x="254" y="3002"/>
                  </a:cubicBezTo>
                  <a:cubicBezTo>
                    <a:pt x="148" y="3509"/>
                    <a:pt x="64" y="4058"/>
                    <a:pt x="43" y="4713"/>
                  </a:cubicBezTo>
                  <a:cubicBezTo>
                    <a:pt x="0" y="6994"/>
                    <a:pt x="866" y="8135"/>
                    <a:pt x="2282" y="8494"/>
                  </a:cubicBezTo>
                  <a:cubicBezTo>
                    <a:pt x="2666" y="8600"/>
                    <a:pt x="3059" y="8649"/>
                    <a:pt x="3451" y="8649"/>
                  </a:cubicBezTo>
                  <a:cubicBezTo>
                    <a:pt x="3921" y="8649"/>
                    <a:pt x="4389" y="8579"/>
                    <a:pt x="4838" y="8452"/>
                  </a:cubicBezTo>
                  <a:cubicBezTo>
                    <a:pt x="6718" y="7924"/>
                    <a:pt x="8175" y="5748"/>
                    <a:pt x="7901" y="3424"/>
                  </a:cubicBezTo>
                  <a:cubicBezTo>
                    <a:pt x="7901" y="3340"/>
                    <a:pt x="7880" y="3277"/>
                    <a:pt x="7880" y="3213"/>
                  </a:cubicBezTo>
                  <a:cubicBezTo>
                    <a:pt x="7545" y="1085"/>
                    <a:pt x="5806" y="1"/>
                    <a:pt x="4060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7" name="Google Shape;14717;p67"/>
            <p:cNvSpPr/>
            <p:nvPr/>
          </p:nvSpPr>
          <p:spPr>
            <a:xfrm>
              <a:off x="7251293" y="2884222"/>
              <a:ext cx="306642" cy="329372"/>
            </a:xfrm>
            <a:custGeom>
              <a:avLst/>
              <a:gdLst/>
              <a:ahLst/>
              <a:cxnLst/>
              <a:rect l="l" t="t" r="r" b="b"/>
              <a:pathLst>
                <a:path w="7838" h="8419" extrusionOk="0">
                  <a:moveTo>
                    <a:pt x="3739" y="0"/>
                  </a:moveTo>
                  <a:cubicBezTo>
                    <a:pt x="2148" y="0"/>
                    <a:pt x="597" y="861"/>
                    <a:pt x="149" y="2778"/>
                  </a:cubicBezTo>
                  <a:cubicBezTo>
                    <a:pt x="85" y="3053"/>
                    <a:pt x="43" y="3348"/>
                    <a:pt x="1" y="3665"/>
                  </a:cubicBezTo>
                  <a:cubicBezTo>
                    <a:pt x="719" y="4172"/>
                    <a:pt x="1205" y="4996"/>
                    <a:pt x="1205" y="5925"/>
                  </a:cubicBezTo>
                  <a:cubicBezTo>
                    <a:pt x="1205" y="6475"/>
                    <a:pt x="1036" y="6982"/>
                    <a:pt x="761" y="7425"/>
                  </a:cubicBezTo>
                  <a:cubicBezTo>
                    <a:pt x="1121" y="7848"/>
                    <a:pt x="1606" y="8122"/>
                    <a:pt x="2177" y="8270"/>
                  </a:cubicBezTo>
                  <a:cubicBezTo>
                    <a:pt x="2558" y="8371"/>
                    <a:pt x="2946" y="8418"/>
                    <a:pt x="3333" y="8418"/>
                  </a:cubicBezTo>
                  <a:cubicBezTo>
                    <a:pt x="3675" y="8418"/>
                    <a:pt x="4016" y="8382"/>
                    <a:pt x="4353" y="8312"/>
                  </a:cubicBezTo>
                  <a:cubicBezTo>
                    <a:pt x="3803" y="7827"/>
                    <a:pt x="3465" y="7087"/>
                    <a:pt x="3465" y="6306"/>
                  </a:cubicBezTo>
                  <a:cubicBezTo>
                    <a:pt x="3465" y="4785"/>
                    <a:pt x="4690" y="3559"/>
                    <a:pt x="6190" y="3559"/>
                  </a:cubicBezTo>
                  <a:cubicBezTo>
                    <a:pt x="6803" y="3559"/>
                    <a:pt x="7373" y="3771"/>
                    <a:pt x="7817" y="4109"/>
                  </a:cubicBezTo>
                  <a:cubicBezTo>
                    <a:pt x="7838" y="3813"/>
                    <a:pt x="7838" y="3496"/>
                    <a:pt x="7796" y="3200"/>
                  </a:cubicBezTo>
                  <a:cubicBezTo>
                    <a:pt x="7796" y="3116"/>
                    <a:pt x="7775" y="3053"/>
                    <a:pt x="7775" y="2989"/>
                  </a:cubicBezTo>
                  <a:cubicBezTo>
                    <a:pt x="7584" y="1764"/>
                    <a:pt x="6930" y="1172"/>
                    <a:pt x="6064" y="644"/>
                  </a:cubicBezTo>
                  <a:cubicBezTo>
                    <a:pt x="5372" y="224"/>
                    <a:pt x="4550" y="0"/>
                    <a:pt x="373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8" name="Google Shape;14718;p67"/>
            <p:cNvSpPr/>
            <p:nvPr/>
          </p:nvSpPr>
          <p:spPr>
            <a:xfrm>
              <a:off x="7386849" y="3023456"/>
              <a:ext cx="170261" cy="185988"/>
            </a:xfrm>
            <a:custGeom>
              <a:avLst/>
              <a:gdLst/>
              <a:ahLst/>
              <a:cxnLst/>
              <a:rect l="l" t="t" r="r" b="b"/>
              <a:pathLst>
                <a:path w="4352" h="4754" extrusionOk="0">
                  <a:moveTo>
                    <a:pt x="2725" y="0"/>
                  </a:moveTo>
                  <a:cubicBezTo>
                    <a:pt x="1225" y="0"/>
                    <a:pt x="0" y="1226"/>
                    <a:pt x="0" y="2747"/>
                  </a:cubicBezTo>
                  <a:cubicBezTo>
                    <a:pt x="0" y="3528"/>
                    <a:pt x="338" y="4268"/>
                    <a:pt x="888" y="4753"/>
                  </a:cubicBezTo>
                  <a:lnTo>
                    <a:pt x="1268" y="4669"/>
                  </a:lnTo>
                  <a:cubicBezTo>
                    <a:pt x="2894" y="4204"/>
                    <a:pt x="4204" y="2514"/>
                    <a:pt x="4352" y="550"/>
                  </a:cubicBezTo>
                  <a:cubicBezTo>
                    <a:pt x="3908" y="212"/>
                    <a:pt x="3338" y="0"/>
                    <a:pt x="27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19" name="Google Shape;14719;p67"/>
            <p:cNvSpPr/>
            <p:nvPr/>
          </p:nvSpPr>
          <p:spPr>
            <a:xfrm>
              <a:off x="7248007" y="3027603"/>
              <a:ext cx="50468" cy="147140"/>
            </a:xfrm>
            <a:custGeom>
              <a:avLst/>
              <a:gdLst/>
              <a:ahLst/>
              <a:cxnLst/>
              <a:rect l="l" t="t" r="r" b="b"/>
              <a:pathLst>
                <a:path w="1290" h="3761" extrusionOk="0">
                  <a:moveTo>
                    <a:pt x="85" y="0"/>
                  </a:moveTo>
                  <a:lnTo>
                    <a:pt x="22" y="824"/>
                  </a:lnTo>
                  <a:cubicBezTo>
                    <a:pt x="1" y="2176"/>
                    <a:pt x="296" y="3126"/>
                    <a:pt x="845" y="3760"/>
                  </a:cubicBezTo>
                  <a:cubicBezTo>
                    <a:pt x="1120" y="3317"/>
                    <a:pt x="1289" y="2810"/>
                    <a:pt x="1289" y="2260"/>
                  </a:cubicBezTo>
                  <a:cubicBezTo>
                    <a:pt x="1289" y="1331"/>
                    <a:pt x="803" y="507"/>
                    <a:pt x="8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0" name="Google Shape;14720;p67"/>
            <p:cNvSpPr/>
            <p:nvPr/>
          </p:nvSpPr>
          <p:spPr>
            <a:xfrm>
              <a:off x="7533947" y="2977996"/>
              <a:ext cx="65335" cy="65335"/>
            </a:xfrm>
            <a:custGeom>
              <a:avLst/>
              <a:gdLst/>
              <a:ahLst/>
              <a:cxnLst/>
              <a:rect l="l" t="t" r="r" b="b"/>
              <a:pathLst>
                <a:path w="1670" h="1670" extrusionOk="0">
                  <a:moveTo>
                    <a:pt x="845" y="1"/>
                  </a:moveTo>
                  <a:cubicBezTo>
                    <a:pt x="381" y="1"/>
                    <a:pt x="0" y="381"/>
                    <a:pt x="0" y="825"/>
                  </a:cubicBezTo>
                  <a:cubicBezTo>
                    <a:pt x="0" y="1289"/>
                    <a:pt x="381" y="1669"/>
                    <a:pt x="845" y="1669"/>
                  </a:cubicBezTo>
                  <a:cubicBezTo>
                    <a:pt x="1310" y="1669"/>
                    <a:pt x="1669" y="1289"/>
                    <a:pt x="1669" y="825"/>
                  </a:cubicBezTo>
                  <a:cubicBezTo>
                    <a:pt x="1669" y="381"/>
                    <a:pt x="1310" y="1"/>
                    <a:pt x="8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1" name="Google Shape;14721;p67"/>
            <p:cNvSpPr/>
            <p:nvPr/>
          </p:nvSpPr>
          <p:spPr>
            <a:xfrm>
              <a:off x="7557889" y="3017666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cubicBezTo>
                    <a:pt x="1" y="1"/>
                    <a:pt x="22" y="1"/>
                    <a:pt x="22" y="1"/>
                  </a:cubicBez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2" name="Google Shape;14722;p67"/>
            <p:cNvSpPr/>
            <p:nvPr/>
          </p:nvSpPr>
          <p:spPr>
            <a:xfrm>
              <a:off x="7560393" y="30160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3" name="Google Shape;14723;p67"/>
            <p:cNvSpPr/>
            <p:nvPr/>
          </p:nvSpPr>
          <p:spPr>
            <a:xfrm>
              <a:off x="7557068" y="301848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4" name="Google Shape;14724;p67"/>
            <p:cNvSpPr/>
            <p:nvPr/>
          </p:nvSpPr>
          <p:spPr>
            <a:xfrm>
              <a:off x="7563679" y="30135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5" name="Google Shape;14725;p67"/>
            <p:cNvSpPr/>
            <p:nvPr/>
          </p:nvSpPr>
          <p:spPr>
            <a:xfrm>
              <a:off x="7562036" y="3014379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6" name="Google Shape;14726;p67"/>
            <p:cNvSpPr/>
            <p:nvPr/>
          </p:nvSpPr>
          <p:spPr>
            <a:xfrm>
              <a:off x="7553781" y="301766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7" name="Google Shape;14727;p67"/>
            <p:cNvSpPr/>
            <p:nvPr/>
          </p:nvSpPr>
          <p:spPr>
            <a:xfrm>
              <a:off x="7553781" y="301930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8" name="Google Shape;14728;p67"/>
            <p:cNvSpPr/>
            <p:nvPr/>
          </p:nvSpPr>
          <p:spPr>
            <a:xfrm>
              <a:off x="7555425" y="301930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29" name="Google Shape;14729;p67"/>
            <p:cNvSpPr/>
            <p:nvPr/>
          </p:nvSpPr>
          <p:spPr>
            <a:xfrm>
              <a:off x="7555425" y="301930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0" name="Google Shape;14730;p67"/>
            <p:cNvSpPr/>
            <p:nvPr/>
          </p:nvSpPr>
          <p:spPr>
            <a:xfrm>
              <a:off x="7576081" y="301269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1" name="Google Shape;14731;p67"/>
            <p:cNvSpPr/>
            <p:nvPr/>
          </p:nvSpPr>
          <p:spPr>
            <a:xfrm>
              <a:off x="7567005" y="30110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2" name="Google Shape;14732;p67"/>
            <p:cNvSpPr/>
            <p:nvPr/>
          </p:nvSpPr>
          <p:spPr>
            <a:xfrm>
              <a:off x="7577724" y="30110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3" name="Google Shape;14733;p67"/>
            <p:cNvSpPr/>
            <p:nvPr/>
          </p:nvSpPr>
          <p:spPr>
            <a:xfrm>
              <a:off x="7553781" y="301684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4" name="Google Shape;14734;p67"/>
            <p:cNvSpPr/>
            <p:nvPr/>
          </p:nvSpPr>
          <p:spPr>
            <a:xfrm>
              <a:off x="7564501" y="300362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5" name="Google Shape;14735;p67"/>
            <p:cNvSpPr/>
            <p:nvPr/>
          </p:nvSpPr>
          <p:spPr>
            <a:xfrm>
              <a:off x="7577724" y="30110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6" name="Google Shape;14736;p67"/>
            <p:cNvSpPr/>
            <p:nvPr/>
          </p:nvSpPr>
          <p:spPr>
            <a:xfrm>
              <a:off x="7570291" y="30110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7" name="Google Shape;14737;p67"/>
            <p:cNvSpPr/>
            <p:nvPr/>
          </p:nvSpPr>
          <p:spPr>
            <a:xfrm>
              <a:off x="7570291" y="30110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8" name="Google Shape;14738;p67"/>
            <p:cNvSpPr/>
            <p:nvPr/>
          </p:nvSpPr>
          <p:spPr>
            <a:xfrm>
              <a:off x="7576902" y="3011876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1"/>
                    <a:pt x="1" y="1"/>
                    <a:pt x="1" y="2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39" name="Google Shape;14739;p67"/>
            <p:cNvSpPr/>
            <p:nvPr/>
          </p:nvSpPr>
          <p:spPr>
            <a:xfrm>
              <a:off x="7571973" y="30110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0" name="Google Shape;14740;p67"/>
            <p:cNvSpPr/>
            <p:nvPr/>
          </p:nvSpPr>
          <p:spPr>
            <a:xfrm>
              <a:off x="7561215" y="30152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1" name="Google Shape;14741;p67"/>
            <p:cNvSpPr/>
            <p:nvPr/>
          </p:nvSpPr>
          <p:spPr>
            <a:xfrm>
              <a:off x="7558750" y="300941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2" name="Google Shape;14742;p67"/>
            <p:cNvSpPr/>
            <p:nvPr/>
          </p:nvSpPr>
          <p:spPr>
            <a:xfrm>
              <a:off x="7558750" y="3009411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22"/>
                    <a:pt x="0" y="0"/>
                  </a:cubicBez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3" name="Google Shape;14743;p67"/>
            <p:cNvSpPr/>
            <p:nvPr/>
          </p:nvSpPr>
          <p:spPr>
            <a:xfrm>
              <a:off x="7558750" y="300941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4" name="Google Shape;14744;p67"/>
            <p:cNvSpPr/>
            <p:nvPr/>
          </p:nvSpPr>
          <p:spPr>
            <a:xfrm>
              <a:off x="7557068" y="30110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5" name="Google Shape;14745;p67"/>
            <p:cNvSpPr/>
            <p:nvPr/>
          </p:nvSpPr>
          <p:spPr>
            <a:xfrm>
              <a:off x="7557068" y="30110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6" name="Google Shape;14746;p67"/>
            <p:cNvSpPr/>
            <p:nvPr/>
          </p:nvSpPr>
          <p:spPr>
            <a:xfrm>
              <a:off x="7559571" y="300858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7" name="Google Shape;14747;p67"/>
            <p:cNvSpPr/>
            <p:nvPr/>
          </p:nvSpPr>
          <p:spPr>
            <a:xfrm>
              <a:off x="7552138" y="3002408"/>
              <a:ext cx="26486" cy="16940"/>
            </a:xfrm>
            <a:custGeom>
              <a:avLst/>
              <a:gdLst/>
              <a:ahLst/>
              <a:cxnLst/>
              <a:rect l="l" t="t" r="r" b="b"/>
              <a:pathLst>
                <a:path w="677" h="433" extrusionOk="0">
                  <a:moveTo>
                    <a:pt x="159" y="191"/>
                  </a:moveTo>
                  <a:cubicBezTo>
                    <a:pt x="157" y="191"/>
                    <a:pt x="162" y="201"/>
                    <a:pt x="148" y="201"/>
                  </a:cubicBezTo>
                  <a:lnTo>
                    <a:pt x="169" y="201"/>
                  </a:lnTo>
                  <a:cubicBezTo>
                    <a:pt x="162" y="193"/>
                    <a:pt x="160" y="191"/>
                    <a:pt x="159" y="191"/>
                  </a:cubicBezTo>
                  <a:close/>
                  <a:moveTo>
                    <a:pt x="406" y="212"/>
                  </a:moveTo>
                  <a:lnTo>
                    <a:pt x="406" y="212"/>
                  </a:lnTo>
                  <a:cubicBezTo>
                    <a:pt x="404" y="212"/>
                    <a:pt x="401" y="215"/>
                    <a:pt x="401" y="222"/>
                  </a:cubicBezTo>
                  <a:cubicBezTo>
                    <a:pt x="416" y="222"/>
                    <a:pt x="411" y="212"/>
                    <a:pt x="406" y="212"/>
                  </a:cubicBezTo>
                  <a:close/>
                  <a:moveTo>
                    <a:pt x="655" y="222"/>
                  </a:moveTo>
                  <a:lnTo>
                    <a:pt x="655" y="222"/>
                  </a:lnTo>
                  <a:cubicBezTo>
                    <a:pt x="655" y="222"/>
                    <a:pt x="634" y="243"/>
                    <a:pt x="634" y="243"/>
                  </a:cubicBezTo>
                  <a:cubicBezTo>
                    <a:pt x="634" y="243"/>
                    <a:pt x="655" y="243"/>
                    <a:pt x="655" y="222"/>
                  </a:cubicBezTo>
                  <a:close/>
                  <a:moveTo>
                    <a:pt x="122" y="254"/>
                  </a:moveTo>
                  <a:lnTo>
                    <a:pt x="122" y="254"/>
                  </a:lnTo>
                  <a:cubicBezTo>
                    <a:pt x="117" y="254"/>
                    <a:pt x="113" y="264"/>
                    <a:pt x="127" y="264"/>
                  </a:cubicBezTo>
                  <a:cubicBezTo>
                    <a:pt x="127" y="257"/>
                    <a:pt x="124" y="254"/>
                    <a:pt x="122" y="254"/>
                  </a:cubicBezTo>
                  <a:close/>
                  <a:moveTo>
                    <a:pt x="106" y="264"/>
                  </a:moveTo>
                  <a:cubicBezTo>
                    <a:pt x="106" y="264"/>
                    <a:pt x="127" y="264"/>
                    <a:pt x="127" y="285"/>
                  </a:cubicBezTo>
                  <a:cubicBezTo>
                    <a:pt x="106" y="285"/>
                    <a:pt x="106" y="264"/>
                    <a:pt x="106" y="264"/>
                  </a:cubicBezTo>
                  <a:close/>
                  <a:moveTo>
                    <a:pt x="42" y="348"/>
                  </a:moveTo>
                  <a:cubicBezTo>
                    <a:pt x="42" y="348"/>
                    <a:pt x="42" y="348"/>
                    <a:pt x="42" y="369"/>
                  </a:cubicBezTo>
                  <a:lnTo>
                    <a:pt x="63" y="369"/>
                  </a:lnTo>
                  <a:cubicBezTo>
                    <a:pt x="63" y="369"/>
                    <a:pt x="63" y="348"/>
                    <a:pt x="42" y="348"/>
                  </a:cubicBezTo>
                  <a:close/>
                  <a:moveTo>
                    <a:pt x="42" y="369"/>
                  </a:moveTo>
                  <a:cubicBezTo>
                    <a:pt x="42" y="369"/>
                    <a:pt x="63" y="369"/>
                    <a:pt x="63" y="391"/>
                  </a:cubicBezTo>
                  <a:cubicBezTo>
                    <a:pt x="63" y="369"/>
                    <a:pt x="63" y="369"/>
                    <a:pt x="42" y="369"/>
                  </a:cubicBezTo>
                  <a:close/>
                  <a:moveTo>
                    <a:pt x="438" y="1"/>
                  </a:moveTo>
                  <a:cubicBezTo>
                    <a:pt x="432" y="1"/>
                    <a:pt x="423" y="10"/>
                    <a:pt x="423" y="10"/>
                  </a:cubicBezTo>
                  <a:lnTo>
                    <a:pt x="359" y="10"/>
                  </a:lnTo>
                  <a:cubicBezTo>
                    <a:pt x="338" y="10"/>
                    <a:pt x="338" y="32"/>
                    <a:pt x="338" y="32"/>
                  </a:cubicBezTo>
                  <a:lnTo>
                    <a:pt x="317" y="32"/>
                  </a:lnTo>
                  <a:cubicBezTo>
                    <a:pt x="317" y="32"/>
                    <a:pt x="338" y="32"/>
                    <a:pt x="338" y="53"/>
                  </a:cubicBezTo>
                  <a:lnTo>
                    <a:pt x="317" y="53"/>
                  </a:lnTo>
                  <a:cubicBezTo>
                    <a:pt x="317" y="32"/>
                    <a:pt x="317" y="32"/>
                    <a:pt x="317" y="32"/>
                  </a:cubicBezTo>
                  <a:cubicBezTo>
                    <a:pt x="317" y="39"/>
                    <a:pt x="315" y="41"/>
                    <a:pt x="311" y="41"/>
                  </a:cubicBezTo>
                  <a:cubicBezTo>
                    <a:pt x="305" y="41"/>
                    <a:pt x="296" y="32"/>
                    <a:pt x="296" y="32"/>
                  </a:cubicBezTo>
                  <a:lnTo>
                    <a:pt x="296" y="53"/>
                  </a:lnTo>
                  <a:cubicBezTo>
                    <a:pt x="275" y="32"/>
                    <a:pt x="296" y="32"/>
                    <a:pt x="296" y="32"/>
                  </a:cubicBezTo>
                  <a:cubicBezTo>
                    <a:pt x="275" y="32"/>
                    <a:pt x="275" y="32"/>
                    <a:pt x="275" y="53"/>
                  </a:cubicBezTo>
                  <a:lnTo>
                    <a:pt x="254" y="53"/>
                  </a:lnTo>
                  <a:cubicBezTo>
                    <a:pt x="254" y="53"/>
                    <a:pt x="232" y="74"/>
                    <a:pt x="232" y="74"/>
                  </a:cubicBezTo>
                  <a:cubicBezTo>
                    <a:pt x="232" y="95"/>
                    <a:pt x="232" y="95"/>
                    <a:pt x="232" y="95"/>
                  </a:cubicBezTo>
                  <a:lnTo>
                    <a:pt x="190" y="95"/>
                  </a:lnTo>
                  <a:cubicBezTo>
                    <a:pt x="190" y="95"/>
                    <a:pt x="211" y="116"/>
                    <a:pt x="190" y="116"/>
                  </a:cubicBezTo>
                  <a:cubicBezTo>
                    <a:pt x="190" y="137"/>
                    <a:pt x="190" y="137"/>
                    <a:pt x="190" y="137"/>
                  </a:cubicBezTo>
                  <a:lnTo>
                    <a:pt x="211" y="137"/>
                  </a:lnTo>
                  <a:cubicBezTo>
                    <a:pt x="197" y="137"/>
                    <a:pt x="193" y="147"/>
                    <a:pt x="191" y="147"/>
                  </a:cubicBezTo>
                  <a:cubicBezTo>
                    <a:pt x="190" y="147"/>
                    <a:pt x="190" y="144"/>
                    <a:pt x="190" y="137"/>
                  </a:cubicBezTo>
                  <a:cubicBezTo>
                    <a:pt x="190" y="158"/>
                    <a:pt x="190" y="158"/>
                    <a:pt x="190" y="158"/>
                  </a:cubicBezTo>
                  <a:lnTo>
                    <a:pt x="169" y="158"/>
                  </a:lnTo>
                  <a:cubicBezTo>
                    <a:pt x="169" y="158"/>
                    <a:pt x="190" y="158"/>
                    <a:pt x="190" y="179"/>
                  </a:cubicBezTo>
                  <a:lnTo>
                    <a:pt x="170" y="159"/>
                  </a:lnTo>
                  <a:lnTo>
                    <a:pt x="170" y="159"/>
                  </a:lnTo>
                  <a:cubicBezTo>
                    <a:pt x="190" y="179"/>
                    <a:pt x="190" y="179"/>
                    <a:pt x="169" y="179"/>
                  </a:cubicBezTo>
                  <a:cubicBezTo>
                    <a:pt x="169" y="179"/>
                    <a:pt x="169" y="179"/>
                    <a:pt x="169" y="179"/>
                  </a:cubicBezTo>
                  <a:lnTo>
                    <a:pt x="169" y="179"/>
                  </a:lnTo>
                  <a:cubicBezTo>
                    <a:pt x="169" y="179"/>
                    <a:pt x="190" y="179"/>
                    <a:pt x="190" y="201"/>
                  </a:cubicBezTo>
                  <a:cubicBezTo>
                    <a:pt x="169" y="201"/>
                    <a:pt x="169" y="179"/>
                    <a:pt x="169" y="179"/>
                  </a:cubicBezTo>
                  <a:cubicBezTo>
                    <a:pt x="169" y="201"/>
                    <a:pt x="169" y="201"/>
                    <a:pt x="169" y="201"/>
                  </a:cubicBezTo>
                  <a:cubicBezTo>
                    <a:pt x="169" y="208"/>
                    <a:pt x="167" y="210"/>
                    <a:pt x="164" y="210"/>
                  </a:cubicBezTo>
                  <a:cubicBezTo>
                    <a:pt x="157" y="210"/>
                    <a:pt x="148" y="201"/>
                    <a:pt x="148" y="201"/>
                  </a:cubicBezTo>
                  <a:cubicBezTo>
                    <a:pt x="148" y="201"/>
                    <a:pt x="148" y="222"/>
                    <a:pt x="127" y="222"/>
                  </a:cubicBezTo>
                  <a:cubicBezTo>
                    <a:pt x="127" y="243"/>
                    <a:pt x="127" y="243"/>
                    <a:pt x="148" y="264"/>
                  </a:cubicBezTo>
                  <a:cubicBezTo>
                    <a:pt x="127" y="243"/>
                    <a:pt x="127" y="243"/>
                    <a:pt x="127" y="243"/>
                  </a:cubicBezTo>
                  <a:cubicBezTo>
                    <a:pt x="127" y="243"/>
                    <a:pt x="127" y="243"/>
                    <a:pt x="127" y="264"/>
                  </a:cubicBezTo>
                  <a:lnTo>
                    <a:pt x="85" y="264"/>
                  </a:lnTo>
                  <a:cubicBezTo>
                    <a:pt x="106" y="264"/>
                    <a:pt x="106" y="264"/>
                    <a:pt x="106" y="285"/>
                  </a:cubicBezTo>
                  <a:lnTo>
                    <a:pt x="106" y="301"/>
                  </a:lnTo>
                  <a:lnTo>
                    <a:pt x="106" y="301"/>
                  </a:lnTo>
                  <a:cubicBezTo>
                    <a:pt x="100" y="299"/>
                    <a:pt x="95" y="297"/>
                    <a:pt x="91" y="297"/>
                  </a:cubicBezTo>
                  <a:cubicBezTo>
                    <a:pt x="87" y="297"/>
                    <a:pt x="85" y="299"/>
                    <a:pt x="85" y="306"/>
                  </a:cubicBezTo>
                  <a:lnTo>
                    <a:pt x="106" y="306"/>
                  </a:lnTo>
                  <a:cubicBezTo>
                    <a:pt x="106" y="314"/>
                    <a:pt x="103" y="319"/>
                    <a:pt x="99" y="321"/>
                  </a:cubicBezTo>
                  <a:lnTo>
                    <a:pt x="99" y="321"/>
                  </a:lnTo>
                  <a:cubicBezTo>
                    <a:pt x="95" y="319"/>
                    <a:pt x="93" y="318"/>
                    <a:pt x="91" y="318"/>
                  </a:cubicBezTo>
                  <a:cubicBezTo>
                    <a:pt x="90" y="318"/>
                    <a:pt x="89" y="318"/>
                    <a:pt x="88" y="319"/>
                  </a:cubicBezTo>
                  <a:lnTo>
                    <a:pt x="88" y="319"/>
                  </a:lnTo>
                  <a:cubicBezTo>
                    <a:pt x="86" y="316"/>
                    <a:pt x="85" y="313"/>
                    <a:pt x="85" y="308"/>
                  </a:cubicBezTo>
                  <a:lnTo>
                    <a:pt x="85" y="308"/>
                  </a:lnTo>
                  <a:cubicBezTo>
                    <a:pt x="85" y="312"/>
                    <a:pt x="86" y="316"/>
                    <a:pt x="88" y="319"/>
                  </a:cubicBezTo>
                  <a:lnTo>
                    <a:pt x="88" y="319"/>
                  </a:lnTo>
                  <a:cubicBezTo>
                    <a:pt x="85" y="321"/>
                    <a:pt x="85" y="327"/>
                    <a:pt x="85" y="327"/>
                  </a:cubicBezTo>
                  <a:lnTo>
                    <a:pt x="63" y="327"/>
                  </a:lnTo>
                  <a:cubicBezTo>
                    <a:pt x="85" y="327"/>
                    <a:pt x="63" y="327"/>
                    <a:pt x="85" y="348"/>
                  </a:cubicBezTo>
                  <a:cubicBezTo>
                    <a:pt x="85" y="348"/>
                    <a:pt x="63" y="327"/>
                    <a:pt x="63" y="327"/>
                  </a:cubicBezTo>
                  <a:lnTo>
                    <a:pt x="63" y="348"/>
                  </a:lnTo>
                  <a:cubicBezTo>
                    <a:pt x="77" y="348"/>
                    <a:pt x="73" y="348"/>
                    <a:pt x="69" y="354"/>
                  </a:cubicBezTo>
                  <a:lnTo>
                    <a:pt x="69" y="354"/>
                  </a:lnTo>
                  <a:cubicBezTo>
                    <a:pt x="66" y="351"/>
                    <a:pt x="63" y="348"/>
                    <a:pt x="63" y="348"/>
                  </a:cubicBezTo>
                  <a:cubicBezTo>
                    <a:pt x="63" y="348"/>
                    <a:pt x="63" y="348"/>
                    <a:pt x="63" y="369"/>
                  </a:cubicBezTo>
                  <a:cubicBezTo>
                    <a:pt x="63" y="362"/>
                    <a:pt x="66" y="357"/>
                    <a:pt x="69" y="354"/>
                  </a:cubicBezTo>
                  <a:lnTo>
                    <a:pt x="69" y="354"/>
                  </a:lnTo>
                  <a:cubicBezTo>
                    <a:pt x="75" y="360"/>
                    <a:pt x="85" y="369"/>
                    <a:pt x="85" y="369"/>
                  </a:cubicBezTo>
                  <a:lnTo>
                    <a:pt x="63" y="369"/>
                  </a:lnTo>
                  <a:cubicBezTo>
                    <a:pt x="63" y="369"/>
                    <a:pt x="63" y="369"/>
                    <a:pt x="63" y="391"/>
                  </a:cubicBezTo>
                  <a:lnTo>
                    <a:pt x="42" y="391"/>
                  </a:lnTo>
                  <a:cubicBezTo>
                    <a:pt x="42" y="401"/>
                    <a:pt x="42" y="401"/>
                    <a:pt x="42" y="401"/>
                  </a:cubicBezTo>
                  <a:cubicBezTo>
                    <a:pt x="42" y="401"/>
                    <a:pt x="42" y="401"/>
                    <a:pt x="42" y="412"/>
                  </a:cubicBezTo>
                  <a:lnTo>
                    <a:pt x="21" y="412"/>
                  </a:lnTo>
                  <a:cubicBezTo>
                    <a:pt x="0" y="412"/>
                    <a:pt x="21" y="412"/>
                    <a:pt x="21" y="433"/>
                  </a:cubicBezTo>
                  <a:cubicBezTo>
                    <a:pt x="21" y="426"/>
                    <a:pt x="21" y="423"/>
                    <a:pt x="22" y="423"/>
                  </a:cubicBezTo>
                  <a:cubicBezTo>
                    <a:pt x="24" y="423"/>
                    <a:pt x="28" y="433"/>
                    <a:pt x="42" y="433"/>
                  </a:cubicBezTo>
                  <a:lnTo>
                    <a:pt x="85" y="433"/>
                  </a:lnTo>
                  <a:cubicBezTo>
                    <a:pt x="99" y="433"/>
                    <a:pt x="94" y="423"/>
                    <a:pt x="96" y="423"/>
                  </a:cubicBezTo>
                  <a:lnTo>
                    <a:pt x="96" y="423"/>
                  </a:lnTo>
                  <a:cubicBezTo>
                    <a:pt x="96" y="423"/>
                    <a:pt x="99" y="426"/>
                    <a:pt x="106" y="433"/>
                  </a:cubicBezTo>
                  <a:cubicBezTo>
                    <a:pt x="85" y="412"/>
                    <a:pt x="106" y="412"/>
                    <a:pt x="106" y="412"/>
                  </a:cubicBezTo>
                  <a:lnTo>
                    <a:pt x="127" y="412"/>
                  </a:lnTo>
                  <a:cubicBezTo>
                    <a:pt x="148" y="412"/>
                    <a:pt x="127" y="391"/>
                    <a:pt x="127" y="391"/>
                  </a:cubicBezTo>
                  <a:lnTo>
                    <a:pt x="127" y="391"/>
                  </a:lnTo>
                  <a:cubicBezTo>
                    <a:pt x="127" y="391"/>
                    <a:pt x="136" y="400"/>
                    <a:pt x="142" y="400"/>
                  </a:cubicBezTo>
                  <a:cubicBezTo>
                    <a:pt x="146" y="400"/>
                    <a:pt x="148" y="398"/>
                    <a:pt x="148" y="391"/>
                  </a:cubicBezTo>
                  <a:lnTo>
                    <a:pt x="148" y="369"/>
                  </a:lnTo>
                  <a:cubicBezTo>
                    <a:pt x="155" y="377"/>
                    <a:pt x="157" y="379"/>
                    <a:pt x="158" y="379"/>
                  </a:cubicBezTo>
                  <a:cubicBezTo>
                    <a:pt x="160" y="379"/>
                    <a:pt x="155" y="369"/>
                    <a:pt x="169" y="369"/>
                  </a:cubicBezTo>
                  <a:cubicBezTo>
                    <a:pt x="169" y="369"/>
                    <a:pt x="169" y="369"/>
                    <a:pt x="169" y="348"/>
                  </a:cubicBezTo>
                  <a:cubicBezTo>
                    <a:pt x="169" y="348"/>
                    <a:pt x="190" y="369"/>
                    <a:pt x="190" y="369"/>
                  </a:cubicBezTo>
                  <a:cubicBezTo>
                    <a:pt x="190" y="359"/>
                    <a:pt x="190" y="359"/>
                    <a:pt x="190" y="359"/>
                  </a:cubicBezTo>
                  <a:cubicBezTo>
                    <a:pt x="190" y="359"/>
                    <a:pt x="190" y="359"/>
                    <a:pt x="190" y="348"/>
                  </a:cubicBezTo>
                  <a:lnTo>
                    <a:pt x="211" y="348"/>
                  </a:lnTo>
                  <a:cubicBezTo>
                    <a:pt x="211" y="338"/>
                    <a:pt x="217" y="338"/>
                    <a:pt x="222" y="338"/>
                  </a:cubicBezTo>
                  <a:cubicBezTo>
                    <a:pt x="227" y="338"/>
                    <a:pt x="232" y="338"/>
                    <a:pt x="232" y="327"/>
                  </a:cubicBezTo>
                  <a:cubicBezTo>
                    <a:pt x="232" y="306"/>
                    <a:pt x="232" y="306"/>
                    <a:pt x="232" y="306"/>
                  </a:cubicBezTo>
                  <a:lnTo>
                    <a:pt x="254" y="306"/>
                  </a:lnTo>
                  <a:cubicBezTo>
                    <a:pt x="268" y="306"/>
                    <a:pt x="263" y="297"/>
                    <a:pt x="265" y="297"/>
                  </a:cubicBezTo>
                  <a:lnTo>
                    <a:pt x="265" y="297"/>
                  </a:lnTo>
                  <a:cubicBezTo>
                    <a:pt x="265" y="297"/>
                    <a:pt x="268" y="299"/>
                    <a:pt x="275" y="306"/>
                  </a:cubicBezTo>
                  <a:lnTo>
                    <a:pt x="275" y="306"/>
                  </a:lnTo>
                  <a:cubicBezTo>
                    <a:pt x="275" y="306"/>
                    <a:pt x="254" y="285"/>
                    <a:pt x="254" y="285"/>
                  </a:cubicBezTo>
                  <a:cubicBezTo>
                    <a:pt x="275" y="285"/>
                    <a:pt x="275" y="306"/>
                    <a:pt x="275" y="306"/>
                  </a:cubicBezTo>
                  <a:lnTo>
                    <a:pt x="275" y="285"/>
                  </a:lnTo>
                  <a:cubicBezTo>
                    <a:pt x="275" y="285"/>
                    <a:pt x="284" y="294"/>
                    <a:pt x="290" y="294"/>
                  </a:cubicBezTo>
                  <a:cubicBezTo>
                    <a:pt x="293" y="294"/>
                    <a:pt x="296" y="292"/>
                    <a:pt x="296" y="285"/>
                  </a:cubicBezTo>
                  <a:lnTo>
                    <a:pt x="317" y="285"/>
                  </a:lnTo>
                  <a:cubicBezTo>
                    <a:pt x="317" y="285"/>
                    <a:pt x="317" y="264"/>
                    <a:pt x="317" y="264"/>
                  </a:cubicBezTo>
                  <a:lnTo>
                    <a:pt x="338" y="264"/>
                  </a:lnTo>
                  <a:cubicBezTo>
                    <a:pt x="338" y="264"/>
                    <a:pt x="338" y="264"/>
                    <a:pt x="338" y="243"/>
                  </a:cubicBezTo>
                  <a:cubicBezTo>
                    <a:pt x="338" y="243"/>
                    <a:pt x="338" y="252"/>
                    <a:pt x="344" y="252"/>
                  </a:cubicBezTo>
                  <a:cubicBezTo>
                    <a:pt x="347" y="252"/>
                    <a:pt x="352" y="250"/>
                    <a:pt x="359" y="243"/>
                  </a:cubicBezTo>
                  <a:cubicBezTo>
                    <a:pt x="359" y="222"/>
                    <a:pt x="380" y="222"/>
                    <a:pt x="380" y="222"/>
                  </a:cubicBezTo>
                  <a:lnTo>
                    <a:pt x="401" y="222"/>
                  </a:lnTo>
                  <a:cubicBezTo>
                    <a:pt x="387" y="222"/>
                    <a:pt x="392" y="212"/>
                    <a:pt x="397" y="212"/>
                  </a:cubicBezTo>
                  <a:lnTo>
                    <a:pt x="397" y="212"/>
                  </a:lnTo>
                  <a:cubicBezTo>
                    <a:pt x="399" y="212"/>
                    <a:pt x="401" y="215"/>
                    <a:pt x="401" y="222"/>
                  </a:cubicBezTo>
                  <a:cubicBezTo>
                    <a:pt x="401" y="222"/>
                    <a:pt x="401" y="222"/>
                    <a:pt x="401" y="201"/>
                  </a:cubicBezTo>
                  <a:cubicBezTo>
                    <a:pt x="401" y="201"/>
                    <a:pt x="401" y="201"/>
                    <a:pt x="401" y="201"/>
                  </a:cubicBezTo>
                  <a:lnTo>
                    <a:pt x="401" y="201"/>
                  </a:lnTo>
                  <a:cubicBezTo>
                    <a:pt x="412" y="211"/>
                    <a:pt x="417" y="211"/>
                    <a:pt x="423" y="211"/>
                  </a:cubicBezTo>
                  <a:cubicBezTo>
                    <a:pt x="428" y="211"/>
                    <a:pt x="433" y="211"/>
                    <a:pt x="444" y="222"/>
                  </a:cubicBezTo>
                  <a:cubicBezTo>
                    <a:pt x="444" y="222"/>
                    <a:pt x="444" y="201"/>
                    <a:pt x="444" y="201"/>
                  </a:cubicBezTo>
                  <a:cubicBezTo>
                    <a:pt x="444" y="201"/>
                    <a:pt x="444" y="210"/>
                    <a:pt x="450" y="210"/>
                  </a:cubicBezTo>
                  <a:cubicBezTo>
                    <a:pt x="453" y="210"/>
                    <a:pt x="458" y="208"/>
                    <a:pt x="465" y="201"/>
                  </a:cubicBezTo>
                  <a:cubicBezTo>
                    <a:pt x="465" y="201"/>
                    <a:pt x="465" y="222"/>
                    <a:pt x="465" y="222"/>
                  </a:cubicBezTo>
                  <a:cubicBezTo>
                    <a:pt x="465" y="222"/>
                    <a:pt x="474" y="212"/>
                    <a:pt x="480" y="212"/>
                  </a:cubicBezTo>
                  <a:cubicBezTo>
                    <a:pt x="484" y="212"/>
                    <a:pt x="486" y="215"/>
                    <a:pt x="486" y="222"/>
                  </a:cubicBezTo>
                  <a:lnTo>
                    <a:pt x="507" y="222"/>
                  </a:lnTo>
                  <a:cubicBezTo>
                    <a:pt x="507" y="222"/>
                    <a:pt x="507" y="243"/>
                    <a:pt x="507" y="243"/>
                  </a:cubicBezTo>
                  <a:cubicBezTo>
                    <a:pt x="507" y="240"/>
                    <a:pt x="508" y="238"/>
                    <a:pt x="510" y="238"/>
                  </a:cubicBezTo>
                  <a:cubicBezTo>
                    <a:pt x="518" y="238"/>
                    <a:pt x="546" y="268"/>
                    <a:pt x="586" y="268"/>
                  </a:cubicBezTo>
                  <a:cubicBezTo>
                    <a:pt x="595" y="268"/>
                    <a:pt x="603" y="267"/>
                    <a:pt x="613" y="264"/>
                  </a:cubicBezTo>
                  <a:cubicBezTo>
                    <a:pt x="613" y="243"/>
                    <a:pt x="634" y="243"/>
                    <a:pt x="634" y="243"/>
                  </a:cubicBezTo>
                  <a:cubicBezTo>
                    <a:pt x="634" y="222"/>
                    <a:pt x="634" y="222"/>
                    <a:pt x="634" y="222"/>
                  </a:cubicBezTo>
                  <a:lnTo>
                    <a:pt x="655" y="222"/>
                  </a:lnTo>
                  <a:lnTo>
                    <a:pt x="655" y="201"/>
                  </a:lnTo>
                  <a:lnTo>
                    <a:pt x="655" y="179"/>
                  </a:lnTo>
                  <a:cubicBezTo>
                    <a:pt x="655" y="179"/>
                    <a:pt x="655" y="158"/>
                    <a:pt x="655" y="158"/>
                  </a:cubicBezTo>
                  <a:cubicBezTo>
                    <a:pt x="655" y="158"/>
                    <a:pt x="676" y="116"/>
                    <a:pt x="655" y="116"/>
                  </a:cubicBezTo>
                  <a:lnTo>
                    <a:pt x="676" y="116"/>
                  </a:lnTo>
                  <a:cubicBezTo>
                    <a:pt x="655" y="116"/>
                    <a:pt x="676" y="95"/>
                    <a:pt x="655" y="95"/>
                  </a:cubicBezTo>
                  <a:cubicBezTo>
                    <a:pt x="655" y="74"/>
                    <a:pt x="634" y="74"/>
                    <a:pt x="634" y="74"/>
                  </a:cubicBezTo>
                  <a:cubicBezTo>
                    <a:pt x="634" y="53"/>
                    <a:pt x="613" y="53"/>
                    <a:pt x="592" y="32"/>
                  </a:cubicBezTo>
                  <a:cubicBezTo>
                    <a:pt x="570" y="32"/>
                    <a:pt x="549" y="10"/>
                    <a:pt x="528" y="10"/>
                  </a:cubicBezTo>
                  <a:cubicBezTo>
                    <a:pt x="528" y="10"/>
                    <a:pt x="528" y="32"/>
                    <a:pt x="528" y="32"/>
                  </a:cubicBezTo>
                  <a:cubicBezTo>
                    <a:pt x="528" y="16"/>
                    <a:pt x="525" y="12"/>
                    <a:pt x="522" y="12"/>
                  </a:cubicBezTo>
                  <a:cubicBezTo>
                    <a:pt x="518" y="12"/>
                    <a:pt x="513" y="17"/>
                    <a:pt x="510" y="17"/>
                  </a:cubicBezTo>
                  <a:cubicBezTo>
                    <a:pt x="508" y="17"/>
                    <a:pt x="507" y="15"/>
                    <a:pt x="507" y="10"/>
                  </a:cubicBezTo>
                  <a:cubicBezTo>
                    <a:pt x="493" y="10"/>
                    <a:pt x="488" y="1"/>
                    <a:pt x="480" y="1"/>
                  </a:cubicBezTo>
                  <a:cubicBezTo>
                    <a:pt x="477" y="1"/>
                    <a:pt x="472" y="3"/>
                    <a:pt x="465" y="10"/>
                  </a:cubicBezTo>
                  <a:cubicBezTo>
                    <a:pt x="465" y="3"/>
                    <a:pt x="462" y="1"/>
                    <a:pt x="459" y="1"/>
                  </a:cubicBezTo>
                  <a:cubicBezTo>
                    <a:pt x="453" y="1"/>
                    <a:pt x="444" y="10"/>
                    <a:pt x="444" y="10"/>
                  </a:cubicBezTo>
                  <a:cubicBezTo>
                    <a:pt x="444" y="3"/>
                    <a:pt x="441" y="1"/>
                    <a:pt x="43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8" name="Google Shape;14748;p67"/>
            <p:cNvSpPr/>
            <p:nvPr/>
          </p:nvSpPr>
          <p:spPr>
            <a:xfrm>
              <a:off x="7557068" y="30110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49" name="Google Shape;14749;p67"/>
            <p:cNvSpPr/>
            <p:nvPr/>
          </p:nvSpPr>
          <p:spPr>
            <a:xfrm>
              <a:off x="7558750" y="300941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0" name="Google Shape;14750;p67"/>
            <p:cNvSpPr/>
            <p:nvPr/>
          </p:nvSpPr>
          <p:spPr>
            <a:xfrm>
              <a:off x="7558750" y="300858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1" name="Google Shape;14751;p67"/>
            <p:cNvSpPr/>
            <p:nvPr/>
          </p:nvSpPr>
          <p:spPr>
            <a:xfrm>
              <a:off x="7556246" y="301269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2" name="Google Shape;14752;p67"/>
            <p:cNvSpPr/>
            <p:nvPr/>
          </p:nvSpPr>
          <p:spPr>
            <a:xfrm>
              <a:off x="7554603" y="30160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3" name="Google Shape;14753;p67"/>
            <p:cNvSpPr/>
            <p:nvPr/>
          </p:nvSpPr>
          <p:spPr>
            <a:xfrm>
              <a:off x="7554603" y="30160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4" name="Google Shape;14754;p67"/>
            <p:cNvSpPr/>
            <p:nvPr/>
          </p:nvSpPr>
          <p:spPr>
            <a:xfrm>
              <a:off x="7557068" y="30118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5" name="Google Shape;14755;p67"/>
            <p:cNvSpPr/>
            <p:nvPr/>
          </p:nvSpPr>
          <p:spPr>
            <a:xfrm>
              <a:off x="7554603" y="301602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6" name="Google Shape;14756;p67"/>
            <p:cNvSpPr/>
            <p:nvPr/>
          </p:nvSpPr>
          <p:spPr>
            <a:xfrm>
              <a:off x="7553781" y="3016023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21" y="0"/>
                  </a:ln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7" name="Google Shape;14757;p67"/>
            <p:cNvSpPr/>
            <p:nvPr/>
          </p:nvSpPr>
          <p:spPr>
            <a:xfrm>
              <a:off x="7556246" y="301437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8" name="Google Shape;14758;p67"/>
            <p:cNvSpPr/>
            <p:nvPr/>
          </p:nvSpPr>
          <p:spPr>
            <a:xfrm>
              <a:off x="7554603" y="3015201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59" name="Google Shape;14759;p67"/>
            <p:cNvSpPr/>
            <p:nvPr/>
          </p:nvSpPr>
          <p:spPr>
            <a:xfrm>
              <a:off x="7553781" y="3016023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0" name="Google Shape;14760;p67"/>
            <p:cNvSpPr/>
            <p:nvPr/>
          </p:nvSpPr>
          <p:spPr>
            <a:xfrm>
              <a:off x="7555425" y="301520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1" name="Google Shape;14761;p67"/>
            <p:cNvSpPr/>
            <p:nvPr/>
          </p:nvSpPr>
          <p:spPr>
            <a:xfrm>
              <a:off x="7383524" y="2972402"/>
              <a:ext cx="40531" cy="17214"/>
            </a:xfrm>
            <a:custGeom>
              <a:avLst/>
              <a:gdLst/>
              <a:ahLst/>
              <a:cxnLst/>
              <a:rect l="l" t="t" r="r" b="b"/>
              <a:pathLst>
                <a:path w="1036" h="440" extrusionOk="0">
                  <a:moveTo>
                    <a:pt x="394" y="1"/>
                  </a:moveTo>
                  <a:cubicBezTo>
                    <a:pt x="288" y="1"/>
                    <a:pt x="190" y="44"/>
                    <a:pt x="128" y="123"/>
                  </a:cubicBezTo>
                  <a:cubicBezTo>
                    <a:pt x="106" y="144"/>
                    <a:pt x="85" y="144"/>
                    <a:pt x="85" y="165"/>
                  </a:cubicBezTo>
                  <a:cubicBezTo>
                    <a:pt x="1" y="292"/>
                    <a:pt x="106" y="292"/>
                    <a:pt x="149" y="313"/>
                  </a:cubicBezTo>
                  <a:cubicBezTo>
                    <a:pt x="254" y="313"/>
                    <a:pt x="466" y="313"/>
                    <a:pt x="550" y="334"/>
                  </a:cubicBezTo>
                  <a:cubicBezTo>
                    <a:pt x="635" y="334"/>
                    <a:pt x="909" y="418"/>
                    <a:pt x="1015" y="439"/>
                  </a:cubicBezTo>
                  <a:cubicBezTo>
                    <a:pt x="1036" y="439"/>
                    <a:pt x="1036" y="418"/>
                    <a:pt x="1036" y="418"/>
                  </a:cubicBezTo>
                  <a:cubicBezTo>
                    <a:pt x="994" y="334"/>
                    <a:pt x="804" y="80"/>
                    <a:pt x="508" y="17"/>
                  </a:cubicBezTo>
                  <a:cubicBezTo>
                    <a:pt x="470" y="6"/>
                    <a:pt x="431" y="1"/>
                    <a:pt x="39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2" name="Google Shape;14762;p67"/>
            <p:cNvSpPr/>
            <p:nvPr/>
          </p:nvSpPr>
          <p:spPr>
            <a:xfrm>
              <a:off x="7261230" y="2973654"/>
              <a:ext cx="40531" cy="15962"/>
            </a:xfrm>
            <a:custGeom>
              <a:avLst/>
              <a:gdLst/>
              <a:ahLst/>
              <a:cxnLst/>
              <a:rect l="l" t="t" r="r" b="b"/>
              <a:pathLst>
                <a:path w="1036" h="408" extrusionOk="0">
                  <a:moveTo>
                    <a:pt x="602" y="1"/>
                  </a:moveTo>
                  <a:cubicBezTo>
                    <a:pt x="578" y="1"/>
                    <a:pt x="553" y="3"/>
                    <a:pt x="529" y="6"/>
                  </a:cubicBezTo>
                  <a:cubicBezTo>
                    <a:pt x="233" y="48"/>
                    <a:pt x="64" y="302"/>
                    <a:pt x="0" y="386"/>
                  </a:cubicBezTo>
                  <a:cubicBezTo>
                    <a:pt x="0" y="386"/>
                    <a:pt x="0" y="407"/>
                    <a:pt x="22" y="407"/>
                  </a:cubicBezTo>
                  <a:cubicBezTo>
                    <a:pt x="127" y="386"/>
                    <a:pt x="402" y="323"/>
                    <a:pt x="486" y="323"/>
                  </a:cubicBezTo>
                  <a:cubicBezTo>
                    <a:pt x="592" y="323"/>
                    <a:pt x="782" y="302"/>
                    <a:pt x="888" y="302"/>
                  </a:cubicBezTo>
                  <a:cubicBezTo>
                    <a:pt x="930" y="302"/>
                    <a:pt x="1036" y="302"/>
                    <a:pt x="972" y="175"/>
                  </a:cubicBezTo>
                  <a:cubicBezTo>
                    <a:pt x="951" y="154"/>
                    <a:pt x="951" y="133"/>
                    <a:pt x="930" y="133"/>
                  </a:cubicBezTo>
                  <a:cubicBezTo>
                    <a:pt x="842" y="45"/>
                    <a:pt x="725" y="1"/>
                    <a:pt x="60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3" name="Google Shape;14763;p67"/>
            <p:cNvSpPr/>
            <p:nvPr/>
          </p:nvSpPr>
          <p:spPr>
            <a:xfrm>
              <a:off x="7275274" y="3025099"/>
              <a:ext cx="17410" cy="24099"/>
            </a:xfrm>
            <a:custGeom>
              <a:avLst/>
              <a:gdLst/>
              <a:ahLst/>
              <a:cxnLst/>
              <a:rect l="l" t="t" r="r" b="b"/>
              <a:pathLst>
                <a:path w="445" h="616" extrusionOk="0">
                  <a:moveTo>
                    <a:pt x="254" y="1"/>
                  </a:moveTo>
                  <a:cubicBezTo>
                    <a:pt x="127" y="1"/>
                    <a:pt x="22" y="127"/>
                    <a:pt x="1" y="296"/>
                  </a:cubicBezTo>
                  <a:cubicBezTo>
                    <a:pt x="1" y="465"/>
                    <a:pt x="64" y="613"/>
                    <a:pt x="191" y="613"/>
                  </a:cubicBezTo>
                  <a:cubicBezTo>
                    <a:pt x="198" y="615"/>
                    <a:pt x="206" y="616"/>
                    <a:pt x="214" y="616"/>
                  </a:cubicBezTo>
                  <a:cubicBezTo>
                    <a:pt x="314" y="616"/>
                    <a:pt x="423" y="495"/>
                    <a:pt x="423" y="339"/>
                  </a:cubicBezTo>
                  <a:cubicBezTo>
                    <a:pt x="444" y="170"/>
                    <a:pt x="360" y="22"/>
                    <a:pt x="2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4" name="Google Shape;14764;p67"/>
            <p:cNvSpPr/>
            <p:nvPr/>
          </p:nvSpPr>
          <p:spPr>
            <a:xfrm>
              <a:off x="7376091" y="3027485"/>
              <a:ext cx="18231" cy="24099"/>
            </a:xfrm>
            <a:custGeom>
              <a:avLst/>
              <a:gdLst/>
              <a:ahLst/>
              <a:cxnLst/>
              <a:rect l="l" t="t" r="r" b="b"/>
              <a:pathLst>
                <a:path w="466" h="616" extrusionOk="0">
                  <a:moveTo>
                    <a:pt x="231" y="1"/>
                  </a:moveTo>
                  <a:cubicBezTo>
                    <a:pt x="134" y="1"/>
                    <a:pt x="41" y="121"/>
                    <a:pt x="22" y="278"/>
                  </a:cubicBezTo>
                  <a:cubicBezTo>
                    <a:pt x="1" y="447"/>
                    <a:pt x="85" y="595"/>
                    <a:pt x="212" y="616"/>
                  </a:cubicBezTo>
                  <a:cubicBezTo>
                    <a:pt x="318" y="616"/>
                    <a:pt x="423" y="489"/>
                    <a:pt x="444" y="320"/>
                  </a:cubicBezTo>
                  <a:cubicBezTo>
                    <a:pt x="465" y="151"/>
                    <a:pt x="381" y="3"/>
                    <a:pt x="254" y="3"/>
                  </a:cubicBezTo>
                  <a:cubicBezTo>
                    <a:pt x="246" y="2"/>
                    <a:pt x="239" y="1"/>
                    <a:pt x="23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5" name="Google Shape;14765;p67"/>
            <p:cNvSpPr/>
            <p:nvPr/>
          </p:nvSpPr>
          <p:spPr>
            <a:xfrm>
              <a:off x="7338925" y="305980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21" y="1"/>
                    <a:pt x="21" y="1"/>
                  </a:cubicBez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6" name="Google Shape;14766;p67"/>
            <p:cNvSpPr/>
            <p:nvPr/>
          </p:nvSpPr>
          <p:spPr>
            <a:xfrm>
              <a:off x="7334778" y="305651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7" name="Google Shape;14767;p67"/>
            <p:cNvSpPr/>
            <p:nvPr/>
          </p:nvSpPr>
          <p:spPr>
            <a:xfrm>
              <a:off x="7342212" y="306230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8" name="Google Shape;14768;p67"/>
            <p:cNvSpPr/>
            <p:nvPr/>
          </p:nvSpPr>
          <p:spPr>
            <a:xfrm>
              <a:off x="7324881" y="304990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69" name="Google Shape;14769;p67"/>
            <p:cNvSpPr/>
            <p:nvPr/>
          </p:nvSpPr>
          <p:spPr>
            <a:xfrm>
              <a:off x="7330632" y="305404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0" name="Google Shape;14770;p67"/>
            <p:cNvSpPr/>
            <p:nvPr/>
          </p:nvSpPr>
          <p:spPr>
            <a:xfrm>
              <a:off x="7342212" y="30655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1" name="Google Shape;14771;p67"/>
            <p:cNvSpPr/>
            <p:nvPr/>
          </p:nvSpPr>
          <p:spPr>
            <a:xfrm>
              <a:off x="7345537" y="306641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2" name="Google Shape;14772;p67"/>
            <p:cNvSpPr/>
            <p:nvPr/>
          </p:nvSpPr>
          <p:spPr>
            <a:xfrm>
              <a:off x="7344676" y="30647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3" name="Google Shape;14773;p67"/>
            <p:cNvSpPr/>
            <p:nvPr/>
          </p:nvSpPr>
          <p:spPr>
            <a:xfrm>
              <a:off x="7344676" y="30647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4" name="Google Shape;14774;p67"/>
            <p:cNvSpPr/>
            <p:nvPr/>
          </p:nvSpPr>
          <p:spPr>
            <a:xfrm>
              <a:off x="7333957" y="3013519"/>
              <a:ext cx="39" cy="900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5" name="Google Shape;14775;p67"/>
            <p:cNvSpPr/>
            <p:nvPr/>
          </p:nvSpPr>
          <p:spPr>
            <a:xfrm>
              <a:off x="7324881" y="30457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6" name="Google Shape;14776;p67"/>
            <p:cNvSpPr/>
            <p:nvPr/>
          </p:nvSpPr>
          <p:spPr>
            <a:xfrm>
              <a:off x="7332314" y="30135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7" name="Google Shape;14777;p67"/>
            <p:cNvSpPr/>
            <p:nvPr/>
          </p:nvSpPr>
          <p:spPr>
            <a:xfrm>
              <a:off x="7339747" y="3065238"/>
              <a:ext cx="861" cy="391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1" y="0"/>
                  </a:moveTo>
                  <a:cubicBezTo>
                    <a:pt x="0" y="0"/>
                    <a:pt x="0" y="3"/>
                    <a:pt x="0" y="10"/>
                  </a:cubicBezTo>
                  <a:lnTo>
                    <a:pt x="21" y="10"/>
                  </a:lnTo>
                  <a:cubicBezTo>
                    <a:pt x="7" y="10"/>
                    <a:pt x="3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8" name="Google Shape;14778;p67"/>
            <p:cNvSpPr/>
            <p:nvPr/>
          </p:nvSpPr>
          <p:spPr>
            <a:xfrm>
              <a:off x="7318269" y="304082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79" name="Google Shape;14779;p67"/>
            <p:cNvSpPr/>
            <p:nvPr/>
          </p:nvSpPr>
          <p:spPr>
            <a:xfrm>
              <a:off x="7332314" y="30135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0" name="Google Shape;14780;p67"/>
            <p:cNvSpPr/>
            <p:nvPr/>
          </p:nvSpPr>
          <p:spPr>
            <a:xfrm>
              <a:off x="7328988" y="30350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1" name="Google Shape;14781;p67"/>
            <p:cNvSpPr/>
            <p:nvPr/>
          </p:nvSpPr>
          <p:spPr>
            <a:xfrm>
              <a:off x="7328988" y="303421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2" name="Google Shape;14782;p67"/>
            <p:cNvSpPr/>
            <p:nvPr/>
          </p:nvSpPr>
          <p:spPr>
            <a:xfrm>
              <a:off x="7333957" y="301351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3" name="Google Shape;14783;p67"/>
            <p:cNvSpPr/>
            <p:nvPr/>
          </p:nvSpPr>
          <p:spPr>
            <a:xfrm>
              <a:off x="7330632" y="302842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4" name="Google Shape;14784;p67"/>
            <p:cNvSpPr/>
            <p:nvPr/>
          </p:nvSpPr>
          <p:spPr>
            <a:xfrm>
              <a:off x="7330632" y="305404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5" name="Google Shape;14785;p67"/>
            <p:cNvSpPr/>
            <p:nvPr/>
          </p:nvSpPr>
          <p:spPr>
            <a:xfrm>
              <a:off x="7324020" y="3056513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6" name="Google Shape;14786;p67"/>
            <p:cNvSpPr/>
            <p:nvPr/>
          </p:nvSpPr>
          <p:spPr>
            <a:xfrm>
              <a:off x="7324020" y="305651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7" name="Google Shape;14787;p67"/>
            <p:cNvSpPr/>
            <p:nvPr/>
          </p:nvSpPr>
          <p:spPr>
            <a:xfrm>
              <a:off x="7328167" y="305897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8" name="Google Shape;14788;p67"/>
            <p:cNvSpPr/>
            <p:nvPr/>
          </p:nvSpPr>
          <p:spPr>
            <a:xfrm>
              <a:off x="7327345" y="3058157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1"/>
                    <a:pt x="0" y="1"/>
                  </a:cubicBez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89" name="Google Shape;14789;p67"/>
            <p:cNvSpPr/>
            <p:nvPr/>
          </p:nvSpPr>
          <p:spPr>
            <a:xfrm>
              <a:off x="7321555" y="305569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0" name="Google Shape;14790;p67"/>
            <p:cNvSpPr/>
            <p:nvPr/>
          </p:nvSpPr>
          <p:spPr>
            <a:xfrm>
              <a:off x="7313301" y="3012697"/>
              <a:ext cx="33098" cy="55437"/>
            </a:xfrm>
            <a:custGeom>
              <a:avLst/>
              <a:gdLst/>
              <a:ahLst/>
              <a:cxnLst/>
              <a:rect l="l" t="t" r="r" b="b"/>
              <a:pathLst>
                <a:path w="846" h="1417" extrusionOk="0">
                  <a:moveTo>
                    <a:pt x="323" y="1149"/>
                  </a:moveTo>
                  <a:cubicBezTo>
                    <a:pt x="321" y="1156"/>
                    <a:pt x="317" y="1163"/>
                    <a:pt x="317" y="1163"/>
                  </a:cubicBezTo>
                  <a:cubicBezTo>
                    <a:pt x="330" y="1163"/>
                    <a:pt x="327" y="1155"/>
                    <a:pt x="323" y="1149"/>
                  </a:cubicBezTo>
                  <a:close/>
                  <a:moveTo>
                    <a:pt x="423" y="1184"/>
                  </a:moveTo>
                  <a:cubicBezTo>
                    <a:pt x="423" y="1184"/>
                    <a:pt x="423" y="1205"/>
                    <a:pt x="402" y="1205"/>
                  </a:cubicBezTo>
                  <a:lnTo>
                    <a:pt x="423" y="1205"/>
                  </a:lnTo>
                  <a:cubicBezTo>
                    <a:pt x="423" y="1184"/>
                    <a:pt x="423" y="1184"/>
                    <a:pt x="423" y="1184"/>
                  </a:cubicBezTo>
                  <a:close/>
                  <a:moveTo>
                    <a:pt x="676" y="1205"/>
                  </a:moveTo>
                  <a:cubicBezTo>
                    <a:pt x="676" y="1205"/>
                    <a:pt x="676" y="1205"/>
                    <a:pt x="676" y="1226"/>
                  </a:cubicBezTo>
                  <a:cubicBezTo>
                    <a:pt x="676" y="1226"/>
                    <a:pt x="697" y="1226"/>
                    <a:pt x="676" y="1205"/>
                  </a:cubicBezTo>
                  <a:close/>
                  <a:moveTo>
                    <a:pt x="697" y="1311"/>
                  </a:moveTo>
                  <a:cubicBezTo>
                    <a:pt x="697" y="1311"/>
                    <a:pt x="676" y="1332"/>
                    <a:pt x="676" y="1332"/>
                  </a:cubicBezTo>
                  <a:lnTo>
                    <a:pt x="697" y="1332"/>
                  </a:lnTo>
                  <a:cubicBezTo>
                    <a:pt x="697" y="1321"/>
                    <a:pt x="697" y="1321"/>
                    <a:pt x="697" y="1321"/>
                  </a:cubicBezTo>
                  <a:cubicBezTo>
                    <a:pt x="697" y="1321"/>
                    <a:pt x="697" y="1321"/>
                    <a:pt x="697" y="1311"/>
                  </a:cubicBezTo>
                  <a:close/>
                  <a:moveTo>
                    <a:pt x="819" y="1343"/>
                  </a:moveTo>
                  <a:cubicBezTo>
                    <a:pt x="812" y="1343"/>
                    <a:pt x="803" y="1353"/>
                    <a:pt x="803" y="1353"/>
                  </a:cubicBezTo>
                  <a:lnTo>
                    <a:pt x="824" y="1353"/>
                  </a:lnTo>
                  <a:cubicBezTo>
                    <a:pt x="824" y="1346"/>
                    <a:pt x="822" y="1343"/>
                    <a:pt x="819" y="1343"/>
                  </a:cubicBezTo>
                  <a:close/>
                  <a:moveTo>
                    <a:pt x="486" y="1"/>
                  </a:moveTo>
                  <a:lnTo>
                    <a:pt x="507" y="22"/>
                  </a:lnTo>
                  <a:cubicBezTo>
                    <a:pt x="507" y="29"/>
                    <a:pt x="505" y="31"/>
                    <a:pt x="502" y="31"/>
                  </a:cubicBezTo>
                  <a:cubicBezTo>
                    <a:pt x="496" y="31"/>
                    <a:pt x="486" y="22"/>
                    <a:pt x="486" y="22"/>
                  </a:cubicBezTo>
                  <a:cubicBezTo>
                    <a:pt x="486" y="29"/>
                    <a:pt x="486" y="31"/>
                    <a:pt x="485" y="31"/>
                  </a:cubicBezTo>
                  <a:cubicBezTo>
                    <a:pt x="484" y="31"/>
                    <a:pt x="479" y="22"/>
                    <a:pt x="465" y="22"/>
                  </a:cubicBezTo>
                  <a:lnTo>
                    <a:pt x="465" y="43"/>
                  </a:lnTo>
                  <a:lnTo>
                    <a:pt x="444" y="43"/>
                  </a:lnTo>
                  <a:lnTo>
                    <a:pt x="444" y="64"/>
                  </a:lnTo>
                  <a:lnTo>
                    <a:pt x="423" y="64"/>
                  </a:lnTo>
                  <a:cubicBezTo>
                    <a:pt x="423" y="64"/>
                    <a:pt x="444" y="85"/>
                    <a:pt x="444" y="85"/>
                  </a:cubicBezTo>
                  <a:cubicBezTo>
                    <a:pt x="430" y="85"/>
                    <a:pt x="434" y="76"/>
                    <a:pt x="433" y="76"/>
                  </a:cubicBezTo>
                  <a:lnTo>
                    <a:pt x="433" y="76"/>
                  </a:lnTo>
                  <a:cubicBezTo>
                    <a:pt x="432" y="76"/>
                    <a:pt x="430" y="78"/>
                    <a:pt x="423" y="85"/>
                  </a:cubicBezTo>
                  <a:cubicBezTo>
                    <a:pt x="402" y="106"/>
                    <a:pt x="381" y="106"/>
                    <a:pt x="381" y="128"/>
                  </a:cubicBezTo>
                  <a:cubicBezTo>
                    <a:pt x="359" y="128"/>
                    <a:pt x="359" y="128"/>
                    <a:pt x="359" y="106"/>
                  </a:cubicBezTo>
                  <a:cubicBezTo>
                    <a:pt x="359" y="128"/>
                    <a:pt x="338" y="128"/>
                    <a:pt x="338" y="149"/>
                  </a:cubicBezTo>
                  <a:cubicBezTo>
                    <a:pt x="317" y="149"/>
                    <a:pt x="317" y="191"/>
                    <a:pt x="317" y="191"/>
                  </a:cubicBezTo>
                  <a:cubicBezTo>
                    <a:pt x="317" y="191"/>
                    <a:pt x="317" y="212"/>
                    <a:pt x="317" y="212"/>
                  </a:cubicBezTo>
                  <a:cubicBezTo>
                    <a:pt x="296" y="212"/>
                    <a:pt x="296" y="254"/>
                    <a:pt x="275" y="275"/>
                  </a:cubicBezTo>
                  <a:cubicBezTo>
                    <a:pt x="254" y="318"/>
                    <a:pt x="233" y="360"/>
                    <a:pt x="233" y="402"/>
                  </a:cubicBezTo>
                  <a:cubicBezTo>
                    <a:pt x="212" y="402"/>
                    <a:pt x="233" y="423"/>
                    <a:pt x="212" y="423"/>
                  </a:cubicBezTo>
                  <a:cubicBezTo>
                    <a:pt x="212" y="466"/>
                    <a:pt x="190" y="466"/>
                    <a:pt x="212" y="487"/>
                  </a:cubicBezTo>
                  <a:lnTo>
                    <a:pt x="190" y="487"/>
                  </a:lnTo>
                  <a:cubicBezTo>
                    <a:pt x="190" y="487"/>
                    <a:pt x="190" y="487"/>
                    <a:pt x="190" y="508"/>
                  </a:cubicBezTo>
                  <a:cubicBezTo>
                    <a:pt x="190" y="508"/>
                    <a:pt x="190" y="508"/>
                    <a:pt x="190" y="529"/>
                  </a:cubicBezTo>
                  <a:cubicBezTo>
                    <a:pt x="190" y="529"/>
                    <a:pt x="190" y="550"/>
                    <a:pt x="190" y="550"/>
                  </a:cubicBezTo>
                  <a:cubicBezTo>
                    <a:pt x="190" y="550"/>
                    <a:pt x="190" y="571"/>
                    <a:pt x="169" y="571"/>
                  </a:cubicBezTo>
                  <a:cubicBezTo>
                    <a:pt x="169" y="571"/>
                    <a:pt x="169" y="592"/>
                    <a:pt x="169" y="592"/>
                  </a:cubicBezTo>
                  <a:cubicBezTo>
                    <a:pt x="169" y="613"/>
                    <a:pt x="148" y="635"/>
                    <a:pt x="148" y="635"/>
                  </a:cubicBezTo>
                  <a:lnTo>
                    <a:pt x="148" y="656"/>
                  </a:lnTo>
                  <a:lnTo>
                    <a:pt x="127" y="656"/>
                  </a:lnTo>
                  <a:cubicBezTo>
                    <a:pt x="127" y="677"/>
                    <a:pt x="148" y="698"/>
                    <a:pt x="127" y="698"/>
                  </a:cubicBezTo>
                  <a:cubicBezTo>
                    <a:pt x="127" y="698"/>
                    <a:pt x="127" y="719"/>
                    <a:pt x="127" y="719"/>
                  </a:cubicBezTo>
                  <a:cubicBezTo>
                    <a:pt x="127" y="740"/>
                    <a:pt x="106" y="740"/>
                    <a:pt x="106" y="761"/>
                  </a:cubicBezTo>
                  <a:lnTo>
                    <a:pt x="127" y="761"/>
                  </a:lnTo>
                  <a:cubicBezTo>
                    <a:pt x="127" y="761"/>
                    <a:pt x="106" y="761"/>
                    <a:pt x="106" y="782"/>
                  </a:cubicBezTo>
                  <a:lnTo>
                    <a:pt x="85" y="782"/>
                  </a:lnTo>
                  <a:cubicBezTo>
                    <a:pt x="106" y="782"/>
                    <a:pt x="106" y="782"/>
                    <a:pt x="106" y="804"/>
                  </a:cubicBezTo>
                  <a:cubicBezTo>
                    <a:pt x="106" y="804"/>
                    <a:pt x="85" y="804"/>
                    <a:pt x="85" y="825"/>
                  </a:cubicBezTo>
                  <a:cubicBezTo>
                    <a:pt x="85" y="825"/>
                    <a:pt x="64" y="846"/>
                    <a:pt x="64" y="846"/>
                  </a:cubicBezTo>
                  <a:cubicBezTo>
                    <a:pt x="64" y="867"/>
                    <a:pt x="64" y="867"/>
                    <a:pt x="64" y="888"/>
                  </a:cubicBezTo>
                  <a:cubicBezTo>
                    <a:pt x="64" y="909"/>
                    <a:pt x="64" y="930"/>
                    <a:pt x="43" y="951"/>
                  </a:cubicBezTo>
                  <a:cubicBezTo>
                    <a:pt x="64" y="951"/>
                    <a:pt x="43" y="973"/>
                    <a:pt x="43" y="994"/>
                  </a:cubicBezTo>
                  <a:lnTo>
                    <a:pt x="21" y="994"/>
                  </a:lnTo>
                  <a:cubicBezTo>
                    <a:pt x="35" y="994"/>
                    <a:pt x="31" y="1003"/>
                    <a:pt x="32" y="1003"/>
                  </a:cubicBezTo>
                  <a:cubicBezTo>
                    <a:pt x="33" y="1003"/>
                    <a:pt x="35" y="1001"/>
                    <a:pt x="42" y="994"/>
                  </a:cubicBezTo>
                  <a:lnTo>
                    <a:pt x="42" y="994"/>
                  </a:lnTo>
                  <a:cubicBezTo>
                    <a:pt x="28" y="1009"/>
                    <a:pt x="23" y="1024"/>
                    <a:pt x="22" y="1024"/>
                  </a:cubicBezTo>
                  <a:cubicBezTo>
                    <a:pt x="21" y="1024"/>
                    <a:pt x="21" y="1021"/>
                    <a:pt x="21" y="1015"/>
                  </a:cubicBezTo>
                  <a:lnTo>
                    <a:pt x="0" y="1036"/>
                  </a:lnTo>
                  <a:lnTo>
                    <a:pt x="43" y="1057"/>
                  </a:lnTo>
                  <a:cubicBezTo>
                    <a:pt x="43" y="1057"/>
                    <a:pt x="52" y="1048"/>
                    <a:pt x="58" y="1048"/>
                  </a:cubicBezTo>
                  <a:cubicBezTo>
                    <a:pt x="61" y="1048"/>
                    <a:pt x="64" y="1050"/>
                    <a:pt x="64" y="1057"/>
                  </a:cubicBezTo>
                  <a:cubicBezTo>
                    <a:pt x="74" y="1068"/>
                    <a:pt x="85" y="1068"/>
                    <a:pt x="95" y="1068"/>
                  </a:cubicBezTo>
                  <a:cubicBezTo>
                    <a:pt x="106" y="1068"/>
                    <a:pt x="116" y="1068"/>
                    <a:pt x="127" y="1078"/>
                  </a:cubicBezTo>
                  <a:lnTo>
                    <a:pt x="148" y="1078"/>
                  </a:lnTo>
                  <a:cubicBezTo>
                    <a:pt x="148" y="1071"/>
                    <a:pt x="146" y="1069"/>
                    <a:pt x="143" y="1069"/>
                  </a:cubicBezTo>
                  <a:cubicBezTo>
                    <a:pt x="136" y="1069"/>
                    <a:pt x="127" y="1078"/>
                    <a:pt x="127" y="1078"/>
                  </a:cubicBezTo>
                  <a:lnTo>
                    <a:pt x="127" y="1078"/>
                  </a:lnTo>
                  <a:cubicBezTo>
                    <a:pt x="138" y="1068"/>
                    <a:pt x="143" y="1068"/>
                    <a:pt x="146" y="1068"/>
                  </a:cubicBezTo>
                  <a:cubicBezTo>
                    <a:pt x="148" y="1068"/>
                    <a:pt x="148" y="1068"/>
                    <a:pt x="148" y="1057"/>
                  </a:cubicBezTo>
                  <a:cubicBezTo>
                    <a:pt x="148" y="1064"/>
                    <a:pt x="151" y="1066"/>
                    <a:pt x="154" y="1066"/>
                  </a:cubicBezTo>
                  <a:cubicBezTo>
                    <a:pt x="160" y="1066"/>
                    <a:pt x="169" y="1057"/>
                    <a:pt x="169" y="1057"/>
                  </a:cubicBezTo>
                  <a:cubicBezTo>
                    <a:pt x="169" y="1078"/>
                    <a:pt x="190" y="1078"/>
                    <a:pt x="190" y="1099"/>
                  </a:cubicBezTo>
                  <a:cubicBezTo>
                    <a:pt x="190" y="1099"/>
                    <a:pt x="212" y="1078"/>
                    <a:pt x="212" y="1078"/>
                  </a:cubicBezTo>
                  <a:cubicBezTo>
                    <a:pt x="212" y="1099"/>
                    <a:pt x="212" y="1099"/>
                    <a:pt x="212" y="1099"/>
                  </a:cubicBezTo>
                  <a:cubicBezTo>
                    <a:pt x="233" y="1099"/>
                    <a:pt x="233" y="1099"/>
                    <a:pt x="233" y="1120"/>
                  </a:cubicBezTo>
                  <a:cubicBezTo>
                    <a:pt x="233" y="1099"/>
                    <a:pt x="233" y="1099"/>
                    <a:pt x="233" y="1099"/>
                  </a:cubicBezTo>
                  <a:lnTo>
                    <a:pt x="254" y="1099"/>
                  </a:lnTo>
                  <a:cubicBezTo>
                    <a:pt x="254" y="1099"/>
                    <a:pt x="254" y="1099"/>
                    <a:pt x="254" y="1120"/>
                  </a:cubicBezTo>
                  <a:cubicBezTo>
                    <a:pt x="254" y="1113"/>
                    <a:pt x="254" y="1111"/>
                    <a:pt x="255" y="1111"/>
                  </a:cubicBezTo>
                  <a:cubicBezTo>
                    <a:pt x="256" y="1111"/>
                    <a:pt x="261" y="1120"/>
                    <a:pt x="275" y="1120"/>
                  </a:cubicBezTo>
                  <a:cubicBezTo>
                    <a:pt x="275" y="1120"/>
                    <a:pt x="275" y="1099"/>
                    <a:pt x="275" y="1099"/>
                  </a:cubicBezTo>
                  <a:cubicBezTo>
                    <a:pt x="275" y="1106"/>
                    <a:pt x="277" y="1109"/>
                    <a:pt x="280" y="1109"/>
                  </a:cubicBezTo>
                  <a:cubicBezTo>
                    <a:pt x="287" y="1109"/>
                    <a:pt x="296" y="1100"/>
                    <a:pt x="296" y="1099"/>
                  </a:cubicBezTo>
                  <a:lnTo>
                    <a:pt x="296" y="1099"/>
                  </a:lnTo>
                  <a:cubicBezTo>
                    <a:pt x="275" y="1120"/>
                    <a:pt x="275" y="1120"/>
                    <a:pt x="275" y="1120"/>
                  </a:cubicBezTo>
                  <a:lnTo>
                    <a:pt x="296" y="1120"/>
                  </a:lnTo>
                  <a:cubicBezTo>
                    <a:pt x="296" y="1120"/>
                    <a:pt x="317" y="1120"/>
                    <a:pt x="317" y="1142"/>
                  </a:cubicBezTo>
                  <a:cubicBezTo>
                    <a:pt x="321" y="1137"/>
                    <a:pt x="324" y="1136"/>
                    <a:pt x="325" y="1136"/>
                  </a:cubicBezTo>
                  <a:lnTo>
                    <a:pt x="325" y="1136"/>
                  </a:lnTo>
                  <a:cubicBezTo>
                    <a:pt x="327" y="1136"/>
                    <a:pt x="327" y="1139"/>
                    <a:pt x="325" y="1144"/>
                  </a:cubicBezTo>
                  <a:lnTo>
                    <a:pt x="325" y="1144"/>
                  </a:lnTo>
                  <a:cubicBezTo>
                    <a:pt x="324" y="1142"/>
                    <a:pt x="321" y="1142"/>
                    <a:pt x="317" y="1142"/>
                  </a:cubicBezTo>
                  <a:cubicBezTo>
                    <a:pt x="317" y="1142"/>
                    <a:pt x="321" y="1145"/>
                    <a:pt x="323" y="1149"/>
                  </a:cubicBezTo>
                  <a:lnTo>
                    <a:pt x="323" y="1149"/>
                  </a:lnTo>
                  <a:cubicBezTo>
                    <a:pt x="324" y="1147"/>
                    <a:pt x="325" y="1145"/>
                    <a:pt x="325" y="1144"/>
                  </a:cubicBezTo>
                  <a:lnTo>
                    <a:pt x="325" y="1144"/>
                  </a:lnTo>
                  <a:cubicBezTo>
                    <a:pt x="332" y="1149"/>
                    <a:pt x="321" y="1163"/>
                    <a:pt x="338" y="1163"/>
                  </a:cubicBezTo>
                  <a:lnTo>
                    <a:pt x="381" y="1163"/>
                  </a:lnTo>
                  <a:cubicBezTo>
                    <a:pt x="381" y="1170"/>
                    <a:pt x="381" y="1172"/>
                    <a:pt x="380" y="1172"/>
                  </a:cubicBezTo>
                  <a:cubicBezTo>
                    <a:pt x="378" y="1172"/>
                    <a:pt x="373" y="1163"/>
                    <a:pt x="359" y="1163"/>
                  </a:cubicBezTo>
                  <a:cubicBezTo>
                    <a:pt x="359" y="1173"/>
                    <a:pt x="365" y="1173"/>
                    <a:pt x="370" y="1173"/>
                  </a:cubicBezTo>
                  <a:cubicBezTo>
                    <a:pt x="375" y="1173"/>
                    <a:pt x="381" y="1173"/>
                    <a:pt x="381" y="1184"/>
                  </a:cubicBezTo>
                  <a:lnTo>
                    <a:pt x="423" y="1184"/>
                  </a:lnTo>
                  <a:cubicBezTo>
                    <a:pt x="444" y="1184"/>
                    <a:pt x="444" y="1184"/>
                    <a:pt x="444" y="1205"/>
                  </a:cubicBezTo>
                  <a:cubicBezTo>
                    <a:pt x="444" y="1205"/>
                    <a:pt x="444" y="1205"/>
                    <a:pt x="444" y="1184"/>
                  </a:cubicBezTo>
                  <a:lnTo>
                    <a:pt x="465" y="1205"/>
                  </a:lnTo>
                  <a:lnTo>
                    <a:pt x="486" y="1205"/>
                  </a:lnTo>
                  <a:cubicBezTo>
                    <a:pt x="486" y="1226"/>
                    <a:pt x="465" y="1226"/>
                    <a:pt x="465" y="1226"/>
                  </a:cubicBezTo>
                  <a:lnTo>
                    <a:pt x="486" y="1226"/>
                  </a:lnTo>
                  <a:cubicBezTo>
                    <a:pt x="486" y="1226"/>
                    <a:pt x="486" y="1226"/>
                    <a:pt x="486" y="1247"/>
                  </a:cubicBezTo>
                  <a:cubicBezTo>
                    <a:pt x="507" y="1247"/>
                    <a:pt x="507" y="1226"/>
                    <a:pt x="528" y="1226"/>
                  </a:cubicBezTo>
                  <a:cubicBezTo>
                    <a:pt x="528" y="1226"/>
                    <a:pt x="528" y="1247"/>
                    <a:pt x="528" y="1247"/>
                  </a:cubicBezTo>
                  <a:lnTo>
                    <a:pt x="550" y="1247"/>
                  </a:lnTo>
                  <a:lnTo>
                    <a:pt x="550" y="1268"/>
                  </a:lnTo>
                  <a:cubicBezTo>
                    <a:pt x="550" y="1247"/>
                    <a:pt x="571" y="1247"/>
                    <a:pt x="571" y="1247"/>
                  </a:cubicBezTo>
                  <a:cubicBezTo>
                    <a:pt x="571" y="1247"/>
                    <a:pt x="571" y="1268"/>
                    <a:pt x="571" y="1268"/>
                  </a:cubicBezTo>
                  <a:cubicBezTo>
                    <a:pt x="571" y="1268"/>
                    <a:pt x="571" y="1247"/>
                    <a:pt x="592" y="1247"/>
                  </a:cubicBezTo>
                  <a:cubicBezTo>
                    <a:pt x="571" y="1268"/>
                    <a:pt x="592" y="1268"/>
                    <a:pt x="592" y="1268"/>
                  </a:cubicBezTo>
                  <a:lnTo>
                    <a:pt x="592" y="1289"/>
                  </a:lnTo>
                  <a:cubicBezTo>
                    <a:pt x="592" y="1268"/>
                    <a:pt x="592" y="1268"/>
                    <a:pt x="613" y="1268"/>
                  </a:cubicBezTo>
                  <a:cubicBezTo>
                    <a:pt x="602" y="1279"/>
                    <a:pt x="602" y="1279"/>
                    <a:pt x="605" y="1279"/>
                  </a:cubicBezTo>
                  <a:cubicBezTo>
                    <a:pt x="608" y="1279"/>
                    <a:pt x="613" y="1279"/>
                    <a:pt x="613" y="1289"/>
                  </a:cubicBezTo>
                  <a:lnTo>
                    <a:pt x="634" y="1289"/>
                  </a:lnTo>
                  <a:cubicBezTo>
                    <a:pt x="634" y="1311"/>
                    <a:pt x="634" y="1311"/>
                    <a:pt x="634" y="1311"/>
                  </a:cubicBezTo>
                  <a:lnTo>
                    <a:pt x="655" y="1311"/>
                  </a:lnTo>
                  <a:cubicBezTo>
                    <a:pt x="655" y="1311"/>
                    <a:pt x="655" y="1311"/>
                    <a:pt x="655" y="1332"/>
                  </a:cubicBezTo>
                  <a:cubicBezTo>
                    <a:pt x="655" y="1311"/>
                    <a:pt x="676" y="1311"/>
                    <a:pt x="676" y="1289"/>
                  </a:cubicBezTo>
                  <a:cubicBezTo>
                    <a:pt x="697" y="1289"/>
                    <a:pt x="697" y="1311"/>
                    <a:pt x="697" y="1311"/>
                  </a:cubicBezTo>
                  <a:cubicBezTo>
                    <a:pt x="718" y="1311"/>
                    <a:pt x="718" y="1311"/>
                    <a:pt x="718" y="1332"/>
                  </a:cubicBezTo>
                  <a:lnTo>
                    <a:pt x="718" y="1353"/>
                  </a:lnTo>
                  <a:cubicBezTo>
                    <a:pt x="718" y="1353"/>
                    <a:pt x="718" y="1332"/>
                    <a:pt x="740" y="1332"/>
                  </a:cubicBezTo>
                  <a:lnTo>
                    <a:pt x="740" y="1353"/>
                  </a:lnTo>
                  <a:cubicBezTo>
                    <a:pt x="761" y="1353"/>
                    <a:pt x="761" y="1353"/>
                    <a:pt x="761" y="1374"/>
                  </a:cubicBezTo>
                  <a:cubicBezTo>
                    <a:pt x="761" y="1374"/>
                    <a:pt x="761" y="1353"/>
                    <a:pt x="761" y="1353"/>
                  </a:cubicBezTo>
                  <a:cubicBezTo>
                    <a:pt x="761" y="1374"/>
                    <a:pt x="782" y="1374"/>
                    <a:pt x="782" y="1374"/>
                  </a:cubicBezTo>
                  <a:cubicBezTo>
                    <a:pt x="789" y="1367"/>
                    <a:pt x="794" y="1365"/>
                    <a:pt x="797" y="1365"/>
                  </a:cubicBezTo>
                  <a:cubicBezTo>
                    <a:pt x="803" y="1365"/>
                    <a:pt x="803" y="1374"/>
                    <a:pt x="803" y="1374"/>
                  </a:cubicBezTo>
                  <a:cubicBezTo>
                    <a:pt x="803" y="1374"/>
                    <a:pt x="824" y="1353"/>
                    <a:pt x="803" y="1353"/>
                  </a:cubicBezTo>
                  <a:lnTo>
                    <a:pt x="803" y="1332"/>
                  </a:lnTo>
                  <a:cubicBezTo>
                    <a:pt x="803" y="1332"/>
                    <a:pt x="803" y="1332"/>
                    <a:pt x="803" y="1311"/>
                  </a:cubicBezTo>
                  <a:lnTo>
                    <a:pt x="761" y="1311"/>
                  </a:lnTo>
                  <a:cubicBezTo>
                    <a:pt x="761" y="1289"/>
                    <a:pt x="761" y="1289"/>
                    <a:pt x="761" y="1289"/>
                  </a:cubicBezTo>
                  <a:lnTo>
                    <a:pt x="740" y="1289"/>
                  </a:lnTo>
                  <a:cubicBezTo>
                    <a:pt x="740" y="1289"/>
                    <a:pt x="761" y="1268"/>
                    <a:pt x="761" y="1268"/>
                  </a:cubicBezTo>
                  <a:lnTo>
                    <a:pt x="740" y="1268"/>
                  </a:lnTo>
                  <a:cubicBezTo>
                    <a:pt x="740" y="1247"/>
                    <a:pt x="740" y="1247"/>
                    <a:pt x="718" y="1247"/>
                  </a:cubicBezTo>
                  <a:lnTo>
                    <a:pt x="697" y="1247"/>
                  </a:lnTo>
                  <a:cubicBezTo>
                    <a:pt x="697" y="1247"/>
                    <a:pt x="697" y="1226"/>
                    <a:pt x="676" y="1226"/>
                  </a:cubicBezTo>
                  <a:cubicBezTo>
                    <a:pt x="676" y="1205"/>
                    <a:pt x="655" y="1205"/>
                    <a:pt x="655" y="1205"/>
                  </a:cubicBezTo>
                  <a:cubicBezTo>
                    <a:pt x="655" y="1198"/>
                    <a:pt x="653" y="1196"/>
                    <a:pt x="650" y="1196"/>
                  </a:cubicBezTo>
                  <a:cubicBezTo>
                    <a:pt x="643" y="1196"/>
                    <a:pt x="634" y="1205"/>
                    <a:pt x="634" y="1205"/>
                  </a:cubicBezTo>
                  <a:lnTo>
                    <a:pt x="634" y="1184"/>
                  </a:lnTo>
                  <a:lnTo>
                    <a:pt x="613" y="1184"/>
                  </a:lnTo>
                  <a:cubicBezTo>
                    <a:pt x="634" y="1184"/>
                    <a:pt x="613" y="1184"/>
                    <a:pt x="613" y="1163"/>
                  </a:cubicBezTo>
                  <a:lnTo>
                    <a:pt x="592" y="1163"/>
                  </a:lnTo>
                  <a:lnTo>
                    <a:pt x="592" y="1142"/>
                  </a:lnTo>
                  <a:lnTo>
                    <a:pt x="571" y="1163"/>
                  </a:lnTo>
                  <a:lnTo>
                    <a:pt x="571" y="1142"/>
                  </a:lnTo>
                  <a:cubicBezTo>
                    <a:pt x="571" y="1142"/>
                    <a:pt x="571" y="1133"/>
                    <a:pt x="565" y="1126"/>
                  </a:cubicBezTo>
                  <a:lnTo>
                    <a:pt x="565" y="1126"/>
                  </a:lnTo>
                  <a:cubicBezTo>
                    <a:pt x="562" y="1129"/>
                    <a:pt x="561" y="1130"/>
                    <a:pt x="560" y="1130"/>
                  </a:cubicBezTo>
                  <a:cubicBezTo>
                    <a:pt x="559" y="1130"/>
                    <a:pt x="564" y="1120"/>
                    <a:pt x="550" y="1120"/>
                  </a:cubicBezTo>
                  <a:lnTo>
                    <a:pt x="550" y="1120"/>
                  </a:lnTo>
                  <a:cubicBezTo>
                    <a:pt x="557" y="1120"/>
                    <a:pt x="562" y="1123"/>
                    <a:pt x="565" y="1126"/>
                  </a:cubicBezTo>
                  <a:lnTo>
                    <a:pt x="565" y="1126"/>
                  </a:lnTo>
                  <a:cubicBezTo>
                    <a:pt x="566" y="1125"/>
                    <a:pt x="568" y="1123"/>
                    <a:pt x="571" y="1120"/>
                  </a:cubicBezTo>
                  <a:lnTo>
                    <a:pt x="550" y="1120"/>
                  </a:lnTo>
                  <a:cubicBezTo>
                    <a:pt x="550" y="1099"/>
                    <a:pt x="528" y="1099"/>
                    <a:pt x="528" y="1099"/>
                  </a:cubicBezTo>
                  <a:cubicBezTo>
                    <a:pt x="524" y="1104"/>
                    <a:pt x="521" y="1105"/>
                    <a:pt x="518" y="1105"/>
                  </a:cubicBezTo>
                  <a:cubicBezTo>
                    <a:pt x="506" y="1105"/>
                    <a:pt x="503" y="1078"/>
                    <a:pt x="486" y="1078"/>
                  </a:cubicBezTo>
                  <a:cubicBezTo>
                    <a:pt x="486" y="1068"/>
                    <a:pt x="486" y="1068"/>
                    <a:pt x="486" y="1068"/>
                  </a:cubicBezTo>
                  <a:cubicBezTo>
                    <a:pt x="486" y="1068"/>
                    <a:pt x="486" y="1068"/>
                    <a:pt x="486" y="1057"/>
                  </a:cubicBezTo>
                  <a:cubicBezTo>
                    <a:pt x="486" y="1057"/>
                    <a:pt x="486" y="1078"/>
                    <a:pt x="465" y="1078"/>
                  </a:cubicBezTo>
                  <a:cubicBezTo>
                    <a:pt x="465" y="1057"/>
                    <a:pt x="486" y="1057"/>
                    <a:pt x="486" y="1057"/>
                  </a:cubicBezTo>
                  <a:lnTo>
                    <a:pt x="486" y="1057"/>
                  </a:lnTo>
                  <a:cubicBezTo>
                    <a:pt x="486" y="1057"/>
                    <a:pt x="486" y="1057"/>
                    <a:pt x="486" y="1057"/>
                  </a:cubicBezTo>
                  <a:lnTo>
                    <a:pt x="444" y="1057"/>
                  </a:lnTo>
                  <a:cubicBezTo>
                    <a:pt x="444" y="1036"/>
                    <a:pt x="444" y="1036"/>
                    <a:pt x="444" y="1036"/>
                  </a:cubicBezTo>
                  <a:lnTo>
                    <a:pt x="423" y="1036"/>
                  </a:lnTo>
                  <a:cubicBezTo>
                    <a:pt x="423" y="1029"/>
                    <a:pt x="420" y="1027"/>
                    <a:pt x="417" y="1027"/>
                  </a:cubicBezTo>
                  <a:cubicBezTo>
                    <a:pt x="411" y="1027"/>
                    <a:pt x="402" y="1036"/>
                    <a:pt x="402" y="1036"/>
                  </a:cubicBezTo>
                  <a:lnTo>
                    <a:pt x="402" y="1015"/>
                  </a:lnTo>
                  <a:lnTo>
                    <a:pt x="381" y="1015"/>
                  </a:lnTo>
                  <a:lnTo>
                    <a:pt x="381" y="994"/>
                  </a:lnTo>
                  <a:cubicBezTo>
                    <a:pt x="381" y="994"/>
                    <a:pt x="359" y="994"/>
                    <a:pt x="359" y="1015"/>
                  </a:cubicBezTo>
                  <a:cubicBezTo>
                    <a:pt x="359" y="994"/>
                    <a:pt x="359" y="994"/>
                    <a:pt x="359" y="994"/>
                  </a:cubicBezTo>
                  <a:cubicBezTo>
                    <a:pt x="359" y="994"/>
                    <a:pt x="359" y="973"/>
                    <a:pt x="338" y="973"/>
                  </a:cubicBezTo>
                  <a:cubicBezTo>
                    <a:pt x="317" y="951"/>
                    <a:pt x="317" y="951"/>
                    <a:pt x="317" y="951"/>
                  </a:cubicBezTo>
                  <a:lnTo>
                    <a:pt x="296" y="951"/>
                  </a:lnTo>
                  <a:lnTo>
                    <a:pt x="296" y="930"/>
                  </a:lnTo>
                  <a:lnTo>
                    <a:pt x="254" y="930"/>
                  </a:lnTo>
                  <a:cubicBezTo>
                    <a:pt x="254" y="930"/>
                    <a:pt x="275" y="909"/>
                    <a:pt x="275" y="909"/>
                  </a:cubicBezTo>
                  <a:lnTo>
                    <a:pt x="296" y="909"/>
                  </a:lnTo>
                  <a:cubicBezTo>
                    <a:pt x="275" y="909"/>
                    <a:pt x="275" y="909"/>
                    <a:pt x="275" y="888"/>
                  </a:cubicBezTo>
                  <a:cubicBezTo>
                    <a:pt x="275" y="888"/>
                    <a:pt x="275" y="867"/>
                    <a:pt x="296" y="867"/>
                  </a:cubicBezTo>
                  <a:cubicBezTo>
                    <a:pt x="296" y="867"/>
                    <a:pt x="296" y="867"/>
                    <a:pt x="296" y="846"/>
                  </a:cubicBezTo>
                  <a:lnTo>
                    <a:pt x="317" y="846"/>
                  </a:lnTo>
                  <a:cubicBezTo>
                    <a:pt x="296" y="846"/>
                    <a:pt x="296" y="825"/>
                    <a:pt x="296" y="825"/>
                  </a:cubicBezTo>
                  <a:lnTo>
                    <a:pt x="317" y="804"/>
                  </a:lnTo>
                  <a:cubicBezTo>
                    <a:pt x="296" y="804"/>
                    <a:pt x="296" y="782"/>
                    <a:pt x="317" y="782"/>
                  </a:cubicBezTo>
                  <a:cubicBezTo>
                    <a:pt x="317" y="782"/>
                    <a:pt x="317" y="782"/>
                    <a:pt x="317" y="761"/>
                  </a:cubicBezTo>
                  <a:lnTo>
                    <a:pt x="338" y="761"/>
                  </a:lnTo>
                  <a:cubicBezTo>
                    <a:pt x="317" y="740"/>
                    <a:pt x="338" y="740"/>
                    <a:pt x="338" y="740"/>
                  </a:cubicBezTo>
                  <a:cubicBezTo>
                    <a:pt x="338" y="740"/>
                    <a:pt x="317" y="740"/>
                    <a:pt x="317" y="719"/>
                  </a:cubicBezTo>
                  <a:lnTo>
                    <a:pt x="338" y="719"/>
                  </a:lnTo>
                  <a:cubicBezTo>
                    <a:pt x="359" y="698"/>
                    <a:pt x="359" y="677"/>
                    <a:pt x="381" y="656"/>
                  </a:cubicBezTo>
                  <a:cubicBezTo>
                    <a:pt x="381" y="656"/>
                    <a:pt x="359" y="635"/>
                    <a:pt x="381" y="613"/>
                  </a:cubicBezTo>
                  <a:cubicBezTo>
                    <a:pt x="381" y="592"/>
                    <a:pt x="402" y="592"/>
                    <a:pt x="402" y="571"/>
                  </a:cubicBezTo>
                  <a:cubicBezTo>
                    <a:pt x="391" y="561"/>
                    <a:pt x="391" y="561"/>
                    <a:pt x="394" y="561"/>
                  </a:cubicBezTo>
                  <a:cubicBezTo>
                    <a:pt x="396" y="561"/>
                    <a:pt x="402" y="561"/>
                    <a:pt x="402" y="550"/>
                  </a:cubicBezTo>
                  <a:cubicBezTo>
                    <a:pt x="402" y="550"/>
                    <a:pt x="402" y="529"/>
                    <a:pt x="402" y="529"/>
                  </a:cubicBezTo>
                  <a:cubicBezTo>
                    <a:pt x="423" y="529"/>
                    <a:pt x="402" y="508"/>
                    <a:pt x="402" y="508"/>
                  </a:cubicBezTo>
                  <a:lnTo>
                    <a:pt x="423" y="508"/>
                  </a:lnTo>
                  <a:cubicBezTo>
                    <a:pt x="423" y="508"/>
                    <a:pt x="423" y="487"/>
                    <a:pt x="423" y="487"/>
                  </a:cubicBezTo>
                  <a:cubicBezTo>
                    <a:pt x="423" y="466"/>
                    <a:pt x="444" y="444"/>
                    <a:pt x="444" y="423"/>
                  </a:cubicBezTo>
                  <a:cubicBezTo>
                    <a:pt x="444" y="423"/>
                    <a:pt x="444" y="423"/>
                    <a:pt x="444" y="402"/>
                  </a:cubicBezTo>
                  <a:cubicBezTo>
                    <a:pt x="444" y="381"/>
                    <a:pt x="465" y="381"/>
                    <a:pt x="444" y="381"/>
                  </a:cubicBezTo>
                  <a:cubicBezTo>
                    <a:pt x="444" y="381"/>
                    <a:pt x="451" y="374"/>
                    <a:pt x="458" y="372"/>
                  </a:cubicBezTo>
                  <a:lnTo>
                    <a:pt x="458" y="372"/>
                  </a:lnTo>
                  <a:cubicBezTo>
                    <a:pt x="459" y="374"/>
                    <a:pt x="461" y="377"/>
                    <a:pt x="465" y="381"/>
                  </a:cubicBezTo>
                  <a:cubicBezTo>
                    <a:pt x="465" y="374"/>
                    <a:pt x="463" y="372"/>
                    <a:pt x="460" y="372"/>
                  </a:cubicBezTo>
                  <a:cubicBezTo>
                    <a:pt x="459" y="372"/>
                    <a:pt x="458" y="372"/>
                    <a:pt x="458" y="372"/>
                  </a:cubicBezTo>
                  <a:lnTo>
                    <a:pt x="458" y="372"/>
                  </a:lnTo>
                  <a:cubicBezTo>
                    <a:pt x="451" y="360"/>
                    <a:pt x="465" y="360"/>
                    <a:pt x="465" y="360"/>
                  </a:cubicBezTo>
                  <a:cubicBezTo>
                    <a:pt x="465" y="360"/>
                    <a:pt x="592" y="128"/>
                    <a:pt x="528" y="22"/>
                  </a:cubicBezTo>
                  <a:cubicBezTo>
                    <a:pt x="507" y="22"/>
                    <a:pt x="507" y="1"/>
                    <a:pt x="486" y="1"/>
                  </a:cubicBezTo>
                  <a:close/>
                  <a:moveTo>
                    <a:pt x="824" y="1353"/>
                  </a:moveTo>
                  <a:lnTo>
                    <a:pt x="803" y="1374"/>
                  </a:lnTo>
                  <a:cubicBezTo>
                    <a:pt x="803" y="1384"/>
                    <a:pt x="798" y="1384"/>
                    <a:pt x="792" y="1384"/>
                  </a:cubicBezTo>
                  <a:cubicBezTo>
                    <a:pt x="787" y="1384"/>
                    <a:pt x="782" y="1384"/>
                    <a:pt x="782" y="1395"/>
                  </a:cubicBezTo>
                  <a:lnTo>
                    <a:pt x="803" y="1395"/>
                  </a:lnTo>
                  <a:lnTo>
                    <a:pt x="803" y="1416"/>
                  </a:lnTo>
                  <a:cubicBezTo>
                    <a:pt x="803" y="1416"/>
                    <a:pt x="803" y="1395"/>
                    <a:pt x="824" y="1395"/>
                  </a:cubicBezTo>
                  <a:cubicBezTo>
                    <a:pt x="824" y="1402"/>
                    <a:pt x="826" y="1404"/>
                    <a:pt x="830" y="1404"/>
                  </a:cubicBezTo>
                  <a:cubicBezTo>
                    <a:pt x="836" y="1404"/>
                    <a:pt x="845" y="1395"/>
                    <a:pt x="845" y="1395"/>
                  </a:cubicBezTo>
                  <a:cubicBezTo>
                    <a:pt x="845" y="1384"/>
                    <a:pt x="845" y="1384"/>
                    <a:pt x="843" y="1384"/>
                  </a:cubicBezTo>
                  <a:cubicBezTo>
                    <a:pt x="840" y="1384"/>
                    <a:pt x="835" y="1384"/>
                    <a:pt x="824" y="1374"/>
                  </a:cubicBezTo>
                  <a:cubicBezTo>
                    <a:pt x="824" y="1374"/>
                    <a:pt x="824" y="1374"/>
                    <a:pt x="824" y="1353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1" name="Google Shape;14791;p67"/>
            <p:cNvSpPr/>
            <p:nvPr/>
          </p:nvSpPr>
          <p:spPr>
            <a:xfrm>
              <a:off x="7328167" y="305897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2" name="Google Shape;14792;p67"/>
            <p:cNvSpPr/>
            <p:nvPr/>
          </p:nvSpPr>
          <p:spPr>
            <a:xfrm>
              <a:off x="7323198" y="305651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3" name="Google Shape;14793;p67"/>
            <p:cNvSpPr/>
            <p:nvPr/>
          </p:nvSpPr>
          <p:spPr>
            <a:xfrm>
              <a:off x="7321555" y="305569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4" name="Google Shape;14794;p67"/>
            <p:cNvSpPr/>
            <p:nvPr/>
          </p:nvSpPr>
          <p:spPr>
            <a:xfrm>
              <a:off x="7331492" y="3059800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5" name="Google Shape;14795;p67"/>
            <p:cNvSpPr/>
            <p:nvPr/>
          </p:nvSpPr>
          <p:spPr>
            <a:xfrm>
              <a:off x="7339747" y="30647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6" name="Google Shape;14796;p67"/>
            <p:cNvSpPr/>
            <p:nvPr/>
          </p:nvSpPr>
          <p:spPr>
            <a:xfrm>
              <a:off x="7338925" y="306394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7" name="Google Shape;14797;p67"/>
            <p:cNvSpPr/>
            <p:nvPr/>
          </p:nvSpPr>
          <p:spPr>
            <a:xfrm>
              <a:off x="7328988" y="3058978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1" y="1"/>
                    <a:pt x="22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8" name="Google Shape;14798;p67"/>
            <p:cNvSpPr/>
            <p:nvPr/>
          </p:nvSpPr>
          <p:spPr>
            <a:xfrm>
              <a:off x="7338925" y="306394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99" name="Google Shape;14799;p67"/>
            <p:cNvSpPr/>
            <p:nvPr/>
          </p:nvSpPr>
          <p:spPr>
            <a:xfrm>
              <a:off x="7339747" y="306476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0" name="Google Shape;14800;p67"/>
            <p:cNvSpPr/>
            <p:nvPr/>
          </p:nvSpPr>
          <p:spPr>
            <a:xfrm>
              <a:off x="7334778" y="306148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1" name="Google Shape;14801;p67"/>
            <p:cNvSpPr/>
            <p:nvPr/>
          </p:nvSpPr>
          <p:spPr>
            <a:xfrm>
              <a:off x="7338104" y="3063947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2" name="Google Shape;14802;p67"/>
            <p:cNvSpPr/>
            <p:nvPr/>
          </p:nvSpPr>
          <p:spPr>
            <a:xfrm>
              <a:off x="7339747" y="306559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3" name="Google Shape;14803;p67"/>
            <p:cNvSpPr/>
            <p:nvPr/>
          </p:nvSpPr>
          <p:spPr>
            <a:xfrm>
              <a:off x="7335600" y="3062303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22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4" name="Google Shape;14804;p67"/>
            <p:cNvSpPr/>
            <p:nvPr/>
          </p:nvSpPr>
          <p:spPr>
            <a:xfrm>
              <a:off x="7373626" y="3082960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22"/>
                    <a:pt x="0" y="0"/>
                    <a:pt x="0" y="0"/>
                  </a:cubicBezTo>
                  <a:cubicBezTo>
                    <a:pt x="0" y="0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5" name="Google Shape;14805;p67"/>
            <p:cNvSpPr/>
            <p:nvPr/>
          </p:nvSpPr>
          <p:spPr>
            <a:xfrm>
              <a:off x="7368658" y="308875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6" name="Google Shape;14806;p67"/>
            <p:cNvSpPr/>
            <p:nvPr/>
          </p:nvSpPr>
          <p:spPr>
            <a:xfrm>
              <a:off x="7376912" y="307963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7" name="Google Shape;14807;p67"/>
            <p:cNvSpPr/>
            <p:nvPr/>
          </p:nvSpPr>
          <p:spPr>
            <a:xfrm>
              <a:off x="7356256" y="3095361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8" name="Google Shape;14808;p67"/>
            <p:cNvSpPr/>
            <p:nvPr/>
          </p:nvSpPr>
          <p:spPr>
            <a:xfrm>
              <a:off x="7364511" y="30920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09" name="Google Shape;14809;p67"/>
            <p:cNvSpPr/>
            <p:nvPr/>
          </p:nvSpPr>
          <p:spPr>
            <a:xfrm>
              <a:off x="7380238" y="307963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0" name="Google Shape;14810;p67"/>
            <p:cNvSpPr/>
            <p:nvPr/>
          </p:nvSpPr>
          <p:spPr>
            <a:xfrm>
              <a:off x="7381881" y="307552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1" name="Google Shape;14811;p67"/>
            <p:cNvSpPr/>
            <p:nvPr/>
          </p:nvSpPr>
          <p:spPr>
            <a:xfrm>
              <a:off x="7380238" y="30763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2" name="Google Shape;14812;p67"/>
            <p:cNvSpPr/>
            <p:nvPr/>
          </p:nvSpPr>
          <p:spPr>
            <a:xfrm>
              <a:off x="7380238" y="307634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3" name="Google Shape;14813;p67"/>
            <p:cNvSpPr/>
            <p:nvPr/>
          </p:nvSpPr>
          <p:spPr>
            <a:xfrm>
              <a:off x="7308332" y="3078813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4" name="Google Shape;14814;p67"/>
            <p:cNvSpPr/>
            <p:nvPr/>
          </p:nvSpPr>
          <p:spPr>
            <a:xfrm>
              <a:off x="7344676" y="309700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5" name="Google Shape;14815;p67"/>
            <p:cNvSpPr/>
            <p:nvPr/>
          </p:nvSpPr>
          <p:spPr>
            <a:xfrm>
              <a:off x="7307511" y="307963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6" name="Google Shape;14816;p67"/>
            <p:cNvSpPr/>
            <p:nvPr/>
          </p:nvSpPr>
          <p:spPr>
            <a:xfrm>
              <a:off x="7379416" y="3082138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21" y="0"/>
                    <a:pt x="0" y="0"/>
                    <a:pt x="0" y="0"/>
                  </a:cubicBezTo>
                  <a:cubicBezTo>
                    <a:pt x="0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7" name="Google Shape;14817;p67"/>
            <p:cNvSpPr/>
            <p:nvPr/>
          </p:nvSpPr>
          <p:spPr>
            <a:xfrm>
              <a:off x="7340569" y="31044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8" name="Google Shape;14818;p67"/>
            <p:cNvSpPr/>
            <p:nvPr/>
          </p:nvSpPr>
          <p:spPr>
            <a:xfrm>
              <a:off x="7307511" y="3079634"/>
              <a:ext cx="39" cy="900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0" y="1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19" name="Google Shape;14819;p67"/>
            <p:cNvSpPr/>
            <p:nvPr/>
          </p:nvSpPr>
          <p:spPr>
            <a:xfrm>
              <a:off x="7331492" y="3092857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0" name="Google Shape;14820;p67"/>
            <p:cNvSpPr/>
            <p:nvPr/>
          </p:nvSpPr>
          <p:spPr>
            <a:xfrm>
              <a:off x="7331492" y="3092036"/>
              <a:ext cx="0" cy="861"/>
            </a:xfrm>
            <a:custGeom>
              <a:avLst/>
              <a:gdLst/>
              <a:ahLst/>
              <a:cxnLst/>
              <a:rect l="l" t="t" r="r" b="b"/>
              <a:pathLst>
                <a:path h="22" extrusionOk="0">
                  <a:moveTo>
                    <a:pt x="0" y="22"/>
                  </a:moveTo>
                  <a:lnTo>
                    <a:pt x="0" y="22"/>
                  </a:lnTo>
                  <a:cubicBezTo>
                    <a:pt x="0" y="1"/>
                    <a:pt x="0" y="1"/>
                    <a:pt x="0" y="22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1" name="Google Shape;14821;p67"/>
            <p:cNvSpPr/>
            <p:nvPr/>
          </p:nvSpPr>
          <p:spPr>
            <a:xfrm>
              <a:off x="7308332" y="307881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2" name="Google Shape;14822;p67"/>
            <p:cNvSpPr/>
            <p:nvPr/>
          </p:nvSpPr>
          <p:spPr>
            <a:xfrm>
              <a:off x="7324020" y="308875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3" name="Google Shape;14823;p67"/>
            <p:cNvSpPr/>
            <p:nvPr/>
          </p:nvSpPr>
          <p:spPr>
            <a:xfrm>
              <a:off x="7365372" y="309203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4" name="Google Shape;14824;p67"/>
            <p:cNvSpPr/>
            <p:nvPr/>
          </p:nvSpPr>
          <p:spPr>
            <a:xfrm>
              <a:off x="7362868" y="309946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5" name="Google Shape;14825;p67"/>
            <p:cNvSpPr/>
            <p:nvPr/>
          </p:nvSpPr>
          <p:spPr>
            <a:xfrm>
              <a:off x="7362046" y="309946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6" name="Google Shape;14826;p67"/>
            <p:cNvSpPr/>
            <p:nvPr/>
          </p:nvSpPr>
          <p:spPr>
            <a:xfrm>
              <a:off x="7367836" y="309700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7" name="Google Shape;14827;p67"/>
            <p:cNvSpPr/>
            <p:nvPr/>
          </p:nvSpPr>
          <p:spPr>
            <a:xfrm>
              <a:off x="7367015" y="309782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8" name="Google Shape;14828;p67"/>
            <p:cNvSpPr/>
            <p:nvPr/>
          </p:nvSpPr>
          <p:spPr>
            <a:xfrm>
              <a:off x="7359582" y="310115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29" name="Google Shape;14829;p67"/>
            <p:cNvSpPr/>
            <p:nvPr/>
          </p:nvSpPr>
          <p:spPr>
            <a:xfrm>
              <a:off x="7307511" y="3074705"/>
              <a:ext cx="76054" cy="30594"/>
            </a:xfrm>
            <a:custGeom>
              <a:avLst/>
              <a:gdLst/>
              <a:ahLst/>
              <a:cxnLst/>
              <a:rect l="l" t="t" r="r" b="b"/>
              <a:pathLst>
                <a:path w="1944" h="782" extrusionOk="0">
                  <a:moveTo>
                    <a:pt x="1902" y="0"/>
                  </a:moveTo>
                  <a:cubicBezTo>
                    <a:pt x="1923" y="0"/>
                    <a:pt x="1923" y="21"/>
                    <a:pt x="1923" y="21"/>
                  </a:cubicBezTo>
                  <a:cubicBezTo>
                    <a:pt x="1923" y="14"/>
                    <a:pt x="1925" y="12"/>
                    <a:pt x="1928" y="12"/>
                  </a:cubicBezTo>
                  <a:cubicBezTo>
                    <a:pt x="1931" y="12"/>
                    <a:pt x="1934" y="14"/>
                    <a:pt x="1937" y="16"/>
                  </a:cubicBezTo>
                  <a:lnTo>
                    <a:pt x="1937" y="16"/>
                  </a:lnTo>
                  <a:cubicBezTo>
                    <a:pt x="1944" y="10"/>
                    <a:pt x="1944" y="0"/>
                    <a:pt x="1944" y="0"/>
                  </a:cubicBezTo>
                  <a:lnTo>
                    <a:pt x="1944" y="0"/>
                  </a:lnTo>
                  <a:cubicBezTo>
                    <a:pt x="1944" y="11"/>
                    <a:pt x="1944" y="16"/>
                    <a:pt x="1941" y="19"/>
                  </a:cubicBezTo>
                  <a:lnTo>
                    <a:pt x="1941" y="19"/>
                  </a:lnTo>
                  <a:cubicBezTo>
                    <a:pt x="1940" y="18"/>
                    <a:pt x="1939" y="17"/>
                    <a:pt x="1937" y="16"/>
                  </a:cubicBezTo>
                  <a:lnTo>
                    <a:pt x="1937" y="16"/>
                  </a:lnTo>
                  <a:cubicBezTo>
                    <a:pt x="1934" y="19"/>
                    <a:pt x="1930" y="21"/>
                    <a:pt x="1923" y="21"/>
                  </a:cubicBezTo>
                  <a:cubicBezTo>
                    <a:pt x="1933" y="21"/>
                    <a:pt x="1938" y="21"/>
                    <a:pt x="1941" y="19"/>
                  </a:cubicBezTo>
                  <a:lnTo>
                    <a:pt x="1941" y="19"/>
                  </a:lnTo>
                  <a:cubicBezTo>
                    <a:pt x="1943" y="20"/>
                    <a:pt x="1944" y="21"/>
                    <a:pt x="1944" y="21"/>
                  </a:cubicBezTo>
                  <a:cubicBezTo>
                    <a:pt x="1944" y="21"/>
                    <a:pt x="1944" y="21"/>
                    <a:pt x="1944" y="0"/>
                  </a:cubicBezTo>
                  <a:close/>
                  <a:moveTo>
                    <a:pt x="1902" y="21"/>
                  </a:moveTo>
                  <a:cubicBezTo>
                    <a:pt x="1902" y="32"/>
                    <a:pt x="1902" y="32"/>
                    <a:pt x="1902" y="32"/>
                  </a:cubicBezTo>
                  <a:cubicBezTo>
                    <a:pt x="1902" y="32"/>
                    <a:pt x="1902" y="32"/>
                    <a:pt x="1902" y="42"/>
                  </a:cubicBezTo>
                  <a:cubicBezTo>
                    <a:pt x="1923" y="42"/>
                    <a:pt x="1902" y="64"/>
                    <a:pt x="1923" y="64"/>
                  </a:cubicBezTo>
                  <a:cubicBezTo>
                    <a:pt x="1923" y="64"/>
                    <a:pt x="1923" y="42"/>
                    <a:pt x="1923" y="42"/>
                  </a:cubicBezTo>
                  <a:cubicBezTo>
                    <a:pt x="1937" y="42"/>
                    <a:pt x="1932" y="33"/>
                    <a:pt x="1934" y="33"/>
                  </a:cubicBezTo>
                  <a:lnTo>
                    <a:pt x="1934" y="33"/>
                  </a:lnTo>
                  <a:cubicBezTo>
                    <a:pt x="1934" y="33"/>
                    <a:pt x="1937" y="35"/>
                    <a:pt x="1944" y="42"/>
                  </a:cubicBezTo>
                  <a:cubicBezTo>
                    <a:pt x="1944" y="21"/>
                    <a:pt x="1923" y="21"/>
                    <a:pt x="1923" y="21"/>
                  </a:cubicBezTo>
                  <a:close/>
                  <a:moveTo>
                    <a:pt x="0" y="148"/>
                  </a:moveTo>
                  <a:cubicBezTo>
                    <a:pt x="7" y="155"/>
                    <a:pt x="10" y="157"/>
                    <a:pt x="11" y="157"/>
                  </a:cubicBezTo>
                  <a:cubicBezTo>
                    <a:pt x="12" y="157"/>
                    <a:pt x="7" y="148"/>
                    <a:pt x="22" y="148"/>
                  </a:cubicBezTo>
                  <a:close/>
                  <a:moveTo>
                    <a:pt x="1785" y="273"/>
                  </a:moveTo>
                  <a:cubicBezTo>
                    <a:pt x="1782" y="274"/>
                    <a:pt x="1779" y="275"/>
                    <a:pt x="1775" y="275"/>
                  </a:cubicBezTo>
                  <a:lnTo>
                    <a:pt x="1796" y="275"/>
                  </a:lnTo>
                  <a:cubicBezTo>
                    <a:pt x="1791" y="275"/>
                    <a:pt x="1788" y="274"/>
                    <a:pt x="1785" y="273"/>
                  </a:cubicBezTo>
                  <a:close/>
                  <a:moveTo>
                    <a:pt x="1521" y="592"/>
                  </a:moveTo>
                  <a:cubicBezTo>
                    <a:pt x="1503" y="592"/>
                    <a:pt x="1516" y="607"/>
                    <a:pt x="1507" y="612"/>
                  </a:cubicBezTo>
                  <a:lnTo>
                    <a:pt x="1507" y="612"/>
                  </a:lnTo>
                  <a:cubicBezTo>
                    <a:pt x="1513" y="610"/>
                    <a:pt x="1521" y="605"/>
                    <a:pt x="1521" y="592"/>
                  </a:cubicBezTo>
                  <a:close/>
                  <a:moveTo>
                    <a:pt x="1507" y="612"/>
                  </a:moveTo>
                  <a:cubicBezTo>
                    <a:pt x="1503" y="613"/>
                    <a:pt x="1500" y="613"/>
                    <a:pt x="1500" y="613"/>
                  </a:cubicBezTo>
                  <a:cubicBezTo>
                    <a:pt x="1503" y="613"/>
                    <a:pt x="1505" y="612"/>
                    <a:pt x="1507" y="612"/>
                  </a:cubicBezTo>
                  <a:close/>
                  <a:moveTo>
                    <a:pt x="1222" y="758"/>
                  </a:moveTo>
                  <a:lnTo>
                    <a:pt x="1222" y="758"/>
                  </a:lnTo>
                  <a:cubicBezTo>
                    <a:pt x="1217" y="759"/>
                    <a:pt x="1211" y="761"/>
                    <a:pt x="1204" y="761"/>
                  </a:cubicBezTo>
                  <a:lnTo>
                    <a:pt x="1226" y="761"/>
                  </a:lnTo>
                  <a:cubicBezTo>
                    <a:pt x="1224" y="759"/>
                    <a:pt x="1223" y="758"/>
                    <a:pt x="1222" y="758"/>
                  </a:cubicBezTo>
                  <a:close/>
                  <a:moveTo>
                    <a:pt x="1880" y="21"/>
                  </a:moveTo>
                  <a:cubicBezTo>
                    <a:pt x="1859" y="21"/>
                    <a:pt x="1880" y="42"/>
                    <a:pt x="1880" y="42"/>
                  </a:cubicBezTo>
                  <a:lnTo>
                    <a:pt x="1859" y="42"/>
                  </a:lnTo>
                  <a:cubicBezTo>
                    <a:pt x="1859" y="64"/>
                    <a:pt x="1859" y="64"/>
                    <a:pt x="1859" y="64"/>
                  </a:cubicBezTo>
                  <a:cubicBezTo>
                    <a:pt x="1859" y="64"/>
                    <a:pt x="1838" y="64"/>
                    <a:pt x="1838" y="42"/>
                  </a:cubicBezTo>
                  <a:lnTo>
                    <a:pt x="1838" y="64"/>
                  </a:lnTo>
                  <a:cubicBezTo>
                    <a:pt x="1838" y="64"/>
                    <a:pt x="1838" y="85"/>
                    <a:pt x="1817" y="85"/>
                  </a:cubicBezTo>
                  <a:cubicBezTo>
                    <a:pt x="1817" y="85"/>
                    <a:pt x="1817" y="85"/>
                    <a:pt x="1817" y="106"/>
                  </a:cubicBezTo>
                  <a:lnTo>
                    <a:pt x="1796" y="106"/>
                  </a:lnTo>
                  <a:cubicBezTo>
                    <a:pt x="1796" y="106"/>
                    <a:pt x="1796" y="106"/>
                    <a:pt x="1796" y="127"/>
                  </a:cubicBezTo>
                  <a:cubicBezTo>
                    <a:pt x="1782" y="127"/>
                    <a:pt x="1777" y="118"/>
                    <a:pt x="1776" y="118"/>
                  </a:cubicBezTo>
                  <a:cubicBezTo>
                    <a:pt x="1775" y="118"/>
                    <a:pt x="1775" y="120"/>
                    <a:pt x="1775" y="127"/>
                  </a:cubicBezTo>
                  <a:cubicBezTo>
                    <a:pt x="1775" y="148"/>
                    <a:pt x="1775" y="148"/>
                    <a:pt x="1754" y="148"/>
                  </a:cubicBezTo>
                  <a:lnTo>
                    <a:pt x="1775" y="148"/>
                  </a:lnTo>
                  <a:cubicBezTo>
                    <a:pt x="1775" y="155"/>
                    <a:pt x="1772" y="157"/>
                    <a:pt x="1769" y="157"/>
                  </a:cubicBezTo>
                  <a:cubicBezTo>
                    <a:pt x="1763" y="157"/>
                    <a:pt x="1754" y="148"/>
                    <a:pt x="1754" y="148"/>
                  </a:cubicBezTo>
                  <a:cubicBezTo>
                    <a:pt x="1754" y="169"/>
                    <a:pt x="1754" y="169"/>
                    <a:pt x="1754" y="169"/>
                  </a:cubicBezTo>
                  <a:lnTo>
                    <a:pt x="1733" y="169"/>
                  </a:lnTo>
                  <a:cubicBezTo>
                    <a:pt x="1733" y="190"/>
                    <a:pt x="1733" y="190"/>
                    <a:pt x="1733" y="190"/>
                  </a:cubicBezTo>
                  <a:lnTo>
                    <a:pt x="1711" y="190"/>
                  </a:lnTo>
                  <a:cubicBezTo>
                    <a:pt x="1711" y="211"/>
                    <a:pt x="1711" y="211"/>
                    <a:pt x="1711" y="211"/>
                  </a:cubicBezTo>
                  <a:cubicBezTo>
                    <a:pt x="1711" y="211"/>
                    <a:pt x="1711" y="233"/>
                    <a:pt x="1690" y="233"/>
                  </a:cubicBezTo>
                  <a:cubicBezTo>
                    <a:pt x="1669" y="233"/>
                    <a:pt x="1690" y="254"/>
                    <a:pt x="1669" y="254"/>
                  </a:cubicBezTo>
                  <a:lnTo>
                    <a:pt x="1669" y="275"/>
                  </a:lnTo>
                  <a:lnTo>
                    <a:pt x="1648" y="275"/>
                  </a:lnTo>
                  <a:lnTo>
                    <a:pt x="1648" y="296"/>
                  </a:lnTo>
                  <a:cubicBezTo>
                    <a:pt x="1648" y="296"/>
                    <a:pt x="1627" y="296"/>
                    <a:pt x="1627" y="317"/>
                  </a:cubicBezTo>
                  <a:lnTo>
                    <a:pt x="1606" y="317"/>
                  </a:lnTo>
                  <a:cubicBezTo>
                    <a:pt x="1606" y="338"/>
                    <a:pt x="1606" y="338"/>
                    <a:pt x="1606" y="338"/>
                  </a:cubicBezTo>
                  <a:lnTo>
                    <a:pt x="1585" y="338"/>
                  </a:lnTo>
                  <a:cubicBezTo>
                    <a:pt x="1585" y="349"/>
                    <a:pt x="1579" y="349"/>
                    <a:pt x="1577" y="349"/>
                  </a:cubicBezTo>
                  <a:cubicBezTo>
                    <a:pt x="1574" y="349"/>
                    <a:pt x="1574" y="349"/>
                    <a:pt x="1585" y="359"/>
                  </a:cubicBezTo>
                  <a:lnTo>
                    <a:pt x="1564" y="359"/>
                  </a:lnTo>
                  <a:cubicBezTo>
                    <a:pt x="1550" y="359"/>
                    <a:pt x="1554" y="369"/>
                    <a:pt x="1553" y="369"/>
                  </a:cubicBezTo>
                  <a:cubicBezTo>
                    <a:pt x="1552" y="369"/>
                    <a:pt x="1550" y="366"/>
                    <a:pt x="1542" y="359"/>
                  </a:cubicBezTo>
                  <a:lnTo>
                    <a:pt x="1542" y="380"/>
                  </a:lnTo>
                  <a:cubicBezTo>
                    <a:pt x="1564" y="402"/>
                    <a:pt x="1521" y="402"/>
                    <a:pt x="1500" y="423"/>
                  </a:cubicBezTo>
                  <a:cubicBezTo>
                    <a:pt x="1500" y="423"/>
                    <a:pt x="1479" y="444"/>
                    <a:pt x="1479" y="444"/>
                  </a:cubicBezTo>
                  <a:lnTo>
                    <a:pt x="1458" y="444"/>
                  </a:lnTo>
                  <a:cubicBezTo>
                    <a:pt x="1458" y="444"/>
                    <a:pt x="1449" y="453"/>
                    <a:pt x="1442" y="453"/>
                  </a:cubicBezTo>
                  <a:cubicBezTo>
                    <a:pt x="1439" y="453"/>
                    <a:pt x="1437" y="451"/>
                    <a:pt x="1437" y="444"/>
                  </a:cubicBezTo>
                  <a:cubicBezTo>
                    <a:pt x="1437" y="444"/>
                    <a:pt x="1437" y="465"/>
                    <a:pt x="1437" y="465"/>
                  </a:cubicBezTo>
                  <a:cubicBezTo>
                    <a:pt x="1437" y="458"/>
                    <a:pt x="1437" y="456"/>
                    <a:pt x="1436" y="456"/>
                  </a:cubicBezTo>
                  <a:cubicBezTo>
                    <a:pt x="1434" y="456"/>
                    <a:pt x="1430" y="465"/>
                    <a:pt x="1416" y="465"/>
                  </a:cubicBezTo>
                  <a:lnTo>
                    <a:pt x="1395" y="486"/>
                  </a:lnTo>
                  <a:cubicBezTo>
                    <a:pt x="1381" y="486"/>
                    <a:pt x="1376" y="495"/>
                    <a:pt x="1374" y="495"/>
                  </a:cubicBezTo>
                  <a:cubicBezTo>
                    <a:pt x="1373" y="495"/>
                    <a:pt x="1373" y="493"/>
                    <a:pt x="1373" y="486"/>
                  </a:cubicBezTo>
                  <a:cubicBezTo>
                    <a:pt x="1373" y="486"/>
                    <a:pt x="1373" y="486"/>
                    <a:pt x="1373" y="507"/>
                  </a:cubicBezTo>
                  <a:lnTo>
                    <a:pt x="1352" y="507"/>
                  </a:lnTo>
                  <a:cubicBezTo>
                    <a:pt x="1352" y="507"/>
                    <a:pt x="1343" y="498"/>
                    <a:pt x="1337" y="498"/>
                  </a:cubicBezTo>
                  <a:cubicBezTo>
                    <a:pt x="1334" y="498"/>
                    <a:pt x="1331" y="500"/>
                    <a:pt x="1331" y="507"/>
                  </a:cubicBezTo>
                  <a:lnTo>
                    <a:pt x="1310" y="507"/>
                  </a:lnTo>
                  <a:cubicBezTo>
                    <a:pt x="1289" y="507"/>
                    <a:pt x="1289" y="507"/>
                    <a:pt x="1268" y="528"/>
                  </a:cubicBezTo>
                  <a:lnTo>
                    <a:pt x="1247" y="528"/>
                  </a:lnTo>
                  <a:cubicBezTo>
                    <a:pt x="1226" y="528"/>
                    <a:pt x="1226" y="528"/>
                    <a:pt x="1226" y="549"/>
                  </a:cubicBezTo>
                  <a:cubicBezTo>
                    <a:pt x="1226" y="549"/>
                    <a:pt x="1226" y="528"/>
                    <a:pt x="1226" y="528"/>
                  </a:cubicBezTo>
                  <a:cubicBezTo>
                    <a:pt x="1226" y="528"/>
                    <a:pt x="1226" y="549"/>
                    <a:pt x="1204" y="549"/>
                  </a:cubicBezTo>
                  <a:cubicBezTo>
                    <a:pt x="1190" y="549"/>
                    <a:pt x="1186" y="540"/>
                    <a:pt x="1184" y="540"/>
                  </a:cubicBezTo>
                  <a:cubicBezTo>
                    <a:pt x="1183" y="540"/>
                    <a:pt x="1183" y="542"/>
                    <a:pt x="1183" y="549"/>
                  </a:cubicBezTo>
                  <a:lnTo>
                    <a:pt x="1162" y="549"/>
                  </a:lnTo>
                  <a:cubicBezTo>
                    <a:pt x="1162" y="549"/>
                    <a:pt x="1162" y="571"/>
                    <a:pt x="1141" y="571"/>
                  </a:cubicBezTo>
                  <a:cubicBezTo>
                    <a:pt x="1127" y="571"/>
                    <a:pt x="1113" y="561"/>
                    <a:pt x="1099" y="561"/>
                  </a:cubicBezTo>
                  <a:cubicBezTo>
                    <a:pt x="1092" y="561"/>
                    <a:pt x="1085" y="563"/>
                    <a:pt x="1078" y="571"/>
                  </a:cubicBezTo>
                  <a:cubicBezTo>
                    <a:pt x="1064" y="571"/>
                    <a:pt x="1050" y="561"/>
                    <a:pt x="1042" y="561"/>
                  </a:cubicBezTo>
                  <a:cubicBezTo>
                    <a:pt x="1038" y="561"/>
                    <a:pt x="1035" y="563"/>
                    <a:pt x="1035" y="571"/>
                  </a:cubicBezTo>
                  <a:lnTo>
                    <a:pt x="888" y="571"/>
                  </a:lnTo>
                  <a:cubicBezTo>
                    <a:pt x="909" y="571"/>
                    <a:pt x="888" y="571"/>
                    <a:pt x="888" y="549"/>
                  </a:cubicBezTo>
                  <a:cubicBezTo>
                    <a:pt x="888" y="549"/>
                    <a:pt x="888" y="571"/>
                    <a:pt x="888" y="571"/>
                  </a:cubicBezTo>
                  <a:cubicBezTo>
                    <a:pt x="866" y="571"/>
                    <a:pt x="866" y="549"/>
                    <a:pt x="866" y="549"/>
                  </a:cubicBezTo>
                  <a:cubicBezTo>
                    <a:pt x="866" y="549"/>
                    <a:pt x="866" y="549"/>
                    <a:pt x="866" y="571"/>
                  </a:cubicBezTo>
                  <a:cubicBezTo>
                    <a:pt x="846" y="571"/>
                    <a:pt x="866" y="550"/>
                    <a:pt x="866" y="549"/>
                  </a:cubicBezTo>
                  <a:lnTo>
                    <a:pt x="866" y="549"/>
                  </a:lnTo>
                  <a:cubicBezTo>
                    <a:pt x="859" y="556"/>
                    <a:pt x="855" y="559"/>
                    <a:pt x="852" y="559"/>
                  </a:cubicBezTo>
                  <a:cubicBezTo>
                    <a:pt x="845" y="559"/>
                    <a:pt x="845" y="549"/>
                    <a:pt x="845" y="549"/>
                  </a:cubicBezTo>
                  <a:cubicBezTo>
                    <a:pt x="845" y="554"/>
                    <a:pt x="844" y="555"/>
                    <a:pt x="843" y="555"/>
                  </a:cubicBezTo>
                  <a:cubicBezTo>
                    <a:pt x="839" y="555"/>
                    <a:pt x="831" y="543"/>
                    <a:pt x="827" y="543"/>
                  </a:cubicBezTo>
                  <a:cubicBezTo>
                    <a:pt x="825" y="543"/>
                    <a:pt x="824" y="545"/>
                    <a:pt x="824" y="549"/>
                  </a:cubicBezTo>
                  <a:lnTo>
                    <a:pt x="803" y="549"/>
                  </a:lnTo>
                  <a:cubicBezTo>
                    <a:pt x="782" y="528"/>
                    <a:pt x="740" y="528"/>
                    <a:pt x="719" y="507"/>
                  </a:cubicBezTo>
                  <a:lnTo>
                    <a:pt x="676" y="507"/>
                  </a:lnTo>
                  <a:cubicBezTo>
                    <a:pt x="655" y="486"/>
                    <a:pt x="634" y="465"/>
                    <a:pt x="613" y="465"/>
                  </a:cubicBezTo>
                  <a:cubicBezTo>
                    <a:pt x="609" y="469"/>
                    <a:pt x="606" y="471"/>
                    <a:pt x="604" y="471"/>
                  </a:cubicBezTo>
                  <a:cubicBezTo>
                    <a:pt x="602" y="471"/>
                    <a:pt x="602" y="468"/>
                    <a:pt x="602" y="465"/>
                  </a:cubicBezTo>
                  <a:lnTo>
                    <a:pt x="613" y="465"/>
                  </a:lnTo>
                  <a:cubicBezTo>
                    <a:pt x="609" y="465"/>
                    <a:pt x="605" y="464"/>
                    <a:pt x="602" y="463"/>
                  </a:cubicBezTo>
                  <a:lnTo>
                    <a:pt x="602" y="463"/>
                  </a:lnTo>
                  <a:cubicBezTo>
                    <a:pt x="602" y="461"/>
                    <a:pt x="602" y="459"/>
                    <a:pt x="600" y="459"/>
                  </a:cubicBezTo>
                  <a:cubicBezTo>
                    <a:pt x="600" y="459"/>
                    <a:pt x="599" y="459"/>
                    <a:pt x="597" y="460"/>
                  </a:cubicBezTo>
                  <a:lnTo>
                    <a:pt x="597" y="460"/>
                  </a:lnTo>
                  <a:cubicBezTo>
                    <a:pt x="593" y="458"/>
                    <a:pt x="590" y="456"/>
                    <a:pt x="586" y="456"/>
                  </a:cubicBezTo>
                  <a:cubicBezTo>
                    <a:pt x="582" y="456"/>
                    <a:pt x="578" y="458"/>
                    <a:pt x="571" y="465"/>
                  </a:cubicBezTo>
                  <a:cubicBezTo>
                    <a:pt x="571" y="444"/>
                    <a:pt x="550" y="444"/>
                    <a:pt x="571" y="444"/>
                  </a:cubicBezTo>
                  <a:lnTo>
                    <a:pt x="550" y="444"/>
                  </a:lnTo>
                  <a:cubicBezTo>
                    <a:pt x="550" y="423"/>
                    <a:pt x="529" y="423"/>
                    <a:pt x="529" y="423"/>
                  </a:cubicBezTo>
                  <a:cubicBezTo>
                    <a:pt x="507" y="423"/>
                    <a:pt x="486" y="402"/>
                    <a:pt x="465" y="380"/>
                  </a:cubicBezTo>
                  <a:lnTo>
                    <a:pt x="444" y="380"/>
                  </a:lnTo>
                  <a:lnTo>
                    <a:pt x="444" y="359"/>
                  </a:lnTo>
                  <a:lnTo>
                    <a:pt x="402" y="359"/>
                  </a:lnTo>
                  <a:cubicBezTo>
                    <a:pt x="402" y="359"/>
                    <a:pt x="402" y="338"/>
                    <a:pt x="402" y="338"/>
                  </a:cubicBezTo>
                  <a:cubicBezTo>
                    <a:pt x="402" y="338"/>
                    <a:pt x="338" y="275"/>
                    <a:pt x="254" y="211"/>
                  </a:cubicBezTo>
                  <a:cubicBezTo>
                    <a:pt x="169" y="169"/>
                    <a:pt x="85" y="106"/>
                    <a:pt x="43" y="106"/>
                  </a:cubicBezTo>
                  <a:lnTo>
                    <a:pt x="0" y="106"/>
                  </a:lnTo>
                  <a:cubicBezTo>
                    <a:pt x="22" y="106"/>
                    <a:pt x="0" y="127"/>
                    <a:pt x="0" y="127"/>
                  </a:cubicBezTo>
                  <a:cubicBezTo>
                    <a:pt x="0" y="127"/>
                    <a:pt x="0" y="127"/>
                    <a:pt x="0" y="148"/>
                  </a:cubicBezTo>
                  <a:cubicBezTo>
                    <a:pt x="0" y="127"/>
                    <a:pt x="22" y="127"/>
                    <a:pt x="22" y="127"/>
                  </a:cubicBezTo>
                  <a:cubicBezTo>
                    <a:pt x="22" y="148"/>
                    <a:pt x="22" y="148"/>
                    <a:pt x="22" y="148"/>
                  </a:cubicBezTo>
                  <a:cubicBezTo>
                    <a:pt x="22" y="148"/>
                    <a:pt x="22" y="169"/>
                    <a:pt x="0" y="169"/>
                  </a:cubicBezTo>
                  <a:lnTo>
                    <a:pt x="22" y="169"/>
                  </a:lnTo>
                  <a:cubicBezTo>
                    <a:pt x="22" y="180"/>
                    <a:pt x="27" y="180"/>
                    <a:pt x="29" y="180"/>
                  </a:cubicBezTo>
                  <a:cubicBezTo>
                    <a:pt x="32" y="180"/>
                    <a:pt x="32" y="180"/>
                    <a:pt x="22" y="190"/>
                  </a:cubicBezTo>
                  <a:lnTo>
                    <a:pt x="43" y="211"/>
                  </a:lnTo>
                  <a:cubicBezTo>
                    <a:pt x="43" y="211"/>
                    <a:pt x="43" y="211"/>
                    <a:pt x="43" y="233"/>
                  </a:cubicBezTo>
                  <a:cubicBezTo>
                    <a:pt x="43" y="233"/>
                    <a:pt x="52" y="223"/>
                    <a:pt x="58" y="223"/>
                  </a:cubicBezTo>
                  <a:cubicBezTo>
                    <a:pt x="61" y="223"/>
                    <a:pt x="64" y="225"/>
                    <a:pt x="64" y="233"/>
                  </a:cubicBezTo>
                  <a:cubicBezTo>
                    <a:pt x="64" y="233"/>
                    <a:pt x="64" y="242"/>
                    <a:pt x="58" y="242"/>
                  </a:cubicBezTo>
                  <a:cubicBezTo>
                    <a:pt x="54" y="242"/>
                    <a:pt x="50" y="240"/>
                    <a:pt x="43" y="233"/>
                  </a:cubicBezTo>
                  <a:lnTo>
                    <a:pt x="43" y="233"/>
                  </a:lnTo>
                  <a:cubicBezTo>
                    <a:pt x="64" y="275"/>
                    <a:pt x="64" y="296"/>
                    <a:pt x="85" y="317"/>
                  </a:cubicBezTo>
                  <a:cubicBezTo>
                    <a:pt x="106" y="317"/>
                    <a:pt x="85" y="359"/>
                    <a:pt x="106" y="359"/>
                  </a:cubicBezTo>
                  <a:cubicBezTo>
                    <a:pt x="127" y="380"/>
                    <a:pt x="148" y="402"/>
                    <a:pt x="169" y="423"/>
                  </a:cubicBezTo>
                  <a:lnTo>
                    <a:pt x="169" y="402"/>
                  </a:lnTo>
                  <a:cubicBezTo>
                    <a:pt x="169" y="402"/>
                    <a:pt x="169" y="402"/>
                    <a:pt x="191" y="423"/>
                  </a:cubicBezTo>
                  <a:cubicBezTo>
                    <a:pt x="191" y="444"/>
                    <a:pt x="233" y="465"/>
                    <a:pt x="254" y="507"/>
                  </a:cubicBezTo>
                  <a:cubicBezTo>
                    <a:pt x="317" y="528"/>
                    <a:pt x="360" y="571"/>
                    <a:pt x="402" y="592"/>
                  </a:cubicBezTo>
                  <a:cubicBezTo>
                    <a:pt x="402" y="592"/>
                    <a:pt x="402" y="571"/>
                    <a:pt x="402" y="571"/>
                  </a:cubicBezTo>
                  <a:cubicBezTo>
                    <a:pt x="402" y="613"/>
                    <a:pt x="444" y="592"/>
                    <a:pt x="444" y="613"/>
                  </a:cubicBezTo>
                  <a:cubicBezTo>
                    <a:pt x="465" y="613"/>
                    <a:pt x="486" y="655"/>
                    <a:pt x="529" y="655"/>
                  </a:cubicBezTo>
                  <a:cubicBezTo>
                    <a:pt x="529" y="666"/>
                    <a:pt x="534" y="666"/>
                    <a:pt x="539" y="666"/>
                  </a:cubicBezTo>
                  <a:cubicBezTo>
                    <a:pt x="544" y="666"/>
                    <a:pt x="550" y="666"/>
                    <a:pt x="550" y="676"/>
                  </a:cubicBezTo>
                  <a:lnTo>
                    <a:pt x="571" y="655"/>
                  </a:lnTo>
                  <a:cubicBezTo>
                    <a:pt x="571" y="676"/>
                    <a:pt x="571" y="676"/>
                    <a:pt x="571" y="676"/>
                  </a:cubicBezTo>
                  <a:lnTo>
                    <a:pt x="592" y="676"/>
                  </a:lnTo>
                  <a:cubicBezTo>
                    <a:pt x="613" y="697"/>
                    <a:pt x="613" y="697"/>
                    <a:pt x="634" y="697"/>
                  </a:cubicBezTo>
                  <a:cubicBezTo>
                    <a:pt x="634" y="697"/>
                    <a:pt x="655" y="697"/>
                    <a:pt x="655" y="718"/>
                  </a:cubicBezTo>
                  <a:cubicBezTo>
                    <a:pt x="676" y="718"/>
                    <a:pt x="698" y="718"/>
                    <a:pt x="719" y="740"/>
                  </a:cubicBezTo>
                  <a:lnTo>
                    <a:pt x="719" y="718"/>
                  </a:lnTo>
                  <a:lnTo>
                    <a:pt x="740" y="718"/>
                  </a:lnTo>
                  <a:cubicBezTo>
                    <a:pt x="740" y="740"/>
                    <a:pt x="740" y="740"/>
                    <a:pt x="740" y="740"/>
                  </a:cubicBezTo>
                  <a:cubicBezTo>
                    <a:pt x="740" y="740"/>
                    <a:pt x="740" y="730"/>
                    <a:pt x="746" y="730"/>
                  </a:cubicBezTo>
                  <a:cubicBezTo>
                    <a:pt x="749" y="730"/>
                    <a:pt x="754" y="732"/>
                    <a:pt x="761" y="740"/>
                  </a:cubicBezTo>
                  <a:cubicBezTo>
                    <a:pt x="771" y="750"/>
                    <a:pt x="782" y="750"/>
                    <a:pt x="793" y="750"/>
                  </a:cubicBezTo>
                  <a:cubicBezTo>
                    <a:pt x="803" y="750"/>
                    <a:pt x="814" y="750"/>
                    <a:pt x="824" y="761"/>
                  </a:cubicBezTo>
                  <a:cubicBezTo>
                    <a:pt x="845" y="761"/>
                    <a:pt x="824" y="761"/>
                    <a:pt x="845" y="740"/>
                  </a:cubicBezTo>
                  <a:cubicBezTo>
                    <a:pt x="845" y="761"/>
                    <a:pt x="845" y="761"/>
                    <a:pt x="845" y="761"/>
                  </a:cubicBezTo>
                  <a:cubicBezTo>
                    <a:pt x="859" y="761"/>
                    <a:pt x="874" y="770"/>
                    <a:pt x="881" y="770"/>
                  </a:cubicBezTo>
                  <a:cubicBezTo>
                    <a:pt x="885" y="770"/>
                    <a:pt x="888" y="768"/>
                    <a:pt x="888" y="761"/>
                  </a:cubicBezTo>
                  <a:cubicBezTo>
                    <a:pt x="902" y="761"/>
                    <a:pt x="906" y="770"/>
                    <a:pt x="914" y="770"/>
                  </a:cubicBezTo>
                  <a:cubicBezTo>
                    <a:pt x="918" y="770"/>
                    <a:pt x="923" y="768"/>
                    <a:pt x="930" y="761"/>
                  </a:cubicBezTo>
                  <a:lnTo>
                    <a:pt x="930" y="761"/>
                  </a:lnTo>
                  <a:lnTo>
                    <a:pt x="930" y="761"/>
                  </a:lnTo>
                  <a:cubicBezTo>
                    <a:pt x="930" y="782"/>
                    <a:pt x="930" y="782"/>
                    <a:pt x="930" y="782"/>
                  </a:cubicBezTo>
                  <a:cubicBezTo>
                    <a:pt x="937" y="775"/>
                    <a:pt x="942" y="772"/>
                    <a:pt x="945" y="772"/>
                  </a:cubicBezTo>
                  <a:cubicBezTo>
                    <a:pt x="951" y="772"/>
                    <a:pt x="951" y="782"/>
                    <a:pt x="951" y="782"/>
                  </a:cubicBezTo>
                  <a:cubicBezTo>
                    <a:pt x="951" y="782"/>
                    <a:pt x="951" y="782"/>
                    <a:pt x="951" y="761"/>
                  </a:cubicBezTo>
                  <a:cubicBezTo>
                    <a:pt x="951" y="782"/>
                    <a:pt x="972" y="782"/>
                    <a:pt x="993" y="782"/>
                  </a:cubicBezTo>
                  <a:lnTo>
                    <a:pt x="1014" y="782"/>
                  </a:lnTo>
                  <a:cubicBezTo>
                    <a:pt x="1035" y="782"/>
                    <a:pt x="1078" y="761"/>
                    <a:pt x="1120" y="761"/>
                  </a:cubicBezTo>
                  <a:lnTo>
                    <a:pt x="1204" y="761"/>
                  </a:lnTo>
                  <a:cubicBezTo>
                    <a:pt x="1204" y="761"/>
                    <a:pt x="1204" y="751"/>
                    <a:pt x="1211" y="751"/>
                  </a:cubicBezTo>
                  <a:cubicBezTo>
                    <a:pt x="1213" y="751"/>
                    <a:pt x="1217" y="753"/>
                    <a:pt x="1222" y="758"/>
                  </a:cubicBezTo>
                  <a:lnTo>
                    <a:pt x="1222" y="758"/>
                  </a:lnTo>
                  <a:cubicBezTo>
                    <a:pt x="1247" y="748"/>
                    <a:pt x="1250" y="718"/>
                    <a:pt x="1268" y="718"/>
                  </a:cubicBezTo>
                  <a:cubicBezTo>
                    <a:pt x="1268" y="711"/>
                    <a:pt x="1268" y="709"/>
                    <a:pt x="1267" y="709"/>
                  </a:cubicBezTo>
                  <a:cubicBezTo>
                    <a:pt x="1266" y="709"/>
                    <a:pt x="1261" y="718"/>
                    <a:pt x="1247" y="718"/>
                  </a:cubicBezTo>
                  <a:cubicBezTo>
                    <a:pt x="1247" y="718"/>
                    <a:pt x="1268" y="718"/>
                    <a:pt x="1268" y="697"/>
                  </a:cubicBezTo>
                  <a:lnTo>
                    <a:pt x="1310" y="697"/>
                  </a:lnTo>
                  <a:cubicBezTo>
                    <a:pt x="1310" y="697"/>
                    <a:pt x="1310" y="676"/>
                    <a:pt x="1310" y="676"/>
                  </a:cubicBezTo>
                  <a:lnTo>
                    <a:pt x="1352" y="676"/>
                  </a:lnTo>
                  <a:cubicBezTo>
                    <a:pt x="1373" y="655"/>
                    <a:pt x="1352" y="655"/>
                    <a:pt x="1373" y="655"/>
                  </a:cubicBezTo>
                  <a:lnTo>
                    <a:pt x="1395" y="655"/>
                  </a:lnTo>
                  <a:cubicBezTo>
                    <a:pt x="1395" y="655"/>
                    <a:pt x="1395" y="634"/>
                    <a:pt x="1395" y="634"/>
                  </a:cubicBezTo>
                  <a:cubicBezTo>
                    <a:pt x="1395" y="634"/>
                    <a:pt x="1395" y="629"/>
                    <a:pt x="1397" y="624"/>
                  </a:cubicBezTo>
                  <a:lnTo>
                    <a:pt x="1397" y="624"/>
                  </a:lnTo>
                  <a:cubicBezTo>
                    <a:pt x="1402" y="635"/>
                    <a:pt x="1411" y="638"/>
                    <a:pt x="1395" y="655"/>
                  </a:cubicBezTo>
                  <a:cubicBezTo>
                    <a:pt x="1409" y="655"/>
                    <a:pt x="1413" y="646"/>
                    <a:pt x="1415" y="646"/>
                  </a:cubicBezTo>
                  <a:cubicBezTo>
                    <a:pt x="1416" y="646"/>
                    <a:pt x="1416" y="648"/>
                    <a:pt x="1416" y="655"/>
                  </a:cubicBezTo>
                  <a:lnTo>
                    <a:pt x="1416" y="634"/>
                  </a:lnTo>
                  <a:cubicBezTo>
                    <a:pt x="1416" y="634"/>
                    <a:pt x="1395" y="634"/>
                    <a:pt x="1416" y="613"/>
                  </a:cubicBezTo>
                  <a:lnTo>
                    <a:pt x="1437" y="613"/>
                  </a:lnTo>
                  <a:cubicBezTo>
                    <a:pt x="1437" y="623"/>
                    <a:pt x="1437" y="623"/>
                    <a:pt x="1439" y="623"/>
                  </a:cubicBezTo>
                  <a:cubicBezTo>
                    <a:pt x="1442" y="623"/>
                    <a:pt x="1447" y="623"/>
                    <a:pt x="1458" y="634"/>
                  </a:cubicBezTo>
                  <a:cubicBezTo>
                    <a:pt x="1437" y="613"/>
                    <a:pt x="1458" y="613"/>
                    <a:pt x="1458" y="613"/>
                  </a:cubicBezTo>
                  <a:cubicBezTo>
                    <a:pt x="1458" y="602"/>
                    <a:pt x="1458" y="598"/>
                    <a:pt x="1458" y="598"/>
                  </a:cubicBezTo>
                  <a:cubicBezTo>
                    <a:pt x="1459" y="598"/>
                    <a:pt x="1462" y="617"/>
                    <a:pt x="1471" y="617"/>
                  </a:cubicBezTo>
                  <a:cubicBezTo>
                    <a:pt x="1473" y="617"/>
                    <a:pt x="1476" y="616"/>
                    <a:pt x="1479" y="613"/>
                  </a:cubicBezTo>
                  <a:cubicBezTo>
                    <a:pt x="1479" y="613"/>
                    <a:pt x="1479" y="613"/>
                    <a:pt x="1479" y="592"/>
                  </a:cubicBezTo>
                  <a:cubicBezTo>
                    <a:pt x="1500" y="613"/>
                    <a:pt x="1500" y="613"/>
                    <a:pt x="1500" y="613"/>
                  </a:cubicBezTo>
                  <a:lnTo>
                    <a:pt x="1500" y="592"/>
                  </a:lnTo>
                  <a:lnTo>
                    <a:pt x="1521" y="592"/>
                  </a:lnTo>
                  <a:cubicBezTo>
                    <a:pt x="1521" y="592"/>
                    <a:pt x="1521" y="592"/>
                    <a:pt x="1521" y="571"/>
                  </a:cubicBezTo>
                  <a:cubicBezTo>
                    <a:pt x="1521" y="571"/>
                    <a:pt x="1521" y="571"/>
                    <a:pt x="1521" y="549"/>
                  </a:cubicBezTo>
                  <a:cubicBezTo>
                    <a:pt x="1542" y="571"/>
                    <a:pt x="1521" y="571"/>
                    <a:pt x="1521" y="571"/>
                  </a:cubicBezTo>
                  <a:lnTo>
                    <a:pt x="1542" y="571"/>
                  </a:lnTo>
                  <a:cubicBezTo>
                    <a:pt x="1542" y="560"/>
                    <a:pt x="1548" y="560"/>
                    <a:pt x="1553" y="560"/>
                  </a:cubicBezTo>
                  <a:cubicBezTo>
                    <a:pt x="1558" y="560"/>
                    <a:pt x="1564" y="560"/>
                    <a:pt x="1564" y="549"/>
                  </a:cubicBezTo>
                  <a:cubicBezTo>
                    <a:pt x="1585" y="549"/>
                    <a:pt x="1564" y="528"/>
                    <a:pt x="1585" y="507"/>
                  </a:cubicBezTo>
                  <a:cubicBezTo>
                    <a:pt x="1585" y="507"/>
                    <a:pt x="1585" y="507"/>
                    <a:pt x="1585" y="528"/>
                  </a:cubicBezTo>
                  <a:lnTo>
                    <a:pt x="1606" y="507"/>
                  </a:lnTo>
                  <a:cubicBezTo>
                    <a:pt x="1606" y="507"/>
                    <a:pt x="1627" y="486"/>
                    <a:pt x="1627" y="486"/>
                  </a:cubicBezTo>
                  <a:cubicBezTo>
                    <a:pt x="1606" y="486"/>
                    <a:pt x="1627" y="486"/>
                    <a:pt x="1606" y="465"/>
                  </a:cubicBezTo>
                  <a:lnTo>
                    <a:pt x="1648" y="465"/>
                  </a:lnTo>
                  <a:cubicBezTo>
                    <a:pt x="1648" y="465"/>
                    <a:pt x="1648" y="465"/>
                    <a:pt x="1648" y="444"/>
                  </a:cubicBezTo>
                  <a:cubicBezTo>
                    <a:pt x="1648" y="444"/>
                    <a:pt x="1669" y="465"/>
                    <a:pt x="1669" y="465"/>
                  </a:cubicBezTo>
                  <a:cubicBezTo>
                    <a:pt x="1669" y="444"/>
                    <a:pt x="1648" y="444"/>
                    <a:pt x="1669" y="444"/>
                  </a:cubicBezTo>
                  <a:cubicBezTo>
                    <a:pt x="1676" y="451"/>
                    <a:pt x="1681" y="453"/>
                    <a:pt x="1684" y="453"/>
                  </a:cubicBezTo>
                  <a:cubicBezTo>
                    <a:pt x="1690" y="453"/>
                    <a:pt x="1690" y="444"/>
                    <a:pt x="1690" y="444"/>
                  </a:cubicBezTo>
                  <a:cubicBezTo>
                    <a:pt x="1690" y="423"/>
                    <a:pt x="1669" y="402"/>
                    <a:pt x="1690" y="402"/>
                  </a:cubicBezTo>
                  <a:cubicBezTo>
                    <a:pt x="1690" y="393"/>
                    <a:pt x="1690" y="388"/>
                    <a:pt x="1689" y="385"/>
                  </a:cubicBezTo>
                  <a:lnTo>
                    <a:pt x="1689" y="385"/>
                  </a:lnTo>
                  <a:cubicBezTo>
                    <a:pt x="1695" y="387"/>
                    <a:pt x="1701" y="390"/>
                    <a:pt x="1705" y="390"/>
                  </a:cubicBezTo>
                  <a:cubicBezTo>
                    <a:pt x="1709" y="390"/>
                    <a:pt x="1711" y="387"/>
                    <a:pt x="1711" y="380"/>
                  </a:cubicBezTo>
                  <a:lnTo>
                    <a:pt x="1690" y="380"/>
                  </a:lnTo>
                  <a:lnTo>
                    <a:pt x="1690" y="359"/>
                  </a:lnTo>
                  <a:lnTo>
                    <a:pt x="1733" y="359"/>
                  </a:lnTo>
                  <a:cubicBezTo>
                    <a:pt x="1711" y="359"/>
                    <a:pt x="1733" y="338"/>
                    <a:pt x="1733" y="338"/>
                  </a:cubicBezTo>
                  <a:cubicBezTo>
                    <a:pt x="1733" y="338"/>
                    <a:pt x="1733" y="338"/>
                    <a:pt x="1733" y="317"/>
                  </a:cubicBezTo>
                  <a:cubicBezTo>
                    <a:pt x="1733" y="324"/>
                    <a:pt x="1733" y="326"/>
                    <a:pt x="1733" y="326"/>
                  </a:cubicBezTo>
                  <a:cubicBezTo>
                    <a:pt x="1735" y="326"/>
                    <a:pt x="1740" y="317"/>
                    <a:pt x="1754" y="317"/>
                  </a:cubicBezTo>
                  <a:cubicBezTo>
                    <a:pt x="1754" y="317"/>
                    <a:pt x="1754" y="296"/>
                    <a:pt x="1754" y="296"/>
                  </a:cubicBezTo>
                  <a:cubicBezTo>
                    <a:pt x="1768" y="296"/>
                    <a:pt x="1763" y="287"/>
                    <a:pt x="1765" y="287"/>
                  </a:cubicBezTo>
                  <a:lnTo>
                    <a:pt x="1765" y="287"/>
                  </a:lnTo>
                  <a:cubicBezTo>
                    <a:pt x="1765" y="287"/>
                    <a:pt x="1768" y="289"/>
                    <a:pt x="1775" y="296"/>
                  </a:cubicBezTo>
                  <a:cubicBezTo>
                    <a:pt x="1775" y="275"/>
                    <a:pt x="1775" y="275"/>
                    <a:pt x="1775" y="275"/>
                  </a:cubicBezTo>
                  <a:cubicBezTo>
                    <a:pt x="1775" y="268"/>
                    <a:pt x="1775" y="265"/>
                    <a:pt x="1776" y="265"/>
                  </a:cubicBezTo>
                  <a:cubicBezTo>
                    <a:pt x="1777" y="265"/>
                    <a:pt x="1779" y="270"/>
                    <a:pt x="1785" y="273"/>
                  </a:cubicBezTo>
                  <a:lnTo>
                    <a:pt x="1785" y="273"/>
                  </a:lnTo>
                  <a:cubicBezTo>
                    <a:pt x="1796" y="267"/>
                    <a:pt x="1796" y="254"/>
                    <a:pt x="1796" y="254"/>
                  </a:cubicBezTo>
                  <a:lnTo>
                    <a:pt x="1796" y="233"/>
                  </a:lnTo>
                  <a:cubicBezTo>
                    <a:pt x="1796" y="233"/>
                    <a:pt x="1796" y="233"/>
                    <a:pt x="1796" y="211"/>
                  </a:cubicBezTo>
                  <a:cubicBezTo>
                    <a:pt x="1796" y="211"/>
                    <a:pt x="1796" y="190"/>
                    <a:pt x="1796" y="190"/>
                  </a:cubicBezTo>
                  <a:lnTo>
                    <a:pt x="1817" y="190"/>
                  </a:lnTo>
                  <a:cubicBezTo>
                    <a:pt x="1817" y="190"/>
                    <a:pt x="1817" y="200"/>
                    <a:pt x="1823" y="200"/>
                  </a:cubicBezTo>
                  <a:cubicBezTo>
                    <a:pt x="1826" y="200"/>
                    <a:pt x="1831" y="197"/>
                    <a:pt x="1838" y="190"/>
                  </a:cubicBezTo>
                  <a:lnTo>
                    <a:pt x="1838" y="190"/>
                  </a:lnTo>
                  <a:cubicBezTo>
                    <a:pt x="1817" y="211"/>
                    <a:pt x="1838" y="211"/>
                    <a:pt x="1838" y="211"/>
                  </a:cubicBezTo>
                  <a:cubicBezTo>
                    <a:pt x="1838" y="211"/>
                    <a:pt x="1838" y="190"/>
                    <a:pt x="1838" y="190"/>
                  </a:cubicBezTo>
                  <a:cubicBezTo>
                    <a:pt x="1817" y="190"/>
                    <a:pt x="1838" y="169"/>
                    <a:pt x="1817" y="169"/>
                  </a:cubicBezTo>
                  <a:cubicBezTo>
                    <a:pt x="1817" y="169"/>
                    <a:pt x="1817" y="160"/>
                    <a:pt x="1823" y="160"/>
                  </a:cubicBezTo>
                  <a:cubicBezTo>
                    <a:pt x="1826" y="160"/>
                    <a:pt x="1831" y="162"/>
                    <a:pt x="1838" y="169"/>
                  </a:cubicBezTo>
                  <a:cubicBezTo>
                    <a:pt x="1838" y="162"/>
                    <a:pt x="1838" y="160"/>
                    <a:pt x="1839" y="160"/>
                  </a:cubicBezTo>
                  <a:cubicBezTo>
                    <a:pt x="1841" y="160"/>
                    <a:pt x="1845" y="169"/>
                    <a:pt x="1859" y="169"/>
                  </a:cubicBezTo>
                  <a:cubicBezTo>
                    <a:pt x="1859" y="148"/>
                    <a:pt x="1880" y="148"/>
                    <a:pt x="1859" y="148"/>
                  </a:cubicBezTo>
                  <a:cubicBezTo>
                    <a:pt x="1859" y="148"/>
                    <a:pt x="1850" y="157"/>
                    <a:pt x="1844" y="157"/>
                  </a:cubicBezTo>
                  <a:cubicBezTo>
                    <a:pt x="1841" y="157"/>
                    <a:pt x="1838" y="155"/>
                    <a:pt x="1838" y="148"/>
                  </a:cubicBezTo>
                  <a:lnTo>
                    <a:pt x="1859" y="148"/>
                  </a:lnTo>
                  <a:cubicBezTo>
                    <a:pt x="1859" y="148"/>
                    <a:pt x="1859" y="148"/>
                    <a:pt x="1859" y="127"/>
                  </a:cubicBezTo>
                  <a:cubicBezTo>
                    <a:pt x="1859" y="106"/>
                    <a:pt x="1859" y="106"/>
                    <a:pt x="1859" y="106"/>
                  </a:cubicBezTo>
                  <a:lnTo>
                    <a:pt x="1880" y="106"/>
                  </a:lnTo>
                  <a:cubicBezTo>
                    <a:pt x="1880" y="95"/>
                    <a:pt x="1880" y="95"/>
                    <a:pt x="1880" y="95"/>
                  </a:cubicBezTo>
                  <a:cubicBezTo>
                    <a:pt x="1880" y="95"/>
                    <a:pt x="1880" y="95"/>
                    <a:pt x="1880" y="85"/>
                  </a:cubicBezTo>
                  <a:cubicBezTo>
                    <a:pt x="1902" y="85"/>
                    <a:pt x="1902" y="64"/>
                    <a:pt x="1902" y="64"/>
                  </a:cubicBezTo>
                  <a:cubicBezTo>
                    <a:pt x="1880" y="64"/>
                    <a:pt x="1902" y="64"/>
                    <a:pt x="1902" y="42"/>
                  </a:cubicBezTo>
                  <a:cubicBezTo>
                    <a:pt x="1880" y="21"/>
                    <a:pt x="1880" y="21"/>
                    <a:pt x="1880" y="2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0" name="Google Shape;14830;p67"/>
            <p:cNvSpPr/>
            <p:nvPr/>
          </p:nvSpPr>
          <p:spPr>
            <a:xfrm>
              <a:off x="7367836" y="309700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0" y="1"/>
                  </a:lnTo>
                  <a:cubicBezTo>
                    <a:pt x="0" y="1"/>
                    <a:pt x="22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1" name="Google Shape;14831;p67"/>
            <p:cNvSpPr/>
            <p:nvPr/>
          </p:nvSpPr>
          <p:spPr>
            <a:xfrm>
              <a:off x="7361225" y="310033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2" name="Google Shape;14832;p67"/>
            <p:cNvSpPr/>
            <p:nvPr/>
          </p:nvSpPr>
          <p:spPr>
            <a:xfrm>
              <a:off x="7359582" y="3101151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0"/>
                    <a:pt x="0" y="0"/>
                  </a:cubicBez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3" name="Google Shape;14833;p67"/>
            <p:cNvSpPr/>
            <p:nvPr/>
          </p:nvSpPr>
          <p:spPr>
            <a:xfrm>
              <a:off x="7371122" y="3092857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cubicBezTo>
                    <a:pt x="1" y="1"/>
                    <a:pt x="22" y="1"/>
                    <a:pt x="22" y="1"/>
                  </a:cubicBez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4" name="Google Shape;14834;p67"/>
            <p:cNvSpPr/>
            <p:nvPr/>
          </p:nvSpPr>
          <p:spPr>
            <a:xfrm>
              <a:off x="7378595" y="308296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5" name="Google Shape;14835;p67"/>
            <p:cNvSpPr/>
            <p:nvPr/>
          </p:nvSpPr>
          <p:spPr>
            <a:xfrm>
              <a:off x="7378595" y="308378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6" name="Google Shape;14836;p67"/>
            <p:cNvSpPr/>
            <p:nvPr/>
          </p:nvSpPr>
          <p:spPr>
            <a:xfrm>
              <a:off x="7369479" y="309536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7" name="Google Shape;14837;p67"/>
            <p:cNvSpPr/>
            <p:nvPr/>
          </p:nvSpPr>
          <p:spPr>
            <a:xfrm>
              <a:off x="7377734" y="308378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8" name="Google Shape;14838;p67"/>
            <p:cNvSpPr/>
            <p:nvPr/>
          </p:nvSpPr>
          <p:spPr>
            <a:xfrm>
              <a:off x="7379416" y="308296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39" name="Google Shape;14839;p67"/>
            <p:cNvSpPr/>
            <p:nvPr/>
          </p:nvSpPr>
          <p:spPr>
            <a:xfrm>
              <a:off x="7374448" y="3088750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21"/>
                    <a:pt x="0" y="21"/>
                    <a:pt x="0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0" name="Google Shape;14840;p67"/>
            <p:cNvSpPr/>
            <p:nvPr/>
          </p:nvSpPr>
          <p:spPr>
            <a:xfrm>
              <a:off x="7378595" y="308460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1" name="Google Shape;14841;p67"/>
            <p:cNvSpPr/>
            <p:nvPr/>
          </p:nvSpPr>
          <p:spPr>
            <a:xfrm>
              <a:off x="7379416" y="308213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2" name="Google Shape;14842;p67"/>
            <p:cNvSpPr/>
            <p:nvPr/>
          </p:nvSpPr>
          <p:spPr>
            <a:xfrm>
              <a:off x="7376091" y="30871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1C1C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3" name="Google Shape;14843;p67"/>
            <p:cNvSpPr/>
            <p:nvPr/>
          </p:nvSpPr>
          <p:spPr>
            <a:xfrm>
              <a:off x="7256261" y="2869551"/>
              <a:ext cx="313254" cy="129652"/>
            </a:xfrm>
            <a:custGeom>
              <a:avLst/>
              <a:gdLst/>
              <a:ahLst/>
              <a:cxnLst/>
              <a:rect l="l" t="t" r="r" b="b"/>
              <a:pathLst>
                <a:path w="8007" h="3314" extrusionOk="0">
                  <a:moveTo>
                    <a:pt x="4303" y="1"/>
                  </a:moveTo>
                  <a:cubicBezTo>
                    <a:pt x="1123" y="1"/>
                    <a:pt x="1" y="2245"/>
                    <a:pt x="1" y="2245"/>
                  </a:cubicBezTo>
                  <a:cubicBezTo>
                    <a:pt x="91" y="2309"/>
                    <a:pt x="206" y="2334"/>
                    <a:pt x="320" y="2334"/>
                  </a:cubicBezTo>
                  <a:cubicBezTo>
                    <a:pt x="392" y="2334"/>
                    <a:pt x="463" y="2324"/>
                    <a:pt x="529" y="2308"/>
                  </a:cubicBezTo>
                  <a:cubicBezTo>
                    <a:pt x="1469" y="2120"/>
                    <a:pt x="2202" y="1188"/>
                    <a:pt x="3159" y="1188"/>
                  </a:cubicBezTo>
                  <a:cubicBezTo>
                    <a:pt x="3169" y="1188"/>
                    <a:pt x="3180" y="1188"/>
                    <a:pt x="3190" y="1188"/>
                  </a:cubicBezTo>
                  <a:cubicBezTo>
                    <a:pt x="3814" y="1208"/>
                    <a:pt x="4385" y="1641"/>
                    <a:pt x="5000" y="1641"/>
                  </a:cubicBezTo>
                  <a:cubicBezTo>
                    <a:pt x="5052" y="1641"/>
                    <a:pt x="5103" y="1638"/>
                    <a:pt x="5155" y="1632"/>
                  </a:cubicBezTo>
                  <a:cubicBezTo>
                    <a:pt x="5336" y="1617"/>
                    <a:pt x="5527" y="1548"/>
                    <a:pt x="5706" y="1548"/>
                  </a:cubicBezTo>
                  <a:cubicBezTo>
                    <a:pt x="5778" y="1548"/>
                    <a:pt x="5849" y="1559"/>
                    <a:pt x="5915" y="1590"/>
                  </a:cubicBezTo>
                  <a:cubicBezTo>
                    <a:pt x="6127" y="1674"/>
                    <a:pt x="6232" y="1907"/>
                    <a:pt x="6296" y="2139"/>
                  </a:cubicBezTo>
                  <a:cubicBezTo>
                    <a:pt x="6338" y="2350"/>
                    <a:pt x="6317" y="2583"/>
                    <a:pt x="6380" y="2815"/>
                  </a:cubicBezTo>
                  <a:cubicBezTo>
                    <a:pt x="6422" y="3026"/>
                    <a:pt x="6570" y="3237"/>
                    <a:pt x="6803" y="3301"/>
                  </a:cubicBezTo>
                  <a:cubicBezTo>
                    <a:pt x="6838" y="3310"/>
                    <a:pt x="6873" y="3314"/>
                    <a:pt x="6908" y="3314"/>
                  </a:cubicBezTo>
                  <a:cubicBezTo>
                    <a:pt x="7041" y="3314"/>
                    <a:pt x="7171" y="3253"/>
                    <a:pt x="7288" y="3153"/>
                  </a:cubicBezTo>
                  <a:cubicBezTo>
                    <a:pt x="7415" y="3047"/>
                    <a:pt x="7521" y="2899"/>
                    <a:pt x="7605" y="2752"/>
                  </a:cubicBezTo>
                  <a:cubicBezTo>
                    <a:pt x="7732" y="2561"/>
                    <a:pt x="7838" y="2371"/>
                    <a:pt x="7901" y="2181"/>
                  </a:cubicBezTo>
                  <a:cubicBezTo>
                    <a:pt x="7901" y="2181"/>
                    <a:pt x="7901" y="2160"/>
                    <a:pt x="7901" y="2160"/>
                  </a:cubicBezTo>
                  <a:cubicBezTo>
                    <a:pt x="8007" y="1864"/>
                    <a:pt x="7838" y="1526"/>
                    <a:pt x="7542" y="1378"/>
                  </a:cubicBezTo>
                  <a:lnTo>
                    <a:pt x="4817" y="69"/>
                  </a:lnTo>
                  <a:cubicBezTo>
                    <a:pt x="4732" y="27"/>
                    <a:pt x="4648" y="5"/>
                    <a:pt x="4563" y="5"/>
                  </a:cubicBezTo>
                  <a:cubicBezTo>
                    <a:pt x="4475" y="2"/>
                    <a:pt x="4389" y="1"/>
                    <a:pt x="4303" y="1"/>
                  </a:cubicBezTo>
                  <a:close/>
                </a:path>
              </a:pathLst>
            </a:custGeom>
            <a:solidFill>
              <a:srgbClr val="121B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4" name="Google Shape;14844;p67"/>
            <p:cNvSpPr/>
            <p:nvPr/>
          </p:nvSpPr>
          <p:spPr>
            <a:xfrm>
              <a:off x="7016602" y="3287057"/>
              <a:ext cx="854553" cy="505815"/>
            </a:xfrm>
            <a:custGeom>
              <a:avLst/>
              <a:gdLst/>
              <a:ahLst/>
              <a:cxnLst/>
              <a:rect l="l" t="t" r="r" b="b"/>
              <a:pathLst>
                <a:path w="21843" h="12929" extrusionOk="0">
                  <a:moveTo>
                    <a:pt x="13802" y="0"/>
                  </a:moveTo>
                  <a:cubicBezTo>
                    <a:pt x="13764" y="0"/>
                    <a:pt x="13727" y="0"/>
                    <a:pt x="13689" y="1"/>
                  </a:cubicBezTo>
                  <a:lnTo>
                    <a:pt x="8619" y="128"/>
                  </a:lnTo>
                  <a:cubicBezTo>
                    <a:pt x="7753" y="128"/>
                    <a:pt x="6929" y="318"/>
                    <a:pt x="6148" y="677"/>
                  </a:cubicBezTo>
                  <a:lnTo>
                    <a:pt x="1" y="3444"/>
                  </a:lnTo>
                  <a:lnTo>
                    <a:pt x="1120" y="6169"/>
                  </a:lnTo>
                  <a:lnTo>
                    <a:pt x="6760" y="4416"/>
                  </a:lnTo>
                  <a:lnTo>
                    <a:pt x="5641" y="12929"/>
                  </a:lnTo>
                  <a:lnTo>
                    <a:pt x="18611" y="11999"/>
                  </a:lnTo>
                  <a:lnTo>
                    <a:pt x="16604" y="4205"/>
                  </a:lnTo>
                  <a:lnTo>
                    <a:pt x="20491" y="5852"/>
                  </a:lnTo>
                  <a:lnTo>
                    <a:pt x="21843" y="3740"/>
                  </a:lnTo>
                  <a:lnTo>
                    <a:pt x="17090" y="909"/>
                  </a:lnTo>
                  <a:cubicBezTo>
                    <a:pt x="16087" y="316"/>
                    <a:pt x="14966" y="0"/>
                    <a:pt x="1380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5" name="Google Shape;14845;p67"/>
            <p:cNvSpPr/>
            <p:nvPr/>
          </p:nvSpPr>
          <p:spPr>
            <a:xfrm>
              <a:off x="7585196" y="3316829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1"/>
                  </a:lnTo>
                  <a:cubicBezTo>
                    <a:pt x="0" y="1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6" name="Google Shape;14846;p67"/>
            <p:cNvSpPr/>
            <p:nvPr/>
          </p:nvSpPr>
          <p:spPr>
            <a:xfrm>
              <a:off x="7556246" y="331682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7" name="Google Shape;14847;p67"/>
            <p:cNvSpPr/>
            <p:nvPr/>
          </p:nvSpPr>
          <p:spPr>
            <a:xfrm>
              <a:off x="7601705" y="3317650"/>
              <a:ext cx="1682" cy="39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1"/>
                    <a:pt x="22" y="1"/>
                    <a:pt x="43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8" name="Google Shape;14848;p67"/>
            <p:cNvSpPr/>
            <p:nvPr/>
          </p:nvSpPr>
          <p:spPr>
            <a:xfrm>
              <a:off x="7495099" y="331600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49" name="Google Shape;14849;p67"/>
            <p:cNvSpPr/>
            <p:nvPr/>
          </p:nvSpPr>
          <p:spPr>
            <a:xfrm>
              <a:off x="7530621" y="331600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0" name="Google Shape;14850;p67"/>
            <p:cNvSpPr/>
            <p:nvPr/>
          </p:nvSpPr>
          <p:spPr>
            <a:xfrm>
              <a:off x="7610782" y="33201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1" name="Google Shape;14851;p67"/>
            <p:cNvSpPr/>
            <p:nvPr/>
          </p:nvSpPr>
          <p:spPr>
            <a:xfrm>
              <a:off x="7628152" y="331929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2" name="Google Shape;14852;p67"/>
            <p:cNvSpPr/>
            <p:nvPr/>
          </p:nvSpPr>
          <p:spPr>
            <a:xfrm>
              <a:off x="7621540" y="331847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3" name="Google Shape;14853;p67"/>
            <p:cNvSpPr/>
            <p:nvPr/>
          </p:nvSpPr>
          <p:spPr>
            <a:xfrm>
              <a:off x="7620719" y="3318472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1"/>
                  </a:moveTo>
                  <a:cubicBezTo>
                    <a:pt x="0" y="1"/>
                    <a:pt x="0" y="22"/>
                    <a:pt x="0" y="22"/>
                  </a:cubicBezTo>
                  <a:lnTo>
                    <a:pt x="2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4" name="Google Shape;14854;p67"/>
            <p:cNvSpPr/>
            <p:nvPr/>
          </p:nvSpPr>
          <p:spPr>
            <a:xfrm>
              <a:off x="7272810" y="331600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5" name="Google Shape;14855;p67"/>
            <p:cNvSpPr/>
            <p:nvPr/>
          </p:nvSpPr>
          <p:spPr>
            <a:xfrm>
              <a:off x="7440563" y="331518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6" name="Google Shape;14856;p67"/>
            <p:cNvSpPr/>
            <p:nvPr/>
          </p:nvSpPr>
          <p:spPr>
            <a:xfrm>
              <a:off x="7272810" y="331765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7" name="Google Shape;14857;p67"/>
            <p:cNvSpPr/>
            <p:nvPr/>
          </p:nvSpPr>
          <p:spPr>
            <a:xfrm>
              <a:off x="7600062" y="3320154"/>
              <a:ext cx="1682" cy="861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43" y="0"/>
                  </a:moveTo>
                  <a:cubicBezTo>
                    <a:pt x="42" y="11"/>
                    <a:pt x="32" y="11"/>
                    <a:pt x="21" y="11"/>
                  </a:cubicBezTo>
                  <a:cubicBezTo>
                    <a:pt x="11" y="11"/>
                    <a:pt x="0" y="11"/>
                    <a:pt x="0" y="21"/>
                  </a:cubicBezTo>
                  <a:cubicBezTo>
                    <a:pt x="21" y="21"/>
                    <a:pt x="42" y="21"/>
                    <a:pt x="43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8" name="Google Shape;14858;p67"/>
            <p:cNvSpPr/>
            <p:nvPr/>
          </p:nvSpPr>
          <p:spPr>
            <a:xfrm>
              <a:off x="7428162" y="332179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59" name="Google Shape;14859;p67"/>
            <p:cNvSpPr/>
            <p:nvPr/>
          </p:nvSpPr>
          <p:spPr>
            <a:xfrm>
              <a:off x="7273631" y="331765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0" name="Google Shape;14860;p67"/>
            <p:cNvSpPr/>
            <p:nvPr/>
          </p:nvSpPr>
          <p:spPr>
            <a:xfrm>
              <a:off x="7382702" y="331518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1" name="Google Shape;14861;p67"/>
            <p:cNvSpPr/>
            <p:nvPr/>
          </p:nvSpPr>
          <p:spPr>
            <a:xfrm>
              <a:off x="7379416" y="331518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cubicBezTo>
                    <a:pt x="21" y="0"/>
                    <a:pt x="21" y="0"/>
                    <a:pt x="21" y="0"/>
                  </a:cubicBezTo>
                  <a:cubicBezTo>
                    <a:pt x="2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2" name="Google Shape;14862;p67"/>
            <p:cNvSpPr/>
            <p:nvPr/>
          </p:nvSpPr>
          <p:spPr>
            <a:xfrm>
              <a:off x="7271988" y="331600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3" name="Google Shape;14863;p67"/>
            <p:cNvSpPr/>
            <p:nvPr/>
          </p:nvSpPr>
          <p:spPr>
            <a:xfrm>
              <a:off x="7347180" y="331518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4" name="Google Shape;14864;p67"/>
            <p:cNvSpPr/>
            <p:nvPr/>
          </p:nvSpPr>
          <p:spPr>
            <a:xfrm>
              <a:off x="7533947" y="331600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5" name="Google Shape;14865;p67"/>
            <p:cNvSpPr/>
            <p:nvPr/>
          </p:nvSpPr>
          <p:spPr>
            <a:xfrm>
              <a:off x="7510787" y="33209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6" name="Google Shape;14866;p67"/>
            <p:cNvSpPr/>
            <p:nvPr/>
          </p:nvSpPr>
          <p:spPr>
            <a:xfrm>
              <a:off x="7510787" y="3320115"/>
              <a:ext cx="1721" cy="900"/>
            </a:xfrm>
            <a:custGeom>
              <a:avLst/>
              <a:gdLst/>
              <a:ahLst/>
              <a:cxnLst/>
              <a:rect l="l" t="t" r="r" b="b"/>
              <a:pathLst>
                <a:path w="44" h="23" extrusionOk="0">
                  <a:moveTo>
                    <a:pt x="43" y="1"/>
                  </a:moveTo>
                  <a:cubicBezTo>
                    <a:pt x="22" y="1"/>
                    <a:pt x="22" y="1"/>
                    <a:pt x="1" y="22"/>
                  </a:cubicBezTo>
                  <a:cubicBezTo>
                    <a:pt x="22" y="22"/>
                    <a:pt x="22" y="22"/>
                    <a:pt x="43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7" name="Google Shape;14867;p67"/>
            <p:cNvSpPr/>
            <p:nvPr/>
          </p:nvSpPr>
          <p:spPr>
            <a:xfrm>
              <a:off x="7508322" y="33201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8" name="Google Shape;14868;p67"/>
            <p:cNvSpPr/>
            <p:nvPr/>
          </p:nvSpPr>
          <p:spPr>
            <a:xfrm>
              <a:off x="7533125" y="33209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69" name="Google Shape;14869;p67"/>
            <p:cNvSpPr/>
            <p:nvPr/>
          </p:nvSpPr>
          <p:spPr>
            <a:xfrm>
              <a:off x="7527335" y="332097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0" name="Google Shape;14870;p67"/>
            <p:cNvSpPr/>
            <p:nvPr/>
          </p:nvSpPr>
          <p:spPr>
            <a:xfrm>
              <a:off x="7496742" y="33209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1" name="Google Shape;14871;p67"/>
            <p:cNvSpPr/>
            <p:nvPr/>
          </p:nvSpPr>
          <p:spPr>
            <a:xfrm>
              <a:off x="7271128" y="3314638"/>
              <a:ext cx="362861" cy="7433"/>
            </a:xfrm>
            <a:custGeom>
              <a:avLst/>
              <a:gdLst/>
              <a:ahLst/>
              <a:cxnLst/>
              <a:rect l="l" t="t" r="r" b="b"/>
              <a:pathLst>
                <a:path w="9275" h="190" extrusionOk="0">
                  <a:moveTo>
                    <a:pt x="7732" y="57"/>
                  </a:moveTo>
                  <a:cubicBezTo>
                    <a:pt x="7732" y="58"/>
                    <a:pt x="7733" y="60"/>
                    <a:pt x="7734" y="61"/>
                  </a:cubicBezTo>
                  <a:lnTo>
                    <a:pt x="7734" y="61"/>
                  </a:lnTo>
                  <a:cubicBezTo>
                    <a:pt x="7736" y="57"/>
                    <a:pt x="7741" y="57"/>
                    <a:pt x="7753" y="57"/>
                  </a:cubicBezTo>
                  <a:close/>
                  <a:moveTo>
                    <a:pt x="7" y="47"/>
                  </a:moveTo>
                  <a:cubicBezTo>
                    <a:pt x="3" y="47"/>
                    <a:pt x="1" y="49"/>
                    <a:pt x="1" y="57"/>
                  </a:cubicBezTo>
                  <a:cubicBezTo>
                    <a:pt x="43" y="57"/>
                    <a:pt x="1" y="57"/>
                    <a:pt x="22" y="78"/>
                  </a:cubicBezTo>
                  <a:lnTo>
                    <a:pt x="43" y="57"/>
                  </a:lnTo>
                  <a:cubicBezTo>
                    <a:pt x="29" y="57"/>
                    <a:pt x="15" y="47"/>
                    <a:pt x="7" y="47"/>
                  </a:cubicBezTo>
                  <a:close/>
                  <a:moveTo>
                    <a:pt x="9232" y="141"/>
                  </a:moveTo>
                  <a:lnTo>
                    <a:pt x="9232" y="141"/>
                  </a:lnTo>
                  <a:cubicBezTo>
                    <a:pt x="9232" y="141"/>
                    <a:pt x="9231" y="142"/>
                    <a:pt x="9229" y="144"/>
                  </a:cubicBezTo>
                  <a:lnTo>
                    <a:pt x="9229" y="144"/>
                  </a:lnTo>
                  <a:cubicBezTo>
                    <a:pt x="9230" y="143"/>
                    <a:pt x="9231" y="142"/>
                    <a:pt x="9232" y="141"/>
                  </a:cubicBezTo>
                  <a:close/>
                  <a:moveTo>
                    <a:pt x="8387" y="141"/>
                  </a:moveTo>
                  <a:cubicBezTo>
                    <a:pt x="8387" y="158"/>
                    <a:pt x="8387" y="161"/>
                    <a:pt x="8408" y="162"/>
                  </a:cubicBezTo>
                  <a:lnTo>
                    <a:pt x="8408" y="162"/>
                  </a:lnTo>
                  <a:cubicBezTo>
                    <a:pt x="8407" y="161"/>
                    <a:pt x="8404" y="158"/>
                    <a:pt x="8387" y="141"/>
                  </a:cubicBezTo>
                  <a:close/>
                  <a:moveTo>
                    <a:pt x="5913" y="160"/>
                  </a:moveTo>
                  <a:cubicBezTo>
                    <a:pt x="5909" y="161"/>
                    <a:pt x="5903" y="162"/>
                    <a:pt x="5895" y="162"/>
                  </a:cubicBezTo>
                  <a:lnTo>
                    <a:pt x="5916" y="162"/>
                  </a:lnTo>
                  <a:cubicBezTo>
                    <a:pt x="5915" y="161"/>
                    <a:pt x="5914" y="161"/>
                    <a:pt x="5913" y="160"/>
                  </a:cubicBezTo>
                  <a:close/>
                  <a:moveTo>
                    <a:pt x="6106" y="141"/>
                  </a:moveTo>
                  <a:cubicBezTo>
                    <a:pt x="6106" y="141"/>
                    <a:pt x="6106" y="162"/>
                    <a:pt x="6064" y="162"/>
                  </a:cubicBezTo>
                  <a:lnTo>
                    <a:pt x="6127" y="162"/>
                  </a:lnTo>
                  <a:cubicBezTo>
                    <a:pt x="6148" y="141"/>
                    <a:pt x="6106" y="141"/>
                    <a:pt x="6148" y="141"/>
                  </a:cubicBezTo>
                  <a:close/>
                  <a:moveTo>
                    <a:pt x="6263" y="153"/>
                  </a:moveTo>
                  <a:cubicBezTo>
                    <a:pt x="6252" y="154"/>
                    <a:pt x="6240" y="162"/>
                    <a:pt x="6254" y="162"/>
                  </a:cubicBezTo>
                  <a:cubicBezTo>
                    <a:pt x="6254" y="162"/>
                    <a:pt x="6254" y="162"/>
                    <a:pt x="6263" y="153"/>
                  </a:cubicBezTo>
                  <a:close/>
                  <a:moveTo>
                    <a:pt x="8387" y="141"/>
                  </a:moveTo>
                  <a:cubicBezTo>
                    <a:pt x="8366" y="141"/>
                    <a:pt x="8366" y="141"/>
                    <a:pt x="8345" y="162"/>
                  </a:cubicBezTo>
                  <a:cubicBezTo>
                    <a:pt x="8387" y="162"/>
                    <a:pt x="8366" y="162"/>
                    <a:pt x="8387" y="141"/>
                  </a:cubicBezTo>
                  <a:close/>
                  <a:moveTo>
                    <a:pt x="8408" y="162"/>
                  </a:moveTo>
                  <a:cubicBezTo>
                    <a:pt x="8408" y="162"/>
                    <a:pt x="8408" y="162"/>
                    <a:pt x="8408" y="162"/>
                  </a:cubicBezTo>
                  <a:lnTo>
                    <a:pt x="8429" y="162"/>
                  </a:lnTo>
                  <a:cubicBezTo>
                    <a:pt x="8421" y="162"/>
                    <a:pt x="8414" y="162"/>
                    <a:pt x="8408" y="162"/>
                  </a:cubicBezTo>
                  <a:close/>
                  <a:moveTo>
                    <a:pt x="9127" y="161"/>
                  </a:moveTo>
                  <a:lnTo>
                    <a:pt x="9127" y="161"/>
                  </a:lnTo>
                  <a:cubicBezTo>
                    <a:pt x="9121" y="162"/>
                    <a:pt x="9114" y="162"/>
                    <a:pt x="9105" y="162"/>
                  </a:cubicBezTo>
                  <a:lnTo>
                    <a:pt x="9126" y="162"/>
                  </a:lnTo>
                  <a:cubicBezTo>
                    <a:pt x="9127" y="162"/>
                    <a:pt x="9127" y="162"/>
                    <a:pt x="9127" y="161"/>
                  </a:cubicBezTo>
                  <a:close/>
                  <a:moveTo>
                    <a:pt x="6465" y="162"/>
                  </a:moveTo>
                  <a:cubicBezTo>
                    <a:pt x="6479" y="169"/>
                    <a:pt x="6488" y="172"/>
                    <a:pt x="6496" y="172"/>
                  </a:cubicBezTo>
                  <a:cubicBezTo>
                    <a:pt x="6500" y="172"/>
                    <a:pt x="6504" y="171"/>
                    <a:pt x="6507" y="170"/>
                  </a:cubicBezTo>
                  <a:lnTo>
                    <a:pt x="6507" y="170"/>
                  </a:lnTo>
                  <a:cubicBezTo>
                    <a:pt x="6512" y="171"/>
                    <a:pt x="6518" y="172"/>
                    <a:pt x="6523" y="172"/>
                  </a:cubicBezTo>
                  <a:cubicBezTo>
                    <a:pt x="6533" y="172"/>
                    <a:pt x="6542" y="169"/>
                    <a:pt x="6549" y="162"/>
                  </a:cubicBezTo>
                  <a:cubicBezTo>
                    <a:pt x="6528" y="162"/>
                    <a:pt x="6518" y="167"/>
                    <a:pt x="6507" y="170"/>
                  </a:cubicBezTo>
                  <a:lnTo>
                    <a:pt x="6507" y="170"/>
                  </a:lnTo>
                  <a:cubicBezTo>
                    <a:pt x="6491" y="167"/>
                    <a:pt x="6475" y="162"/>
                    <a:pt x="6465" y="162"/>
                  </a:cubicBezTo>
                  <a:close/>
                  <a:moveTo>
                    <a:pt x="880" y="0"/>
                  </a:moveTo>
                  <a:cubicBezTo>
                    <a:pt x="544" y="0"/>
                    <a:pt x="209" y="8"/>
                    <a:pt x="64" y="35"/>
                  </a:cubicBezTo>
                  <a:cubicBezTo>
                    <a:pt x="64" y="35"/>
                    <a:pt x="22" y="57"/>
                    <a:pt x="43" y="57"/>
                  </a:cubicBezTo>
                  <a:cubicBezTo>
                    <a:pt x="43" y="78"/>
                    <a:pt x="64" y="78"/>
                    <a:pt x="64" y="78"/>
                  </a:cubicBezTo>
                  <a:cubicBezTo>
                    <a:pt x="83" y="78"/>
                    <a:pt x="85" y="60"/>
                    <a:pt x="117" y="57"/>
                  </a:cubicBezTo>
                  <a:lnTo>
                    <a:pt x="117" y="57"/>
                  </a:lnTo>
                  <a:cubicBezTo>
                    <a:pt x="145" y="60"/>
                    <a:pt x="130" y="78"/>
                    <a:pt x="149" y="78"/>
                  </a:cubicBezTo>
                  <a:lnTo>
                    <a:pt x="191" y="78"/>
                  </a:lnTo>
                  <a:cubicBezTo>
                    <a:pt x="191" y="88"/>
                    <a:pt x="186" y="88"/>
                    <a:pt x="181" y="88"/>
                  </a:cubicBezTo>
                  <a:cubicBezTo>
                    <a:pt x="175" y="88"/>
                    <a:pt x="170" y="88"/>
                    <a:pt x="170" y="99"/>
                  </a:cubicBezTo>
                  <a:lnTo>
                    <a:pt x="212" y="78"/>
                  </a:lnTo>
                  <a:cubicBezTo>
                    <a:pt x="212" y="88"/>
                    <a:pt x="223" y="88"/>
                    <a:pt x="236" y="88"/>
                  </a:cubicBezTo>
                  <a:cubicBezTo>
                    <a:pt x="249" y="88"/>
                    <a:pt x="265" y="88"/>
                    <a:pt x="276" y="99"/>
                  </a:cubicBezTo>
                  <a:lnTo>
                    <a:pt x="402" y="99"/>
                  </a:lnTo>
                  <a:cubicBezTo>
                    <a:pt x="416" y="106"/>
                    <a:pt x="423" y="108"/>
                    <a:pt x="428" y="108"/>
                  </a:cubicBezTo>
                  <a:cubicBezTo>
                    <a:pt x="438" y="108"/>
                    <a:pt x="438" y="99"/>
                    <a:pt x="466" y="99"/>
                  </a:cubicBezTo>
                  <a:lnTo>
                    <a:pt x="487" y="99"/>
                  </a:lnTo>
                  <a:cubicBezTo>
                    <a:pt x="487" y="99"/>
                    <a:pt x="487" y="120"/>
                    <a:pt x="466" y="120"/>
                  </a:cubicBezTo>
                  <a:cubicBezTo>
                    <a:pt x="592" y="120"/>
                    <a:pt x="656" y="141"/>
                    <a:pt x="761" y="141"/>
                  </a:cubicBezTo>
                  <a:lnTo>
                    <a:pt x="740" y="141"/>
                  </a:lnTo>
                  <a:cubicBezTo>
                    <a:pt x="825" y="141"/>
                    <a:pt x="846" y="162"/>
                    <a:pt x="909" y="162"/>
                  </a:cubicBezTo>
                  <a:lnTo>
                    <a:pt x="1268" y="162"/>
                  </a:lnTo>
                  <a:cubicBezTo>
                    <a:pt x="1353" y="162"/>
                    <a:pt x="1543" y="162"/>
                    <a:pt x="1691" y="183"/>
                  </a:cubicBezTo>
                  <a:lnTo>
                    <a:pt x="2325" y="183"/>
                  </a:lnTo>
                  <a:cubicBezTo>
                    <a:pt x="2282" y="183"/>
                    <a:pt x="2303" y="162"/>
                    <a:pt x="2325" y="162"/>
                  </a:cubicBezTo>
                  <a:cubicBezTo>
                    <a:pt x="2356" y="173"/>
                    <a:pt x="2383" y="173"/>
                    <a:pt x="2409" y="173"/>
                  </a:cubicBezTo>
                  <a:cubicBezTo>
                    <a:pt x="2435" y="173"/>
                    <a:pt x="2462" y="173"/>
                    <a:pt x="2494" y="183"/>
                  </a:cubicBezTo>
                  <a:lnTo>
                    <a:pt x="3677" y="183"/>
                  </a:lnTo>
                  <a:cubicBezTo>
                    <a:pt x="3662" y="183"/>
                    <a:pt x="3667" y="174"/>
                    <a:pt x="3678" y="174"/>
                  </a:cubicBezTo>
                  <a:cubicBezTo>
                    <a:pt x="3684" y="174"/>
                    <a:pt x="3691" y="176"/>
                    <a:pt x="3698" y="183"/>
                  </a:cubicBezTo>
                  <a:lnTo>
                    <a:pt x="3719" y="162"/>
                  </a:lnTo>
                  <a:cubicBezTo>
                    <a:pt x="3719" y="183"/>
                    <a:pt x="3740" y="183"/>
                    <a:pt x="3740" y="183"/>
                  </a:cubicBezTo>
                  <a:lnTo>
                    <a:pt x="3972" y="183"/>
                  </a:lnTo>
                  <a:cubicBezTo>
                    <a:pt x="4036" y="183"/>
                    <a:pt x="3972" y="183"/>
                    <a:pt x="3993" y="162"/>
                  </a:cubicBezTo>
                  <a:lnTo>
                    <a:pt x="4015" y="162"/>
                  </a:lnTo>
                  <a:cubicBezTo>
                    <a:pt x="4015" y="183"/>
                    <a:pt x="4036" y="183"/>
                    <a:pt x="4015" y="183"/>
                  </a:cubicBezTo>
                  <a:lnTo>
                    <a:pt x="4205" y="183"/>
                  </a:lnTo>
                  <a:cubicBezTo>
                    <a:pt x="4226" y="176"/>
                    <a:pt x="4237" y="174"/>
                    <a:pt x="4246" y="174"/>
                  </a:cubicBezTo>
                  <a:cubicBezTo>
                    <a:pt x="4263" y="174"/>
                    <a:pt x="4268" y="183"/>
                    <a:pt x="4310" y="183"/>
                  </a:cubicBezTo>
                  <a:lnTo>
                    <a:pt x="4986" y="183"/>
                  </a:lnTo>
                  <a:cubicBezTo>
                    <a:pt x="5007" y="183"/>
                    <a:pt x="5050" y="183"/>
                    <a:pt x="5071" y="162"/>
                  </a:cubicBezTo>
                  <a:lnTo>
                    <a:pt x="5092" y="183"/>
                  </a:lnTo>
                  <a:lnTo>
                    <a:pt x="5303" y="183"/>
                  </a:lnTo>
                  <a:cubicBezTo>
                    <a:pt x="5321" y="188"/>
                    <a:pt x="5336" y="189"/>
                    <a:pt x="5349" y="189"/>
                  </a:cubicBezTo>
                  <a:cubicBezTo>
                    <a:pt x="5386" y="189"/>
                    <a:pt x="5410" y="177"/>
                    <a:pt x="5447" y="177"/>
                  </a:cubicBezTo>
                  <a:cubicBezTo>
                    <a:pt x="5460" y="177"/>
                    <a:pt x="5475" y="179"/>
                    <a:pt x="5493" y="183"/>
                  </a:cubicBezTo>
                  <a:cubicBezTo>
                    <a:pt x="5493" y="177"/>
                    <a:pt x="5497" y="173"/>
                    <a:pt x="5502" y="169"/>
                  </a:cubicBezTo>
                  <a:lnTo>
                    <a:pt x="5502" y="169"/>
                  </a:lnTo>
                  <a:cubicBezTo>
                    <a:pt x="5505" y="171"/>
                    <a:pt x="5507" y="172"/>
                    <a:pt x="5509" y="172"/>
                  </a:cubicBezTo>
                  <a:cubicBezTo>
                    <a:pt x="5516" y="172"/>
                    <a:pt x="5521" y="163"/>
                    <a:pt x="5534" y="162"/>
                  </a:cubicBezTo>
                  <a:lnTo>
                    <a:pt x="5534" y="162"/>
                  </a:lnTo>
                  <a:cubicBezTo>
                    <a:pt x="5530" y="162"/>
                    <a:pt x="5513" y="163"/>
                    <a:pt x="5502" y="169"/>
                  </a:cubicBezTo>
                  <a:lnTo>
                    <a:pt x="5502" y="169"/>
                  </a:lnTo>
                  <a:cubicBezTo>
                    <a:pt x="5500" y="168"/>
                    <a:pt x="5497" y="166"/>
                    <a:pt x="5493" y="162"/>
                  </a:cubicBezTo>
                  <a:lnTo>
                    <a:pt x="5535" y="162"/>
                  </a:lnTo>
                  <a:cubicBezTo>
                    <a:pt x="5535" y="162"/>
                    <a:pt x="5535" y="162"/>
                    <a:pt x="5534" y="162"/>
                  </a:cubicBezTo>
                  <a:lnTo>
                    <a:pt x="5534" y="162"/>
                  </a:lnTo>
                  <a:cubicBezTo>
                    <a:pt x="5535" y="162"/>
                    <a:pt x="5535" y="162"/>
                    <a:pt x="5535" y="162"/>
                  </a:cubicBezTo>
                  <a:lnTo>
                    <a:pt x="5831" y="162"/>
                  </a:lnTo>
                  <a:cubicBezTo>
                    <a:pt x="5838" y="169"/>
                    <a:pt x="5845" y="172"/>
                    <a:pt x="5851" y="172"/>
                  </a:cubicBezTo>
                  <a:cubicBezTo>
                    <a:pt x="5864" y="172"/>
                    <a:pt x="5873" y="162"/>
                    <a:pt x="5873" y="162"/>
                  </a:cubicBezTo>
                  <a:cubicBezTo>
                    <a:pt x="5873" y="162"/>
                    <a:pt x="5883" y="153"/>
                    <a:pt x="5895" y="153"/>
                  </a:cubicBezTo>
                  <a:cubicBezTo>
                    <a:pt x="5901" y="153"/>
                    <a:pt x="5907" y="155"/>
                    <a:pt x="5913" y="160"/>
                  </a:cubicBezTo>
                  <a:lnTo>
                    <a:pt x="5913" y="160"/>
                  </a:lnTo>
                  <a:cubicBezTo>
                    <a:pt x="5924" y="157"/>
                    <a:pt x="5926" y="153"/>
                    <a:pt x="5932" y="153"/>
                  </a:cubicBezTo>
                  <a:cubicBezTo>
                    <a:pt x="5937" y="153"/>
                    <a:pt x="5944" y="155"/>
                    <a:pt x="5958" y="162"/>
                  </a:cubicBezTo>
                  <a:cubicBezTo>
                    <a:pt x="5965" y="155"/>
                    <a:pt x="5972" y="153"/>
                    <a:pt x="5980" y="153"/>
                  </a:cubicBezTo>
                  <a:cubicBezTo>
                    <a:pt x="5995" y="153"/>
                    <a:pt x="6014" y="162"/>
                    <a:pt x="6042" y="162"/>
                  </a:cubicBezTo>
                  <a:cubicBezTo>
                    <a:pt x="6064" y="162"/>
                    <a:pt x="6064" y="141"/>
                    <a:pt x="6064" y="141"/>
                  </a:cubicBezTo>
                  <a:lnTo>
                    <a:pt x="6042" y="141"/>
                  </a:lnTo>
                  <a:cubicBezTo>
                    <a:pt x="6071" y="141"/>
                    <a:pt x="6080" y="132"/>
                    <a:pt x="6102" y="132"/>
                  </a:cubicBezTo>
                  <a:cubicBezTo>
                    <a:pt x="6113" y="132"/>
                    <a:pt x="6127" y="134"/>
                    <a:pt x="6148" y="141"/>
                  </a:cubicBezTo>
                  <a:lnTo>
                    <a:pt x="6275" y="141"/>
                  </a:lnTo>
                  <a:cubicBezTo>
                    <a:pt x="6270" y="146"/>
                    <a:pt x="6266" y="150"/>
                    <a:pt x="6263" y="153"/>
                  </a:cubicBezTo>
                  <a:lnTo>
                    <a:pt x="6263" y="153"/>
                  </a:lnTo>
                  <a:cubicBezTo>
                    <a:pt x="6264" y="153"/>
                    <a:pt x="6264" y="153"/>
                    <a:pt x="6265" y="153"/>
                  </a:cubicBezTo>
                  <a:cubicBezTo>
                    <a:pt x="6270" y="153"/>
                    <a:pt x="6275" y="155"/>
                    <a:pt x="6275" y="162"/>
                  </a:cubicBezTo>
                  <a:lnTo>
                    <a:pt x="6317" y="162"/>
                  </a:lnTo>
                  <a:lnTo>
                    <a:pt x="6317" y="141"/>
                  </a:lnTo>
                  <a:cubicBezTo>
                    <a:pt x="6359" y="141"/>
                    <a:pt x="6317" y="162"/>
                    <a:pt x="6359" y="162"/>
                  </a:cubicBezTo>
                  <a:lnTo>
                    <a:pt x="6549" y="162"/>
                  </a:lnTo>
                  <a:cubicBezTo>
                    <a:pt x="6592" y="162"/>
                    <a:pt x="6613" y="141"/>
                    <a:pt x="6655" y="141"/>
                  </a:cubicBezTo>
                  <a:cubicBezTo>
                    <a:pt x="6655" y="162"/>
                    <a:pt x="6634" y="162"/>
                    <a:pt x="6613" y="162"/>
                  </a:cubicBezTo>
                  <a:lnTo>
                    <a:pt x="6697" y="162"/>
                  </a:lnTo>
                  <a:cubicBezTo>
                    <a:pt x="6697" y="155"/>
                    <a:pt x="6700" y="153"/>
                    <a:pt x="6704" y="153"/>
                  </a:cubicBezTo>
                  <a:cubicBezTo>
                    <a:pt x="6714" y="153"/>
                    <a:pt x="6732" y="162"/>
                    <a:pt x="6761" y="162"/>
                  </a:cubicBezTo>
                  <a:cubicBezTo>
                    <a:pt x="6816" y="162"/>
                    <a:pt x="6823" y="146"/>
                    <a:pt x="6853" y="142"/>
                  </a:cubicBezTo>
                  <a:lnTo>
                    <a:pt x="6853" y="142"/>
                  </a:lnTo>
                  <a:cubicBezTo>
                    <a:pt x="6871" y="146"/>
                    <a:pt x="6887" y="162"/>
                    <a:pt x="6887" y="162"/>
                  </a:cubicBezTo>
                  <a:lnTo>
                    <a:pt x="6951" y="162"/>
                  </a:lnTo>
                  <a:cubicBezTo>
                    <a:pt x="6930" y="141"/>
                    <a:pt x="6908" y="141"/>
                    <a:pt x="6951" y="141"/>
                  </a:cubicBezTo>
                  <a:lnTo>
                    <a:pt x="6993" y="141"/>
                  </a:lnTo>
                  <a:cubicBezTo>
                    <a:pt x="6993" y="152"/>
                    <a:pt x="6998" y="157"/>
                    <a:pt x="7006" y="157"/>
                  </a:cubicBezTo>
                  <a:cubicBezTo>
                    <a:pt x="7014" y="157"/>
                    <a:pt x="7025" y="152"/>
                    <a:pt x="7035" y="141"/>
                  </a:cubicBezTo>
                  <a:lnTo>
                    <a:pt x="7225" y="141"/>
                  </a:lnTo>
                  <a:cubicBezTo>
                    <a:pt x="7225" y="141"/>
                    <a:pt x="7225" y="162"/>
                    <a:pt x="7225" y="162"/>
                  </a:cubicBezTo>
                  <a:cubicBezTo>
                    <a:pt x="7246" y="162"/>
                    <a:pt x="7225" y="141"/>
                    <a:pt x="7268" y="141"/>
                  </a:cubicBezTo>
                  <a:cubicBezTo>
                    <a:pt x="7246" y="162"/>
                    <a:pt x="7289" y="162"/>
                    <a:pt x="7268" y="162"/>
                  </a:cubicBezTo>
                  <a:lnTo>
                    <a:pt x="7331" y="162"/>
                  </a:lnTo>
                  <a:cubicBezTo>
                    <a:pt x="7394" y="162"/>
                    <a:pt x="7394" y="141"/>
                    <a:pt x="7458" y="141"/>
                  </a:cubicBezTo>
                  <a:lnTo>
                    <a:pt x="7437" y="141"/>
                  </a:lnTo>
                  <a:cubicBezTo>
                    <a:pt x="7458" y="141"/>
                    <a:pt x="7458" y="141"/>
                    <a:pt x="7479" y="120"/>
                  </a:cubicBezTo>
                  <a:cubicBezTo>
                    <a:pt x="7479" y="141"/>
                    <a:pt x="7521" y="141"/>
                    <a:pt x="7563" y="141"/>
                  </a:cubicBezTo>
                  <a:lnTo>
                    <a:pt x="7922" y="141"/>
                  </a:lnTo>
                  <a:cubicBezTo>
                    <a:pt x="7922" y="148"/>
                    <a:pt x="7927" y="150"/>
                    <a:pt x="7934" y="150"/>
                  </a:cubicBezTo>
                  <a:cubicBezTo>
                    <a:pt x="7948" y="150"/>
                    <a:pt x="7972" y="141"/>
                    <a:pt x="7986" y="141"/>
                  </a:cubicBezTo>
                  <a:lnTo>
                    <a:pt x="8070" y="141"/>
                  </a:lnTo>
                  <a:cubicBezTo>
                    <a:pt x="8091" y="141"/>
                    <a:pt x="8134" y="141"/>
                    <a:pt x="8155" y="162"/>
                  </a:cubicBezTo>
                  <a:lnTo>
                    <a:pt x="8176" y="141"/>
                  </a:lnTo>
                  <a:lnTo>
                    <a:pt x="8282" y="141"/>
                  </a:lnTo>
                  <a:cubicBezTo>
                    <a:pt x="8260" y="141"/>
                    <a:pt x="8324" y="141"/>
                    <a:pt x="8282" y="120"/>
                  </a:cubicBezTo>
                  <a:lnTo>
                    <a:pt x="8324" y="120"/>
                  </a:lnTo>
                  <a:lnTo>
                    <a:pt x="8324" y="141"/>
                  </a:lnTo>
                  <a:lnTo>
                    <a:pt x="8345" y="120"/>
                  </a:lnTo>
                  <a:lnTo>
                    <a:pt x="8387" y="120"/>
                  </a:lnTo>
                  <a:cubicBezTo>
                    <a:pt x="8366" y="120"/>
                    <a:pt x="8345" y="141"/>
                    <a:pt x="8387" y="141"/>
                  </a:cubicBezTo>
                  <a:lnTo>
                    <a:pt x="8451" y="141"/>
                  </a:lnTo>
                  <a:cubicBezTo>
                    <a:pt x="8408" y="141"/>
                    <a:pt x="8493" y="141"/>
                    <a:pt x="8472" y="120"/>
                  </a:cubicBezTo>
                  <a:cubicBezTo>
                    <a:pt x="8493" y="120"/>
                    <a:pt x="8514" y="120"/>
                    <a:pt x="8514" y="141"/>
                  </a:cubicBezTo>
                  <a:lnTo>
                    <a:pt x="8598" y="141"/>
                  </a:lnTo>
                  <a:cubicBezTo>
                    <a:pt x="8598" y="141"/>
                    <a:pt x="8598" y="162"/>
                    <a:pt x="8577" y="162"/>
                  </a:cubicBezTo>
                  <a:cubicBezTo>
                    <a:pt x="8598" y="162"/>
                    <a:pt x="8641" y="162"/>
                    <a:pt x="8620" y="141"/>
                  </a:cubicBezTo>
                  <a:lnTo>
                    <a:pt x="9000" y="141"/>
                  </a:lnTo>
                  <a:cubicBezTo>
                    <a:pt x="8989" y="130"/>
                    <a:pt x="8989" y="130"/>
                    <a:pt x="8994" y="130"/>
                  </a:cubicBezTo>
                  <a:cubicBezTo>
                    <a:pt x="9000" y="130"/>
                    <a:pt x="9010" y="130"/>
                    <a:pt x="9021" y="120"/>
                  </a:cubicBezTo>
                  <a:lnTo>
                    <a:pt x="9021" y="120"/>
                  </a:lnTo>
                  <a:cubicBezTo>
                    <a:pt x="9000" y="141"/>
                    <a:pt x="9063" y="141"/>
                    <a:pt x="9021" y="141"/>
                  </a:cubicBezTo>
                  <a:lnTo>
                    <a:pt x="9042" y="141"/>
                  </a:lnTo>
                  <a:cubicBezTo>
                    <a:pt x="9063" y="141"/>
                    <a:pt x="9000" y="141"/>
                    <a:pt x="9042" y="162"/>
                  </a:cubicBezTo>
                  <a:cubicBezTo>
                    <a:pt x="9063" y="162"/>
                    <a:pt x="9084" y="141"/>
                    <a:pt x="9126" y="141"/>
                  </a:cubicBezTo>
                  <a:cubicBezTo>
                    <a:pt x="9116" y="152"/>
                    <a:pt x="9121" y="152"/>
                    <a:pt x="9126" y="152"/>
                  </a:cubicBezTo>
                  <a:cubicBezTo>
                    <a:pt x="9132" y="152"/>
                    <a:pt x="9137" y="152"/>
                    <a:pt x="9127" y="161"/>
                  </a:cubicBezTo>
                  <a:lnTo>
                    <a:pt x="9127" y="161"/>
                  </a:lnTo>
                  <a:cubicBezTo>
                    <a:pt x="9178" y="158"/>
                    <a:pt x="9131" y="141"/>
                    <a:pt x="9169" y="141"/>
                  </a:cubicBezTo>
                  <a:lnTo>
                    <a:pt x="9211" y="141"/>
                  </a:lnTo>
                  <a:cubicBezTo>
                    <a:pt x="9197" y="141"/>
                    <a:pt x="9202" y="150"/>
                    <a:pt x="9213" y="150"/>
                  </a:cubicBezTo>
                  <a:cubicBezTo>
                    <a:pt x="9213" y="150"/>
                    <a:pt x="9214" y="150"/>
                    <a:pt x="9215" y="150"/>
                  </a:cubicBezTo>
                  <a:lnTo>
                    <a:pt x="9215" y="150"/>
                  </a:lnTo>
                  <a:cubicBezTo>
                    <a:pt x="9216" y="150"/>
                    <a:pt x="9216" y="150"/>
                    <a:pt x="9216" y="150"/>
                  </a:cubicBezTo>
                  <a:cubicBezTo>
                    <a:pt x="9220" y="150"/>
                    <a:pt x="9225" y="147"/>
                    <a:pt x="9229" y="144"/>
                  </a:cubicBezTo>
                  <a:lnTo>
                    <a:pt x="9229" y="144"/>
                  </a:lnTo>
                  <a:cubicBezTo>
                    <a:pt x="9224" y="148"/>
                    <a:pt x="9219" y="150"/>
                    <a:pt x="9215" y="150"/>
                  </a:cubicBezTo>
                  <a:lnTo>
                    <a:pt x="9215" y="150"/>
                  </a:lnTo>
                  <a:cubicBezTo>
                    <a:pt x="9213" y="150"/>
                    <a:pt x="9211" y="147"/>
                    <a:pt x="9211" y="141"/>
                  </a:cubicBezTo>
                  <a:lnTo>
                    <a:pt x="9274" y="141"/>
                  </a:lnTo>
                  <a:cubicBezTo>
                    <a:pt x="9243" y="130"/>
                    <a:pt x="9232" y="130"/>
                    <a:pt x="9224" y="130"/>
                  </a:cubicBezTo>
                  <a:cubicBezTo>
                    <a:pt x="9216" y="130"/>
                    <a:pt x="9211" y="130"/>
                    <a:pt x="9190" y="120"/>
                  </a:cubicBezTo>
                  <a:cubicBezTo>
                    <a:pt x="9169" y="120"/>
                    <a:pt x="9169" y="141"/>
                    <a:pt x="9148" y="141"/>
                  </a:cubicBezTo>
                  <a:cubicBezTo>
                    <a:pt x="9169" y="120"/>
                    <a:pt x="9148" y="120"/>
                    <a:pt x="9148" y="120"/>
                  </a:cubicBezTo>
                  <a:cubicBezTo>
                    <a:pt x="9148" y="127"/>
                    <a:pt x="9143" y="129"/>
                    <a:pt x="9137" y="129"/>
                  </a:cubicBezTo>
                  <a:cubicBezTo>
                    <a:pt x="9124" y="129"/>
                    <a:pt x="9105" y="120"/>
                    <a:pt x="9105" y="120"/>
                  </a:cubicBezTo>
                  <a:cubicBezTo>
                    <a:pt x="9091" y="113"/>
                    <a:pt x="9077" y="110"/>
                    <a:pt x="9064" y="110"/>
                  </a:cubicBezTo>
                  <a:cubicBezTo>
                    <a:pt x="9037" y="110"/>
                    <a:pt x="9014" y="120"/>
                    <a:pt x="9000" y="120"/>
                  </a:cubicBezTo>
                  <a:lnTo>
                    <a:pt x="8915" y="120"/>
                  </a:lnTo>
                  <a:cubicBezTo>
                    <a:pt x="8936" y="99"/>
                    <a:pt x="8936" y="99"/>
                    <a:pt x="8936" y="99"/>
                  </a:cubicBezTo>
                  <a:lnTo>
                    <a:pt x="8852" y="99"/>
                  </a:lnTo>
                  <a:cubicBezTo>
                    <a:pt x="8838" y="99"/>
                    <a:pt x="8805" y="108"/>
                    <a:pt x="8785" y="108"/>
                  </a:cubicBezTo>
                  <a:cubicBezTo>
                    <a:pt x="8774" y="108"/>
                    <a:pt x="8767" y="106"/>
                    <a:pt x="8767" y="99"/>
                  </a:cubicBezTo>
                  <a:lnTo>
                    <a:pt x="8641" y="99"/>
                  </a:lnTo>
                  <a:cubicBezTo>
                    <a:pt x="8634" y="92"/>
                    <a:pt x="8629" y="89"/>
                    <a:pt x="8625" y="89"/>
                  </a:cubicBezTo>
                  <a:cubicBezTo>
                    <a:pt x="8617" y="89"/>
                    <a:pt x="8612" y="99"/>
                    <a:pt x="8598" y="99"/>
                  </a:cubicBezTo>
                  <a:cubicBezTo>
                    <a:pt x="8577" y="99"/>
                    <a:pt x="8577" y="78"/>
                    <a:pt x="8598" y="78"/>
                  </a:cubicBezTo>
                  <a:lnTo>
                    <a:pt x="8408" y="78"/>
                  </a:lnTo>
                  <a:cubicBezTo>
                    <a:pt x="8394" y="85"/>
                    <a:pt x="8389" y="87"/>
                    <a:pt x="8389" y="87"/>
                  </a:cubicBezTo>
                  <a:cubicBezTo>
                    <a:pt x="8387" y="87"/>
                    <a:pt x="8401" y="78"/>
                    <a:pt x="8387" y="78"/>
                  </a:cubicBezTo>
                  <a:lnTo>
                    <a:pt x="7986" y="78"/>
                  </a:lnTo>
                  <a:cubicBezTo>
                    <a:pt x="7972" y="71"/>
                    <a:pt x="7960" y="68"/>
                    <a:pt x="7949" y="68"/>
                  </a:cubicBezTo>
                  <a:cubicBezTo>
                    <a:pt x="7927" y="68"/>
                    <a:pt x="7908" y="78"/>
                    <a:pt x="7880" y="78"/>
                  </a:cubicBezTo>
                  <a:cubicBezTo>
                    <a:pt x="7859" y="78"/>
                    <a:pt x="7880" y="78"/>
                    <a:pt x="7880" y="57"/>
                  </a:cubicBezTo>
                  <a:lnTo>
                    <a:pt x="7796" y="57"/>
                  </a:lnTo>
                  <a:lnTo>
                    <a:pt x="7817" y="78"/>
                  </a:lnTo>
                  <a:lnTo>
                    <a:pt x="7775" y="78"/>
                  </a:lnTo>
                  <a:cubicBezTo>
                    <a:pt x="7785" y="67"/>
                    <a:pt x="7775" y="67"/>
                    <a:pt x="7761" y="67"/>
                  </a:cubicBezTo>
                  <a:cubicBezTo>
                    <a:pt x="7750" y="67"/>
                    <a:pt x="7738" y="67"/>
                    <a:pt x="7734" y="61"/>
                  </a:cubicBezTo>
                  <a:lnTo>
                    <a:pt x="7734" y="61"/>
                  </a:lnTo>
                  <a:cubicBezTo>
                    <a:pt x="7732" y="64"/>
                    <a:pt x="7732" y="69"/>
                    <a:pt x="7732" y="78"/>
                  </a:cubicBezTo>
                  <a:cubicBezTo>
                    <a:pt x="7690" y="78"/>
                    <a:pt x="7711" y="57"/>
                    <a:pt x="7690" y="57"/>
                  </a:cubicBezTo>
                  <a:lnTo>
                    <a:pt x="7690" y="57"/>
                  </a:lnTo>
                  <a:cubicBezTo>
                    <a:pt x="7711" y="57"/>
                    <a:pt x="7690" y="78"/>
                    <a:pt x="7669" y="78"/>
                  </a:cubicBezTo>
                  <a:cubicBezTo>
                    <a:pt x="7669" y="78"/>
                    <a:pt x="7669" y="78"/>
                    <a:pt x="7669" y="57"/>
                  </a:cubicBezTo>
                  <a:cubicBezTo>
                    <a:pt x="7658" y="67"/>
                    <a:pt x="7648" y="67"/>
                    <a:pt x="7637" y="67"/>
                  </a:cubicBezTo>
                  <a:cubicBezTo>
                    <a:pt x="7627" y="67"/>
                    <a:pt x="7616" y="67"/>
                    <a:pt x="7606" y="78"/>
                  </a:cubicBezTo>
                  <a:cubicBezTo>
                    <a:pt x="7584" y="57"/>
                    <a:pt x="7606" y="57"/>
                    <a:pt x="7606" y="57"/>
                  </a:cubicBezTo>
                  <a:lnTo>
                    <a:pt x="7373" y="57"/>
                  </a:lnTo>
                  <a:cubicBezTo>
                    <a:pt x="7345" y="57"/>
                    <a:pt x="7336" y="47"/>
                    <a:pt x="7320" y="47"/>
                  </a:cubicBezTo>
                  <a:cubicBezTo>
                    <a:pt x="7312" y="47"/>
                    <a:pt x="7303" y="49"/>
                    <a:pt x="7289" y="57"/>
                  </a:cubicBezTo>
                  <a:lnTo>
                    <a:pt x="7246" y="57"/>
                  </a:lnTo>
                  <a:cubicBezTo>
                    <a:pt x="7236" y="46"/>
                    <a:pt x="7220" y="46"/>
                    <a:pt x="7204" y="46"/>
                  </a:cubicBezTo>
                  <a:cubicBezTo>
                    <a:pt x="7188" y="46"/>
                    <a:pt x="7173" y="46"/>
                    <a:pt x="7162" y="35"/>
                  </a:cubicBezTo>
                  <a:lnTo>
                    <a:pt x="7162" y="57"/>
                  </a:lnTo>
                  <a:cubicBezTo>
                    <a:pt x="7120" y="57"/>
                    <a:pt x="7068" y="47"/>
                    <a:pt x="7013" y="47"/>
                  </a:cubicBezTo>
                  <a:cubicBezTo>
                    <a:pt x="6986" y="47"/>
                    <a:pt x="6958" y="49"/>
                    <a:pt x="6930" y="57"/>
                  </a:cubicBezTo>
                  <a:lnTo>
                    <a:pt x="6930" y="35"/>
                  </a:lnTo>
                  <a:lnTo>
                    <a:pt x="6887" y="57"/>
                  </a:lnTo>
                  <a:cubicBezTo>
                    <a:pt x="6866" y="35"/>
                    <a:pt x="6908" y="35"/>
                    <a:pt x="6887" y="35"/>
                  </a:cubicBezTo>
                  <a:cubicBezTo>
                    <a:pt x="6866" y="35"/>
                    <a:pt x="6887" y="57"/>
                    <a:pt x="6845" y="57"/>
                  </a:cubicBezTo>
                  <a:cubicBezTo>
                    <a:pt x="6803" y="35"/>
                    <a:pt x="6845" y="35"/>
                    <a:pt x="6845" y="35"/>
                  </a:cubicBezTo>
                  <a:cubicBezTo>
                    <a:pt x="6817" y="35"/>
                    <a:pt x="6789" y="45"/>
                    <a:pt x="6761" y="45"/>
                  </a:cubicBezTo>
                  <a:cubicBezTo>
                    <a:pt x="6747" y="45"/>
                    <a:pt x="6732" y="42"/>
                    <a:pt x="6718" y="35"/>
                  </a:cubicBezTo>
                  <a:cubicBezTo>
                    <a:pt x="6718" y="57"/>
                    <a:pt x="6718" y="57"/>
                    <a:pt x="6718" y="57"/>
                  </a:cubicBezTo>
                  <a:lnTo>
                    <a:pt x="6634" y="57"/>
                  </a:lnTo>
                  <a:cubicBezTo>
                    <a:pt x="6634" y="35"/>
                    <a:pt x="6634" y="35"/>
                    <a:pt x="6655" y="35"/>
                  </a:cubicBezTo>
                  <a:lnTo>
                    <a:pt x="6528" y="35"/>
                  </a:lnTo>
                  <a:cubicBezTo>
                    <a:pt x="6528" y="35"/>
                    <a:pt x="6509" y="45"/>
                    <a:pt x="6484" y="45"/>
                  </a:cubicBezTo>
                  <a:cubicBezTo>
                    <a:pt x="6472" y="45"/>
                    <a:pt x="6458" y="42"/>
                    <a:pt x="6444" y="35"/>
                  </a:cubicBezTo>
                  <a:lnTo>
                    <a:pt x="6359" y="35"/>
                  </a:lnTo>
                  <a:cubicBezTo>
                    <a:pt x="6345" y="35"/>
                    <a:pt x="6312" y="45"/>
                    <a:pt x="6298" y="45"/>
                  </a:cubicBezTo>
                  <a:cubicBezTo>
                    <a:pt x="6291" y="45"/>
                    <a:pt x="6289" y="42"/>
                    <a:pt x="6296" y="35"/>
                  </a:cubicBezTo>
                  <a:lnTo>
                    <a:pt x="6275" y="35"/>
                  </a:lnTo>
                  <a:cubicBezTo>
                    <a:pt x="6275" y="35"/>
                    <a:pt x="6265" y="45"/>
                    <a:pt x="6259" y="45"/>
                  </a:cubicBezTo>
                  <a:cubicBezTo>
                    <a:pt x="6256" y="45"/>
                    <a:pt x="6254" y="42"/>
                    <a:pt x="6254" y="35"/>
                  </a:cubicBezTo>
                  <a:lnTo>
                    <a:pt x="6148" y="35"/>
                  </a:lnTo>
                  <a:cubicBezTo>
                    <a:pt x="6120" y="35"/>
                    <a:pt x="6092" y="26"/>
                    <a:pt x="6064" y="26"/>
                  </a:cubicBezTo>
                  <a:cubicBezTo>
                    <a:pt x="6049" y="26"/>
                    <a:pt x="6035" y="28"/>
                    <a:pt x="6021" y="35"/>
                  </a:cubicBezTo>
                  <a:lnTo>
                    <a:pt x="6000" y="35"/>
                  </a:lnTo>
                  <a:lnTo>
                    <a:pt x="6000" y="14"/>
                  </a:lnTo>
                  <a:lnTo>
                    <a:pt x="5958" y="35"/>
                  </a:lnTo>
                  <a:lnTo>
                    <a:pt x="5810" y="35"/>
                  </a:lnTo>
                  <a:cubicBezTo>
                    <a:pt x="5782" y="35"/>
                    <a:pt x="5772" y="26"/>
                    <a:pt x="5757" y="26"/>
                  </a:cubicBezTo>
                  <a:cubicBezTo>
                    <a:pt x="5749" y="26"/>
                    <a:pt x="5740" y="28"/>
                    <a:pt x="5726" y="35"/>
                  </a:cubicBezTo>
                  <a:lnTo>
                    <a:pt x="5704" y="35"/>
                  </a:lnTo>
                  <a:lnTo>
                    <a:pt x="5704" y="14"/>
                  </a:lnTo>
                  <a:cubicBezTo>
                    <a:pt x="5697" y="21"/>
                    <a:pt x="5688" y="24"/>
                    <a:pt x="5679" y="24"/>
                  </a:cubicBezTo>
                  <a:cubicBezTo>
                    <a:pt x="5662" y="24"/>
                    <a:pt x="5648" y="14"/>
                    <a:pt x="5662" y="14"/>
                  </a:cubicBezTo>
                  <a:lnTo>
                    <a:pt x="5662" y="14"/>
                  </a:lnTo>
                  <a:cubicBezTo>
                    <a:pt x="5641" y="14"/>
                    <a:pt x="5620" y="35"/>
                    <a:pt x="5620" y="35"/>
                  </a:cubicBezTo>
                  <a:cubicBezTo>
                    <a:pt x="5578" y="35"/>
                    <a:pt x="5599" y="35"/>
                    <a:pt x="5578" y="14"/>
                  </a:cubicBezTo>
                  <a:cubicBezTo>
                    <a:pt x="5557" y="14"/>
                    <a:pt x="5557" y="35"/>
                    <a:pt x="5514" y="35"/>
                  </a:cubicBezTo>
                  <a:lnTo>
                    <a:pt x="5514" y="14"/>
                  </a:lnTo>
                  <a:cubicBezTo>
                    <a:pt x="5493" y="14"/>
                    <a:pt x="5472" y="14"/>
                    <a:pt x="5472" y="35"/>
                  </a:cubicBezTo>
                  <a:lnTo>
                    <a:pt x="5472" y="14"/>
                  </a:lnTo>
                  <a:cubicBezTo>
                    <a:pt x="5451" y="25"/>
                    <a:pt x="5440" y="25"/>
                    <a:pt x="5430" y="25"/>
                  </a:cubicBezTo>
                  <a:cubicBezTo>
                    <a:pt x="5419" y="25"/>
                    <a:pt x="5409" y="25"/>
                    <a:pt x="5388" y="35"/>
                  </a:cubicBezTo>
                  <a:cubicBezTo>
                    <a:pt x="5366" y="35"/>
                    <a:pt x="5345" y="35"/>
                    <a:pt x="5345" y="14"/>
                  </a:cubicBezTo>
                  <a:cubicBezTo>
                    <a:pt x="5303" y="14"/>
                    <a:pt x="5261" y="35"/>
                    <a:pt x="5219" y="35"/>
                  </a:cubicBezTo>
                  <a:cubicBezTo>
                    <a:pt x="5208" y="25"/>
                    <a:pt x="5203" y="25"/>
                    <a:pt x="5197" y="25"/>
                  </a:cubicBezTo>
                  <a:cubicBezTo>
                    <a:pt x="5192" y="25"/>
                    <a:pt x="5187" y="25"/>
                    <a:pt x="5176" y="14"/>
                  </a:cubicBezTo>
                  <a:lnTo>
                    <a:pt x="5176" y="35"/>
                  </a:lnTo>
                  <a:cubicBezTo>
                    <a:pt x="5113" y="35"/>
                    <a:pt x="5028" y="14"/>
                    <a:pt x="4965" y="14"/>
                  </a:cubicBezTo>
                  <a:lnTo>
                    <a:pt x="4627" y="14"/>
                  </a:lnTo>
                  <a:cubicBezTo>
                    <a:pt x="4585" y="14"/>
                    <a:pt x="4543" y="24"/>
                    <a:pt x="4500" y="24"/>
                  </a:cubicBezTo>
                  <a:cubicBezTo>
                    <a:pt x="4479" y="24"/>
                    <a:pt x="4458" y="21"/>
                    <a:pt x="4437" y="14"/>
                  </a:cubicBezTo>
                  <a:lnTo>
                    <a:pt x="4416" y="14"/>
                  </a:lnTo>
                  <a:cubicBezTo>
                    <a:pt x="4409" y="21"/>
                    <a:pt x="4402" y="24"/>
                    <a:pt x="4395" y="24"/>
                  </a:cubicBezTo>
                  <a:cubicBezTo>
                    <a:pt x="4381" y="24"/>
                    <a:pt x="4367" y="14"/>
                    <a:pt x="4352" y="14"/>
                  </a:cubicBezTo>
                  <a:lnTo>
                    <a:pt x="4310" y="14"/>
                  </a:lnTo>
                  <a:cubicBezTo>
                    <a:pt x="4289" y="14"/>
                    <a:pt x="4268" y="14"/>
                    <a:pt x="4247" y="35"/>
                  </a:cubicBezTo>
                  <a:cubicBezTo>
                    <a:pt x="4247" y="14"/>
                    <a:pt x="4226" y="14"/>
                    <a:pt x="4247" y="14"/>
                  </a:cubicBezTo>
                  <a:lnTo>
                    <a:pt x="4162" y="14"/>
                  </a:lnTo>
                  <a:cubicBezTo>
                    <a:pt x="4162" y="35"/>
                    <a:pt x="4120" y="35"/>
                    <a:pt x="4099" y="35"/>
                  </a:cubicBezTo>
                  <a:cubicBezTo>
                    <a:pt x="4120" y="14"/>
                    <a:pt x="4120" y="14"/>
                    <a:pt x="4099" y="14"/>
                  </a:cubicBezTo>
                  <a:cubicBezTo>
                    <a:pt x="4099" y="35"/>
                    <a:pt x="4057" y="35"/>
                    <a:pt x="4036" y="35"/>
                  </a:cubicBezTo>
                  <a:lnTo>
                    <a:pt x="4057" y="14"/>
                  </a:lnTo>
                  <a:lnTo>
                    <a:pt x="4057" y="14"/>
                  </a:lnTo>
                  <a:cubicBezTo>
                    <a:pt x="4050" y="21"/>
                    <a:pt x="4043" y="24"/>
                    <a:pt x="4036" y="24"/>
                  </a:cubicBezTo>
                  <a:cubicBezTo>
                    <a:pt x="4022" y="24"/>
                    <a:pt x="4007" y="14"/>
                    <a:pt x="3993" y="14"/>
                  </a:cubicBezTo>
                  <a:cubicBezTo>
                    <a:pt x="3972" y="14"/>
                    <a:pt x="3951" y="14"/>
                    <a:pt x="3972" y="35"/>
                  </a:cubicBezTo>
                  <a:cubicBezTo>
                    <a:pt x="3930" y="35"/>
                    <a:pt x="3951" y="14"/>
                    <a:pt x="3951" y="14"/>
                  </a:cubicBezTo>
                  <a:lnTo>
                    <a:pt x="3888" y="14"/>
                  </a:lnTo>
                  <a:cubicBezTo>
                    <a:pt x="3881" y="21"/>
                    <a:pt x="3869" y="24"/>
                    <a:pt x="3856" y="24"/>
                  </a:cubicBezTo>
                  <a:cubicBezTo>
                    <a:pt x="3829" y="24"/>
                    <a:pt x="3796" y="14"/>
                    <a:pt x="3782" y="14"/>
                  </a:cubicBezTo>
                  <a:lnTo>
                    <a:pt x="3761" y="14"/>
                  </a:lnTo>
                  <a:cubicBezTo>
                    <a:pt x="3761" y="14"/>
                    <a:pt x="3761" y="35"/>
                    <a:pt x="3740" y="35"/>
                  </a:cubicBezTo>
                  <a:cubicBezTo>
                    <a:pt x="3719" y="14"/>
                    <a:pt x="3719" y="14"/>
                    <a:pt x="3719" y="14"/>
                  </a:cubicBezTo>
                  <a:lnTo>
                    <a:pt x="3698" y="35"/>
                  </a:lnTo>
                  <a:cubicBezTo>
                    <a:pt x="3592" y="14"/>
                    <a:pt x="3444" y="14"/>
                    <a:pt x="3339" y="14"/>
                  </a:cubicBezTo>
                  <a:lnTo>
                    <a:pt x="2853" y="14"/>
                  </a:lnTo>
                  <a:cubicBezTo>
                    <a:pt x="2839" y="21"/>
                    <a:pt x="2829" y="24"/>
                    <a:pt x="2821" y="24"/>
                  </a:cubicBezTo>
                  <a:cubicBezTo>
                    <a:pt x="2806" y="24"/>
                    <a:pt x="2796" y="14"/>
                    <a:pt x="2768" y="14"/>
                  </a:cubicBezTo>
                  <a:lnTo>
                    <a:pt x="1775" y="14"/>
                  </a:lnTo>
                  <a:cubicBezTo>
                    <a:pt x="1775" y="14"/>
                    <a:pt x="1327" y="0"/>
                    <a:pt x="8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2" name="Google Shape;14872;p67"/>
            <p:cNvSpPr/>
            <p:nvPr/>
          </p:nvSpPr>
          <p:spPr>
            <a:xfrm>
              <a:off x="7532304" y="3320976"/>
              <a:ext cx="1682" cy="39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2" y="0"/>
                  </a:moveTo>
                  <a:lnTo>
                    <a:pt x="21" y="0"/>
                  </a:ln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3" name="Google Shape;14873;p67"/>
            <p:cNvSpPr/>
            <p:nvPr/>
          </p:nvSpPr>
          <p:spPr>
            <a:xfrm>
              <a:off x="7503354" y="332097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4" name="Google Shape;14874;p67"/>
            <p:cNvSpPr/>
            <p:nvPr/>
          </p:nvSpPr>
          <p:spPr>
            <a:xfrm>
              <a:off x="7496742" y="3320976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2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5" name="Google Shape;14875;p67"/>
            <p:cNvSpPr/>
            <p:nvPr/>
          </p:nvSpPr>
          <p:spPr>
            <a:xfrm>
              <a:off x="7550456" y="33201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6" name="Google Shape;14876;p67"/>
            <p:cNvSpPr/>
            <p:nvPr/>
          </p:nvSpPr>
          <p:spPr>
            <a:xfrm>
              <a:off x="7596737" y="33201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7" name="Google Shape;14877;p67"/>
            <p:cNvSpPr/>
            <p:nvPr/>
          </p:nvSpPr>
          <p:spPr>
            <a:xfrm>
              <a:off x="7593451" y="332011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21" y="1"/>
                    <a:pt x="0" y="1"/>
                  </a:cubicBezTo>
                  <a:cubicBezTo>
                    <a:pt x="21" y="1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8" name="Google Shape;14878;p67"/>
            <p:cNvSpPr/>
            <p:nvPr/>
          </p:nvSpPr>
          <p:spPr>
            <a:xfrm>
              <a:off x="7538915" y="33201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79" name="Google Shape;14879;p67"/>
            <p:cNvSpPr/>
            <p:nvPr/>
          </p:nvSpPr>
          <p:spPr>
            <a:xfrm>
              <a:off x="7592629" y="332011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0" name="Google Shape;14880;p67"/>
            <p:cNvSpPr/>
            <p:nvPr/>
          </p:nvSpPr>
          <p:spPr>
            <a:xfrm>
              <a:off x="7596737" y="3320115"/>
              <a:ext cx="861" cy="900"/>
            </a:xfrm>
            <a:custGeom>
              <a:avLst/>
              <a:gdLst/>
              <a:ahLst/>
              <a:cxnLst/>
              <a:rect l="l" t="t" r="r" b="b"/>
              <a:pathLst>
                <a:path w="22" h="23" extrusionOk="0">
                  <a:moveTo>
                    <a:pt x="1" y="1"/>
                  </a:moveTo>
                  <a:cubicBezTo>
                    <a:pt x="1" y="22"/>
                    <a:pt x="22" y="22"/>
                    <a:pt x="22" y="22"/>
                  </a:cubicBezTo>
                  <a:cubicBezTo>
                    <a:pt x="22" y="22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1" name="Google Shape;14881;p67"/>
            <p:cNvSpPr/>
            <p:nvPr/>
          </p:nvSpPr>
          <p:spPr>
            <a:xfrm>
              <a:off x="7567005" y="33201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2" name="Google Shape;14882;p67"/>
            <p:cNvSpPr/>
            <p:nvPr/>
          </p:nvSpPr>
          <p:spPr>
            <a:xfrm>
              <a:off x="7590125" y="33209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3" name="Google Shape;14883;p67"/>
            <p:cNvSpPr/>
            <p:nvPr/>
          </p:nvSpPr>
          <p:spPr>
            <a:xfrm>
              <a:off x="7600062" y="332097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4" name="Google Shape;14884;p67"/>
            <p:cNvSpPr/>
            <p:nvPr/>
          </p:nvSpPr>
          <p:spPr>
            <a:xfrm>
              <a:off x="7576902" y="332011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1" y="1"/>
                    <a:pt x="22" y="1"/>
                    <a:pt x="2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5" name="Google Shape;14885;p67"/>
            <p:cNvSpPr/>
            <p:nvPr/>
          </p:nvSpPr>
          <p:spPr>
            <a:xfrm>
              <a:off x="7638910" y="335153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6" name="Google Shape;14886;p67"/>
            <p:cNvSpPr/>
            <p:nvPr/>
          </p:nvSpPr>
          <p:spPr>
            <a:xfrm>
              <a:off x="7605852" y="3350708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1"/>
                  </a:moveTo>
                  <a:cubicBezTo>
                    <a:pt x="0" y="1"/>
                    <a:pt x="0" y="22"/>
                    <a:pt x="0" y="22"/>
                  </a:cubicBezTo>
                  <a:lnTo>
                    <a:pt x="2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7" name="Google Shape;14887;p67"/>
            <p:cNvSpPr/>
            <p:nvPr/>
          </p:nvSpPr>
          <p:spPr>
            <a:xfrm>
              <a:off x="7658745" y="3351530"/>
              <a:ext cx="1682" cy="39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21" y="1"/>
                    <a:pt x="4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8" name="Google Shape;14888;p67"/>
            <p:cNvSpPr/>
            <p:nvPr/>
          </p:nvSpPr>
          <p:spPr>
            <a:xfrm>
              <a:off x="7535590" y="3350708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89" name="Google Shape;14889;p67"/>
            <p:cNvSpPr/>
            <p:nvPr/>
          </p:nvSpPr>
          <p:spPr>
            <a:xfrm>
              <a:off x="7576902" y="3350708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lnTo>
                    <a:pt x="22" y="1"/>
                  </a:ln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22" y="22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0" name="Google Shape;14890;p67"/>
            <p:cNvSpPr/>
            <p:nvPr/>
          </p:nvSpPr>
          <p:spPr>
            <a:xfrm>
              <a:off x="7668643" y="3354033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1" name="Google Shape;14891;p67"/>
            <p:cNvSpPr/>
            <p:nvPr/>
          </p:nvSpPr>
          <p:spPr>
            <a:xfrm>
              <a:off x="7689299" y="335317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2" name="Google Shape;14892;p67"/>
            <p:cNvSpPr/>
            <p:nvPr/>
          </p:nvSpPr>
          <p:spPr>
            <a:xfrm>
              <a:off x="7681044" y="335317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3" name="Google Shape;14893;p67"/>
            <p:cNvSpPr/>
            <p:nvPr/>
          </p:nvSpPr>
          <p:spPr>
            <a:xfrm>
              <a:off x="7680223" y="3353173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21" y="1"/>
                    <a:pt x="2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4" name="Google Shape;14894;p67"/>
            <p:cNvSpPr/>
            <p:nvPr/>
          </p:nvSpPr>
          <p:spPr>
            <a:xfrm>
              <a:off x="7279421" y="3353173"/>
              <a:ext cx="1682" cy="900"/>
            </a:xfrm>
            <a:custGeom>
              <a:avLst/>
              <a:gdLst/>
              <a:ahLst/>
              <a:cxnLst/>
              <a:rect l="l" t="t" r="r" b="b"/>
              <a:pathLst>
                <a:path w="43" h="23" extrusionOk="0">
                  <a:moveTo>
                    <a:pt x="42" y="1"/>
                  </a:moveTo>
                  <a:cubicBezTo>
                    <a:pt x="21" y="1"/>
                    <a:pt x="0" y="22"/>
                    <a:pt x="0" y="22"/>
                  </a:cubicBezTo>
                  <a:lnTo>
                    <a:pt x="42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5" name="Google Shape;14895;p67"/>
            <p:cNvSpPr/>
            <p:nvPr/>
          </p:nvSpPr>
          <p:spPr>
            <a:xfrm>
              <a:off x="7471978" y="3350708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22"/>
                  </a:moveTo>
                  <a:lnTo>
                    <a:pt x="21" y="1"/>
                  </a:lnTo>
                  <a:cubicBezTo>
                    <a:pt x="0" y="22"/>
                    <a:pt x="0" y="22"/>
                    <a:pt x="0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6" name="Google Shape;14896;p67"/>
            <p:cNvSpPr/>
            <p:nvPr/>
          </p:nvSpPr>
          <p:spPr>
            <a:xfrm>
              <a:off x="7279421" y="335485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7" name="Google Shape;14897;p67"/>
            <p:cNvSpPr/>
            <p:nvPr/>
          </p:nvSpPr>
          <p:spPr>
            <a:xfrm>
              <a:off x="7657063" y="3354855"/>
              <a:ext cx="1721" cy="39"/>
            </a:xfrm>
            <a:custGeom>
              <a:avLst/>
              <a:gdLst/>
              <a:ahLst/>
              <a:cxnLst/>
              <a:rect l="l" t="t" r="r" b="b"/>
              <a:pathLst>
                <a:path w="44" h="1" extrusionOk="0">
                  <a:moveTo>
                    <a:pt x="43" y="0"/>
                  </a:moveTo>
                  <a:cubicBezTo>
                    <a:pt x="22" y="0"/>
                    <a:pt x="1" y="0"/>
                    <a:pt x="1" y="0"/>
                  </a:cubicBezTo>
                  <a:cubicBezTo>
                    <a:pt x="1" y="0"/>
                    <a:pt x="22" y="0"/>
                    <a:pt x="43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8" name="Google Shape;14898;p67"/>
            <p:cNvSpPr/>
            <p:nvPr/>
          </p:nvSpPr>
          <p:spPr>
            <a:xfrm>
              <a:off x="7458755" y="335732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99" name="Google Shape;14899;p67"/>
            <p:cNvSpPr/>
            <p:nvPr/>
          </p:nvSpPr>
          <p:spPr>
            <a:xfrm>
              <a:off x="7280243" y="33548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0" name="Google Shape;14900;p67"/>
            <p:cNvSpPr/>
            <p:nvPr/>
          </p:nvSpPr>
          <p:spPr>
            <a:xfrm>
              <a:off x="7405863" y="335153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1" name="Google Shape;14901;p67"/>
            <p:cNvSpPr/>
            <p:nvPr/>
          </p:nvSpPr>
          <p:spPr>
            <a:xfrm>
              <a:off x="7402537" y="335153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1" y="1"/>
                    <a:pt x="22" y="1"/>
                    <a:pt x="2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2" name="Google Shape;14902;p67"/>
            <p:cNvSpPr/>
            <p:nvPr/>
          </p:nvSpPr>
          <p:spPr>
            <a:xfrm>
              <a:off x="7278600" y="3354033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3" name="Google Shape;14903;p67"/>
            <p:cNvSpPr/>
            <p:nvPr/>
          </p:nvSpPr>
          <p:spPr>
            <a:xfrm>
              <a:off x="7364511" y="3351530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1"/>
                  </a:moveTo>
                  <a:cubicBezTo>
                    <a:pt x="1" y="1"/>
                    <a:pt x="1" y="1"/>
                    <a:pt x="2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4" name="Google Shape;14904;p67"/>
            <p:cNvSpPr/>
            <p:nvPr/>
          </p:nvSpPr>
          <p:spPr>
            <a:xfrm>
              <a:off x="7580228" y="335153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5" name="Google Shape;14905;p67"/>
            <p:cNvSpPr/>
            <p:nvPr/>
          </p:nvSpPr>
          <p:spPr>
            <a:xfrm>
              <a:off x="7553781" y="3355677"/>
              <a:ext cx="1682" cy="39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21" y="0"/>
                    <a:pt x="21" y="0"/>
                    <a:pt x="43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6" name="Google Shape;14906;p67"/>
            <p:cNvSpPr/>
            <p:nvPr/>
          </p:nvSpPr>
          <p:spPr>
            <a:xfrm>
              <a:off x="7551278" y="33556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7" name="Google Shape;14907;p67"/>
            <p:cNvSpPr/>
            <p:nvPr/>
          </p:nvSpPr>
          <p:spPr>
            <a:xfrm>
              <a:off x="7579406" y="33556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8" name="Google Shape;14908;p67"/>
            <p:cNvSpPr/>
            <p:nvPr/>
          </p:nvSpPr>
          <p:spPr>
            <a:xfrm>
              <a:off x="7572795" y="335567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21" y="0"/>
                    <a:pt x="0" y="0"/>
                  </a:cubicBezTo>
                  <a:cubicBezTo>
                    <a:pt x="21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09" name="Google Shape;14909;p67"/>
            <p:cNvSpPr/>
            <p:nvPr/>
          </p:nvSpPr>
          <p:spPr>
            <a:xfrm>
              <a:off x="7537233" y="335649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0" name="Google Shape;14910;p67"/>
            <p:cNvSpPr/>
            <p:nvPr/>
          </p:nvSpPr>
          <p:spPr>
            <a:xfrm>
              <a:off x="7276918" y="3350708"/>
              <a:ext cx="418220" cy="7864"/>
            </a:xfrm>
            <a:custGeom>
              <a:avLst/>
              <a:gdLst/>
              <a:ahLst/>
              <a:cxnLst/>
              <a:rect l="l" t="t" r="r" b="b"/>
              <a:pathLst>
                <a:path w="10690" h="201" extrusionOk="0">
                  <a:moveTo>
                    <a:pt x="7563" y="1"/>
                  </a:moveTo>
                  <a:cubicBezTo>
                    <a:pt x="7563" y="1"/>
                    <a:pt x="7563" y="1"/>
                    <a:pt x="7563" y="1"/>
                  </a:cubicBezTo>
                  <a:cubicBezTo>
                    <a:pt x="7563" y="1"/>
                    <a:pt x="7563" y="1"/>
                    <a:pt x="7563" y="1"/>
                  </a:cubicBezTo>
                  <a:close/>
                  <a:moveTo>
                    <a:pt x="5134" y="1"/>
                  </a:moveTo>
                  <a:cubicBezTo>
                    <a:pt x="5126" y="1"/>
                    <a:pt x="5124" y="4"/>
                    <a:pt x="5125" y="7"/>
                  </a:cubicBezTo>
                  <a:lnTo>
                    <a:pt x="5125" y="7"/>
                  </a:lnTo>
                  <a:cubicBezTo>
                    <a:pt x="5128" y="6"/>
                    <a:pt x="5131" y="4"/>
                    <a:pt x="5134" y="1"/>
                  </a:cubicBezTo>
                  <a:close/>
                  <a:moveTo>
                    <a:pt x="3191" y="22"/>
                  </a:moveTo>
                  <a:cubicBezTo>
                    <a:pt x="3192" y="22"/>
                    <a:pt x="3193" y="22"/>
                    <a:pt x="3194" y="22"/>
                  </a:cubicBezTo>
                  <a:lnTo>
                    <a:pt x="3194" y="22"/>
                  </a:lnTo>
                  <a:cubicBezTo>
                    <a:pt x="3200" y="22"/>
                    <a:pt x="3206" y="22"/>
                    <a:pt x="3212" y="22"/>
                  </a:cubicBezTo>
                  <a:close/>
                  <a:moveTo>
                    <a:pt x="9908" y="37"/>
                  </a:moveTo>
                  <a:lnTo>
                    <a:pt x="9908" y="43"/>
                  </a:lnTo>
                  <a:cubicBezTo>
                    <a:pt x="9895" y="43"/>
                    <a:pt x="9898" y="43"/>
                    <a:pt x="9908" y="37"/>
                  </a:cubicBezTo>
                  <a:close/>
                  <a:moveTo>
                    <a:pt x="8704" y="106"/>
                  </a:moveTo>
                  <a:lnTo>
                    <a:pt x="8704" y="106"/>
                  </a:lnTo>
                  <a:lnTo>
                    <a:pt x="8725" y="106"/>
                  </a:lnTo>
                  <a:cubicBezTo>
                    <a:pt x="8718" y="106"/>
                    <a:pt x="8711" y="106"/>
                    <a:pt x="8704" y="106"/>
                  </a:cubicBezTo>
                  <a:close/>
                  <a:moveTo>
                    <a:pt x="9729" y="97"/>
                  </a:moveTo>
                  <a:cubicBezTo>
                    <a:pt x="9729" y="99"/>
                    <a:pt x="9731" y="102"/>
                    <a:pt x="9739" y="106"/>
                  </a:cubicBezTo>
                  <a:cubicBezTo>
                    <a:pt x="9739" y="100"/>
                    <a:pt x="9735" y="97"/>
                    <a:pt x="9729" y="97"/>
                  </a:cubicBezTo>
                  <a:close/>
                  <a:moveTo>
                    <a:pt x="10542" y="105"/>
                  </a:moveTo>
                  <a:cubicBezTo>
                    <a:pt x="10536" y="106"/>
                    <a:pt x="10529" y="106"/>
                    <a:pt x="10521" y="106"/>
                  </a:cubicBezTo>
                  <a:lnTo>
                    <a:pt x="10542" y="106"/>
                  </a:lnTo>
                  <a:cubicBezTo>
                    <a:pt x="10542" y="106"/>
                    <a:pt x="10542" y="105"/>
                    <a:pt x="10542" y="105"/>
                  </a:cubicBezTo>
                  <a:close/>
                  <a:moveTo>
                    <a:pt x="191" y="106"/>
                  </a:moveTo>
                  <a:cubicBezTo>
                    <a:pt x="180" y="106"/>
                    <a:pt x="176" y="108"/>
                    <a:pt x="176" y="109"/>
                  </a:cubicBezTo>
                  <a:lnTo>
                    <a:pt x="176" y="109"/>
                  </a:lnTo>
                  <a:cubicBezTo>
                    <a:pt x="180" y="108"/>
                    <a:pt x="186" y="106"/>
                    <a:pt x="191" y="106"/>
                  </a:cubicBezTo>
                  <a:close/>
                  <a:moveTo>
                    <a:pt x="7077" y="106"/>
                  </a:moveTo>
                  <a:lnTo>
                    <a:pt x="7077" y="106"/>
                  </a:lnTo>
                  <a:cubicBezTo>
                    <a:pt x="7074" y="110"/>
                    <a:pt x="7072" y="113"/>
                    <a:pt x="7071" y="116"/>
                  </a:cubicBezTo>
                  <a:lnTo>
                    <a:pt x="7071" y="116"/>
                  </a:lnTo>
                  <a:cubicBezTo>
                    <a:pt x="7077" y="115"/>
                    <a:pt x="7077" y="106"/>
                    <a:pt x="7077" y="106"/>
                  </a:cubicBezTo>
                  <a:close/>
                  <a:moveTo>
                    <a:pt x="170" y="106"/>
                  </a:moveTo>
                  <a:cubicBezTo>
                    <a:pt x="163" y="113"/>
                    <a:pt x="160" y="116"/>
                    <a:pt x="161" y="116"/>
                  </a:cubicBezTo>
                  <a:cubicBezTo>
                    <a:pt x="162" y="116"/>
                    <a:pt x="168" y="112"/>
                    <a:pt x="176" y="109"/>
                  </a:cubicBezTo>
                  <a:lnTo>
                    <a:pt x="176" y="109"/>
                  </a:lnTo>
                  <a:cubicBezTo>
                    <a:pt x="176" y="109"/>
                    <a:pt x="176" y="109"/>
                    <a:pt x="176" y="109"/>
                  </a:cubicBezTo>
                  <a:lnTo>
                    <a:pt x="176" y="109"/>
                  </a:lnTo>
                  <a:cubicBezTo>
                    <a:pt x="176" y="109"/>
                    <a:pt x="176" y="109"/>
                    <a:pt x="176" y="109"/>
                  </a:cubicBezTo>
                  <a:lnTo>
                    <a:pt x="176" y="109"/>
                  </a:lnTo>
                  <a:cubicBezTo>
                    <a:pt x="176" y="109"/>
                    <a:pt x="176" y="109"/>
                    <a:pt x="176" y="109"/>
                  </a:cubicBezTo>
                  <a:lnTo>
                    <a:pt x="176" y="109"/>
                  </a:lnTo>
                  <a:cubicBezTo>
                    <a:pt x="174" y="108"/>
                    <a:pt x="172" y="107"/>
                    <a:pt x="170" y="106"/>
                  </a:cubicBezTo>
                  <a:close/>
                  <a:moveTo>
                    <a:pt x="176" y="109"/>
                  </a:moveTo>
                  <a:cubicBezTo>
                    <a:pt x="175" y="112"/>
                    <a:pt x="183" y="116"/>
                    <a:pt x="185" y="116"/>
                  </a:cubicBezTo>
                  <a:cubicBezTo>
                    <a:pt x="186" y="116"/>
                    <a:pt x="185" y="114"/>
                    <a:pt x="176" y="109"/>
                  </a:cubicBezTo>
                  <a:close/>
                  <a:moveTo>
                    <a:pt x="4239" y="180"/>
                  </a:moveTo>
                  <a:cubicBezTo>
                    <a:pt x="4240" y="183"/>
                    <a:pt x="4242" y="186"/>
                    <a:pt x="4247" y="191"/>
                  </a:cubicBezTo>
                  <a:cubicBezTo>
                    <a:pt x="4254" y="191"/>
                    <a:pt x="4259" y="188"/>
                    <a:pt x="4262" y="186"/>
                  </a:cubicBezTo>
                  <a:lnTo>
                    <a:pt x="4262" y="186"/>
                  </a:lnTo>
                  <a:cubicBezTo>
                    <a:pt x="4264" y="187"/>
                    <a:pt x="4266" y="189"/>
                    <a:pt x="4268" y="191"/>
                  </a:cubicBezTo>
                  <a:cubicBezTo>
                    <a:pt x="4268" y="184"/>
                    <a:pt x="4268" y="181"/>
                    <a:pt x="4267" y="181"/>
                  </a:cubicBezTo>
                  <a:cubicBezTo>
                    <a:pt x="4266" y="181"/>
                    <a:pt x="4265" y="184"/>
                    <a:pt x="4262" y="186"/>
                  </a:cubicBezTo>
                  <a:lnTo>
                    <a:pt x="4262" y="186"/>
                  </a:lnTo>
                  <a:cubicBezTo>
                    <a:pt x="4254" y="181"/>
                    <a:pt x="4246" y="180"/>
                    <a:pt x="4239" y="180"/>
                  </a:cubicBezTo>
                  <a:close/>
                  <a:moveTo>
                    <a:pt x="4965" y="1"/>
                  </a:moveTo>
                  <a:cubicBezTo>
                    <a:pt x="4965" y="1"/>
                    <a:pt x="4923" y="22"/>
                    <a:pt x="4902" y="22"/>
                  </a:cubicBezTo>
                  <a:lnTo>
                    <a:pt x="4479" y="22"/>
                  </a:lnTo>
                  <a:cubicBezTo>
                    <a:pt x="4465" y="22"/>
                    <a:pt x="4432" y="12"/>
                    <a:pt x="4406" y="12"/>
                  </a:cubicBezTo>
                  <a:cubicBezTo>
                    <a:pt x="4392" y="12"/>
                    <a:pt x="4381" y="15"/>
                    <a:pt x="4373" y="22"/>
                  </a:cubicBezTo>
                  <a:lnTo>
                    <a:pt x="3296" y="22"/>
                  </a:lnTo>
                  <a:cubicBezTo>
                    <a:pt x="3275" y="29"/>
                    <a:pt x="3263" y="31"/>
                    <a:pt x="3255" y="31"/>
                  </a:cubicBezTo>
                  <a:cubicBezTo>
                    <a:pt x="3238" y="31"/>
                    <a:pt x="3233" y="22"/>
                    <a:pt x="3194" y="22"/>
                  </a:cubicBezTo>
                  <a:lnTo>
                    <a:pt x="3194" y="22"/>
                  </a:lnTo>
                  <a:cubicBezTo>
                    <a:pt x="3140" y="22"/>
                    <a:pt x="3100" y="24"/>
                    <a:pt x="3043" y="43"/>
                  </a:cubicBezTo>
                  <a:cubicBezTo>
                    <a:pt x="3053" y="32"/>
                    <a:pt x="3043" y="32"/>
                    <a:pt x="3029" y="32"/>
                  </a:cubicBezTo>
                  <a:cubicBezTo>
                    <a:pt x="3016" y="32"/>
                    <a:pt x="3000" y="32"/>
                    <a:pt x="3000" y="22"/>
                  </a:cubicBezTo>
                  <a:lnTo>
                    <a:pt x="3000" y="43"/>
                  </a:lnTo>
                  <a:cubicBezTo>
                    <a:pt x="3000" y="22"/>
                    <a:pt x="2958" y="22"/>
                    <a:pt x="2958" y="22"/>
                  </a:cubicBezTo>
                  <a:lnTo>
                    <a:pt x="2937" y="43"/>
                  </a:lnTo>
                  <a:lnTo>
                    <a:pt x="2937" y="22"/>
                  </a:lnTo>
                  <a:cubicBezTo>
                    <a:pt x="2909" y="22"/>
                    <a:pt x="2862" y="31"/>
                    <a:pt x="2828" y="31"/>
                  </a:cubicBezTo>
                  <a:cubicBezTo>
                    <a:pt x="2810" y="31"/>
                    <a:pt x="2796" y="29"/>
                    <a:pt x="2789" y="22"/>
                  </a:cubicBezTo>
                  <a:lnTo>
                    <a:pt x="2430" y="22"/>
                  </a:lnTo>
                  <a:cubicBezTo>
                    <a:pt x="2409" y="43"/>
                    <a:pt x="2388" y="43"/>
                    <a:pt x="2346" y="43"/>
                  </a:cubicBezTo>
                  <a:lnTo>
                    <a:pt x="2324" y="22"/>
                  </a:lnTo>
                  <a:cubicBezTo>
                    <a:pt x="2303" y="22"/>
                    <a:pt x="2261" y="43"/>
                    <a:pt x="2240" y="43"/>
                  </a:cubicBezTo>
                  <a:cubicBezTo>
                    <a:pt x="2226" y="43"/>
                    <a:pt x="2212" y="33"/>
                    <a:pt x="2191" y="33"/>
                  </a:cubicBezTo>
                  <a:cubicBezTo>
                    <a:pt x="2181" y="33"/>
                    <a:pt x="2170" y="36"/>
                    <a:pt x="2155" y="43"/>
                  </a:cubicBezTo>
                  <a:cubicBezTo>
                    <a:pt x="2134" y="43"/>
                    <a:pt x="2113" y="43"/>
                    <a:pt x="2113" y="22"/>
                  </a:cubicBezTo>
                  <a:cubicBezTo>
                    <a:pt x="2113" y="29"/>
                    <a:pt x="2106" y="31"/>
                    <a:pt x="2097" y="31"/>
                  </a:cubicBezTo>
                  <a:cubicBezTo>
                    <a:pt x="2078" y="31"/>
                    <a:pt x="2050" y="22"/>
                    <a:pt x="2050" y="22"/>
                  </a:cubicBezTo>
                  <a:cubicBezTo>
                    <a:pt x="2050" y="22"/>
                    <a:pt x="1800" y="18"/>
                    <a:pt x="1475" y="18"/>
                  </a:cubicBezTo>
                  <a:cubicBezTo>
                    <a:pt x="989" y="18"/>
                    <a:pt x="335" y="26"/>
                    <a:pt x="106" y="64"/>
                  </a:cubicBezTo>
                  <a:cubicBezTo>
                    <a:pt x="85" y="85"/>
                    <a:pt x="43" y="85"/>
                    <a:pt x="64" y="85"/>
                  </a:cubicBezTo>
                  <a:lnTo>
                    <a:pt x="22" y="85"/>
                  </a:lnTo>
                  <a:cubicBezTo>
                    <a:pt x="64" y="85"/>
                    <a:pt x="1" y="106"/>
                    <a:pt x="43" y="106"/>
                  </a:cubicBezTo>
                  <a:lnTo>
                    <a:pt x="85" y="106"/>
                  </a:lnTo>
                  <a:cubicBezTo>
                    <a:pt x="99" y="106"/>
                    <a:pt x="113" y="97"/>
                    <a:pt x="134" y="97"/>
                  </a:cubicBezTo>
                  <a:cubicBezTo>
                    <a:pt x="144" y="97"/>
                    <a:pt x="156" y="99"/>
                    <a:pt x="170" y="106"/>
                  </a:cubicBezTo>
                  <a:lnTo>
                    <a:pt x="191" y="106"/>
                  </a:lnTo>
                  <a:cubicBezTo>
                    <a:pt x="191" y="106"/>
                    <a:pt x="191" y="127"/>
                    <a:pt x="191" y="127"/>
                  </a:cubicBezTo>
                  <a:lnTo>
                    <a:pt x="254" y="127"/>
                  </a:lnTo>
                  <a:cubicBezTo>
                    <a:pt x="268" y="127"/>
                    <a:pt x="292" y="118"/>
                    <a:pt x="312" y="118"/>
                  </a:cubicBezTo>
                  <a:cubicBezTo>
                    <a:pt x="322" y="118"/>
                    <a:pt x="332" y="120"/>
                    <a:pt x="339" y="127"/>
                  </a:cubicBezTo>
                  <a:lnTo>
                    <a:pt x="423" y="127"/>
                  </a:lnTo>
                  <a:cubicBezTo>
                    <a:pt x="444" y="127"/>
                    <a:pt x="487" y="127"/>
                    <a:pt x="487" y="148"/>
                  </a:cubicBezTo>
                  <a:cubicBezTo>
                    <a:pt x="529" y="148"/>
                    <a:pt x="508" y="127"/>
                    <a:pt x="550" y="127"/>
                  </a:cubicBezTo>
                  <a:cubicBezTo>
                    <a:pt x="550" y="127"/>
                    <a:pt x="508" y="127"/>
                    <a:pt x="529" y="148"/>
                  </a:cubicBezTo>
                  <a:lnTo>
                    <a:pt x="592" y="127"/>
                  </a:lnTo>
                  <a:lnTo>
                    <a:pt x="592" y="127"/>
                  </a:lnTo>
                  <a:cubicBezTo>
                    <a:pt x="592" y="148"/>
                    <a:pt x="571" y="148"/>
                    <a:pt x="550" y="148"/>
                  </a:cubicBezTo>
                  <a:cubicBezTo>
                    <a:pt x="698" y="148"/>
                    <a:pt x="761" y="170"/>
                    <a:pt x="888" y="170"/>
                  </a:cubicBezTo>
                  <a:lnTo>
                    <a:pt x="867" y="170"/>
                  </a:lnTo>
                  <a:cubicBezTo>
                    <a:pt x="951" y="170"/>
                    <a:pt x="994" y="191"/>
                    <a:pt x="1078" y="191"/>
                  </a:cubicBezTo>
                  <a:lnTo>
                    <a:pt x="1416" y="191"/>
                  </a:lnTo>
                  <a:cubicBezTo>
                    <a:pt x="1437" y="191"/>
                    <a:pt x="1458" y="191"/>
                    <a:pt x="1480" y="170"/>
                  </a:cubicBezTo>
                  <a:lnTo>
                    <a:pt x="1480" y="170"/>
                  </a:lnTo>
                  <a:cubicBezTo>
                    <a:pt x="1480" y="191"/>
                    <a:pt x="1458" y="191"/>
                    <a:pt x="1501" y="191"/>
                  </a:cubicBezTo>
                  <a:lnTo>
                    <a:pt x="2684" y="191"/>
                  </a:lnTo>
                  <a:cubicBezTo>
                    <a:pt x="2701" y="195"/>
                    <a:pt x="2717" y="197"/>
                    <a:pt x="2732" y="197"/>
                  </a:cubicBezTo>
                  <a:cubicBezTo>
                    <a:pt x="2772" y="197"/>
                    <a:pt x="2803" y="185"/>
                    <a:pt x="2836" y="185"/>
                  </a:cubicBezTo>
                  <a:cubicBezTo>
                    <a:pt x="2848" y="185"/>
                    <a:pt x="2860" y="186"/>
                    <a:pt x="2874" y="191"/>
                  </a:cubicBezTo>
                  <a:cubicBezTo>
                    <a:pt x="2972" y="191"/>
                    <a:pt x="3052" y="200"/>
                    <a:pt x="3132" y="200"/>
                  </a:cubicBezTo>
                  <a:cubicBezTo>
                    <a:pt x="3172" y="200"/>
                    <a:pt x="3212" y="198"/>
                    <a:pt x="3254" y="191"/>
                  </a:cubicBezTo>
                  <a:lnTo>
                    <a:pt x="3465" y="191"/>
                  </a:lnTo>
                  <a:lnTo>
                    <a:pt x="3507" y="170"/>
                  </a:lnTo>
                  <a:cubicBezTo>
                    <a:pt x="3507" y="191"/>
                    <a:pt x="3571" y="191"/>
                    <a:pt x="3592" y="191"/>
                  </a:cubicBezTo>
                  <a:cubicBezTo>
                    <a:pt x="3634" y="191"/>
                    <a:pt x="3698" y="170"/>
                    <a:pt x="3761" y="170"/>
                  </a:cubicBezTo>
                  <a:cubicBezTo>
                    <a:pt x="3761" y="191"/>
                    <a:pt x="3824" y="191"/>
                    <a:pt x="3867" y="191"/>
                  </a:cubicBezTo>
                  <a:lnTo>
                    <a:pt x="4162" y="191"/>
                  </a:lnTo>
                  <a:lnTo>
                    <a:pt x="4162" y="170"/>
                  </a:lnTo>
                  <a:lnTo>
                    <a:pt x="4204" y="170"/>
                  </a:lnTo>
                  <a:cubicBezTo>
                    <a:pt x="4215" y="180"/>
                    <a:pt x="4226" y="180"/>
                    <a:pt x="4236" y="180"/>
                  </a:cubicBezTo>
                  <a:cubicBezTo>
                    <a:pt x="4237" y="180"/>
                    <a:pt x="4238" y="180"/>
                    <a:pt x="4239" y="180"/>
                  </a:cubicBezTo>
                  <a:lnTo>
                    <a:pt x="4239" y="180"/>
                  </a:lnTo>
                  <a:cubicBezTo>
                    <a:pt x="4234" y="170"/>
                    <a:pt x="4251" y="170"/>
                    <a:pt x="4268" y="170"/>
                  </a:cubicBezTo>
                  <a:lnTo>
                    <a:pt x="4289" y="170"/>
                  </a:lnTo>
                  <a:cubicBezTo>
                    <a:pt x="4289" y="170"/>
                    <a:pt x="4310" y="170"/>
                    <a:pt x="4310" y="191"/>
                  </a:cubicBezTo>
                  <a:cubicBezTo>
                    <a:pt x="4395" y="191"/>
                    <a:pt x="4458" y="170"/>
                    <a:pt x="4564" y="170"/>
                  </a:cubicBezTo>
                  <a:cubicBezTo>
                    <a:pt x="4553" y="180"/>
                    <a:pt x="4569" y="180"/>
                    <a:pt x="4585" y="180"/>
                  </a:cubicBezTo>
                  <a:cubicBezTo>
                    <a:pt x="4601" y="180"/>
                    <a:pt x="4616" y="180"/>
                    <a:pt x="4606" y="191"/>
                  </a:cubicBezTo>
                  <a:cubicBezTo>
                    <a:pt x="4648" y="170"/>
                    <a:pt x="4585" y="170"/>
                    <a:pt x="4627" y="170"/>
                  </a:cubicBezTo>
                  <a:lnTo>
                    <a:pt x="4669" y="170"/>
                  </a:lnTo>
                  <a:cubicBezTo>
                    <a:pt x="4726" y="170"/>
                    <a:pt x="4772" y="179"/>
                    <a:pt x="4816" y="179"/>
                  </a:cubicBezTo>
                  <a:cubicBezTo>
                    <a:pt x="4838" y="179"/>
                    <a:pt x="4859" y="177"/>
                    <a:pt x="4880" y="170"/>
                  </a:cubicBezTo>
                  <a:lnTo>
                    <a:pt x="5028" y="170"/>
                  </a:lnTo>
                  <a:cubicBezTo>
                    <a:pt x="5028" y="170"/>
                    <a:pt x="5007" y="170"/>
                    <a:pt x="4986" y="191"/>
                  </a:cubicBezTo>
                  <a:cubicBezTo>
                    <a:pt x="5007" y="191"/>
                    <a:pt x="5071" y="191"/>
                    <a:pt x="5049" y="170"/>
                  </a:cubicBezTo>
                  <a:lnTo>
                    <a:pt x="5218" y="170"/>
                  </a:lnTo>
                  <a:cubicBezTo>
                    <a:pt x="5261" y="170"/>
                    <a:pt x="5261" y="191"/>
                    <a:pt x="5303" y="191"/>
                  </a:cubicBezTo>
                  <a:cubicBezTo>
                    <a:pt x="5451" y="170"/>
                    <a:pt x="5620" y="170"/>
                    <a:pt x="5747" y="170"/>
                  </a:cubicBezTo>
                  <a:cubicBezTo>
                    <a:pt x="5789" y="170"/>
                    <a:pt x="5831" y="170"/>
                    <a:pt x="5873" y="148"/>
                  </a:cubicBezTo>
                  <a:lnTo>
                    <a:pt x="5873" y="170"/>
                  </a:lnTo>
                  <a:lnTo>
                    <a:pt x="6127" y="170"/>
                  </a:lnTo>
                  <a:cubicBezTo>
                    <a:pt x="6148" y="174"/>
                    <a:pt x="6166" y="175"/>
                    <a:pt x="6181" y="175"/>
                  </a:cubicBezTo>
                  <a:cubicBezTo>
                    <a:pt x="6243" y="175"/>
                    <a:pt x="6270" y="148"/>
                    <a:pt x="6338" y="148"/>
                  </a:cubicBezTo>
                  <a:lnTo>
                    <a:pt x="6359" y="148"/>
                  </a:lnTo>
                  <a:cubicBezTo>
                    <a:pt x="6401" y="148"/>
                    <a:pt x="6401" y="127"/>
                    <a:pt x="6422" y="127"/>
                  </a:cubicBezTo>
                  <a:cubicBezTo>
                    <a:pt x="6444" y="138"/>
                    <a:pt x="6465" y="138"/>
                    <a:pt x="6483" y="138"/>
                  </a:cubicBezTo>
                  <a:cubicBezTo>
                    <a:pt x="6502" y="138"/>
                    <a:pt x="6518" y="138"/>
                    <a:pt x="6528" y="148"/>
                  </a:cubicBezTo>
                  <a:cubicBezTo>
                    <a:pt x="6549" y="148"/>
                    <a:pt x="6570" y="127"/>
                    <a:pt x="6591" y="127"/>
                  </a:cubicBezTo>
                  <a:cubicBezTo>
                    <a:pt x="6613" y="148"/>
                    <a:pt x="6591" y="148"/>
                    <a:pt x="6634" y="148"/>
                  </a:cubicBezTo>
                  <a:lnTo>
                    <a:pt x="6634" y="127"/>
                  </a:lnTo>
                  <a:cubicBezTo>
                    <a:pt x="6655" y="127"/>
                    <a:pt x="6655" y="127"/>
                    <a:pt x="6655" y="148"/>
                  </a:cubicBezTo>
                  <a:cubicBezTo>
                    <a:pt x="6676" y="148"/>
                    <a:pt x="6676" y="127"/>
                    <a:pt x="6718" y="127"/>
                  </a:cubicBezTo>
                  <a:lnTo>
                    <a:pt x="6697" y="148"/>
                  </a:lnTo>
                  <a:lnTo>
                    <a:pt x="6782" y="148"/>
                  </a:lnTo>
                  <a:cubicBezTo>
                    <a:pt x="6782" y="127"/>
                    <a:pt x="6760" y="127"/>
                    <a:pt x="6782" y="127"/>
                  </a:cubicBezTo>
                  <a:lnTo>
                    <a:pt x="7014" y="127"/>
                  </a:lnTo>
                  <a:cubicBezTo>
                    <a:pt x="6993" y="127"/>
                    <a:pt x="6993" y="127"/>
                    <a:pt x="6993" y="106"/>
                  </a:cubicBezTo>
                  <a:lnTo>
                    <a:pt x="6993" y="106"/>
                  </a:lnTo>
                  <a:cubicBezTo>
                    <a:pt x="7000" y="113"/>
                    <a:pt x="7007" y="116"/>
                    <a:pt x="7015" y="116"/>
                  </a:cubicBezTo>
                  <a:cubicBezTo>
                    <a:pt x="7026" y="116"/>
                    <a:pt x="7038" y="111"/>
                    <a:pt x="7054" y="108"/>
                  </a:cubicBezTo>
                  <a:lnTo>
                    <a:pt x="7054" y="108"/>
                  </a:lnTo>
                  <a:cubicBezTo>
                    <a:pt x="7035" y="127"/>
                    <a:pt x="7034" y="127"/>
                    <a:pt x="7014" y="127"/>
                  </a:cubicBezTo>
                  <a:lnTo>
                    <a:pt x="7077" y="127"/>
                  </a:lnTo>
                  <a:cubicBezTo>
                    <a:pt x="7095" y="127"/>
                    <a:pt x="7069" y="127"/>
                    <a:pt x="7071" y="116"/>
                  </a:cubicBezTo>
                  <a:lnTo>
                    <a:pt x="7071" y="116"/>
                  </a:lnTo>
                  <a:cubicBezTo>
                    <a:pt x="7071" y="116"/>
                    <a:pt x="7071" y="116"/>
                    <a:pt x="7071" y="116"/>
                  </a:cubicBezTo>
                  <a:cubicBezTo>
                    <a:pt x="7068" y="116"/>
                    <a:pt x="7064" y="114"/>
                    <a:pt x="7058" y="108"/>
                  </a:cubicBezTo>
                  <a:lnTo>
                    <a:pt x="7058" y="108"/>
                  </a:lnTo>
                  <a:cubicBezTo>
                    <a:pt x="7064" y="107"/>
                    <a:pt x="7070" y="106"/>
                    <a:pt x="7077" y="106"/>
                  </a:cubicBezTo>
                  <a:cubicBezTo>
                    <a:pt x="7120" y="106"/>
                    <a:pt x="7098" y="127"/>
                    <a:pt x="7098" y="127"/>
                  </a:cubicBezTo>
                  <a:cubicBezTo>
                    <a:pt x="7141" y="106"/>
                    <a:pt x="7120" y="106"/>
                    <a:pt x="7162" y="106"/>
                  </a:cubicBezTo>
                  <a:cubicBezTo>
                    <a:pt x="7172" y="117"/>
                    <a:pt x="7188" y="117"/>
                    <a:pt x="7201" y="117"/>
                  </a:cubicBezTo>
                  <a:cubicBezTo>
                    <a:pt x="7215" y="117"/>
                    <a:pt x="7225" y="117"/>
                    <a:pt x="7225" y="127"/>
                  </a:cubicBezTo>
                  <a:lnTo>
                    <a:pt x="7289" y="127"/>
                  </a:lnTo>
                  <a:cubicBezTo>
                    <a:pt x="7310" y="120"/>
                    <a:pt x="7317" y="118"/>
                    <a:pt x="7319" y="118"/>
                  </a:cubicBezTo>
                  <a:lnTo>
                    <a:pt x="7319" y="118"/>
                  </a:lnTo>
                  <a:cubicBezTo>
                    <a:pt x="7324" y="118"/>
                    <a:pt x="7310" y="127"/>
                    <a:pt x="7352" y="127"/>
                  </a:cubicBezTo>
                  <a:lnTo>
                    <a:pt x="7436" y="127"/>
                  </a:lnTo>
                  <a:cubicBezTo>
                    <a:pt x="7436" y="127"/>
                    <a:pt x="7458" y="127"/>
                    <a:pt x="7458" y="148"/>
                  </a:cubicBezTo>
                  <a:lnTo>
                    <a:pt x="7542" y="148"/>
                  </a:lnTo>
                  <a:cubicBezTo>
                    <a:pt x="7521" y="138"/>
                    <a:pt x="7510" y="138"/>
                    <a:pt x="7500" y="138"/>
                  </a:cubicBezTo>
                  <a:cubicBezTo>
                    <a:pt x="7489" y="138"/>
                    <a:pt x="7479" y="138"/>
                    <a:pt x="7458" y="127"/>
                  </a:cubicBezTo>
                  <a:lnTo>
                    <a:pt x="7563" y="127"/>
                  </a:lnTo>
                  <a:cubicBezTo>
                    <a:pt x="7605" y="127"/>
                    <a:pt x="7627" y="106"/>
                    <a:pt x="7669" y="106"/>
                  </a:cubicBezTo>
                  <a:cubicBezTo>
                    <a:pt x="7690" y="127"/>
                    <a:pt x="7648" y="127"/>
                    <a:pt x="7627" y="127"/>
                  </a:cubicBezTo>
                  <a:lnTo>
                    <a:pt x="7796" y="127"/>
                  </a:lnTo>
                  <a:cubicBezTo>
                    <a:pt x="7852" y="127"/>
                    <a:pt x="7875" y="111"/>
                    <a:pt x="7909" y="107"/>
                  </a:cubicBezTo>
                  <a:lnTo>
                    <a:pt x="7909" y="107"/>
                  </a:lnTo>
                  <a:cubicBezTo>
                    <a:pt x="7931" y="111"/>
                    <a:pt x="7962" y="127"/>
                    <a:pt x="7943" y="127"/>
                  </a:cubicBezTo>
                  <a:lnTo>
                    <a:pt x="8007" y="127"/>
                  </a:lnTo>
                  <a:cubicBezTo>
                    <a:pt x="8007" y="106"/>
                    <a:pt x="7986" y="106"/>
                    <a:pt x="8007" y="106"/>
                  </a:cubicBezTo>
                  <a:lnTo>
                    <a:pt x="8070" y="106"/>
                  </a:lnTo>
                  <a:cubicBezTo>
                    <a:pt x="8070" y="117"/>
                    <a:pt x="8081" y="122"/>
                    <a:pt x="8091" y="122"/>
                  </a:cubicBezTo>
                  <a:cubicBezTo>
                    <a:pt x="8102" y="122"/>
                    <a:pt x="8112" y="117"/>
                    <a:pt x="8112" y="106"/>
                  </a:cubicBezTo>
                  <a:lnTo>
                    <a:pt x="8345" y="106"/>
                  </a:lnTo>
                  <a:cubicBezTo>
                    <a:pt x="8345" y="106"/>
                    <a:pt x="8345" y="127"/>
                    <a:pt x="8345" y="127"/>
                  </a:cubicBezTo>
                  <a:cubicBezTo>
                    <a:pt x="8366" y="127"/>
                    <a:pt x="8345" y="106"/>
                    <a:pt x="8366" y="106"/>
                  </a:cubicBezTo>
                  <a:cubicBezTo>
                    <a:pt x="8366" y="117"/>
                    <a:pt x="8376" y="117"/>
                    <a:pt x="8384" y="117"/>
                  </a:cubicBezTo>
                  <a:cubicBezTo>
                    <a:pt x="8392" y="117"/>
                    <a:pt x="8398" y="117"/>
                    <a:pt x="8387" y="127"/>
                  </a:cubicBezTo>
                  <a:lnTo>
                    <a:pt x="8450" y="127"/>
                  </a:lnTo>
                  <a:cubicBezTo>
                    <a:pt x="8535" y="106"/>
                    <a:pt x="8535" y="106"/>
                    <a:pt x="8598" y="106"/>
                  </a:cubicBezTo>
                  <a:lnTo>
                    <a:pt x="8577" y="106"/>
                  </a:lnTo>
                  <a:cubicBezTo>
                    <a:pt x="8598" y="96"/>
                    <a:pt x="8609" y="96"/>
                    <a:pt x="8617" y="96"/>
                  </a:cubicBezTo>
                  <a:cubicBezTo>
                    <a:pt x="8625" y="96"/>
                    <a:pt x="8630" y="96"/>
                    <a:pt x="8640" y="85"/>
                  </a:cubicBezTo>
                  <a:lnTo>
                    <a:pt x="8640" y="85"/>
                  </a:lnTo>
                  <a:cubicBezTo>
                    <a:pt x="8623" y="103"/>
                    <a:pt x="8665" y="106"/>
                    <a:pt x="8704" y="106"/>
                  </a:cubicBezTo>
                  <a:lnTo>
                    <a:pt x="8704" y="106"/>
                  </a:lnTo>
                  <a:lnTo>
                    <a:pt x="8746" y="85"/>
                  </a:lnTo>
                  <a:cubicBezTo>
                    <a:pt x="8746" y="85"/>
                    <a:pt x="8746" y="106"/>
                    <a:pt x="8746" y="106"/>
                  </a:cubicBezTo>
                  <a:cubicBezTo>
                    <a:pt x="8753" y="99"/>
                    <a:pt x="8763" y="97"/>
                    <a:pt x="8772" y="97"/>
                  </a:cubicBezTo>
                  <a:cubicBezTo>
                    <a:pt x="8791" y="97"/>
                    <a:pt x="8809" y="106"/>
                    <a:pt x="8809" y="106"/>
                  </a:cubicBezTo>
                  <a:lnTo>
                    <a:pt x="8894" y="106"/>
                  </a:lnTo>
                  <a:cubicBezTo>
                    <a:pt x="8908" y="99"/>
                    <a:pt x="8917" y="97"/>
                    <a:pt x="8924" y="97"/>
                  </a:cubicBezTo>
                  <a:cubicBezTo>
                    <a:pt x="8939" y="97"/>
                    <a:pt x="8943" y="106"/>
                    <a:pt x="8957" y="106"/>
                  </a:cubicBezTo>
                  <a:cubicBezTo>
                    <a:pt x="8957" y="106"/>
                    <a:pt x="8936" y="85"/>
                    <a:pt x="8978" y="85"/>
                  </a:cubicBezTo>
                  <a:cubicBezTo>
                    <a:pt x="8978" y="96"/>
                    <a:pt x="8994" y="96"/>
                    <a:pt x="9010" y="96"/>
                  </a:cubicBezTo>
                  <a:cubicBezTo>
                    <a:pt x="9026" y="96"/>
                    <a:pt x="9042" y="96"/>
                    <a:pt x="9042" y="106"/>
                  </a:cubicBezTo>
                  <a:lnTo>
                    <a:pt x="9063" y="106"/>
                  </a:lnTo>
                  <a:cubicBezTo>
                    <a:pt x="9063" y="85"/>
                    <a:pt x="9126" y="85"/>
                    <a:pt x="9147" y="85"/>
                  </a:cubicBezTo>
                  <a:cubicBezTo>
                    <a:pt x="9147" y="96"/>
                    <a:pt x="9158" y="96"/>
                    <a:pt x="9171" y="96"/>
                  </a:cubicBezTo>
                  <a:cubicBezTo>
                    <a:pt x="9184" y="96"/>
                    <a:pt x="9200" y="96"/>
                    <a:pt x="9211" y="106"/>
                  </a:cubicBezTo>
                  <a:cubicBezTo>
                    <a:pt x="9211" y="96"/>
                    <a:pt x="9227" y="96"/>
                    <a:pt x="9243" y="96"/>
                  </a:cubicBezTo>
                  <a:cubicBezTo>
                    <a:pt x="9258" y="96"/>
                    <a:pt x="9274" y="96"/>
                    <a:pt x="9274" y="85"/>
                  </a:cubicBezTo>
                  <a:cubicBezTo>
                    <a:pt x="9295" y="85"/>
                    <a:pt x="9295" y="106"/>
                    <a:pt x="9295" y="106"/>
                  </a:cubicBezTo>
                  <a:lnTo>
                    <a:pt x="9485" y="106"/>
                  </a:lnTo>
                  <a:cubicBezTo>
                    <a:pt x="9485" y="85"/>
                    <a:pt x="9507" y="85"/>
                    <a:pt x="9528" y="85"/>
                  </a:cubicBezTo>
                  <a:cubicBezTo>
                    <a:pt x="9549" y="85"/>
                    <a:pt x="9528" y="106"/>
                    <a:pt x="9549" y="106"/>
                  </a:cubicBezTo>
                  <a:cubicBezTo>
                    <a:pt x="9528" y="106"/>
                    <a:pt x="9591" y="85"/>
                    <a:pt x="9549" y="85"/>
                  </a:cubicBezTo>
                  <a:cubicBezTo>
                    <a:pt x="9549" y="85"/>
                    <a:pt x="9558" y="76"/>
                    <a:pt x="9571" y="76"/>
                  </a:cubicBezTo>
                  <a:cubicBezTo>
                    <a:pt x="9577" y="76"/>
                    <a:pt x="9584" y="78"/>
                    <a:pt x="9591" y="85"/>
                  </a:cubicBezTo>
                  <a:lnTo>
                    <a:pt x="9612" y="85"/>
                  </a:lnTo>
                  <a:cubicBezTo>
                    <a:pt x="9626" y="78"/>
                    <a:pt x="9636" y="76"/>
                    <a:pt x="9643" y="76"/>
                  </a:cubicBezTo>
                  <a:cubicBezTo>
                    <a:pt x="9657" y="76"/>
                    <a:pt x="9661" y="85"/>
                    <a:pt x="9676" y="85"/>
                  </a:cubicBezTo>
                  <a:cubicBezTo>
                    <a:pt x="9654" y="85"/>
                    <a:pt x="9633" y="106"/>
                    <a:pt x="9676" y="106"/>
                  </a:cubicBezTo>
                  <a:cubicBezTo>
                    <a:pt x="9676" y="106"/>
                    <a:pt x="9697" y="106"/>
                    <a:pt x="9718" y="127"/>
                  </a:cubicBezTo>
                  <a:lnTo>
                    <a:pt x="9697" y="106"/>
                  </a:lnTo>
                  <a:cubicBezTo>
                    <a:pt x="9697" y="106"/>
                    <a:pt x="9715" y="97"/>
                    <a:pt x="9728" y="97"/>
                  </a:cubicBezTo>
                  <a:cubicBezTo>
                    <a:pt x="9728" y="97"/>
                    <a:pt x="9729" y="97"/>
                    <a:pt x="9729" y="97"/>
                  </a:cubicBezTo>
                  <a:lnTo>
                    <a:pt x="9729" y="97"/>
                  </a:lnTo>
                  <a:cubicBezTo>
                    <a:pt x="9730" y="85"/>
                    <a:pt x="9799" y="85"/>
                    <a:pt x="9781" y="85"/>
                  </a:cubicBezTo>
                  <a:lnTo>
                    <a:pt x="9823" y="85"/>
                  </a:lnTo>
                  <a:cubicBezTo>
                    <a:pt x="9781" y="85"/>
                    <a:pt x="9845" y="85"/>
                    <a:pt x="9823" y="106"/>
                  </a:cubicBezTo>
                  <a:cubicBezTo>
                    <a:pt x="9845" y="85"/>
                    <a:pt x="9802" y="85"/>
                    <a:pt x="9823" y="85"/>
                  </a:cubicBezTo>
                  <a:lnTo>
                    <a:pt x="9866" y="85"/>
                  </a:lnTo>
                  <a:lnTo>
                    <a:pt x="9887" y="106"/>
                  </a:lnTo>
                  <a:cubicBezTo>
                    <a:pt x="9887" y="85"/>
                    <a:pt x="9866" y="85"/>
                    <a:pt x="9887" y="85"/>
                  </a:cubicBezTo>
                  <a:lnTo>
                    <a:pt x="9929" y="85"/>
                  </a:lnTo>
                  <a:cubicBezTo>
                    <a:pt x="9908" y="106"/>
                    <a:pt x="9908" y="106"/>
                    <a:pt x="9887" y="106"/>
                  </a:cubicBezTo>
                  <a:lnTo>
                    <a:pt x="9971" y="106"/>
                  </a:lnTo>
                  <a:cubicBezTo>
                    <a:pt x="9950" y="85"/>
                    <a:pt x="9929" y="85"/>
                    <a:pt x="9971" y="85"/>
                  </a:cubicBezTo>
                  <a:lnTo>
                    <a:pt x="10204" y="85"/>
                  </a:lnTo>
                  <a:cubicBezTo>
                    <a:pt x="10211" y="92"/>
                    <a:pt x="10225" y="94"/>
                    <a:pt x="10243" y="94"/>
                  </a:cubicBezTo>
                  <a:cubicBezTo>
                    <a:pt x="10279" y="94"/>
                    <a:pt x="10330" y="85"/>
                    <a:pt x="10373" y="85"/>
                  </a:cubicBezTo>
                  <a:cubicBezTo>
                    <a:pt x="10362" y="75"/>
                    <a:pt x="10367" y="75"/>
                    <a:pt x="10375" y="75"/>
                  </a:cubicBezTo>
                  <a:cubicBezTo>
                    <a:pt x="10383" y="75"/>
                    <a:pt x="10394" y="75"/>
                    <a:pt x="10394" y="64"/>
                  </a:cubicBezTo>
                  <a:cubicBezTo>
                    <a:pt x="10394" y="85"/>
                    <a:pt x="10457" y="85"/>
                    <a:pt x="10415" y="85"/>
                  </a:cubicBezTo>
                  <a:lnTo>
                    <a:pt x="10436" y="85"/>
                  </a:lnTo>
                  <a:cubicBezTo>
                    <a:pt x="10457" y="85"/>
                    <a:pt x="10394" y="85"/>
                    <a:pt x="10415" y="106"/>
                  </a:cubicBezTo>
                  <a:cubicBezTo>
                    <a:pt x="10457" y="106"/>
                    <a:pt x="10478" y="85"/>
                    <a:pt x="10521" y="85"/>
                  </a:cubicBezTo>
                  <a:cubicBezTo>
                    <a:pt x="10510" y="96"/>
                    <a:pt x="10515" y="96"/>
                    <a:pt x="10523" y="96"/>
                  </a:cubicBezTo>
                  <a:cubicBezTo>
                    <a:pt x="10531" y="96"/>
                    <a:pt x="10541" y="96"/>
                    <a:pt x="10542" y="105"/>
                  </a:cubicBezTo>
                  <a:lnTo>
                    <a:pt x="10542" y="105"/>
                  </a:lnTo>
                  <a:cubicBezTo>
                    <a:pt x="10574" y="101"/>
                    <a:pt x="10548" y="85"/>
                    <a:pt x="10584" y="85"/>
                  </a:cubicBezTo>
                  <a:lnTo>
                    <a:pt x="10605" y="85"/>
                  </a:lnTo>
                  <a:cubicBezTo>
                    <a:pt x="10612" y="92"/>
                    <a:pt x="10619" y="94"/>
                    <a:pt x="10625" y="94"/>
                  </a:cubicBezTo>
                  <a:cubicBezTo>
                    <a:pt x="10626" y="94"/>
                    <a:pt x="10626" y="94"/>
                    <a:pt x="10627" y="94"/>
                  </a:cubicBezTo>
                  <a:lnTo>
                    <a:pt x="10627" y="94"/>
                  </a:lnTo>
                  <a:cubicBezTo>
                    <a:pt x="10627" y="94"/>
                    <a:pt x="10627" y="94"/>
                    <a:pt x="10628" y="94"/>
                  </a:cubicBezTo>
                  <a:cubicBezTo>
                    <a:pt x="10633" y="94"/>
                    <a:pt x="10640" y="92"/>
                    <a:pt x="10647" y="85"/>
                  </a:cubicBezTo>
                  <a:lnTo>
                    <a:pt x="10647" y="85"/>
                  </a:lnTo>
                  <a:cubicBezTo>
                    <a:pt x="10647" y="85"/>
                    <a:pt x="10638" y="94"/>
                    <a:pt x="10627" y="94"/>
                  </a:cubicBezTo>
                  <a:lnTo>
                    <a:pt x="10627" y="94"/>
                  </a:lnTo>
                  <a:cubicBezTo>
                    <a:pt x="10616" y="94"/>
                    <a:pt x="10613" y="85"/>
                    <a:pt x="10626" y="85"/>
                  </a:cubicBezTo>
                  <a:lnTo>
                    <a:pt x="10690" y="85"/>
                  </a:lnTo>
                  <a:cubicBezTo>
                    <a:pt x="10658" y="75"/>
                    <a:pt x="10647" y="75"/>
                    <a:pt x="10637" y="75"/>
                  </a:cubicBezTo>
                  <a:cubicBezTo>
                    <a:pt x="10626" y="75"/>
                    <a:pt x="10616" y="75"/>
                    <a:pt x="10584" y="64"/>
                  </a:cubicBezTo>
                  <a:cubicBezTo>
                    <a:pt x="10584" y="64"/>
                    <a:pt x="10584" y="85"/>
                    <a:pt x="10542" y="85"/>
                  </a:cubicBezTo>
                  <a:cubicBezTo>
                    <a:pt x="10563" y="64"/>
                    <a:pt x="10542" y="64"/>
                    <a:pt x="10542" y="64"/>
                  </a:cubicBezTo>
                  <a:lnTo>
                    <a:pt x="10499" y="64"/>
                  </a:lnTo>
                  <a:cubicBezTo>
                    <a:pt x="10478" y="57"/>
                    <a:pt x="10462" y="55"/>
                    <a:pt x="10448" y="55"/>
                  </a:cubicBezTo>
                  <a:cubicBezTo>
                    <a:pt x="10420" y="55"/>
                    <a:pt x="10401" y="64"/>
                    <a:pt x="10373" y="64"/>
                  </a:cubicBezTo>
                  <a:lnTo>
                    <a:pt x="10288" y="64"/>
                  </a:lnTo>
                  <a:cubicBezTo>
                    <a:pt x="10309" y="43"/>
                    <a:pt x="10309" y="43"/>
                    <a:pt x="10309" y="43"/>
                  </a:cubicBezTo>
                  <a:lnTo>
                    <a:pt x="10309" y="43"/>
                  </a:lnTo>
                  <a:lnTo>
                    <a:pt x="10267" y="64"/>
                  </a:lnTo>
                  <a:cubicBezTo>
                    <a:pt x="10267" y="43"/>
                    <a:pt x="10246" y="43"/>
                    <a:pt x="10267" y="43"/>
                  </a:cubicBezTo>
                  <a:lnTo>
                    <a:pt x="10204" y="43"/>
                  </a:lnTo>
                  <a:cubicBezTo>
                    <a:pt x="10190" y="43"/>
                    <a:pt x="10147" y="52"/>
                    <a:pt x="10127" y="52"/>
                  </a:cubicBezTo>
                  <a:cubicBezTo>
                    <a:pt x="10117" y="52"/>
                    <a:pt x="10112" y="50"/>
                    <a:pt x="10119" y="43"/>
                  </a:cubicBezTo>
                  <a:lnTo>
                    <a:pt x="9908" y="43"/>
                  </a:lnTo>
                  <a:lnTo>
                    <a:pt x="9929" y="22"/>
                  </a:lnTo>
                  <a:lnTo>
                    <a:pt x="9929" y="22"/>
                  </a:lnTo>
                  <a:cubicBezTo>
                    <a:pt x="9921" y="29"/>
                    <a:pt x="9914" y="34"/>
                    <a:pt x="9908" y="37"/>
                  </a:cubicBezTo>
                  <a:lnTo>
                    <a:pt x="9908" y="37"/>
                  </a:lnTo>
                  <a:lnTo>
                    <a:pt x="9908" y="22"/>
                  </a:lnTo>
                  <a:lnTo>
                    <a:pt x="9866" y="43"/>
                  </a:lnTo>
                  <a:cubicBezTo>
                    <a:pt x="9845" y="43"/>
                    <a:pt x="9866" y="22"/>
                    <a:pt x="9845" y="22"/>
                  </a:cubicBezTo>
                  <a:lnTo>
                    <a:pt x="9845" y="43"/>
                  </a:lnTo>
                  <a:lnTo>
                    <a:pt x="9823" y="22"/>
                  </a:lnTo>
                  <a:cubicBezTo>
                    <a:pt x="9823" y="43"/>
                    <a:pt x="9802" y="43"/>
                    <a:pt x="9802" y="43"/>
                  </a:cubicBezTo>
                  <a:lnTo>
                    <a:pt x="9760" y="43"/>
                  </a:lnTo>
                  <a:cubicBezTo>
                    <a:pt x="9781" y="32"/>
                    <a:pt x="9776" y="32"/>
                    <a:pt x="9768" y="32"/>
                  </a:cubicBezTo>
                  <a:cubicBezTo>
                    <a:pt x="9760" y="32"/>
                    <a:pt x="9750" y="32"/>
                    <a:pt x="9760" y="22"/>
                  </a:cubicBezTo>
                  <a:lnTo>
                    <a:pt x="9697" y="22"/>
                  </a:lnTo>
                  <a:lnTo>
                    <a:pt x="9718" y="43"/>
                  </a:lnTo>
                  <a:cubicBezTo>
                    <a:pt x="9654" y="43"/>
                    <a:pt x="9697" y="22"/>
                    <a:pt x="9676" y="22"/>
                  </a:cubicBezTo>
                  <a:lnTo>
                    <a:pt x="9676" y="43"/>
                  </a:lnTo>
                  <a:cubicBezTo>
                    <a:pt x="9654" y="36"/>
                    <a:pt x="9636" y="33"/>
                    <a:pt x="9618" y="33"/>
                  </a:cubicBezTo>
                  <a:cubicBezTo>
                    <a:pt x="9584" y="33"/>
                    <a:pt x="9556" y="43"/>
                    <a:pt x="9528" y="43"/>
                  </a:cubicBezTo>
                  <a:cubicBezTo>
                    <a:pt x="9570" y="22"/>
                    <a:pt x="9549" y="22"/>
                    <a:pt x="9549" y="22"/>
                  </a:cubicBezTo>
                  <a:cubicBezTo>
                    <a:pt x="9528" y="22"/>
                    <a:pt x="9464" y="22"/>
                    <a:pt x="9422" y="43"/>
                  </a:cubicBezTo>
                  <a:cubicBezTo>
                    <a:pt x="9422" y="22"/>
                    <a:pt x="9401" y="22"/>
                    <a:pt x="9380" y="22"/>
                  </a:cubicBezTo>
                  <a:lnTo>
                    <a:pt x="9211" y="22"/>
                  </a:lnTo>
                  <a:cubicBezTo>
                    <a:pt x="9183" y="22"/>
                    <a:pt x="9164" y="31"/>
                    <a:pt x="9136" y="31"/>
                  </a:cubicBezTo>
                  <a:cubicBezTo>
                    <a:pt x="9122" y="31"/>
                    <a:pt x="9105" y="29"/>
                    <a:pt x="9084" y="22"/>
                  </a:cubicBezTo>
                  <a:lnTo>
                    <a:pt x="8493" y="22"/>
                  </a:lnTo>
                  <a:cubicBezTo>
                    <a:pt x="8464" y="22"/>
                    <a:pt x="8464" y="12"/>
                    <a:pt x="8449" y="12"/>
                  </a:cubicBezTo>
                  <a:cubicBezTo>
                    <a:pt x="8441" y="12"/>
                    <a:pt x="8429" y="15"/>
                    <a:pt x="8408" y="22"/>
                  </a:cubicBezTo>
                  <a:lnTo>
                    <a:pt x="8387" y="22"/>
                  </a:lnTo>
                  <a:lnTo>
                    <a:pt x="8387" y="1"/>
                  </a:lnTo>
                  <a:lnTo>
                    <a:pt x="8366" y="22"/>
                  </a:lnTo>
                  <a:lnTo>
                    <a:pt x="8345" y="22"/>
                  </a:lnTo>
                  <a:cubicBezTo>
                    <a:pt x="8334" y="11"/>
                    <a:pt x="8324" y="11"/>
                    <a:pt x="8310" y="11"/>
                  </a:cubicBezTo>
                  <a:cubicBezTo>
                    <a:pt x="8297" y="11"/>
                    <a:pt x="8281" y="11"/>
                    <a:pt x="8260" y="1"/>
                  </a:cubicBezTo>
                  <a:lnTo>
                    <a:pt x="8260" y="22"/>
                  </a:lnTo>
                  <a:cubicBezTo>
                    <a:pt x="8218" y="22"/>
                    <a:pt x="8157" y="12"/>
                    <a:pt x="8090" y="12"/>
                  </a:cubicBezTo>
                  <a:cubicBezTo>
                    <a:pt x="8056" y="12"/>
                    <a:pt x="8021" y="15"/>
                    <a:pt x="7986" y="22"/>
                  </a:cubicBezTo>
                  <a:lnTo>
                    <a:pt x="7986" y="1"/>
                  </a:lnTo>
                  <a:lnTo>
                    <a:pt x="7943" y="22"/>
                  </a:lnTo>
                  <a:cubicBezTo>
                    <a:pt x="7922" y="1"/>
                    <a:pt x="7965" y="1"/>
                    <a:pt x="7965" y="1"/>
                  </a:cubicBezTo>
                  <a:cubicBezTo>
                    <a:pt x="7901" y="1"/>
                    <a:pt x="7943" y="22"/>
                    <a:pt x="7880" y="22"/>
                  </a:cubicBezTo>
                  <a:cubicBezTo>
                    <a:pt x="7859" y="22"/>
                    <a:pt x="7901" y="22"/>
                    <a:pt x="7901" y="1"/>
                  </a:cubicBezTo>
                  <a:lnTo>
                    <a:pt x="7901" y="1"/>
                  </a:lnTo>
                  <a:cubicBezTo>
                    <a:pt x="7859" y="22"/>
                    <a:pt x="7796" y="22"/>
                    <a:pt x="7753" y="22"/>
                  </a:cubicBezTo>
                  <a:lnTo>
                    <a:pt x="7669" y="22"/>
                  </a:lnTo>
                  <a:cubicBezTo>
                    <a:pt x="7655" y="22"/>
                    <a:pt x="7650" y="12"/>
                    <a:pt x="7642" y="12"/>
                  </a:cubicBezTo>
                  <a:cubicBezTo>
                    <a:pt x="7638" y="12"/>
                    <a:pt x="7634" y="15"/>
                    <a:pt x="7627" y="22"/>
                  </a:cubicBezTo>
                  <a:lnTo>
                    <a:pt x="7648" y="1"/>
                  </a:lnTo>
                  <a:cubicBezTo>
                    <a:pt x="7620" y="1"/>
                    <a:pt x="7591" y="10"/>
                    <a:pt x="7576" y="10"/>
                  </a:cubicBezTo>
                  <a:cubicBezTo>
                    <a:pt x="7568" y="10"/>
                    <a:pt x="7563" y="8"/>
                    <a:pt x="7563" y="1"/>
                  </a:cubicBezTo>
                  <a:cubicBezTo>
                    <a:pt x="7563" y="1"/>
                    <a:pt x="7563" y="22"/>
                    <a:pt x="7542" y="22"/>
                  </a:cubicBezTo>
                  <a:cubicBezTo>
                    <a:pt x="7535" y="15"/>
                    <a:pt x="7526" y="12"/>
                    <a:pt x="7515" y="12"/>
                  </a:cubicBezTo>
                  <a:cubicBezTo>
                    <a:pt x="7493" y="12"/>
                    <a:pt x="7465" y="22"/>
                    <a:pt x="7436" y="22"/>
                  </a:cubicBezTo>
                  <a:cubicBezTo>
                    <a:pt x="7436" y="1"/>
                    <a:pt x="7458" y="1"/>
                    <a:pt x="7458" y="1"/>
                  </a:cubicBezTo>
                  <a:cubicBezTo>
                    <a:pt x="7436" y="1"/>
                    <a:pt x="7415" y="22"/>
                    <a:pt x="7415" y="22"/>
                  </a:cubicBezTo>
                  <a:lnTo>
                    <a:pt x="7415" y="1"/>
                  </a:lnTo>
                  <a:lnTo>
                    <a:pt x="7331" y="22"/>
                  </a:lnTo>
                  <a:cubicBezTo>
                    <a:pt x="7324" y="15"/>
                    <a:pt x="7312" y="12"/>
                    <a:pt x="7300" y="12"/>
                  </a:cubicBezTo>
                  <a:cubicBezTo>
                    <a:pt x="7274" y="12"/>
                    <a:pt x="7246" y="22"/>
                    <a:pt x="7246" y="22"/>
                  </a:cubicBezTo>
                  <a:lnTo>
                    <a:pt x="7183" y="22"/>
                  </a:lnTo>
                  <a:lnTo>
                    <a:pt x="7204" y="1"/>
                  </a:lnTo>
                  <a:cubicBezTo>
                    <a:pt x="7183" y="1"/>
                    <a:pt x="7162" y="22"/>
                    <a:pt x="7162" y="22"/>
                  </a:cubicBezTo>
                  <a:lnTo>
                    <a:pt x="7098" y="22"/>
                  </a:lnTo>
                  <a:cubicBezTo>
                    <a:pt x="7035" y="22"/>
                    <a:pt x="6993" y="1"/>
                    <a:pt x="6951" y="1"/>
                  </a:cubicBezTo>
                  <a:lnTo>
                    <a:pt x="6317" y="1"/>
                  </a:lnTo>
                  <a:cubicBezTo>
                    <a:pt x="6303" y="8"/>
                    <a:pt x="6291" y="10"/>
                    <a:pt x="6281" y="10"/>
                  </a:cubicBezTo>
                  <a:cubicBezTo>
                    <a:pt x="6261" y="10"/>
                    <a:pt x="6246" y="1"/>
                    <a:pt x="6232" y="1"/>
                  </a:cubicBezTo>
                  <a:lnTo>
                    <a:pt x="6169" y="1"/>
                  </a:lnTo>
                  <a:cubicBezTo>
                    <a:pt x="6127" y="1"/>
                    <a:pt x="6085" y="1"/>
                    <a:pt x="6021" y="22"/>
                  </a:cubicBezTo>
                  <a:cubicBezTo>
                    <a:pt x="6021" y="11"/>
                    <a:pt x="6016" y="11"/>
                    <a:pt x="6008" y="11"/>
                  </a:cubicBezTo>
                  <a:cubicBezTo>
                    <a:pt x="6000" y="11"/>
                    <a:pt x="5989" y="11"/>
                    <a:pt x="5979" y="1"/>
                  </a:cubicBezTo>
                  <a:lnTo>
                    <a:pt x="5979" y="22"/>
                  </a:lnTo>
                  <a:cubicBezTo>
                    <a:pt x="5894" y="22"/>
                    <a:pt x="5810" y="1"/>
                    <a:pt x="5725" y="1"/>
                  </a:cubicBezTo>
                  <a:lnTo>
                    <a:pt x="5430" y="1"/>
                  </a:lnTo>
                  <a:cubicBezTo>
                    <a:pt x="5409" y="1"/>
                    <a:pt x="5366" y="22"/>
                    <a:pt x="5324" y="22"/>
                  </a:cubicBezTo>
                  <a:lnTo>
                    <a:pt x="5324" y="1"/>
                  </a:lnTo>
                  <a:cubicBezTo>
                    <a:pt x="5261" y="22"/>
                    <a:pt x="5197" y="22"/>
                    <a:pt x="5134" y="22"/>
                  </a:cubicBezTo>
                  <a:cubicBezTo>
                    <a:pt x="5134" y="22"/>
                    <a:pt x="5126" y="14"/>
                    <a:pt x="5125" y="7"/>
                  </a:cubicBezTo>
                  <a:lnTo>
                    <a:pt x="5125" y="7"/>
                  </a:lnTo>
                  <a:cubicBezTo>
                    <a:pt x="5121" y="9"/>
                    <a:pt x="5117" y="10"/>
                    <a:pt x="5113" y="10"/>
                  </a:cubicBezTo>
                  <a:cubicBezTo>
                    <a:pt x="5099" y="10"/>
                    <a:pt x="5085" y="1"/>
                    <a:pt x="5071" y="1"/>
                  </a:cubicBezTo>
                  <a:lnTo>
                    <a:pt x="5092" y="22"/>
                  </a:lnTo>
                  <a:cubicBezTo>
                    <a:pt x="5071" y="22"/>
                    <a:pt x="5049" y="22"/>
                    <a:pt x="5028" y="1"/>
                  </a:cubicBezTo>
                  <a:lnTo>
                    <a:pt x="5007" y="22"/>
                  </a:lnTo>
                  <a:lnTo>
                    <a:pt x="4986" y="22"/>
                  </a:lnTo>
                  <a:lnTo>
                    <a:pt x="4965" y="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1" name="Google Shape;14911;p67"/>
            <p:cNvSpPr/>
            <p:nvPr/>
          </p:nvSpPr>
          <p:spPr>
            <a:xfrm>
              <a:off x="7578585" y="3355677"/>
              <a:ext cx="1682" cy="39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2" y="0"/>
                  </a:moveTo>
                  <a:lnTo>
                    <a:pt x="21" y="0"/>
                  </a:lnTo>
                  <a:cubicBezTo>
                    <a:pt x="21" y="0"/>
                    <a:pt x="21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2" name="Google Shape;14912;p67"/>
            <p:cNvSpPr/>
            <p:nvPr/>
          </p:nvSpPr>
          <p:spPr>
            <a:xfrm>
              <a:off x="7545527" y="335567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3" name="Google Shape;14913;p67"/>
            <p:cNvSpPr/>
            <p:nvPr/>
          </p:nvSpPr>
          <p:spPr>
            <a:xfrm>
              <a:off x="7537233" y="3356498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22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4" name="Google Shape;14914;p67"/>
            <p:cNvSpPr/>
            <p:nvPr/>
          </p:nvSpPr>
          <p:spPr>
            <a:xfrm>
              <a:off x="7599241" y="33548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5" name="Google Shape;14915;p67"/>
            <p:cNvSpPr/>
            <p:nvPr/>
          </p:nvSpPr>
          <p:spPr>
            <a:xfrm>
              <a:off x="7652133" y="335485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6" name="Google Shape;14916;p67"/>
            <p:cNvSpPr/>
            <p:nvPr/>
          </p:nvSpPr>
          <p:spPr>
            <a:xfrm>
              <a:off x="7648808" y="3354033"/>
              <a:ext cx="861" cy="391"/>
            </a:xfrm>
            <a:custGeom>
              <a:avLst/>
              <a:gdLst/>
              <a:ahLst/>
              <a:cxnLst/>
              <a:rect l="l" t="t" r="r" b="b"/>
              <a:pathLst>
                <a:path w="22" h="10" extrusionOk="0">
                  <a:moveTo>
                    <a:pt x="1" y="0"/>
                  </a:moveTo>
                  <a:cubicBezTo>
                    <a:pt x="8" y="7"/>
                    <a:pt x="12" y="9"/>
                    <a:pt x="15" y="9"/>
                  </a:cubicBezTo>
                  <a:cubicBezTo>
                    <a:pt x="22" y="9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7" name="Google Shape;14917;p67"/>
            <p:cNvSpPr/>
            <p:nvPr/>
          </p:nvSpPr>
          <p:spPr>
            <a:xfrm>
              <a:off x="7586018" y="335485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8" name="Google Shape;14918;p67"/>
            <p:cNvSpPr/>
            <p:nvPr/>
          </p:nvSpPr>
          <p:spPr>
            <a:xfrm>
              <a:off x="7647986" y="335485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19" name="Google Shape;14919;p67"/>
            <p:cNvSpPr/>
            <p:nvPr/>
          </p:nvSpPr>
          <p:spPr>
            <a:xfrm>
              <a:off x="7652955" y="335485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0" name="Google Shape;14920;p67"/>
            <p:cNvSpPr/>
            <p:nvPr/>
          </p:nvSpPr>
          <p:spPr>
            <a:xfrm>
              <a:off x="7618215" y="3354855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1" name="Google Shape;14921;p67"/>
            <p:cNvSpPr/>
            <p:nvPr/>
          </p:nvSpPr>
          <p:spPr>
            <a:xfrm>
              <a:off x="7644661" y="3354855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lnTo>
                    <a:pt x="22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2" name="Google Shape;14922;p67"/>
            <p:cNvSpPr/>
            <p:nvPr/>
          </p:nvSpPr>
          <p:spPr>
            <a:xfrm>
              <a:off x="7656241" y="335485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2" y="0"/>
                    <a:pt x="22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3" name="Google Shape;14923;p67"/>
            <p:cNvSpPr/>
            <p:nvPr/>
          </p:nvSpPr>
          <p:spPr>
            <a:xfrm>
              <a:off x="7629795" y="335485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cubicBezTo>
                    <a:pt x="1" y="0"/>
                    <a:pt x="22" y="0"/>
                    <a:pt x="2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4" name="Google Shape;14924;p67"/>
            <p:cNvSpPr/>
            <p:nvPr/>
          </p:nvSpPr>
          <p:spPr>
            <a:xfrm>
              <a:off x="7619075" y="3393703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21"/>
                    <a:pt x="0" y="21"/>
                    <a:pt x="0" y="0"/>
                  </a:cubicBezTo>
                  <a:cubicBezTo>
                    <a:pt x="0" y="21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5" name="Google Shape;14925;p67"/>
            <p:cNvSpPr/>
            <p:nvPr/>
          </p:nvSpPr>
          <p:spPr>
            <a:xfrm>
              <a:off x="7587661" y="339370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6" name="Google Shape;14926;p67"/>
            <p:cNvSpPr/>
            <p:nvPr/>
          </p:nvSpPr>
          <p:spPr>
            <a:xfrm>
              <a:off x="7638049" y="3394524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7" name="Google Shape;14927;p67"/>
            <p:cNvSpPr/>
            <p:nvPr/>
          </p:nvSpPr>
          <p:spPr>
            <a:xfrm>
              <a:off x="7520724" y="339452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8" name="Google Shape;14928;p67"/>
            <p:cNvSpPr/>
            <p:nvPr/>
          </p:nvSpPr>
          <p:spPr>
            <a:xfrm>
              <a:off x="7559571" y="339452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29" name="Google Shape;14929;p67"/>
            <p:cNvSpPr/>
            <p:nvPr/>
          </p:nvSpPr>
          <p:spPr>
            <a:xfrm>
              <a:off x="7647165" y="339616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ubicBezTo>
                    <a:pt x="0" y="0"/>
                    <a:pt x="0" y="0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0" name="Google Shape;14930;p67"/>
            <p:cNvSpPr/>
            <p:nvPr/>
          </p:nvSpPr>
          <p:spPr>
            <a:xfrm>
              <a:off x="7666999" y="3395346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1" name="Google Shape;14931;p67"/>
            <p:cNvSpPr/>
            <p:nvPr/>
          </p:nvSpPr>
          <p:spPr>
            <a:xfrm>
              <a:off x="7658745" y="339452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cubicBezTo>
                    <a:pt x="21" y="0"/>
                    <a:pt x="0" y="0"/>
                    <a:pt x="0" y="0"/>
                  </a:cubicBezTo>
                  <a:cubicBezTo>
                    <a:pt x="0" y="0"/>
                    <a:pt x="21" y="0"/>
                    <a:pt x="2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2" name="Google Shape;14932;p67"/>
            <p:cNvSpPr/>
            <p:nvPr/>
          </p:nvSpPr>
          <p:spPr>
            <a:xfrm>
              <a:off x="7658745" y="3394524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3" name="Google Shape;14933;p67"/>
            <p:cNvSpPr/>
            <p:nvPr/>
          </p:nvSpPr>
          <p:spPr>
            <a:xfrm>
              <a:off x="7276096" y="3400314"/>
              <a:ext cx="1682" cy="39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0"/>
                  </a:move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4" name="Google Shape;14934;p67"/>
            <p:cNvSpPr/>
            <p:nvPr/>
          </p:nvSpPr>
          <p:spPr>
            <a:xfrm>
              <a:off x="7459577" y="3395346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1" y="0"/>
                  </a:moveTo>
                  <a:cubicBezTo>
                    <a:pt x="0" y="0"/>
                    <a:pt x="0" y="0"/>
                    <a:pt x="0" y="21"/>
                  </a:cubicBezTo>
                  <a:lnTo>
                    <a:pt x="2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5" name="Google Shape;14935;p67"/>
            <p:cNvSpPr/>
            <p:nvPr/>
          </p:nvSpPr>
          <p:spPr>
            <a:xfrm>
              <a:off x="7276096" y="340195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6" name="Google Shape;14936;p67"/>
            <p:cNvSpPr/>
            <p:nvPr/>
          </p:nvSpPr>
          <p:spPr>
            <a:xfrm>
              <a:off x="7635585" y="3396989"/>
              <a:ext cx="1682" cy="39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cubicBezTo>
                    <a:pt x="43" y="1"/>
                    <a:pt x="1" y="1"/>
                    <a:pt x="1" y="1"/>
                  </a:cubicBezTo>
                  <a:cubicBezTo>
                    <a:pt x="22" y="1"/>
                    <a:pt x="43" y="1"/>
                    <a:pt x="43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7" name="Google Shape;14937;p67"/>
            <p:cNvSpPr/>
            <p:nvPr/>
          </p:nvSpPr>
          <p:spPr>
            <a:xfrm>
              <a:off x="7447175" y="34019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8" name="Google Shape;14938;p67"/>
            <p:cNvSpPr/>
            <p:nvPr/>
          </p:nvSpPr>
          <p:spPr>
            <a:xfrm>
              <a:off x="7276918" y="340195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39" name="Google Shape;14939;p67"/>
            <p:cNvSpPr/>
            <p:nvPr/>
          </p:nvSpPr>
          <p:spPr>
            <a:xfrm>
              <a:off x="7396747" y="339698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0" name="Google Shape;14940;p67"/>
            <p:cNvSpPr/>
            <p:nvPr/>
          </p:nvSpPr>
          <p:spPr>
            <a:xfrm>
              <a:off x="7393461" y="339698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21" y="1"/>
                    <a:pt x="2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1" name="Google Shape;14941;p67"/>
            <p:cNvSpPr/>
            <p:nvPr/>
          </p:nvSpPr>
          <p:spPr>
            <a:xfrm>
              <a:off x="7275274" y="3400314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" y="0"/>
                    <a:pt x="1" y="21"/>
                    <a:pt x="1" y="21"/>
                  </a:cubicBezTo>
                  <a:lnTo>
                    <a:pt x="22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2" name="Google Shape;14942;p67"/>
            <p:cNvSpPr/>
            <p:nvPr/>
          </p:nvSpPr>
          <p:spPr>
            <a:xfrm>
              <a:off x="7357078" y="3397811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1" y="1"/>
                    <a:pt x="22" y="1"/>
                    <a:pt x="22" y="1"/>
                  </a:cubicBezTo>
                  <a:cubicBezTo>
                    <a:pt x="22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3" name="Google Shape;14943;p67"/>
            <p:cNvSpPr/>
            <p:nvPr/>
          </p:nvSpPr>
          <p:spPr>
            <a:xfrm>
              <a:off x="7562858" y="339452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4" name="Google Shape;14944;p67"/>
            <p:cNvSpPr/>
            <p:nvPr/>
          </p:nvSpPr>
          <p:spPr>
            <a:xfrm>
              <a:off x="7538055" y="3398632"/>
              <a:ext cx="900" cy="861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22" y="1"/>
                  </a:moveTo>
                  <a:lnTo>
                    <a:pt x="22" y="1"/>
                  </a:lnTo>
                  <a:cubicBezTo>
                    <a:pt x="22" y="1"/>
                    <a:pt x="1" y="22"/>
                    <a:pt x="1" y="22"/>
                  </a:cubicBezTo>
                  <a:cubicBezTo>
                    <a:pt x="1" y="22"/>
                    <a:pt x="22" y="22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5" name="Google Shape;14945;p67"/>
            <p:cNvSpPr/>
            <p:nvPr/>
          </p:nvSpPr>
          <p:spPr>
            <a:xfrm>
              <a:off x="7534768" y="339945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cubicBezTo>
                    <a:pt x="0" y="1"/>
                    <a:pt x="0" y="1"/>
                    <a:pt x="22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6" name="Google Shape;14946;p67"/>
            <p:cNvSpPr/>
            <p:nvPr/>
          </p:nvSpPr>
          <p:spPr>
            <a:xfrm>
              <a:off x="7562036" y="339863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7" name="Google Shape;14947;p67"/>
            <p:cNvSpPr/>
            <p:nvPr/>
          </p:nvSpPr>
          <p:spPr>
            <a:xfrm>
              <a:off x="7556246" y="33994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8" name="Google Shape;14948;p67"/>
            <p:cNvSpPr/>
            <p:nvPr/>
          </p:nvSpPr>
          <p:spPr>
            <a:xfrm>
              <a:off x="7521545" y="340031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49" name="Google Shape;14949;p67"/>
            <p:cNvSpPr/>
            <p:nvPr/>
          </p:nvSpPr>
          <p:spPr>
            <a:xfrm>
              <a:off x="7273631" y="3393703"/>
              <a:ext cx="399206" cy="10759"/>
            </a:xfrm>
            <a:custGeom>
              <a:avLst/>
              <a:gdLst/>
              <a:ahLst/>
              <a:cxnLst/>
              <a:rect l="l" t="t" r="r" b="b"/>
              <a:pathLst>
                <a:path w="10204" h="275" extrusionOk="0">
                  <a:moveTo>
                    <a:pt x="4901" y="42"/>
                  </a:moveTo>
                  <a:cubicBezTo>
                    <a:pt x="4886" y="42"/>
                    <a:pt x="4892" y="42"/>
                    <a:pt x="4890" y="50"/>
                  </a:cubicBezTo>
                  <a:lnTo>
                    <a:pt x="4890" y="50"/>
                  </a:lnTo>
                  <a:cubicBezTo>
                    <a:pt x="4893" y="49"/>
                    <a:pt x="4897" y="46"/>
                    <a:pt x="4901" y="42"/>
                  </a:cubicBezTo>
                  <a:close/>
                  <a:moveTo>
                    <a:pt x="3042" y="85"/>
                  </a:moveTo>
                  <a:cubicBezTo>
                    <a:pt x="3043" y="85"/>
                    <a:pt x="3044" y="85"/>
                    <a:pt x="3045" y="85"/>
                  </a:cubicBezTo>
                  <a:lnTo>
                    <a:pt x="3045" y="85"/>
                  </a:lnTo>
                  <a:cubicBezTo>
                    <a:pt x="3051" y="85"/>
                    <a:pt x="3057" y="85"/>
                    <a:pt x="3063" y="85"/>
                  </a:cubicBezTo>
                  <a:close/>
                  <a:moveTo>
                    <a:pt x="2831" y="85"/>
                  </a:moveTo>
                  <a:cubicBezTo>
                    <a:pt x="2826" y="85"/>
                    <a:pt x="2825" y="86"/>
                    <a:pt x="2825" y="87"/>
                  </a:cubicBezTo>
                  <a:lnTo>
                    <a:pt x="2825" y="87"/>
                  </a:lnTo>
                  <a:lnTo>
                    <a:pt x="2831" y="85"/>
                  </a:lnTo>
                  <a:close/>
                  <a:moveTo>
                    <a:pt x="9189" y="85"/>
                  </a:moveTo>
                  <a:cubicBezTo>
                    <a:pt x="9189" y="85"/>
                    <a:pt x="9189" y="85"/>
                    <a:pt x="9189" y="106"/>
                  </a:cubicBezTo>
                  <a:cubicBezTo>
                    <a:pt x="9210" y="85"/>
                    <a:pt x="9189" y="85"/>
                    <a:pt x="9231" y="85"/>
                  </a:cubicBezTo>
                  <a:close/>
                  <a:moveTo>
                    <a:pt x="9253" y="105"/>
                  </a:moveTo>
                  <a:cubicBezTo>
                    <a:pt x="9253" y="106"/>
                    <a:pt x="9253" y="106"/>
                    <a:pt x="9253" y="106"/>
                  </a:cubicBezTo>
                  <a:lnTo>
                    <a:pt x="9274" y="106"/>
                  </a:lnTo>
                  <a:cubicBezTo>
                    <a:pt x="9265" y="106"/>
                    <a:pt x="9258" y="106"/>
                    <a:pt x="9253" y="105"/>
                  </a:cubicBezTo>
                  <a:close/>
                  <a:moveTo>
                    <a:pt x="7548" y="117"/>
                  </a:moveTo>
                  <a:cubicBezTo>
                    <a:pt x="7542" y="117"/>
                    <a:pt x="7542" y="127"/>
                    <a:pt x="7542" y="127"/>
                  </a:cubicBezTo>
                  <a:lnTo>
                    <a:pt x="7563" y="127"/>
                  </a:lnTo>
                  <a:cubicBezTo>
                    <a:pt x="7556" y="120"/>
                    <a:pt x="7551" y="117"/>
                    <a:pt x="7548" y="117"/>
                  </a:cubicBezTo>
                  <a:close/>
                  <a:moveTo>
                    <a:pt x="6893" y="139"/>
                  </a:moveTo>
                  <a:cubicBezTo>
                    <a:pt x="6877" y="139"/>
                    <a:pt x="6859" y="148"/>
                    <a:pt x="6887" y="148"/>
                  </a:cubicBezTo>
                  <a:cubicBezTo>
                    <a:pt x="6887" y="148"/>
                    <a:pt x="6887" y="148"/>
                    <a:pt x="6896" y="139"/>
                  </a:cubicBezTo>
                  <a:lnTo>
                    <a:pt x="6896" y="139"/>
                  </a:lnTo>
                  <a:cubicBezTo>
                    <a:pt x="6895" y="139"/>
                    <a:pt x="6894" y="139"/>
                    <a:pt x="6893" y="139"/>
                  </a:cubicBezTo>
                  <a:close/>
                  <a:moveTo>
                    <a:pt x="6464" y="154"/>
                  </a:moveTo>
                  <a:lnTo>
                    <a:pt x="6464" y="154"/>
                  </a:lnTo>
                  <a:cubicBezTo>
                    <a:pt x="6450" y="160"/>
                    <a:pt x="6436" y="169"/>
                    <a:pt x="6422" y="169"/>
                  </a:cubicBezTo>
                  <a:cubicBezTo>
                    <a:pt x="6441" y="169"/>
                    <a:pt x="6460" y="169"/>
                    <a:pt x="6464" y="154"/>
                  </a:cubicBezTo>
                  <a:close/>
                  <a:moveTo>
                    <a:pt x="4072" y="223"/>
                  </a:moveTo>
                  <a:cubicBezTo>
                    <a:pt x="4066" y="223"/>
                    <a:pt x="4056" y="232"/>
                    <a:pt x="4056" y="232"/>
                  </a:cubicBezTo>
                  <a:lnTo>
                    <a:pt x="4077" y="232"/>
                  </a:lnTo>
                  <a:cubicBezTo>
                    <a:pt x="4077" y="225"/>
                    <a:pt x="4075" y="223"/>
                    <a:pt x="4072" y="223"/>
                  </a:cubicBezTo>
                  <a:close/>
                  <a:moveTo>
                    <a:pt x="1416" y="254"/>
                  </a:moveTo>
                  <a:lnTo>
                    <a:pt x="1416" y="254"/>
                  </a:lnTo>
                  <a:cubicBezTo>
                    <a:pt x="1416" y="254"/>
                    <a:pt x="1402" y="267"/>
                    <a:pt x="1419" y="273"/>
                  </a:cubicBezTo>
                  <a:lnTo>
                    <a:pt x="1419" y="273"/>
                  </a:lnTo>
                  <a:cubicBezTo>
                    <a:pt x="1416" y="270"/>
                    <a:pt x="1416" y="265"/>
                    <a:pt x="1416" y="254"/>
                  </a:cubicBezTo>
                  <a:close/>
                  <a:moveTo>
                    <a:pt x="1419" y="273"/>
                  </a:moveTo>
                  <a:cubicBezTo>
                    <a:pt x="1422" y="275"/>
                    <a:pt x="1427" y="275"/>
                    <a:pt x="1437" y="275"/>
                  </a:cubicBezTo>
                  <a:cubicBezTo>
                    <a:pt x="1429" y="275"/>
                    <a:pt x="1423" y="274"/>
                    <a:pt x="1419" y="273"/>
                  </a:cubicBezTo>
                  <a:close/>
                  <a:moveTo>
                    <a:pt x="7626" y="0"/>
                  </a:moveTo>
                  <a:lnTo>
                    <a:pt x="7584" y="21"/>
                  </a:lnTo>
                  <a:cubicBezTo>
                    <a:pt x="7563" y="21"/>
                    <a:pt x="7584" y="21"/>
                    <a:pt x="7584" y="0"/>
                  </a:cubicBezTo>
                  <a:lnTo>
                    <a:pt x="7584" y="0"/>
                  </a:lnTo>
                  <a:cubicBezTo>
                    <a:pt x="7542" y="21"/>
                    <a:pt x="7563" y="21"/>
                    <a:pt x="7520" y="21"/>
                  </a:cubicBezTo>
                  <a:lnTo>
                    <a:pt x="6992" y="21"/>
                  </a:lnTo>
                  <a:cubicBezTo>
                    <a:pt x="6978" y="21"/>
                    <a:pt x="6945" y="31"/>
                    <a:pt x="6925" y="31"/>
                  </a:cubicBezTo>
                  <a:cubicBezTo>
                    <a:pt x="6915" y="31"/>
                    <a:pt x="6908" y="28"/>
                    <a:pt x="6908" y="21"/>
                  </a:cubicBezTo>
                  <a:cubicBezTo>
                    <a:pt x="6894" y="21"/>
                    <a:pt x="6880" y="31"/>
                    <a:pt x="6872" y="31"/>
                  </a:cubicBezTo>
                  <a:cubicBezTo>
                    <a:pt x="6868" y="31"/>
                    <a:pt x="6866" y="28"/>
                    <a:pt x="6866" y="21"/>
                  </a:cubicBezTo>
                  <a:cubicBezTo>
                    <a:pt x="6844" y="21"/>
                    <a:pt x="6823" y="21"/>
                    <a:pt x="6823" y="42"/>
                  </a:cubicBezTo>
                  <a:cubicBezTo>
                    <a:pt x="6813" y="32"/>
                    <a:pt x="6802" y="32"/>
                    <a:pt x="6792" y="32"/>
                  </a:cubicBezTo>
                  <a:cubicBezTo>
                    <a:pt x="6781" y="32"/>
                    <a:pt x="6771" y="32"/>
                    <a:pt x="6760" y="21"/>
                  </a:cubicBezTo>
                  <a:lnTo>
                    <a:pt x="6211" y="21"/>
                  </a:lnTo>
                  <a:cubicBezTo>
                    <a:pt x="6211" y="21"/>
                    <a:pt x="6169" y="21"/>
                    <a:pt x="6169" y="42"/>
                  </a:cubicBezTo>
                  <a:cubicBezTo>
                    <a:pt x="6126" y="42"/>
                    <a:pt x="6169" y="21"/>
                    <a:pt x="6147" y="21"/>
                  </a:cubicBezTo>
                  <a:cubicBezTo>
                    <a:pt x="6119" y="21"/>
                    <a:pt x="6110" y="31"/>
                    <a:pt x="6094" y="31"/>
                  </a:cubicBezTo>
                  <a:cubicBezTo>
                    <a:pt x="6086" y="31"/>
                    <a:pt x="6077" y="28"/>
                    <a:pt x="6063" y="21"/>
                  </a:cubicBezTo>
                  <a:lnTo>
                    <a:pt x="6021" y="21"/>
                  </a:lnTo>
                  <a:cubicBezTo>
                    <a:pt x="6000" y="32"/>
                    <a:pt x="5984" y="32"/>
                    <a:pt x="5970" y="32"/>
                  </a:cubicBezTo>
                  <a:cubicBezTo>
                    <a:pt x="5957" y="32"/>
                    <a:pt x="5947" y="32"/>
                    <a:pt x="5936" y="42"/>
                  </a:cubicBezTo>
                  <a:cubicBezTo>
                    <a:pt x="5915" y="42"/>
                    <a:pt x="5873" y="42"/>
                    <a:pt x="5894" y="21"/>
                  </a:cubicBezTo>
                  <a:lnTo>
                    <a:pt x="5894" y="21"/>
                  </a:lnTo>
                  <a:cubicBezTo>
                    <a:pt x="5831" y="42"/>
                    <a:pt x="5788" y="42"/>
                    <a:pt x="5746" y="42"/>
                  </a:cubicBezTo>
                  <a:cubicBezTo>
                    <a:pt x="5739" y="35"/>
                    <a:pt x="5734" y="33"/>
                    <a:pt x="5730" y="33"/>
                  </a:cubicBezTo>
                  <a:cubicBezTo>
                    <a:pt x="5723" y="33"/>
                    <a:pt x="5718" y="42"/>
                    <a:pt x="5704" y="42"/>
                  </a:cubicBezTo>
                  <a:lnTo>
                    <a:pt x="5471" y="42"/>
                  </a:lnTo>
                  <a:lnTo>
                    <a:pt x="5450" y="21"/>
                  </a:lnTo>
                  <a:lnTo>
                    <a:pt x="5450" y="42"/>
                  </a:lnTo>
                  <a:lnTo>
                    <a:pt x="5091" y="42"/>
                  </a:lnTo>
                  <a:cubicBezTo>
                    <a:pt x="5028" y="42"/>
                    <a:pt x="4964" y="63"/>
                    <a:pt x="4880" y="63"/>
                  </a:cubicBezTo>
                  <a:cubicBezTo>
                    <a:pt x="4886" y="57"/>
                    <a:pt x="4889" y="53"/>
                    <a:pt x="4890" y="50"/>
                  </a:cubicBezTo>
                  <a:lnTo>
                    <a:pt x="4890" y="50"/>
                  </a:lnTo>
                  <a:cubicBezTo>
                    <a:pt x="4886" y="51"/>
                    <a:pt x="4883" y="52"/>
                    <a:pt x="4880" y="52"/>
                  </a:cubicBezTo>
                  <a:cubicBezTo>
                    <a:pt x="4866" y="52"/>
                    <a:pt x="4852" y="42"/>
                    <a:pt x="4838" y="42"/>
                  </a:cubicBezTo>
                  <a:lnTo>
                    <a:pt x="4859" y="63"/>
                  </a:lnTo>
                  <a:cubicBezTo>
                    <a:pt x="4838" y="63"/>
                    <a:pt x="4817" y="63"/>
                    <a:pt x="4795" y="42"/>
                  </a:cubicBezTo>
                  <a:lnTo>
                    <a:pt x="4774" y="63"/>
                  </a:lnTo>
                  <a:lnTo>
                    <a:pt x="4753" y="63"/>
                  </a:lnTo>
                  <a:lnTo>
                    <a:pt x="4732" y="42"/>
                  </a:lnTo>
                  <a:cubicBezTo>
                    <a:pt x="4732" y="42"/>
                    <a:pt x="4690" y="63"/>
                    <a:pt x="4669" y="63"/>
                  </a:cubicBezTo>
                  <a:lnTo>
                    <a:pt x="4267" y="63"/>
                  </a:lnTo>
                  <a:cubicBezTo>
                    <a:pt x="4260" y="70"/>
                    <a:pt x="4249" y="73"/>
                    <a:pt x="4236" y="73"/>
                  </a:cubicBezTo>
                  <a:cubicBezTo>
                    <a:pt x="4211" y="73"/>
                    <a:pt x="4183" y="63"/>
                    <a:pt x="4183" y="63"/>
                  </a:cubicBezTo>
                  <a:lnTo>
                    <a:pt x="4141" y="63"/>
                  </a:lnTo>
                  <a:cubicBezTo>
                    <a:pt x="4141" y="63"/>
                    <a:pt x="4141" y="63"/>
                    <a:pt x="4119" y="85"/>
                  </a:cubicBezTo>
                  <a:cubicBezTo>
                    <a:pt x="4098" y="63"/>
                    <a:pt x="4098" y="63"/>
                    <a:pt x="4098" y="63"/>
                  </a:cubicBezTo>
                  <a:lnTo>
                    <a:pt x="4077" y="85"/>
                  </a:lnTo>
                  <a:cubicBezTo>
                    <a:pt x="4024" y="74"/>
                    <a:pt x="3956" y="74"/>
                    <a:pt x="3884" y="74"/>
                  </a:cubicBezTo>
                  <a:cubicBezTo>
                    <a:pt x="3813" y="74"/>
                    <a:pt x="3739" y="74"/>
                    <a:pt x="3676" y="63"/>
                  </a:cubicBezTo>
                  <a:cubicBezTo>
                    <a:pt x="3613" y="63"/>
                    <a:pt x="3528" y="85"/>
                    <a:pt x="3465" y="85"/>
                  </a:cubicBezTo>
                  <a:lnTo>
                    <a:pt x="3148" y="85"/>
                  </a:lnTo>
                  <a:cubicBezTo>
                    <a:pt x="3127" y="92"/>
                    <a:pt x="3115" y="94"/>
                    <a:pt x="3106" y="94"/>
                  </a:cubicBezTo>
                  <a:cubicBezTo>
                    <a:pt x="3090" y="94"/>
                    <a:pt x="3085" y="85"/>
                    <a:pt x="3045" y="85"/>
                  </a:cubicBezTo>
                  <a:lnTo>
                    <a:pt x="3045" y="85"/>
                  </a:lnTo>
                  <a:cubicBezTo>
                    <a:pt x="2992" y="85"/>
                    <a:pt x="2952" y="87"/>
                    <a:pt x="2894" y="106"/>
                  </a:cubicBezTo>
                  <a:cubicBezTo>
                    <a:pt x="2905" y="95"/>
                    <a:pt x="2900" y="95"/>
                    <a:pt x="2892" y="95"/>
                  </a:cubicBezTo>
                  <a:cubicBezTo>
                    <a:pt x="2884" y="95"/>
                    <a:pt x="2873" y="95"/>
                    <a:pt x="2873" y="85"/>
                  </a:cubicBezTo>
                  <a:lnTo>
                    <a:pt x="2873" y="106"/>
                  </a:lnTo>
                  <a:cubicBezTo>
                    <a:pt x="2857" y="106"/>
                    <a:pt x="2828" y="93"/>
                    <a:pt x="2825" y="87"/>
                  </a:cubicBezTo>
                  <a:lnTo>
                    <a:pt x="2825" y="87"/>
                  </a:lnTo>
                  <a:lnTo>
                    <a:pt x="2789" y="106"/>
                  </a:lnTo>
                  <a:lnTo>
                    <a:pt x="2789" y="85"/>
                  </a:lnTo>
                  <a:cubicBezTo>
                    <a:pt x="2775" y="85"/>
                    <a:pt x="2732" y="94"/>
                    <a:pt x="2700" y="94"/>
                  </a:cubicBezTo>
                  <a:cubicBezTo>
                    <a:pt x="2683" y="94"/>
                    <a:pt x="2669" y="92"/>
                    <a:pt x="2662" y="85"/>
                  </a:cubicBezTo>
                  <a:cubicBezTo>
                    <a:pt x="2577" y="106"/>
                    <a:pt x="2430" y="106"/>
                    <a:pt x="2324" y="106"/>
                  </a:cubicBezTo>
                  <a:lnTo>
                    <a:pt x="1944" y="106"/>
                  </a:lnTo>
                  <a:cubicBezTo>
                    <a:pt x="1944" y="106"/>
                    <a:pt x="465" y="106"/>
                    <a:pt x="106" y="169"/>
                  </a:cubicBezTo>
                  <a:cubicBezTo>
                    <a:pt x="85" y="169"/>
                    <a:pt x="43" y="190"/>
                    <a:pt x="64" y="190"/>
                  </a:cubicBezTo>
                  <a:lnTo>
                    <a:pt x="21" y="190"/>
                  </a:lnTo>
                  <a:cubicBezTo>
                    <a:pt x="64" y="190"/>
                    <a:pt x="0" y="211"/>
                    <a:pt x="43" y="211"/>
                  </a:cubicBezTo>
                  <a:lnTo>
                    <a:pt x="85" y="211"/>
                  </a:lnTo>
                  <a:cubicBezTo>
                    <a:pt x="106" y="211"/>
                    <a:pt x="106" y="190"/>
                    <a:pt x="148" y="190"/>
                  </a:cubicBezTo>
                  <a:cubicBezTo>
                    <a:pt x="169" y="190"/>
                    <a:pt x="169" y="211"/>
                    <a:pt x="169" y="211"/>
                  </a:cubicBezTo>
                  <a:lnTo>
                    <a:pt x="254" y="211"/>
                  </a:lnTo>
                  <a:cubicBezTo>
                    <a:pt x="254" y="218"/>
                    <a:pt x="259" y="221"/>
                    <a:pt x="266" y="221"/>
                  </a:cubicBezTo>
                  <a:cubicBezTo>
                    <a:pt x="280" y="221"/>
                    <a:pt x="303" y="211"/>
                    <a:pt x="317" y="211"/>
                  </a:cubicBezTo>
                  <a:cubicBezTo>
                    <a:pt x="296" y="232"/>
                    <a:pt x="317" y="232"/>
                    <a:pt x="317" y="232"/>
                  </a:cubicBezTo>
                  <a:lnTo>
                    <a:pt x="465" y="232"/>
                  </a:lnTo>
                  <a:cubicBezTo>
                    <a:pt x="493" y="232"/>
                    <a:pt x="493" y="223"/>
                    <a:pt x="503" y="223"/>
                  </a:cubicBezTo>
                  <a:cubicBezTo>
                    <a:pt x="507" y="223"/>
                    <a:pt x="514" y="225"/>
                    <a:pt x="528" y="232"/>
                  </a:cubicBezTo>
                  <a:cubicBezTo>
                    <a:pt x="630" y="232"/>
                    <a:pt x="704" y="259"/>
                    <a:pt x="784" y="259"/>
                  </a:cubicBezTo>
                  <a:cubicBezTo>
                    <a:pt x="803" y="259"/>
                    <a:pt x="823" y="258"/>
                    <a:pt x="843" y="254"/>
                  </a:cubicBezTo>
                  <a:lnTo>
                    <a:pt x="843" y="254"/>
                  </a:lnTo>
                  <a:cubicBezTo>
                    <a:pt x="915" y="257"/>
                    <a:pt x="956" y="275"/>
                    <a:pt x="1014" y="275"/>
                  </a:cubicBezTo>
                  <a:lnTo>
                    <a:pt x="1352" y="275"/>
                  </a:lnTo>
                  <a:cubicBezTo>
                    <a:pt x="1373" y="275"/>
                    <a:pt x="1395" y="254"/>
                    <a:pt x="1416" y="254"/>
                  </a:cubicBezTo>
                  <a:cubicBezTo>
                    <a:pt x="1416" y="254"/>
                    <a:pt x="1416" y="254"/>
                    <a:pt x="1416" y="254"/>
                  </a:cubicBezTo>
                  <a:lnTo>
                    <a:pt x="1416" y="254"/>
                  </a:lnTo>
                  <a:cubicBezTo>
                    <a:pt x="1521" y="275"/>
                    <a:pt x="1711" y="275"/>
                    <a:pt x="1880" y="275"/>
                  </a:cubicBezTo>
                  <a:cubicBezTo>
                    <a:pt x="1997" y="264"/>
                    <a:pt x="2113" y="264"/>
                    <a:pt x="2226" y="264"/>
                  </a:cubicBezTo>
                  <a:cubicBezTo>
                    <a:pt x="2340" y="264"/>
                    <a:pt x="2451" y="264"/>
                    <a:pt x="2556" y="254"/>
                  </a:cubicBezTo>
                  <a:cubicBezTo>
                    <a:pt x="2584" y="261"/>
                    <a:pt x="2608" y="263"/>
                    <a:pt x="2629" y="263"/>
                  </a:cubicBezTo>
                  <a:cubicBezTo>
                    <a:pt x="2671" y="263"/>
                    <a:pt x="2704" y="254"/>
                    <a:pt x="2746" y="254"/>
                  </a:cubicBezTo>
                  <a:lnTo>
                    <a:pt x="3275" y="254"/>
                  </a:lnTo>
                  <a:lnTo>
                    <a:pt x="3275" y="232"/>
                  </a:lnTo>
                  <a:cubicBezTo>
                    <a:pt x="3289" y="232"/>
                    <a:pt x="3293" y="242"/>
                    <a:pt x="3301" y="242"/>
                  </a:cubicBezTo>
                  <a:cubicBezTo>
                    <a:pt x="3305" y="242"/>
                    <a:pt x="3310" y="239"/>
                    <a:pt x="3317" y="232"/>
                  </a:cubicBezTo>
                  <a:lnTo>
                    <a:pt x="3338" y="232"/>
                  </a:lnTo>
                  <a:cubicBezTo>
                    <a:pt x="3338" y="239"/>
                    <a:pt x="3347" y="242"/>
                    <a:pt x="3361" y="242"/>
                  </a:cubicBezTo>
                  <a:cubicBezTo>
                    <a:pt x="3387" y="242"/>
                    <a:pt x="3429" y="232"/>
                    <a:pt x="3444" y="232"/>
                  </a:cubicBezTo>
                  <a:lnTo>
                    <a:pt x="4056" y="232"/>
                  </a:lnTo>
                  <a:cubicBezTo>
                    <a:pt x="4035" y="232"/>
                    <a:pt x="4056" y="211"/>
                    <a:pt x="4077" y="211"/>
                  </a:cubicBezTo>
                  <a:lnTo>
                    <a:pt x="4098" y="211"/>
                  </a:lnTo>
                  <a:cubicBezTo>
                    <a:pt x="4098" y="232"/>
                    <a:pt x="4119" y="232"/>
                    <a:pt x="4119" y="232"/>
                  </a:cubicBezTo>
                  <a:cubicBezTo>
                    <a:pt x="4204" y="232"/>
                    <a:pt x="4267" y="211"/>
                    <a:pt x="4352" y="211"/>
                  </a:cubicBezTo>
                  <a:cubicBezTo>
                    <a:pt x="4341" y="222"/>
                    <a:pt x="4357" y="222"/>
                    <a:pt x="4373" y="222"/>
                  </a:cubicBezTo>
                  <a:cubicBezTo>
                    <a:pt x="4389" y="222"/>
                    <a:pt x="4405" y="222"/>
                    <a:pt x="4394" y="232"/>
                  </a:cubicBezTo>
                  <a:cubicBezTo>
                    <a:pt x="4436" y="211"/>
                    <a:pt x="4373" y="211"/>
                    <a:pt x="4415" y="211"/>
                  </a:cubicBezTo>
                  <a:lnTo>
                    <a:pt x="4457" y="211"/>
                  </a:lnTo>
                  <a:cubicBezTo>
                    <a:pt x="4514" y="211"/>
                    <a:pt x="4551" y="221"/>
                    <a:pt x="4589" y="221"/>
                  </a:cubicBezTo>
                  <a:cubicBezTo>
                    <a:pt x="4608" y="221"/>
                    <a:pt x="4626" y="218"/>
                    <a:pt x="4648" y="211"/>
                  </a:cubicBezTo>
                  <a:lnTo>
                    <a:pt x="5070" y="211"/>
                  </a:lnTo>
                  <a:cubicBezTo>
                    <a:pt x="5197" y="211"/>
                    <a:pt x="5366" y="190"/>
                    <a:pt x="5493" y="190"/>
                  </a:cubicBezTo>
                  <a:lnTo>
                    <a:pt x="5640" y="190"/>
                  </a:lnTo>
                  <a:cubicBezTo>
                    <a:pt x="5640" y="190"/>
                    <a:pt x="5725" y="190"/>
                    <a:pt x="5683" y="211"/>
                  </a:cubicBezTo>
                  <a:lnTo>
                    <a:pt x="5809" y="190"/>
                  </a:lnTo>
                  <a:lnTo>
                    <a:pt x="5852" y="190"/>
                  </a:lnTo>
                  <a:cubicBezTo>
                    <a:pt x="5869" y="194"/>
                    <a:pt x="5883" y="196"/>
                    <a:pt x="5896" y="196"/>
                  </a:cubicBezTo>
                  <a:cubicBezTo>
                    <a:pt x="5947" y="196"/>
                    <a:pt x="5974" y="169"/>
                    <a:pt x="6042" y="169"/>
                  </a:cubicBezTo>
                  <a:cubicBezTo>
                    <a:pt x="6049" y="176"/>
                    <a:pt x="6056" y="178"/>
                    <a:pt x="6062" y="178"/>
                  </a:cubicBezTo>
                  <a:cubicBezTo>
                    <a:pt x="6075" y="178"/>
                    <a:pt x="6084" y="169"/>
                    <a:pt x="6084" y="169"/>
                  </a:cubicBezTo>
                  <a:cubicBezTo>
                    <a:pt x="6105" y="169"/>
                    <a:pt x="6105" y="169"/>
                    <a:pt x="6126" y="148"/>
                  </a:cubicBezTo>
                  <a:cubicBezTo>
                    <a:pt x="6147" y="158"/>
                    <a:pt x="6169" y="158"/>
                    <a:pt x="6187" y="158"/>
                  </a:cubicBezTo>
                  <a:cubicBezTo>
                    <a:pt x="6205" y="158"/>
                    <a:pt x="6221" y="158"/>
                    <a:pt x="6232" y="169"/>
                  </a:cubicBezTo>
                  <a:cubicBezTo>
                    <a:pt x="6253" y="169"/>
                    <a:pt x="6253" y="148"/>
                    <a:pt x="6295" y="148"/>
                  </a:cubicBezTo>
                  <a:cubicBezTo>
                    <a:pt x="6316" y="148"/>
                    <a:pt x="6295" y="148"/>
                    <a:pt x="6316" y="169"/>
                  </a:cubicBezTo>
                  <a:lnTo>
                    <a:pt x="6316" y="148"/>
                  </a:lnTo>
                  <a:cubicBezTo>
                    <a:pt x="6359" y="148"/>
                    <a:pt x="6338" y="148"/>
                    <a:pt x="6338" y="169"/>
                  </a:cubicBezTo>
                  <a:cubicBezTo>
                    <a:pt x="6380" y="169"/>
                    <a:pt x="6380" y="148"/>
                    <a:pt x="6401" y="148"/>
                  </a:cubicBezTo>
                  <a:lnTo>
                    <a:pt x="6380" y="169"/>
                  </a:lnTo>
                  <a:cubicBezTo>
                    <a:pt x="6422" y="148"/>
                    <a:pt x="6422" y="148"/>
                    <a:pt x="6464" y="148"/>
                  </a:cubicBezTo>
                  <a:cubicBezTo>
                    <a:pt x="6464" y="150"/>
                    <a:pt x="6464" y="152"/>
                    <a:pt x="6464" y="154"/>
                  </a:cubicBezTo>
                  <a:lnTo>
                    <a:pt x="6464" y="154"/>
                  </a:lnTo>
                  <a:cubicBezTo>
                    <a:pt x="6471" y="150"/>
                    <a:pt x="6478" y="148"/>
                    <a:pt x="6485" y="148"/>
                  </a:cubicBezTo>
                  <a:lnTo>
                    <a:pt x="6675" y="148"/>
                  </a:lnTo>
                  <a:cubicBezTo>
                    <a:pt x="6660" y="148"/>
                    <a:pt x="6667" y="137"/>
                    <a:pt x="6664" y="131"/>
                  </a:cubicBezTo>
                  <a:lnTo>
                    <a:pt x="6664" y="131"/>
                  </a:lnTo>
                  <a:cubicBezTo>
                    <a:pt x="6674" y="135"/>
                    <a:pt x="6683" y="136"/>
                    <a:pt x="6691" y="136"/>
                  </a:cubicBezTo>
                  <a:cubicBezTo>
                    <a:pt x="6706" y="136"/>
                    <a:pt x="6720" y="132"/>
                    <a:pt x="6737" y="129"/>
                  </a:cubicBezTo>
                  <a:lnTo>
                    <a:pt x="6737" y="129"/>
                  </a:lnTo>
                  <a:cubicBezTo>
                    <a:pt x="6718" y="148"/>
                    <a:pt x="6716" y="148"/>
                    <a:pt x="6675" y="148"/>
                  </a:cubicBezTo>
                  <a:lnTo>
                    <a:pt x="6760" y="148"/>
                  </a:lnTo>
                  <a:cubicBezTo>
                    <a:pt x="6760" y="132"/>
                    <a:pt x="6748" y="128"/>
                    <a:pt x="6751" y="127"/>
                  </a:cubicBezTo>
                  <a:lnTo>
                    <a:pt x="6751" y="127"/>
                  </a:lnTo>
                  <a:cubicBezTo>
                    <a:pt x="6754" y="127"/>
                    <a:pt x="6757" y="127"/>
                    <a:pt x="6760" y="127"/>
                  </a:cubicBezTo>
                  <a:cubicBezTo>
                    <a:pt x="6774" y="127"/>
                    <a:pt x="6779" y="136"/>
                    <a:pt x="6780" y="136"/>
                  </a:cubicBezTo>
                  <a:cubicBezTo>
                    <a:pt x="6781" y="136"/>
                    <a:pt x="6781" y="134"/>
                    <a:pt x="6781" y="127"/>
                  </a:cubicBezTo>
                  <a:lnTo>
                    <a:pt x="6908" y="127"/>
                  </a:lnTo>
                  <a:cubicBezTo>
                    <a:pt x="6903" y="132"/>
                    <a:pt x="6899" y="136"/>
                    <a:pt x="6896" y="139"/>
                  </a:cubicBezTo>
                  <a:lnTo>
                    <a:pt x="6896" y="139"/>
                  </a:lnTo>
                  <a:cubicBezTo>
                    <a:pt x="6903" y="139"/>
                    <a:pt x="6908" y="142"/>
                    <a:pt x="6908" y="148"/>
                  </a:cubicBezTo>
                  <a:lnTo>
                    <a:pt x="6950" y="148"/>
                  </a:lnTo>
                  <a:lnTo>
                    <a:pt x="6950" y="127"/>
                  </a:lnTo>
                  <a:cubicBezTo>
                    <a:pt x="6963" y="123"/>
                    <a:pt x="6970" y="121"/>
                    <a:pt x="6975" y="121"/>
                  </a:cubicBezTo>
                  <a:cubicBezTo>
                    <a:pt x="6993" y="121"/>
                    <a:pt x="6963" y="148"/>
                    <a:pt x="7013" y="148"/>
                  </a:cubicBezTo>
                  <a:lnTo>
                    <a:pt x="7140" y="148"/>
                  </a:lnTo>
                  <a:cubicBezTo>
                    <a:pt x="7154" y="148"/>
                    <a:pt x="7178" y="139"/>
                    <a:pt x="7198" y="139"/>
                  </a:cubicBezTo>
                  <a:cubicBezTo>
                    <a:pt x="7208" y="139"/>
                    <a:pt x="7218" y="141"/>
                    <a:pt x="7225" y="148"/>
                  </a:cubicBezTo>
                  <a:cubicBezTo>
                    <a:pt x="7225" y="127"/>
                    <a:pt x="7225" y="127"/>
                    <a:pt x="7225" y="127"/>
                  </a:cubicBezTo>
                  <a:lnTo>
                    <a:pt x="7436" y="127"/>
                  </a:lnTo>
                  <a:cubicBezTo>
                    <a:pt x="7499" y="127"/>
                    <a:pt x="7520" y="127"/>
                    <a:pt x="7563" y="106"/>
                  </a:cubicBezTo>
                  <a:cubicBezTo>
                    <a:pt x="7563" y="106"/>
                    <a:pt x="7563" y="106"/>
                    <a:pt x="7563" y="127"/>
                  </a:cubicBezTo>
                  <a:lnTo>
                    <a:pt x="7647" y="127"/>
                  </a:lnTo>
                  <a:cubicBezTo>
                    <a:pt x="7626" y="127"/>
                    <a:pt x="7626" y="127"/>
                    <a:pt x="7647" y="106"/>
                  </a:cubicBezTo>
                  <a:lnTo>
                    <a:pt x="7711" y="106"/>
                  </a:lnTo>
                  <a:cubicBezTo>
                    <a:pt x="7689" y="106"/>
                    <a:pt x="7711" y="127"/>
                    <a:pt x="7689" y="127"/>
                  </a:cubicBezTo>
                  <a:cubicBezTo>
                    <a:pt x="7711" y="127"/>
                    <a:pt x="7732" y="127"/>
                    <a:pt x="7732" y="106"/>
                  </a:cubicBezTo>
                  <a:lnTo>
                    <a:pt x="7774" y="106"/>
                  </a:lnTo>
                  <a:cubicBezTo>
                    <a:pt x="7781" y="113"/>
                    <a:pt x="7786" y="115"/>
                    <a:pt x="7790" y="115"/>
                  </a:cubicBezTo>
                  <a:cubicBezTo>
                    <a:pt x="7797" y="115"/>
                    <a:pt x="7802" y="106"/>
                    <a:pt x="7816" y="106"/>
                  </a:cubicBezTo>
                  <a:lnTo>
                    <a:pt x="7943" y="106"/>
                  </a:lnTo>
                  <a:cubicBezTo>
                    <a:pt x="7964" y="106"/>
                    <a:pt x="7964" y="127"/>
                    <a:pt x="7943" y="127"/>
                  </a:cubicBezTo>
                  <a:cubicBezTo>
                    <a:pt x="7964" y="127"/>
                    <a:pt x="7964" y="106"/>
                    <a:pt x="7985" y="106"/>
                  </a:cubicBezTo>
                  <a:cubicBezTo>
                    <a:pt x="7975" y="116"/>
                    <a:pt x="7985" y="116"/>
                    <a:pt x="7996" y="116"/>
                  </a:cubicBezTo>
                  <a:cubicBezTo>
                    <a:pt x="8006" y="116"/>
                    <a:pt x="8017" y="116"/>
                    <a:pt x="8006" y="127"/>
                  </a:cubicBezTo>
                  <a:lnTo>
                    <a:pt x="8070" y="127"/>
                  </a:lnTo>
                  <a:cubicBezTo>
                    <a:pt x="8133" y="106"/>
                    <a:pt x="8133" y="106"/>
                    <a:pt x="8196" y="106"/>
                  </a:cubicBezTo>
                  <a:lnTo>
                    <a:pt x="8175" y="106"/>
                  </a:lnTo>
                  <a:cubicBezTo>
                    <a:pt x="8218" y="85"/>
                    <a:pt x="8218" y="85"/>
                    <a:pt x="8239" y="85"/>
                  </a:cubicBezTo>
                  <a:cubicBezTo>
                    <a:pt x="8218" y="106"/>
                    <a:pt x="8281" y="106"/>
                    <a:pt x="8323" y="106"/>
                  </a:cubicBezTo>
                  <a:cubicBezTo>
                    <a:pt x="8323" y="106"/>
                    <a:pt x="8302" y="106"/>
                    <a:pt x="8302" y="85"/>
                  </a:cubicBezTo>
                  <a:lnTo>
                    <a:pt x="8344" y="85"/>
                  </a:lnTo>
                  <a:cubicBezTo>
                    <a:pt x="8358" y="85"/>
                    <a:pt x="8372" y="94"/>
                    <a:pt x="8387" y="94"/>
                  </a:cubicBezTo>
                  <a:cubicBezTo>
                    <a:pt x="8394" y="94"/>
                    <a:pt x="8401" y="92"/>
                    <a:pt x="8408" y="85"/>
                  </a:cubicBezTo>
                  <a:lnTo>
                    <a:pt x="8429" y="106"/>
                  </a:lnTo>
                  <a:cubicBezTo>
                    <a:pt x="8429" y="85"/>
                    <a:pt x="8471" y="85"/>
                    <a:pt x="8471" y="85"/>
                  </a:cubicBezTo>
                  <a:lnTo>
                    <a:pt x="8619" y="85"/>
                  </a:lnTo>
                  <a:cubicBezTo>
                    <a:pt x="8619" y="85"/>
                    <a:pt x="8628" y="94"/>
                    <a:pt x="8635" y="94"/>
                  </a:cubicBezTo>
                  <a:cubicBezTo>
                    <a:pt x="8638" y="94"/>
                    <a:pt x="8640" y="92"/>
                    <a:pt x="8640" y="85"/>
                  </a:cubicBezTo>
                  <a:lnTo>
                    <a:pt x="8640" y="106"/>
                  </a:lnTo>
                  <a:cubicBezTo>
                    <a:pt x="8640" y="85"/>
                    <a:pt x="8703" y="85"/>
                    <a:pt x="8724" y="85"/>
                  </a:cubicBezTo>
                  <a:cubicBezTo>
                    <a:pt x="8724" y="95"/>
                    <a:pt x="8735" y="95"/>
                    <a:pt x="8748" y="95"/>
                  </a:cubicBezTo>
                  <a:cubicBezTo>
                    <a:pt x="8761" y="95"/>
                    <a:pt x="8777" y="95"/>
                    <a:pt x="8788" y="106"/>
                  </a:cubicBezTo>
                  <a:cubicBezTo>
                    <a:pt x="8788" y="85"/>
                    <a:pt x="8830" y="85"/>
                    <a:pt x="8851" y="85"/>
                  </a:cubicBezTo>
                  <a:lnTo>
                    <a:pt x="8893" y="85"/>
                  </a:lnTo>
                  <a:cubicBezTo>
                    <a:pt x="8893" y="85"/>
                    <a:pt x="8957" y="85"/>
                    <a:pt x="8978" y="106"/>
                  </a:cubicBezTo>
                  <a:lnTo>
                    <a:pt x="8999" y="85"/>
                  </a:lnTo>
                  <a:lnTo>
                    <a:pt x="9041" y="85"/>
                  </a:lnTo>
                  <a:cubicBezTo>
                    <a:pt x="9041" y="77"/>
                    <a:pt x="9044" y="75"/>
                    <a:pt x="9048" y="75"/>
                  </a:cubicBezTo>
                  <a:cubicBezTo>
                    <a:pt x="9055" y="75"/>
                    <a:pt x="9070" y="85"/>
                    <a:pt x="9084" y="85"/>
                  </a:cubicBezTo>
                  <a:lnTo>
                    <a:pt x="9105" y="85"/>
                  </a:lnTo>
                  <a:cubicBezTo>
                    <a:pt x="9084" y="85"/>
                    <a:pt x="9147" y="63"/>
                    <a:pt x="9126" y="63"/>
                  </a:cubicBezTo>
                  <a:lnTo>
                    <a:pt x="9231" y="63"/>
                  </a:lnTo>
                  <a:cubicBezTo>
                    <a:pt x="9210" y="63"/>
                    <a:pt x="9189" y="85"/>
                    <a:pt x="9231" y="85"/>
                  </a:cubicBezTo>
                  <a:cubicBezTo>
                    <a:pt x="9231" y="101"/>
                    <a:pt x="9231" y="105"/>
                    <a:pt x="9253" y="105"/>
                  </a:cubicBezTo>
                  <a:lnTo>
                    <a:pt x="9253" y="105"/>
                  </a:lnTo>
                  <a:cubicBezTo>
                    <a:pt x="9253" y="85"/>
                    <a:pt x="9253" y="85"/>
                    <a:pt x="9253" y="85"/>
                  </a:cubicBezTo>
                  <a:lnTo>
                    <a:pt x="9295" y="85"/>
                  </a:lnTo>
                  <a:cubicBezTo>
                    <a:pt x="9253" y="63"/>
                    <a:pt x="9358" y="63"/>
                    <a:pt x="9337" y="63"/>
                  </a:cubicBezTo>
                  <a:lnTo>
                    <a:pt x="9358" y="63"/>
                  </a:lnTo>
                  <a:cubicBezTo>
                    <a:pt x="9337" y="63"/>
                    <a:pt x="9379" y="63"/>
                    <a:pt x="9379" y="85"/>
                  </a:cubicBezTo>
                  <a:cubicBezTo>
                    <a:pt x="9400" y="85"/>
                    <a:pt x="9358" y="63"/>
                    <a:pt x="9379" y="63"/>
                  </a:cubicBezTo>
                  <a:cubicBezTo>
                    <a:pt x="9379" y="63"/>
                    <a:pt x="9400" y="63"/>
                    <a:pt x="9422" y="85"/>
                  </a:cubicBezTo>
                  <a:lnTo>
                    <a:pt x="9443" y="85"/>
                  </a:lnTo>
                  <a:cubicBezTo>
                    <a:pt x="9443" y="85"/>
                    <a:pt x="9400" y="85"/>
                    <a:pt x="9422" y="63"/>
                  </a:cubicBezTo>
                  <a:lnTo>
                    <a:pt x="9464" y="63"/>
                  </a:lnTo>
                  <a:cubicBezTo>
                    <a:pt x="9443" y="85"/>
                    <a:pt x="9464" y="85"/>
                    <a:pt x="9443" y="85"/>
                  </a:cubicBezTo>
                  <a:lnTo>
                    <a:pt x="9506" y="85"/>
                  </a:lnTo>
                  <a:cubicBezTo>
                    <a:pt x="9506" y="85"/>
                    <a:pt x="9464" y="63"/>
                    <a:pt x="9506" y="63"/>
                  </a:cubicBezTo>
                  <a:lnTo>
                    <a:pt x="9717" y="63"/>
                  </a:lnTo>
                  <a:cubicBezTo>
                    <a:pt x="9731" y="70"/>
                    <a:pt x="9750" y="73"/>
                    <a:pt x="9771" y="73"/>
                  </a:cubicBezTo>
                  <a:cubicBezTo>
                    <a:pt x="9811" y="73"/>
                    <a:pt x="9858" y="63"/>
                    <a:pt x="9886" y="63"/>
                  </a:cubicBezTo>
                  <a:cubicBezTo>
                    <a:pt x="9886" y="53"/>
                    <a:pt x="9892" y="53"/>
                    <a:pt x="9900" y="53"/>
                  </a:cubicBezTo>
                  <a:cubicBezTo>
                    <a:pt x="9907" y="53"/>
                    <a:pt x="9918" y="53"/>
                    <a:pt x="9929" y="42"/>
                  </a:cubicBezTo>
                  <a:lnTo>
                    <a:pt x="9929" y="42"/>
                  </a:lnTo>
                  <a:cubicBezTo>
                    <a:pt x="9907" y="63"/>
                    <a:pt x="9971" y="63"/>
                    <a:pt x="9929" y="63"/>
                  </a:cubicBezTo>
                  <a:lnTo>
                    <a:pt x="9950" y="63"/>
                  </a:lnTo>
                  <a:cubicBezTo>
                    <a:pt x="9971" y="63"/>
                    <a:pt x="9907" y="63"/>
                    <a:pt x="9929" y="85"/>
                  </a:cubicBezTo>
                  <a:cubicBezTo>
                    <a:pt x="9964" y="85"/>
                    <a:pt x="9984" y="70"/>
                    <a:pt x="10015" y="65"/>
                  </a:cubicBezTo>
                  <a:lnTo>
                    <a:pt x="10015" y="65"/>
                  </a:lnTo>
                  <a:lnTo>
                    <a:pt x="10034" y="85"/>
                  </a:lnTo>
                  <a:cubicBezTo>
                    <a:pt x="10098" y="85"/>
                    <a:pt x="10055" y="63"/>
                    <a:pt x="10076" y="63"/>
                  </a:cubicBezTo>
                  <a:lnTo>
                    <a:pt x="10119" y="63"/>
                  </a:lnTo>
                  <a:cubicBezTo>
                    <a:pt x="10140" y="63"/>
                    <a:pt x="10182" y="63"/>
                    <a:pt x="10203" y="42"/>
                  </a:cubicBezTo>
                  <a:lnTo>
                    <a:pt x="9971" y="42"/>
                  </a:lnTo>
                  <a:cubicBezTo>
                    <a:pt x="9992" y="42"/>
                    <a:pt x="9971" y="21"/>
                    <a:pt x="10013" y="21"/>
                  </a:cubicBezTo>
                  <a:cubicBezTo>
                    <a:pt x="9950" y="21"/>
                    <a:pt x="9929" y="42"/>
                    <a:pt x="9886" y="42"/>
                  </a:cubicBezTo>
                  <a:lnTo>
                    <a:pt x="9823" y="42"/>
                  </a:lnTo>
                  <a:cubicBezTo>
                    <a:pt x="9823" y="21"/>
                    <a:pt x="9823" y="21"/>
                    <a:pt x="9844" y="21"/>
                  </a:cubicBezTo>
                  <a:lnTo>
                    <a:pt x="9717" y="21"/>
                  </a:lnTo>
                  <a:cubicBezTo>
                    <a:pt x="9703" y="21"/>
                    <a:pt x="9670" y="31"/>
                    <a:pt x="9650" y="31"/>
                  </a:cubicBezTo>
                  <a:cubicBezTo>
                    <a:pt x="9640" y="31"/>
                    <a:pt x="9633" y="28"/>
                    <a:pt x="9633" y="21"/>
                  </a:cubicBezTo>
                  <a:lnTo>
                    <a:pt x="9422" y="21"/>
                  </a:lnTo>
                  <a:cubicBezTo>
                    <a:pt x="9400" y="21"/>
                    <a:pt x="9422" y="21"/>
                    <a:pt x="9379" y="0"/>
                  </a:cubicBezTo>
                  <a:lnTo>
                    <a:pt x="9379" y="21"/>
                  </a:lnTo>
                  <a:lnTo>
                    <a:pt x="9231" y="21"/>
                  </a:lnTo>
                  <a:cubicBezTo>
                    <a:pt x="9210" y="14"/>
                    <a:pt x="9192" y="12"/>
                    <a:pt x="9174" y="12"/>
                  </a:cubicBezTo>
                  <a:cubicBezTo>
                    <a:pt x="9140" y="12"/>
                    <a:pt x="9112" y="21"/>
                    <a:pt x="9084" y="21"/>
                  </a:cubicBezTo>
                  <a:lnTo>
                    <a:pt x="8978" y="21"/>
                  </a:lnTo>
                  <a:cubicBezTo>
                    <a:pt x="8978" y="21"/>
                    <a:pt x="8978" y="21"/>
                    <a:pt x="8936" y="0"/>
                  </a:cubicBezTo>
                  <a:cubicBezTo>
                    <a:pt x="8915" y="21"/>
                    <a:pt x="8915" y="21"/>
                    <a:pt x="8893" y="21"/>
                  </a:cubicBezTo>
                  <a:lnTo>
                    <a:pt x="8788" y="21"/>
                  </a:lnTo>
                  <a:cubicBezTo>
                    <a:pt x="8774" y="14"/>
                    <a:pt x="8762" y="12"/>
                    <a:pt x="8750" y="12"/>
                  </a:cubicBezTo>
                  <a:cubicBezTo>
                    <a:pt x="8727" y="12"/>
                    <a:pt x="8703" y="21"/>
                    <a:pt x="8661" y="21"/>
                  </a:cubicBezTo>
                  <a:lnTo>
                    <a:pt x="8492" y="21"/>
                  </a:lnTo>
                  <a:cubicBezTo>
                    <a:pt x="8478" y="21"/>
                    <a:pt x="8473" y="12"/>
                    <a:pt x="8466" y="12"/>
                  </a:cubicBezTo>
                  <a:cubicBezTo>
                    <a:pt x="8462" y="12"/>
                    <a:pt x="8457" y="14"/>
                    <a:pt x="8450" y="21"/>
                  </a:cubicBezTo>
                  <a:lnTo>
                    <a:pt x="8196" y="21"/>
                  </a:lnTo>
                  <a:cubicBezTo>
                    <a:pt x="8168" y="21"/>
                    <a:pt x="8159" y="12"/>
                    <a:pt x="8137" y="12"/>
                  </a:cubicBezTo>
                  <a:cubicBezTo>
                    <a:pt x="8126" y="12"/>
                    <a:pt x="8113" y="14"/>
                    <a:pt x="8093" y="20"/>
                  </a:cubicBezTo>
                  <a:lnTo>
                    <a:pt x="8093" y="20"/>
                  </a:lnTo>
                  <a:cubicBezTo>
                    <a:pt x="8068" y="18"/>
                    <a:pt x="8063" y="12"/>
                    <a:pt x="8054" y="12"/>
                  </a:cubicBezTo>
                  <a:cubicBezTo>
                    <a:pt x="8049" y="12"/>
                    <a:pt x="8041" y="14"/>
                    <a:pt x="8027" y="21"/>
                  </a:cubicBezTo>
                  <a:lnTo>
                    <a:pt x="8006" y="21"/>
                  </a:lnTo>
                  <a:lnTo>
                    <a:pt x="8006" y="0"/>
                  </a:lnTo>
                  <a:lnTo>
                    <a:pt x="7985" y="21"/>
                  </a:lnTo>
                  <a:lnTo>
                    <a:pt x="7964" y="21"/>
                  </a:lnTo>
                  <a:cubicBezTo>
                    <a:pt x="7953" y="11"/>
                    <a:pt x="7943" y="11"/>
                    <a:pt x="7930" y="11"/>
                  </a:cubicBezTo>
                  <a:cubicBezTo>
                    <a:pt x="7917" y="11"/>
                    <a:pt x="7901" y="11"/>
                    <a:pt x="7880" y="0"/>
                  </a:cubicBezTo>
                  <a:lnTo>
                    <a:pt x="7880" y="21"/>
                  </a:lnTo>
                  <a:cubicBezTo>
                    <a:pt x="7837" y="21"/>
                    <a:pt x="7776" y="12"/>
                    <a:pt x="7715" y="12"/>
                  </a:cubicBezTo>
                  <a:cubicBezTo>
                    <a:pt x="7685" y="12"/>
                    <a:pt x="7654" y="14"/>
                    <a:pt x="7626" y="21"/>
                  </a:cubicBezTo>
                  <a:lnTo>
                    <a:pt x="7626" y="0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0" name="Google Shape;14950;p67"/>
            <p:cNvSpPr/>
            <p:nvPr/>
          </p:nvSpPr>
          <p:spPr>
            <a:xfrm>
              <a:off x="7561215" y="3398632"/>
              <a:ext cx="1682" cy="861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22" y="1"/>
                  </a:moveTo>
                  <a:cubicBezTo>
                    <a:pt x="22" y="5"/>
                    <a:pt x="22" y="9"/>
                    <a:pt x="21" y="11"/>
                  </a:cubicBezTo>
                  <a:lnTo>
                    <a:pt x="21" y="11"/>
                  </a:lnTo>
                  <a:lnTo>
                    <a:pt x="43" y="1"/>
                  </a:lnTo>
                  <a:close/>
                  <a:moveTo>
                    <a:pt x="21" y="11"/>
                  </a:moveTo>
                  <a:lnTo>
                    <a:pt x="0" y="22"/>
                  </a:lnTo>
                  <a:cubicBezTo>
                    <a:pt x="17" y="22"/>
                    <a:pt x="21" y="22"/>
                    <a:pt x="21" y="1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1" name="Google Shape;14951;p67"/>
            <p:cNvSpPr/>
            <p:nvPr/>
          </p:nvSpPr>
          <p:spPr>
            <a:xfrm>
              <a:off x="7529800" y="339945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2" name="Google Shape;14952;p67"/>
            <p:cNvSpPr/>
            <p:nvPr/>
          </p:nvSpPr>
          <p:spPr>
            <a:xfrm>
              <a:off x="7521545" y="340031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22" y="0"/>
                    <a:pt x="1" y="0"/>
                  </a:cubicBezTo>
                  <a:cubicBezTo>
                    <a:pt x="1" y="0"/>
                    <a:pt x="1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3" name="Google Shape;14953;p67"/>
            <p:cNvSpPr/>
            <p:nvPr/>
          </p:nvSpPr>
          <p:spPr>
            <a:xfrm>
              <a:off x="7581049" y="339781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4" name="Google Shape;14954;p67"/>
            <p:cNvSpPr/>
            <p:nvPr/>
          </p:nvSpPr>
          <p:spPr>
            <a:xfrm>
              <a:off x="7631438" y="3396989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5" name="Google Shape;14955;p67"/>
            <p:cNvSpPr/>
            <p:nvPr/>
          </p:nvSpPr>
          <p:spPr>
            <a:xfrm>
              <a:off x="7628973" y="339698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6" name="Google Shape;14956;p67"/>
            <p:cNvSpPr/>
            <p:nvPr/>
          </p:nvSpPr>
          <p:spPr>
            <a:xfrm>
              <a:off x="7567826" y="3398632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0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7" name="Google Shape;14957;p67"/>
            <p:cNvSpPr/>
            <p:nvPr/>
          </p:nvSpPr>
          <p:spPr>
            <a:xfrm>
              <a:off x="7627330" y="339698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8" name="Google Shape;14958;p67"/>
            <p:cNvSpPr/>
            <p:nvPr/>
          </p:nvSpPr>
          <p:spPr>
            <a:xfrm>
              <a:off x="7632299" y="339698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59" name="Google Shape;14959;p67"/>
            <p:cNvSpPr/>
            <p:nvPr/>
          </p:nvSpPr>
          <p:spPr>
            <a:xfrm>
              <a:off x="7599241" y="339698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0" y="1"/>
                    <a:pt x="0" y="1"/>
                  </a:cubicBez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0" name="Google Shape;14960;p67"/>
            <p:cNvSpPr/>
            <p:nvPr/>
          </p:nvSpPr>
          <p:spPr>
            <a:xfrm>
              <a:off x="7624826" y="3396989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1"/>
                  </a:lnTo>
                  <a:lnTo>
                    <a:pt x="1" y="22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1" name="Google Shape;14961;p67"/>
            <p:cNvSpPr/>
            <p:nvPr/>
          </p:nvSpPr>
          <p:spPr>
            <a:xfrm>
              <a:off x="7635585" y="3396989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2" name="Google Shape;14962;p67"/>
            <p:cNvSpPr/>
            <p:nvPr/>
          </p:nvSpPr>
          <p:spPr>
            <a:xfrm>
              <a:off x="7609960" y="3396989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1"/>
                  </a:moveTo>
                  <a:cubicBezTo>
                    <a:pt x="22" y="1"/>
                    <a:pt x="1" y="1"/>
                    <a:pt x="22" y="22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3" name="Google Shape;14963;p67"/>
            <p:cNvSpPr/>
            <p:nvPr/>
          </p:nvSpPr>
          <p:spPr>
            <a:xfrm>
              <a:off x="7638049" y="343333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4" name="Google Shape;14964;p67"/>
            <p:cNvSpPr/>
            <p:nvPr/>
          </p:nvSpPr>
          <p:spPr>
            <a:xfrm>
              <a:off x="7606674" y="3432511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5" name="Google Shape;14965;p67"/>
            <p:cNvSpPr/>
            <p:nvPr/>
          </p:nvSpPr>
          <p:spPr>
            <a:xfrm>
              <a:off x="7657063" y="3433333"/>
              <a:ext cx="1721" cy="39"/>
            </a:xfrm>
            <a:custGeom>
              <a:avLst/>
              <a:gdLst/>
              <a:ahLst/>
              <a:cxnLst/>
              <a:rect l="l" t="t" r="r" b="b"/>
              <a:pathLst>
                <a:path w="44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2" y="1"/>
                    <a:pt x="43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6" name="Google Shape;14966;p67"/>
            <p:cNvSpPr/>
            <p:nvPr/>
          </p:nvSpPr>
          <p:spPr>
            <a:xfrm>
              <a:off x="7539737" y="3432511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7" name="Google Shape;14967;p67"/>
            <p:cNvSpPr/>
            <p:nvPr/>
          </p:nvSpPr>
          <p:spPr>
            <a:xfrm>
              <a:off x="7579406" y="343251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8" name="Google Shape;14968;p67"/>
            <p:cNvSpPr/>
            <p:nvPr/>
          </p:nvSpPr>
          <p:spPr>
            <a:xfrm>
              <a:off x="7666999" y="34358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69" name="Google Shape;14969;p67"/>
            <p:cNvSpPr/>
            <p:nvPr/>
          </p:nvSpPr>
          <p:spPr>
            <a:xfrm>
              <a:off x="7686013" y="34350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0" name="Google Shape;14970;p67"/>
            <p:cNvSpPr/>
            <p:nvPr/>
          </p:nvSpPr>
          <p:spPr>
            <a:xfrm>
              <a:off x="7678579" y="343419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1" name="Google Shape;14971;p67"/>
            <p:cNvSpPr/>
            <p:nvPr/>
          </p:nvSpPr>
          <p:spPr>
            <a:xfrm>
              <a:off x="7677719" y="3434194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1" y="0"/>
                  </a:moveTo>
                  <a:cubicBezTo>
                    <a:pt x="1" y="0"/>
                    <a:pt x="1" y="0"/>
                    <a:pt x="22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2" name="Google Shape;14972;p67"/>
            <p:cNvSpPr/>
            <p:nvPr/>
          </p:nvSpPr>
          <p:spPr>
            <a:xfrm>
              <a:off x="7295109" y="3435015"/>
              <a:ext cx="1682" cy="861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43" y="0"/>
                  </a:moveTo>
                  <a:cubicBezTo>
                    <a:pt x="32" y="0"/>
                    <a:pt x="27" y="6"/>
                    <a:pt x="22" y="11"/>
                  </a:cubicBezTo>
                  <a:lnTo>
                    <a:pt x="43" y="0"/>
                  </a:lnTo>
                  <a:close/>
                  <a:moveTo>
                    <a:pt x="22" y="11"/>
                  </a:moveTo>
                  <a:lnTo>
                    <a:pt x="1" y="21"/>
                  </a:lnTo>
                  <a:cubicBezTo>
                    <a:pt x="11" y="21"/>
                    <a:pt x="16" y="16"/>
                    <a:pt x="22" y="1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3" name="Google Shape;14973;p67"/>
            <p:cNvSpPr/>
            <p:nvPr/>
          </p:nvSpPr>
          <p:spPr>
            <a:xfrm>
              <a:off x="7479411" y="343251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4" name="Google Shape;14974;p67"/>
            <p:cNvSpPr/>
            <p:nvPr/>
          </p:nvSpPr>
          <p:spPr>
            <a:xfrm>
              <a:off x="7295931" y="343665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5" name="Google Shape;14975;p67"/>
            <p:cNvSpPr/>
            <p:nvPr/>
          </p:nvSpPr>
          <p:spPr>
            <a:xfrm>
              <a:off x="7655419" y="3436658"/>
              <a:ext cx="1682" cy="39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0"/>
                  </a:moveTo>
                  <a:cubicBezTo>
                    <a:pt x="22" y="0"/>
                    <a:pt x="1" y="0"/>
                    <a:pt x="1" y="0"/>
                  </a:cubicBezTo>
                  <a:cubicBezTo>
                    <a:pt x="22" y="0"/>
                    <a:pt x="43" y="0"/>
                    <a:pt x="43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6" name="Google Shape;14976;p67"/>
            <p:cNvSpPr/>
            <p:nvPr/>
          </p:nvSpPr>
          <p:spPr>
            <a:xfrm>
              <a:off x="7466188" y="3439123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7" name="Google Shape;14977;p67"/>
            <p:cNvSpPr/>
            <p:nvPr/>
          </p:nvSpPr>
          <p:spPr>
            <a:xfrm>
              <a:off x="7295931" y="3436658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ubicBezTo>
                    <a:pt x="22" y="0"/>
                    <a:pt x="22" y="0"/>
                    <a:pt x="22" y="0"/>
                  </a:cubicBezTo>
                  <a:cubicBezTo>
                    <a:pt x="22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8" name="Google Shape;14978;p67"/>
            <p:cNvSpPr/>
            <p:nvPr/>
          </p:nvSpPr>
          <p:spPr>
            <a:xfrm>
              <a:off x="7416582" y="343333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79" name="Google Shape;14979;p67"/>
            <p:cNvSpPr/>
            <p:nvPr/>
          </p:nvSpPr>
          <p:spPr>
            <a:xfrm>
              <a:off x="7413296" y="343333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0" name="Google Shape;14980;p67"/>
            <p:cNvSpPr/>
            <p:nvPr/>
          </p:nvSpPr>
          <p:spPr>
            <a:xfrm>
              <a:off x="7294288" y="343583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0" y="0"/>
                  </a:ln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1" name="Google Shape;14981;p67"/>
            <p:cNvSpPr/>
            <p:nvPr/>
          </p:nvSpPr>
          <p:spPr>
            <a:xfrm>
              <a:off x="7376912" y="3433333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2" name="Google Shape;14982;p67"/>
            <p:cNvSpPr/>
            <p:nvPr/>
          </p:nvSpPr>
          <p:spPr>
            <a:xfrm>
              <a:off x="7581871" y="3432511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3" name="Google Shape;14983;p67"/>
            <p:cNvSpPr/>
            <p:nvPr/>
          </p:nvSpPr>
          <p:spPr>
            <a:xfrm>
              <a:off x="7557068" y="34374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4" name="Google Shape;14984;p67"/>
            <p:cNvSpPr/>
            <p:nvPr/>
          </p:nvSpPr>
          <p:spPr>
            <a:xfrm>
              <a:off x="7557068" y="3437480"/>
              <a:ext cx="1721" cy="39"/>
            </a:xfrm>
            <a:custGeom>
              <a:avLst/>
              <a:gdLst/>
              <a:ahLst/>
              <a:cxnLst/>
              <a:rect l="l" t="t" r="r" b="b"/>
              <a:pathLst>
                <a:path w="44" h="1" extrusionOk="0">
                  <a:moveTo>
                    <a:pt x="43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22" y="1"/>
                    <a:pt x="22" y="1"/>
                    <a:pt x="43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5" name="Google Shape;14985;p67"/>
            <p:cNvSpPr/>
            <p:nvPr/>
          </p:nvSpPr>
          <p:spPr>
            <a:xfrm>
              <a:off x="7554603" y="34374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6" name="Google Shape;14986;p67"/>
            <p:cNvSpPr/>
            <p:nvPr/>
          </p:nvSpPr>
          <p:spPr>
            <a:xfrm>
              <a:off x="7581049" y="34374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7" name="Google Shape;14987;p67"/>
            <p:cNvSpPr/>
            <p:nvPr/>
          </p:nvSpPr>
          <p:spPr>
            <a:xfrm>
              <a:off x="7575259" y="343748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8" name="Google Shape;14988;p67"/>
            <p:cNvSpPr/>
            <p:nvPr/>
          </p:nvSpPr>
          <p:spPr>
            <a:xfrm>
              <a:off x="7541380" y="3437480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89" name="Google Shape;14989;p67"/>
            <p:cNvSpPr/>
            <p:nvPr/>
          </p:nvSpPr>
          <p:spPr>
            <a:xfrm>
              <a:off x="7293466" y="3432159"/>
              <a:ext cx="399206" cy="7825"/>
            </a:xfrm>
            <a:custGeom>
              <a:avLst/>
              <a:gdLst/>
              <a:ahLst/>
              <a:cxnLst/>
              <a:rect l="l" t="t" r="r" b="b"/>
              <a:pathLst>
                <a:path w="10204" h="200" extrusionOk="0">
                  <a:moveTo>
                    <a:pt x="2852" y="31"/>
                  </a:moveTo>
                  <a:lnTo>
                    <a:pt x="2852" y="31"/>
                  </a:lnTo>
                  <a:cubicBezTo>
                    <a:pt x="2852" y="31"/>
                    <a:pt x="2852" y="31"/>
                    <a:pt x="2852" y="31"/>
                  </a:cubicBezTo>
                  <a:close/>
                  <a:moveTo>
                    <a:pt x="3042" y="31"/>
                  </a:moveTo>
                  <a:cubicBezTo>
                    <a:pt x="3043" y="31"/>
                    <a:pt x="3044" y="31"/>
                    <a:pt x="3045" y="31"/>
                  </a:cubicBezTo>
                  <a:lnTo>
                    <a:pt x="3045" y="31"/>
                  </a:lnTo>
                  <a:cubicBezTo>
                    <a:pt x="3051" y="31"/>
                    <a:pt x="3057" y="31"/>
                    <a:pt x="3063" y="31"/>
                  </a:cubicBezTo>
                  <a:close/>
                  <a:moveTo>
                    <a:pt x="2007" y="31"/>
                  </a:moveTo>
                  <a:cubicBezTo>
                    <a:pt x="2004" y="34"/>
                    <a:pt x="2002" y="36"/>
                    <a:pt x="2002" y="39"/>
                  </a:cubicBezTo>
                  <a:lnTo>
                    <a:pt x="2002" y="39"/>
                  </a:lnTo>
                  <a:cubicBezTo>
                    <a:pt x="2005" y="37"/>
                    <a:pt x="2007" y="35"/>
                    <a:pt x="2007" y="31"/>
                  </a:cubicBezTo>
                  <a:close/>
                  <a:moveTo>
                    <a:pt x="10110" y="85"/>
                  </a:moveTo>
                  <a:lnTo>
                    <a:pt x="10110" y="85"/>
                  </a:lnTo>
                  <a:cubicBezTo>
                    <a:pt x="10110" y="89"/>
                    <a:pt x="10113" y="91"/>
                    <a:pt x="10118" y="92"/>
                  </a:cubicBezTo>
                  <a:lnTo>
                    <a:pt x="10118" y="92"/>
                  </a:lnTo>
                  <a:cubicBezTo>
                    <a:pt x="10118" y="90"/>
                    <a:pt x="10116" y="87"/>
                    <a:pt x="10110" y="85"/>
                  </a:cubicBezTo>
                  <a:close/>
                  <a:moveTo>
                    <a:pt x="10118" y="92"/>
                  </a:moveTo>
                  <a:cubicBezTo>
                    <a:pt x="10119" y="94"/>
                    <a:pt x="10119" y="94"/>
                    <a:pt x="10119" y="94"/>
                  </a:cubicBezTo>
                  <a:lnTo>
                    <a:pt x="10161" y="94"/>
                  </a:lnTo>
                  <a:cubicBezTo>
                    <a:pt x="10142" y="94"/>
                    <a:pt x="10127" y="94"/>
                    <a:pt x="10118" y="92"/>
                  </a:cubicBezTo>
                  <a:close/>
                  <a:moveTo>
                    <a:pt x="8415" y="109"/>
                  </a:moveTo>
                  <a:cubicBezTo>
                    <a:pt x="8413" y="111"/>
                    <a:pt x="8410" y="113"/>
                    <a:pt x="8408" y="115"/>
                  </a:cubicBezTo>
                  <a:lnTo>
                    <a:pt x="8429" y="115"/>
                  </a:lnTo>
                  <a:lnTo>
                    <a:pt x="8415" y="109"/>
                  </a:lnTo>
                  <a:close/>
                  <a:moveTo>
                    <a:pt x="8640" y="115"/>
                  </a:moveTo>
                  <a:lnTo>
                    <a:pt x="8640" y="115"/>
                  </a:lnTo>
                  <a:cubicBezTo>
                    <a:pt x="8640" y="115"/>
                    <a:pt x="8640" y="115"/>
                    <a:pt x="8640" y="115"/>
                  </a:cubicBezTo>
                  <a:close/>
                  <a:moveTo>
                    <a:pt x="8999" y="115"/>
                  </a:moveTo>
                  <a:lnTo>
                    <a:pt x="8999" y="115"/>
                  </a:lnTo>
                  <a:cubicBezTo>
                    <a:pt x="8999" y="115"/>
                    <a:pt x="8999" y="115"/>
                    <a:pt x="8999" y="115"/>
                  </a:cubicBezTo>
                  <a:close/>
                  <a:moveTo>
                    <a:pt x="9084" y="115"/>
                  </a:moveTo>
                  <a:cubicBezTo>
                    <a:pt x="9084" y="115"/>
                    <a:pt x="9084" y="115"/>
                    <a:pt x="9084" y="115"/>
                  </a:cubicBezTo>
                  <a:cubicBezTo>
                    <a:pt x="9084" y="115"/>
                    <a:pt x="9084" y="115"/>
                    <a:pt x="9084" y="115"/>
                  </a:cubicBezTo>
                  <a:close/>
                  <a:moveTo>
                    <a:pt x="154" y="119"/>
                  </a:moveTo>
                  <a:cubicBezTo>
                    <a:pt x="153" y="121"/>
                    <a:pt x="161" y="125"/>
                    <a:pt x="163" y="125"/>
                  </a:cubicBezTo>
                  <a:cubicBezTo>
                    <a:pt x="164" y="125"/>
                    <a:pt x="163" y="123"/>
                    <a:pt x="154" y="119"/>
                  </a:cubicBezTo>
                  <a:close/>
                  <a:moveTo>
                    <a:pt x="6760" y="119"/>
                  </a:moveTo>
                  <a:cubicBezTo>
                    <a:pt x="6761" y="123"/>
                    <a:pt x="6763" y="125"/>
                    <a:pt x="6764" y="125"/>
                  </a:cubicBezTo>
                  <a:cubicBezTo>
                    <a:pt x="6766" y="125"/>
                    <a:pt x="6767" y="121"/>
                    <a:pt x="6760" y="119"/>
                  </a:cubicBezTo>
                  <a:close/>
                  <a:moveTo>
                    <a:pt x="7182" y="137"/>
                  </a:moveTo>
                  <a:cubicBezTo>
                    <a:pt x="7168" y="137"/>
                    <a:pt x="7164" y="146"/>
                    <a:pt x="7143" y="146"/>
                  </a:cubicBezTo>
                  <a:cubicBezTo>
                    <a:pt x="7133" y="146"/>
                    <a:pt x="7119" y="144"/>
                    <a:pt x="7098" y="137"/>
                  </a:cubicBezTo>
                  <a:close/>
                  <a:moveTo>
                    <a:pt x="6068" y="148"/>
                  </a:moveTo>
                  <a:cubicBezTo>
                    <a:pt x="6061" y="148"/>
                    <a:pt x="6056" y="158"/>
                    <a:pt x="6042" y="158"/>
                  </a:cubicBezTo>
                  <a:lnTo>
                    <a:pt x="6084" y="158"/>
                  </a:lnTo>
                  <a:cubicBezTo>
                    <a:pt x="6077" y="151"/>
                    <a:pt x="6072" y="148"/>
                    <a:pt x="6068" y="148"/>
                  </a:cubicBezTo>
                  <a:close/>
                  <a:moveTo>
                    <a:pt x="1335" y="200"/>
                  </a:moveTo>
                  <a:lnTo>
                    <a:pt x="1335" y="200"/>
                  </a:lnTo>
                  <a:cubicBezTo>
                    <a:pt x="1333" y="200"/>
                    <a:pt x="1332" y="200"/>
                    <a:pt x="1331" y="200"/>
                  </a:cubicBezTo>
                  <a:lnTo>
                    <a:pt x="1352" y="200"/>
                  </a:lnTo>
                  <a:cubicBezTo>
                    <a:pt x="1346" y="200"/>
                    <a:pt x="1341" y="200"/>
                    <a:pt x="1335" y="200"/>
                  </a:cubicBezTo>
                  <a:close/>
                  <a:moveTo>
                    <a:pt x="6213" y="0"/>
                  </a:moveTo>
                  <a:cubicBezTo>
                    <a:pt x="6206" y="0"/>
                    <a:pt x="6204" y="3"/>
                    <a:pt x="6211" y="10"/>
                  </a:cubicBezTo>
                  <a:lnTo>
                    <a:pt x="5683" y="10"/>
                  </a:lnTo>
                  <a:cubicBezTo>
                    <a:pt x="5662" y="17"/>
                    <a:pt x="5638" y="19"/>
                    <a:pt x="5613" y="19"/>
                  </a:cubicBezTo>
                  <a:cubicBezTo>
                    <a:pt x="5563" y="19"/>
                    <a:pt x="5507" y="10"/>
                    <a:pt x="5450" y="10"/>
                  </a:cubicBezTo>
                  <a:lnTo>
                    <a:pt x="5070" y="10"/>
                  </a:lnTo>
                  <a:cubicBezTo>
                    <a:pt x="5007" y="31"/>
                    <a:pt x="4943" y="31"/>
                    <a:pt x="4880" y="31"/>
                  </a:cubicBezTo>
                  <a:cubicBezTo>
                    <a:pt x="4880" y="10"/>
                    <a:pt x="4880" y="10"/>
                    <a:pt x="4880" y="10"/>
                  </a:cubicBezTo>
                  <a:cubicBezTo>
                    <a:pt x="4873" y="17"/>
                    <a:pt x="4866" y="19"/>
                    <a:pt x="4860" y="19"/>
                  </a:cubicBezTo>
                  <a:cubicBezTo>
                    <a:pt x="4847" y="19"/>
                    <a:pt x="4838" y="10"/>
                    <a:pt x="4838" y="10"/>
                  </a:cubicBezTo>
                  <a:cubicBezTo>
                    <a:pt x="4827" y="20"/>
                    <a:pt x="4817" y="26"/>
                    <a:pt x="4809" y="26"/>
                  </a:cubicBezTo>
                  <a:cubicBezTo>
                    <a:pt x="4801" y="26"/>
                    <a:pt x="4795" y="20"/>
                    <a:pt x="4795" y="10"/>
                  </a:cubicBezTo>
                  <a:lnTo>
                    <a:pt x="4753" y="31"/>
                  </a:lnTo>
                  <a:lnTo>
                    <a:pt x="4732" y="10"/>
                  </a:lnTo>
                  <a:cubicBezTo>
                    <a:pt x="4732" y="10"/>
                    <a:pt x="4690" y="10"/>
                    <a:pt x="4669" y="31"/>
                  </a:cubicBezTo>
                  <a:lnTo>
                    <a:pt x="4521" y="31"/>
                  </a:lnTo>
                  <a:cubicBezTo>
                    <a:pt x="4542" y="31"/>
                    <a:pt x="4521" y="31"/>
                    <a:pt x="4500" y="10"/>
                  </a:cubicBezTo>
                  <a:lnTo>
                    <a:pt x="4500" y="10"/>
                  </a:lnTo>
                  <a:cubicBezTo>
                    <a:pt x="4500" y="31"/>
                    <a:pt x="4521" y="31"/>
                    <a:pt x="4521" y="31"/>
                  </a:cubicBezTo>
                  <a:lnTo>
                    <a:pt x="4457" y="31"/>
                  </a:lnTo>
                  <a:cubicBezTo>
                    <a:pt x="4443" y="31"/>
                    <a:pt x="4429" y="22"/>
                    <a:pt x="4415" y="22"/>
                  </a:cubicBezTo>
                  <a:cubicBezTo>
                    <a:pt x="4408" y="22"/>
                    <a:pt x="4401" y="24"/>
                    <a:pt x="4394" y="31"/>
                  </a:cubicBezTo>
                  <a:lnTo>
                    <a:pt x="4267" y="31"/>
                  </a:lnTo>
                  <a:cubicBezTo>
                    <a:pt x="4253" y="31"/>
                    <a:pt x="4220" y="22"/>
                    <a:pt x="4194" y="22"/>
                  </a:cubicBezTo>
                  <a:cubicBezTo>
                    <a:pt x="4180" y="22"/>
                    <a:pt x="4169" y="24"/>
                    <a:pt x="4162" y="31"/>
                  </a:cubicBezTo>
                  <a:lnTo>
                    <a:pt x="3148" y="31"/>
                  </a:lnTo>
                  <a:cubicBezTo>
                    <a:pt x="3127" y="38"/>
                    <a:pt x="3115" y="40"/>
                    <a:pt x="3106" y="40"/>
                  </a:cubicBezTo>
                  <a:cubicBezTo>
                    <a:pt x="3090" y="40"/>
                    <a:pt x="3085" y="31"/>
                    <a:pt x="3045" y="31"/>
                  </a:cubicBezTo>
                  <a:lnTo>
                    <a:pt x="3045" y="31"/>
                  </a:lnTo>
                  <a:cubicBezTo>
                    <a:pt x="2992" y="31"/>
                    <a:pt x="2952" y="33"/>
                    <a:pt x="2894" y="52"/>
                  </a:cubicBezTo>
                  <a:cubicBezTo>
                    <a:pt x="2894" y="42"/>
                    <a:pt x="2884" y="42"/>
                    <a:pt x="2873" y="42"/>
                  </a:cubicBezTo>
                  <a:cubicBezTo>
                    <a:pt x="2863" y="42"/>
                    <a:pt x="2852" y="42"/>
                    <a:pt x="2852" y="31"/>
                  </a:cubicBezTo>
                  <a:lnTo>
                    <a:pt x="2852" y="52"/>
                  </a:lnTo>
                  <a:cubicBezTo>
                    <a:pt x="2852" y="31"/>
                    <a:pt x="2810" y="31"/>
                    <a:pt x="2810" y="31"/>
                  </a:cubicBezTo>
                  <a:lnTo>
                    <a:pt x="2303" y="31"/>
                  </a:lnTo>
                  <a:cubicBezTo>
                    <a:pt x="2282" y="31"/>
                    <a:pt x="2261" y="31"/>
                    <a:pt x="2239" y="52"/>
                  </a:cubicBezTo>
                  <a:lnTo>
                    <a:pt x="2197" y="31"/>
                  </a:lnTo>
                  <a:cubicBezTo>
                    <a:pt x="2176" y="31"/>
                    <a:pt x="2155" y="52"/>
                    <a:pt x="2134" y="52"/>
                  </a:cubicBezTo>
                  <a:cubicBezTo>
                    <a:pt x="2134" y="52"/>
                    <a:pt x="2134" y="31"/>
                    <a:pt x="2134" y="31"/>
                  </a:cubicBezTo>
                  <a:cubicBezTo>
                    <a:pt x="2123" y="42"/>
                    <a:pt x="2107" y="42"/>
                    <a:pt x="2092" y="42"/>
                  </a:cubicBezTo>
                  <a:cubicBezTo>
                    <a:pt x="2076" y="42"/>
                    <a:pt x="2060" y="42"/>
                    <a:pt x="2049" y="52"/>
                  </a:cubicBezTo>
                  <a:cubicBezTo>
                    <a:pt x="2031" y="52"/>
                    <a:pt x="1997" y="52"/>
                    <a:pt x="2002" y="39"/>
                  </a:cubicBezTo>
                  <a:lnTo>
                    <a:pt x="2002" y="39"/>
                  </a:lnTo>
                  <a:cubicBezTo>
                    <a:pt x="1999" y="40"/>
                    <a:pt x="1995" y="40"/>
                    <a:pt x="1991" y="40"/>
                  </a:cubicBezTo>
                  <a:cubicBezTo>
                    <a:pt x="1972" y="40"/>
                    <a:pt x="1944" y="31"/>
                    <a:pt x="1944" y="31"/>
                  </a:cubicBezTo>
                  <a:cubicBezTo>
                    <a:pt x="1944" y="31"/>
                    <a:pt x="1704" y="28"/>
                    <a:pt x="1393" y="28"/>
                  </a:cubicBezTo>
                  <a:cubicBezTo>
                    <a:pt x="926" y="28"/>
                    <a:pt x="300" y="35"/>
                    <a:pt x="85" y="73"/>
                  </a:cubicBezTo>
                  <a:cubicBezTo>
                    <a:pt x="64" y="94"/>
                    <a:pt x="43" y="94"/>
                    <a:pt x="64" y="94"/>
                  </a:cubicBezTo>
                  <a:lnTo>
                    <a:pt x="0" y="94"/>
                  </a:lnTo>
                  <a:cubicBezTo>
                    <a:pt x="43" y="94"/>
                    <a:pt x="0" y="115"/>
                    <a:pt x="43" y="115"/>
                  </a:cubicBezTo>
                  <a:lnTo>
                    <a:pt x="85" y="115"/>
                  </a:lnTo>
                  <a:cubicBezTo>
                    <a:pt x="85" y="115"/>
                    <a:pt x="94" y="106"/>
                    <a:pt x="113" y="106"/>
                  </a:cubicBezTo>
                  <a:cubicBezTo>
                    <a:pt x="122" y="106"/>
                    <a:pt x="134" y="108"/>
                    <a:pt x="148" y="115"/>
                  </a:cubicBezTo>
                  <a:cubicBezTo>
                    <a:pt x="150" y="117"/>
                    <a:pt x="152" y="118"/>
                    <a:pt x="154" y="119"/>
                  </a:cubicBezTo>
                  <a:lnTo>
                    <a:pt x="154" y="119"/>
                  </a:lnTo>
                  <a:cubicBezTo>
                    <a:pt x="155" y="117"/>
                    <a:pt x="159" y="115"/>
                    <a:pt x="169" y="115"/>
                  </a:cubicBezTo>
                  <a:cubicBezTo>
                    <a:pt x="190" y="115"/>
                    <a:pt x="169" y="115"/>
                    <a:pt x="169" y="137"/>
                  </a:cubicBezTo>
                  <a:lnTo>
                    <a:pt x="233" y="137"/>
                  </a:lnTo>
                  <a:cubicBezTo>
                    <a:pt x="247" y="137"/>
                    <a:pt x="270" y="127"/>
                    <a:pt x="284" y="127"/>
                  </a:cubicBezTo>
                  <a:cubicBezTo>
                    <a:pt x="291" y="127"/>
                    <a:pt x="296" y="130"/>
                    <a:pt x="296" y="137"/>
                  </a:cubicBezTo>
                  <a:lnTo>
                    <a:pt x="444" y="137"/>
                  </a:lnTo>
                  <a:cubicBezTo>
                    <a:pt x="465" y="144"/>
                    <a:pt x="474" y="146"/>
                    <a:pt x="480" y="146"/>
                  </a:cubicBezTo>
                  <a:cubicBezTo>
                    <a:pt x="491" y="146"/>
                    <a:pt x="486" y="137"/>
                    <a:pt x="528" y="137"/>
                  </a:cubicBezTo>
                  <a:cubicBezTo>
                    <a:pt x="528" y="137"/>
                    <a:pt x="486" y="137"/>
                    <a:pt x="507" y="158"/>
                  </a:cubicBezTo>
                  <a:lnTo>
                    <a:pt x="550" y="137"/>
                  </a:lnTo>
                  <a:lnTo>
                    <a:pt x="550" y="137"/>
                  </a:lnTo>
                  <a:cubicBezTo>
                    <a:pt x="550" y="158"/>
                    <a:pt x="550" y="158"/>
                    <a:pt x="528" y="158"/>
                  </a:cubicBezTo>
                  <a:cubicBezTo>
                    <a:pt x="655" y="158"/>
                    <a:pt x="719" y="179"/>
                    <a:pt x="845" y="179"/>
                  </a:cubicBezTo>
                  <a:lnTo>
                    <a:pt x="824" y="179"/>
                  </a:lnTo>
                  <a:cubicBezTo>
                    <a:pt x="909" y="179"/>
                    <a:pt x="930" y="200"/>
                    <a:pt x="1014" y="200"/>
                  </a:cubicBezTo>
                  <a:lnTo>
                    <a:pt x="1014" y="179"/>
                  </a:lnTo>
                  <a:cubicBezTo>
                    <a:pt x="1114" y="199"/>
                    <a:pt x="1233" y="200"/>
                    <a:pt x="1335" y="200"/>
                  </a:cubicBezTo>
                  <a:lnTo>
                    <a:pt x="1335" y="200"/>
                  </a:lnTo>
                  <a:cubicBezTo>
                    <a:pt x="1355" y="200"/>
                    <a:pt x="1375" y="199"/>
                    <a:pt x="1394" y="179"/>
                  </a:cubicBezTo>
                  <a:cubicBezTo>
                    <a:pt x="1394" y="200"/>
                    <a:pt x="1394" y="200"/>
                    <a:pt x="1416" y="200"/>
                  </a:cubicBezTo>
                  <a:lnTo>
                    <a:pt x="2556" y="200"/>
                  </a:lnTo>
                  <a:cubicBezTo>
                    <a:pt x="2528" y="200"/>
                    <a:pt x="2528" y="191"/>
                    <a:pt x="2538" y="191"/>
                  </a:cubicBezTo>
                  <a:cubicBezTo>
                    <a:pt x="2542" y="191"/>
                    <a:pt x="2549" y="193"/>
                    <a:pt x="2556" y="200"/>
                  </a:cubicBezTo>
                  <a:cubicBezTo>
                    <a:pt x="2599" y="200"/>
                    <a:pt x="2631" y="191"/>
                    <a:pt x="2674" y="191"/>
                  </a:cubicBezTo>
                  <a:cubicBezTo>
                    <a:pt x="2695" y="191"/>
                    <a:pt x="2718" y="193"/>
                    <a:pt x="2746" y="200"/>
                  </a:cubicBezTo>
                  <a:lnTo>
                    <a:pt x="3253" y="200"/>
                  </a:lnTo>
                  <a:lnTo>
                    <a:pt x="3253" y="179"/>
                  </a:lnTo>
                  <a:cubicBezTo>
                    <a:pt x="3282" y="179"/>
                    <a:pt x="3282" y="188"/>
                    <a:pt x="3285" y="188"/>
                  </a:cubicBezTo>
                  <a:cubicBezTo>
                    <a:pt x="3286" y="188"/>
                    <a:pt x="3289" y="186"/>
                    <a:pt x="3296" y="179"/>
                  </a:cubicBezTo>
                  <a:lnTo>
                    <a:pt x="3296" y="200"/>
                  </a:lnTo>
                  <a:lnTo>
                    <a:pt x="3338" y="179"/>
                  </a:lnTo>
                  <a:lnTo>
                    <a:pt x="3338" y="179"/>
                  </a:lnTo>
                  <a:cubicBezTo>
                    <a:pt x="3327" y="189"/>
                    <a:pt x="3343" y="189"/>
                    <a:pt x="3364" y="189"/>
                  </a:cubicBezTo>
                  <a:cubicBezTo>
                    <a:pt x="3385" y="189"/>
                    <a:pt x="3412" y="189"/>
                    <a:pt x="3422" y="200"/>
                  </a:cubicBezTo>
                  <a:cubicBezTo>
                    <a:pt x="3465" y="179"/>
                    <a:pt x="3528" y="179"/>
                    <a:pt x="3570" y="179"/>
                  </a:cubicBezTo>
                  <a:cubicBezTo>
                    <a:pt x="3570" y="200"/>
                    <a:pt x="3634" y="200"/>
                    <a:pt x="3676" y="200"/>
                  </a:cubicBezTo>
                  <a:cubicBezTo>
                    <a:pt x="3760" y="200"/>
                    <a:pt x="3866" y="179"/>
                    <a:pt x="3972" y="179"/>
                  </a:cubicBezTo>
                  <a:lnTo>
                    <a:pt x="3993" y="179"/>
                  </a:lnTo>
                  <a:cubicBezTo>
                    <a:pt x="4000" y="186"/>
                    <a:pt x="4009" y="188"/>
                    <a:pt x="4019" y="188"/>
                  </a:cubicBezTo>
                  <a:cubicBezTo>
                    <a:pt x="4040" y="188"/>
                    <a:pt x="4063" y="179"/>
                    <a:pt x="4077" y="179"/>
                  </a:cubicBezTo>
                  <a:lnTo>
                    <a:pt x="4394" y="179"/>
                  </a:lnTo>
                  <a:cubicBezTo>
                    <a:pt x="4408" y="179"/>
                    <a:pt x="4413" y="169"/>
                    <a:pt x="4421" y="169"/>
                  </a:cubicBezTo>
                  <a:cubicBezTo>
                    <a:pt x="4425" y="169"/>
                    <a:pt x="4429" y="172"/>
                    <a:pt x="4436" y="179"/>
                  </a:cubicBezTo>
                  <a:lnTo>
                    <a:pt x="4626" y="179"/>
                  </a:lnTo>
                  <a:cubicBezTo>
                    <a:pt x="4648" y="172"/>
                    <a:pt x="4659" y="169"/>
                    <a:pt x="4668" y="169"/>
                  </a:cubicBezTo>
                  <a:cubicBezTo>
                    <a:pt x="4685" y="169"/>
                    <a:pt x="4690" y="179"/>
                    <a:pt x="4732" y="179"/>
                  </a:cubicBezTo>
                  <a:lnTo>
                    <a:pt x="4986" y="179"/>
                  </a:lnTo>
                  <a:cubicBezTo>
                    <a:pt x="5000" y="179"/>
                    <a:pt x="5004" y="188"/>
                    <a:pt x="5018" y="188"/>
                  </a:cubicBezTo>
                  <a:cubicBezTo>
                    <a:pt x="5025" y="188"/>
                    <a:pt x="5035" y="186"/>
                    <a:pt x="5049" y="179"/>
                  </a:cubicBezTo>
                  <a:lnTo>
                    <a:pt x="5471" y="179"/>
                  </a:lnTo>
                  <a:cubicBezTo>
                    <a:pt x="5514" y="158"/>
                    <a:pt x="5556" y="158"/>
                    <a:pt x="5577" y="158"/>
                  </a:cubicBezTo>
                  <a:lnTo>
                    <a:pt x="5598" y="179"/>
                  </a:lnTo>
                  <a:lnTo>
                    <a:pt x="5831" y="179"/>
                  </a:lnTo>
                  <a:cubicBezTo>
                    <a:pt x="5936" y="179"/>
                    <a:pt x="5957" y="158"/>
                    <a:pt x="6042" y="158"/>
                  </a:cubicBezTo>
                  <a:cubicBezTo>
                    <a:pt x="6042" y="158"/>
                    <a:pt x="6063" y="158"/>
                    <a:pt x="6063" y="137"/>
                  </a:cubicBezTo>
                  <a:cubicBezTo>
                    <a:pt x="6070" y="144"/>
                    <a:pt x="6077" y="146"/>
                    <a:pt x="6084" y="146"/>
                  </a:cubicBezTo>
                  <a:cubicBezTo>
                    <a:pt x="6098" y="146"/>
                    <a:pt x="6112" y="137"/>
                    <a:pt x="6126" y="137"/>
                  </a:cubicBezTo>
                  <a:cubicBezTo>
                    <a:pt x="6147" y="137"/>
                    <a:pt x="6190" y="137"/>
                    <a:pt x="6211" y="158"/>
                  </a:cubicBezTo>
                  <a:cubicBezTo>
                    <a:pt x="6232" y="137"/>
                    <a:pt x="6253" y="137"/>
                    <a:pt x="6274" y="137"/>
                  </a:cubicBezTo>
                  <a:lnTo>
                    <a:pt x="6443" y="137"/>
                  </a:lnTo>
                  <a:cubicBezTo>
                    <a:pt x="6443" y="158"/>
                    <a:pt x="6422" y="158"/>
                    <a:pt x="6422" y="158"/>
                  </a:cubicBezTo>
                  <a:cubicBezTo>
                    <a:pt x="6443" y="158"/>
                    <a:pt x="6464" y="137"/>
                    <a:pt x="6464" y="137"/>
                  </a:cubicBezTo>
                  <a:lnTo>
                    <a:pt x="6675" y="137"/>
                  </a:lnTo>
                  <a:cubicBezTo>
                    <a:pt x="6654" y="137"/>
                    <a:pt x="6654" y="137"/>
                    <a:pt x="6654" y="115"/>
                  </a:cubicBezTo>
                  <a:lnTo>
                    <a:pt x="6654" y="115"/>
                  </a:lnTo>
                  <a:cubicBezTo>
                    <a:pt x="6661" y="123"/>
                    <a:pt x="6668" y="125"/>
                    <a:pt x="6677" y="125"/>
                  </a:cubicBezTo>
                  <a:cubicBezTo>
                    <a:pt x="6687" y="125"/>
                    <a:pt x="6698" y="122"/>
                    <a:pt x="6714" y="119"/>
                  </a:cubicBezTo>
                  <a:lnTo>
                    <a:pt x="6714" y="119"/>
                  </a:lnTo>
                  <a:cubicBezTo>
                    <a:pt x="6696" y="137"/>
                    <a:pt x="6695" y="137"/>
                    <a:pt x="6675" y="137"/>
                  </a:cubicBezTo>
                  <a:lnTo>
                    <a:pt x="6739" y="137"/>
                  </a:lnTo>
                  <a:cubicBezTo>
                    <a:pt x="6757" y="137"/>
                    <a:pt x="6729" y="121"/>
                    <a:pt x="6733" y="117"/>
                  </a:cubicBezTo>
                  <a:lnTo>
                    <a:pt x="6733" y="117"/>
                  </a:lnTo>
                  <a:cubicBezTo>
                    <a:pt x="6737" y="116"/>
                    <a:pt x="6742" y="116"/>
                    <a:pt x="6747" y="116"/>
                  </a:cubicBezTo>
                  <a:lnTo>
                    <a:pt x="6747" y="116"/>
                  </a:lnTo>
                  <a:cubicBezTo>
                    <a:pt x="6753" y="116"/>
                    <a:pt x="6757" y="117"/>
                    <a:pt x="6760" y="119"/>
                  </a:cubicBezTo>
                  <a:lnTo>
                    <a:pt x="6760" y="119"/>
                  </a:lnTo>
                  <a:cubicBezTo>
                    <a:pt x="6760" y="118"/>
                    <a:pt x="6760" y="117"/>
                    <a:pt x="6760" y="115"/>
                  </a:cubicBezTo>
                  <a:lnTo>
                    <a:pt x="6802" y="115"/>
                  </a:lnTo>
                  <a:cubicBezTo>
                    <a:pt x="6844" y="115"/>
                    <a:pt x="6887" y="115"/>
                    <a:pt x="6887" y="137"/>
                  </a:cubicBezTo>
                  <a:lnTo>
                    <a:pt x="6950" y="137"/>
                  </a:lnTo>
                  <a:cubicBezTo>
                    <a:pt x="6956" y="134"/>
                    <a:pt x="6960" y="131"/>
                    <a:pt x="6962" y="130"/>
                  </a:cubicBezTo>
                  <a:lnTo>
                    <a:pt x="6962" y="130"/>
                  </a:lnTo>
                  <a:cubicBezTo>
                    <a:pt x="6961" y="133"/>
                    <a:pt x="6965" y="137"/>
                    <a:pt x="6992" y="137"/>
                  </a:cubicBezTo>
                  <a:lnTo>
                    <a:pt x="7077" y="137"/>
                  </a:lnTo>
                  <a:cubicBezTo>
                    <a:pt x="7077" y="137"/>
                    <a:pt x="7098" y="137"/>
                    <a:pt x="7119" y="158"/>
                  </a:cubicBezTo>
                  <a:cubicBezTo>
                    <a:pt x="7130" y="147"/>
                    <a:pt x="7145" y="147"/>
                    <a:pt x="7159" y="147"/>
                  </a:cubicBezTo>
                  <a:cubicBezTo>
                    <a:pt x="7172" y="147"/>
                    <a:pt x="7182" y="147"/>
                    <a:pt x="7182" y="137"/>
                  </a:cubicBezTo>
                  <a:lnTo>
                    <a:pt x="7204" y="137"/>
                  </a:lnTo>
                  <a:cubicBezTo>
                    <a:pt x="7246" y="137"/>
                    <a:pt x="7267" y="115"/>
                    <a:pt x="7309" y="115"/>
                  </a:cubicBezTo>
                  <a:cubicBezTo>
                    <a:pt x="7309" y="137"/>
                    <a:pt x="7288" y="137"/>
                    <a:pt x="7267" y="137"/>
                  </a:cubicBezTo>
                  <a:lnTo>
                    <a:pt x="7351" y="137"/>
                  </a:lnTo>
                  <a:cubicBezTo>
                    <a:pt x="7358" y="130"/>
                    <a:pt x="7366" y="127"/>
                    <a:pt x="7373" y="127"/>
                  </a:cubicBezTo>
                  <a:cubicBezTo>
                    <a:pt x="7387" y="127"/>
                    <a:pt x="7401" y="137"/>
                    <a:pt x="7415" y="137"/>
                  </a:cubicBezTo>
                  <a:cubicBezTo>
                    <a:pt x="7492" y="137"/>
                    <a:pt x="7499" y="119"/>
                    <a:pt x="7531" y="116"/>
                  </a:cubicBezTo>
                  <a:lnTo>
                    <a:pt x="7531" y="116"/>
                  </a:lnTo>
                  <a:cubicBezTo>
                    <a:pt x="7566" y="119"/>
                    <a:pt x="7582" y="137"/>
                    <a:pt x="7563" y="137"/>
                  </a:cubicBezTo>
                  <a:cubicBezTo>
                    <a:pt x="7605" y="137"/>
                    <a:pt x="7563" y="137"/>
                    <a:pt x="7584" y="115"/>
                  </a:cubicBezTo>
                  <a:lnTo>
                    <a:pt x="7985" y="115"/>
                  </a:lnTo>
                  <a:cubicBezTo>
                    <a:pt x="7964" y="115"/>
                    <a:pt x="8006" y="115"/>
                    <a:pt x="7985" y="137"/>
                  </a:cubicBezTo>
                  <a:lnTo>
                    <a:pt x="8091" y="137"/>
                  </a:lnTo>
                  <a:cubicBezTo>
                    <a:pt x="8091" y="126"/>
                    <a:pt x="8080" y="126"/>
                    <a:pt x="8070" y="126"/>
                  </a:cubicBezTo>
                  <a:cubicBezTo>
                    <a:pt x="8059" y="126"/>
                    <a:pt x="8049" y="126"/>
                    <a:pt x="8049" y="115"/>
                  </a:cubicBezTo>
                  <a:cubicBezTo>
                    <a:pt x="8133" y="115"/>
                    <a:pt x="8133" y="94"/>
                    <a:pt x="8196" y="94"/>
                  </a:cubicBezTo>
                  <a:lnTo>
                    <a:pt x="8217" y="94"/>
                  </a:lnTo>
                  <a:cubicBezTo>
                    <a:pt x="8217" y="94"/>
                    <a:pt x="8260" y="115"/>
                    <a:pt x="8323" y="115"/>
                  </a:cubicBezTo>
                  <a:cubicBezTo>
                    <a:pt x="8323" y="115"/>
                    <a:pt x="8281" y="115"/>
                    <a:pt x="8302" y="94"/>
                  </a:cubicBezTo>
                  <a:lnTo>
                    <a:pt x="8323" y="94"/>
                  </a:lnTo>
                  <a:cubicBezTo>
                    <a:pt x="8351" y="94"/>
                    <a:pt x="8370" y="104"/>
                    <a:pt x="8379" y="104"/>
                  </a:cubicBezTo>
                  <a:cubicBezTo>
                    <a:pt x="8384" y="104"/>
                    <a:pt x="8386" y="101"/>
                    <a:pt x="8386" y="94"/>
                  </a:cubicBezTo>
                  <a:lnTo>
                    <a:pt x="8415" y="109"/>
                  </a:lnTo>
                  <a:lnTo>
                    <a:pt x="8415" y="109"/>
                  </a:lnTo>
                  <a:cubicBezTo>
                    <a:pt x="8434" y="94"/>
                    <a:pt x="8452" y="94"/>
                    <a:pt x="8471" y="94"/>
                  </a:cubicBezTo>
                  <a:lnTo>
                    <a:pt x="8534" y="94"/>
                  </a:lnTo>
                  <a:cubicBezTo>
                    <a:pt x="8534" y="101"/>
                    <a:pt x="8541" y="104"/>
                    <a:pt x="8551" y="104"/>
                  </a:cubicBezTo>
                  <a:cubicBezTo>
                    <a:pt x="8570" y="104"/>
                    <a:pt x="8598" y="94"/>
                    <a:pt x="8598" y="94"/>
                  </a:cubicBezTo>
                  <a:cubicBezTo>
                    <a:pt x="8612" y="94"/>
                    <a:pt x="8626" y="104"/>
                    <a:pt x="8634" y="104"/>
                  </a:cubicBezTo>
                  <a:cubicBezTo>
                    <a:pt x="8638" y="104"/>
                    <a:pt x="8640" y="101"/>
                    <a:pt x="8640" y="94"/>
                  </a:cubicBezTo>
                  <a:lnTo>
                    <a:pt x="8640" y="115"/>
                  </a:lnTo>
                  <a:cubicBezTo>
                    <a:pt x="8640" y="94"/>
                    <a:pt x="8682" y="94"/>
                    <a:pt x="8724" y="94"/>
                  </a:cubicBezTo>
                  <a:cubicBezTo>
                    <a:pt x="8714" y="105"/>
                    <a:pt x="8719" y="105"/>
                    <a:pt x="8730" y="105"/>
                  </a:cubicBezTo>
                  <a:cubicBezTo>
                    <a:pt x="8740" y="105"/>
                    <a:pt x="8756" y="105"/>
                    <a:pt x="8767" y="115"/>
                  </a:cubicBezTo>
                  <a:cubicBezTo>
                    <a:pt x="8767" y="94"/>
                    <a:pt x="8830" y="94"/>
                    <a:pt x="8830" y="94"/>
                  </a:cubicBezTo>
                  <a:cubicBezTo>
                    <a:pt x="8851" y="94"/>
                    <a:pt x="8851" y="94"/>
                    <a:pt x="8872" y="115"/>
                  </a:cubicBezTo>
                  <a:lnTo>
                    <a:pt x="8872" y="94"/>
                  </a:lnTo>
                  <a:cubicBezTo>
                    <a:pt x="8893" y="115"/>
                    <a:pt x="8936" y="115"/>
                    <a:pt x="8957" y="115"/>
                  </a:cubicBezTo>
                  <a:lnTo>
                    <a:pt x="8999" y="94"/>
                  </a:lnTo>
                  <a:lnTo>
                    <a:pt x="8999" y="115"/>
                  </a:lnTo>
                  <a:cubicBezTo>
                    <a:pt x="8999" y="94"/>
                    <a:pt x="9020" y="94"/>
                    <a:pt x="9020" y="94"/>
                  </a:cubicBezTo>
                  <a:lnTo>
                    <a:pt x="9084" y="94"/>
                  </a:lnTo>
                  <a:cubicBezTo>
                    <a:pt x="9084" y="94"/>
                    <a:pt x="9084" y="94"/>
                    <a:pt x="9084" y="115"/>
                  </a:cubicBezTo>
                  <a:cubicBezTo>
                    <a:pt x="9084" y="94"/>
                    <a:pt x="9147" y="94"/>
                    <a:pt x="9105" y="73"/>
                  </a:cubicBezTo>
                  <a:lnTo>
                    <a:pt x="9147" y="73"/>
                  </a:lnTo>
                  <a:lnTo>
                    <a:pt x="9147" y="94"/>
                  </a:lnTo>
                  <a:lnTo>
                    <a:pt x="9168" y="73"/>
                  </a:lnTo>
                  <a:lnTo>
                    <a:pt x="9210" y="73"/>
                  </a:lnTo>
                  <a:cubicBezTo>
                    <a:pt x="9189" y="73"/>
                    <a:pt x="9168" y="94"/>
                    <a:pt x="9231" y="94"/>
                  </a:cubicBezTo>
                  <a:cubicBezTo>
                    <a:pt x="9189" y="94"/>
                    <a:pt x="9189" y="115"/>
                    <a:pt x="9168" y="115"/>
                  </a:cubicBezTo>
                  <a:lnTo>
                    <a:pt x="9231" y="115"/>
                  </a:lnTo>
                  <a:cubicBezTo>
                    <a:pt x="9231" y="115"/>
                    <a:pt x="9274" y="94"/>
                    <a:pt x="9274" y="94"/>
                  </a:cubicBezTo>
                  <a:cubicBezTo>
                    <a:pt x="9231" y="94"/>
                    <a:pt x="9337" y="94"/>
                    <a:pt x="9316" y="73"/>
                  </a:cubicBezTo>
                  <a:lnTo>
                    <a:pt x="9358" y="73"/>
                  </a:lnTo>
                  <a:cubicBezTo>
                    <a:pt x="9316" y="94"/>
                    <a:pt x="9379" y="94"/>
                    <a:pt x="9379" y="94"/>
                  </a:cubicBezTo>
                  <a:lnTo>
                    <a:pt x="9464" y="94"/>
                  </a:lnTo>
                  <a:cubicBezTo>
                    <a:pt x="9443" y="94"/>
                    <a:pt x="9443" y="115"/>
                    <a:pt x="9422" y="115"/>
                  </a:cubicBezTo>
                  <a:cubicBezTo>
                    <a:pt x="9443" y="115"/>
                    <a:pt x="9506" y="115"/>
                    <a:pt x="9485" y="94"/>
                  </a:cubicBezTo>
                  <a:lnTo>
                    <a:pt x="9569" y="94"/>
                  </a:lnTo>
                  <a:cubicBezTo>
                    <a:pt x="9591" y="94"/>
                    <a:pt x="9591" y="94"/>
                    <a:pt x="9612" y="73"/>
                  </a:cubicBezTo>
                  <a:cubicBezTo>
                    <a:pt x="9612" y="73"/>
                    <a:pt x="9633" y="94"/>
                    <a:pt x="9612" y="94"/>
                  </a:cubicBezTo>
                  <a:lnTo>
                    <a:pt x="9886" y="94"/>
                  </a:lnTo>
                  <a:cubicBezTo>
                    <a:pt x="9876" y="84"/>
                    <a:pt x="9881" y="84"/>
                    <a:pt x="9889" y="84"/>
                  </a:cubicBezTo>
                  <a:cubicBezTo>
                    <a:pt x="9897" y="84"/>
                    <a:pt x="9907" y="84"/>
                    <a:pt x="9907" y="73"/>
                  </a:cubicBezTo>
                  <a:cubicBezTo>
                    <a:pt x="9907" y="73"/>
                    <a:pt x="9971" y="73"/>
                    <a:pt x="9907" y="94"/>
                  </a:cubicBezTo>
                  <a:lnTo>
                    <a:pt x="10076" y="94"/>
                  </a:lnTo>
                  <a:cubicBezTo>
                    <a:pt x="10090" y="87"/>
                    <a:pt x="10100" y="85"/>
                    <a:pt x="10106" y="85"/>
                  </a:cubicBezTo>
                  <a:cubicBezTo>
                    <a:pt x="10108" y="85"/>
                    <a:pt x="10109" y="85"/>
                    <a:pt x="10110" y="85"/>
                  </a:cubicBezTo>
                  <a:lnTo>
                    <a:pt x="10110" y="85"/>
                  </a:lnTo>
                  <a:cubicBezTo>
                    <a:pt x="10111" y="82"/>
                    <a:pt x="10113" y="78"/>
                    <a:pt x="10119" y="73"/>
                  </a:cubicBezTo>
                  <a:lnTo>
                    <a:pt x="10119" y="73"/>
                  </a:lnTo>
                  <a:cubicBezTo>
                    <a:pt x="10126" y="80"/>
                    <a:pt x="10135" y="83"/>
                    <a:pt x="10145" y="83"/>
                  </a:cubicBezTo>
                  <a:cubicBezTo>
                    <a:pt x="10166" y="83"/>
                    <a:pt x="10189" y="73"/>
                    <a:pt x="10203" y="73"/>
                  </a:cubicBezTo>
                  <a:lnTo>
                    <a:pt x="10013" y="73"/>
                  </a:lnTo>
                  <a:cubicBezTo>
                    <a:pt x="9992" y="73"/>
                    <a:pt x="10034" y="73"/>
                    <a:pt x="9992" y="52"/>
                  </a:cubicBezTo>
                  <a:lnTo>
                    <a:pt x="9992" y="73"/>
                  </a:lnTo>
                  <a:lnTo>
                    <a:pt x="9950" y="73"/>
                  </a:lnTo>
                  <a:cubicBezTo>
                    <a:pt x="9971" y="52"/>
                    <a:pt x="9950" y="52"/>
                    <a:pt x="9992" y="52"/>
                  </a:cubicBezTo>
                  <a:lnTo>
                    <a:pt x="9992" y="52"/>
                  </a:lnTo>
                  <a:cubicBezTo>
                    <a:pt x="9950" y="52"/>
                    <a:pt x="9929" y="52"/>
                    <a:pt x="9886" y="73"/>
                  </a:cubicBezTo>
                  <a:lnTo>
                    <a:pt x="9865" y="73"/>
                  </a:lnTo>
                  <a:cubicBezTo>
                    <a:pt x="9823" y="73"/>
                    <a:pt x="9886" y="52"/>
                    <a:pt x="9865" y="52"/>
                  </a:cubicBezTo>
                  <a:lnTo>
                    <a:pt x="9717" y="52"/>
                  </a:lnTo>
                  <a:lnTo>
                    <a:pt x="9717" y="31"/>
                  </a:lnTo>
                  <a:cubicBezTo>
                    <a:pt x="9696" y="52"/>
                    <a:pt x="9696" y="52"/>
                    <a:pt x="9717" y="52"/>
                  </a:cubicBezTo>
                  <a:lnTo>
                    <a:pt x="9506" y="52"/>
                  </a:lnTo>
                  <a:cubicBezTo>
                    <a:pt x="9548" y="52"/>
                    <a:pt x="9464" y="52"/>
                    <a:pt x="9506" y="31"/>
                  </a:cubicBezTo>
                  <a:cubicBezTo>
                    <a:pt x="9485" y="31"/>
                    <a:pt x="9464" y="52"/>
                    <a:pt x="9443" y="52"/>
                  </a:cubicBezTo>
                  <a:cubicBezTo>
                    <a:pt x="9422" y="52"/>
                    <a:pt x="9443" y="31"/>
                    <a:pt x="9464" y="31"/>
                  </a:cubicBezTo>
                  <a:lnTo>
                    <a:pt x="9253" y="31"/>
                  </a:lnTo>
                  <a:cubicBezTo>
                    <a:pt x="9238" y="38"/>
                    <a:pt x="9234" y="40"/>
                    <a:pt x="9232" y="40"/>
                  </a:cubicBezTo>
                  <a:cubicBezTo>
                    <a:pt x="9229" y="40"/>
                    <a:pt x="9238" y="31"/>
                    <a:pt x="9210" y="31"/>
                  </a:cubicBezTo>
                  <a:cubicBezTo>
                    <a:pt x="9182" y="31"/>
                    <a:pt x="9154" y="40"/>
                    <a:pt x="9126" y="40"/>
                  </a:cubicBezTo>
                  <a:cubicBezTo>
                    <a:pt x="9112" y="40"/>
                    <a:pt x="9098" y="38"/>
                    <a:pt x="9084" y="31"/>
                  </a:cubicBezTo>
                  <a:lnTo>
                    <a:pt x="8492" y="31"/>
                  </a:lnTo>
                  <a:cubicBezTo>
                    <a:pt x="8464" y="31"/>
                    <a:pt x="8464" y="22"/>
                    <a:pt x="8461" y="22"/>
                  </a:cubicBezTo>
                  <a:cubicBezTo>
                    <a:pt x="8459" y="22"/>
                    <a:pt x="8457" y="24"/>
                    <a:pt x="8450" y="31"/>
                  </a:cubicBezTo>
                  <a:lnTo>
                    <a:pt x="8196" y="31"/>
                  </a:lnTo>
                  <a:cubicBezTo>
                    <a:pt x="8168" y="31"/>
                    <a:pt x="8149" y="22"/>
                    <a:pt x="8128" y="22"/>
                  </a:cubicBezTo>
                  <a:cubicBezTo>
                    <a:pt x="8117" y="22"/>
                    <a:pt x="8105" y="24"/>
                    <a:pt x="8091" y="31"/>
                  </a:cubicBezTo>
                  <a:cubicBezTo>
                    <a:pt x="8091" y="31"/>
                    <a:pt x="8091" y="10"/>
                    <a:pt x="8091" y="10"/>
                  </a:cubicBezTo>
                  <a:cubicBezTo>
                    <a:pt x="8070" y="20"/>
                    <a:pt x="8064" y="20"/>
                    <a:pt x="8056" y="20"/>
                  </a:cubicBezTo>
                  <a:cubicBezTo>
                    <a:pt x="8049" y="20"/>
                    <a:pt x="8038" y="20"/>
                    <a:pt x="8006" y="31"/>
                  </a:cubicBezTo>
                  <a:cubicBezTo>
                    <a:pt x="8027" y="10"/>
                    <a:pt x="8006" y="10"/>
                    <a:pt x="8006" y="10"/>
                  </a:cubicBezTo>
                  <a:lnTo>
                    <a:pt x="7985" y="10"/>
                  </a:lnTo>
                  <a:lnTo>
                    <a:pt x="7985" y="31"/>
                  </a:lnTo>
                  <a:lnTo>
                    <a:pt x="7964" y="10"/>
                  </a:lnTo>
                  <a:lnTo>
                    <a:pt x="7880" y="10"/>
                  </a:lnTo>
                  <a:cubicBezTo>
                    <a:pt x="7851" y="17"/>
                    <a:pt x="7823" y="19"/>
                    <a:pt x="7794" y="19"/>
                  </a:cubicBezTo>
                  <a:cubicBezTo>
                    <a:pt x="7736" y="19"/>
                    <a:pt x="7675" y="10"/>
                    <a:pt x="7605" y="10"/>
                  </a:cubicBezTo>
                  <a:lnTo>
                    <a:pt x="7542" y="10"/>
                  </a:lnTo>
                  <a:cubicBezTo>
                    <a:pt x="7499" y="10"/>
                    <a:pt x="7457" y="19"/>
                    <a:pt x="7427" y="19"/>
                  </a:cubicBezTo>
                  <a:cubicBezTo>
                    <a:pt x="7412" y="19"/>
                    <a:pt x="7401" y="17"/>
                    <a:pt x="7394" y="10"/>
                  </a:cubicBezTo>
                  <a:cubicBezTo>
                    <a:pt x="7373" y="20"/>
                    <a:pt x="7351" y="20"/>
                    <a:pt x="7333" y="20"/>
                  </a:cubicBezTo>
                  <a:cubicBezTo>
                    <a:pt x="7314" y="20"/>
                    <a:pt x="7299" y="20"/>
                    <a:pt x="7288" y="31"/>
                  </a:cubicBezTo>
                  <a:cubicBezTo>
                    <a:pt x="7288" y="10"/>
                    <a:pt x="7288" y="10"/>
                    <a:pt x="7309" y="10"/>
                  </a:cubicBezTo>
                  <a:lnTo>
                    <a:pt x="7182" y="10"/>
                  </a:lnTo>
                  <a:cubicBezTo>
                    <a:pt x="7168" y="10"/>
                    <a:pt x="7145" y="19"/>
                    <a:pt x="7118" y="19"/>
                  </a:cubicBezTo>
                  <a:cubicBezTo>
                    <a:pt x="7105" y="19"/>
                    <a:pt x="7091" y="17"/>
                    <a:pt x="7077" y="10"/>
                  </a:cubicBezTo>
                  <a:lnTo>
                    <a:pt x="7056" y="10"/>
                  </a:lnTo>
                  <a:lnTo>
                    <a:pt x="6971" y="31"/>
                  </a:lnTo>
                  <a:cubicBezTo>
                    <a:pt x="6971" y="20"/>
                    <a:pt x="6955" y="20"/>
                    <a:pt x="6940" y="20"/>
                  </a:cubicBezTo>
                  <a:cubicBezTo>
                    <a:pt x="6924" y="20"/>
                    <a:pt x="6908" y="20"/>
                    <a:pt x="6908" y="10"/>
                  </a:cubicBezTo>
                  <a:cubicBezTo>
                    <a:pt x="6887" y="10"/>
                    <a:pt x="6929" y="31"/>
                    <a:pt x="6887" y="31"/>
                  </a:cubicBezTo>
                  <a:cubicBezTo>
                    <a:pt x="6887" y="20"/>
                    <a:pt x="6881" y="20"/>
                    <a:pt x="6876" y="20"/>
                  </a:cubicBezTo>
                  <a:cubicBezTo>
                    <a:pt x="6871" y="20"/>
                    <a:pt x="6866" y="20"/>
                    <a:pt x="6866" y="10"/>
                  </a:cubicBezTo>
                  <a:cubicBezTo>
                    <a:pt x="6844" y="10"/>
                    <a:pt x="6823" y="10"/>
                    <a:pt x="6823" y="31"/>
                  </a:cubicBezTo>
                  <a:cubicBezTo>
                    <a:pt x="6802" y="31"/>
                    <a:pt x="6760" y="31"/>
                    <a:pt x="6760" y="10"/>
                  </a:cubicBezTo>
                  <a:lnTo>
                    <a:pt x="6274" y="10"/>
                  </a:lnTo>
                  <a:cubicBezTo>
                    <a:pt x="6260" y="10"/>
                    <a:pt x="6227" y="0"/>
                    <a:pt x="62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0" name="Google Shape;14990;p67"/>
            <p:cNvSpPr/>
            <p:nvPr/>
          </p:nvSpPr>
          <p:spPr>
            <a:xfrm>
              <a:off x="7581049" y="343748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1" name="Google Shape;14991;p67"/>
            <p:cNvSpPr/>
            <p:nvPr/>
          </p:nvSpPr>
          <p:spPr>
            <a:xfrm>
              <a:off x="7548813" y="3437480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2" name="Google Shape;14992;p67"/>
            <p:cNvSpPr/>
            <p:nvPr/>
          </p:nvSpPr>
          <p:spPr>
            <a:xfrm>
              <a:off x="7541380" y="3437480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cubicBezTo>
                    <a:pt x="0" y="1"/>
                    <a:pt x="0" y="22"/>
                    <a:pt x="0" y="22"/>
                  </a:cubicBezTo>
                  <a:cubicBezTo>
                    <a:pt x="22" y="22"/>
                    <a:pt x="0" y="22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3" name="Google Shape;14993;p67"/>
            <p:cNvSpPr/>
            <p:nvPr/>
          </p:nvSpPr>
          <p:spPr>
            <a:xfrm>
              <a:off x="7600062" y="343665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4" name="Google Shape;14994;p67"/>
            <p:cNvSpPr/>
            <p:nvPr/>
          </p:nvSpPr>
          <p:spPr>
            <a:xfrm>
              <a:off x="7651273" y="343665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5" name="Google Shape;14995;p67"/>
            <p:cNvSpPr/>
            <p:nvPr/>
          </p:nvSpPr>
          <p:spPr>
            <a:xfrm>
              <a:off x="7647986" y="343583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cubicBezTo>
                    <a:pt x="22" y="0"/>
                    <a:pt x="0" y="0"/>
                    <a:pt x="0" y="0"/>
                  </a:cubicBezTo>
                  <a:cubicBezTo>
                    <a:pt x="0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6" name="Google Shape;14996;p67"/>
            <p:cNvSpPr/>
            <p:nvPr/>
          </p:nvSpPr>
          <p:spPr>
            <a:xfrm>
              <a:off x="7587661" y="343665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7" name="Google Shape;14997;p67"/>
            <p:cNvSpPr/>
            <p:nvPr/>
          </p:nvSpPr>
          <p:spPr>
            <a:xfrm>
              <a:off x="7646343" y="343583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8" name="Google Shape;14998;p67"/>
            <p:cNvSpPr/>
            <p:nvPr/>
          </p:nvSpPr>
          <p:spPr>
            <a:xfrm>
              <a:off x="7651273" y="3436658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cubicBezTo>
                    <a:pt x="22" y="0"/>
                    <a:pt x="1" y="0"/>
                    <a:pt x="1" y="0"/>
                  </a:cubicBezTo>
                  <a:cubicBezTo>
                    <a:pt x="22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99" name="Google Shape;14999;p67"/>
            <p:cNvSpPr/>
            <p:nvPr/>
          </p:nvSpPr>
          <p:spPr>
            <a:xfrm>
              <a:off x="7618215" y="3435837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0"/>
                  </a:moveTo>
                  <a:lnTo>
                    <a:pt x="22" y="0"/>
                  </a:lnTo>
                  <a:cubicBezTo>
                    <a:pt x="1" y="0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0" name="Google Shape;15000;p67"/>
            <p:cNvSpPr/>
            <p:nvPr/>
          </p:nvSpPr>
          <p:spPr>
            <a:xfrm>
              <a:off x="7643839" y="3436658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1" name="Google Shape;15001;p67"/>
            <p:cNvSpPr/>
            <p:nvPr/>
          </p:nvSpPr>
          <p:spPr>
            <a:xfrm>
              <a:off x="7655419" y="343665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2" name="Google Shape;15002;p67"/>
            <p:cNvSpPr/>
            <p:nvPr/>
          </p:nvSpPr>
          <p:spPr>
            <a:xfrm>
              <a:off x="7629795" y="3435837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cubicBezTo>
                    <a:pt x="1" y="21"/>
                    <a:pt x="1" y="0"/>
                    <a:pt x="1" y="0"/>
                  </a:cubicBezTo>
                  <a:cubicBezTo>
                    <a:pt x="1" y="0"/>
                    <a:pt x="1" y="21"/>
                    <a:pt x="1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3" name="Google Shape;15003;p67"/>
            <p:cNvSpPr/>
            <p:nvPr/>
          </p:nvSpPr>
          <p:spPr>
            <a:xfrm>
              <a:off x="7580228" y="348955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4" name="Google Shape;15004;p67"/>
            <p:cNvSpPr/>
            <p:nvPr/>
          </p:nvSpPr>
          <p:spPr>
            <a:xfrm>
              <a:off x="7552960" y="3487086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21"/>
                  </a:lnTo>
                  <a:cubicBezTo>
                    <a:pt x="0" y="0"/>
                    <a:pt x="0" y="21"/>
                    <a:pt x="0" y="2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5" name="Google Shape;15005;p67"/>
            <p:cNvSpPr/>
            <p:nvPr/>
          </p:nvSpPr>
          <p:spPr>
            <a:xfrm>
              <a:off x="7596737" y="3490372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6" name="Google Shape;15006;p67"/>
            <p:cNvSpPr/>
            <p:nvPr/>
          </p:nvSpPr>
          <p:spPr>
            <a:xfrm>
              <a:off x="7494277" y="348458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7" name="Google Shape;15007;p67"/>
            <p:cNvSpPr/>
            <p:nvPr/>
          </p:nvSpPr>
          <p:spPr>
            <a:xfrm>
              <a:off x="7528157" y="348622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0" y="1"/>
                    <a:pt x="0" y="1"/>
                  </a:cubicBezTo>
                  <a:cubicBezTo>
                    <a:pt x="0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8" name="Google Shape;15008;p67"/>
            <p:cNvSpPr/>
            <p:nvPr/>
          </p:nvSpPr>
          <p:spPr>
            <a:xfrm>
              <a:off x="7605031" y="3492837"/>
              <a:ext cx="0" cy="39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09" name="Google Shape;15009;p67"/>
            <p:cNvSpPr/>
            <p:nvPr/>
          </p:nvSpPr>
          <p:spPr>
            <a:xfrm>
              <a:off x="7622362" y="34928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0" name="Google Shape;15010;p67"/>
            <p:cNvSpPr/>
            <p:nvPr/>
          </p:nvSpPr>
          <p:spPr>
            <a:xfrm>
              <a:off x="7614929" y="349201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0" y="1"/>
                    <a:pt x="0" y="1"/>
                  </a:cubicBezTo>
                  <a:cubicBezTo>
                    <a:pt x="22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1" name="Google Shape;15011;p67"/>
            <p:cNvSpPr/>
            <p:nvPr/>
          </p:nvSpPr>
          <p:spPr>
            <a:xfrm>
              <a:off x="7614929" y="34920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2" name="Google Shape;15012;p67"/>
            <p:cNvSpPr/>
            <p:nvPr/>
          </p:nvSpPr>
          <p:spPr>
            <a:xfrm>
              <a:off x="7279421" y="347714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2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3" name="Google Shape;15013;p67"/>
            <p:cNvSpPr/>
            <p:nvPr/>
          </p:nvSpPr>
          <p:spPr>
            <a:xfrm>
              <a:off x="7440563" y="348211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4" name="Google Shape;15014;p67"/>
            <p:cNvSpPr/>
            <p:nvPr/>
          </p:nvSpPr>
          <p:spPr>
            <a:xfrm>
              <a:off x="7279421" y="347797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5" name="Google Shape;15015;p67"/>
            <p:cNvSpPr/>
            <p:nvPr/>
          </p:nvSpPr>
          <p:spPr>
            <a:xfrm>
              <a:off x="7595094" y="3492837"/>
              <a:ext cx="1682" cy="430"/>
            </a:xfrm>
            <a:custGeom>
              <a:avLst/>
              <a:gdLst/>
              <a:ahLst/>
              <a:cxnLst/>
              <a:rect l="l" t="t" r="r" b="b"/>
              <a:pathLst>
                <a:path w="43" h="11" extrusionOk="0">
                  <a:moveTo>
                    <a:pt x="1" y="1"/>
                  </a:moveTo>
                  <a:cubicBezTo>
                    <a:pt x="1" y="1"/>
                    <a:pt x="10" y="10"/>
                    <a:pt x="22" y="10"/>
                  </a:cubicBezTo>
                  <a:cubicBezTo>
                    <a:pt x="23" y="10"/>
                    <a:pt x="24" y="10"/>
                    <a:pt x="25" y="10"/>
                  </a:cubicBezTo>
                  <a:lnTo>
                    <a:pt x="25" y="10"/>
                  </a:lnTo>
                  <a:cubicBezTo>
                    <a:pt x="26" y="10"/>
                    <a:pt x="27" y="10"/>
                    <a:pt x="27" y="10"/>
                  </a:cubicBezTo>
                  <a:cubicBezTo>
                    <a:pt x="31" y="10"/>
                    <a:pt x="36" y="8"/>
                    <a:pt x="43" y="1"/>
                  </a:cubicBezTo>
                  <a:lnTo>
                    <a:pt x="43" y="1"/>
                  </a:lnTo>
                  <a:cubicBezTo>
                    <a:pt x="37" y="7"/>
                    <a:pt x="31" y="9"/>
                    <a:pt x="25" y="10"/>
                  </a:cubicBezTo>
                  <a:lnTo>
                    <a:pt x="25" y="10"/>
                  </a:lnTo>
                  <a:cubicBezTo>
                    <a:pt x="18" y="9"/>
                    <a:pt x="13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6" name="Google Shape;15016;p67"/>
            <p:cNvSpPr/>
            <p:nvPr/>
          </p:nvSpPr>
          <p:spPr>
            <a:xfrm>
              <a:off x="7428983" y="3487908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7" name="Google Shape;15017;p67"/>
            <p:cNvSpPr/>
            <p:nvPr/>
          </p:nvSpPr>
          <p:spPr>
            <a:xfrm>
              <a:off x="7279421" y="3477971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21" y="1"/>
                    <a:pt x="21" y="1"/>
                    <a:pt x="21" y="1"/>
                  </a:cubicBezTo>
                  <a:cubicBezTo>
                    <a:pt x="21" y="1"/>
                    <a:pt x="21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8" name="Google Shape;15018;p67"/>
            <p:cNvSpPr/>
            <p:nvPr/>
          </p:nvSpPr>
          <p:spPr>
            <a:xfrm>
              <a:off x="7385206" y="347961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19" name="Google Shape;15019;p67"/>
            <p:cNvSpPr/>
            <p:nvPr/>
          </p:nvSpPr>
          <p:spPr>
            <a:xfrm>
              <a:off x="7382702" y="347961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0" name="Google Shape;15020;p67"/>
            <p:cNvSpPr/>
            <p:nvPr/>
          </p:nvSpPr>
          <p:spPr>
            <a:xfrm>
              <a:off x="7278600" y="3477149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1" name="Google Shape;15021;p67"/>
            <p:cNvSpPr/>
            <p:nvPr/>
          </p:nvSpPr>
          <p:spPr>
            <a:xfrm>
              <a:off x="7350466" y="3478792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1" y="1"/>
                    <a:pt x="22" y="1"/>
                    <a:pt x="2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2" name="Google Shape;15022;p67"/>
            <p:cNvSpPr/>
            <p:nvPr/>
          </p:nvSpPr>
          <p:spPr>
            <a:xfrm>
              <a:off x="7530621" y="3486225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cubicBezTo>
                    <a:pt x="22" y="1"/>
                    <a:pt x="22" y="1"/>
                    <a:pt x="22" y="1"/>
                  </a:cubicBezTo>
                  <a:cubicBezTo>
                    <a:pt x="22" y="1"/>
                    <a:pt x="22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3" name="Google Shape;15023;p67"/>
            <p:cNvSpPr/>
            <p:nvPr/>
          </p:nvSpPr>
          <p:spPr>
            <a:xfrm>
              <a:off x="7509144" y="349037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4" name="Google Shape;15024;p67"/>
            <p:cNvSpPr/>
            <p:nvPr/>
          </p:nvSpPr>
          <p:spPr>
            <a:xfrm>
              <a:off x="7509144" y="3489551"/>
              <a:ext cx="861" cy="861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lnTo>
                    <a:pt x="22" y="0"/>
                  </a:lnTo>
                  <a:cubicBezTo>
                    <a:pt x="22" y="0"/>
                    <a:pt x="1" y="0"/>
                    <a:pt x="1" y="22"/>
                  </a:cubicBezTo>
                  <a:cubicBezTo>
                    <a:pt x="1" y="22"/>
                    <a:pt x="22" y="0"/>
                    <a:pt x="22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5" name="Google Shape;15025;p67"/>
            <p:cNvSpPr/>
            <p:nvPr/>
          </p:nvSpPr>
          <p:spPr>
            <a:xfrm>
              <a:off x="7506679" y="348955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6" name="Google Shape;15026;p67"/>
            <p:cNvSpPr/>
            <p:nvPr/>
          </p:nvSpPr>
          <p:spPr>
            <a:xfrm>
              <a:off x="7529800" y="349119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7" name="Google Shape;15027;p67"/>
            <p:cNvSpPr/>
            <p:nvPr/>
          </p:nvSpPr>
          <p:spPr>
            <a:xfrm>
              <a:off x="7524831" y="3490372"/>
              <a:ext cx="900" cy="861"/>
            </a:xfrm>
            <a:custGeom>
              <a:avLst/>
              <a:gdLst/>
              <a:ahLst/>
              <a:cxnLst/>
              <a:rect l="l" t="t" r="r" b="b"/>
              <a:pathLst>
                <a:path w="23" h="22" extrusionOk="0">
                  <a:moveTo>
                    <a:pt x="22" y="22"/>
                  </a:moveTo>
                  <a:cubicBezTo>
                    <a:pt x="1" y="22"/>
                    <a:pt x="1" y="22"/>
                    <a:pt x="1" y="1"/>
                  </a:cubicBezTo>
                  <a:cubicBezTo>
                    <a:pt x="1" y="22"/>
                    <a:pt x="1" y="22"/>
                    <a:pt x="22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8" name="Google Shape;15028;p67"/>
            <p:cNvSpPr/>
            <p:nvPr/>
          </p:nvSpPr>
          <p:spPr>
            <a:xfrm>
              <a:off x="7495099" y="348955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29" name="Google Shape;15029;p67"/>
            <p:cNvSpPr/>
            <p:nvPr/>
          </p:nvSpPr>
          <p:spPr>
            <a:xfrm>
              <a:off x="7277739" y="3476210"/>
              <a:ext cx="349638" cy="18348"/>
            </a:xfrm>
            <a:custGeom>
              <a:avLst/>
              <a:gdLst/>
              <a:ahLst/>
              <a:cxnLst/>
              <a:rect l="l" t="t" r="r" b="b"/>
              <a:pathLst>
                <a:path w="8937" h="469" extrusionOk="0">
                  <a:moveTo>
                    <a:pt x="129" y="57"/>
                  </a:moveTo>
                  <a:cubicBezTo>
                    <a:pt x="118" y="57"/>
                    <a:pt x="114" y="67"/>
                    <a:pt x="128" y="67"/>
                  </a:cubicBezTo>
                  <a:lnTo>
                    <a:pt x="149" y="67"/>
                  </a:lnTo>
                  <a:cubicBezTo>
                    <a:pt x="142" y="60"/>
                    <a:pt x="135" y="57"/>
                    <a:pt x="129" y="57"/>
                  </a:cubicBezTo>
                  <a:close/>
                  <a:moveTo>
                    <a:pt x="1166" y="190"/>
                  </a:moveTo>
                  <a:lnTo>
                    <a:pt x="1166" y="190"/>
                  </a:lnTo>
                  <a:cubicBezTo>
                    <a:pt x="1165" y="191"/>
                    <a:pt x="1164" y="192"/>
                    <a:pt x="1163" y="194"/>
                  </a:cubicBezTo>
                  <a:lnTo>
                    <a:pt x="1184" y="194"/>
                  </a:lnTo>
                  <a:cubicBezTo>
                    <a:pt x="1178" y="192"/>
                    <a:pt x="1172" y="191"/>
                    <a:pt x="1166" y="190"/>
                  </a:cubicBezTo>
                  <a:close/>
                  <a:moveTo>
                    <a:pt x="3521" y="289"/>
                  </a:moveTo>
                  <a:cubicBezTo>
                    <a:pt x="3522" y="291"/>
                    <a:pt x="3524" y="295"/>
                    <a:pt x="3529" y="299"/>
                  </a:cubicBezTo>
                  <a:cubicBezTo>
                    <a:pt x="3541" y="299"/>
                    <a:pt x="3546" y="292"/>
                    <a:pt x="3553" y="290"/>
                  </a:cubicBezTo>
                  <a:lnTo>
                    <a:pt x="3553" y="290"/>
                  </a:lnTo>
                  <a:cubicBezTo>
                    <a:pt x="3560" y="291"/>
                    <a:pt x="3566" y="294"/>
                    <a:pt x="3571" y="299"/>
                  </a:cubicBezTo>
                  <a:cubicBezTo>
                    <a:pt x="3564" y="292"/>
                    <a:pt x="3559" y="290"/>
                    <a:pt x="3555" y="290"/>
                  </a:cubicBezTo>
                  <a:cubicBezTo>
                    <a:pt x="3554" y="290"/>
                    <a:pt x="3554" y="290"/>
                    <a:pt x="3553" y="290"/>
                  </a:cubicBezTo>
                  <a:lnTo>
                    <a:pt x="3553" y="290"/>
                  </a:lnTo>
                  <a:cubicBezTo>
                    <a:pt x="3545" y="289"/>
                    <a:pt x="3537" y="289"/>
                    <a:pt x="3529" y="289"/>
                  </a:cubicBezTo>
                  <a:cubicBezTo>
                    <a:pt x="3526" y="289"/>
                    <a:pt x="3523" y="289"/>
                    <a:pt x="3521" y="289"/>
                  </a:cubicBezTo>
                  <a:close/>
                  <a:moveTo>
                    <a:pt x="5640" y="357"/>
                  </a:moveTo>
                  <a:cubicBezTo>
                    <a:pt x="5634" y="360"/>
                    <a:pt x="5627" y="363"/>
                    <a:pt x="5620" y="363"/>
                  </a:cubicBezTo>
                  <a:cubicBezTo>
                    <a:pt x="5633" y="363"/>
                    <a:pt x="5638" y="363"/>
                    <a:pt x="5640" y="357"/>
                  </a:cubicBezTo>
                  <a:close/>
                  <a:moveTo>
                    <a:pt x="5831" y="341"/>
                  </a:moveTo>
                  <a:lnTo>
                    <a:pt x="5810" y="363"/>
                  </a:lnTo>
                  <a:cubicBezTo>
                    <a:pt x="5831" y="341"/>
                    <a:pt x="5831" y="341"/>
                    <a:pt x="5852" y="341"/>
                  </a:cubicBezTo>
                  <a:close/>
                  <a:moveTo>
                    <a:pt x="5895" y="341"/>
                  </a:moveTo>
                  <a:cubicBezTo>
                    <a:pt x="5873" y="341"/>
                    <a:pt x="5873" y="363"/>
                    <a:pt x="5852" y="363"/>
                  </a:cubicBezTo>
                  <a:lnTo>
                    <a:pt x="5873" y="363"/>
                  </a:lnTo>
                  <a:lnTo>
                    <a:pt x="5895" y="341"/>
                  </a:lnTo>
                  <a:close/>
                  <a:moveTo>
                    <a:pt x="6972" y="386"/>
                  </a:moveTo>
                  <a:cubicBezTo>
                    <a:pt x="6966" y="389"/>
                    <a:pt x="6961" y="394"/>
                    <a:pt x="6951" y="405"/>
                  </a:cubicBezTo>
                  <a:cubicBezTo>
                    <a:pt x="6967" y="405"/>
                    <a:pt x="6971" y="392"/>
                    <a:pt x="6972" y="386"/>
                  </a:cubicBezTo>
                  <a:close/>
                  <a:moveTo>
                    <a:pt x="7376" y="396"/>
                  </a:moveTo>
                  <a:cubicBezTo>
                    <a:pt x="7374" y="398"/>
                    <a:pt x="7373" y="401"/>
                    <a:pt x="7373" y="405"/>
                  </a:cubicBezTo>
                  <a:lnTo>
                    <a:pt x="7394" y="405"/>
                  </a:lnTo>
                  <a:lnTo>
                    <a:pt x="7376" y="396"/>
                  </a:lnTo>
                  <a:close/>
                  <a:moveTo>
                    <a:pt x="8092" y="441"/>
                  </a:moveTo>
                  <a:cubicBezTo>
                    <a:pt x="8091" y="444"/>
                    <a:pt x="8091" y="447"/>
                    <a:pt x="8091" y="447"/>
                  </a:cubicBezTo>
                  <a:lnTo>
                    <a:pt x="8113" y="447"/>
                  </a:lnTo>
                  <a:cubicBezTo>
                    <a:pt x="8099" y="447"/>
                    <a:pt x="8094" y="447"/>
                    <a:pt x="8092" y="441"/>
                  </a:cubicBezTo>
                  <a:close/>
                  <a:moveTo>
                    <a:pt x="511" y="1"/>
                  </a:moveTo>
                  <a:cubicBezTo>
                    <a:pt x="321" y="1"/>
                    <a:pt x="157" y="7"/>
                    <a:pt x="64" y="25"/>
                  </a:cubicBezTo>
                  <a:lnTo>
                    <a:pt x="1" y="25"/>
                  </a:lnTo>
                  <a:cubicBezTo>
                    <a:pt x="43" y="25"/>
                    <a:pt x="1" y="46"/>
                    <a:pt x="22" y="46"/>
                  </a:cubicBezTo>
                  <a:lnTo>
                    <a:pt x="128" y="46"/>
                  </a:lnTo>
                  <a:lnTo>
                    <a:pt x="149" y="67"/>
                  </a:lnTo>
                  <a:lnTo>
                    <a:pt x="212" y="67"/>
                  </a:lnTo>
                  <a:cubicBezTo>
                    <a:pt x="212" y="74"/>
                    <a:pt x="215" y="76"/>
                    <a:pt x="218" y="76"/>
                  </a:cubicBezTo>
                  <a:cubicBezTo>
                    <a:pt x="226" y="76"/>
                    <a:pt x="240" y="67"/>
                    <a:pt x="254" y="67"/>
                  </a:cubicBezTo>
                  <a:cubicBezTo>
                    <a:pt x="233" y="88"/>
                    <a:pt x="254" y="88"/>
                    <a:pt x="254" y="88"/>
                  </a:cubicBezTo>
                  <a:lnTo>
                    <a:pt x="381" y="88"/>
                  </a:lnTo>
                  <a:cubicBezTo>
                    <a:pt x="395" y="95"/>
                    <a:pt x="402" y="97"/>
                    <a:pt x="407" y="97"/>
                  </a:cubicBezTo>
                  <a:cubicBezTo>
                    <a:pt x="416" y="97"/>
                    <a:pt x="416" y="88"/>
                    <a:pt x="445" y="88"/>
                  </a:cubicBezTo>
                  <a:cubicBezTo>
                    <a:pt x="445" y="98"/>
                    <a:pt x="439" y="98"/>
                    <a:pt x="434" y="98"/>
                  </a:cubicBezTo>
                  <a:cubicBezTo>
                    <a:pt x="429" y="98"/>
                    <a:pt x="423" y="98"/>
                    <a:pt x="423" y="109"/>
                  </a:cubicBezTo>
                  <a:lnTo>
                    <a:pt x="445" y="109"/>
                  </a:lnTo>
                  <a:cubicBezTo>
                    <a:pt x="571" y="109"/>
                    <a:pt x="614" y="151"/>
                    <a:pt x="719" y="151"/>
                  </a:cubicBezTo>
                  <a:lnTo>
                    <a:pt x="698" y="151"/>
                  </a:lnTo>
                  <a:cubicBezTo>
                    <a:pt x="783" y="151"/>
                    <a:pt x="804" y="172"/>
                    <a:pt x="867" y="172"/>
                  </a:cubicBezTo>
                  <a:lnTo>
                    <a:pt x="888" y="172"/>
                  </a:lnTo>
                  <a:cubicBezTo>
                    <a:pt x="968" y="172"/>
                    <a:pt x="1067" y="172"/>
                    <a:pt x="1166" y="190"/>
                  </a:cubicBezTo>
                  <a:lnTo>
                    <a:pt x="1166" y="190"/>
                  </a:lnTo>
                  <a:cubicBezTo>
                    <a:pt x="1186" y="172"/>
                    <a:pt x="1206" y="172"/>
                    <a:pt x="1226" y="172"/>
                  </a:cubicBezTo>
                  <a:cubicBezTo>
                    <a:pt x="1226" y="172"/>
                    <a:pt x="1205" y="194"/>
                    <a:pt x="1226" y="194"/>
                  </a:cubicBezTo>
                  <a:cubicBezTo>
                    <a:pt x="1226" y="194"/>
                    <a:pt x="1226" y="172"/>
                    <a:pt x="1226" y="172"/>
                  </a:cubicBezTo>
                  <a:cubicBezTo>
                    <a:pt x="1311" y="194"/>
                    <a:pt x="1480" y="194"/>
                    <a:pt x="1627" y="215"/>
                  </a:cubicBezTo>
                  <a:cubicBezTo>
                    <a:pt x="1818" y="215"/>
                    <a:pt x="2029" y="236"/>
                    <a:pt x="2219" y="236"/>
                  </a:cubicBezTo>
                  <a:lnTo>
                    <a:pt x="2240" y="236"/>
                  </a:lnTo>
                  <a:cubicBezTo>
                    <a:pt x="2254" y="243"/>
                    <a:pt x="2268" y="245"/>
                    <a:pt x="2283" y="245"/>
                  </a:cubicBezTo>
                  <a:cubicBezTo>
                    <a:pt x="2313" y="245"/>
                    <a:pt x="2346" y="236"/>
                    <a:pt x="2388" y="236"/>
                  </a:cubicBezTo>
                  <a:cubicBezTo>
                    <a:pt x="2515" y="236"/>
                    <a:pt x="2599" y="257"/>
                    <a:pt x="2705" y="257"/>
                  </a:cubicBezTo>
                  <a:lnTo>
                    <a:pt x="2916" y="257"/>
                  </a:lnTo>
                  <a:cubicBezTo>
                    <a:pt x="2916" y="267"/>
                    <a:pt x="2932" y="267"/>
                    <a:pt x="2950" y="267"/>
                  </a:cubicBezTo>
                  <a:cubicBezTo>
                    <a:pt x="2969" y="267"/>
                    <a:pt x="2990" y="267"/>
                    <a:pt x="3001" y="278"/>
                  </a:cubicBezTo>
                  <a:cubicBezTo>
                    <a:pt x="3011" y="267"/>
                    <a:pt x="3032" y="262"/>
                    <a:pt x="3056" y="262"/>
                  </a:cubicBezTo>
                  <a:cubicBezTo>
                    <a:pt x="3080" y="262"/>
                    <a:pt x="3106" y="267"/>
                    <a:pt x="3127" y="278"/>
                  </a:cubicBezTo>
                  <a:lnTo>
                    <a:pt x="3212" y="278"/>
                  </a:lnTo>
                  <a:cubicBezTo>
                    <a:pt x="3296" y="278"/>
                    <a:pt x="3381" y="278"/>
                    <a:pt x="3465" y="299"/>
                  </a:cubicBezTo>
                  <a:lnTo>
                    <a:pt x="3465" y="278"/>
                  </a:lnTo>
                  <a:lnTo>
                    <a:pt x="3486" y="278"/>
                  </a:lnTo>
                  <a:cubicBezTo>
                    <a:pt x="3495" y="287"/>
                    <a:pt x="3508" y="288"/>
                    <a:pt x="3521" y="289"/>
                  </a:cubicBezTo>
                  <a:lnTo>
                    <a:pt x="3521" y="289"/>
                  </a:lnTo>
                  <a:cubicBezTo>
                    <a:pt x="3516" y="278"/>
                    <a:pt x="3533" y="278"/>
                    <a:pt x="3550" y="278"/>
                  </a:cubicBezTo>
                  <a:lnTo>
                    <a:pt x="3571" y="278"/>
                  </a:lnTo>
                  <a:cubicBezTo>
                    <a:pt x="3571" y="278"/>
                    <a:pt x="3592" y="299"/>
                    <a:pt x="3592" y="299"/>
                  </a:cubicBezTo>
                  <a:lnTo>
                    <a:pt x="3846" y="299"/>
                  </a:lnTo>
                  <a:cubicBezTo>
                    <a:pt x="3860" y="299"/>
                    <a:pt x="3864" y="290"/>
                    <a:pt x="3866" y="290"/>
                  </a:cubicBezTo>
                  <a:cubicBezTo>
                    <a:pt x="3867" y="290"/>
                    <a:pt x="3867" y="292"/>
                    <a:pt x="3867" y="299"/>
                  </a:cubicBezTo>
                  <a:lnTo>
                    <a:pt x="3888" y="299"/>
                  </a:lnTo>
                  <a:cubicBezTo>
                    <a:pt x="3951" y="299"/>
                    <a:pt x="4014" y="320"/>
                    <a:pt x="4057" y="320"/>
                  </a:cubicBezTo>
                  <a:cubicBezTo>
                    <a:pt x="4078" y="299"/>
                    <a:pt x="4036" y="299"/>
                    <a:pt x="4036" y="299"/>
                  </a:cubicBezTo>
                  <a:cubicBezTo>
                    <a:pt x="4099" y="299"/>
                    <a:pt x="4099" y="320"/>
                    <a:pt x="4141" y="320"/>
                  </a:cubicBezTo>
                  <a:cubicBezTo>
                    <a:pt x="4155" y="320"/>
                    <a:pt x="4160" y="311"/>
                    <a:pt x="4168" y="311"/>
                  </a:cubicBezTo>
                  <a:cubicBezTo>
                    <a:pt x="4172" y="311"/>
                    <a:pt x="4176" y="313"/>
                    <a:pt x="4183" y="320"/>
                  </a:cubicBezTo>
                  <a:lnTo>
                    <a:pt x="4352" y="320"/>
                  </a:lnTo>
                  <a:cubicBezTo>
                    <a:pt x="4395" y="320"/>
                    <a:pt x="4374" y="341"/>
                    <a:pt x="4416" y="341"/>
                  </a:cubicBezTo>
                  <a:lnTo>
                    <a:pt x="4944" y="341"/>
                  </a:lnTo>
                  <a:cubicBezTo>
                    <a:pt x="4944" y="341"/>
                    <a:pt x="5007" y="341"/>
                    <a:pt x="4965" y="363"/>
                  </a:cubicBezTo>
                  <a:lnTo>
                    <a:pt x="5071" y="363"/>
                  </a:lnTo>
                  <a:cubicBezTo>
                    <a:pt x="5085" y="363"/>
                    <a:pt x="5089" y="353"/>
                    <a:pt x="5097" y="353"/>
                  </a:cubicBezTo>
                  <a:cubicBezTo>
                    <a:pt x="5101" y="353"/>
                    <a:pt x="5106" y="355"/>
                    <a:pt x="5113" y="363"/>
                  </a:cubicBezTo>
                  <a:cubicBezTo>
                    <a:pt x="5197" y="363"/>
                    <a:pt x="5219" y="341"/>
                    <a:pt x="5282" y="341"/>
                  </a:cubicBezTo>
                  <a:cubicBezTo>
                    <a:pt x="5289" y="348"/>
                    <a:pt x="5294" y="351"/>
                    <a:pt x="5298" y="351"/>
                  </a:cubicBezTo>
                  <a:cubicBezTo>
                    <a:pt x="5305" y="351"/>
                    <a:pt x="5310" y="341"/>
                    <a:pt x="5324" y="341"/>
                  </a:cubicBezTo>
                  <a:lnTo>
                    <a:pt x="5641" y="341"/>
                  </a:lnTo>
                  <a:cubicBezTo>
                    <a:pt x="5641" y="349"/>
                    <a:pt x="5641" y="354"/>
                    <a:pt x="5640" y="357"/>
                  </a:cubicBezTo>
                  <a:lnTo>
                    <a:pt x="5640" y="357"/>
                  </a:lnTo>
                  <a:cubicBezTo>
                    <a:pt x="5653" y="351"/>
                    <a:pt x="5662" y="341"/>
                    <a:pt x="5662" y="341"/>
                  </a:cubicBezTo>
                  <a:lnTo>
                    <a:pt x="5831" y="341"/>
                  </a:lnTo>
                  <a:cubicBezTo>
                    <a:pt x="5845" y="341"/>
                    <a:pt x="5859" y="332"/>
                    <a:pt x="5880" y="332"/>
                  </a:cubicBezTo>
                  <a:cubicBezTo>
                    <a:pt x="5890" y="332"/>
                    <a:pt x="5902" y="334"/>
                    <a:pt x="5916" y="341"/>
                  </a:cubicBezTo>
                  <a:lnTo>
                    <a:pt x="5979" y="341"/>
                  </a:lnTo>
                  <a:cubicBezTo>
                    <a:pt x="6000" y="341"/>
                    <a:pt x="6021" y="341"/>
                    <a:pt x="6042" y="363"/>
                  </a:cubicBezTo>
                  <a:lnTo>
                    <a:pt x="6085" y="363"/>
                  </a:lnTo>
                  <a:cubicBezTo>
                    <a:pt x="6099" y="355"/>
                    <a:pt x="6103" y="353"/>
                    <a:pt x="6105" y="353"/>
                  </a:cubicBezTo>
                  <a:lnTo>
                    <a:pt x="6105" y="353"/>
                  </a:lnTo>
                  <a:cubicBezTo>
                    <a:pt x="6108" y="353"/>
                    <a:pt x="6099" y="363"/>
                    <a:pt x="6127" y="363"/>
                  </a:cubicBezTo>
                  <a:lnTo>
                    <a:pt x="6211" y="363"/>
                  </a:lnTo>
                  <a:cubicBezTo>
                    <a:pt x="6211" y="363"/>
                    <a:pt x="6233" y="384"/>
                    <a:pt x="6233" y="384"/>
                  </a:cubicBezTo>
                  <a:lnTo>
                    <a:pt x="6233" y="363"/>
                  </a:lnTo>
                  <a:lnTo>
                    <a:pt x="6380" y="363"/>
                  </a:lnTo>
                  <a:cubicBezTo>
                    <a:pt x="6387" y="370"/>
                    <a:pt x="6392" y="372"/>
                    <a:pt x="6397" y="372"/>
                  </a:cubicBezTo>
                  <a:cubicBezTo>
                    <a:pt x="6406" y="372"/>
                    <a:pt x="6416" y="363"/>
                    <a:pt x="6444" y="363"/>
                  </a:cubicBezTo>
                  <a:cubicBezTo>
                    <a:pt x="6444" y="373"/>
                    <a:pt x="6433" y="373"/>
                    <a:pt x="6423" y="373"/>
                  </a:cubicBezTo>
                  <a:cubicBezTo>
                    <a:pt x="6412" y="373"/>
                    <a:pt x="6401" y="373"/>
                    <a:pt x="6401" y="384"/>
                  </a:cubicBezTo>
                  <a:lnTo>
                    <a:pt x="6444" y="384"/>
                  </a:lnTo>
                  <a:cubicBezTo>
                    <a:pt x="6444" y="377"/>
                    <a:pt x="6448" y="374"/>
                    <a:pt x="6455" y="374"/>
                  </a:cubicBezTo>
                  <a:cubicBezTo>
                    <a:pt x="6470" y="374"/>
                    <a:pt x="6493" y="384"/>
                    <a:pt x="6507" y="384"/>
                  </a:cubicBezTo>
                  <a:cubicBezTo>
                    <a:pt x="6563" y="384"/>
                    <a:pt x="6570" y="367"/>
                    <a:pt x="6600" y="363"/>
                  </a:cubicBezTo>
                  <a:lnTo>
                    <a:pt x="6600" y="363"/>
                  </a:lnTo>
                  <a:cubicBezTo>
                    <a:pt x="6622" y="367"/>
                    <a:pt x="6653" y="384"/>
                    <a:pt x="6634" y="384"/>
                  </a:cubicBezTo>
                  <a:lnTo>
                    <a:pt x="6676" y="384"/>
                  </a:lnTo>
                  <a:cubicBezTo>
                    <a:pt x="6676" y="384"/>
                    <a:pt x="6676" y="384"/>
                    <a:pt x="6697" y="363"/>
                  </a:cubicBezTo>
                  <a:lnTo>
                    <a:pt x="6739" y="363"/>
                  </a:lnTo>
                  <a:cubicBezTo>
                    <a:pt x="6739" y="384"/>
                    <a:pt x="6761" y="384"/>
                    <a:pt x="6739" y="384"/>
                  </a:cubicBezTo>
                  <a:lnTo>
                    <a:pt x="6761" y="384"/>
                  </a:lnTo>
                  <a:cubicBezTo>
                    <a:pt x="6750" y="373"/>
                    <a:pt x="6766" y="373"/>
                    <a:pt x="6782" y="373"/>
                  </a:cubicBezTo>
                  <a:cubicBezTo>
                    <a:pt x="6798" y="373"/>
                    <a:pt x="6813" y="373"/>
                    <a:pt x="6803" y="363"/>
                  </a:cubicBezTo>
                  <a:lnTo>
                    <a:pt x="6824" y="363"/>
                  </a:lnTo>
                  <a:cubicBezTo>
                    <a:pt x="6824" y="363"/>
                    <a:pt x="6824" y="384"/>
                    <a:pt x="6803" y="384"/>
                  </a:cubicBezTo>
                  <a:cubicBezTo>
                    <a:pt x="6824" y="384"/>
                    <a:pt x="6824" y="384"/>
                    <a:pt x="6845" y="363"/>
                  </a:cubicBezTo>
                  <a:cubicBezTo>
                    <a:pt x="6845" y="384"/>
                    <a:pt x="6866" y="384"/>
                    <a:pt x="6887" y="384"/>
                  </a:cubicBezTo>
                  <a:lnTo>
                    <a:pt x="6972" y="384"/>
                  </a:lnTo>
                  <a:cubicBezTo>
                    <a:pt x="6972" y="384"/>
                    <a:pt x="6972" y="385"/>
                    <a:pt x="6972" y="386"/>
                  </a:cubicBezTo>
                  <a:lnTo>
                    <a:pt x="6972" y="386"/>
                  </a:lnTo>
                  <a:cubicBezTo>
                    <a:pt x="6977" y="384"/>
                    <a:pt x="6982" y="384"/>
                    <a:pt x="6993" y="384"/>
                  </a:cubicBezTo>
                  <a:lnTo>
                    <a:pt x="6993" y="384"/>
                  </a:lnTo>
                  <a:cubicBezTo>
                    <a:pt x="6972" y="384"/>
                    <a:pt x="7035" y="384"/>
                    <a:pt x="7014" y="405"/>
                  </a:cubicBezTo>
                  <a:lnTo>
                    <a:pt x="7056" y="405"/>
                  </a:lnTo>
                  <a:cubicBezTo>
                    <a:pt x="7120" y="405"/>
                    <a:pt x="7120" y="384"/>
                    <a:pt x="7183" y="384"/>
                  </a:cubicBezTo>
                  <a:lnTo>
                    <a:pt x="7204" y="384"/>
                  </a:lnTo>
                  <a:cubicBezTo>
                    <a:pt x="7204" y="384"/>
                    <a:pt x="7246" y="405"/>
                    <a:pt x="7289" y="405"/>
                  </a:cubicBezTo>
                  <a:cubicBezTo>
                    <a:pt x="7289" y="405"/>
                    <a:pt x="7268" y="384"/>
                    <a:pt x="7268" y="384"/>
                  </a:cubicBezTo>
                  <a:lnTo>
                    <a:pt x="7289" y="384"/>
                  </a:lnTo>
                  <a:cubicBezTo>
                    <a:pt x="7317" y="384"/>
                    <a:pt x="7336" y="393"/>
                    <a:pt x="7345" y="393"/>
                  </a:cubicBezTo>
                  <a:cubicBezTo>
                    <a:pt x="7350" y="393"/>
                    <a:pt x="7352" y="391"/>
                    <a:pt x="7352" y="384"/>
                  </a:cubicBezTo>
                  <a:lnTo>
                    <a:pt x="7376" y="396"/>
                  </a:lnTo>
                  <a:lnTo>
                    <a:pt x="7376" y="396"/>
                  </a:lnTo>
                  <a:cubicBezTo>
                    <a:pt x="7386" y="384"/>
                    <a:pt x="7415" y="384"/>
                    <a:pt x="7415" y="384"/>
                  </a:cubicBezTo>
                  <a:cubicBezTo>
                    <a:pt x="7458" y="384"/>
                    <a:pt x="7458" y="384"/>
                    <a:pt x="7479" y="405"/>
                  </a:cubicBezTo>
                  <a:cubicBezTo>
                    <a:pt x="7479" y="405"/>
                    <a:pt x="7458" y="384"/>
                    <a:pt x="7500" y="384"/>
                  </a:cubicBezTo>
                  <a:lnTo>
                    <a:pt x="7500" y="384"/>
                  </a:lnTo>
                  <a:cubicBezTo>
                    <a:pt x="7479" y="405"/>
                    <a:pt x="7542" y="405"/>
                    <a:pt x="7542" y="405"/>
                  </a:cubicBezTo>
                  <a:lnTo>
                    <a:pt x="7753" y="405"/>
                  </a:lnTo>
                  <a:cubicBezTo>
                    <a:pt x="7775" y="405"/>
                    <a:pt x="7775" y="405"/>
                    <a:pt x="7775" y="426"/>
                  </a:cubicBezTo>
                  <a:lnTo>
                    <a:pt x="7775" y="405"/>
                  </a:lnTo>
                  <a:cubicBezTo>
                    <a:pt x="7796" y="426"/>
                    <a:pt x="7838" y="426"/>
                    <a:pt x="7859" y="426"/>
                  </a:cubicBezTo>
                  <a:lnTo>
                    <a:pt x="7901" y="426"/>
                  </a:lnTo>
                  <a:cubicBezTo>
                    <a:pt x="7901" y="426"/>
                    <a:pt x="7922" y="426"/>
                    <a:pt x="7901" y="405"/>
                  </a:cubicBezTo>
                  <a:lnTo>
                    <a:pt x="7901" y="405"/>
                  </a:lnTo>
                  <a:lnTo>
                    <a:pt x="7922" y="426"/>
                  </a:lnTo>
                  <a:cubicBezTo>
                    <a:pt x="7922" y="405"/>
                    <a:pt x="7944" y="405"/>
                    <a:pt x="7965" y="405"/>
                  </a:cubicBezTo>
                  <a:cubicBezTo>
                    <a:pt x="7965" y="405"/>
                    <a:pt x="7965" y="405"/>
                    <a:pt x="7965" y="426"/>
                  </a:cubicBezTo>
                  <a:cubicBezTo>
                    <a:pt x="7965" y="426"/>
                    <a:pt x="8028" y="405"/>
                    <a:pt x="7986" y="405"/>
                  </a:cubicBezTo>
                  <a:lnTo>
                    <a:pt x="8070" y="405"/>
                  </a:lnTo>
                  <a:cubicBezTo>
                    <a:pt x="8070" y="405"/>
                    <a:pt x="8049" y="426"/>
                    <a:pt x="8091" y="426"/>
                  </a:cubicBezTo>
                  <a:cubicBezTo>
                    <a:pt x="8091" y="433"/>
                    <a:pt x="8091" y="438"/>
                    <a:pt x="8092" y="441"/>
                  </a:cubicBezTo>
                  <a:lnTo>
                    <a:pt x="8092" y="441"/>
                  </a:lnTo>
                  <a:cubicBezTo>
                    <a:pt x="8094" y="435"/>
                    <a:pt x="8099" y="426"/>
                    <a:pt x="8113" y="426"/>
                  </a:cubicBezTo>
                  <a:lnTo>
                    <a:pt x="8134" y="426"/>
                  </a:lnTo>
                  <a:cubicBezTo>
                    <a:pt x="8113" y="415"/>
                    <a:pt x="8128" y="415"/>
                    <a:pt x="8147" y="415"/>
                  </a:cubicBezTo>
                  <a:cubicBezTo>
                    <a:pt x="8165" y="415"/>
                    <a:pt x="8186" y="415"/>
                    <a:pt x="8176" y="405"/>
                  </a:cubicBezTo>
                  <a:lnTo>
                    <a:pt x="8197" y="405"/>
                  </a:lnTo>
                  <a:cubicBezTo>
                    <a:pt x="8176" y="426"/>
                    <a:pt x="8218" y="426"/>
                    <a:pt x="8218" y="426"/>
                  </a:cubicBezTo>
                  <a:lnTo>
                    <a:pt x="8282" y="426"/>
                  </a:lnTo>
                  <a:cubicBezTo>
                    <a:pt x="8282" y="426"/>
                    <a:pt x="8282" y="447"/>
                    <a:pt x="8260" y="447"/>
                  </a:cubicBezTo>
                  <a:cubicBezTo>
                    <a:pt x="8282" y="447"/>
                    <a:pt x="8324" y="447"/>
                    <a:pt x="8303" y="426"/>
                  </a:cubicBezTo>
                  <a:lnTo>
                    <a:pt x="8429" y="426"/>
                  </a:lnTo>
                  <a:cubicBezTo>
                    <a:pt x="8451" y="426"/>
                    <a:pt x="8493" y="426"/>
                    <a:pt x="8514" y="447"/>
                  </a:cubicBezTo>
                  <a:cubicBezTo>
                    <a:pt x="8523" y="438"/>
                    <a:pt x="8524" y="433"/>
                    <a:pt x="8523" y="430"/>
                  </a:cubicBezTo>
                  <a:lnTo>
                    <a:pt x="8523" y="430"/>
                  </a:lnTo>
                  <a:cubicBezTo>
                    <a:pt x="8565" y="447"/>
                    <a:pt x="8622" y="447"/>
                    <a:pt x="8662" y="447"/>
                  </a:cubicBezTo>
                  <a:cubicBezTo>
                    <a:pt x="8662" y="436"/>
                    <a:pt x="8667" y="436"/>
                    <a:pt x="8672" y="436"/>
                  </a:cubicBezTo>
                  <a:cubicBezTo>
                    <a:pt x="8678" y="436"/>
                    <a:pt x="8683" y="436"/>
                    <a:pt x="8683" y="426"/>
                  </a:cubicBezTo>
                  <a:cubicBezTo>
                    <a:pt x="8683" y="426"/>
                    <a:pt x="8746" y="447"/>
                    <a:pt x="8704" y="447"/>
                  </a:cubicBezTo>
                  <a:lnTo>
                    <a:pt x="8810" y="447"/>
                  </a:lnTo>
                  <a:cubicBezTo>
                    <a:pt x="8831" y="426"/>
                    <a:pt x="8810" y="426"/>
                    <a:pt x="8810" y="426"/>
                  </a:cubicBezTo>
                  <a:lnTo>
                    <a:pt x="8725" y="426"/>
                  </a:lnTo>
                  <a:cubicBezTo>
                    <a:pt x="8746" y="426"/>
                    <a:pt x="8725" y="405"/>
                    <a:pt x="8767" y="405"/>
                  </a:cubicBezTo>
                  <a:lnTo>
                    <a:pt x="8767" y="405"/>
                  </a:lnTo>
                  <a:cubicBezTo>
                    <a:pt x="8725" y="405"/>
                    <a:pt x="8704" y="426"/>
                    <a:pt x="8662" y="426"/>
                  </a:cubicBezTo>
                  <a:lnTo>
                    <a:pt x="8641" y="426"/>
                  </a:lnTo>
                  <a:cubicBezTo>
                    <a:pt x="8619" y="426"/>
                    <a:pt x="8662" y="405"/>
                    <a:pt x="8662" y="405"/>
                  </a:cubicBezTo>
                  <a:lnTo>
                    <a:pt x="8514" y="405"/>
                  </a:lnTo>
                  <a:lnTo>
                    <a:pt x="8514" y="384"/>
                  </a:lnTo>
                  <a:cubicBezTo>
                    <a:pt x="8500" y="384"/>
                    <a:pt x="8467" y="393"/>
                    <a:pt x="8453" y="393"/>
                  </a:cubicBezTo>
                  <a:cubicBezTo>
                    <a:pt x="8446" y="393"/>
                    <a:pt x="8443" y="391"/>
                    <a:pt x="8451" y="384"/>
                  </a:cubicBezTo>
                  <a:lnTo>
                    <a:pt x="8345" y="384"/>
                  </a:lnTo>
                  <a:cubicBezTo>
                    <a:pt x="8331" y="377"/>
                    <a:pt x="8321" y="374"/>
                    <a:pt x="8314" y="374"/>
                  </a:cubicBezTo>
                  <a:cubicBezTo>
                    <a:pt x="8300" y="374"/>
                    <a:pt x="8296" y="384"/>
                    <a:pt x="8282" y="384"/>
                  </a:cubicBezTo>
                  <a:cubicBezTo>
                    <a:pt x="8260" y="384"/>
                    <a:pt x="8282" y="363"/>
                    <a:pt x="8303" y="363"/>
                  </a:cubicBezTo>
                  <a:lnTo>
                    <a:pt x="8070" y="363"/>
                  </a:lnTo>
                  <a:cubicBezTo>
                    <a:pt x="8056" y="355"/>
                    <a:pt x="8044" y="353"/>
                    <a:pt x="8034" y="353"/>
                  </a:cubicBezTo>
                  <a:cubicBezTo>
                    <a:pt x="8012" y="353"/>
                    <a:pt x="7993" y="363"/>
                    <a:pt x="7965" y="363"/>
                  </a:cubicBezTo>
                  <a:cubicBezTo>
                    <a:pt x="7986" y="363"/>
                    <a:pt x="7986" y="341"/>
                    <a:pt x="7986" y="341"/>
                  </a:cubicBezTo>
                  <a:cubicBezTo>
                    <a:pt x="7944" y="341"/>
                    <a:pt x="7901" y="341"/>
                    <a:pt x="7880" y="363"/>
                  </a:cubicBezTo>
                  <a:cubicBezTo>
                    <a:pt x="7859" y="341"/>
                    <a:pt x="7859" y="341"/>
                    <a:pt x="7838" y="341"/>
                  </a:cubicBezTo>
                  <a:lnTo>
                    <a:pt x="7690" y="341"/>
                  </a:lnTo>
                  <a:cubicBezTo>
                    <a:pt x="7683" y="334"/>
                    <a:pt x="7674" y="332"/>
                    <a:pt x="7663" y="332"/>
                  </a:cubicBezTo>
                  <a:cubicBezTo>
                    <a:pt x="7643" y="332"/>
                    <a:pt x="7620" y="341"/>
                    <a:pt x="7606" y="341"/>
                  </a:cubicBezTo>
                  <a:lnTo>
                    <a:pt x="7584" y="341"/>
                  </a:lnTo>
                  <a:cubicBezTo>
                    <a:pt x="7584" y="320"/>
                    <a:pt x="7584" y="320"/>
                    <a:pt x="7584" y="320"/>
                  </a:cubicBezTo>
                  <a:lnTo>
                    <a:pt x="7521" y="320"/>
                  </a:lnTo>
                  <a:cubicBezTo>
                    <a:pt x="7521" y="320"/>
                    <a:pt x="7512" y="330"/>
                    <a:pt x="7499" y="330"/>
                  </a:cubicBezTo>
                  <a:cubicBezTo>
                    <a:pt x="7493" y="330"/>
                    <a:pt x="7486" y="327"/>
                    <a:pt x="7479" y="320"/>
                  </a:cubicBezTo>
                  <a:lnTo>
                    <a:pt x="7331" y="320"/>
                  </a:lnTo>
                  <a:cubicBezTo>
                    <a:pt x="7303" y="320"/>
                    <a:pt x="7303" y="311"/>
                    <a:pt x="7293" y="311"/>
                  </a:cubicBezTo>
                  <a:cubicBezTo>
                    <a:pt x="7289" y="311"/>
                    <a:pt x="7282" y="313"/>
                    <a:pt x="7268" y="320"/>
                  </a:cubicBezTo>
                  <a:lnTo>
                    <a:pt x="7268" y="299"/>
                  </a:lnTo>
                  <a:lnTo>
                    <a:pt x="7246" y="320"/>
                  </a:lnTo>
                  <a:lnTo>
                    <a:pt x="7225" y="299"/>
                  </a:lnTo>
                  <a:cubicBezTo>
                    <a:pt x="7211" y="299"/>
                    <a:pt x="7207" y="309"/>
                    <a:pt x="7199" y="309"/>
                  </a:cubicBezTo>
                  <a:cubicBezTo>
                    <a:pt x="7195" y="309"/>
                    <a:pt x="7190" y="306"/>
                    <a:pt x="7183" y="299"/>
                  </a:cubicBezTo>
                  <a:lnTo>
                    <a:pt x="7099" y="299"/>
                  </a:lnTo>
                  <a:cubicBezTo>
                    <a:pt x="7070" y="299"/>
                    <a:pt x="7070" y="290"/>
                    <a:pt x="7061" y="290"/>
                  </a:cubicBezTo>
                  <a:cubicBezTo>
                    <a:pt x="7056" y="290"/>
                    <a:pt x="7049" y="292"/>
                    <a:pt x="7035" y="299"/>
                  </a:cubicBezTo>
                  <a:lnTo>
                    <a:pt x="7014" y="299"/>
                  </a:lnTo>
                  <a:lnTo>
                    <a:pt x="7014" y="278"/>
                  </a:lnTo>
                  <a:lnTo>
                    <a:pt x="6993" y="299"/>
                  </a:lnTo>
                  <a:lnTo>
                    <a:pt x="6993" y="278"/>
                  </a:lnTo>
                  <a:lnTo>
                    <a:pt x="6972" y="299"/>
                  </a:lnTo>
                  <a:cubicBezTo>
                    <a:pt x="6951" y="278"/>
                    <a:pt x="6930" y="278"/>
                    <a:pt x="6908" y="278"/>
                  </a:cubicBezTo>
                  <a:cubicBezTo>
                    <a:pt x="6895" y="283"/>
                    <a:pt x="6881" y="284"/>
                    <a:pt x="6866" y="284"/>
                  </a:cubicBezTo>
                  <a:cubicBezTo>
                    <a:pt x="6824" y="284"/>
                    <a:pt x="6778" y="272"/>
                    <a:pt x="6729" y="272"/>
                  </a:cubicBezTo>
                  <a:cubicBezTo>
                    <a:pt x="6712" y="272"/>
                    <a:pt x="6694" y="274"/>
                    <a:pt x="6676" y="278"/>
                  </a:cubicBezTo>
                  <a:lnTo>
                    <a:pt x="6676" y="257"/>
                  </a:lnTo>
                  <a:lnTo>
                    <a:pt x="6634" y="278"/>
                  </a:lnTo>
                  <a:cubicBezTo>
                    <a:pt x="6613" y="257"/>
                    <a:pt x="6655" y="257"/>
                    <a:pt x="6655" y="257"/>
                  </a:cubicBezTo>
                  <a:cubicBezTo>
                    <a:pt x="6613" y="257"/>
                    <a:pt x="6634" y="278"/>
                    <a:pt x="6592" y="278"/>
                  </a:cubicBezTo>
                  <a:cubicBezTo>
                    <a:pt x="6581" y="267"/>
                    <a:pt x="6581" y="267"/>
                    <a:pt x="6586" y="267"/>
                  </a:cubicBezTo>
                  <a:cubicBezTo>
                    <a:pt x="6592" y="267"/>
                    <a:pt x="6602" y="267"/>
                    <a:pt x="6613" y="257"/>
                  </a:cubicBezTo>
                  <a:cubicBezTo>
                    <a:pt x="6585" y="257"/>
                    <a:pt x="6547" y="266"/>
                    <a:pt x="6519" y="266"/>
                  </a:cubicBezTo>
                  <a:cubicBezTo>
                    <a:pt x="6505" y="266"/>
                    <a:pt x="6493" y="264"/>
                    <a:pt x="6486" y="257"/>
                  </a:cubicBezTo>
                  <a:cubicBezTo>
                    <a:pt x="6472" y="264"/>
                    <a:pt x="6460" y="266"/>
                    <a:pt x="6449" y="266"/>
                  </a:cubicBezTo>
                  <a:cubicBezTo>
                    <a:pt x="6427" y="266"/>
                    <a:pt x="6409" y="257"/>
                    <a:pt x="6380" y="257"/>
                  </a:cubicBezTo>
                  <a:lnTo>
                    <a:pt x="6296" y="257"/>
                  </a:lnTo>
                  <a:cubicBezTo>
                    <a:pt x="6289" y="250"/>
                    <a:pt x="6279" y="248"/>
                    <a:pt x="6269" y="248"/>
                  </a:cubicBezTo>
                  <a:cubicBezTo>
                    <a:pt x="6256" y="248"/>
                    <a:pt x="6242" y="251"/>
                    <a:pt x="6230" y="254"/>
                  </a:cubicBezTo>
                  <a:lnTo>
                    <a:pt x="6230" y="254"/>
                  </a:lnTo>
                  <a:cubicBezTo>
                    <a:pt x="6224" y="249"/>
                    <a:pt x="6220" y="248"/>
                    <a:pt x="6217" y="248"/>
                  </a:cubicBezTo>
                  <a:cubicBezTo>
                    <a:pt x="6209" y="248"/>
                    <a:pt x="6204" y="257"/>
                    <a:pt x="6190" y="257"/>
                  </a:cubicBezTo>
                  <a:lnTo>
                    <a:pt x="6127" y="257"/>
                  </a:lnTo>
                  <a:cubicBezTo>
                    <a:pt x="6116" y="246"/>
                    <a:pt x="6100" y="246"/>
                    <a:pt x="6087" y="246"/>
                  </a:cubicBezTo>
                  <a:cubicBezTo>
                    <a:pt x="6074" y="246"/>
                    <a:pt x="6064" y="246"/>
                    <a:pt x="6064" y="236"/>
                  </a:cubicBezTo>
                  <a:cubicBezTo>
                    <a:pt x="6042" y="236"/>
                    <a:pt x="6085" y="257"/>
                    <a:pt x="6042" y="257"/>
                  </a:cubicBezTo>
                  <a:cubicBezTo>
                    <a:pt x="6042" y="246"/>
                    <a:pt x="6037" y="246"/>
                    <a:pt x="6032" y="246"/>
                  </a:cubicBezTo>
                  <a:cubicBezTo>
                    <a:pt x="6027" y="246"/>
                    <a:pt x="6021" y="246"/>
                    <a:pt x="6021" y="236"/>
                  </a:cubicBezTo>
                  <a:lnTo>
                    <a:pt x="5937" y="236"/>
                  </a:lnTo>
                  <a:cubicBezTo>
                    <a:pt x="5873" y="236"/>
                    <a:pt x="5852" y="215"/>
                    <a:pt x="5810" y="215"/>
                  </a:cubicBezTo>
                  <a:lnTo>
                    <a:pt x="5493" y="215"/>
                  </a:lnTo>
                  <a:cubicBezTo>
                    <a:pt x="5472" y="215"/>
                    <a:pt x="5430" y="194"/>
                    <a:pt x="5451" y="194"/>
                  </a:cubicBezTo>
                  <a:lnTo>
                    <a:pt x="5451" y="194"/>
                  </a:lnTo>
                  <a:cubicBezTo>
                    <a:pt x="5430" y="194"/>
                    <a:pt x="5409" y="215"/>
                    <a:pt x="5409" y="215"/>
                  </a:cubicBezTo>
                  <a:cubicBezTo>
                    <a:pt x="5366" y="215"/>
                    <a:pt x="5409" y="194"/>
                    <a:pt x="5388" y="194"/>
                  </a:cubicBezTo>
                  <a:cubicBezTo>
                    <a:pt x="5359" y="194"/>
                    <a:pt x="5350" y="203"/>
                    <a:pt x="5334" y="203"/>
                  </a:cubicBezTo>
                  <a:cubicBezTo>
                    <a:pt x="5327" y="203"/>
                    <a:pt x="5317" y="201"/>
                    <a:pt x="5303" y="194"/>
                  </a:cubicBezTo>
                  <a:lnTo>
                    <a:pt x="4986" y="194"/>
                  </a:lnTo>
                  <a:cubicBezTo>
                    <a:pt x="4923" y="194"/>
                    <a:pt x="4859" y="172"/>
                    <a:pt x="4775" y="172"/>
                  </a:cubicBezTo>
                  <a:cubicBezTo>
                    <a:pt x="4690" y="172"/>
                    <a:pt x="4585" y="172"/>
                    <a:pt x="4521" y="151"/>
                  </a:cubicBezTo>
                  <a:cubicBezTo>
                    <a:pt x="4500" y="151"/>
                    <a:pt x="4479" y="172"/>
                    <a:pt x="4458" y="172"/>
                  </a:cubicBezTo>
                  <a:cubicBezTo>
                    <a:pt x="4395" y="172"/>
                    <a:pt x="4331" y="172"/>
                    <a:pt x="4268" y="151"/>
                  </a:cubicBezTo>
                  <a:lnTo>
                    <a:pt x="3951" y="151"/>
                  </a:lnTo>
                  <a:cubicBezTo>
                    <a:pt x="3972" y="151"/>
                    <a:pt x="3951" y="151"/>
                    <a:pt x="3951" y="130"/>
                  </a:cubicBezTo>
                  <a:lnTo>
                    <a:pt x="3951" y="130"/>
                  </a:lnTo>
                  <a:cubicBezTo>
                    <a:pt x="3930" y="151"/>
                    <a:pt x="3972" y="151"/>
                    <a:pt x="3951" y="151"/>
                  </a:cubicBezTo>
                  <a:lnTo>
                    <a:pt x="3909" y="151"/>
                  </a:lnTo>
                  <a:cubicBezTo>
                    <a:pt x="3888" y="151"/>
                    <a:pt x="3867" y="130"/>
                    <a:pt x="3846" y="130"/>
                  </a:cubicBezTo>
                  <a:cubicBezTo>
                    <a:pt x="3835" y="141"/>
                    <a:pt x="3830" y="141"/>
                    <a:pt x="3827" y="141"/>
                  </a:cubicBezTo>
                  <a:cubicBezTo>
                    <a:pt x="3824" y="141"/>
                    <a:pt x="3824" y="141"/>
                    <a:pt x="3824" y="151"/>
                  </a:cubicBezTo>
                  <a:cubicBezTo>
                    <a:pt x="3782" y="151"/>
                    <a:pt x="3803" y="131"/>
                    <a:pt x="3803" y="130"/>
                  </a:cubicBezTo>
                  <a:lnTo>
                    <a:pt x="3803" y="130"/>
                  </a:lnTo>
                  <a:cubicBezTo>
                    <a:pt x="3796" y="137"/>
                    <a:pt x="3787" y="140"/>
                    <a:pt x="3777" y="140"/>
                  </a:cubicBezTo>
                  <a:cubicBezTo>
                    <a:pt x="3759" y="140"/>
                    <a:pt x="3740" y="130"/>
                    <a:pt x="3740" y="130"/>
                  </a:cubicBezTo>
                  <a:cubicBezTo>
                    <a:pt x="3733" y="137"/>
                    <a:pt x="3721" y="140"/>
                    <a:pt x="3709" y="140"/>
                  </a:cubicBezTo>
                  <a:cubicBezTo>
                    <a:pt x="3684" y="140"/>
                    <a:pt x="3655" y="130"/>
                    <a:pt x="3655" y="130"/>
                  </a:cubicBezTo>
                  <a:lnTo>
                    <a:pt x="3571" y="130"/>
                  </a:lnTo>
                  <a:cubicBezTo>
                    <a:pt x="3465" y="130"/>
                    <a:pt x="3317" y="130"/>
                    <a:pt x="3212" y="109"/>
                  </a:cubicBezTo>
                  <a:lnTo>
                    <a:pt x="2979" y="109"/>
                  </a:lnTo>
                  <a:cubicBezTo>
                    <a:pt x="2916" y="109"/>
                    <a:pt x="2832" y="88"/>
                    <a:pt x="2747" y="88"/>
                  </a:cubicBezTo>
                  <a:cubicBezTo>
                    <a:pt x="2733" y="95"/>
                    <a:pt x="2726" y="97"/>
                    <a:pt x="2720" y="97"/>
                  </a:cubicBezTo>
                  <a:cubicBezTo>
                    <a:pt x="2710" y="97"/>
                    <a:pt x="2705" y="88"/>
                    <a:pt x="2663" y="88"/>
                  </a:cubicBezTo>
                  <a:lnTo>
                    <a:pt x="2430" y="88"/>
                  </a:lnTo>
                  <a:cubicBezTo>
                    <a:pt x="2409" y="88"/>
                    <a:pt x="2346" y="88"/>
                    <a:pt x="2325" y="67"/>
                  </a:cubicBezTo>
                  <a:cubicBezTo>
                    <a:pt x="2296" y="74"/>
                    <a:pt x="2264" y="76"/>
                    <a:pt x="2229" y="76"/>
                  </a:cubicBezTo>
                  <a:cubicBezTo>
                    <a:pt x="2160" y="76"/>
                    <a:pt x="2085" y="67"/>
                    <a:pt x="2029" y="67"/>
                  </a:cubicBezTo>
                  <a:lnTo>
                    <a:pt x="1796" y="67"/>
                  </a:lnTo>
                  <a:cubicBezTo>
                    <a:pt x="1775" y="67"/>
                    <a:pt x="1754" y="67"/>
                    <a:pt x="1754" y="46"/>
                  </a:cubicBezTo>
                  <a:cubicBezTo>
                    <a:pt x="1754" y="53"/>
                    <a:pt x="1750" y="55"/>
                    <a:pt x="1743" y="55"/>
                  </a:cubicBezTo>
                  <a:cubicBezTo>
                    <a:pt x="1731" y="55"/>
                    <a:pt x="1712" y="46"/>
                    <a:pt x="1712" y="46"/>
                  </a:cubicBezTo>
                  <a:cubicBezTo>
                    <a:pt x="1712" y="46"/>
                    <a:pt x="1019" y="1"/>
                    <a:pt x="511" y="1"/>
                  </a:cubicBezTo>
                  <a:close/>
                  <a:moveTo>
                    <a:pt x="8865" y="449"/>
                  </a:moveTo>
                  <a:cubicBezTo>
                    <a:pt x="8862" y="452"/>
                    <a:pt x="8866" y="457"/>
                    <a:pt x="8873" y="462"/>
                  </a:cubicBezTo>
                  <a:lnTo>
                    <a:pt x="8873" y="462"/>
                  </a:lnTo>
                  <a:cubicBezTo>
                    <a:pt x="8873" y="454"/>
                    <a:pt x="8871" y="451"/>
                    <a:pt x="8865" y="449"/>
                  </a:cubicBezTo>
                  <a:close/>
                  <a:moveTo>
                    <a:pt x="8852" y="426"/>
                  </a:moveTo>
                  <a:cubicBezTo>
                    <a:pt x="8852" y="426"/>
                    <a:pt x="8852" y="447"/>
                    <a:pt x="8810" y="447"/>
                  </a:cubicBezTo>
                  <a:cubicBezTo>
                    <a:pt x="8788" y="468"/>
                    <a:pt x="8788" y="468"/>
                    <a:pt x="8767" y="468"/>
                  </a:cubicBezTo>
                  <a:lnTo>
                    <a:pt x="8788" y="468"/>
                  </a:lnTo>
                  <a:cubicBezTo>
                    <a:pt x="8852" y="468"/>
                    <a:pt x="8810" y="447"/>
                    <a:pt x="8831" y="447"/>
                  </a:cubicBezTo>
                  <a:cubicBezTo>
                    <a:pt x="8849" y="447"/>
                    <a:pt x="8860" y="447"/>
                    <a:pt x="8865" y="449"/>
                  </a:cubicBezTo>
                  <a:lnTo>
                    <a:pt x="8865" y="449"/>
                  </a:lnTo>
                  <a:cubicBezTo>
                    <a:pt x="8867" y="448"/>
                    <a:pt x="8869" y="447"/>
                    <a:pt x="8873" y="447"/>
                  </a:cubicBezTo>
                  <a:lnTo>
                    <a:pt x="8936" y="447"/>
                  </a:lnTo>
                  <a:cubicBezTo>
                    <a:pt x="8915" y="436"/>
                    <a:pt x="8905" y="436"/>
                    <a:pt x="8894" y="436"/>
                  </a:cubicBezTo>
                  <a:cubicBezTo>
                    <a:pt x="8884" y="436"/>
                    <a:pt x="8873" y="436"/>
                    <a:pt x="8852" y="426"/>
                  </a:cubicBezTo>
                  <a:close/>
                  <a:moveTo>
                    <a:pt x="8873" y="462"/>
                  </a:moveTo>
                  <a:cubicBezTo>
                    <a:pt x="8873" y="464"/>
                    <a:pt x="8873" y="466"/>
                    <a:pt x="8873" y="468"/>
                  </a:cubicBezTo>
                  <a:lnTo>
                    <a:pt x="8894" y="468"/>
                  </a:lnTo>
                  <a:cubicBezTo>
                    <a:pt x="8886" y="468"/>
                    <a:pt x="8879" y="465"/>
                    <a:pt x="8873" y="4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0" name="Google Shape;15030;p67"/>
            <p:cNvSpPr/>
            <p:nvPr/>
          </p:nvSpPr>
          <p:spPr>
            <a:xfrm>
              <a:off x="7529800" y="349119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1" name="Google Shape;15031;p67"/>
            <p:cNvSpPr/>
            <p:nvPr/>
          </p:nvSpPr>
          <p:spPr>
            <a:xfrm>
              <a:off x="7501711" y="3489551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2" name="Google Shape;15032;p67"/>
            <p:cNvSpPr/>
            <p:nvPr/>
          </p:nvSpPr>
          <p:spPr>
            <a:xfrm>
              <a:off x="7495099" y="3489551"/>
              <a:ext cx="39" cy="861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2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3" name="Google Shape;15033;p67"/>
            <p:cNvSpPr/>
            <p:nvPr/>
          </p:nvSpPr>
          <p:spPr>
            <a:xfrm>
              <a:off x="7546348" y="3491194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21" y="1"/>
                    <a:pt x="21" y="1"/>
                    <a:pt x="2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4" name="Google Shape;15034;p67"/>
            <p:cNvSpPr/>
            <p:nvPr/>
          </p:nvSpPr>
          <p:spPr>
            <a:xfrm>
              <a:off x="7590947" y="3492837"/>
              <a:ext cx="900" cy="39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2" y="1"/>
                  </a:moveTo>
                  <a:cubicBezTo>
                    <a:pt x="22" y="1"/>
                    <a:pt x="22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5" name="Google Shape;15035;p67"/>
            <p:cNvSpPr/>
            <p:nvPr/>
          </p:nvSpPr>
          <p:spPr>
            <a:xfrm>
              <a:off x="7588482" y="349283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cubicBezTo>
                    <a:pt x="22" y="1"/>
                    <a:pt x="1" y="1"/>
                    <a:pt x="1" y="1"/>
                  </a:cubicBezTo>
                  <a:cubicBezTo>
                    <a:pt x="1" y="1"/>
                    <a:pt x="22" y="1"/>
                    <a:pt x="22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6" name="Google Shape;15036;p67"/>
            <p:cNvSpPr/>
            <p:nvPr/>
          </p:nvSpPr>
          <p:spPr>
            <a:xfrm>
              <a:off x="7535590" y="3490372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7" name="Google Shape;15037;p67"/>
            <p:cNvSpPr/>
            <p:nvPr/>
          </p:nvSpPr>
          <p:spPr>
            <a:xfrm>
              <a:off x="7587661" y="34928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8" name="Google Shape;15038;p67"/>
            <p:cNvSpPr/>
            <p:nvPr/>
          </p:nvSpPr>
          <p:spPr>
            <a:xfrm>
              <a:off x="7591808" y="3492837"/>
              <a:ext cx="861" cy="39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2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39" name="Google Shape;15039;p67"/>
            <p:cNvSpPr/>
            <p:nvPr/>
          </p:nvSpPr>
          <p:spPr>
            <a:xfrm>
              <a:off x="7562858" y="3491194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0" name="Google Shape;15040;p67"/>
            <p:cNvSpPr/>
            <p:nvPr/>
          </p:nvSpPr>
          <p:spPr>
            <a:xfrm>
              <a:off x="7585196" y="3492837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1" name="Google Shape;15041;p67"/>
            <p:cNvSpPr/>
            <p:nvPr/>
          </p:nvSpPr>
          <p:spPr>
            <a:xfrm>
              <a:off x="7595094" y="3492837"/>
              <a:ext cx="39" cy="900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1"/>
                  </a:moveTo>
                  <a:cubicBezTo>
                    <a:pt x="1" y="1"/>
                    <a:pt x="1" y="1"/>
                    <a:pt x="1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1" y="22"/>
                    <a:pt x="1" y="22"/>
                    <a:pt x="1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2" name="Google Shape;15042;p67"/>
            <p:cNvSpPr/>
            <p:nvPr/>
          </p:nvSpPr>
          <p:spPr>
            <a:xfrm>
              <a:off x="7572795" y="3492015"/>
              <a:ext cx="39" cy="39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E64F1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3" name="Google Shape;15043;p67"/>
            <p:cNvSpPr/>
            <p:nvPr/>
          </p:nvSpPr>
          <p:spPr>
            <a:xfrm>
              <a:off x="6905888" y="3199464"/>
              <a:ext cx="1018163" cy="696733"/>
            </a:xfrm>
            <a:custGeom>
              <a:avLst/>
              <a:gdLst/>
              <a:ahLst/>
              <a:cxnLst/>
              <a:rect l="l" t="t" r="r" b="b"/>
              <a:pathLst>
                <a:path w="26025" h="17809" extrusionOk="0">
                  <a:moveTo>
                    <a:pt x="26025" y="1"/>
                  </a:moveTo>
                  <a:lnTo>
                    <a:pt x="14174" y="5958"/>
                  </a:lnTo>
                  <a:lnTo>
                    <a:pt x="634" y="107"/>
                  </a:lnTo>
                  <a:lnTo>
                    <a:pt x="0" y="13225"/>
                  </a:lnTo>
                  <a:lnTo>
                    <a:pt x="14069" y="17808"/>
                  </a:lnTo>
                  <a:lnTo>
                    <a:pt x="25623" y="14745"/>
                  </a:lnTo>
                  <a:lnTo>
                    <a:pt x="2602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4" name="Google Shape;15044;p67"/>
            <p:cNvSpPr/>
            <p:nvPr/>
          </p:nvSpPr>
          <p:spPr>
            <a:xfrm>
              <a:off x="6945557" y="3188745"/>
              <a:ext cx="967773" cy="243811"/>
            </a:xfrm>
            <a:custGeom>
              <a:avLst/>
              <a:gdLst/>
              <a:ahLst/>
              <a:cxnLst/>
              <a:rect l="l" t="t" r="r" b="b"/>
              <a:pathLst>
                <a:path w="24737" h="6232" extrusionOk="0">
                  <a:moveTo>
                    <a:pt x="634" y="0"/>
                  </a:moveTo>
                  <a:lnTo>
                    <a:pt x="0" y="592"/>
                  </a:lnTo>
                  <a:lnTo>
                    <a:pt x="13160" y="6232"/>
                  </a:lnTo>
                  <a:lnTo>
                    <a:pt x="24736" y="423"/>
                  </a:lnTo>
                  <a:lnTo>
                    <a:pt x="23828" y="43"/>
                  </a:lnTo>
                  <a:lnTo>
                    <a:pt x="13012" y="5556"/>
                  </a:lnTo>
                  <a:lnTo>
                    <a:pt x="63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5" name="Google Shape;15045;p67"/>
            <p:cNvSpPr/>
            <p:nvPr/>
          </p:nvSpPr>
          <p:spPr>
            <a:xfrm>
              <a:off x="7832288" y="3386231"/>
              <a:ext cx="163649" cy="117524"/>
            </a:xfrm>
            <a:custGeom>
              <a:avLst/>
              <a:gdLst/>
              <a:ahLst/>
              <a:cxnLst/>
              <a:rect l="l" t="t" r="r" b="b"/>
              <a:pathLst>
                <a:path w="4183" h="3004" extrusionOk="0">
                  <a:moveTo>
                    <a:pt x="1922" y="1"/>
                  </a:moveTo>
                  <a:lnTo>
                    <a:pt x="1922" y="1"/>
                  </a:lnTo>
                  <a:cubicBezTo>
                    <a:pt x="1922" y="1"/>
                    <a:pt x="1690" y="170"/>
                    <a:pt x="2155" y="550"/>
                  </a:cubicBezTo>
                  <a:cubicBezTo>
                    <a:pt x="2575" y="913"/>
                    <a:pt x="2442" y="931"/>
                    <a:pt x="2413" y="931"/>
                  </a:cubicBezTo>
                  <a:cubicBezTo>
                    <a:pt x="2410" y="931"/>
                    <a:pt x="2408" y="930"/>
                    <a:pt x="2408" y="930"/>
                  </a:cubicBezTo>
                  <a:cubicBezTo>
                    <a:pt x="2408" y="930"/>
                    <a:pt x="2250" y="925"/>
                    <a:pt x="2020" y="925"/>
                  </a:cubicBezTo>
                  <a:cubicBezTo>
                    <a:pt x="1446" y="925"/>
                    <a:pt x="429" y="958"/>
                    <a:pt x="338" y="1184"/>
                  </a:cubicBezTo>
                  <a:cubicBezTo>
                    <a:pt x="302" y="1275"/>
                    <a:pt x="581" y="1382"/>
                    <a:pt x="835" y="1382"/>
                  </a:cubicBezTo>
                  <a:cubicBezTo>
                    <a:pt x="874" y="1382"/>
                    <a:pt x="913" y="1380"/>
                    <a:pt x="951" y="1374"/>
                  </a:cubicBezTo>
                  <a:cubicBezTo>
                    <a:pt x="1006" y="1370"/>
                    <a:pt x="1065" y="1368"/>
                    <a:pt x="1124" y="1368"/>
                  </a:cubicBezTo>
                  <a:cubicBezTo>
                    <a:pt x="1362" y="1368"/>
                    <a:pt x="1605" y="1395"/>
                    <a:pt x="1605" y="1395"/>
                  </a:cubicBezTo>
                  <a:cubicBezTo>
                    <a:pt x="1605" y="1395"/>
                    <a:pt x="63" y="1585"/>
                    <a:pt x="0" y="1902"/>
                  </a:cubicBezTo>
                  <a:cubicBezTo>
                    <a:pt x="0" y="1902"/>
                    <a:pt x="0" y="2022"/>
                    <a:pt x="278" y="2022"/>
                  </a:cubicBezTo>
                  <a:cubicBezTo>
                    <a:pt x="330" y="2022"/>
                    <a:pt x="391" y="2018"/>
                    <a:pt x="465" y="2008"/>
                  </a:cubicBezTo>
                  <a:cubicBezTo>
                    <a:pt x="1141" y="1902"/>
                    <a:pt x="1669" y="1902"/>
                    <a:pt x="1669" y="1902"/>
                  </a:cubicBezTo>
                  <a:lnTo>
                    <a:pt x="1669" y="1902"/>
                  </a:lnTo>
                  <a:cubicBezTo>
                    <a:pt x="1669" y="1902"/>
                    <a:pt x="296" y="2240"/>
                    <a:pt x="275" y="2409"/>
                  </a:cubicBezTo>
                  <a:cubicBezTo>
                    <a:pt x="263" y="2487"/>
                    <a:pt x="366" y="2514"/>
                    <a:pt x="529" y="2514"/>
                  </a:cubicBezTo>
                  <a:cubicBezTo>
                    <a:pt x="892" y="2514"/>
                    <a:pt x="1549" y="2380"/>
                    <a:pt x="1875" y="2380"/>
                  </a:cubicBezTo>
                  <a:cubicBezTo>
                    <a:pt x="1918" y="2380"/>
                    <a:pt x="1956" y="2383"/>
                    <a:pt x="1986" y="2388"/>
                  </a:cubicBezTo>
                  <a:cubicBezTo>
                    <a:pt x="1986" y="2388"/>
                    <a:pt x="930" y="2599"/>
                    <a:pt x="1077" y="2768"/>
                  </a:cubicBezTo>
                  <a:cubicBezTo>
                    <a:pt x="1162" y="2874"/>
                    <a:pt x="2218" y="2937"/>
                    <a:pt x="3063" y="3001"/>
                  </a:cubicBezTo>
                  <a:cubicBezTo>
                    <a:pt x="3089" y="3003"/>
                    <a:pt x="3114" y="3004"/>
                    <a:pt x="3139" y="3004"/>
                  </a:cubicBezTo>
                  <a:cubicBezTo>
                    <a:pt x="3637" y="3004"/>
                    <a:pt x="4079" y="2615"/>
                    <a:pt x="4119" y="2092"/>
                  </a:cubicBezTo>
                  <a:cubicBezTo>
                    <a:pt x="4119" y="2092"/>
                    <a:pt x="4119" y="2071"/>
                    <a:pt x="4119" y="2071"/>
                  </a:cubicBezTo>
                  <a:cubicBezTo>
                    <a:pt x="4183" y="1374"/>
                    <a:pt x="3760" y="719"/>
                    <a:pt x="3084" y="508"/>
                  </a:cubicBezTo>
                  <a:cubicBezTo>
                    <a:pt x="2725" y="402"/>
                    <a:pt x="1922" y="1"/>
                    <a:pt x="192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46" name="Google Shape;15046;p67"/>
            <p:cNvSpPr/>
            <p:nvPr/>
          </p:nvSpPr>
          <p:spPr>
            <a:xfrm>
              <a:off x="6870326" y="3377154"/>
              <a:ext cx="162867" cy="129535"/>
            </a:xfrm>
            <a:custGeom>
              <a:avLst/>
              <a:gdLst/>
              <a:ahLst/>
              <a:cxnLst/>
              <a:rect l="l" t="t" r="r" b="b"/>
              <a:pathLst>
                <a:path w="4163" h="3311" extrusionOk="0">
                  <a:moveTo>
                    <a:pt x="1606" y="1"/>
                  </a:moveTo>
                  <a:cubicBezTo>
                    <a:pt x="1606" y="1"/>
                    <a:pt x="1015" y="677"/>
                    <a:pt x="719" y="909"/>
                  </a:cubicBezTo>
                  <a:cubicBezTo>
                    <a:pt x="170" y="1352"/>
                    <a:pt x="1" y="2113"/>
                    <a:pt x="318" y="2747"/>
                  </a:cubicBezTo>
                  <a:cubicBezTo>
                    <a:pt x="318" y="2747"/>
                    <a:pt x="339" y="2768"/>
                    <a:pt x="339" y="2768"/>
                  </a:cubicBezTo>
                  <a:cubicBezTo>
                    <a:pt x="520" y="3114"/>
                    <a:pt x="861" y="3310"/>
                    <a:pt x="1226" y="3310"/>
                  </a:cubicBezTo>
                  <a:cubicBezTo>
                    <a:pt x="1373" y="3310"/>
                    <a:pt x="1524" y="3278"/>
                    <a:pt x="1670" y="3211"/>
                  </a:cubicBezTo>
                  <a:cubicBezTo>
                    <a:pt x="2409" y="2852"/>
                    <a:pt x="3381" y="2388"/>
                    <a:pt x="3423" y="2261"/>
                  </a:cubicBezTo>
                  <a:cubicBezTo>
                    <a:pt x="3446" y="2185"/>
                    <a:pt x="3323" y="2161"/>
                    <a:pt x="3155" y="2161"/>
                  </a:cubicBezTo>
                  <a:cubicBezTo>
                    <a:pt x="2854" y="2161"/>
                    <a:pt x="2409" y="2240"/>
                    <a:pt x="2409" y="2240"/>
                  </a:cubicBezTo>
                  <a:cubicBezTo>
                    <a:pt x="2726" y="2050"/>
                    <a:pt x="4141" y="1859"/>
                    <a:pt x="4014" y="1627"/>
                  </a:cubicBezTo>
                  <a:cubicBezTo>
                    <a:pt x="3997" y="1586"/>
                    <a:pt x="3873" y="1571"/>
                    <a:pt x="3704" y="1571"/>
                  </a:cubicBezTo>
                  <a:cubicBezTo>
                    <a:pt x="3269" y="1571"/>
                    <a:pt x="2536" y="1669"/>
                    <a:pt x="2536" y="1669"/>
                  </a:cubicBezTo>
                  <a:cubicBezTo>
                    <a:pt x="2536" y="1669"/>
                    <a:pt x="3043" y="1479"/>
                    <a:pt x="3676" y="1331"/>
                  </a:cubicBezTo>
                  <a:cubicBezTo>
                    <a:pt x="4162" y="1226"/>
                    <a:pt x="4078" y="1078"/>
                    <a:pt x="4078" y="1078"/>
                  </a:cubicBezTo>
                  <a:cubicBezTo>
                    <a:pt x="4032" y="998"/>
                    <a:pt x="3890" y="969"/>
                    <a:pt x="3707" y="969"/>
                  </a:cubicBezTo>
                  <a:cubicBezTo>
                    <a:pt x="3210" y="969"/>
                    <a:pt x="2409" y="1183"/>
                    <a:pt x="2409" y="1183"/>
                  </a:cubicBezTo>
                  <a:cubicBezTo>
                    <a:pt x="2409" y="1183"/>
                    <a:pt x="2747" y="1015"/>
                    <a:pt x="3022" y="930"/>
                  </a:cubicBezTo>
                  <a:cubicBezTo>
                    <a:pt x="3275" y="846"/>
                    <a:pt x="3571" y="592"/>
                    <a:pt x="3486" y="508"/>
                  </a:cubicBezTo>
                  <a:cubicBezTo>
                    <a:pt x="3459" y="477"/>
                    <a:pt x="3405" y="464"/>
                    <a:pt x="3332" y="464"/>
                  </a:cubicBezTo>
                  <a:cubicBezTo>
                    <a:pt x="2840" y="464"/>
                    <a:pt x="1480" y="1057"/>
                    <a:pt x="1480" y="1057"/>
                  </a:cubicBezTo>
                  <a:cubicBezTo>
                    <a:pt x="1480" y="1057"/>
                    <a:pt x="1470" y="1062"/>
                    <a:pt x="1458" y="1062"/>
                  </a:cubicBezTo>
                  <a:cubicBezTo>
                    <a:pt x="1424" y="1062"/>
                    <a:pt x="1377" y="1013"/>
                    <a:pt x="1585" y="613"/>
                  </a:cubicBezTo>
                  <a:cubicBezTo>
                    <a:pt x="1860" y="85"/>
                    <a:pt x="1606" y="1"/>
                    <a:pt x="1606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47" name="Google Shape;15047;p67"/>
          <p:cNvGrpSpPr/>
          <p:nvPr/>
        </p:nvGrpSpPr>
        <p:grpSpPr>
          <a:xfrm>
            <a:off x="3071097" y="1213945"/>
            <a:ext cx="2079122" cy="1503114"/>
            <a:chOff x="2715850" y="1092425"/>
            <a:chExt cx="1821076" cy="1316558"/>
          </a:xfrm>
        </p:grpSpPr>
        <p:grpSp>
          <p:nvGrpSpPr>
            <p:cNvPr id="15048" name="Google Shape;15048;p67"/>
            <p:cNvGrpSpPr/>
            <p:nvPr/>
          </p:nvGrpSpPr>
          <p:grpSpPr>
            <a:xfrm>
              <a:off x="2715850" y="1101818"/>
              <a:ext cx="1821076" cy="1307165"/>
              <a:chOff x="2715850" y="1101818"/>
              <a:chExt cx="1821076" cy="1307165"/>
            </a:xfrm>
          </p:grpSpPr>
          <p:sp>
            <p:nvSpPr>
              <p:cNvPr id="15049" name="Google Shape;15049;p67"/>
              <p:cNvSpPr/>
              <p:nvPr/>
            </p:nvSpPr>
            <p:spPr>
              <a:xfrm>
                <a:off x="2715850" y="1151569"/>
                <a:ext cx="1821076" cy="1203775"/>
              </a:xfrm>
              <a:custGeom>
                <a:avLst/>
                <a:gdLst/>
                <a:ahLst/>
                <a:cxnLst/>
                <a:rect l="l" t="t" r="r" b="b"/>
                <a:pathLst>
                  <a:path w="94222" h="62283" extrusionOk="0">
                    <a:moveTo>
                      <a:pt x="43426" y="0"/>
                    </a:moveTo>
                    <a:cubicBezTo>
                      <a:pt x="40909" y="0"/>
                      <a:pt x="38182" y="490"/>
                      <a:pt x="35254" y="1651"/>
                    </a:cubicBezTo>
                    <a:cubicBezTo>
                      <a:pt x="30699" y="3457"/>
                      <a:pt x="28455" y="5978"/>
                      <a:pt x="27777" y="8430"/>
                    </a:cubicBezTo>
                    <a:lnTo>
                      <a:pt x="27777" y="8430"/>
                    </a:lnTo>
                    <a:cubicBezTo>
                      <a:pt x="26893" y="8321"/>
                      <a:pt x="25995" y="8261"/>
                      <a:pt x="25099" y="8261"/>
                    </a:cubicBezTo>
                    <a:cubicBezTo>
                      <a:pt x="21015" y="8261"/>
                      <a:pt x="16976" y="9508"/>
                      <a:pt x="14463" y="13019"/>
                    </a:cubicBezTo>
                    <a:cubicBezTo>
                      <a:pt x="6165" y="24661"/>
                      <a:pt x="12670" y="33992"/>
                      <a:pt x="12670" y="33992"/>
                    </a:cubicBezTo>
                    <a:cubicBezTo>
                      <a:pt x="12670" y="33992"/>
                      <a:pt x="10171" y="30452"/>
                      <a:pt x="7529" y="30452"/>
                    </a:cubicBezTo>
                    <a:cubicBezTo>
                      <a:pt x="5888" y="30452"/>
                      <a:pt x="4192" y="31817"/>
                      <a:pt x="3004" y="36242"/>
                    </a:cubicBezTo>
                    <a:cubicBezTo>
                      <a:pt x="1" y="47352"/>
                      <a:pt x="9950" y="54182"/>
                      <a:pt x="14145" y="54182"/>
                    </a:cubicBezTo>
                    <a:cubicBezTo>
                      <a:pt x="14323" y="54182"/>
                      <a:pt x="14490" y="54169"/>
                      <a:pt x="14646" y="54145"/>
                    </a:cubicBezTo>
                    <a:cubicBezTo>
                      <a:pt x="17982" y="53638"/>
                      <a:pt x="16069" y="50389"/>
                      <a:pt x="15553" y="49604"/>
                    </a:cubicBezTo>
                    <a:lnTo>
                      <a:pt x="15553" y="49604"/>
                    </a:lnTo>
                    <a:cubicBezTo>
                      <a:pt x="16375" y="50789"/>
                      <a:pt x="21451" y="57798"/>
                      <a:pt x="27594" y="59494"/>
                    </a:cubicBezTo>
                    <a:cubicBezTo>
                      <a:pt x="28185" y="59657"/>
                      <a:pt x="28708" y="59732"/>
                      <a:pt x="29169" y="59732"/>
                    </a:cubicBezTo>
                    <a:cubicBezTo>
                      <a:pt x="33945" y="59732"/>
                      <a:pt x="32145" y="51689"/>
                      <a:pt x="32366" y="50497"/>
                    </a:cubicBezTo>
                    <a:cubicBezTo>
                      <a:pt x="32376" y="50448"/>
                      <a:pt x="32398" y="50424"/>
                      <a:pt x="32433" y="50424"/>
                    </a:cubicBezTo>
                    <a:cubicBezTo>
                      <a:pt x="33217" y="50424"/>
                      <a:pt x="40428" y="62282"/>
                      <a:pt x="54621" y="62282"/>
                    </a:cubicBezTo>
                    <a:cubicBezTo>
                      <a:pt x="56158" y="62282"/>
                      <a:pt x="57778" y="62143"/>
                      <a:pt x="59479" y="61835"/>
                    </a:cubicBezTo>
                    <a:cubicBezTo>
                      <a:pt x="70635" y="59829"/>
                      <a:pt x="70878" y="51835"/>
                      <a:pt x="71790" y="47306"/>
                    </a:cubicBezTo>
                    <a:cubicBezTo>
                      <a:pt x="71897" y="46769"/>
                      <a:pt x="72162" y="46546"/>
                      <a:pt x="72555" y="46546"/>
                    </a:cubicBezTo>
                    <a:cubicBezTo>
                      <a:pt x="74478" y="46546"/>
                      <a:pt x="79467" y="51879"/>
                      <a:pt x="84064" y="51879"/>
                    </a:cubicBezTo>
                    <a:cubicBezTo>
                      <a:pt x="86507" y="51879"/>
                      <a:pt x="88841" y="50372"/>
                      <a:pt x="90544" y="45755"/>
                    </a:cubicBezTo>
                    <a:cubicBezTo>
                      <a:pt x="94222" y="35755"/>
                      <a:pt x="92763" y="22168"/>
                      <a:pt x="86167" y="14478"/>
                    </a:cubicBezTo>
                    <a:cubicBezTo>
                      <a:pt x="82115" y="9756"/>
                      <a:pt x="73507" y="4595"/>
                      <a:pt x="67539" y="4595"/>
                    </a:cubicBezTo>
                    <a:cubicBezTo>
                      <a:pt x="66478" y="4595"/>
                      <a:pt x="65500" y="4759"/>
                      <a:pt x="64647" y="5117"/>
                    </a:cubicBezTo>
                    <a:cubicBezTo>
                      <a:pt x="62361" y="6084"/>
                      <a:pt x="60755" y="6966"/>
                      <a:pt x="59676" y="7765"/>
                    </a:cubicBezTo>
                    <a:lnTo>
                      <a:pt x="59676" y="7765"/>
                    </a:lnTo>
                    <a:cubicBezTo>
                      <a:pt x="56114" y="4008"/>
                      <a:pt x="50627" y="0"/>
                      <a:pt x="434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0" name="Google Shape;15050;p67"/>
              <p:cNvSpPr/>
              <p:nvPr/>
            </p:nvSpPr>
            <p:spPr>
              <a:xfrm>
                <a:off x="3074976" y="1688138"/>
                <a:ext cx="49878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5807" h="1" fill="none" extrusionOk="0">
                    <a:moveTo>
                      <a:pt x="1" y="0"/>
                    </a:moveTo>
                    <a:lnTo>
                      <a:pt x="25807" y="0"/>
                    </a:lnTo>
                  </a:path>
                </a:pathLst>
              </a:custGeom>
              <a:noFill/>
              <a:ln w="98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1" name="Google Shape;15051;p67"/>
              <p:cNvSpPr/>
              <p:nvPr/>
            </p:nvSpPr>
            <p:spPr>
              <a:xfrm>
                <a:off x="3074976" y="1757448"/>
                <a:ext cx="49878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5807" h="1" fill="none" extrusionOk="0">
                    <a:moveTo>
                      <a:pt x="1" y="1"/>
                    </a:moveTo>
                    <a:lnTo>
                      <a:pt x="25807" y="1"/>
                    </a:lnTo>
                  </a:path>
                </a:pathLst>
              </a:custGeom>
              <a:noFill/>
              <a:ln w="98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2" name="Google Shape;15052;p67"/>
              <p:cNvSpPr/>
              <p:nvPr/>
            </p:nvSpPr>
            <p:spPr>
              <a:xfrm>
                <a:off x="3074976" y="1826778"/>
                <a:ext cx="49878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5807" h="1" fill="none" extrusionOk="0">
                    <a:moveTo>
                      <a:pt x="1" y="1"/>
                    </a:moveTo>
                    <a:lnTo>
                      <a:pt x="25807" y="1"/>
                    </a:lnTo>
                  </a:path>
                </a:pathLst>
              </a:custGeom>
              <a:noFill/>
              <a:ln w="98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3" name="Google Shape;15053;p67"/>
              <p:cNvSpPr/>
              <p:nvPr/>
            </p:nvSpPr>
            <p:spPr>
              <a:xfrm>
                <a:off x="3074976" y="1896108"/>
                <a:ext cx="49878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5807" h="1" fill="none" extrusionOk="0">
                    <a:moveTo>
                      <a:pt x="1" y="0"/>
                    </a:moveTo>
                    <a:lnTo>
                      <a:pt x="25807" y="0"/>
                    </a:lnTo>
                  </a:path>
                </a:pathLst>
              </a:custGeom>
              <a:noFill/>
              <a:ln w="98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4" name="Google Shape;15054;p67"/>
              <p:cNvSpPr/>
              <p:nvPr/>
            </p:nvSpPr>
            <p:spPr>
              <a:xfrm>
                <a:off x="3074976" y="1965419"/>
                <a:ext cx="498785" cy="19"/>
              </a:xfrm>
              <a:custGeom>
                <a:avLst/>
                <a:gdLst/>
                <a:ahLst/>
                <a:cxnLst/>
                <a:rect l="l" t="t" r="r" b="b"/>
                <a:pathLst>
                  <a:path w="25807" h="1" fill="none" extrusionOk="0">
                    <a:moveTo>
                      <a:pt x="1" y="1"/>
                    </a:moveTo>
                    <a:lnTo>
                      <a:pt x="25807" y="1"/>
                    </a:lnTo>
                  </a:path>
                </a:pathLst>
              </a:custGeom>
              <a:noFill/>
              <a:ln w="9875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5" name="Google Shape;15055;p67"/>
              <p:cNvSpPr/>
              <p:nvPr/>
            </p:nvSpPr>
            <p:spPr>
              <a:xfrm>
                <a:off x="3067921" y="1896108"/>
                <a:ext cx="512314" cy="512875"/>
              </a:xfrm>
              <a:custGeom>
                <a:avLst/>
                <a:gdLst/>
                <a:ahLst/>
                <a:cxnLst/>
                <a:rect l="l" t="t" r="r" b="b"/>
                <a:pathLst>
                  <a:path w="26507" h="26536" extrusionOk="0">
                    <a:moveTo>
                      <a:pt x="13253" y="0"/>
                    </a:moveTo>
                    <a:cubicBezTo>
                      <a:pt x="5928" y="0"/>
                      <a:pt x="1" y="5958"/>
                      <a:pt x="1" y="13253"/>
                    </a:cubicBezTo>
                    <a:cubicBezTo>
                      <a:pt x="1" y="20578"/>
                      <a:pt x="5928" y="26536"/>
                      <a:pt x="13253" y="26536"/>
                    </a:cubicBezTo>
                    <a:cubicBezTo>
                      <a:pt x="20579" y="26536"/>
                      <a:pt x="26506" y="20578"/>
                      <a:pt x="26506" y="13253"/>
                    </a:cubicBezTo>
                    <a:cubicBezTo>
                      <a:pt x="26506" y="5958"/>
                      <a:pt x="20579" y="0"/>
                      <a:pt x="1325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6" name="Google Shape;15056;p67"/>
              <p:cNvSpPr/>
              <p:nvPr/>
            </p:nvSpPr>
            <p:spPr>
              <a:xfrm>
                <a:off x="3180721" y="2084693"/>
                <a:ext cx="168053" cy="135718"/>
              </a:xfrm>
              <a:custGeom>
                <a:avLst/>
                <a:gdLst/>
                <a:ahLst/>
                <a:cxnLst/>
                <a:rect l="l" t="t" r="r" b="b"/>
                <a:pathLst>
                  <a:path w="8695" h="7022" extrusionOk="0">
                    <a:moveTo>
                      <a:pt x="1" y="0"/>
                    </a:moveTo>
                    <a:lnTo>
                      <a:pt x="1" y="7022"/>
                    </a:lnTo>
                    <a:lnTo>
                      <a:pt x="8694" y="7022"/>
                    </a:lnTo>
                    <a:lnTo>
                      <a:pt x="8694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7" name="Google Shape;15057;p67"/>
              <p:cNvSpPr/>
              <p:nvPr/>
            </p:nvSpPr>
            <p:spPr>
              <a:xfrm>
                <a:off x="3370486" y="2084693"/>
                <a:ext cx="96966" cy="135718"/>
              </a:xfrm>
              <a:custGeom>
                <a:avLst/>
                <a:gdLst/>
                <a:ahLst/>
                <a:cxnLst/>
                <a:rect l="l" t="t" r="r" b="b"/>
                <a:pathLst>
                  <a:path w="5017" h="7022" extrusionOk="0">
                    <a:moveTo>
                      <a:pt x="5016" y="0"/>
                    </a:moveTo>
                    <a:lnTo>
                      <a:pt x="1" y="3496"/>
                    </a:lnTo>
                    <a:lnTo>
                      <a:pt x="5016" y="7022"/>
                    </a:lnTo>
                    <a:lnTo>
                      <a:pt x="501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8" name="Google Shape;15058;p67"/>
              <p:cNvSpPr/>
              <p:nvPr/>
            </p:nvSpPr>
            <p:spPr>
              <a:xfrm>
                <a:off x="3604319" y="1101818"/>
                <a:ext cx="281408" cy="260515"/>
              </a:xfrm>
              <a:custGeom>
                <a:avLst/>
                <a:gdLst/>
                <a:ahLst/>
                <a:cxnLst/>
                <a:rect l="l" t="t" r="r" b="b"/>
                <a:pathLst>
                  <a:path w="14560" h="13479" extrusionOk="0">
                    <a:moveTo>
                      <a:pt x="5471" y="0"/>
                    </a:moveTo>
                    <a:cubicBezTo>
                      <a:pt x="5380" y="1429"/>
                      <a:pt x="4833" y="2523"/>
                      <a:pt x="3921" y="3314"/>
                    </a:cubicBezTo>
                    <a:cubicBezTo>
                      <a:pt x="3249" y="3878"/>
                      <a:pt x="2468" y="4209"/>
                      <a:pt x="1656" y="4209"/>
                    </a:cubicBezTo>
                    <a:cubicBezTo>
                      <a:pt x="1330" y="4209"/>
                      <a:pt x="1000" y="4156"/>
                      <a:pt x="669" y="4043"/>
                    </a:cubicBezTo>
                    <a:lnTo>
                      <a:pt x="0" y="13131"/>
                    </a:lnTo>
                    <a:lnTo>
                      <a:pt x="31" y="13435"/>
                    </a:lnTo>
                    <a:cubicBezTo>
                      <a:pt x="386" y="13464"/>
                      <a:pt x="743" y="13478"/>
                      <a:pt x="1100" y="13478"/>
                    </a:cubicBezTo>
                    <a:cubicBezTo>
                      <a:pt x="4164" y="13478"/>
                      <a:pt x="7256" y="12425"/>
                      <a:pt x="9788" y="10274"/>
                    </a:cubicBezTo>
                    <a:cubicBezTo>
                      <a:pt x="12645" y="7873"/>
                      <a:pt x="14225" y="4590"/>
                      <a:pt x="14560" y="1155"/>
                    </a:cubicBezTo>
                    <a:lnTo>
                      <a:pt x="14529" y="852"/>
                    </a:lnTo>
                    <a:lnTo>
                      <a:pt x="547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9" name="Google Shape;15059;p67"/>
              <p:cNvSpPr/>
              <p:nvPr/>
            </p:nvSpPr>
            <p:spPr>
              <a:xfrm>
                <a:off x="3604899" y="1118267"/>
                <a:ext cx="798980" cy="857136"/>
              </a:xfrm>
              <a:custGeom>
                <a:avLst/>
                <a:gdLst/>
                <a:ahLst/>
                <a:cxnLst/>
                <a:rect l="l" t="t" r="r" b="b"/>
                <a:pathLst>
                  <a:path w="41339" h="44348" extrusionOk="0">
                    <a:moveTo>
                      <a:pt x="14499" y="1"/>
                    </a:moveTo>
                    <a:cubicBezTo>
                      <a:pt x="14195" y="3405"/>
                      <a:pt x="12615" y="7022"/>
                      <a:pt x="9758" y="9423"/>
                    </a:cubicBezTo>
                    <a:cubicBezTo>
                      <a:pt x="7226" y="11574"/>
                      <a:pt x="4134" y="12627"/>
                      <a:pt x="1070" y="12627"/>
                    </a:cubicBezTo>
                    <a:cubicBezTo>
                      <a:pt x="713" y="12627"/>
                      <a:pt x="356" y="12613"/>
                      <a:pt x="1" y="12584"/>
                    </a:cubicBezTo>
                    <a:lnTo>
                      <a:pt x="1" y="12584"/>
                    </a:lnTo>
                    <a:lnTo>
                      <a:pt x="26810" y="44348"/>
                    </a:lnTo>
                    <a:lnTo>
                      <a:pt x="34074" y="38208"/>
                    </a:lnTo>
                    <a:lnTo>
                      <a:pt x="41339" y="32068"/>
                    </a:lnTo>
                    <a:lnTo>
                      <a:pt x="1449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0" name="Google Shape;15060;p67"/>
              <p:cNvSpPr/>
              <p:nvPr/>
            </p:nvSpPr>
            <p:spPr>
              <a:xfrm>
                <a:off x="4058457" y="1661117"/>
                <a:ext cx="398320" cy="376577"/>
              </a:xfrm>
              <a:custGeom>
                <a:avLst/>
                <a:gdLst/>
                <a:ahLst/>
                <a:cxnLst/>
                <a:rect l="l" t="t" r="r" b="b"/>
                <a:pathLst>
                  <a:path w="20609" h="19484" extrusionOk="0">
                    <a:moveTo>
                      <a:pt x="14529" y="0"/>
                    </a:moveTo>
                    <a:lnTo>
                      <a:pt x="0" y="12310"/>
                    </a:lnTo>
                    <a:lnTo>
                      <a:pt x="6079" y="19484"/>
                    </a:lnTo>
                    <a:lnTo>
                      <a:pt x="20608" y="7173"/>
                    </a:lnTo>
                    <a:lnTo>
                      <a:pt x="14529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1" name="Google Shape;15061;p67"/>
              <p:cNvSpPr/>
              <p:nvPr/>
            </p:nvSpPr>
            <p:spPr>
              <a:xfrm>
                <a:off x="4114857" y="1727490"/>
                <a:ext cx="280829" cy="237941"/>
              </a:xfrm>
              <a:custGeom>
                <a:avLst/>
                <a:gdLst/>
                <a:ahLst/>
                <a:cxnLst/>
                <a:rect l="l" t="t" r="r" b="b"/>
                <a:pathLst>
                  <a:path w="14530" h="12311" fill="none" extrusionOk="0">
                    <a:moveTo>
                      <a:pt x="0" y="12311"/>
                    </a:moveTo>
                    <a:lnTo>
                      <a:pt x="14529" y="1"/>
                    </a:lnTo>
                  </a:path>
                </a:pathLst>
              </a:custGeom>
              <a:noFill/>
              <a:ln w="19750" cap="rnd" cmpd="sng">
                <a:solidFill>
                  <a:schemeClr val="dk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2" name="Google Shape;15062;p67"/>
              <p:cNvSpPr/>
              <p:nvPr/>
            </p:nvSpPr>
            <p:spPr>
              <a:xfrm>
                <a:off x="3687740" y="1354437"/>
                <a:ext cx="428877" cy="495248"/>
              </a:xfrm>
              <a:custGeom>
                <a:avLst/>
                <a:gdLst/>
                <a:ahLst/>
                <a:cxnLst/>
                <a:rect l="l" t="t" r="r" b="b"/>
                <a:pathLst>
                  <a:path w="22190" h="25624" fill="none" extrusionOk="0">
                    <a:moveTo>
                      <a:pt x="0" y="1"/>
                    </a:moveTo>
                    <a:lnTo>
                      <a:pt x="22189" y="25624"/>
                    </a:lnTo>
                  </a:path>
                </a:pathLst>
              </a:custGeom>
              <a:solidFill>
                <a:schemeClr val="dk1"/>
              </a:solidFill>
              <a:ln w="13675" cap="flat" cmpd="sng">
                <a:solidFill>
                  <a:srgbClr val="151B44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3" name="Google Shape;15063;p67"/>
              <p:cNvSpPr/>
              <p:nvPr/>
            </p:nvSpPr>
            <p:spPr>
              <a:xfrm>
                <a:off x="3765285" y="1322720"/>
                <a:ext cx="408313" cy="478220"/>
              </a:xfrm>
              <a:custGeom>
                <a:avLst/>
                <a:gdLst/>
                <a:ahLst/>
                <a:cxnLst/>
                <a:rect l="l" t="t" r="r" b="b"/>
                <a:pathLst>
                  <a:path w="21126" h="24743" fill="none" extrusionOk="0">
                    <a:moveTo>
                      <a:pt x="1" y="0"/>
                    </a:moveTo>
                    <a:lnTo>
                      <a:pt x="21126" y="24742"/>
                    </a:lnTo>
                  </a:path>
                </a:pathLst>
              </a:custGeom>
              <a:solidFill>
                <a:schemeClr val="dk1"/>
              </a:solidFill>
              <a:ln w="13675" cap="flat" cmpd="sng">
                <a:solidFill>
                  <a:srgbClr val="151B44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4" name="Google Shape;15064;p67"/>
              <p:cNvSpPr/>
              <p:nvPr/>
            </p:nvSpPr>
            <p:spPr>
              <a:xfrm>
                <a:off x="3822864" y="1273356"/>
                <a:ext cx="411251" cy="476462"/>
              </a:xfrm>
              <a:custGeom>
                <a:avLst/>
                <a:gdLst/>
                <a:ahLst/>
                <a:cxnLst/>
                <a:rect l="l" t="t" r="r" b="b"/>
                <a:pathLst>
                  <a:path w="21278" h="24652" fill="none" extrusionOk="0">
                    <a:moveTo>
                      <a:pt x="0" y="1"/>
                    </a:moveTo>
                    <a:lnTo>
                      <a:pt x="21277" y="24652"/>
                    </a:lnTo>
                  </a:path>
                </a:pathLst>
              </a:custGeom>
              <a:solidFill>
                <a:schemeClr val="dk1"/>
              </a:solidFill>
              <a:ln w="13675" cap="flat" cmpd="sng">
                <a:solidFill>
                  <a:srgbClr val="151B44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5" name="Google Shape;15065;p67"/>
              <p:cNvSpPr/>
              <p:nvPr/>
            </p:nvSpPr>
            <p:spPr>
              <a:xfrm>
                <a:off x="3869272" y="1194052"/>
                <a:ext cx="426519" cy="504061"/>
              </a:xfrm>
              <a:custGeom>
                <a:avLst/>
                <a:gdLst/>
                <a:ahLst/>
                <a:cxnLst/>
                <a:rect l="l" t="t" r="r" b="b"/>
                <a:pathLst>
                  <a:path w="22068" h="26080" fill="none" extrusionOk="0">
                    <a:moveTo>
                      <a:pt x="1" y="1"/>
                    </a:moveTo>
                    <a:lnTo>
                      <a:pt x="22068" y="26080"/>
                    </a:lnTo>
                  </a:path>
                </a:pathLst>
              </a:custGeom>
              <a:solidFill>
                <a:schemeClr val="dk1"/>
              </a:solidFill>
              <a:ln w="13675" cap="flat" cmpd="sng">
                <a:solidFill>
                  <a:srgbClr val="151B44"/>
                </a:solidFill>
                <a:prstDash val="solid"/>
                <a:miter lim="3039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6" name="Google Shape;15066;p67"/>
              <p:cNvSpPr/>
              <p:nvPr/>
            </p:nvSpPr>
            <p:spPr>
              <a:xfrm>
                <a:off x="3532631" y="1616450"/>
                <a:ext cx="249711" cy="249711"/>
              </a:xfrm>
              <a:custGeom>
                <a:avLst/>
                <a:gdLst/>
                <a:ahLst/>
                <a:cxnLst/>
                <a:rect l="l" t="t" r="r" b="b"/>
                <a:pathLst>
                  <a:path w="12920" h="12920" extrusionOk="0">
                    <a:moveTo>
                      <a:pt x="6445" y="1"/>
                    </a:moveTo>
                    <a:cubicBezTo>
                      <a:pt x="2889" y="1"/>
                      <a:pt x="1" y="2889"/>
                      <a:pt x="1" y="6475"/>
                    </a:cubicBezTo>
                    <a:cubicBezTo>
                      <a:pt x="1" y="10032"/>
                      <a:pt x="2889" y="12919"/>
                      <a:pt x="6445" y="12919"/>
                    </a:cubicBezTo>
                    <a:cubicBezTo>
                      <a:pt x="10032" y="12919"/>
                      <a:pt x="12919" y="10032"/>
                      <a:pt x="12919" y="6475"/>
                    </a:cubicBezTo>
                    <a:cubicBezTo>
                      <a:pt x="12919" y="2889"/>
                      <a:pt x="10032" y="1"/>
                      <a:pt x="644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067" name="Google Shape;15067;p67"/>
            <p:cNvSpPr/>
            <p:nvPr/>
          </p:nvSpPr>
          <p:spPr>
            <a:xfrm>
              <a:off x="3617231" y="1092425"/>
              <a:ext cx="107538" cy="95574"/>
            </a:xfrm>
            <a:custGeom>
              <a:avLst/>
              <a:gdLst/>
              <a:ahLst/>
              <a:cxnLst/>
              <a:rect l="l" t="t" r="r" b="b"/>
              <a:pathLst>
                <a:path w="5564" h="4945" extrusionOk="0">
                  <a:moveTo>
                    <a:pt x="275" y="0"/>
                  </a:moveTo>
                  <a:lnTo>
                    <a:pt x="1" y="4833"/>
                  </a:lnTo>
                  <a:cubicBezTo>
                    <a:pt x="412" y="4909"/>
                    <a:pt x="802" y="4945"/>
                    <a:pt x="1170" y="4945"/>
                  </a:cubicBezTo>
                  <a:cubicBezTo>
                    <a:pt x="3909" y="4945"/>
                    <a:pt x="5456" y="2958"/>
                    <a:pt x="5563" y="547"/>
                  </a:cubicBezTo>
                  <a:lnTo>
                    <a:pt x="275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068" name="Google Shape;15068;p67"/>
          <p:cNvGrpSpPr/>
          <p:nvPr/>
        </p:nvGrpSpPr>
        <p:grpSpPr>
          <a:xfrm>
            <a:off x="1589438" y="2928149"/>
            <a:ext cx="2317729" cy="1675078"/>
            <a:chOff x="6474457" y="1129300"/>
            <a:chExt cx="2030068" cy="1467179"/>
          </a:xfrm>
        </p:grpSpPr>
        <p:sp>
          <p:nvSpPr>
            <p:cNvPr id="15069" name="Google Shape;15069;p67"/>
            <p:cNvSpPr/>
            <p:nvPr/>
          </p:nvSpPr>
          <p:spPr>
            <a:xfrm>
              <a:off x="6474457" y="1255684"/>
              <a:ext cx="2030068" cy="1340795"/>
            </a:xfrm>
            <a:custGeom>
              <a:avLst/>
              <a:gdLst/>
              <a:ahLst/>
              <a:cxnLst/>
              <a:rect l="l" t="t" r="r" b="b"/>
              <a:pathLst>
                <a:path w="94159" h="62189" extrusionOk="0">
                  <a:moveTo>
                    <a:pt x="43239" y="0"/>
                  </a:moveTo>
                  <a:cubicBezTo>
                    <a:pt x="40684" y="0"/>
                    <a:pt x="37917" y="505"/>
                    <a:pt x="34947" y="1707"/>
                  </a:cubicBezTo>
                  <a:cubicBezTo>
                    <a:pt x="30408" y="3538"/>
                    <a:pt x="28179" y="6069"/>
                    <a:pt x="27513" y="8520"/>
                  </a:cubicBezTo>
                  <a:lnTo>
                    <a:pt x="27513" y="8520"/>
                  </a:lnTo>
                  <a:cubicBezTo>
                    <a:pt x="26677" y="8423"/>
                    <a:pt x="25830" y="8371"/>
                    <a:pt x="24985" y="8371"/>
                  </a:cubicBezTo>
                  <a:cubicBezTo>
                    <a:pt x="20846" y="8371"/>
                    <a:pt x="16741" y="9639"/>
                    <a:pt x="14217" y="13227"/>
                  </a:cubicBezTo>
                  <a:cubicBezTo>
                    <a:pt x="6011" y="24899"/>
                    <a:pt x="12576" y="34169"/>
                    <a:pt x="12576" y="34169"/>
                  </a:cubicBezTo>
                  <a:cubicBezTo>
                    <a:pt x="12576" y="34169"/>
                    <a:pt x="10072" y="30677"/>
                    <a:pt x="7436" y="30677"/>
                  </a:cubicBezTo>
                  <a:cubicBezTo>
                    <a:pt x="5784" y="30677"/>
                    <a:pt x="4081" y="32048"/>
                    <a:pt x="2910" y="36510"/>
                  </a:cubicBezTo>
                  <a:cubicBezTo>
                    <a:pt x="1" y="47594"/>
                    <a:pt x="9957" y="54363"/>
                    <a:pt x="14147" y="54363"/>
                  </a:cubicBezTo>
                  <a:cubicBezTo>
                    <a:pt x="14335" y="54363"/>
                    <a:pt x="14511" y="54349"/>
                    <a:pt x="14673" y="54322"/>
                  </a:cubicBezTo>
                  <a:cubicBezTo>
                    <a:pt x="18003" y="53789"/>
                    <a:pt x="16104" y="50596"/>
                    <a:pt x="15583" y="49814"/>
                  </a:cubicBezTo>
                  <a:lnTo>
                    <a:pt x="15583" y="49814"/>
                  </a:lnTo>
                  <a:cubicBezTo>
                    <a:pt x="16418" y="51000"/>
                    <a:pt x="21518" y="57944"/>
                    <a:pt x="27683" y="59610"/>
                  </a:cubicBezTo>
                  <a:cubicBezTo>
                    <a:pt x="28256" y="59764"/>
                    <a:pt x="28765" y="59834"/>
                    <a:pt x="29214" y="59834"/>
                  </a:cubicBezTo>
                  <a:cubicBezTo>
                    <a:pt x="34034" y="59834"/>
                    <a:pt x="32172" y="51748"/>
                    <a:pt x="32394" y="50553"/>
                  </a:cubicBezTo>
                  <a:cubicBezTo>
                    <a:pt x="32404" y="50503"/>
                    <a:pt x="32426" y="50479"/>
                    <a:pt x="32462" y="50479"/>
                  </a:cubicBezTo>
                  <a:cubicBezTo>
                    <a:pt x="33251" y="50479"/>
                    <a:pt x="40474" y="62188"/>
                    <a:pt x="54544" y="62188"/>
                  </a:cubicBezTo>
                  <a:cubicBezTo>
                    <a:pt x="56131" y="62188"/>
                    <a:pt x="57806" y="62039"/>
                    <a:pt x="59568" y="61708"/>
                  </a:cubicBezTo>
                  <a:cubicBezTo>
                    <a:pt x="70723" y="59610"/>
                    <a:pt x="70905" y="51647"/>
                    <a:pt x="71787" y="47087"/>
                  </a:cubicBezTo>
                  <a:cubicBezTo>
                    <a:pt x="71891" y="46548"/>
                    <a:pt x="72157" y="46324"/>
                    <a:pt x="72554" y="46324"/>
                  </a:cubicBezTo>
                  <a:cubicBezTo>
                    <a:pt x="74476" y="46324"/>
                    <a:pt x="79471" y="51580"/>
                    <a:pt x="84055" y="51580"/>
                  </a:cubicBezTo>
                  <a:cubicBezTo>
                    <a:pt x="86515" y="51580"/>
                    <a:pt x="88857" y="50067"/>
                    <a:pt x="90541" y="45416"/>
                  </a:cubicBezTo>
                  <a:cubicBezTo>
                    <a:pt x="94158" y="35385"/>
                    <a:pt x="92578" y="21798"/>
                    <a:pt x="85921" y="14169"/>
                  </a:cubicBezTo>
                  <a:cubicBezTo>
                    <a:pt x="81859" y="9490"/>
                    <a:pt x="73275" y="4420"/>
                    <a:pt x="67322" y="4420"/>
                  </a:cubicBezTo>
                  <a:cubicBezTo>
                    <a:pt x="66236" y="4420"/>
                    <a:pt x="65238" y="4589"/>
                    <a:pt x="64370" y="4959"/>
                  </a:cubicBezTo>
                  <a:cubicBezTo>
                    <a:pt x="62086" y="5944"/>
                    <a:pt x="60484" y="6838"/>
                    <a:pt x="59411" y="7647"/>
                  </a:cubicBezTo>
                  <a:lnTo>
                    <a:pt x="59411" y="7647"/>
                  </a:lnTo>
                  <a:cubicBezTo>
                    <a:pt x="55843" y="3940"/>
                    <a:pt x="50373" y="0"/>
                    <a:pt x="432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0" name="Google Shape;15070;p67"/>
            <p:cNvSpPr/>
            <p:nvPr/>
          </p:nvSpPr>
          <p:spPr>
            <a:xfrm>
              <a:off x="7026068" y="1328514"/>
              <a:ext cx="989561" cy="1158634"/>
            </a:xfrm>
            <a:custGeom>
              <a:avLst/>
              <a:gdLst/>
              <a:ahLst/>
              <a:cxnLst/>
              <a:rect l="l" t="t" r="r" b="b"/>
              <a:pathLst>
                <a:path w="45898" h="53740" extrusionOk="0">
                  <a:moveTo>
                    <a:pt x="33375" y="1"/>
                  </a:moveTo>
                  <a:lnTo>
                    <a:pt x="2554" y="13709"/>
                  </a:lnTo>
                  <a:cubicBezTo>
                    <a:pt x="852" y="14469"/>
                    <a:pt x="0" y="16536"/>
                    <a:pt x="639" y="18329"/>
                  </a:cubicBezTo>
                  <a:lnTo>
                    <a:pt x="13435" y="53740"/>
                  </a:lnTo>
                  <a:lnTo>
                    <a:pt x="36050" y="39454"/>
                  </a:lnTo>
                  <a:lnTo>
                    <a:pt x="45898" y="34925"/>
                  </a:lnTo>
                  <a:lnTo>
                    <a:pt x="33375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1" name="Google Shape;15071;p67"/>
            <p:cNvSpPr/>
            <p:nvPr/>
          </p:nvSpPr>
          <p:spPr>
            <a:xfrm>
              <a:off x="7026068" y="1617525"/>
              <a:ext cx="370940" cy="869623"/>
            </a:xfrm>
            <a:custGeom>
              <a:avLst/>
              <a:gdLst/>
              <a:ahLst/>
              <a:cxnLst/>
              <a:rect l="l" t="t" r="r" b="b"/>
              <a:pathLst>
                <a:path w="17205" h="40335" extrusionOk="0">
                  <a:moveTo>
                    <a:pt x="3222" y="0"/>
                  </a:moveTo>
                  <a:lnTo>
                    <a:pt x="2493" y="334"/>
                  </a:lnTo>
                  <a:cubicBezTo>
                    <a:pt x="821" y="1064"/>
                    <a:pt x="0" y="3131"/>
                    <a:pt x="639" y="4924"/>
                  </a:cubicBezTo>
                  <a:lnTo>
                    <a:pt x="13435" y="40335"/>
                  </a:lnTo>
                  <a:lnTo>
                    <a:pt x="17204" y="38663"/>
                  </a:lnTo>
                  <a:lnTo>
                    <a:pt x="32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2" name="Google Shape;15072;p67"/>
            <p:cNvSpPr/>
            <p:nvPr/>
          </p:nvSpPr>
          <p:spPr>
            <a:xfrm>
              <a:off x="7311133" y="2154238"/>
              <a:ext cx="751043" cy="379068"/>
            </a:xfrm>
            <a:custGeom>
              <a:avLst/>
              <a:gdLst/>
              <a:ahLst/>
              <a:cxnLst/>
              <a:rect l="l" t="t" r="r" b="b"/>
              <a:pathLst>
                <a:path w="34835" h="17582" extrusionOk="0">
                  <a:moveTo>
                    <a:pt x="33284" y="0"/>
                  </a:moveTo>
                  <a:lnTo>
                    <a:pt x="1" y="14803"/>
                  </a:lnTo>
                  <a:cubicBezTo>
                    <a:pt x="31" y="14894"/>
                    <a:pt x="61" y="14985"/>
                    <a:pt x="92" y="15076"/>
                  </a:cubicBezTo>
                  <a:cubicBezTo>
                    <a:pt x="661" y="16652"/>
                    <a:pt x="2159" y="17582"/>
                    <a:pt x="3839" y="17582"/>
                  </a:cubicBezTo>
                  <a:cubicBezTo>
                    <a:pt x="4492" y="17582"/>
                    <a:pt x="5173" y="17441"/>
                    <a:pt x="5837" y="17143"/>
                  </a:cubicBezTo>
                  <a:lnTo>
                    <a:pt x="34834" y="4255"/>
                  </a:lnTo>
                  <a:lnTo>
                    <a:pt x="33284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3" name="Google Shape;15073;p67"/>
            <p:cNvSpPr/>
            <p:nvPr/>
          </p:nvSpPr>
          <p:spPr>
            <a:xfrm>
              <a:off x="7298025" y="2074940"/>
              <a:ext cx="730712" cy="398450"/>
            </a:xfrm>
            <a:custGeom>
              <a:avLst/>
              <a:gdLst/>
              <a:ahLst/>
              <a:cxnLst/>
              <a:rect l="l" t="t" r="r" b="b"/>
              <a:pathLst>
                <a:path w="33892" h="18481" extrusionOk="0">
                  <a:moveTo>
                    <a:pt x="32554" y="0"/>
                  </a:moveTo>
                  <a:lnTo>
                    <a:pt x="3557" y="12857"/>
                  </a:lnTo>
                  <a:cubicBezTo>
                    <a:pt x="1277" y="13891"/>
                    <a:pt x="1" y="16323"/>
                    <a:pt x="609" y="18481"/>
                  </a:cubicBezTo>
                  <a:lnTo>
                    <a:pt x="33892" y="3678"/>
                  </a:lnTo>
                  <a:lnTo>
                    <a:pt x="32554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4" name="Google Shape;15074;p67"/>
            <p:cNvSpPr/>
            <p:nvPr/>
          </p:nvSpPr>
          <p:spPr>
            <a:xfrm>
              <a:off x="7296063" y="2056593"/>
              <a:ext cx="781830" cy="484906"/>
            </a:xfrm>
            <a:custGeom>
              <a:avLst/>
              <a:gdLst/>
              <a:ahLst/>
              <a:cxnLst/>
              <a:rect l="l" t="t" r="r" b="b"/>
              <a:pathLst>
                <a:path w="36263" h="22491" extrusionOk="0">
                  <a:moveTo>
                    <a:pt x="32949" y="0"/>
                  </a:moveTo>
                  <a:lnTo>
                    <a:pt x="3982" y="12888"/>
                  </a:lnTo>
                  <a:cubicBezTo>
                    <a:pt x="1429" y="14012"/>
                    <a:pt x="1" y="16809"/>
                    <a:pt x="669" y="19271"/>
                  </a:cubicBezTo>
                  <a:lnTo>
                    <a:pt x="669" y="19301"/>
                  </a:lnTo>
                  <a:cubicBezTo>
                    <a:pt x="700" y="19392"/>
                    <a:pt x="730" y="19484"/>
                    <a:pt x="760" y="19605"/>
                  </a:cubicBezTo>
                  <a:cubicBezTo>
                    <a:pt x="1425" y="21427"/>
                    <a:pt x="3126" y="22491"/>
                    <a:pt x="5040" y="22491"/>
                  </a:cubicBezTo>
                  <a:cubicBezTo>
                    <a:pt x="5490" y="22491"/>
                    <a:pt x="5951" y="22432"/>
                    <a:pt x="6414" y="22310"/>
                  </a:cubicBezTo>
                  <a:cubicBezTo>
                    <a:pt x="6688" y="22250"/>
                    <a:pt x="6992" y="22128"/>
                    <a:pt x="7265" y="22006"/>
                  </a:cubicBezTo>
                  <a:lnTo>
                    <a:pt x="36263" y="9149"/>
                  </a:lnTo>
                  <a:lnTo>
                    <a:pt x="35837" y="7964"/>
                  </a:lnTo>
                  <a:lnTo>
                    <a:pt x="6840" y="20821"/>
                  </a:lnTo>
                  <a:cubicBezTo>
                    <a:pt x="6238" y="21095"/>
                    <a:pt x="5620" y="21225"/>
                    <a:pt x="5031" y="21225"/>
                  </a:cubicBezTo>
                  <a:cubicBezTo>
                    <a:pt x="3597" y="21225"/>
                    <a:pt x="2329" y="20455"/>
                    <a:pt x="1855" y="19119"/>
                  </a:cubicBezTo>
                  <a:cubicBezTo>
                    <a:pt x="1824" y="19058"/>
                    <a:pt x="1824" y="18997"/>
                    <a:pt x="1794" y="18906"/>
                  </a:cubicBezTo>
                  <a:lnTo>
                    <a:pt x="1794" y="18876"/>
                  </a:lnTo>
                  <a:cubicBezTo>
                    <a:pt x="1277" y="17052"/>
                    <a:pt x="2432" y="14924"/>
                    <a:pt x="4408" y="14043"/>
                  </a:cubicBezTo>
                  <a:lnTo>
                    <a:pt x="33375" y="1186"/>
                  </a:lnTo>
                  <a:lnTo>
                    <a:pt x="3294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5" name="Google Shape;15075;p67"/>
            <p:cNvSpPr/>
            <p:nvPr/>
          </p:nvSpPr>
          <p:spPr>
            <a:xfrm>
              <a:off x="6659743" y="1479476"/>
              <a:ext cx="1688148" cy="831785"/>
            </a:xfrm>
            <a:custGeom>
              <a:avLst/>
              <a:gdLst/>
              <a:ahLst/>
              <a:cxnLst/>
              <a:rect l="l" t="t" r="r" b="b"/>
              <a:pathLst>
                <a:path w="78300" h="38580" extrusionOk="0">
                  <a:moveTo>
                    <a:pt x="65782" y="0"/>
                  </a:moveTo>
                  <a:cubicBezTo>
                    <a:pt x="55606" y="0"/>
                    <a:pt x="14590" y="14488"/>
                    <a:pt x="14590" y="14488"/>
                  </a:cubicBezTo>
                  <a:cubicBezTo>
                    <a:pt x="3739" y="17801"/>
                    <a:pt x="0" y="24154"/>
                    <a:pt x="1702" y="29017"/>
                  </a:cubicBezTo>
                  <a:cubicBezTo>
                    <a:pt x="3435" y="33881"/>
                    <a:pt x="10274" y="37893"/>
                    <a:pt x="17964" y="38501"/>
                  </a:cubicBezTo>
                  <a:cubicBezTo>
                    <a:pt x="18645" y="38555"/>
                    <a:pt x="19266" y="38579"/>
                    <a:pt x="19834" y="38579"/>
                  </a:cubicBezTo>
                  <a:cubicBezTo>
                    <a:pt x="25680" y="38579"/>
                    <a:pt x="25806" y="35978"/>
                    <a:pt x="25806" y="35978"/>
                  </a:cubicBezTo>
                  <a:lnTo>
                    <a:pt x="25806" y="35978"/>
                  </a:lnTo>
                  <a:cubicBezTo>
                    <a:pt x="25211" y="36164"/>
                    <a:pt x="24591" y="36254"/>
                    <a:pt x="23985" y="36254"/>
                  </a:cubicBezTo>
                  <a:cubicBezTo>
                    <a:pt x="21527" y="36254"/>
                    <a:pt x="19282" y="34775"/>
                    <a:pt x="19697" y="32239"/>
                  </a:cubicBezTo>
                  <a:cubicBezTo>
                    <a:pt x="20183" y="29048"/>
                    <a:pt x="65594" y="19473"/>
                    <a:pt x="72220" y="14488"/>
                  </a:cubicBezTo>
                  <a:cubicBezTo>
                    <a:pt x="78300" y="9899"/>
                    <a:pt x="75959" y="658"/>
                    <a:pt x="66384" y="20"/>
                  </a:cubicBezTo>
                  <a:cubicBezTo>
                    <a:pt x="66198" y="7"/>
                    <a:pt x="65996" y="0"/>
                    <a:pt x="657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6" name="Google Shape;15076;p67"/>
            <p:cNvSpPr/>
            <p:nvPr/>
          </p:nvSpPr>
          <p:spPr>
            <a:xfrm>
              <a:off x="7156893" y="1386963"/>
              <a:ext cx="82187" cy="113557"/>
            </a:xfrm>
            <a:custGeom>
              <a:avLst/>
              <a:gdLst/>
              <a:ahLst/>
              <a:cxnLst/>
              <a:rect l="l" t="t" r="r" b="b"/>
              <a:pathLst>
                <a:path w="3812" h="5267" extrusionOk="0">
                  <a:moveTo>
                    <a:pt x="1823" y="1"/>
                  </a:moveTo>
                  <a:cubicBezTo>
                    <a:pt x="1780" y="1"/>
                    <a:pt x="1731" y="33"/>
                    <a:pt x="1714" y="86"/>
                  </a:cubicBezTo>
                  <a:cubicBezTo>
                    <a:pt x="1440" y="1545"/>
                    <a:pt x="2565" y="3095"/>
                    <a:pt x="3112" y="4372"/>
                  </a:cubicBezTo>
                  <a:lnTo>
                    <a:pt x="3135" y="4436"/>
                  </a:lnTo>
                  <a:lnTo>
                    <a:pt x="3135" y="4436"/>
                  </a:lnTo>
                  <a:lnTo>
                    <a:pt x="3051" y="4341"/>
                  </a:lnTo>
                  <a:lnTo>
                    <a:pt x="2170" y="3186"/>
                  </a:lnTo>
                  <a:cubicBezTo>
                    <a:pt x="1592" y="2396"/>
                    <a:pt x="984" y="1636"/>
                    <a:pt x="346" y="937"/>
                  </a:cubicBezTo>
                  <a:cubicBezTo>
                    <a:pt x="307" y="889"/>
                    <a:pt x="257" y="868"/>
                    <a:pt x="207" y="868"/>
                  </a:cubicBezTo>
                  <a:cubicBezTo>
                    <a:pt x="101" y="868"/>
                    <a:pt x="0" y="964"/>
                    <a:pt x="42" y="1089"/>
                  </a:cubicBezTo>
                  <a:cubicBezTo>
                    <a:pt x="376" y="1910"/>
                    <a:pt x="954" y="2609"/>
                    <a:pt x="1531" y="3308"/>
                  </a:cubicBezTo>
                  <a:lnTo>
                    <a:pt x="2443" y="4433"/>
                  </a:lnTo>
                  <a:lnTo>
                    <a:pt x="2899" y="4980"/>
                  </a:lnTo>
                  <a:lnTo>
                    <a:pt x="2960" y="5071"/>
                  </a:lnTo>
                  <a:cubicBezTo>
                    <a:pt x="2960" y="5071"/>
                    <a:pt x="2990" y="5071"/>
                    <a:pt x="3021" y="5132"/>
                  </a:cubicBezTo>
                  <a:cubicBezTo>
                    <a:pt x="3051" y="5162"/>
                    <a:pt x="3082" y="5192"/>
                    <a:pt x="3142" y="5223"/>
                  </a:cubicBezTo>
                  <a:cubicBezTo>
                    <a:pt x="3203" y="5253"/>
                    <a:pt x="3267" y="5267"/>
                    <a:pt x="3330" y="5267"/>
                  </a:cubicBezTo>
                  <a:cubicBezTo>
                    <a:pt x="3456" y="5267"/>
                    <a:pt x="3578" y="5213"/>
                    <a:pt x="3659" y="5132"/>
                  </a:cubicBezTo>
                  <a:cubicBezTo>
                    <a:pt x="3750" y="5071"/>
                    <a:pt x="3781" y="4949"/>
                    <a:pt x="3811" y="4858"/>
                  </a:cubicBezTo>
                  <a:cubicBezTo>
                    <a:pt x="3811" y="4797"/>
                    <a:pt x="3811" y="4767"/>
                    <a:pt x="3781" y="4706"/>
                  </a:cubicBezTo>
                  <a:cubicBezTo>
                    <a:pt x="3781" y="4676"/>
                    <a:pt x="3750" y="4645"/>
                    <a:pt x="3750" y="4615"/>
                  </a:cubicBezTo>
                  <a:lnTo>
                    <a:pt x="3689" y="4463"/>
                  </a:lnTo>
                  <a:cubicBezTo>
                    <a:pt x="3021" y="3004"/>
                    <a:pt x="2261" y="1667"/>
                    <a:pt x="1896" y="56"/>
                  </a:cubicBezTo>
                  <a:cubicBezTo>
                    <a:pt x="1883" y="17"/>
                    <a:pt x="1855" y="1"/>
                    <a:pt x="18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7" name="Google Shape;15077;p67"/>
            <p:cNvSpPr/>
            <p:nvPr/>
          </p:nvSpPr>
          <p:spPr>
            <a:xfrm>
              <a:off x="6995927" y="1153124"/>
              <a:ext cx="142878" cy="97602"/>
            </a:xfrm>
            <a:custGeom>
              <a:avLst/>
              <a:gdLst/>
              <a:ahLst/>
              <a:cxnLst/>
              <a:rect l="l" t="t" r="r" b="b"/>
              <a:pathLst>
                <a:path w="6627" h="4527" extrusionOk="0">
                  <a:moveTo>
                    <a:pt x="5004" y="0"/>
                  </a:moveTo>
                  <a:cubicBezTo>
                    <a:pt x="4883" y="0"/>
                    <a:pt x="4764" y="7"/>
                    <a:pt x="4651" y="20"/>
                  </a:cubicBezTo>
                  <a:cubicBezTo>
                    <a:pt x="4043" y="81"/>
                    <a:pt x="3465" y="263"/>
                    <a:pt x="2888" y="476"/>
                  </a:cubicBezTo>
                  <a:cubicBezTo>
                    <a:pt x="2766" y="506"/>
                    <a:pt x="2797" y="658"/>
                    <a:pt x="2918" y="658"/>
                  </a:cubicBezTo>
                  <a:cubicBezTo>
                    <a:pt x="3405" y="628"/>
                    <a:pt x="3921" y="537"/>
                    <a:pt x="4438" y="506"/>
                  </a:cubicBezTo>
                  <a:cubicBezTo>
                    <a:pt x="4543" y="500"/>
                    <a:pt x="4650" y="496"/>
                    <a:pt x="4758" y="496"/>
                  </a:cubicBezTo>
                  <a:cubicBezTo>
                    <a:pt x="5150" y="496"/>
                    <a:pt x="5543" y="546"/>
                    <a:pt x="5806" y="689"/>
                  </a:cubicBezTo>
                  <a:cubicBezTo>
                    <a:pt x="5958" y="780"/>
                    <a:pt x="6079" y="901"/>
                    <a:pt x="6110" y="1084"/>
                  </a:cubicBezTo>
                  <a:cubicBezTo>
                    <a:pt x="6140" y="1266"/>
                    <a:pt x="6079" y="1479"/>
                    <a:pt x="5988" y="1722"/>
                  </a:cubicBezTo>
                  <a:cubicBezTo>
                    <a:pt x="5775" y="2148"/>
                    <a:pt x="5350" y="2543"/>
                    <a:pt x="4955" y="2816"/>
                  </a:cubicBezTo>
                  <a:cubicBezTo>
                    <a:pt x="4377" y="3242"/>
                    <a:pt x="3739" y="3546"/>
                    <a:pt x="3070" y="3759"/>
                  </a:cubicBezTo>
                  <a:cubicBezTo>
                    <a:pt x="2736" y="3880"/>
                    <a:pt x="2402" y="3941"/>
                    <a:pt x="2067" y="3971"/>
                  </a:cubicBezTo>
                  <a:cubicBezTo>
                    <a:pt x="1702" y="3971"/>
                    <a:pt x="1368" y="3941"/>
                    <a:pt x="1095" y="3789"/>
                  </a:cubicBezTo>
                  <a:cubicBezTo>
                    <a:pt x="791" y="3637"/>
                    <a:pt x="639" y="3363"/>
                    <a:pt x="669" y="3060"/>
                  </a:cubicBezTo>
                  <a:cubicBezTo>
                    <a:pt x="669" y="2756"/>
                    <a:pt x="851" y="2452"/>
                    <a:pt x="1034" y="2178"/>
                  </a:cubicBezTo>
                  <a:cubicBezTo>
                    <a:pt x="1459" y="1631"/>
                    <a:pt x="2037" y="1175"/>
                    <a:pt x="2645" y="810"/>
                  </a:cubicBezTo>
                  <a:cubicBezTo>
                    <a:pt x="2830" y="704"/>
                    <a:pt x="2831" y="459"/>
                    <a:pt x="2646" y="459"/>
                  </a:cubicBezTo>
                  <a:cubicBezTo>
                    <a:pt x="2619" y="459"/>
                    <a:pt x="2588" y="464"/>
                    <a:pt x="2554" y="476"/>
                  </a:cubicBezTo>
                  <a:cubicBezTo>
                    <a:pt x="1915" y="689"/>
                    <a:pt x="1277" y="1053"/>
                    <a:pt x="760" y="1570"/>
                  </a:cubicBezTo>
                  <a:cubicBezTo>
                    <a:pt x="517" y="1844"/>
                    <a:pt x="274" y="2178"/>
                    <a:pt x="152" y="2573"/>
                  </a:cubicBezTo>
                  <a:cubicBezTo>
                    <a:pt x="0" y="2968"/>
                    <a:pt x="31" y="3515"/>
                    <a:pt x="335" y="3911"/>
                  </a:cubicBezTo>
                  <a:cubicBezTo>
                    <a:pt x="669" y="4336"/>
                    <a:pt x="1155" y="4458"/>
                    <a:pt x="1581" y="4519"/>
                  </a:cubicBezTo>
                  <a:cubicBezTo>
                    <a:pt x="1651" y="4524"/>
                    <a:pt x="1722" y="4526"/>
                    <a:pt x="1793" y="4526"/>
                  </a:cubicBezTo>
                  <a:cubicBezTo>
                    <a:pt x="2125" y="4526"/>
                    <a:pt x="2466" y="4472"/>
                    <a:pt x="2766" y="4397"/>
                  </a:cubicBezTo>
                  <a:cubicBezTo>
                    <a:pt x="3526" y="4215"/>
                    <a:pt x="4195" y="3880"/>
                    <a:pt x="4833" y="3485"/>
                  </a:cubicBezTo>
                  <a:cubicBezTo>
                    <a:pt x="5380" y="3151"/>
                    <a:pt x="5867" y="2756"/>
                    <a:pt x="6231" y="2239"/>
                  </a:cubicBezTo>
                  <a:cubicBezTo>
                    <a:pt x="6414" y="1996"/>
                    <a:pt x="6566" y="1692"/>
                    <a:pt x="6596" y="1388"/>
                  </a:cubicBezTo>
                  <a:cubicBezTo>
                    <a:pt x="6627" y="1205"/>
                    <a:pt x="6627" y="1053"/>
                    <a:pt x="6566" y="901"/>
                  </a:cubicBezTo>
                  <a:cubicBezTo>
                    <a:pt x="6535" y="749"/>
                    <a:pt x="6444" y="597"/>
                    <a:pt x="6353" y="476"/>
                  </a:cubicBezTo>
                  <a:cubicBezTo>
                    <a:pt x="6110" y="233"/>
                    <a:pt x="5836" y="111"/>
                    <a:pt x="5532" y="50"/>
                  </a:cubicBezTo>
                  <a:cubicBezTo>
                    <a:pt x="5354" y="15"/>
                    <a:pt x="5176" y="0"/>
                    <a:pt x="5004" y="0"/>
                  </a:cubicBezTo>
                  <a:close/>
                </a:path>
              </a:pathLst>
            </a:custGeom>
            <a:solidFill>
              <a:srgbClr val="1A29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8" name="Google Shape;15078;p67"/>
            <p:cNvSpPr/>
            <p:nvPr/>
          </p:nvSpPr>
          <p:spPr>
            <a:xfrm>
              <a:off x="7121751" y="1163365"/>
              <a:ext cx="17701" cy="9206"/>
            </a:xfrm>
            <a:custGeom>
              <a:avLst/>
              <a:gdLst/>
              <a:ahLst/>
              <a:cxnLst/>
              <a:rect l="l" t="t" r="r" b="b"/>
              <a:pathLst>
                <a:path w="821" h="427" extrusionOk="0">
                  <a:moveTo>
                    <a:pt x="821" y="1"/>
                  </a:moveTo>
                  <a:cubicBezTo>
                    <a:pt x="791" y="1"/>
                    <a:pt x="791" y="1"/>
                    <a:pt x="760" y="31"/>
                  </a:cubicBezTo>
                  <a:cubicBezTo>
                    <a:pt x="734" y="40"/>
                    <a:pt x="701" y="53"/>
                    <a:pt x="669" y="67"/>
                  </a:cubicBezTo>
                  <a:lnTo>
                    <a:pt x="669" y="67"/>
                  </a:lnTo>
                  <a:cubicBezTo>
                    <a:pt x="669" y="65"/>
                    <a:pt x="669" y="63"/>
                    <a:pt x="669" y="62"/>
                  </a:cubicBezTo>
                  <a:lnTo>
                    <a:pt x="669" y="62"/>
                  </a:lnTo>
                  <a:lnTo>
                    <a:pt x="626" y="85"/>
                  </a:lnTo>
                  <a:cubicBezTo>
                    <a:pt x="639" y="79"/>
                    <a:pt x="654" y="73"/>
                    <a:pt x="669" y="67"/>
                  </a:cubicBezTo>
                  <a:lnTo>
                    <a:pt x="669" y="67"/>
                  </a:lnTo>
                  <a:cubicBezTo>
                    <a:pt x="670" y="72"/>
                    <a:pt x="673" y="79"/>
                    <a:pt x="675" y="86"/>
                  </a:cubicBezTo>
                  <a:lnTo>
                    <a:pt x="675" y="86"/>
                  </a:lnTo>
                  <a:lnTo>
                    <a:pt x="821" y="1"/>
                  </a:lnTo>
                  <a:close/>
                  <a:moveTo>
                    <a:pt x="456" y="62"/>
                  </a:moveTo>
                  <a:cubicBezTo>
                    <a:pt x="456" y="62"/>
                    <a:pt x="426" y="62"/>
                    <a:pt x="365" y="92"/>
                  </a:cubicBezTo>
                  <a:cubicBezTo>
                    <a:pt x="365" y="119"/>
                    <a:pt x="457" y="122"/>
                    <a:pt x="521" y="142"/>
                  </a:cubicBezTo>
                  <a:lnTo>
                    <a:pt x="521" y="142"/>
                  </a:lnTo>
                  <a:lnTo>
                    <a:pt x="626" y="85"/>
                  </a:lnTo>
                  <a:lnTo>
                    <a:pt x="626" y="85"/>
                  </a:lnTo>
                  <a:cubicBezTo>
                    <a:pt x="590" y="101"/>
                    <a:pt x="561" y="113"/>
                    <a:pt x="554" y="113"/>
                  </a:cubicBezTo>
                  <a:cubicBezTo>
                    <a:pt x="550" y="113"/>
                    <a:pt x="556" y="107"/>
                    <a:pt x="578" y="92"/>
                  </a:cubicBezTo>
                  <a:lnTo>
                    <a:pt x="456" y="62"/>
                  </a:lnTo>
                  <a:close/>
                  <a:moveTo>
                    <a:pt x="675" y="86"/>
                  </a:moveTo>
                  <a:lnTo>
                    <a:pt x="559" y="153"/>
                  </a:lnTo>
                  <a:lnTo>
                    <a:pt x="559" y="153"/>
                  </a:lnTo>
                  <a:cubicBezTo>
                    <a:pt x="689" y="151"/>
                    <a:pt x="684" y="115"/>
                    <a:pt x="675" y="86"/>
                  </a:cubicBezTo>
                  <a:close/>
                  <a:moveTo>
                    <a:pt x="559" y="153"/>
                  </a:moveTo>
                  <a:cubicBezTo>
                    <a:pt x="555" y="153"/>
                    <a:pt x="551" y="153"/>
                    <a:pt x="547" y="153"/>
                  </a:cubicBezTo>
                  <a:cubicBezTo>
                    <a:pt x="550" y="154"/>
                    <a:pt x="552" y="154"/>
                    <a:pt x="555" y="155"/>
                  </a:cubicBezTo>
                  <a:lnTo>
                    <a:pt x="555" y="155"/>
                  </a:lnTo>
                  <a:lnTo>
                    <a:pt x="559" y="153"/>
                  </a:lnTo>
                  <a:close/>
                  <a:moveTo>
                    <a:pt x="243" y="62"/>
                  </a:moveTo>
                  <a:cubicBezTo>
                    <a:pt x="0" y="62"/>
                    <a:pt x="61" y="183"/>
                    <a:pt x="91" y="244"/>
                  </a:cubicBezTo>
                  <a:cubicBezTo>
                    <a:pt x="126" y="261"/>
                    <a:pt x="150" y="278"/>
                    <a:pt x="176" y="295"/>
                  </a:cubicBezTo>
                  <a:lnTo>
                    <a:pt x="176" y="295"/>
                  </a:lnTo>
                  <a:cubicBezTo>
                    <a:pt x="118" y="329"/>
                    <a:pt x="101" y="341"/>
                    <a:pt x="107" y="341"/>
                  </a:cubicBezTo>
                  <a:cubicBezTo>
                    <a:pt x="115" y="341"/>
                    <a:pt x="152" y="325"/>
                    <a:pt x="192" y="306"/>
                  </a:cubicBezTo>
                  <a:lnTo>
                    <a:pt x="192" y="306"/>
                  </a:lnTo>
                  <a:cubicBezTo>
                    <a:pt x="208" y="316"/>
                    <a:pt x="224" y="326"/>
                    <a:pt x="243" y="335"/>
                  </a:cubicBezTo>
                  <a:lnTo>
                    <a:pt x="296" y="305"/>
                  </a:lnTo>
                  <a:lnTo>
                    <a:pt x="296" y="305"/>
                  </a:lnTo>
                  <a:cubicBezTo>
                    <a:pt x="420" y="347"/>
                    <a:pt x="545" y="377"/>
                    <a:pt x="669" y="426"/>
                  </a:cubicBezTo>
                  <a:cubicBezTo>
                    <a:pt x="699" y="337"/>
                    <a:pt x="670" y="190"/>
                    <a:pt x="555" y="155"/>
                  </a:cubicBezTo>
                  <a:lnTo>
                    <a:pt x="555" y="155"/>
                  </a:lnTo>
                  <a:lnTo>
                    <a:pt x="296" y="305"/>
                  </a:lnTo>
                  <a:lnTo>
                    <a:pt x="296" y="305"/>
                  </a:lnTo>
                  <a:cubicBezTo>
                    <a:pt x="276" y="298"/>
                    <a:pt x="257" y="291"/>
                    <a:pt x="237" y="284"/>
                  </a:cubicBezTo>
                  <a:lnTo>
                    <a:pt x="237" y="284"/>
                  </a:lnTo>
                  <a:cubicBezTo>
                    <a:pt x="269" y="267"/>
                    <a:pt x="296" y="252"/>
                    <a:pt x="304" y="244"/>
                  </a:cubicBezTo>
                  <a:lnTo>
                    <a:pt x="335" y="244"/>
                  </a:lnTo>
                  <a:lnTo>
                    <a:pt x="515" y="146"/>
                  </a:lnTo>
                  <a:lnTo>
                    <a:pt x="515" y="146"/>
                  </a:lnTo>
                  <a:cubicBezTo>
                    <a:pt x="535" y="150"/>
                    <a:pt x="547" y="153"/>
                    <a:pt x="547" y="153"/>
                  </a:cubicBezTo>
                  <a:cubicBezTo>
                    <a:pt x="539" y="149"/>
                    <a:pt x="531" y="145"/>
                    <a:pt x="521" y="142"/>
                  </a:cubicBezTo>
                  <a:lnTo>
                    <a:pt x="521" y="142"/>
                  </a:lnTo>
                  <a:lnTo>
                    <a:pt x="515" y="146"/>
                  </a:lnTo>
                  <a:lnTo>
                    <a:pt x="515" y="146"/>
                  </a:lnTo>
                  <a:cubicBezTo>
                    <a:pt x="442" y="128"/>
                    <a:pt x="267" y="86"/>
                    <a:pt x="243" y="62"/>
                  </a:cubicBezTo>
                  <a:close/>
                </a:path>
              </a:pathLst>
            </a:custGeom>
            <a:solidFill>
              <a:srgbClr val="1A297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79" name="Google Shape;15079;p67"/>
            <p:cNvSpPr/>
            <p:nvPr/>
          </p:nvSpPr>
          <p:spPr>
            <a:xfrm>
              <a:off x="6995927" y="1166642"/>
              <a:ext cx="220214" cy="227781"/>
            </a:xfrm>
            <a:custGeom>
              <a:avLst/>
              <a:gdLst/>
              <a:ahLst/>
              <a:cxnLst/>
              <a:rect l="l" t="t" r="r" b="b"/>
              <a:pathLst>
                <a:path w="10214" h="10565" extrusionOk="0">
                  <a:moveTo>
                    <a:pt x="6839" y="1"/>
                  </a:moveTo>
                  <a:lnTo>
                    <a:pt x="6494" y="160"/>
                  </a:lnTo>
                  <a:lnTo>
                    <a:pt x="6494" y="160"/>
                  </a:lnTo>
                  <a:cubicBezTo>
                    <a:pt x="6488" y="148"/>
                    <a:pt x="6481" y="135"/>
                    <a:pt x="6475" y="122"/>
                  </a:cubicBezTo>
                  <a:lnTo>
                    <a:pt x="6383" y="183"/>
                  </a:lnTo>
                  <a:cubicBezTo>
                    <a:pt x="6386" y="191"/>
                    <a:pt x="6389" y="199"/>
                    <a:pt x="6392" y="207"/>
                  </a:cubicBezTo>
                  <a:lnTo>
                    <a:pt x="6392" y="207"/>
                  </a:lnTo>
                  <a:lnTo>
                    <a:pt x="6049" y="366"/>
                  </a:lnTo>
                  <a:cubicBezTo>
                    <a:pt x="6142" y="560"/>
                    <a:pt x="6237" y="754"/>
                    <a:pt x="6335" y="949"/>
                  </a:cubicBezTo>
                  <a:lnTo>
                    <a:pt x="6335" y="949"/>
                  </a:lnTo>
                  <a:cubicBezTo>
                    <a:pt x="6331" y="957"/>
                    <a:pt x="6327" y="965"/>
                    <a:pt x="6323" y="974"/>
                  </a:cubicBezTo>
                  <a:cubicBezTo>
                    <a:pt x="6231" y="1217"/>
                    <a:pt x="6049" y="1460"/>
                    <a:pt x="5867" y="1642"/>
                  </a:cubicBezTo>
                  <a:cubicBezTo>
                    <a:pt x="5471" y="2037"/>
                    <a:pt x="4955" y="2341"/>
                    <a:pt x="4468" y="2615"/>
                  </a:cubicBezTo>
                  <a:cubicBezTo>
                    <a:pt x="4259" y="2694"/>
                    <a:pt x="4230" y="2840"/>
                    <a:pt x="4343" y="2840"/>
                  </a:cubicBezTo>
                  <a:cubicBezTo>
                    <a:pt x="4361" y="2840"/>
                    <a:pt x="4382" y="2836"/>
                    <a:pt x="4408" y="2828"/>
                  </a:cubicBezTo>
                  <a:cubicBezTo>
                    <a:pt x="4955" y="2676"/>
                    <a:pt x="5502" y="2433"/>
                    <a:pt x="6019" y="2007"/>
                  </a:cubicBezTo>
                  <a:cubicBezTo>
                    <a:pt x="6214" y="1860"/>
                    <a:pt x="6410" y="1654"/>
                    <a:pt x="6574" y="1421"/>
                  </a:cubicBezTo>
                  <a:lnTo>
                    <a:pt x="6574" y="1421"/>
                  </a:lnTo>
                  <a:cubicBezTo>
                    <a:pt x="7512" y="3240"/>
                    <a:pt x="8607" y="5078"/>
                    <a:pt x="9575" y="6810"/>
                  </a:cubicBezTo>
                  <a:lnTo>
                    <a:pt x="9575" y="6840"/>
                  </a:lnTo>
                  <a:lnTo>
                    <a:pt x="9605" y="6840"/>
                  </a:lnTo>
                  <a:cubicBezTo>
                    <a:pt x="9727" y="7053"/>
                    <a:pt x="9757" y="7326"/>
                    <a:pt x="9636" y="7600"/>
                  </a:cubicBezTo>
                  <a:cubicBezTo>
                    <a:pt x="9545" y="7873"/>
                    <a:pt x="9332" y="8147"/>
                    <a:pt x="9119" y="8360"/>
                  </a:cubicBezTo>
                  <a:cubicBezTo>
                    <a:pt x="8754" y="8724"/>
                    <a:pt x="8298" y="9028"/>
                    <a:pt x="7812" y="9272"/>
                  </a:cubicBezTo>
                  <a:cubicBezTo>
                    <a:pt x="7356" y="9545"/>
                    <a:pt x="6839" y="9758"/>
                    <a:pt x="6323" y="9879"/>
                  </a:cubicBezTo>
                  <a:cubicBezTo>
                    <a:pt x="6014" y="9970"/>
                    <a:pt x="5696" y="10028"/>
                    <a:pt x="5385" y="10028"/>
                  </a:cubicBezTo>
                  <a:cubicBezTo>
                    <a:pt x="5175" y="10028"/>
                    <a:pt x="4969" y="10002"/>
                    <a:pt x="4772" y="9940"/>
                  </a:cubicBezTo>
                  <a:cubicBezTo>
                    <a:pt x="4560" y="9849"/>
                    <a:pt x="4347" y="9727"/>
                    <a:pt x="4225" y="9545"/>
                  </a:cubicBezTo>
                  <a:lnTo>
                    <a:pt x="3861" y="8785"/>
                  </a:lnTo>
                  <a:cubicBezTo>
                    <a:pt x="2929" y="7005"/>
                    <a:pt x="1998" y="5250"/>
                    <a:pt x="1045" y="3474"/>
                  </a:cubicBezTo>
                  <a:lnTo>
                    <a:pt x="1045" y="3474"/>
                  </a:lnTo>
                  <a:cubicBezTo>
                    <a:pt x="1131" y="3512"/>
                    <a:pt x="1219" y="3540"/>
                    <a:pt x="1307" y="3557"/>
                  </a:cubicBezTo>
                  <a:cubicBezTo>
                    <a:pt x="1475" y="3607"/>
                    <a:pt x="1642" y="3630"/>
                    <a:pt x="1809" y="3630"/>
                  </a:cubicBezTo>
                  <a:cubicBezTo>
                    <a:pt x="1946" y="3630"/>
                    <a:pt x="2083" y="3615"/>
                    <a:pt x="2219" y="3588"/>
                  </a:cubicBezTo>
                  <a:cubicBezTo>
                    <a:pt x="2797" y="3527"/>
                    <a:pt x="3374" y="3344"/>
                    <a:pt x="3891" y="3071"/>
                  </a:cubicBezTo>
                  <a:cubicBezTo>
                    <a:pt x="4249" y="2904"/>
                    <a:pt x="4345" y="2681"/>
                    <a:pt x="4134" y="2681"/>
                  </a:cubicBezTo>
                  <a:cubicBezTo>
                    <a:pt x="4076" y="2681"/>
                    <a:pt x="3995" y="2697"/>
                    <a:pt x="3891" y="2736"/>
                  </a:cubicBezTo>
                  <a:cubicBezTo>
                    <a:pt x="3344" y="2919"/>
                    <a:pt x="2766" y="3071"/>
                    <a:pt x="2219" y="3101"/>
                  </a:cubicBezTo>
                  <a:cubicBezTo>
                    <a:pt x="1946" y="3101"/>
                    <a:pt x="1702" y="3101"/>
                    <a:pt x="1459" y="3040"/>
                  </a:cubicBezTo>
                  <a:cubicBezTo>
                    <a:pt x="1338" y="3010"/>
                    <a:pt x="1246" y="2949"/>
                    <a:pt x="1186" y="2919"/>
                  </a:cubicBezTo>
                  <a:cubicBezTo>
                    <a:pt x="1095" y="2858"/>
                    <a:pt x="1034" y="2797"/>
                    <a:pt x="1003" y="2736"/>
                  </a:cubicBezTo>
                  <a:lnTo>
                    <a:pt x="791" y="2372"/>
                  </a:lnTo>
                  <a:lnTo>
                    <a:pt x="426" y="2554"/>
                  </a:lnTo>
                  <a:lnTo>
                    <a:pt x="0" y="2767"/>
                  </a:lnTo>
                  <a:lnTo>
                    <a:pt x="213" y="3162"/>
                  </a:lnTo>
                  <a:cubicBezTo>
                    <a:pt x="821" y="4378"/>
                    <a:pt x="1490" y="5563"/>
                    <a:pt x="2128" y="6749"/>
                  </a:cubicBezTo>
                  <a:lnTo>
                    <a:pt x="3101" y="8603"/>
                  </a:lnTo>
                  <a:lnTo>
                    <a:pt x="3617" y="9545"/>
                  </a:lnTo>
                  <a:cubicBezTo>
                    <a:pt x="3709" y="9697"/>
                    <a:pt x="3739" y="9849"/>
                    <a:pt x="3952" y="10062"/>
                  </a:cubicBezTo>
                  <a:cubicBezTo>
                    <a:pt x="4104" y="10244"/>
                    <a:pt x="4316" y="10366"/>
                    <a:pt x="4529" y="10427"/>
                  </a:cubicBezTo>
                  <a:cubicBezTo>
                    <a:pt x="4802" y="10532"/>
                    <a:pt x="5090" y="10564"/>
                    <a:pt x="5362" y="10564"/>
                  </a:cubicBezTo>
                  <a:cubicBezTo>
                    <a:pt x="5483" y="10564"/>
                    <a:pt x="5602" y="10558"/>
                    <a:pt x="5715" y="10548"/>
                  </a:cubicBezTo>
                  <a:cubicBezTo>
                    <a:pt x="6110" y="10487"/>
                    <a:pt x="6475" y="10427"/>
                    <a:pt x="6809" y="10305"/>
                  </a:cubicBezTo>
                  <a:cubicBezTo>
                    <a:pt x="7508" y="10031"/>
                    <a:pt x="8177" y="9727"/>
                    <a:pt x="8754" y="9302"/>
                  </a:cubicBezTo>
                  <a:cubicBezTo>
                    <a:pt x="9180" y="8998"/>
                    <a:pt x="9575" y="8633"/>
                    <a:pt x="9879" y="8177"/>
                  </a:cubicBezTo>
                  <a:cubicBezTo>
                    <a:pt x="10031" y="7965"/>
                    <a:pt x="10152" y="7691"/>
                    <a:pt x="10183" y="7417"/>
                  </a:cubicBezTo>
                  <a:cubicBezTo>
                    <a:pt x="10213" y="7144"/>
                    <a:pt x="10152" y="6810"/>
                    <a:pt x="10000" y="6566"/>
                  </a:cubicBezTo>
                  <a:lnTo>
                    <a:pt x="10000" y="6597"/>
                  </a:lnTo>
                  <a:cubicBezTo>
                    <a:pt x="8919" y="4677"/>
                    <a:pt x="7862" y="2782"/>
                    <a:pt x="6850" y="847"/>
                  </a:cubicBezTo>
                  <a:lnTo>
                    <a:pt x="6850" y="847"/>
                  </a:lnTo>
                  <a:cubicBezTo>
                    <a:pt x="6922" y="586"/>
                    <a:pt x="6937" y="294"/>
                    <a:pt x="68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0" name="Google Shape;15080;p67"/>
            <p:cNvSpPr/>
            <p:nvPr/>
          </p:nvSpPr>
          <p:spPr>
            <a:xfrm>
              <a:off x="7042453" y="1282979"/>
              <a:ext cx="217584" cy="147276"/>
            </a:xfrm>
            <a:custGeom>
              <a:avLst/>
              <a:gdLst/>
              <a:ahLst/>
              <a:cxnLst/>
              <a:rect l="l" t="t" r="r" b="b"/>
              <a:pathLst>
                <a:path w="10092" h="6831" extrusionOk="0">
                  <a:moveTo>
                    <a:pt x="7755" y="0"/>
                  </a:moveTo>
                  <a:cubicBezTo>
                    <a:pt x="7538" y="0"/>
                    <a:pt x="7326" y="15"/>
                    <a:pt x="7113" y="46"/>
                  </a:cubicBezTo>
                  <a:lnTo>
                    <a:pt x="6809" y="106"/>
                  </a:lnTo>
                  <a:lnTo>
                    <a:pt x="6961" y="350"/>
                  </a:lnTo>
                  <a:cubicBezTo>
                    <a:pt x="7143" y="684"/>
                    <a:pt x="7326" y="1018"/>
                    <a:pt x="7508" y="1353"/>
                  </a:cubicBezTo>
                  <a:lnTo>
                    <a:pt x="7538" y="1383"/>
                  </a:lnTo>
                  <a:cubicBezTo>
                    <a:pt x="7721" y="1626"/>
                    <a:pt x="7721" y="1991"/>
                    <a:pt x="7569" y="2295"/>
                  </a:cubicBezTo>
                  <a:cubicBezTo>
                    <a:pt x="7447" y="2599"/>
                    <a:pt x="7204" y="2903"/>
                    <a:pt x="6961" y="3146"/>
                  </a:cubicBezTo>
                  <a:cubicBezTo>
                    <a:pt x="6444" y="3632"/>
                    <a:pt x="5806" y="3997"/>
                    <a:pt x="5137" y="4301"/>
                  </a:cubicBezTo>
                  <a:cubicBezTo>
                    <a:pt x="4546" y="4570"/>
                    <a:pt x="3907" y="4767"/>
                    <a:pt x="3262" y="4767"/>
                  </a:cubicBezTo>
                  <a:cubicBezTo>
                    <a:pt x="3178" y="4767"/>
                    <a:pt x="3094" y="4764"/>
                    <a:pt x="3010" y="4757"/>
                  </a:cubicBezTo>
                  <a:cubicBezTo>
                    <a:pt x="2645" y="4696"/>
                    <a:pt x="2280" y="4575"/>
                    <a:pt x="2067" y="4301"/>
                  </a:cubicBezTo>
                  <a:cubicBezTo>
                    <a:pt x="2037" y="4240"/>
                    <a:pt x="1976" y="4149"/>
                    <a:pt x="1946" y="4058"/>
                  </a:cubicBezTo>
                  <a:lnTo>
                    <a:pt x="1824" y="3784"/>
                  </a:lnTo>
                  <a:cubicBezTo>
                    <a:pt x="1703" y="3602"/>
                    <a:pt x="1611" y="3420"/>
                    <a:pt x="1520" y="3237"/>
                  </a:cubicBezTo>
                  <a:cubicBezTo>
                    <a:pt x="1456" y="3135"/>
                    <a:pt x="1414" y="3092"/>
                    <a:pt x="1391" y="3092"/>
                  </a:cubicBezTo>
                  <a:cubicBezTo>
                    <a:pt x="1359" y="3092"/>
                    <a:pt x="1363" y="3175"/>
                    <a:pt x="1399" y="3298"/>
                  </a:cubicBezTo>
                  <a:cubicBezTo>
                    <a:pt x="1551" y="3663"/>
                    <a:pt x="1611" y="3997"/>
                    <a:pt x="1703" y="4271"/>
                  </a:cubicBezTo>
                  <a:lnTo>
                    <a:pt x="1733" y="4392"/>
                  </a:lnTo>
                  <a:cubicBezTo>
                    <a:pt x="1763" y="4423"/>
                    <a:pt x="1794" y="4483"/>
                    <a:pt x="1824" y="4514"/>
                  </a:cubicBezTo>
                  <a:cubicBezTo>
                    <a:pt x="1885" y="4635"/>
                    <a:pt x="1946" y="4696"/>
                    <a:pt x="2037" y="4787"/>
                  </a:cubicBezTo>
                  <a:cubicBezTo>
                    <a:pt x="2219" y="4909"/>
                    <a:pt x="2402" y="5031"/>
                    <a:pt x="2614" y="5091"/>
                  </a:cubicBezTo>
                  <a:cubicBezTo>
                    <a:pt x="2884" y="5171"/>
                    <a:pt x="3156" y="5205"/>
                    <a:pt x="3427" y="5205"/>
                  </a:cubicBezTo>
                  <a:cubicBezTo>
                    <a:pt x="3984" y="5205"/>
                    <a:pt x="4535" y="5062"/>
                    <a:pt x="5046" y="4879"/>
                  </a:cubicBezTo>
                  <a:cubicBezTo>
                    <a:pt x="5806" y="4575"/>
                    <a:pt x="6535" y="4179"/>
                    <a:pt x="7204" y="3602"/>
                  </a:cubicBezTo>
                  <a:cubicBezTo>
                    <a:pt x="7508" y="3328"/>
                    <a:pt x="7812" y="2994"/>
                    <a:pt x="7994" y="2569"/>
                  </a:cubicBezTo>
                  <a:cubicBezTo>
                    <a:pt x="8086" y="2356"/>
                    <a:pt x="8177" y="2113"/>
                    <a:pt x="8177" y="1839"/>
                  </a:cubicBezTo>
                  <a:cubicBezTo>
                    <a:pt x="8177" y="1596"/>
                    <a:pt x="8086" y="1322"/>
                    <a:pt x="7934" y="1110"/>
                  </a:cubicBezTo>
                  <a:lnTo>
                    <a:pt x="7934" y="1110"/>
                  </a:lnTo>
                  <a:lnTo>
                    <a:pt x="7964" y="1140"/>
                  </a:lnTo>
                  <a:cubicBezTo>
                    <a:pt x="7825" y="922"/>
                    <a:pt x="7700" y="704"/>
                    <a:pt x="7579" y="487"/>
                  </a:cubicBezTo>
                  <a:lnTo>
                    <a:pt x="7579" y="487"/>
                  </a:lnTo>
                  <a:cubicBezTo>
                    <a:pt x="7648" y="483"/>
                    <a:pt x="7716" y="481"/>
                    <a:pt x="7784" y="481"/>
                  </a:cubicBezTo>
                  <a:cubicBezTo>
                    <a:pt x="8118" y="481"/>
                    <a:pt x="8439" y="528"/>
                    <a:pt x="8724" y="623"/>
                  </a:cubicBezTo>
                  <a:cubicBezTo>
                    <a:pt x="8997" y="714"/>
                    <a:pt x="9241" y="897"/>
                    <a:pt x="9393" y="1110"/>
                  </a:cubicBezTo>
                  <a:cubicBezTo>
                    <a:pt x="9545" y="1322"/>
                    <a:pt x="9575" y="1596"/>
                    <a:pt x="9545" y="1869"/>
                  </a:cubicBezTo>
                  <a:cubicBezTo>
                    <a:pt x="9453" y="2447"/>
                    <a:pt x="9089" y="2964"/>
                    <a:pt x="8663" y="3389"/>
                  </a:cubicBezTo>
                  <a:cubicBezTo>
                    <a:pt x="7782" y="4271"/>
                    <a:pt x="6657" y="4909"/>
                    <a:pt x="5502" y="5426"/>
                  </a:cubicBezTo>
                  <a:cubicBezTo>
                    <a:pt x="4924" y="5669"/>
                    <a:pt x="4317" y="5912"/>
                    <a:pt x="3709" y="6034"/>
                  </a:cubicBezTo>
                  <a:cubicBezTo>
                    <a:pt x="3268" y="6144"/>
                    <a:pt x="2812" y="6222"/>
                    <a:pt x="2374" y="6222"/>
                  </a:cubicBezTo>
                  <a:cubicBezTo>
                    <a:pt x="2207" y="6222"/>
                    <a:pt x="2044" y="6211"/>
                    <a:pt x="1885" y="6186"/>
                  </a:cubicBezTo>
                  <a:cubicBezTo>
                    <a:pt x="1581" y="6155"/>
                    <a:pt x="1277" y="6064"/>
                    <a:pt x="1034" y="5882"/>
                  </a:cubicBezTo>
                  <a:cubicBezTo>
                    <a:pt x="791" y="5730"/>
                    <a:pt x="608" y="5487"/>
                    <a:pt x="578" y="5213"/>
                  </a:cubicBezTo>
                  <a:cubicBezTo>
                    <a:pt x="456" y="4605"/>
                    <a:pt x="760" y="3997"/>
                    <a:pt x="1125" y="3511"/>
                  </a:cubicBezTo>
                  <a:cubicBezTo>
                    <a:pt x="1216" y="3420"/>
                    <a:pt x="1247" y="3359"/>
                    <a:pt x="1277" y="3268"/>
                  </a:cubicBezTo>
                  <a:cubicBezTo>
                    <a:pt x="1307" y="3207"/>
                    <a:pt x="1368" y="3116"/>
                    <a:pt x="1368" y="3085"/>
                  </a:cubicBezTo>
                  <a:cubicBezTo>
                    <a:pt x="1399" y="3024"/>
                    <a:pt x="1399" y="2994"/>
                    <a:pt x="1338" y="2994"/>
                  </a:cubicBezTo>
                  <a:cubicBezTo>
                    <a:pt x="1277" y="2994"/>
                    <a:pt x="1125" y="3055"/>
                    <a:pt x="973" y="3207"/>
                  </a:cubicBezTo>
                  <a:cubicBezTo>
                    <a:pt x="730" y="3420"/>
                    <a:pt x="547" y="3663"/>
                    <a:pt x="365" y="3936"/>
                  </a:cubicBezTo>
                  <a:cubicBezTo>
                    <a:pt x="213" y="4210"/>
                    <a:pt x="61" y="4544"/>
                    <a:pt x="31" y="4909"/>
                  </a:cubicBezTo>
                  <a:cubicBezTo>
                    <a:pt x="0" y="5274"/>
                    <a:pt x="92" y="5699"/>
                    <a:pt x="335" y="6003"/>
                  </a:cubicBezTo>
                  <a:cubicBezTo>
                    <a:pt x="578" y="6338"/>
                    <a:pt x="912" y="6520"/>
                    <a:pt x="1247" y="6642"/>
                  </a:cubicBezTo>
                  <a:cubicBezTo>
                    <a:pt x="1629" y="6780"/>
                    <a:pt x="2011" y="6830"/>
                    <a:pt x="2382" y="6830"/>
                  </a:cubicBezTo>
                  <a:cubicBezTo>
                    <a:pt x="2660" y="6830"/>
                    <a:pt x="2931" y="6802"/>
                    <a:pt x="3192" y="6763"/>
                  </a:cubicBezTo>
                  <a:cubicBezTo>
                    <a:pt x="3830" y="6672"/>
                    <a:pt x="4408" y="6490"/>
                    <a:pt x="4985" y="6277"/>
                  </a:cubicBezTo>
                  <a:cubicBezTo>
                    <a:pt x="5593" y="6034"/>
                    <a:pt x="6201" y="5760"/>
                    <a:pt x="6779" y="5426"/>
                  </a:cubicBezTo>
                  <a:cubicBezTo>
                    <a:pt x="7356" y="5122"/>
                    <a:pt x="7903" y="4757"/>
                    <a:pt x="8420" y="4331"/>
                  </a:cubicBezTo>
                  <a:cubicBezTo>
                    <a:pt x="8937" y="3906"/>
                    <a:pt x="9423" y="3420"/>
                    <a:pt x="9757" y="2812"/>
                  </a:cubicBezTo>
                  <a:cubicBezTo>
                    <a:pt x="9940" y="2477"/>
                    <a:pt x="10061" y="2143"/>
                    <a:pt x="10061" y="1748"/>
                  </a:cubicBezTo>
                  <a:cubicBezTo>
                    <a:pt x="10092" y="1353"/>
                    <a:pt x="9940" y="958"/>
                    <a:pt x="9666" y="654"/>
                  </a:cubicBezTo>
                  <a:cubicBezTo>
                    <a:pt x="9332" y="289"/>
                    <a:pt x="8846" y="137"/>
                    <a:pt x="8420" y="46"/>
                  </a:cubicBezTo>
                  <a:cubicBezTo>
                    <a:pt x="8192" y="15"/>
                    <a:pt x="7972" y="0"/>
                    <a:pt x="77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1" name="Google Shape;15081;p67"/>
            <p:cNvSpPr/>
            <p:nvPr/>
          </p:nvSpPr>
          <p:spPr>
            <a:xfrm>
              <a:off x="8178144" y="2107690"/>
              <a:ext cx="668" cy="690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0" y="1"/>
                  </a:moveTo>
                  <a:cubicBezTo>
                    <a:pt x="0" y="1"/>
                    <a:pt x="0" y="1"/>
                    <a:pt x="31" y="3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2" name="Google Shape;15082;p67"/>
            <p:cNvSpPr/>
            <p:nvPr/>
          </p:nvSpPr>
          <p:spPr>
            <a:xfrm>
              <a:off x="8184698" y="2091973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3" name="Google Shape;15083;p67"/>
            <p:cNvSpPr/>
            <p:nvPr/>
          </p:nvSpPr>
          <p:spPr>
            <a:xfrm>
              <a:off x="8174199" y="2117521"/>
              <a:ext cx="690" cy="690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1" y="1"/>
                  </a:moveTo>
                  <a:lnTo>
                    <a:pt x="1" y="31"/>
                  </a:lnTo>
                  <a:cubicBezTo>
                    <a:pt x="31" y="31"/>
                    <a:pt x="31" y="1"/>
                    <a:pt x="3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4" name="Google Shape;15084;p67"/>
            <p:cNvSpPr/>
            <p:nvPr/>
          </p:nvSpPr>
          <p:spPr>
            <a:xfrm>
              <a:off x="8193214" y="2057240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31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5" name="Google Shape;15085;p67"/>
            <p:cNvSpPr/>
            <p:nvPr/>
          </p:nvSpPr>
          <p:spPr>
            <a:xfrm>
              <a:off x="8187307" y="2077549"/>
              <a:ext cx="690" cy="22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3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6" name="Google Shape;15086;p67"/>
            <p:cNvSpPr/>
            <p:nvPr/>
          </p:nvSpPr>
          <p:spPr>
            <a:xfrm>
              <a:off x="8159797" y="2120798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0" y="1"/>
                  </a:moveTo>
                  <a:lnTo>
                    <a:pt x="30" y="1"/>
                  </a:lnTo>
                  <a:cubicBezTo>
                    <a:pt x="3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7" name="Google Shape;15087;p67"/>
            <p:cNvSpPr/>
            <p:nvPr/>
          </p:nvSpPr>
          <p:spPr>
            <a:xfrm>
              <a:off x="8162405" y="2131298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8" name="Google Shape;15088;p67"/>
            <p:cNvSpPr/>
            <p:nvPr/>
          </p:nvSpPr>
          <p:spPr>
            <a:xfrm>
              <a:off x="8166329" y="2127352"/>
              <a:ext cx="690" cy="690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1" y="31"/>
                  </a:moveTo>
                  <a:cubicBezTo>
                    <a:pt x="1" y="31"/>
                    <a:pt x="1" y="31"/>
                    <a:pt x="1" y="1"/>
                  </a:cubicBezTo>
                  <a:cubicBezTo>
                    <a:pt x="1" y="31"/>
                    <a:pt x="1" y="31"/>
                    <a:pt x="31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89" name="Google Shape;15089;p67"/>
            <p:cNvSpPr/>
            <p:nvPr/>
          </p:nvSpPr>
          <p:spPr>
            <a:xfrm>
              <a:off x="8166329" y="2127352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0" name="Google Shape;15090;p67"/>
            <p:cNvSpPr/>
            <p:nvPr/>
          </p:nvSpPr>
          <p:spPr>
            <a:xfrm>
              <a:off x="8198454" y="1927492"/>
              <a:ext cx="1337" cy="668"/>
            </a:xfrm>
            <a:custGeom>
              <a:avLst/>
              <a:gdLst/>
              <a:ahLst/>
              <a:cxnLst/>
              <a:rect l="l" t="t" r="r" b="b"/>
              <a:pathLst>
                <a:path w="62" h="31" extrusionOk="0">
                  <a:moveTo>
                    <a:pt x="0" y="0"/>
                  </a:moveTo>
                  <a:lnTo>
                    <a:pt x="61" y="31"/>
                  </a:lnTo>
                  <a:cubicBezTo>
                    <a:pt x="61" y="31"/>
                    <a:pt x="31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1" name="Google Shape;15091;p67"/>
            <p:cNvSpPr/>
            <p:nvPr/>
          </p:nvSpPr>
          <p:spPr>
            <a:xfrm>
              <a:off x="8197138" y="2025137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1" y="0"/>
                  </a:moveTo>
                  <a:lnTo>
                    <a:pt x="31" y="0"/>
                  </a:lnTo>
                  <a:cubicBezTo>
                    <a:pt x="31" y="0"/>
                    <a:pt x="3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2" name="Google Shape;15092;p67"/>
            <p:cNvSpPr/>
            <p:nvPr/>
          </p:nvSpPr>
          <p:spPr>
            <a:xfrm>
              <a:off x="8191253" y="1927492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3" name="Google Shape;15093;p67"/>
            <p:cNvSpPr/>
            <p:nvPr/>
          </p:nvSpPr>
          <p:spPr>
            <a:xfrm>
              <a:off x="8156519" y="2114244"/>
              <a:ext cx="1315" cy="690"/>
            </a:xfrm>
            <a:custGeom>
              <a:avLst/>
              <a:gdLst/>
              <a:ahLst/>
              <a:cxnLst/>
              <a:rect l="l" t="t" r="r" b="b"/>
              <a:pathLst>
                <a:path w="61" h="32" extrusionOk="0">
                  <a:moveTo>
                    <a:pt x="30" y="1"/>
                  </a:moveTo>
                  <a:cubicBezTo>
                    <a:pt x="30" y="1"/>
                    <a:pt x="0" y="31"/>
                    <a:pt x="61" y="31"/>
                  </a:cubicBezTo>
                  <a:cubicBezTo>
                    <a:pt x="0" y="31"/>
                    <a:pt x="61" y="1"/>
                    <a:pt x="3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4" name="Google Shape;15094;p67"/>
            <p:cNvSpPr/>
            <p:nvPr/>
          </p:nvSpPr>
          <p:spPr>
            <a:xfrm>
              <a:off x="8161759" y="2014637"/>
              <a:ext cx="22" cy="69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0" y="31"/>
                  </a:moveTo>
                  <a:lnTo>
                    <a:pt x="0" y="1"/>
                  </a:lnTo>
                  <a:cubicBezTo>
                    <a:pt x="0" y="1"/>
                    <a:pt x="0" y="31"/>
                    <a:pt x="0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5" name="Google Shape;15095;p67"/>
            <p:cNvSpPr/>
            <p:nvPr/>
          </p:nvSpPr>
          <p:spPr>
            <a:xfrm>
              <a:off x="8190584" y="1927492"/>
              <a:ext cx="690" cy="22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1" y="0"/>
                  </a:moveTo>
                  <a:lnTo>
                    <a:pt x="1" y="0"/>
                  </a:ln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6" name="Google Shape;15096;p67"/>
            <p:cNvSpPr/>
            <p:nvPr/>
          </p:nvSpPr>
          <p:spPr>
            <a:xfrm>
              <a:off x="8201062" y="1991697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7" name="Google Shape;15097;p67"/>
            <p:cNvSpPr/>
            <p:nvPr/>
          </p:nvSpPr>
          <p:spPr>
            <a:xfrm>
              <a:off x="8202377" y="1990404"/>
              <a:ext cx="690" cy="22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1" y="0"/>
                  </a:moveTo>
                  <a:lnTo>
                    <a:pt x="31" y="0"/>
                  </a:lnTo>
                  <a:cubicBezTo>
                    <a:pt x="31" y="0"/>
                    <a:pt x="3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8" name="Google Shape;15098;p67"/>
            <p:cNvSpPr/>
            <p:nvPr/>
          </p:nvSpPr>
          <p:spPr>
            <a:xfrm>
              <a:off x="8197785" y="1926823"/>
              <a:ext cx="690" cy="690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1" y="1"/>
                  </a:moveTo>
                  <a:cubicBezTo>
                    <a:pt x="1" y="1"/>
                    <a:pt x="1" y="31"/>
                    <a:pt x="31" y="3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99" name="Google Shape;15099;p67"/>
            <p:cNvSpPr/>
            <p:nvPr/>
          </p:nvSpPr>
          <p:spPr>
            <a:xfrm>
              <a:off x="8202377" y="1970741"/>
              <a:ext cx="690" cy="668"/>
            </a:xfrm>
            <a:custGeom>
              <a:avLst/>
              <a:gdLst/>
              <a:ahLst/>
              <a:cxnLst/>
              <a:rect l="l" t="t" r="r" b="b"/>
              <a:pathLst>
                <a:path w="32" h="31" extrusionOk="0">
                  <a:moveTo>
                    <a:pt x="1" y="0"/>
                  </a:moveTo>
                  <a:cubicBezTo>
                    <a:pt x="31" y="31"/>
                    <a:pt x="31" y="31"/>
                    <a:pt x="31" y="31"/>
                  </a:cubicBezTo>
                  <a:cubicBezTo>
                    <a:pt x="31" y="31"/>
                    <a:pt x="31" y="31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0" name="Google Shape;15100;p67"/>
            <p:cNvSpPr/>
            <p:nvPr/>
          </p:nvSpPr>
          <p:spPr>
            <a:xfrm>
              <a:off x="8186660" y="2078864"/>
              <a:ext cx="668" cy="668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31" y="1"/>
                  </a:moveTo>
                  <a:cubicBezTo>
                    <a:pt x="0" y="1"/>
                    <a:pt x="0" y="31"/>
                    <a:pt x="0" y="31"/>
                  </a:cubicBezTo>
                  <a:cubicBezTo>
                    <a:pt x="31" y="31"/>
                    <a:pt x="31" y="31"/>
                    <a:pt x="3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1" name="Google Shape;15101;p67"/>
            <p:cNvSpPr/>
            <p:nvPr/>
          </p:nvSpPr>
          <p:spPr>
            <a:xfrm>
              <a:off x="8163074" y="2063147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2" name="Google Shape;15102;p67"/>
            <p:cNvSpPr/>
            <p:nvPr/>
          </p:nvSpPr>
          <p:spPr>
            <a:xfrm>
              <a:off x="8163074" y="2063147"/>
              <a:ext cx="1315" cy="668"/>
            </a:xfrm>
            <a:custGeom>
              <a:avLst/>
              <a:gdLst/>
              <a:ahLst/>
              <a:cxnLst/>
              <a:rect l="l" t="t" r="r" b="b"/>
              <a:pathLst>
                <a:path w="61" h="31" extrusionOk="0">
                  <a:moveTo>
                    <a:pt x="0" y="0"/>
                  </a:moveTo>
                  <a:cubicBezTo>
                    <a:pt x="0" y="0"/>
                    <a:pt x="0" y="30"/>
                    <a:pt x="61" y="30"/>
                  </a:cubicBezTo>
                  <a:cubicBezTo>
                    <a:pt x="61" y="30"/>
                    <a:pt x="30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3" name="Google Shape;15103;p67"/>
            <p:cNvSpPr/>
            <p:nvPr/>
          </p:nvSpPr>
          <p:spPr>
            <a:xfrm>
              <a:off x="8163721" y="2061832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4" name="Google Shape;15104;p67"/>
            <p:cNvSpPr/>
            <p:nvPr/>
          </p:nvSpPr>
          <p:spPr>
            <a:xfrm>
              <a:off x="8160443" y="2075587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5" name="Google Shape;15105;p67"/>
            <p:cNvSpPr/>
            <p:nvPr/>
          </p:nvSpPr>
          <p:spPr>
            <a:xfrm>
              <a:off x="8160443" y="207231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6" name="Google Shape;15106;p67"/>
            <p:cNvSpPr/>
            <p:nvPr/>
          </p:nvSpPr>
          <p:spPr>
            <a:xfrm>
              <a:off x="8161759" y="205460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7" name="Google Shape;15107;p67"/>
            <p:cNvSpPr/>
            <p:nvPr/>
          </p:nvSpPr>
          <p:spPr>
            <a:xfrm>
              <a:off x="8153889" y="1926177"/>
              <a:ext cx="59657" cy="207752"/>
            </a:xfrm>
            <a:custGeom>
              <a:avLst/>
              <a:gdLst/>
              <a:ahLst/>
              <a:cxnLst/>
              <a:rect l="l" t="t" r="r" b="b"/>
              <a:pathLst>
                <a:path w="2767" h="9636" extrusionOk="0">
                  <a:moveTo>
                    <a:pt x="1733" y="0"/>
                  </a:moveTo>
                  <a:cubicBezTo>
                    <a:pt x="1722" y="0"/>
                    <a:pt x="1727" y="4"/>
                    <a:pt x="1733" y="9"/>
                  </a:cubicBezTo>
                  <a:lnTo>
                    <a:pt x="1733" y="9"/>
                  </a:lnTo>
                  <a:lnTo>
                    <a:pt x="1733" y="0"/>
                  </a:lnTo>
                  <a:close/>
                  <a:moveTo>
                    <a:pt x="1733" y="9"/>
                  </a:moveTo>
                  <a:lnTo>
                    <a:pt x="1733" y="29"/>
                  </a:lnTo>
                  <a:lnTo>
                    <a:pt x="1733" y="29"/>
                  </a:lnTo>
                  <a:cubicBezTo>
                    <a:pt x="1754" y="25"/>
                    <a:pt x="1742" y="16"/>
                    <a:pt x="1733" y="9"/>
                  </a:cubicBezTo>
                  <a:close/>
                  <a:moveTo>
                    <a:pt x="1733" y="29"/>
                  </a:moveTo>
                  <a:cubicBezTo>
                    <a:pt x="1727" y="30"/>
                    <a:pt x="1717" y="31"/>
                    <a:pt x="1703" y="31"/>
                  </a:cubicBezTo>
                  <a:lnTo>
                    <a:pt x="1733" y="31"/>
                  </a:lnTo>
                  <a:lnTo>
                    <a:pt x="1733" y="29"/>
                  </a:lnTo>
                  <a:close/>
                  <a:moveTo>
                    <a:pt x="1667" y="113"/>
                  </a:moveTo>
                  <a:cubicBezTo>
                    <a:pt x="1665" y="113"/>
                    <a:pt x="1666" y="116"/>
                    <a:pt x="1672" y="122"/>
                  </a:cubicBezTo>
                  <a:cubicBezTo>
                    <a:pt x="1642" y="137"/>
                    <a:pt x="1649" y="137"/>
                    <a:pt x="1665" y="137"/>
                  </a:cubicBezTo>
                  <a:cubicBezTo>
                    <a:pt x="1680" y="137"/>
                    <a:pt x="1703" y="137"/>
                    <a:pt x="1703" y="152"/>
                  </a:cubicBezTo>
                  <a:cubicBezTo>
                    <a:pt x="1727" y="152"/>
                    <a:pt x="1673" y="113"/>
                    <a:pt x="1667" y="113"/>
                  </a:cubicBezTo>
                  <a:close/>
                  <a:moveTo>
                    <a:pt x="2308" y="1965"/>
                  </a:moveTo>
                  <a:lnTo>
                    <a:pt x="2308" y="1965"/>
                  </a:lnTo>
                  <a:cubicBezTo>
                    <a:pt x="2316" y="1969"/>
                    <a:pt x="2326" y="1972"/>
                    <a:pt x="2341" y="1976"/>
                  </a:cubicBezTo>
                  <a:cubicBezTo>
                    <a:pt x="2330" y="1971"/>
                    <a:pt x="2319" y="1967"/>
                    <a:pt x="2308" y="1965"/>
                  </a:cubicBezTo>
                  <a:close/>
                  <a:moveTo>
                    <a:pt x="431" y="3045"/>
                  </a:moveTo>
                  <a:lnTo>
                    <a:pt x="441" y="3055"/>
                  </a:lnTo>
                  <a:lnTo>
                    <a:pt x="431" y="3045"/>
                  </a:lnTo>
                  <a:close/>
                  <a:moveTo>
                    <a:pt x="365" y="3739"/>
                  </a:moveTo>
                  <a:cubicBezTo>
                    <a:pt x="365" y="3751"/>
                    <a:pt x="375" y="3759"/>
                    <a:pt x="383" y="3763"/>
                  </a:cubicBezTo>
                  <a:lnTo>
                    <a:pt x="383" y="3763"/>
                  </a:lnTo>
                  <a:cubicBezTo>
                    <a:pt x="384" y="3757"/>
                    <a:pt x="376" y="3748"/>
                    <a:pt x="369" y="3739"/>
                  </a:cubicBezTo>
                  <a:lnTo>
                    <a:pt x="369" y="3739"/>
                  </a:lnTo>
                  <a:cubicBezTo>
                    <a:pt x="368" y="3739"/>
                    <a:pt x="367" y="3739"/>
                    <a:pt x="365" y="3739"/>
                  </a:cubicBezTo>
                  <a:close/>
                  <a:moveTo>
                    <a:pt x="383" y="3763"/>
                  </a:moveTo>
                  <a:cubicBezTo>
                    <a:pt x="382" y="3767"/>
                    <a:pt x="377" y="3769"/>
                    <a:pt x="365" y="3769"/>
                  </a:cubicBezTo>
                  <a:cubicBezTo>
                    <a:pt x="401" y="3769"/>
                    <a:pt x="395" y="3769"/>
                    <a:pt x="383" y="3763"/>
                  </a:cubicBezTo>
                  <a:close/>
                  <a:moveTo>
                    <a:pt x="2067" y="4364"/>
                  </a:moveTo>
                  <a:cubicBezTo>
                    <a:pt x="2054" y="4364"/>
                    <a:pt x="2040" y="4370"/>
                    <a:pt x="2026" y="4374"/>
                  </a:cubicBezTo>
                  <a:lnTo>
                    <a:pt x="2026" y="4374"/>
                  </a:lnTo>
                  <a:cubicBezTo>
                    <a:pt x="2017" y="4373"/>
                    <a:pt x="2008" y="4371"/>
                    <a:pt x="1998" y="4368"/>
                  </a:cubicBezTo>
                  <a:lnTo>
                    <a:pt x="1998" y="4368"/>
                  </a:lnTo>
                  <a:cubicBezTo>
                    <a:pt x="2001" y="4371"/>
                    <a:pt x="2004" y="4375"/>
                    <a:pt x="2007" y="4377"/>
                  </a:cubicBezTo>
                  <a:cubicBezTo>
                    <a:pt x="2013" y="4377"/>
                    <a:pt x="2019" y="4376"/>
                    <a:pt x="2026" y="4374"/>
                  </a:cubicBezTo>
                  <a:lnTo>
                    <a:pt x="2026" y="4374"/>
                  </a:lnTo>
                  <a:cubicBezTo>
                    <a:pt x="2047" y="4377"/>
                    <a:pt x="2069" y="4377"/>
                    <a:pt x="2098" y="4377"/>
                  </a:cubicBezTo>
                  <a:cubicBezTo>
                    <a:pt x="2088" y="4367"/>
                    <a:pt x="2078" y="4364"/>
                    <a:pt x="2067" y="4364"/>
                  </a:cubicBezTo>
                  <a:close/>
                  <a:moveTo>
                    <a:pt x="213" y="4620"/>
                  </a:moveTo>
                  <a:cubicBezTo>
                    <a:pt x="213" y="4640"/>
                    <a:pt x="226" y="4647"/>
                    <a:pt x="242" y="4649"/>
                  </a:cubicBezTo>
                  <a:lnTo>
                    <a:pt x="242" y="4649"/>
                  </a:lnTo>
                  <a:cubicBezTo>
                    <a:pt x="242" y="4643"/>
                    <a:pt x="233" y="4634"/>
                    <a:pt x="213" y="4620"/>
                  </a:cubicBezTo>
                  <a:close/>
                  <a:moveTo>
                    <a:pt x="2011" y="4714"/>
                  </a:moveTo>
                  <a:cubicBezTo>
                    <a:pt x="2010" y="4722"/>
                    <a:pt x="2017" y="4732"/>
                    <a:pt x="2037" y="4742"/>
                  </a:cubicBezTo>
                  <a:cubicBezTo>
                    <a:pt x="2037" y="4724"/>
                    <a:pt x="2026" y="4717"/>
                    <a:pt x="2011" y="4714"/>
                  </a:cubicBezTo>
                  <a:close/>
                  <a:moveTo>
                    <a:pt x="190" y="5245"/>
                  </a:moveTo>
                  <a:cubicBezTo>
                    <a:pt x="183" y="5245"/>
                    <a:pt x="173" y="5249"/>
                    <a:pt x="152" y="5259"/>
                  </a:cubicBezTo>
                  <a:lnTo>
                    <a:pt x="244" y="5259"/>
                  </a:lnTo>
                  <a:cubicBezTo>
                    <a:pt x="203" y="5259"/>
                    <a:pt x="203" y="5245"/>
                    <a:pt x="190" y="5245"/>
                  </a:cubicBezTo>
                  <a:close/>
                  <a:moveTo>
                    <a:pt x="426" y="6140"/>
                  </a:moveTo>
                  <a:cubicBezTo>
                    <a:pt x="426" y="6168"/>
                    <a:pt x="426" y="6170"/>
                    <a:pt x="449" y="6171"/>
                  </a:cubicBezTo>
                  <a:lnTo>
                    <a:pt x="449" y="6171"/>
                  </a:lnTo>
                  <a:cubicBezTo>
                    <a:pt x="446" y="6162"/>
                    <a:pt x="438" y="6153"/>
                    <a:pt x="426" y="6140"/>
                  </a:cubicBezTo>
                  <a:close/>
                  <a:moveTo>
                    <a:pt x="517" y="6383"/>
                  </a:moveTo>
                  <a:cubicBezTo>
                    <a:pt x="479" y="6383"/>
                    <a:pt x="512" y="6395"/>
                    <a:pt x="535" y="6397"/>
                  </a:cubicBezTo>
                  <a:lnTo>
                    <a:pt x="535" y="6397"/>
                  </a:lnTo>
                  <a:cubicBezTo>
                    <a:pt x="529" y="6393"/>
                    <a:pt x="522" y="6389"/>
                    <a:pt x="517" y="6383"/>
                  </a:cubicBezTo>
                  <a:close/>
                  <a:moveTo>
                    <a:pt x="335" y="6475"/>
                  </a:moveTo>
                  <a:cubicBezTo>
                    <a:pt x="352" y="6480"/>
                    <a:pt x="363" y="6483"/>
                    <a:pt x="369" y="6483"/>
                  </a:cubicBezTo>
                  <a:lnTo>
                    <a:pt x="369" y="6483"/>
                  </a:lnTo>
                  <a:cubicBezTo>
                    <a:pt x="365" y="6478"/>
                    <a:pt x="355" y="6475"/>
                    <a:pt x="335" y="6475"/>
                  </a:cubicBezTo>
                  <a:close/>
                  <a:moveTo>
                    <a:pt x="426" y="7326"/>
                  </a:moveTo>
                  <a:cubicBezTo>
                    <a:pt x="365" y="7326"/>
                    <a:pt x="456" y="7356"/>
                    <a:pt x="456" y="7356"/>
                  </a:cubicBezTo>
                  <a:cubicBezTo>
                    <a:pt x="456" y="7356"/>
                    <a:pt x="426" y="7326"/>
                    <a:pt x="426" y="7326"/>
                  </a:cubicBezTo>
                  <a:close/>
                  <a:moveTo>
                    <a:pt x="1177" y="8063"/>
                  </a:moveTo>
                  <a:cubicBezTo>
                    <a:pt x="1177" y="8072"/>
                    <a:pt x="1180" y="8079"/>
                    <a:pt x="1186" y="8086"/>
                  </a:cubicBezTo>
                  <a:cubicBezTo>
                    <a:pt x="1186" y="8075"/>
                    <a:pt x="1182" y="8068"/>
                    <a:pt x="1177" y="8063"/>
                  </a:cubicBezTo>
                  <a:close/>
                  <a:moveTo>
                    <a:pt x="274" y="8146"/>
                  </a:moveTo>
                  <a:lnTo>
                    <a:pt x="349" y="8171"/>
                  </a:lnTo>
                  <a:lnTo>
                    <a:pt x="349" y="8171"/>
                  </a:lnTo>
                  <a:cubicBezTo>
                    <a:pt x="332" y="8163"/>
                    <a:pt x="308" y="8155"/>
                    <a:pt x="274" y="8146"/>
                  </a:cubicBezTo>
                  <a:close/>
                  <a:moveTo>
                    <a:pt x="1125" y="8268"/>
                  </a:moveTo>
                  <a:lnTo>
                    <a:pt x="1125" y="8268"/>
                  </a:lnTo>
                  <a:cubicBezTo>
                    <a:pt x="1116" y="8270"/>
                    <a:pt x="1108" y="8273"/>
                    <a:pt x="1102" y="8275"/>
                  </a:cubicBezTo>
                  <a:lnTo>
                    <a:pt x="1102" y="8275"/>
                  </a:lnTo>
                  <a:lnTo>
                    <a:pt x="1125" y="8298"/>
                  </a:lnTo>
                  <a:lnTo>
                    <a:pt x="1125" y="8268"/>
                  </a:lnTo>
                  <a:close/>
                  <a:moveTo>
                    <a:pt x="117" y="8696"/>
                  </a:moveTo>
                  <a:cubicBezTo>
                    <a:pt x="95" y="8700"/>
                    <a:pt x="78" y="8707"/>
                    <a:pt x="61" y="8724"/>
                  </a:cubicBezTo>
                  <a:lnTo>
                    <a:pt x="117" y="8696"/>
                  </a:lnTo>
                  <a:close/>
                  <a:moveTo>
                    <a:pt x="122" y="8693"/>
                  </a:moveTo>
                  <a:lnTo>
                    <a:pt x="117" y="8696"/>
                  </a:lnTo>
                  <a:lnTo>
                    <a:pt x="117" y="8696"/>
                  </a:lnTo>
                  <a:cubicBezTo>
                    <a:pt x="119" y="8696"/>
                    <a:pt x="121" y="8696"/>
                    <a:pt x="124" y="8695"/>
                  </a:cubicBezTo>
                  <a:lnTo>
                    <a:pt x="124" y="8695"/>
                  </a:lnTo>
                  <a:cubicBezTo>
                    <a:pt x="127" y="8698"/>
                    <a:pt x="134" y="8705"/>
                    <a:pt x="152" y="8724"/>
                  </a:cubicBezTo>
                  <a:cubicBezTo>
                    <a:pt x="152" y="8693"/>
                    <a:pt x="152" y="8693"/>
                    <a:pt x="183" y="8693"/>
                  </a:cubicBezTo>
                  <a:cubicBezTo>
                    <a:pt x="159" y="8693"/>
                    <a:pt x="140" y="8693"/>
                    <a:pt x="124" y="8695"/>
                  </a:cubicBezTo>
                  <a:lnTo>
                    <a:pt x="124" y="8695"/>
                  </a:lnTo>
                  <a:cubicBezTo>
                    <a:pt x="122" y="8693"/>
                    <a:pt x="122" y="8693"/>
                    <a:pt x="122" y="8693"/>
                  </a:cubicBezTo>
                  <a:close/>
                  <a:moveTo>
                    <a:pt x="882" y="8997"/>
                  </a:moveTo>
                  <a:lnTo>
                    <a:pt x="943" y="9028"/>
                  </a:lnTo>
                  <a:cubicBezTo>
                    <a:pt x="932" y="9017"/>
                    <a:pt x="912" y="9006"/>
                    <a:pt x="891" y="8997"/>
                  </a:cubicBezTo>
                  <a:close/>
                  <a:moveTo>
                    <a:pt x="674" y="9345"/>
                  </a:moveTo>
                  <a:lnTo>
                    <a:pt x="700" y="9362"/>
                  </a:lnTo>
                  <a:cubicBezTo>
                    <a:pt x="692" y="9355"/>
                    <a:pt x="683" y="9349"/>
                    <a:pt x="674" y="9345"/>
                  </a:cubicBezTo>
                  <a:close/>
                  <a:moveTo>
                    <a:pt x="1976" y="0"/>
                  </a:moveTo>
                  <a:lnTo>
                    <a:pt x="1976" y="0"/>
                  </a:lnTo>
                  <a:cubicBezTo>
                    <a:pt x="1961" y="16"/>
                    <a:pt x="1923" y="16"/>
                    <a:pt x="1877" y="16"/>
                  </a:cubicBezTo>
                  <a:cubicBezTo>
                    <a:pt x="1832" y="16"/>
                    <a:pt x="1779" y="16"/>
                    <a:pt x="1733" y="31"/>
                  </a:cubicBezTo>
                  <a:lnTo>
                    <a:pt x="1824" y="31"/>
                  </a:lnTo>
                  <a:cubicBezTo>
                    <a:pt x="1794" y="61"/>
                    <a:pt x="1763" y="61"/>
                    <a:pt x="1733" y="61"/>
                  </a:cubicBezTo>
                  <a:cubicBezTo>
                    <a:pt x="1763" y="92"/>
                    <a:pt x="1915" y="92"/>
                    <a:pt x="1855" y="122"/>
                  </a:cubicBezTo>
                  <a:cubicBezTo>
                    <a:pt x="1855" y="152"/>
                    <a:pt x="1794" y="152"/>
                    <a:pt x="1763" y="152"/>
                  </a:cubicBezTo>
                  <a:lnTo>
                    <a:pt x="1611" y="152"/>
                  </a:lnTo>
                  <a:lnTo>
                    <a:pt x="1611" y="183"/>
                  </a:lnTo>
                  <a:cubicBezTo>
                    <a:pt x="1571" y="183"/>
                    <a:pt x="1584" y="169"/>
                    <a:pt x="1580" y="169"/>
                  </a:cubicBezTo>
                  <a:lnTo>
                    <a:pt x="1580" y="169"/>
                  </a:lnTo>
                  <a:cubicBezTo>
                    <a:pt x="1578" y="169"/>
                    <a:pt x="1571" y="173"/>
                    <a:pt x="1551" y="183"/>
                  </a:cubicBezTo>
                  <a:lnTo>
                    <a:pt x="1611" y="213"/>
                  </a:lnTo>
                  <a:cubicBezTo>
                    <a:pt x="1490" y="213"/>
                    <a:pt x="1672" y="274"/>
                    <a:pt x="1551" y="274"/>
                  </a:cubicBezTo>
                  <a:cubicBezTo>
                    <a:pt x="1541" y="264"/>
                    <a:pt x="1534" y="260"/>
                    <a:pt x="1527" y="260"/>
                  </a:cubicBezTo>
                  <a:cubicBezTo>
                    <a:pt x="1514" y="260"/>
                    <a:pt x="1500" y="274"/>
                    <a:pt x="1459" y="274"/>
                  </a:cubicBezTo>
                  <a:lnTo>
                    <a:pt x="1459" y="335"/>
                  </a:lnTo>
                  <a:cubicBezTo>
                    <a:pt x="1459" y="335"/>
                    <a:pt x="1446" y="321"/>
                    <a:pt x="1437" y="321"/>
                  </a:cubicBezTo>
                  <a:cubicBezTo>
                    <a:pt x="1432" y="321"/>
                    <a:pt x="1429" y="325"/>
                    <a:pt x="1429" y="335"/>
                  </a:cubicBezTo>
                  <a:cubicBezTo>
                    <a:pt x="1399" y="335"/>
                    <a:pt x="1459" y="335"/>
                    <a:pt x="1459" y="365"/>
                  </a:cubicBezTo>
                  <a:cubicBezTo>
                    <a:pt x="1429" y="365"/>
                    <a:pt x="1459" y="396"/>
                    <a:pt x="1368" y="396"/>
                  </a:cubicBezTo>
                  <a:cubicBezTo>
                    <a:pt x="1307" y="456"/>
                    <a:pt x="1490" y="426"/>
                    <a:pt x="1429" y="456"/>
                  </a:cubicBezTo>
                  <a:cubicBezTo>
                    <a:pt x="1389" y="456"/>
                    <a:pt x="1402" y="443"/>
                    <a:pt x="1398" y="443"/>
                  </a:cubicBezTo>
                  <a:lnTo>
                    <a:pt x="1398" y="443"/>
                  </a:lnTo>
                  <a:cubicBezTo>
                    <a:pt x="1395" y="443"/>
                    <a:pt x="1389" y="446"/>
                    <a:pt x="1368" y="456"/>
                  </a:cubicBezTo>
                  <a:lnTo>
                    <a:pt x="1368" y="487"/>
                  </a:lnTo>
                  <a:cubicBezTo>
                    <a:pt x="1368" y="487"/>
                    <a:pt x="1307" y="487"/>
                    <a:pt x="1307" y="456"/>
                  </a:cubicBezTo>
                  <a:cubicBezTo>
                    <a:pt x="1216" y="578"/>
                    <a:pt x="943" y="639"/>
                    <a:pt x="1004" y="760"/>
                  </a:cubicBezTo>
                  <a:cubicBezTo>
                    <a:pt x="943" y="760"/>
                    <a:pt x="973" y="730"/>
                    <a:pt x="912" y="730"/>
                  </a:cubicBezTo>
                  <a:cubicBezTo>
                    <a:pt x="1004" y="821"/>
                    <a:pt x="791" y="821"/>
                    <a:pt x="791" y="912"/>
                  </a:cubicBezTo>
                  <a:lnTo>
                    <a:pt x="821" y="912"/>
                  </a:lnTo>
                  <a:cubicBezTo>
                    <a:pt x="669" y="973"/>
                    <a:pt x="760" y="1125"/>
                    <a:pt x="669" y="1216"/>
                  </a:cubicBezTo>
                  <a:lnTo>
                    <a:pt x="730" y="1216"/>
                  </a:lnTo>
                  <a:cubicBezTo>
                    <a:pt x="760" y="1216"/>
                    <a:pt x="760" y="1247"/>
                    <a:pt x="791" y="1277"/>
                  </a:cubicBezTo>
                  <a:cubicBezTo>
                    <a:pt x="771" y="1277"/>
                    <a:pt x="723" y="1263"/>
                    <a:pt x="703" y="1263"/>
                  </a:cubicBezTo>
                  <a:cubicBezTo>
                    <a:pt x="693" y="1263"/>
                    <a:pt x="689" y="1267"/>
                    <a:pt x="700" y="1277"/>
                  </a:cubicBezTo>
                  <a:lnTo>
                    <a:pt x="760" y="1277"/>
                  </a:lnTo>
                  <a:cubicBezTo>
                    <a:pt x="639" y="1368"/>
                    <a:pt x="639" y="1551"/>
                    <a:pt x="578" y="1703"/>
                  </a:cubicBezTo>
                  <a:cubicBezTo>
                    <a:pt x="578" y="1915"/>
                    <a:pt x="456" y="2128"/>
                    <a:pt x="487" y="2341"/>
                  </a:cubicBezTo>
                  <a:cubicBezTo>
                    <a:pt x="487" y="2331"/>
                    <a:pt x="500" y="2327"/>
                    <a:pt x="517" y="2327"/>
                  </a:cubicBezTo>
                  <a:cubicBezTo>
                    <a:pt x="551" y="2327"/>
                    <a:pt x="598" y="2341"/>
                    <a:pt x="578" y="2341"/>
                  </a:cubicBezTo>
                  <a:cubicBezTo>
                    <a:pt x="365" y="2402"/>
                    <a:pt x="608" y="2462"/>
                    <a:pt x="456" y="2523"/>
                  </a:cubicBezTo>
                  <a:cubicBezTo>
                    <a:pt x="517" y="2645"/>
                    <a:pt x="304" y="2736"/>
                    <a:pt x="487" y="2858"/>
                  </a:cubicBezTo>
                  <a:lnTo>
                    <a:pt x="426" y="2858"/>
                  </a:lnTo>
                  <a:cubicBezTo>
                    <a:pt x="396" y="2888"/>
                    <a:pt x="426" y="2888"/>
                    <a:pt x="426" y="2888"/>
                  </a:cubicBezTo>
                  <a:cubicBezTo>
                    <a:pt x="396" y="2949"/>
                    <a:pt x="456" y="2979"/>
                    <a:pt x="426" y="3010"/>
                  </a:cubicBezTo>
                  <a:lnTo>
                    <a:pt x="487" y="3010"/>
                  </a:lnTo>
                  <a:cubicBezTo>
                    <a:pt x="487" y="3040"/>
                    <a:pt x="426" y="3040"/>
                    <a:pt x="456" y="3070"/>
                  </a:cubicBezTo>
                  <a:lnTo>
                    <a:pt x="441" y="3055"/>
                  </a:lnTo>
                  <a:lnTo>
                    <a:pt x="487" y="3101"/>
                  </a:lnTo>
                  <a:cubicBezTo>
                    <a:pt x="469" y="3096"/>
                    <a:pt x="457" y="3095"/>
                    <a:pt x="448" y="3095"/>
                  </a:cubicBezTo>
                  <a:cubicBezTo>
                    <a:pt x="396" y="3095"/>
                    <a:pt x="478" y="3162"/>
                    <a:pt x="426" y="3162"/>
                  </a:cubicBezTo>
                  <a:cubicBezTo>
                    <a:pt x="426" y="3192"/>
                    <a:pt x="487" y="3283"/>
                    <a:pt x="456" y="3313"/>
                  </a:cubicBezTo>
                  <a:cubicBezTo>
                    <a:pt x="396" y="3313"/>
                    <a:pt x="396" y="3374"/>
                    <a:pt x="365" y="3405"/>
                  </a:cubicBezTo>
                  <a:cubicBezTo>
                    <a:pt x="365" y="3496"/>
                    <a:pt x="365" y="3587"/>
                    <a:pt x="335" y="3678"/>
                  </a:cubicBezTo>
                  <a:lnTo>
                    <a:pt x="426" y="3678"/>
                  </a:lnTo>
                  <a:lnTo>
                    <a:pt x="426" y="3709"/>
                  </a:lnTo>
                  <a:lnTo>
                    <a:pt x="396" y="3709"/>
                  </a:lnTo>
                  <a:cubicBezTo>
                    <a:pt x="350" y="3709"/>
                    <a:pt x="358" y="3724"/>
                    <a:pt x="369" y="3739"/>
                  </a:cubicBezTo>
                  <a:lnTo>
                    <a:pt x="369" y="3739"/>
                  </a:lnTo>
                  <a:cubicBezTo>
                    <a:pt x="429" y="3740"/>
                    <a:pt x="486" y="3769"/>
                    <a:pt x="456" y="3769"/>
                  </a:cubicBezTo>
                  <a:lnTo>
                    <a:pt x="426" y="3769"/>
                  </a:lnTo>
                  <a:lnTo>
                    <a:pt x="456" y="3800"/>
                  </a:lnTo>
                  <a:lnTo>
                    <a:pt x="304" y="3800"/>
                  </a:lnTo>
                  <a:cubicBezTo>
                    <a:pt x="335" y="3891"/>
                    <a:pt x="426" y="3952"/>
                    <a:pt x="396" y="4043"/>
                  </a:cubicBezTo>
                  <a:cubicBezTo>
                    <a:pt x="382" y="4039"/>
                    <a:pt x="373" y="4037"/>
                    <a:pt x="366" y="4037"/>
                  </a:cubicBezTo>
                  <a:cubicBezTo>
                    <a:pt x="333" y="4037"/>
                    <a:pt x="363" y="4080"/>
                    <a:pt x="315" y="4080"/>
                  </a:cubicBezTo>
                  <a:cubicBezTo>
                    <a:pt x="305" y="4080"/>
                    <a:pt x="292" y="4078"/>
                    <a:pt x="274" y="4073"/>
                  </a:cubicBezTo>
                  <a:lnTo>
                    <a:pt x="274" y="4073"/>
                  </a:lnTo>
                  <a:cubicBezTo>
                    <a:pt x="296" y="4096"/>
                    <a:pt x="315" y="4102"/>
                    <a:pt x="334" y="4102"/>
                  </a:cubicBezTo>
                  <a:cubicBezTo>
                    <a:pt x="354" y="4102"/>
                    <a:pt x="375" y="4095"/>
                    <a:pt x="403" y="4095"/>
                  </a:cubicBezTo>
                  <a:cubicBezTo>
                    <a:pt x="418" y="4095"/>
                    <a:pt x="436" y="4097"/>
                    <a:pt x="456" y="4104"/>
                  </a:cubicBezTo>
                  <a:cubicBezTo>
                    <a:pt x="456" y="4104"/>
                    <a:pt x="487" y="4134"/>
                    <a:pt x="456" y="4134"/>
                  </a:cubicBezTo>
                  <a:lnTo>
                    <a:pt x="365" y="4134"/>
                  </a:lnTo>
                  <a:lnTo>
                    <a:pt x="365" y="4165"/>
                  </a:lnTo>
                  <a:cubicBezTo>
                    <a:pt x="365" y="4165"/>
                    <a:pt x="335" y="4134"/>
                    <a:pt x="335" y="4134"/>
                  </a:cubicBezTo>
                  <a:lnTo>
                    <a:pt x="335" y="4134"/>
                  </a:lnTo>
                  <a:cubicBezTo>
                    <a:pt x="396" y="4225"/>
                    <a:pt x="244" y="4256"/>
                    <a:pt x="304" y="4317"/>
                  </a:cubicBezTo>
                  <a:cubicBezTo>
                    <a:pt x="317" y="4323"/>
                    <a:pt x="326" y="4325"/>
                    <a:pt x="332" y="4325"/>
                  </a:cubicBezTo>
                  <a:cubicBezTo>
                    <a:pt x="349" y="4325"/>
                    <a:pt x="346" y="4308"/>
                    <a:pt x="353" y="4308"/>
                  </a:cubicBezTo>
                  <a:cubicBezTo>
                    <a:pt x="355" y="4308"/>
                    <a:pt x="359" y="4310"/>
                    <a:pt x="365" y="4317"/>
                  </a:cubicBezTo>
                  <a:cubicBezTo>
                    <a:pt x="456" y="4377"/>
                    <a:pt x="274" y="4347"/>
                    <a:pt x="335" y="4408"/>
                  </a:cubicBezTo>
                  <a:lnTo>
                    <a:pt x="274" y="4408"/>
                  </a:lnTo>
                  <a:cubicBezTo>
                    <a:pt x="335" y="4438"/>
                    <a:pt x="365" y="4438"/>
                    <a:pt x="335" y="4469"/>
                  </a:cubicBezTo>
                  <a:cubicBezTo>
                    <a:pt x="244" y="4469"/>
                    <a:pt x="274" y="4438"/>
                    <a:pt x="244" y="4408"/>
                  </a:cubicBezTo>
                  <a:lnTo>
                    <a:pt x="244" y="4408"/>
                  </a:lnTo>
                  <a:cubicBezTo>
                    <a:pt x="244" y="4432"/>
                    <a:pt x="244" y="4477"/>
                    <a:pt x="276" y="4477"/>
                  </a:cubicBezTo>
                  <a:cubicBezTo>
                    <a:pt x="283" y="4477"/>
                    <a:pt x="293" y="4474"/>
                    <a:pt x="304" y="4469"/>
                  </a:cubicBezTo>
                  <a:lnTo>
                    <a:pt x="304" y="4469"/>
                  </a:lnTo>
                  <a:cubicBezTo>
                    <a:pt x="335" y="4499"/>
                    <a:pt x="274" y="4499"/>
                    <a:pt x="244" y="4529"/>
                  </a:cubicBezTo>
                  <a:cubicBezTo>
                    <a:pt x="264" y="4529"/>
                    <a:pt x="284" y="4516"/>
                    <a:pt x="304" y="4516"/>
                  </a:cubicBezTo>
                  <a:cubicBezTo>
                    <a:pt x="315" y="4516"/>
                    <a:pt x="325" y="4519"/>
                    <a:pt x="335" y="4529"/>
                  </a:cubicBezTo>
                  <a:cubicBezTo>
                    <a:pt x="274" y="4560"/>
                    <a:pt x="274" y="4590"/>
                    <a:pt x="274" y="4651"/>
                  </a:cubicBezTo>
                  <a:cubicBezTo>
                    <a:pt x="263" y="4651"/>
                    <a:pt x="252" y="4651"/>
                    <a:pt x="242" y="4649"/>
                  </a:cubicBezTo>
                  <a:lnTo>
                    <a:pt x="242" y="4649"/>
                  </a:lnTo>
                  <a:cubicBezTo>
                    <a:pt x="245" y="4672"/>
                    <a:pt x="152" y="4664"/>
                    <a:pt x="152" y="4712"/>
                  </a:cubicBezTo>
                  <a:cubicBezTo>
                    <a:pt x="183" y="4833"/>
                    <a:pt x="244" y="4985"/>
                    <a:pt x="213" y="5107"/>
                  </a:cubicBezTo>
                  <a:cubicBezTo>
                    <a:pt x="304" y="5137"/>
                    <a:pt x="304" y="5198"/>
                    <a:pt x="304" y="5228"/>
                  </a:cubicBezTo>
                  <a:lnTo>
                    <a:pt x="183" y="5228"/>
                  </a:lnTo>
                  <a:lnTo>
                    <a:pt x="244" y="5259"/>
                  </a:lnTo>
                  <a:cubicBezTo>
                    <a:pt x="198" y="5259"/>
                    <a:pt x="187" y="5310"/>
                    <a:pt x="158" y="5310"/>
                  </a:cubicBezTo>
                  <a:cubicBezTo>
                    <a:pt x="149" y="5310"/>
                    <a:pt x="137" y="5304"/>
                    <a:pt x="122" y="5289"/>
                  </a:cubicBezTo>
                  <a:lnTo>
                    <a:pt x="92" y="5411"/>
                  </a:lnTo>
                  <a:cubicBezTo>
                    <a:pt x="92" y="5441"/>
                    <a:pt x="213" y="5441"/>
                    <a:pt x="183" y="5472"/>
                  </a:cubicBezTo>
                  <a:cubicBezTo>
                    <a:pt x="122" y="5472"/>
                    <a:pt x="152" y="5441"/>
                    <a:pt x="92" y="5441"/>
                  </a:cubicBezTo>
                  <a:cubicBezTo>
                    <a:pt x="0" y="5532"/>
                    <a:pt x="335" y="5563"/>
                    <a:pt x="274" y="5654"/>
                  </a:cubicBezTo>
                  <a:lnTo>
                    <a:pt x="244" y="5654"/>
                  </a:lnTo>
                  <a:cubicBezTo>
                    <a:pt x="274" y="5654"/>
                    <a:pt x="274" y="5684"/>
                    <a:pt x="274" y="5684"/>
                  </a:cubicBezTo>
                  <a:cubicBezTo>
                    <a:pt x="426" y="5684"/>
                    <a:pt x="213" y="5684"/>
                    <a:pt x="304" y="5654"/>
                  </a:cubicBezTo>
                  <a:cubicBezTo>
                    <a:pt x="396" y="5654"/>
                    <a:pt x="365" y="5684"/>
                    <a:pt x="426" y="5684"/>
                  </a:cubicBezTo>
                  <a:cubicBezTo>
                    <a:pt x="396" y="5715"/>
                    <a:pt x="456" y="5745"/>
                    <a:pt x="456" y="5745"/>
                  </a:cubicBezTo>
                  <a:cubicBezTo>
                    <a:pt x="396" y="5776"/>
                    <a:pt x="426" y="5806"/>
                    <a:pt x="335" y="5836"/>
                  </a:cubicBezTo>
                  <a:cubicBezTo>
                    <a:pt x="365" y="5867"/>
                    <a:pt x="487" y="5867"/>
                    <a:pt x="487" y="5897"/>
                  </a:cubicBezTo>
                  <a:cubicBezTo>
                    <a:pt x="441" y="5912"/>
                    <a:pt x="418" y="5912"/>
                    <a:pt x="403" y="5912"/>
                  </a:cubicBezTo>
                  <a:cubicBezTo>
                    <a:pt x="388" y="5912"/>
                    <a:pt x="380" y="5912"/>
                    <a:pt x="365" y="5928"/>
                  </a:cubicBezTo>
                  <a:lnTo>
                    <a:pt x="426" y="5928"/>
                  </a:lnTo>
                  <a:cubicBezTo>
                    <a:pt x="396" y="5958"/>
                    <a:pt x="396" y="5958"/>
                    <a:pt x="365" y="5958"/>
                  </a:cubicBezTo>
                  <a:cubicBezTo>
                    <a:pt x="365" y="5988"/>
                    <a:pt x="456" y="5988"/>
                    <a:pt x="396" y="6019"/>
                  </a:cubicBezTo>
                  <a:lnTo>
                    <a:pt x="335" y="5988"/>
                  </a:lnTo>
                  <a:lnTo>
                    <a:pt x="335" y="5988"/>
                  </a:lnTo>
                  <a:cubicBezTo>
                    <a:pt x="365" y="6019"/>
                    <a:pt x="365" y="6019"/>
                    <a:pt x="335" y="6049"/>
                  </a:cubicBezTo>
                  <a:cubicBezTo>
                    <a:pt x="304" y="6049"/>
                    <a:pt x="304" y="6049"/>
                    <a:pt x="335" y="6019"/>
                  </a:cubicBezTo>
                  <a:lnTo>
                    <a:pt x="335" y="6019"/>
                  </a:lnTo>
                  <a:cubicBezTo>
                    <a:pt x="244" y="6049"/>
                    <a:pt x="365" y="6079"/>
                    <a:pt x="365" y="6079"/>
                  </a:cubicBezTo>
                  <a:cubicBezTo>
                    <a:pt x="365" y="6079"/>
                    <a:pt x="379" y="6066"/>
                    <a:pt x="406" y="6066"/>
                  </a:cubicBezTo>
                  <a:cubicBezTo>
                    <a:pt x="419" y="6066"/>
                    <a:pt x="436" y="6069"/>
                    <a:pt x="456" y="6079"/>
                  </a:cubicBezTo>
                  <a:cubicBezTo>
                    <a:pt x="426" y="6079"/>
                    <a:pt x="517" y="6110"/>
                    <a:pt x="456" y="6110"/>
                  </a:cubicBezTo>
                  <a:lnTo>
                    <a:pt x="396" y="6079"/>
                  </a:lnTo>
                  <a:lnTo>
                    <a:pt x="396" y="6079"/>
                  </a:lnTo>
                  <a:cubicBezTo>
                    <a:pt x="456" y="6140"/>
                    <a:pt x="487" y="6110"/>
                    <a:pt x="456" y="6171"/>
                  </a:cubicBezTo>
                  <a:cubicBezTo>
                    <a:pt x="454" y="6171"/>
                    <a:pt x="451" y="6171"/>
                    <a:pt x="449" y="6171"/>
                  </a:cubicBezTo>
                  <a:lnTo>
                    <a:pt x="449" y="6171"/>
                  </a:lnTo>
                  <a:cubicBezTo>
                    <a:pt x="462" y="6200"/>
                    <a:pt x="428" y="6211"/>
                    <a:pt x="404" y="6248"/>
                  </a:cubicBezTo>
                  <a:lnTo>
                    <a:pt x="404" y="6248"/>
                  </a:lnTo>
                  <a:cubicBezTo>
                    <a:pt x="399" y="6244"/>
                    <a:pt x="396" y="6238"/>
                    <a:pt x="396" y="6231"/>
                  </a:cubicBezTo>
                  <a:lnTo>
                    <a:pt x="396" y="6262"/>
                  </a:lnTo>
                  <a:cubicBezTo>
                    <a:pt x="398" y="6257"/>
                    <a:pt x="401" y="6252"/>
                    <a:pt x="404" y="6248"/>
                  </a:cubicBezTo>
                  <a:lnTo>
                    <a:pt x="404" y="6248"/>
                  </a:lnTo>
                  <a:cubicBezTo>
                    <a:pt x="420" y="6263"/>
                    <a:pt x="456" y="6269"/>
                    <a:pt x="456" y="6292"/>
                  </a:cubicBezTo>
                  <a:cubicBezTo>
                    <a:pt x="472" y="6277"/>
                    <a:pt x="487" y="6269"/>
                    <a:pt x="506" y="6269"/>
                  </a:cubicBezTo>
                  <a:cubicBezTo>
                    <a:pt x="525" y="6269"/>
                    <a:pt x="548" y="6277"/>
                    <a:pt x="578" y="6292"/>
                  </a:cubicBezTo>
                  <a:cubicBezTo>
                    <a:pt x="456" y="6292"/>
                    <a:pt x="669" y="6323"/>
                    <a:pt x="608" y="6383"/>
                  </a:cubicBezTo>
                  <a:cubicBezTo>
                    <a:pt x="578" y="6383"/>
                    <a:pt x="548" y="6353"/>
                    <a:pt x="578" y="6353"/>
                  </a:cubicBezTo>
                  <a:cubicBezTo>
                    <a:pt x="487" y="6323"/>
                    <a:pt x="396" y="6292"/>
                    <a:pt x="335" y="6262"/>
                  </a:cubicBezTo>
                  <a:lnTo>
                    <a:pt x="335" y="6262"/>
                  </a:lnTo>
                  <a:cubicBezTo>
                    <a:pt x="350" y="6277"/>
                    <a:pt x="358" y="6292"/>
                    <a:pt x="358" y="6300"/>
                  </a:cubicBezTo>
                  <a:lnTo>
                    <a:pt x="358" y="6300"/>
                  </a:lnTo>
                  <a:lnTo>
                    <a:pt x="335" y="6292"/>
                  </a:lnTo>
                  <a:lnTo>
                    <a:pt x="335" y="6292"/>
                  </a:lnTo>
                  <a:cubicBezTo>
                    <a:pt x="344" y="6301"/>
                    <a:pt x="350" y="6305"/>
                    <a:pt x="354" y="6305"/>
                  </a:cubicBezTo>
                  <a:cubicBezTo>
                    <a:pt x="356" y="6305"/>
                    <a:pt x="358" y="6303"/>
                    <a:pt x="358" y="6300"/>
                  </a:cubicBezTo>
                  <a:lnTo>
                    <a:pt x="358" y="6300"/>
                  </a:lnTo>
                  <a:lnTo>
                    <a:pt x="426" y="6323"/>
                  </a:lnTo>
                  <a:cubicBezTo>
                    <a:pt x="426" y="6323"/>
                    <a:pt x="426" y="6353"/>
                    <a:pt x="426" y="6353"/>
                  </a:cubicBezTo>
                  <a:cubicBezTo>
                    <a:pt x="487" y="6353"/>
                    <a:pt x="517" y="6353"/>
                    <a:pt x="548" y="6383"/>
                  </a:cubicBezTo>
                  <a:cubicBezTo>
                    <a:pt x="558" y="6394"/>
                    <a:pt x="551" y="6397"/>
                    <a:pt x="540" y="6397"/>
                  </a:cubicBezTo>
                  <a:cubicBezTo>
                    <a:pt x="538" y="6397"/>
                    <a:pt x="537" y="6397"/>
                    <a:pt x="535" y="6397"/>
                  </a:cubicBezTo>
                  <a:lnTo>
                    <a:pt x="535" y="6397"/>
                  </a:lnTo>
                  <a:cubicBezTo>
                    <a:pt x="566" y="6415"/>
                    <a:pt x="603" y="6419"/>
                    <a:pt x="578" y="6444"/>
                  </a:cubicBezTo>
                  <a:cubicBezTo>
                    <a:pt x="548" y="6444"/>
                    <a:pt x="548" y="6444"/>
                    <a:pt x="548" y="6414"/>
                  </a:cubicBezTo>
                  <a:lnTo>
                    <a:pt x="548" y="6414"/>
                  </a:lnTo>
                  <a:cubicBezTo>
                    <a:pt x="517" y="6444"/>
                    <a:pt x="578" y="6505"/>
                    <a:pt x="456" y="6505"/>
                  </a:cubicBezTo>
                  <a:cubicBezTo>
                    <a:pt x="426" y="6475"/>
                    <a:pt x="396" y="6475"/>
                    <a:pt x="396" y="6475"/>
                  </a:cubicBezTo>
                  <a:lnTo>
                    <a:pt x="426" y="6475"/>
                  </a:lnTo>
                  <a:cubicBezTo>
                    <a:pt x="407" y="6468"/>
                    <a:pt x="396" y="6466"/>
                    <a:pt x="389" y="6466"/>
                  </a:cubicBezTo>
                  <a:cubicBezTo>
                    <a:pt x="372" y="6466"/>
                    <a:pt x="389" y="6483"/>
                    <a:pt x="372" y="6483"/>
                  </a:cubicBezTo>
                  <a:cubicBezTo>
                    <a:pt x="371" y="6483"/>
                    <a:pt x="370" y="6483"/>
                    <a:pt x="369" y="6483"/>
                  </a:cubicBezTo>
                  <a:lnTo>
                    <a:pt x="369" y="6483"/>
                  </a:lnTo>
                  <a:cubicBezTo>
                    <a:pt x="379" y="6495"/>
                    <a:pt x="365" y="6515"/>
                    <a:pt x="365" y="6535"/>
                  </a:cubicBezTo>
                  <a:lnTo>
                    <a:pt x="426" y="6535"/>
                  </a:lnTo>
                  <a:cubicBezTo>
                    <a:pt x="489" y="6562"/>
                    <a:pt x="504" y="6571"/>
                    <a:pt x="494" y="6571"/>
                  </a:cubicBezTo>
                  <a:cubicBezTo>
                    <a:pt x="478" y="6571"/>
                    <a:pt x="394" y="6548"/>
                    <a:pt x="343" y="6548"/>
                  </a:cubicBezTo>
                  <a:cubicBezTo>
                    <a:pt x="320" y="6548"/>
                    <a:pt x="304" y="6553"/>
                    <a:pt x="304" y="6566"/>
                  </a:cubicBezTo>
                  <a:cubicBezTo>
                    <a:pt x="327" y="6588"/>
                    <a:pt x="337" y="6594"/>
                    <a:pt x="344" y="6594"/>
                  </a:cubicBezTo>
                  <a:cubicBezTo>
                    <a:pt x="351" y="6594"/>
                    <a:pt x="355" y="6587"/>
                    <a:pt x="366" y="6587"/>
                  </a:cubicBezTo>
                  <a:cubicBezTo>
                    <a:pt x="373" y="6587"/>
                    <a:pt x="382" y="6589"/>
                    <a:pt x="396" y="6596"/>
                  </a:cubicBezTo>
                  <a:cubicBezTo>
                    <a:pt x="365" y="6627"/>
                    <a:pt x="304" y="6627"/>
                    <a:pt x="335" y="6657"/>
                  </a:cubicBezTo>
                  <a:cubicBezTo>
                    <a:pt x="315" y="6657"/>
                    <a:pt x="294" y="6671"/>
                    <a:pt x="256" y="6671"/>
                  </a:cubicBezTo>
                  <a:cubicBezTo>
                    <a:pt x="237" y="6671"/>
                    <a:pt x="213" y="6667"/>
                    <a:pt x="183" y="6657"/>
                  </a:cubicBezTo>
                  <a:lnTo>
                    <a:pt x="183" y="6657"/>
                  </a:lnTo>
                  <a:cubicBezTo>
                    <a:pt x="213" y="6687"/>
                    <a:pt x="152" y="6718"/>
                    <a:pt x="213" y="6748"/>
                  </a:cubicBezTo>
                  <a:cubicBezTo>
                    <a:pt x="304" y="6718"/>
                    <a:pt x="152" y="6718"/>
                    <a:pt x="244" y="6687"/>
                  </a:cubicBezTo>
                  <a:lnTo>
                    <a:pt x="335" y="6687"/>
                  </a:lnTo>
                  <a:cubicBezTo>
                    <a:pt x="304" y="6718"/>
                    <a:pt x="335" y="6779"/>
                    <a:pt x="304" y="6779"/>
                  </a:cubicBezTo>
                  <a:lnTo>
                    <a:pt x="365" y="6779"/>
                  </a:lnTo>
                  <a:cubicBezTo>
                    <a:pt x="396" y="6839"/>
                    <a:pt x="456" y="6870"/>
                    <a:pt x="426" y="6900"/>
                  </a:cubicBezTo>
                  <a:cubicBezTo>
                    <a:pt x="365" y="6900"/>
                    <a:pt x="396" y="6870"/>
                    <a:pt x="396" y="6839"/>
                  </a:cubicBezTo>
                  <a:lnTo>
                    <a:pt x="396" y="6839"/>
                  </a:lnTo>
                  <a:cubicBezTo>
                    <a:pt x="335" y="6870"/>
                    <a:pt x="365" y="6870"/>
                    <a:pt x="335" y="6900"/>
                  </a:cubicBezTo>
                  <a:cubicBezTo>
                    <a:pt x="274" y="6900"/>
                    <a:pt x="365" y="6900"/>
                    <a:pt x="304" y="6870"/>
                  </a:cubicBezTo>
                  <a:lnTo>
                    <a:pt x="304" y="6870"/>
                  </a:lnTo>
                  <a:lnTo>
                    <a:pt x="304" y="6931"/>
                  </a:lnTo>
                  <a:cubicBezTo>
                    <a:pt x="396" y="6931"/>
                    <a:pt x="274" y="6961"/>
                    <a:pt x="304" y="6991"/>
                  </a:cubicBezTo>
                  <a:cubicBezTo>
                    <a:pt x="304" y="7052"/>
                    <a:pt x="426" y="7083"/>
                    <a:pt x="517" y="7113"/>
                  </a:cubicBezTo>
                  <a:cubicBezTo>
                    <a:pt x="502" y="7128"/>
                    <a:pt x="487" y="7136"/>
                    <a:pt x="472" y="7136"/>
                  </a:cubicBezTo>
                  <a:cubicBezTo>
                    <a:pt x="456" y="7136"/>
                    <a:pt x="441" y="7128"/>
                    <a:pt x="426" y="7113"/>
                  </a:cubicBezTo>
                  <a:cubicBezTo>
                    <a:pt x="426" y="7113"/>
                    <a:pt x="372" y="7126"/>
                    <a:pt x="327" y="7126"/>
                  </a:cubicBezTo>
                  <a:cubicBezTo>
                    <a:pt x="304" y="7126"/>
                    <a:pt x="284" y="7123"/>
                    <a:pt x="274" y="7113"/>
                  </a:cubicBezTo>
                  <a:lnTo>
                    <a:pt x="274" y="7113"/>
                  </a:lnTo>
                  <a:cubicBezTo>
                    <a:pt x="285" y="7135"/>
                    <a:pt x="296" y="7141"/>
                    <a:pt x="308" y="7141"/>
                  </a:cubicBezTo>
                  <a:cubicBezTo>
                    <a:pt x="320" y="7141"/>
                    <a:pt x="332" y="7134"/>
                    <a:pt x="345" y="7134"/>
                  </a:cubicBezTo>
                  <a:cubicBezTo>
                    <a:pt x="351" y="7134"/>
                    <a:pt x="358" y="7136"/>
                    <a:pt x="365" y="7143"/>
                  </a:cubicBezTo>
                  <a:lnTo>
                    <a:pt x="335" y="7174"/>
                  </a:lnTo>
                  <a:cubicBezTo>
                    <a:pt x="365" y="7189"/>
                    <a:pt x="388" y="7189"/>
                    <a:pt x="407" y="7189"/>
                  </a:cubicBezTo>
                  <a:cubicBezTo>
                    <a:pt x="426" y="7189"/>
                    <a:pt x="441" y="7189"/>
                    <a:pt x="456" y="7204"/>
                  </a:cubicBezTo>
                  <a:cubicBezTo>
                    <a:pt x="456" y="7235"/>
                    <a:pt x="456" y="7235"/>
                    <a:pt x="426" y="7265"/>
                  </a:cubicBezTo>
                  <a:cubicBezTo>
                    <a:pt x="426" y="7265"/>
                    <a:pt x="365" y="7265"/>
                    <a:pt x="365" y="7235"/>
                  </a:cubicBezTo>
                  <a:lnTo>
                    <a:pt x="365" y="7235"/>
                  </a:lnTo>
                  <a:cubicBezTo>
                    <a:pt x="335" y="7265"/>
                    <a:pt x="335" y="7265"/>
                    <a:pt x="396" y="7295"/>
                  </a:cubicBezTo>
                  <a:cubicBezTo>
                    <a:pt x="405" y="7291"/>
                    <a:pt x="411" y="7289"/>
                    <a:pt x="417" y="7289"/>
                  </a:cubicBezTo>
                  <a:cubicBezTo>
                    <a:pt x="444" y="7289"/>
                    <a:pt x="442" y="7332"/>
                    <a:pt x="484" y="7332"/>
                  </a:cubicBezTo>
                  <a:cubicBezTo>
                    <a:pt x="493" y="7332"/>
                    <a:pt x="504" y="7330"/>
                    <a:pt x="517" y="7326"/>
                  </a:cubicBezTo>
                  <a:lnTo>
                    <a:pt x="517" y="7326"/>
                  </a:lnTo>
                  <a:lnTo>
                    <a:pt x="456" y="7356"/>
                  </a:lnTo>
                  <a:cubicBezTo>
                    <a:pt x="456" y="7386"/>
                    <a:pt x="426" y="7417"/>
                    <a:pt x="396" y="7417"/>
                  </a:cubicBezTo>
                  <a:cubicBezTo>
                    <a:pt x="426" y="7417"/>
                    <a:pt x="396" y="7447"/>
                    <a:pt x="365" y="7447"/>
                  </a:cubicBezTo>
                  <a:lnTo>
                    <a:pt x="456" y="7447"/>
                  </a:lnTo>
                  <a:lnTo>
                    <a:pt x="426" y="7508"/>
                  </a:lnTo>
                  <a:cubicBezTo>
                    <a:pt x="396" y="7508"/>
                    <a:pt x="274" y="7478"/>
                    <a:pt x="244" y="7478"/>
                  </a:cubicBezTo>
                  <a:cubicBezTo>
                    <a:pt x="274" y="7508"/>
                    <a:pt x="365" y="7508"/>
                    <a:pt x="365" y="7538"/>
                  </a:cubicBezTo>
                  <a:cubicBezTo>
                    <a:pt x="320" y="7523"/>
                    <a:pt x="304" y="7523"/>
                    <a:pt x="289" y="7523"/>
                  </a:cubicBezTo>
                  <a:cubicBezTo>
                    <a:pt x="274" y="7523"/>
                    <a:pt x="259" y="7523"/>
                    <a:pt x="213" y="7508"/>
                  </a:cubicBezTo>
                  <a:cubicBezTo>
                    <a:pt x="122" y="7538"/>
                    <a:pt x="122" y="7569"/>
                    <a:pt x="152" y="7599"/>
                  </a:cubicBezTo>
                  <a:cubicBezTo>
                    <a:pt x="165" y="7606"/>
                    <a:pt x="174" y="7608"/>
                    <a:pt x="181" y="7608"/>
                  </a:cubicBezTo>
                  <a:cubicBezTo>
                    <a:pt x="199" y="7608"/>
                    <a:pt x="202" y="7590"/>
                    <a:pt x="231" y="7590"/>
                  </a:cubicBezTo>
                  <a:cubicBezTo>
                    <a:pt x="241" y="7590"/>
                    <a:pt x="255" y="7593"/>
                    <a:pt x="274" y="7599"/>
                  </a:cubicBezTo>
                  <a:cubicBezTo>
                    <a:pt x="274" y="7660"/>
                    <a:pt x="456" y="7690"/>
                    <a:pt x="426" y="7721"/>
                  </a:cubicBezTo>
                  <a:lnTo>
                    <a:pt x="456" y="7721"/>
                  </a:lnTo>
                  <a:cubicBezTo>
                    <a:pt x="487" y="7751"/>
                    <a:pt x="487" y="7751"/>
                    <a:pt x="548" y="7782"/>
                  </a:cubicBezTo>
                  <a:cubicBezTo>
                    <a:pt x="523" y="7773"/>
                    <a:pt x="494" y="7770"/>
                    <a:pt x="465" y="7770"/>
                  </a:cubicBezTo>
                  <a:cubicBezTo>
                    <a:pt x="386" y="7770"/>
                    <a:pt x="304" y="7798"/>
                    <a:pt x="304" y="7842"/>
                  </a:cubicBezTo>
                  <a:cubicBezTo>
                    <a:pt x="345" y="7842"/>
                    <a:pt x="372" y="7829"/>
                    <a:pt x="404" y="7829"/>
                  </a:cubicBezTo>
                  <a:cubicBezTo>
                    <a:pt x="419" y="7829"/>
                    <a:pt x="436" y="7832"/>
                    <a:pt x="456" y="7842"/>
                  </a:cubicBezTo>
                  <a:lnTo>
                    <a:pt x="456" y="7873"/>
                  </a:lnTo>
                  <a:lnTo>
                    <a:pt x="426" y="7873"/>
                  </a:lnTo>
                  <a:cubicBezTo>
                    <a:pt x="456" y="7903"/>
                    <a:pt x="335" y="7903"/>
                    <a:pt x="426" y="7934"/>
                  </a:cubicBezTo>
                  <a:lnTo>
                    <a:pt x="362" y="7950"/>
                  </a:lnTo>
                  <a:lnTo>
                    <a:pt x="362" y="7950"/>
                  </a:lnTo>
                  <a:cubicBezTo>
                    <a:pt x="354" y="7944"/>
                    <a:pt x="346" y="7939"/>
                    <a:pt x="335" y="7934"/>
                  </a:cubicBezTo>
                  <a:lnTo>
                    <a:pt x="304" y="7964"/>
                  </a:lnTo>
                  <a:lnTo>
                    <a:pt x="362" y="7950"/>
                  </a:lnTo>
                  <a:lnTo>
                    <a:pt x="362" y="7950"/>
                  </a:lnTo>
                  <a:cubicBezTo>
                    <a:pt x="397" y="7974"/>
                    <a:pt x="401" y="7994"/>
                    <a:pt x="426" y="7994"/>
                  </a:cubicBezTo>
                  <a:cubicBezTo>
                    <a:pt x="456" y="8055"/>
                    <a:pt x="426" y="8055"/>
                    <a:pt x="365" y="8055"/>
                  </a:cubicBezTo>
                  <a:cubicBezTo>
                    <a:pt x="396" y="8055"/>
                    <a:pt x="487" y="8055"/>
                    <a:pt x="487" y="8086"/>
                  </a:cubicBezTo>
                  <a:cubicBezTo>
                    <a:pt x="465" y="8081"/>
                    <a:pt x="448" y="8079"/>
                    <a:pt x="434" y="8079"/>
                  </a:cubicBezTo>
                  <a:cubicBezTo>
                    <a:pt x="371" y="8079"/>
                    <a:pt x="401" y="8122"/>
                    <a:pt x="383" y="8122"/>
                  </a:cubicBezTo>
                  <a:cubicBezTo>
                    <a:pt x="380" y="8122"/>
                    <a:pt x="374" y="8120"/>
                    <a:pt x="365" y="8116"/>
                  </a:cubicBezTo>
                  <a:cubicBezTo>
                    <a:pt x="365" y="8146"/>
                    <a:pt x="304" y="8146"/>
                    <a:pt x="365" y="8177"/>
                  </a:cubicBezTo>
                  <a:lnTo>
                    <a:pt x="349" y="8171"/>
                  </a:lnTo>
                  <a:lnTo>
                    <a:pt x="349" y="8171"/>
                  </a:lnTo>
                  <a:cubicBezTo>
                    <a:pt x="396" y="8194"/>
                    <a:pt x="396" y="8216"/>
                    <a:pt x="396" y="8238"/>
                  </a:cubicBezTo>
                  <a:cubicBezTo>
                    <a:pt x="365" y="8231"/>
                    <a:pt x="348" y="8229"/>
                    <a:pt x="339" y="8229"/>
                  </a:cubicBezTo>
                  <a:cubicBezTo>
                    <a:pt x="303" y="8229"/>
                    <a:pt x="396" y="8268"/>
                    <a:pt x="274" y="8268"/>
                  </a:cubicBezTo>
                  <a:cubicBezTo>
                    <a:pt x="365" y="8298"/>
                    <a:pt x="304" y="8329"/>
                    <a:pt x="396" y="8359"/>
                  </a:cubicBezTo>
                  <a:cubicBezTo>
                    <a:pt x="396" y="8369"/>
                    <a:pt x="385" y="8373"/>
                    <a:pt x="370" y="8373"/>
                  </a:cubicBezTo>
                  <a:cubicBezTo>
                    <a:pt x="338" y="8373"/>
                    <a:pt x="284" y="8359"/>
                    <a:pt x="244" y="8359"/>
                  </a:cubicBezTo>
                  <a:lnTo>
                    <a:pt x="304" y="8390"/>
                  </a:lnTo>
                  <a:cubicBezTo>
                    <a:pt x="244" y="8390"/>
                    <a:pt x="244" y="8420"/>
                    <a:pt x="183" y="8450"/>
                  </a:cubicBezTo>
                  <a:lnTo>
                    <a:pt x="274" y="8481"/>
                  </a:lnTo>
                  <a:lnTo>
                    <a:pt x="244" y="8481"/>
                  </a:lnTo>
                  <a:cubicBezTo>
                    <a:pt x="274" y="8511"/>
                    <a:pt x="274" y="8511"/>
                    <a:pt x="304" y="8511"/>
                  </a:cubicBezTo>
                  <a:lnTo>
                    <a:pt x="304" y="8542"/>
                  </a:lnTo>
                  <a:cubicBezTo>
                    <a:pt x="426" y="8542"/>
                    <a:pt x="335" y="8542"/>
                    <a:pt x="365" y="8572"/>
                  </a:cubicBezTo>
                  <a:cubicBezTo>
                    <a:pt x="365" y="8582"/>
                    <a:pt x="362" y="8585"/>
                    <a:pt x="356" y="8585"/>
                  </a:cubicBezTo>
                  <a:cubicBezTo>
                    <a:pt x="345" y="8585"/>
                    <a:pt x="325" y="8572"/>
                    <a:pt x="304" y="8572"/>
                  </a:cubicBezTo>
                  <a:cubicBezTo>
                    <a:pt x="304" y="8582"/>
                    <a:pt x="301" y="8585"/>
                    <a:pt x="294" y="8585"/>
                  </a:cubicBezTo>
                  <a:cubicBezTo>
                    <a:pt x="281" y="8585"/>
                    <a:pt x="254" y="8572"/>
                    <a:pt x="213" y="8572"/>
                  </a:cubicBezTo>
                  <a:cubicBezTo>
                    <a:pt x="239" y="8572"/>
                    <a:pt x="355" y="8639"/>
                    <a:pt x="425" y="8639"/>
                  </a:cubicBezTo>
                  <a:cubicBezTo>
                    <a:pt x="437" y="8639"/>
                    <a:pt x="448" y="8637"/>
                    <a:pt x="456" y="8633"/>
                  </a:cubicBezTo>
                  <a:cubicBezTo>
                    <a:pt x="517" y="8633"/>
                    <a:pt x="548" y="8663"/>
                    <a:pt x="517" y="8663"/>
                  </a:cubicBezTo>
                  <a:lnTo>
                    <a:pt x="426" y="8663"/>
                  </a:lnTo>
                  <a:lnTo>
                    <a:pt x="517" y="8693"/>
                  </a:lnTo>
                  <a:cubicBezTo>
                    <a:pt x="517" y="8724"/>
                    <a:pt x="456" y="8724"/>
                    <a:pt x="456" y="8724"/>
                  </a:cubicBezTo>
                  <a:cubicBezTo>
                    <a:pt x="456" y="8724"/>
                    <a:pt x="375" y="8697"/>
                    <a:pt x="321" y="8697"/>
                  </a:cubicBezTo>
                  <a:cubicBezTo>
                    <a:pt x="294" y="8697"/>
                    <a:pt x="274" y="8704"/>
                    <a:pt x="274" y="8724"/>
                  </a:cubicBezTo>
                  <a:cubicBezTo>
                    <a:pt x="244" y="8693"/>
                    <a:pt x="213" y="8663"/>
                    <a:pt x="183" y="8663"/>
                  </a:cubicBezTo>
                  <a:cubicBezTo>
                    <a:pt x="183" y="8663"/>
                    <a:pt x="183" y="8663"/>
                    <a:pt x="122" y="8633"/>
                  </a:cubicBezTo>
                  <a:lnTo>
                    <a:pt x="122" y="8633"/>
                  </a:lnTo>
                  <a:cubicBezTo>
                    <a:pt x="152" y="8693"/>
                    <a:pt x="183" y="8663"/>
                    <a:pt x="183" y="8693"/>
                  </a:cubicBezTo>
                  <a:cubicBezTo>
                    <a:pt x="183" y="8724"/>
                    <a:pt x="304" y="8754"/>
                    <a:pt x="244" y="8754"/>
                  </a:cubicBezTo>
                  <a:cubicBezTo>
                    <a:pt x="374" y="8754"/>
                    <a:pt x="348" y="8821"/>
                    <a:pt x="395" y="8821"/>
                  </a:cubicBezTo>
                  <a:cubicBezTo>
                    <a:pt x="403" y="8821"/>
                    <a:pt x="413" y="8819"/>
                    <a:pt x="426" y="8815"/>
                  </a:cubicBezTo>
                  <a:lnTo>
                    <a:pt x="426" y="8815"/>
                  </a:lnTo>
                  <a:cubicBezTo>
                    <a:pt x="456" y="8845"/>
                    <a:pt x="456" y="8845"/>
                    <a:pt x="396" y="8845"/>
                  </a:cubicBezTo>
                  <a:cubicBezTo>
                    <a:pt x="375" y="8835"/>
                    <a:pt x="358" y="8832"/>
                    <a:pt x="343" y="8832"/>
                  </a:cubicBezTo>
                  <a:cubicBezTo>
                    <a:pt x="311" y="8832"/>
                    <a:pt x="284" y="8845"/>
                    <a:pt x="244" y="8845"/>
                  </a:cubicBezTo>
                  <a:cubicBezTo>
                    <a:pt x="254" y="8856"/>
                    <a:pt x="264" y="8859"/>
                    <a:pt x="274" y="8859"/>
                  </a:cubicBezTo>
                  <a:cubicBezTo>
                    <a:pt x="294" y="8859"/>
                    <a:pt x="315" y="8845"/>
                    <a:pt x="335" y="8845"/>
                  </a:cubicBezTo>
                  <a:cubicBezTo>
                    <a:pt x="335" y="8876"/>
                    <a:pt x="304" y="8876"/>
                    <a:pt x="274" y="8876"/>
                  </a:cubicBezTo>
                  <a:lnTo>
                    <a:pt x="244" y="8876"/>
                  </a:lnTo>
                  <a:lnTo>
                    <a:pt x="213" y="8906"/>
                  </a:lnTo>
                  <a:cubicBezTo>
                    <a:pt x="234" y="8906"/>
                    <a:pt x="254" y="8893"/>
                    <a:pt x="274" y="8893"/>
                  </a:cubicBezTo>
                  <a:cubicBezTo>
                    <a:pt x="284" y="8893"/>
                    <a:pt x="294" y="8896"/>
                    <a:pt x="304" y="8906"/>
                  </a:cubicBezTo>
                  <a:cubicBezTo>
                    <a:pt x="274" y="8906"/>
                    <a:pt x="304" y="8937"/>
                    <a:pt x="274" y="8937"/>
                  </a:cubicBezTo>
                  <a:cubicBezTo>
                    <a:pt x="213" y="8906"/>
                    <a:pt x="122" y="8906"/>
                    <a:pt x="122" y="8876"/>
                  </a:cubicBezTo>
                  <a:lnTo>
                    <a:pt x="122" y="8876"/>
                  </a:lnTo>
                  <a:cubicBezTo>
                    <a:pt x="122" y="8900"/>
                    <a:pt x="122" y="8945"/>
                    <a:pt x="170" y="8945"/>
                  </a:cubicBezTo>
                  <a:cubicBezTo>
                    <a:pt x="182" y="8945"/>
                    <a:pt x="196" y="8942"/>
                    <a:pt x="213" y="8937"/>
                  </a:cubicBezTo>
                  <a:lnTo>
                    <a:pt x="213" y="8967"/>
                  </a:lnTo>
                  <a:cubicBezTo>
                    <a:pt x="234" y="8967"/>
                    <a:pt x="267" y="8954"/>
                    <a:pt x="288" y="8954"/>
                  </a:cubicBezTo>
                  <a:cubicBezTo>
                    <a:pt x="298" y="8954"/>
                    <a:pt x="304" y="8957"/>
                    <a:pt x="304" y="8967"/>
                  </a:cubicBezTo>
                  <a:lnTo>
                    <a:pt x="365" y="9028"/>
                  </a:lnTo>
                  <a:cubicBezTo>
                    <a:pt x="335" y="9028"/>
                    <a:pt x="304" y="9058"/>
                    <a:pt x="274" y="9058"/>
                  </a:cubicBezTo>
                  <a:cubicBezTo>
                    <a:pt x="274" y="9089"/>
                    <a:pt x="335" y="9089"/>
                    <a:pt x="335" y="9089"/>
                  </a:cubicBezTo>
                  <a:cubicBezTo>
                    <a:pt x="350" y="9104"/>
                    <a:pt x="350" y="9111"/>
                    <a:pt x="339" y="9111"/>
                  </a:cubicBezTo>
                  <a:cubicBezTo>
                    <a:pt x="327" y="9111"/>
                    <a:pt x="304" y="9104"/>
                    <a:pt x="274" y="9089"/>
                  </a:cubicBezTo>
                  <a:cubicBezTo>
                    <a:pt x="274" y="9119"/>
                    <a:pt x="274" y="9149"/>
                    <a:pt x="213" y="9180"/>
                  </a:cubicBezTo>
                  <a:cubicBezTo>
                    <a:pt x="234" y="9190"/>
                    <a:pt x="244" y="9193"/>
                    <a:pt x="250" y="9193"/>
                  </a:cubicBezTo>
                  <a:cubicBezTo>
                    <a:pt x="264" y="9193"/>
                    <a:pt x="264" y="9180"/>
                    <a:pt x="304" y="9180"/>
                  </a:cubicBezTo>
                  <a:cubicBezTo>
                    <a:pt x="152" y="9210"/>
                    <a:pt x="213" y="9301"/>
                    <a:pt x="244" y="9332"/>
                  </a:cubicBezTo>
                  <a:cubicBezTo>
                    <a:pt x="352" y="9359"/>
                    <a:pt x="267" y="9362"/>
                    <a:pt x="334" y="9384"/>
                  </a:cubicBezTo>
                  <a:lnTo>
                    <a:pt x="334" y="9384"/>
                  </a:lnTo>
                  <a:cubicBezTo>
                    <a:pt x="319" y="9385"/>
                    <a:pt x="302" y="9391"/>
                    <a:pt x="287" y="9391"/>
                  </a:cubicBezTo>
                  <a:cubicBezTo>
                    <a:pt x="270" y="9391"/>
                    <a:pt x="255" y="9385"/>
                    <a:pt x="244" y="9362"/>
                  </a:cubicBezTo>
                  <a:lnTo>
                    <a:pt x="244" y="9393"/>
                  </a:lnTo>
                  <a:cubicBezTo>
                    <a:pt x="225" y="9399"/>
                    <a:pt x="212" y="9401"/>
                    <a:pt x="202" y="9401"/>
                  </a:cubicBezTo>
                  <a:cubicBezTo>
                    <a:pt x="160" y="9401"/>
                    <a:pt x="165" y="9362"/>
                    <a:pt x="92" y="9362"/>
                  </a:cubicBezTo>
                  <a:cubicBezTo>
                    <a:pt x="92" y="9393"/>
                    <a:pt x="244" y="9423"/>
                    <a:pt x="183" y="9453"/>
                  </a:cubicBezTo>
                  <a:cubicBezTo>
                    <a:pt x="92" y="9453"/>
                    <a:pt x="213" y="9484"/>
                    <a:pt x="92" y="9484"/>
                  </a:cubicBezTo>
                  <a:cubicBezTo>
                    <a:pt x="61" y="9453"/>
                    <a:pt x="92" y="9453"/>
                    <a:pt x="92" y="9453"/>
                  </a:cubicBezTo>
                  <a:lnTo>
                    <a:pt x="61" y="9453"/>
                  </a:lnTo>
                  <a:cubicBezTo>
                    <a:pt x="31" y="9514"/>
                    <a:pt x="152" y="9484"/>
                    <a:pt x="213" y="9514"/>
                  </a:cubicBezTo>
                  <a:cubicBezTo>
                    <a:pt x="228" y="9545"/>
                    <a:pt x="213" y="9552"/>
                    <a:pt x="187" y="9552"/>
                  </a:cubicBezTo>
                  <a:cubicBezTo>
                    <a:pt x="160" y="9552"/>
                    <a:pt x="122" y="9545"/>
                    <a:pt x="92" y="9545"/>
                  </a:cubicBezTo>
                  <a:cubicBezTo>
                    <a:pt x="92" y="9545"/>
                    <a:pt x="92" y="9575"/>
                    <a:pt x="122" y="9575"/>
                  </a:cubicBezTo>
                  <a:cubicBezTo>
                    <a:pt x="92" y="9560"/>
                    <a:pt x="107" y="9552"/>
                    <a:pt x="137" y="9552"/>
                  </a:cubicBezTo>
                  <a:cubicBezTo>
                    <a:pt x="168" y="9552"/>
                    <a:pt x="213" y="9560"/>
                    <a:pt x="244" y="9575"/>
                  </a:cubicBezTo>
                  <a:cubicBezTo>
                    <a:pt x="122" y="9575"/>
                    <a:pt x="213" y="9636"/>
                    <a:pt x="274" y="9636"/>
                  </a:cubicBezTo>
                  <a:cubicBezTo>
                    <a:pt x="396" y="9605"/>
                    <a:pt x="274" y="9605"/>
                    <a:pt x="396" y="9575"/>
                  </a:cubicBezTo>
                  <a:cubicBezTo>
                    <a:pt x="365" y="9545"/>
                    <a:pt x="274" y="9545"/>
                    <a:pt x="304" y="9514"/>
                  </a:cubicBezTo>
                  <a:lnTo>
                    <a:pt x="304" y="9514"/>
                  </a:lnTo>
                  <a:cubicBezTo>
                    <a:pt x="325" y="9524"/>
                    <a:pt x="338" y="9528"/>
                    <a:pt x="348" y="9528"/>
                  </a:cubicBezTo>
                  <a:cubicBezTo>
                    <a:pt x="369" y="9528"/>
                    <a:pt x="375" y="9514"/>
                    <a:pt x="396" y="9514"/>
                  </a:cubicBezTo>
                  <a:cubicBezTo>
                    <a:pt x="335" y="9514"/>
                    <a:pt x="365" y="9484"/>
                    <a:pt x="335" y="9484"/>
                  </a:cubicBezTo>
                  <a:cubicBezTo>
                    <a:pt x="375" y="9484"/>
                    <a:pt x="416" y="9497"/>
                    <a:pt x="447" y="9497"/>
                  </a:cubicBezTo>
                  <a:cubicBezTo>
                    <a:pt x="463" y="9497"/>
                    <a:pt x="477" y="9494"/>
                    <a:pt x="487" y="9484"/>
                  </a:cubicBezTo>
                  <a:lnTo>
                    <a:pt x="365" y="9453"/>
                  </a:lnTo>
                  <a:cubicBezTo>
                    <a:pt x="385" y="9453"/>
                    <a:pt x="419" y="9467"/>
                    <a:pt x="431" y="9467"/>
                  </a:cubicBezTo>
                  <a:cubicBezTo>
                    <a:pt x="436" y="9467"/>
                    <a:pt x="436" y="9464"/>
                    <a:pt x="426" y="9453"/>
                  </a:cubicBezTo>
                  <a:cubicBezTo>
                    <a:pt x="487" y="9453"/>
                    <a:pt x="548" y="9453"/>
                    <a:pt x="548" y="9484"/>
                  </a:cubicBezTo>
                  <a:cubicBezTo>
                    <a:pt x="669" y="9453"/>
                    <a:pt x="517" y="9423"/>
                    <a:pt x="456" y="9362"/>
                  </a:cubicBezTo>
                  <a:cubicBezTo>
                    <a:pt x="467" y="9352"/>
                    <a:pt x="477" y="9349"/>
                    <a:pt x="487" y="9349"/>
                  </a:cubicBezTo>
                  <a:cubicBezTo>
                    <a:pt x="507" y="9349"/>
                    <a:pt x="527" y="9362"/>
                    <a:pt x="548" y="9362"/>
                  </a:cubicBezTo>
                  <a:lnTo>
                    <a:pt x="548" y="9332"/>
                  </a:lnTo>
                  <a:lnTo>
                    <a:pt x="578" y="9332"/>
                  </a:lnTo>
                  <a:cubicBezTo>
                    <a:pt x="548" y="9332"/>
                    <a:pt x="548" y="9301"/>
                    <a:pt x="578" y="9301"/>
                  </a:cubicBezTo>
                  <a:cubicBezTo>
                    <a:pt x="601" y="9325"/>
                    <a:pt x="642" y="9330"/>
                    <a:pt x="674" y="9345"/>
                  </a:cubicBezTo>
                  <a:lnTo>
                    <a:pt x="674" y="9345"/>
                  </a:lnTo>
                  <a:lnTo>
                    <a:pt x="608" y="9301"/>
                  </a:lnTo>
                  <a:cubicBezTo>
                    <a:pt x="629" y="9301"/>
                    <a:pt x="649" y="9288"/>
                    <a:pt x="669" y="9288"/>
                  </a:cubicBezTo>
                  <a:cubicBezTo>
                    <a:pt x="679" y="9288"/>
                    <a:pt x="689" y="9291"/>
                    <a:pt x="700" y="9301"/>
                  </a:cubicBezTo>
                  <a:lnTo>
                    <a:pt x="700" y="9241"/>
                  </a:lnTo>
                  <a:lnTo>
                    <a:pt x="730" y="9241"/>
                  </a:lnTo>
                  <a:cubicBezTo>
                    <a:pt x="756" y="9241"/>
                    <a:pt x="648" y="9174"/>
                    <a:pt x="712" y="9174"/>
                  </a:cubicBezTo>
                  <a:cubicBezTo>
                    <a:pt x="723" y="9174"/>
                    <a:pt x="739" y="9175"/>
                    <a:pt x="760" y="9180"/>
                  </a:cubicBezTo>
                  <a:cubicBezTo>
                    <a:pt x="700" y="9119"/>
                    <a:pt x="730" y="9119"/>
                    <a:pt x="700" y="9058"/>
                  </a:cubicBezTo>
                  <a:lnTo>
                    <a:pt x="700" y="9058"/>
                  </a:lnTo>
                  <a:cubicBezTo>
                    <a:pt x="713" y="9063"/>
                    <a:pt x="726" y="9065"/>
                    <a:pt x="737" y="9065"/>
                  </a:cubicBezTo>
                  <a:cubicBezTo>
                    <a:pt x="780" y="9065"/>
                    <a:pt x="806" y="9037"/>
                    <a:pt x="827" y="9037"/>
                  </a:cubicBezTo>
                  <a:cubicBezTo>
                    <a:pt x="836" y="9037"/>
                    <a:pt x="844" y="9042"/>
                    <a:pt x="852" y="9058"/>
                  </a:cubicBezTo>
                  <a:cubicBezTo>
                    <a:pt x="882" y="9028"/>
                    <a:pt x="791" y="9028"/>
                    <a:pt x="791" y="8997"/>
                  </a:cubicBezTo>
                  <a:cubicBezTo>
                    <a:pt x="800" y="8989"/>
                    <a:pt x="814" y="8985"/>
                    <a:pt x="830" y="8985"/>
                  </a:cubicBezTo>
                  <a:cubicBezTo>
                    <a:pt x="849" y="8985"/>
                    <a:pt x="871" y="8990"/>
                    <a:pt x="891" y="8997"/>
                  </a:cubicBezTo>
                  <a:lnTo>
                    <a:pt x="912" y="8997"/>
                  </a:lnTo>
                  <a:lnTo>
                    <a:pt x="852" y="8967"/>
                  </a:lnTo>
                  <a:lnTo>
                    <a:pt x="973" y="8967"/>
                  </a:lnTo>
                  <a:lnTo>
                    <a:pt x="882" y="8937"/>
                  </a:lnTo>
                  <a:lnTo>
                    <a:pt x="943" y="8937"/>
                  </a:lnTo>
                  <a:cubicBezTo>
                    <a:pt x="912" y="8937"/>
                    <a:pt x="882" y="8906"/>
                    <a:pt x="882" y="8906"/>
                  </a:cubicBezTo>
                  <a:lnTo>
                    <a:pt x="912" y="8906"/>
                  </a:lnTo>
                  <a:lnTo>
                    <a:pt x="882" y="8876"/>
                  </a:lnTo>
                  <a:lnTo>
                    <a:pt x="882" y="8876"/>
                  </a:lnTo>
                  <a:cubicBezTo>
                    <a:pt x="895" y="8882"/>
                    <a:pt x="904" y="8885"/>
                    <a:pt x="910" y="8885"/>
                  </a:cubicBezTo>
                  <a:cubicBezTo>
                    <a:pt x="928" y="8885"/>
                    <a:pt x="928" y="8867"/>
                    <a:pt x="945" y="8867"/>
                  </a:cubicBezTo>
                  <a:cubicBezTo>
                    <a:pt x="952" y="8867"/>
                    <a:pt x="960" y="8869"/>
                    <a:pt x="973" y="8876"/>
                  </a:cubicBezTo>
                  <a:cubicBezTo>
                    <a:pt x="973" y="8845"/>
                    <a:pt x="973" y="8845"/>
                    <a:pt x="973" y="8815"/>
                  </a:cubicBezTo>
                  <a:lnTo>
                    <a:pt x="912" y="8815"/>
                  </a:lnTo>
                  <a:cubicBezTo>
                    <a:pt x="897" y="8800"/>
                    <a:pt x="912" y="8800"/>
                    <a:pt x="935" y="8800"/>
                  </a:cubicBezTo>
                  <a:cubicBezTo>
                    <a:pt x="958" y="8800"/>
                    <a:pt x="988" y="8800"/>
                    <a:pt x="1004" y="8785"/>
                  </a:cubicBezTo>
                  <a:lnTo>
                    <a:pt x="943" y="8785"/>
                  </a:lnTo>
                  <a:cubicBezTo>
                    <a:pt x="1034" y="8754"/>
                    <a:pt x="882" y="8693"/>
                    <a:pt x="973" y="8663"/>
                  </a:cubicBezTo>
                  <a:lnTo>
                    <a:pt x="973" y="8663"/>
                  </a:lnTo>
                  <a:cubicBezTo>
                    <a:pt x="973" y="8693"/>
                    <a:pt x="1034" y="8693"/>
                    <a:pt x="1034" y="8693"/>
                  </a:cubicBezTo>
                  <a:cubicBezTo>
                    <a:pt x="1004" y="8663"/>
                    <a:pt x="1034" y="8602"/>
                    <a:pt x="973" y="8572"/>
                  </a:cubicBezTo>
                  <a:cubicBezTo>
                    <a:pt x="1064" y="8572"/>
                    <a:pt x="1064" y="8572"/>
                    <a:pt x="1125" y="8542"/>
                  </a:cubicBezTo>
                  <a:cubicBezTo>
                    <a:pt x="1125" y="8511"/>
                    <a:pt x="1125" y="8511"/>
                    <a:pt x="1064" y="8481"/>
                  </a:cubicBezTo>
                  <a:cubicBezTo>
                    <a:pt x="1095" y="8481"/>
                    <a:pt x="1064" y="8420"/>
                    <a:pt x="1125" y="8420"/>
                  </a:cubicBezTo>
                  <a:cubicBezTo>
                    <a:pt x="1064" y="8420"/>
                    <a:pt x="1125" y="8420"/>
                    <a:pt x="1095" y="8390"/>
                  </a:cubicBezTo>
                  <a:lnTo>
                    <a:pt x="1064" y="8390"/>
                  </a:lnTo>
                  <a:cubicBezTo>
                    <a:pt x="1177" y="8361"/>
                    <a:pt x="1030" y="8308"/>
                    <a:pt x="1102" y="8275"/>
                  </a:cubicBezTo>
                  <a:lnTo>
                    <a:pt x="1102" y="8275"/>
                  </a:lnTo>
                  <a:lnTo>
                    <a:pt x="1095" y="8268"/>
                  </a:lnTo>
                  <a:lnTo>
                    <a:pt x="1186" y="8268"/>
                  </a:lnTo>
                  <a:lnTo>
                    <a:pt x="1216" y="8207"/>
                  </a:lnTo>
                  <a:lnTo>
                    <a:pt x="1156" y="8207"/>
                  </a:lnTo>
                  <a:cubicBezTo>
                    <a:pt x="1156" y="8207"/>
                    <a:pt x="1095" y="8177"/>
                    <a:pt x="1125" y="8146"/>
                  </a:cubicBezTo>
                  <a:lnTo>
                    <a:pt x="1125" y="8146"/>
                  </a:lnTo>
                  <a:cubicBezTo>
                    <a:pt x="1149" y="8162"/>
                    <a:pt x="1162" y="8168"/>
                    <a:pt x="1170" y="8168"/>
                  </a:cubicBezTo>
                  <a:cubicBezTo>
                    <a:pt x="1188" y="8168"/>
                    <a:pt x="1178" y="8140"/>
                    <a:pt x="1196" y="8140"/>
                  </a:cubicBezTo>
                  <a:cubicBezTo>
                    <a:pt x="1201" y="8140"/>
                    <a:pt x="1207" y="8142"/>
                    <a:pt x="1216" y="8146"/>
                  </a:cubicBezTo>
                  <a:lnTo>
                    <a:pt x="1247" y="8146"/>
                  </a:lnTo>
                  <a:cubicBezTo>
                    <a:pt x="1247" y="8116"/>
                    <a:pt x="1247" y="8116"/>
                    <a:pt x="1186" y="8116"/>
                  </a:cubicBezTo>
                  <a:cubicBezTo>
                    <a:pt x="1171" y="8101"/>
                    <a:pt x="1194" y="8101"/>
                    <a:pt x="1213" y="8101"/>
                  </a:cubicBezTo>
                  <a:cubicBezTo>
                    <a:pt x="1232" y="8101"/>
                    <a:pt x="1247" y="8101"/>
                    <a:pt x="1216" y="8086"/>
                  </a:cubicBezTo>
                  <a:lnTo>
                    <a:pt x="1216" y="8086"/>
                  </a:lnTo>
                  <a:cubicBezTo>
                    <a:pt x="1207" y="8094"/>
                    <a:pt x="1196" y="8098"/>
                    <a:pt x="1185" y="8098"/>
                  </a:cubicBezTo>
                  <a:cubicBezTo>
                    <a:pt x="1158" y="8098"/>
                    <a:pt x="1134" y="8077"/>
                    <a:pt x="1156" y="8055"/>
                  </a:cubicBezTo>
                  <a:lnTo>
                    <a:pt x="1156" y="8055"/>
                  </a:lnTo>
                  <a:cubicBezTo>
                    <a:pt x="1156" y="8055"/>
                    <a:pt x="1168" y="8055"/>
                    <a:pt x="1177" y="8063"/>
                  </a:cubicBezTo>
                  <a:lnTo>
                    <a:pt x="1177" y="8063"/>
                  </a:lnTo>
                  <a:cubicBezTo>
                    <a:pt x="1177" y="8032"/>
                    <a:pt x="1210" y="7994"/>
                    <a:pt x="1186" y="7994"/>
                  </a:cubicBezTo>
                  <a:lnTo>
                    <a:pt x="1247" y="7994"/>
                  </a:lnTo>
                  <a:cubicBezTo>
                    <a:pt x="1232" y="7964"/>
                    <a:pt x="1239" y="7964"/>
                    <a:pt x="1243" y="7964"/>
                  </a:cubicBezTo>
                  <a:cubicBezTo>
                    <a:pt x="1247" y="7964"/>
                    <a:pt x="1247" y="7964"/>
                    <a:pt x="1216" y="7934"/>
                  </a:cubicBezTo>
                  <a:lnTo>
                    <a:pt x="1277" y="7934"/>
                  </a:lnTo>
                  <a:lnTo>
                    <a:pt x="1216" y="7903"/>
                  </a:lnTo>
                  <a:lnTo>
                    <a:pt x="1246" y="7893"/>
                  </a:lnTo>
                  <a:lnTo>
                    <a:pt x="1246" y="7893"/>
                  </a:lnTo>
                  <a:cubicBezTo>
                    <a:pt x="1246" y="7897"/>
                    <a:pt x="1247" y="7900"/>
                    <a:pt x="1247" y="7903"/>
                  </a:cubicBezTo>
                  <a:lnTo>
                    <a:pt x="1307" y="7873"/>
                  </a:lnTo>
                  <a:lnTo>
                    <a:pt x="1246" y="7893"/>
                  </a:lnTo>
                  <a:lnTo>
                    <a:pt x="1246" y="7893"/>
                  </a:lnTo>
                  <a:cubicBezTo>
                    <a:pt x="1241" y="7867"/>
                    <a:pt x="1220" y="7842"/>
                    <a:pt x="1247" y="7842"/>
                  </a:cubicBezTo>
                  <a:lnTo>
                    <a:pt x="1307" y="7842"/>
                  </a:lnTo>
                  <a:cubicBezTo>
                    <a:pt x="1277" y="7812"/>
                    <a:pt x="1399" y="7812"/>
                    <a:pt x="1338" y="7751"/>
                  </a:cubicBezTo>
                  <a:lnTo>
                    <a:pt x="1368" y="7751"/>
                  </a:lnTo>
                  <a:cubicBezTo>
                    <a:pt x="1277" y="7721"/>
                    <a:pt x="1459" y="7751"/>
                    <a:pt x="1368" y="7690"/>
                  </a:cubicBezTo>
                  <a:lnTo>
                    <a:pt x="1429" y="7690"/>
                  </a:lnTo>
                  <a:lnTo>
                    <a:pt x="1414" y="7675"/>
                  </a:lnTo>
                  <a:lnTo>
                    <a:pt x="1414" y="7675"/>
                  </a:lnTo>
                  <a:lnTo>
                    <a:pt x="1368" y="7660"/>
                  </a:lnTo>
                  <a:lnTo>
                    <a:pt x="1399" y="7660"/>
                  </a:lnTo>
                  <a:lnTo>
                    <a:pt x="1414" y="7675"/>
                  </a:lnTo>
                  <a:lnTo>
                    <a:pt x="1414" y="7675"/>
                  </a:lnTo>
                  <a:lnTo>
                    <a:pt x="1459" y="7690"/>
                  </a:lnTo>
                  <a:lnTo>
                    <a:pt x="1399" y="7660"/>
                  </a:lnTo>
                  <a:lnTo>
                    <a:pt x="1429" y="7660"/>
                  </a:lnTo>
                  <a:lnTo>
                    <a:pt x="1399" y="7630"/>
                  </a:lnTo>
                  <a:cubicBezTo>
                    <a:pt x="1520" y="7630"/>
                    <a:pt x="1429" y="7599"/>
                    <a:pt x="1551" y="7569"/>
                  </a:cubicBezTo>
                  <a:lnTo>
                    <a:pt x="1459" y="7569"/>
                  </a:lnTo>
                  <a:cubicBezTo>
                    <a:pt x="1277" y="7478"/>
                    <a:pt x="1581" y="7417"/>
                    <a:pt x="1490" y="7295"/>
                  </a:cubicBezTo>
                  <a:lnTo>
                    <a:pt x="1490" y="7295"/>
                  </a:lnTo>
                  <a:lnTo>
                    <a:pt x="1581" y="7326"/>
                  </a:lnTo>
                  <a:lnTo>
                    <a:pt x="1490" y="7265"/>
                  </a:lnTo>
                  <a:cubicBezTo>
                    <a:pt x="1551" y="7265"/>
                    <a:pt x="1551" y="7295"/>
                    <a:pt x="1581" y="7295"/>
                  </a:cubicBezTo>
                  <a:cubicBezTo>
                    <a:pt x="1551" y="7235"/>
                    <a:pt x="1490" y="7265"/>
                    <a:pt x="1459" y="7204"/>
                  </a:cubicBezTo>
                  <a:cubicBezTo>
                    <a:pt x="1520" y="7204"/>
                    <a:pt x="1520" y="7235"/>
                    <a:pt x="1551" y="7235"/>
                  </a:cubicBezTo>
                  <a:cubicBezTo>
                    <a:pt x="1520" y="7204"/>
                    <a:pt x="1490" y="7113"/>
                    <a:pt x="1520" y="7113"/>
                  </a:cubicBezTo>
                  <a:cubicBezTo>
                    <a:pt x="1520" y="7083"/>
                    <a:pt x="1520" y="7083"/>
                    <a:pt x="1490" y="7083"/>
                  </a:cubicBezTo>
                  <a:cubicBezTo>
                    <a:pt x="1490" y="7052"/>
                    <a:pt x="1520" y="7022"/>
                    <a:pt x="1520" y="6991"/>
                  </a:cubicBezTo>
                  <a:cubicBezTo>
                    <a:pt x="1551" y="6991"/>
                    <a:pt x="1551" y="7022"/>
                    <a:pt x="1551" y="7022"/>
                  </a:cubicBezTo>
                  <a:cubicBezTo>
                    <a:pt x="1551" y="7022"/>
                    <a:pt x="1581" y="6991"/>
                    <a:pt x="1551" y="6991"/>
                  </a:cubicBezTo>
                  <a:lnTo>
                    <a:pt x="1611" y="6991"/>
                  </a:lnTo>
                  <a:cubicBezTo>
                    <a:pt x="1611" y="6991"/>
                    <a:pt x="1581" y="6931"/>
                    <a:pt x="1642" y="6931"/>
                  </a:cubicBezTo>
                  <a:cubicBezTo>
                    <a:pt x="1611" y="6931"/>
                    <a:pt x="1581" y="6931"/>
                    <a:pt x="1581" y="6900"/>
                  </a:cubicBezTo>
                  <a:cubicBezTo>
                    <a:pt x="1672" y="6900"/>
                    <a:pt x="1551" y="6839"/>
                    <a:pt x="1611" y="6809"/>
                  </a:cubicBezTo>
                  <a:lnTo>
                    <a:pt x="1611" y="6809"/>
                  </a:lnTo>
                  <a:cubicBezTo>
                    <a:pt x="1611" y="6809"/>
                    <a:pt x="1611" y="6839"/>
                    <a:pt x="1611" y="6839"/>
                  </a:cubicBezTo>
                  <a:cubicBezTo>
                    <a:pt x="1642" y="6809"/>
                    <a:pt x="1611" y="6809"/>
                    <a:pt x="1581" y="6779"/>
                  </a:cubicBezTo>
                  <a:lnTo>
                    <a:pt x="1611" y="6779"/>
                  </a:lnTo>
                  <a:lnTo>
                    <a:pt x="1581" y="6718"/>
                  </a:lnTo>
                  <a:cubicBezTo>
                    <a:pt x="1659" y="6718"/>
                    <a:pt x="1581" y="6651"/>
                    <a:pt x="1615" y="6651"/>
                  </a:cubicBezTo>
                  <a:cubicBezTo>
                    <a:pt x="1620" y="6651"/>
                    <a:pt x="1629" y="6653"/>
                    <a:pt x="1642" y="6657"/>
                  </a:cubicBezTo>
                  <a:cubicBezTo>
                    <a:pt x="1642" y="6642"/>
                    <a:pt x="1627" y="6642"/>
                    <a:pt x="1611" y="6642"/>
                  </a:cubicBezTo>
                  <a:cubicBezTo>
                    <a:pt x="1596" y="6642"/>
                    <a:pt x="1581" y="6642"/>
                    <a:pt x="1581" y="6627"/>
                  </a:cubicBezTo>
                  <a:cubicBezTo>
                    <a:pt x="1642" y="6627"/>
                    <a:pt x="1551" y="6596"/>
                    <a:pt x="1642" y="6596"/>
                  </a:cubicBezTo>
                  <a:lnTo>
                    <a:pt x="1703" y="6596"/>
                  </a:lnTo>
                  <a:cubicBezTo>
                    <a:pt x="1703" y="6596"/>
                    <a:pt x="1611" y="6566"/>
                    <a:pt x="1581" y="6566"/>
                  </a:cubicBezTo>
                  <a:cubicBezTo>
                    <a:pt x="1611" y="6535"/>
                    <a:pt x="1581" y="6505"/>
                    <a:pt x="1642" y="6505"/>
                  </a:cubicBezTo>
                  <a:lnTo>
                    <a:pt x="1672" y="6505"/>
                  </a:lnTo>
                  <a:cubicBezTo>
                    <a:pt x="1642" y="6444"/>
                    <a:pt x="1855" y="6444"/>
                    <a:pt x="1763" y="6383"/>
                  </a:cubicBezTo>
                  <a:lnTo>
                    <a:pt x="1794" y="6353"/>
                  </a:lnTo>
                  <a:lnTo>
                    <a:pt x="1824" y="6353"/>
                  </a:lnTo>
                  <a:lnTo>
                    <a:pt x="1763" y="6292"/>
                  </a:lnTo>
                  <a:lnTo>
                    <a:pt x="1794" y="6292"/>
                  </a:lnTo>
                  <a:cubicBezTo>
                    <a:pt x="1824" y="6262"/>
                    <a:pt x="1794" y="6201"/>
                    <a:pt x="1794" y="6171"/>
                  </a:cubicBezTo>
                  <a:lnTo>
                    <a:pt x="1824" y="6171"/>
                  </a:lnTo>
                  <a:cubicBezTo>
                    <a:pt x="1763" y="6110"/>
                    <a:pt x="1855" y="6110"/>
                    <a:pt x="1824" y="6079"/>
                  </a:cubicBezTo>
                  <a:lnTo>
                    <a:pt x="1824" y="6049"/>
                  </a:lnTo>
                  <a:lnTo>
                    <a:pt x="1885" y="6049"/>
                  </a:lnTo>
                  <a:cubicBezTo>
                    <a:pt x="1794" y="6019"/>
                    <a:pt x="1976" y="5988"/>
                    <a:pt x="1915" y="5988"/>
                  </a:cubicBezTo>
                  <a:cubicBezTo>
                    <a:pt x="1885" y="5988"/>
                    <a:pt x="1855" y="5958"/>
                    <a:pt x="1794" y="5958"/>
                  </a:cubicBezTo>
                  <a:cubicBezTo>
                    <a:pt x="1794" y="5928"/>
                    <a:pt x="1809" y="5920"/>
                    <a:pt x="1828" y="5920"/>
                  </a:cubicBezTo>
                  <a:cubicBezTo>
                    <a:pt x="1847" y="5920"/>
                    <a:pt x="1870" y="5928"/>
                    <a:pt x="1885" y="5928"/>
                  </a:cubicBezTo>
                  <a:cubicBezTo>
                    <a:pt x="1885" y="5897"/>
                    <a:pt x="1824" y="5867"/>
                    <a:pt x="1855" y="5836"/>
                  </a:cubicBezTo>
                  <a:lnTo>
                    <a:pt x="1885" y="5836"/>
                  </a:lnTo>
                  <a:cubicBezTo>
                    <a:pt x="1885" y="5836"/>
                    <a:pt x="1855" y="5806"/>
                    <a:pt x="1855" y="5806"/>
                  </a:cubicBezTo>
                  <a:lnTo>
                    <a:pt x="1885" y="5806"/>
                  </a:lnTo>
                  <a:cubicBezTo>
                    <a:pt x="1824" y="5745"/>
                    <a:pt x="1976" y="5776"/>
                    <a:pt x="1855" y="5715"/>
                  </a:cubicBezTo>
                  <a:cubicBezTo>
                    <a:pt x="1879" y="5715"/>
                    <a:pt x="1864" y="5676"/>
                    <a:pt x="1889" y="5676"/>
                  </a:cubicBezTo>
                  <a:cubicBezTo>
                    <a:pt x="1895" y="5676"/>
                    <a:pt x="1903" y="5678"/>
                    <a:pt x="1915" y="5684"/>
                  </a:cubicBezTo>
                  <a:cubicBezTo>
                    <a:pt x="1885" y="5624"/>
                    <a:pt x="1855" y="5593"/>
                    <a:pt x="1855" y="5532"/>
                  </a:cubicBezTo>
                  <a:cubicBezTo>
                    <a:pt x="1946" y="5532"/>
                    <a:pt x="1824" y="5502"/>
                    <a:pt x="1915" y="5502"/>
                  </a:cubicBezTo>
                  <a:lnTo>
                    <a:pt x="1855" y="5502"/>
                  </a:lnTo>
                  <a:cubicBezTo>
                    <a:pt x="1855" y="5411"/>
                    <a:pt x="2007" y="5350"/>
                    <a:pt x="1976" y="5259"/>
                  </a:cubicBezTo>
                  <a:cubicBezTo>
                    <a:pt x="2007" y="5168"/>
                    <a:pt x="2067" y="5076"/>
                    <a:pt x="2067" y="5016"/>
                  </a:cubicBezTo>
                  <a:cubicBezTo>
                    <a:pt x="2037" y="4985"/>
                    <a:pt x="1976" y="4924"/>
                    <a:pt x="1976" y="4894"/>
                  </a:cubicBezTo>
                  <a:lnTo>
                    <a:pt x="2007" y="4894"/>
                  </a:lnTo>
                  <a:cubicBezTo>
                    <a:pt x="1976" y="4833"/>
                    <a:pt x="1946" y="4772"/>
                    <a:pt x="1976" y="4712"/>
                  </a:cubicBezTo>
                  <a:cubicBezTo>
                    <a:pt x="1988" y="4712"/>
                    <a:pt x="2001" y="4712"/>
                    <a:pt x="2011" y="4714"/>
                  </a:cubicBezTo>
                  <a:lnTo>
                    <a:pt x="2011" y="4714"/>
                  </a:lnTo>
                  <a:cubicBezTo>
                    <a:pt x="2012" y="4695"/>
                    <a:pt x="2047" y="4681"/>
                    <a:pt x="2067" y="4681"/>
                  </a:cubicBezTo>
                  <a:lnTo>
                    <a:pt x="2007" y="4681"/>
                  </a:lnTo>
                  <a:cubicBezTo>
                    <a:pt x="1946" y="4651"/>
                    <a:pt x="2007" y="4651"/>
                    <a:pt x="2067" y="4620"/>
                  </a:cubicBezTo>
                  <a:lnTo>
                    <a:pt x="2007" y="4590"/>
                  </a:lnTo>
                  <a:lnTo>
                    <a:pt x="2067" y="4590"/>
                  </a:lnTo>
                  <a:cubicBezTo>
                    <a:pt x="2037" y="4560"/>
                    <a:pt x="2037" y="4529"/>
                    <a:pt x="1946" y="4499"/>
                  </a:cubicBezTo>
                  <a:lnTo>
                    <a:pt x="2037" y="4499"/>
                  </a:lnTo>
                  <a:lnTo>
                    <a:pt x="2067" y="4408"/>
                  </a:lnTo>
                  <a:lnTo>
                    <a:pt x="2037" y="4408"/>
                  </a:lnTo>
                  <a:cubicBezTo>
                    <a:pt x="1976" y="4408"/>
                    <a:pt x="1946" y="4377"/>
                    <a:pt x="1946" y="4347"/>
                  </a:cubicBezTo>
                  <a:lnTo>
                    <a:pt x="1946" y="4347"/>
                  </a:lnTo>
                  <a:cubicBezTo>
                    <a:pt x="1966" y="4357"/>
                    <a:pt x="1983" y="4364"/>
                    <a:pt x="1998" y="4368"/>
                  </a:cubicBezTo>
                  <a:lnTo>
                    <a:pt x="1998" y="4368"/>
                  </a:lnTo>
                  <a:cubicBezTo>
                    <a:pt x="1971" y="4336"/>
                    <a:pt x="1949" y="4286"/>
                    <a:pt x="1976" y="4286"/>
                  </a:cubicBezTo>
                  <a:lnTo>
                    <a:pt x="2007" y="4317"/>
                  </a:lnTo>
                  <a:cubicBezTo>
                    <a:pt x="1976" y="4286"/>
                    <a:pt x="2098" y="4286"/>
                    <a:pt x="2098" y="4256"/>
                  </a:cubicBezTo>
                  <a:cubicBezTo>
                    <a:pt x="2037" y="4225"/>
                    <a:pt x="2098" y="4225"/>
                    <a:pt x="1976" y="4195"/>
                  </a:cubicBezTo>
                  <a:cubicBezTo>
                    <a:pt x="1976" y="4185"/>
                    <a:pt x="1983" y="4181"/>
                    <a:pt x="1993" y="4181"/>
                  </a:cubicBezTo>
                  <a:cubicBezTo>
                    <a:pt x="2013" y="4181"/>
                    <a:pt x="2047" y="4195"/>
                    <a:pt x="2067" y="4195"/>
                  </a:cubicBezTo>
                  <a:cubicBezTo>
                    <a:pt x="2007" y="4165"/>
                    <a:pt x="2037" y="4134"/>
                    <a:pt x="2098" y="4134"/>
                  </a:cubicBezTo>
                  <a:cubicBezTo>
                    <a:pt x="1946" y="4104"/>
                    <a:pt x="2159" y="4043"/>
                    <a:pt x="2037" y="4043"/>
                  </a:cubicBezTo>
                  <a:lnTo>
                    <a:pt x="2128" y="4013"/>
                  </a:lnTo>
                  <a:cubicBezTo>
                    <a:pt x="2067" y="4013"/>
                    <a:pt x="2007" y="3982"/>
                    <a:pt x="1976" y="3982"/>
                  </a:cubicBezTo>
                  <a:cubicBezTo>
                    <a:pt x="2037" y="3952"/>
                    <a:pt x="2098" y="3952"/>
                    <a:pt x="2128" y="3952"/>
                  </a:cubicBezTo>
                  <a:lnTo>
                    <a:pt x="2007" y="3952"/>
                  </a:lnTo>
                  <a:cubicBezTo>
                    <a:pt x="2159" y="3830"/>
                    <a:pt x="2067" y="3678"/>
                    <a:pt x="2189" y="3557"/>
                  </a:cubicBezTo>
                  <a:cubicBezTo>
                    <a:pt x="2159" y="3496"/>
                    <a:pt x="2128" y="3435"/>
                    <a:pt x="2159" y="3344"/>
                  </a:cubicBezTo>
                  <a:lnTo>
                    <a:pt x="2159" y="3344"/>
                  </a:lnTo>
                  <a:lnTo>
                    <a:pt x="2159" y="3374"/>
                  </a:lnTo>
                  <a:lnTo>
                    <a:pt x="2189" y="3313"/>
                  </a:lnTo>
                  <a:lnTo>
                    <a:pt x="2128" y="3344"/>
                  </a:lnTo>
                  <a:cubicBezTo>
                    <a:pt x="2128" y="3313"/>
                    <a:pt x="2098" y="3313"/>
                    <a:pt x="2098" y="3313"/>
                  </a:cubicBezTo>
                  <a:cubicBezTo>
                    <a:pt x="2159" y="3222"/>
                    <a:pt x="2250" y="3131"/>
                    <a:pt x="2189" y="3040"/>
                  </a:cubicBezTo>
                  <a:cubicBezTo>
                    <a:pt x="2056" y="2987"/>
                    <a:pt x="2250" y="3003"/>
                    <a:pt x="2238" y="2967"/>
                  </a:cubicBezTo>
                  <a:lnTo>
                    <a:pt x="2238" y="2967"/>
                  </a:lnTo>
                  <a:cubicBezTo>
                    <a:pt x="2244" y="2974"/>
                    <a:pt x="2250" y="2979"/>
                    <a:pt x="2250" y="2979"/>
                  </a:cubicBezTo>
                  <a:cubicBezTo>
                    <a:pt x="2219" y="2918"/>
                    <a:pt x="2189" y="2888"/>
                    <a:pt x="2098" y="2797"/>
                  </a:cubicBezTo>
                  <a:lnTo>
                    <a:pt x="2098" y="2797"/>
                  </a:lnTo>
                  <a:cubicBezTo>
                    <a:pt x="2128" y="2803"/>
                    <a:pt x="2146" y="2805"/>
                    <a:pt x="2157" y="2805"/>
                  </a:cubicBezTo>
                  <a:cubicBezTo>
                    <a:pt x="2199" y="2805"/>
                    <a:pt x="2116" y="2766"/>
                    <a:pt x="2189" y="2766"/>
                  </a:cubicBezTo>
                  <a:lnTo>
                    <a:pt x="2128" y="2766"/>
                  </a:lnTo>
                  <a:cubicBezTo>
                    <a:pt x="2159" y="2766"/>
                    <a:pt x="2189" y="2736"/>
                    <a:pt x="2219" y="2736"/>
                  </a:cubicBezTo>
                  <a:lnTo>
                    <a:pt x="2159" y="2706"/>
                  </a:lnTo>
                  <a:lnTo>
                    <a:pt x="2219" y="2706"/>
                  </a:lnTo>
                  <a:cubicBezTo>
                    <a:pt x="2219" y="2675"/>
                    <a:pt x="2189" y="2584"/>
                    <a:pt x="2311" y="2584"/>
                  </a:cubicBezTo>
                  <a:cubicBezTo>
                    <a:pt x="2219" y="2493"/>
                    <a:pt x="2250" y="2371"/>
                    <a:pt x="2280" y="2250"/>
                  </a:cubicBezTo>
                  <a:cubicBezTo>
                    <a:pt x="2250" y="2219"/>
                    <a:pt x="2250" y="2189"/>
                    <a:pt x="2219" y="2189"/>
                  </a:cubicBezTo>
                  <a:lnTo>
                    <a:pt x="2311" y="2158"/>
                  </a:lnTo>
                  <a:cubicBezTo>
                    <a:pt x="2280" y="2128"/>
                    <a:pt x="2189" y="2098"/>
                    <a:pt x="2250" y="2067"/>
                  </a:cubicBezTo>
                  <a:cubicBezTo>
                    <a:pt x="2250" y="2067"/>
                    <a:pt x="2280" y="2037"/>
                    <a:pt x="2219" y="2006"/>
                  </a:cubicBezTo>
                  <a:cubicBezTo>
                    <a:pt x="2219" y="1985"/>
                    <a:pt x="2250" y="1963"/>
                    <a:pt x="2289" y="1963"/>
                  </a:cubicBezTo>
                  <a:cubicBezTo>
                    <a:pt x="2295" y="1963"/>
                    <a:pt x="2302" y="1964"/>
                    <a:pt x="2308" y="1965"/>
                  </a:cubicBezTo>
                  <a:lnTo>
                    <a:pt x="2308" y="1965"/>
                  </a:lnTo>
                  <a:cubicBezTo>
                    <a:pt x="2254" y="1939"/>
                    <a:pt x="2371" y="1915"/>
                    <a:pt x="2371" y="1915"/>
                  </a:cubicBezTo>
                  <a:cubicBezTo>
                    <a:pt x="2371" y="1915"/>
                    <a:pt x="2766" y="487"/>
                    <a:pt x="2128" y="92"/>
                  </a:cubicBezTo>
                  <a:cubicBezTo>
                    <a:pt x="2080" y="92"/>
                    <a:pt x="2050" y="53"/>
                    <a:pt x="1994" y="53"/>
                  </a:cubicBezTo>
                  <a:cubicBezTo>
                    <a:pt x="1980" y="53"/>
                    <a:pt x="1964" y="55"/>
                    <a:pt x="1946" y="61"/>
                  </a:cubicBezTo>
                  <a:cubicBezTo>
                    <a:pt x="1946" y="31"/>
                    <a:pt x="2037" y="31"/>
                    <a:pt x="19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8" name="Google Shape;15108;p67"/>
            <p:cNvSpPr/>
            <p:nvPr/>
          </p:nvSpPr>
          <p:spPr>
            <a:xfrm>
              <a:off x="8159128" y="2074940"/>
              <a:ext cx="1337" cy="668"/>
            </a:xfrm>
            <a:custGeom>
              <a:avLst/>
              <a:gdLst/>
              <a:ahLst/>
              <a:cxnLst/>
              <a:rect l="l" t="t" r="r" b="b"/>
              <a:pathLst>
                <a:path w="62" h="31" extrusionOk="0">
                  <a:moveTo>
                    <a:pt x="1" y="0"/>
                  </a:moveTo>
                  <a:lnTo>
                    <a:pt x="31" y="31"/>
                  </a:lnTo>
                  <a:lnTo>
                    <a:pt x="61" y="31"/>
                  </a:lnTo>
                  <a:cubicBezTo>
                    <a:pt x="31" y="31"/>
                    <a:pt x="1" y="1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09" name="Google Shape;15109;p67"/>
            <p:cNvSpPr/>
            <p:nvPr/>
          </p:nvSpPr>
          <p:spPr>
            <a:xfrm>
              <a:off x="8162405" y="2058555"/>
              <a:ext cx="690" cy="22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3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0" name="Google Shape;15110;p67"/>
            <p:cNvSpPr/>
            <p:nvPr/>
          </p:nvSpPr>
          <p:spPr>
            <a:xfrm>
              <a:off x="8160443" y="2054609"/>
              <a:ext cx="1337" cy="22"/>
            </a:xfrm>
            <a:custGeom>
              <a:avLst/>
              <a:gdLst/>
              <a:ahLst/>
              <a:cxnLst/>
              <a:rect l="l" t="t" r="r" b="b"/>
              <a:pathLst>
                <a:path w="62" h="1" extrusionOk="0">
                  <a:moveTo>
                    <a:pt x="0" y="1"/>
                  </a:moveTo>
                  <a:cubicBezTo>
                    <a:pt x="31" y="1"/>
                    <a:pt x="31" y="1"/>
                    <a:pt x="61" y="1"/>
                  </a:cubicBezTo>
                  <a:cubicBezTo>
                    <a:pt x="31" y="1"/>
                    <a:pt x="31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1" name="Google Shape;15111;p67"/>
            <p:cNvSpPr/>
            <p:nvPr/>
          </p:nvSpPr>
          <p:spPr>
            <a:xfrm>
              <a:off x="8161759" y="2085418"/>
              <a:ext cx="668" cy="668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0" y="0"/>
                  </a:moveTo>
                  <a:cubicBezTo>
                    <a:pt x="31" y="0"/>
                    <a:pt x="31" y="31"/>
                    <a:pt x="31" y="31"/>
                  </a:cubicBezTo>
                  <a:cubicBezTo>
                    <a:pt x="31" y="0"/>
                    <a:pt x="31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2" name="Google Shape;15112;p67"/>
            <p:cNvSpPr/>
            <p:nvPr/>
          </p:nvSpPr>
          <p:spPr>
            <a:xfrm>
              <a:off x="8157813" y="2112282"/>
              <a:ext cx="690" cy="22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1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31" y="1"/>
                    <a:pt x="3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3" name="Google Shape;15113;p67"/>
            <p:cNvSpPr/>
            <p:nvPr/>
          </p:nvSpPr>
          <p:spPr>
            <a:xfrm>
              <a:off x="8160443" y="2110967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4" name="Google Shape;15114;p67"/>
            <p:cNvSpPr/>
            <p:nvPr/>
          </p:nvSpPr>
          <p:spPr>
            <a:xfrm>
              <a:off x="8162405" y="2078864"/>
              <a:ext cx="690" cy="668"/>
            </a:xfrm>
            <a:custGeom>
              <a:avLst/>
              <a:gdLst/>
              <a:ahLst/>
              <a:cxnLst/>
              <a:rect l="l" t="t" r="r" b="b"/>
              <a:pathLst>
                <a:path w="32" h="31" extrusionOk="0">
                  <a:moveTo>
                    <a:pt x="1" y="1"/>
                  </a:moveTo>
                  <a:cubicBezTo>
                    <a:pt x="1" y="1"/>
                    <a:pt x="1" y="31"/>
                    <a:pt x="31" y="31"/>
                  </a:cubicBezTo>
                  <a:cubicBezTo>
                    <a:pt x="31" y="1"/>
                    <a:pt x="3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5" name="Google Shape;15115;p67"/>
            <p:cNvSpPr/>
            <p:nvPr/>
          </p:nvSpPr>
          <p:spPr>
            <a:xfrm>
              <a:off x="8160443" y="211032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6" name="Google Shape;15116;p67"/>
            <p:cNvSpPr/>
            <p:nvPr/>
          </p:nvSpPr>
          <p:spPr>
            <a:xfrm>
              <a:off x="8157813" y="2112282"/>
              <a:ext cx="22" cy="69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7" name="Google Shape;15117;p67"/>
            <p:cNvSpPr/>
            <p:nvPr/>
          </p:nvSpPr>
          <p:spPr>
            <a:xfrm>
              <a:off x="8162405" y="2095250"/>
              <a:ext cx="690" cy="668"/>
            </a:xfrm>
            <a:custGeom>
              <a:avLst/>
              <a:gdLst/>
              <a:ahLst/>
              <a:cxnLst/>
              <a:rect l="l" t="t" r="r" b="b"/>
              <a:pathLst>
                <a:path w="32" h="31" extrusionOk="0">
                  <a:moveTo>
                    <a:pt x="31" y="31"/>
                  </a:moveTo>
                  <a:lnTo>
                    <a:pt x="31" y="31"/>
                  </a:lnTo>
                  <a:cubicBezTo>
                    <a:pt x="1" y="0"/>
                    <a:pt x="31" y="31"/>
                    <a:pt x="31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8" name="Google Shape;15118;p67"/>
            <p:cNvSpPr/>
            <p:nvPr/>
          </p:nvSpPr>
          <p:spPr>
            <a:xfrm>
              <a:off x="8157813" y="2108358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19" name="Google Shape;15119;p67"/>
            <p:cNvSpPr/>
            <p:nvPr/>
          </p:nvSpPr>
          <p:spPr>
            <a:xfrm>
              <a:off x="8156519" y="2114244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30" y="1"/>
                  </a:moveTo>
                  <a:cubicBezTo>
                    <a:pt x="30" y="1"/>
                    <a:pt x="30" y="1"/>
                    <a:pt x="30" y="1"/>
                  </a:cubicBezTo>
                  <a:lnTo>
                    <a:pt x="0" y="1"/>
                  </a:lnTo>
                  <a:cubicBezTo>
                    <a:pt x="30" y="1"/>
                    <a:pt x="30" y="1"/>
                    <a:pt x="3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0" name="Google Shape;15120;p67"/>
            <p:cNvSpPr/>
            <p:nvPr/>
          </p:nvSpPr>
          <p:spPr>
            <a:xfrm>
              <a:off x="8160443" y="2101136"/>
              <a:ext cx="1337" cy="22"/>
            </a:xfrm>
            <a:custGeom>
              <a:avLst/>
              <a:gdLst/>
              <a:ahLst/>
              <a:cxnLst/>
              <a:rect l="l" t="t" r="r" b="b"/>
              <a:pathLst>
                <a:path w="62" h="1" extrusionOk="0">
                  <a:moveTo>
                    <a:pt x="0" y="1"/>
                  </a:moveTo>
                  <a:cubicBezTo>
                    <a:pt x="31" y="1"/>
                    <a:pt x="31" y="1"/>
                    <a:pt x="61" y="1"/>
                  </a:cubicBezTo>
                  <a:cubicBezTo>
                    <a:pt x="61" y="1"/>
                    <a:pt x="31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1" name="Google Shape;15121;p67"/>
            <p:cNvSpPr/>
            <p:nvPr/>
          </p:nvSpPr>
          <p:spPr>
            <a:xfrm>
              <a:off x="8276436" y="2021191"/>
              <a:ext cx="22" cy="69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0" y="3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2" name="Google Shape;15122;p67"/>
            <p:cNvSpPr/>
            <p:nvPr/>
          </p:nvSpPr>
          <p:spPr>
            <a:xfrm>
              <a:off x="8259403" y="201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3" name="Google Shape;15123;p67"/>
            <p:cNvSpPr/>
            <p:nvPr/>
          </p:nvSpPr>
          <p:spPr>
            <a:xfrm>
              <a:off x="8286914" y="2023153"/>
              <a:ext cx="690" cy="22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3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4" name="Google Shape;15124;p67"/>
            <p:cNvSpPr/>
            <p:nvPr/>
          </p:nvSpPr>
          <p:spPr>
            <a:xfrm>
              <a:off x="8222708" y="2015004"/>
              <a:ext cx="668" cy="323"/>
            </a:xfrm>
            <a:custGeom>
              <a:avLst/>
              <a:gdLst/>
              <a:ahLst/>
              <a:cxnLst/>
              <a:rect l="l" t="t" r="r" b="b"/>
              <a:pathLst>
                <a:path w="31" h="15" extrusionOk="0">
                  <a:moveTo>
                    <a:pt x="1" y="1"/>
                  </a:moveTo>
                  <a:cubicBezTo>
                    <a:pt x="0" y="1"/>
                    <a:pt x="0" y="4"/>
                    <a:pt x="0" y="14"/>
                  </a:cubicBezTo>
                  <a:lnTo>
                    <a:pt x="30" y="14"/>
                  </a:lnTo>
                  <a:cubicBezTo>
                    <a:pt x="10" y="14"/>
                    <a:pt x="3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5" name="Google Shape;15125;p67"/>
            <p:cNvSpPr/>
            <p:nvPr/>
          </p:nvSpPr>
          <p:spPr>
            <a:xfrm>
              <a:off x="8244333" y="2017267"/>
              <a:ext cx="22" cy="668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0" y="0"/>
                  </a:moveTo>
                  <a:cubicBezTo>
                    <a:pt x="0" y="0"/>
                    <a:pt x="0" y="0"/>
                    <a:pt x="0" y="31"/>
                  </a:cubicBezTo>
                  <a:cubicBezTo>
                    <a:pt x="0" y="31"/>
                    <a:pt x="0" y="31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6" name="Google Shape;15126;p67"/>
            <p:cNvSpPr/>
            <p:nvPr/>
          </p:nvSpPr>
          <p:spPr>
            <a:xfrm>
              <a:off x="8292153" y="2036930"/>
              <a:ext cx="690" cy="668"/>
            </a:xfrm>
            <a:custGeom>
              <a:avLst/>
              <a:gdLst/>
              <a:ahLst/>
              <a:cxnLst/>
              <a:rect l="l" t="t" r="r" b="b"/>
              <a:pathLst>
                <a:path w="32" h="31" extrusionOk="0">
                  <a:moveTo>
                    <a:pt x="31" y="31"/>
                  </a:moveTo>
                  <a:lnTo>
                    <a:pt x="1" y="0"/>
                  </a:lnTo>
                  <a:cubicBezTo>
                    <a:pt x="1" y="0"/>
                    <a:pt x="31" y="31"/>
                    <a:pt x="31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7" name="Google Shape;15127;p67"/>
            <p:cNvSpPr/>
            <p:nvPr/>
          </p:nvSpPr>
          <p:spPr>
            <a:xfrm>
              <a:off x="8302653" y="203298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8" name="Google Shape;15128;p67"/>
            <p:cNvSpPr/>
            <p:nvPr/>
          </p:nvSpPr>
          <p:spPr>
            <a:xfrm>
              <a:off x="8298707" y="2029707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29" name="Google Shape;15129;p67"/>
            <p:cNvSpPr/>
            <p:nvPr/>
          </p:nvSpPr>
          <p:spPr>
            <a:xfrm>
              <a:off x="8298060" y="2029707"/>
              <a:ext cx="668" cy="690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31" y="1"/>
                  </a:moveTo>
                  <a:cubicBezTo>
                    <a:pt x="31" y="1"/>
                    <a:pt x="1" y="1"/>
                    <a:pt x="1" y="31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0" name="Google Shape;15130;p67"/>
            <p:cNvSpPr/>
            <p:nvPr/>
          </p:nvSpPr>
          <p:spPr>
            <a:xfrm>
              <a:off x="8090977" y="2031023"/>
              <a:ext cx="668" cy="1337"/>
            </a:xfrm>
            <a:custGeom>
              <a:avLst/>
              <a:gdLst/>
              <a:ahLst/>
              <a:cxnLst/>
              <a:rect l="l" t="t" r="r" b="b"/>
              <a:pathLst>
                <a:path w="31" h="62" extrusionOk="0">
                  <a:moveTo>
                    <a:pt x="31" y="1"/>
                  </a:moveTo>
                  <a:cubicBezTo>
                    <a:pt x="0" y="1"/>
                    <a:pt x="0" y="31"/>
                    <a:pt x="0" y="61"/>
                  </a:cubicBezTo>
                  <a:lnTo>
                    <a:pt x="31" y="1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1" name="Google Shape;15131;p67"/>
            <p:cNvSpPr/>
            <p:nvPr/>
          </p:nvSpPr>
          <p:spPr>
            <a:xfrm>
              <a:off x="8189937" y="2015952"/>
              <a:ext cx="22" cy="668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0" y="31"/>
                  </a:moveTo>
                  <a:lnTo>
                    <a:pt x="0" y="1"/>
                  </a:lnTo>
                  <a:cubicBezTo>
                    <a:pt x="0" y="31"/>
                    <a:pt x="0" y="31"/>
                    <a:pt x="0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2" name="Google Shape;15132;p67"/>
            <p:cNvSpPr/>
            <p:nvPr/>
          </p:nvSpPr>
          <p:spPr>
            <a:xfrm>
              <a:off x="8091624" y="2039539"/>
              <a:ext cx="690" cy="22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1" y="1"/>
                  </a:moveTo>
                  <a:lnTo>
                    <a:pt x="1" y="1"/>
                  </a:lnTo>
                  <a:cubicBezTo>
                    <a:pt x="31" y="1"/>
                    <a:pt x="31" y="1"/>
                    <a:pt x="3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3" name="Google Shape;15133;p67"/>
            <p:cNvSpPr/>
            <p:nvPr/>
          </p:nvSpPr>
          <p:spPr>
            <a:xfrm>
              <a:off x="8286267" y="2040207"/>
              <a:ext cx="1337" cy="1315"/>
            </a:xfrm>
            <a:custGeom>
              <a:avLst/>
              <a:gdLst/>
              <a:ahLst/>
              <a:cxnLst/>
              <a:rect l="l" t="t" r="r" b="b"/>
              <a:pathLst>
                <a:path w="62" h="61" extrusionOk="0">
                  <a:moveTo>
                    <a:pt x="61" y="0"/>
                  </a:moveTo>
                  <a:cubicBezTo>
                    <a:pt x="46" y="31"/>
                    <a:pt x="31" y="31"/>
                    <a:pt x="19" y="31"/>
                  </a:cubicBezTo>
                  <a:cubicBezTo>
                    <a:pt x="8" y="31"/>
                    <a:pt x="0" y="31"/>
                    <a:pt x="0" y="61"/>
                  </a:cubicBezTo>
                  <a:cubicBezTo>
                    <a:pt x="31" y="31"/>
                    <a:pt x="61" y="61"/>
                    <a:pt x="6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4" name="Google Shape;15134;p67"/>
            <p:cNvSpPr/>
            <p:nvPr/>
          </p:nvSpPr>
          <p:spPr>
            <a:xfrm>
              <a:off x="8185345" y="2053962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31" y="1"/>
                  </a:moveTo>
                  <a:lnTo>
                    <a:pt x="0" y="1"/>
                  </a:lnTo>
                  <a:cubicBezTo>
                    <a:pt x="0" y="1"/>
                    <a:pt x="0" y="1"/>
                    <a:pt x="3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5" name="Google Shape;15135;p67"/>
            <p:cNvSpPr/>
            <p:nvPr/>
          </p:nvSpPr>
          <p:spPr>
            <a:xfrm>
              <a:off x="8092292" y="2039539"/>
              <a:ext cx="22" cy="69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0" y="1"/>
                  </a:moveTo>
                  <a:lnTo>
                    <a:pt x="0" y="3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6" name="Google Shape;15136;p67"/>
            <p:cNvSpPr/>
            <p:nvPr/>
          </p:nvSpPr>
          <p:spPr>
            <a:xfrm>
              <a:off x="8155851" y="2018583"/>
              <a:ext cx="22" cy="668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1" y="31"/>
                  </a:moveTo>
                  <a:lnTo>
                    <a:pt x="1" y="31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7" name="Google Shape;15137;p67"/>
            <p:cNvSpPr/>
            <p:nvPr/>
          </p:nvSpPr>
          <p:spPr>
            <a:xfrm>
              <a:off x="8153889" y="2017267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8" name="Google Shape;15138;p67"/>
            <p:cNvSpPr/>
            <p:nvPr/>
          </p:nvSpPr>
          <p:spPr>
            <a:xfrm>
              <a:off x="8090330" y="2032338"/>
              <a:ext cx="668" cy="668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30" y="0"/>
                  </a:moveTo>
                  <a:lnTo>
                    <a:pt x="0" y="31"/>
                  </a:lnTo>
                  <a:cubicBezTo>
                    <a:pt x="30" y="31"/>
                    <a:pt x="30" y="31"/>
                    <a:pt x="3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39" name="Google Shape;15139;p67"/>
            <p:cNvSpPr/>
            <p:nvPr/>
          </p:nvSpPr>
          <p:spPr>
            <a:xfrm>
              <a:off x="8134227" y="202054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0" name="Google Shape;15140;p67"/>
            <p:cNvSpPr/>
            <p:nvPr/>
          </p:nvSpPr>
          <p:spPr>
            <a:xfrm>
              <a:off x="8246295" y="2017267"/>
              <a:ext cx="22" cy="668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0" y="3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0"/>
                    <a:pt x="0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1" name="Google Shape;15141;p67"/>
            <p:cNvSpPr/>
            <p:nvPr/>
          </p:nvSpPr>
          <p:spPr>
            <a:xfrm>
              <a:off x="8233833" y="2044131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2" name="Google Shape;15142;p67"/>
            <p:cNvSpPr/>
            <p:nvPr/>
          </p:nvSpPr>
          <p:spPr>
            <a:xfrm>
              <a:off x="8233833" y="2042816"/>
              <a:ext cx="690" cy="1337"/>
            </a:xfrm>
            <a:custGeom>
              <a:avLst/>
              <a:gdLst/>
              <a:ahLst/>
              <a:cxnLst/>
              <a:rect l="l" t="t" r="r" b="b"/>
              <a:pathLst>
                <a:path w="32" h="62" extrusionOk="0">
                  <a:moveTo>
                    <a:pt x="31" y="1"/>
                  </a:moveTo>
                  <a:cubicBezTo>
                    <a:pt x="31" y="1"/>
                    <a:pt x="1" y="31"/>
                    <a:pt x="1" y="62"/>
                  </a:cubicBezTo>
                  <a:cubicBezTo>
                    <a:pt x="1" y="62"/>
                    <a:pt x="31" y="62"/>
                    <a:pt x="3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3" name="Google Shape;15143;p67"/>
            <p:cNvSpPr/>
            <p:nvPr/>
          </p:nvSpPr>
          <p:spPr>
            <a:xfrm>
              <a:off x="8232518" y="2043484"/>
              <a:ext cx="22" cy="668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1" y="0"/>
                  </a:moveTo>
                  <a:lnTo>
                    <a:pt x="1" y="31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4" name="Google Shape;15144;p67"/>
            <p:cNvSpPr/>
            <p:nvPr/>
          </p:nvSpPr>
          <p:spPr>
            <a:xfrm>
              <a:off x="8246942" y="2044778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5" name="Google Shape;15145;p67"/>
            <p:cNvSpPr/>
            <p:nvPr/>
          </p:nvSpPr>
          <p:spPr>
            <a:xfrm>
              <a:off x="8243665" y="2044778"/>
              <a:ext cx="22" cy="69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6" name="Google Shape;15146;p67"/>
            <p:cNvSpPr/>
            <p:nvPr/>
          </p:nvSpPr>
          <p:spPr>
            <a:xfrm>
              <a:off x="8225317" y="2046761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7" name="Google Shape;15147;p67"/>
            <p:cNvSpPr/>
            <p:nvPr/>
          </p:nvSpPr>
          <p:spPr>
            <a:xfrm>
              <a:off x="8090330" y="2013322"/>
              <a:ext cx="215622" cy="44586"/>
            </a:xfrm>
            <a:custGeom>
              <a:avLst/>
              <a:gdLst/>
              <a:ahLst/>
              <a:cxnLst/>
              <a:rect l="l" t="t" r="r" b="b"/>
              <a:pathLst>
                <a:path w="10001" h="2068" extrusionOk="0">
                  <a:moveTo>
                    <a:pt x="7022" y="123"/>
                  </a:moveTo>
                  <a:cubicBezTo>
                    <a:pt x="7026" y="132"/>
                    <a:pt x="7031" y="139"/>
                    <a:pt x="7036" y="143"/>
                  </a:cubicBezTo>
                  <a:lnTo>
                    <a:pt x="7036" y="143"/>
                  </a:lnTo>
                  <a:cubicBezTo>
                    <a:pt x="7032" y="135"/>
                    <a:pt x="7027" y="128"/>
                    <a:pt x="7022" y="123"/>
                  </a:cubicBezTo>
                  <a:close/>
                  <a:moveTo>
                    <a:pt x="4134" y="153"/>
                  </a:moveTo>
                  <a:cubicBezTo>
                    <a:pt x="4134" y="153"/>
                    <a:pt x="4134" y="153"/>
                    <a:pt x="4134" y="153"/>
                  </a:cubicBezTo>
                  <a:cubicBezTo>
                    <a:pt x="4134" y="153"/>
                    <a:pt x="4134" y="153"/>
                    <a:pt x="4134" y="153"/>
                  </a:cubicBezTo>
                  <a:close/>
                  <a:moveTo>
                    <a:pt x="4316" y="214"/>
                  </a:moveTo>
                  <a:cubicBezTo>
                    <a:pt x="4316" y="214"/>
                    <a:pt x="4316" y="214"/>
                    <a:pt x="4316" y="214"/>
                  </a:cubicBezTo>
                  <a:lnTo>
                    <a:pt x="4316" y="214"/>
                  </a:lnTo>
                  <a:close/>
                  <a:moveTo>
                    <a:pt x="3283" y="183"/>
                  </a:moveTo>
                  <a:lnTo>
                    <a:pt x="3344" y="244"/>
                  </a:lnTo>
                  <a:lnTo>
                    <a:pt x="3344" y="214"/>
                  </a:lnTo>
                  <a:lnTo>
                    <a:pt x="3283" y="183"/>
                  </a:lnTo>
                  <a:close/>
                  <a:moveTo>
                    <a:pt x="1915" y="275"/>
                  </a:moveTo>
                  <a:cubicBezTo>
                    <a:pt x="1915" y="275"/>
                    <a:pt x="1915" y="275"/>
                    <a:pt x="1915" y="275"/>
                  </a:cubicBezTo>
                  <a:cubicBezTo>
                    <a:pt x="1915" y="275"/>
                    <a:pt x="1915" y="275"/>
                    <a:pt x="1915" y="275"/>
                  </a:cubicBezTo>
                  <a:close/>
                  <a:moveTo>
                    <a:pt x="7933" y="275"/>
                  </a:moveTo>
                  <a:cubicBezTo>
                    <a:pt x="7933" y="275"/>
                    <a:pt x="7918" y="275"/>
                    <a:pt x="7920" y="285"/>
                  </a:cubicBezTo>
                  <a:lnTo>
                    <a:pt x="7920" y="285"/>
                  </a:lnTo>
                  <a:cubicBezTo>
                    <a:pt x="7924" y="283"/>
                    <a:pt x="7929" y="279"/>
                    <a:pt x="7933" y="275"/>
                  </a:cubicBezTo>
                  <a:close/>
                  <a:moveTo>
                    <a:pt x="2766" y="305"/>
                  </a:moveTo>
                  <a:lnTo>
                    <a:pt x="2766" y="305"/>
                  </a:lnTo>
                  <a:cubicBezTo>
                    <a:pt x="2766" y="305"/>
                    <a:pt x="2766" y="305"/>
                    <a:pt x="2766" y="305"/>
                  </a:cubicBezTo>
                  <a:close/>
                  <a:moveTo>
                    <a:pt x="8283" y="318"/>
                  </a:moveTo>
                  <a:cubicBezTo>
                    <a:pt x="8279" y="318"/>
                    <a:pt x="8274" y="323"/>
                    <a:pt x="8268" y="335"/>
                  </a:cubicBezTo>
                  <a:lnTo>
                    <a:pt x="8295" y="335"/>
                  </a:lnTo>
                  <a:cubicBezTo>
                    <a:pt x="8292" y="325"/>
                    <a:pt x="8288" y="318"/>
                    <a:pt x="8283" y="318"/>
                  </a:cubicBezTo>
                  <a:close/>
                  <a:moveTo>
                    <a:pt x="8295" y="335"/>
                  </a:moveTo>
                  <a:lnTo>
                    <a:pt x="8295" y="335"/>
                  </a:lnTo>
                  <a:cubicBezTo>
                    <a:pt x="8296" y="338"/>
                    <a:pt x="8297" y="340"/>
                    <a:pt x="8298" y="343"/>
                  </a:cubicBezTo>
                  <a:lnTo>
                    <a:pt x="8298" y="343"/>
                  </a:lnTo>
                  <a:cubicBezTo>
                    <a:pt x="8298" y="340"/>
                    <a:pt x="8298" y="338"/>
                    <a:pt x="8298" y="335"/>
                  </a:cubicBezTo>
                  <a:close/>
                  <a:moveTo>
                    <a:pt x="8055" y="305"/>
                  </a:moveTo>
                  <a:lnTo>
                    <a:pt x="8075" y="345"/>
                  </a:lnTo>
                  <a:lnTo>
                    <a:pt x="8075" y="345"/>
                  </a:lnTo>
                  <a:cubicBezTo>
                    <a:pt x="8078" y="342"/>
                    <a:pt x="8082" y="339"/>
                    <a:pt x="8085" y="335"/>
                  </a:cubicBezTo>
                  <a:lnTo>
                    <a:pt x="8055" y="305"/>
                  </a:lnTo>
                  <a:close/>
                  <a:moveTo>
                    <a:pt x="9544" y="578"/>
                  </a:moveTo>
                  <a:cubicBezTo>
                    <a:pt x="9514" y="578"/>
                    <a:pt x="9514" y="609"/>
                    <a:pt x="9544" y="609"/>
                  </a:cubicBezTo>
                  <a:lnTo>
                    <a:pt x="9544" y="578"/>
                  </a:lnTo>
                  <a:close/>
                  <a:moveTo>
                    <a:pt x="8997" y="1034"/>
                  </a:moveTo>
                  <a:lnTo>
                    <a:pt x="8997" y="1034"/>
                  </a:lnTo>
                  <a:lnTo>
                    <a:pt x="8997" y="1034"/>
                  </a:lnTo>
                  <a:close/>
                  <a:moveTo>
                    <a:pt x="9198" y="1138"/>
                  </a:moveTo>
                  <a:lnTo>
                    <a:pt x="9198" y="1138"/>
                  </a:lnTo>
                  <a:cubicBezTo>
                    <a:pt x="9201" y="1154"/>
                    <a:pt x="9210" y="1170"/>
                    <a:pt x="9210" y="1186"/>
                  </a:cubicBezTo>
                  <a:lnTo>
                    <a:pt x="9210" y="1186"/>
                  </a:lnTo>
                  <a:cubicBezTo>
                    <a:pt x="9210" y="1168"/>
                    <a:pt x="9205" y="1153"/>
                    <a:pt x="9198" y="1138"/>
                  </a:cubicBezTo>
                  <a:close/>
                  <a:moveTo>
                    <a:pt x="9117" y="1180"/>
                  </a:moveTo>
                  <a:cubicBezTo>
                    <a:pt x="9118" y="1182"/>
                    <a:pt x="9118" y="1184"/>
                    <a:pt x="9119" y="1186"/>
                  </a:cubicBezTo>
                  <a:cubicBezTo>
                    <a:pt x="9119" y="1182"/>
                    <a:pt x="9118" y="1180"/>
                    <a:pt x="9117" y="1180"/>
                  </a:cubicBezTo>
                  <a:close/>
                  <a:moveTo>
                    <a:pt x="55" y="1212"/>
                  </a:moveTo>
                  <a:cubicBezTo>
                    <a:pt x="53" y="1212"/>
                    <a:pt x="51" y="1214"/>
                    <a:pt x="48" y="1217"/>
                  </a:cubicBezTo>
                  <a:lnTo>
                    <a:pt x="58" y="1217"/>
                  </a:lnTo>
                  <a:cubicBezTo>
                    <a:pt x="57" y="1213"/>
                    <a:pt x="56" y="1212"/>
                    <a:pt x="55" y="1212"/>
                  </a:cubicBezTo>
                  <a:close/>
                  <a:moveTo>
                    <a:pt x="9879" y="1213"/>
                  </a:moveTo>
                  <a:lnTo>
                    <a:pt x="9879" y="1213"/>
                  </a:lnTo>
                  <a:cubicBezTo>
                    <a:pt x="9879" y="1214"/>
                    <a:pt x="9879" y="1215"/>
                    <a:pt x="9879" y="1217"/>
                  </a:cubicBezTo>
                  <a:lnTo>
                    <a:pt x="9879" y="1217"/>
                  </a:lnTo>
                  <a:cubicBezTo>
                    <a:pt x="9879" y="1217"/>
                    <a:pt x="9879" y="1217"/>
                    <a:pt x="9879" y="1217"/>
                  </a:cubicBezTo>
                  <a:cubicBezTo>
                    <a:pt x="9879" y="1215"/>
                    <a:pt x="9879" y="1214"/>
                    <a:pt x="9879" y="1213"/>
                  </a:cubicBezTo>
                  <a:close/>
                  <a:moveTo>
                    <a:pt x="30" y="1217"/>
                  </a:moveTo>
                  <a:cubicBezTo>
                    <a:pt x="30" y="1230"/>
                    <a:pt x="32" y="1235"/>
                    <a:pt x="34" y="1235"/>
                  </a:cubicBezTo>
                  <a:cubicBezTo>
                    <a:pt x="38" y="1235"/>
                    <a:pt x="43" y="1223"/>
                    <a:pt x="48" y="1217"/>
                  </a:cubicBezTo>
                  <a:close/>
                  <a:moveTo>
                    <a:pt x="58" y="1217"/>
                  </a:moveTo>
                  <a:cubicBezTo>
                    <a:pt x="60" y="1222"/>
                    <a:pt x="61" y="1231"/>
                    <a:pt x="61" y="1247"/>
                  </a:cubicBezTo>
                  <a:lnTo>
                    <a:pt x="61" y="1217"/>
                  </a:lnTo>
                  <a:close/>
                  <a:moveTo>
                    <a:pt x="9879" y="1217"/>
                  </a:moveTo>
                  <a:cubicBezTo>
                    <a:pt x="9848" y="1247"/>
                    <a:pt x="9848" y="1247"/>
                    <a:pt x="9848" y="1247"/>
                  </a:cubicBezTo>
                  <a:cubicBezTo>
                    <a:pt x="9855" y="1250"/>
                    <a:pt x="9860" y="1252"/>
                    <a:pt x="9864" y="1252"/>
                  </a:cubicBezTo>
                  <a:cubicBezTo>
                    <a:pt x="9877" y="1252"/>
                    <a:pt x="9878" y="1238"/>
                    <a:pt x="9879" y="1217"/>
                  </a:cubicBezTo>
                  <a:close/>
                  <a:moveTo>
                    <a:pt x="8284" y="1220"/>
                  </a:moveTo>
                  <a:cubicBezTo>
                    <a:pt x="8279" y="1228"/>
                    <a:pt x="8273" y="1236"/>
                    <a:pt x="8268" y="1247"/>
                  </a:cubicBezTo>
                  <a:lnTo>
                    <a:pt x="8298" y="1278"/>
                  </a:lnTo>
                  <a:lnTo>
                    <a:pt x="8298" y="1278"/>
                  </a:lnTo>
                  <a:lnTo>
                    <a:pt x="8284" y="1220"/>
                  </a:lnTo>
                  <a:close/>
                  <a:moveTo>
                    <a:pt x="7721" y="1278"/>
                  </a:moveTo>
                  <a:cubicBezTo>
                    <a:pt x="7721" y="1278"/>
                    <a:pt x="7721" y="1278"/>
                    <a:pt x="7721" y="1278"/>
                  </a:cubicBezTo>
                  <a:cubicBezTo>
                    <a:pt x="7721" y="1278"/>
                    <a:pt x="7721" y="1278"/>
                    <a:pt x="7721" y="1278"/>
                  </a:cubicBezTo>
                  <a:close/>
                  <a:moveTo>
                    <a:pt x="8511" y="1278"/>
                  </a:moveTo>
                  <a:lnTo>
                    <a:pt x="8511" y="1278"/>
                  </a:lnTo>
                  <a:cubicBezTo>
                    <a:pt x="8511" y="1278"/>
                    <a:pt x="8511" y="1278"/>
                    <a:pt x="8511" y="1278"/>
                  </a:cubicBezTo>
                  <a:close/>
                  <a:moveTo>
                    <a:pt x="7825" y="1366"/>
                  </a:moveTo>
                  <a:cubicBezTo>
                    <a:pt x="7823" y="1379"/>
                    <a:pt x="7820" y="1391"/>
                    <a:pt x="7812" y="1399"/>
                  </a:cubicBezTo>
                  <a:cubicBezTo>
                    <a:pt x="7822" y="1399"/>
                    <a:pt x="7825" y="1386"/>
                    <a:pt x="7825" y="1366"/>
                  </a:cubicBezTo>
                  <a:close/>
                  <a:moveTo>
                    <a:pt x="426" y="1430"/>
                  </a:moveTo>
                  <a:lnTo>
                    <a:pt x="426" y="1430"/>
                  </a:lnTo>
                  <a:cubicBezTo>
                    <a:pt x="426" y="1430"/>
                    <a:pt x="395" y="1460"/>
                    <a:pt x="395" y="1460"/>
                  </a:cubicBezTo>
                  <a:cubicBezTo>
                    <a:pt x="401" y="1466"/>
                    <a:pt x="406" y="1468"/>
                    <a:pt x="410" y="1468"/>
                  </a:cubicBezTo>
                  <a:cubicBezTo>
                    <a:pt x="426" y="1468"/>
                    <a:pt x="426" y="1430"/>
                    <a:pt x="426" y="1430"/>
                  </a:cubicBezTo>
                  <a:close/>
                  <a:moveTo>
                    <a:pt x="6383" y="1551"/>
                  </a:moveTo>
                  <a:lnTo>
                    <a:pt x="6383" y="1551"/>
                  </a:lnTo>
                  <a:cubicBezTo>
                    <a:pt x="6383" y="1551"/>
                    <a:pt x="6383" y="1551"/>
                    <a:pt x="6383" y="1551"/>
                  </a:cubicBezTo>
                  <a:lnTo>
                    <a:pt x="6383" y="1551"/>
                  </a:lnTo>
                  <a:cubicBezTo>
                    <a:pt x="6383" y="1551"/>
                    <a:pt x="6383" y="1551"/>
                    <a:pt x="6383" y="1551"/>
                  </a:cubicBezTo>
                  <a:close/>
                  <a:moveTo>
                    <a:pt x="6383" y="1551"/>
                  </a:moveTo>
                  <a:cubicBezTo>
                    <a:pt x="6383" y="1582"/>
                    <a:pt x="6353" y="1582"/>
                    <a:pt x="6353" y="1582"/>
                  </a:cubicBezTo>
                  <a:cubicBezTo>
                    <a:pt x="6361" y="1606"/>
                    <a:pt x="6367" y="1615"/>
                    <a:pt x="6371" y="1615"/>
                  </a:cubicBezTo>
                  <a:cubicBezTo>
                    <a:pt x="6383" y="1615"/>
                    <a:pt x="6383" y="1555"/>
                    <a:pt x="6383" y="1551"/>
                  </a:cubicBezTo>
                  <a:close/>
                  <a:moveTo>
                    <a:pt x="4465" y="1870"/>
                  </a:moveTo>
                  <a:cubicBezTo>
                    <a:pt x="4455" y="1872"/>
                    <a:pt x="4446" y="1877"/>
                    <a:pt x="4438" y="1886"/>
                  </a:cubicBezTo>
                  <a:cubicBezTo>
                    <a:pt x="4453" y="1886"/>
                    <a:pt x="4461" y="1878"/>
                    <a:pt x="4465" y="1870"/>
                  </a:cubicBezTo>
                  <a:close/>
                  <a:moveTo>
                    <a:pt x="5593" y="1794"/>
                  </a:moveTo>
                  <a:cubicBezTo>
                    <a:pt x="5593" y="1855"/>
                    <a:pt x="5563" y="1825"/>
                    <a:pt x="5593" y="1886"/>
                  </a:cubicBezTo>
                  <a:lnTo>
                    <a:pt x="5593" y="1794"/>
                  </a:lnTo>
                  <a:close/>
                  <a:moveTo>
                    <a:pt x="4820" y="1866"/>
                  </a:moveTo>
                  <a:cubicBezTo>
                    <a:pt x="4818" y="1888"/>
                    <a:pt x="4833" y="1895"/>
                    <a:pt x="4833" y="1916"/>
                  </a:cubicBezTo>
                  <a:lnTo>
                    <a:pt x="4833" y="1916"/>
                  </a:lnTo>
                  <a:cubicBezTo>
                    <a:pt x="4833" y="1902"/>
                    <a:pt x="4827" y="1881"/>
                    <a:pt x="4820" y="1866"/>
                  </a:cubicBezTo>
                  <a:close/>
                  <a:moveTo>
                    <a:pt x="1460" y="1955"/>
                  </a:moveTo>
                  <a:cubicBezTo>
                    <a:pt x="1462" y="1983"/>
                    <a:pt x="1466" y="2013"/>
                    <a:pt x="1478" y="2013"/>
                  </a:cubicBezTo>
                  <a:cubicBezTo>
                    <a:pt x="1482" y="2013"/>
                    <a:pt x="1485" y="2011"/>
                    <a:pt x="1489" y="2007"/>
                  </a:cubicBezTo>
                  <a:cubicBezTo>
                    <a:pt x="1489" y="2007"/>
                    <a:pt x="1465" y="1982"/>
                    <a:pt x="1460" y="1955"/>
                  </a:cubicBezTo>
                  <a:close/>
                  <a:moveTo>
                    <a:pt x="2614" y="2037"/>
                  </a:moveTo>
                  <a:lnTo>
                    <a:pt x="2614" y="2037"/>
                  </a:lnTo>
                  <a:cubicBezTo>
                    <a:pt x="2610" y="2039"/>
                    <a:pt x="2607" y="2040"/>
                    <a:pt x="2603" y="2041"/>
                  </a:cubicBezTo>
                  <a:lnTo>
                    <a:pt x="2603" y="2041"/>
                  </a:lnTo>
                  <a:cubicBezTo>
                    <a:pt x="2604" y="2041"/>
                    <a:pt x="2605" y="2042"/>
                    <a:pt x="2607" y="2042"/>
                  </a:cubicBezTo>
                  <a:cubicBezTo>
                    <a:pt x="2609" y="2042"/>
                    <a:pt x="2611" y="2040"/>
                    <a:pt x="2614" y="2037"/>
                  </a:cubicBezTo>
                  <a:close/>
                  <a:moveTo>
                    <a:pt x="5289" y="1"/>
                  </a:moveTo>
                  <a:lnTo>
                    <a:pt x="5289" y="62"/>
                  </a:lnTo>
                  <a:cubicBezTo>
                    <a:pt x="5198" y="62"/>
                    <a:pt x="5076" y="31"/>
                    <a:pt x="5015" y="31"/>
                  </a:cubicBezTo>
                  <a:cubicBezTo>
                    <a:pt x="4989" y="58"/>
                    <a:pt x="4986" y="129"/>
                    <a:pt x="4946" y="129"/>
                  </a:cubicBezTo>
                  <a:cubicBezTo>
                    <a:pt x="4940" y="129"/>
                    <a:pt x="4933" y="127"/>
                    <a:pt x="4924" y="123"/>
                  </a:cubicBezTo>
                  <a:cubicBezTo>
                    <a:pt x="4881" y="144"/>
                    <a:pt x="4838" y="166"/>
                    <a:pt x="4795" y="166"/>
                  </a:cubicBezTo>
                  <a:cubicBezTo>
                    <a:pt x="4777" y="166"/>
                    <a:pt x="4760" y="162"/>
                    <a:pt x="4742" y="153"/>
                  </a:cubicBezTo>
                  <a:cubicBezTo>
                    <a:pt x="4742" y="123"/>
                    <a:pt x="4742" y="123"/>
                    <a:pt x="4742" y="92"/>
                  </a:cubicBezTo>
                  <a:cubicBezTo>
                    <a:pt x="4742" y="123"/>
                    <a:pt x="4738" y="133"/>
                    <a:pt x="4733" y="133"/>
                  </a:cubicBezTo>
                  <a:cubicBezTo>
                    <a:pt x="4722" y="133"/>
                    <a:pt x="4701" y="92"/>
                    <a:pt x="4681" y="92"/>
                  </a:cubicBezTo>
                  <a:lnTo>
                    <a:pt x="4711" y="153"/>
                  </a:lnTo>
                  <a:cubicBezTo>
                    <a:pt x="4702" y="172"/>
                    <a:pt x="4693" y="179"/>
                    <a:pt x="4684" y="179"/>
                  </a:cubicBezTo>
                  <a:cubicBezTo>
                    <a:pt x="4665" y="179"/>
                    <a:pt x="4651" y="144"/>
                    <a:pt x="4651" y="123"/>
                  </a:cubicBezTo>
                  <a:lnTo>
                    <a:pt x="4620" y="183"/>
                  </a:lnTo>
                  <a:lnTo>
                    <a:pt x="4590" y="123"/>
                  </a:lnTo>
                  <a:cubicBezTo>
                    <a:pt x="4590" y="123"/>
                    <a:pt x="4559" y="153"/>
                    <a:pt x="4529" y="214"/>
                  </a:cubicBezTo>
                  <a:cubicBezTo>
                    <a:pt x="4529" y="214"/>
                    <a:pt x="4499" y="183"/>
                    <a:pt x="4529" y="153"/>
                  </a:cubicBezTo>
                  <a:lnTo>
                    <a:pt x="4407" y="153"/>
                  </a:lnTo>
                  <a:lnTo>
                    <a:pt x="4438" y="183"/>
                  </a:lnTo>
                  <a:cubicBezTo>
                    <a:pt x="4438" y="228"/>
                    <a:pt x="4422" y="256"/>
                    <a:pt x="4401" y="256"/>
                  </a:cubicBezTo>
                  <a:cubicBezTo>
                    <a:pt x="4393" y="256"/>
                    <a:pt x="4385" y="252"/>
                    <a:pt x="4377" y="244"/>
                  </a:cubicBezTo>
                  <a:cubicBezTo>
                    <a:pt x="4407" y="214"/>
                    <a:pt x="4377" y="153"/>
                    <a:pt x="4377" y="123"/>
                  </a:cubicBezTo>
                  <a:cubicBezTo>
                    <a:pt x="4347" y="153"/>
                    <a:pt x="4377" y="183"/>
                    <a:pt x="4377" y="214"/>
                  </a:cubicBezTo>
                  <a:cubicBezTo>
                    <a:pt x="4377" y="235"/>
                    <a:pt x="4347" y="257"/>
                    <a:pt x="4329" y="257"/>
                  </a:cubicBezTo>
                  <a:cubicBezTo>
                    <a:pt x="4321" y="257"/>
                    <a:pt x="4316" y="253"/>
                    <a:pt x="4316" y="244"/>
                  </a:cubicBezTo>
                  <a:lnTo>
                    <a:pt x="4316" y="214"/>
                  </a:lnTo>
                  <a:cubicBezTo>
                    <a:pt x="4316" y="218"/>
                    <a:pt x="4316" y="220"/>
                    <a:pt x="4315" y="220"/>
                  </a:cubicBezTo>
                  <a:cubicBezTo>
                    <a:pt x="4308" y="220"/>
                    <a:pt x="4282" y="153"/>
                    <a:pt x="4255" y="153"/>
                  </a:cubicBezTo>
                  <a:cubicBezTo>
                    <a:pt x="4225" y="183"/>
                    <a:pt x="4225" y="153"/>
                    <a:pt x="4225" y="244"/>
                  </a:cubicBezTo>
                  <a:cubicBezTo>
                    <a:pt x="4221" y="248"/>
                    <a:pt x="4218" y="250"/>
                    <a:pt x="4215" y="250"/>
                  </a:cubicBezTo>
                  <a:cubicBezTo>
                    <a:pt x="4202" y="250"/>
                    <a:pt x="4221" y="183"/>
                    <a:pt x="4195" y="183"/>
                  </a:cubicBezTo>
                  <a:cubicBezTo>
                    <a:pt x="4195" y="207"/>
                    <a:pt x="4186" y="216"/>
                    <a:pt x="4175" y="216"/>
                  </a:cubicBezTo>
                  <a:cubicBezTo>
                    <a:pt x="4157" y="216"/>
                    <a:pt x="4134" y="191"/>
                    <a:pt x="4134" y="153"/>
                  </a:cubicBezTo>
                  <a:cubicBezTo>
                    <a:pt x="4134" y="198"/>
                    <a:pt x="4126" y="211"/>
                    <a:pt x="4115" y="211"/>
                  </a:cubicBezTo>
                  <a:cubicBezTo>
                    <a:pt x="4099" y="211"/>
                    <a:pt x="4077" y="186"/>
                    <a:pt x="4062" y="186"/>
                  </a:cubicBezTo>
                  <a:cubicBezTo>
                    <a:pt x="4051" y="186"/>
                    <a:pt x="4043" y="199"/>
                    <a:pt x="4043" y="244"/>
                  </a:cubicBezTo>
                  <a:lnTo>
                    <a:pt x="4012" y="153"/>
                  </a:lnTo>
                  <a:cubicBezTo>
                    <a:pt x="4012" y="183"/>
                    <a:pt x="4012" y="275"/>
                    <a:pt x="3982" y="275"/>
                  </a:cubicBezTo>
                  <a:cubicBezTo>
                    <a:pt x="3982" y="244"/>
                    <a:pt x="3982" y="183"/>
                    <a:pt x="3952" y="153"/>
                  </a:cubicBezTo>
                  <a:lnTo>
                    <a:pt x="3952" y="275"/>
                  </a:lnTo>
                  <a:cubicBezTo>
                    <a:pt x="3891" y="214"/>
                    <a:pt x="3822" y="214"/>
                    <a:pt x="3750" y="214"/>
                  </a:cubicBezTo>
                  <a:cubicBezTo>
                    <a:pt x="3678" y="214"/>
                    <a:pt x="3602" y="214"/>
                    <a:pt x="3526" y="153"/>
                  </a:cubicBezTo>
                  <a:cubicBezTo>
                    <a:pt x="3496" y="183"/>
                    <a:pt x="3404" y="244"/>
                    <a:pt x="3344" y="244"/>
                  </a:cubicBezTo>
                  <a:cubicBezTo>
                    <a:pt x="3313" y="275"/>
                    <a:pt x="3313" y="305"/>
                    <a:pt x="3283" y="305"/>
                  </a:cubicBezTo>
                  <a:cubicBezTo>
                    <a:pt x="3244" y="266"/>
                    <a:pt x="3182" y="228"/>
                    <a:pt x="3125" y="228"/>
                  </a:cubicBezTo>
                  <a:cubicBezTo>
                    <a:pt x="3093" y="228"/>
                    <a:pt x="3062" y="241"/>
                    <a:pt x="3040" y="275"/>
                  </a:cubicBezTo>
                  <a:cubicBezTo>
                    <a:pt x="3027" y="306"/>
                    <a:pt x="3017" y="318"/>
                    <a:pt x="3008" y="318"/>
                  </a:cubicBezTo>
                  <a:cubicBezTo>
                    <a:pt x="2984" y="318"/>
                    <a:pt x="2972" y="220"/>
                    <a:pt x="2947" y="215"/>
                  </a:cubicBezTo>
                  <a:lnTo>
                    <a:pt x="2947" y="215"/>
                  </a:lnTo>
                  <a:cubicBezTo>
                    <a:pt x="2948" y="205"/>
                    <a:pt x="2948" y="194"/>
                    <a:pt x="2948" y="183"/>
                  </a:cubicBezTo>
                  <a:lnTo>
                    <a:pt x="2948" y="183"/>
                  </a:lnTo>
                  <a:cubicBezTo>
                    <a:pt x="2888" y="244"/>
                    <a:pt x="2857" y="275"/>
                    <a:pt x="2796" y="366"/>
                  </a:cubicBezTo>
                  <a:cubicBezTo>
                    <a:pt x="2796" y="311"/>
                    <a:pt x="2793" y="296"/>
                    <a:pt x="2787" y="296"/>
                  </a:cubicBezTo>
                  <a:cubicBezTo>
                    <a:pt x="2781" y="296"/>
                    <a:pt x="2773" y="320"/>
                    <a:pt x="2769" y="320"/>
                  </a:cubicBezTo>
                  <a:cubicBezTo>
                    <a:pt x="2767" y="320"/>
                    <a:pt x="2766" y="316"/>
                    <a:pt x="2766" y="305"/>
                  </a:cubicBezTo>
                  <a:lnTo>
                    <a:pt x="2766" y="366"/>
                  </a:lnTo>
                  <a:cubicBezTo>
                    <a:pt x="2736" y="335"/>
                    <a:pt x="2705" y="305"/>
                    <a:pt x="2705" y="275"/>
                  </a:cubicBezTo>
                  <a:lnTo>
                    <a:pt x="2675" y="335"/>
                  </a:lnTo>
                  <a:lnTo>
                    <a:pt x="2675" y="275"/>
                  </a:lnTo>
                  <a:cubicBezTo>
                    <a:pt x="2660" y="275"/>
                    <a:pt x="2637" y="290"/>
                    <a:pt x="2614" y="290"/>
                  </a:cubicBezTo>
                  <a:cubicBezTo>
                    <a:pt x="2591" y="290"/>
                    <a:pt x="2569" y="275"/>
                    <a:pt x="2553" y="214"/>
                  </a:cubicBezTo>
                  <a:cubicBezTo>
                    <a:pt x="2462" y="305"/>
                    <a:pt x="2310" y="305"/>
                    <a:pt x="2219" y="305"/>
                  </a:cubicBezTo>
                  <a:cubicBezTo>
                    <a:pt x="2189" y="335"/>
                    <a:pt x="2158" y="335"/>
                    <a:pt x="2128" y="366"/>
                  </a:cubicBezTo>
                  <a:lnTo>
                    <a:pt x="2097" y="275"/>
                  </a:lnTo>
                  <a:cubicBezTo>
                    <a:pt x="2071" y="301"/>
                    <a:pt x="2068" y="372"/>
                    <a:pt x="2048" y="372"/>
                  </a:cubicBezTo>
                  <a:cubicBezTo>
                    <a:pt x="2045" y="372"/>
                    <a:pt x="2041" y="370"/>
                    <a:pt x="2037" y="366"/>
                  </a:cubicBezTo>
                  <a:cubicBezTo>
                    <a:pt x="2037" y="366"/>
                    <a:pt x="2037" y="335"/>
                    <a:pt x="2037" y="335"/>
                  </a:cubicBezTo>
                  <a:cubicBezTo>
                    <a:pt x="2006" y="366"/>
                    <a:pt x="1976" y="335"/>
                    <a:pt x="1976" y="396"/>
                  </a:cubicBezTo>
                  <a:cubicBezTo>
                    <a:pt x="1945" y="396"/>
                    <a:pt x="1915" y="366"/>
                    <a:pt x="1915" y="275"/>
                  </a:cubicBezTo>
                  <a:cubicBezTo>
                    <a:pt x="1915" y="315"/>
                    <a:pt x="1908" y="329"/>
                    <a:pt x="1899" y="329"/>
                  </a:cubicBezTo>
                  <a:cubicBezTo>
                    <a:pt x="1881" y="329"/>
                    <a:pt x="1854" y="275"/>
                    <a:pt x="1854" y="275"/>
                  </a:cubicBezTo>
                  <a:cubicBezTo>
                    <a:pt x="1854" y="275"/>
                    <a:pt x="1715" y="261"/>
                    <a:pt x="1513" y="261"/>
                  </a:cubicBezTo>
                  <a:cubicBezTo>
                    <a:pt x="1048" y="261"/>
                    <a:pt x="252" y="334"/>
                    <a:pt x="61" y="822"/>
                  </a:cubicBezTo>
                  <a:cubicBezTo>
                    <a:pt x="61" y="882"/>
                    <a:pt x="30" y="913"/>
                    <a:pt x="30" y="1004"/>
                  </a:cubicBezTo>
                  <a:cubicBezTo>
                    <a:pt x="30" y="1008"/>
                    <a:pt x="30" y="1009"/>
                    <a:pt x="29" y="1009"/>
                  </a:cubicBezTo>
                  <a:cubicBezTo>
                    <a:pt x="25" y="1009"/>
                    <a:pt x="10" y="956"/>
                    <a:pt x="3" y="956"/>
                  </a:cubicBezTo>
                  <a:cubicBezTo>
                    <a:pt x="1" y="956"/>
                    <a:pt x="0" y="961"/>
                    <a:pt x="0" y="974"/>
                  </a:cubicBezTo>
                  <a:cubicBezTo>
                    <a:pt x="30" y="1004"/>
                    <a:pt x="0" y="1126"/>
                    <a:pt x="61" y="1217"/>
                  </a:cubicBezTo>
                  <a:lnTo>
                    <a:pt x="61" y="1126"/>
                  </a:lnTo>
                  <a:cubicBezTo>
                    <a:pt x="61" y="1156"/>
                    <a:pt x="91" y="1186"/>
                    <a:pt x="91" y="1217"/>
                  </a:cubicBezTo>
                  <a:cubicBezTo>
                    <a:pt x="91" y="1166"/>
                    <a:pt x="91" y="1051"/>
                    <a:pt x="127" y="1051"/>
                  </a:cubicBezTo>
                  <a:cubicBezTo>
                    <a:pt x="134" y="1051"/>
                    <a:pt x="142" y="1055"/>
                    <a:pt x="152" y="1065"/>
                  </a:cubicBezTo>
                  <a:lnTo>
                    <a:pt x="122" y="1095"/>
                  </a:lnTo>
                  <a:cubicBezTo>
                    <a:pt x="126" y="1091"/>
                    <a:pt x="130" y="1089"/>
                    <a:pt x="133" y="1089"/>
                  </a:cubicBezTo>
                  <a:cubicBezTo>
                    <a:pt x="153" y="1089"/>
                    <a:pt x="156" y="1156"/>
                    <a:pt x="182" y="1156"/>
                  </a:cubicBezTo>
                  <a:lnTo>
                    <a:pt x="152" y="1156"/>
                  </a:lnTo>
                  <a:lnTo>
                    <a:pt x="180" y="1211"/>
                  </a:lnTo>
                  <a:lnTo>
                    <a:pt x="180" y="1211"/>
                  </a:lnTo>
                  <a:cubicBezTo>
                    <a:pt x="172" y="1218"/>
                    <a:pt x="152" y="1278"/>
                    <a:pt x="152" y="1278"/>
                  </a:cubicBezTo>
                  <a:cubicBezTo>
                    <a:pt x="164" y="1283"/>
                    <a:pt x="171" y="1286"/>
                    <a:pt x="175" y="1286"/>
                  </a:cubicBezTo>
                  <a:cubicBezTo>
                    <a:pt x="193" y="1286"/>
                    <a:pt x="158" y="1241"/>
                    <a:pt x="182" y="1217"/>
                  </a:cubicBezTo>
                  <a:lnTo>
                    <a:pt x="182" y="1217"/>
                  </a:lnTo>
                  <a:cubicBezTo>
                    <a:pt x="182" y="1217"/>
                    <a:pt x="182" y="1278"/>
                    <a:pt x="213" y="1308"/>
                  </a:cubicBezTo>
                  <a:lnTo>
                    <a:pt x="243" y="1308"/>
                  </a:lnTo>
                  <a:cubicBezTo>
                    <a:pt x="243" y="1338"/>
                    <a:pt x="236" y="1338"/>
                    <a:pt x="232" y="1338"/>
                  </a:cubicBezTo>
                  <a:cubicBezTo>
                    <a:pt x="228" y="1338"/>
                    <a:pt x="228" y="1338"/>
                    <a:pt x="243" y="1369"/>
                  </a:cubicBezTo>
                  <a:lnTo>
                    <a:pt x="274" y="1308"/>
                  </a:lnTo>
                  <a:cubicBezTo>
                    <a:pt x="274" y="1342"/>
                    <a:pt x="276" y="1352"/>
                    <a:pt x="280" y="1352"/>
                  </a:cubicBezTo>
                  <a:cubicBezTo>
                    <a:pt x="286" y="1352"/>
                    <a:pt x="297" y="1325"/>
                    <a:pt x="310" y="1325"/>
                  </a:cubicBezTo>
                  <a:cubicBezTo>
                    <a:pt x="318" y="1325"/>
                    <a:pt x="326" y="1335"/>
                    <a:pt x="334" y="1369"/>
                  </a:cubicBezTo>
                  <a:cubicBezTo>
                    <a:pt x="304" y="1399"/>
                    <a:pt x="334" y="1399"/>
                    <a:pt x="334" y="1430"/>
                  </a:cubicBezTo>
                  <a:lnTo>
                    <a:pt x="426" y="1430"/>
                  </a:lnTo>
                  <a:cubicBezTo>
                    <a:pt x="456" y="1460"/>
                    <a:pt x="486" y="1430"/>
                    <a:pt x="486" y="1521"/>
                  </a:cubicBezTo>
                  <a:cubicBezTo>
                    <a:pt x="492" y="1524"/>
                    <a:pt x="497" y="1525"/>
                    <a:pt x="500" y="1525"/>
                  </a:cubicBezTo>
                  <a:cubicBezTo>
                    <a:pt x="533" y="1525"/>
                    <a:pt x="500" y="1426"/>
                    <a:pt x="533" y="1426"/>
                  </a:cubicBezTo>
                  <a:cubicBezTo>
                    <a:pt x="537" y="1426"/>
                    <a:pt x="542" y="1427"/>
                    <a:pt x="547" y="1430"/>
                  </a:cubicBezTo>
                  <a:cubicBezTo>
                    <a:pt x="578" y="1490"/>
                    <a:pt x="517" y="1460"/>
                    <a:pt x="547" y="1521"/>
                  </a:cubicBezTo>
                  <a:lnTo>
                    <a:pt x="578" y="1490"/>
                  </a:lnTo>
                  <a:cubicBezTo>
                    <a:pt x="578" y="1508"/>
                    <a:pt x="578" y="1537"/>
                    <a:pt x="578" y="1551"/>
                  </a:cubicBezTo>
                  <a:cubicBezTo>
                    <a:pt x="682" y="1603"/>
                    <a:pt x="764" y="1813"/>
                    <a:pt x="862" y="1813"/>
                  </a:cubicBezTo>
                  <a:cubicBezTo>
                    <a:pt x="878" y="1813"/>
                    <a:pt x="895" y="1807"/>
                    <a:pt x="912" y="1794"/>
                  </a:cubicBezTo>
                  <a:lnTo>
                    <a:pt x="912" y="1794"/>
                  </a:lnTo>
                  <a:cubicBezTo>
                    <a:pt x="942" y="1855"/>
                    <a:pt x="912" y="1855"/>
                    <a:pt x="882" y="1885"/>
                  </a:cubicBezTo>
                  <a:lnTo>
                    <a:pt x="882" y="1885"/>
                  </a:lnTo>
                  <a:cubicBezTo>
                    <a:pt x="898" y="1869"/>
                    <a:pt x="913" y="1863"/>
                    <a:pt x="927" y="1863"/>
                  </a:cubicBezTo>
                  <a:cubicBezTo>
                    <a:pt x="994" y="1863"/>
                    <a:pt x="1044" y="2007"/>
                    <a:pt x="1094" y="2007"/>
                  </a:cubicBezTo>
                  <a:lnTo>
                    <a:pt x="1094" y="1946"/>
                  </a:lnTo>
                  <a:cubicBezTo>
                    <a:pt x="1155" y="2022"/>
                    <a:pt x="1208" y="2037"/>
                    <a:pt x="1262" y="2037"/>
                  </a:cubicBezTo>
                  <a:cubicBezTo>
                    <a:pt x="1297" y="2037"/>
                    <a:pt x="1332" y="2031"/>
                    <a:pt x="1370" y="2031"/>
                  </a:cubicBezTo>
                  <a:cubicBezTo>
                    <a:pt x="1389" y="2031"/>
                    <a:pt x="1408" y="2032"/>
                    <a:pt x="1429" y="2037"/>
                  </a:cubicBezTo>
                  <a:lnTo>
                    <a:pt x="1429" y="2007"/>
                  </a:lnTo>
                  <a:cubicBezTo>
                    <a:pt x="1429" y="1977"/>
                    <a:pt x="1459" y="1946"/>
                    <a:pt x="1459" y="1916"/>
                  </a:cubicBezTo>
                  <a:cubicBezTo>
                    <a:pt x="1459" y="1923"/>
                    <a:pt x="1459" y="1935"/>
                    <a:pt x="1460" y="1947"/>
                  </a:cubicBezTo>
                  <a:lnTo>
                    <a:pt x="1460" y="1947"/>
                  </a:lnTo>
                  <a:cubicBezTo>
                    <a:pt x="1459" y="1947"/>
                    <a:pt x="1459" y="1946"/>
                    <a:pt x="1459" y="1946"/>
                  </a:cubicBezTo>
                  <a:lnTo>
                    <a:pt x="1459" y="1946"/>
                  </a:lnTo>
                  <a:cubicBezTo>
                    <a:pt x="1459" y="1949"/>
                    <a:pt x="1459" y="1952"/>
                    <a:pt x="1460" y="1955"/>
                  </a:cubicBezTo>
                  <a:lnTo>
                    <a:pt x="1460" y="1955"/>
                  </a:lnTo>
                  <a:cubicBezTo>
                    <a:pt x="1460" y="1952"/>
                    <a:pt x="1460" y="1950"/>
                    <a:pt x="1460" y="1947"/>
                  </a:cubicBezTo>
                  <a:lnTo>
                    <a:pt x="1460" y="1947"/>
                  </a:lnTo>
                  <a:cubicBezTo>
                    <a:pt x="1581" y="2068"/>
                    <a:pt x="1794" y="2038"/>
                    <a:pt x="1945" y="2068"/>
                  </a:cubicBezTo>
                  <a:cubicBezTo>
                    <a:pt x="2004" y="2051"/>
                    <a:pt x="2065" y="2046"/>
                    <a:pt x="2128" y="2046"/>
                  </a:cubicBezTo>
                  <a:cubicBezTo>
                    <a:pt x="2228" y="2046"/>
                    <a:pt x="2331" y="2059"/>
                    <a:pt x="2432" y="2059"/>
                  </a:cubicBezTo>
                  <a:cubicBezTo>
                    <a:pt x="2490" y="2059"/>
                    <a:pt x="2548" y="2055"/>
                    <a:pt x="2603" y="2041"/>
                  </a:cubicBezTo>
                  <a:lnTo>
                    <a:pt x="2603" y="2041"/>
                  </a:lnTo>
                  <a:cubicBezTo>
                    <a:pt x="2588" y="2031"/>
                    <a:pt x="2585" y="1965"/>
                    <a:pt x="2584" y="1947"/>
                  </a:cubicBezTo>
                  <a:lnTo>
                    <a:pt x="2584" y="1947"/>
                  </a:lnTo>
                  <a:cubicBezTo>
                    <a:pt x="2614" y="2017"/>
                    <a:pt x="2638" y="2037"/>
                    <a:pt x="2659" y="2037"/>
                  </a:cubicBezTo>
                  <a:cubicBezTo>
                    <a:pt x="2688" y="2037"/>
                    <a:pt x="2712" y="2001"/>
                    <a:pt x="2743" y="2001"/>
                  </a:cubicBezTo>
                  <a:cubicBezTo>
                    <a:pt x="2759" y="2001"/>
                    <a:pt x="2776" y="2010"/>
                    <a:pt x="2796" y="2037"/>
                  </a:cubicBezTo>
                  <a:cubicBezTo>
                    <a:pt x="2815" y="2028"/>
                    <a:pt x="2834" y="2024"/>
                    <a:pt x="2853" y="2024"/>
                  </a:cubicBezTo>
                  <a:cubicBezTo>
                    <a:pt x="2912" y="2024"/>
                    <a:pt x="2970" y="2060"/>
                    <a:pt x="3024" y="2060"/>
                  </a:cubicBezTo>
                  <a:cubicBezTo>
                    <a:pt x="3062" y="2060"/>
                    <a:pt x="3098" y="2041"/>
                    <a:pt x="3131" y="1977"/>
                  </a:cubicBezTo>
                  <a:lnTo>
                    <a:pt x="3131" y="2037"/>
                  </a:lnTo>
                  <a:cubicBezTo>
                    <a:pt x="3137" y="2044"/>
                    <a:pt x="3142" y="2046"/>
                    <a:pt x="3146" y="2046"/>
                  </a:cubicBezTo>
                  <a:cubicBezTo>
                    <a:pt x="3161" y="2046"/>
                    <a:pt x="3161" y="2007"/>
                    <a:pt x="3161" y="2007"/>
                  </a:cubicBezTo>
                  <a:lnTo>
                    <a:pt x="3192" y="2037"/>
                  </a:lnTo>
                  <a:cubicBezTo>
                    <a:pt x="3216" y="2037"/>
                    <a:pt x="3240" y="1999"/>
                    <a:pt x="3265" y="1999"/>
                  </a:cubicBezTo>
                  <a:cubicBezTo>
                    <a:pt x="3271" y="1999"/>
                    <a:pt x="3277" y="2001"/>
                    <a:pt x="3283" y="2007"/>
                  </a:cubicBezTo>
                  <a:lnTo>
                    <a:pt x="3283" y="1946"/>
                  </a:lnTo>
                  <a:cubicBezTo>
                    <a:pt x="3289" y="1940"/>
                    <a:pt x="3294" y="1938"/>
                    <a:pt x="3299" y="1938"/>
                  </a:cubicBezTo>
                  <a:cubicBezTo>
                    <a:pt x="3310" y="1938"/>
                    <a:pt x="3316" y="1955"/>
                    <a:pt x="3328" y="1955"/>
                  </a:cubicBezTo>
                  <a:cubicBezTo>
                    <a:pt x="3332" y="1955"/>
                    <a:pt x="3337" y="1953"/>
                    <a:pt x="3344" y="1946"/>
                  </a:cubicBezTo>
                  <a:lnTo>
                    <a:pt x="3344" y="1916"/>
                  </a:lnTo>
                  <a:cubicBezTo>
                    <a:pt x="3355" y="1961"/>
                    <a:pt x="3370" y="1973"/>
                    <a:pt x="3387" y="1973"/>
                  </a:cubicBezTo>
                  <a:cubicBezTo>
                    <a:pt x="3405" y="1973"/>
                    <a:pt x="3424" y="1959"/>
                    <a:pt x="3441" y="1959"/>
                  </a:cubicBezTo>
                  <a:cubicBezTo>
                    <a:pt x="3450" y="1959"/>
                    <a:pt x="3458" y="1963"/>
                    <a:pt x="3465" y="1977"/>
                  </a:cubicBezTo>
                  <a:cubicBezTo>
                    <a:pt x="3490" y="1952"/>
                    <a:pt x="3514" y="1908"/>
                    <a:pt x="3555" y="1908"/>
                  </a:cubicBezTo>
                  <a:cubicBezTo>
                    <a:pt x="3565" y="1908"/>
                    <a:pt x="3575" y="1910"/>
                    <a:pt x="3587" y="1916"/>
                  </a:cubicBezTo>
                  <a:cubicBezTo>
                    <a:pt x="3617" y="1977"/>
                    <a:pt x="3678" y="1977"/>
                    <a:pt x="3708" y="2007"/>
                  </a:cubicBezTo>
                  <a:cubicBezTo>
                    <a:pt x="3769" y="1977"/>
                    <a:pt x="3891" y="1946"/>
                    <a:pt x="3982" y="1946"/>
                  </a:cubicBezTo>
                  <a:lnTo>
                    <a:pt x="3982" y="1886"/>
                  </a:lnTo>
                  <a:cubicBezTo>
                    <a:pt x="4012" y="1886"/>
                    <a:pt x="4012" y="1886"/>
                    <a:pt x="4012" y="1916"/>
                  </a:cubicBezTo>
                  <a:cubicBezTo>
                    <a:pt x="4012" y="1942"/>
                    <a:pt x="4015" y="1950"/>
                    <a:pt x="4019" y="1950"/>
                  </a:cubicBezTo>
                  <a:cubicBezTo>
                    <a:pt x="4028" y="1950"/>
                    <a:pt x="4045" y="1911"/>
                    <a:pt x="4063" y="1911"/>
                  </a:cubicBezTo>
                  <a:cubicBezTo>
                    <a:pt x="4066" y="1911"/>
                    <a:pt x="4070" y="1912"/>
                    <a:pt x="4073" y="1916"/>
                  </a:cubicBezTo>
                  <a:cubicBezTo>
                    <a:pt x="4073" y="1896"/>
                    <a:pt x="4073" y="1889"/>
                    <a:pt x="4072" y="1889"/>
                  </a:cubicBezTo>
                  <a:cubicBezTo>
                    <a:pt x="4070" y="1889"/>
                    <a:pt x="4063" y="1916"/>
                    <a:pt x="4043" y="1916"/>
                  </a:cubicBezTo>
                  <a:cubicBezTo>
                    <a:pt x="4020" y="1893"/>
                    <a:pt x="4032" y="1835"/>
                    <a:pt x="4052" y="1835"/>
                  </a:cubicBezTo>
                  <a:cubicBezTo>
                    <a:pt x="4058" y="1835"/>
                    <a:pt x="4066" y="1840"/>
                    <a:pt x="4073" y="1855"/>
                  </a:cubicBezTo>
                  <a:lnTo>
                    <a:pt x="4073" y="1825"/>
                  </a:lnTo>
                  <a:cubicBezTo>
                    <a:pt x="4104" y="1886"/>
                    <a:pt x="4104" y="1916"/>
                    <a:pt x="4104" y="1977"/>
                  </a:cubicBezTo>
                  <a:cubicBezTo>
                    <a:pt x="4185" y="1950"/>
                    <a:pt x="4242" y="1850"/>
                    <a:pt x="4296" y="1850"/>
                  </a:cubicBezTo>
                  <a:cubicBezTo>
                    <a:pt x="4303" y="1850"/>
                    <a:pt x="4310" y="1852"/>
                    <a:pt x="4316" y="1855"/>
                  </a:cubicBezTo>
                  <a:cubicBezTo>
                    <a:pt x="4316" y="1875"/>
                    <a:pt x="4323" y="1879"/>
                    <a:pt x="4332" y="1879"/>
                  </a:cubicBezTo>
                  <a:cubicBezTo>
                    <a:pt x="4337" y="1879"/>
                    <a:pt x="4342" y="1878"/>
                    <a:pt x="4347" y="1878"/>
                  </a:cubicBezTo>
                  <a:cubicBezTo>
                    <a:pt x="4362" y="1878"/>
                    <a:pt x="4377" y="1886"/>
                    <a:pt x="4377" y="1946"/>
                  </a:cubicBezTo>
                  <a:cubicBezTo>
                    <a:pt x="4438" y="1916"/>
                    <a:pt x="4377" y="1855"/>
                    <a:pt x="4377" y="1764"/>
                  </a:cubicBezTo>
                  <a:cubicBezTo>
                    <a:pt x="4392" y="1764"/>
                    <a:pt x="4400" y="1756"/>
                    <a:pt x="4404" y="1756"/>
                  </a:cubicBezTo>
                  <a:cubicBezTo>
                    <a:pt x="4407" y="1756"/>
                    <a:pt x="4407" y="1764"/>
                    <a:pt x="4407" y="1794"/>
                  </a:cubicBezTo>
                  <a:cubicBezTo>
                    <a:pt x="4407" y="1825"/>
                    <a:pt x="4438" y="1855"/>
                    <a:pt x="4407" y="1855"/>
                  </a:cubicBezTo>
                  <a:lnTo>
                    <a:pt x="4468" y="1855"/>
                  </a:lnTo>
                  <a:cubicBezTo>
                    <a:pt x="4468" y="1855"/>
                    <a:pt x="4468" y="1862"/>
                    <a:pt x="4465" y="1870"/>
                  </a:cubicBezTo>
                  <a:lnTo>
                    <a:pt x="4465" y="1870"/>
                  </a:lnTo>
                  <a:cubicBezTo>
                    <a:pt x="4470" y="1869"/>
                    <a:pt x="4475" y="1868"/>
                    <a:pt x="4480" y="1868"/>
                  </a:cubicBezTo>
                  <a:cubicBezTo>
                    <a:pt x="4520" y="1868"/>
                    <a:pt x="4564" y="1903"/>
                    <a:pt x="4594" y="1903"/>
                  </a:cubicBezTo>
                  <a:cubicBezTo>
                    <a:pt x="4605" y="1903"/>
                    <a:pt x="4614" y="1898"/>
                    <a:pt x="4620" y="1886"/>
                  </a:cubicBezTo>
                  <a:cubicBezTo>
                    <a:pt x="4651" y="1855"/>
                    <a:pt x="4620" y="1886"/>
                    <a:pt x="4620" y="1825"/>
                  </a:cubicBezTo>
                  <a:cubicBezTo>
                    <a:pt x="4633" y="1806"/>
                    <a:pt x="4643" y="1799"/>
                    <a:pt x="4651" y="1799"/>
                  </a:cubicBezTo>
                  <a:cubicBezTo>
                    <a:pt x="4676" y="1799"/>
                    <a:pt x="4685" y="1868"/>
                    <a:pt x="4700" y="1868"/>
                  </a:cubicBezTo>
                  <a:cubicBezTo>
                    <a:pt x="4703" y="1868"/>
                    <a:pt x="4707" y="1864"/>
                    <a:pt x="4711" y="1855"/>
                  </a:cubicBezTo>
                  <a:lnTo>
                    <a:pt x="4711" y="1886"/>
                  </a:lnTo>
                  <a:cubicBezTo>
                    <a:pt x="4732" y="1865"/>
                    <a:pt x="4739" y="1829"/>
                    <a:pt x="4751" y="1829"/>
                  </a:cubicBezTo>
                  <a:cubicBezTo>
                    <a:pt x="4756" y="1829"/>
                    <a:pt x="4763" y="1836"/>
                    <a:pt x="4772" y="1855"/>
                  </a:cubicBezTo>
                  <a:cubicBezTo>
                    <a:pt x="4772" y="1916"/>
                    <a:pt x="4742" y="1916"/>
                    <a:pt x="4742" y="1946"/>
                  </a:cubicBezTo>
                  <a:cubicBezTo>
                    <a:pt x="4772" y="1946"/>
                    <a:pt x="4803" y="1916"/>
                    <a:pt x="4803" y="1855"/>
                  </a:cubicBezTo>
                  <a:cubicBezTo>
                    <a:pt x="4803" y="1849"/>
                    <a:pt x="4804" y="1847"/>
                    <a:pt x="4806" y="1847"/>
                  </a:cubicBezTo>
                  <a:cubicBezTo>
                    <a:pt x="4809" y="1847"/>
                    <a:pt x="4814" y="1855"/>
                    <a:pt x="4820" y="1866"/>
                  </a:cubicBezTo>
                  <a:lnTo>
                    <a:pt x="4820" y="1866"/>
                  </a:lnTo>
                  <a:cubicBezTo>
                    <a:pt x="4820" y="1856"/>
                    <a:pt x="4824" y="1843"/>
                    <a:pt x="4833" y="1825"/>
                  </a:cubicBezTo>
                  <a:cubicBezTo>
                    <a:pt x="4863" y="1886"/>
                    <a:pt x="4924" y="1855"/>
                    <a:pt x="4955" y="1886"/>
                  </a:cubicBezTo>
                  <a:cubicBezTo>
                    <a:pt x="4955" y="1886"/>
                    <a:pt x="4955" y="1916"/>
                    <a:pt x="4955" y="1916"/>
                  </a:cubicBezTo>
                  <a:cubicBezTo>
                    <a:pt x="4962" y="1895"/>
                    <a:pt x="4967" y="1887"/>
                    <a:pt x="4972" y="1887"/>
                  </a:cubicBezTo>
                  <a:cubicBezTo>
                    <a:pt x="4988" y="1887"/>
                    <a:pt x="4999" y="1977"/>
                    <a:pt x="5046" y="1977"/>
                  </a:cubicBezTo>
                  <a:cubicBezTo>
                    <a:pt x="5154" y="1950"/>
                    <a:pt x="5286" y="1850"/>
                    <a:pt x="5400" y="1850"/>
                  </a:cubicBezTo>
                  <a:cubicBezTo>
                    <a:pt x="5414" y="1850"/>
                    <a:pt x="5428" y="1852"/>
                    <a:pt x="5441" y="1855"/>
                  </a:cubicBezTo>
                  <a:cubicBezTo>
                    <a:pt x="5471" y="1764"/>
                    <a:pt x="5502" y="1734"/>
                    <a:pt x="5532" y="1734"/>
                  </a:cubicBezTo>
                  <a:lnTo>
                    <a:pt x="5563" y="1855"/>
                  </a:lnTo>
                  <a:lnTo>
                    <a:pt x="5593" y="1794"/>
                  </a:lnTo>
                  <a:lnTo>
                    <a:pt x="5593" y="1794"/>
                  </a:lnTo>
                  <a:lnTo>
                    <a:pt x="5593" y="1794"/>
                  </a:lnTo>
                  <a:cubicBezTo>
                    <a:pt x="5593" y="1855"/>
                    <a:pt x="5684" y="1825"/>
                    <a:pt x="5623" y="1916"/>
                  </a:cubicBezTo>
                  <a:lnTo>
                    <a:pt x="5775" y="1916"/>
                  </a:lnTo>
                  <a:cubicBezTo>
                    <a:pt x="5802" y="1916"/>
                    <a:pt x="5781" y="1820"/>
                    <a:pt x="5798" y="1820"/>
                  </a:cubicBezTo>
                  <a:cubicBezTo>
                    <a:pt x="5800" y="1820"/>
                    <a:pt x="5802" y="1821"/>
                    <a:pt x="5806" y="1825"/>
                  </a:cubicBezTo>
                  <a:cubicBezTo>
                    <a:pt x="5806" y="1855"/>
                    <a:pt x="5806" y="1855"/>
                    <a:pt x="5806" y="1886"/>
                  </a:cubicBezTo>
                  <a:cubicBezTo>
                    <a:pt x="5817" y="1897"/>
                    <a:pt x="5826" y="1901"/>
                    <a:pt x="5835" y="1901"/>
                  </a:cubicBezTo>
                  <a:cubicBezTo>
                    <a:pt x="5892" y="1901"/>
                    <a:pt x="5906" y="1696"/>
                    <a:pt x="5967" y="1696"/>
                  </a:cubicBezTo>
                  <a:cubicBezTo>
                    <a:pt x="5973" y="1696"/>
                    <a:pt x="5980" y="1698"/>
                    <a:pt x="5988" y="1703"/>
                  </a:cubicBezTo>
                  <a:lnTo>
                    <a:pt x="5988" y="1734"/>
                  </a:lnTo>
                  <a:cubicBezTo>
                    <a:pt x="5988" y="1703"/>
                    <a:pt x="6018" y="1703"/>
                    <a:pt x="6018" y="1673"/>
                  </a:cubicBezTo>
                  <a:cubicBezTo>
                    <a:pt x="6010" y="1641"/>
                    <a:pt x="6007" y="1630"/>
                    <a:pt x="6005" y="1630"/>
                  </a:cubicBezTo>
                  <a:lnTo>
                    <a:pt x="6005" y="1630"/>
                  </a:lnTo>
                  <a:cubicBezTo>
                    <a:pt x="6001" y="1630"/>
                    <a:pt x="6007" y="1686"/>
                    <a:pt x="5998" y="1686"/>
                  </a:cubicBezTo>
                  <a:cubicBezTo>
                    <a:pt x="5996" y="1686"/>
                    <a:pt x="5993" y="1682"/>
                    <a:pt x="5988" y="1673"/>
                  </a:cubicBezTo>
                  <a:cubicBezTo>
                    <a:pt x="5988" y="1582"/>
                    <a:pt x="6018" y="1612"/>
                    <a:pt x="5988" y="1521"/>
                  </a:cubicBezTo>
                  <a:lnTo>
                    <a:pt x="5988" y="1521"/>
                  </a:lnTo>
                  <a:cubicBezTo>
                    <a:pt x="5997" y="1540"/>
                    <a:pt x="6004" y="1547"/>
                    <a:pt x="6009" y="1547"/>
                  </a:cubicBezTo>
                  <a:cubicBezTo>
                    <a:pt x="6021" y="1547"/>
                    <a:pt x="6028" y="1511"/>
                    <a:pt x="6049" y="1490"/>
                  </a:cubicBezTo>
                  <a:cubicBezTo>
                    <a:pt x="6079" y="1551"/>
                    <a:pt x="6110" y="1521"/>
                    <a:pt x="6140" y="1612"/>
                  </a:cubicBezTo>
                  <a:cubicBezTo>
                    <a:pt x="6170" y="1551"/>
                    <a:pt x="6170" y="1460"/>
                    <a:pt x="6201" y="1460"/>
                  </a:cubicBezTo>
                  <a:cubicBezTo>
                    <a:pt x="6231" y="1521"/>
                    <a:pt x="6201" y="1521"/>
                    <a:pt x="6231" y="1551"/>
                  </a:cubicBezTo>
                  <a:lnTo>
                    <a:pt x="6231" y="1490"/>
                  </a:lnTo>
                  <a:cubicBezTo>
                    <a:pt x="6262" y="1521"/>
                    <a:pt x="6262" y="1521"/>
                    <a:pt x="6262" y="1551"/>
                  </a:cubicBezTo>
                  <a:cubicBezTo>
                    <a:pt x="6284" y="1551"/>
                    <a:pt x="6290" y="1500"/>
                    <a:pt x="6304" y="1500"/>
                  </a:cubicBezTo>
                  <a:cubicBezTo>
                    <a:pt x="6309" y="1500"/>
                    <a:pt x="6315" y="1506"/>
                    <a:pt x="6322" y="1521"/>
                  </a:cubicBezTo>
                  <a:lnTo>
                    <a:pt x="6292" y="1551"/>
                  </a:lnTo>
                  <a:lnTo>
                    <a:pt x="6383" y="1551"/>
                  </a:lnTo>
                  <a:cubicBezTo>
                    <a:pt x="6383" y="1521"/>
                    <a:pt x="6353" y="1521"/>
                    <a:pt x="6383" y="1460"/>
                  </a:cubicBezTo>
                  <a:cubicBezTo>
                    <a:pt x="6383" y="1460"/>
                    <a:pt x="6400" y="1409"/>
                    <a:pt x="6409" y="1409"/>
                  </a:cubicBezTo>
                  <a:cubicBezTo>
                    <a:pt x="6412" y="1409"/>
                    <a:pt x="6414" y="1414"/>
                    <a:pt x="6414" y="1430"/>
                  </a:cubicBezTo>
                  <a:lnTo>
                    <a:pt x="6414" y="1490"/>
                  </a:lnTo>
                  <a:cubicBezTo>
                    <a:pt x="6444" y="1460"/>
                    <a:pt x="6414" y="1430"/>
                    <a:pt x="6474" y="1430"/>
                  </a:cubicBezTo>
                  <a:cubicBezTo>
                    <a:pt x="6474" y="1430"/>
                    <a:pt x="6474" y="1460"/>
                    <a:pt x="6474" y="1460"/>
                  </a:cubicBezTo>
                  <a:cubicBezTo>
                    <a:pt x="6474" y="1440"/>
                    <a:pt x="6481" y="1433"/>
                    <a:pt x="6491" y="1433"/>
                  </a:cubicBezTo>
                  <a:cubicBezTo>
                    <a:pt x="6512" y="1433"/>
                    <a:pt x="6545" y="1460"/>
                    <a:pt x="6566" y="1460"/>
                  </a:cubicBezTo>
                  <a:lnTo>
                    <a:pt x="6566" y="1490"/>
                  </a:lnTo>
                  <a:cubicBezTo>
                    <a:pt x="6566" y="1460"/>
                    <a:pt x="6566" y="1399"/>
                    <a:pt x="6596" y="1399"/>
                  </a:cubicBezTo>
                  <a:cubicBezTo>
                    <a:pt x="6566" y="1369"/>
                    <a:pt x="6566" y="1369"/>
                    <a:pt x="6566" y="1308"/>
                  </a:cubicBezTo>
                  <a:lnTo>
                    <a:pt x="6566" y="1308"/>
                  </a:lnTo>
                  <a:cubicBezTo>
                    <a:pt x="6571" y="1325"/>
                    <a:pt x="6576" y="1331"/>
                    <a:pt x="6580" y="1331"/>
                  </a:cubicBezTo>
                  <a:cubicBezTo>
                    <a:pt x="6595" y="1331"/>
                    <a:pt x="6604" y="1236"/>
                    <a:pt x="6636" y="1236"/>
                  </a:cubicBezTo>
                  <a:cubicBezTo>
                    <a:pt x="6642" y="1236"/>
                    <a:pt x="6649" y="1239"/>
                    <a:pt x="6657" y="1247"/>
                  </a:cubicBezTo>
                  <a:cubicBezTo>
                    <a:pt x="6657" y="1269"/>
                    <a:pt x="6657" y="1290"/>
                    <a:pt x="6646" y="1290"/>
                  </a:cubicBezTo>
                  <a:cubicBezTo>
                    <a:pt x="6642" y="1290"/>
                    <a:pt x="6635" y="1286"/>
                    <a:pt x="6626" y="1278"/>
                  </a:cubicBezTo>
                  <a:cubicBezTo>
                    <a:pt x="6626" y="1369"/>
                    <a:pt x="6626" y="1460"/>
                    <a:pt x="6596" y="1521"/>
                  </a:cubicBezTo>
                  <a:cubicBezTo>
                    <a:pt x="6611" y="1506"/>
                    <a:pt x="6619" y="1498"/>
                    <a:pt x="6623" y="1498"/>
                  </a:cubicBezTo>
                  <a:cubicBezTo>
                    <a:pt x="6626" y="1498"/>
                    <a:pt x="6626" y="1506"/>
                    <a:pt x="6626" y="1521"/>
                  </a:cubicBezTo>
                  <a:lnTo>
                    <a:pt x="6626" y="1430"/>
                  </a:lnTo>
                  <a:lnTo>
                    <a:pt x="6657" y="1430"/>
                  </a:lnTo>
                  <a:cubicBezTo>
                    <a:pt x="6657" y="1369"/>
                    <a:pt x="6626" y="1338"/>
                    <a:pt x="6657" y="1278"/>
                  </a:cubicBezTo>
                  <a:cubicBezTo>
                    <a:pt x="6660" y="1275"/>
                    <a:pt x="6662" y="1274"/>
                    <a:pt x="6664" y="1274"/>
                  </a:cubicBezTo>
                  <a:cubicBezTo>
                    <a:pt x="6683" y="1274"/>
                    <a:pt x="6686" y="1353"/>
                    <a:pt x="6687" y="1353"/>
                  </a:cubicBezTo>
                  <a:cubicBezTo>
                    <a:pt x="6687" y="1353"/>
                    <a:pt x="6687" y="1349"/>
                    <a:pt x="6687" y="1338"/>
                  </a:cubicBezTo>
                  <a:cubicBezTo>
                    <a:pt x="6712" y="1314"/>
                    <a:pt x="6697" y="1269"/>
                    <a:pt x="6706" y="1269"/>
                  </a:cubicBezTo>
                  <a:cubicBezTo>
                    <a:pt x="6708" y="1269"/>
                    <a:pt x="6712" y="1272"/>
                    <a:pt x="6718" y="1278"/>
                  </a:cubicBezTo>
                  <a:cubicBezTo>
                    <a:pt x="6748" y="1338"/>
                    <a:pt x="6778" y="1278"/>
                    <a:pt x="6809" y="1369"/>
                  </a:cubicBezTo>
                  <a:cubicBezTo>
                    <a:pt x="6809" y="1399"/>
                    <a:pt x="6809" y="1430"/>
                    <a:pt x="6778" y="1430"/>
                  </a:cubicBezTo>
                  <a:lnTo>
                    <a:pt x="6778" y="1399"/>
                  </a:lnTo>
                  <a:lnTo>
                    <a:pt x="6778" y="1399"/>
                  </a:lnTo>
                  <a:cubicBezTo>
                    <a:pt x="6763" y="1445"/>
                    <a:pt x="6771" y="1445"/>
                    <a:pt x="6782" y="1445"/>
                  </a:cubicBezTo>
                  <a:cubicBezTo>
                    <a:pt x="6794" y="1445"/>
                    <a:pt x="6809" y="1445"/>
                    <a:pt x="6809" y="1490"/>
                  </a:cubicBezTo>
                  <a:cubicBezTo>
                    <a:pt x="6809" y="1455"/>
                    <a:pt x="6819" y="1440"/>
                    <a:pt x="6834" y="1440"/>
                  </a:cubicBezTo>
                  <a:cubicBezTo>
                    <a:pt x="6844" y="1440"/>
                    <a:pt x="6857" y="1447"/>
                    <a:pt x="6870" y="1460"/>
                  </a:cubicBezTo>
                  <a:lnTo>
                    <a:pt x="6839" y="1399"/>
                  </a:lnTo>
                  <a:cubicBezTo>
                    <a:pt x="6854" y="1338"/>
                    <a:pt x="6862" y="1315"/>
                    <a:pt x="6866" y="1315"/>
                  </a:cubicBezTo>
                  <a:lnTo>
                    <a:pt x="6866" y="1315"/>
                  </a:lnTo>
                  <a:cubicBezTo>
                    <a:pt x="6876" y="1315"/>
                    <a:pt x="6857" y="1492"/>
                    <a:pt x="6893" y="1492"/>
                  </a:cubicBezTo>
                  <a:cubicBezTo>
                    <a:pt x="6895" y="1492"/>
                    <a:pt x="6897" y="1492"/>
                    <a:pt x="6900" y="1490"/>
                  </a:cubicBezTo>
                  <a:cubicBezTo>
                    <a:pt x="6930" y="1430"/>
                    <a:pt x="6900" y="1460"/>
                    <a:pt x="6900" y="1430"/>
                  </a:cubicBezTo>
                  <a:cubicBezTo>
                    <a:pt x="6924" y="1430"/>
                    <a:pt x="6949" y="1468"/>
                    <a:pt x="6973" y="1468"/>
                  </a:cubicBezTo>
                  <a:cubicBezTo>
                    <a:pt x="6979" y="1468"/>
                    <a:pt x="6985" y="1466"/>
                    <a:pt x="6991" y="1460"/>
                  </a:cubicBezTo>
                  <a:cubicBezTo>
                    <a:pt x="6991" y="1490"/>
                    <a:pt x="7022" y="1521"/>
                    <a:pt x="7022" y="1612"/>
                  </a:cubicBezTo>
                  <a:cubicBezTo>
                    <a:pt x="7029" y="1604"/>
                    <a:pt x="7037" y="1602"/>
                    <a:pt x="7044" y="1602"/>
                  </a:cubicBezTo>
                  <a:cubicBezTo>
                    <a:pt x="7052" y="1602"/>
                    <a:pt x="7059" y="1604"/>
                    <a:pt x="7067" y="1604"/>
                  </a:cubicBezTo>
                  <a:cubicBezTo>
                    <a:pt x="7082" y="1604"/>
                    <a:pt x="7097" y="1597"/>
                    <a:pt x="7113" y="1551"/>
                  </a:cubicBezTo>
                  <a:cubicBezTo>
                    <a:pt x="7102" y="1540"/>
                    <a:pt x="7094" y="1536"/>
                    <a:pt x="7088" y="1536"/>
                  </a:cubicBezTo>
                  <a:cubicBezTo>
                    <a:pt x="7068" y="1536"/>
                    <a:pt x="7068" y="1581"/>
                    <a:pt x="7052" y="1581"/>
                  </a:cubicBezTo>
                  <a:cubicBezTo>
                    <a:pt x="7046" y="1581"/>
                    <a:pt x="7036" y="1573"/>
                    <a:pt x="7022" y="1551"/>
                  </a:cubicBezTo>
                  <a:lnTo>
                    <a:pt x="7022" y="1460"/>
                  </a:lnTo>
                  <a:cubicBezTo>
                    <a:pt x="7042" y="1460"/>
                    <a:pt x="7062" y="1446"/>
                    <a:pt x="7082" y="1446"/>
                  </a:cubicBezTo>
                  <a:cubicBezTo>
                    <a:pt x="7092" y="1446"/>
                    <a:pt x="7103" y="1450"/>
                    <a:pt x="7113" y="1460"/>
                  </a:cubicBezTo>
                  <a:cubicBezTo>
                    <a:pt x="7113" y="1430"/>
                    <a:pt x="7113" y="1430"/>
                    <a:pt x="7113" y="1399"/>
                  </a:cubicBezTo>
                  <a:cubicBezTo>
                    <a:pt x="7143" y="1369"/>
                    <a:pt x="7173" y="1308"/>
                    <a:pt x="7204" y="1308"/>
                  </a:cubicBezTo>
                  <a:cubicBezTo>
                    <a:pt x="7204" y="1399"/>
                    <a:pt x="7173" y="1369"/>
                    <a:pt x="7173" y="1399"/>
                  </a:cubicBezTo>
                  <a:cubicBezTo>
                    <a:pt x="7184" y="1409"/>
                    <a:pt x="7190" y="1413"/>
                    <a:pt x="7196" y="1413"/>
                  </a:cubicBezTo>
                  <a:cubicBezTo>
                    <a:pt x="7207" y="1413"/>
                    <a:pt x="7214" y="1399"/>
                    <a:pt x="7234" y="1399"/>
                  </a:cubicBezTo>
                  <a:cubicBezTo>
                    <a:pt x="7234" y="1430"/>
                    <a:pt x="7227" y="1430"/>
                    <a:pt x="7219" y="1430"/>
                  </a:cubicBezTo>
                  <a:cubicBezTo>
                    <a:pt x="7211" y="1430"/>
                    <a:pt x="7204" y="1430"/>
                    <a:pt x="7204" y="1460"/>
                  </a:cubicBezTo>
                  <a:lnTo>
                    <a:pt x="7265" y="1460"/>
                  </a:lnTo>
                  <a:cubicBezTo>
                    <a:pt x="7265" y="1428"/>
                    <a:pt x="7268" y="1418"/>
                    <a:pt x="7275" y="1418"/>
                  </a:cubicBezTo>
                  <a:cubicBezTo>
                    <a:pt x="7283" y="1418"/>
                    <a:pt x="7297" y="1436"/>
                    <a:pt x="7311" y="1436"/>
                  </a:cubicBezTo>
                  <a:cubicBezTo>
                    <a:pt x="7316" y="1436"/>
                    <a:pt x="7321" y="1434"/>
                    <a:pt x="7325" y="1430"/>
                  </a:cubicBezTo>
                  <a:cubicBezTo>
                    <a:pt x="7386" y="1430"/>
                    <a:pt x="7386" y="1278"/>
                    <a:pt x="7417" y="1217"/>
                  </a:cubicBezTo>
                  <a:cubicBezTo>
                    <a:pt x="7447" y="1247"/>
                    <a:pt x="7447" y="1247"/>
                    <a:pt x="7447" y="1278"/>
                  </a:cubicBezTo>
                  <a:cubicBezTo>
                    <a:pt x="7438" y="1269"/>
                    <a:pt x="7432" y="1265"/>
                    <a:pt x="7427" y="1265"/>
                  </a:cubicBezTo>
                  <a:cubicBezTo>
                    <a:pt x="7417" y="1265"/>
                    <a:pt x="7417" y="1286"/>
                    <a:pt x="7417" y="1308"/>
                  </a:cubicBezTo>
                  <a:cubicBezTo>
                    <a:pt x="7447" y="1308"/>
                    <a:pt x="7477" y="1399"/>
                    <a:pt x="7477" y="1460"/>
                  </a:cubicBezTo>
                  <a:cubicBezTo>
                    <a:pt x="7508" y="1399"/>
                    <a:pt x="7447" y="1399"/>
                    <a:pt x="7477" y="1369"/>
                  </a:cubicBezTo>
                  <a:lnTo>
                    <a:pt x="7508" y="1369"/>
                  </a:lnTo>
                  <a:cubicBezTo>
                    <a:pt x="7508" y="1308"/>
                    <a:pt x="7477" y="1308"/>
                    <a:pt x="7508" y="1247"/>
                  </a:cubicBezTo>
                  <a:lnTo>
                    <a:pt x="7569" y="1247"/>
                  </a:lnTo>
                  <a:cubicBezTo>
                    <a:pt x="7569" y="1278"/>
                    <a:pt x="7599" y="1338"/>
                    <a:pt x="7569" y="1338"/>
                  </a:cubicBezTo>
                  <a:cubicBezTo>
                    <a:pt x="7569" y="1338"/>
                    <a:pt x="7576" y="1346"/>
                    <a:pt x="7584" y="1346"/>
                  </a:cubicBezTo>
                  <a:cubicBezTo>
                    <a:pt x="7591" y="1346"/>
                    <a:pt x="7599" y="1338"/>
                    <a:pt x="7599" y="1308"/>
                  </a:cubicBezTo>
                  <a:cubicBezTo>
                    <a:pt x="7569" y="1247"/>
                    <a:pt x="7660" y="1247"/>
                    <a:pt x="7629" y="1186"/>
                  </a:cubicBezTo>
                  <a:lnTo>
                    <a:pt x="7629" y="1186"/>
                  </a:lnTo>
                  <a:lnTo>
                    <a:pt x="7660" y="1217"/>
                  </a:lnTo>
                  <a:cubicBezTo>
                    <a:pt x="7660" y="1217"/>
                    <a:pt x="7660" y="1247"/>
                    <a:pt x="7660" y="1247"/>
                  </a:cubicBezTo>
                  <a:cubicBezTo>
                    <a:pt x="7660" y="1272"/>
                    <a:pt x="7660" y="1281"/>
                    <a:pt x="7660" y="1281"/>
                  </a:cubicBezTo>
                  <a:cubicBezTo>
                    <a:pt x="7662" y="1281"/>
                    <a:pt x="7668" y="1217"/>
                    <a:pt x="7690" y="1217"/>
                  </a:cubicBezTo>
                  <a:cubicBezTo>
                    <a:pt x="7690" y="1217"/>
                    <a:pt x="7721" y="1247"/>
                    <a:pt x="7721" y="1278"/>
                  </a:cubicBezTo>
                  <a:cubicBezTo>
                    <a:pt x="7721" y="1265"/>
                    <a:pt x="7726" y="1258"/>
                    <a:pt x="7732" y="1258"/>
                  </a:cubicBezTo>
                  <a:cubicBezTo>
                    <a:pt x="7741" y="1258"/>
                    <a:pt x="7751" y="1272"/>
                    <a:pt x="7751" y="1308"/>
                  </a:cubicBezTo>
                  <a:cubicBezTo>
                    <a:pt x="7781" y="1278"/>
                    <a:pt x="7751" y="1247"/>
                    <a:pt x="7781" y="1217"/>
                  </a:cubicBezTo>
                  <a:lnTo>
                    <a:pt x="7812" y="1217"/>
                  </a:lnTo>
                  <a:cubicBezTo>
                    <a:pt x="7812" y="1257"/>
                    <a:pt x="7825" y="1325"/>
                    <a:pt x="7825" y="1366"/>
                  </a:cubicBezTo>
                  <a:lnTo>
                    <a:pt x="7825" y="1366"/>
                  </a:lnTo>
                  <a:cubicBezTo>
                    <a:pt x="7831" y="1328"/>
                    <a:pt x="7820" y="1278"/>
                    <a:pt x="7842" y="1278"/>
                  </a:cubicBezTo>
                  <a:cubicBezTo>
                    <a:pt x="7842" y="1369"/>
                    <a:pt x="7903" y="1338"/>
                    <a:pt x="7873" y="1460"/>
                  </a:cubicBezTo>
                  <a:cubicBezTo>
                    <a:pt x="7890" y="1496"/>
                    <a:pt x="7908" y="1510"/>
                    <a:pt x="7926" y="1510"/>
                  </a:cubicBezTo>
                  <a:cubicBezTo>
                    <a:pt x="7939" y="1510"/>
                    <a:pt x="7951" y="1503"/>
                    <a:pt x="7964" y="1490"/>
                  </a:cubicBezTo>
                  <a:cubicBezTo>
                    <a:pt x="7994" y="1399"/>
                    <a:pt x="7933" y="1430"/>
                    <a:pt x="7933" y="1369"/>
                  </a:cubicBezTo>
                  <a:cubicBezTo>
                    <a:pt x="7990" y="1341"/>
                    <a:pt x="7994" y="1183"/>
                    <a:pt x="8042" y="1183"/>
                  </a:cubicBezTo>
                  <a:cubicBezTo>
                    <a:pt x="8046" y="1183"/>
                    <a:pt x="8050" y="1184"/>
                    <a:pt x="8055" y="1186"/>
                  </a:cubicBezTo>
                  <a:lnTo>
                    <a:pt x="8055" y="1156"/>
                  </a:lnTo>
                  <a:cubicBezTo>
                    <a:pt x="8085" y="1126"/>
                    <a:pt x="8055" y="1126"/>
                    <a:pt x="8085" y="1065"/>
                  </a:cubicBezTo>
                  <a:cubicBezTo>
                    <a:pt x="8085" y="1148"/>
                    <a:pt x="8136" y="1282"/>
                    <a:pt x="8168" y="1282"/>
                  </a:cubicBezTo>
                  <a:cubicBezTo>
                    <a:pt x="8171" y="1282"/>
                    <a:pt x="8174" y="1280"/>
                    <a:pt x="8177" y="1278"/>
                  </a:cubicBezTo>
                  <a:cubicBezTo>
                    <a:pt x="8177" y="1247"/>
                    <a:pt x="8146" y="1217"/>
                    <a:pt x="8146" y="1126"/>
                  </a:cubicBezTo>
                  <a:lnTo>
                    <a:pt x="8207" y="1126"/>
                  </a:lnTo>
                  <a:cubicBezTo>
                    <a:pt x="8207" y="1126"/>
                    <a:pt x="8207" y="1145"/>
                    <a:pt x="8191" y="1153"/>
                  </a:cubicBezTo>
                  <a:lnTo>
                    <a:pt x="8191" y="1153"/>
                  </a:lnTo>
                  <a:cubicBezTo>
                    <a:pt x="8189" y="1152"/>
                    <a:pt x="8188" y="1152"/>
                    <a:pt x="8186" y="1152"/>
                  </a:cubicBezTo>
                  <a:cubicBezTo>
                    <a:pt x="8183" y="1152"/>
                    <a:pt x="8179" y="1153"/>
                    <a:pt x="8177" y="1156"/>
                  </a:cubicBezTo>
                  <a:cubicBezTo>
                    <a:pt x="8183" y="1156"/>
                    <a:pt x="8187" y="1155"/>
                    <a:pt x="8191" y="1153"/>
                  </a:cubicBezTo>
                  <a:lnTo>
                    <a:pt x="8191" y="1153"/>
                  </a:lnTo>
                  <a:cubicBezTo>
                    <a:pt x="8212" y="1160"/>
                    <a:pt x="8239" y="1204"/>
                    <a:pt x="8254" y="1204"/>
                  </a:cubicBezTo>
                  <a:cubicBezTo>
                    <a:pt x="8262" y="1204"/>
                    <a:pt x="8268" y="1192"/>
                    <a:pt x="8268" y="1156"/>
                  </a:cubicBezTo>
                  <a:lnTo>
                    <a:pt x="8284" y="1220"/>
                  </a:lnTo>
                  <a:lnTo>
                    <a:pt x="8284" y="1220"/>
                  </a:lnTo>
                  <a:cubicBezTo>
                    <a:pt x="8308" y="1185"/>
                    <a:pt x="8329" y="1181"/>
                    <a:pt x="8329" y="1156"/>
                  </a:cubicBezTo>
                  <a:cubicBezTo>
                    <a:pt x="8337" y="1147"/>
                    <a:pt x="8346" y="1143"/>
                    <a:pt x="8354" y="1143"/>
                  </a:cubicBezTo>
                  <a:cubicBezTo>
                    <a:pt x="8374" y="1143"/>
                    <a:pt x="8389" y="1165"/>
                    <a:pt x="8389" y="1186"/>
                  </a:cubicBezTo>
                  <a:lnTo>
                    <a:pt x="8389" y="1186"/>
                  </a:lnTo>
                  <a:cubicBezTo>
                    <a:pt x="8389" y="1156"/>
                    <a:pt x="8359" y="1095"/>
                    <a:pt x="8389" y="1065"/>
                  </a:cubicBezTo>
                  <a:cubicBezTo>
                    <a:pt x="8420" y="1217"/>
                    <a:pt x="8450" y="1126"/>
                    <a:pt x="8450" y="1186"/>
                  </a:cubicBezTo>
                  <a:cubicBezTo>
                    <a:pt x="8470" y="1186"/>
                    <a:pt x="8491" y="1213"/>
                    <a:pt x="8502" y="1213"/>
                  </a:cubicBezTo>
                  <a:cubicBezTo>
                    <a:pt x="8508" y="1213"/>
                    <a:pt x="8511" y="1207"/>
                    <a:pt x="8511" y="1186"/>
                  </a:cubicBezTo>
                  <a:lnTo>
                    <a:pt x="8511" y="1278"/>
                  </a:lnTo>
                  <a:cubicBezTo>
                    <a:pt x="8511" y="1156"/>
                    <a:pt x="8541" y="1156"/>
                    <a:pt x="8572" y="1126"/>
                  </a:cubicBezTo>
                  <a:cubicBezTo>
                    <a:pt x="8572" y="1179"/>
                    <a:pt x="8575" y="1191"/>
                    <a:pt x="8582" y="1191"/>
                  </a:cubicBezTo>
                  <a:cubicBezTo>
                    <a:pt x="8587" y="1191"/>
                    <a:pt x="8594" y="1182"/>
                    <a:pt x="8602" y="1182"/>
                  </a:cubicBezTo>
                  <a:cubicBezTo>
                    <a:pt x="8611" y="1182"/>
                    <a:pt x="8622" y="1194"/>
                    <a:pt x="8632" y="1247"/>
                  </a:cubicBezTo>
                  <a:cubicBezTo>
                    <a:pt x="8632" y="1156"/>
                    <a:pt x="8693" y="1217"/>
                    <a:pt x="8693" y="1126"/>
                  </a:cubicBezTo>
                  <a:cubicBezTo>
                    <a:pt x="8697" y="1122"/>
                    <a:pt x="8700" y="1121"/>
                    <a:pt x="8702" y="1121"/>
                  </a:cubicBezTo>
                  <a:cubicBezTo>
                    <a:pt x="8724" y="1121"/>
                    <a:pt x="8724" y="1220"/>
                    <a:pt x="8724" y="1247"/>
                  </a:cubicBezTo>
                  <a:lnTo>
                    <a:pt x="8724" y="1217"/>
                  </a:lnTo>
                  <a:cubicBezTo>
                    <a:pt x="8754" y="1247"/>
                    <a:pt x="8784" y="1278"/>
                    <a:pt x="8815" y="1308"/>
                  </a:cubicBezTo>
                  <a:lnTo>
                    <a:pt x="8845" y="1186"/>
                  </a:lnTo>
                  <a:lnTo>
                    <a:pt x="8845" y="1247"/>
                  </a:lnTo>
                  <a:cubicBezTo>
                    <a:pt x="8845" y="1217"/>
                    <a:pt x="8876" y="1217"/>
                    <a:pt x="8876" y="1156"/>
                  </a:cubicBezTo>
                  <a:lnTo>
                    <a:pt x="8876" y="1186"/>
                  </a:lnTo>
                  <a:cubicBezTo>
                    <a:pt x="8876" y="1126"/>
                    <a:pt x="8883" y="1118"/>
                    <a:pt x="8895" y="1118"/>
                  </a:cubicBezTo>
                  <a:cubicBezTo>
                    <a:pt x="8898" y="1118"/>
                    <a:pt x="8903" y="1119"/>
                    <a:pt x="8907" y="1119"/>
                  </a:cubicBezTo>
                  <a:cubicBezTo>
                    <a:pt x="8916" y="1119"/>
                    <a:pt x="8926" y="1115"/>
                    <a:pt x="8936" y="1095"/>
                  </a:cubicBezTo>
                  <a:cubicBezTo>
                    <a:pt x="8936" y="1126"/>
                    <a:pt x="8936" y="1126"/>
                    <a:pt x="8936" y="1156"/>
                  </a:cubicBezTo>
                  <a:cubicBezTo>
                    <a:pt x="8936" y="1156"/>
                    <a:pt x="8936" y="1217"/>
                    <a:pt x="8936" y="1247"/>
                  </a:cubicBezTo>
                  <a:cubicBezTo>
                    <a:pt x="8936" y="1217"/>
                    <a:pt x="8997" y="1065"/>
                    <a:pt x="8936" y="1004"/>
                  </a:cubicBezTo>
                  <a:cubicBezTo>
                    <a:pt x="8936" y="979"/>
                    <a:pt x="8956" y="935"/>
                    <a:pt x="8964" y="935"/>
                  </a:cubicBezTo>
                  <a:cubicBezTo>
                    <a:pt x="8966" y="935"/>
                    <a:pt x="8967" y="937"/>
                    <a:pt x="8967" y="943"/>
                  </a:cubicBezTo>
                  <a:lnTo>
                    <a:pt x="8997" y="1034"/>
                  </a:lnTo>
                  <a:lnTo>
                    <a:pt x="8997" y="943"/>
                  </a:lnTo>
                  <a:cubicBezTo>
                    <a:pt x="9003" y="937"/>
                    <a:pt x="9008" y="935"/>
                    <a:pt x="9012" y="935"/>
                  </a:cubicBezTo>
                  <a:cubicBezTo>
                    <a:pt x="9029" y="935"/>
                    <a:pt x="9033" y="979"/>
                    <a:pt x="9058" y="1004"/>
                  </a:cubicBezTo>
                  <a:cubicBezTo>
                    <a:pt x="9028" y="1004"/>
                    <a:pt x="9028" y="1186"/>
                    <a:pt x="9058" y="1186"/>
                  </a:cubicBezTo>
                  <a:cubicBezTo>
                    <a:pt x="9058" y="1186"/>
                    <a:pt x="9028" y="1247"/>
                    <a:pt x="9028" y="1278"/>
                  </a:cubicBezTo>
                  <a:cubicBezTo>
                    <a:pt x="9028" y="1278"/>
                    <a:pt x="9028" y="1278"/>
                    <a:pt x="9028" y="1338"/>
                  </a:cubicBezTo>
                  <a:cubicBezTo>
                    <a:pt x="9058" y="1278"/>
                    <a:pt x="9028" y="1278"/>
                    <a:pt x="9058" y="1247"/>
                  </a:cubicBezTo>
                  <a:cubicBezTo>
                    <a:pt x="9058" y="1338"/>
                    <a:pt x="9088" y="1369"/>
                    <a:pt x="9119" y="1399"/>
                  </a:cubicBezTo>
                  <a:lnTo>
                    <a:pt x="9088" y="1338"/>
                  </a:lnTo>
                  <a:cubicBezTo>
                    <a:pt x="9088" y="1308"/>
                    <a:pt x="9088" y="1308"/>
                    <a:pt x="9088" y="1308"/>
                  </a:cubicBezTo>
                  <a:cubicBezTo>
                    <a:pt x="9088" y="1308"/>
                    <a:pt x="9088" y="1278"/>
                    <a:pt x="9088" y="1247"/>
                  </a:cubicBezTo>
                  <a:cubicBezTo>
                    <a:pt x="9088" y="1247"/>
                    <a:pt x="9111" y="1180"/>
                    <a:pt x="9117" y="1180"/>
                  </a:cubicBezTo>
                  <a:cubicBezTo>
                    <a:pt x="9117" y="1180"/>
                    <a:pt x="9117" y="1180"/>
                    <a:pt x="9117" y="1180"/>
                  </a:cubicBezTo>
                  <a:lnTo>
                    <a:pt x="9117" y="1180"/>
                  </a:lnTo>
                  <a:cubicBezTo>
                    <a:pt x="9092" y="1066"/>
                    <a:pt x="9179" y="1094"/>
                    <a:pt x="9149" y="1004"/>
                  </a:cubicBezTo>
                  <a:cubicBezTo>
                    <a:pt x="9149" y="989"/>
                    <a:pt x="9157" y="981"/>
                    <a:pt x="9164" y="981"/>
                  </a:cubicBezTo>
                  <a:cubicBezTo>
                    <a:pt x="9172" y="981"/>
                    <a:pt x="9180" y="989"/>
                    <a:pt x="9180" y="1004"/>
                  </a:cubicBezTo>
                  <a:cubicBezTo>
                    <a:pt x="9158" y="1068"/>
                    <a:pt x="9182" y="1102"/>
                    <a:pt x="9198" y="1138"/>
                  </a:cubicBezTo>
                  <a:lnTo>
                    <a:pt x="9198" y="1138"/>
                  </a:lnTo>
                  <a:cubicBezTo>
                    <a:pt x="9195" y="1124"/>
                    <a:pt x="9196" y="1109"/>
                    <a:pt x="9210" y="1095"/>
                  </a:cubicBezTo>
                  <a:cubicBezTo>
                    <a:pt x="9210" y="1089"/>
                    <a:pt x="9211" y="1087"/>
                    <a:pt x="9213" y="1087"/>
                  </a:cubicBezTo>
                  <a:cubicBezTo>
                    <a:pt x="9220" y="1087"/>
                    <a:pt x="9240" y="1131"/>
                    <a:pt x="9240" y="1156"/>
                  </a:cubicBezTo>
                  <a:lnTo>
                    <a:pt x="9271" y="1217"/>
                  </a:lnTo>
                  <a:cubicBezTo>
                    <a:pt x="9271" y="1156"/>
                    <a:pt x="9240" y="1126"/>
                    <a:pt x="9271" y="1126"/>
                  </a:cubicBezTo>
                  <a:cubicBezTo>
                    <a:pt x="9271" y="1126"/>
                    <a:pt x="9278" y="1118"/>
                    <a:pt x="9286" y="1118"/>
                  </a:cubicBezTo>
                  <a:cubicBezTo>
                    <a:pt x="9294" y="1118"/>
                    <a:pt x="9301" y="1126"/>
                    <a:pt x="9301" y="1156"/>
                  </a:cubicBezTo>
                  <a:cubicBezTo>
                    <a:pt x="9271" y="1217"/>
                    <a:pt x="9301" y="1278"/>
                    <a:pt x="9271" y="1308"/>
                  </a:cubicBezTo>
                  <a:cubicBezTo>
                    <a:pt x="9301" y="1278"/>
                    <a:pt x="9362" y="1278"/>
                    <a:pt x="9332" y="1186"/>
                  </a:cubicBezTo>
                  <a:cubicBezTo>
                    <a:pt x="9332" y="1156"/>
                    <a:pt x="9301" y="1095"/>
                    <a:pt x="9332" y="1095"/>
                  </a:cubicBezTo>
                  <a:lnTo>
                    <a:pt x="9362" y="1034"/>
                  </a:lnTo>
                  <a:lnTo>
                    <a:pt x="9362" y="1065"/>
                  </a:lnTo>
                  <a:cubicBezTo>
                    <a:pt x="9362" y="1065"/>
                    <a:pt x="9362" y="1034"/>
                    <a:pt x="9392" y="1034"/>
                  </a:cubicBezTo>
                  <a:cubicBezTo>
                    <a:pt x="9392" y="1065"/>
                    <a:pt x="9392" y="1065"/>
                    <a:pt x="9392" y="1095"/>
                  </a:cubicBezTo>
                  <a:cubicBezTo>
                    <a:pt x="9423" y="1095"/>
                    <a:pt x="9423" y="1065"/>
                    <a:pt x="9423" y="1034"/>
                  </a:cubicBezTo>
                  <a:cubicBezTo>
                    <a:pt x="9453" y="1034"/>
                    <a:pt x="9453" y="1034"/>
                    <a:pt x="9453" y="1095"/>
                  </a:cubicBezTo>
                  <a:cubicBezTo>
                    <a:pt x="9484" y="1095"/>
                    <a:pt x="9514" y="1095"/>
                    <a:pt x="9544" y="1156"/>
                  </a:cubicBezTo>
                  <a:cubicBezTo>
                    <a:pt x="9575" y="1095"/>
                    <a:pt x="9544" y="1126"/>
                    <a:pt x="9544" y="1065"/>
                  </a:cubicBezTo>
                  <a:lnTo>
                    <a:pt x="9544" y="1065"/>
                  </a:lnTo>
                  <a:cubicBezTo>
                    <a:pt x="9557" y="1130"/>
                    <a:pt x="9581" y="1150"/>
                    <a:pt x="9609" y="1150"/>
                  </a:cubicBezTo>
                  <a:cubicBezTo>
                    <a:pt x="9647" y="1150"/>
                    <a:pt x="9692" y="1113"/>
                    <a:pt x="9727" y="1095"/>
                  </a:cubicBezTo>
                  <a:cubicBezTo>
                    <a:pt x="9712" y="1034"/>
                    <a:pt x="9712" y="1034"/>
                    <a:pt x="9715" y="1034"/>
                  </a:cubicBezTo>
                  <a:cubicBezTo>
                    <a:pt x="9719" y="1034"/>
                    <a:pt x="9727" y="1034"/>
                    <a:pt x="9727" y="974"/>
                  </a:cubicBezTo>
                  <a:cubicBezTo>
                    <a:pt x="9727" y="1004"/>
                    <a:pt x="9788" y="1065"/>
                    <a:pt x="9727" y="1095"/>
                  </a:cubicBezTo>
                  <a:lnTo>
                    <a:pt x="9757" y="1095"/>
                  </a:lnTo>
                  <a:cubicBezTo>
                    <a:pt x="9788" y="1156"/>
                    <a:pt x="9727" y="1156"/>
                    <a:pt x="9757" y="1247"/>
                  </a:cubicBezTo>
                  <a:cubicBezTo>
                    <a:pt x="9785" y="1247"/>
                    <a:pt x="9812" y="1122"/>
                    <a:pt x="9840" y="1122"/>
                  </a:cubicBezTo>
                  <a:cubicBezTo>
                    <a:pt x="9843" y="1122"/>
                    <a:pt x="9846" y="1123"/>
                    <a:pt x="9848" y="1126"/>
                  </a:cubicBezTo>
                  <a:cubicBezTo>
                    <a:pt x="9848" y="1166"/>
                    <a:pt x="9852" y="1176"/>
                    <a:pt x="9856" y="1176"/>
                  </a:cubicBezTo>
                  <a:cubicBezTo>
                    <a:pt x="9861" y="1176"/>
                    <a:pt x="9866" y="1166"/>
                    <a:pt x="9871" y="1166"/>
                  </a:cubicBezTo>
                  <a:cubicBezTo>
                    <a:pt x="9875" y="1166"/>
                    <a:pt x="9878" y="1176"/>
                    <a:pt x="9879" y="1213"/>
                  </a:cubicBezTo>
                  <a:lnTo>
                    <a:pt x="9879" y="1213"/>
                  </a:lnTo>
                  <a:cubicBezTo>
                    <a:pt x="9879" y="1178"/>
                    <a:pt x="9876" y="1128"/>
                    <a:pt x="9909" y="1095"/>
                  </a:cubicBezTo>
                  <a:cubicBezTo>
                    <a:pt x="9913" y="1091"/>
                    <a:pt x="9917" y="1089"/>
                    <a:pt x="9920" y="1089"/>
                  </a:cubicBezTo>
                  <a:cubicBezTo>
                    <a:pt x="9939" y="1089"/>
                    <a:pt x="9939" y="1164"/>
                    <a:pt x="9939" y="1217"/>
                  </a:cubicBezTo>
                  <a:cubicBezTo>
                    <a:pt x="9939" y="1217"/>
                    <a:pt x="9970" y="1217"/>
                    <a:pt x="9970" y="1186"/>
                  </a:cubicBezTo>
                  <a:lnTo>
                    <a:pt x="9970" y="1186"/>
                  </a:lnTo>
                  <a:cubicBezTo>
                    <a:pt x="9964" y="1198"/>
                    <a:pt x="9959" y="1203"/>
                    <a:pt x="9956" y="1203"/>
                  </a:cubicBezTo>
                  <a:cubicBezTo>
                    <a:pt x="9939" y="1203"/>
                    <a:pt x="9939" y="1114"/>
                    <a:pt x="9939" y="1065"/>
                  </a:cubicBezTo>
                  <a:lnTo>
                    <a:pt x="9939" y="1065"/>
                  </a:lnTo>
                  <a:cubicBezTo>
                    <a:pt x="9949" y="1094"/>
                    <a:pt x="9959" y="1104"/>
                    <a:pt x="9967" y="1104"/>
                  </a:cubicBezTo>
                  <a:cubicBezTo>
                    <a:pt x="9986" y="1104"/>
                    <a:pt x="10000" y="1055"/>
                    <a:pt x="10000" y="1034"/>
                  </a:cubicBezTo>
                  <a:cubicBezTo>
                    <a:pt x="9970" y="974"/>
                    <a:pt x="9962" y="974"/>
                    <a:pt x="9955" y="974"/>
                  </a:cubicBezTo>
                  <a:cubicBezTo>
                    <a:pt x="9947" y="974"/>
                    <a:pt x="9939" y="974"/>
                    <a:pt x="9909" y="913"/>
                  </a:cubicBezTo>
                  <a:cubicBezTo>
                    <a:pt x="9909" y="939"/>
                    <a:pt x="9909" y="1010"/>
                    <a:pt x="9890" y="1010"/>
                  </a:cubicBezTo>
                  <a:cubicBezTo>
                    <a:pt x="9887" y="1010"/>
                    <a:pt x="9883" y="1008"/>
                    <a:pt x="9879" y="1004"/>
                  </a:cubicBezTo>
                  <a:cubicBezTo>
                    <a:pt x="9879" y="943"/>
                    <a:pt x="9879" y="943"/>
                    <a:pt x="9848" y="913"/>
                  </a:cubicBezTo>
                  <a:lnTo>
                    <a:pt x="9848" y="913"/>
                  </a:lnTo>
                  <a:cubicBezTo>
                    <a:pt x="9879" y="974"/>
                    <a:pt x="9848" y="943"/>
                    <a:pt x="9818" y="974"/>
                  </a:cubicBezTo>
                  <a:cubicBezTo>
                    <a:pt x="9818" y="913"/>
                    <a:pt x="9848" y="852"/>
                    <a:pt x="9818" y="822"/>
                  </a:cubicBezTo>
                  <a:lnTo>
                    <a:pt x="9818" y="943"/>
                  </a:lnTo>
                  <a:cubicBezTo>
                    <a:pt x="9792" y="943"/>
                    <a:pt x="9810" y="876"/>
                    <a:pt x="9797" y="876"/>
                  </a:cubicBezTo>
                  <a:cubicBezTo>
                    <a:pt x="9795" y="876"/>
                    <a:pt x="9792" y="878"/>
                    <a:pt x="9788" y="882"/>
                  </a:cubicBezTo>
                  <a:cubicBezTo>
                    <a:pt x="9788" y="822"/>
                    <a:pt x="9757" y="791"/>
                    <a:pt x="9818" y="761"/>
                  </a:cubicBezTo>
                  <a:cubicBezTo>
                    <a:pt x="9803" y="732"/>
                    <a:pt x="9790" y="720"/>
                    <a:pt x="9779" y="720"/>
                  </a:cubicBezTo>
                  <a:cubicBezTo>
                    <a:pt x="9742" y="720"/>
                    <a:pt x="9719" y="836"/>
                    <a:pt x="9696" y="882"/>
                  </a:cubicBezTo>
                  <a:cubicBezTo>
                    <a:pt x="9696" y="852"/>
                    <a:pt x="9696" y="852"/>
                    <a:pt x="9696" y="852"/>
                  </a:cubicBezTo>
                  <a:cubicBezTo>
                    <a:pt x="9696" y="882"/>
                    <a:pt x="9696" y="882"/>
                    <a:pt x="9666" y="882"/>
                  </a:cubicBezTo>
                  <a:cubicBezTo>
                    <a:pt x="9666" y="852"/>
                    <a:pt x="9696" y="822"/>
                    <a:pt x="9696" y="791"/>
                  </a:cubicBezTo>
                  <a:lnTo>
                    <a:pt x="9636" y="791"/>
                  </a:lnTo>
                  <a:cubicBezTo>
                    <a:pt x="9636" y="730"/>
                    <a:pt x="9636" y="700"/>
                    <a:pt x="9636" y="670"/>
                  </a:cubicBezTo>
                  <a:lnTo>
                    <a:pt x="9605" y="761"/>
                  </a:lnTo>
                  <a:cubicBezTo>
                    <a:pt x="9605" y="700"/>
                    <a:pt x="9575" y="670"/>
                    <a:pt x="9605" y="639"/>
                  </a:cubicBezTo>
                  <a:lnTo>
                    <a:pt x="9605" y="639"/>
                  </a:lnTo>
                  <a:lnTo>
                    <a:pt x="9544" y="670"/>
                  </a:lnTo>
                  <a:lnTo>
                    <a:pt x="9544" y="609"/>
                  </a:lnTo>
                  <a:cubicBezTo>
                    <a:pt x="9524" y="609"/>
                    <a:pt x="9490" y="676"/>
                    <a:pt x="9470" y="676"/>
                  </a:cubicBezTo>
                  <a:cubicBezTo>
                    <a:pt x="9460" y="676"/>
                    <a:pt x="9453" y="660"/>
                    <a:pt x="9453" y="609"/>
                  </a:cubicBezTo>
                  <a:cubicBezTo>
                    <a:pt x="9392" y="670"/>
                    <a:pt x="9392" y="639"/>
                    <a:pt x="9332" y="700"/>
                  </a:cubicBezTo>
                  <a:cubicBezTo>
                    <a:pt x="9362" y="609"/>
                    <a:pt x="9271" y="578"/>
                    <a:pt x="9332" y="548"/>
                  </a:cubicBezTo>
                  <a:cubicBezTo>
                    <a:pt x="9327" y="544"/>
                    <a:pt x="9324" y="542"/>
                    <a:pt x="9320" y="542"/>
                  </a:cubicBezTo>
                  <a:cubicBezTo>
                    <a:pt x="9301" y="542"/>
                    <a:pt x="9297" y="613"/>
                    <a:pt x="9271" y="639"/>
                  </a:cubicBezTo>
                  <a:cubicBezTo>
                    <a:pt x="9240" y="579"/>
                    <a:pt x="9240" y="518"/>
                    <a:pt x="9271" y="457"/>
                  </a:cubicBezTo>
                  <a:lnTo>
                    <a:pt x="9271" y="457"/>
                  </a:lnTo>
                  <a:lnTo>
                    <a:pt x="9240" y="518"/>
                  </a:lnTo>
                  <a:lnTo>
                    <a:pt x="9240" y="548"/>
                  </a:lnTo>
                  <a:cubicBezTo>
                    <a:pt x="9210" y="487"/>
                    <a:pt x="9210" y="457"/>
                    <a:pt x="9210" y="457"/>
                  </a:cubicBezTo>
                  <a:lnTo>
                    <a:pt x="9180" y="518"/>
                  </a:lnTo>
                  <a:lnTo>
                    <a:pt x="9180" y="487"/>
                  </a:lnTo>
                  <a:cubicBezTo>
                    <a:pt x="9180" y="518"/>
                    <a:pt x="9180" y="518"/>
                    <a:pt x="9149" y="548"/>
                  </a:cubicBezTo>
                  <a:lnTo>
                    <a:pt x="9149" y="518"/>
                  </a:lnTo>
                  <a:lnTo>
                    <a:pt x="9119" y="548"/>
                  </a:lnTo>
                  <a:cubicBezTo>
                    <a:pt x="9149" y="487"/>
                    <a:pt x="9119" y="518"/>
                    <a:pt x="9119" y="457"/>
                  </a:cubicBezTo>
                  <a:cubicBezTo>
                    <a:pt x="9088" y="457"/>
                    <a:pt x="9088" y="457"/>
                    <a:pt x="9058" y="487"/>
                  </a:cubicBezTo>
                  <a:lnTo>
                    <a:pt x="9058" y="518"/>
                  </a:lnTo>
                  <a:cubicBezTo>
                    <a:pt x="9052" y="530"/>
                    <a:pt x="9048" y="535"/>
                    <a:pt x="9046" y="535"/>
                  </a:cubicBezTo>
                  <a:cubicBezTo>
                    <a:pt x="9037" y="535"/>
                    <a:pt x="9052" y="457"/>
                    <a:pt x="9028" y="457"/>
                  </a:cubicBezTo>
                  <a:lnTo>
                    <a:pt x="9028" y="518"/>
                  </a:lnTo>
                  <a:cubicBezTo>
                    <a:pt x="9012" y="486"/>
                    <a:pt x="8998" y="475"/>
                    <a:pt x="8986" y="475"/>
                  </a:cubicBezTo>
                  <a:cubicBezTo>
                    <a:pt x="8958" y="475"/>
                    <a:pt x="8938" y="530"/>
                    <a:pt x="8920" y="530"/>
                  </a:cubicBezTo>
                  <a:cubicBezTo>
                    <a:pt x="8915" y="530"/>
                    <a:pt x="8911" y="527"/>
                    <a:pt x="8906" y="518"/>
                  </a:cubicBezTo>
                  <a:cubicBezTo>
                    <a:pt x="8936" y="487"/>
                    <a:pt x="8936" y="427"/>
                    <a:pt x="8936" y="427"/>
                  </a:cubicBezTo>
                  <a:lnTo>
                    <a:pt x="8936" y="427"/>
                  </a:lnTo>
                  <a:cubicBezTo>
                    <a:pt x="8906" y="457"/>
                    <a:pt x="8845" y="457"/>
                    <a:pt x="8815" y="518"/>
                  </a:cubicBezTo>
                  <a:cubicBezTo>
                    <a:pt x="8784" y="427"/>
                    <a:pt x="8784" y="396"/>
                    <a:pt x="8754" y="366"/>
                  </a:cubicBezTo>
                  <a:cubicBezTo>
                    <a:pt x="8724" y="366"/>
                    <a:pt x="8724" y="366"/>
                    <a:pt x="8724" y="427"/>
                  </a:cubicBezTo>
                  <a:cubicBezTo>
                    <a:pt x="8717" y="420"/>
                    <a:pt x="8708" y="417"/>
                    <a:pt x="8699" y="417"/>
                  </a:cubicBezTo>
                  <a:cubicBezTo>
                    <a:pt x="8683" y="417"/>
                    <a:pt x="8666" y="424"/>
                    <a:pt x="8653" y="424"/>
                  </a:cubicBezTo>
                  <a:cubicBezTo>
                    <a:pt x="8641" y="424"/>
                    <a:pt x="8632" y="419"/>
                    <a:pt x="8632" y="396"/>
                  </a:cubicBezTo>
                  <a:cubicBezTo>
                    <a:pt x="8632" y="403"/>
                    <a:pt x="8632" y="405"/>
                    <a:pt x="8632" y="405"/>
                  </a:cubicBezTo>
                  <a:cubicBezTo>
                    <a:pt x="8631" y="405"/>
                    <a:pt x="8630" y="398"/>
                    <a:pt x="8625" y="398"/>
                  </a:cubicBezTo>
                  <a:cubicBezTo>
                    <a:pt x="8620" y="398"/>
                    <a:pt x="8613" y="404"/>
                    <a:pt x="8602" y="427"/>
                  </a:cubicBezTo>
                  <a:lnTo>
                    <a:pt x="8602" y="457"/>
                  </a:lnTo>
                  <a:cubicBezTo>
                    <a:pt x="8595" y="428"/>
                    <a:pt x="8588" y="418"/>
                    <a:pt x="8580" y="418"/>
                  </a:cubicBezTo>
                  <a:cubicBezTo>
                    <a:pt x="8563" y="418"/>
                    <a:pt x="8544" y="466"/>
                    <a:pt x="8519" y="466"/>
                  </a:cubicBezTo>
                  <a:cubicBezTo>
                    <a:pt x="8508" y="466"/>
                    <a:pt x="8495" y="456"/>
                    <a:pt x="8480" y="427"/>
                  </a:cubicBezTo>
                  <a:cubicBezTo>
                    <a:pt x="8480" y="396"/>
                    <a:pt x="8480" y="396"/>
                    <a:pt x="8480" y="335"/>
                  </a:cubicBezTo>
                  <a:lnTo>
                    <a:pt x="8389" y="335"/>
                  </a:lnTo>
                  <a:lnTo>
                    <a:pt x="8420" y="396"/>
                  </a:lnTo>
                  <a:cubicBezTo>
                    <a:pt x="8395" y="396"/>
                    <a:pt x="8391" y="435"/>
                    <a:pt x="8374" y="435"/>
                  </a:cubicBezTo>
                  <a:cubicBezTo>
                    <a:pt x="8370" y="435"/>
                    <a:pt x="8365" y="433"/>
                    <a:pt x="8359" y="427"/>
                  </a:cubicBezTo>
                  <a:cubicBezTo>
                    <a:pt x="8374" y="381"/>
                    <a:pt x="8367" y="381"/>
                    <a:pt x="8355" y="381"/>
                  </a:cubicBezTo>
                  <a:cubicBezTo>
                    <a:pt x="8344" y="381"/>
                    <a:pt x="8329" y="381"/>
                    <a:pt x="8329" y="335"/>
                  </a:cubicBezTo>
                  <a:cubicBezTo>
                    <a:pt x="8329" y="347"/>
                    <a:pt x="8329" y="362"/>
                    <a:pt x="8329" y="396"/>
                  </a:cubicBezTo>
                  <a:cubicBezTo>
                    <a:pt x="8313" y="396"/>
                    <a:pt x="8306" y="366"/>
                    <a:pt x="8298" y="343"/>
                  </a:cubicBezTo>
                  <a:lnTo>
                    <a:pt x="8298" y="343"/>
                  </a:lnTo>
                  <a:cubicBezTo>
                    <a:pt x="8298" y="375"/>
                    <a:pt x="8296" y="427"/>
                    <a:pt x="8268" y="427"/>
                  </a:cubicBezTo>
                  <a:cubicBezTo>
                    <a:pt x="8268" y="427"/>
                    <a:pt x="8268" y="396"/>
                    <a:pt x="8268" y="366"/>
                  </a:cubicBezTo>
                  <a:cubicBezTo>
                    <a:pt x="8253" y="381"/>
                    <a:pt x="8237" y="381"/>
                    <a:pt x="8222" y="381"/>
                  </a:cubicBezTo>
                  <a:cubicBezTo>
                    <a:pt x="8207" y="381"/>
                    <a:pt x="8192" y="381"/>
                    <a:pt x="8177" y="396"/>
                  </a:cubicBezTo>
                  <a:cubicBezTo>
                    <a:pt x="8177" y="396"/>
                    <a:pt x="8177" y="335"/>
                    <a:pt x="8177" y="335"/>
                  </a:cubicBezTo>
                  <a:cubicBezTo>
                    <a:pt x="8170" y="342"/>
                    <a:pt x="8164" y="344"/>
                    <a:pt x="8160" y="344"/>
                  </a:cubicBezTo>
                  <a:cubicBezTo>
                    <a:pt x="8152" y="344"/>
                    <a:pt x="8147" y="337"/>
                    <a:pt x="8140" y="337"/>
                  </a:cubicBezTo>
                  <a:cubicBezTo>
                    <a:pt x="8134" y="337"/>
                    <a:pt x="8127" y="343"/>
                    <a:pt x="8116" y="366"/>
                  </a:cubicBezTo>
                  <a:lnTo>
                    <a:pt x="8116" y="335"/>
                  </a:lnTo>
                  <a:lnTo>
                    <a:pt x="8085" y="366"/>
                  </a:lnTo>
                  <a:lnTo>
                    <a:pt x="8075" y="345"/>
                  </a:lnTo>
                  <a:lnTo>
                    <a:pt x="8075" y="345"/>
                  </a:lnTo>
                  <a:cubicBezTo>
                    <a:pt x="8054" y="366"/>
                    <a:pt x="8051" y="366"/>
                    <a:pt x="8025" y="366"/>
                  </a:cubicBezTo>
                  <a:lnTo>
                    <a:pt x="8025" y="305"/>
                  </a:lnTo>
                  <a:cubicBezTo>
                    <a:pt x="8017" y="308"/>
                    <a:pt x="8011" y="310"/>
                    <a:pt x="8006" y="310"/>
                  </a:cubicBezTo>
                  <a:cubicBezTo>
                    <a:pt x="7977" y="310"/>
                    <a:pt x="7966" y="270"/>
                    <a:pt x="7954" y="270"/>
                  </a:cubicBezTo>
                  <a:cubicBezTo>
                    <a:pt x="7948" y="270"/>
                    <a:pt x="7942" y="279"/>
                    <a:pt x="7933" y="305"/>
                  </a:cubicBezTo>
                  <a:cubicBezTo>
                    <a:pt x="7924" y="296"/>
                    <a:pt x="7921" y="290"/>
                    <a:pt x="7920" y="285"/>
                  </a:cubicBezTo>
                  <a:lnTo>
                    <a:pt x="7920" y="285"/>
                  </a:lnTo>
                  <a:cubicBezTo>
                    <a:pt x="7915" y="288"/>
                    <a:pt x="7911" y="289"/>
                    <a:pt x="7906" y="289"/>
                  </a:cubicBezTo>
                  <a:cubicBezTo>
                    <a:pt x="7882" y="289"/>
                    <a:pt x="7872" y="245"/>
                    <a:pt x="7860" y="245"/>
                  </a:cubicBezTo>
                  <a:cubicBezTo>
                    <a:pt x="7855" y="245"/>
                    <a:pt x="7850" y="252"/>
                    <a:pt x="7842" y="275"/>
                  </a:cubicBezTo>
                  <a:cubicBezTo>
                    <a:pt x="7842" y="244"/>
                    <a:pt x="7842" y="244"/>
                    <a:pt x="7842" y="214"/>
                  </a:cubicBezTo>
                  <a:lnTo>
                    <a:pt x="7812" y="244"/>
                  </a:lnTo>
                  <a:lnTo>
                    <a:pt x="7812" y="275"/>
                  </a:lnTo>
                  <a:lnTo>
                    <a:pt x="7781" y="214"/>
                  </a:lnTo>
                  <a:lnTo>
                    <a:pt x="7781" y="244"/>
                  </a:lnTo>
                  <a:cubicBezTo>
                    <a:pt x="7751" y="123"/>
                    <a:pt x="7721" y="214"/>
                    <a:pt x="7690" y="123"/>
                  </a:cubicBezTo>
                  <a:lnTo>
                    <a:pt x="7690" y="123"/>
                  </a:lnTo>
                  <a:lnTo>
                    <a:pt x="7721" y="214"/>
                  </a:lnTo>
                  <a:cubicBezTo>
                    <a:pt x="7697" y="261"/>
                    <a:pt x="7673" y="278"/>
                    <a:pt x="7649" y="278"/>
                  </a:cubicBezTo>
                  <a:cubicBezTo>
                    <a:pt x="7595" y="278"/>
                    <a:pt x="7542" y="195"/>
                    <a:pt x="7488" y="195"/>
                  </a:cubicBezTo>
                  <a:cubicBezTo>
                    <a:pt x="7474" y="195"/>
                    <a:pt x="7461" y="200"/>
                    <a:pt x="7447" y="214"/>
                  </a:cubicBezTo>
                  <a:lnTo>
                    <a:pt x="7447" y="123"/>
                  </a:lnTo>
                  <a:lnTo>
                    <a:pt x="7417" y="214"/>
                  </a:lnTo>
                  <a:cubicBezTo>
                    <a:pt x="7386" y="153"/>
                    <a:pt x="7417" y="153"/>
                    <a:pt x="7417" y="123"/>
                  </a:cubicBezTo>
                  <a:lnTo>
                    <a:pt x="7417" y="123"/>
                  </a:lnTo>
                  <a:cubicBezTo>
                    <a:pt x="7356" y="153"/>
                    <a:pt x="7386" y="214"/>
                    <a:pt x="7356" y="244"/>
                  </a:cubicBezTo>
                  <a:cubicBezTo>
                    <a:pt x="7325" y="214"/>
                    <a:pt x="7356" y="183"/>
                    <a:pt x="7356" y="153"/>
                  </a:cubicBezTo>
                  <a:lnTo>
                    <a:pt x="7356" y="153"/>
                  </a:lnTo>
                  <a:cubicBezTo>
                    <a:pt x="7334" y="197"/>
                    <a:pt x="7295" y="226"/>
                    <a:pt x="7264" y="226"/>
                  </a:cubicBezTo>
                  <a:cubicBezTo>
                    <a:pt x="7253" y="226"/>
                    <a:pt x="7242" y="222"/>
                    <a:pt x="7234" y="214"/>
                  </a:cubicBezTo>
                  <a:cubicBezTo>
                    <a:pt x="7234" y="214"/>
                    <a:pt x="7234" y="244"/>
                    <a:pt x="7234" y="244"/>
                  </a:cubicBezTo>
                  <a:cubicBezTo>
                    <a:pt x="7224" y="254"/>
                    <a:pt x="7214" y="258"/>
                    <a:pt x="7203" y="258"/>
                  </a:cubicBezTo>
                  <a:cubicBezTo>
                    <a:pt x="7180" y="258"/>
                    <a:pt x="7153" y="244"/>
                    <a:pt x="7113" y="244"/>
                  </a:cubicBezTo>
                  <a:cubicBezTo>
                    <a:pt x="7113" y="214"/>
                    <a:pt x="7143" y="214"/>
                    <a:pt x="7143" y="183"/>
                  </a:cubicBezTo>
                  <a:lnTo>
                    <a:pt x="7143" y="183"/>
                  </a:lnTo>
                  <a:cubicBezTo>
                    <a:pt x="7143" y="183"/>
                    <a:pt x="7113" y="183"/>
                    <a:pt x="7113" y="214"/>
                  </a:cubicBezTo>
                  <a:lnTo>
                    <a:pt x="7113" y="153"/>
                  </a:lnTo>
                  <a:cubicBezTo>
                    <a:pt x="7106" y="146"/>
                    <a:pt x="7099" y="144"/>
                    <a:pt x="7092" y="144"/>
                  </a:cubicBezTo>
                  <a:cubicBezTo>
                    <a:pt x="7080" y="144"/>
                    <a:pt x="7067" y="151"/>
                    <a:pt x="7055" y="151"/>
                  </a:cubicBezTo>
                  <a:cubicBezTo>
                    <a:pt x="7049" y="151"/>
                    <a:pt x="7042" y="149"/>
                    <a:pt x="7036" y="143"/>
                  </a:cubicBezTo>
                  <a:lnTo>
                    <a:pt x="7036" y="143"/>
                  </a:lnTo>
                  <a:cubicBezTo>
                    <a:pt x="7051" y="174"/>
                    <a:pt x="7046" y="214"/>
                    <a:pt x="7022" y="214"/>
                  </a:cubicBezTo>
                  <a:cubicBezTo>
                    <a:pt x="7012" y="177"/>
                    <a:pt x="7003" y="165"/>
                    <a:pt x="6994" y="165"/>
                  </a:cubicBezTo>
                  <a:cubicBezTo>
                    <a:pt x="6978" y="165"/>
                    <a:pt x="6962" y="198"/>
                    <a:pt x="6947" y="198"/>
                  </a:cubicBezTo>
                  <a:cubicBezTo>
                    <a:pt x="6941" y="198"/>
                    <a:pt x="6936" y="194"/>
                    <a:pt x="6930" y="183"/>
                  </a:cubicBezTo>
                  <a:cubicBezTo>
                    <a:pt x="6930" y="153"/>
                    <a:pt x="6961" y="153"/>
                    <a:pt x="6930" y="153"/>
                  </a:cubicBezTo>
                  <a:cubicBezTo>
                    <a:pt x="6930" y="147"/>
                    <a:pt x="6929" y="145"/>
                    <a:pt x="6927" y="145"/>
                  </a:cubicBezTo>
                  <a:cubicBezTo>
                    <a:pt x="6920" y="145"/>
                    <a:pt x="6900" y="189"/>
                    <a:pt x="6900" y="214"/>
                  </a:cubicBezTo>
                  <a:lnTo>
                    <a:pt x="6900" y="183"/>
                  </a:lnTo>
                  <a:lnTo>
                    <a:pt x="6839" y="244"/>
                  </a:lnTo>
                  <a:cubicBezTo>
                    <a:pt x="6828" y="199"/>
                    <a:pt x="6813" y="187"/>
                    <a:pt x="6798" y="187"/>
                  </a:cubicBezTo>
                  <a:cubicBezTo>
                    <a:pt x="6781" y="187"/>
                    <a:pt x="6765" y="202"/>
                    <a:pt x="6756" y="202"/>
                  </a:cubicBezTo>
                  <a:cubicBezTo>
                    <a:pt x="6751" y="202"/>
                    <a:pt x="6748" y="197"/>
                    <a:pt x="6748" y="183"/>
                  </a:cubicBezTo>
                  <a:cubicBezTo>
                    <a:pt x="6718" y="183"/>
                    <a:pt x="6778" y="214"/>
                    <a:pt x="6748" y="244"/>
                  </a:cubicBezTo>
                  <a:cubicBezTo>
                    <a:pt x="6739" y="226"/>
                    <a:pt x="6733" y="221"/>
                    <a:pt x="6728" y="221"/>
                  </a:cubicBezTo>
                  <a:cubicBezTo>
                    <a:pt x="6723" y="221"/>
                    <a:pt x="6721" y="227"/>
                    <a:pt x="6719" y="227"/>
                  </a:cubicBezTo>
                  <a:cubicBezTo>
                    <a:pt x="6718" y="227"/>
                    <a:pt x="6718" y="219"/>
                    <a:pt x="6718" y="183"/>
                  </a:cubicBezTo>
                  <a:lnTo>
                    <a:pt x="6687" y="183"/>
                  </a:lnTo>
                  <a:lnTo>
                    <a:pt x="6687" y="123"/>
                  </a:lnTo>
                  <a:cubicBezTo>
                    <a:pt x="6687" y="123"/>
                    <a:pt x="6657" y="214"/>
                    <a:pt x="6657" y="244"/>
                  </a:cubicBezTo>
                  <a:cubicBezTo>
                    <a:pt x="6657" y="214"/>
                    <a:pt x="6626" y="244"/>
                    <a:pt x="6596" y="183"/>
                  </a:cubicBezTo>
                  <a:cubicBezTo>
                    <a:pt x="6594" y="185"/>
                    <a:pt x="6592" y="186"/>
                    <a:pt x="6589" y="186"/>
                  </a:cubicBezTo>
                  <a:cubicBezTo>
                    <a:pt x="6565" y="186"/>
                    <a:pt x="6528" y="85"/>
                    <a:pt x="6499" y="85"/>
                  </a:cubicBezTo>
                  <a:cubicBezTo>
                    <a:pt x="6490" y="85"/>
                    <a:pt x="6481" y="95"/>
                    <a:pt x="6474" y="123"/>
                  </a:cubicBezTo>
                  <a:cubicBezTo>
                    <a:pt x="6474" y="92"/>
                    <a:pt x="6474" y="92"/>
                    <a:pt x="6474" y="92"/>
                  </a:cubicBezTo>
                  <a:lnTo>
                    <a:pt x="6444" y="92"/>
                  </a:lnTo>
                  <a:lnTo>
                    <a:pt x="6444" y="31"/>
                  </a:lnTo>
                  <a:lnTo>
                    <a:pt x="6383" y="123"/>
                  </a:lnTo>
                  <a:lnTo>
                    <a:pt x="6383" y="92"/>
                  </a:lnTo>
                  <a:cubicBezTo>
                    <a:pt x="6373" y="82"/>
                    <a:pt x="6360" y="79"/>
                    <a:pt x="6344" y="79"/>
                  </a:cubicBezTo>
                  <a:cubicBezTo>
                    <a:pt x="6312" y="79"/>
                    <a:pt x="6272" y="92"/>
                    <a:pt x="6231" y="92"/>
                  </a:cubicBezTo>
                  <a:cubicBezTo>
                    <a:pt x="6215" y="108"/>
                    <a:pt x="6204" y="114"/>
                    <a:pt x="6194" y="114"/>
                  </a:cubicBezTo>
                  <a:cubicBezTo>
                    <a:pt x="6174" y="114"/>
                    <a:pt x="6166" y="86"/>
                    <a:pt x="6152" y="86"/>
                  </a:cubicBezTo>
                  <a:cubicBezTo>
                    <a:pt x="6148" y="86"/>
                    <a:pt x="6145" y="88"/>
                    <a:pt x="6140" y="92"/>
                  </a:cubicBezTo>
                  <a:lnTo>
                    <a:pt x="6110" y="92"/>
                  </a:lnTo>
                  <a:lnTo>
                    <a:pt x="6110" y="62"/>
                  </a:lnTo>
                  <a:cubicBezTo>
                    <a:pt x="6104" y="72"/>
                    <a:pt x="6099" y="76"/>
                    <a:pt x="6094" y="76"/>
                  </a:cubicBezTo>
                  <a:cubicBezTo>
                    <a:pt x="6075" y="76"/>
                    <a:pt x="6058" y="17"/>
                    <a:pt x="6051" y="17"/>
                  </a:cubicBezTo>
                  <a:cubicBezTo>
                    <a:pt x="6050" y="17"/>
                    <a:pt x="6049" y="21"/>
                    <a:pt x="6049" y="31"/>
                  </a:cubicBezTo>
                  <a:cubicBezTo>
                    <a:pt x="6049" y="62"/>
                    <a:pt x="6018" y="92"/>
                    <a:pt x="6018" y="123"/>
                  </a:cubicBezTo>
                  <a:cubicBezTo>
                    <a:pt x="6013" y="128"/>
                    <a:pt x="6008" y="131"/>
                    <a:pt x="6004" y="131"/>
                  </a:cubicBezTo>
                  <a:cubicBezTo>
                    <a:pt x="5988" y="131"/>
                    <a:pt x="5988" y="86"/>
                    <a:pt x="5988" y="62"/>
                  </a:cubicBezTo>
                  <a:cubicBezTo>
                    <a:pt x="5964" y="62"/>
                    <a:pt x="5959" y="101"/>
                    <a:pt x="5927" y="101"/>
                  </a:cubicBezTo>
                  <a:cubicBezTo>
                    <a:pt x="5919" y="101"/>
                    <a:pt x="5909" y="98"/>
                    <a:pt x="5897" y="92"/>
                  </a:cubicBezTo>
                  <a:lnTo>
                    <a:pt x="5897" y="62"/>
                  </a:lnTo>
                  <a:cubicBezTo>
                    <a:pt x="5897" y="62"/>
                    <a:pt x="5866" y="92"/>
                    <a:pt x="5836" y="92"/>
                  </a:cubicBezTo>
                  <a:lnTo>
                    <a:pt x="5866" y="92"/>
                  </a:lnTo>
                  <a:cubicBezTo>
                    <a:pt x="5862" y="101"/>
                    <a:pt x="5857" y="105"/>
                    <a:pt x="5853" y="105"/>
                  </a:cubicBezTo>
                  <a:cubicBezTo>
                    <a:pt x="5836" y="105"/>
                    <a:pt x="5820" y="60"/>
                    <a:pt x="5804" y="60"/>
                  </a:cubicBezTo>
                  <a:cubicBezTo>
                    <a:pt x="5794" y="60"/>
                    <a:pt x="5785" y="75"/>
                    <a:pt x="5775" y="123"/>
                  </a:cubicBezTo>
                  <a:cubicBezTo>
                    <a:pt x="5745" y="123"/>
                    <a:pt x="5714" y="123"/>
                    <a:pt x="5714" y="62"/>
                  </a:cubicBezTo>
                  <a:cubicBezTo>
                    <a:pt x="5684" y="123"/>
                    <a:pt x="5623" y="123"/>
                    <a:pt x="5593" y="153"/>
                  </a:cubicBezTo>
                  <a:cubicBezTo>
                    <a:pt x="5584" y="126"/>
                    <a:pt x="5578" y="118"/>
                    <a:pt x="5572" y="118"/>
                  </a:cubicBezTo>
                  <a:cubicBezTo>
                    <a:pt x="5564" y="118"/>
                    <a:pt x="5558" y="140"/>
                    <a:pt x="5548" y="140"/>
                  </a:cubicBezTo>
                  <a:cubicBezTo>
                    <a:pt x="5544" y="140"/>
                    <a:pt x="5539" y="136"/>
                    <a:pt x="5532" y="123"/>
                  </a:cubicBezTo>
                  <a:lnTo>
                    <a:pt x="5532" y="123"/>
                  </a:lnTo>
                  <a:lnTo>
                    <a:pt x="5563" y="183"/>
                  </a:lnTo>
                  <a:cubicBezTo>
                    <a:pt x="5480" y="183"/>
                    <a:pt x="5397" y="58"/>
                    <a:pt x="5337" y="58"/>
                  </a:cubicBezTo>
                  <a:cubicBezTo>
                    <a:pt x="5331" y="58"/>
                    <a:pt x="5325" y="59"/>
                    <a:pt x="5319" y="62"/>
                  </a:cubicBezTo>
                  <a:lnTo>
                    <a:pt x="52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8" name="Google Shape;15148;p67"/>
            <p:cNvSpPr/>
            <p:nvPr/>
          </p:nvSpPr>
          <p:spPr>
            <a:xfrm>
              <a:off x="8246942" y="2044778"/>
              <a:ext cx="22" cy="1337"/>
            </a:xfrm>
            <a:custGeom>
              <a:avLst/>
              <a:gdLst/>
              <a:ahLst/>
              <a:cxnLst/>
              <a:rect l="l" t="t" r="r" b="b"/>
              <a:pathLst>
                <a:path w="1" h="62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31"/>
                    <a:pt x="1" y="31"/>
                    <a:pt x="1" y="62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49" name="Google Shape;15149;p67"/>
            <p:cNvSpPr/>
            <p:nvPr/>
          </p:nvSpPr>
          <p:spPr>
            <a:xfrm>
              <a:off x="8229241" y="2044778"/>
              <a:ext cx="690" cy="690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1" y="1"/>
                  </a:moveTo>
                  <a:cubicBezTo>
                    <a:pt x="31" y="31"/>
                    <a:pt x="31" y="31"/>
                    <a:pt x="1" y="31"/>
                  </a:cubicBezTo>
                  <a:cubicBezTo>
                    <a:pt x="31" y="31"/>
                    <a:pt x="31" y="31"/>
                    <a:pt x="3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0" name="Google Shape;15150;p67"/>
            <p:cNvSpPr/>
            <p:nvPr/>
          </p:nvSpPr>
          <p:spPr>
            <a:xfrm>
              <a:off x="8225317" y="2046761"/>
              <a:ext cx="668" cy="1315"/>
            </a:xfrm>
            <a:custGeom>
              <a:avLst/>
              <a:gdLst/>
              <a:ahLst/>
              <a:cxnLst/>
              <a:rect l="l" t="t" r="r" b="b"/>
              <a:pathLst>
                <a:path w="31" h="61" extrusionOk="0">
                  <a:moveTo>
                    <a:pt x="1" y="0"/>
                  </a:moveTo>
                  <a:cubicBezTo>
                    <a:pt x="1" y="31"/>
                    <a:pt x="1" y="31"/>
                    <a:pt x="1" y="61"/>
                  </a:cubicBezTo>
                  <a:cubicBezTo>
                    <a:pt x="31" y="31"/>
                    <a:pt x="1" y="31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1" name="Google Shape;15151;p67"/>
            <p:cNvSpPr/>
            <p:nvPr/>
          </p:nvSpPr>
          <p:spPr>
            <a:xfrm>
              <a:off x="8256773" y="2040854"/>
              <a:ext cx="22" cy="668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1" y="1"/>
                  </a:moveTo>
                  <a:cubicBezTo>
                    <a:pt x="1" y="1"/>
                    <a:pt x="1" y="1"/>
                    <a:pt x="1" y="3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2" name="Google Shape;15152;p67"/>
            <p:cNvSpPr/>
            <p:nvPr/>
          </p:nvSpPr>
          <p:spPr>
            <a:xfrm>
              <a:off x="8284305" y="2040207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3" name="Google Shape;15153;p67"/>
            <p:cNvSpPr/>
            <p:nvPr/>
          </p:nvSpPr>
          <p:spPr>
            <a:xfrm>
              <a:off x="8282343" y="2038245"/>
              <a:ext cx="668" cy="0"/>
            </a:xfrm>
            <a:custGeom>
              <a:avLst/>
              <a:gdLst/>
              <a:ahLst/>
              <a:cxnLst/>
              <a:rect l="l" t="t" r="r" b="b"/>
              <a:pathLst>
                <a:path w="31" extrusionOk="0">
                  <a:moveTo>
                    <a:pt x="30" y="0"/>
                  </a:moveTo>
                  <a:cubicBezTo>
                    <a:pt x="30" y="0"/>
                    <a:pt x="0" y="0"/>
                    <a:pt x="0" y="0"/>
                  </a:cubicBezTo>
                  <a:cubicBezTo>
                    <a:pt x="0" y="0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4" name="Google Shape;15154;p67"/>
            <p:cNvSpPr/>
            <p:nvPr/>
          </p:nvSpPr>
          <p:spPr>
            <a:xfrm>
              <a:off x="8250219" y="2041501"/>
              <a:ext cx="22" cy="69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1"/>
                  </a:moveTo>
                  <a:cubicBezTo>
                    <a:pt x="1" y="1"/>
                    <a:pt x="1" y="1"/>
                    <a:pt x="1" y="31"/>
                  </a:cubicBezTo>
                  <a:cubicBezTo>
                    <a:pt x="1" y="3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5" name="Google Shape;15155;p67"/>
            <p:cNvSpPr/>
            <p:nvPr/>
          </p:nvSpPr>
          <p:spPr>
            <a:xfrm>
              <a:off x="8281675" y="2038892"/>
              <a:ext cx="690" cy="22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6" name="Google Shape;15156;p67"/>
            <p:cNvSpPr/>
            <p:nvPr/>
          </p:nvSpPr>
          <p:spPr>
            <a:xfrm>
              <a:off x="8284305" y="2040207"/>
              <a:ext cx="668" cy="668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31" y="31"/>
                  </a:moveTo>
                  <a:cubicBezTo>
                    <a:pt x="31" y="31"/>
                    <a:pt x="0" y="31"/>
                    <a:pt x="0" y="0"/>
                  </a:cubicBezTo>
                  <a:cubicBezTo>
                    <a:pt x="0" y="31"/>
                    <a:pt x="31" y="31"/>
                    <a:pt x="31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7" name="Google Shape;15157;p67"/>
            <p:cNvSpPr/>
            <p:nvPr/>
          </p:nvSpPr>
          <p:spPr>
            <a:xfrm>
              <a:off x="8266605" y="2038245"/>
              <a:ext cx="22" cy="668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30"/>
                    <a:pt x="1" y="3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8" name="Google Shape;15158;p67"/>
            <p:cNvSpPr/>
            <p:nvPr/>
          </p:nvSpPr>
          <p:spPr>
            <a:xfrm>
              <a:off x="8280360" y="2041501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59" name="Google Shape;15159;p67"/>
            <p:cNvSpPr/>
            <p:nvPr/>
          </p:nvSpPr>
          <p:spPr>
            <a:xfrm>
              <a:off x="8286267" y="2041501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0" name="Google Shape;15160;p67"/>
            <p:cNvSpPr/>
            <p:nvPr/>
          </p:nvSpPr>
          <p:spPr>
            <a:xfrm>
              <a:off x="8272512" y="2038892"/>
              <a:ext cx="668" cy="1337"/>
            </a:xfrm>
            <a:custGeom>
              <a:avLst/>
              <a:gdLst/>
              <a:ahLst/>
              <a:cxnLst/>
              <a:rect l="l" t="t" r="r" b="b"/>
              <a:pathLst>
                <a:path w="31" h="62" extrusionOk="0">
                  <a:moveTo>
                    <a:pt x="30" y="0"/>
                  </a:moveTo>
                  <a:cubicBezTo>
                    <a:pt x="0" y="0"/>
                    <a:pt x="0" y="31"/>
                    <a:pt x="0" y="61"/>
                  </a:cubicBezTo>
                  <a:cubicBezTo>
                    <a:pt x="0" y="31"/>
                    <a:pt x="30" y="31"/>
                    <a:pt x="3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1" name="Google Shape;15161;p67"/>
            <p:cNvSpPr/>
            <p:nvPr/>
          </p:nvSpPr>
          <p:spPr>
            <a:xfrm>
              <a:off x="7572612" y="1259716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0" y="0"/>
                  </a:moveTo>
                  <a:cubicBezTo>
                    <a:pt x="0" y="0"/>
                    <a:pt x="31" y="0"/>
                    <a:pt x="31" y="0"/>
                  </a:cubicBezTo>
                  <a:cubicBezTo>
                    <a:pt x="3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2" name="Google Shape;15162;p67"/>
            <p:cNvSpPr/>
            <p:nvPr/>
          </p:nvSpPr>
          <p:spPr>
            <a:xfrm>
              <a:off x="7578519" y="124857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3" name="Google Shape;15163;p67"/>
            <p:cNvSpPr/>
            <p:nvPr/>
          </p:nvSpPr>
          <p:spPr>
            <a:xfrm>
              <a:off x="7569335" y="1266270"/>
              <a:ext cx="668" cy="668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31" y="0"/>
                  </a:moveTo>
                  <a:cubicBezTo>
                    <a:pt x="1" y="30"/>
                    <a:pt x="1" y="30"/>
                    <a:pt x="1" y="30"/>
                  </a:cubicBezTo>
                  <a:lnTo>
                    <a:pt x="31" y="3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4" name="Google Shape;15164;p67"/>
            <p:cNvSpPr/>
            <p:nvPr/>
          </p:nvSpPr>
          <p:spPr>
            <a:xfrm>
              <a:off x="7586367" y="1223668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5" name="Google Shape;15165;p67"/>
            <p:cNvSpPr/>
            <p:nvPr/>
          </p:nvSpPr>
          <p:spPr>
            <a:xfrm>
              <a:off x="7581128" y="1238091"/>
              <a:ext cx="22" cy="668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1" y="3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3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6" name="Google Shape;15166;p67"/>
            <p:cNvSpPr/>
            <p:nvPr/>
          </p:nvSpPr>
          <p:spPr>
            <a:xfrm>
              <a:off x="7554911" y="1268232"/>
              <a:ext cx="690" cy="22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1" y="0"/>
                  </a:moveTo>
                  <a:lnTo>
                    <a:pt x="31" y="0"/>
                  </a:lnTo>
                  <a:cubicBezTo>
                    <a:pt x="3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7" name="Google Shape;15167;p67"/>
            <p:cNvSpPr/>
            <p:nvPr/>
          </p:nvSpPr>
          <p:spPr>
            <a:xfrm>
              <a:off x="7557541" y="1276080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0" y="1"/>
                  </a:moveTo>
                  <a:cubicBezTo>
                    <a:pt x="0" y="1"/>
                    <a:pt x="31" y="1"/>
                    <a:pt x="31" y="1"/>
                  </a:cubicBezTo>
                  <a:cubicBezTo>
                    <a:pt x="31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8" name="Google Shape;15168;p67"/>
            <p:cNvSpPr/>
            <p:nvPr/>
          </p:nvSpPr>
          <p:spPr>
            <a:xfrm>
              <a:off x="7561465" y="1273471"/>
              <a:ext cx="690" cy="22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1" y="0"/>
                  </a:moveTo>
                  <a:cubicBezTo>
                    <a:pt x="31" y="0"/>
                    <a:pt x="31" y="0"/>
                    <a:pt x="1" y="0"/>
                  </a:cubicBezTo>
                  <a:cubicBezTo>
                    <a:pt x="1" y="0"/>
                    <a:pt x="1" y="0"/>
                    <a:pt x="3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69" name="Google Shape;15169;p67"/>
            <p:cNvSpPr/>
            <p:nvPr/>
          </p:nvSpPr>
          <p:spPr>
            <a:xfrm>
              <a:off x="7561465" y="1273471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0" name="Google Shape;15170;p67"/>
            <p:cNvSpPr/>
            <p:nvPr/>
          </p:nvSpPr>
          <p:spPr>
            <a:xfrm>
              <a:off x="7588997" y="1200728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0" y="0"/>
                  </a:moveTo>
                  <a:lnTo>
                    <a:pt x="31" y="0"/>
                  </a:lnTo>
                  <a:cubicBezTo>
                    <a:pt x="31" y="0"/>
                    <a:pt x="31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1" name="Google Shape;15171;p67"/>
            <p:cNvSpPr/>
            <p:nvPr/>
          </p:nvSpPr>
          <p:spPr>
            <a:xfrm>
              <a:off x="7551634" y="1263640"/>
              <a:ext cx="1337" cy="668"/>
            </a:xfrm>
            <a:custGeom>
              <a:avLst/>
              <a:gdLst/>
              <a:ahLst/>
              <a:cxnLst/>
              <a:rect l="l" t="t" r="r" b="b"/>
              <a:pathLst>
                <a:path w="62" h="31" extrusionOk="0">
                  <a:moveTo>
                    <a:pt x="31" y="0"/>
                  </a:moveTo>
                  <a:cubicBezTo>
                    <a:pt x="31" y="0"/>
                    <a:pt x="1" y="0"/>
                    <a:pt x="62" y="31"/>
                  </a:cubicBezTo>
                  <a:cubicBezTo>
                    <a:pt x="1" y="0"/>
                    <a:pt x="62" y="0"/>
                    <a:pt x="3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2" name="Google Shape;15172;p67"/>
            <p:cNvSpPr/>
            <p:nvPr/>
          </p:nvSpPr>
          <p:spPr>
            <a:xfrm>
              <a:off x="7553618" y="1192212"/>
              <a:ext cx="0" cy="668"/>
            </a:xfrm>
            <a:custGeom>
              <a:avLst/>
              <a:gdLst/>
              <a:ahLst/>
              <a:cxnLst/>
              <a:rect l="l" t="t" r="r" b="b"/>
              <a:pathLst>
                <a:path h="31" extrusionOk="0">
                  <a:moveTo>
                    <a:pt x="0" y="31"/>
                  </a:moveTo>
                  <a:lnTo>
                    <a:pt x="0" y="0"/>
                  </a:lnTo>
                  <a:cubicBezTo>
                    <a:pt x="0" y="0"/>
                    <a:pt x="0" y="31"/>
                    <a:pt x="0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3" name="Google Shape;15173;p67"/>
            <p:cNvSpPr/>
            <p:nvPr/>
          </p:nvSpPr>
          <p:spPr>
            <a:xfrm>
              <a:off x="7591606" y="1177141"/>
              <a:ext cx="690" cy="22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1" y="0"/>
                  </a:moveTo>
                  <a:lnTo>
                    <a:pt x="1" y="0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4" name="Google Shape;15174;p67"/>
            <p:cNvSpPr/>
            <p:nvPr/>
          </p:nvSpPr>
          <p:spPr>
            <a:xfrm>
              <a:off x="7593590" y="1175826"/>
              <a:ext cx="668" cy="668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0" y="0"/>
                  </a:moveTo>
                  <a:lnTo>
                    <a:pt x="0" y="31"/>
                  </a:lnTo>
                  <a:cubicBezTo>
                    <a:pt x="3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5" name="Google Shape;15175;p67"/>
            <p:cNvSpPr/>
            <p:nvPr/>
          </p:nvSpPr>
          <p:spPr>
            <a:xfrm>
              <a:off x="7592921" y="1162071"/>
              <a:ext cx="690" cy="22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1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6" name="Google Shape;15176;p67"/>
            <p:cNvSpPr/>
            <p:nvPr/>
          </p:nvSpPr>
          <p:spPr>
            <a:xfrm>
              <a:off x="7580481" y="1239385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31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7" name="Google Shape;15177;p67"/>
            <p:cNvSpPr/>
            <p:nvPr/>
          </p:nvSpPr>
          <p:spPr>
            <a:xfrm>
              <a:off x="7556226" y="122694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8" name="Google Shape;15178;p67"/>
            <p:cNvSpPr/>
            <p:nvPr/>
          </p:nvSpPr>
          <p:spPr>
            <a:xfrm>
              <a:off x="7556226" y="1226945"/>
              <a:ext cx="1337" cy="668"/>
            </a:xfrm>
            <a:custGeom>
              <a:avLst/>
              <a:gdLst/>
              <a:ahLst/>
              <a:cxnLst/>
              <a:rect l="l" t="t" r="r" b="b"/>
              <a:pathLst>
                <a:path w="62" h="31" extrusionOk="0">
                  <a:moveTo>
                    <a:pt x="1" y="0"/>
                  </a:moveTo>
                  <a:cubicBezTo>
                    <a:pt x="1" y="0"/>
                    <a:pt x="1" y="31"/>
                    <a:pt x="61" y="31"/>
                  </a:cubicBezTo>
                  <a:cubicBezTo>
                    <a:pt x="61" y="31"/>
                    <a:pt x="3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79" name="Google Shape;15179;p67"/>
            <p:cNvSpPr/>
            <p:nvPr/>
          </p:nvSpPr>
          <p:spPr>
            <a:xfrm>
              <a:off x="7556873" y="1226277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0" name="Google Shape;15180;p67"/>
            <p:cNvSpPr/>
            <p:nvPr/>
          </p:nvSpPr>
          <p:spPr>
            <a:xfrm>
              <a:off x="7553618" y="1235461"/>
              <a:ext cx="0" cy="2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1" name="Google Shape;15181;p67"/>
            <p:cNvSpPr/>
            <p:nvPr/>
          </p:nvSpPr>
          <p:spPr>
            <a:xfrm>
              <a:off x="7553618" y="1233499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0" y="0"/>
                  </a:moveTo>
                  <a:cubicBezTo>
                    <a:pt x="30" y="0"/>
                    <a:pt x="30" y="0"/>
                    <a:pt x="30" y="0"/>
                  </a:cubicBezTo>
                  <a:cubicBezTo>
                    <a:pt x="3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2" name="Google Shape;15182;p67"/>
            <p:cNvSpPr/>
            <p:nvPr/>
          </p:nvSpPr>
          <p:spPr>
            <a:xfrm>
              <a:off x="7554264" y="1221038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0" y="1"/>
                  </a:moveTo>
                  <a:lnTo>
                    <a:pt x="31" y="1"/>
                  </a:lnTo>
                  <a:lnTo>
                    <a:pt x="31" y="1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3" name="Google Shape;15183;p67"/>
            <p:cNvSpPr/>
            <p:nvPr/>
          </p:nvSpPr>
          <p:spPr>
            <a:xfrm>
              <a:off x="7546438" y="1129300"/>
              <a:ext cx="57005" cy="148786"/>
            </a:xfrm>
            <a:custGeom>
              <a:avLst/>
              <a:gdLst/>
              <a:ahLst/>
              <a:cxnLst/>
              <a:rect l="l" t="t" r="r" b="b"/>
              <a:pathLst>
                <a:path w="2644" h="6901" extrusionOk="0">
                  <a:moveTo>
                    <a:pt x="1610" y="0"/>
                  </a:moveTo>
                  <a:cubicBezTo>
                    <a:pt x="1549" y="0"/>
                    <a:pt x="1640" y="31"/>
                    <a:pt x="1579" y="31"/>
                  </a:cubicBezTo>
                  <a:lnTo>
                    <a:pt x="1610" y="31"/>
                  </a:lnTo>
                  <a:lnTo>
                    <a:pt x="1610" y="0"/>
                  </a:lnTo>
                  <a:close/>
                  <a:moveTo>
                    <a:pt x="1518" y="92"/>
                  </a:moveTo>
                  <a:cubicBezTo>
                    <a:pt x="1503" y="107"/>
                    <a:pt x="1511" y="107"/>
                    <a:pt x="1526" y="107"/>
                  </a:cubicBezTo>
                  <a:cubicBezTo>
                    <a:pt x="1541" y="107"/>
                    <a:pt x="1564" y="107"/>
                    <a:pt x="1579" y="122"/>
                  </a:cubicBezTo>
                  <a:cubicBezTo>
                    <a:pt x="1610" y="122"/>
                    <a:pt x="1518" y="92"/>
                    <a:pt x="1518" y="92"/>
                  </a:cubicBezTo>
                  <a:close/>
                  <a:moveTo>
                    <a:pt x="1427" y="122"/>
                  </a:moveTo>
                  <a:lnTo>
                    <a:pt x="1458" y="137"/>
                  </a:lnTo>
                  <a:cubicBezTo>
                    <a:pt x="1458" y="130"/>
                    <a:pt x="1458" y="122"/>
                    <a:pt x="1427" y="122"/>
                  </a:cubicBezTo>
                  <a:close/>
                  <a:moveTo>
                    <a:pt x="1458" y="137"/>
                  </a:moveTo>
                  <a:cubicBezTo>
                    <a:pt x="1458" y="145"/>
                    <a:pt x="1458" y="152"/>
                    <a:pt x="1488" y="152"/>
                  </a:cubicBezTo>
                  <a:lnTo>
                    <a:pt x="1458" y="137"/>
                  </a:lnTo>
                  <a:close/>
                  <a:moveTo>
                    <a:pt x="2035" y="3148"/>
                  </a:moveTo>
                  <a:cubicBezTo>
                    <a:pt x="2015" y="3148"/>
                    <a:pt x="1995" y="3161"/>
                    <a:pt x="1974" y="3161"/>
                  </a:cubicBezTo>
                  <a:lnTo>
                    <a:pt x="2066" y="3161"/>
                  </a:lnTo>
                  <a:cubicBezTo>
                    <a:pt x="2055" y="3151"/>
                    <a:pt x="2045" y="3148"/>
                    <a:pt x="2035" y="3148"/>
                  </a:cubicBezTo>
                  <a:close/>
                  <a:moveTo>
                    <a:pt x="255" y="3211"/>
                  </a:moveTo>
                  <a:cubicBezTo>
                    <a:pt x="241" y="3215"/>
                    <a:pt x="226" y="3222"/>
                    <a:pt x="211" y="3222"/>
                  </a:cubicBezTo>
                  <a:cubicBezTo>
                    <a:pt x="224" y="3222"/>
                    <a:pt x="241" y="3217"/>
                    <a:pt x="255" y="3211"/>
                  </a:cubicBezTo>
                  <a:close/>
                  <a:moveTo>
                    <a:pt x="181" y="3283"/>
                  </a:moveTo>
                  <a:cubicBezTo>
                    <a:pt x="195" y="3297"/>
                    <a:pt x="202" y="3304"/>
                    <a:pt x="209" y="3309"/>
                  </a:cubicBezTo>
                  <a:lnTo>
                    <a:pt x="209" y="3309"/>
                  </a:lnTo>
                  <a:cubicBezTo>
                    <a:pt x="207" y="3303"/>
                    <a:pt x="198" y="3294"/>
                    <a:pt x="181" y="3283"/>
                  </a:cubicBezTo>
                  <a:close/>
                  <a:moveTo>
                    <a:pt x="187" y="3725"/>
                  </a:moveTo>
                  <a:cubicBezTo>
                    <a:pt x="181" y="3725"/>
                    <a:pt x="171" y="3729"/>
                    <a:pt x="151" y="3739"/>
                  </a:cubicBezTo>
                  <a:lnTo>
                    <a:pt x="211" y="3739"/>
                  </a:lnTo>
                  <a:cubicBezTo>
                    <a:pt x="191" y="3739"/>
                    <a:pt x="198" y="3725"/>
                    <a:pt x="187" y="3725"/>
                  </a:cubicBezTo>
                  <a:close/>
                  <a:moveTo>
                    <a:pt x="303" y="4043"/>
                  </a:moveTo>
                  <a:cubicBezTo>
                    <a:pt x="262" y="4043"/>
                    <a:pt x="330" y="4056"/>
                    <a:pt x="343" y="4056"/>
                  </a:cubicBezTo>
                  <a:cubicBezTo>
                    <a:pt x="350" y="4056"/>
                    <a:pt x="343" y="4053"/>
                    <a:pt x="303" y="4043"/>
                  </a:cubicBezTo>
                  <a:close/>
                  <a:moveTo>
                    <a:pt x="333" y="4286"/>
                  </a:moveTo>
                  <a:cubicBezTo>
                    <a:pt x="282" y="4286"/>
                    <a:pt x="307" y="4296"/>
                    <a:pt x="334" y="4304"/>
                  </a:cubicBezTo>
                  <a:lnTo>
                    <a:pt x="334" y="4304"/>
                  </a:lnTo>
                  <a:cubicBezTo>
                    <a:pt x="333" y="4300"/>
                    <a:pt x="333" y="4294"/>
                    <a:pt x="333" y="4286"/>
                  </a:cubicBezTo>
                  <a:close/>
                  <a:moveTo>
                    <a:pt x="334" y="4304"/>
                  </a:moveTo>
                  <a:cubicBezTo>
                    <a:pt x="335" y="4317"/>
                    <a:pt x="341" y="4317"/>
                    <a:pt x="363" y="4317"/>
                  </a:cubicBezTo>
                  <a:cubicBezTo>
                    <a:pt x="363" y="4315"/>
                    <a:pt x="363" y="4314"/>
                    <a:pt x="364" y="4313"/>
                  </a:cubicBezTo>
                  <a:lnTo>
                    <a:pt x="364" y="4313"/>
                  </a:lnTo>
                  <a:cubicBezTo>
                    <a:pt x="357" y="4311"/>
                    <a:pt x="345" y="4308"/>
                    <a:pt x="334" y="4304"/>
                  </a:cubicBezTo>
                  <a:close/>
                  <a:moveTo>
                    <a:pt x="1869" y="4363"/>
                  </a:moveTo>
                  <a:cubicBezTo>
                    <a:pt x="1869" y="4367"/>
                    <a:pt x="1873" y="4372"/>
                    <a:pt x="1883" y="4377"/>
                  </a:cubicBezTo>
                  <a:lnTo>
                    <a:pt x="1869" y="4363"/>
                  </a:lnTo>
                  <a:close/>
                  <a:moveTo>
                    <a:pt x="424" y="4377"/>
                  </a:moveTo>
                  <a:cubicBezTo>
                    <a:pt x="455" y="4408"/>
                    <a:pt x="455" y="4408"/>
                    <a:pt x="455" y="4408"/>
                  </a:cubicBezTo>
                  <a:cubicBezTo>
                    <a:pt x="458" y="4405"/>
                    <a:pt x="460" y="4402"/>
                    <a:pt x="462" y="4399"/>
                  </a:cubicBezTo>
                  <a:lnTo>
                    <a:pt x="462" y="4399"/>
                  </a:lnTo>
                  <a:cubicBezTo>
                    <a:pt x="457" y="4392"/>
                    <a:pt x="446" y="4385"/>
                    <a:pt x="424" y="4377"/>
                  </a:cubicBezTo>
                  <a:close/>
                  <a:moveTo>
                    <a:pt x="1670" y="4772"/>
                  </a:moveTo>
                  <a:cubicBezTo>
                    <a:pt x="1656" y="4772"/>
                    <a:pt x="1650" y="4776"/>
                    <a:pt x="1648" y="4781"/>
                  </a:cubicBezTo>
                  <a:lnTo>
                    <a:pt x="1648" y="4781"/>
                  </a:lnTo>
                  <a:cubicBezTo>
                    <a:pt x="1660" y="4778"/>
                    <a:pt x="1670" y="4772"/>
                    <a:pt x="1670" y="4772"/>
                  </a:cubicBezTo>
                  <a:close/>
                  <a:moveTo>
                    <a:pt x="1668" y="4912"/>
                  </a:moveTo>
                  <a:cubicBezTo>
                    <a:pt x="1670" y="4918"/>
                    <a:pt x="1670" y="4924"/>
                    <a:pt x="1670" y="4924"/>
                  </a:cubicBezTo>
                  <a:cubicBezTo>
                    <a:pt x="1684" y="4924"/>
                    <a:pt x="1679" y="4918"/>
                    <a:pt x="1668" y="4912"/>
                  </a:cubicBezTo>
                  <a:close/>
                  <a:moveTo>
                    <a:pt x="1549" y="5228"/>
                  </a:moveTo>
                  <a:cubicBezTo>
                    <a:pt x="1589" y="5228"/>
                    <a:pt x="1603" y="5242"/>
                    <a:pt x="1616" y="5251"/>
                  </a:cubicBezTo>
                  <a:lnTo>
                    <a:pt x="1616" y="5251"/>
                  </a:lnTo>
                  <a:lnTo>
                    <a:pt x="1549" y="5228"/>
                  </a:lnTo>
                  <a:close/>
                  <a:moveTo>
                    <a:pt x="485" y="5228"/>
                  </a:moveTo>
                  <a:cubicBezTo>
                    <a:pt x="424" y="5228"/>
                    <a:pt x="515" y="5259"/>
                    <a:pt x="515" y="5259"/>
                  </a:cubicBezTo>
                  <a:cubicBezTo>
                    <a:pt x="515" y="5259"/>
                    <a:pt x="485" y="5228"/>
                    <a:pt x="485" y="5228"/>
                  </a:cubicBezTo>
                  <a:close/>
                  <a:moveTo>
                    <a:pt x="303" y="5320"/>
                  </a:moveTo>
                  <a:cubicBezTo>
                    <a:pt x="315" y="5332"/>
                    <a:pt x="344" y="5340"/>
                    <a:pt x="375" y="5344"/>
                  </a:cubicBezTo>
                  <a:lnTo>
                    <a:pt x="375" y="5344"/>
                  </a:lnTo>
                  <a:cubicBezTo>
                    <a:pt x="352" y="5338"/>
                    <a:pt x="325" y="5331"/>
                    <a:pt x="303" y="5320"/>
                  </a:cubicBezTo>
                  <a:close/>
                  <a:moveTo>
                    <a:pt x="363" y="5806"/>
                  </a:moveTo>
                  <a:lnTo>
                    <a:pt x="428" y="5827"/>
                  </a:lnTo>
                  <a:lnTo>
                    <a:pt x="428" y="5827"/>
                  </a:lnTo>
                  <a:cubicBezTo>
                    <a:pt x="428" y="5827"/>
                    <a:pt x="428" y="5827"/>
                    <a:pt x="428" y="5826"/>
                  </a:cubicBezTo>
                  <a:lnTo>
                    <a:pt x="428" y="5826"/>
                  </a:lnTo>
                  <a:cubicBezTo>
                    <a:pt x="412" y="5819"/>
                    <a:pt x="391" y="5813"/>
                    <a:pt x="363" y="5806"/>
                  </a:cubicBezTo>
                  <a:close/>
                  <a:moveTo>
                    <a:pt x="1306" y="5836"/>
                  </a:moveTo>
                  <a:cubicBezTo>
                    <a:pt x="1299" y="5836"/>
                    <a:pt x="1293" y="5837"/>
                    <a:pt x="1288" y="5837"/>
                  </a:cubicBezTo>
                  <a:lnTo>
                    <a:pt x="1288" y="5837"/>
                  </a:lnTo>
                  <a:cubicBezTo>
                    <a:pt x="1309" y="5839"/>
                    <a:pt x="1315" y="5846"/>
                    <a:pt x="1336" y="5867"/>
                  </a:cubicBezTo>
                  <a:lnTo>
                    <a:pt x="1306" y="5836"/>
                  </a:lnTo>
                  <a:close/>
                  <a:moveTo>
                    <a:pt x="370" y="6127"/>
                  </a:moveTo>
                  <a:cubicBezTo>
                    <a:pt x="357" y="6127"/>
                    <a:pt x="343" y="6130"/>
                    <a:pt x="333" y="6140"/>
                  </a:cubicBezTo>
                  <a:cubicBezTo>
                    <a:pt x="339" y="6134"/>
                    <a:pt x="350" y="6132"/>
                    <a:pt x="364" y="6132"/>
                  </a:cubicBezTo>
                  <a:cubicBezTo>
                    <a:pt x="380" y="6132"/>
                    <a:pt x="401" y="6135"/>
                    <a:pt x="423" y="6140"/>
                  </a:cubicBezTo>
                  <a:lnTo>
                    <a:pt x="423" y="6140"/>
                  </a:lnTo>
                  <a:cubicBezTo>
                    <a:pt x="417" y="6137"/>
                    <a:pt x="393" y="6127"/>
                    <a:pt x="370" y="6127"/>
                  </a:cubicBezTo>
                  <a:close/>
                  <a:moveTo>
                    <a:pt x="423" y="6140"/>
                  </a:moveTo>
                  <a:lnTo>
                    <a:pt x="423" y="6140"/>
                  </a:lnTo>
                  <a:cubicBezTo>
                    <a:pt x="424" y="6140"/>
                    <a:pt x="424" y="6140"/>
                    <a:pt x="424" y="6140"/>
                  </a:cubicBezTo>
                  <a:lnTo>
                    <a:pt x="426" y="6140"/>
                  </a:lnTo>
                  <a:cubicBezTo>
                    <a:pt x="425" y="6140"/>
                    <a:pt x="424" y="6140"/>
                    <a:pt x="423" y="6140"/>
                  </a:cubicBezTo>
                  <a:close/>
                  <a:moveTo>
                    <a:pt x="211" y="6201"/>
                  </a:moveTo>
                  <a:lnTo>
                    <a:pt x="204" y="6205"/>
                  </a:lnTo>
                  <a:lnTo>
                    <a:pt x="204" y="6205"/>
                  </a:lnTo>
                  <a:cubicBezTo>
                    <a:pt x="227" y="6201"/>
                    <a:pt x="257" y="6201"/>
                    <a:pt x="303" y="6201"/>
                  </a:cubicBezTo>
                  <a:close/>
                  <a:moveTo>
                    <a:pt x="204" y="6205"/>
                  </a:moveTo>
                  <a:cubicBezTo>
                    <a:pt x="181" y="6209"/>
                    <a:pt x="166" y="6216"/>
                    <a:pt x="151" y="6231"/>
                  </a:cubicBezTo>
                  <a:lnTo>
                    <a:pt x="204" y="6205"/>
                  </a:lnTo>
                  <a:close/>
                  <a:moveTo>
                    <a:pt x="1123" y="6231"/>
                  </a:moveTo>
                  <a:cubicBezTo>
                    <a:pt x="1123" y="6231"/>
                    <a:pt x="1123" y="6231"/>
                    <a:pt x="1123" y="6231"/>
                  </a:cubicBezTo>
                  <a:cubicBezTo>
                    <a:pt x="1133" y="6231"/>
                    <a:pt x="1131" y="6231"/>
                    <a:pt x="1123" y="6231"/>
                  </a:cubicBezTo>
                  <a:close/>
                  <a:moveTo>
                    <a:pt x="363" y="6323"/>
                  </a:moveTo>
                  <a:lnTo>
                    <a:pt x="333" y="6353"/>
                  </a:lnTo>
                  <a:lnTo>
                    <a:pt x="394" y="6353"/>
                  </a:lnTo>
                  <a:lnTo>
                    <a:pt x="363" y="6323"/>
                  </a:lnTo>
                  <a:close/>
                  <a:moveTo>
                    <a:pt x="1023" y="6455"/>
                  </a:moveTo>
                  <a:lnTo>
                    <a:pt x="1063" y="6475"/>
                  </a:lnTo>
                  <a:cubicBezTo>
                    <a:pt x="1054" y="6466"/>
                    <a:pt x="1039" y="6459"/>
                    <a:pt x="1023" y="6455"/>
                  </a:cubicBezTo>
                  <a:close/>
                  <a:moveTo>
                    <a:pt x="312" y="6818"/>
                  </a:moveTo>
                  <a:cubicBezTo>
                    <a:pt x="323" y="6820"/>
                    <a:pt x="333" y="6822"/>
                    <a:pt x="341" y="6822"/>
                  </a:cubicBezTo>
                  <a:lnTo>
                    <a:pt x="341" y="6822"/>
                  </a:lnTo>
                  <a:cubicBezTo>
                    <a:pt x="331" y="6820"/>
                    <a:pt x="321" y="6819"/>
                    <a:pt x="312" y="6818"/>
                  </a:cubicBezTo>
                  <a:close/>
                  <a:moveTo>
                    <a:pt x="242" y="6809"/>
                  </a:moveTo>
                  <a:cubicBezTo>
                    <a:pt x="211" y="6809"/>
                    <a:pt x="242" y="6839"/>
                    <a:pt x="272" y="6839"/>
                  </a:cubicBezTo>
                  <a:cubicBezTo>
                    <a:pt x="242" y="6824"/>
                    <a:pt x="257" y="6817"/>
                    <a:pt x="287" y="6817"/>
                  </a:cubicBezTo>
                  <a:cubicBezTo>
                    <a:pt x="295" y="6817"/>
                    <a:pt x="303" y="6817"/>
                    <a:pt x="312" y="6818"/>
                  </a:cubicBezTo>
                  <a:lnTo>
                    <a:pt x="312" y="6818"/>
                  </a:lnTo>
                  <a:cubicBezTo>
                    <a:pt x="291" y="6814"/>
                    <a:pt x="267" y="6809"/>
                    <a:pt x="242" y="6809"/>
                  </a:cubicBezTo>
                  <a:close/>
                  <a:moveTo>
                    <a:pt x="1667" y="22"/>
                  </a:moveTo>
                  <a:cubicBezTo>
                    <a:pt x="1648" y="22"/>
                    <a:pt x="1629" y="24"/>
                    <a:pt x="1610" y="31"/>
                  </a:cubicBezTo>
                  <a:lnTo>
                    <a:pt x="1670" y="31"/>
                  </a:lnTo>
                  <a:cubicBezTo>
                    <a:pt x="1670" y="61"/>
                    <a:pt x="1640" y="61"/>
                    <a:pt x="1610" y="61"/>
                  </a:cubicBezTo>
                  <a:cubicBezTo>
                    <a:pt x="1640" y="61"/>
                    <a:pt x="1792" y="92"/>
                    <a:pt x="1731" y="122"/>
                  </a:cubicBezTo>
                  <a:lnTo>
                    <a:pt x="1488" y="122"/>
                  </a:lnTo>
                  <a:lnTo>
                    <a:pt x="1488" y="152"/>
                  </a:lnTo>
                  <a:cubicBezTo>
                    <a:pt x="1366" y="152"/>
                    <a:pt x="1549" y="213"/>
                    <a:pt x="1427" y="213"/>
                  </a:cubicBezTo>
                  <a:cubicBezTo>
                    <a:pt x="1417" y="203"/>
                    <a:pt x="1407" y="200"/>
                    <a:pt x="1397" y="200"/>
                  </a:cubicBezTo>
                  <a:cubicBezTo>
                    <a:pt x="1377" y="200"/>
                    <a:pt x="1356" y="213"/>
                    <a:pt x="1336" y="213"/>
                  </a:cubicBezTo>
                  <a:lnTo>
                    <a:pt x="1336" y="244"/>
                  </a:lnTo>
                  <a:lnTo>
                    <a:pt x="1306" y="244"/>
                  </a:lnTo>
                  <a:cubicBezTo>
                    <a:pt x="1275" y="244"/>
                    <a:pt x="1336" y="274"/>
                    <a:pt x="1336" y="274"/>
                  </a:cubicBezTo>
                  <a:cubicBezTo>
                    <a:pt x="1306" y="274"/>
                    <a:pt x="1336" y="304"/>
                    <a:pt x="1245" y="304"/>
                  </a:cubicBezTo>
                  <a:cubicBezTo>
                    <a:pt x="1214" y="319"/>
                    <a:pt x="1245" y="319"/>
                    <a:pt x="1275" y="319"/>
                  </a:cubicBezTo>
                  <a:cubicBezTo>
                    <a:pt x="1306" y="319"/>
                    <a:pt x="1336" y="319"/>
                    <a:pt x="1306" y="335"/>
                  </a:cubicBezTo>
                  <a:lnTo>
                    <a:pt x="1245" y="335"/>
                  </a:lnTo>
                  <a:lnTo>
                    <a:pt x="1245" y="365"/>
                  </a:lnTo>
                  <a:cubicBezTo>
                    <a:pt x="1245" y="365"/>
                    <a:pt x="1184" y="365"/>
                    <a:pt x="1184" y="335"/>
                  </a:cubicBezTo>
                  <a:cubicBezTo>
                    <a:pt x="1123" y="426"/>
                    <a:pt x="819" y="456"/>
                    <a:pt x="880" y="547"/>
                  </a:cubicBezTo>
                  <a:cubicBezTo>
                    <a:pt x="819" y="547"/>
                    <a:pt x="850" y="517"/>
                    <a:pt x="819" y="517"/>
                  </a:cubicBezTo>
                  <a:cubicBezTo>
                    <a:pt x="880" y="578"/>
                    <a:pt x="667" y="578"/>
                    <a:pt x="667" y="639"/>
                  </a:cubicBezTo>
                  <a:lnTo>
                    <a:pt x="728" y="639"/>
                  </a:lnTo>
                  <a:cubicBezTo>
                    <a:pt x="546" y="699"/>
                    <a:pt x="637" y="791"/>
                    <a:pt x="576" y="851"/>
                  </a:cubicBezTo>
                  <a:lnTo>
                    <a:pt x="607" y="851"/>
                  </a:lnTo>
                  <a:cubicBezTo>
                    <a:pt x="667" y="882"/>
                    <a:pt x="667" y="882"/>
                    <a:pt x="698" y="912"/>
                  </a:cubicBezTo>
                  <a:cubicBezTo>
                    <a:pt x="677" y="912"/>
                    <a:pt x="630" y="899"/>
                    <a:pt x="610" y="899"/>
                  </a:cubicBezTo>
                  <a:cubicBezTo>
                    <a:pt x="600" y="899"/>
                    <a:pt x="596" y="902"/>
                    <a:pt x="607" y="912"/>
                  </a:cubicBezTo>
                  <a:lnTo>
                    <a:pt x="667" y="912"/>
                  </a:lnTo>
                  <a:cubicBezTo>
                    <a:pt x="515" y="973"/>
                    <a:pt x="546" y="1095"/>
                    <a:pt x="455" y="1216"/>
                  </a:cubicBezTo>
                  <a:cubicBezTo>
                    <a:pt x="485" y="1368"/>
                    <a:pt x="394" y="1520"/>
                    <a:pt x="394" y="1672"/>
                  </a:cubicBezTo>
                  <a:cubicBezTo>
                    <a:pt x="394" y="1662"/>
                    <a:pt x="407" y="1659"/>
                    <a:pt x="424" y="1659"/>
                  </a:cubicBezTo>
                  <a:cubicBezTo>
                    <a:pt x="458" y="1659"/>
                    <a:pt x="505" y="1672"/>
                    <a:pt x="485" y="1672"/>
                  </a:cubicBezTo>
                  <a:cubicBezTo>
                    <a:pt x="272" y="1702"/>
                    <a:pt x="515" y="1763"/>
                    <a:pt x="363" y="1794"/>
                  </a:cubicBezTo>
                  <a:cubicBezTo>
                    <a:pt x="424" y="1885"/>
                    <a:pt x="242" y="1946"/>
                    <a:pt x="394" y="2037"/>
                  </a:cubicBezTo>
                  <a:lnTo>
                    <a:pt x="333" y="2037"/>
                  </a:lnTo>
                  <a:cubicBezTo>
                    <a:pt x="303" y="2037"/>
                    <a:pt x="363" y="2037"/>
                    <a:pt x="363" y="2067"/>
                  </a:cubicBezTo>
                  <a:lnTo>
                    <a:pt x="333" y="2067"/>
                  </a:lnTo>
                  <a:cubicBezTo>
                    <a:pt x="333" y="2098"/>
                    <a:pt x="363" y="2128"/>
                    <a:pt x="333" y="2128"/>
                  </a:cubicBezTo>
                  <a:lnTo>
                    <a:pt x="424" y="2158"/>
                  </a:lnTo>
                  <a:cubicBezTo>
                    <a:pt x="424" y="2158"/>
                    <a:pt x="392" y="2158"/>
                    <a:pt x="386" y="2170"/>
                  </a:cubicBezTo>
                  <a:lnTo>
                    <a:pt x="386" y="2170"/>
                  </a:lnTo>
                  <a:lnTo>
                    <a:pt x="363" y="2158"/>
                  </a:lnTo>
                  <a:lnTo>
                    <a:pt x="394" y="2189"/>
                  </a:lnTo>
                  <a:cubicBezTo>
                    <a:pt x="385" y="2180"/>
                    <a:pt x="384" y="2174"/>
                    <a:pt x="386" y="2170"/>
                  </a:cubicBezTo>
                  <a:lnTo>
                    <a:pt x="386" y="2170"/>
                  </a:lnTo>
                  <a:lnTo>
                    <a:pt x="424" y="2189"/>
                  </a:lnTo>
                  <a:cubicBezTo>
                    <a:pt x="303" y="2189"/>
                    <a:pt x="424" y="2250"/>
                    <a:pt x="363" y="2250"/>
                  </a:cubicBezTo>
                  <a:cubicBezTo>
                    <a:pt x="363" y="2280"/>
                    <a:pt x="424" y="2341"/>
                    <a:pt x="394" y="2371"/>
                  </a:cubicBezTo>
                  <a:cubicBezTo>
                    <a:pt x="333" y="2371"/>
                    <a:pt x="333" y="2402"/>
                    <a:pt x="303" y="2432"/>
                  </a:cubicBezTo>
                  <a:cubicBezTo>
                    <a:pt x="303" y="2493"/>
                    <a:pt x="333" y="2554"/>
                    <a:pt x="303" y="2614"/>
                  </a:cubicBezTo>
                  <a:lnTo>
                    <a:pt x="363" y="2614"/>
                  </a:lnTo>
                  <a:lnTo>
                    <a:pt x="363" y="2645"/>
                  </a:lnTo>
                  <a:lnTo>
                    <a:pt x="333" y="2645"/>
                  </a:lnTo>
                  <a:cubicBezTo>
                    <a:pt x="242" y="2645"/>
                    <a:pt x="363" y="2675"/>
                    <a:pt x="303" y="2706"/>
                  </a:cubicBezTo>
                  <a:cubicBezTo>
                    <a:pt x="394" y="2675"/>
                    <a:pt x="333" y="2675"/>
                    <a:pt x="333" y="2675"/>
                  </a:cubicBezTo>
                  <a:cubicBezTo>
                    <a:pt x="342" y="2666"/>
                    <a:pt x="353" y="2663"/>
                    <a:pt x="364" y="2663"/>
                  </a:cubicBezTo>
                  <a:cubicBezTo>
                    <a:pt x="391" y="2663"/>
                    <a:pt x="415" y="2684"/>
                    <a:pt x="394" y="2706"/>
                  </a:cubicBezTo>
                  <a:lnTo>
                    <a:pt x="272" y="2706"/>
                  </a:lnTo>
                  <a:cubicBezTo>
                    <a:pt x="272" y="2766"/>
                    <a:pt x="394" y="2827"/>
                    <a:pt x="333" y="2888"/>
                  </a:cubicBezTo>
                  <a:cubicBezTo>
                    <a:pt x="320" y="2881"/>
                    <a:pt x="314" y="2879"/>
                    <a:pt x="311" y="2879"/>
                  </a:cubicBezTo>
                  <a:cubicBezTo>
                    <a:pt x="304" y="2879"/>
                    <a:pt x="322" y="2897"/>
                    <a:pt x="294" y="2897"/>
                  </a:cubicBezTo>
                  <a:cubicBezTo>
                    <a:pt x="284" y="2897"/>
                    <a:pt x="268" y="2894"/>
                    <a:pt x="242" y="2888"/>
                  </a:cubicBezTo>
                  <a:lnTo>
                    <a:pt x="242" y="2888"/>
                  </a:lnTo>
                  <a:cubicBezTo>
                    <a:pt x="253" y="2910"/>
                    <a:pt x="268" y="2916"/>
                    <a:pt x="288" y="2916"/>
                  </a:cubicBezTo>
                  <a:cubicBezTo>
                    <a:pt x="309" y="2916"/>
                    <a:pt x="336" y="2909"/>
                    <a:pt x="367" y="2909"/>
                  </a:cubicBezTo>
                  <a:cubicBezTo>
                    <a:pt x="384" y="2909"/>
                    <a:pt x="404" y="2911"/>
                    <a:pt x="424" y="2918"/>
                  </a:cubicBezTo>
                  <a:cubicBezTo>
                    <a:pt x="424" y="2918"/>
                    <a:pt x="455" y="2949"/>
                    <a:pt x="394" y="2949"/>
                  </a:cubicBezTo>
                  <a:lnTo>
                    <a:pt x="303" y="2949"/>
                  </a:lnTo>
                  <a:cubicBezTo>
                    <a:pt x="363" y="3010"/>
                    <a:pt x="211" y="3040"/>
                    <a:pt x="272" y="3070"/>
                  </a:cubicBezTo>
                  <a:lnTo>
                    <a:pt x="333" y="3070"/>
                  </a:lnTo>
                  <a:cubicBezTo>
                    <a:pt x="424" y="3131"/>
                    <a:pt x="242" y="3101"/>
                    <a:pt x="303" y="3131"/>
                  </a:cubicBezTo>
                  <a:lnTo>
                    <a:pt x="242" y="3131"/>
                  </a:lnTo>
                  <a:cubicBezTo>
                    <a:pt x="303" y="3161"/>
                    <a:pt x="333" y="3161"/>
                    <a:pt x="303" y="3161"/>
                  </a:cubicBezTo>
                  <a:cubicBezTo>
                    <a:pt x="211" y="3161"/>
                    <a:pt x="242" y="3161"/>
                    <a:pt x="211" y="3131"/>
                  </a:cubicBezTo>
                  <a:lnTo>
                    <a:pt x="211" y="3131"/>
                  </a:lnTo>
                  <a:cubicBezTo>
                    <a:pt x="211" y="3161"/>
                    <a:pt x="211" y="3192"/>
                    <a:pt x="272" y="3192"/>
                  </a:cubicBezTo>
                  <a:cubicBezTo>
                    <a:pt x="290" y="3192"/>
                    <a:pt x="276" y="3203"/>
                    <a:pt x="255" y="3211"/>
                  </a:cubicBezTo>
                  <a:lnTo>
                    <a:pt x="255" y="3211"/>
                  </a:lnTo>
                  <a:cubicBezTo>
                    <a:pt x="261" y="3210"/>
                    <a:pt x="267" y="3209"/>
                    <a:pt x="272" y="3209"/>
                  </a:cubicBezTo>
                  <a:cubicBezTo>
                    <a:pt x="282" y="3209"/>
                    <a:pt x="292" y="3212"/>
                    <a:pt x="303" y="3222"/>
                  </a:cubicBezTo>
                  <a:cubicBezTo>
                    <a:pt x="242" y="3222"/>
                    <a:pt x="242" y="3283"/>
                    <a:pt x="242" y="3313"/>
                  </a:cubicBezTo>
                  <a:cubicBezTo>
                    <a:pt x="225" y="3313"/>
                    <a:pt x="218" y="3313"/>
                    <a:pt x="209" y="3309"/>
                  </a:cubicBezTo>
                  <a:lnTo>
                    <a:pt x="209" y="3309"/>
                  </a:lnTo>
                  <a:cubicBezTo>
                    <a:pt x="222" y="3335"/>
                    <a:pt x="126" y="3319"/>
                    <a:pt x="151" y="3344"/>
                  </a:cubicBezTo>
                  <a:cubicBezTo>
                    <a:pt x="151" y="3435"/>
                    <a:pt x="242" y="3557"/>
                    <a:pt x="211" y="3648"/>
                  </a:cubicBezTo>
                  <a:cubicBezTo>
                    <a:pt x="303" y="3678"/>
                    <a:pt x="303" y="3709"/>
                    <a:pt x="303" y="3739"/>
                  </a:cubicBezTo>
                  <a:lnTo>
                    <a:pt x="181" y="3709"/>
                  </a:lnTo>
                  <a:lnTo>
                    <a:pt x="181" y="3709"/>
                  </a:lnTo>
                  <a:lnTo>
                    <a:pt x="211" y="3739"/>
                  </a:lnTo>
                  <a:lnTo>
                    <a:pt x="242" y="3739"/>
                  </a:lnTo>
                  <a:cubicBezTo>
                    <a:pt x="193" y="3739"/>
                    <a:pt x="183" y="3778"/>
                    <a:pt x="150" y="3778"/>
                  </a:cubicBezTo>
                  <a:cubicBezTo>
                    <a:pt x="142" y="3778"/>
                    <a:pt x="132" y="3775"/>
                    <a:pt x="120" y="3769"/>
                  </a:cubicBezTo>
                  <a:lnTo>
                    <a:pt x="90" y="3861"/>
                  </a:lnTo>
                  <a:cubicBezTo>
                    <a:pt x="90" y="3861"/>
                    <a:pt x="90" y="3861"/>
                    <a:pt x="90" y="3861"/>
                  </a:cubicBezTo>
                  <a:lnTo>
                    <a:pt x="90" y="3861"/>
                  </a:lnTo>
                  <a:cubicBezTo>
                    <a:pt x="90" y="3861"/>
                    <a:pt x="211" y="3861"/>
                    <a:pt x="181" y="3891"/>
                  </a:cubicBezTo>
                  <a:cubicBezTo>
                    <a:pt x="120" y="3891"/>
                    <a:pt x="151" y="3891"/>
                    <a:pt x="90" y="3861"/>
                  </a:cubicBezTo>
                  <a:lnTo>
                    <a:pt x="90" y="3861"/>
                  </a:lnTo>
                  <a:cubicBezTo>
                    <a:pt x="0" y="3920"/>
                    <a:pt x="323" y="3980"/>
                    <a:pt x="275" y="4040"/>
                  </a:cubicBezTo>
                  <a:lnTo>
                    <a:pt x="275" y="4040"/>
                  </a:lnTo>
                  <a:cubicBezTo>
                    <a:pt x="266" y="4037"/>
                    <a:pt x="259" y="4030"/>
                    <a:pt x="243" y="4013"/>
                  </a:cubicBezTo>
                  <a:lnTo>
                    <a:pt x="243" y="4013"/>
                  </a:lnTo>
                  <a:lnTo>
                    <a:pt x="272" y="4043"/>
                  </a:lnTo>
                  <a:cubicBezTo>
                    <a:pt x="273" y="4042"/>
                    <a:pt x="274" y="4041"/>
                    <a:pt x="275" y="4040"/>
                  </a:cubicBezTo>
                  <a:lnTo>
                    <a:pt x="275" y="4040"/>
                  </a:lnTo>
                  <a:cubicBezTo>
                    <a:pt x="282" y="4043"/>
                    <a:pt x="289" y="4043"/>
                    <a:pt x="303" y="4043"/>
                  </a:cubicBezTo>
                  <a:cubicBezTo>
                    <a:pt x="394" y="4043"/>
                    <a:pt x="363" y="4043"/>
                    <a:pt x="424" y="4073"/>
                  </a:cubicBezTo>
                  <a:cubicBezTo>
                    <a:pt x="394" y="4073"/>
                    <a:pt x="455" y="4104"/>
                    <a:pt x="455" y="4104"/>
                  </a:cubicBezTo>
                  <a:cubicBezTo>
                    <a:pt x="394" y="4104"/>
                    <a:pt x="424" y="4165"/>
                    <a:pt x="363" y="4165"/>
                  </a:cubicBezTo>
                  <a:cubicBezTo>
                    <a:pt x="394" y="4165"/>
                    <a:pt x="485" y="4195"/>
                    <a:pt x="485" y="4225"/>
                  </a:cubicBezTo>
                  <a:cubicBezTo>
                    <a:pt x="424" y="4225"/>
                    <a:pt x="404" y="4212"/>
                    <a:pt x="388" y="4212"/>
                  </a:cubicBezTo>
                  <a:cubicBezTo>
                    <a:pt x="380" y="4212"/>
                    <a:pt x="374" y="4215"/>
                    <a:pt x="363" y="4225"/>
                  </a:cubicBezTo>
                  <a:lnTo>
                    <a:pt x="424" y="4225"/>
                  </a:lnTo>
                  <a:cubicBezTo>
                    <a:pt x="424" y="4256"/>
                    <a:pt x="394" y="4256"/>
                    <a:pt x="394" y="4256"/>
                  </a:cubicBezTo>
                  <a:cubicBezTo>
                    <a:pt x="363" y="4256"/>
                    <a:pt x="455" y="4256"/>
                    <a:pt x="424" y="4286"/>
                  </a:cubicBezTo>
                  <a:lnTo>
                    <a:pt x="363" y="4256"/>
                  </a:lnTo>
                  <a:lnTo>
                    <a:pt x="363" y="4256"/>
                  </a:lnTo>
                  <a:cubicBezTo>
                    <a:pt x="393" y="4285"/>
                    <a:pt x="365" y="4286"/>
                    <a:pt x="364" y="4313"/>
                  </a:cubicBezTo>
                  <a:lnTo>
                    <a:pt x="364" y="4313"/>
                  </a:lnTo>
                  <a:cubicBezTo>
                    <a:pt x="368" y="4315"/>
                    <a:pt x="369" y="4317"/>
                    <a:pt x="363" y="4317"/>
                  </a:cubicBezTo>
                  <a:cubicBezTo>
                    <a:pt x="374" y="4327"/>
                    <a:pt x="384" y="4330"/>
                    <a:pt x="394" y="4330"/>
                  </a:cubicBezTo>
                  <a:cubicBezTo>
                    <a:pt x="414" y="4330"/>
                    <a:pt x="434" y="4317"/>
                    <a:pt x="455" y="4317"/>
                  </a:cubicBezTo>
                  <a:cubicBezTo>
                    <a:pt x="455" y="4347"/>
                    <a:pt x="546" y="4377"/>
                    <a:pt x="485" y="4377"/>
                  </a:cubicBezTo>
                  <a:lnTo>
                    <a:pt x="424" y="4347"/>
                  </a:lnTo>
                  <a:lnTo>
                    <a:pt x="424" y="4347"/>
                  </a:lnTo>
                  <a:cubicBezTo>
                    <a:pt x="451" y="4374"/>
                    <a:pt x="479" y="4377"/>
                    <a:pt x="462" y="4399"/>
                  </a:cubicBezTo>
                  <a:lnTo>
                    <a:pt x="462" y="4399"/>
                  </a:lnTo>
                  <a:cubicBezTo>
                    <a:pt x="477" y="4422"/>
                    <a:pt x="424" y="4445"/>
                    <a:pt x="424" y="4468"/>
                  </a:cubicBezTo>
                  <a:cubicBezTo>
                    <a:pt x="424" y="4468"/>
                    <a:pt x="485" y="4468"/>
                    <a:pt x="485" y="4499"/>
                  </a:cubicBezTo>
                  <a:cubicBezTo>
                    <a:pt x="500" y="4484"/>
                    <a:pt x="515" y="4476"/>
                    <a:pt x="531" y="4476"/>
                  </a:cubicBezTo>
                  <a:cubicBezTo>
                    <a:pt x="546" y="4476"/>
                    <a:pt x="561" y="4484"/>
                    <a:pt x="576" y="4499"/>
                  </a:cubicBezTo>
                  <a:cubicBezTo>
                    <a:pt x="485" y="4499"/>
                    <a:pt x="698" y="4529"/>
                    <a:pt x="637" y="4560"/>
                  </a:cubicBezTo>
                  <a:cubicBezTo>
                    <a:pt x="607" y="4560"/>
                    <a:pt x="576" y="4529"/>
                    <a:pt x="607" y="4529"/>
                  </a:cubicBezTo>
                  <a:cubicBezTo>
                    <a:pt x="515" y="4499"/>
                    <a:pt x="424" y="4499"/>
                    <a:pt x="363" y="4468"/>
                  </a:cubicBezTo>
                  <a:lnTo>
                    <a:pt x="363" y="4468"/>
                  </a:lnTo>
                  <a:cubicBezTo>
                    <a:pt x="394" y="4499"/>
                    <a:pt x="394" y="4499"/>
                    <a:pt x="363" y="4499"/>
                  </a:cubicBezTo>
                  <a:lnTo>
                    <a:pt x="455" y="4499"/>
                  </a:lnTo>
                  <a:cubicBezTo>
                    <a:pt x="455" y="4529"/>
                    <a:pt x="455" y="4529"/>
                    <a:pt x="455" y="4529"/>
                  </a:cubicBezTo>
                  <a:cubicBezTo>
                    <a:pt x="515" y="4529"/>
                    <a:pt x="546" y="4529"/>
                    <a:pt x="576" y="4560"/>
                  </a:cubicBezTo>
                  <a:lnTo>
                    <a:pt x="546" y="4560"/>
                  </a:lnTo>
                  <a:cubicBezTo>
                    <a:pt x="576" y="4590"/>
                    <a:pt x="637" y="4590"/>
                    <a:pt x="607" y="4590"/>
                  </a:cubicBezTo>
                  <a:lnTo>
                    <a:pt x="576" y="4590"/>
                  </a:lnTo>
                  <a:cubicBezTo>
                    <a:pt x="555" y="4612"/>
                    <a:pt x="579" y="4633"/>
                    <a:pt x="552" y="4633"/>
                  </a:cubicBezTo>
                  <a:cubicBezTo>
                    <a:pt x="541" y="4633"/>
                    <a:pt x="521" y="4629"/>
                    <a:pt x="485" y="4620"/>
                  </a:cubicBezTo>
                  <a:lnTo>
                    <a:pt x="455" y="4620"/>
                  </a:lnTo>
                  <a:cubicBezTo>
                    <a:pt x="435" y="4614"/>
                    <a:pt x="424" y="4612"/>
                    <a:pt x="418" y="4612"/>
                  </a:cubicBezTo>
                  <a:cubicBezTo>
                    <a:pt x="402" y="4612"/>
                    <a:pt x="414" y="4625"/>
                    <a:pt x="405" y="4628"/>
                  </a:cubicBezTo>
                  <a:lnTo>
                    <a:pt x="405" y="4628"/>
                  </a:lnTo>
                  <a:cubicBezTo>
                    <a:pt x="397" y="4624"/>
                    <a:pt x="384" y="4620"/>
                    <a:pt x="363" y="4620"/>
                  </a:cubicBezTo>
                  <a:cubicBezTo>
                    <a:pt x="383" y="4627"/>
                    <a:pt x="394" y="4629"/>
                    <a:pt x="400" y="4629"/>
                  </a:cubicBezTo>
                  <a:cubicBezTo>
                    <a:pt x="402" y="4629"/>
                    <a:pt x="404" y="4629"/>
                    <a:pt x="405" y="4628"/>
                  </a:cubicBezTo>
                  <a:lnTo>
                    <a:pt x="405" y="4628"/>
                  </a:lnTo>
                  <a:cubicBezTo>
                    <a:pt x="421" y="4637"/>
                    <a:pt x="414" y="4651"/>
                    <a:pt x="394" y="4651"/>
                  </a:cubicBezTo>
                  <a:lnTo>
                    <a:pt x="455" y="4681"/>
                  </a:lnTo>
                  <a:cubicBezTo>
                    <a:pt x="510" y="4697"/>
                    <a:pt x="528" y="4703"/>
                    <a:pt x="526" y="4703"/>
                  </a:cubicBezTo>
                  <a:cubicBezTo>
                    <a:pt x="519" y="4703"/>
                    <a:pt x="406" y="4675"/>
                    <a:pt x="371" y="4675"/>
                  </a:cubicBezTo>
                  <a:cubicBezTo>
                    <a:pt x="363" y="4675"/>
                    <a:pt x="359" y="4677"/>
                    <a:pt x="363" y="4681"/>
                  </a:cubicBezTo>
                  <a:cubicBezTo>
                    <a:pt x="379" y="4696"/>
                    <a:pt x="379" y="4696"/>
                    <a:pt x="382" y="4696"/>
                  </a:cubicBezTo>
                  <a:cubicBezTo>
                    <a:pt x="386" y="4696"/>
                    <a:pt x="394" y="4696"/>
                    <a:pt x="424" y="4712"/>
                  </a:cubicBezTo>
                  <a:cubicBezTo>
                    <a:pt x="394" y="4712"/>
                    <a:pt x="333" y="4712"/>
                    <a:pt x="363" y="4742"/>
                  </a:cubicBezTo>
                  <a:cubicBezTo>
                    <a:pt x="343" y="4742"/>
                    <a:pt x="323" y="4756"/>
                    <a:pt x="285" y="4756"/>
                  </a:cubicBezTo>
                  <a:cubicBezTo>
                    <a:pt x="265" y="4756"/>
                    <a:pt x="242" y="4752"/>
                    <a:pt x="211" y="4742"/>
                  </a:cubicBezTo>
                  <a:lnTo>
                    <a:pt x="211" y="4742"/>
                  </a:lnTo>
                  <a:cubicBezTo>
                    <a:pt x="242" y="4772"/>
                    <a:pt x="181" y="4803"/>
                    <a:pt x="272" y="4803"/>
                  </a:cubicBezTo>
                  <a:cubicBezTo>
                    <a:pt x="333" y="4803"/>
                    <a:pt x="181" y="4772"/>
                    <a:pt x="272" y="4772"/>
                  </a:cubicBezTo>
                  <a:lnTo>
                    <a:pt x="363" y="4772"/>
                  </a:lnTo>
                  <a:cubicBezTo>
                    <a:pt x="363" y="4803"/>
                    <a:pt x="394" y="4833"/>
                    <a:pt x="363" y="4833"/>
                  </a:cubicBezTo>
                  <a:lnTo>
                    <a:pt x="424" y="4833"/>
                  </a:lnTo>
                  <a:cubicBezTo>
                    <a:pt x="424" y="4864"/>
                    <a:pt x="515" y="4894"/>
                    <a:pt x="485" y="4924"/>
                  </a:cubicBezTo>
                  <a:cubicBezTo>
                    <a:pt x="424" y="4924"/>
                    <a:pt x="424" y="4894"/>
                    <a:pt x="424" y="4894"/>
                  </a:cubicBezTo>
                  <a:cubicBezTo>
                    <a:pt x="363" y="4894"/>
                    <a:pt x="424" y="4894"/>
                    <a:pt x="394" y="4924"/>
                  </a:cubicBezTo>
                  <a:cubicBezTo>
                    <a:pt x="333" y="4924"/>
                    <a:pt x="394" y="4924"/>
                    <a:pt x="333" y="4894"/>
                  </a:cubicBezTo>
                  <a:lnTo>
                    <a:pt x="333" y="4894"/>
                  </a:lnTo>
                  <a:lnTo>
                    <a:pt x="363" y="4924"/>
                  </a:lnTo>
                  <a:lnTo>
                    <a:pt x="333" y="4924"/>
                  </a:lnTo>
                  <a:cubicBezTo>
                    <a:pt x="455" y="4955"/>
                    <a:pt x="333" y="4955"/>
                    <a:pt x="363" y="4985"/>
                  </a:cubicBezTo>
                  <a:cubicBezTo>
                    <a:pt x="363" y="5046"/>
                    <a:pt x="485" y="5046"/>
                    <a:pt x="576" y="5076"/>
                  </a:cubicBezTo>
                  <a:cubicBezTo>
                    <a:pt x="561" y="5092"/>
                    <a:pt x="546" y="5099"/>
                    <a:pt x="531" y="5099"/>
                  </a:cubicBezTo>
                  <a:cubicBezTo>
                    <a:pt x="515" y="5099"/>
                    <a:pt x="500" y="5092"/>
                    <a:pt x="485" y="5076"/>
                  </a:cubicBezTo>
                  <a:lnTo>
                    <a:pt x="455" y="5076"/>
                  </a:lnTo>
                  <a:cubicBezTo>
                    <a:pt x="475" y="5076"/>
                    <a:pt x="428" y="5090"/>
                    <a:pt x="385" y="5090"/>
                  </a:cubicBezTo>
                  <a:cubicBezTo>
                    <a:pt x="363" y="5090"/>
                    <a:pt x="343" y="5087"/>
                    <a:pt x="333" y="5076"/>
                  </a:cubicBezTo>
                  <a:lnTo>
                    <a:pt x="333" y="5076"/>
                  </a:lnTo>
                  <a:cubicBezTo>
                    <a:pt x="348" y="5092"/>
                    <a:pt x="363" y="5092"/>
                    <a:pt x="379" y="5092"/>
                  </a:cubicBezTo>
                  <a:cubicBezTo>
                    <a:pt x="394" y="5092"/>
                    <a:pt x="409" y="5092"/>
                    <a:pt x="424" y="5107"/>
                  </a:cubicBezTo>
                  <a:lnTo>
                    <a:pt x="394" y="5137"/>
                  </a:lnTo>
                  <a:lnTo>
                    <a:pt x="515" y="5137"/>
                  </a:lnTo>
                  <a:cubicBezTo>
                    <a:pt x="515" y="5168"/>
                    <a:pt x="515" y="5168"/>
                    <a:pt x="485" y="5198"/>
                  </a:cubicBezTo>
                  <a:cubicBezTo>
                    <a:pt x="485" y="5183"/>
                    <a:pt x="470" y="5183"/>
                    <a:pt x="455" y="5183"/>
                  </a:cubicBezTo>
                  <a:cubicBezTo>
                    <a:pt x="439" y="5183"/>
                    <a:pt x="424" y="5183"/>
                    <a:pt x="424" y="5168"/>
                  </a:cubicBezTo>
                  <a:cubicBezTo>
                    <a:pt x="394" y="5168"/>
                    <a:pt x="394" y="5198"/>
                    <a:pt x="455" y="5198"/>
                  </a:cubicBezTo>
                  <a:cubicBezTo>
                    <a:pt x="485" y="5198"/>
                    <a:pt x="485" y="5228"/>
                    <a:pt x="576" y="5228"/>
                  </a:cubicBezTo>
                  <a:lnTo>
                    <a:pt x="515" y="5259"/>
                  </a:lnTo>
                  <a:cubicBezTo>
                    <a:pt x="515" y="5259"/>
                    <a:pt x="485" y="5289"/>
                    <a:pt x="455" y="5289"/>
                  </a:cubicBezTo>
                  <a:cubicBezTo>
                    <a:pt x="485" y="5289"/>
                    <a:pt x="485" y="5320"/>
                    <a:pt x="424" y="5320"/>
                  </a:cubicBezTo>
                  <a:lnTo>
                    <a:pt x="515" y="5320"/>
                  </a:lnTo>
                  <a:lnTo>
                    <a:pt x="485" y="5350"/>
                  </a:lnTo>
                  <a:cubicBezTo>
                    <a:pt x="467" y="5350"/>
                    <a:pt x="419" y="5350"/>
                    <a:pt x="375" y="5344"/>
                  </a:cubicBezTo>
                  <a:lnTo>
                    <a:pt x="375" y="5344"/>
                  </a:lnTo>
                  <a:cubicBezTo>
                    <a:pt x="414" y="5354"/>
                    <a:pt x="443" y="5361"/>
                    <a:pt x="424" y="5380"/>
                  </a:cubicBezTo>
                  <a:cubicBezTo>
                    <a:pt x="394" y="5365"/>
                    <a:pt x="379" y="5365"/>
                    <a:pt x="360" y="5365"/>
                  </a:cubicBezTo>
                  <a:cubicBezTo>
                    <a:pt x="341" y="5365"/>
                    <a:pt x="318" y="5365"/>
                    <a:pt x="272" y="5350"/>
                  </a:cubicBezTo>
                  <a:cubicBezTo>
                    <a:pt x="211" y="5380"/>
                    <a:pt x="211" y="5411"/>
                    <a:pt x="211" y="5411"/>
                  </a:cubicBezTo>
                  <a:cubicBezTo>
                    <a:pt x="242" y="5421"/>
                    <a:pt x="259" y="5424"/>
                    <a:pt x="270" y="5424"/>
                  </a:cubicBezTo>
                  <a:cubicBezTo>
                    <a:pt x="292" y="5424"/>
                    <a:pt x="292" y="5411"/>
                    <a:pt x="333" y="5411"/>
                  </a:cubicBezTo>
                  <a:cubicBezTo>
                    <a:pt x="363" y="5472"/>
                    <a:pt x="546" y="5502"/>
                    <a:pt x="515" y="5532"/>
                  </a:cubicBezTo>
                  <a:cubicBezTo>
                    <a:pt x="546" y="5532"/>
                    <a:pt x="546" y="5532"/>
                    <a:pt x="607" y="5563"/>
                  </a:cubicBezTo>
                  <a:cubicBezTo>
                    <a:pt x="580" y="5554"/>
                    <a:pt x="548" y="5550"/>
                    <a:pt x="517" y="5550"/>
                  </a:cubicBezTo>
                  <a:cubicBezTo>
                    <a:pt x="442" y="5550"/>
                    <a:pt x="372" y="5572"/>
                    <a:pt x="394" y="5593"/>
                  </a:cubicBezTo>
                  <a:lnTo>
                    <a:pt x="546" y="5593"/>
                  </a:lnTo>
                  <a:lnTo>
                    <a:pt x="546" y="5624"/>
                  </a:lnTo>
                  <a:lnTo>
                    <a:pt x="515" y="5624"/>
                  </a:lnTo>
                  <a:cubicBezTo>
                    <a:pt x="546" y="5654"/>
                    <a:pt x="394" y="5654"/>
                    <a:pt x="485" y="5654"/>
                  </a:cubicBezTo>
                  <a:lnTo>
                    <a:pt x="363" y="5684"/>
                  </a:lnTo>
                  <a:lnTo>
                    <a:pt x="424" y="5684"/>
                  </a:lnTo>
                  <a:cubicBezTo>
                    <a:pt x="455" y="5684"/>
                    <a:pt x="485" y="5715"/>
                    <a:pt x="485" y="5715"/>
                  </a:cubicBezTo>
                  <a:cubicBezTo>
                    <a:pt x="546" y="5745"/>
                    <a:pt x="485" y="5745"/>
                    <a:pt x="455" y="5745"/>
                  </a:cubicBezTo>
                  <a:cubicBezTo>
                    <a:pt x="485" y="5745"/>
                    <a:pt x="546" y="5745"/>
                    <a:pt x="576" y="5776"/>
                  </a:cubicBezTo>
                  <a:cubicBezTo>
                    <a:pt x="424" y="5776"/>
                    <a:pt x="515" y="5806"/>
                    <a:pt x="455" y="5806"/>
                  </a:cubicBezTo>
                  <a:cubicBezTo>
                    <a:pt x="455" y="5806"/>
                    <a:pt x="432" y="5817"/>
                    <a:pt x="428" y="5826"/>
                  </a:cubicBezTo>
                  <a:lnTo>
                    <a:pt x="428" y="5826"/>
                  </a:lnTo>
                  <a:cubicBezTo>
                    <a:pt x="432" y="5828"/>
                    <a:pt x="435" y="5829"/>
                    <a:pt x="439" y="5831"/>
                  </a:cubicBezTo>
                  <a:lnTo>
                    <a:pt x="439" y="5831"/>
                  </a:lnTo>
                  <a:lnTo>
                    <a:pt x="428" y="5827"/>
                  </a:lnTo>
                  <a:lnTo>
                    <a:pt x="428" y="5827"/>
                  </a:lnTo>
                  <a:cubicBezTo>
                    <a:pt x="427" y="5832"/>
                    <a:pt x="432" y="5836"/>
                    <a:pt x="449" y="5836"/>
                  </a:cubicBezTo>
                  <a:lnTo>
                    <a:pt x="449" y="5836"/>
                  </a:lnTo>
                  <a:cubicBezTo>
                    <a:pt x="485" y="5856"/>
                    <a:pt x="485" y="5877"/>
                    <a:pt x="485" y="5897"/>
                  </a:cubicBezTo>
                  <a:cubicBezTo>
                    <a:pt x="453" y="5891"/>
                    <a:pt x="436" y="5888"/>
                    <a:pt x="427" y="5888"/>
                  </a:cubicBezTo>
                  <a:cubicBezTo>
                    <a:pt x="404" y="5888"/>
                    <a:pt x="445" y="5906"/>
                    <a:pt x="421" y="5906"/>
                  </a:cubicBezTo>
                  <a:cubicBezTo>
                    <a:pt x="413" y="5906"/>
                    <a:pt x="396" y="5904"/>
                    <a:pt x="363" y="5897"/>
                  </a:cubicBezTo>
                  <a:lnTo>
                    <a:pt x="363" y="5897"/>
                  </a:lnTo>
                  <a:cubicBezTo>
                    <a:pt x="455" y="5927"/>
                    <a:pt x="394" y="5958"/>
                    <a:pt x="485" y="5958"/>
                  </a:cubicBezTo>
                  <a:cubicBezTo>
                    <a:pt x="485" y="5968"/>
                    <a:pt x="475" y="5971"/>
                    <a:pt x="460" y="5971"/>
                  </a:cubicBezTo>
                  <a:cubicBezTo>
                    <a:pt x="431" y="5971"/>
                    <a:pt x="384" y="5958"/>
                    <a:pt x="363" y="5958"/>
                  </a:cubicBezTo>
                  <a:lnTo>
                    <a:pt x="394" y="5988"/>
                  </a:lnTo>
                  <a:cubicBezTo>
                    <a:pt x="333" y="5988"/>
                    <a:pt x="333" y="6019"/>
                    <a:pt x="303" y="6019"/>
                  </a:cubicBezTo>
                  <a:lnTo>
                    <a:pt x="394" y="6049"/>
                  </a:lnTo>
                  <a:lnTo>
                    <a:pt x="333" y="6049"/>
                  </a:lnTo>
                  <a:cubicBezTo>
                    <a:pt x="363" y="6079"/>
                    <a:pt x="363" y="6079"/>
                    <a:pt x="424" y="6079"/>
                  </a:cubicBezTo>
                  <a:lnTo>
                    <a:pt x="394" y="6079"/>
                  </a:lnTo>
                  <a:cubicBezTo>
                    <a:pt x="515" y="6110"/>
                    <a:pt x="424" y="6110"/>
                    <a:pt x="485" y="6140"/>
                  </a:cubicBezTo>
                  <a:lnTo>
                    <a:pt x="426" y="6140"/>
                  </a:lnTo>
                  <a:cubicBezTo>
                    <a:pt x="480" y="6152"/>
                    <a:pt x="542" y="6171"/>
                    <a:pt x="576" y="6171"/>
                  </a:cubicBezTo>
                  <a:cubicBezTo>
                    <a:pt x="607" y="6171"/>
                    <a:pt x="637" y="6201"/>
                    <a:pt x="607" y="6201"/>
                  </a:cubicBezTo>
                  <a:lnTo>
                    <a:pt x="637" y="6201"/>
                  </a:lnTo>
                  <a:cubicBezTo>
                    <a:pt x="637" y="6231"/>
                    <a:pt x="576" y="6231"/>
                    <a:pt x="546" y="6231"/>
                  </a:cubicBezTo>
                  <a:cubicBezTo>
                    <a:pt x="546" y="6231"/>
                    <a:pt x="465" y="6218"/>
                    <a:pt x="411" y="6218"/>
                  </a:cubicBezTo>
                  <a:cubicBezTo>
                    <a:pt x="384" y="6218"/>
                    <a:pt x="363" y="6221"/>
                    <a:pt x="363" y="6231"/>
                  </a:cubicBezTo>
                  <a:cubicBezTo>
                    <a:pt x="363" y="6201"/>
                    <a:pt x="303" y="6171"/>
                    <a:pt x="303" y="6171"/>
                  </a:cubicBezTo>
                  <a:lnTo>
                    <a:pt x="242" y="6171"/>
                  </a:lnTo>
                  <a:cubicBezTo>
                    <a:pt x="257" y="6186"/>
                    <a:pt x="272" y="6186"/>
                    <a:pt x="284" y="6186"/>
                  </a:cubicBezTo>
                  <a:cubicBezTo>
                    <a:pt x="295" y="6186"/>
                    <a:pt x="303" y="6186"/>
                    <a:pt x="303" y="6201"/>
                  </a:cubicBezTo>
                  <a:cubicBezTo>
                    <a:pt x="303" y="6231"/>
                    <a:pt x="394" y="6262"/>
                    <a:pt x="363" y="6262"/>
                  </a:cubicBezTo>
                  <a:cubicBezTo>
                    <a:pt x="461" y="6262"/>
                    <a:pt x="461" y="6301"/>
                    <a:pt x="503" y="6301"/>
                  </a:cubicBezTo>
                  <a:cubicBezTo>
                    <a:pt x="514" y="6301"/>
                    <a:pt x="528" y="6298"/>
                    <a:pt x="546" y="6292"/>
                  </a:cubicBezTo>
                  <a:lnTo>
                    <a:pt x="546" y="6292"/>
                  </a:lnTo>
                  <a:cubicBezTo>
                    <a:pt x="576" y="6323"/>
                    <a:pt x="576" y="6323"/>
                    <a:pt x="515" y="6323"/>
                  </a:cubicBezTo>
                  <a:cubicBezTo>
                    <a:pt x="495" y="6312"/>
                    <a:pt x="478" y="6309"/>
                    <a:pt x="462" y="6309"/>
                  </a:cubicBezTo>
                  <a:cubicBezTo>
                    <a:pt x="431" y="6309"/>
                    <a:pt x="404" y="6323"/>
                    <a:pt x="363" y="6323"/>
                  </a:cubicBezTo>
                  <a:lnTo>
                    <a:pt x="455" y="6323"/>
                  </a:lnTo>
                  <a:cubicBezTo>
                    <a:pt x="455" y="6353"/>
                    <a:pt x="394" y="6353"/>
                    <a:pt x="394" y="6353"/>
                  </a:cubicBezTo>
                  <a:lnTo>
                    <a:pt x="424" y="6353"/>
                  </a:lnTo>
                  <a:cubicBezTo>
                    <a:pt x="394" y="6353"/>
                    <a:pt x="424" y="6383"/>
                    <a:pt x="394" y="6383"/>
                  </a:cubicBezTo>
                  <a:cubicBezTo>
                    <a:pt x="333" y="6353"/>
                    <a:pt x="242" y="6353"/>
                    <a:pt x="242" y="6353"/>
                  </a:cubicBezTo>
                  <a:lnTo>
                    <a:pt x="242" y="6353"/>
                  </a:lnTo>
                  <a:cubicBezTo>
                    <a:pt x="242" y="6353"/>
                    <a:pt x="242" y="6383"/>
                    <a:pt x="333" y="6383"/>
                  </a:cubicBezTo>
                  <a:lnTo>
                    <a:pt x="333" y="6414"/>
                  </a:lnTo>
                  <a:cubicBezTo>
                    <a:pt x="353" y="6414"/>
                    <a:pt x="387" y="6400"/>
                    <a:pt x="407" y="6400"/>
                  </a:cubicBezTo>
                  <a:cubicBezTo>
                    <a:pt x="417" y="6400"/>
                    <a:pt x="424" y="6404"/>
                    <a:pt x="424" y="6414"/>
                  </a:cubicBezTo>
                  <a:lnTo>
                    <a:pt x="485" y="6444"/>
                  </a:lnTo>
                  <a:lnTo>
                    <a:pt x="424" y="6444"/>
                  </a:lnTo>
                  <a:cubicBezTo>
                    <a:pt x="455" y="6444"/>
                    <a:pt x="485" y="6444"/>
                    <a:pt x="485" y="6475"/>
                  </a:cubicBezTo>
                  <a:cubicBezTo>
                    <a:pt x="475" y="6464"/>
                    <a:pt x="465" y="6461"/>
                    <a:pt x="455" y="6461"/>
                  </a:cubicBezTo>
                  <a:cubicBezTo>
                    <a:pt x="434" y="6461"/>
                    <a:pt x="414" y="6475"/>
                    <a:pt x="394" y="6475"/>
                  </a:cubicBezTo>
                  <a:cubicBezTo>
                    <a:pt x="394" y="6475"/>
                    <a:pt x="455" y="6475"/>
                    <a:pt x="485" y="6505"/>
                  </a:cubicBezTo>
                  <a:lnTo>
                    <a:pt x="394" y="6505"/>
                  </a:lnTo>
                  <a:cubicBezTo>
                    <a:pt x="394" y="6505"/>
                    <a:pt x="394" y="6535"/>
                    <a:pt x="363" y="6535"/>
                  </a:cubicBezTo>
                  <a:cubicBezTo>
                    <a:pt x="379" y="6551"/>
                    <a:pt x="379" y="6551"/>
                    <a:pt x="382" y="6551"/>
                  </a:cubicBezTo>
                  <a:cubicBezTo>
                    <a:pt x="386" y="6551"/>
                    <a:pt x="394" y="6551"/>
                    <a:pt x="424" y="6566"/>
                  </a:cubicBezTo>
                  <a:cubicBezTo>
                    <a:pt x="272" y="6566"/>
                    <a:pt x="363" y="6627"/>
                    <a:pt x="363" y="6687"/>
                  </a:cubicBezTo>
                  <a:cubicBezTo>
                    <a:pt x="489" y="6687"/>
                    <a:pt x="427" y="6687"/>
                    <a:pt x="472" y="6705"/>
                  </a:cubicBezTo>
                  <a:lnTo>
                    <a:pt x="472" y="6705"/>
                  </a:lnTo>
                  <a:cubicBezTo>
                    <a:pt x="456" y="6703"/>
                    <a:pt x="442" y="6703"/>
                    <a:pt x="428" y="6703"/>
                  </a:cubicBezTo>
                  <a:cubicBezTo>
                    <a:pt x="401" y="6703"/>
                    <a:pt x="379" y="6703"/>
                    <a:pt x="363" y="6687"/>
                  </a:cubicBezTo>
                  <a:lnTo>
                    <a:pt x="363" y="6718"/>
                  </a:lnTo>
                  <a:cubicBezTo>
                    <a:pt x="303" y="6718"/>
                    <a:pt x="333" y="6687"/>
                    <a:pt x="242" y="6687"/>
                  </a:cubicBezTo>
                  <a:cubicBezTo>
                    <a:pt x="242" y="6718"/>
                    <a:pt x="363" y="6748"/>
                    <a:pt x="303" y="6748"/>
                  </a:cubicBezTo>
                  <a:cubicBezTo>
                    <a:pt x="264" y="6748"/>
                    <a:pt x="264" y="6754"/>
                    <a:pt x="269" y="6758"/>
                  </a:cubicBezTo>
                  <a:lnTo>
                    <a:pt x="269" y="6758"/>
                  </a:lnTo>
                  <a:cubicBezTo>
                    <a:pt x="264" y="6756"/>
                    <a:pt x="255" y="6753"/>
                    <a:pt x="242" y="6748"/>
                  </a:cubicBezTo>
                  <a:lnTo>
                    <a:pt x="211" y="6748"/>
                  </a:lnTo>
                  <a:cubicBezTo>
                    <a:pt x="151" y="6779"/>
                    <a:pt x="303" y="6779"/>
                    <a:pt x="363" y="6809"/>
                  </a:cubicBezTo>
                  <a:cubicBezTo>
                    <a:pt x="363" y="6819"/>
                    <a:pt x="357" y="6822"/>
                    <a:pt x="345" y="6822"/>
                  </a:cubicBezTo>
                  <a:cubicBezTo>
                    <a:pt x="344" y="6822"/>
                    <a:pt x="342" y="6822"/>
                    <a:pt x="341" y="6822"/>
                  </a:cubicBezTo>
                  <a:lnTo>
                    <a:pt x="341" y="6822"/>
                  </a:lnTo>
                  <a:cubicBezTo>
                    <a:pt x="360" y="6826"/>
                    <a:pt x="379" y="6832"/>
                    <a:pt x="394" y="6839"/>
                  </a:cubicBezTo>
                  <a:cubicBezTo>
                    <a:pt x="272" y="6839"/>
                    <a:pt x="363" y="6870"/>
                    <a:pt x="394" y="6900"/>
                  </a:cubicBezTo>
                  <a:cubicBezTo>
                    <a:pt x="515" y="6870"/>
                    <a:pt x="424" y="6870"/>
                    <a:pt x="546" y="6839"/>
                  </a:cubicBezTo>
                  <a:cubicBezTo>
                    <a:pt x="515" y="6839"/>
                    <a:pt x="424" y="6809"/>
                    <a:pt x="455" y="6809"/>
                  </a:cubicBezTo>
                  <a:lnTo>
                    <a:pt x="515" y="6809"/>
                  </a:lnTo>
                  <a:cubicBezTo>
                    <a:pt x="485" y="6809"/>
                    <a:pt x="515" y="6779"/>
                    <a:pt x="485" y="6779"/>
                  </a:cubicBezTo>
                  <a:cubicBezTo>
                    <a:pt x="526" y="6779"/>
                    <a:pt x="566" y="6792"/>
                    <a:pt x="598" y="6792"/>
                  </a:cubicBezTo>
                  <a:cubicBezTo>
                    <a:pt x="613" y="6792"/>
                    <a:pt x="627" y="6789"/>
                    <a:pt x="637" y="6779"/>
                  </a:cubicBezTo>
                  <a:lnTo>
                    <a:pt x="568" y="6761"/>
                  </a:lnTo>
                  <a:lnTo>
                    <a:pt x="568" y="6761"/>
                  </a:lnTo>
                  <a:cubicBezTo>
                    <a:pt x="570" y="6762"/>
                    <a:pt x="572" y="6762"/>
                    <a:pt x="574" y="6762"/>
                  </a:cubicBezTo>
                  <a:cubicBezTo>
                    <a:pt x="583" y="6762"/>
                    <a:pt x="586" y="6758"/>
                    <a:pt x="576" y="6748"/>
                  </a:cubicBezTo>
                  <a:lnTo>
                    <a:pt x="576" y="6748"/>
                  </a:lnTo>
                  <a:cubicBezTo>
                    <a:pt x="637" y="6779"/>
                    <a:pt x="667" y="6779"/>
                    <a:pt x="698" y="6809"/>
                  </a:cubicBezTo>
                  <a:cubicBezTo>
                    <a:pt x="819" y="6779"/>
                    <a:pt x="637" y="6748"/>
                    <a:pt x="607" y="6718"/>
                  </a:cubicBezTo>
                  <a:lnTo>
                    <a:pt x="637" y="6718"/>
                  </a:lnTo>
                  <a:cubicBezTo>
                    <a:pt x="607" y="6718"/>
                    <a:pt x="607" y="6687"/>
                    <a:pt x="607" y="6687"/>
                  </a:cubicBezTo>
                  <a:cubicBezTo>
                    <a:pt x="637" y="6687"/>
                    <a:pt x="667" y="6718"/>
                    <a:pt x="698" y="6718"/>
                  </a:cubicBezTo>
                  <a:lnTo>
                    <a:pt x="698" y="6687"/>
                  </a:lnTo>
                  <a:cubicBezTo>
                    <a:pt x="667" y="6657"/>
                    <a:pt x="667" y="6657"/>
                    <a:pt x="698" y="6657"/>
                  </a:cubicBezTo>
                  <a:cubicBezTo>
                    <a:pt x="759" y="6687"/>
                    <a:pt x="789" y="6687"/>
                    <a:pt x="819" y="6687"/>
                  </a:cubicBezTo>
                  <a:lnTo>
                    <a:pt x="728" y="6657"/>
                  </a:lnTo>
                  <a:lnTo>
                    <a:pt x="850" y="6657"/>
                  </a:lnTo>
                  <a:lnTo>
                    <a:pt x="819" y="6627"/>
                  </a:lnTo>
                  <a:lnTo>
                    <a:pt x="880" y="6627"/>
                  </a:lnTo>
                  <a:cubicBezTo>
                    <a:pt x="880" y="6627"/>
                    <a:pt x="768" y="6560"/>
                    <a:pt x="851" y="6560"/>
                  </a:cubicBezTo>
                  <a:cubicBezTo>
                    <a:pt x="865" y="6560"/>
                    <a:pt x="884" y="6561"/>
                    <a:pt x="911" y="6566"/>
                  </a:cubicBezTo>
                  <a:cubicBezTo>
                    <a:pt x="819" y="6535"/>
                    <a:pt x="850" y="6535"/>
                    <a:pt x="819" y="6475"/>
                  </a:cubicBezTo>
                  <a:lnTo>
                    <a:pt x="819" y="6475"/>
                  </a:lnTo>
                  <a:cubicBezTo>
                    <a:pt x="840" y="6481"/>
                    <a:pt x="858" y="6484"/>
                    <a:pt x="873" y="6484"/>
                  </a:cubicBezTo>
                  <a:cubicBezTo>
                    <a:pt x="900" y="6484"/>
                    <a:pt x="919" y="6477"/>
                    <a:pt x="935" y="6477"/>
                  </a:cubicBezTo>
                  <a:cubicBezTo>
                    <a:pt x="949" y="6477"/>
                    <a:pt x="960" y="6483"/>
                    <a:pt x="971" y="6505"/>
                  </a:cubicBezTo>
                  <a:cubicBezTo>
                    <a:pt x="1002" y="6475"/>
                    <a:pt x="911" y="6475"/>
                    <a:pt x="911" y="6444"/>
                  </a:cubicBezTo>
                  <a:cubicBezTo>
                    <a:pt x="932" y="6444"/>
                    <a:pt x="984" y="6444"/>
                    <a:pt x="1023" y="6455"/>
                  </a:cubicBezTo>
                  <a:lnTo>
                    <a:pt x="1023" y="6455"/>
                  </a:lnTo>
                  <a:lnTo>
                    <a:pt x="1002" y="6444"/>
                  </a:lnTo>
                  <a:lnTo>
                    <a:pt x="971" y="6444"/>
                  </a:lnTo>
                  <a:cubicBezTo>
                    <a:pt x="1002" y="6429"/>
                    <a:pt x="1025" y="6429"/>
                    <a:pt x="1044" y="6429"/>
                  </a:cubicBezTo>
                  <a:cubicBezTo>
                    <a:pt x="1063" y="6429"/>
                    <a:pt x="1078" y="6429"/>
                    <a:pt x="1093" y="6414"/>
                  </a:cubicBezTo>
                  <a:lnTo>
                    <a:pt x="1063" y="6414"/>
                  </a:lnTo>
                  <a:cubicBezTo>
                    <a:pt x="1032" y="6414"/>
                    <a:pt x="1002" y="6383"/>
                    <a:pt x="1002" y="6383"/>
                  </a:cubicBezTo>
                  <a:lnTo>
                    <a:pt x="1032" y="6383"/>
                  </a:lnTo>
                  <a:lnTo>
                    <a:pt x="1002" y="6353"/>
                  </a:lnTo>
                  <a:lnTo>
                    <a:pt x="1002" y="6353"/>
                  </a:lnTo>
                  <a:cubicBezTo>
                    <a:pt x="1022" y="6363"/>
                    <a:pt x="1032" y="6367"/>
                    <a:pt x="1039" y="6367"/>
                  </a:cubicBezTo>
                  <a:cubicBezTo>
                    <a:pt x="1052" y="6367"/>
                    <a:pt x="1052" y="6353"/>
                    <a:pt x="1093" y="6353"/>
                  </a:cubicBezTo>
                  <a:cubicBezTo>
                    <a:pt x="1093" y="6353"/>
                    <a:pt x="1093" y="6353"/>
                    <a:pt x="1063" y="6323"/>
                  </a:cubicBezTo>
                  <a:lnTo>
                    <a:pt x="1032" y="6323"/>
                  </a:lnTo>
                  <a:cubicBezTo>
                    <a:pt x="1012" y="6312"/>
                    <a:pt x="1012" y="6309"/>
                    <a:pt x="1021" y="6309"/>
                  </a:cubicBezTo>
                  <a:cubicBezTo>
                    <a:pt x="1039" y="6309"/>
                    <a:pt x="1093" y="6323"/>
                    <a:pt x="1093" y="6323"/>
                  </a:cubicBezTo>
                  <a:lnTo>
                    <a:pt x="1032" y="6292"/>
                  </a:lnTo>
                  <a:cubicBezTo>
                    <a:pt x="1154" y="6292"/>
                    <a:pt x="1002" y="6231"/>
                    <a:pt x="1063" y="6201"/>
                  </a:cubicBezTo>
                  <a:lnTo>
                    <a:pt x="1063" y="6201"/>
                  </a:lnTo>
                  <a:cubicBezTo>
                    <a:pt x="1063" y="6222"/>
                    <a:pt x="1107" y="6229"/>
                    <a:pt x="1123" y="6231"/>
                  </a:cubicBezTo>
                  <a:lnTo>
                    <a:pt x="1123" y="6231"/>
                  </a:lnTo>
                  <a:cubicBezTo>
                    <a:pt x="1123" y="6200"/>
                    <a:pt x="1123" y="6170"/>
                    <a:pt x="1063" y="6140"/>
                  </a:cubicBezTo>
                  <a:lnTo>
                    <a:pt x="1214" y="6140"/>
                  </a:lnTo>
                  <a:cubicBezTo>
                    <a:pt x="1214" y="6110"/>
                    <a:pt x="1214" y="6110"/>
                    <a:pt x="1154" y="6079"/>
                  </a:cubicBezTo>
                  <a:cubicBezTo>
                    <a:pt x="1184" y="6079"/>
                    <a:pt x="1154" y="6049"/>
                    <a:pt x="1214" y="6049"/>
                  </a:cubicBezTo>
                  <a:cubicBezTo>
                    <a:pt x="1154" y="6049"/>
                    <a:pt x="1214" y="6049"/>
                    <a:pt x="1184" y="6019"/>
                  </a:cubicBezTo>
                  <a:lnTo>
                    <a:pt x="1154" y="6019"/>
                  </a:lnTo>
                  <a:cubicBezTo>
                    <a:pt x="1294" y="6019"/>
                    <a:pt x="1124" y="5967"/>
                    <a:pt x="1192" y="5935"/>
                  </a:cubicBezTo>
                  <a:lnTo>
                    <a:pt x="1192" y="5935"/>
                  </a:lnTo>
                  <a:lnTo>
                    <a:pt x="1184" y="5927"/>
                  </a:lnTo>
                  <a:cubicBezTo>
                    <a:pt x="1193" y="5927"/>
                    <a:pt x="1202" y="5927"/>
                    <a:pt x="1211" y="5928"/>
                  </a:cubicBezTo>
                  <a:lnTo>
                    <a:pt x="1211" y="5928"/>
                  </a:lnTo>
                  <a:cubicBezTo>
                    <a:pt x="1212" y="5928"/>
                    <a:pt x="1213" y="5928"/>
                    <a:pt x="1214" y="5927"/>
                  </a:cubicBezTo>
                  <a:lnTo>
                    <a:pt x="1214" y="5927"/>
                  </a:lnTo>
                  <a:lnTo>
                    <a:pt x="1214" y="5929"/>
                  </a:lnTo>
                  <a:lnTo>
                    <a:pt x="1214" y="5929"/>
                  </a:lnTo>
                  <a:cubicBezTo>
                    <a:pt x="1213" y="5928"/>
                    <a:pt x="1212" y="5928"/>
                    <a:pt x="1211" y="5928"/>
                  </a:cubicBezTo>
                  <a:lnTo>
                    <a:pt x="1211" y="5928"/>
                  </a:lnTo>
                  <a:cubicBezTo>
                    <a:pt x="1203" y="5930"/>
                    <a:pt x="1197" y="5933"/>
                    <a:pt x="1192" y="5935"/>
                  </a:cubicBezTo>
                  <a:lnTo>
                    <a:pt x="1192" y="5935"/>
                  </a:lnTo>
                  <a:lnTo>
                    <a:pt x="1214" y="5958"/>
                  </a:lnTo>
                  <a:lnTo>
                    <a:pt x="1214" y="5929"/>
                  </a:lnTo>
                  <a:lnTo>
                    <a:pt x="1214" y="5929"/>
                  </a:lnTo>
                  <a:cubicBezTo>
                    <a:pt x="1235" y="5931"/>
                    <a:pt x="1255" y="5938"/>
                    <a:pt x="1275" y="5958"/>
                  </a:cubicBezTo>
                  <a:lnTo>
                    <a:pt x="1306" y="5897"/>
                  </a:lnTo>
                  <a:lnTo>
                    <a:pt x="1245" y="5897"/>
                  </a:lnTo>
                  <a:cubicBezTo>
                    <a:pt x="1245" y="5867"/>
                    <a:pt x="1184" y="5867"/>
                    <a:pt x="1214" y="5867"/>
                  </a:cubicBezTo>
                  <a:cubicBezTo>
                    <a:pt x="1233" y="5873"/>
                    <a:pt x="1244" y="5875"/>
                    <a:pt x="1250" y="5875"/>
                  </a:cubicBezTo>
                  <a:cubicBezTo>
                    <a:pt x="1274" y="5875"/>
                    <a:pt x="1240" y="5843"/>
                    <a:pt x="1288" y="5837"/>
                  </a:cubicBezTo>
                  <a:lnTo>
                    <a:pt x="1288" y="5837"/>
                  </a:lnTo>
                  <a:cubicBezTo>
                    <a:pt x="1278" y="5836"/>
                    <a:pt x="1264" y="5836"/>
                    <a:pt x="1245" y="5836"/>
                  </a:cubicBezTo>
                  <a:cubicBezTo>
                    <a:pt x="1245" y="5821"/>
                    <a:pt x="1275" y="5821"/>
                    <a:pt x="1298" y="5821"/>
                  </a:cubicBezTo>
                  <a:cubicBezTo>
                    <a:pt x="1321" y="5821"/>
                    <a:pt x="1336" y="5821"/>
                    <a:pt x="1306" y="5806"/>
                  </a:cubicBezTo>
                  <a:cubicBezTo>
                    <a:pt x="1297" y="5806"/>
                    <a:pt x="1286" y="5806"/>
                    <a:pt x="1275" y="5805"/>
                  </a:cubicBezTo>
                  <a:lnTo>
                    <a:pt x="1275" y="5805"/>
                  </a:lnTo>
                  <a:cubicBezTo>
                    <a:pt x="1275" y="5805"/>
                    <a:pt x="1275" y="5806"/>
                    <a:pt x="1275" y="5806"/>
                  </a:cubicBezTo>
                  <a:cubicBezTo>
                    <a:pt x="1275" y="5806"/>
                    <a:pt x="1275" y="5805"/>
                    <a:pt x="1275" y="5805"/>
                  </a:cubicBezTo>
                  <a:lnTo>
                    <a:pt x="1275" y="5805"/>
                  </a:lnTo>
                  <a:cubicBezTo>
                    <a:pt x="1275" y="5805"/>
                    <a:pt x="1275" y="5805"/>
                    <a:pt x="1275" y="5805"/>
                  </a:cubicBezTo>
                  <a:lnTo>
                    <a:pt x="1275" y="5805"/>
                  </a:lnTo>
                  <a:cubicBezTo>
                    <a:pt x="1275" y="5793"/>
                    <a:pt x="1270" y="5786"/>
                    <a:pt x="1262" y="5782"/>
                  </a:cubicBezTo>
                  <a:lnTo>
                    <a:pt x="1262" y="5782"/>
                  </a:lnTo>
                  <a:cubicBezTo>
                    <a:pt x="1263" y="5789"/>
                    <a:pt x="1267" y="5797"/>
                    <a:pt x="1275" y="5805"/>
                  </a:cubicBezTo>
                  <a:lnTo>
                    <a:pt x="1275" y="5805"/>
                  </a:lnTo>
                  <a:cubicBezTo>
                    <a:pt x="1246" y="5803"/>
                    <a:pt x="1214" y="5797"/>
                    <a:pt x="1214" y="5776"/>
                  </a:cubicBezTo>
                  <a:cubicBezTo>
                    <a:pt x="1232" y="5776"/>
                    <a:pt x="1250" y="5776"/>
                    <a:pt x="1262" y="5782"/>
                  </a:cubicBezTo>
                  <a:lnTo>
                    <a:pt x="1262" y="5782"/>
                  </a:lnTo>
                  <a:cubicBezTo>
                    <a:pt x="1259" y="5761"/>
                    <a:pt x="1275" y="5745"/>
                    <a:pt x="1275" y="5745"/>
                  </a:cubicBezTo>
                  <a:lnTo>
                    <a:pt x="1336" y="5745"/>
                  </a:lnTo>
                  <a:cubicBezTo>
                    <a:pt x="1306" y="5715"/>
                    <a:pt x="1366" y="5745"/>
                    <a:pt x="1306" y="5684"/>
                  </a:cubicBezTo>
                  <a:lnTo>
                    <a:pt x="1366" y="5654"/>
                  </a:lnTo>
                  <a:lnTo>
                    <a:pt x="1336" y="5654"/>
                  </a:lnTo>
                  <a:cubicBezTo>
                    <a:pt x="1336" y="5654"/>
                    <a:pt x="1306" y="5654"/>
                    <a:pt x="1336" y="5624"/>
                  </a:cubicBezTo>
                  <a:lnTo>
                    <a:pt x="1366" y="5654"/>
                  </a:lnTo>
                  <a:cubicBezTo>
                    <a:pt x="1366" y="5593"/>
                    <a:pt x="1458" y="5624"/>
                    <a:pt x="1397" y="5563"/>
                  </a:cubicBezTo>
                  <a:lnTo>
                    <a:pt x="1427" y="5563"/>
                  </a:lnTo>
                  <a:cubicBezTo>
                    <a:pt x="1397" y="5548"/>
                    <a:pt x="1420" y="5548"/>
                    <a:pt x="1439" y="5548"/>
                  </a:cubicBezTo>
                  <a:cubicBezTo>
                    <a:pt x="1458" y="5548"/>
                    <a:pt x="1473" y="5548"/>
                    <a:pt x="1427" y="5532"/>
                  </a:cubicBezTo>
                  <a:lnTo>
                    <a:pt x="1488" y="5532"/>
                  </a:lnTo>
                  <a:lnTo>
                    <a:pt x="1473" y="5517"/>
                  </a:lnTo>
                  <a:lnTo>
                    <a:pt x="1473" y="5517"/>
                  </a:lnTo>
                  <a:lnTo>
                    <a:pt x="1427" y="5502"/>
                  </a:lnTo>
                  <a:lnTo>
                    <a:pt x="1458" y="5502"/>
                  </a:lnTo>
                  <a:lnTo>
                    <a:pt x="1473" y="5517"/>
                  </a:lnTo>
                  <a:lnTo>
                    <a:pt x="1473" y="5517"/>
                  </a:lnTo>
                  <a:lnTo>
                    <a:pt x="1518" y="5532"/>
                  </a:lnTo>
                  <a:lnTo>
                    <a:pt x="1458" y="5502"/>
                  </a:lnTo>
                  <a:lnTo>
                    <a:pt x="1488" y="5502"/>
                  </a:lnTo>
                  <a:lnTo>
                    <a:pt x="1458" y="5472"/>
                  </a:lnTo>
                  <a:lnTo>
                    <a:pt x="1458" y="5472"/>
                  </a:lnTo>
                  <a:cubicBezTo>
                    <a:pt x="1488" y="5478"/>
                    <a:pt x="1508" y="5480"/>
                    <a:pt x="1520" y="5480"/>
                  </a:cubicBezTo>
                  <a:cubicBezTo>
                    <a:pt x="1571" y="5480"/>
                    <a:pt x="1512" y="5441"/>
                    <a:pt x="1610" y="5441"/>
                  </a:cubicBezTo>
                  <a:lnTo>
                    <a:pt x="1518" y="5441"/>
                  </a:lnTo>
                  <a:cubicBezTo>
                    <a:pt x="1336" y="5350"/>
                    <a:pt x="1640" y="5320"/>
                    <a:pt x="1549" y="5259"/>
                  </a:cubicBezTo>
                  <a:lnTo>
                    <a:pt x="1640" y="5259"/>
                  </a:lnTo>
                  <a:cubicBezTo>
                    <a:pt x="1610" y="5198"/>
                    <a:pt x="1549" y="5228"/>
                    <a:pt x="1518" y="5198"/>
                  </a:cubicBezTo>
                  <a:cubicBezTo>
                    <a:pt x="1539" y="5188"/>
                    <a:pt x="1552" y="5184"/>
                    <a:pt x="1562" y="5184"/>
                  </a:cubicBezTo>
                  <a:cubicBezTo>
                    <a:pt x="1583" y="5184"/>
                    <a:pt x="1589" y="5198"/>
                    <a:pt x="1610" y="5198"/>
                  </a:cubicBezTo>
                  <a:cubicBezTo>
                    <a:pt x="1579" y="5168"/>
                    <a:pt x="1549" y="5137"/>
                    <a:pt x="1579" y="5107"/>
                  </a:cubicBezTo>
                  <a:lnTo>
                    <a:pt x="1549" y="5107"/>
                  </a:lnTo>
                  <a:cubicBezTo>
                    <a:pt x="1518" y="5076"/>
                    <a:pt x="1549" y="5046"/>
                    <a:pt x="1549" y="5046"/>
                  </a:cubicBezTo>
                  <a:lnTo>
                    <a:pt x="1610" y="5046"/>
                  </a:lnTo>
                  <a:cubicBezTo>
                    <a:pt x="1610" y="5046"/>
                    <a:pt x="1640" y="5046"/>
                    <a:pt x="1610" y="5016"/>
                  </a:cubicBezTo>
                  <a:lnTo>
                    <a:pt x="1610" y="5016"/>
                  </a:lnTo>
                  <a:lnTo>
                    <a:pt x="1640" y="5046"/>
                  </a:lnTo>
                  <a:cubicBezTo>
                    <a:pt x="1670" y="5016"/>
                    <a:pt x="1610" y="4985"/>
                    <a:pt x="1701" y="4985"/>
                  </a:cubicBezTo>
                  <a:cubicBezTo>
                    <a:pt x="1670" y="4985"/>
                    <a:pt x="1610" y="4985"/>
                    <a:pt x="1610" y="4955"/>
                  </a:cubicBezTo>
                  <a:cubicBezTo>
                    <a:pt x="1726" y="4955"/>
                    <a:pt x="1592" y="4927"/>
                    <a:pt x="1633" y="4898"/>
                  </a:cubicBezTo>
                  <a:lnTo>
                    <a:pt x="1633" y="4898"/>
                  </a:lnTo>
                  <a:cubicBezTo>
                    <a:pt x="1625" y="4896"/>
                    <a:pt x="1616" y="4894"/>
                    <a:pt x="1610" y="4894"/>
                  </a:cubicBezTo>
                  <a:lnTo>
                    <a:pt x="1640" y="4894"/>
                  </a:lnTo>
                  <a:cubicBezTo>
                    <a:pt x="1637" y="4895"/>
                    <a:pt x="1635" y="4897"/>
                    <a:pt x="1633" y="4898"/>
                  </a:cubicBezTo>
                  <a:lnTo>
                    <a:pt x="1633" y="4898"/>
                  </a:lnTo>
                  <a:cubicBezTo>
                    <a:pt x="1646" y="4901"/>
                    <a:pt x="1659" y="4907"/>
                    <a:pt x="1668" y="4912"/>
                  </a:cubicBezTo>
                  <a:lnTo>
                    <a:pt x="1668" y="4912"/>
                  </a:lnTo>
                  <a:cubicBezTo>
                    <a:pt x="1664" y="4904"/>
                    <a:pt x="1657" y="4894"/>
                    <a:pt x="1640" y="4894"/>
                  </a:cubicBezTo>
                  <a:lnTo>
                    <a:pt x="1670" y="4894"/>
                  </a:lnTo>
                  <a:lnTo>
                    <a:pt x="1610" y="4833"/>
                  </a:lnTo>
                  <a:cubicBezTo>
                    <a:pt x="1679" y="4833"/>
                    <a:pt x="1643" y="4798"/>
                    <a:pt x="1648" y="4781"/>
                  </a:cubicBezTo>
                  <a:lnTo>
                    <a:pt x="1648" y="4781"/>
                  </a:lnTo>
                  <a:cubicBezTo>
                    <a:pt x="1641" y="4784"/>
                    <a:pt x="1632" y="4786"/>
                    <a:pt x="1625" y="4786"/>
                  </a:cubicBezTo>
                  <a:cubicBezTo>
                    <a:pt x="1616" y="4786"/>
                    <a:pt x="1610" y="4783"/>
                    <a:pt x="1610" y="4772"/>
                  </a:cubicBezTo>
                  <a:cubicBezTo>
                    <a:pt x="1670" y="4772"/>
                    <a:pt x="1610" y="4742"/>
                    <a:pt x="1670" y="4742"/>
                  </a:cubicBezTo>
                  <a:lnTo>
                    <a:pt x="1731" y="4742"/>
                  </a:lnTo>
                  <a:cubicBezTo>
                    <a:pt x="1731" y="4742"/>
                    <a:pt x="1670" y="4712"/>
                    <a:pt x="1610" y="4712"/>
                  </a:cubicBezTo>
                  <a:cubicBezTo>
                    <a:pt x="1640" y="4712"/>
                    <a:pt x="1610" y="4681"/>
                    <a:pt x="1670" y="4681"/>
                  </a:cubicBezTo>
                  <a:lnTo>
                    <a:pt x="1701" y="4681"/>
                  </a:lnTo>
                  <a:cubicBezTo>
                    <a:pt x="1670" y="4651"/>
                    <a:pt x="1883" y="4651"/>
                    <a:pt x="1762" y="4590"/>
                  </a:cubicBezTo>
                  <a:lnTo>
                    <a:pt x="1853" y="4590"/>
                  </a:lnTo>
                  <a:lnTo>
                    <a:pt x="1792" y="4529"/>
                  </a:lnTo>
                  <a:lnTo>
                    <a:pt x="1822" y="4529"/>
                  </a:lnTo>
                  <a:cubicBezTo>
                    <a:pt x="1822" y="4529"/>
                    <a:pt x="1822" y="4468"/>
                    <a:pt x="1822" y="4438"/>
                  </a:cubicBezTo>
                  <a:cubicBezTo>
                    <a:pt x="1792" y="4408"/>
                    <a:pt x="1883" y="4408"/>
                    <a:pt x="1822" y="4377"/>
                  </a:cubicBezTo>
                  <a:lnTo>
                    <a:pt x="1853" y="4377"/>
                  </a:lnTo>
                  <a:lnTo>
                    <a:pt x="1853" y="4347"/>
                  </a:lnTo>
                  <a:lnTo>
                    <a:pt x="1869" y="4363"/>
                  </a:lnTo>
                  <a:lnTo>
                    <a:pt x="1869" y="4363"/>
                  </a:lnTo>
                  <a:cubicBezTo>
                    <a:pt x="1866" y="4338"/>
                    <a:pt x="1965" y="4317"/>
                    <a:pt x="1914" y="4317"/>
                  </a:cubicBezTo>
                  <a:cubicBezTo>
                    <a:pt x="1883" y="4317"/>
                    <a:pt x="1853" y="4286"/>
                    <a:pt x="1822" y="4286"/>
                  </a:cubicBezTo>
                  <a:cubicBezTo>
                    <a:pt x="1822" y="4271"/>
                    <a:pt x="1830" y="4271"/>
                    <a:pt x="1841" y="4271"/>
                  </a:cubicBezTo>
                  <a:cubicBezTo>
                    <a:pt x="1853" y="4271"/>
                    <a:pt x="1868" y="4271"/>
                    <a:pt x="1883" y="4256"/>
                  </a:cubicBezTo>
                  <a:cubicBezTo>
                    <a:pt x="1883" y="4256"/>
                    <a:pt x="1822" y="4225"/>
                    <a:pt x="1883" y="4225"/>
                  </a:cubicBezTo>
                  <a:lnTo>
                    <a:pt x="1914" y="4225"/>
                  </a:lnTo>
                  <a:cubicBezTo>
                    <a:pt x="1914" y="4195"/>
                    <a:pt x="1883" y="4195"/>
                    <a:pt x="1883" y="4165"/>
                  </a:cubicBezTo>
                  <a:lnTo>
                    <a:pt x="1883" y="4195"/>
                  </a:lnTo>
                  <a:cubicBezTo>
                    <a:pt x="1822" y="4134"/>
                    <a:pt x="2005" y="4165"/>
                    <a:pt x="1853" y="4134"/>
                  </a:cubicBezTo>
                  <a:cubicBezTo>
                    <a:pt x="1874" y="4113"/>
                    <a:pt x="1865" y="4091"/>
                    <a:pt x="1880" y="4091"/>
                  </a:cubicBezTo>
                  <a:cubicBezTo>
                    <a:pt x="1886" y="4091"/>
                    <a:pt x="1896" y="4095"/>
                    <a:pt x="1914" y="4104"/>
                  </a:cubicBezTo>
                  <a:cubicBezTo>
                    <a:pt x="1883" y="4043"/>
                    <a:pt x="1853" y="4013"/>
                    <a:pt x="1853" y="3982"/>
                  </a:cubicBezTo>
                  <a:cubicBezTo>
                    <a:pt x="1944" y="3982"/>
                    <a:pt x="1822" y="3982"/>
                    <a:pt x="1914" y="3952"/>
                  </a:cubicBezTo>
                  <a:lnTo>
                    <a:pt x="1853" y="3952"/>
                  </a:lnTo>
                  <a:cubicBezTo>
                    <a:pt x="1853" y="3921"/>
                    <a:pt x="2005" y="3861"/>
                    <a:pt x="1974" y="3800"/>
                  </a:cubicBezTo>
                  <a:cubicBezTo>
                    <a:pt x="2005" y="3739"/>
                    <a:pt x="2035" y="3648"/>
                    <a:pt x="2035" y="3617"/>
                  </a:cubicBezTo>
                  <a:cubicBezTo>
                    <a:pt x="2010" y="3592"/>
                    <a:pt x="1962" y="3566"/>
                    <a:pt x="1966" y="3540"/>
                  </a:cubicBezTo>
                  <a:lnTo>
                    <a:pt x="1966" y="3540"/>
                  </a:lnTo>
                  <a:cubicBezTo>
                    <a:pt x="1969" y="3546"/>
                    <a:pt x="1972" y="3551"/>
                    <a:pt x="1974" y="3557"/>
                  </a:cubicBezTo>
                  <a:lnTo>
                    <a:pt x="1974" y="3526"/>
                  </a:lnTo>
                  <a:lnTo>
                    <a:pt x="1974" y="3526"/>
                  </a:lnTo>
                  <a:cubicBezTo>
                    <a:pt x="1970" y="3531"/>
                    <a:pt x="1967" y="3536"/>
                    <a:pt x="1966" y="3540"/>
                  </a:cubicBezTo>
                  <a:lnTo>
                    <a:pt x="1966" y="3540"/>
                  </a:lnTo>
                  <a:cubicBezTo>
                    <a:pt x="1939" y="3485"/>
                    <a:pt x="1919" y="3432"/>
                    <a:pt x="1974" y="3405"/>
                  </a:cubicBezTo>
                  <a:lnTo>
                    <a:pt x="2035" y="3405"/>
                  </a:lnTo>
                  <a:cubicBezTo>
                    <a:pt x="1944" y="3405"/>
                    <a:pt x="2035" y="3374"/>
                    <a:pt x="2035" y="3374"/>
                  </a:cubicBezTo>
                  <a:lnTo>
                    <a:pt x="1974" y="3374"/>
                  </a:lnTo>
                  <a:cubicBezTo>
                    <a:pt x="1914" y="3374"/>
                    <a:pt x="1974" y="3344"/>
                    <a:pt x="2035" y="3344"/>
                  </a:cubicBezTo>
                  <a:lnTo>
                    <a:pt x="1974" y="3313"/>
                  </a:lnTo>
                  <a:lnTo>
                    <a:pt x="2035" y="3313"/>
                  </a:lnTo>
                  <a:cubicBezTo>
                    <a:pt x="2035" y="3313"/>
                    <a:pt x="2005" y="3283"/>
                    <a:pt x="1914" y="3253"/>
                  </a:cubicBezTo>
                  <a:lnTo>
                    <a:pt x="2005" y="3253"/>
                  </a:lnTo>
                  <a:lnTo>
                    <a:pt x="2035" y="3192"/>
                  </a:lnTo>
                  <a:lnTo>
                    <a:pt x="2005" y="3192"/>
                  </a:lnTo>
                  <a:cubicBezTo>
                    <a:pt x="1944" y="3192"/>
                    <a:pt x="1883" y="3161"/>
                    <a:pt x="1914" y="3161"/>
                  </a:cubicBezTo>
                  <a:lnTo>
                    <a:pt x="1974" y="3161"/>
                  </a:lnTo>
                  <a:cubicBezTo>
                    <a:pt x="1944" y="3131"/>
                    <a:pt x="1914" y="3101"/>
                    <a:pt x="1944" y="3101"/>
                  </a:cubicBezTo>
                  <a:lnTo>
                    <a:pt x="1974" y="3101"/>
                  </a:lnTo>
                  <a:cubicBezTo>
                    <a:pt x="1944" y="3101"/>
                    <a:pt x="2035" y="3101"/>
                    <a:pt x="2035" y="3070"/>
                  </a:cubicBezTo>
                  <a:cubicBezTo>
                    <a:pt x="2005" y="3040"/>
                    <a:pt x="2035" y="3040"/>
                    <a:pt x="1944" y="3040"/>
                  </a:cubicBezTo>
                  <a:cubicBezTo>
                    <a:pt x="1934" y="3030"/>
                    <a:pt x="1937" y="3026"/>
                    <a:pt x="1947" y="3026"/>
                  </a:cubicBezTo>
                  <a:cubicBezTo>
                    <a:pt x="1968" y="3026"/>
                    <a:pt x="2015" y="3040"/>
                    <a:pt x="2035" y="3040"/>
                  </a:cubicBezTo>
                  <a:cubicBezTo>
                    <a:pt x="1974" y="3010"/>
                    <a:pt x="2005" y="2979"/>
                    <a:pt x="2066" y="2979"/>
                  </a:cubicBezTo>
                  <a:cubicBezTo>
                    <a:pt x="1914" y="2949"/>
                    <a:pt x="2126" y="2918"/>
                    <a:pt x="2005" y="2918"/>
                  </a:cubicBezTo>
                  <a:lnTo>
                    <a:pt x="2066" y="2888"/>
                  </a:lnTo>
                  <a:cubicBezTo>
                    <a:pt x="2035" y="2888"/>
                    <a:pt x="1944" y="2888"/>
                    <a:pt x="1944" y="2858"/>
                  </a:cubicBezTo>
                  <a:cubicBezTo>
                    <a:pt x="2096" y="2766"/>
                    <a:pt x="2005" y="2645"/>
                    <a:pt x="2126" y="2584"/>
                  </a:cubicBezTo>
                  <a:cubicBezTo>
                    <a:pt x="2126" y="2523"/>
                    <a:pt x="2066" y="2462"/>
                    <a:pt x="2096" y="2432"/>
                  </a:cubicBezTo>
                  <a:lnTo>
                    <a:pt x="2126" y="2402"/>
                  </a:lnTo>
                  <a:lnTo>
                    <a:pt x="2066" y="2432"/>
                  </a:lnTo>
                  <a:cubicBezTo>
                    <a:pt x="2066" y="2402"/>
                    <a:pt x="2035" y="2402"/>
                    <a:pt x="2035" y="2402"/>
                  </a:cubicBezTo>
                  <a:cubicBezTo>
                    <a:pt x="2096" y="2341"/>
                    <a:pt x="2157" y="2280"/>
                    <a:pt x="2096" y="2219"/>
                  </a:cubicBezTo>
                  <a:cubicBezTo>
                    <a:pt x="1974" y="2158"/>
                    <a:pt x="2248" y="2189"/>
                    <a:pt x="2126" y="2158"/>
                  </a:cubicBezTo>
                  <a:lnTo>
                    <a:pt x="2187" y="2158"/>
                  </a:lnTo>
                  <a:cubicBezTo>
                    <a:pt x="2126" y="2098"/>
                    <a:pt x="2126" y="2098"/>
                    <a:pt x="2035" y="2037"/>
                  </a:cubicBezTo>
                  <a:lnTo>
                    <a:pt x="2035" y="2037"/>
                  </a:lnTo>
                  <a:cubicBezTo>
                    <a:pt x="2066" y="2043"/>
                    <a:pt x="2084" y="2045"/>
                    <a:pt x="2094" y="2045"/>
                  </a:cubicBezTo>
                  <a:cubicBezTo>
                    <a:pt x="2135" y="2045"/>
                    <a:pt x="2047" y="2006"/>
                    <a:pt x="2096" y="2006"/>
                  </a:cubicBezTo>
                  <a:lnTo>
                    <a:pt x="2035" y="2006"/>
                  </a:lnTo>
                  <a:cubicBezTo>
                    <a:pt x="2096" y="2006"/>
                    <a:pt x="2096" y="1976"/>
                    <a:pt x="2157" y="1976"/>
                  </a:cubicBezTo>
                  <a:lnTo>
                    <a:pt x="2126" y="1976"/>
                  </a:lnTo>
                  <a:cubicBezTo>
                    <a:pt x="2126" y="1946"/>
                    <a:pt x="2096" y="1885"/>
                    <a:pt x="2218" y="1885"/>
                  </a:cubicBezTo>
                  <a:cubicBezTo>
                    <a:pt x="2126" y="1824"/>
                    <a:pt x="2157" y="1702"/>
                    <a:pt x="2187" y="1642"/>
                  </a:cubicBezTo>
                  <a:cubicBezTo>
                    <a:pt x="2157" y="1642"/>
                    <a:pt x="2157" y="1611"/>
                    <a:pt x="2157" y="1581"/>
                  </a:cubicBezTo>
                  <a:lnTo>
                    <a:pt x="2218" y="1581"/>
                  </a:lnTo>
                  <a:cubicBezTo>
                    <a:pt x="2187" y="1551"/>
                    <a:pt x="2096" y="1520"/>
                    <a:pt x="2157" y="1520"/>
                  </a:cubicBezTo>
                  <a:cubicBezTo>
                    <a:pt x="2157" y="1490"/>
                    <a:pt x="2187" y="1490"/>
                    <a:pt x="2126" y="1459"/>
                  </a:cubicBezTo>
                  <a:cubicBezTo>
                    <a:pt x="2126" y="1429"/>
                    <a:pt x="2187" y="1429"/>
                    <a:pt x="2248" y="1429"/>
                  </a:cubicBezTo>
                  <a:cubicBezTo>
                    <a:pt x="2126" y="1429"/>
                    <a:pt x="2278" y="1399"/>
                    <a:pt x="2278" y="1399"/>
                  </a:cubicBezTo>
                  <a:cubicBezTo>
                    <a:pt x="2278" y="1399"/>
                    <a:pt x="2643" y="395"/>
                    <a:pt x="1974" y="92"/>
                  </a:cubicBezTo>
                  <a:cubicBezTo>
                    <a:pt x="1944" y="92"/>
                    <a:pt x="1883" y="61"/>
                    <a:pt x="1822" y="61"/>
                  </a:cubicBezTo>
                  <a:cubicBezTo>
                    <a:pt x="1792" y="31"/>
                    <a:pt x="1914" y="31"/>
                    <a:pt x="1853" y="31"/>
                  </a:cubicBezTo>
                  <a:cubicBezTo>
                    <a:pt x="1840" y="37"/>
                    <a:pt x="1826" y="40"/>
                    <a:pt x="1810" y="40"/>
                  </a:cubicBezTo>
                  <a:cubicBezTo>
                    <a:pt x="1769" y="40"/>
                    <a:pt x="1719" y="22"/>
                    <a:pt x="1667" y="2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4" name="Google Shape;15184;p67"/>
            <p:cNvSpPr/>
            <p:nvPr/>
          </p:nvSpPr>
          <p:spPr>
            <a:xfrm>
              <a:off x="7552302" y="1235461"/>
              <a:ext cx="1315" cy="668"/>
            </a:xfrm>
            <a:custGeom>
              <a:avLst/>
              <a:gdLst/>
              <a:ahLst/>
              <a:cxnLst/>
              <a:rect l="l" t="t" r="r" b="b"/>
              <a:pathLst>
                <a:path w="61" h="31" extrusionOk="0">
                  <a:moveTo>
                    <a:pt x="0" y="0"/>
                  </a:moveTo>
                  <a:lnTo>
                    <a:pt x="61" y="31"/>
                  </a:lnTo>
                  <a:lnTo>
                    <a:pt x="61" y="0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5" name="Google Shape;15185;p67"/>
            <p:cNvSpPr/>
            <p:nvPr/>
          </p:nvSpPr>
          <p:spPr>
            <a:xfrm>
              <a:off x="7555579" y="1223668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6" name="Google Shape;15186;p67"/>
            <p:cNvSpPr/>
            <p:nvPr/>
          </p:nvSpPr>
          <p:spPr>
            <a:xfrm>
              <a:off x="7553618" y="1220757"/>
              <a:ext cx="668" cy="302"/>
            </a:xfrm>
            <a:custGeom>
              <a:avLst/>
              <a:gdLst/>
              <a:ahLst/>
              <a:cxnLst/>
              <a:rect l="l" t="t" r="r" b="b"/>
              <a:pathLst>
                <a:path w="31" h="14" extrusionOk="0">
                  <a:moveTo>
                    <a:pt x="8" y="0"/>
                  </a:moveTo>
                  <a:cubicBezTo>
                    <a:pt x="3" y="0"/>
                    <a:pt x="0" y="4"/>
                    <a:pt x="0" y="14"/>
                  </a:cubicBezTo>
                  <a:lnTo>
                    <a:pt x="30" y="14"/>
                  </a:lnTo>
                  <a:cubicBezTo>
                    <a:pt x="30" y="14"/>
                    <a:pt x="17" y="0"/>
                    <a:pt x="8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7" name="Google Shape;15187;p67"/>
            <p:cNvSpPr/>
            <p:nvPr/>
          </p:nvSpPr>
          <p:spPr>
            <a:xfrm>
              <a:off x="7556226" y="124333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8" name="Google Shape;15188;p67"/>
            <p:cNvSpPr/>
            <p:nvPr/>
          </p:nvSpPr>
          <p:spPr>
            <a:xfrm>
              <a:off x="7552949" y="126232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89" name="Google Shape;15189;p67"/>
            <p:cNvSpPr/>
            <p:nvPr/>
          </p:nvSpPr>
          <p:spPr>
            <a:xfrm>
              <a:off x="7554911" y="1261010"/>
              <a:ext cx="690" cy="690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1" y="1"/>
                  </a:moveTo>
                  <a:cubicBezTo>
                    <a:pt x="1" y="1"/>
                    <a:pt x="31" y="1"/>
                    <a:pt x="31" y="31"/>
                  </a:cubicBezTo>
                  <a:cubicBezTo>
                    <a:pt x="31" y="31"/>
                    <a:pt x="31" y="1"/>
                    <a:pt x="3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0" name="Google Shape;15190;p67"/>
            <p:cNvSpPr/>
            <p:nvPr/>
          </p:nvSpPr>
          <p:spPr>
            <a:xfrm>
              <a:off x="7556226" y="1238091"/>
              <a:ext cx="668" cy="668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31" y="30"/>
                  </a:moveTo>
                  <a:cubicBezTo>
                    <a:pt x="1" y="30"/>
                    <a:pt x="1" y="30"/>
                    <a:pt x="1" y="0"/>
                  </a:cubicBezTo>
                  <a:cubicBezTo>
                    <a:pt x="1" y="30"/>
                    <a:pt x="1" y="30"/>
                    <a:pt x="31" y="3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1" name="Google Shape;15191;p67"/>
            <p:cNvSpPr/>
            <p:nvPr/>
          </p:nvSpPr>
          <p:spPr>
            <a:xfrm>
              <a:off x="7554911" y="1260363"/>
              <a:ext cx="22" cy="668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1" y="31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2" name="Google Shape;15192;p67"/>
            <p:cNvSpPr/>
            <p:nvPr/>
          </p:nvSpPr>
          <p:spPr>
            <a:xfrm>
              <a:off x="7552302" y="1262325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31" y="1"/>
                  </a:moveTo>
                  <a:cubicBezTo>
                    <a:pt x="31" y="1"/>
                    <a:pt x="31" y="1"/>
                    <a:pt x="31" y="1"/>
                  </a:cubicBezTo>
                  <a:cubicBezTo>
                    <a:pt x="0" y="1"/>
                    <a:pt x="0" y="1"/>
                    <a:pt x="3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3" name="Google Shape;15193;p67"/>
            <p:cNvSpPr/>
            <p:nvPr/>
          </p:nvSpPr>
          <p:spPr>
            <a:xfrm>
              <a:off x="7556873" y="1250532"/>
              <a:ext cx="690" cy="22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1" y="1"/>
                  </a:moveTo>
                  <a:lnTo>
                    <a:pt x="31" y="1"/>
                  </a:lnTo>
                  <a:cubicBezTo>
                    <a:pt x="1" y="1"/>
                    <a:pt x="1" y="1"/>
                    <a:pt x="3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4" name="Google Shape;15194;p67"/>
            <p:cNvSpPr/>
            <p:nvPr/>
          </p:nvSpPr>
          <p:spPr>
            <a:xfrm>
              <a:off x="7552302" y="1259048"/>
              <a:ext cx="668" cy="690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0" y="1"/>
                  </a:moveTo>
                  <a:lnTo>
                    <a:pt x="0" y="31"/>
                  </a:lnTo>
                  <a:lnTo>
                    <a:pt x="31" y="3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5" name="Google Shape;15195;p67"/>
            <p:cNvSpPr/>
            <p:nvPr/>
          </p:nvSpPr>
          <p:spPr>
            <a:xfrm>
              <a:off x="7551634" y="1263640"/>
              <a:ext cx="690" cy="22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1" y="0"/>
                  </a:moveTo>
                  <a:cubicBezTo>
                    <a:pt x="3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3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6" name="Google Shape;15196;p67"/>
            <p:cNvSpPr/>
            <p:nvPr/>
          </p:nvSpPr>
          <p:spPr>
            <a:xfrm>
              <a:off x="7554911" y="1254455"/>
              <a:ext cx="1337" cy="22"/>
            </a:xfrm>
            <a:custGeom>
              <a:avLst/>
              <a:gdLst/>
              <a:ahLst/>
              <a:cxnLst/>
              <a:rect l="l" t="t" r="r" b="b"/>
              <a:pathLst>
                <a:path w="62" h="1" extrusionOk="0">
                  <a:moveTo>
                    <a:pt x="1" y="1"/>
                  </a:moveTo>
                  <a:cubicBezTo>
                    <a:pt x="31" y="1"/>
                    <a:pt x="31" y="1"/>
                    <a:pt x="62" y="1"/>
                  </a:cubicBezTo>
                  <a:cubicBezTo>
                    <a:pt x="62" y="1"/>
                    <a:pt x="3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7" name="Google Shape;15197;p67"/>
            <p:cNvSpPr/>
            <p:nvPr/>
          </p:nvSpPr>
          <p:spPr>
            <a:xfrm>
              <a:off x="7640763" y="1194821"/>
              <a:ext cx="22" cy="69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8" name="Google Shape;15198;p67"/>
            <p:cNvSpPr/>
            <p:nvPr/>
          </p:nvSpPr>
          <p:spPr>
            <a:xfrm>
              <a:off x="7628323" y="119154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99" name="Google Shape;15199;p67"/>
            <p:cNvSpPr/>
            <p:nvPr/>
          </p:nvSpPr>
          <p:spPr>
            <a:xfrm>
              <a:off x="7647964" y="1196804"/>
              <a:ext cx="690" cy="668"/>
            </a:xfrm>
            <a:custGeom>
              <a:avLst/>
              <a:gdLst/>
              <a:ahLst/>
              <a:cxnLst/>
              <a:rect l="l" t="t" r="r" b="b"/>
              <a:pathLst>
                <a:path w="32" h="31" extrusionOk="0">
                  <a:moveTo>
                    <a:pt x="1" y="0"/>
                  </a:moveTo>
                  <a:lnTo>
                    <a:pt x="1" y="30"/>
                  </a:lnTo>
                  <a:lnTo>
                    <a:pt x="31" y="3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0" name="Google Shape;15200;p67"/>
            <p:cNvSpPr/>
            <p:nvPr/>
          </p:nvSpPr>
          <p:spPr>
            <a:xfrm>
              <a:off x="7602106" y="1188266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1" name="Google Shape;15201;p67"/>
            <p:cNvSpPr/>
            <p:nvPr/>
          </p:nvSpPr>
          <p:spPr>
            <a:xfrm>
              <a:off x="7617823" y="1190250"/>
              <a:ext cx="22" cy="668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1" y="0"/>
                  </a:moveTo>
                  <a:cubicBezTo>
                    <a:pt x="1" y="31"/>
                    <a:pt x="1" y="31"/>
                    <a:pt x="1" y="31"/>
                  </a:cubicBezTo>
                  <a:cubicBezTo>
                    <a:pt x="1" y="31"/>
                    <a:pt x="1" y="31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2" name="Google Shape;15202;p67"/>
            <p:cNvSpPr/>
            <p:nvPr/>
          </p:nvSpPr>
          <p:spPr>
            <a:xfrm>
              <a:off x="7652556" y="1210559"/>
              <a:ext cx="22" cy="1337"/>
            </a:xfrm>
            <a:custGeom>
              <a:avLst/>
              <a:gdLst/>
              <a:ahLst/>
              <a:cxnLst/>
              <a:rect l="l" t="t" r="r" b="b"/>
              <a:pathLst>
                <a:path w="1" h="62" extrusionOk="0">
                  <a:moveTo>
                    <a:pt x="1" y="61"/>
                  </a:moveTo>
                  <a:lnTo>
                    <a:pt x="1" y="0"/>
                  </a:lnTo>
                  <a:cubicBezTo>
                    <a:pt x="1" y="31"/>
                    <a:pt x="1" y="31"/>
                    <a:pt x="1" y="6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3" name="Google Shape;15203;p67"/>
            <p:cNvSpPr/>
            <p:nvPr/>
          </p:nvSpPr>
          <p:spPr>
            <a:xfrm>
              <a:off x="7659779" y="1207282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4" name="Google Shape;15204;p67"/>
            <p:cNvSpPr/>
            <p:nvPr/>
          </p:nvSpPr>
          <p:spPr>
            <a:xfrm>
              <a:off x="7656502" y="1203358"/>
              <a:ext cx="22" cy="668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0" y="0"/>
                  </a:moveTo>
                  <a:cubicBezTo>
                    <a:pt x="0" y="0"/>
                    <a:pt x="0" y="30"/>
                    <a:pt x="0" y="30"/>
                  </a:cubicBezTo>
                  <a:cubicBezTo>
                    <a:pt x="0" y="30"/>
                    <a:pt x="0" y="3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5" name="Google Shape;15205;p67"/>
            <p:cNvSpPr/>
            <p:nvPr/>
          </p:nvSpPr>
          <p:spPr>
            <a:xfrm>
              <a:off x="7656502" y="120400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6" name="Google Shape;15206;p67"/>
            <p:cNvSpPr/>
            <p:nvPr/>
          </p:nvSpPr>
          <p:spPr>
            <a:xfrm>
              <a:off x="7507738" y="1200728"/>
              <a:ext cx="668" cy="1984"/>
            </a:xfrm>
            <a:custGeom>
              <a:avLst/>
              <a:gdLst/>
              <a:ahLst/>
              <a:cxnLst/>
              <a:rect l="l" t="t" r="r" b="b"/>
              <a:pathLst>
                <a:path w="31" h="92" extrusionOk="0">
                  <a:moveTo>
                    <a:pt x="31" y="0"/>
                  </a:moveTo>
                  <a:cubicBezTo>
                    <a:pt x="0" y="0"/>
                    <a:pt x="0" y="61"/>
                    <a:pt x="0" y="92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7" name="Google Shape;15207;p67"/>
            <p:cNvSpPr/>
            <p:nvPr/>
          </p:nvSpPr>
          <p:spPr>
            <a:xfrm>
              <a:off x="7578519" y="118893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8" name="Google Shape;15208;p67"/>
            <p:cNvSpPr/>
            <p:nvPr/>
          </p:nvSpPr>
          <p:spPr>
            <a:xfrm>
              <a:off x="7508385" y="1209244"/>
              <a:ext cx="690" cy="668"/>
            </a:xfrm>
            <a:custGeom>
              <a:avLst/>
              <a:gdLst/>
              <a:ahLst/>
              <a:cxnLst/>
              <a:rect l="l" t="t" r="r" b="b"/>
              <a:pathLst>
                <a:path w="32" h="31" extrusionOk="0">
                  <a:moveTo>
                    <a:pt x="31" y="31"/>
                  </a:moveTo>
                  <a:lnTo>
                    <a:pt x="1" y="1"/>
                  </a:lnTo>
                  <a:cubicBezTo>
                    <a:pt x="31" y="31"/>
                    <a:pt x="31" y="31"/>
                    <a:pt x="31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09" name="Google Shape;15209;p67"/>
            <p:cNvSpPr/>
            <p:nvPr/>
          </p:nvSpPr>
          <p:spPr>
            <a:xfrm>
              <a:off x="7647964" y="1214483"/>
              <a:ext cx="690" cy="841"/>
            </a:xfrm>
            <a:custGeom>
              <a:avLst/>
              <a:gdLst/>
              <a:ahLst/>
              <a:cxnLst/>
              <a:rect l="l" t="t" r="r" b="b"/>
              <a:pathLst>
                <a:path w="32" h="39" extrusionOk="0">
                  <a:moveTo>
                    <a:pt x="31" y="1"/>
                  </a:moveTo>
                  <a:cubicBezTo>
                    <a:pt x="31" y="16"/>
                    <a:pt x="24" y="16"/>
                    <a:pt x="16" y="16"/>
                  </a:cubicBezTo>
                  <a:cubicBezTo>
                    <a:pt x="9" y="16"/>
                    <a:pt x="1" y="16"/>
                    <a:pt x="1" y="31"/>
                  </a:cubicBezTo>
                  <a:cubicBezTo>
                    <a:pt x="1" y="31"/>
                    <a:pt x="9" y="39"/>
                    <a:pt x="16" y="39"/>
                  </a:cubicBezTo>
                  <a:cubicBezTo>
                    <a:pt x="24" y="39"/>
                    <a:pt x="31" y="31"/>
                    <a:pt x="3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0" name="Google Shape;15210;p67"/>
            <p:cNvSpPr/>
            <p:nvPr/>
          </p:nvSpPr>
          <p:spPr>
            <a:xfrm>
              <a:off x="7575889" y="1226277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31" y="1"/>
                  </a:moveTo>
                  <a:lnTo>
                    <a:pt x="0" y="1"/>
                  </a:lnTo>
                  <a:cubicBezTo>
                    <a:pt x="0" y="1"/>
                    <a:pt x="0" y="1"/>
                    <a:pt x="3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1" name="Google Shape;15211;p67"/>
            <p:cNvSpPr/>
            <p:nvPr/>
          </p:nvSpPr>
          <p:spPr>
            <a:xfrm>
              <a:off x="7509053" y="1209244"/>
              <a:ext cx="22" cy="668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0" y="31"/>
                  </a:moveTo>
                  <a:lnTo>
                    <a:pt x="0" y="31"/>
                  </a:lnTo>
                  <a:cubicBezTo>
                    <a:pt x="0" y="31"/>
                    <a:pt x="0" y="1"/>
                    <a:pt x="0" y="1"/>
                  </a:cubicBezTo>
                  <a:cubicBezTo>
                    <a:pt x="0" y="1"/>
                    <a:pt x="0" y="31"/>
                    <a:pt x="0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2" name="Google Shape;15212;p67"/>
            <p:cNvSpPr/>
            <p:nvPr/>
          </p:nvSpPr>
          <p:spPr>
            <a:xfrm>
              <a:off x="7553618" y="1190250"/>
              <a:ext cx="668" cy="668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0" y="31"/>
                  </a:moveTo>
                  <a:lnTo>
                    <a:pt x="0" y="31"/>
                  </a:lnTo>
                  <a:cubicBezTo>
                    <a:pt x="0" y="31"/>
                    <a:pt x="30" y="0"/>
                    <a:pt x="3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3" name="Google Shape;15213;p67"/>
            <p:cNvSpPr/>
            <p:nvPr/>
          </p:nvSpPr>
          <p:spPr>
            <a:xfrm>
              <a:off x="7552302" y="1188935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0" y="0"/>
                  </a:moveTo>
                  <a:lnTo>
                    <a:pt x="31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4" name="Google Shape;15214;p67"/>
            <p:cNvSpPr/>
            <p:nvPr/>
          </p:nvSpPr>
          <p:spPr>
            <a:xfrm>
              <a:off x="7507738" y="1202690"/>
              <a:ext cx="22" cy="69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0" y="1"/>
                  </a:moveTo>
                  <a:lnTo>
                    <a:pt x="0" y="31"/>
                  </a:lnTo>
                  <a:cubicBezTo>
                    <a:pt x="0" y="3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5" name="Google Shape;15215;p67"/>
            <p:cNvSpPr/>
            <p:nvPr/>
          </p:nvSpPr>
          <p:spPr>
            <a:xfrm>
              <a:off x="7538526" y="1191544"/>
              <a:ext cx="22" cy="69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6" name="Google Shape;15216;p67"/>
            <p:cNvSpPr/>
            <p:nvPr/>
          </p:nvSpPr>
          <p:spPr>
            <a:xfrm>
              <a:off x="7618491" y="1190897"/>
              <a:ext cx="668" cy="668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0" y="1"/>
                  </a:moveTo>
                  <a:cubicBezTo>
                    <a:pt x="0" y="1"/>
                    <a:pt x="31" y="31"/>
                    <a:pt x="31" y="31"/>
                  </a:cubicBezTo>
                  <a:cubicBezTo>
                    <a:pt x="31" y="1"/>
                    <a:pt x="31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7" name="Google Shape;15217;p67"/>
            <p:cNvSpPr/>
            <p:nvPr/>
          </p:nvSpPr>
          <p:spPr>
            <a:xfrm>
              <a:off x="7610622" y="12171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8" name="Google Shape;15218;p67"/>
            <p:cNvSpPr/>
            <p:nvPr/>
          </p:nvSpPr>
          <p:spPr>
            <a:xfrm>
              <a:off x="7610622" y="1215798"/>
              <a:ext cx="22" cy="1337"/>
            </a:xfrm>
            <a:custGeom>
              <a:avLst/>
              <a:gdLst/>
              <a:ahLst/>
              <a:cxnLst/>
              <a:rect l="l" t="t" r="r" b="b"/>
              <a:pathLst>
                <a:path w="1" h="62" extrusionOk="0">
                  <a:moveTo>
                    <a:pt x="0" y="31"/>
                  </a:moveTo>
                  <a:cubicBezTo>
                    <a:pt x="0" y="1"/>
                    <a:pt x="0" y="31"/>
                    <a:pt x="0" y="61"/>
                  </a:cubicBezTo>
                  <a:cubicBezTo>
                    <a:pt x="0" y="61"/>
                    <a:pt x="0" y="61"/>
                    <a:pt x="0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19" name="Google Shape;15219;p67"/>
            <p:cNvSpPr/>
            <p:nvPr/>
          </p:nvSpPr>
          <p:spPr>
            <a:xfrm>
              <a:off x="7609307" y="12171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0" name="Google Shape;15220;p67"/>
            <p:cNvSpPr/>
            <p:nvPr/>
          </p:nvSpPr>
          <p:spPr>
            <a:xfrm>
              <a:off x="7619785" y="12184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1" name="Google Shape;15221;p67"/>
            <p:cNvSpPr/>
            <p:nvPr/>
          </p:nvSpPr>
          <p:spPr>
            <a:xfrm>
              <a:off x="7617823" y="12184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2" name="Google Shape;15222;p67"/>
            <p:cNvSpPr/>
            <p:nvPr/>
          </p:nvSpPr>
          <p:spPr>
            <a:xfrm>
              <a:off x="7604715" y="1219722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3" name="Google Shape;15223;p67"/>
            <p:cNvSpPr/>
            <p:nvPr/>
          </p:nvSpPr>
          <p:spPr>
            <a:xfrm>
              <a:off x="7507070" y="1186649"/>
              <a:ext cx="154693" cy="42775"/>
            </a:xfrm>
            <a:custGeom>
              <a:avLst/>
              <a:gdLst/>
              <a:ahLst/>
              <a:cxnLst/>
              <a:rect l="l" t="t" r="r" b="b"/>
              <a:pathLst>
                <a:path w="7175" h="1984" extrusionOk="0">
                  <a:moveTo>
                    <a:pt x="4339" y="1"/>
                  </a:moveTo>
                  <a:cubicBezTo>
                    <a:pt x="4338" y="1"/>
                    <a:pt x="4342" y="10"/>
                    <a:pt x="4347" y="22"/>
                  </a:cubicBezTo>
                  <a:lnTo>
                    <a:pt x="4347" y="22"/>
                  </a:lnTo>
                  <a:cubicBezTo>
                    <a:pt x="4347" y="19"/>
                    <a:pt x="4348" y="17"/>
                    <a:pt x="4348" y="15"/>
                  </a:cubicBezTo>
                  <a:cubicBezTo>
                    <a:pt x="4342" y="5"/>
                    <a:pt x="4340" y="1"/>
                    <a:pt x="4339" y="1"/>
                  </a:cubicBezTo>
                  <a:close/>
                  <a:moveTo>
                    <a:pt x="3405" y="76"/>
                  </a:moveTo>
                  <a:cubicBezTo>
                    <a:pt x="3405" y="76"/>
                    <a:pt x="3405" y="76"/>
                    <a:pt x="3405" y="76"/>
                  </a:cubicBezTo>
                  <a:cubicBezTo>
                    <a:pt x="3405" y="76"/>
                    <a:pt x="3405" y="76"/>
                    <a:pt x="3405" y="76"/>
                  </a:cubicBezTo>
                  <a:close/>
                  <a:moveTo>
                    <a:pt x="2098" y="106"/>
                  </a:moveTo>
                  <a:cubicBezTo>
                    <a:pt x="2098" y="106"/>
                    <a:pt x="2098" y="106"/>
                    <a:pt x="2098" y="106"/>
                  </a:cubicBezTo>
                  <a:cubicBezTo>
                    <a:pt x="2098" y="106"/>
                    <a:pt x="2098" y="106"/>
                    <a:pt x="2098" y="106"/>
                  </a:cubicBezTo>
                  <a:close/>
                  <a:moveTo>
                    <a:pt x="2889" y="106"/>
                  </a:moveTo>
                  <a:cubicBezTo>
                    <a:pt x="2889" y="106"/>
                    <a:pt x="2889" y="106"/>
                    <a:pt x="2889" y="106"/>
                  </a:cubicBezTo>
                  <a:lnTo>
                    <a:pt x="2889" y="106"/>
                  </a:lnTo>
                  <a:close/>
                  <a:moveTo>
                    <a:pt x="2980" y="106"/>
                  </a:moveTo>
                  <a:cubicBezTo>
                    <a:pt x="2980" y="106"/>
                    <a:pt x="2980" y="106"/>
                    <a:pt x="2980" y="106"/>
                  </a:cubicBezTo>
                  <a:cubicBezTo>
                    <a:pt x="2980" y="106"/>
                    <a:pt x="2980" y="106"/>
                    <a:pt x="2980" y="106"/>
                  </a:cubicBezTo>
                  <a:close/>
                  <a:moveTo>
                    <a:pt x="3071" y="106"/>
                  </a:moveTo>
                  <a:cubicBezTo>
                    <a:pt x="3071" y="106"/>
                    <a:pt x="3071" y="106"/>
                    <a:pt x="3071" y="106"/>
                  </a:cubicBezTo>
                  <a:cubicBezTo>
                    <a:pt x="3071" y="106"/>
                    <a:pt x="3071" y="106"/>
                    <a:pt x="3071" y="106"/>
                  </a:cubicBezTo>
                  <a:close/>
                  <a:moveTo>
                    <a:pt x="4803" y="106"/>
                  </a:moveTo>
                  <a:cubicBezTo>
                    <a:pt x="4803" y="106"/>
                    <a:pt x="4803" y="106"/>
                    <a:pt x="4803" y="106"/>
                  </a:cubicBezTo>
                  <a:lnTo>
                    <a:pt x="4803" y="106"/>
                  </a:lnTo>
                  <a:close/>
                  <a:moveTo>
                    <a:pt x="5047" y="137"/>
                  </a:moveTo>
                  <a:cubicBezTo>
                    <a:pt x="5047" y="137"/>
                    <a:pt x="5047" y="137"/>
                    <a:pt x="5047" y="137"/>
                  </a:cubicBezTo>
                  <a:cubicBezTo>
                    <a:pt x="5047" y="137"/>
                    <a:pt x="5047" y="137"/>
                    <a:pt x="5047" y="137"/>
                  </a:cubicBezTo>
                  <a:close/>
                  <a:moveTo>
                    <a:pt x="3132" y="76"/>
                  </a:moveTo>
                  <a:lnTo>
                    <a:pt x="3132" y="76"/>
                  </a:lnTo>
                  <a:cubicBezTo>
                    <a:pt x="3132" y="99"/>
                    <a:pt x="3149" y="122"/>
                    <a:pt x="3158" y="145"/>
                  </a:cubicBezTo>
                  <a:lnTo>
                    <a:pt x="3158" y="145"/>
                  </a:lnTo>
                  <a:cubicBezTo>
                    <a:pt x="3154" y="127"/>
                    <a:pt x="3146" y="105"/>
                    <a:pt x="3132" y="76"/>
                  </a:cubicBezTo>
                  <a:close/>
                  <a:moveTo>
                    <a:pt x="3101" y="167"/>
                  </a:moveTo>
                  <a:cubicBezTo>
                    <a:pt x="3101" y="167"/>
                    <a:pt x="3101" y="167"/>
                    <a:pt x="3101" y="167"/>
                  </a:cubicBezTo>
                  <a:lnTo>
                    <a:pt x="3101" y="167"/>
                  </a:lnTo>
                  <a:close/>
                  <a:moveTo>
                    <a:pt x="3158" y="145"/>
                  </a:moveTo>
                  <a:cubicBezTo>
                    <a:pt x="3159" y="154"/>
                    <a:pt x="3161" y="161"/>
                    <a:pt x="3161" y="168"/>
                  </a:cubicBezTo>
                  <a:lnTo>
                    <a:pt x="3161" y="168"/>
                  </a:lnTo>
                  <a:cubicBezTo>
                    <a:pt x="3161" y="168"/>
                    <a:pt x="3162" y="167"/>
                    <a:pt x="3162" y="167"/>
                  </a:cubicBezTo>
                  <a:cubicBezTo>
                    <a:pt x="3162" y="160"/>
                    <a:pt x="3160" y="153"/>
                    <a:pt x="3158" y="145"/>
                  </a:cubicBezTo>
                  <a:close/>
                  <a:moveTo>
                    <a:pt x="4972" y="159"/>
                  </a:moveTo>
                  <a:cubicBezTo>
                    <a:pt x="4961" y="159"/>
                    <a:pt x="4957" y="177"/>
                    <a:pt x="4956" y="197"/>
                  </a:cubicBezTo>
                  <a:lnTo>
                    <a:pt x="4956" y="197"/>
                  </a:lnTo>
                  <a:cubicBezTo>
                    <a:pt x="4986" y="167"/>
                    <a:pt x="4986" y="167"/>
                    <a:pt x="4986" y="167"/>
                  </a:cubicBezTo>
                  <a:cubicBezTo>
                    <a:pt x="4980" y="161"/>
                    <a:pt x="4975" y="159"/>
                    <a:pt x="4972" y="159"/>
                  </a:cubicBezTo>
                  <a:close/>
                  <a:moveTo>
                    <a:pt x="4956" y="197"/>
                  </a:moveTo>
                  <a:cubicBezTo>
                    <a:pt x="4956" y="197"/>
                    <a:pt x="4956" y="197"/>
                    <a:pt x="4955" y="198"/>
                  </a:cubicBezTo>
                  <a:cubicBezTo>
                    <a:pt x="4956" y="198"/>
                    <a:pt x="4956" y="198"/>
                    <a:pt x="4956" y="199"/>
                  </a:cubicBezTo>
                  <a:lnTo>
                    <a:pt x="4956" y="199"/>
                  </a:lnTo>
                  <a:cubicBezTo>
                    <a:pt x="4956" y="198"/>
                    <a:pt x="4956" y="197"/>
                    <a:pt x="4956" y="197"/>
                  </a:cubicBezTo>
                  <a:close/>
                  <a:moveTo>
                    <a:pt x="4834" y="167"/>
                  </a:moveTo>
                  <a:cubicBezTo>
                    <a:pt x="4834" y="194"/>
                    <a:pt x="4839" y="202"/>
                    <a:pt x="4846" y="203"/>
                  </a:cubicBezTo>
                  <a:lnTo>
                    <a:pt x="4846" y="203"/>
                  </a:lnTo>
                  <a:cubicBezTo>
                    <a:pt x="4843" y="186"/>
                    <a:pt x="4834" y="167"/>
                    <a:pt x="4834" y="167"/>
                  </a:cubicBezTo>
                  <a:close/>
                  <a:moveTo>
                    <a:pt x="5941" y="335"/>
                  </a:moveTo>
                  <a:cubicBezTo>
                    <a:pt x="5938" y="335"/>
                    <a:pt x="5933" y="339"/>
                    <a:pt x="5928" y="350"/>
                  </a:cubicBezTo>
                  <a:lnTo>
                    <a:pt x="5952" y="350"/>
                  </a:lnTo>
                  <a:cubicBezTo>
                    <a:pt x="5949" y="341"/>
                    <a:pt x="5946" y="335"/>
                    <a:pt x="5941" y="335"/>
                  </a:cubicBezTo>
                  <a:close/>
                  <a:moveTo>
                    <a:pt x="5776" y="319"/>
                  </a:moveTo>
                  <a:lnTo>
                    <a:pt x="5796" y="360"/>
                  </a:lnTo>
                  <a:lnTo>
                    <a:pt x="5796" y="360"/>
                  </a:lnTo>
                  <a:cubicBezTo>
                    <a:pt x="5799" y="357"/>
                    <a:pt x="5803" y="353"/>
                    <a:pt x="5806" y="350"/>
                  </a:cubicBezTo>
                  <a:lnTo>
                    <a:pt x="5776" y="319"/>
                  </a:lnTo>
                  <a:close/>
                  <a:moveTo>
                    <a:pt x="5952" y="350"/>
                  </a:moveTo>
                  <a:cubicBezTo>
                    <a:pt x="5954" y="355"/>
                    <a:pt x="5956" y="361"/>
                    <a:pt x="5958" y="368"/>
                  </a:cubicBezTo>
                  <a:lnTo>
                    <a:pt x="5958" y="368"/>
                  </a:lnTo>
                  <a:cubicBezTo>
                    <a:pt x="5958" y="361"/>
                    <a:pt x="5958" y="355"/>
                    <a:pt x="5958" y="350"/>
                  </a:cubicBezTo>
                  <a:close/>
                  <a:moveTo>
                    <a:pt x="6414" y="463"/>
                  </a:moveTo>
                  <a:cubicBezTo>
                    <a:pt x="6414" y="463"/>
                    <a:pt x="6413" y="466"/>
                    <a:pt x="6412" y="471"/>
                  </a:cubicBezTo>
                  <a:lnTo>
                    <a:pt x="6412" y="471"/>
                  </a:lnTo>
                  <a:cubicBezTo>
                    <a:pt x="6413" y="471"/>
                    <a:pt x="6414" y="471"/>
                    <a:pt x="6414" y="471"/>
                  </a:cubicBezTo>
                  <a:cubicBezTo>
                    <a:pt x="6414" y="465"/>
                    <a:pt x="6414" y="463"/>
                    <a:pt x="6414" y="463"/>
                  </a:cubicBezTo>
                  <a:close/>
                  <a:moveTo>
                    <a:pt x="6931" y="805"/>
                  </a:moveTo>
                  <a:cubicBezTo>
                    <a:pt x="6931" y="805"/>
                    <a:pt x="6931" y="805"/>
                    <a:pt x="6931" y="805"/>
                  </a:cubicBezTo>
                  <a:cubicBezTo>
                    <a:pt x="6931" y="805"/>
                    <a:pt x="6931" y="805"/>
                    <a:pt x="6931" y="805"/>
                  </a:cubicBezTo>
                  <a:close/>
                  <a:moveTo>
                    <a:pt x="31" y="1049"/>
                  </a:moveTo>
                  <a:cubicBezTo>
                    <a:pt x="31" y="1065"/>
                    <a:pt x="34" y="1071"/>
                    <a:pt x="37" y="1071"/>
                  </a:cubicBezTo>
                  <a:cubicBezTo>
                    <a:pt x="42" y="1071"/>
                    <a:pt x="51" y="1057"/>
                    <a:pt x="56" y="1057"/>
                  </a:cubicBezTo>
                  <a:cubicBezTo>
                    <a:pt x="59" y="1057"/>
                    <a:pt x="62" y="1062"/>
                    <a:pt x="62" y="1079"/>
                  </a:cubicBezTo>
                  <a:lnTo>
                    <a:pt x="62" y="1049"/>
                  </a:lnTo>
                  <a:close/>
                  <a:moveTo>
                    <a:pt x="6598" y="1118"/>
                  </a:moveTo>
                  <a:cubicBezTo>
                    <a:pt x="6603" y="1146"/>
                    <a:pt x="6627" y="1173"/>
                    <a:pt x="6627" y="1201"/>
                  </a:cubicBezTo>
                  <a:lnTo>
                    <a:pt x="6627" y="1201"/>
                  </a:lnTo>
                  <a:cubicBezTo>
                    <a:pt x="6627" y="1167"/>
                    <a:pt x="6609" y="1143"/>
                    <a:pt x="6598" y="1118"/>
                  </a:cubicBezTo>
                  <a:close/>
                  <a:moveTo>
                    <a:pt x="6030" y="1188"/>
                  </a:moveTo>
                  <a:cubicBezTo>
                    <a:pt x="6033" y="1206"/>
                    <a:pt x="6040" y="1221"/>
                    <a:pt x="6050" y="1231"/>
                  </a:cubicBezTo>
                  <a:cubicBezTo>
                    <a:pt x="6041" y="1214"/>
                    <a:pt x="6035" y="1199"/>
                    <a:pt x="6030" y="1188"/>
                  </a:cubicBezTo>
                  <a:close/>
                  <a:moveTo>
                    <a:pt x="335" y="1292"/>
                  </a:moveTo>
                  <a:cubicBezTo>
                    <a:pt x="335" y="1292"/>
                    <a:pt x="305" y="1322"/>
                    <a:pt x="335" y="1322"/>
                  </a:cubicBezTo>
                  <a:cubicBezTo>
                    <a:pt x="335" y="1311"/>
                    <a:pt x="335" y="1292"/>
                    <a:pt x="335" y="1292"/>
                  </a:cubicBezTo>
                  <a:close/>
                  <a:moveTo>
                    <a:pt x="5373" y="1390"/>
                  </a:moveTo>
                  <a:lnTo>
                    <a:pt x="5373" y="1390"/>
                  </a:lnTo>
                  <a:cubicBezTo>
                    <a:pt x="5373" y="1391"/>
                    <a:pt x="5373" y="1393"/>
                    <a:pt x="5374" y="1395"/>
                  </a:cubicBezTo>
                  <a:lnTo>
                    <a:pt x="5374" y="1395"/>
                  </a:lnTo>
                  <a:cubicBezTo>
                    <a:pt x="5373" y="1393"/>
                    <a:pt x="5373" y="1391"/>
                    <a:pt x="5373" y="1390"/>
                  </a:cubicBezTo>
                  <a:close/>
                  <a:moveTo>
                    <a:pt x="5374" y="1395"/>
                  </a:moveTo>
                  <a:cubicBezTo>
                    <a:pt x="5378" y="1415"/>
                    <a:pt x="5381" y="1434"/>
                    <a:pt x="5381" y="1444"/>
                  </a:cubicBezTo>
                  <a:cubicBezTo>
                    <a:pt x="5402" y="1423"/>
                    <a:pt x="5380" y="1416"/>
                    <a:pt x="5374" y="1395"/>
                  </a:cubicBezTo>
                  <a:close/>
                  <a:moveTo>
                    <a:pt x="4727" y="1457"/>
                  </a:moveTo>
                  <a:cubicBezTo>
                    <a:pt x="4723" y="1462"/>
                    <a:pt x="4718" y="1468"/>
                    <a:pt x="4712" y="1474"/>
                  </a:cubicBezTo>
                  <a:lnTo>
                    <a:pt x="4743" y="1474"/>
                  </a:lnTo>
                  <a:cubicBezTo>
                    <a:pt x="4737" y="1469"/>
                    <a:pt x="4732" y="1463"/>
                    <a:pt x="4727" y="1457"/>
                  </a:cubicBezTo>
                  <a:close/>
                  <a:moveTo>
                    <a:pt x="2958" y="1842"/>
                  </a:moveTo>
                  <a:cubicBezTo>
                    <a:pt x="2954" y="1842"/>
                    <a:pt x="2952" y="1848"/>
                    <a:pt x="2951" y="1855"/>
                  </a:cubicBezTo>
                  <a:lnTo>
                    <a:pt x="2951" y="1855"/>
                  </a:lnTo>
                  <a:cubicBezTo>
                    <a:pt x="2954" y="1853"/>
                    <a:pt x="2957" y="1851"/>
                    <a:pt x="2960" y="1851"/>
                  </a:cubicBezTo>
                  <a:cubicBezTo>
                    <a:pt x="2966" y="1851"/>
                    <a:pt x="2973" y="1856"/>
                    <a:pt x="2980" y="1869"/>
                  </a:cubicBezTo>
                  <a:cubicBezTo>
                    <a:pt x="2970" y="1849"/>
                    <a:pt x="2963" y="1842"/>
                    <a:pt x="2958" y="1842"/>
                  </a:cubicBezTo>
                  <a:close/>
                  <a:moveTo>
                    <a:pt x="1096" y="1847"/>
                  </a:moveTo>
                  <a:cubicBezTo>
                    <a:pt x="1097" y="1875"/>
                    <a:pt x="1102" y="1906"/>
                    <a:pt x="1115" y="1906"/>
                  </a:cubicBezTo>
                  <a:cubicBezTo>
                    <a:pt x="1118" y="1906"/>
                    <a:pt x="1121" y="1904"/>
                    <a:pt x="1126" y="1900"/>
                  </a:cubicBezTo>
                  <a:cubicBezTo>
                    <a:pt x="1126" y="1872"/>
                    <a:pt x="1101" y="1870"/>
                    <a:pt x="1096" y="1847"/>
                  </a:cubicBezTo>
                  <a:close/>
                  <a:moveTo>
                    <a:pt x="3588" y="15"/>
                  </a:moveTo>
                  <a:cubicBezTo>
                    <a:pt x="3588" y="46"/>
                    <a:pt x="3557" y="106"/>
                    <a:pt x="3527" y="106"/>
                  </a:cubicBezTo>
                  <a:lnTo>
                    <a:pt x="3556" y="77"/>
                  </a:lnTo>
                  <a:lnTo>
                    <a:pt x="3556" y="77"/>
                  </a:lnTo>
                  <a:cubicBezTo>
                    <a:pt x="3512" y="121"/>
                    <a:pt x="3484" y="149"/>
                    <a:pt x="3449" y="149"/>
                  </a:cubicBezTo>
                  <a:cubicBezTo>
                    <a:pt x="3436" y="149"/>
                    <a:pt x="3422" y="145"/>
                    <a:pt x="3405" y="137"/>
                  </a:cubicBezTo>
                  <a:cubicBezTo>
                    <a:pt x="3405" y="106"/>
                    <a:pt x="3405" y="76"/>
                    <a:pt x="3405" y="76"/>
                  </a:cubicBezTo>
                  <a:cubicBezTo>
                    <a:pt x="3405" y="96"/>
                    <a:pt x="3402" y="103"/>
                    <a:pt x="3397" y="103"/>
                  </a:cubicBezTo>
                  <a:cubicBezTo>
                    <a:pt x="3388" y="103"/>
                    <a:pt x="3375" y="76"/>
                    <a:pt x="3375" y="76"/>
                  </a:cubicBezTo>
                  <a:lnTo>
                    <a:pt x="3375" y="106"/>
                  </a:lnTo>
                  <a:cubicBezTo>
                    <a:pt x="3375" y="125"/>
                    <a:pt x="3372" y="132"/>
                    <a:pt x="3368" y="132"/>
                  </a:cubicBezTo>
                  <a:cubicBezTo>
                    <a:pt x="3359" y="132"/>
                    <a:pt x="3344" y="97"/>
                    <a:pt x="3344" y="76"/>
                  </a:cubicBezTo>
                  <a:lnTo>
                    <a:pt x="3314" y="137"/>
                  </a:lnTo>
                  <a:lnTo>
                    <a:pt x="3284" y="76"/>
                  </a:lnTo>
                  <a:cubicBezTo>
                    <a:pt x="3284" y="76"/>
                    <a:pt x="3253" y="106"/>
                    <a:pt x="3253" y="198"/>
                  </a:cubicBezTo>
                  <a:cubicBezTo>
                    <a:pt x="3253" y="167"/>
                    <a:pt x="3223" y="137"/>
                    <a:pt x="3253" y="137"/>
                  </a:cubicBezTo>
                  <a:lnTo>
                    <a:pt x="3162" y="106"/>
                  </a:lnTo>
                  <a:lnTo>
                    <a:pt x="3162" y="106"/>
                  </a:lnTo>
                  <a:lnTo>
                    <a:pt x="3192" y="137"/>
                  </a:lnTo>
                  <a:cubicBezTo>
                    <a:pt x="3192" y="181"/>
                    <a:pt x="3176" y="209"/>
                    <a:pt x="3167" y="209"/>
                  </a:cubicBezTo>
                  <a:cubicBezTo>
                    <a:pt x="3164" y="209"/>
                    <a:pt x="3162" y="206"/>
                    <a:pt x="3162" y="198"/>
                  </a:cubicBezTo>
                  <a:cubicBezTo>
                    <a:pt x="3162" y="188"/>
                    <a:pt x="3162" y="179"/>
                    <a:pt x="3161" y="168"/>
                  </a:cubicBezTo>
                  <a:lnTo>
                    <a:pt x="3161" y="168"/>
                  </a:lnTo>
                  <a:cubicBezTo>
                    <a:pt x="3140" y="189"/>
                    <a:pt x="3119" y="210"/>
                    <a:pt x="3108" y="210"/>
                  </a:cubicBezTo>
                  <a:cubicBezTo>
                    <a:pt x="3104" y="210"/>
                    <a:pt x="3101" y="206"/>
                    <a:pt x="3101" y="198"/>
                  </a:cubicBezTo>
                  <a:lnTo>
                    <a:pt x="3101" y="167"/>
                  </a:lnTo>
                  <a:cubicBezTo>
                    <a:pt x="3101" y="171"/>
                    <a:pt x="3101" y="173"/>
                    <a:pt x="3100" y="173"/>
                  </a:cubicBezTo>
                  <a:cubicBezTo>
                    <a:pt x="3093" y="173"/>
                    <a:pt x="3071" y="106"/>
                    <a:pt x="3071" y="106"/>
                  </a:cubicBezTo>
                  <a:cubicBezTo>
                    <a:pt x="3040" y="167"/>
                    <a:pt x="3040" y="106"/>
                    <a:pt x="3040" y="228"/>
                  </a:cubicBezTo>
                  <a:cubicBezTo>
                    <a:pt x="3010" y="228"/>
                    <a:pt x="3040" y="137"/>
                    <a:pt x="3010" y="137"/>
                  </a:cubicBezTo>
                  <a:cubicBezTo>
                    <a:pt x="3010" y="160"/>
                    <a:pt x="3006" y="170"/>
                    <a:pt x="3000" y="170"/>
                  </a:cubicBezTo>
                  <a:cubicBezTo>
                    <a:pt x="2991" y="170"/>
                    <a:pt x="2980" y="144"/>
                    <a:pt x="2980" y="106"/>
                  </a:cubicBezTo>
                  <a:cubicBezTo>
                    <a:pt x="2980" y="150"/>
                    <a:pt x="2972" y="164"/>
                    <a:pt x="2961" y="164"/>
                  </a:cubicBezTo>
                  <a:cubicBezTo>
                    <a:pt x="2944" y="164"/>
                    <a:pt x="2918" y="128"/>
                    <a:pt x="2902" y="128"/>
                  </a:cubicBezTo>
                  <a:cubicBezTo>
                    <a:pt x="2894" y="128"/>
                    <a:pt x="2889" y="137"/>
                    <a:pt x="2889" y="167"/>
                  </a:cubicBezTo>
                  <a:lnTo>
                    <a:pt x="2889" y="106"/>
                  </a:lnTo>
                  <a:cubicBezTo>
                    <a:pt x="2889" y="137"/>
                    <a:pt x="2889" y="228"/>
                    <a:pt x="2858" y="228"/>
                  </a:cubicBezTo>
                  <a:cubicBezTo>
                    <a:pt x="2858" y="198"/>
                    <a:pt x="2858" y="137"/>
                    <a:pt x="2828" y="106"/>
                  </a:cubicBezTo>
                  <a:lnTo>
                    <a:pt x="2828" y="228"/>
                  </a:lnTo>
                  <a:cubicBezTo>
                    <a:pt x="2737" y="106"/>
                    <a:pt x="2645" y="198"/>
                    <a:pt x="2524" y="106"/>
                  </a:cubicBezTo>
                  <a:cubicBezTo>
                    <a:pt x="2499" y="131"/>
                    <a:pt x="2475" y="175"/>
                    <a:pt x="2434" y="175"/>
                  </a:cubicBezTo>
                  <a:cubicBezTo>
                    <a:pt x="2424" y="175"/>
                    <a:pt x="2414" y="173"/>
                    <a:pt x="2402" y="167"/>
                  </a:cubicBezTo>
                  <a:lnTo>
                    <a:pt x="2341" y="137"/>
                  </a:lnTo>
                  <a:lnTo>
                    <a:pt x="2402" y="198"/>
                  </a:lnTo>
                  <a:cubicBezTo>
                    <a:pt x="2372" y="198"/>
                    <a:pt x="2372" y="228"/>
                    <a:pt x="2372" y="228"/>
                  </a:cubicBezTo>
                  <a:cubicBezTo>
                    <a:pt x="2333" y="189"/>
                    <a:pt x="2283" y="151"/>
                    <a:pt x="2243" y="151"/>
                  </a:cubicBezTo>
                  <a:cubicBezTo>
                    <a:pt x="2220" y="151"/>
                    <a:pt x="2201" y="164"/>
                    <a:pt x="2189" y="198"/>
                  </a:cubicBezTo>
                  <a:cubicBezTo>
                    <a:pt x="2183" y="229"/>
                    <a:pt x="2177" y="241"/>
                    <a:pt x="2170" y="241"/>
                  </a:cubicBezTo>
                  <a:cubicBezTo>
                    <a:pt x="2152" y="241"/>
                    <a:pt x="2133" y="138"/>
                    <a:pt x="2114" y="138"/>
                  </a:cubicBezTo>
                  <a:cubicBezTo>
                    <a:pt x="2109" y="138"/>
                    <a:pt x="2104" y="146"/>
                    <a:pt x="2098" y="167"/>
                  </a:cubicBezTo>
                  <a:cubicBezTo>
                    <a:pt x="2098" y="167"/>
                    <a:pt x="2098" y="137"/>
                    <a:pt x="2098" y="106"/>
                  </a:cubicBezTo>
                  <a:cubicBezTo>
                    <a:pt x="2068" y="167"/>
                    <a:pt x="2037" y="198"/>
                    <a:pt x="2007" y="289"/>
                  </a:cubicBezTo>
                  <a:cubicBezTo>
                    <a:pt x="2007" y="234"/>
                    <a:pt x="2003" y="219"/>
                    <a:pt x="1998" y="219"/>
                  </a:cubicBezTo>
                  <a:cubicBezTo>
                    <a:pt x="1992" y="219"/>
                    <a:pt x="1984" y="243"/>
                    <a:pt x="1979" y="243"/>
                  </a:cubicBezTo>
                  <a:cubicBezTo>
                    <a:pt x="1978" y="243"/>
                    <a:pt x="1977" y="239"/>
                    <a:pt x="1977" y="228"/>
                  </a:cubicBezTo>
                  <a:lnTo>
                    <a:pt x="1977" y="289"/>
                  </a:lnTo>
                  <a:cubicBezTo>
                    <a:pt x="1977" y="258"/>
                    <a:pt x="1946" y="228"/>
                    <a:pt x="1946" y="198"/>
                  </a:cubicBezTo>
                  <a:lnTo>
                    <a:pt x="1946" y="258"/>
                  </a:lnTo>
                  <a:lnTo>
                    <a:pt x="1916" y="198"/>
                  </a:lnTo>
                  <a:cubicBezTo>
                    <a:pt x="1901" y="198"/>
                    <a:pt x="1885" y="213"/>
                    <a:pt x="1870" y="213"/>
                  </a:cubicBezTo>
                  <a:cubicBezTo>
                    <a:pt x="1855" y="213"/>
                    <a:pt x="1840" y="198"/>
                    <a:pt x="1825" y="137"/>
                  </a:cubicBezTo>
                  <a:cubicBezTo>
                    <a:pt x="1786" y="195"/>
                    <a:pt x="1735" y="216"/>
                    <a:pt x="1680" y="216"/>
                  </a:cubicBezTo>
                  <a:cubicBezTo>
                    <a:pt x="1648" y="216"/>
                    <a:pt x="1615" y="209"/>
                    <a:pt x="1581" y="198"/>
                  </a:cubicBezTo>
                  <a:cubicBezTo>
                    <a:pt x="1581" y="258"/>
                    <a:pt x="1551" y="258"/>
                    <a:pt x="1551" y="258"/>
                  </a:cubicBezTo>
                  <a:lnTo>
                    <a:pt x="1521" y="198"/>
                  </a:lnTo>
                  <a:cubicBezTo>
                    <a:pt x="1498" y="221"/>
                    <a:pt x="1492" y="279"/>
                    <a:pt x="1477" y="279"/>
                  </a:cubicBezTo>
                  <a:cubicBezTo>
                    <a:pt x="1473" y="279"/>
                    <a:pt x="1467" y="273"/>
                    <a:pt x="1460" y="258"/>
                  </a:cubicBezTo>
                  <a:cubicBezTo>
                    <a:pt x="1460" y="258"/>
                    <a:pt x="1452" y="251"/>
                    <a:pt x="1441" y="251"/>
                  </a:cubicBezTo>
                  <a:cubicBezTo>
                    <a:pt x="1430" y="251"/>
                    <a:pt x="1414" y="258"/>
                    <a:pt x="1399" y="289"/>
                  </a:cubicBezTo>
                  <a:cubicBezTo>
                    <a:pt x="1399" y="289"/>
                    <a:pt x="1369" y="258"/>
                    <a:pt x="1369" y="198"/>
                  </a:cubicBezTo>
                  <a:cubicBezTo>
                    <a:pt x="1369" y="232"/>
                    <a:pt x="1366" y="245"/>
                    <a:pt x="1363" y="245"/>
                  </a:cubicBezTo>
                  <a:cubicBezTo>
                    <a:pt x="1354" y="245"/>
                    <a:pt x="1338" y="167"/>
                    <a:pt x="1338" y="167"/>
                  </a:cubicBezTo>
                  <a:cubicBezTo>
                    <a:pt x="1338" y="167"/>
                    <a:pt x="1202" y="144"/>
                    <a:pt x="1018" y="144"/>
                  </a:cubicBezTo>
                  <a:cubicBezTo>
                    <a:pt x="680" y="144"/>
                    <a:pt x="180" y="221"/>
                    <a:pt x="62" y="653"/>
                  </a:cubicBezTo>
                  <a:cubicBezTo>
                    <a:pt x="62" y="714"/>
                    <a:pt x="31" y="775"/>
                    <a:pt x="62" y="836"/>
                  </a:cubicBezTo>
                  <a:cubicBezTo>
                    <a:pt x="58" y="839"/>
                    <a:pt x="55" y="841"/>
                    <a:pt x="51" y="841"/>
                  </a:cubicBezTo>
                  <a:cubicBezTo>
                    <a:pt x="31" y="841"/>
                    <a:pt x="12" y="788"/>
                    <a:pt x="4" y="788"/>
                  </a:cubicBezTo>
                  <a:cubicBezTo>
                    <a:pt x="2" y="788"/>
                    <a:pt x="1" y="793"/>
                    <a:pt x="1" y="805"/>
                  </a:cubicBezTo>
                  <a:cubicBezTo>
                    <a:pt x="31" y="866"/>
                    <a:pt x="31" y="988"/>
                    <a:pt x="62" y="1049"/>
                  </a:cubicBezTo>
                  <a:lnTo>
                    <a:pt x="62" y="988"/>
                  </a:lnTo>
                  <a:cubicBezTo>
                    <a:pt x="62" y="988"/>
                    <a:pt x="92" y="1018"/>
                    <a:pt x="92" y="1049"/>
                  </a:cubicBezTo>
                  <a:cubicBezTo>
                    <a:pt x="92" y="1023"/>
                    <a:pt x="92" y="913"/>
                    <a:pt x="110" y="913"/>
                  </a:cubicBezTo>
                  <a:cubicBezTo>
                    <a:pt x="113" y="913"/>
                    <a:pt x="118" y="917"/>
                    <a:pt x="123" y="927"/>
                  </a:cubicBezTo>
                  <a:cubicBezTo>
                    <a:pt x="153" y="927"/>
                    <a:pt x="153" y="988"/>
                    <a:pt x="153" y="1018"/>
                  </a:cubicBezTo>
                  <a:lnTo>
                    <a:pt x="153" y="1079"/>
                  </a:lnTo>
                  <a:cubicBezTo>
                    <a:pt x="153" y="1079"/>
                    <a:pt x="153" y="1093"/>
                    <a:pt x="156" y="1110"/>
                  </a:cubicBezTo>
                  <a:lnTo>
                    <a:pt x="156" y="1110"/>
                  </a:lnTo>
                  <a:cubicBezTo>
                    <a:pt x="148" y="1099"/>
                    <a:pt x="135" y="1079"/>
                    <a:pt x="153" y="1079"/>
                  </a:cubicBezTo>
                  <a:cubicBezTo>
                    <a:pt x="153" y="1067"/>
                    <a:pt x="152" y="1062"/>
                    <a:pt x="150" y="1062"/>
                  </a:cubicBezTo>
                  <a:cubicBezTo>
                    <a:pt x="144" y="1062"/>
                    <a:pt x="133" y="1114"/>
                    <a:pt x="145" y="1114"/>
                  </a:cubicBezTo>
                  <a:cubicBezTo>
                    <a:pt x="147" y="1114"/>
                    <a:pt x="149" y="1113"/>
                    <a:pt x="153" y="1109"/>
                  </a:cubicBezTo>
                  <a:cubicBezTo>
                    <a:pt x="154" y="1111"/>
                    <a:pt x="156" y="1112"/>
                    <a:pt x="157" y="1113"/>
                  </a:cubicBezTo>
                  <a:lnTo>
                    <a:pt x="157" y="1113"/>
                  </a:lnTo>
                  <a:cubicBezTo>
                    <a:pt x="160" y="1132"/>
                    <a:pt x="168" y="1155"/>
                    <a:pt x="183" y="1170"/>
                  </a:cubicBezTo>
                  <a:cubicBezTo>
                    <a:pt x="183" y="1185"/>
                    <a:pt x="183" y="1185"/>
                    <a:pt x="183" y="1185"/>
                  </a:cubicBezTo>
                  <a:cubicBezTo>
                    <a:pt x="183" y="1185"/>
                    <a:pt x="183" y="1185"/>
                    <a:pt x="183" y="1201"/>
                  </a:cubicBezTo>
                  <a:lnTo>
                    <a:pt x="214" y="1140"/>
                  </a:lnTo>
                  <a:cubicBezTo>
                    <a:pt x="222" y="1183"/>
                    <a:pt x="229" y="1197"/>
                    <a:pt x="234" y="1197"/>
                  </a:cubicBezTo>
                  <a:cubicBezTo>
                    <a:pt x="242" y="1197"/>
                    <a:pt x="248" y="1161"/>
                    <a:pt x="257" y="1161"/>
                  </a:cubicBezTo>
                  <a:cubicBezTo>
                    <a:pt x="261" y="1161"/>
                    <a:pt x="267" y="1171"/>
                    <a:pt x="274" y="1201"/>
                  </a:cubicBezTo>
                  <a:cubicBezTo>
                    <a:pt x="244" y="1231"/>
                    <a:pt x="274" y="1261"/>
                    <a:pt x="274" y="1292"/>
                  </a:cubicBezTo>
                  <a:lnTo>
                    <a:pt x="335" y="1292"/>
                  </a:lnTo>
                  <a:cubicBezTo>
                    <a:pt x="335" y="1299"/>
                    <a:pt x="337" y="1301"/>
                    <a:pt x="340" y="1301"/>
                  </a:cubicBezTo>
                  <a:cubicBezTo>
                    <a:pt x="344" y="1301"/>
                    <a:pt x="349" y="1299"/>
                    <a:pt x="354" y="1299"/>
                  </a:cubicBezTo>
                  <a:cubicBezTo>
                    <a:pt x="366" y="1299"/>
                    <a:pt x="381" y="1307"/>
                    <a:pt x="396" y="1353"/>
                  </a:cubicBezTo>
                  <a:cubicBezTo>
                    <a:pt x="401" y="1363"/>
                    <a:pt x="405" y="1367"/>
                    <a:pt x="407" y="1367"/>
                  </a:cubicBezTo>
                  <a:cubicBezTo>
                    <a:pt x="417" y="1367"/>
                    <a:pt x="405" y="1288"/>
                    <a:pt x="419" y="1288"/>
                  </a:cubicBezTo>
                  <a:cubicBezTo>
                    <a:pt x="421" y="1288"/>
                    <a:pt x="424" y="1289"/>
                    <a:pt x="426" y="1292"/>
                  </a:cubicBezTo>
                  <a:cubicBezTo>
                    <a:pt x="426" y="1353"/>
                    <a:pt x="396" y="1322"/>
                    <a:pt x="426" y="1353"/>
                  </a:cubicBezTo>
                  <a:lnTo>
                    <a:pt x="457" y="1353"/>
                  </a:lnTo>
                  <a:cubicBezTo>
                    <a:pt x="457" y="1383"/>
                    <a:pt x="457" y="1413"/>
                    <a:pt x="457" y="1413"/>
                  </a:cubicBezTo>
                  <a:cubicBezTo>
                    <a:pt x="539" y="1468"/>
                    <a:pt x="597" y="1696"/>
                    <a:pt x="674" y="1696"/>
                  </a:cubicBezTo>
                  <a:cubicBezTo>
                    <a:pt x="682" y="1696"/>
                    <a:pt x="691" y="1693"/>
                    <a:pt x="700" y="1687"/>
                  </a:cubicBezTo>
                  <a:cubicBezTo>
                    <a:pt x="700" y="1748"/>
                    <a:pt x="700" y="1717"/>
                    <a:pt x="700" y="1748"/>
                  </a:cubicBezTo>
                  <a:cubicBezTo>
                    <a:pt x="705" y="1733"/>
                    <a:pt x="710" y="1727"/>
                    <a:pt x="717" y="1727"/>
                  </a:cubicBezTo>
                  <a:cubicBezTo>
                    <a:pt x="747" y="1727"/>
                    <a:pt x="789" y="1872"/>
                    <a:pt x="816" y="1872"/>
                  </a:cubicBezTo>
                  <a:cubicBezTo>
                    <a:pt x="818" y="1872"/>
                    <a:pt x="820" y="1871"/>
                    <a:pt x="822" y="1869"/>
                  </a:cubicBezTo>
                  <a:lnTo>
                    <a:pt x="822" y="1808"/>
                  </a:lnTo>
                  <a:cubicBezTo>
                    <a:pt x="867" y="1900"/>
                    <a:pt x="913" y="1915"/>
                    <a:pt x="955" y="1915"/>
                  </a:cubicBezTo>
                  <a:cubicBezTo>
                    <a:pt x="975" y="1915"/>
                    <a:pt x="995" y="1911"/>
                    <a:pt x="1014" y="1911"/>
                  </a:cubicBezTo>
                  <a:cubicBezTo>
                    <a:pt x="1032" y="1911"/>
                    <a:pt x="1050" y="1915"/>
                    <a:pt x="1065" y="1930"/>
                  </a:cubicBezTo>
                  <a:lnTo>
                    <a:pt x="1065" y="1900"/>
                  </a:lnTo>
                  <a:cubicBezTo>
                    <a:pt x="1065" y="1839"/>
                    <a:pt x="1095" y="1839"/>
                    <a:pt x="1095" y="1808"/>
                  </a:cubicBezTo>
                  <a:cubicBezTo>
                    <a:pt x="1095" y="1816"/>
                    <a:pt x="1095" y="1827"/>
                    <a:pt x="1096" y="1840"/>
                  </a:cubicBezTo>
                  <a:lnTo>
                    <a:pt x="1096" y="1840"/>
                  </a:lnTo>
                  <a:cubicBezTo>
                    <a:pt x="1095" y="1839"/>
                    <a:pt x="1095" y="1839"/>
                    <a:pt x="1095" y="1839"/>
                  </a:cubicBezTo>
                  <a:lnTo>
                    <a:pt x="1095" y="1839"/>
                  </a:lnTo>
                  <a:cubicBezTo>
                    <a:pt x="1095" y="1842"/>
                    <a:pt x="1095" y="1844"/>
                    <a:pt x="1096" y="1847"/>
                  </a:cubicBezTo>
                  <a:lnTo>
                    <a:pt x="1096" y="1847"/>
                  </a:lnTo>
                  <a:cubicBezTo>
                    <a:pt x="1096" y="1844"/>
                    <a:pt x="1096" y="1842"/>
                    <a:pt x="1096" y="1840"/>
                  </a:cubicBezTo>
                  <a:lnTo>
                    <a:pt x="1096" y="1840"/>
                  </a:lnTo>
                  <a:cubicBezTo>
                    <a:pt x="1187" y="1960"/>
                    <a:pt x="1338" y="1930"/>
                    <a:pt x="1430" y="1960"/>
                  </a:cubicBezTo>
                  <a:cubicBezTo>
                    <a:pt x="1452" y="1956"/>
                    <a:pt x="1476" y="1954"/>
                    <a:pt x="1500" y="1954"/>
                  </a:cubicBezTo>
                  <a:cubicBezTo>
                    <a:pt x="1594" y="1954"/>
                    <a:pt x="1695" y="1982"/>
                    <a:pt x="1791" y="1982"/>
                  </a:cubicBezTo>
                  <a:cubicBezTo>
                    <a:pt x="1834" y="1982"/>
                    <a:pt x="1876" y="1976"/>
                    <a:pt x="1916" y="1960"/>
                  </a:cubicBezTo>
                  <a:cubicBezTo>
                    <a:pt x="1889" y="1960"/>
                    <a:pt x="1886" y="1864"/>
                    <a:pt x="1907" y="1864"/>
                  </a:cubicBezTo>
                  <a:cubicBezTo>
                    <a:pt x="1909" y="1864"/>
                    <a:pt x="1912" y="1866"/>
                    <a:pt x="1916" y="1869"/>
                  </a:cubicBezTo>
                  <a:cubicBezTo>
                    <a:pt x="1935" y="1935"/>
                    <a:pt x="1947" y="1954"/>
                    <a:pt x="1958" y="1954"/>
                  </a:cubicBezTo>
                  <a:cubicBezTo>
                    <a:pt x="1974" y="1954"/>
                    <a:pt x="1985" y="1912"/>
                    <a:pt x="2002" y="1912"/>
                  </a:cubicBezTo>
                  <a:cubicBezTo>
                    <a:pt x="2012" y="1912"/>
                    <a:pt x="2023" y="1924"/>
                    <a:pt x="2037" y="1960"/>
                  </a:cubicBezTo>
                  <a:cubicBezTo>
                    <a:pt x="2052" y="1951"/>
                    <a:pt x="2066" y="1947"/>
                    <a:pt x="2080" y="1947"/>
                  </a:cubicBezTo>
                  <a:cubicBezTo>
                    <a:pt x="2124" y="1947"/>
                    <a:pt x="2167" y="1983"/>
                    <a:pt x="2206" y="1983"/>
                  </a:cubicBezTo>
                  <a:cubicBezTo>
                    <a:pt x="2234" y="1983"/>
                    <a:pt x="2259" y="1964"/>
                    <a:pt x="2281" y="1900"/>
                  </a:cubicBezTo>
                  <a:lnTo>
                    <a:pt x="2281" y="1960"/>
                  </a:lnTo>
                  <a:cubicBezTo>
                    <a:pt x="2287" y="1967"/>
                    <a:pt x="2292" y="1969"/>
                    <a:pt x="2295" y="1969"/>
                  </a:cubicBezTo>
                  <a:cubicBezTo>
                    <a:pt x="2311" y="1969"/>
                    <a:pt x="2311" y="1930"/>
                    <a:pt x="2311" y="1930"/>
                  </a:cubicBezTo>
                  <a:lnTo>
                    <a:pt x="2311" y="1960"/>
                  </a:lnTo>
                  <a:cubicBezTo>
                    <a:pt x="2335" y="1960"/>
                    <a:pt x="2360" y="1922"/>
                    <a:pt x="2384" y="1922"/>
                  </a:cubicBezTo>
                  <a:cubicBezTo>
                    <a:pt x="2390" y="1922"/>
                    <a:pt x="2396" y="1924"/>
                    <a:pt x="2402" y="1930"/>
                  </a:cubicBezTo>
                  <a:lnTo>
                    <a:pt x="2402" y="1869"/>
                  </a:lnTo>
                  <a:cubicBezTo>
                    <a:pt x="2422" y="1869"/>
                    <a:pt x="2416" y="1896"/>
                    <a:pt x="2418" y="1896"/>
                  </a:cubicBezTo>
                  <a:cubicBezTo>
                    <a:pt x="2419" y="1896"/>
                    <a:pt x="2422" y="1890"/>
                    <a:pt x="2433" y="1869"/>
                  </a:cubicBezTo>
                  <a:lnTo>
                    <a:pt x="2433" y="1839"/>
                  </a:lnTo>
                  <a:cubicBezTo>
                    <a:pt x="2444" y="1884"/>
                    <a:pt x="2455" y="1896"/>
                    <a:pt x="2466" y="1896"/>
                  </a:cubicBezTo>
                  <a:cubicBezTo>
                    <a:pt x="2479" y="1896"/>
                    <a:pt x="2491" y="1881"/>
                    <a:pt x="2503" y="1881"/>
                  </a:cubicBezTo>
                  <a:cubicBezTo>
                    <a:pt x="2510" y="1881"/>
                    <a:pt x="2517" y="1886"/>
                    <a:pt x="2524" y="1900"/>
                  </a:cubicBezTo>
                  <a:cubicBezTo>
                    <a:pt x="2554" y="1869"/>
                    <a:pt x="2585" y="1839"/>
                    <a:pt x="2615" y="1839"/>
                  </a:cubicBezTo>
                  <a:cubicBezTo>
                    <a:pt x="2615" y="1900"/>
                    <a:pt x="2676" y="1900"/>
                    <a:pt x="2706" y="1930"/>
                  </a:cubicBezTo>
                  <a:cubicBezTo>
                    <a:pt x="2767" y="1900"/>
                    <a:pt x="2828" y="1900"/>
                    <a:pt x="2889" y="1900"/>
                  </a:cubicBezTo>
                  <a:lnTo>
                    <a:pt x="2889" y="1839"/>
                  </a:lnTo>
                  <a:lnTo>
                    <a:pt x="2919" y="1808"/>
                  </a:lnTo>
                  <a:cubicBezTo>
                    <a:pt x="2919" y="1839"/>
                    <a:pt x="2919" y="1839"/>
                    <a:pt x="2919" y="1839"/>
                  </a:cubicBezTo>
                  <a:cubicBezTo>
                    <a:pt x="2919" y="1866"/>
                    <a:pt x="2922" y="1874"/>
                    <a:pt x="2926" y="1874"/>
                  </a:cubicBezTo>
                  <a:cubicBezTo>
                    <a:pt x="2930" y="1874"/>
                    <a:pt x="2936" y="1867"/>
                    <a:pt x="2943" y="1861"/>
                  </a:cubicBezTo>
                  <a:lnTo>
                    <a:pt x="2943" y="1861"/>
                  </a:lnTo>
                  <a:cubicBezTo>
                    <a:pt x="2945" y="1864"/>
                    <a:pt x="2947" y="1867"/>
                    <a:pt x="2949" y="1869"/>
                  </a:cubicBezTo>
                  <a:cubicBezTo>
                    <a:pt x="2949" y="1869"/>
                    <a:pt x="2949" y="1862"/>
                    <a:pt x="2951" y="1855"/>
                  </a:cubicBezTo>
                  <a:lnTo>
                    <a:pt x="2951" y="1855"/>
                  </a:lnTo>
                  <a:cubicBezTo>
                    <a:pt x="2948" y="1856"/>
                    <a:pt x="2945" y="1859"/>
                    <a:pt x="2943" y="1861"/>
                  </a:cubicBezTo>
                  <a:lnTo>
                    <a:pt x="2943" y="1861"/>
                  </a:lnTo>
                  <a:cubicBezTo>
                    <a:pt x="2923" y="1831"/>
                    <a:pt x="2921" y="1772"/>
                    <a:pt x="2938" y="1772"/>
                  </a:cubicBezTo>
                  <a:cubicBezTo>
                    <a:pt x="2941" y="1772"/>
                    <a:pt x="2945" y="1774"/>
                    <a:pt x="2949" y="1778"/>
                  </a:cubicBezTo>
                  <a:lnTo>
                    <a:pt x="2949" y="1808"/>
                  </a:lnTo>
                  <a:lnTo>
                    <a:pt x="2980" y="1778"/>
                  </a:lnTo>
                  <a:cubicBezTo>
                    <a:pt x="2980" y="1839"/>
                    <a:pt x="2980" y="1869"/>
                    <a:pt x="2980" y="1930"/>
                  </a:cubicBezTo>
                  <a:cubicBezTo>
                    <a:pt x="3034" y="1903"/>
                    <a:pt x="3064" y="1804"/>
                    <a:pt x="3113" y="1804"/>
                  </a:cubicBezTo>
                  <a:cubicBezTo>
                    <a:pt x="3119" y="1804"/>
                    <a:pt x="3125" y="1805"/>
                    <a:pt x="3132" y="1808"/>
                  </a:cubicBezTo>
                  <a:cubicBezTo>
                    <a:pt x="3132" y="1829"/>
                    <a:pt x="3138" y="1832"/>
                    <a:pt x="3147" y="1832"/>
                  </a:cubicBezTo>
                  <a:cubicBezTo>
                    <a:pt x="3152" y="1832"/>
                    <a:pt x="3157" y="1831"/>
                    <a:pt x="3162" y="1831"/>
                  </a:cubicBezTo>
                  <a:cubicBezTo>
                    <a:pt x="3177" y="1831"/>
                    <a:pt x="3192" y="1839"/>
                    <a:pt x="3192" y="1900"/>
                  </a:cubicBezTo>
                  <a:cubicBezTo>
                    <a:pt x="3223" y="1869"/>
                    <a:pt x="3162" y="1808"/>
                    <a:pt x="3192" y="1717"/>
                  </a:cubicBezTo>
                  <a:lnTo>
                    <a:pt x="3192" y="1717"/>
                  </a:lnTo>
                  <a:cubicBezTo>
                    <a:pt x="3192" y="1723"/>
                    <a:pt x="3192" y="1733"/>
                    <a:pt x="3192" y="1748"/>
                  </a:cubicBezTo>
                  <a:cubicBezTo>
                    <a:pt x="3192" y="1778"/>
                    <a:pt x="3223" y="1808"/>
                    <a:pt x="3223" y="1839"/>
                  </a:cubicBezTo>
                  <a:cubicBezTo>
                    <a:pt x="3234" y="1828"/>
                    <a:pt x="3243" y="1824"/>
                    <a:pt x="3252" y="1824"/>
                  </a:cubicBezTo>
                  <a:cubicBezTo>
                    <a:pt x="3283" y="1824"/>
                    <a:pt x="3306" y="1869"/>
                    <a:pt x="3335" y="1869"/>
                  </a:cubicBezTo>
                  <a:cubicBezTo>
                    <a:pt x="3347" y="1869"/>
                    <a:pt x="3360" y="1861"/>
                    <a:pt x="3375" y="1839"/>
                  </a:cubicBezTo>
                  <a:cubicBezTo>
                    <a:pt x="3375" y="1808"/>
                    <a:pt x="3344" y="1839"/>
                    <a:pt x="3344" y="1778"/>
                  </a:cubicBezTo>
                  <a:cubicBezTo>
                    <a:pt x="3350" y="1768"/>
                    <a:pt x="3354" y="1763"/>
                    <a:pt x="3358" y="1763"/>
                  </a:cubicBezTo>
                  <a:cubicBezTo>
                    <a:pt x="3373" y="1763"/>
                    <a:pt x="3381" y="1823"/>
                    <a:pt x="3409" y="1823"/>
                  </a:cubicBezTo>
                  <a:cubicBezTo>
                    <a:pt x="3415" y="1823"/>
                    <a:pt x="3423" y="1820"/>
                    <a:pt x="3431" y="1813"/>
                  </a:cubicBezTo>
                  <a:lnTo>
                    <a:pt x="3431" y="1813"/>
                  </a:lnTo>
                  <a:cubicBezTo>
                    <a:pt x="3425" y="1825"/>
                    <a:pt x="3417" y="1845"/>
                    <a:pt x="3405" y="1869"/>
                  </a:cubicBezTo>
                  <a:lnTo>
                    <a:pt x="3436" y="1808"/>
                  </a:lnTo>
                  <a:lnTo>
                    <a:pt x="3436" y="1808"/>
                  </a:lnTo>
                  <a:cubicBezTo>
                    <a:pt x="3434" y="1810"/>
                    <a:pt x="3433" y="1811"/>
                    <a:pt x="3431" y="1813"/>
                  </a:cubicBezTo>
                  <a:lnTo>
                    <a:pt x="3431" y="1813"/>
                  </a:lnTo>
                  <a:cubicBezTo>
                    <a:pt x="3436" y="1802"/>
                    <a:pt x="3441" y="1797"/>
                    <a:pt x="3447" y="1797"/>
                  </a:cubicBezTo>
                  <a:cubicBezTo>
                    <a:pt x="3452" y="1797"/>
                    <a:pt x="3458" y="1800"/>
                    <a:pt x="3466" y="1808"/>
                  </a:cubicBezTo>
                  <a:cubicBezTo>
                    <a:pt x="3466" y="1900"/>
                    <a:pt x="3436" y="1869"/>
                    <a:pt x="3436" y="1900"/>
                  </a:cubicBezTo>
                  <a:cubicBezTo>
                    <a:pt x="3466" y="1900"/>
                    <a:pt x="3496" y="1900"/>
                    <a:pt x="3466" y="1839"/>
                  </a:cubicBezTo>
                  <a:cubicBezTo>
                    <a:pt x="3472" y="1833"/>
                    <a:pt x="3477" y="1830"/>
                    <a:pt x="3481" y="1830"/>
                  </a:cubicBezTo>
                  <a:cubicBezTo>
                    <a:pt x="3496" y="1830"/>
                    <a:pt x="3496" y="1869"/>
                    <a:pt x="3496" y="1869"/>
                  </a:cubicBezTo>
                  <a:cubicBezTo>
                    <a:pt x="3496" y="1869"/>
                    <a:pt x="3496" y="1839"/>
                    <a:pt x="3496" y="1808"/>
                  </a:cubicBezTo>
                  <a:cubicBezTo>
                    <a:pt x="3527" y="1839"/>
                    <a:pt x="3557" y="1839"/>
                    <a:pt x="3588" y="1839"/>
                  </a:cubicBezTo>
                  <a:cubicBezTo>
                    <a:pt x="3588" y="1869"/>
                    <a:pt x="3588" y="1869"/>
                    <a:pt x="3588" y="1900"/>
                  </a:cubicBezTo>
                  <a:cubicBezTo>
                    <a:pt x="3595" y="1878"/>
                    <a:pt x="3600" y="1870"/>
                    <a:pt x="3605" y="1870"/>
                  </a:cubicBezTo>
                  <a:cubicBezTo>
                    <a:pt x="3618" y="1870"/>
                    <a:pt x="3624" y="1934"/>
                    <a:pt x="3641" y="1934"/>
                  </a:cubicBezTo>
                  <a:cubicBezTo>
                    <a:pt x="3643" y="1934"/>
                    <a:pt x="3646" y="1933"/>
                    <a:pt x="3648" y="1930"/>
                  </a:cubicBezTo>
                  <a:cubicBezTo>
                    <a:pt x="3740" y="1900"/>
                    <a:pt x="3861" y="1808"/>
                    <a:pt x="3952" y="1808"/>
                  </a:cubicBezTo>
                  <a:cubicBezTo>
                    <a:pt x="3952" y="1717"/>
                    <a:pt x="3983" y="1717"/>
                    <a:pt x="4013" y="1687"/>
                  </a:cubicBezTo>
                  <a:lnTo>
                    <a:pt x="4013" y="1839"/>
                  </a:lnTo>
                  <a:lnTo>
                    <a:pt x="4044" y="1778"/>
                  </a:lnTo>
                  <a:lnTo>
                    <a:pt x="4044" y="1778"/>
                  </a:lnTo>
                  <a:cubicBezTo>
                    <a:pt x="4044" y="1808"/>
                    <a:pt x="4013" y="1808"/>
                    <a:pt x="4044" y="1839"/>
                  </a:cubicBezTo>
                  <a:lnTo>
                    <a:pt x="4044" y="1778"/>
                  </a:lnTo>
                  <a:cubicBezTo>
                    <a:pt x="4044" y="1808"/>
                    <a:pt x="4104" y="1808"/>
                    <a:pt x="4074" y="1900"/>
                  </a:cubicBezTo>
                  <a:lnTo>
                    <a:pt x="4165" y="1900"/>
                  </a:lnTo>
                  <a:cubicBezTo>
                    <a:pt x="4192" y="1900"/>
                    <a:pt x="4171" y="1804"/>
                    <a:pt x="4187" y="1804"/>
                  </a:cubicBezTo>
                  <a:cubicBezTo>
                    <a:pt x="4190" y="1804"/>
                    <a:pt x="4192" y="1805"/>
                    <a:pt x="4196" y="1808"/>
                  </a:cubicBezTo>
                  <a:cubicBezTo>
                    <a:pt x="4196" y="1839"/>
                    <a:pt x="4196" y="1839"/>
                    <a:pt x="4196" y="1869"/>
                  </a:cubicBezTo>
                  <a:cubicBezTo>
                    <a:pt x="4203" y="1880"/>
                    <a:pt x="4209" y="1885"/>
                    <a:pt x="4215" y="1885"/>
                  </a:cubicBezTo>
                  <a:cubicBezTo>
                    <a:pt x="4253" y="1885"/>
                    <a:pt x="4262" y="1679"/>
                    <a:pt x="4303" y="1679"/>
                  </a:cubicBezTo>
                  <a:cubicBezTo>
                    <a:pt x="4307" y="1679"/>
                    <a:pt x="4312" y="1682"/>
                    <a:pt x="4317" y="1687"/>
                  </a:cubicBezTo>
                  <a:lnTo>
                    <a:pt x="4317" y="1717"/>
                  </a:lnTo>
                  <a:cubicBezTo>
                    <a:pt x="4317" y="1687"/>
                    <a:pt x="4348" y="1687"/>
                    <a:pt x="4348" y="1657"/>
                  </a:cubicBezTo>
                  <a:cubicBezTo>
                    <a:pt x="4340" y="1625"/>
                    <a:pt x="4336" y="1614"/>
                    <a:pt x="4334" y="1614"/>
                  </a:cubicBezTo>
                  <a:lnTo>
                    <a:pt x="4334" y="1614"/>
                  </a:lnTo>
                  <a:cubicBezTo>
                    <a:pt x="4330" y="1614"/>
                    <a:pt x="4336" y="1669"/>
                    <a:pt x="4327" y="1669"/>
                  </a:cubicBezTo>
                  <a:cubicBezTo>
                    <a:pt x="4325" y="1669"/>
                    <a:pt x="4322" y="1666"/>
                    <a:pt x="4317" y="1657"/>
                  </a:cubicBezTo>
                  <a:cubicBezTo>
                    <a:pt x="4317" y="1565"/>
                    <a:pt x="4348" y="1596"/>
                    <a:pt x="4317" y="1505"/>
                  </a:cubicBezTo>
                  <a:lnTo>
                    <a:pt x="4317" y="1505"/>
                  </a:lnTo>
                  <a:cubicBezTo>
                    <a:pt x="4327" y="1525"/>
                    <a:pt x="4334" y="1532"/>
                    <a:pt x="4340" y="1532"/>
                  </a:cubicBezTo>
                  <a:cubicBezTo>
                    <a:pt x="4351" y="1532"/>
                    <a:pt x="4358" y="1505"/>
                    <a:pt x="4378" y="1505"/>
                  </a:cubicBezTo>
                  <a:cubicBezTo>
                    <a:pt x="4378" y="1565"/>
                    <a:pt x="4408" y="1505"/>
                    <a:pt x="4439" y="1596"/>
                  </a:cubicBezTo>
                  <a:cubicBezTo>
                    <a:pt x="4439" y="1565"/>
                    <a:pt x="4439" y="1444"/>
                    <a:pt x="4469" y="1444"/>
                  </a:cubicBezTo>
                  <a:cubicBezTo>
                    <a:pt x="4499" y="1535"/>
                    <a:pt x="4469" y="1535"/>
                    <a:pt x="4499" y="1565"/>
                  </a:cubicBezTo>
                  <a:lnTo>
                    <a:pt x="4499" y="1505"/>
                  </a:lnTo>
                  <a:cubicBezTo>
                    <a:pt x="4530" y="1505"/>
                    <a:pt x="4530" y="1505"/>
                    <a:pt x="4530" y="1535"/>
                  </a:cubicBezTo>
                  <a:cubicBezTo>
                    <a:pt x="4530" y="1535"/>
                    <a:pt x="4530" y="1496"/>
                    <a:pt x="4545" y="1496"/>
                  </a:cubicBezTo>
                  <a:cubicBezTo>
                    <a:pt x="4549" y="1496"/>
                    <a:pt x="4554" y="1498"/>
                    <a:pt x="4560" y="1505"/>
                  </a:cubicBezTo>
                  <a:lnTo>
                    <a:pt x="4560" y="1565"/>
                  </a:lnTo>
                  <a:cubicBezTo>
                    <a:pt x="4560" y="1535"/>
                    <a:pt x="4560" y="1535"/>
                    <a:pt x="4591" y="1535"/>
                  </a:cubicBezTo>
                  <a:cubicBezTo>
                    <a:pt x="4591" y="1550"/>
                    <a:pt x="4591" y="1560"/>
                    <a:pt x="4591" y="1565"/>
                  </a:cubicBezTo>
                  <a:cubicBezTo>
                    <a:pt x="4591" y="1590"/>
                    <a:pt x="4591" y="1599"/>
                    <a:pt x="4591" y="1599"/>
                  </a:cubicBezTo>
                  <a:cubicBezTo>
                    <a:pt x="4593" y="1599"/>
                    <a:pt x="4599" y="1535"/>
                    <a:pt x="4621" y="1535"/>
                  </a:cubicBezTo>
                  <a:cubicBezTo>
                    <a:pt x="4621" y="1505"/>
                    <a:pt x="4591" y="1505"/>
                    <a:pt x="4591" y="1444"/>
                  </a:cubicBezTo>
                  <a:cubicBezTo>
                    <a:pt x="4611" y="1444"/>
                    <a:pt x="4618" y="1403"/>
                    <a:pt x="4620" y="1403"/>
                  </a:cubicBezTo>
                  <a:cubicBezTo>
                    <a:pt x="4621" y="1403"/>
                    <a:pt x="4621" y="1413"/>
                    <a:pt x="4621" y="1444"/>
                  </a:cubicBezTo>
                  <a:lnTo>
                    <a:pt x="4621" y="1474"/>
                  </a:lnTo>
                  <a:cubicBezTo>
                    <a:pt x="4643" y="1453"/>
                    <a:pt x="4634" y="1431"/>
                    <a:pt x="4637" y="1431"/>
                  </a:cubicBezTo>
                  <a:lnTo>
                    <a:pt x="4637" y="1431"/>
                  </a:lnTo>
                  <a:cubicBezTo>
                    <a:pt x="4639" y="1431"/>
                    <a:pt x="4643" y="1435"/>
                    <a:pt x="4651" y="1444"/>
                  </a:cubicBezTo>
                  <a:cubicBezTo>
                    <a:pt x="4651" y="1444"/>
                    <a:pt x="4651" y="1444"/>
                    <a:pt x="4651" y="1474"/>
                  </a:cubicBezTo>
                  <a:cubicBezTo>
                    <a:pt x="4663" y="1438"/>
                    <a:pt x="4675" y="1426"/>
                    <a:pt x="4687" y="1426"/>
                  </a:cubicBezTo>
                  <a:cubicBezTo>
                    <a:pt x="4700" y="1426"/>
                    <a:pt x="4714" y="1441"/>
                    <a:pt x="4727" y="1457"/>
                  </a:cubicBezTo>
                  <a:lnTo>
                    <a:pt x="4727" y="1457"/>
                  </a:lnTo>
                  <a:cubicBezTo>
                    <a:pt x="4743" y="1433"/>
                    <a:pt x="4743" y="1413"/>
                    <a:pt x="4743" y="1413"/>
                  </a:cubicBezTo>
                  <a:cubicBezTo>
                    <a:pt x="4743" y="1387"/>
                    <a:pt x="4743" y="1360"/>
                    <a:pt x="4722" y="1312"/>
                  </a:cubicBezTo>
                  <a:lnTo>
                    <a:pt x="4722" y="1312"/>
                  </a:lnTo>
                  <a:cubicBezTo>
                    <a:pt x="4723" y="1314"/>
                    <a:pt x="4725" y="1315"/>
                    <a:pt x="4726" y="1315"/>
                  </a:cubicBezTo>
                  <a:cubicBezTo>
                    <a:pt x="4742" y="1315"/>
                    <a:pt x="4751" y="1220"/>
                    <a:pt x="4783" y="1220"/>
                  </a:cubicBezTo>
                  <a:cubicBezTo>
                    <a:pt x="4789" y="1220"/>
                    <a:pt x="4796" y="1223"/>
                    <a:pt x="4803" y="1231"/>
                  </a:cubicBezTo>
                  <a:cubicBezTo>
                    <a:pt x="4803" y="1256"/>
                    <a:pt x="4784" y="1300"/>
                    <a:pt x="4776" y="1300"/>
                  </a:cubicBezTo>
                  <a:cubicBezTo>
                    <a:pt x="4774" y="1300"/>
                    <a:pt x="4773" y="1298"/>
                    <a:pt x="4773" y="1292"/>
                  </a:cubicBezTo>
                  <a:cubicBezTo>
                    <a:pt x="4773" y="1383"/>
                    <a:pt x="4773" y="1474"/>
                    <a:pt x="4743" y="1505"/>
                  </a:cubicBezTo>
                  <a:cubicBezTo>
                    <a:pt x="4763" y="1505"/>
                    <a:pt x="4770" y="1491"/>
                    <a:pt x="4772" y="1491"/>
                  </a:cubicBezTo>
                  <a:cubicBezTo>
                    <a:pt x="4773" y="1491"/>
                    <a:pt x="4773" y="1494"/>
                    <a:pt x="4773" y="1505"/>
                  </a:cubicBezTo>
                  <a:lnTo>
                    <a:pt x="4773" y="1413"/>
                  </a:lnTo>
                  <a:lnTo>
                    <a:pt x="4803" y="1413"/>
                  </a:lnTo>
                  <a:cubicBezTo>
                    <a:pt x="4803" y="1353"/>
                    <a:pt x="4773" y="1322"/>
                    <a:pt x="4803" y="1292"/>
                  </a:cubicBezTo>
                  <a:cubicBezTo>
                    <a:pt x="4803" y="1305"/>
                    <a:pt x="4803" y="1340"/>
                    <a:pt x="4803" y="1353"/>
                  </a:cubicBezTo>
                  <a:cubicBezTo>
                    <a:pt x="4828" y="1303"/>
                    <a:pt x="4813" y="1253"/>
                    <a:pt x="4822" y="1253"/>
                  </a:cubicBezTo>
                  <a:lnTo>
                    <a:pt x="4822" y="1253"/>
                  </a:lnTo>
                  <a:cubicBezTo>
                    <a:pt x="4825" y="1253"/>
                    <a:pt x="4828" y="1256"/>
                    <a:pt x="4834" y="1261"/>
                  </a:cubicBezTo>
                  <a:cubicBezTo>
                    <a:pt x="4834" y="1292"/>
                    <a:pt x="4834" y="1292"/>
                    <a:pt x="4834" y="1292"/>
                  </a:cubicBezTo>
                  <a:cubicBezTo>
                    <a:pt x="4844" y="1302"/>
                    <a:pt x="4854" y="1302"/>
                    <a:pt x="4863" y="1302"/>
                  </a:cubicBezTo>
                  <a:lnTo>
                    <a:pt x="4863" y="1302"/>
                  </a:lnTo>
                  <a:cubicBezTo>
                    <a:pt x="4881" y="1302"/>
                    <a:pt x="4895" y="1302"/>
                    <a:pt x="4895" y="1383"/>
                  </a:cubicBezTo>
                  <a:cubicBezTo>
                    <a:pt x="4895" y="1394"/>
                    <a:pt x="4895" y="1404"/>
                    <a:pt x="4895" y="1413"/>
                  </a:cubicBezTo>
                  <a:cubicBezTo>
                    <a:pt x="4884" y="1444"/>
                    <a:pt x="4881" y="1450"/>
                    <a:pt x="4881" y="1450"/>
                  </a:cubicBezTo>
                  <a:cubicBezTo>
                    <a:pt x="4881" y="1450"/>
                    <a:pt x="4883" y="1446"/>
                    <a:pt x="4886" y="1446"/>
                  </a:cubicBezTo>
                  <a:cubicBezTo>
                    <a:pt x="4890" y="1446"/>
                    <a:pt x="4895" y="1456"/>
                    <a:pt x="4895" y="1505"/>
                  </a:cubicBezTo>
                  <a:cubicBezTo>
                    <a:pt x="4895" y="1444"/>
                    <a:pt x="4925" y="1444"/>
                    <a:pt x="4925" y="1444"/>
                  </a:cubicBezTo>
                  <a:lnTo>
                    <a:pt x="4925" y="1383"/>
                  </a:lnTo>
                  <a:cubicBezTo>
                    <a:pt x="4932" y="1334"/>
                    <a:pt x="4936" y="1316"/>
                    <a:pt x="4938" y="1316"/>
                  </a:cubicBezTo>
                  <a:cubicBezTo>
                    <a:pt x="4946" y="1316"/>
                    <a:pt x="4940" y="1506"/>
                    <a:pt x="4979" y="1506"/>
                  </a:cubicBezTo>
                  <a:cubicBezTo>
                    <a:pt x="4981" y="1506"/>
                    <a:pt x="4983" y="1506"/>
                    <a:pt x="4986" y="1505"/>
                  </a:cubicBezTo>
                  <a:cubicBezTo>
                    <a:pt x="4986" y="1444"/>
                    <a:pt x="4955" y="1474"/>
                    <a:pt x="4986" y="1413"/>
                  </a:cubicBezTo>
                  <a:cubicBezTo>
                    <a:pt x="4986" y="1438"/>
                    <a:pt x="5006" y="1482"/>
                    <a:pt x="5013" y="1482"/>
                  </a:cubicBezTo>
                  <a:cubicBezTo>
                    <a:pt x="5015" y="1482"/>
                    <a:pt x="5016" y="1480"/>
                    <a:pt x="5016" y="1474"/>
                  </a:cubicBezTo>
                  <a:cubicBezTo>
                    <a:pt x="5047" y="1505"/>
                    <a:pt x="5047" y="1535"/>
                    <a:pt x="5047" y="1596"/>
                  </a:cubicBezTo>
                  <a:cubicBezTo>
                    <a:pt x="5051" y="1591"/>
                    <a:pt x="5056" y="1589"/>
                    <a:pt x="5061" y="1589"/>
                  </a:cubicBezTo>
                  <a:cubicBezTo>
                    <a:pt x="5075" y="1589"/>
                    <a:pt x="5089" y="1607"/>
                    <a:pt x="5097" y="1607"/>
                  </a:cubicBezTo>
                  <a:cubicBezTo>
                    <a:pt x="5104" y="1607"/>
                    <a:pt x="5107" y="1598"/>
                    <a:pt x="5107" y="1565"/>
                  </a:cubicBezTo>
                  <a:cubicBezTo>
                    <a:pt x="5102" y="1554"/>
                    <a:pt x="5098" y="1550"/>
                    <a:pt x="5096" y="1550"/>
                  </a:cubicBezTo>
                  <a:cubicBezTo>
                    <a:pt x="5089" y="1550"/>
                    <a:pt x="5091" y="1584"/>
                    <a:pt x="5081" y="1584"/>
                  </a:cubicBezTo>
                  <a:cubicBezTo>
                    <a:pt x="5075" y="1584"/>
                    <a:pt x="5065" y="1572"/>
                    <a:pt x="5047" y="1535"/>
                  </a:cubicBezTo>
                  <a:lnTo>
                    <a:pt x="5077" y="1474"/>
                  </a:lnTo>
                  <a:cubicBezTo>
                    <a:pt x="5077" y="1474"/>
                    <a:pt x="5091" y="1461"/>
                    <a:pt x="5109" y="1461"/>
                  </a:cubicBezTo>
                  <a:cubicBezTo>
                    <a:pt x="5118" y="1461"/>
                    <a:pt x="5128" y="1464"/>
                    <a:pt x="5138" y="1474"/>
                  </a:cubicBezTo>
                  <a:cubicBezTo>
                    <a:pt x="5107" y="1444"/>
                    <a:pt x="5107" y="1413"/>
                    <a:pt x="5107" y="1413"/>
                  </a:cubicBezTo>
                  <a:cubicBezTo>
                    <a:pt x="5134" y="1387"/>
                    <a:pt x="5160" y="1316"/>
                    <a:pt x="5186" y="1316"/>
                  </a:cubicBezTo>
                  <a:cubicBezTo>
                    <a:pt x="5190" y="1316"/>
                    <a:pt x="5194" y="1318"/>
                    <a:pt x="5199" y="1322"/>
                  </a:cubicBezTo>
                  <a:cubicBezTo>
                    <a:pt x="5199" y="1383"/>
                    <a:pt x="5168" y="1383"/>
                    <a:pt x="5168" y="1383"/>
                  </a:cubicBezTo>
                  <a:cubicBezTo>
                    <a:pt x="5179" y="1405"/>
                    <a:pt x="5186" y="1411"/>
                    <a:pt x="5192" y="1411"/>
                  </a:cubicBezTo>
                  <a:cubicBezTo>
                    <a:pt x="5199" y="1411"/>
                    <a:pt x="5204" y="1404"/>
                    <a:pt x="5212" y="1404"/>
                  </a:cubicBezTo>
                  <a:cubicBezTo>
                    <a:pt x="5217" y="1404"/>
                    <a:pt x="5222" y="1406"/>
                    <a:pt x="5229" y="1413"/>
                  </a:cubicBezTo>
                  <a:cubicBezTo>
                    <a:pt x="5229" y="1444"/>
                    <a:pt x="5221" y="1444"/>
                    <a:pt x="5214" y="1444"/>
                  </a:cubicBezTo>
                  <a:cubicBezTo>
                    <a:pt x="5206" y="1444"/>
                    <a:pt x="5199" y="1444"/>
                    <a:pt x="5199" y="1474"/>
                  </a:cubicBezTo>
                  <a:lnTo>
                    <a:pt x="5229" y="1444"/>
                  </a:lnTo>
                  <a:lnTo>
                    <a:pt x="5229" y="1474"/>
                  </a:lnTo>
                  <a:cubicBezTo>
                    <a:pt x="5229" y="1432"/>
                    <a:pt x="5233" y="1419"/>
                    <a:pt x="5237" y="1419"/>
                  </a:cubicBezTo>
                  <a:cubicBezTo>
                    <a:pt x="5245" y="1419"/>
                    <a:pt x="5255" y="1449"/>
                    <a:pt x="5258" y="1449"/>
                  </a:cubicBezTo>
                  <a:cubicBezTo>
                    <a:pt x="5259" y="1449"/>
                    <a:pt x="5259" y="1447"/>
                    <a:pt x="5259" y="1444"/>
                  </a:cubicBezTo>
                  <a:cubicBezTo>
                    <a:pt x="5320" y="1444"/>
                    <a:pt x="5320" y="1292"/>
                    <a:pt x="5351" y="1231"/>
                  </a:cubicBezTo>
                  <a:cubicBezTo>
                    <a:pt x="5351" y="1231"/>
                    <a:pt x="5351" y="1261"/>
                    <a:pt x="5351" y="1292"/>
                  </a:cubicBezTo>
                  <a:cubicBezTo>
                    <a:pt x="5351" y="1300"/>
                    <a:pt x="5351" y="1311"/>
                    <a:pt x="5351" y="1322"/>
                  </a:cubicBezTo>
                  <a:cubicBezTo>
                    <a:pt x="5351" y="1319"/>
                    <a:pt x="5351" y="1317"/>
                    <a:pt x="5352" y="1317"/>
                  </a:cubicBezTo>
                  <a:cubicBezTo>
                    <a:pt x="5355" y="1317"/>
                    <a:pt x="5365" y="1355"/>
                    <a:pt x="5373" y="1390"/>
                  </a:cubicBezTo>
                  <a:lnTo>
                    <a:pt x="5373" y="1390"/>
                  </a:lnTo>
                  <a:cubicBezTo>
                    <a:pt x="5371" y="1380"/>
                    <a:pt x="5373" y="1369"/>
                    <a:pt x="5381" y="1353"/>
                  </a:cubicBezTo>
                  <a:lnTo>
                    <a:pt x="5381" y="1353"/>
                  </a:lnTo>
                  <a:lnTo>
                    <a:pt x="5411" y="1383"/>
                  </a:lnTo>
                  <a:cubicBezTo>
                    <a:pt x="5411" y="1322"/>
                    <a:pt x="5381" y="1322"/>
                    <a:pt x="5411" y="1261"/>
                  </a:cubicBezTo>
                  <a:lnTo>
                    <a:pt x="5442" y="1261"/>
                  </a:lnTo>
                  <a:cubicBezTo>
                    <a:pt x="5442" y="1292"/>
                    <a:pt x="5472" y="1353"/>
                    <a:pt x="5442" y="1353"/>
                  </a:cubicBezTo>
                  <a:cubicBezTo>
                    <a:pt x="5472" y="1353"/>
                    <a:pt x="5472" y="1353"/>
                    <a:pt x="5472" y="1322"/>
                  </a:cubicBezTo>
                  <a:cubicBezTo>
                    <a:pt x="5442" y="1261"/>
                    <a:pt x="5503" y="1261"/>
                    <a:pt x="5503" y="1201"/>
                  </a:cubicBezTo>
                  <a:lnTo>
                    <a:pt x="5503" y="1231"/>
                  </a:lnTo>
                  <a:cubicBezTo>
                    <a:pt x="5503" y="1231"/>
                    <a:pt x="5503" y="1261"/>
                    <a:pt x="5503" y="1261"/>
                  </a:cubicBezTo>
                  <a:cubicBezTo>
                    <a:pt x="5503" y="1277"/>
                    <a:pt x="5504" y="1282"/>
                    <a:pt x="5507" y="1282"/>
                  </a:cubicBezTo>
                  <a:cubicBezTo>
                    <a:pt x="5516" y="1282"/>
                    <a:pt x="5533" y="1231"/>
                    <a:pt x="5533" y="1231"/>
                  </a:cubicBezTo>
                  <a:cubicBezTo>
                    <a:pt x="5533" y="1231"/>
                    <a:pt x="5563" y="1261"/>
                    <a:pt x="5563" y="1292"/>
                  </a:cubicBezTo>
                  <a:cubicBezTo>
                    <a:pt x="5563" y="1279"/>
                    <a:pt x="5569" y="1272"/>
                    <a:pt x="5575" y="1272"/>
                  </a:cubicBezTo>
                  <a:cubicBezTo>
                    <a:pt x="5583" y="1272"/>
                    <a:pt x="5594" y="1287"/>
                    <a:pt x="5594" y="1322"/>
                  </a:cubicBezTo>
                  <a:cubicBezTo>
                    <a:pt x="5594" y="1292"/>
                    <a:pt x="5594" y="1261"/>
                    <a:pt x="5594" y="1231"/>
                  </a:cubicBezTo>
                  <a:lnTo>
                    <a:pt x="5624" y="1231"/>
                  </a:lnTo>
                  <a:cubicBezTo>
                    <a:pt x="5624" y="1292"/>
                    <a:pt x="5624" y="1413"/>
                    <a:pt x="5624" y="1413"/>
                  </a:cubicBezTo>
                  <a:cubicBezTo>
                    <a:pt x="5655" y="1383"/>
                    <a:pt x="5624" y="1292"/>
                    <a:pt x="5655" y="1292"/>
                  </a:cubicBezTo>
                  <a:cubicBezTo>
                    <a:pt x="5655" y="1383"/>
                    <a:pt x="5685" y="1353"/>
                    <a:pt x="5655" y="1474"/>
                  </a:cubicBezTo>
                  <a:cubicBezTo>
                    <a:pt x="5672" y="1510"/>
                    <a:pt x="5690" y="1525"/>
                    <a:pt x="5708" y="1525"/>
                  </a:cubicBezTo>
                  <a:cubicBezTo>
                    <a:pt x="5721" y="1525"/>
                    <a:pt x="5733" y="1517"/>
                    <a:pt x="5746" y="1505"/>
                  </a:cubicBezTo>
                  <a:cubicBezTo>
                    <a:pt x="5746" y="1444"/>
                    <a:pt x="5715" y="1474"/>
                    <a:pt x="5715" y="1383"/>
                  </a:cubicBezTo>
                  <a:cubicBezTo>
                    <a:pt x="5743" y="1355"/>
                    <a:pt x="5746" y="1197"/>
                    <a:pt x="5794" y="1197"/>
                  </a:cubicBezTo>
                  <a:cubicBezTo>
                    <a:pt x="5798" y="1197"/>
                    <a:pt x="5802" y="1198"/>
                    <a:pt x="5806" y="1201"/>
                  </a:cubicBezTo>
                  <a:lnTo>
                    <a:pt x="5776" y="1170"/>
                  </a:lnTo>
                  <a:cubicBezTo>
                    <a:pt x="5806" y="1140"/>
                    <a:pt x="5806" y="1140"/>
                    <a:pt x="5806" y="1079"/>
                  </a:cubicBezTo>
                  <a:cubicBezTo>
                    <a:pt x="5806" y="1162"/>
                    <a:pt x="5832" y="1296"/>
                    <a:pt x="5882" y="1296"/>
                  </a:cubicBezTo>
                  <a:cubicBezTo>
                    <a:pt x="5887" y="1296"/>
                    <a:pt x="5892" y="1294"/>
                    <a:pt x="5898" y="1292"/>
                  </a:cubicBezTo>
                  <a:cubicBezTo>
                    <a:pt x="5898" y="1261"/>
                    <a:pt x="5867" y="1231"/>
                    <a:pt x="5867" y="1140"/>
                  </a:cubicBezTo>
                  <a:lnTo>
                    <a:pt x="5898" y="1140"/>
                  </a:lnTo>
                  <a:cubicBezTo>
                    <a:pt x="5898" y="1140"/>
                    <a:pt x="5898" y="1170"/>
                    <a:pt x="5898" y="1170"/>
                  </a:cubicBezTo>
                  <a:cubicBezTo>
                    <a:pt x="5898" y="1167"/>
                    <a:pt x="5898" y="1166"/>
                    <a:pt x="5898" y="1166"/>
                  </a:cubicBezTo>
                  <a:cubicBezTo>
                    <a:pt x="5902" y="1166"/>
                    <a:pt x="5914" y="1218"/>
                    <a:pt x="5922" y="1218"/>
                  </a:cubicBezTo>
                  <a:cubicBezTo>
                    <a:pt x="5925" y="1218"/>
                    <a:pt x="5928" y="1206"/>
                    <a:pt x="5928" y="1170"/>
                  </a:cubicBezTo>
                  <a:lnTo>
                    <a:pt x="5958" y="1322"/>
                  </a:lnTo>
                  <a:lnTo>
                    <a:pt x="5958" y="1261"/>
                  </a:lnTo>
                  <a:cubicBezTo>
                    <a:pt x="5958" y="1201"/>
                    <a:pt x="5989" y="1201"/>
                    <a:pt x="5989" y="1170"/>
                  </a:cubicBezTo>
                  <a:cubicBezTo>
                    <a:pt x="5997" y="1162"/>
                    <a:pt x="6003" y="1158"/>
                    <a:pt x="6008" y="1158"/>
                  </a:cubicBezTo>
                  <a:cubicBezTo>
                    <a:pt x="6016" y="1158"/>
                    <a:pt x="6022" y="1169"/>
                    <a:pt x="6030" y="1188"/>
                  </a:cubicBezTo>
                  <a:lnTo>
                    <a:pt x="6030" y="1188"/>
                  </a:lnTo>
                  <a:cubicBezTo>
                    <a:pt x="6022" y="1149"/>
                    <a:pt x="6029" y="1100"/>
                    <a:pt x="6050" y="1079"/>
                  </a:cubicBezTo>
                  <a:cubicBezTo>
                    <a:pt x="6050" y="1231"/>
                    <a:pt x="6080" y="1140"/>
                    <a:pt x="6080" y="1201"/>
                  </a:cubicBezTo>
                  <a:cubicBezTo>
                    <a:pt x="6080" y="1201"/>
                    <a:pt x="6094" y="1228"/>
                    <a:pt x="6103" y="1228"/>
                  </a:cubicBezTo>
                  <a:cubicBezTo>
                    <a:pt x="6107" y="1228"/>
                    <a:pt x="6110" y="1221"/>
                    <a:pt x="6110" y="1201"/>
                  </a:cubicBezTo>
                  <a:lnTo>
                    <a:pt x="6110" y="1292"/>
                  </a:lnTo>
                  <a:cubicBezTo>
                    <a:pt x="6110" y="1170"/>
                    <a:pt x="6141" y="1170"/>
                    <a:pt x="6171" y="1140"/>
                  </a:cubicBezTo>
                  <a:cubicBezTo>
                    <a:pt x="6171" y="1216"/>
                    <a:pt x="6171" y="1228"/>
                    <a:pt x="6173" y="1228"/>
                  </a:cubicBezTo>
                  <a:cubicBezTo>
                    <a:pt x="6175" y="1228"/>
                    <a:pt x="6176" y="1225"/>
                    <a:pt x="6179" y="1225"/>
                  </a:cubicBezTo>
                  <a:cubicBezTo>
                    <a:pt x="6183" y="1225"/>
                    <a:pt x="6190" y="1235"/>
                    <a:pt x="6202" y="1292"/>
                  </a:cubicBezTo>
                  <a:cubicBezTo>
                    <a:pt x="6202" y="1170"/>
                    <a:pt x="6232" y="1231"/>
                    <a:pt x="6232" y="1140"/>
                  </a:cubicBezTo>
                  <a:cubicBezTo>
                    <a:pt x="6262" y="1140"/>
                    <a:pt x="6262" y="1231"/>
                    <a:pt x="6262" y="1261"/>
                  </a:cubicBezTo>
                  <a:lnTo>
                    <a:pt x="6262" y="1231"/>
                  </a:lnTo>
                  <a:cubicBezTo>
                    <a:pt x="6293" y="1292"/>
                    <a:pt x="6323" y="1292"/>
                    <a:pt x="6354" y="1322"/>
                  </a:cubicBezTo>
                  <a:lnTo>
                    <a:pt x="6354" y="1261"/>
                  </a:lnTo>
                  <a:cubicBezTo>
                    <a:pt x="6354" y="1261"/>
                    <a:pt x="6384" y="1231"/>
                    <a:pt x="6384" y="1201"/>
                  </a:cubicBezTo>
                  <a:cubicBezTo>
                    <a:pt x="6384" y="1140"/>
                    <a:pt x="6384" y="1132"/>
                    <a:pt x="6388" y="1132"/>
                  </a:cubicBezTo>
                  <a:cubicBezTo>
                    <a:pt x="6389" y="1132"/>
                    <a:pt x="6391" y="1133"/>
                    <a:pt x="6393" y="1133"/>
                  </a:cubicBezTo>
                  <a:cubicBezTo>
                    <a:pt x="6398" y="1133"/>
                    <a:pt x="6404" y="1130"/>
                    <a:pt x="6414" y="1109"/>
                  </a:cubicBezTo>
                  <a:cubicBezTo>
                    <a:pt x="6414" y="1140"/>
                    <a:pt x="6414" y="1170"/>
                    <a:pt x="6414" y="1170"/>
                  </a:cubicBezTo>
                  <a:cubicBezTo>
                    <a:pt x="6414" y="1170"/>
                    <a:pt x="6414" y="1231"/>
                    <a:pt x="6414" y="1261"/>
                  </a:cubicBezTo>
                  <a:cubicBezTo>
                    <a:pt x="6414" y="1261"/>
                    <a:pt x="6445" y="1079"/>
                    <a:pt x="6414" y="1018"/>
                  </a:cubicBezTo>
                  <a:cubicBezTo>
                    <a:pt x="6414" y="997"/>
                    <a:pt x="6430" y="975"/>
                    <a:pt x="6439" y="975"/>
                  </a:cubicBezTo>
                  <a:cubicBezTo>
                    <a:pt x="6442" y="975"/>
                    <a:pt x="6445" y="979"/>
                    <a:pt x="6445" y="988"/>
                  </a:cubicBezTo>
                  <a:lnTo>
                    <a:pt x="6445" y="1079"/>
                  </a:lnTo>
                  <a:lnTo>
                    <a:pt x="6475" y="957"/>
                  </a:lnTo>
                  <a:cubicBezTo>
                    <a:pt x="6475" y="957"/>
                    <a:pt x="6506" y="1018"/>
                    <a:pt x="6506" y="1018"/>
                  </a:cubicBezTo>
                  <a:cubicBezTo>
                    <a:pt x="6506" y="1018"/>
                    <a:pt x="6475" y="1201"/>
                    <a:pt x="6506" y="1201"/>
                  </a:cubicBezTo>
                  <a:cubicBezTo>
                    <a:pt x="6506" y="1231"/>
                    <a:pt x="6506" y="1292"/>
                    <a:pt x="6475" y="1292"/>
                  </a:cubicBezTo>
                  <a:cubicBezTo>
                    <a:pt x="6506" y="1292"/>
                    <a:pt x="6506" y="1322"/>
                    <a:pt x="6475" y="1353"/>
                  </a:cubicBezTo>
                  <a:cubicBezTo>
                    <a:pt x="6506" y="1322"/>
                    <a:pt x="6506" y="1292"/>
                    <a:pt x="6506" y="1292"/>
                  </a:cubicBezTo>
                  <a:cubicBezTo>
                    <a:pt x="6506" y="1353"/>
                    <a:pt x="6536" y="1383"/>
                    <a:pt x="6536" y="1413"/>
                  </a:cubicBezTo>
                  <a:lnTo>
                    <a:pt x="6536" y="1353"/>
                  </a:lnTo>
                  <a:cubicBezTo>
                    <a:pt x="6536" y="1353"/>
                    <a:pt x="6536" y="1353"/>
                    <a:pt x="6536" y="1322"/>
                  </a:cubicBezTo>
                  <a:cubicBezTo>
                    <a:pt x="6536" y="1322"/>
                    <a:pt x="6536" y="1322"/>
                    <a:pt x="6536" y="1292"/>
                  </a:cubicBezTo>
                  <a:cubicBezTo>
                    <a:pt x="6536" y="1292"/>
                    <a:pt x="6536" y="1214"/>
                    <a:pt x="6552" y="1214"/>
                  </a:cubicBezTo>
                  <a:cubicBezTo>
                    <a:pt x="6555" y="1214"/>
                    <a:pt x="6560" y="1219"/>
                    <a:pt x="6566" y="1231"/>
                  </a:cubicBezTo>
                  <a:cubicBezTo>
                    <a:pt x="6536" y="1079"/>
                    <a:pt x="6597" y="1109"/>
                    <a:pt x="6566" y="1049"/>
                  </a:cubicBezTo>
                  <a:cubicBezTo>
                    <a:pt x="6566" y="1033"/>
                    <a:pt x="6574" y="1026"/>
                    <a:pt x="6582" y="1026"/>
                  </a:cubicBezTo>
                  <a:cubicBezTo>
                    <a:pt x="6589" y="1026"/>
                    <a:pt x="6597" y="1033"/>
                    <a:pt x="6597" y="1049"/>
                  </a:cubicBezTo>
                  <a:cubicBezTo>
                    <a:pt x="6583" y="1076"/>
                    <a:pt x="6588" y="1098"/>
                    <a:pt x="6598" y="1118"/>
                  </a:cubicBezTo>
                  <a:lnTo>
                    <a:pt x="6598" y="1118"/>
                  </a:lnTo>
                  <a:cubicBezTo>
                    <a:pt x="6597" y="1115"/>
                    <a:pt x="6597" y="1112"/>
                    <a:pt x="6597" y="1109"/>
                  </a:cubicBezTo>
                  <a:cubicBezTo>
                    <a:pt x="6627" y="1109"/>
                    <a:pt x="6627" y="1170"/>
                    <a:pt x="6627" y="1170"/>
                  </a:cubicBezTo>
                  <a:lnTo>
                    <a:pt x="6627" y="1201"/>
                  </a:lnTo>
                  <a:lnTo>
                    <a:pt x="6658" y="1231"/>
                  </a:lnTo>
                  <a:cubicBezTo>
                    <a:pt x="6658" y="1201"/>
                    <a:pt x="6627" y="1170"/>
                    <a:pt x="6658" y="1140"/>
                  </a:cubicBezTo>
                  <a:cubicBezTo>
                    <a:pt x="6658" y="1155"/>
                    <a:pt x="6665" y="1155"/>
                    <a:pt x="6673" y="1155"/>
                  </a:cubicBezTo>
                  <a:cubicBezTo>
                    <a:pt x="6680" y="1155"/>
                    <a:pt x="6688" y="1155"/>
                    <a:pt x="6688" y="1170"/>
                  </a:cubicBezTo>
                  <a:cubicBezTo>
                    <a:pt x="6658" y="1231"/>
                    <a:pt x="6688" y="1322"/>
                    <a:pt x="6658" y="1322"/>
                  </a:cubicBezTo>
                  <a:cubicBezTo>
                    <a:pt x="6688" y="1322"/>
                    <a:pt x="6718" y="1322"/>
                    <a:pt x="6688" y="1231"/>
                  </a:cubicBezTo>
                  <a:lnTo>
                    <a:pt x="6718" y="1231"/>
                  </a:lnTo>
                  <a:cubicBezTo>
                    <a:pt x="6688" y="1201"/>
                    <a:pt x="6688" y="1140"/>
                    <a:pt x="6688" y="1109"/>
                  </a:cubicBezTo>
                  <a:lnTo>
                    <a:pt x="6688" y="1109"/>
                  </a:lnTo>
                  <a:lnTo>
                    <a:pt x="6718" y="1140"/>
                  </a:lnTo>
                  <a:lnTo>
                    <a:pt x="6718" y="1109"/>
                  </a:lnTo>
                  <a:cubicBezTo>
                    <a:pt x="6718" y="1079"/>
                    <a:pt x="6749" y="1079"/>
                    <a:pt x="6749" y="1079"/>
                  </a:cubicBezTo>
                  <a:cubicBezTo>
                    <a:pt x="6749" y="1109"/>
                    <a:pt x="6749" y="1109"/>
                    <a:pt x="6749" y="1140"/>
                  </a:cubicBezTo>
                  <a:cubicBezTo>
                    <a:pt x="6779" y="1140"/>
                    <a:pt x="6779" y="1079"/>
                    <a:pt x="6779" y="1079"/>
                  </a:cubicBezTo>
                  <a:cubicBezTo>
                    <a:pt x="6779" y="1091"/>
                    <a:pt x="6779" y="1112"/>
                    <a:pt x="6779" y="1140"/>
                  </a:cubicBezTo>
                  <a:cubicBezTo>
                    <a:pt x="6810" y="1140"/>
                    <a:pt x="6840" y="1140"/>
                    <a:pt x="6840" y="1170"/>
                  </a:cubicBezTo>
                  <a:cubicBezTo>
                    <a:pt x="6870" y="1140"/>
                    <a:pt x="6840" y="1170"/>
                    <a:pt x="6870" y="1109"/>
                  </a:cubicBezTo>
                  <a:cubicBezTo>
                    <a:pt x="6870" y="1168"/>
                    <a:pt x="6879" y="1186"/>
                    <a:pt x="6892" y="1186"/>
                  </a:cubicBezTo>
                  <a:cubicBezTo>
                    <a:pt x="6913" y="1186"/>
                    <a:pt x="6943" y="1140"/>
                    <a:pt x="6962" y="1140"/>
                  </a:cubicBezTo>
                  <a:cubicBezTo>
                    <a:pt x="6962" y="988"/>
                    <a:pt x="6992" y="1109"/>
                    <a:pt x="6992" y="988"/>
                  </a:cubicBezTo>
                  <a:cubicBezTo>
                    <a:pt x="6992" y="1049"/>
                    <a:pt x="7022" y="1109"/>
                    <a:pt x="6992" y="1140"/>
                  </a:cubicBezTo>
                  <a:lnTo>
                    <a:pt x="7022" y="1109"/>
                  </a:lnTo>
                  <a:lnTo>
                    <a:pt x="7022" y="1109"/>
                  </a:lnTo>
                  <a:cubicBezTo>
                    <a:pt x="7022" y="1201"/>
                    <a:pt x="6992" y="1170"/>
                    <a:pt x="7022" y="1292"/>
                  </a:cubicBezTo>
                  <a:cubicBezTo>
                    <a:pt x="7022" y="1265"/>
                    <a:pt x="7046" y="1165"/>
                    <a:pt x="7073" y="1165"/>
                  </a:cubicBezTo>
                  <a:cubicBezTo>
                    <a:pt x="7076" y="1165"/>
                    <a:pt x="7080" y="1167"/>
                    <a:pt x="7083" y="1170"/>
                  </a:cubicBezTo>
                  <a:cubicBezTo>
                    <a:pt x="7073" y="1201"/>
                    <a:pt x="7070" y="1207"/>
                    <a:pt x="7070" y="1207"/>
                  </a:cubicBezTo>
                  <a:cubicBezTo>
                    <a:pt x="7070" y="1207"/>
                    <a:pt x="7072" y="1203"/>
                    <a:pt x="7074" y="1203"/>
                  </a:cubicBezTo>
                  <a:cubicBezTo>
                    <a:pt x="7078" y="1203"/>
                    <a:pt x="7083" y="1213"/>
                    <a:pt x="7083" y="1261"/>
                  </a:cubicBezTo>
                  <a:cubicBezTo>
                    <a:pt x="7083" y="1277"/>
                    <a:pt x="7083" y="1277"/>
                    <a:pt x="7079" y="1277"/>
                  </a:cubicBezTo>
                  <a:cubicBezTo>
                    <a:pt x="7076" y="1277"/>
                    <a:pt x="7068" y="1277"/>
                    <a:pt x="7053" y="1292"/>
                  </a:cubicBezTo>
                  <a:lnTo>
                    <a:pt x="7083" y="1292"/>
                  </a:lnTo>
                  <a:cubicBezTo>
                    <a:pt x="7086" y="1295"/>
                    <a:pt x="7089" y="1297"/>
                    <a:pt x="7091" y="1297"/>
                  </a:cubicBezTo>
                  <a:cubicBezTo>
                    <a:pt x="7108" y="1297"/>
                    <a:pt x="7086" y="1191"/>
                    <a:pt x="7114" y="1109"/>
                  </a:cubicBezTo>
                  <a:cubicBezTo>
                    <a:pt x="7144" y="1109"/>
                    <a:pt x="7144" y="1201"/>
                    <a:pt x="7144" y="1231"/>
                  </a:cubicBezTo>
                  <a:cubicBezTo>
                    <a:pt x="7144" y="1241"/>
                    <a:pt x="7144" y="1244"/>
                    <a:pt x="7145" y="1244"/>
                  </a:cubicBezTo>
                  <a:cubicBezTo>
                    <a:pt x="7147" y="1244"/>
                    <a:pt x="7150" y="1239"/>
                    <a:pt x="7158" y="1235"/>
                  </a:cubicBezTo>
                  <a:lnTo>
                    <a:pt x="7158" y="1235"/>
                  </a:lnTo>
                  <a:cubicBezTo>
                    <a:pt x="7160" y="1236"/>
                    <a:pt x="7161" y="1237"/>
                    <a:pt x="7163" y="1237"/>
                  </a:cubicBezTo>
                  <a:cubicBezTo>
                    <a:pt x="7167" y="1237"/>
                    <a:pt x="7170" y="1235"/>
                    <a:pt x="7174" y="1231"/>
                  </a:cubicBezTo>
                  <a:cubicBezTo>
                    <a:pt x="7167" y="1231"/>
                    <a:pt x="7162" y="1233"/>
                    <a:pt x="7158" y="1235"/>
                  </a:cubicBezTo>
                  <a:lnTo>
                    <a:pt x="7158" y="1235"/>
                  </a:lnTo>
                  <a:cubicBezTo>
                    <a:pt x="7144" y="1221"/>
                    <a:pt x="7144" y="1156"/>
                    <a:pt x="7144" y="1110"/>
                  </a:cubicBezTo>
                  <a:lnTo>
                    <a:pt x="7144" y="1110"/>
                  </a:lnTo>
                  <a:cubicBezTo>
                    <a:pt x="7144" y="1138"/>
                    <a:pt x="7147" y="1149"/>
                    <a:pt x="7151" y="1149"/>
                  </a:cubicBezTo>
                  <a:cubicBezTo>
                    <a:pt x="7160" y="1149"/>
                    <a:pt x="7174" y="1100"/>
                    <a:pt x="7174" y="1079"/>
                  </a:cubicBezTo>
                  <a:cubicBezTo>
                    <a:pt x="7144" y="957"/>
                    <a:pt x="7144" y="1049"/>
                    <a:pt x="7114" y="927"/>
                  </a:cubicBezTo>
                  <a:cubicBezTo>
                    <a:pt x="7114" y="974"/>
                    <a:pt x="7114" y="1038"/>
                    <a:pt x="7100" y="1038"/>
                  </a:cubicBezTo>
                  <a:cubicBezTo>
                    <a:pt x="7096" y="1038"/>
                    <a:pt x="7090" y="1032"/>
                    <a:pt x="7083" y="1018"/>
                  </a:cubicBezTo>
                  <a:cubicBezTo>
                    <a:pt x="7114" y="988"/>
                    <a:pt x="7083" y="988"/>
                    <a:pt x="7083" y="957"/>
                  </a:cubicBezTo>
                  <a:cubicBezTo>
                    <a:pt x="7083" y="1018"/>
                    <a:pt x="7053" y="988"/>
                    <a:pt x="7053" y="1018"/>
                  </a:cubicBezTo>
                  <a:cubicBezTo>
                    <a:pt x="7053" y="1009"/>
                    <a:pt x="7053" y="998"/>
                    <a:pt x="7053" y="988"/>
                  </a:cubicBezTo>
                  <a:cubicBezTo>
                    <a:pt x="7028" y="963"/>
                    <a:pt x="7043" y="919"/>
                    <a:pt x="7034" y="919"/>
                  </a:cubicBezTo>
                  <a:lnTo>
                    <a:pt x="7034" y="919"/>
                  </a:lnTo>
                  <a:cubicBezTo>
                    <a:pt x="7032" y="919"/>
                    <a:pt x="7028" y="921"/>
                    <a:pt x="7022" y="927"/>
                  </a:cubicBezTo>
                  <a:cubicBezTo>
                    <a:pt x="7022" y="866"/>
                    <a:pt x="7022" y="805"/>
                    <a:pt x="7053" y="805"/>
                  </a:cubicBezTo>
                  <a:cubicBezTo>
                    <a:pt x="7038" y="776"/>
                    <a:pt x="7027" y="764"/>
                    <a:pt x="7018" y="764"/>
                  </a:cubicBezTo>
                  <a:cubicBezTo>
                    <a:pt x="6990" y="764"/>
                    <a:pt x="6984" y="874"/>
                    <a:pt x="6962" y="897"/>
                  </a:cubicBezTo>
                  <a:cubicBezTo>
                    <a:pt x="6962" y="904"/>
                    <a:pt x="6962" y="912"/>
                    <a:pt x="6962" y="927"/>
                  </a:cubicBezTo>
                  <a:cubicBezTo>
                    <a:pt x="6931" y="897"/>
                    <a:pt x="6962" y="866"/>
                    <a:pt x="6962" y="805"/>
                  </a:cubicBezTo>
                  <a:lnTo>
                    <a:pt x="6962" y="805"/>
                  </a:lnTo>
                  <a:lnTo>
                    <a:pt x="6931" y="836"/>
                  </a:lnTo>
                  <a:cubicBezTo>
                    <a:pt x="6931" y="806"/>
                    <a:pt x="6931" y="805"/>
                    <a:pt x="6931" y="805"/>
                  </a:cubicBezTo>
                  <a:cubicBezTo>
                    <a:pt x="6931" y="821"/>
                    <a:pt x="6924" y="828"/>
                    <a:pt x="6916" y="828"/>
                  </a:cubicBezTo>
                  <a:cubicBezTo>
                    <a:pt x="6908" y="828"/>
                    <a:pt x="6901" y="821"/>
                    <a:pt x="6901" y="805"/>
                  </a:cubicBezTo>
                  <a:cubicBezTo>
                    <a:pt x="6901" y="775"/>
                    <a:pt x="6931" y="714"/>
                    <a:pt x="6931" y="684"/>
                  </a:cubicBezTo>
                  <a:lnTo>
                    <a:pt x="6931" y="684"/>
                  </a:lnTo>
                  <a:lnTo>
                    <a:pt x="6901" y="775"/>
                  </a:lnTo>
                  <a:cubicBezTo>
                    <a:pt x="6901" y="745"/>
                    <a:pt x="6870" y="714"/>
                    <a:pt x="6901" y="684"/>
                  </a:cubicBezTo>
                  <a:lnTo>
                    <a:pt x="6840" y="684"/>
                  </a:lnTo>
                  <a:lnTo>
                    <a:pt x="6840" y="653"/>
                  </a:lnTo>
                  <a:cubicBezTo>
                    <a:pt x="6840" y="651"/>
                    <a:pt x="6840" y="650"/>
                    <a:pt x="6839" y="650"/>
                  </a:cubicBezTo>
                  <a:cubicBezTo>
                    <a:pt x="6834" y="650"/>
                    <a:pt x="6812" y="705"/>
                    <a:pt x="6796" y="705"/>
                  </a:cubicBezTo>
                  <a:cubicBezTo>
                    <a:pt x="6786" y="705"/>
                    <a:pt x="6779" y="686"/>
                    <a:pt x="6779" y="623"/>
                  </a:cubicBezTo>
                  <a:cubicBezTo>
                    <a:pt x="6749" y="714"/>
                    <a:pt x="6749" y="684"/>
                    <a:pt x="6688" y="714"/>
                  </a:cubicBezTo>
                  <a:cubicBezTo>
                    <a:pt x="6718" y="653"/>
                    <a:pt x="6658" y="623"/>
                    <a:pt x="6688" y="593"/>
                  </a:cubicBezTo>
                  <a:cubicBezTo>
                    <a:pt x="6684" y="588"/>
                    <a:pt x="6680" y="586"/>
                    <a:pt x="6677" y="586"/>
                  </a:cubicBezTo>
                  <a:cubicBezTo>
                    <a:pt x="6658" y="586"/>
                    <a:pt x="6658" y="653"/>
                    <a:pt x="6658" y="653"/>
                  </a:cubicBezTo>
                  <a:cubicBezTo>
                    <a:pt x="6627" y="623"/>
                    <a:pt x="6627" y="532"/>
                    <a:pt x="6658" y="502"/>
                  </a:cubicBezTo>
                  <a:lnTo>
                    <a:pt x="6658" y="502"/>
                  </a:lnTo>
                  <a:lnTo>
                    <a:pt x="6627" y="532"/>
                  </a:lnTo>
                  <a:lnTo>
                    <a:pt x="6627" y="562"/>
                  </a:lnTo>
                  <a:cubicBezTo>
                    <a:pt x="6597" y="532"/>
                    <a:pt x="6627" y="501"/>
                    <a:pt x="6597" y="471"/>
                  </a:cubicBezTo>
                  <a:lnTo>
                    <a:pt x="6597" y="501"/>
                  </a:lnTo>
                  <a:cubicBezTo>
                    <a:pt x="6597" y="532"/>
                    <a:pt x="6566" y="562"/>
                    <a:pt x="6566" y="562"/>
                  </a:cubicBezTo>
                  <a:cubicBezTo>
                    <a:pt x="6566" y="532"/>
                    <a:pt x="6559" y="532"/>
                    <a:pt x="6551" y="532"/>
                  </a:cubicBezTo>
                  <a:cubicBezTo>
                    <a:pt x="6544" y="532"/>
                    <a:pt x="6536" y="532"/>
                    <a:pt x="6536" y="501"/>
                  </a:cubicBezTo>
                  <a:lnTo>
                    <a:pt x="6506" y="501"/>
                  </a:lnTo>
                  <a:lnTo>
                    <a:pt x="6506" y="562"/>
                  </a:lnTo>
                  <a:cubicBezTo>
                    <a:pt x="6502" y="566"/>
                    <a:pt x="6500" y="567"/>
                    <a:pt x="6498" y="567"/>
                  </a:cubicBezTo>
                  <a:cubicBezTo>
                    <a:pt x="6481" y="567"/>
                    <a:pt x="6502" y="471"/>
                    <a:pt x="6475" y="471"/>
                  </a:cubicBezTo>
                  <a:lnTo>
                    <a:pt x="6475" y="532"/>
                  </a:lnTo>
                  <a:cubicBezTo>
                    <a:pt x="6468" y="510"/>
                    <a:pt x="6460" y="502"/>
                    <a:pt x="6453" y="502"/>
                  </a:cubicBezTo>
                  <a:cubicBezTo>
                    <a:pt x="6435" y="502"/>
                    <a:pt x="6418" y="547"/>
                    <a:pt x="6400" y="547"/>
                  </a:cubicBezTo>
                  <a:cubicBezTo>
                    <a:pt x="6395" y="547"/>
                    <a:pt x="6389" y="543"/>
                    <a:pt x="6384" y="532"/>
                  </a:cubicBezTo>
                  <a:cubicBezTo>
                    <a:pt x="6402" y="514"/>
                    <a:pt x="6409" y="485"/>
                    <a:pt x="6412" y="471"/>
                  </a:cubicBezTo>
                  <a:lnTo>
                    <a:pt x="6412" y="471"/>
                  </a:lnTo>
                  <a:cubicBezTo>
                    <a:pt x="6383" y="471"/>
                    <a:pt x="6353" y="472"/>
                    <a:pt x="6323" y="532"/>
                  </a:cubicBezTo>
                  <a:cubicBezTo>
                    <a:pt x="6323" y="471"/>
                    <a:pt x="6293" y="441"/>
                    <a:pt x="6293" y="380"/>
                  </a:cubicBezTo>
                  <a:cubicBezTo>
                    <a:pt x="6262" y="410"/>
                    <a:pt x="6262" y="410"/>
                    <a:pt x="6262" y="471"/>
                  </a:cubicBezTo>
                  <a:cubicBezTo>
                    <a:pt x="6247" y="441"/>
                    <a:pt x="6232" y="441"/>
                    <a:pt x="6221" y="441"/>
                  </a:cubicBezTo>
                  <a:cubicBezTo>
                    <a:pt x="6209" y="441"/>
                    <a:pt x="6202" y="441"/>
                    <a:pt x="6202" y="410"/>
                  </a:cubicBezTo>
                  <a:cubicBezTo>
                    <a:pt x="6202" y="433"/>
                    <a:pt x="6202" y="439"/>
                    <a:pt x="6200" y="439"/>
                  </a:cubicBezTo>
                  <a:cubicBezTo>
                    <a:pt x="6198" y="439"/>
                    <a:pt x="6195" y="432"/>
                    <a:pt x="6188" y="432"/>
                  </a:cubicBezTo>
                  <a:cubicBezTo>
                    <a:pt x="6183" y="432"/>
                    <a:pt x="6178" y="434"/>
                    <a:pt x="6171" y="441"/>
                  </a:cubicBezTo>
                  <a:lnTo>
                    <a:pt x="6171" y="471"/>
                  </a:lnTo>
                  <a:cubicBezTo>
                    <a:pt x="6164" y="442"/>
                    <a:pt x="6158" y="432"/>
                    <a:pt x="6153" y="432"/>
                  </a:cubicBezTo>
                  <a:cubicBezTo>
                    <a:pt x="6142" y="432"/>
                    <a:pt x="6134" y="480"/>
                    <a:pt x="6114" y="480"/>
                  </a:cubicBezTo>
                  <a:cubicBezTo>
                    <a:pt x="6106" y="480"/>
                    <a:pt x="6095" y="470"/>
                    <a:pt x="6080" y="441"/>
                  </a:cubicBezTo>
                  <a:cubicBezTo>
                    <a:pt x="6080" y="410"/>
                    <a:pt x="6080" y="410"/>
                    <a:pt x="6080" y="380"/>
                  </a:cubicBezTo>
                  <a:lnTo>
                    <a:pt x="6019" y="350"/>
                  </a:lnTo>
                  <a:lnTo>
                    <a:pt x="6050" y="410"/>
                  </a:lnTo>
                  <a:cubicBezTo>
                    <a:pt x="6025" y="410"/>
                    <a:pt x="6020" y="449"/>
                    <a:pt x="6004" y="449"/>
                  </a:cubicBezTo>
                  <a:cubicBezTo>
                    <a:pt x="6000" y="449"/>
                    <a:pt x="5995" y="447"/>
                    <a:pt x="5989" y="441"/>
                  </a:cubicBezTo>
                  <a:cubicBezTo>
                    <a:pt x="6004" y="395"/>
                    <a:pt x="6004" y="395"/>
                    <a:pt x="6000" y="395"/>
                  </a:cubicBezTo>
                  <a:cubicBezTo>
                    <a:pt x="5996" y="395"/>
                    <a:pt x="5989" y="395"/>
                    <a:pt x="5989" y="350"/>
                  </a:cubicBezTo>
                  <a:cubicBezTo>
                    <a:pt x="5958" y="350"/>
                    <a:pt x="5958" y="350"/>
                    <a:pt x="5989" y="410"/>
                  </a:cubicBezTo>
                  <a:cubicBezTo>
                    <a:pt x="5986" y="413"/>
                    <a:pt x="5984" y="414"/>
                    <a:pt x="5981" y="414"/>
                  </a:cubicBezTo>
                  <a:cubicBezTo>
                    <a:pt x="5971" y="414"/>
                    <a:pt x="5965" y="390"/>
                    <a:pt x="5958" y="368"/>
                  </a:cubicBezTo>
                  <a:lnTo>
                    <a:pt x="5958" y="368"/>
                  </a:lnTo>
                  <a:cubicBezTo>
                    <a:pt x="5958" y="399"/>
                    <a:pt x="5953" y="441"/>
                    <a:pt x="5928" y="441"/>
                  </a:cubicBezTo>
                  <a:cubicBezTo>
                    <a:pt x="5928" y="441"/>
                    <a:pt x="5928" y="410"/>
                    <a:pt x="5928" y="410"/>
                  </a:cubicBezTo>
                  <a:cubicBezTo>
                    <a:pt x="5928" y="410"/>
                    <a:pt x="5915" y="397"/>
                    <a:pt x="5897" y="397"/>
                  </a:cubicBezTo>
                  <a:cubicBezTo>
                    <a:pt x="5888" y="397"/>
                    <a:pt x="5877" y="400"/>
                    <a:pt x="5867" y="410"/>
                  </a:cubicBezTo>
                  <a:cubicBezTo>
                    <a:pt x="5867" y="410"/>
                    <a:pt x="5867" y="350"/>
                    <a:pt x="5867" y="350"/>
                  </a:cubicBezTo>
                  <a:cubicBezTo>
                    <a:pt x="5859" y="366"/>
                    <a:pt x="5855" y="371"/>
                    <a:pt x="5853" y="371"/>
                  </a:cubicBezTo>
                  <a:cubicBezTo>
                    <a:pt x="5849" y="371"/>
                    <a:pt x="5849" y="358"/>
                    <a:pt x="5839" y="358"/>
                  </a:cubicBezTo>
                  <a:cubicBezTo>
                    <a:pt x="5833" y="358"/>
                    <a:pt x="5823" y="363"/>
                    <a:pt x="5806" y="380"/>
                  </a:cubicBezTo>
                  <a:lnTo>
                    <a:pt x="5796" y="360"/>
                  </a:lnTo>
                  <a:lnTo>
                    <a:pt x="5796" y="360"/>
                  </a:lnTo>
                  <a:cubicBezTo>
                    <a:pt x="5776" y="380"/>
                    <a:pt x="5772" y="380"/>
                    <a:pt x="5746" y="380"/>
                  </a:cubicBezTo>
                  <a:lnTo>
                    <a:pt x="5776" y="319"/>
                  </a:lnTo>
                  <a:lnTo>
                    <a:pt x="5776" y="319"/>
                  </a:lnTo>
                  <a:cubicBezTo>
                    <a:pt x="5769" y="323"/>
                    <a:pt x="5763" y="324"/>
                    <a:pt x="5757" y="324"/>
                  </a:cubicBezTo>
                  <a:cubicBezTo>
                    <a:pt x="5728" y="324"/>
                    <a:pt x="5718" y="285"/>
                    <a:pt x="5705" y="285"/>
                  </a:cubicBezTo>
                  <a:cubicBezTo>
                    <a:pt x="5700" y="285"/>
                    <a:pt x="5694" y="293"/>
                    <a:pt x="5685" y="319"/>
                  </a:cubicBezTo>
                  <a:cubicBezTo>
                    <a:pt x="5685" y="289"/>
                    <a:pt x="5685" y="289"/>
                    <a:pt x="5685" y="289"/>
                  </a:cubicBezTo>
                  <a:cubicBezTo>
                    <a:pt x="5680" y="299"/>
                    <a:pt x="5675" y="304"/>
                    <a:pt x="5671" y="304"/>
                  </a:cubicBezTo>
                  <a:cubicBezTo>
                    <a:pt x="5659" y="304"/>
                    <a:pt x="5653" y="259"/>
                    <a:pt x="5642" y="259"/>
                  </a:cubicBezTo>
                  <a:cubicBezTo>
                    <a:pt x="5637" y="259"/>
                    <a:pt x="5632" y="267"/>
                    <a:pt x="5624" y="289"/>
                  </a:cubicBezTo>
                  <a:cubicBezTo>
                    <a:pt x="5624" y="274"/>
                    <a:pt x="5624" y="266"/>
                    <a:pt x="5624" y="258"/>
                  </a:cubicBezTo>
                  <a:lnTo>
                    <a:pt x="5624" y="198"/>
                  </a:lnTo>
                  <a:lnTo>
                    <a:pt x="5594" y="289"/>
                  </a:lnTo>
                  <a:lnTo>
                    <a:pt x="5594" y="258"/>
                  </a:lnTo>
                  <a:cubicBezTo>
                    <a:pt x="5563" y="137"/>
                    <a:pt x="5563" y="228"/>
                    <a:pt x="5533" y="137"/>
                  </a:cubicBezTo>
                  <a:lnTo>
                    <a:pt x="5533" y="228"/>
                  </a:lnTo>
                  <a:cubicBezTo>
                    <a:pt x="5517" y="275"/>
                    <a:pt x="5502" y="292"/>
                    <a:pt x="5486" y="292"/>
                  </a:cubicBezTo>
                  <a:cubicBezTo>
                    <a:pt x="5447" y="292"/>
                    <a:pt x="5408" y="189"/>
                    <a:pt x="5369" y="189"/>
                  </a:cubicBezTo>
                  <a:cubicBezTo>
                    <a:pt x="5363" y="189"/>
                    <a:pt x="5357" y="191"/>
                    <a:pt x="5351" y="198"/>
                  </a:cubicBezTo>
                  <a:lnTo>
                    <a:pt x="5351" y="137"/>
                  </a:lnTo>
                  <a:lnTo>
                    <a:pt x="5320" y="228"/>
                  </a:lnTo>
                  <a:cubicBezTo>
                    <a:pt x="5290" y="167"/>
                    <a:pt x="5320" y="167"/>
                    <a:pt x="5320" y="137"/>
                  </a:cubicBezTo>
                  <a:lnTo>
                    <a:pt x="5320" y="137"/>
                  </a:lnTo>
                  <a:cubicBezTo>
                    <a:pt x="5290" y="167"/>
                    <a:pt x="5320" y="228"/>
                    <a:pt x="5290" y="258"/>
                  </a:cubicBezTo>
                  <a:cubicBezTo>
                    <a:pt x="5259" y="198"/>
                    <a:pt x="5290" y="198"/>
                    <a:pt x="5290" y="167"/>
                  </a:cubicBezTo>
                  <a:lnTo>
                    <a:pt x="5290" y="167"/>
                  </a:lnTo>
                  <a:cubicBezTo>
                    <a:pt x="5265" y="192"/>
                    <a:pt x="5221" y="236"/>
                    <a:pt x="5205" y="236"/>
                  </a:cubicBezTo>
                  <a:cubicBezTo>
                    <a:pt x="5201" y="236"/>
                    <a:pt x="5199" y="234"/>
                    <a:pt x="5199" y="228"/>
                  </a:cubicBezTo>
                  <a:cubicBezTo>
                    <a:pt x="5183" y="243"/>
                    <a:pt x="5168" y="243"/>
                    <a:pt x="5153" y="243"/>
                  </a:cubicBezTo>
                  <a:cubicBezTo>
                    <a:pt x="5138" y="243"/>
                    <a:pt x="5123" y="243"/>
                    <a:pt x="5107" y="258"/>
                  </a:cubicBezTo>
                  <a:cubicBezTo>
                    <a:pt x="5107" y="228"/>
                    <a:pt x="5107" y="198"/>
                    <a:pt x="5138" y="198"/>
                  </a:cubicBezTo>
                  <a:cubicBezTo>
                    <a:pt x="5118" y="198"/>
                    <a:pt x="5111" y="184"/>
                    <a:pt x="5109" y="184"/>
                  </a:cubicBezTo>
                  <a:cubicBezTo>
                    <a:pt x="5107" y="184"/>
                    <a:pt x="5107" y="187"/>
                    <a:pt x="5107" y="198"/>
                  </a:cubicBezTo>
                  <a:lnTo>
                    <a:pt x="5107" y="137"/>
                  </a:lnTo>
                  <a:cubicBezTo>
                    <a:pt x="5087" y="137"/>
                    <a:pt x="5067" y="164"/>
                    <a:pt x="5056" y="164"/>
                  </a:cubicBezTo>
                  <a:cubicBezTo>
                    <a:pt x="5050" y="164"/>
                    <a:pt x="5047" y="157"/>
                    <a:pt x="5047" y="137"/>
                  </a:cubicBezTo>
                  <a:cubicBezTo>
                    <a:pt x="5047" y="167"/>
                    <a:pt x="5047" y="198"/>
                    <a:pt x="5047" y="198"/>
                  </a:cubicBezTo>
                  <a:cubicBezTo>
                    <a:pt x="5039" y="175"/>
                    <a:pt x="5032" y="168"/>
                    <a:pt x="5024" y="168"/>
                  </a:cubicBezTo>
                  <a:cubicBezTo>
                    <a:pt x="5007" y="168"/>
                    <a:pt x="4989" y="212"/>
                    <a:pt x="4971" y="212"/>
                  </a:cubicBezTo>
                  <a:cubicBezTo>
                    <a:pt x="4966" y="212"/>
                    <a:pt x="4961" y="209"/>
                    <a:pt x="4956" y="199"/>
                  </a:cubicBezTo>
                  <a:lnTo>
                    <a:pt x="4956" y="199"/>
                  </a:lnTo>
                  <a:cubicBezTo>
                    <a:pt x="4955" y="209"/>
                    <a:pt x="4955" y="220"/>
                    <a:pt x="4955" y="228"/>
                  </a:cubicBezTo>
                  <a:lnTo>
                    <a:pt x="4955" y="167"/>
                  </a:lnTo>
                  <a:lnTo>
                    <a:pt x="4895" y="228"/>
                  </a:lnTo>
                  <a:cubicBezTo>
                    <a:pt x="4895" y="200"/>
                    <a:pt x="4889" y="192"/>
                    <a:pt x="4881" y="192"/>
                  </a:cubicBezTo>
                  <a:cubicBezTo>
                    <a:pt x="4871" y="192"/>
                    <a:pt x="4858" y="203"/>
                    <a:pt x="4848" y="203"/>
                  </a:cubicBezTo>
                  <a:cubicBezTo>
                    <a:pt x="4847" y="203"/>
                    <a:pt x="4847" y="203"/>
                    <a:pt x="4846" y="203"/>
                  </a:cubicBezTo>
                  <a:lnTo>
                    <a:pt x="4846" y="203"/>
                  </a:lnTo>
                  <a:cubicBezTo>
                    <a:pt x="4849" y="216"/>
                    <a:pt x="4847" y="228"/>
                    <a:pt x="4834" y="228"/>
                  </a:cubicBezTo>
                  <a:cubicBezTo>
                    <a:pt x="4834" y="221"/>
                    <a:pt x="4832" y="219"/>
                    <a:pt x="4830" y="219"/>
                  </a:cubicBezTo>
                  <a:cubicBezTo>
                    <a:pt x="4826" y="219"/>
                    <a:pt x="4819" y="226"/>
                    <a:pt x="4813" y="226"/>
                  </a:cubicBezTo>
                  <a:cubicBezTo>
                    <a:pt x="4808" y="226"/>
                    <a:pt x="4803" y="220"/>
                    <a:pt x="4803" y="198"/>
                  </a:cubicBezTo>
                  <a:lnTo>
                    <a:pt x="4803" y="106"/>
                  </a:lnTo>
                  <a:cubicBezTo>
                    <a:pt x="4803" y="137"/>
                    <a:pt x="4773" y="198"/>
                    <a:pt x="4773" y="258"/>
                  </a:cubicBezTo>
                  <a:cubicBezTo>
                    <a:pt x="4773" y="228"/>
                    <a:pt x="4743" y="258"/>
                    <a:pt x="4743" y="198"/>
                  </a:cubicBezTo>
                  <a:lnTo>
                    <a:pt x="4743" y="167"/>
                  </a:lnTo>
                  <a:cubicBezTo>
                    <a:pt x="4741" y="169"/>
                    <a:pt x="4738" y="170"/>
                    <a:pt x="4736" y="170"/>
                  </a:cubicBezTo>
                  <a:cubicBezTo>
                    <a:pt x="4712" y="170"/>
                    <a:pt x="4676" y="68"/>
                    <a:pt x="4660" y="68"/>
                  </a:cubicBezTo>
                  <a:cubicBezTo>
                    <a:pt x="4655" y="68"/>
                    <a:pt x="4651" y="79"/>
                    <a:pt x="4651" y="106"/>
                  </a:cubicBezTo>
                  <a:cubicBezTo>
                    <a:pt x="4621" y="106"/>
                    <a:pt x="4621" y="76"/>
                    <a:pt x="4651" y="76"/>
                  </a:cubicBezTo>
                  <a:lnTo>
                    <a:pt x="4621" y="76"/>
                  </a:lnTo>
                  <a:lnTo>
                    <a:pt x="4621" y="15"/>
                  </a:lnTo>
                  <a:lnTo>
                    <a:pt x="4591" y="106"/>
                  </a:lnTo>
                  <a:lnTo>
                    <a:pt x="4591" y="76"/>
                  </a:lnTo>
                  <a:cubicBezTo>
                    <a:pt x="4582" y="67"/>
                    <a:pt x="4570" y="63"/>
                    <a:pt x="4558" y="63"/>
                  </a:cubicBezTo>
                  <a:cubicBezTo>
                    <a:pt x="4527" y="63"/>
                    <a:pt x="4491" y="85"/>
                    <a:pt x="4469" y="106"/>
                  </a:cubicBezTo>
                  <a:lnTo>
                    <a:pt x="4469" y="76"/>
                  </a:lnTo>
                  <a:cubicBezTo>
                    <a:pt x="4461" y="92"/>
                    <a:pt x="4455" y="97"/>
                    <a:pt x="4450" y="97"/>
                  </a:cubicBezTo>
                  <a:cubicBezTo>
                    <a:pt x="4439" y="97"/>
                    <a:pt x="4433" y="70"/>
                    <a:pt x="4420" y="70"/>
                  </a:cubicBezTo>
                  <a:cubicBezTo>
                    <a:pt x="4417" y="70"/>
                    <a:pt x="4413" y="71"/>
                    <a:pt x="4408" y="76"/>
                  </a:cubicBezTo>
                  <a:lnTo>
                    <a:pt x="4378" y="76"/>
                  </a:lnTo>
                  <a:lnTo>
                    <a:pt x="4378" y="46"/>
                  </a:lnTo>
                  <a:cubicBezTo>
                    <a:pt x="4378" y="56"/>
                    <a:pt x="4376" y="60"/>
                    <a:pt x="4373" y="60"/>
                  </a:cubicBezTo>
                  <a:cubicBezTo>
                    <a:pt x="4367" y="60"/>
                    <a:pt x="4355" y="39"/>
                    <a:pt x="4347" y="22"/>
                  </a:cubicBezTo>
                  <a:lnTo>
                    <a:pt x="4347" y="22"/>
                  </a:lnTo>
                  <a:cubicBezTo>
                    <a:pt x="4343" y="50"/>
                    <a:pt x="4317" y="80"/>
                    <a:pt x="4317" y="137"/>
                  </a:cubicBezTo>
                  <a:cubicBezTo>
                    <a:pt x="4287" y="137"/>
                    <a:pt x="4317" y="76"/>
                    <a:pt x="4287" y="46"/>
                  </a:cubicBezTo>
                  <a:cubicBezTo>
                    <a:pt x="4262" y="46"/>
                    <a:pt x="4258" y="84"/>
                    <a:pt x="4241" y="84"/>
                  </a:cubicBezTo>
                  <a:cubicBezTo>
                    <a:pt x="4237" y="84"/>
                    <a:pt x="4232" y="82"/>
                    <a:pt x="4226" y="76"/>
                  </a:cubicBezTo>
                  <a:lnTo>
                    <a:pt x="4226" y="46"/>
                  </a:lnTo>
                  <a:cubicBezTo>
                    <a:pt x="4226" y="46"/>
                    <a:pt x="4226" y="76"/>
                    <a:pt x="4196" y="76"/>
                  </a:cubicBezTo>
                  <a:cubicBezTo>
                    <a:pt x="4191" y="85"/>
                    <a:pt x="4187" y="89"/>
                    <a:pt x="4184" y="89"/>
                  </a:cubicBezTo>
                  <a:cubicBezTo>
                    <a:pt x="4171" y="89"/>
                    <a:pt x="4165" y="44"/>
                    <a:pt x="4156" y="44"/>
                  </a:cubicBezTo>
                  <a:cubicBezTo>
                    <a:pt x="4151" y="44"/>
                    <a:pt x="4144" y="59"/>
                    <a:pt x="4135" y="106"/>
                  </a:cubicBezTo>
                  <a:cubicBezTo>
                    <a:pt x="4135" y="106"/>
                    <a:pt x="4104" y="106"/>
                    <a:pt x="4104" y="46"/>
                  </a:cubicBezTo>
                  <a:cubicBezTo>
                    <a:pt x="4074" y="106"/>
                    <a:pt x="4044" y="106"/>
                    <a:pt x="4013" y="137"/>
                  </a:cubicBezTo>
                  <a:cubicBezTo>
                    <a:pt x="4004" y="108"/>
                    <a:pt x="4000" y="101"/>
                    <a:pt x="3999" y="101"/>
                  </a:cubicBezTo>
                  <a:cubicBezTo>
                    <a:pt x="3997" y="101"/>
                    <a:pt x="3999" y="112"/>
                    <a:pt x="3997" y="112"/>
                  </a:cubicBezTo>
                  <a:cubicBezTo>
                    <a:pt x="3996" y="112"/>
                    <a:pt x="3992" y="104"/>
                    <a:pt x="3983" y="76"/>
                  </a:cubicBezTo>
                  <a:lnTo>
                    <a:pt x="3983" y="137"/>
                  </a:lnTo>
                  <a:cubicBezTo>
                    <a:pt x="3977" y="140"/>
                    <a:pt x="3972" y="141"/>
                    <a:pt x="3966" y="141"/>
                  </a:cubicBezTo>
                  <a:cubicBezTo>
                    <a:pt x="3916" y="141"/>
                    <a:pt x="3867" y="42"/>
                    <a:pt x="3817" y="42"/>
                  </a:cubicBezTo>
                  <a:cubicBezTo>
                    <a:pt x="3812" y="42"/>
                    <a:pt x="3806" y="43"/>
                    <a:pt x="3800" y="46"/>
                  </a:cubicBezTo>
                  <a:cubicBezTo>
                    <a:pt x="3740" y="15"/>
                    <a:pt x="3648" y="15"/>
                    <a:pt x="3588" y="15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4" name="Google Shape;15224;p67"/>
            <p:cNvSpPr/>
            <p:nvPr/>
          </p:nvSpPr>
          <p:spPr>
            <a:xfrm>
              <a:off x="7619785" y="1218429"/>
              <a:ext cx="22" cy="668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31"/>
                    <a:pt x="1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5" name="Google Shape;15225;p67"/>
            <p:cNvSpPr/>
            <p:nvPr/>
          </p:nvSpPr>
          <p:spPr>
            <a:xfrm>
              <a:off x="7607345" y="12184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6" name="Google Shape;15226;p67"/>
            <p:cNvSpPr/>
            <p:nvPr/>
          </p:nvSpPr>
          <p:spPr>
            <a:xfrm>
              <a:off x="7604715" y="1219722"/>
              <a:ext cx="22" cy="1337"/>
            </a:xfrm>
            <a:custGeom>
              <a:avLst/>
              <a:gdLst/>
              <a:ahLst/>
              <a:cxnLst/>
              <a:rect l="l" t="t" r="r" b="b"/>
              <a:pathLst>
                <a:path w="1" h="62" extrusionOk="0">
                  <a:moveTo>
                    <a:pt x="1" y="62"/>
                  </a:moveTo>
                  <a:cubicBezTo>
                    <a:pt x="1" y="62"/>
                    <a:pt x="1" y="31"/>
                    <a:pt x="1" y="1"/>
                  </a:cubicBezTo>
                  <a:cubicBezTo>
                    <a:pt x="1" y="31"/>
                    <a:pt x="1" y="31"/>
                    <a:pt x="1" y="62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7" name="Google Shape;15227;p67"/>
            <p:cNvSpPr/>
            <p:nvPr/>
          </p:nvSpPr>
          <p:spPr>
            <a:xfrm>
              <a:off x="7627008" y="1214483"/>
              <a:ext cx="22" cy="69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0" y="1"/>
                  </a:moveTo>
                  <a:cubicBezTo>
                    <a:pt x="0" y="1"/>
                    <a:pt x="0" y="1"/>
                    <a:pt x="0" y="3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8" name="Google Shape;15228;p67"/>
            <p:cNvSpPr/>
            <p:nvPr/>
          </p:nvSpPr>
          <p:spPr>
            <a:xfrm>
              <a:off x="7646670" y="1214483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29" name="Google Shape;15229;p67"/>
            <p:cNvSpPr/>
            <p:nvPr/>
          </p:nvSpPr>
          <p:spPr>
            <a:xfrm>
              <a:off x="7645355" y="1211875"/>
              <a:ext cx="22" cy="668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0" y="0"/>
                  </a:moveTo>
                  <a:cubicBezTo>
                    <a:pt x="0" y="0"/>
                    <a:pt x="0" y="0"/>
                    <a:pt x="0" y="31"/>
                  </a:cubicBezTo>
                  <a:cubicBezTo>
                    <a:pt x="0" y="31"/>
                    <a:pt x="0" y="31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0" name="Google Shape;15230;p67"/>
            <p:cNvSpPr/>
            <p:nvPr/>
          </p:nvSpPr>
          <p:spPr>
            <a:xfrm>
              <a:off x="7621768" y="1215152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31" y="0"/>
                  </a:moveTo>
                  <a:cubicBezTo>
                    <a:pt x="31" y="0"/>
                    <a:pt x="0" y="0"/>
                    <a:pt x="0" y="0"/>
                  </a:cubicBezTo>
                  <a:cubicBezTo>
                    <a:pt x="31" y="0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1" name="Google Shape;15231;p67"/>
            <p:cNvSpPr/>
            <p:nvPr/>
          </p:nvSpPr>
          <p:spPr>
            <a:xfrm>
              <a:off x="7644708" y="1212521"/>
              <a:ext cx="0" cy="2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2" name="Google Shape;15232;p67"/>
            <p:cNvSpPr/>
            <p:nvPr/>
          </p:nvSpPr>
          <p:spPr>
            <a:xfrm>
              <a:off x="7646670" y="1214483"/>
              <a:ext cx="22" cy="69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31"/>
                    <a:pt x="0" y="3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3" name="Google Shape;15233;p67"/>
            <p:cNvSpPr/>
            <p:nvPr/>
          </p:nvSpPr>
          <p:spPr>
            <a:xfrm>
              <a:off x="7633885" y="1211875"/>
              <a:ext cx="345" cy="496"/>
            </a:xfrm>
            <a:custGeom>
              <a:avLst/>
              <a:gdLst/>
              <a:ahLst/>
              <a:cxnLst/>
              <a:rect l="l" t="t" r="r" b="b"/>
              <a:pathLst>
                <a:path w="16" h="23" extrusionOk="0">
                  <a:moveTo>
                    <a:pt x="16" y="0"/>
                  </a:moveTo>
                  <a:cubicBezTo>
                    <a:pt x="0" y="15"/>
                    <a:pt x="0" y="23"/>
                    <a:pt x="4" y="23"/>
                  </a:cubicBezTo>
                  <a:cubicBezTo>
                    <a:pt x="8" y="23"/>
                    <a:pt x="16" y="15"/>
                    <a:pt x="16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4" name="Google Shape;15234;p67"/>
            <p:cNvSpPr/>
            <p:nvPr/>
          </p:nvSpPr>
          <p:spPr>
            <a:xfrm>
              <a:off x="7644040" y="1215152"/>
              <a:ext cx="22" cy="668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1" y="0"/>
                  </a:moveTo>
                  <a:lnTo>
                    <a:pt x="1" y="0"/>
                  </a:lnTo>
                  <a:lnTo>
                    <a:pt x="1" y="31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5" name="Google Shape;15235;p67"/>
            <p:cNvSpPr/>
            <p:nvPr/>
          </p:nvSpPr>
          <p:spPr>
            <a:xfrm>
              <a:off x="7647964" y="1215152"/>
              <a:ext cx="22" cy="668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31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6" name="Google Shape;15236;p67"/>
            <p:cNvSpPr/>
            <p:nvPr/>
          </p:nvSpPr>
          <p:spPr>
            <a:xfrm>
              <a:off x="7638154" y="1213168"/>
              <a:ext cx="22" cy="69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0" y="31"/>
                  </a:moveTo>
                  <a:cubicBezTo>
                    <a:pt x="0" y="31"/>
                    <a:pt x="0" y="1"/>
                    <a:pt x="0" y="1"/>
                  </a:cubicBezTo>
                  <a:cubicBezTo>
                    <a:pt x="0" y="1"/>
                    <a:pt x="0" y="1"/>
                    <a:pt x="0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7" name="Google Shape;15237;p67"/>
            <p:cNvSpPr/>
            <p:nvPr/>
          </p:nvSpPr>
          <p:spPr>
            <a:xfrm>
              <a:off x="6813745" y="1722371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0" y="0"/>
                  </a:moveTo>
                  <a:cubicBezTo>
                    <a:pt x="31" y="0"/>
                    <a:pt x="31" y="0"/>
                    <a:pt x="31" y="0"/>
                  </a:cubicBezTo>
                  <a:cubicBezTo>
                    <a:pt x="31" y="0"/>
                    <a:pt x="31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8" name="Google Shape;15238;p67"/>
            <p:cNvSpPr/>
            <p:nvPr/>
          </p:nvSpPr>
          <p:spPr>
            <a:xfrm>
              <a:off x="6819631" y="1714501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39" name="Google Shape;15239;p67"/>
            <p:cNvSpPr/>
            <p:nvPr/>
          </p:nvSpPr>
          <p:spPr>
            <a:xfrm>
              <a:off x="6811115" y="1726963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0" name="Google Shape;15240;p67"/>
            <p:cNvSpPr/>
            <p:nvPr/>
          </p:nvSpPr>
          <p:spPr>
            <a:xfrm>
              <a:off x="6826185" y="1696801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1" name="Google Shape;15241;p67"/>
            <p:cNvSpPr/>
            <p:nvPr/>
          </p:nvSpPr>
          <p:spPr>
            <a:xfrm>
              <a:off x="6821615" y="1706632"/>
              <a:ext cx="0" cy="690"/>
            </a:xfrm>
            <a:custGeom>
              <a:avLst/>
              <a:gdLst/>
              <a:ahLst/>
              <a:cxnLst/>
              <a:rect l="l" t="t" r="r" b="b"/>
              <a:pathLst>
                <a:path h="32" extrusionOk="0">
                  <a:moveTo>
                    <a:pt x="0" y="31"/>
                  </a:moveTo>
                  <a:cubicBezTo>
                    <a:pt x="0" y="31"/>
                    <a:pt x="0" y="31"/>
                    <a:pt x="0" y="1"/>
                  </a:cubicBezTo>
                  <a:cubicBezTo>
                    <a:pt x="0" y="31"/>
                    <a:pt x="0" y="31"/>
                    <a:pt x="0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2" name="Google Shape;15242;p67"/>
            <p:cNvSpPr/>
            <p:nvPr/>
          </p:nvSpPr>
          <p:spPr>
            <a:xfrm>
              <a:off x="6796691" y="1727610"/>
              <a:ext cx="690" cy="22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1" y="1"/>
                  </a:moveTo>
                  <a:lnTo>
                    <a:pt x="31" y="1"/>
                  </a:lnTo>
                  <a:cubicBezTo>
                    <a:pt x="3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3" name="Google Shape;15243;p67"/>
            <p:cNvSpPr/>
            <p:nvPr/>
          </p:nvSpPr>
          <p:spPr>
            <a:xfrm>
              <a:off x="6799969" y="173284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4" name="Google Shape;15244;p67"/>
            <p:cNvSpPr/>
            <p:nvPr/>
          </p:nvSpPr>
          <p:spPr>
            <a:xfrm>
              <a:off x="6803914" y="173153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5" name="Google Shape;15245;p67"/>
            <p:cNvSpPr/>
            <p:nvPr/>
          </p:nvSpPr>
          <p:spPr>
            <a:xfrm>
              <a:off x="6803246" y="1731534"/>
              <a:ext cx="690" cy="22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1" y="1"/>
                  </a:moveTo>
                  <a:lnTo>
                    <a:pt x="31" y="1"/>
                  </a:lnTo>
                  <a:cubicBezTo>
                    <a:pt x="3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6" name="Google Shape;15246;p67"/>
            <p:cNvSpPr/>
            <p:nvPr/>
          </p:nvSpPr>
          <p:spPr>
            <a:xfrm>
              <a:off x="6825539" y="1630612"/>
              <a:ext cx="1337" cy="22"/>
            </a:xfrm>
            <a:custGeom>
              <a:avLst/>
              <a:gdLst/>
              <a:ahLst/>
              <a:cxnLst/>
              <a:rect l="l" t="t" r="r" b="b"/>
              <a:pathLst>
                <a:path w="62" h="1" extrusionOk="0">
                  <a:moveTo>
                    <a:pt x="61" y="1"/>
                  </a:moveTo>
                  <a:cubicBezTo>
                    <a:pt x="61" y="1"/>
                    <a:pt x="31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7" name="Google Shape;15247;p67"/>
            <p:cNvSpPr/>
            <p:nvPr/>
          </p:nvSpPr>
          <p:spPr>
            <a:xfrm>
              <a:off x="6828816" y="1680437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8" name="Google Shape;15248;p67"/>
            <p:cNvSpPr/>
            <p:nvPr/>
          </p:nvSpPr>
          <p:spPr>
            <a:xfrm>
              <a:off x="6818338" y="1629965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0" y="1"/>
                  </a:moveTo>
                  <a:lnTo>
                    <a:pt x="3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49" name="Google Shape;15249;p67"/>
            <p:cNvSpPr/>
            <p:nvPr/>
          </p:nvSpPr>
          <p:spPr>
            <a:xfrm>
              <a:off x="6792767" y="1723686"/>
              <a:ext cx="1984" cy="668"/>
            </a:xfrm>
            <a:custGeom>
              <a:avLst/>
              <a:gdLst/>
              <a:ahLst/>
              <a:cxnLst/>
              <a:rect l="l" t="t" r="r" b="b"/>
              <a:pathLst>
                <a:path w="92" h="31" extrusionOk="0">
                  <a:moveTo>
                    <a:pt x="31" y="0"/>
                  </a:moveTo>
                  <a:cubicBezTo>
                    <a:pt x="31" y="31"/>
                    <a:pt x="1" y="31"/>
                    <a:pt x="61" y="31"/>
                  </a:cubicBezTo>
                  <a:cubicBezTo>
                    <a:pt x="31" y="31"/>
                    <a:pt x="92" y="31"/>
                    <a:pt x="3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0" name="Google Shape;15250;p67"/>
            <p:cNvSpPr/>
            <p:nvPr/>
          </p:nvSpPr>
          <p:spPr>
            <a:xfrm>
              <a:off x="6792767" y="1673214"/>
              <a:ext cx="22" cy="69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lnTo>
                    <a:pt x="1" y="1"/>
                  </a:lnTo>
                  <a:cubicBezTo>
                    <a:pt x="1" y="31"/>
                    <a:pt x="1" y="31"/>
                    <a:pt x="1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1" name="Google Shape;15251;p67"/>
            <p:cNvSpPr/>
            <p:nvPr/>
          </p:nvSpPr>
          <p:spPr>
            <a:xfrm>
              <a:off x="6818338" y="1629965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3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2" name="Google Shape;15252;p67"/>
            <p:cNvSpPr/>
            <p:nvPr/>
          </p:nvSpPr>
          <p:spPr>
            <a:xfrm>
              <a:off x="6830778" y="1663383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3" name="Google Shape;15253;p67"/>
            <p:cNvSpPr/>
            <p:nvPr/>
          </p:nvSpPr>
          <p:spPr>
            <a:xfrm>
              <a:off x="6832093" y="1662736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0" y="0"/>
                  </a:moveTo>
                  <a:lnTo>
                    <a:pt x="31" y="0"/>
                  </a:lnTo>
                  <a:cubicBezTo>
                    <a:pt x="31" y="0"/>
                    <a:pt x="31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4" name="Google Shape;15254;p67"/>
            <p:cNvSpPr/>
            <p:nvPr/>
          </p:nvSpPr>
          <p:spPr>
            <a:xfrm>
              <a:off x="6824870" y="1629965"/>
              <a:ext cx="690" cy="668"/>
            </a:xfrm>
            <a:custGeom>
              <a:avLst/>
              <a:gdLst/>
              <a:ahLst/>
              <a:cxnLst/>
              <a:rect l="l" t="t" r="r" b="b"/>
              <a:pathLst>
                <a:path w="32" h="31" extrusionOk="0">
                  <a:moveTo>
                    <a:pt x="31" y="31"/>
                  </a:moveTo>
                  <a:lnTo>
                    <a:pt x="1" y="1"/>
                  </a:lnTo>
                  <a:cubicBezTo>
                    <a:pt x="1" y="1"/>
                    <a:pt x="31" y="31"/>
                    <a:pt x="31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5" name="Google Shape;15255;p67"/>
            <p:cNvSpPr/>
            <p:nvPr/>
          </p:nvSpPr>
          <p:spPr>
            <a:xfrm>
              <a:off x="6831424" y="165290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6" name="Google Shape;15256;p67"/>
            <p:cNvSpPr/>
            <p:nvPr/>
          </p:nvSpPr>
          <p:spPr>
            <a:xfrm>
              <a:off x="6820946" y="1707947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3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7" name="Google Shape;15257;p67"/>
            <p:cNvSpPr/>
            <p:nvPr/>
          </p:nvSpPr>
          <p:spPr>
            <a:xfrm>
              <a:off x="6796045" y="1698116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8" name="Google Shape;15258;p67"/>
            <p:cNvSpPr/>
            <p:nvPr/>
          </p:nvSpPr>
          <p:spPr>
            <a:xfrm>
              <a:off x="6796045" y="1698116"/>
              <a:ext cx="1984" cy="690"/>
            </a:xfrm>
            <a:custGeom>
              <a:avLst/>
              <a:gdLst/>
              <a:ahLst/>
              <a:cxnLst/>
              <a:rect l="l" t="t" r="r" b="b"/>
              <a:pathLst>
                <a:path w="92" h="32" extrusionOk="0">
                  <a:moveTo>
                    <a:pt x="1" y="1"/>
                  </a:moveTo>
                  <a:cubicBezTo>
                    <a:pt x="1" y="1"/>
                    <a:pt x="31" y="1"/>
                    <a:pt x="61" y="31"/>
                  </a:cubicBezTo>
                  <a:cubicBezTo>
                    <a:pt x="92" y="31"/>
                    <a:pt x="6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59" name="Google Shape;15259;p67"/>
            <p:cNvSpPr/>
            <p:nvPr/>
          </p:nvSpPr>
          <p:spPr>
            <a:xfrm>
              <a:off x="6796691" y="169746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0" name="Google Shape;15260;p67"/>
            <p:cNvSpPr/>
            <p:nvPr/>
          </p:nvSpPr>
          <p:spPr>
            <a:xfrm>
              <a:off x="6794083" y="1704023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1" name="Google Shape;15261;p67"/>
            <p:cNvSpPr/>
            <p:nvPr/>
          </p:nvSpPr>
          <p:spPr>
            <a:xfrm>
              <a:off x="6794083" y="1702708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0" y="0"/>
                  </a:moveTo>
                  <a:cubicBezTo>
                    <a:pt x="0" y="0"/>
                    <a:pt x="31" y="0"/>
                    <a:pt x="31" y="0"/>
                  </a:cubicBezTo>
                  <a:cubicBezTo>
                    <a:pt x="3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2" name="Google Shape;15262;p67"/>
            <p:cNvSpPr/>
            <p:nvPr/>
          </p:nvSpPr>
          <p:spPr>
            <a:xfrm>
              <a:off x="6794729" y="1693523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3" name="Google Shape;15263;p67"/>
            <p:cNvSpPr/>
            <p:nvPr/>
          </p:nvSpPr>
          <p:spPr>
            <a:xfrm>
              <a:off x="6786213" y="1629318"/>
              <a:ext cx="55064" cy="104868"/>
            </a:xfrm>
            <a:custGeom>
              <a:avLst/>
              <a:gdLst/>
              <a:ahLst/>
              <a:cxnLst/>
              <a:rect l="l" t="t" r="r" b="b"/>
              <a:pathLst>
                <a:path w="2554" h="4864" extrusionOk="0">
                  <a:moveTo>
                    <a:pt x="1520" y="0"/>
                  </a:moveTo>
                  <a:cubicBezTo>
                    <a:pt x="1460" y="0"/>
                    <a:pt x="1551" y="31"/>
                    <a:pt x="1490" y="31"/>
                  </a:cubicBezTo>
                  <a:lnTo>
                    <a:pt x="1520" y="31"/>
                  </a:lnTo>
                  <a:lnTo>
                    <a:pt x="1520" y="0"/>
                  </a:lnTo>
                  <a:close/>
                  <a:moveTo>
                    <a:pt x="1429" y="61"/>
                  </a:moveTo>
                  <a:cubicBezTo>
                    <a:pt x="1414" y="76"/>
                    <a:pt x="1422" y="76"/>
                    <a:pt x="1437" y="76"/>
                  </a:cubicBezTo>
                  <a:cubicBezTo>
                    <a:pt x="1452" y="76"/>
                    <a:pt x="1475" y="76"/>
                    <a:pt x="1490" y="91"/>
                  </a:cubicBezTo>
                  <a:cubicBezTo>
                    <a:pt x="1520" y="91"/>
                    <a:pt x="1429" y="61"/>
                    <a:pt x="1429" y="61"/>
                  </a:cubicBezTo>
                  <a:close/>
                  <a:moveTo>
                    <a:pt x="1216" y="152"/>
                  </a:moveTo>
                  <a:lnTo>
                    <a:pt x="1216" y="152"/>
                  </a:lnTo>
                  <a:cubicBezTo>
                    <a:pt x="1186" y="183"/>
                    <a:pt x="1247" y="183"/>
                    <a:pt x="1247" y="183"/>
                  </a:cubicBezTo>
                  <a:cubicBezTo>
                    <a:pt x="1247" y="183"/>
                    <a:pt x="1216" y="152"/>
                    <a:pt x="1216" y="152"/>
                  </a:cubicBezTo>
                  <a:close/>
                  <a:moveTo>
                    <a:pt x="1179" y="216"/>
                  </a:moveTo>
                  <a:cubicBezTo>
                    <a:pt x="1211" y="219"/>
                    <a:pt x="1249" y="227"/>
                    <a:pt x="1216" y="243"/>
                  </a:cubicBezTo>
                  <a:cubicBezTo>
                    <a:pt x="1167" y="243"/>
                    <a:pt x="1197" y="224"/>
                    <a:pt x="1179" y="216"/>
                  </a:cubicBezTo>
                  <a:close/>
                  <a:moveTo>
                    <a:pt x="570" y="609"/>
                  </a:moveTo>
                  <a:cubicBezTo>
                    <a:pt x="535" y="611"/>
                    <a:pt x="496" y="617"/>
                    <a:pt x="517" y="638"/>
                  </a:cubicBezTo>
                  <a:cubicBezTo>
                    <a:pt x="545" y="638"/>
                    <a:pt x="547" y="614"/>
                    <a:pt x="570" y="609"/>
                  </a:cubicBezTo>
                  <a:close/>
                  <a:moveTo>
                    <a:pt x="305" y="1854"/>
                  </a:moveTo>
                  <a:cubicBezTo>
                    <a:pt x="213" y="1854"/>
                    <a:pt x="335" y="1885"/>
                    <a:pt x="274" y="1885"/>
                  </a:cubicBezTo>
                  <a:cubicBezTo>
                    <a:pt x="335" y="1885"/>
                    <a:pt x="274" y="1885"/>
                    <a:pt x="305" y="1854"/>
                  </a:cubicBezTo>
                  <a:close/>
                  <a:moveTo>
                    <a:pt x="305" y="2037"/>
                  </a:moveTo>
                  <a:lnTo>
                    <a:pt x="305" y="2037"/>
                  </a:lnTo>
                  <a:cubicBezTo>
                    <a:pt x="305" y="2037"/>
                    <a:pt x="305" y="2037"/>
                    <a:pt x="305" y="2037"/>
                  </a:cubicBezTo>
                  <a:close/>
                  <a:moveTo>
                    <a:pt x="1976" y="2052"/>
                  </a:moveTo>
                  <a:cubicBezTo>
                    <a:pt x="1999" y="2059"/>
                    <a:pt x="2022" y="2067"/>
                    <a:pt x="2037" y="2067"/>
                  </a:cubicBezTo>
                  <a:lnTo>
                    <a:pt x="1976" y="2052"/>
                  </a:lnTo>
                  <a:close/>
                  <a:moveTo>
                    <a:pt x="2007" y="2401"/>
                  </a:moveTo>
                  <a:lnTo>
                    <a:pt x="1946" y="2432"/>
                  </a:lnTo>
                  <a:lnTo>
                    <a:pt x="2007" y="2432"/>
                  </a:lnTo>
                  <a:cubicBezTo>
                    <a:pt x="1946" y="2432"/>
                    <a:pt x="2007" y="2432"/>
                    <a:pt x="2007" y="2401"/>
                  </a:cubicBezTo>
                  <a:close/>
                  <a:moveTo>
                    <a:pt x="95" y="2705"/>
                  </a:moveTo>
                  <a:cubicBezTo>
                    <a:pt x="113" y="2706"/>
                    <a:pt x="211" y="2708"/>
                    <a:pt x="183" y="2736"/>
                  </a:cubicBezTo>
                  <a:cubicBezTo>
                    <a:pt x="123" y="2736"/>
                    <a:pt x="152" y="2706"/>
                    <a:pt x="95" y="2705"/>
                  </a:cubicBezTo>
                  <a:close/>
                  <a:moveTo>
                    <a:pt x="365" y="3009"/>
                  </a:moveTo>
                  <a:cubicBezTo>
                    <a:pt x="317" y="3009"/>
                    <a:pt x="328" y="3018"/>
                    <a:pt x="349" y="3026"/>
                  </a:cubicBezTo>
                  <a:lnTo>
                    <a:pt x="349" y="3026"/>
                  </a:lnTo>
                  <a:cubicBezTo>
                    <a:pt x="353" y="3022"/>
                    <a:pt x="358" y="3016"/>
                    <a:pt x="365" y="3009"/>
                  </a:cubicBezTo>
                  <a:close/>
                  <a:moveTo>
                    <a:pt x="1873" y="3118"/>
                  </a:moveTo>
                  <a:cubicBezTo>
                    <a:pt x="1872" y="3122"/>
                    <a:pt x="1875" y="3126"/>
                    <a:pt x="1885" y="3131"/>
                  </a:cubicBezTo>
                  <a:lnTo>
                    <a:pt x="1873" y="3118"/>
                  </a:lnTo>
                  <a:close/>
                  <a:moveTo>
                    <a:pt x="396" y="3252"/>
                  </a:moveTo>
                  <a:cubicBezTo>
                    <a:pt x="414" y="3259"/>
                    <a:pt x="425" y="3261"/>
                    <a:pt x="431" y="3261"/>
                  </a:cubicBezTo>
                  <a:lnTo>
                    <a:pt x="431" y="3261"/>
                  </a:lnTo>
                  <a:cubicBezTo>
                    <a:pt x="427" y="3256"/>
                    <a:pt x="417" y="3252"/>
                    <a:pt x="396" y="3252"/>
                  </a:cubicBezTo>
                  <a:close/>
                  <a:moveTo>
                    <a:pt x="1824" y="3252"/>
                  </a:moveTo>
                  <a:lnTo>
                    <a:pt x="1824" y="3263"/>
                  </a:lnTo>
                  <a:lnTo>
                    <a:pt x="1824" y="3263"/>
                  </a:lnTo>
                  <a:lnTo>
                    <a:pt x="1885" y="3283"/>
                  </a:lnTo>
                  <a:lnTo>
                    <a:pt x="1824" y="3252"/>
                  </a:lnTo>
                  <a:close/>
                  <a:moveTo>
                    <a:pt x="244" y="3344"/>
                  </a:moveTo>
                  <a:cubicBezTo>
                    <a:pt x="274" y="3344"/>
                    <a:pt x="213" y="3374"/>
                    <a:pt x="305" y="3374"/>
                  </a:cubicBezTo>
                  <a:cubicBezTo>
                    <a:pt x="365" y="3374"/>
                    <a:pt x="213" y="3344"/>
                    <a:pt x="305" y="3344"/>
                  </a:cubicBezTo>
                  <a:close/>
                  <a:moveTo>
                    <a:pt x="1708" y="3377"/>
                  </a:moveTo>
                  <a:lnTo>
                    <a:pt x="1764" y="3404"/>
                  </a:lnTo>
                  <a:cubicBezTo>
                    <a:pt x="1750" y="3391"/>
                    <a:pt x="1731" y="3384"/>
                    <a:pt x="1708" y="3377"/>
                  </a:cubicBezTo>
                  <a:close/>
                  <a:moveTo>
                    <a:pt x="515" y="3695"/>
                  </a:moveTo>
                  <a:cubicBezTo>
                    <a:pt x="511" y="3695"/>
                    <a:pt x="517" y="3698"/>
                    <a:pt x="548" y="3708"/>
                  </a:cubicBezTo>
                  <a:lnTo>
                    <a:pt x="578" y="3708"/>
                  </a:lnTo>
                  <a:cubicBezTo>
                    <a:pt x="578" y="3708"/>
                    <a:pt x="524" y="3695"/>
                    <a:pt x="515" y="3695"/>
                  </a:cubicBezTo>
                  <a:close/>
                  <a:moveTo>
                    <a:pt x="335" y="4468"/>
                  </a:moveTo>
                  <a:cubicBezTo>
                    <a:pt x="335" y="4476"/>
                    <a:pt x="341" y="4482"/>
                    <a:pt x="351" y="4486"/>
                  </a:cubicBezTo>
                  <a:lnTo>
                    <a:pt x="351" y="4486"/>
                  </a:lnTo>
                  <a:cubicBezTo>
                    <a:pt x="335" y="4478"/>
                    <a:pt x="335" y="4469"/>
                    <a:pt x="335" y="4468"/>
                  </a:cubicBezTo>
                  <a:close/>
                  <a:moveTo>
                    <a:pt x="989" y="4689"/>
                  </a:moveTo>
                  <a:cubicBezTo>
                    <a:pt x="983" y="4689"/>
                    <a:pt x="977" y="4693"/>
                    <a:pt x="975" y="4702"/>
                  </a:cubicBezTo>
                  <a:lnTo>
                    <a:pt x="975" y="4702"/>
                  </a:lnTo>
                  <a:lnTo>
                    <a:pt x="968" y="4699"/>
                  </a:lnTo>
                  <a:lnTo>
                    <a:pt x="968" y="4699"/>
                  </a:lnTo>
                  <a:cubicBezTo>
                    <a:pt x="971" y="4704"/>
                    <a:pt x="973" y="4708"/>
                    <a:pt x="973" y="4711"/>
                  </a:cubicBezTo>
                  <a:cubicBezTo>
                    <a:pt x="973" y="4708"/>
                    <a:pt x="974" y="4705"/>
                    <a:pt x="975" y="4702"/>
                  </a:cubicBezTo>
                  <a:lnTo>
                    <a:pt x="975" y="4702"/>
                  </a:lnTo>
                  <a:lnTo>
                    <a:pt x="1004" y="4711"/>
                  </a:lnTo>
                  <a:cubicBezTo>
                    <a:pt x="1004" y="4696"/>
                    <a:pt x="996" y="4689"/>
                    <a:pt x="989" y="4689"/>
                  </a:cubicBezTo>
                  <a:close/>
                  <a:moveTo>
                    <a:pt x="305" y="4742"/>
                  </a:moveTo>
                  <a:lnTo>
                    <a:pt x="305" y="4742"/>
                  </a:lnTo>
                  <a:cubicBezTo>
                    <a:pt x="294" y="4753"/>
                    <a:pt x="302" y="4759"/>
                    <a:pt x="320" y="4765"/>
                  </a:cubicBezTo>
                  <a:lnTo>
                    <a:pt x="320" y="4765"/>
                  </a:lnTo>
                  <a:cubicBezTo>
                    <a:pt x="319" y="4761"/>
                    <a:pt x="316" y="4754"/>
                    <a:pt x="305" y="4742"/>
                  </a:cubicBezTo>
                  <a:close/>
                  <a:moveTo>
                    <a:pt x="1597" y="17"/>
                  </a:moveTo>
                  <a:cubicBezTo>
                    <a:pt x="1568" y="17"/>
                    <a:pt x="1541" y="20"/>
                    <a:pt x="1520" y="31"/>
                  </a:cubicBezTo>
                  <a:cubicBezTo>
                    <a:pt x="1551" y="61"/>
                    <a:pt x="1703" y="61"/>
                    <a:pt x="1642" y="91"/>
                  </a:cubicBezTo>
                  <a:lnTo>
                    <a:pt x="1338" y="91"/>
                  </a:lnTo>
                  <a:lnTo>
                    <a:pt x="1399" y="122"/>
                  </a:lnTo>
                  <a:cubicBezTo>
                    <a:pt x="1277" y="122"/>
                    <a:pt x="1460" y="152"/>
                    <a:pt x="1338" y="152"/>
                  </a:cubicBezTo>
                  <a:cubicBezTo>
                    <a:pt x="1323" y="137"/>
                    <a:pt x="1308" y="137"/>
                    <a:pt x="1292" y="137"/>
                  </a:cubicBezTo>
                  <a:cubicBezTo>
                    <a:pt x="1277" y="137"/>
                    <a:pt x="1262" y="137"/>
                    <a:pt x="1247" y="122"/>
                  </a:cubicBezTo>
                  <a:lnTo>
                    <a:pt x="1247" y="183"/>
                  </a:lnTo>
                  <a:cubicBezTo>
                    <a:pt x="1216" y="183"/>
                    <a:pt x="1247" y="213"/>
                    <a:pt x="1156" y="213"/>
                  </a:cubicBezTo>
                  <a:cubicBezTo>
                    <a:pt x="1136" y="213"/>
                    <a:pt x="1142" y="213"/>
                    <a:pt x="1156" y="214"/>
                  </a:cubicBezTo>
                  <a:lnTo>
                    <a:pt x="1156" y="214"/>
                  </a:lnTo>
                  <a:lnTo>
                    <a:pt x="1156" y="243"/>
                  </a:lnTo>
                  <a:lnTo>
                    <a:pt x="1095" y="243"/>
                  </a:lnTo>
                  <a:cubicBezTo>
                    <a:pt x="1034" y="304"/>
                    <a:pt x="730" y="304"/>
                    <a:pt x="821" y="365"/>
                  </a:cubicBezTo>
                  <a:lnTo>
                    <a:pt x="730" y="365"/>
                  </a:lnTo>
                  <a:cubicBezTo>
                    <a:pt x="821" y="395"/>
                    <a:pt x="578" y="395"/>
                    <a:pt x="578" y="426"/>
                  </a:cubicBezTo>
                  <a:lnTo>
                    <a:pt x="639" y="426"/>
                  </a:lnTo>
                  <a:cubicBezTo>
                    <a:pt x="487" y="486"/>
                    <a:pt x="578" y="547"/>
                    <a:pt x="487" y="578"/>
                  </a:cubicBezTo>
                  <a:lnTo>
                    <a:pt x="548" y="578"/>
                  </a:lnTo>
                  <a:cubicBezTo>
                    <a:pt x="578" y="608"/>
                    <a:pt x="578" y="608"/>
                    <a:pt x="609" y="608"/>
                  </a:cubicBezTo>
                  <a:cubicBezTo>
                    <a:pt x="601" y="608"/>
                    <a:pt x="590" y="608"/>
                    <a:pt x="577" y="609"/>
                  </a:cubicBezTo>
                  <a:lnTo>
                    <a:pt x="577" y="609"/>
                  </a:lnTo>
                  <a:cubicBezTo>
                    <a:pt x="578" y="608"/>
                    <a:pt x="578" y="608"/>
                    <a:pt x="578" y="608"/>
                  </a:cubicBezTo>
                  <a:cubicBezTo>
                    <a:pt x="575" y="608"/>
                    <a:pt x="573" y="608"/>
                    <a:pt x="570" y="609"/>
                  </a:cubicBezTo>
                  <a:lnTo>
                    <a:pt x="570" y="609"/>
                  </a:lnTo>
                  <a:cubicBezTo>
                    <a:pt x="573" y="609"/>
                    <a:pt x="575" y="609"/>
                    <a:pt x="577" y="609"/>
                  </a:cubicBezTo>
                  <a:lnTo>
                    <a:pt x="577" y="609"/>
                  </a:lnTo>
                  <a:cubicBezTo>
                    <a:pt x="457" y="669"/>
                    <a:pt x="456" y="760"/>
                    <a:pt x="396" y="821"/>
                  </a:cubicBezTo>
                  <a:cubicBezTo>
                    <a:pt x="426" y="942"/>
                    <a:pt x="335" y="1064"/>
                    <a:pt x="335" y="1155"/>
                  </a:cubicBezTo>
                  <a:cubicBezTo>
                    <a:pt x="335" y="1145"/>
                    <a:pt x="349" y="1142"/>
                    <a:pt x="365" y="1142"/>
                  </a:cubicBezTo>
                  <a:cubicBezTo>
                    <a:pt x="399" y="1142"/>
                    <a:pt x="446" y="1155"/>
                    <a:pt x="426" y="1155"/>
                  </a:cubicBezTo>
                  <a:cubicBezTo>
                    <a:pt x="213" y="1186"/>
                    <a:pt x="457" y="1216"/>
                    <a:pt x="335" y="1246"/>
                  </a:cubicBezTo>
                  <a:cubicBezTo>
                    <a:pt x="396" y="1307"/>
                    <a:pt x="183" y="1338"/>
                    <a:pt x="365" y="1429"/>
                  </a:cubicBezTo>
                  <a:lnTo>
                    <a:pt x="305" y="1429"/>
                  </a:lnTo>
                  <a:cubicBezTo>
                    <a:pt x="274" y="1459"/>
                    <a:pt x="335" y="1490"/>
                    <a:pt x="305" y="1490"/>
                  </a:cubicBezTo>
                  <a:lnTo>
                    <a:pt x="365" y="1490"/>
                  </a:lnTo>
                  <a:cubicBezTo>
                    <a:pt x="365" y="1505"/>
                    <a:pt x="350" y="1505"/>
                    <a:pt x="343" y="1505"/>
                  </a:cubicBezTo>
                  <a:cubicBezTo>
                    <a:pt x="335" y="1505"/>
                    <a:pt x="335" y="1505"/>
                    <a:pt x="365" y="1520"/>
                  </a:cubicBezTo>
                  <a:lnTo>
                    <a:pt x="396" y="1520"/>
                  </a:lnTo>
                  <a:cubicBezTo>
                    <a:pt x="274" y="1520"/>
                    <a:pt x="365" y="1581"/>
                    <a:pt x="305" y="1581"/>
                  </a:cubicBezTo>
                  <a:cubicBezTo>
                    <a:pt x="335" y="1581"/>
                    <a:pt x="396" y="1611"/>
                    <a:pt x="365" y="1642"/>
                  </a:cubicBezTo>
                  <a:cubicBezTo>
                    <a:pt x="305" y="1642"/>
                    <a:pt x="305" y="1672"/>
                    <a:pt x="274" y="1702"/>
                  </a:cubicBezTo>
                  <a:cubicBezTo>
                    <a:pt x="274" y="1733"/>
                    <a:pt x="274" y="1794"/>
                    <a:pt x="274" y="1824"/>
                  </a:cubicBezTo>
                  <a:lnTo>
                    <a:pt x="335" y="1824"/>
                  </a:lnTo>
                  <a:lnTo>
                    <a:pt x="335" y="1854"/>
                  </a:lnTo>
                  <a:lnTo>
                    <a:pt x="305" y="1854"/>
                  </a:lnTo>
                  <a:cubicBezTo>
                    <a:pt x="335" y="1854"/>
                    <a:pt x="396" y="1885"/>
                    <a:pt x="365" y="1885"/>
                  </a:cubicBezTo>
                  <a:lnTo>
                    <a:pt x="244" y="1885"/>
                  </a:lnTo>
                  <a:cubicBezTo>
                    <a:pt x="244" y="1945"/>
                    <a:pt x="335" y="1976"/>
                    <a:pt x="305" y="2006"/>
                  </a:cubicBezTo>
                  <a:cubicBezTo>
                    <a:pt x="264" y="2006"/>
                    <a:pt x="291" y="2020"/>
                    <a:pt x="278" y="2020"/>
                  </a:cubicBezTo>
                  <a:cubicBezTo>
                    <a:pt x="271" y="2020"/>
                    <a:pt x="254" y="2016"/>
                    <a:pt x="213" y="2006"/>
                  </a:cubicBezTo>
                  <a:lnTo>
                    <a:pt x="213" y="2006"/>
                  </a:lnTo>
                  <a:cubicBezTo>
                    <a:pt x="244" y="2037"/>
                    <a:pt x="305" y="2037"/>
                    <a:pt x="396" y="2037"/>
                  </a:cubicBezTo>
                  <a:cubicBezTo>
                    <a:pt x="396" y="2067"/>
                    <a:pt x="426" y="2067"/>
                    <a:pt x="365" y="2067"/>
                  </a:cubicBezTo>
                  <a:cubicBezTo>
                    <a:pt x="365" y="2067"/>
                    <a:pt x="305" y="2067"/>
                    <a:pt x="305" y="2037"/>
                  </a:cubicBezTo>
                  <a:lnTo>
                    <a:pt x="305" y="2067"/>
                  </a:lnTo>
                  <a:lnTo>
                    <a:pt x="274" y="2067"/>
                  </a:lnTo>
                  <a:cubicBezTo>
                    <a:pt x="335" y="2097"/>
                    <a:pt x="183" y="2128"/>
                    <a:pt x="244" y="2158"/>
                  </a:cubicBezTo>
                  <a:cubicBezTo>
                    <a:pt x="284" y="2158"/>
                    <a:pt x="284" y="2145"/>
                    <a:pt x="289" y="2145"/>
                  </a:cubicBezTo>
                  <a:cubicBezTo>
                    <a:pt x="291" y="2145"/>
                    <a:pt x="294" y="2148"/>
                    <a:pt x="305" y="2158"/>
                  </a:cubicBezTo>
                  <a:cubicBezTo>
                    <a:pt x="350" y="2173"/>
                    <a:pt x="335" y="2173"/>
                    <a:pt x="312" y="2173"/>
                  </a:cubicBezTo>
                  <a:cubicBezTo>
                    <a:pt x="289" y="2173"/>
                    <a:pt x="259" y="2173"/>
                    <a:pt x="274" y="2189"/>
                  </a:cubicBezTo>
                  <a:lnTo>
                    <a:pt x="244" y="2189"/>
                  </a:lnTo>
                  <a:cubicBezTo>
                    <a:pt x="274" y="2189"/>
                    <a:pt x="305" y="2219"/>
                    <a:pt x="274" y="2219"/>
                  </a:cubicBezTo>
                  <a:cubicBezTo>
                    <a:pt x="213" y="2219"/>
                    <a:pt x="213" y="2189"/>
                    <a:pt x="183" y="2189"/>
                  </a:cubicBezTo>
                  <a:cubicBezTo>
                    <a:pt x="183" y="2189"/>
                    <a:pt x="183" y="2219"/>
                    <a:pt x="244" y="2219"/>
                  </a:cubicBezTo>
                  <a:cubicBezTo>
                    <a:pt x="274" y="2249"/>
                    <a:pt x="213" y="2249"/>
                    <a:pt x="183" y="2249"/>
                  </a:cubicBezTo>
                  <a:lnTo>
                    <a:pt x="274" y="2249"/>
                  </a:lnTo>
                  <a:cubicBezTo>
                    <a:pt x="244" y="2249"/>
                    <a:pt x="244" y="2280"/>
                    <a:pt x="213" y="2310"/>
                  </a:cubicBezTo>
                  <a:lnTo>
                    <a:pt x="183" y="2310"/>
                  </a:lnTo>
                  <a:cubicBezTo>
                    <a:pt x="229" y="2325"/>
                    <a:pt x="206" y="2325"/>
                    <a:pt x="175" y="2325"/>
                  </a:cubicBezTo>
                  <a:cubicBezTo>
                    <a:pt x="145" y="2325"/>
                    <a:pt x="107" y="2325"/>
                    <a:pt x="122" y="2341"/>
                  </a:cubicBezTo>
                  <a:cubicBezTo>
                    <a:pt x="153" y="2401"/>
                    <a:pt x="213" y="2493"/>
                    <a:pt x="183" y="2553"/>
                  </a:cubicBezTo>
                  <a:cubicBezTo>
                    <a:pt x="274" y="2584"/>
                    <a:pt x="274" y="2584"/>
                    <a:pt x="305" y="2614"/>
                  </a:cubicBezTo>
                  <a:lnTo>
                    <a:pt x="153" y="2614"/>
                  </a:lnTo>
                  <a:lnTo>
                    <a:pt x="196" y="2636"/>
                  </a:lnTo>
                  <a:lnTo>
                    <a:pt x="196" y="2636"/>
                  </a:lnTo>
                  <a:cubicBezTo>
                    <a:pt x="184" y="2637"/>
                    <a:pt x="175" y="2653"/>
                    <a:pt x="153" y="2653"/>
                  </a:cubicBezTo>
                  <a:cubicBezTo>
                    <a:pt x="145" y="2653"/>
                    <a:pt x="135" y="2651"/>
                    <a:pt x="122" y="2645"/>
                  </a:cubicBezTo>
                  <a:lnTo>
                    <a:pt x="92" y="2705"/>
                  </a:lnTo>
                  <a:cubicBezTo>
                    <a:pt x="1" y="2736"/>
                    <a:pt x="335" y="2797"/>
                    <a:pt x="274" y="2827"/>
                  </a:cubicBezTo>
                  <a:lnTo>
                    <a:pt x="244" y="2827"/>
                  </a:lnTo>
                  <a:cubicBezTo>
                    <a:pt x="274" y="2827"/>
                    <a:pt x="274" y="2857"/>
                    <a:pt x="305" y="2857"/>
                  </a:cubicBezTo>
                  <a:cubicBezTo>
                    <a:pt x="426" y="2857"/>
                    <a:pt x="244" y="2827"/>
                    <a:pt x="305" y="2827"/>
                  </a:cubicBezTo>
                  <a:cubicBezTo>
                    <a:pt x="426" y="2857"/>
                    <a:pt x="365" y="2857"/>
                    <a:pt x="457" y="2857"/>
                  </a:cubicBezTo>
                  <a:cubicBezTo>
                    <a:pt x="396" y="2857"/>
                    <a:pt x="457" y="2888"/>
                    <a:pt x="457" y="2888"/>
                  </a:cubicBezTo>
                  <a:cubicBezTo>
                    <a:pt x="396" y="2888"/>
                    <a:pt x="457" y="2918"/>
                    <a:pt x="365" y="2918"/>
                  </a:cubicBezTo>
                  <a:cubicBezTo>
                    <a:pt x="396" y="2949"/>
                    <a:pt x="487" y="2949"/>
                    <a:pt x="487" y="2979"/>
                  </a:cubicBezTo>
                  <a:cubicBezTo>
                    <a:pt x="446" y="2979"/>
                    <a:pt x="433" y="2965"/>
                    <a:pt x="419" y="2965"/>
                  </a:cubicBezTo>
                  <a:cubicBezTo>
                    <a:pt x="413" y="2965"/>
                    <a:pt x="406" y="2969"/>
                    <a:pt x="396" y="2979"/>
                  </a:cubicBezTo>
                  <a:cubicBezTo>
                    <a:pt x="396" y="3009"/>
                    <a:pt x="487" y="3009"/>
                    <a:pt x="426" y="3009"/>
                  </a:cubicBezTo>
                  <a:lnTo>
                    <a:pt x="365" y="3009"/>
                  </a:lnTo>
                  <a:cubicBezTo>
                    <a:pt x="393" y="3009"/>
                    <a:pt x="396" y="3009"/>
                    <a:pt x="372" y="3033"/>
                  </a:cubicBezTo>
                  <a:lnTo>
                    <a:pt x="372" y="3033"/>
                  </a:lnTo>
                  <a:cubicBezTo>
                    <a:pt x="364" y="3031"/>
                    <a:pt x="356" y="3028"/>
                    <a:pt x="349" y="3026"/>
                  </a:cubicBezTo>
                  <a:lnTo>
                    <a:pt x="349" y="3026"/>
                  </a:lnTo>
                  <a:cubicBezTo>
                    <a:pt x="337" y="3040"/>
                    <a:pt x="342" y="3040"/>
                    <a:pt x="365" y="3040"/>
                  </a:cubicBezTo>
                  <a:cubicBezTo>
                    <a:pt x="368" y="3037"/>
                    <a:pt x="370" y="3035"/>
                    <a:pt x="372" y="3033"/>
                  </a:cubicBezTo>
                  <a:lnTo>
                    <a:pt x="372" y="3033"/>
                  </a:lnTo>
                  <a:cubicBezTo>
                    <a:pt x="385" y="3037"/>
                    <a:pt x="396" y="3040"/>
                    <a:pt x="396" y="3040"/>
                  </a:cubicBezTo>
                  <a:lnTo>
                    <a:pt x="487" y="3040"/>
                  </a:lnTo>
                  <a:cubicBezTo>
                    <a:pt x="457" y="3070"/>
                    <a:pt x="548" y="3070"/>
                    <a:pt x="487" y="3070"/>
                  </a:cubicBezTo>
                  <a:lnTo>
                    <a:pt x="426" y="3070"/>
                  </a:lnTo>
                  <a:cubicBezTo>
                    <a:pt x="487" y="3070"/>
                    <a:pt x="517" y="3070"/>
                    <a:pt x="487" y="3101"/>
                  </a:cubicBezTo>
                  <a:lnTo>
                    <a:pt x="457" y="3101"/>
                  </a:lnTo>
                  <a:cubicBezTo>
                    <a:pt x="517" y="3101"/>
                    <a:pt x="457" y="3131"/>
                    <a:pt x="457" y="3131"/>
                  </a:cubicBezTo>
                  <a:lnTo>
                    <a:pt x="426" y="3131"/>
                  </a:lnTo>
                  <a:cubicBezTo>
                    <a:pt x="457" y="3131"/>
                    <a:pt x="487" y="3161"/>
                    <a:pt x="487" y="3161"/>
                  </a:cubicBezTo>
                  <a:lnTo>
                    <a:pt x="609" y="3161"/>
                  </a:lnTo>
                  <a:cubicBezTo>
                    <a:pt x="517" y="3161"/>
                    <a:pt x="730" y="3192"/>
                    <a:pt x="669" y="3222"/>
                  </a:cubicBezTo>
                  <a:cubicBezTo>
                    <a:pt x="639" y="3222"/>
                    <a:pt x="578" y="3192"/>
                    <a:pt x="609" y="3192"/>
                  </a:cubicBezTo>
                  <a:cubicBezTo>
                    <a:pt x="517" y="3192"/>
                    <a:pt x="426" y="3161"/>
                    <a:pt x="396" y="3161"/>
                  </a:cubicBezTo>
                  <a:lnTo>
                    <a:pt x="487" y="3192"/>
                  </a:lnTo>
                  <a:lnTo>
                    <a:pt x="457" y="3192"/>
                  </a:lnTo>
                  <a:cubicBezTo>
                    <a:pt x="513" y="3192"/>
                    <a:pt x="569" y="3192"/>
                    <a:pt x="601" y="3216"/>
                  </a:cubicBezTo>
                  <a:lnTo>
                    <a:pt x="601" y="3216"/>
                  </a:lnTo>
                  <a:cubicBezTo>
                    <a:pt x="589" y="3212"/>
                    <a:pt x="570" y="3209"/>
                    <a:pt x="557" y="3209"/>
                  </a:cubicBezTo>
                  <a:cubicBezTo>
                    <a:pt x="544" y="3209"/>
                    <a:pt x="538" y="3212"/>
                    <a:pt x="548" y="3222"/>
                  </a:cubicBezTo>
                  <a:cubicBezTo>
                    <a:pt x="578" y="3222"/>
                    <a:pt x="639" y="3222"/>
                    <a:pt x="609" y="3252"/>
                  </a:cubicBezTo>
                  <a:cubicBezTo>
                    <a:pt x="588" y="3252"/>
                    <a:pt x="595" y="3266"/>
                    <a:pt x="575" y="3266"/>
                  </a:cubicBezTo>
                  <a:cubicBezTo>
                    <a:pt x="565" y="3266"/>
                    <a:pt x="548" y="3263"/>
                    <a:pt x="517" y="3252"/>
                  </a:cubicBezTo>
                  <a:lnTo>
                    <a:pt x="457" y="3252"/>
                  </a:lnTo>
                  <a:cubicBezTo>
                    <a:pt x="444" y="3246"/>
                    <a:pt x="438" y="3244"/>
                    <a:pt x="435" y="3244"/>
                  </a:cubicBezTo>
                  <a:cubicBezTo>
                    <a:pt x="429" y="3244"/>
                    <a:pt x="449" y="3261"/>
                    <a:pt x="432" y="3261"/>
                  </a:cubicBezTo>
                  <a:cubicBezTo>
                    <a:pt x="432" y="3261"/>
                    <a:pt x="432" y="3261"/>
                    <a:pt x="431" y="3261"/>
                  </a:cubicBezTo>
                  <a:lnTo>
                    <a:pt x="431" y="3261"/>
                  </a:lnTo>
                  <a:cubicBezTo>
                    <a:pt x="439" y="3270"/>
                    <a:pt x="426" y="3283"/>
                    <a:pt x="426" y="3283"/>
                  </a:cubicBezTo>
                  <a:lnTo>
                    <a:pt x="487" y="3283"/>
                  </a:lnTo>
                  <a:cubicBezTo>
                    <a:pt x="566" y="3305"/>
                    <a:pt x="570" y="3311"/>
                    <a:pt x="543" y="3311"/>
                  </a:cubicBezTo>
                  <a:cubicBezTo>
                    <a:pt x="514" y="3311"/>
                    <a:pt x="450" y="3304"/>
                    <a:pt x="407" y="3304"/>
                  </a:cubicBezTo>
                  <a:cubicBezTo>
                    <a:pt x="383" y="3304"/>
                    <a:pt x="365" y="3306"/>
                    <a:pt x="365" y="3313"/>
                  </a:cubicBezTo>
                  <a:lnTo>
                    <a:pt x="457" y="3313"/>
                  </a:lnTo>
                  <a:cubicBezTo>
                    <a:pt x="426" y="3313"/>
                    <a:pt x="365" y="3313"/>
                    <a:pt x="396" y="3344"/>
                  </a:cubicBezTo>
                  <a:lnTo>
                    <a:pt x="305" y="3344"/>
                  </a:lnTo>
                  <a:lnTo>
                    <a:pt x="396" y="3374"/>
                  </a:lnTo>
                  <a:cubicBezTo>
                    <a:pt x="396" y="3374"/>
                    <a:pt x="426" y="3404"/>
                    <a:pt x="396" y="3404"/>
                  </a:cubicBezTo>
                  <a:lnTo>
                    <a:pt x="457" y="3404"/>
                  </a:lnTo>
                  <a:cubicBezTo>
                    <a:pt x="457" y="3435"/>
                    <a:pt x="548" y="3465"/>
                    <a:pt x="517" y="3465"/>
                  </a:cubicBezTo>
                  <a:cubicBezTo>
                    <a:pt x="457" y="3465"/>
                    <a:pt x="457" y="3465"/>
                    <a:pt x="457" y="3435"/>
                  </a:cubicBezTo>
                  <a:cubicBezTo>
                    <a:pt x="396" y="3465"/>
                    <a:pt x="457" y="3465"/>
                    <a:pt x="426" y="3465"/>
                  </a:cubicBezTo>
                  <a:lnTo>
                    <a:pt x="365" y="3465"/>
                  </a:lnTo>
                  <a:cubicBezTo>
                    <a:pt x="487" y="3496"/>
                    <a:pt x="365" y="3496"/>
                    <a:pt x="396" y="3496"/>
                  </a:cubicBezTo>
                  <a:cubicBezTo>
                    <a:pt x="396" y="3556"/>
                    <a:pt x="517" y="3556"/>
                    <a:pt x="609" y="3587"/>
                  </a:cubicBezTo>
                  <a:lnTo>
                    <a:pt x="457" y="3587"/>
                  </a:lnTo>
                  <a:lnTo>
                    <a:pt x="426" y="3617"/>
                  </a:lnTo>
                  <a:lnTo>
                    <a:pt x="548" y="3617"/>
                  </a:lnTo>
                  <a:cubicBezTo>
                    <a:pt x="548" y="3648"/>
                    <a:pt x="548" y="3648"/>
                    <a:pt x="548" y="3648"/>
                  </a:cubicBezTo>
                  <a:lnTo>
                    <a:pt x="457" y="3648"/>
                  </a:lnTo>
                  <a:cubicBezTo>
                    <a:pt x="457" y="3648"/>
                    <a:pt x="457" y="3648"/>
                    <a:pt x="487" y="3678"/>
                  </a:cubicBezTo>
                  <a:cubicBezTo>
                    <a:pt x="499" y="3672"/>
                    <a:pt x="509" y="3670"/>
                    <a:pt x="517" y="3670"/>
                  </a:cubicBezTo>
                  <a:cubicBezTo>
                    <a:pt x="550" y="3670"/>
                    <a:pt x="560" y="3708"/>
                    <a:pt x="609" y="3708"/>
                  </a:cubicBezTo>
                  <a:lnTo>
                    <a:pt x="578" y="3708"/>
                  </a:lnTo>
                  <a:cubicBezTo>
                    <a:pt x="548" y="3708"/>
                    <a:pt x="548" y="3739"/>
                    <a:pt x="517" y="3739"/>
                  </a:cubicBezTo>
                  <a:lnTo>
                    <a:pt x="487" y="3739"/>
                  </a:lnTo>
                  <a:cubicBezTo>
                    <a:pt x="487" y="3739"/>
                    <a:pt x="517" y="3739"/>
                    <a:pt x="548" y="3769"/>
                  </a:cubicBezTo>
                  <a:lnTo>
                    <a:pt x="365" y="3769"/>
                  </a:lnTo>
                  <a:cubicBezTo>
                    <a:pt x="396" y="3769"/>
                    <a:pt x="487" y="3769"/>
                    <a:pt x="487" y="3800"/>
                  </a:cubicBezTo>
                  <a:cubicBezTo>
                    <a:pt x="441" y="3784"/>
                    <a:pt x="426" y="3784"/>
                    <a:pt x="407" y="3784"/>
                  </a:cubicBezTo>
                  <a:cubicBezTo>
                    <a:pt x="388" y="3784"/>
                    <a:pt x="365" y="3784"/>
                    <a:pt x="305" y="3769"/>
                  </a:cubicBezTo>
                  <a:cubicBezTo>
                    <a:pt x="244" y="3769"/>
                    <a:pt x="244" y="3800"/>
                    <a:pt x="274" y="3830"/>
                  </a:cubicBezTo>
                  <a:cubicBezTo>
                    <a:pt x="315" y="3830"/>
                    <a:pt x="315" y="3817"/>
                    <a:pt x="337" y="3817"/>
                  </a:cubicBezTo>
                  <a:cubicBezTo>
                    <a:pt x="349" y="3817"/>
                    <a:pt x="365" y="3820"/>
                    <a:pt x="396" y="3830"/>
                  </a:cubicBezTo>
                  <a:cubicBezTo>
                    <a:pt x="396" y="3860"/>
                    <a:pt x="609" y="3891"/>
                    <a:pt x="548" y="3891"/>
                  </a:cubicBezTo>
                  <a:lnTo>
                    <a:pt x="578" y="3891"/>
                  </a:lnTo>
                  <a:cubicBezTo>
                    <a:pt x="609" y="3921"/>
                    <a:pt x="609" y="3921"/>
                    <a:pt x="669" y="3921"/>
                  </a:cubicBezTo>
                  <a:cubicBezTo>
                    <a:pt x="578" y="3921"/>
                    <a:pt x="426" y="3921"/>
                    <a:pt x="457" y="3952"/>
                  </a:cubicBezTo>
                  <a:lnTo>
                    <a:pt x="609" y="3952"/>
                  </a:lnTo>
                  <a:lnTo>
                    <a:pt x="609" y="3982"/>
                  </a:lnTo>
                  <a:lnTo>
                    <a:pt x="578" y="3982"/>
                  </a:lnTo>
                  <a:cubicBezTo>
                    <a:pt x="609" y="3982"/>
                    <a:pt x="457" y="3982"/>
                    <a:pt x="548" y="4012"/>
                  </a:cubicBezTo>
                  <a:lnTo>
                    <a:pt x="487" y="4012"/>
                  </a:lnTo>
                  <a:cubicBezTo>
                    <a:pt x="517" y="4012"/>
                    <a:pt x="548" y="4043"/>
                    <a:pt x="548" y="4043"/>
                  </a:cubicBezTo>
                  <a:cubicBezTo>
                    <a:pt x="609" y="4073"/>
                    <a:pt x="548" y="4073"/>
                    <a:pt x="517" y="4073"/>
                  </a:cubicBezTo>
                  <a:lnTo>
                    <a:pt x="639" y="4073"/>
                  </a:lnTo>
                  <a:cubicBezTo>
                    <a:pt x="487" y="4073"/>
                    <a:pt x="578" y="4104"/>
                    <a:pt x="517" y="4104"/>
                  </a:cubicBezTo>
                  <a:lnTo>
                    <a:pt x="426" y="4104"/>
                  </a:lnTo>
                  <a:cubicBezTo>
                    <a:pt x="548" y="4134"/>
                    <a:pt x="548" y="4134"/>
                    <a:pt x="578" y="4164"/>
                  </a:cubicBezTo>
                  <a:cubicBezTo>
                    <a:pt x="540" y="4158"/>
                    <a:pt x="517" y="4156"/>
                    <a:pt x="505" y="4156"/>
                  </a:cubicBezTo>
                  <a:cubicBezTo>
                    <a:pt x="470" y="4156"/>
                    <a:pt x="509" y="4173"/>
                    <a:pt x="484" y="4173"/>
                  </a:cubicBezTo>
                  <a:cubicBezTo>
                    <a:pt x="475" y="4173"/>
                    <a:pt x="458" y="4171"/>
                    <a:pt x="426" y="4164"/>
                  </a:cubicBezTo>
                  <a:lnTo>
                    <a:pt x="426" y="4164"/>
                  </a:lnTo>
                  <a:cubicBezTo>
                    <a:pt x="548" y="4195"/>
                    <a:pt x="457" y="4195"/>
                    <a:pt x="548" y="4225"/>
                  </a:cubicBezTo>
                  <a:lnTo>
                    <a:pt x="457" y="4225"/>
                  </a:lnTo>
                  <a:cubicBezTo>
                    <a:pt x="426" y="4225"/>
                    <a:pt x="396" y="4256"/>
                    <a:pt x="365" y="4256"/>
                  </a:cubicBezTo>
                  <a:lnTo>
                    <a:pt x="457" y="4286"/>
                  </a:lnTo>
                  <a:lnTo>
                    <a:pt x="487" y="4286"/>
                  </a:lnTo>
                  <a:lnTo>
                    <a:pt x="487" y="4316"/>
                  </a:lnTo>
                  <a:cubicBezTo>
                    <a:pt x="578" y="4316"/>
                    <a:pt x="517" y="4316"/>
                    <a:pt x="548" y="4347"/>
                  </a:cubicBezTo>
                  <a:cubicBezTo>
                    <a:pt x="548" y="4347"/>
                    <a:pt x="517" y="4316"/>
                    <a:pt x="487" y="4316"/>
                  </a:cubicBezTo>
                  <a:cubicBezTo>
                    <a:pt x="487" y="4326"/>
                    <a:pt x="484" y="4330"/>
                    <a:pt x="477" y="4330"/>
                  </a:cubicBezTo>
                  <a:cubicBezTo>
                    <a:pt x="463" y="4330"/>
                    <a:pt x="436" y="4316"/>
                    <a:pt x="396" y="4316"/>
                  </a:cubicBezTo>
                  <a:cubicBezTo>
                    <a:pt x="420" y="4316"/>
                    <a:pt x="542" y="4355"/>
                    <a:pt x="605" y="4355"/>
                  </a:cubicBezTo>
                  <a:cubicBezTo>
                    <a:pt x="621" y="4355"/>
                    <a:pt x="633" y="4353"/>
                    <a:pt x="639" y="4347"/>
                  </a:cubicBezTo>
                  <a:cubicBezTo>
                    <a:pt x="700" y="4377"/>
                    <a:pt x="730" y="4377"/>
                    <a:pt x="700" y="4377"/>
                  </a:cubicBezTo>
                  <a:lnTo>
                    <a:pt x="609" y="4377"/>
                  </a:lnTo>
                  <a:lnTo>
                    <a:pt x="700" y="4408"/>
                  </a:lnTo>
                  <a:lnTo>
                    <a:pt x="639" y="4408"/>
                  </a:lnTo>
                  <a:cubicBezTo>
                    <a:pt x="639" y="4408"/>
                    <a:pt x="558" y="4394"/>
                    <a:pt x="504" y="4394"/>
                  </a:cubicBezTo>
                  <a:cubicBezTo>
                    <a:pt x="477" y="4394"/>
                    <a:pt x="457" y="4397"/>
                    <a:pt x="457" y="4408"/>
                  </a:cubicBezTo>
                  <a:cubicBezTo>
                    <a:pt x="457" y="4377"/>
                    <a:pt x="396" y="4377"/>
                    <a:pt x="365" y="4347"/>
                  </a:cubicBezTo>
                  <a:cubicBezTo>
                    <a:pt x="365" y="4347"/>
                    <a:pt x="365" y="4360"/>
                    <a:pt x="356" y="4360"/>
                  </a:cubicBezTo>
                  <a:cubicBezTo>
                    <a:pt x="352" y="4360"/>
                    <a:pt x="345" y="4357"/>
                    <a:pt x="335" y="4347"/>
                  </a:cubicBezTo>
                  <a:lnTo>
                    <a:pt x="335" y="4347"/>
                  </a:lnTo>
                  <a:cubicBezTo>
                    <a:pt x="335" y="4377"/>
                    <a:pt x="365" y="4377"/>
                    <a:pt x="396" y="4377"/>
                  </a:cubicBezTo>
                  <a:cubicBezTo>
                    <a:pt x="396" y="4377"/>
                    <a:pt x="487" y="4408"/>
                    <a:pt x="426" y="4408"/>
                  </a:cubicBezTo>
                  <a:cubicBezTo>
                    <a:pt x="534" y="4408"/>
                    <a:pt x="550" y="4438"/>
                    <a:pt x="572" y="4456"/>
                  </a:cubicBezTo>
                  <a:lnTo>
                    <a:pt x="572" y="4456"/>
                  </a:lnTo>
                  <a:cubicBezTo>
                    <a:pt x="567" y="4455"/>
                    <a:pt x="561" y="4455"/>
                    <a:pt x="556" y="4455"/>
                  </a:cubicBezTo>
                  <a:cubicBezTo>
                    <a:pt x="524" y="4455"/>
                    <a:pt x="497" y="4468"/>
                    <a:pt x="457" y="4468"/>
                  </a:cubicBezTo>
                  <a:lnTo>
                    <a:pt x="396" y="4468"/>
                  </a:lnTo>
                  <a:cubicBezTo>
                    <a:pt x="426" y="4484"/>
                    <a:pt x="449" y="4484"/>
                    <a:pt x="468" y="4484"/>
                  </a:cubicBezTo>
                  <a:cubicBezTo>
                    <a:pt x="487" y="4484"/>
                    <a:pt x="502" y="4484"/>
                    <a:pt x="517" y="4499"/>
                  </a:cubicBezTo>
                  <a:lnTo>
                    <a:pt x="487" y="4499"/>
                  </a:lnTo>
                  <a:cubicBezTo>
                    <a:pt x="442" y="4499"/>
                    <a:pt x="380" y="4499"/>
                    <a:pt x="351" y="4486"/>
                  </a:cubicBezTo>
                  <a:lnTo>
                    <a:pt x="351" y="4486"/>
                  </a:lnTo>
                  <a:cubicBezTo>
                    <a:pt x="364" y="4493"/>
                    <a:pt x="386" y="4499"/>
                    <a:pt x="426" y="4499"/>
                  </a:cubicBezTo>
                  <a:lnTo>
                    <a:pt x="426" y="4529"/>
                  </a:lnTo>
                  <a:cubicBezTo>
                    <a:pt x="446" y="4529"/>
                    <a:pt x="480" y="4516"/>
                    <a:pt x="500" y="4516"/>
                  </a:cubicBezTo>
                  <a:cubicBezTo>
                    <a:pt x="511" y="4516"/>
                    <a:pt x="517" y="4519"/>
                    <a:pt x="517" y="4529"/>
                  </a:cubicBezTo>
                  <a:lnTo>
                    <a:pt x="578" y="4560"/>
                  </a:lnTo>
                  <a:lnTo>
                    <a:pt x="487" y="4560"/>
                  </a:lnTo>
                  <a:cubicBezTo>
                    <a:pt x="487" y="4590"/>
                    <a:pt x="548" y="4590"/>
                    <a:pt x="578" y="4590"/>
                  </a:cubicBezTo>
                  <a:lnTo>
                    <a:pt x="487" y="4590"/>
                  </a:lnTo>
                  <a:cubicBezTo>
                    <a:pt x="487" y="4590"/>
                    <a:pt x="487" y="4620"/>
                    <a:pt x="457" y="4620"/>
                  </a:cubicBezTo>
                  <a:cubicBezTo>
                    <a:pt x="472" y="4635"/>
                    <a:pt x="472" y="4635"/>
                    <a:pt x="476" y="4635"/>
                  </a:cubicBezTo>
                  <a:cubicBezTo>
                    <a:pt x="479" y="4635"/>
                    <a:pt x="487" y="4635"/>
                    <a:pt x="517" y="4651"/>
                  </a:cubicBezTo>
                  <a:cubicBezTo>
                    <a:pt x="488" y="4645"/>
                    <a:pt x="468" y="4642"/>
                    <a:pt x="455" y="4642"/>
                  </a:cubicBezTo>
                  <a:cubicBezTo>
                    <a:pt x="398" y="4642"/>
                    <a:pt x="462" y="4687"/>
                    <a:pt x="487" y="4711"/>
                  </a:cubicBezTo>
                  <a:cubicBezTo>
                    <a:pt x="609" y="4711"/>
                    <a:pt x="487" y="4711"/>
                    <a:pt x="609" y="4742"/>
                  </a:cubicBezTo>
                  <a:lnTo>
                    <a:pt x="487" y="4742"/>
                  </a:lnTo>
                  <a:cubicBezTo>
                    <a:pt x="396" y="4742"/>
                    <a:pt x="426" y="4711"/>
                    <a:pt x="335" y="4711"/>
                  </a:cubicBezTo>
                  <a:cubicBezTo>
                    <a:pt x="335" y="4742"/>
                    <a:pt x="487" y="4772"/>
                    <a:pt x="426" y="4772"/>
                  </a:cubicBezTo>
                  <a:cubicBezTo>
                    <a:pt x="407" y="4766"/>
                    <a:pt x="397" y="4763"/>
                    <a:pt x="393" y="4763"/>
                  </a:cubicBezTo>
                  <a:cubicBezTo>
                    <a:pt x="381" y="4763"/>
                    <a:pt x="404" y="4779"/>
                    <a:pt x="387" y="4781"/>
                  </a:cubicBezTo>
                  <a:lnTo>
                    <a:pt x="387" y="4781"/>
                  </a:lnTo>
                  <a:cubicBezTo>
                    <a:pt x="361" y="4775"/>
                    <a:pt x="336" y="4771"/>
                    <a:pt x="320" y="4765"/>
                  </a:cubicBezTo>
                  <a:lnTo>
                    <a:pt x="320" y="4765"/>
                  </a:lnTo>
                  <a:cubicBezTo>
                    <a:pt x="321" y="4772"/>
                    <a:pt x="316" y="4772"/>
                    <a:pt x="335" y="4772"/>
                  </a:cubicBezTo>
                  <a:cubicBezTo>
                    <a:pt x="361" y="4779"/>
                    <a:pt x="376" y="4781"/>
                    <a:pt x="384" y="4781"/>
                  </a:cubicBezTo>
                  <a:cubicBezTo>
                    <a:pt x="385" y="4781"/>
                    <a:pt x="386" y="4781"/>
                    <a:pt x="387" y="4781"/>
                  </a:cubicBezTo>
                  <a:lnTo>
                    <a:pt x="387" y="4781"/>
                  </a:lnTo>
                  <a:cubicBezTo>
                    <a:pt x="412" y="4786"/>
                    <a:pt x="437" y="4793"/>
                    <a:pt x="457" y="4803"/>
                  </a:cubicBezTo>
                  <a:cubicBezTo>
                    <a:pt x="467" y="4813"/>
                    <a:pt x="463" y="4816"/>
                    <a:pt x="453" y="4816"/>
                  </a:cubicBezTo>
                  <a:cubicBezTo>
                    <a:pt x="433" y="4816"/>
                    <a:pt x="386" y="4803"/>
                    <a:pt x="365" y="4803"/>
                  </a:cubicBezTo>
                  <a:cubicBezTo>
                    <a:pt x="335" y="4803"/>
                    <a:pt x="335" y="4833"/>
                    <a:pt x="365" y="4833"/>
                  </a:cubicBezTo>
                  <a:cubicBezTo>
                    <a:pt x="335" y="4818"/>
                    <a:pt x="350" y="4810"/>
                    <a:pt x="381" y="4810"/>
                  </a:cubicBezTo>
                  <a:cubicBezTo>
                    <a:pt x="411" y="4810"/>
                    <a:pt x="457" y="4818"/>
                    <a:pt x="487" y="4833"/>
                  </a:cubicBezTo>
                  <a:cubicBezTo>
                    <a:pt x="396" y="4833"/>
                    <a:pt x="487" y="4863"/>
                    <a:pt x="517" y="4863"/>
                  </a:cubicBezTo>
                  <a:cubicBezTo>
                    <a:pt x="639" y="4863"/>
                    <a:pt x="517" y="4863"/>
                    <a:pt x="639" y="4833"/>
                  </a:cubicBezTo>
                  <a:cubicBezTo>
                    <a:pt x="609" y="4833"/>
                    <a:pt x="517" y="4833"/>
                    <a:pt x="548" y="4803"/>
                  </a:cubicBezTo>
                  <a:lnTo>
                    <a:pt x="548" y="4803"/>
                  </a:lnTo>
                  <a:cubicBezTo>
                    <a:pt x="568" y="4813"/>
                    <a:pt x="582" y="4816"/>
                    <a:pt x="592" y="4816"/>
                  </a:cubicBezTo>
                  <a:cubicBezTo>
                    <a:pt x="612" y="4816"/>
                    <a:pt x="619" y="4803"/>
                    <a:pt x="639" y="4803"/>
                  </a:cubicBezTo>
                  <a:lnTo>
                    <a:pt x="730" y="4803"/>
                  </a:lnTo>
                  <a:lnTo>
                    <a:pt x="609" y="4772"/>
                  </a:lnTo>
                  <a:cubicBezTo>
                    <a:pt x="629" y="4772"/>
                    <a:pt x="663" y="4786"/>
                    <a:pt x="674" y="4786"/>
                  </a:cubicBezTo>
                  <a:cubicBezTo>
                    <a:pt x="679" y="4786"/>
                    <a:pt x="679" y="4782"/>
                    <a:pt x="669" y="4772"/>
                  </a:cubicBezTo>
                  <a:lnTo>
                    <a:pt x="669" y="4772"/>
                  </a:lnTo>
                  <a:cubicBezTo>
                    <a:pt x="730" y="4803"/>
                    <a:pt x="791" y="4803"/>
                    <a:pt x="791" y="4803"/>
                  </a:cubicBezTo>
                  <a:cubicBezTo>
                    <a:pt x="913" y="4803"/>
                    <a:pt x="730" y="4772"/>
                    <a:pt x="700" y="4742"/>
                  </a:cubicBezTo>
                  <a:cubicBezTo>
                    <a:pt x="710" y="4732"/>
                    <a:pt x="720" y="4728"/>
                    <a:pt x="730" y="4728"/>
                  </a:cubicBezTo>
                  <a:cubicBezTo>
                    <a:pt x="750" y="4728"/>
                    <a:pt x="771" y="4742"/>
                    <a:pt x="791" y="4742"/>
                  </a:cubicBezTo>
                  <a:cubicBezTo>
                    <a:pt x="791" y="4711"/>
                    <a:pt x="761" y="4711"/>
                    <a:pt x="791" y="4711"/>
                  </a:cubicBezTo>
                  <a:cubicBezTo>
                    <a:pt x="852" y="4742"/>
                    <a:pt x="882" y="4742"/>
                    <a:pt x="913" y="4742"/>
                  </a:cubicBezTo>
                  <a:lnTo>
                    <a:pt x="821" y="4711"/>
                  </a:lnTo>
                  <a:cubicBezTo>
                    <a:pt x="882" y="4711"/>
                    <a:pt x="913" y="4711"/>
                    <a:pt x="943" y="4742"/>
                  </a:cubicBezTo>
                  <a:lnTo>
                    <a:pt x="913" y="4681"/>
                  </a:lnTo>
                  <a:lnTo>
                    <a:pt x="913" y="4681"/>
                  </a:lnTo>
                  <a:lnTo>
                    <a:pt x="968" y="4699"/>
                  </a:lnTo>
                  <a:lnTo>
                    <a:pt x="968" y="4699"/>
                  </a:lnTo>
                  <a:cubicBezTo>
                    <a:pt x="947" y="4675"/>
                    <a:pt x="883" y="4642"/>
                    <a:pt x="932" y="4642"/>
                  </a:cubicBezTo>
                  <a:cubicBezTo>
                    <a:pt x="946" y="4642"/>
                    <a:pt x="969" y="4645"/>
                    <a:pt x="1004" y="4651"/>
                  </a:cubicBezTo>
                  <a:cubicBezTo>
                    <a:pt x="913" y="4620"/>
                    <a:pt x="943" y="4620"/>
                    <a:pt x="913" y="4590"/>
                  </a:cubicBezTo>
                  <a:lnTo>
                    <a:pt x="913" y="4590"/>
                  </a:lnTo>
                  <a:cubicBezTo>
                    <a:pt x="958" y="4605"/>
                    <a:pt x="981" y="4605"/>
                    <a:pt x="1000" y="4605"/>
                  </a:cubicBezTo>
                  <a:cubicBezTo>
                    <a:pt x="1019" y="4605"/>
                    <a:pt x="1034" y="4605"/>
                    <a:pt x="1064" y="4620"/>
                  </a:cubicBezTo>
                  <a:cubicBezTo>
                    <a:pt x="1095" y="4590"/>
                    <a:pt x="1004" y="4590"/>
                    <a:pt x="973" y="4560"/>
                  </a:cubicBezTo>
                  <a:cubicBezTo>
                    <a:pt x="1034" y="4560"/>
                    <a:pt x="1095" y="4590"/>
                    <a:pt x="1125" y="4590"/>
                  </a:cubicBezTo>
                  <a:lnTo>
                    <a:pt x="1064" y="4560"/>
                  </a:lnTo>
                  <a:lnTo>
                    <a:pt x="1156" y="4560"/>
                  </a:lnTo>
                  <a:cubicBezTo>
                    <a:pt x="1095" y="4560"/>
                    <a:pt x="1095" y="4529"/>
                    <a:pt x="1095" y="4529"/>
                  </a:cubicBezTo>
                  <a:cubicBezTo>
                    <a:pt x="1115" y="4529"/>
                    <a:pt x="1108" y="4516"/>
                    <a:pt x="1120" y="4516"/>
                  </a:cubicBezTo>
                  <a:cubicBezTo>
                    <a:pt x="1125" y="4516"/>
                    <a:pt x="1135" y="4519"/>
                    <a:pt x="1156" y="4529"/>
                  </a:cubicBezTo>
                  <a:cubicBezTo>
                    <a:pt x="1156" y="4499"/>
                    <a:pt x="1156" y="4499"/>
                    <a:pt x="1156" y="4499"/>
                  </a:cubicBezTo>
                  <a:lnTo>
                    <a:pt x="1095" y="4499"/>
                  </a:lnTo>
                  <a:cubicBezTo>
                    <a:pt x="1080" y="4484"/>
                    <a:pt x="1102" y="4484"/>
                    <a:pt x="1129" y="4484"/>
                  </a:cubicBezTo>
                  <a:cubicBezTo>
                    <a:pt x="1156" y="4484"/>
                    <a:pt x="1186" y="4484"/>
                    <a:pt x="1186" y="4468"/>
                  </a:cubicBezTo>
                  <a:lnTo>
                    <a:pt x="1125" y="4468"/>
                  </a:lnTo>
                  <a:cubicBezTo>
                    <a:pt x="1247" y="4468"/>
                    <a:pt x="1064" y="4438"/>
                    <a:pt x="1156" y="4408"/>
                  </a:cubicBezTo>
                  <a:lnTo>
                    <a:pt x="1156" y="4408"/>
                  </a:lnTo>
                  <a:cubicBezTo>
                    <a:pt x="1156" y="4438"/>
                    <a:pt x="1216" y="4438"/>
                    <a:pt x="1216" y="4438"/>
                  </a:cubicBezTo>
                  <a:cubicBezTo>
                    <a:pt x="1186" y="4408"/>
                    <a:pt x="1216" y="4377"/>
                    <a:pt x="1125" y="4347"/>
                  </a:cubicBezTo>
                  <a:lnTo>
                    <a:pt x="1125" y="4347"/>
                  </a:lnTo>
                  <a:cubicBezTo>
                    <a:pt x="1171" y="4362"/>
                    <a:pt x="1201" y="4370"/>
                    <a:pt x="1228" y="4370"/>
                  </a:cubicBezTo>
                  <a:cubicBezTo>
                    <a:pt x="1254" y="4370"/>
                    <a:pt x="1277" y="4362"/>
                    <a:pt x="1308" y="4347"/>
                  </a:cubicBezTo>
                  <a:cubicBezTo>
                    <a:pt x="1277" y="4347"/>
                    <a:pt x="1277" y="4347"/>
                    <a:pt x="1247" y="4316"/>
                  </a:cubicBezTo>
                  <a:cubicBezTo>
                    <a:pt x="1277" y="4316"/>
                    <a:pt x="1216" y="4286"/>
                    <a:pt x="1277" y="4286"/>
                  </a:cubicBezTo>
                  <a:lnTo>
                    <a:pt x="1216" y="4286"/>
                  </a:lnTo>
                  <a:cubicBezTo>
                    <a:pt x="1368" y="4256"/>
                    <a:pt x="1156" y="4225"/>
                    <a:pt x="1277" y="4225"/>
                  </a:cubicBezTo>
                  <a:lnTo>
                    <a:pt x="1338" y="4225"/>
                  </a:lnTo>
                  <a:lnTo>
                    <a:pt x="1368" y="4195"/>
                  </a:lnTo>
                  <a:lnTo>
                    <a:pt x="1308" y="4195"/>
                  </a:lnTo>
                  <a:cubicBezTo>
                    <a:pt x="1308" y="4195"/>
                    <a:pt x="1247" y="4164"/>
                    <a:pt x="1277" y="4164"/>
                  </a:cubicBezTo>
                  <a:cubicBezTo>
                    <a:pt x="1297" y="4171"/>
                    <a:pt x="1308" y="4173"/>
                    <a:pt x="1314" y="4173"/>
                  </a:cubicBezTo>
                  <a:cubicBezTo>
                    <a:pt x="1332" y="4173"/>
                    <a:pt x="1314" y="4156"/>
                    <a:pt x="1332" y="4156"/>
                  </a:cubicBezTo>
                  <a:cubicBezTo>
                    <a:pt x="1338" y="4156"/>
                    <a:pt x="1349" y="4158"/>
                    <a:pt x="1368" y="4164"/>
                  </a:cubicBezTo>
                  <a:lnTo>
                    <a:pt x="1399" y="4164"/>
                  </a:lnTo>
                  <a:cubicBezTo>
                    <a:pt x="1368" y="4164"/>
                    <a:pt x="1368" y="4164"/>
                    <a:pt x="1308" y="4134"/>
                  </a:cubicBezTo>
                  <a:lnTo>
                    <a:pt x="1308" y="4134"/>
                  </a:lnTo>
                  <a:cubicBezTo>
                    <a:pt x="1308" y="4134"/>
                    <a:pt x="1362" y="4147"/>
                    <a:pt x="1380" y="4147"/>
                  </a:cubicBezTo>
                  <a:cubicBezTo>
                    <a:pt x="1389" y="4147"/>
                    <a:pt x="1389" y="4144"/>
                    <a:pt x="1368" y="4134"/>
                  </a:cubicBezTo>
                  <a:cubicBezTo>
                    <a:pt x="1338" y="4134"/>
                    <a:pt x="1277" y="4134"/>
                    <a:pt x="1277" y="4104"/>
                  </a:cubicBezTo>
                  <a:lnTo>
                    <a:pt x="1338" y="4104"/>
                  </a:lnTo>
                  <a:cubicBezTo>
                    <a:pt x="1308" y="4104"/>
                    <a:pt x="1338" y="4073"/>
                    <a:pt x="1308" y="4073"/>
                  </a:cubicBezTo>
                  <a:lnTo>
                    <a:pt x="1399" y="4073"/>
                  </a:lnTo>
                  <a:cubicBezTo>
                    <a:pt x="1368" y="4058"/>
                    <a:pt x="1368" y="4058"/>
                    <a:pt x="1372" y="4058"/>
                  </a:cubicBezTo>
                  <a:cubicBezTo>
                    <a:pt x="1376" y="4058"/>
                    <a:pt x="1384" y="4058"/>
                    <a:pt x="1368" y="4043"/>
                  </a:cubicBezTo>
                  <a:lnTo>
                    <a:pt x="1399" y="4043"/>
                  </a:lnTo>
                  <a:cubicBezTo>
                    <a:pt x="1368" y="4012"/>
                    <a:pt x="1368" y="4012"/>
                    <a:pt x="1368" y="4012"/>
                  </a:cubicBezTo>
                  <a:lnTo>
                    <a:pt x="1429" y="4012"/>
                  </a:lnTo>
                  <a:cubicBezTo>
                    <a:pt x="1409" y="3992"/>
                    <a:pt x="1455" y="3985"/>
                    <a:pt x="1472" y="3974"/>
                  </a:cubicBezTo>
                  <a:lnTo>
                    <a:pt x="1472" y="3974"/>
                  </a:lnTo>
                  <a:cubicBezTo>
                    <a:pt x="1476" y="3977"/>
                    <a:pt x="1482" y="3979"/>
                    <a:pt x="1490" y="3982"/>
                  </a:cubicBezTo>
                  <a:cubicBezTo>
                    <a:pt x="1490" y="3982"/>
                    <a:pt x="1484" y="3976"/>
                    <a:pt x="1477" y="3969"/>
                  </a:cubicBezTo>
                  <a:lnTo>
                    <a:pt x="1477" y="3969"/>
                  </a:lnTo>
                  <a:cubicBezTo>
                    <a:pt x="1476" y="3971"/>
                    <a:pt x="1474" y="3973"/>
                    <a:pt x="1472" y="3974"/>
                  </a:cubicBezTo>
                  <a:lnTo>
                    <a:pt x="1472" y="3974"/>
                  </a:lnTo>
                  <a:cubicBezTo>
                    <a:pt x="1461" y="3969"/>
                    <a:pt x="1462" y="3964"/>
                    <a:pt x="1468" y="3960"/>
                  </a:cubicBezTo>
                  <a:lnTo>
                    <a:pt x="1468" y="3960"/>
                  </a:lnTo>
                  <a:cubicBezTo>
                    <a:pt x="1471" y="3963"/>
                    <a:pt x="1474" y="3966"/>
                    <a:pt x="1477" y="3969"/>
                  </a:cubicBezTo>
                  <a:lnTo>
                    <a:pt x="1477" y="3969"/>
                  </a:lnTo>
                  <a:cubicBezTo>
                    <a:pt x="1478" y="3966"/>
                    <a:pt x="1476" y="3962"/>
                    <a:pt x="1471" y="3959"/>
                  </a:cubicBezTo>
                  <a:lnTo>
                    <a:pt x="1471" y="3959"/>
                  </a:lnTo>
                  <a:cubicBezTo>
                    <a:pt x="1493" y="3948"/>
                    <a:pt x="1549" y="3941"/>
                    <a:pt x="1490" y="3921"/>
                  </a:cubicBezTo>
                  <a:lnTo>
                    <a:pt x="1551" y="3921"/>
                  </a:lnTo>
                  <a:lnTo>
                    <a:pt x="1520" y="3891"/>
                  </a:lnTo>
                  <a:lnTo>
                    <a:pt x="1520" y="3891"/>
                  </a:lnTo>
                  <a:cubicBezTo>
                    <a:pt x="1561" y="3901"/>
                    <a:pt x="1578" y="3904"/>
                    <a:pt x="1586" y="3904"/>
                  </a:cubicBezTo>
                  <a:cubicBezTo>
                    <a:pt x="1601" y="3904"/>
                    <a:pt x="1581" y="3891"/>
                    <a:pt x="1642" y="3891"/>
                  </a:cubicBezTo>
                  <a:lnTo>
                    <a:pt x="1551" y="3860"/>
                  </a:lnTo>
                  <a:cubicBezTo>
                    <a:pt x="1399" y="3800"/>
                    <a:pt x="1672" y="3800"/>
                    <a:pt x="1612" y="3739"/>
                  </a:cubicBezTo>
                  <a:lnTo>
                    <a:pt x="1581" y="3739"/>
                  </a:lnTo>
                  <a:cubicBezTo>
                    <a:pt x="1601" y="3729"/>
                    <a:pt x="1615" y="3725"/>
                    <a:pt x="1625" y="3725"/>
                  </a:cubicBezTo>
                  <a:cubicBezTo>
                    <a:pt x="1645" y="3725"/>
                    <a:pt x="1652" y="3739"/>
                    <a:pt x="1672" y="3739"/>
                  </a:cubicBezTo>
                  <a:cubicBezTo>
                    <a:pt x="1642" y="3708"/>
                    <a:pt x="1581" y="3708"/>
                    <a:pt x="1551" y="3678"/>
                  </a:cubicBezTo>
                  <a:cubicBezTo>
                    <a:pt x="1612" y="3678"/>
                    <a:pt x="1612" y="3708"/>
                    <a:pt x="1642" y="3708"/>
                  </a:cubicBezTo>
                  <a:cubicBezTo>
                    <a:pt x="1612" y="3678"/>
                    <a:pt x="1581" y="3648"/>
                    <a:pt x="1612" y="3648"/>
                  </a:cubicBezTo>
                  <a:lnTo>
                    <a:pt x="1581" y="3648"/>
                  </a:lnTo>
                  <a:cubicBezTo>
                    <a:pt x="1551" y="3617"/>
                    <a:pt x="1581" y="3587"/>
                    <a:pt x="1581" y="3587"/>
                  </a:cubicBezTo>
                  <a:lnTo>
                    <a:pt x="1672" y="3587"/>
                  </a:lnTo>
                  <a:cubicBezTo>
                    <a:pt x="1703" y="3587"/>
                    <a:pt x="1642" y="3556"/>
                    <a:pt x="1733" y="3556"/>
                  </a:cubicBezTo>
                  <a:cubicBezTo>
                    <a:pt x="1703" y="3556"/>
                    <a:pt x="1642" y="3556"/>
                    <a:pt x="1642" y="3526"/>
                  </a:cubicBezTo>
                  <a:lnTo>
                    <a:pt x="1642" y="3526"/>
                  </a:lnTo>
                  <a:cubicBezTo>
                    <a:pt x="1666" y="3532"/>
                    <a:pt x="1680" y="3535"/>
                    <a:pt x="1686" y="3535"/>
                  </a:cubicBezTo>
                  <a:cubicBezTo>
                    <a:pt x="1711" y="3535"/>
                    <a:pt x="1624" y="3496"/>
                    <a:pt x="1672" y="3496"/>
                  </a:cubicBezTo>
                  <a:lnTo>
                    <a:pt x="1703" y="3496"/>
                  </a:lnTo>
                  <a:cubicBezTo>
                    <a:pt x="1727" y="3496"/>
                    <a:pt x="1695" y="3496"/>
                    <a:pt x="1665" y="3481"/>
                  </a:cubicBezTo>
                  <a:lnTo>
                    <a:pt x="1665" y="3481"/>
                  </a:lnTo>
                  <a:lnTo>
                    <a:pt x="1642" y="3435"/>
                  </a:lnTo>
                  <a:cubicBezTo>
                    <a:pt x="1733" y="3435"/>
                    <a:pt x="1612" y="3404"/>
                    <a:pt x="1703" y="3404"/>
                  </a:cubicBezTo>
                  <a:lnTo>
                    <a:pt x="1642" y="3404"/>
                  </a:lnTo>
                  <a:cubicBezTo>
                    <a:pt x="1672" y="3404"/>
                    <a:pt x="1612" y="3374"/>
                    <a:pt x="1672" y="3374"/>
                  </a:cubicBezTo>
                  <a:lnTo>
                    <a:pt x="1703" y="3404"/>
                  </a:lnTo>
                  <a:lnTo>
                    <a:pt x="1703" y="3375"/>
                  </a:lnTo>
                  <a:lnTo>
                    <a:pt x="1703" y="3375"/>
                  </a:lnTo>
                  <a:cubicBezTo>
                    <a:pt x="1705" y="3376"/>
                    <a:pt x="1706" y="3376"/>
                    <a:pt x="1708" y="3377"/>
                  </a:cubicBezTo>
                  <a:lnTo>
                    <a:pt x="1708" y="3377"/>
                  </a:lnTo>
                  <a:lnTo>
                    <a:pt x="1703" y="3374"/>
                  </a:lnTo>
                  <a:lnTo>
                    <a:pt x="1703" y="3375"/>
                  </a:lnTo>
                  <a:lnTo>
                    <a:pt x="1703" y="3375"/>
                  </a:lnTo>
                  <a:cubicBezTo>
                    <a:pt x="1675" y="3367"/>
                    <a:pt x="1643" y="3360"/>
                    <a:pt x="1612" y="3344"/>
                  </a:cubicBezTo>
                  <a:lnTo>
                    <a:pt x="1703" y="3344"/>
                  </a:lnTo>
                  <a:cubicBezTo>
                    <a:pt x="1703" y="3313"/>
                    <a:pt x="1916" y="3313"/>
                    <a:pt x="1794" y="3283"/>
                  </a:cubicBezTo>
                  <a:lnTo>
                    <a:pt x="1824" y="3283"/>
                  </a:lnTo>
                  <a:lnTo>
                    <a:pt x="1824" y="3263"/>
                  </a:lnTo>
                  <a:lnTo>
                    <a:pt x="1824" y="3263"/>
                  </a:lnTo>
                  <a:lnTo>
                    <a:pt x="1794" y="3252"/>
                  </a:lnTo>
                  <a:lnTo>
                    <a:pt x="1824" y="3252"/>
                  </a:lnTo>
                  <a:cubicBezTo>
                    <a:pt x="1855" y="3222"/>
                    <a:pt x="1824" y="3192"/>
                    <a:pt x="1824" y="3161"/>
                  </a:cubicBezTo>
                  <a:lnTo>
                    <a:pt x="1855" y="3161"/>
                  </a:lnTo>
                  <a:cubicBezTo>
                    <a:pt x="1824" y="3146"/>
                    <a:pt x="1832" y="3146"/>
                    <a:pt x="1843" y="3146"/>
                  </a:cubicBezTo>
                  <a:cubicBezTo>
                    <a:pt x="1855" y="3146"/>
                    <a:pt x="1870" y="3146"/>
                    <a:pt x="1855" y="3131"/>
                  </a:cubicBezTo>
                  <a:lnTo>
                    <a:pt x="1855" y="3101"/>
                  </a:lnTo>
                  <a:lnTo>
                    <a:pt x="1873" y="3118"/>
                  </a:lnTo>
                  <a:lnTo>
                    <a:pt x="1873" y="3118"/>
                  </a:lnTo>
                  <a:cubicBezTo>
                    <a:pt x="1877" y="3101"/>
                    <a:pt x="1997" y="3101"/>
                    <a:pt x="1946" y="3101"/>
                  </a:cubicBezTo>
                  <a:cubicBezTo>
                    <a:pt x="1916" y="3070"/>
                    <a:pt x="1855" y="3070"/>
                    <a:pt x="1824" y="3070"/>
                  </a:cubicBezTo>
                  <a:cubicBezTo>
                    <a:pt x="1824" y="3055"/>
                    <a:pt x="1832" y="3055"/>
                    <a:pt x="1843" y="3055"/>
                  </a:cubicBezTo>
                  <a:cubicBezTo>
                    <a:pt x="1855" y="3055"/>
                    <a:pt x="1870" y="3055"/>
                    <a:pt x="1885" y="3040"/>
                  </a:cubicBezTo>
                  <a:cubicBezTo>
                    <a:pt x="1916" y="3040"/>
                    <a:pt x="1855" y="3040"/>
                    <a:pt x="1885" y="3009"/>
                  </a:cubicBezTo>
                  <a:lnTo>
                    <a:pt x="1916" y="3009"/>
                  </a:lnTo>
                  <a:cubicBezTo>
                    <a:pt x="1916" y="3009"/>
                    <a:pt x="1885" y="3009"/>
                    <a:pt x="1885" y="2979"/>
                  </a:cubicBezTo>
                  <a:cubicBezTo>
                    <a:pt x="1855" y="2964"/>
                    <a:pt x="1885" y="2964"/>
                    <a:pt x="1904" y="2964"/>
                  </a:cubicBezTo>
                  <a:cubicBezTo>
                    <a:pt x="1923" y="2964"/>
                    <a:pt x="1931" y="2964"/>
                    <a:pt x="1855" y="2949"/>
                  </a:cubicBezTo>
                  <a:cubicBezTo>
                    <a:pt x="1885" y="2949"/>
                    <a:pt x="1855" y="2918"/>
                    <a:pt x="1916" y="2918"/>
                  </a:cubicBezTo>
                  <a:cubicBezTo>
                    <a:pt x="1885" y="2888"/>
                    <a:pt x="1855" y="2888"/>
                    <a:pt x="1855" y="2857"/>
                  </a:cubicBezTo>
                  <a:cubicBezTo>
                    <a:pt x="1946" y="2857"/>
                    <a:pt x="1824" y="2827"/>
                    <a:pt x="1885" y="2827"/>
                  </a:cubicBezTo>
                  <a:lnTo>
                    <a:pt x="1824" y="2827"/>
                  </a:lnTo>
                  <a:cubicBezTo>
                    <a:pt x="1824" y="2797"/>
                    <a:pt x="1976" y="2766"/>
                    <a:pt x="1976" y="2736"/>
                  </a:cubicBezTo>
                  <a:lnTo>
                    <a:pt x="2037" y="2736"/>
                  </a:lnTo>
                  <a:lnTo>
                    <a:pt x="1976" y="2705"/>
                  </a:lnTo>
                  <a:cubicBezTo>
                    <a:pt x="2007" y="2675"/>
                    <a:pt x="2037" y="2614"/>
                    <a:pt x="2037" y="2584"/>
                  </a:cubicBezTo>
                  <a:cubicBezTo>
                    <a:pt x="2007" y="2584"/>
                    <a:pt x="1916" y="2553"/>
                    <a:pt x="1946" y="2523"/>
                  </a:cubicBezTo>
                  <a:lnTo>
                    <a:pt x="1976" y="2523"/>
                  </a:lnTo>
                  <a:cubicBezTo>
                    <a:pt x="1916" y="2493"/>
                    <a:pt x="1916" y="2462"/>
                    <a:pt x="1946" y="2432"/>
                  </a:cubicBezTo>
                  <a:cubicBezTo>
                    <a:pt x="1916" y="2401"/>
                    <a:pt x="1946" y="2401"/>
                    <a:pt x="2007" y="2401"/>
                  </a:cubicBezTo>
                  <a:lnTo>
                    <a:pt x="1946" y="2371"/>
                  </a:lnTo>
                  <a:lnTo>
                    <a:pt x="2007" y="2371"/>
                  </a:lnTo>
                  <a:cubicBezTo>
                    <a:pt x="2007" y="2371"/>
                    <a:pt x="1976" y="2341"/>
                    <a:pt x="1916" y="2341"/>
                  </a:cubicBezTo>
                  <a:cubicBezTo>
                    <a:pt x="1936" y="2341"/>
                    <a:pt x="1943" y="2327"/>
                    <a:pt x="1954" y="2327"/>
                  </a:cubicBezTo>
                  <a:cubicBezTo>
                    <a:pt x="1959" y="2327"/>
                    <a:pt x="1966" y="2330"/>
                    <a:pt x="1976" y="2341"/>
                  </a:cubicBezTo>
                  <a:lnTo>
                    <a:pt x="2007" y="2280"/>
                  </a:lnTo>
                  <a:lnTo>
                    <a:pt x="1976" y="2280"/>
                  </a:lnTo>
                  <a:cubicBezTo>
                    <a:pt x="1916" y="2280"/>
                    <a:pt x="1855" y="2249"/>
                    <a:pt x="1885" y="2249"/>
                  </a:cubicBezTo>
                  <a:cubicBezTo>
                    <a:pt x="1905" y="2260"/>
                    <a:pt x="1922" y="2263"/>
                    <a:pt x="1938" y="2263"/>
                  </a:cubicBezTo>
                  <a:cubicBezTo>
                    <a:pt x="1970" y="2263"/>
                    <a:pt x="1997" y="2249"/>
                    <a:pt x="2037" y="2249"/>
                  </a:cubicBezTo>
                  <a:lnTo>
                    <a:pt x="1946" y="2249"/>
                  </a:lnTo>
                  <a:cubicBezTo>
                    <a:pt x="1916" y="2249"/>
                    <a:pt x="1885" y="2219"/>
                    <a:pt x="1916" y="2219"/>
                  </a:cubicBezTo>
                  <a:lnTo>
                    <a:pt x="1946" y="2219"/>
                  </a:lnTo>
                  <a:cubicBezTo>
                    <a:pt x="1916" y="2219"/>
                    <a:pt x="2007" y="2219"/>
                    <a:pt x="2007" y="2189"/>
                  </a:cubicBezTo>
                  <a:cubicBezTo>
                    <a:pt x="1976" y="2189"/>
                    <a:pt x="2007" y="2189"/>
                    <a:pt x="1916" y="2158"/>
                  </a:cubicBezTo>
                  <a:lnTo>
                    <a:pt x="2007" y="2158"/>
                  </a:lnTo>
                  <a:cubicBezTo>
                    <a:pt x="1946" y="2158"/>
                    <a:pt x="1976" y="2128"/>
                    <a:pt x="2037" y="2128"/>
                  </a:cubicBezTo>
                  <a:cubicBezTo>
                    <a:pt x="1885" y="2128"/>
                    <a:pt x="2098" y="2097"/>
                    <a:pt x="1976" y="2097"/>
                  </a:cubicBezTo>
                  <a:lnTo>
                    <a:pt x="2037" y="2067"/>
                  </a:lnTo>
                  <a:cubicBezTo>
                    <a:pt x="2007" y="2067"/>
                    <a:pt x="1916" y="2067"/>
                    <a:pt x="1916" y="2037"/>
                  </a:cubicBezTo>
                  <a:lnTo>
                    <a:pt x="1916" y="2037"/>
                  </a:lnTo>
                  <a:lnTo>
                    <a:pt x="1976" y="2052"/>
                  </a:lnTo>
                  <a:lnTo>
                    <a:pt x="1976" y="2052"/>
                  </a:lnTo>
                  <a:cubicBezTo>
                    <a:pt x="1954" y="2044"/>
                    <a:pt x="1931" y="2037"/>
                    <a:pt x="1916" y="2037"/>
                  </a:cubicBezTo>
                  <a:cubicBezTo>
                    <a:pt x="2068" y="1976"/>
                    <a:pt x="1976" y="1915"/>
                    <a:pt x="2098" y="1854"/>
                  </a:cubicBezTo>
                  <a:cubicBezTo>
                    <a:pt x="2068" y="1824"/>
                    <a:pt x="2007" y="1763"/>
                    <a:pt x="2037" y="1733"/>
                  </a:cubicBezTo>
                  <a:cubicBezTo>
                    <a:pt x="2007" y="1733"/>
                    <a:pt x="1976" y="1733"/>
                    <a:pt x="2007" y="1702"/>
                  </a:cubicBezTo>
                  <a:cubicBezTo>
                    <a:pt x="2037" y="1672"/>
                    <a:pt x="2128" y="1642"/>
                    <a:pt x="2068" y="1581"/>
                  </a:cubicBezTo>
                  <a:cubicBezTo>
                    <a:pt x="1992" y="1566"/>
                    <a:pt x="2022" y="1566"/>
                    <a:pt x="2060" y="1566"/>
                  </a:cubicBezTo>
                  <a:cubicBezTo>
                    <a:pt x="2098" y="1566"/>
                    <a:pt x="2144" y="1566"/>
                    <a:pt x="2098" y="1550"/>
                  </a:cubicBezTo>
                  <a:lnTo>
                    <a:pt x="2128" y="1550"/>
                  </a:lnTo>
                  <a:cubicBezTo>
                    <a:pt x="2098" y="1520"/>
                    <a:pt x="2068" y="1490"/>
                    <a:pt x="1976" y="1459"/>
                  </a:cubicBezTo>
                  <a:cubicBezTo>
                    <a:pt x="2029" y="1459"/>
                    <a:pt x="2045" y="1456"/>
                    <a:pt x="2048" y="1452"/>
                  </a:cubicBezTo>
                  <a:lnTo>
                    <a:pt x="2048" y="1452"/>
                  </a:lnTo>
                  <a:cubicBezTo>
                    <a:pt x="2052" y="1454"/>
                    <a:pt x="2059" y="1456"/>
                    <a:pt x="2068" y="1459"/>
                  </a:cubicBezTo>
                  <a:lnTo>
                    <a:pt x="2007" y="1429"/>
                  </a:lnTo>
                  <a:lnTo>
                    <a:pt x="2098" y="1429"/>
                  </a:lnTo>
                  <a:lnTo>
                    <a:pt x="2007" y="1398"/>
                  </a:lnTo>
                  <a:lnTo>
                    <a:pt x="2068" y="1398"/>
                  </a:lnTo>
                  <a:cubicBezTo>
                    <a:pt x="2098" y="1398"/>
                    <a:pt x="2037" y="1338"/>
                    <a:pt x="2159" y="1338"/>
                  </a:cubicBezTo>
                  <a:cubicBezTo>
                    <a:pt x="2068" y="1307"/>
                    <a:pt x="2098" y="1246"/>
                    <a:pt x="2128" y="1186"/>
                  </a:cubicBezTo>
                  <a:cubicBezTo>
                    <a:pt x="2098" y="1155"/>
                    <a:pt x="2068" y="1155"/>
                    <a:pt x="2068" y="1125"/>
                  </a:cubicBezTo>
                  <a:lnTo>
                    <a:pt x="2159" y="1125"/>
                  </a:lnTo>
                  <a:cubicBezTo>
                    <a:pt x="2128" y="1125"/>
                    <a:pt x="2037" y="1094"/>
                    <a:pt x="2098" y="1094"/>
                  </a:cubicBezTo>
                  <a:cubicBezTo>
                    <a:pt x="2098" y="1064"/>
                    <a:pt x="2128" y="1064"/>
                    <a:pt x="2068" y="1064"/>
                  </a:cubicBezTo>
                  <a:cubicBezTo>
                    <a:pt x="2068" y="1034"/>
                    <a:pt x="2098" y="1034"/>
                    <a:pt x="2189" y="1034"/>
                  </a:cubicBezTo>
                  <a:cubicBezTo>
                    <a:pt x="2068" y="1034"/>
                    <a:pt x="2189" y="1003"/>
                    <a:pt x="2189" y="1003"/>
                  </a:cubicBezTo>
                  <a:cubicBezTo>
                    <a:pt x="2189" y="1003"/>
                    <a:pt x="2554" y="274"/>
                    <a:pt x="1885" y="61"/>
                  </a:cubicBezTo>
                  <a:cubicBezTo>
                    <a:pt x="1824" y="61"/>
                    <a:pt x="1794" y="31"/>
                    <a:pt x="1733" y="31"/>
                  </a:cubicBezTo>
                  <a:lnTo>
                    <a:pt x="1764" y="31"/>
                  </a:lnTo>
                  <a:cubicBezTo>
                    <a:pt x="1723" y="31"/>
                    <a:pt x="1656" y="17"/>
                    <a:pt x="1597" y="1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4" name="Google Shape;15264;p67"/>
            <p:cNvSpPr/>
            <p:nvPr/>
          </p:nvSpPr>
          <p:spPr>
            <a:xfrm>
              <a:off x="6793414" y="1704023"/>
              <a:ext cx="690" cy="668"/>
            </a:xfrm>
            <a:custGeom>
              <a:avLst/>
              <a:gdLst/>
              <a:ahLst/>
              <a:cxnLst/>
              <a:rect l="l" t="t" r="r" b="b"/>
              <a:pathLst>
                <a:path w="32" h="31" extrusionOk="0">
                  <a:moveTo>
                    <a:pt x="1" y="0"/>
                  </a:moveTo>
                  <a:lnTo>
                    <a:pt x="31" y="31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5" name="Google Shape;15265;p67"/>
            <p:cNvSpPr/>
            <p:nvPr/>
          </p:nvSpPr>
          <p:spPr>
            <a:xfrm>
              <a:off x="6795398" y="1696154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31" y="1"/>
                  </a:moveTo>
                  <a:cubicBezTo>
                    <a:pt x="31" y="1"/>
                    <a:pt x="0" y="1"/>
                    <a:pt x="0" y="1"/>
                  </a:cubicBezTo>
                  <a:cubicBezTo>
                    <a:pt x="0" y="1"/>
                    <a:pt x="31" y="1"/>
                    <a:pt x="3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6" name="Google Shape;15266;p67"/>
            <p:cNvSpPr/>
            <p:nvPr/>
          </p:nvSpPr>
          <p:spPr>
            <a:xfrm>
              <a:off x="6793414" y="1693523"/>
              <a:ext cx="1337" cy="22"/>
            </a:xfrm>
            <a:custGeom>
              <a:avLst/>
              <a:gdLst/>
              <a:ahLst/>
              <a:cxnLst/>
              <a:rect l="l" t="t" r="r" b="b"/>
              <a:pathLst>
                <a:path w="62" h="1" extrusionOk="0">
                  <a:moveTo>
                    <a:pt x="1" y="1"/>
                  </a:moveTo>
                  <a:cubicBezTo>
                    <a:pt x="31" y="1"/>
                    <a:pt x="31" y="1"/>
                    <a:pt x="62" y="1"/>
                  </a:cubicBezTo>
                  <a:cubicBezTo>
                    <a:pt x="31" y="1"/>
                    <a:pt x="3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7" name="Google Shape;15267;p67"/>
            <p:cNvSpPr/>
            <p:nvPr/>
          </p:nvSpPr>
          <p:spPr>
            <a:xfrm>
              <a:off x="6796691" y="1709909"/>
              <a:ext cx="690" cy="22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1" y="1"/>
                  </a:moveTo>
                  <a:cubicBezTo>
                    <a:pt x="31" y="1"/>
                    <a:pt x="1" y="1"/>
                    <a:pt x="1" y="1"/>
                  </a:cubicBezTo>
                  <a:cubicBezTo>
                    <a:pt x="1" y="1"/>
                    <a:pt x="31" y="1"/>
                    <a:pt x="3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8" name="Google Shape;15268;p67"/>
            <p:cNvSpPr/>
            <p:nvPr/>
          </p:nvSpPr>
          <p:spPr>
            <a:xfrm>
              <a:off x="6794729" y="1723017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69" name="Google Shape;15269;p67"/>
            <p:cNvSpPr/>
            <p:nvPr/>
          </p:nvSpPr>
          <p:spPr>
            <a:xfrm>
              <a:off x="6796691" y="1722371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0" name="Google Shape;15270;p67"/>
            <p:cNvSpPr/>
            <p:nvPr/>
          </p:nvSpPr>
          <p:spPr>
            <a:xfrm>
              <a:off x="6796691" y="1705985"/>
              <a:ext cx="690" cy="668"/>
            </a:xfrm>
            <a:custGeom>
              <a:avLst/>
              <a:gdLst/>
              <a:ahLst/>
              <a:cxnLst/>
              <a:rect l="l" t="t" r="r" b="b"/>
              <a:pathLst>
                <a:path w="32" h="31" extrusionOk="0">
                  <a:moveTo>
                    <a:pt x="1" y="0"/>
                  </a:moveTo>
                  <a:cubicBezTo>
                    <a:pt x="1" y="31"/>
                    <a:pt x="1" y="31"/>
                    <a:pt x="31" y="31"/>
                  </a:cubicBezTo>
                  <a:cubicBezTo>
                    <a:pt x="31" y="31"/>
                    <a:pt x="31" y="31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1" name="Google Shape;15271;p67"/>
            <p:cNvSpPr/>
            <p:nvPr/>
          </p:nvSpPr>
          <p:spPr>
            <a:xfrm>
              <a:off x="6796045" y="1721702"/>
              <a:ext cx="668" cy="690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1" y="1"/>
                  </a:moveTo>
                  <a:lnTo>
                    <a:pt x="31" y="31"/>
                  </a:lnTo>
                  <a:cubicBezTo>
                    <a:pt x="31" y="31"/>
                    <a:pt x="3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2" name="Google Shape;15272;p67"/>
            <p:cNvSpPr/>
            <p:nvPr/>
          </p:nvSpPr>
          <p:spPr>
            <a:xfrm>
              <a:off x="6794083" y="1723017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0" y="1"/>
                  </a:moveTo>
                  <a:cubicBezTo>
                    <a:pt x="0" y="1"/>
                    <a:pt x="0" y="1"/>
                    <a:pt x="31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3" name="Google Shape;15273;p67"/>
            <p:cNvSpPr/>
            <p:nvPr/>
          </p:nvSpPr>
          <p:spPr>
            <a:xfrm>
              <a:off x="6798007" y="1714501"/>
              <a:ext cx="690" cy="668"/>
            </a:xfrm>
            <a:custGeom>
              <a:avLst/>
              <a:gdLst/>
              <a:ahLst/>
              <a:cxnLst/>
              <a:rect l="l" t="t" r="r" b="b"/>
              <a:pathLst>
                <a:path w="32" h="31" extrusionOk="0">
                  <a:moveTo>
                    <a:pt x="31" y="31"/>
                  </a:moveTo>
                  <a:lnTo>
                    <a:pt x="31" y="31"/>
                  </a:lnTo>
                  <a:cubicBezTo>
                    <a:pt x="1" y="1"/>
                    <a:pt x="1" y="1"/>
                    <a:pt x="31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4" name="Google Shape;15274;p67"/>
            <p:cNvSpPr/>
            <p:nvPr/>
          </p:nvSpPr>
          <p:spPr>
            <a:xfrm>
              <a:off x="6793414" y="1721055"/>
              <a:ext cx="690" cy="22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1" y="1"/>
                  </a:moveTo>
                  <a:lnTo>
                    <a:pt x="3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5" name="Google Shape;15275;p67"/>
            <p:cNvSpPr/>
            <p:nvPr/>
          </p:nvSpPr>
          <p:spPr>
            <a:xfrm>
              <a:off x="6793414" y="1723686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6" name="Google Shape;15276;p67"/>
            <p:cNvSpPr/>
            <p:nvPr/>
          </p:nvSpPr>
          <p:spPr>
            <a:xfrm>
              <a:off x="6796045" y="1717132"/>
              <a:ext cx="1337" cy="668"/>
            </a:xfrm>
            <a:custGeom>
              <a:avLst/>
              <a:gdLst/>
              <a:ahLst/>
              <a:cxnLst/>
              <a:rect l="l" t="t" r="r" b="b"/>
              <a:pathLst>
                <a:path w="62" h="31" extrusionOk="0">
                  <a:moveTo>
                    <a:pt x="1" y="0"/>
                  </a:moveTo>
                  <a:cubicBezTo>
                    <a:pt x="31" y="31"/>
                    <a:pt x="31" y="31"/>
                    <a:pt x="61" y="31"/>
                  </a:cubicBezTo>
                  <a:cubicBezTo>
                    <a:pt x="61" y="31"/>
                    <a:pt x="31" y="31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7" name="Google Shape;15277;p67"/>
            <p:cNvSpPr/>
            <p:nvPr/>
          </p:nvSpPr>
          <p:spPr>
            <a:xfrm>
              <a:off x="6859603" y="1673214"/>
              <a:ext cx="22" cy="69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cubicBezTo>
                    <a:pt x="1" y="31"/>
                    <a:pt x="1" y="1"/>
                    <a:pt x="1" y="1"/>
                  </a:cubicBezTo>
                  <a:cubicBezTo>
                    <a:pt x="1" y="1"/>
                    <a:pt x="1" y="31"/>
                    <a:pt x="1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8" name="Google Shape;15278;p67"/>
            <p:cNvSpPr/>
            <p:nvPr/>
          </p:nvSpPr>
          <p:spPr>
            <a:xfrm>
              <a:off x="6851087" y="1669290"/>
              <a:ext cx="22" cy="668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1" y="31"/>
                  </a:moveTo>
                  <a:lnTo>
                    <a:pt x="1" y="0"/>
                  </a:lnTo>
                  <a:cubicBezTo>
                    <a:pt x="1" y="31"/>
                    <a:pt x="1" y="31"/>
                    <a:pt x="1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79" name="Google Shape;15279;p67"/>
            <p:cNvSpPr/>
            <p:nvPr/>
          </p:nvSpPr>
          <p:spPr>
            <a:xfrm>
              <a:off x="6864864" y="1675844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31" y="0"/>
                    <a:pt x="3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0" name="Google Shape;15280;p67"/>
            <p:cNvSpPr/>
            <p:nvPr/>
          </p:nvSpPr>
          <p:spPr>
            <a:xfrm>
              <a:off x="6832093" y="1666013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1" name="Google Shape;15281;p67"/>
            <p:cNvSpPr/>
            <p:nvPr/>
          </p:nvSpPr>
          <p:spPr>
            <a:xfrm>
              <a:off x="6843239" y="1668622"/>
              <a:ext cx="22" cy="69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0" y="1"/>
                  </a:moveTo>
                  <a:cubicBezTo>
                    <a:pt x="0" y="1"/>
                    <a:pt x="0" y="31"/>
                    <a:pt x="0" y="31"/>
                  </a:cubicBezTo>
                  <a:cubicBezTo>
                    <a:pt x="0" y="31"/>
                    <a:pt x="0" y="3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2" name="Google Shape;15282;p67"/>
            <p:cNvSpPr/>
            <p:nvPr/>
          </p:nvSpPr>
          <p:spPr>
            <a:xfrm>
              <a:off x="6868141" y="1688953"/>
              <a:ext cx="22" cy="1315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0" y="61"/>
                  </a:moveTo>
                  <a:lnTo>
                    <a:pt x="0" y="0"/>
                  </a:lnTo>
                  <a:cubicBezTo>
                    <a:pt x="0" y="31"/>
                    <a:pt x="0" y="61"/>
                    <a:pt x="0" y="6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3" name="Google Shape;15283;p67"/>
            <p:cNvSpPr/>
            <p:nvPr/>
          </p:nvSpPr>
          <p:spPr>
            <a:xfrm>
              <a:off x="6873380" y="1685676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4" name="Google Shape;15284;p67"/>
            <p:cNvSpPr/>
            <p:nvPr/>
          </p:nvSpPr>
          <p:spPr>
            <a:xfrm>
              <a:off x="6871418" y="1681730"/>
              <a:ext cx="22" cy="69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0" y="1"/>
                  </a:moveTo>
                  <a:cubicBezTo>
                    <a:pt x="0" y="31"/>
                    <a:pt x="0" y="31"/>
                    <a:pt x="0" y="31"/>
                  </a:cubicBezTo>
                  <a:cubicBezTo>
                    <a:pt x="0" y="31"/>
                    <a:pt x="0" y="3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5" name="Google Shape;15285;p67"/>
            <p:cNvSpPr/>
            <p:nvPr/>
          </p:nvSpPr>
          <p:spPr>
            <a:xfrm>
              <a:off x="6870750" y="1682399"/>
              <a:ext cx="690" cy="22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1" y="0"/>
                  </a:moveTo>
                  <a:lnTo>
                    <a:pt x="3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6" name="Google Shape;15286;p67"/>
            <p:cNvSpPr/>
            <p:nvPr/>
          </p:nvSpPr>
          <p:spPr>
            <a:xfrm>
              <a:off x="6765235" y="1676491"/>
              <a:ext cx="22" cy="1337"/>
            </a:xfrm>
            <a:custGeom>
              <a:avLst/>
              <a:gdLst/>
              <a:ahLst/>
              <a:cxnLst/>
              <a:rect l="l" t="t" r="r" b="b"/>
              <a:pathLst>
                <a:path w="1" h="62" extrusionOk="0">
                  <a:moveTo>
                    <a:pt x="1" y="1"/>
                  </a:moveTo>
                  <a:cubicBezTo>
                    <a:pt x="1" y="1"/>
                    <a:pt x="1" y="31"/>
                    <a:pt x="1" y="6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7" name="Google Shape;15287;p67"/>
            <p:cNvSpPr/>
            <p:nvPr/>
          </p:nvSpPr>
          <p:spPr>
            <a:xfrm>
              <a:off x="6815060" y="1666013"/>
              <a:ext cx="668" cy="668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30" y="0"/>
                  </a:moveTo>
                  <a:cubicBezTo>
                    <a:pt x="0" y="0"/>
                    <a:pt x="30" y="31"/>
                    <a:pt x="30" y="31"/>
                  </a:cubicBezTo>
                  <a:lnTo>
                    <a:pt x="30" y="0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8" name="Google Shape;15288;p67"/>
            <p:cNvSpPr/>
            <p:nvPr/>
          </p:nvSpPr>
          <p:spPr>
            <a:xfrm>
              <a:off x="6765904" y="1685007"/>
              <a:ext cx="668" cy="22"/>
            </a:xfrm>
            <a:custGeom>
              <a:avLst/>
              <a:gdLst/>
              <a:ahLst/>
              <a:cxnLst/>
              <a:rect l="l" t="t" r="r" b="b"/>
              <a:pathLst>
                <a:path w="31" h="1" extrusionOk="0">
                  <a:moveTo>
                    <a:pt x="31" y="1"/>
                  </a:moveTo>
                  <a:lnTo>
                    <a:pt x="0" y="1"/>
                  </a:lnTo>
                  <a:cubicBezTo>
                    <a:pt x="0" y="1"/>
                    <a:pt x="31" y="1"/>
                    <a:pt x="3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89" name="Google Shape;15289;p67"/>
            <p:cNvSpPr/>
            <p:nvPr/>
          </p:nvSpPr>
          <p:spPr>
            <a:xfrm>
              <a:off x="6865511" y="1692877"/>
              <a:ext cx="22" cy="1337"/>
            </a:xfrm>
            <a:custGeom>
              <a:avLst/>
              <a:gdLst/>
              <a:ahLst/>
              <a:cxnLst/>
              <a:rect l="l" t="t" r="r" b="b"/>
              <a:pathLst>
                <a:path w="1" h="62" extrusionOk="0">
                  <a:moveTo>
                    <a:pt x="1" y="1"/>
                  </a:moveTo>
                  <a:cubicBezTo>
                    <a:pt x="1" y="31"/>
                    <a:pt x="1" y="1"/>
                    <a:pt x="1" y="31"/>
                  </a:cubicBezTo>
                  <a:cubicBezTo>
                    <a:pt x="1" y="31"/>
                    <a:pt x="1" y="6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0" name="Google Shape;15290;p67"/>
            <p:cNvSpPr/>
            <p:nvPr/>
          </p:nvSpPr>
          <p:spPr>
            <a:xfrm>
              <a:off x="6814392" y="170335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1" name="Google Shape;15291;p67"/>
            <p:cNvSpPr/>
            <p:nvPr/>
          </p:nvSpPr>
          <p:spPr>
            <a:xfrm>
              <a:off x="6766551" y="1685007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2" name="Google Shape;15292;p67"/>
            <p:cNvSpPr/>
            <p:nvPr/>
          </p:nvSpPr>
          <p:spPr>
            <a:xfrm>
              <a:off x="6798007" y="1667328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3" name="Google Shape;15293;p67"/>
            <p:cNvSpPr/>
            <p:nvPr/>
          </p:nvSpPr>
          <p:spPr>
            <a:xfrm>
              <a:off x="6796691" y="1665345"/>
              <a:ext cx="22" cy="69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1"/>
                  </a:moveTo>
                  <a:lnTo>
                    <a:pt x="1" y="1"/>
                  </a:lnTo>
                  <a:cubicBezTo>
                    <a:pt x="1" y="1"/>
                    <a:pt x="1" y="31"/>
                    <a:pt x="1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4" name="Google Shape;15294;p67"/>
            <p:cNvSpPr/>
            <p:nvPr/>
          </p:nvSpPr>
          <p:spPr>
            <a:xfrm>
              <a:off x="6765235" y="1677806"/>
              <a:ext cx="22" cy="668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1" y="0"/>
                  </a:moveTo>
                  <a:lnTo>
                    <a:pt x="1" y="31"/>
                  </a:lnTo>
                  <a:cubicBezTo>
                    <a:pt x="1" y="31"/>
                    <a:pt x="1" y="31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5" name="Google Shape;15295;p67"/>
            <p:cNvSpPr/>
            <p:nvPr/>
          </p:nvSpPr>
          <p:spPr>
            <a:xfrm>
              <a:off x="6786882" y="166797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6" name="Google Shape;15296;p67"/>
            <p:cNvSpPr/>
            <p:nvPr/>
          </p:nvSpPr>
          <p:spPr>
            <a:xfrm>
              <a:off x="6843886" y="166929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7" name="Google Shape;15297;p67"/>
            <p:cNvSpPr/>
            <p:nvPr/>
          </p:nvSpPr>
          <p:spPr>
            <a:xfrm>
              <a:off x="6838647" y="1695507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8" name="Google Shape;15298;p67"/>
            <p:cNvSpPr/>
            <p:nvPr/>
          </p:nvSpPr>
          <p:spPr>
            <a:xfrm>
              <a:off x="6838647" y="1694192"/>
              <a:ext cx="22" cy="1337"/>
            </a:xfrm>
            <a:custGeom>
              <a:avLst/>
              <a:gdLst/>
              <a:ahLst/>
              <a:cxnLst/>
              <a:rect l="l" t="t" r="r" b="b"/>
              <a:pathLst>
                <a:path w="1" h="62" extrusionOk="0">
                  <a:moveTo>
                    <a:pt x="0" y="0"/>
                  </a:moveTo>
                  <a:cubicBezTo>
                    <a:pt x="0" y="0"/>
                    <a:pt x="0" y="31"/>
                    <a:pt x="0" y="61"/>
                  </a:cubicBezTo>
                  <a:cubicBezTo>
                    <a:pt x="0" y="61"/>
                    <a:pt x="0" y="31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99" name="Google Shape;15299;p67"/>
            <p:cNvSpPr/>
            <p:nvPr/>
          </p:nvSpPr>
          <p:spPr>
            <a:xfrm>
              <a:off x="6837979" y="169483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0" name="Google Shape;15300;p67"/>
            <p:cNvSpPr/>
            <p:nvPr/>
          </p:nvSpPr>
          <p:spPr>
            <a:xfrm>
              <a:off x="6845201" y="169615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1" name="Google Shape;15301;p67"/>
            <p:cNvSpPr/>
            <p:nvPr/>
          </p:nvSpPr>
          <p:spPr>
            <a:xfrm>
              <a:off x="6843886" y="1696154"/>
              <a:ext cx="22" cy="668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0" y="3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31"/>
                    <a:pt x="0" y="3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2" name="Google Shape;15302;p67"/>
            <p:cNvSpPr/>
            <p:nvPr/>
          </p:nvSpPr>
          <p:spPr>
            <a:xfrm>
              <a:off x="6834702" y="169746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3" name="Google Shape;15303;p67"/>
            <p:cNvSpPr/>
            <p:nvPr/>
          </p:nvSpPr>
          <p:spPr>
            <a:xfrm>
              <a:off x="6765235" y="1664374"/>
              <a:ext cx="110128" cy="41675"/>
            </a:xfrm>
            <a:custGeom>
              <a:avLst/>
              <a:gdLst/>
              <a:ahLst/>
              <a:cxnLst/>
              <a:rect l="l" t="t" r="r" b="b"/>
              <a:pathLst>
                <a:path w="5108" h="1933" extrusionOk="0">
                  <a:moveTo>
                    <a:pt x="3060" y="1"/>
                  </a:moveTo>
                  <a:cubicBezTo>
                    <a:pt x="3057" y="1"/>
                    <a:pt x="3058" y="13"/>
                    <a:pt x="3062" y="26"/>
                  </a:cubicBezTo>
                  <a:lnTo>
                    <a:pt x="3062" y="26"/>
                  </a:lnTo>
                  <a:cubicBezTo>
                    <a:pt x="3065" y="22"/>
                    <a:pt x="3068" y="19"/>
                    <a:pt x="3071" y="16"/>
                  </a:cubicBezTo>
                  <a:cubicBezTo>
                    <a:pt x="3066" y="5"/>
                    <a:pt x="3062" y="1"/>
                    <a:pt x="3060" y="1"/>
                  </a:cubicBezTo>
                  <a:close/>
                  <a:moveTo>
                    <a:pt x="2311" y="46"/>
                  </a:moveTo>
                  <a:cubicBezTo>
                    <a:pt x="2311" y="46"/>
                    <a:pt x="2311" y="46"/>
                    <a:pt x="2311" y="46"/>
                  </a:cubicBezTo>
                  <a:lnTo>
                    <a:pt x="2311" y="46"/>
                  </a:lnTo>
                  <a:close/>
                  <a:moveTo>
                    <a:pt x="2341" y="46"/>
                  </a:moveTo>
                  <a:lnTo>
                    <a:pt x="2341" y="46"/>
                  </a:lnTo>
                  <a:cubicBezTo>
                    <a:pt x="2341" y="46"/>
                    <a:pt x="2341" y="46"/>
                    <a:pt x="2341" y="46"/>
                  </a:cubicBezTo>
                  <a:close/>
                  <a:moveTo>
                    <a:pt x="2311" y="46"/>
                  </a:moveTo>
                  <a:cubicBezTo>
                    <a:pt x="2311" y="46"/>
                    <a:pt x="2311" y="46"/>
                    <a:pt x="2311" y="46"/>
                  </a:cubicBezTo>
                  <a:lnTo>
                    <a:pt x="2311" y="46"/>
                  </a:lnTo>
                  <a:close/>
                  <a:moveTo>
                    <a:pt x="2341" y="46"/>
                  </a:moveTo>
                  <a:lnTo>
                    <a:pt x="2341" y="46"/>
                  </a:lnTo>
                  <a:cubicBezTo>
                    <a:pt x="2341" y="46"/>
                    <a:pt x="2341" y="46"/>
                    <a:pt x="2341" y="46"/>
                  </a:cubicBezTo>
                  <a:close/>
                  <a:moveTo>
                    <a:pt x="2402" y="46"/>
                  </a:moveTo>
                  <a:cubicBezTo>
                    <a:pt x="2392" y="56"/>
                    <a:pt x="2389" y="62"/>
                    <a:pt x="2389" y="68"/>
                  </a:cubicBezTo>
                  <a:lnTo>
                    <a:pt x="2389" y="68"/>
                  </a:lnTo>
                  <a:cubicBezTo>
                    <a:pt x="2392" y="64"/>
                    <a:pt x="2397" y="57"/>
                    <a:pt x="2402" y="46"/>
                  </a:cubicBezTo>
                  <a:close/>
                  <a:moveTo>
                    <a:pt x="2189" y="46"/>
                  </a:moveTo>
                  <a:cubicBezTo>
                    <a:pt x="2189" y="93"/>
                    <a:pt x="2207" y="103"/>
                    <a:pt x="2216" y="120"/>
                  </a:cubicBezTo>
                  <a:lnTo>
                    <a:pt x="2216" y="120"/>
                  </a:lnTo>
                  <a:cubicBezTo>
                    <a:pt x="2212" y="98"/>
                    <a:pt x="2204" y="75"/>
                    <a:pt x="2189" y="46"/>
                  </a:cubicBezTo>
                  <a:close/>
                  <a:moveTo>
                    <a:pt x="2216" y="120"/>
                  </a:moveTo>
                  <a:cubicBezTo>
                    <a:pt x="2217" y="126"/>
                    <a:pt x="2218" y="133"/>
                    <a:pt x="2218" y="140"/>
                  </a:cubicBezTo>
                  <a:lnTo>
                    <a:pt x="2218" y="140"/>
                  </a:lnTo>
                  <a:cubicBezTo>
                    <a:pt x="2219" y="139"/>
                    <a:pt x="2219" y="138"/>
                    <a:pt x="2220" y="137"/>
                  </a:cubicBezTo>
                  <a:cubicBezTo>
                    <a:pt x="2220" y="130"/>
                    <a:pt x="2218" y="125"/>
                    <a:pt x="2216" y="120"/>
                  </a:cubicBezTo>
                  <a:close/>
                  <a:moveTo>
                    <a:pt x="1369" y="168"/>
                  </a:moveTo>
                  <a:lnTo>
                    <a:pt x="1369" y="168"/>
                  </a:lnTo>
                  <a:cubicBezTo>
                    <a:pt x="1369" y="168"/>
                    <a:pt x="1369" y="168"/>
                    <a:pt x="1369" y="168"/>
                  </a:cubicBezTo>
                  <a:close/>
                  <a:moveTo>
                    <a:pt x="3405" y="137"/>
                  </a:moveTo>
                  <a:cubicBezTo>
                    <a:pt x="3389" y="137"/>
                    <a:pt x="3382" y="163"/>
                    <a:pt x="3378" y="192"/>
                  </a:cubicBezTo>
                  <a:lnTo>
                    <a:pt x="3378" y="192"/>
                  </a:lnTo>
                  <a:lnTo>
                    <a:pt x="3405" y="137"/>
                  </a:lnTo>
                  <a:close/>
                  <a:moveTo>
                    <a:pt x="3513" y="159"/>
                  </a:moveTo>
                  <a:cubicBezTo>
                    <a:pt x="3502" y="159"/>
                    <a:pt x="3499" y="178"/>
                    <a:pt x="3497" y="197"/>
                  </a:cubicBezTo>
                  <a:lnTo>
                    <a:pt x="3497" y="197"/>
                  </a:lnTo>
                  <a:cubicBezTo>
                    <a:pt x="3502" y="193"/>
                    <a:pt x="3527" y="168"/>
                    <a:pt x="3527" y="168"/>
                  </a:cubicBezTo>
                  <a:cubicBezTo>
                    <a:pt x="3521" y="162"/>
                    <a:pt x="3516" y="159"/>
                    <a:pt x="3513" y="159"/>
                  </a:cubicBezTo>
                  <a:close/>
                  <a:moveTo>
                    <a:pt x="3378" y="192"/>
                  </a:moveTo>
                  <a:lnTo>
                    <a:pt x="3375" y="198"/>
                  </a:lnTo>
                  <a:lnTo>
                    <a:pt x="3377" y="198"/>
                  </a:lnTo>
                  <a:cubicBezTo>
                    <a:pt x="3378" y="196"/>
                    <a:pt x="3378" y="194"/>
                    <a:pt x="3378" y="192"/>
                  </a:cubicBezTo>
                  <a:close/>
                  <a:moveTo>
                    <a:pt x="3497" y="197"/>
                  </a:moveTo>
                  <a:cubicBezTo>
                    <a:pt x="3497" y="198"/>
                    <a:pt x="3496" y="198"/>
                    <a:pt x="3496" y="198"/>
                  </a:cubicBezTo>
                  <a:cubicBezTo>
                    <a:pt x="3497" y="198"/>
                    <a:pt x="3497" y="199"/>
                    <a:pt x="3497" y="199"/>
                  </a:cubicBezTo>
                  <a:lnTo>
                    <a:pt x="3497" y="199"/>
                  </a:lnTo>
                  <a:cubicBezTo>
                    <a:pt x="3497" y="198"/>
                    <a:pt x="3497" y="198"/>
                    <a:pt x="3497" y="197"/>
                  </a:cubicBezTo>
                  <a:close/>
                  <a:moveTo>
                    <a:pt x="3892" y="168"/>
                  </a:moveTo>
                  <a:cubicBezTo>
                    <a:pt x="3902" y="198"/>
                    <a:pt x="3909" y="208"/>
                    <a:pt x="3914" y="213"/>
                  </a:cubicBezTo>
                  <a:lnTo>
                    <a:pt x="3914" y="213"/>
                  </a:lnTo>
                  <a:lnTo>
                    <a:pt x="3892" y="168"/>
                  </a:lnTo>
                  <a:close/>
                  <a:moveTo>
                    <a:pt x="4196" y="366"/>
                  </a:moveTo>
                  <a:cubicBezTo>
                    <a:pt x="4196" y="366"/>
                    <a:pt x="4196" y="370"/>
                    <a:pt x="4196" y="380"/>
                  </a:cubicBezTo>
                  <a:cubicBezTo>
                    <a:pt x="4196" y="381"/>
                    <a:pt x="4197" y="381"/>
                    <a:pt x="4197" y="382"/>
                  </a:cubicBezTo>
                  <a:lnTo>
                    <a:pt x="4197" y="382"/>
                  </a:lnTo>
                  <a:cubicBezTo>
                    <a:pt x="4196" y="373"/>
                    <a:pt x="4196" y="366"/>
                    <a:pt x="4196" y="366"/>
                  </a:cubicBezTo>
                  <a:close/>
                  <a:moveTo>
                    <a:pt x="4197" y="382"/>
                  </a:moveTo>
                  <a:cubicBezTo>
                    <a:pt x="4199" y="398"/>
                    <a:pt x="4202" y="421"/>
                    <a:pt x="4208" y="434"/>
                  </a:cubicBezTo>
                  <a:lnTo>
                    <a:pt x="4208" y="434"/>
                  </a:lnTo>
                  <a:cubicBezTo>
                    <a:pt x="4211" y="416"/>
                    <a:pt x="4210" y="396"/>
                    <a:pt x="4197" y="382"/>
                  </a:cubicBezTo>
                  <a:close/>
                  <a:moveTo>
                    <a:pt x="4592" y="535"/>
                  </a:moveTo>
                  <a:lnTo>
                    <a:pt x="4621" y="593"/>
                  </a:lnTo>
                  <a:cubicBezTo>
                    <a:pt x="4618" y="596"/>
                    <a:pt x="4615" y="598"/>
                    <a:pt x="4612" y="598"/>
                  </a:cubicBezTo>
                  <a:cubicBezTo>
                    <a:pt x="4599" y="598"/>
                    <a:pt x="4594" y="563"/>
                    <a:pt x="4592" y="535"/>
                  </a:cubicBezTo>
                  <a:close/>
                  <a:moveTo>
                    <a:pt x="92" y="988"/>
                  </a:moveTo>
                  <a:cubicBezTo>
                    <a:pt x="92" y="1004"/>
                    <a:pt x="92" y="1019"/>
                    <a:pt x="92" y="1019"/>
                  </a:cubicBezTo>
                  <a:cubicBezTo>
                    <a:pt x="98" y="1025"/>
                    <a:pt x="102" y="1027"/>
                    <a:pt x="104" y="1027"/>
                  </a:cubicBezTo>
                  <a:cubicBezTo>
                    <a:pt x="112" y="1027"/>
                    <a:pt x="92" y="988"/>
                    <a:pt x="92" y="988"/>
                  </a:cubicBezTo>
                  <a:close/>
                  <a:moveTo>
                    <a:pt x="4648" y="1245"/>
                  </a:moveTo>
                  <a:cubicBezTo>
                    <a:pt x="4649" y="1250"/>
                    <a:pt x="4650" y="1256"/>
                    <a:pt x="4652" y="1262"/>
                  </a:cubicBezTo>
                  <a:cubicBezTo>
                    <a:pt x="4652" y="1250"/>
                    <a:pt x="4650" y="1245"/>
                    <a:pt x="4648" y="1245"/>
                  </a:cubicBezTo>
                  <a:close/>
                  <a:moveTo>
                    <a:pt x="3922" y="1261"/>
                  </a:moveTo>
                  <a:cubicBezTo>
                    <a:pt x="3922" y="1261"/>
                    <a:pt x="3922" y="1261"/>
                    <a:pt x="3922" y="1262"/>
                  </a:cubicBezTo>
                  <a:lnTo>
                    <a:pt x="3922" y="1262"/>
                  </a:lnTo>
                  <a:cubicBezTo>
                    <a:pt x="3922" y="1262"/>
                    <a:pt x="3922" y="1262"/>
                    <a:pt x="3922" y="1262"/>
                  </a:cubicBezTo>
                  <a:lnTo>
                    <a:pt x="3922" y="1261"/>
                  </a:lnTo>
                  <a:close/>
                  <a:moveTo>
                    <a:pt x="3401" y="1297"/>
                  </a:moveTo>
                  <a:cubicBezTo>
                    <a:pt x="3400" y="1299"/>
                    <a:pt x="3399" y="1301"/>
                    <a:pt x="3398" y="1302"/>
                  </a:cubicBezTo>
                  <a:lnTo>
                    <a:pt x="3398" y="1302"/>
                  </a:lnTo>
                  <a:cubicBezTo>
                    <a:pt x="3399" y="1301"/>
                    <a:pt x="3400" y="1299"/>
                    <a:pt x="3401" y="1297"/>
                  </a:cubicBezTo>
                  <a:close/>
                  <a:moveTo>
                    <a:pt x="3922" y="1262"/>
                  </a:moveTo>
                  <a:lnTo>
                    <a:pt x="3922" y="1262"/>
                  </a:lnTo>
                  <a:cubicBezTo>
                    <a:pt x="3892" y="1262"/>
                    <a:pt x="3922" y="1292"/>
                    <a:pt x="3892" y="1292"/>
                  </a:cubicBezTo>
                  <a:cubicBezTo>
                    <a:pt x="3899" y="1307"/>
                    <a:pt x="3904" y="1313"/>
                    <a:pt x="3909" y="1313"/>
                  </a:cubicBezTo>
                  <a:cubicBezTo>
                    <a:pt x="3918" y="1313"/>
                    <a:pt x="3921" y="1286"/>
                    <a:pt x="3922" y="1262"/>
                  </a:cubicBezTo>
                  <a:close/>
                  <a:moveTo>
                    <a:pt x="4621" y="1323"/>
                  </a:moveTo>
                  <a:cubicBezTo>
                    <a:pt x="4621" y="1353"/>
                    <a:pt x="4621" y="1353"/>
                    <a:pt x="4621" y="1383"/>
                  </a:cubicBezTo>
                  <a:lnTo>
                    <a:pt x="4622" y="1385"/>
                  </a:lnTo>
                  <a:lnTo>
                    <a:pt x="4622" y="1385"/>
                  </a:lnTo>
                  <a:cubicBezTo>
                    <a:pt x="4621" y="1371"/>
                    <a:pt x="4621" y="1351"/>
                    <a:pt x="4621" y="1323"/>
                  </a:cubicBezTo>
                  <a:close/>
                  <a:moveTo>
                    <a:pt x="3800" y="1383"/>
                  </a:moveTo>
                  <a:cubicBezTo>
                    <a:pt x="3800" y="1401"/>
                    <a:pt x="3811" y="1419"/>
                    <a:pt x="3813" y="1437"/>
                  </a:cubicBezTo>
                  <a:lnTo>
                    <a:pt x="3813" y="1437"/>
                  </a:lnTo>
                  <a:cubicBezTo>
                    <a:pt x="3815" y="1420"/>
                    <a:pt x="3814" y="1401"/>
                    <a:pt x="3811" y="1383"/>
                  </a:cubicBezTo>
                  <a:close/>
                  <a:moveTo>
                    <a:pt x="4622" y="1385"/>
                  </a:moveTo>
                  <a:cubicBezTo>
                    <a:pt x="4624" y="1417"/>
                    <a:pt x="4631" y="1423"/>
                    <a:pt x="4652" y="1444"/>
                  </a:cubicBezTo>
                  <a:lnTo>
                    <a:pt x="4622" y="1385"/>
                  </a:lnTo>
                  <a:close/>
                  <a:moveTo>
                    <a:pt x="3360" y="1468"/>
                  </a:moveTo>
                  <a:cubicBezTo>
                    <a:pt x="3356" y="1472"/>
                    <a:pt x="3351" y="1475"/>
                    <a:pt x="3345" y="1475"/>
                  </a:cubicBezTo>
                  <a:lnTo>
                    <a:pt x="3375" y="1475"/>
                  </a:lnTo>
                  <a:cubicBezTo>
                    <a:pt x="3370" y="1475"/>
                    <a:pt x="3365" y="1472"/>
                    <a:pt x="3360" y="1468"/>
                  </a:cubicBezTo>
                  <a:close/>
                  <a:moveTo>
                    <a:pt x="3813" y="1437"/>
                  </a:moveTo>
                  <a:lnTo>
                    <a:pt x="3813" y="1437"/>
                  </a:lnTo>
                  <a:cubicBezTo>
                    <a:pt x="3812" y="1453"/>
                    <a:pt x="3808" y="1467"/>
                    <a:pt x="3800" y="1475"/>
                  </a:cubicBezTo>
                  <a:cubicBezTo>
                    <a:pt x="3813" y="1462"/>
                    <a:pt x="3815" y="1449"/>
                    <a:pt x="3813" y="1437"/>
                  </a:cubicBezTo>
                  <a:close/>
                  <a:moveTo>
                    <a:pt x="2889" y="1778"/>
                  </a:moveTo>
                  <a:cubicBezTo>
                    <a:pt x="2889" y="1778"/>
                    <a:pt x="2889" y="1778"/>
                    <a:pt x="2889" y="1778"/>
                  </a:cubicBezTo>
                  <a:lnTo>
                    <a:pt x="2889" y="1778"/>
                  </a:lnTo>
                  <a:close/>
                  <a:moveTo>
                    <a:pt x="793" y="1789"/>
                  </a:moveTo>
                  <a:cubicBezTo>
                    <a:pt x="795" y="1815"/>
                    <a:pt x="802" y="1839"/>
                    <a:pt x="822" y="1839"/>
                  </a:cubicBezTo>
                  <a:cubicBezTo>
                    <a:pt x="802" y="1820"/>
                    <a:pt x="795" y="1801"/>
                    <a:pt x="793" y="1789"/>
                  </a:cubicBezTo>
                  <a:close/>
                  <a:moveTo>
                    <a:pt x="2889" y="1778"/>
                  </a:moveTo>
                  <a:cubicBezTo>
                    <a:pt x="2889" y="1809"/>
                    <a:pt x="2858" y="1809"/>
                    <a:pt x="2889" y="1839"/>
                  </a:cubicBezTo>
                  <a:lnTo>
                    <a:pt x="2889" y="1778"/>
                  </a:lnTo>
                  <a:close/>
                  <a:moveTo>
                    <a:pt x="2271" y="1832"/>
                  </a:moveTo>
                  <a:cubicBezTo>
                    <a:pt x="2275" y="1854"/>
                    <a:pt x="2281" y="1874"/>
                    <a:pt x="2281" y="1900"/>
                  </a:cubicBezTo>
                  <a:cubicBezTo>
                    <a:pt x="2281" y="1855"/>
                    <a:pt x="2277" y="1839"/>
                    <a:pt x="2271" y="1832"/>
                  </a:cubicBezTo>
                  <a:close/>
                  <a:moveTo>
                    <a:pt x="2463" y="1809"/>
                  </a:moveTo>
                  <a:cubicBezTo>
                    <a:pt x="2463" y="1870"/>
                    <a:pt x="2463" y="1870"/>
                    <a:pt x="2463" y="1900"/>
                  </a:cubicBezTo>
                  <a:cubicBezTo>
                    <a:pt x="2463" y="1900"/>
                    <a:pt x="2493" y="1870"/>
                    <a:pt x="2463" y="1809"/>
                  </a:cubicBezTo>
                  <a:close/>
                  <a:moveTo>
                    <a:pt x="2558" y="3"/>
                  </a:moveTo>
                  <a:cubicBezTo>
                    <a:pt x="2544" y="3"/>
                    <a:pt x="2533" y="7"/>
                    <a:pt x="2524" y="16"/>
                  </a:cubicBezTo>
                  <a:cubicBezTo>
                    <a:pt x="2524" y="40"/>
                    <a:pt x="2504" y="85"/>
                    <a:pt x="2496" y="85"/>
                  </a:cubicBezTo>
                  <a:cubicBezTo>
                    <a:pt x="2495" y="85"/>
                    <a:pt x="2493" y="82"/>
                    <a:pt x="2493" y="76"/>
                  </a:cubicBezTo>
                  <a:cubicBezTo>
                    <a:pt x="2472" y="98"/>
                    <a:pt x="2450" y="119"/>
                    <a:pt x="2429" y="119"/>
                  </a:cubicBezTo>
                  <a:cubicBezTo>
                    <a:pt x="2420" y="119"/>
                    <a:pt x="2411" y="116"/>
                    <a:pt x="2402" y="107"/>
                  </a:cubicBezTo>
                  <a:cubicBezTo>
                    <a:pt x="2402" y="86"/>
                    <a:pt x="2388" y="79"/>
                    <a:pt x="2389" y="68"/>
                  </a:cubicBezTo>
                  <a:lnTo>
                    <a:pt x="2389" y="68"/>
                  </a:lnTo>
                  <a:cubicBezTo>
                    <a:pt x="2386" y="71"/>
                    <a:pt x="2383" y="73"/>
                    <a:pt x="2381" y="73"/>
                  </a:cubicBezTo>
                  <a:cubicBezTo>
                    <a:pt x="2372" y="73"/>
                    <a:pt x="2372" y="46"/>
                    <a:pt x="2372" y="46"/>
                  </a:cubicBezTo>
                  <a:lnTo>
                    <a:pt x="2372" y="107"/>
                  </a:lnTo>
                  <a:cubicBezTo>
                    <a:pt x="2372" y="125"/>
                    <a:pt x="2369" y="132"/>
                    <a:pt x="2366" y="132"/>
                  </a:cubicBezTo>
                  <a:cubicBezTo>
                    <a:pt x="2357" y="132"/>
                    <a:pt x="2341" y="89"/>
                    <a:pt x="2341" y="46"/>
                  </a:cubicBezTo>
                  <a:lnTo>
                    <a:pt x="2341" y="107"/>
                  </a:lnTo>
                  <a:lnTo>
                    <a:pt x="2311" y="137"/>
                  </a:lnTo>
                  <a:lnTo>
                    <a:pt x="2311" y="46"/>
                  </a:lnTo>
                  <a:cubicBezTo>
                    <a:pt x="2311" y="76"/>
                    <a:pt x="2281" y="107"/>
                    <a:pt x="2281" y="168"/>
                  </a:cubicBezTo>
                  <a:cubicBezTo>
                    <a:pt x="2281" y="137"/>
                    <a:pt x="2281" y="137"/>
                    <a:pt x="2281" y="107"/>
                  </a:cubicBezTo>
                  <a:lnTo>
                    <a:pt x="2220" y="76"/>
                  </a:lnTo>
                  <a:lnTo>
                    <a:pt x="2220" y="107"/>
                  </a:lnTo>
                  <a:cubicBezTo>
                    <a:pt x="2245" y="156"/>
                    <a:pt x="2229" y="206"/>
                    <a:pt x="2222" y="206"/>
                  </a:cubicBezTo>
                  <a:cubicBezTo>
                    <a:pt x="2221" y="206"/>
                    <a:pt x="2220" y="203"/>
                    <a:pt x="2220" y="198"/>
                  </a:cubicBezTo>
                  <a:cubicBezTo>
                    <a:pt x="2220" y="176"/>
                    <a:pt x="2220" y="157"/>
                    <a:pt x="2218" y="140"/>
                  </a:cubicBezTo>
                  <a:lnTo>
                    <a:pt x="2218" y="140"/>
                  </a:lnTo>
                  <a:cubicBezTo>
                    <a:pt x="2189" y="198"/>
                    <a:pt x="2189" y="198"/>
                    <a:pt x="2189" y="198"/>
                  </a:cubicBezTo>
                  <a:lnTo>
                    <a:pt x="2189" y="168"/>
                  </a:lnTo>
                  <a:cubicBezTo>
                    <a:pt x="2159" y="168"/>
                    <a:pt x="2159" y="76"/>
                    <a:pt x="2129" y="76"/>
                  </a:cubicBezTo>
                  <a:cubicBezTo>
                    <a:pt x="2129" y="95"/>
                    <a:pt x="2129" y="102"/>
                    <a:pt x="2129" y="107"/>
                  </a:cubicBezTo>
                  <a:cubicBezTo>
                    <a:pt x="2117" y="130"/>
                    <a:pt x="2110" y="140"/>
                    <a:pt x="2104" y="140"/>
                  </a:cubicBezTo>
                  <a:cubicBezTo>
                    <a:pt x="2094" y="140"/>
                    <a:pt x="2087" y="114"/>
                    <a:pt x="2068" y="76"/>
                  </a:cubicBezTo>
                  <a:cubicBezTo>
                    <a:pt x="2068" y="121"/>
                    <a:pt x="2065" y="134"/>
                    <a:pt x="2061" y="134"/>
                  </a:cubicBezTo>
                  <a:cubicBezTo>
                    <a:pt x="2056" y="134"/>
                    <a:pt x="2049" y="110"/>
                    <a:pt x="2044" y="110"/>
                  </a:cubicBezTo>
                  <a:cubicBezTo>
                    <a:pt x="2040" y="110"/>
                    <a:pt x="2037" y="123"/>
                    <a:pt x="2037" y="168"/>
                  </a:cubicBezTo>
                  <a:lnTo>
                    <a:pt x="2007" y="76"/>
                  </a:lnTo>
                  <a:cubicBezTo>
                    <a:pt x="2007" y="107"/>
                    <a:pt x="2007" y="198"/>
                    <a:pt x="2007" y="198"/>
                  </a:cubicBezTo>
                  <a:cubicBezTo>
                    <a:pt x="2007" y="168"/>
                    <a:pt x="2007" y="107"/>
                    <a:pt x="1977" y="76"/>
                  </a:cubicBezTo>
                  <a:lnTo>
                    <a:pt x="1977" y="198"/>
                  </a:lnTo>
                  <a:cubicBezTo>
                    <a:pt x="1916" y="76"/>
                    <a:pt x="1855" y="168"/>
                    <a:pt x="1764" y="76"/>
                  </a:cubicBezTo>
                  <a:cubicBezTo>
                    <a:pt x="1739" y="101"/>
                    <a:pt x="1715" y="145"/>
                    <a:pt x="1690" y="145"/>
                  </a:cubicBezTo>
                  <a:cubicBezTo>
                    <a:pt x="1684" y="145"/>
                    <a:pt x="1679" y="143"/>
                    <a:pt x="1673" y="137"/>
                  </a:cubicBezTo>
                  <a:cubicBezTo>
                    <a:pt x="1673" y="168"/>
                    <a:pt x="1673" y="198"/>
                    <a:pt x="1642" y="198"/>
                  </a:cubicBezTo>
                  <a:cubicBezTo>
                    <a:pt x="1621" y="155"/>
                    <a:pt x="1584" y="112"/>
                    <a:pt x="1554" y="112"/>
                  </a:cubicBezTo>
                  <a:cubicBezTo>
                    <a:pt x="1541" y="112"/>
                    <a:pt x="1530" y="119"/>
                    <a:pt x="1521" y="137"/>
                  </a:cubicBezTo>
                  <a:cubicBezTo>
                    <a:pt x="1514" y="172"/>
                    <a:pt x="1508" y="184"/>
                    <a:pt x="1504" y="184"/>
                  </a:cubicBezTo>
                  <a:cubicBezTo>
                    <a:pt x="1493" y="184"/>
                    <a:pt x="1487" y="105"/>
                    <a:pt x="1475" y="105"/>
                  </a:cubicBezTo>
                  <a:cubicBezTo>
                    <a:pt x="1471" y="105"/>
                    <a:pt x="1466" y="114"/>
                    <a:pt x="1460" y="137"/>
                  </a:cubicBezTo>
                  <a:cubicBezTo>
                    <a:pt x="1460" y="107"/>
                    <a:pt x="1460" y="107"/>
                    <a:pt x="1460" y="76"/>
                  </a:cubicBezTo>
                  <a:cubicBezTo>
                    <a:pt x="1430" y="137"/>
                    <a:pt x="1430" y="168"/>
                    <a:pt x="1399" y="259"/>
                  </a:cubicBezTo>
                  <a:cubicBezTo>
                    <a:pt x="1399" y="201"/>
                    <a:pt x="1395" y="187"/>
                    <a:pt x="1389" y="187"/>
                  </a:cubicBezTo>
                  <a:cubicBezTo>
                    <a:pt x="1384" y="187"/>
                    <a:pt x="1378" y="199"/>
                    <a:pt x="1374" y="199"/>
                  </a:cubicBezTo>
                  <a:cubicBezTo>
                    <a:pt x="1371" y="199"/>
                    <a:pt x="1369" y="192"/>
                    <a:pt x="1369" y="168"/>
                  </a:cubicBezTo>
                  <a:lnTo>
                    <a:pt x="1369" y="228"/>
                  </a:lnTo>
                  <a:cubicBezTo>
                    <a:pt x="1369" y="198"/>
                    <a:pt x="1338" y="198"/>
                    <a:pt x="1338" y="137"/>
                  </a:cubicBezTo>
                  <a:lnTo>
                    <a:pt x="1338" y="168"/>
                  </a:lnTo>
                  <a:cubicBezTo>
                    <a:pt x="1328" y="168"/>
                    <a:pt x="1318" y="171"/>
                    <a:pt x="1309" y="171"/>
                  </a:cubicBezTo>
                  <a:cubicBezTo>
                    <a:pt x="1291" y="171"/>
                    <a:pt x="1278" y="157"/>
                    <a:pt x="1278" y="76"/>
                  </a:cubicBezTo>
                  <a:cubicBezTo>
                    <a:pt x="1239" y="134"/>
                    <a:pt x="1201" y="155"/>
                    <a:pt x="1162" y="155"/>
                  </a:cubicBezTo>
                  <a:cubicBezTo>
                    <a:pt x="1140" y="155"/>
                    <a:pt x="1117" y="148"/>
                    <a:pt x="1095" y="137"/>
                  </a:cubicBezTo>
                  <a:cubicBezTo>
                    <a:pt x="1095" y="198"/>
                    <a:pt x="1065" y="198"/>
                    <a:pt x="1065" y="198"/>
                  </a:cubicBezTo>
                  <a:lnTo>
                    <a:pt x="1034" y="137"/>
                  </a:lnTo>
                  <a:cubicBezTo>
                    <a:pt x="1034" y="160"/>
                    <a:pt x="1034" y="218"/>
                    <a:pt x="1021" y="218"/>
                  </a:cubicBezTo>
                  <a:cubicBezTo>
                    <a:pt x="1017" y="218"/>
                    <a:pt x="1011" y="213"/>
                    <a:pt x="1004" y="198"/>
                  </a:cubicBezTo>
                  <a:cubicBezTo>
                    <a:pt x="1004" y="198"/>
                    <a:pt x="996" y="190"/>
                    <a:pt x="989" y="190"/>
                  </a:cubicBezTo>
                  <a:cubicBezTo>
                    <a:pt x="981" y="190"/>
                    <a:pt x="974" y="198"/>
                    <a:pt x="974" y="228"/>
                  </a:cubicBezTo>
                  <a:cubicBezTo>
                    <a:pt x="943" y="228"/>
                    <a:pt x="943" y="198"/>
                    <a:pt x="943" y="137"/>
                  </a:cubicBezTo>
                  <a:cubicBezTo>
                    <a:pt x="943" y="172"/>
                    <a:pt x="941" y="184"/>
                    <a:pt x="937" y="184"/>
                  </a:cubicBezTo>
                  <a:cubicBezTo>
                    <a:pt x="928" y="184"/>
                    <a:pt x="913" y="107"/>
                    <a:pt x="913" y="107"/>
                  </a:cubicBezTo>
                  <a:cubicBezTo>
                    <a:pt x="913" y="107"/>
                    <a:pt x="793" y="75"/>
                    <a:pt x="640" y="75"/>
                  </a:cubicBezTo>
                  <a:cubicBezTo>
                    <a:pt x="399" y="75"/>
                    <a:pt x="75" y="154"/>
                    <a:pt x="1" y="563"/>
                  </a:cubicBezTo>
                  <a:cubicBezTo>
                    <a:pt x="1" y="616"/>
                    <a:pt x="1" y="646"/>
                    <a:pt x="1" y="715"/>
                  </a:cubicBezTo>
                  <a:cubicBezTo>
                    <a:pt x="1" y="745"/>
                    <a:pt x="1" y="867"/>
                    <a:pt x="31" y="958"/>
                  </a:cubicBezTo>
                  <a:lnTo>
                    <a:pt x="31" y="867"/>
                  </a:lnTo>
                  <a:cubicBezTo>
                    <a:pt x="31" y="897"/>
                    <a:pt x="31" y="927"/>
                    <a:pt x="62" y="958"/>
                  </a:cubicBezTo>
                  <a:cubicBezTo>
                    <a:pt x="62" y="907"/>
                    <a:pt x="40" y="792"/>
                    <a:pt x="51" y="792"/>
                  </a:cubicBezTo>
                  <a:cubicBezTo>
                    <a:pt x="54" y="792"/>
                    <a:pt x="57" y="796"/>
                    <a:pt x="62" y="806"/>
                  </a:cubicBezTo>
                  <a:lnTo>
                    <a:pt x="62" y="836"/>
                  </a:lnTo>
                  <a:cubicBezTo>
                    <a:pt x="66" y="832"/>
                    <a:pt x="70" y="830"/>
                    <a:pt x="73" y="830"/>
                  </a:cubicBezTo>
                  <a:cubicBezTo>
                    <a:pt x="92" y="830"/>
                    <a:pt x="92" y="901"/>
                    <a:pt x="92" y="927"/>
                  </a:cubicBezTo>
                  <a:lnTo>
                    <a:pt x="92" y="958"/>
                  </a:lnTo>
                  <a:cubicBezTo>
                    <a:pt x="92" y="965"/>
                    <a:pt x="92" y="977"/>
                    <a:pt x="92" y="988"/>
                  </a:cubicBezTo>
                  <a:cubicBezTo>
                    <a:pt x="92" y="982"/>
                    <a:pt x="93" y="980"/>
                    <a:pt x="95" y="980"/>
                  </a:cubicBezTo>
                  <a:cubicBezTo>
                    <a:pt x="103" y="980"/>
                    <a:pt x="123" y="1024"/>
                    <a:pt x="123" y="1049"/>
                  </a:cubicBezTo>
                  <a:cubicBezTo>
                    <a:pt x="123" y="1079"/>
                    <a:pt x="123" y="1079"/>
                    <a:pt x="123" y="1079"/>
                  </a:cubicBezTo>
                  <a:cubicBezTo>
                    <a:pt x="123" y="1079"/>
                    <a:pt x="123" y="1079"/>
                    <a:pt x="123" y="1110"/>
                  </a:cubicBezTo>
                  <a:lnTo>
                    <a:pt x="153" y="1049"/>
                  </a:lnTo>
                  <a:cubicBezTo>
                    <a:pt x="153" y="1083"/>
                    <a:pt x="153" y="1093"/>
                    <a:pt x="154" y="1093"/>
                  </a:cubicBezTo>
                  <a:cubicBezTo>
                    <a:pt x="155" y="1093"/>
                    <a:pt x="157" y="1066"/>
                    <a:pt x="164" y="1066"/>
                  </a:cubicBezTo>
                  <a:cubicBezTo>
                    <a:pt x="169" y="1066"/>
                    <a:pt x="175" y="1076"/>
                    <a:pt x="183" y="1110"/>
                  </a:cubicBezTo>
                  <a:cubicBezTo>
                    <a:pt x="183" y="1140"/>
                    <a:pt x="183" y="1140"/>
                    <a:pt x="183" y="1201"/>
                  </a:cubicBezTo>
                  <a:lnTo>
                    <a:pt x="214" y="1171"/>
                  </a:lnTo>
                  <a:cubicBezTo>
                    <a:pt x="244" y="1201"/>
                    <a:pt x="214" y="1231"/>
                    <a:pt x="214" y="1231"/>
                  </a:cubicBezTo>
                  <a:cubicBezTo>
                    <a:pt x="220" y="1237"/>
                    <a:pt x="225" y="1240"/>
                    <a:pt x="229" y="1240"/>
                  </a:cubicBezTo>
                  <a:cubicBezTo>
                    <a:pt x="244" y="1240"/>
                    <a:pt x="244" y="1201"/>
                    <a:pt x="244" y="1201"/>
                  </a:cubicBezTo>
                  <a:cubicBezTo>
                    <a:pt x="244" y="1209"/>
                    <a:pt x="246" y="1210"/>
                    <a:pt x="249" y="1210"/>
                  </a:cubicBezTo>
                  <a:cubicBezTo>
                    <a:pt x="252" y="1210"/>
                    <a:pt x="256" y="1209"/>
                    <a:pt x="259" y="1209"/>
                  </a:cubicBezTo>
                  <a:cubicBezTo>
                    <a:pt x="267" y="1209"/>
                    <a:pt x="275" y="1216"/>
                    <a:pt x="275" y="1262"/>
                  </a:cubicBezTo>
                  <a:cubicBezTo>
                    <a:pt x="280" y="1272"/>
                    <a:pt x="283" y="1276"/>
                    <a:pt x="285" y="1276"/>
                  </a:cubicBezTo>
                  <a:cubicBezTo>
                    <a:pt x="295" y="1276"/>
                    <a:pt x="283" y="1197"/>
                    <a:pt x="298" y="1197"/>
                  </a:cubicBezTo>
                  <a:cubicBezTo>
                    <a:pt x="300" y="1197"/>
                    <a:pt x="302" y="1198"/>
                    <a:pt x="305" y="1201"/>
                  </a:cubicBezTo>
                  <a:cubicBezTo>
                    <a:pt x="305" y="1262"/>
                    <a:pt x="275" y="1231"/>
                    <a:pt x="305" y="1262"/>
                  </a:cubicBezTo>
                  <a:lnTo>
                    <a:pt x="335" y="1262"/>
                  </a:lnTo>
                  <a:cubicBezTo>
                    <a:pt x="335" y="1262"/>
                    <a:pt x="335" y="1323"/>
                    <a:pt x="305" y="1323"/>
                  </a:cubicBezTo>
                  <a:cubicBezTo>
                    <a:pt x="387" y="1377"/>
                    <a:pt x="445" y="1605"/>
                    <a:pt x="477" y="1605"/>
                  </a:cubicBezTo>
                  <a:cubicBezTo>
                    <a:pt x="481" y="1605"/>
                    <a:pt x="484" y="1602"/>
                    <a:pt x="487" y="1596"/>
                  </a:cubicBezTo>
                  <a:cubicBezTo>
                    <a:pt x="518" y="1657"/>
                    <a:pt x="487" y="1626"/>
                    <a:pt x="487" y="1687"/>
                  </a:cubicBezTo>
                  <a:cubicBezTo>
                    <a:pt x="493" y="1671"/>
                    <a:pt x="499" y="1664"/>
                    <a:pt x="506" y="1664"/>
                  </a:cubicBezTo>
                  <a:cubicBezTo>
                    <a:pt x="536" y="1664"/>
                    <a:pt x="577" y="1781"/>
                    <a:pt x="602" y="1781"/>
                  </a:cubicBezTo>
                  <a:cubicBezTo>
                    <a:pt x="605" y="1781"/>
                    <a:pt x="607" y="1781"/>
                    <a:pt x="609" y="1778"/>
                  </a:cubicBezTo>
                  <a:lnTo>
                    <a:pt x="609" y="1748"/>
                  </a:lnTo>
                  <a:cubicBezTo>
                    <a:pt x="670" y="1900"/>
                    <a:pt x="730" y="1809"/>
                    <a:pt x="791" y="1870"/>
                  </a:cubicBezTo>
                  <a:lnTo>
                    <a:pt x="761" y="1809"/>
                  </a:lnTo>
                  <a:cubicBezTo>
                    <a:pt x="761" y="1778"/>
                    <a:pt x="791" y="1778"/>
                    <a:pt x="791" y="1748"/>
                  </a:cubicBezTo>
                  <a:cubicBezTo>
                    <a:pt x="791" y="1757"/>
                    <a:pt x="791" y="1768"/>
                    <a:pt x="792" y="1780"/>
                  </a:cubicBezTo>
                  <a:lnTo>
                    <a:pt x="792" y="1780"/>
                  </a:lnTo>
                  <a:cubicBezTo>
                    <a:pt x="792" y="1779"/>
                    <a:pt x="792" y="1779"/>
                    <a:pt x="791" y="1778"/>
                  </a:cubicBezTo>
                  <a:lnTo>
                    <a:pt x="791" y="1778"/>
                  </a:lnTo>
                  <a:cubicBezTo>
                    <a:pt x="791" y="1778"/>
                    <a:pt x="791" y="1783"/>
                    <a:pt x="793" y="1789"/>
                  </a:cubicBezTo>
                  <a:lnTo>
                    <a:pt x="793" y="1789"/>
                  </a:lnTo>
                  <a:cubicBezTo>
                    <a:pt x="792" y="1786"/>
                    <a:pt x="792" y="1783"/>
                    <a:pt x="792" y="1780"/>
                  </a:cubicBezTo>
                  <a:lnTo>
                    <a:pt x="792" y="1780"/>
                  </a:lnTo>
                  <a:cubicBezTo>
                    <a:pt x="853" y="1900"/>
                    <a:pt x="944" y="1840"/>
                    <a:pt x="1034" y="1900"/>
                  </a:cubicBezTo>
                  <a:cubicBezTo>
                    <a:pt x="1053" y="1895"/>
                    <a:pt x="1071" y="1894"/>
                    <a:pt x="1089" y="1894"/>
                  </a:cubicBezTo>
                  <a:cubicBezTo>
                    <a:pt x="1160" y="1894"/>
                    <a:pt x="1230" y="1921"/>
                    <a:pt x="1292" y="1921"/>
                  </a:cubicBezTo>
                  <a:cubicBezTo>
                    <a:pt x="1319" y="1921"/>
                    <a:pt x="1345" y="1916"/>
                    <a:pt x="1369" y="1900"/>
                  </a:cubicBezTo>
                  <a:cubicBezTo>
                    <a:pt x="1369" y="1884"/>
                    <a:pt x="1369" y="1825"/>
                    <a:pt x="1369" y="1809"/>
                  </a:cubicBezTo>
                  <a:cubicBezTo>
                    <a:pt x="1390" y="1882"/>
                    <a:pt x="1403" y="1901"/>
                    <a:pt x="1414" y="1901"/>
                  </a:cubicBezTo>
                  <a:cubicBezTo>
                    <a:pt x="1425" y="1901"/>
                    <a:pt x="1432" y="1877"/>
                    <a:pt x="1440" y="1877"/>
                  </a:cubicBezTo>
                  <a:cubicBezTo>
                    <a:pt x="1446" y="1877"/>
                    <a:pt x="1452" y="1889"/>
                    <a:pt x="1460" y="1930"/>
                  </a:cubicBezTo>
                  <a:cubicBezTo>
                    <a:pt x="1473" y="1910"/>
                    <a:pt x="1487" y="1904"/>
                    <a:pt x="1500" y="1904"/>
                  </a:cubicBezTo>
                  <a:cubicBezTo>
                    <a:pt x="1528" y="1904"/>
                    <a:pt x="1556" y="1933"/>
                    <a:pt x="1584" y="1933"/>
                  </a:cubicBezTo>
                  <a:cubicBezTo>
                    <a:pt x="1603" y="1933"/>
                    <a:pt x="1623" y="1918"/>
                    <a:pt x="1642" y="1870"/>
                  </a:cubicBezTo>
                  <a:lnTo>
                    <a:pt x="1642" y="1930"/>
                  </a:lnTo>
                  <a:cubicBezTo>
                    <a:pt x="1642" y="1930"/>
                    <a:pt x="1642" y="1900"/>
                    <a:pt x="1673" y="1900"/>
                  </a:cubicBezTo>
                  <a:cubicBezTo>
                    <a:pt x="1679" y="1906"/>
                    <a:pt x="1684" y="1909"/>
                    <a:pt x="1689" y="1909"/>
                  </a:cubicBezTo>
                  <a:cubicBezTo>
                    <a:pt x="1700" y="1909"/>
                    <a:pt x="1706" y="1891"/>
                    <a:pt x="1718" y="1891"/>
                  </a:cubicBezTo>
                  <a:cubicBezTo>
                    <a:pt x="1722" y="1891"/>
                    <a:pt x="1727" y="1894"/>
                    <a:pt x="1734" y="1900"/>
                  </a:cubicBezTo>
                  <a:lnTo>
                    <a:pt x="1703" y="1839"/>
                  </a:lnTo>
                  <a:cubicBezTo>
                    <a:pt x="1710" y="1833"/>
                    <a:pt x="1715" y="1830"/>
                    <a:pt x="1719" y="1830"/>
                  </a:cubicBezTo>
                  <a:cubicBezTo>
                    <a:pt x="1730" y="1830"/>
                    <a:pt x="1732" y="1848"/>
                    <a:pt x="1733" y="1848"/>
                  </a:cubicBezTo>
                  <a:cubicBezTo>
                    <a:pt x="1734" y="1848"/>
                    <a:pt x="1734" y="1846"/>
                    <a:pt x="1734" y="1839"/>
                  </a:cubicBezTo>
                  <a:lnTo>
                    <a:pt x="1734" y="1870"/>
                  </a:lnTo>
                  <a:lnTo>
                    <a:pt x="1764" y="1809"/>
                  </a:lnTo>
                  <a:cubicBezTo>
                    <a:pt x="1764" y="1854"/>
                    <a:pt x="1768" y="1866"/>
                    <a:pt x="1773" y="1866"/>
                  </a:cubicBezTo>
                  <a:cubicBezTo>
                    <a:pt x="1779" y="1866"/>
                    <a:pt x="1786" y="1851"/>
                    <a:pt x="1790" y="1851"/>
                  </a:cubicBezTo>
                  <a:cubicBezTo>
                    <a:pt x="1793" y="1851"/>
                    <a:pt x="1794" y="1856"/>
                    <a:pt x="1794" y="1870"/>
                  </a:cubicBezTo>
                  <a:cubicBezTo>
                    <a:pt x="1819" y="1845"/>
                    <a:pt x="1844" y="1801"/>
                    <a:pt x="1852" y="1801"/>
                  </a:cubicBezTo>
                  <a:cubicBezTo>
                    <a:pt x="1854" y="1801"/>
                    <a:pt x="1855" y="1803"/>
                    <a:pt x="1855" y="1809"/>
                  </a:cubicBezTo>
                  <a:cubicBezTo>
                    <a:pt x="1886" y="1870"/>
                    <a:pt x="1916" y="1870"/>
                    <a:pt x="1946" y="1900"/>
                  </a:cubicBezTo>
                  <a:cubicBezTo>
                    <a:pt x="1977" y="1870"/>
                    <a:pt x="2007" y="1870"/>
                    <a:pt x="2068" y="1870"/>
                  </a:cubicBezTo>
                  <a:lnTo>
                    <a:pt x="2068" y="1839"/>
                  </a:lnTo>
                  <a:cubicBezTo>
                    <a:pt x="2076" y="1865"/>
                    <a:pt x="2083" y="1874"/>
                    <a:pt x="2088" y="1874"/>
                  </a:cubicBezTo>
                  <a:cubicBezTo>
                    <a:pt x="2099" y="1874"/>
                    <a:pt x="2105" y="1834"/>
                    <a:pt x="2119" y="1834"/>
                  </a:cubicBezTo>
                  <a:cubicBezTo>
                    <a:pt x="2122" y="1834"/>
                    <a:pt x="2125" y="1836"/>
                    <a:pt x="2129" y="1839"/>
                  </a:cubicBezTo>
                  <a:cubicBezTo>
                    <a:pt x="2119" y="1819"/>
                    <a:pt x="2112" y="1812"/>
                    <a:pt x="2107" y="1812"/>
                  </a:cubicBezTo>
                  <a:cubicBezTo>
                    <a:pt x="2098" y="1812"/>
                    <a:pt x="2098" y="1839"/>
                    <a:pt x="2098" y="1839"/>
                  </a:cubicBezTo>
                  <a:cubicBezTo>
                    <a:pt x="2098" y="1825"/>
                    <a:pt x="2098" y="1798"/>
                    <a:pt x="2098" y="1778"/>
                  </a:cubicBezTo>
                  <a:lnTo>
                    <a:pt x="2129" y="1748"/>
                  </a:lnTo>
                  <a:cubicBezTo>
                    <a:pt x="2129" y="1809"/>
                    <a:pt x="2129" y="1839"/>
                    <a:pt x="2129" y="1900"/>
                  </a:cubicBezTo>
                  <a:cubicBezTo>
                    <a:pt x="2189" y="1870"/>
                    <a:pt x="2189" y="1778"/>
                    <a:pt x="2250" y="1778"/>
                  </a:cubicBezTo>
                  <a:cubicBezTo>
                    <a:pt x="2250" y="1836"/>
                    <a:pt x="2262" y="1821"/>
                    <a:pt x="2271" y="1832"/>
                  </a:cubicBezTo>
                  <a:lnTo>
                    <a:pt x="2271" y="1832"/>
                  </a:lnTo>
                  <a:cubicBezTo>
                    <a:pt x="2266" y="1803"/>
                    <a:pt x="2263" y="1770"/>
                    <a:pt x="2281" y="1718"/>
                  </a:cubicBezTo>
                  <a:cubicBezTo>
                    <a:pt x="2281" y="1748"/>
                    <a:pt x="2281" y="1778"/>
                    <a:pt x="2281" y="1809"/>
                  </a:cubicBezTo>
                  <a:lnTo>
                    <a:pt x="2311" y="1809"/>
                  </a:lnTo>
                  <a:cubicBezTo>
                    <a:pt x="2311" y="1809"/>
                    <a:pt x="2311" y="1809"/>
                    <a:pt x="2311" y="1839"/>
                  </a:cubicBezTo>
                  <a:cubicBezTo>
                    <a:pt x="2318" y="1817"/>
                    <a:pt x="2326" y="1809"/>
                    <a:pt x="2333" y="1809"/>
                  </a:cubicBezTo>
                  <a:cubicBezTo>
                    <a:pt x="2351" y="1809"/>
                    <a:pt x="2369" y="1854"/>
                    <a:pt x="2386" y="1854"/>
                  </a:cubicBezTo>
                  <a:cubicBezTo>
                    <a:pt x="2392" y="1854"/>
                    <a:pt x="2397" y="1850"/>
                    <a:pt x="2402" y="1839"/>
                  </a:cubicBezTo>
                  <a:cubicBezTo>
                    <a:pt x="2402" y="1778"/>
                    <a:pt x="2372" y="1809"/>
                    <a:pt x="2372" y="1778"/>
                  </a:cubicBezTo>
                  <a:cubicBezTo>
                    <a:pt x="2379" y="1756"/>
                    <a:pt x="2385" y="1749"/>
                    <a:pt x="2389" y="1749"/>
                  </a:cubicBezTo>
                  <a:cubicBezTo>
                    <a:pt x="2401" y="1749"/>
                    <a:pt x="2407" y="1793"/>
                    <a:pt x="2419" y="1793"/>
                  </a:cubicBezTo>
                  <a:cubicBezTo>
                    <a:pt x="2423" y="1793"/>
                    <a:pt x="2427" y="1789"/>
                    <a:pt x="2433" y="1778"/>
                  </a:cubicBezTo>
                  <a:lnTo>
                    <a:pt x="2433" y="1839"/>
                  </a:lnTo>
                  <a:cubicBezTo>
                    <a:pt x="2433" y="1818"/>
                    <a:pt x="2433" y="1783"/>
                    <a:pt x="2443" y="1783"/>
                  </a:cubicBezTo>
                  <a:cubicBezTo>
                    <a:pt x="2447" y="1783"/>
                    <a:pt x="2454" y="1790"/>
                    <a:pt x="2463" y="1809"/>
                  </a:cubicBezTo>
                  <a:cubicBezTo>
                    <a:pt x="2469" y="1803"/>
                    <a:pt x="2474" y="1801"/>
                    <a:pt x="2477" y="1801"/>
                  </a:cubicBezTo>
                  <a:cubicBezTo>
                    <a:pt x="2493" y="1801"/>
                    <a:pt x="2493" y="1845"/>
                    <a:pt x="2493" y="1870"/>
                  </a:cubicBezTo>
                  <a:cubicBezTo>
                    <a:pt x="2493" y="1839"/>
                    <a:pt x="2493" y="1809"/>
                    <a:pt x="2493" y="1778"/>
                  </a:cubicBezTo>
                  <a:cubicBezTo>
                    <a:pt x="2524" y="1839"/>
                    <a:pt x="2554" y="1809"/>
                    <a:pt x="2554" y="1839"/>
                  </a:cubicBezTo>
                  <a:cubicBezTo>
                    <a:pt x="2554" y="1839"/>
                    <a:pt x="2554" y="1870"/>
                    <a:pt x="2554" y="1870"/>
                  </a:cubicBezTo>
                  <a:cubicBezTo>
                    <a:pt x="2561" y="1849"/>
                    <a:pt x="2567" y="1841"/>
                    <a:pt x="2571" y="1841"/>
                  </a:cubicBezTo>
                  <a:cubicBezTo>
                    <a:pt x="2586" y="1841"/>
                    <a:pt x="2592" y="1930"/>
                    <a:pt x="2615" y="1930"/>
                  </a:cubicBezTo>
                  <a:cubicBezTo>
                    <a:pt x="2676" y="1900"/>
                    <a:pt x="2737" y="1809"/>
                    <a:pt x="2797" y="1809"/>
                  </a:cubicBezTo>
                  <a:cubicBezTo>
                    <a:pt x="2828" y="1718"/>
                    <a:pt x="2828" y="1718"/>
                    <a:pt x="2858" y="1687"/>
                  </a:cubicBezTo>
                  <a:lnTo>
                    <a:pt x="2858" y="1809"/>
                  </a:lnTo>
                  <a:lnTo>
                    <a:pt x="2889" y="1778"/>
                  </a:lnTo>
                  <a:lnTo>
                    <a:pt x="2889" y="1778"/>
                  </a:lnTo>
                  <a:lnTo>
                    <a:pt x="2889" y="1778"/>
                  </a:lnTo>
                  <a:cubicBezTo>
                    <a:pt x="2889" y="1809"/>
                    <a:pt x="2919" y="1809"/>
                    <a:pt x="2889" y="1900"/>
                  </a:cubicBezTo>
                  <a:lnTo>
                    <a:pt x="2980" y="1870"/>
                  </a:lnTo>
                  <a:cubicBezTo>
                    <a:pt x="2987" y="1881"/>
                    <a:pt x="2994" y="1886"/>
                    <a:pt x="2999" y="1886"/>
                  </a:cubicBezTo>
                  <a:cubicBezTo>
                    <a:pt x="3037" y="1886"/>
                    <a:pt x="3043" y="1680"/>
                    <a:pt x="3064" y="1680"/>
                  </a:cubicBezTo>
                  <a:cubicBezTo>
                    <a:pt x="3066" y="1680"/>
                    <a:pt x="3068" y="1682"/>
                    <a:pt x="3071" y="1687"/>
                  </a:cubicBezTo>
                  <a:lnTo>
                    <a:pt x="3071" y="1718"/>
                  </a:lnTo>
                  <a:cubicBezTo>
                    <a:pt x="3071" y="1687"/>
                    <a:pt x="3101" y="1687"/>
                    <a:pt x="3101" y="1657"/>
                  </a:cubicBezTo>
                  <a:cubicBezTo>
                    <a:pt x="3093" y="1625"/>
                    <a:pt x="3090" y="1614"/>
                    <a:pt x="3088" y="1614"/>
                  </a:cubicBezTo>
                  <a:lnTo>
                    <a:pt x="3088" y="1614"/>
                  </a:lnTo>
                  <a:cubicBezTo>
                    <a:pt x="3084" y="1614"/>
                    <a:pt x="3090" y="1670"/>
                    <a:pt x="3081" y="1670"/>
                  </a:cubicBezTo>
                  <a:cubicBezTo>
                    <a:pt x="3079" y="1670"/>
                    <a:pt x="3076" y="1666"/>
                    <a:pt x="3071" y="1657"/>
                  </a:cubicBezTo>
                  <a:cubicBezTo>
                    <a:pt x="3071" y="1566"/>
                    <a:pt x="3071" y="1596"/>
                    <a:pt x="3071" y="1535"/>
                  </a:cubicBezTo>
                  <a:cubicBezTo>
                    <a:pt x="3077" y="1541"/>
                    <a:pt x="3082" y="1544"/>
                    <a:pt x="3086" y="1544"/>
                  </a:cubicBezTo>
                  <a:cubicBezTo>
                    <a:pt x="3101" y="1544"/>
                    <a:pt x="3101" y="1505"/>
                    <a:pt x="3101" y="1505"/>
                  </a:cubicBezTo>
                  <a:cubicBezTo>
                    <a:pt x="3132" y="1566"/>
                    <a:pt x="3132" y="1505"/>
                    <a:pt x="3162" y="1596"/>
                  </a:cubicBezTo>
                  <a:cubicBezTo>
                    <a:pt x="3162" y="1566"/>
                    <a:pt x="3162" y="1444"/>
                    <a:pt x="3193" y="1444"/>
                  </a:cubicBezTo>
                  <a:cubicBezTo>
                    <a:pt x="3193" y="1472"/>
                    <a:pt x="3193" y="1491"/>
                    <a:pt x="3193" y="1505"/>
                  </a:cubicBezTo>
                  <a:cubicBezTo>
                    <a:pt x="3223" y="1505"/>
                    <a:pt x="3223" y="1505"/>
                    <a:pt x="3223" y="1535"/>
                  </a:cubicBezTo>
                  <a:lnTo>
                    <a:pt x="3223" y="1566"/>
                  </a:lnTo>
                  <a:cubicBezTo>
                    <a:pt x="3238" y="1551"/>
                    <a:pt x="3246" y="1543"/>
                    <a:pt x="3250" y="1543"/>
                  </a:cubicBezTo>
                  <a:cubicBezTo>
                    <a:pt x="3253" y="1543"/>
                    <a:pt x="3253" y="1551"/>
                    <a:pt x="3253" y="1566"/>
                  </a:cubicBezTo>
                  <a:cubicBezTo>
                    <a:pt x="3262" y="1591"/>
                    <a:pt x="3268" y="1600"/>
                    <a:pt x="3272" y="1600"/>
                  </a:cubicBezTo>
                  <a:cubicBezTo>
                    <a:pt x="3284" y="1600"/>
                    <a:pt x="3284" y="1535"/>
                    <a:pt x="3284" y="1535"/>
                  </a:cubicBezTo>
                  <a:cubicBezTo>
                    <a:pt x="3284" y="1505"/>
                    <a:pt x="3253" y="1505"/>
                    <a:pt x="3253" y="1444"/>
                  </a:cubicBezTo>
                  <a:cubicBezTo>
                    <a:pt x="3274" y="1444"/>
                    <a:pt x="3280" y="1404"/>
                    <a:pt x="3283" y="1404"/>
                  </a:cubicBezTo>
                  <a:cubicBezTo>
                    <a:pt x="3284" y="1404"/>
                    <a:pt x="3284" y="1414"/>
                    <a:pt x="3284" y="1444"/>
                  </a:cubicBezTo>
                  <a:lnTo>
                    <a:pt x="3284" y="1505"/>
                  </a:lnTo>
                  <a:cubicBezTo>
                    <a:pt x="3284" y="1460"/>
                    <a:pt x="3284" y="1432"/>
                    <a:pt x="3296" y="1432"/>
                  </a:cubicBezTo>
                  <a:cubicBezTo>
                    <a:pt x="3300" y="1432"/>
                    <a:pt x="3306" y="1436"/>
                    <a:pt x="3314" y="1444"/>
                  </a:cubicBezTo>
                  <a:cubicBezTo>
                    <a:pt x="3314" y="1444"/>
                    <a:pt x="3314" y="1475"/>
                    <a:pt x="3314" y="1475"/>
                  </a:cubicBezTo>
                  <a:cubicBezTo>
                    <a:pt x="3314" y="1444"/>
                    <a:pt x="3317" y="1434"/>
                    <a:pt x="3323" y="1434"/>
                  </a:cubicBezTo>
                  <a:cubicBezTo>
                    <a:pt x="3332" y="1434"/>
                    <a:pt x="3345" y="1456"/>
                    <a:pt x="3360" y="1468"/>
                  </a:cubicBezTo>
                  <a:lnTo>
                    <a:pt x="3360" y="1468"/>
                  </a:lnTo>
                  <a:cubicBezTo>
                    <a:pt x="3375" y="1452"/>
                    <a:pt x="3375" y="1414"/>
                    <a:pt x="3375" y="1414"/>
                  </a:cubicBezTo>
                  <a:cubicBezTo>
                    <a:pt x="3345" y="1383"/>
                    <a:pt x="3345" y="1353"/>
                    <a:pt x="3345" y="1292"/>
                  </a:cubicBezTo>
                  <a:lnTo>
                    <a:pt x="3345" y="1292"/>
                  </a:lnTo>
                  <a:cubicBezTo>
                    <a:pt x="3351" y="1320"/>
                    <a:pt x="3357" y="1330"/>
                    <a:pt x="3361" y="1330"/>
                  </a:cubicBezTo>
                  <a:cubicBezTo>
                    <a:pt x="3367" y="1330"/>
                    <a:pt x="3371" y="1315"/>
                    <a:pt x="3375" y="1296"/>
                  </a:cubicBezTo>
                  <a:lnTo>
                    <a:pt x="3375" y="1296"/>
                  </a:lnTo>
                  <a:cubicBezTo>
                    <a:pt x="3375" y="1386"/>
                    <a:pt x="3375" y="1475"/>
                    <a:pt x="3375" y="1535"/>
                  </a:cubicBezTo>
                  <a:cubicBezTo>
                    <a:pt x="3375" y="1518"/>
                    <a:pt x="3385" y="1500"/>
                    <a:pt x="3394" y="1500"/>
                  </a:cubicBezTo>
                  <a:cubicBezTo>
                    <a:pt x="3400" y="1500"/>
                    <a:pt x="3405" y="1510"/>
                    <a:pt x="3405" y="1535"/>
                  </a:cubicBezTo>
                  <a:lnTo>
                    <a:pt x="3405" y="1444"/>
                  </a:lnTo>
                  <a:cubicBezTo>
                    <a:pt x="3405" y="1390"/>
                    <a:pt x="3381" y="1335"/>
                    <a:pt x="3398" y="1302"/>
                  </a:cubicBezTo>
                  <a:lnTo>
                    <a:pt x="3398" y="1302"/>
                  </a:lnTo>
                  <a:cubicBezTo>
                    <a:pt x="3397" y="1303"/>
                    <a:pt x="3395" y="1304"/>
                    <a:pt x="3393" y="1304"/>
                  </a:cubicBezTo>
                  <a:cubicBezTo>
                    <a:pt x="3389" y="1304"/>
                    <a:pt x="3383" y="1300"/>
                    <a:pt x="3376" y="1293"/>
                  </a:cubicBezTo>
                  <a:lnTo>
                    <a:pt x="3376" y="1293"/>
                  </a:lnTo>
                  <a:cubicBezTo>
                    <a:pt x="3382" y="1264"/>
                    <a:pt x="3388" y="1228"/>
                    <a:pt x="3400" y="1228"/>
                  </a:cubicBezTo>
                  <a:cubicBezTo>
                    <a:pt x="3401" y="1228"/>
                    <a:pt x="3403" y="1229"/>
                    <a:pt x="3405" y="1231"/>
                  </a:cubicBezTo>
                  <a:cubicBezTo>
                    <a:pt x="3405" y="1263"/>
                    <a:pt x="3405" y="1286"/>
                    <a:pt x="3401" y="1297"/>
                  </a:cubicBezTo>
                  <a:lnTo>
                    <a:pt x="3401" y="1297"/>
                  </a:lnTo>
                  <a:cubicBezTo>
                    <a:pt x="3402" y="1295"/>
                    <a:pt x="3404" y="1294"/>
                    <a:pt x="3405" y="1292"/>
                  </a:cubicBezTo>
                  <a:cubicBezTo>
                    <a:pt x="3405" y="1305"/>
                    <a:pt x="3405" y="1340"/>
                    <a:pt x="3405" y="1353"/>
                  </a:cubicBezTo>
                  <a:cubicBezTo>
                    <a:pt x="3430" y="1328"/>
                    <a:pt x="3415" y="1284"/>
                    <a:pt x="3424" y="1284"/>
                  </a:cubicBezTo>
                  <a:cubicBezTo>
                    <a:pt x="3426" y="1284"/>
                    <a:pt x="3430" y="1286"/>
                    <a:pt x="3436" y="1292"/>
                  </a:cubicBezTo>
                  <a:cubicBezTo>
                    <a:pt x="3436" y="1323"/>
                    <a:pt x="3466" y="1262"/>
                    <a:pt x="3466" y="1383"/>
                  </a:cubicBezTo>
                  <a:cubicBezTo>
                    <a:pt x="3466" y="1414"/>
                    <a:pt x="3466" y="1444"/>
                    <a:pt x="3466" y="1444"/>
                  </a:cubicBezTo>
                  <a:cubicBezTo>
                    <a:pt x="3466" y="1459"/>
                    <a:pt x="3466" y="1459"/>
                    <a:pt x="3466" y="1459"/>
                  </a:cubicBezTo>
                  <a:cubicBezTo>
                    <a:pt x="3466" y="1459"/>
                    <a:pt x="3466" y="1459"/>
                    <a:pt x="3466" y="1505"/>
                  </a:cubicBezTo>
                  <a:cubicBezTo>
                    <a:pt x="3466" y="1469"/>
                    <a:pt x="3477" y="1455"/>
                    <a:pt x="3485" y="1455"/>
                  </a:cubicBezTo>
                  <a:cubicBezTo>
                    <a:pt x="3491" y="1455"/>
                    <a:pt x="3496" y="1462"/>
                    <a:pt x="3496" y="1475"/>
                  </a:cubicBezTo>
                  <a:lnTo>
                    <a:pt x="3496" y="1383"/>
                  </a:lnTo>
                  <a:cubicBezTo>
                    <a:pt x="3503" y="1335"/>
                    <a:pt x="3507" y="1316"/>
                    <a:pt x="3509" y="1316"/>
                  </a:cubicBezTo>
                  <a:lnTo>
                    <a:pt x="3509" y="1316"/>
                  </a:lnTo>
                  <a:cubicBezTo>
                    <a:pt x="3516" y="1316"/>
                    <a:pt x="3505" y="1507"/>
                    <a:pt x="3523" y="1507"/>
                  </a:cubicBezTo>
                  <a:cubicBezTo>
                    <a:pt x="3525" y="1507"/>
                    <a:pt x="3526" y="1506"/>
                    <a:pt x="3527" y="1505"/>
                  </a:cubicBezTo>
                  <a:cubicBezTo>
                    <a:pt x="3557" y="1444"/>
                    <a:pt x="3527" y="1475"/>
                    <a:pt x="3527" y="1444"/>
                  </a:cubicBezTo>
                  <a:cubicBezTo>
                    <a:pt x="3551" y="1444"/>
                    <a:pt x="3556" y="1483"/>
                    <a:pt x="3557" y="1483"/>
                  </a:cubicBezTo>
                  <a:cubicBezTo>
                    <a:pt x="3557" y="1483"/>
                    <a:pt x="3557" y="1481"/>
                    <a:pt x="3557" y="1475"/>
                  </a:cubicBezTo>
                  <a:cubicBezTo>
                    <a:pt x="3588" y="1505"/>
                    <a:pt x="3588" y="1535"/>
                    <a:pt x="3588" y="1626"/>
                  </a:cubicBezTo>
                  <a:cubicBezTo>
                    <a:pt x="3595" y="1619"/>
                    <a:pt x="3601" y="1617"/>
                    <a:pt x="3605" y="1617"/>
                  </a:cubicBezTo>
                  <a:cubicBezTo>
                    <a:pt x="3610" y="1617"/>
                    <a:pt x="3612" y="1619"/>
                    <a:pt x="3614" y="1619"/>
                  </a:cubicBezTo>
                  <a:cubicBezTo>
                    <a:pt x="3618" y="1619"/>
                    <a:pt x="3618" y="1611"/>
                    <a:pt x="3618" y="1566"/>
                  </a:cubicBezTo>
                  <a:cubicBezTo>
                    <a:pt x="3618" y="1555"/>
                    <a:pt x="3618" y="1551"/>
                    <a:pt x="3618" y="1551"/>
                  </a:cubicBezTo>
                  <a:cubicBezTo>
                    <a:pt x="3617" y="1551"/>
                    <a:pt x="3615" y="1596"/>
                    <a:pt x="3605" y="1596"/>
                  </a:cubicBezTo>
                  <a:cubicBezTo>
                    <a:pt x="3601" y="1596"/>
                    <a:pt x="3595" y="1588"/>
                    <a:pt x="3588" y="1566"/>
                  </a:cubicBezTo>
                  <a:lnTo>
                    <a:pt x="3588" y="1475"/>
                  </a:lnTo>
                  <a:cubicBezTo>
                    <a:pt x="3608" y="1475"/>
                    <a:pt x="3615" y="1461"/>
                    <a:pt x="3626" y="1461"/>
                  </a:cubicBezTo>
                  <a:cubicBezTo>
                    <a:pt x="3632" y="1461"/>
                    <a:pt x="3638" y="1464"/>
                    <a:pt x="3648" y="1475"/>
                  </a:cubicBezTo>
                  <a:cubicBezTo>
                    <a:pt x="3648" y="1475"/>
                    <a:pt x="3648" y="1444"/>
                    <a:pt x="3648" y="1414"/>
                  </a:cubicBezTo>
                  <a:cubicBezTo>
                    <a:pt x="3648" y="1389"/>
                    <a:pt x="3648" y="1345"/>
                    <a:pt x="3665" y="1345"/>
                  </a:cubicBezTo>
                  <a:cubicBezTo>
                    <a:pt x="3668" y="1345"/>
                    <a:pt x="3673" y="1347"/>
                    <a:pt x="3679" y="1353"/>
                  </a:cubicBezTo>
                  <a:cubicBezTo>
                    <a:pt x="3679" y="1414"/>
                    <a:pt x="3679" y="1414"/>
                    <a:pt x="3679" y="1414"/>
                  </a:cubicBezTo>
                  <a:cubicBezTo>
                    <a:pt x="3679" y="1436"/>
                    <a:pt x="3679" y="1442"/>
                    <a:pt x="3680" y="1442"/>
                  </a:cubicBezTo>
                  <a:cubicBezTo>
                    <a:pt x="3682" y="1442"/>
                    <a:pt x="3686" y="1435"/>
                    <a:pt x="3693" y="1435"/>
                  </a:cubicBezTo>
                  <a:cubicBezTo>
                    <a:pt x="3697" y="1435"/>
                    <a:pt x="3702" y="1437"/>
                    <a:pt x="3709" y="1444"/>
                  </a:cubicBezTo>
                  <a:cubicBezTo>
                    <a:pt x="3709" y="1461"/>
                    <a:pt x="3707" y="1466"/>
                    <a:pt x="3704" y="1466"/>
                  </a:cubicBezTo>
                  <a:cubicBezTo>
                    <a:pt x="3698" y="1466"/>
                    <a:pt x="3690" y="1453"/>
                    <a:pt x="3685" y="1453"/>
                  </a:cubicBezTo>
                  <a:cubicBezTo>
                    <a:pt x="3681" y="1453"/>
                    <a:pt x="3679" y="1458"/>
                    <a:pt x="3679" y="1475"/>
                  </a:cubicBezTo>
                  <a:lnTo>
                    <a:pt x="3709" y="1475"/>
                  </a:lnTo>
                  <a:cubicBezTo>
                    <a:pt x="3709" y="1442"/>
                    <a:pt x="3713" y="1433"/>
                    <a:pt x="3718" y="1433"/>
                  </a:cubicBezTo>
                  <a:cubicBezTo>
                    <a:pt x="3725" y="1433"/>
                    <a:pt x="3734" y="1451"/>
                    <a:pt x="3738" y="1451"/>
                  </a:cubicBezTo>
                  <a:cubicBezTo>
                    <a:pt x="3739" y="1451"/>
                    <a:pt x="3740" y="1449"/>
                    <a:pt x="3740" y="1444"/>
                  </a:cubicBezTo>
                  <a:cubicBezTo>
                    <a:pt x="3770" y="1444"/>
                    <a:pt x="3770" y="1323"/>
                    <a:pt x="3800" y="1231"/>
                  </a:cubicBezTo>
                  <a:cubicBezTo>
                    <a:pt x="3800" y="1262"/>
                    <a:pt x="3800" y="1292"/>
                    <a:pt x="3800" y="1323"/>
                  </a:cubicBezTo>
                  <a:cubicBezTo>
                    <a:pt x="3800" y="1323"/>
                    <a:pt x="3807" y="1351"/>
                    <a:pt x="3811" y="1383"/>
                  </a:cubicBezTo>
                  <a:lnTo>
                    <a:pt x="3831" y="1383"/>
                  </a:lnTo>
                  <a:cubicBezTo>
                    <a:pt x="3831" y="1353"/>
                    <a:pt x="3831" y="1323"/>
                    <a:pt x="3831" y="1292"/>
                  </a:cubicBezTo>
                  <a:cubicBezTo>
                    <a:pt x="3831" y="1282"/>
                    <a:pt x="3834" y="1279"/>
                    <a:pt x="3839" y="1279"/>
                  </a:cubicBezTo>
                  <a:cubicBezTo>
                    <a:pt x="3848" y="1279"/>
                    <a:pt x="3861" y="1292"/>
                    <a:pt x="3861" y="1292"/>
                  </a:cubicBezTo>
                  <a:cubicBezTo>
                    <a:pt x="3861" y="1323"/>
                    <a:pt x="3861" y="1353"/>
                    <a:pt x="3861" y="1353"/>
                  </a:cubicBezTo>
                  <a:cubicBezTo>
                    <a:pt x="3861" y="1366"/>
                    <a:pt x="3866" y="1373"/>
                    <a:pt x="3873" y="1373"/>
                  </a:cubicBezTo>
                  <a:cubicBezTo>
                    <a:pt x="3881" y="1373"/>
                    <a:pt x="3892" y="1358"/>
                    <a:pt x="3892" y="1323"/>
                  </a:cubicBezTo>
                  <a:cubicBezTo>
                    <a:pt x="3861" y="1292"/>
                    <a:pt x="3922" y="1292"/>
                    <a:pt x="3892" y="1201"/>
                  </a:cubicBezTo>
                  <a:lnTo>
                    <a:pt x="3892" y="1201"/>
                  </a:lnTo>
                  <a:lnTo>
                    <a:pt x="3922" y="1261"/>
                  </a:lnTo>
                  <a:lnTo>
                    <a:pt x="3922" y="1261"/>
                  </a:lnTo>
                  <a:cubicBezTo>
                    <a:pt x="3922" y="1250"/>
                    <a:pt x="3922" y="1239"/>
                    <a:pt x="3922" y="1231"/>
                  </a:cubicBezTo>
                  <a:cubicBezTo>
                    <a:pt x="3922" y="1262"/>
                    <a:pt x="3952" y="1262"/>
                    <a:pt x="3952" y="1292"/>
                  </a:cubicBezTo>
                  <a:cubicBezTo>
                    <a:pt x="3952" y="1300"/>
                    <a:pt x="3952" y="1311"/>
                    <a:pt x="3952" y="1323"/>
                  </a:cubicBezTo>
                  <a:cubicBezTo>
                    <a:pt x="3983" y="1323"/>
                    <a:pt x="3952" y="1292"/>
                    <a:pt x="3952" y="1262"/>
                  </a:cubicBezTo>
                  <a:lnTo>
                    <a:pt x="3983" y="1262"/>
                  </a:lnTo>
                  <a:cubicBezTo>
                    <a:pt x="3983" y="1292"/>
                    <a:pt x="4013" y="1414"/>
                    <a:pt x="3983" y="1444"/>
                  </a:cubicBezTo>
                  <a:cubicBezTo>
                    <a:pt x="4013" y="1414"/>
                    <a:pt x="3983" y="1323"/>
                    <a:pt x="4013" y="1323"/>
                  </a:cubicBezTo>
                  <a:cubicBezTo>
                    <a:pt x="4013" y="1414"/>
                    <a:pt x="4044" y="1383"/>
                    <a:pt x="4013" y="1475"/>
                  </a:cubicBezTo>
                  <a:cubicBezTo>
                    <a:pt x="4044" y="1535"/>
                    <a:pt x="4044" y="1535"/>
                    <a:pt x="4074" y="1535"/>
                  </a:cubicBezTo>
                  <a:cubicBezTo>
                    <a:pt x="4074" y="1444"/>
                    <a:pt x="4044" y="1475"/>
                    <a:pt x="4044" y="1414"/>
                  </a:cubicBezTo>
                  <a:cubicBezTo>
                    <a:pt x="4072" y="1386"/>
                    <a:pt x="4074" y="1228"/>
                    <a:pt x="4098" y="1228"/>
                  </a:cubicBezTo>
                  <a:cubicBezTo>
                    <a:pt x="4100" y="1228"/>
                    <a:pt x="4102" y="1229"/>
                    <a:pt x="4104" y="1231"/>
                  </a:cubicBezTo>
                  <a:lnTo>
                    <a:pt x="4104" y="1201"/>
                  </a:lnTo>
                  <a:cubicBezTo>
                    <a:pt x="4104" y="1171"/>
                    <a:pt x="4104" y="1171"/>
                    <a:pt x="4135" y="1110"/>
                  </a:cubicBezTo>
                  <a:lnTo>
                    <a:pt x="4135" y="1110"/>
                  </a:lnTo>
                  <a:cubicBezTo>
                    <a:pt x="4107" y="1193"/>
                    <a:pt x="4130" y="1326"/>
                    <a:pt x="4157" y="1326"/>
                  </a:cubicBezTo>
                  <a:cubicBezTo>
                    <a:pt x="4160" y="1326"/>
                    <a:pt x="4163" y="1325"/>
                    <a:pt x="4165" y="1323"/>
                  </a:cubicBezTo>
                  <a:cubicBezTo>
                    <a:pt x="4165" y="1296"/>
                    <a:pt x="4165" y="1269"/>
                    <a:pt x="4165" y="1201"/>
                  </a:cubicBezTo>
                  <a:cubicBezTo>
                    <a:pt x="4168" y="1198"/>
                    <a:pt x="4171" y="1197"/>
                    <a:pt x="4173" y="1197"/>
                  </a:cubicBezTo>
                  <a:cubicBezTo>
                    <a:pt x="4188" y="1197"/>
                    <a:pt x="4193" y="1249"/>
                    <a:pt x="4195" y="1249"/>
                  </a:cubicBezTo>
                  <a:cubicBezTo>
                    <a:pt x="4196" y="1249"/>
                    <a:pt x="4196" y="1237"/>
                    <a:pt x="4196" y="1201"/>
                  </a:cubicBezTo>
                  <a:lnTo>
                    <a:pt x="4226" y="1323"/>
                  </a:lnTo>
                  <a:lnTo>
                    <a:pt x="4226" y="1292"/>
                  </a:lnTo>
                  <a:cubicBezTo>
                    <a:pt x="4226" y="1231"/>
                    <a:pt x="4226" y="1231"/>
                    <a:pt x="4256" y="1201"/>
                  </a:cubicBezTo>
                  <a:cubicBezTo>
                    <a:pt x="4256" y="1193"/>
                    <a:pt x="4256" y="1189"/>
                    <a:pt x="4257" y="1189"/>
                  </a:cubicBezTo>
                  <a:cubicBezTo>
                    <a:pt x="4259" y="1189"/>
                    <a:pt x="4265" y="1217"/>
                    <a:pt x="4287" y="1262"/>
                  </a:cubicBezTo>
                  <a:cubicBezTo>
                    <a:pt x="4287" y="1201"/>
                    <a:pt x="4256" y="1140"/>
                    <a:pt x="4287" y="1110"/>
                  </a:cubicBezTo>
                  <a:cubicBezTo>
                    <a:pt x="4287" y="1262"/>
                    <a:pt x="4317" y="1171"/>
                    <a:pt x="4317" y="1231"/>
                  </a:cubicBezTo>
                  <a:lnTo>
                    <a:pt x="4348" y="1323"/>
                  </a:lnTo>
                  <a:cubicBezTo>
                    <a:pt x="4317" y="1201"/>
                    <a:pt x="4348" y="1201"/>
                    <a:pt x="4378" y="1171"/>
                  </a:cubicBezTo>
                  <a:cubicBezTo>
                    <a:pt x="4378" y="1246"/>
                    <a:pt x="4378" y="1259"/>
                    <a:pt x="4380" y="1259"/>
                  </a:cubicBezTo>
                  <a:cubicBezTo>
                    <a:pt x="4381" y="1259"/>
                    <a:pt x="4383" y="1256"/>
                    <a:pt x="4386" y="1256"/>
                  </a:cubicBezTo>
                  <a:cubicBezTo>
                    <a:pt x="4390" y="1256"/>
                    <a:pt x="4397" y="1266"/>
                    <a:pt x="4408" y="1323"/>
                  </a:cubicBezTo>
                  <a:cubicBezTo>
                    <a:pt x="4408" y="1201"/>
                    <a:pt x="4439" y="1262"/>
                    <a:pt x="4439" y="1171"/>
                  </a:cubicBezTo>
                  <a:cubicBezTo>
                    <a:pt x="4439" y="1171"/>
                    <a:pt x="4439" y="1223"/>
                    <a:pt x="4439" y="1262"/>
                  </a:cubicBezTo>
                  <a:cubicBezTo>
                    <a:pt x="4469" y="1323"/>
                    <a:pt x="4469" y="1323"/>
                    <a:pt x="4500" y="1353"/>
                  </a:cubicBezTo>
                  <a:lnTo>
                    <a:pt x="4500" y="1292"/>
                  </a:lnTo>
                  <a:cubicBezTo>
                    <a:pt x="4530" y="1292"/>
                    <a:pt x="4530" y="1262"/>
                    <a:pt x="4530" y="1231"/>
                  </a:cubicBezTo>
                  <a:cubicBezTo>
                    <a:pt x="4530" y="1186"/>
                    <a:pt x="4530" y="1178"/>
                    <a:pt x="4534" y="1178"/>
                  </a:cubicBezTo>
                  <a:cubicBezTo>
                    <a:pt x="4536" y="1178"/>
                    <a:pt x="4538" y="1180"/>
                    <a:pt x="4543" y="1180"/>
                  </a:cubicBezTo>
                  <a:cubicBezTo>
                    <a:pt x="4547" y="1180"/>
                    <a:pt x="4553" y="1178"/>
                    <a:pt x="4560" y="1171"/>
                  </a:cubicBezTo>
                  <a:cubicBezTo>
                    <a:pt x="4560" y="1171"/>
                    <a:pt x="4560" y="1201"/>
                    <a:pt x="4560" y="1201"/>
                  </a:cubicBezTo>
                  <a:cubicBezTo>
                    <a:pt x="4560" y="1201"/>
                    <a:pt x="4560" y="1262"/>
                    <a:pt x="4560" y="1292"/>
                  </a:cubicBezTo>
                  <a:cubicBezTo>
                    <a:pt x="4560" y="1292"/>
                    <a:pt x="4591" y="1110"/>
                    <a:pt x="4560" y="1079"/>
                  </a:cubicBezTo>
                  <a:cubicBezTo>
                    <a:pt x="4560" y="1052"/>
                    <a:pt x="4560" y="1031"/>
                    <a:pt x="4560" y="1019"/>
                  </a:cubicBezTo>
                  <a:lnTo>
                    <a:pt x="4591" y="1110"/>
                  </a:lnTo>
                  <a:lnTo>
                    <a:pt x="4591" y="988"/>
                  </a:lnTo>
                  <a:cubicBezTo>
                    <a:pt x="4591" y="988"/>
                    <a:pt x="4591" y="1049"/>
                    <a:pt x="4621" y="1049"/>
                  </a:cubicBezTo>
                  <a:cubicBezTo>
                    <a:pt x="4593" y="1077"/>
                    <a:pt x="4591" y="1235"/>
                    <a:pt x="4615" y="1235"/>
                  </a:cubicBezTo>
                  <a:cubicBezTo>
                    <a:pt x="4617" y="1235"/>
                    <a:pt x="4619" y="1234"/>
                    <a:pt x="4621" y="1231"/>
                  </a:cubicBezTo>
                  <a:lnTo>
                    <a:pt x="4621" y="1231"/>
                  </a:lnTo>
                  <a:cubicBezTo>
                    <a:pt x="4621" y="1262"/>
                    <a:pt x="4591" y="1323"/>
                    <a:pt x="4591" y="1323"/>
                  </a:cubicBezTo>
                  <a:cubicBezTo>
                    <a:pt x="4591" y="1323"/>
                    <a:pt x="4621" y="1353"/>
                    <a:pt x="4591" y="1383"/>
                  </a:cubicBezTo>
                  <a:cubicBezTo>
                    <a:pt x="4621" y="1353"/>
                    <a:pt x="4591" y="1323"/>
                    <a:pt x="4621" y="1323"/>
                  </a:cubicBezTo>
                  <a:cubicBezTo>
                    <a:pt x="4621" y="1323"/>
                    <a:pt x="4641" y="1245"/>
                    <a:pt x="4648" y="1245"/>
                  </a:cubicBezTo>
                  <a:lnTo>
                    <a:pt x="4648" y="1245"/>
                  </a:lnTo>
                  <a:cubicBezTo>
                    <a:pt x="4626" y="1112"/>
                    <a:pt x="4681" y="1138"/>
                    <a:pt x="4652" y="1079"/>
                  </a:cubicBezTo>
                  <a:cubicBezTo>
                    <a:pt x="4652" y="1064"/>
                    <a:pt x="4659" y="1057"/>
                    <a:pt x="4667" y="1057"/>
                  </a:cubicBezTo>
                  <a:cubicBezTo>
                    <a:pt x="4674" y="1057"/>
                    <a:pt x="4682" y="1064"/>
                    <a:pt x="4682" y="1079"/>
                  </a:cubicBezTo>
                  <a:cubicBezTo>
                    <a:pt x="4652" y="1140"/>
                    <a:pt x="4682" y="1171"/>
                    <a:pt x="4682" y="1231"/>
                  </a:cubicBezTo>
                  <a:cubicBezTo>
                    <a:pt x="4712" y="1231"/>
                    <a:pt x="4682" y="1171"/>
                    <a:pt x="4682" y="1140"/>
                  </a:cubicBezTo>
                  <a:lnTo>
                    <a:pt x="4682" y="1140"/>
                  </a:lnTo>
                  <a:cubicBezTo>
                    <a:pt x="4682" y="1140"/>
                    <a:pt x="4712" y="1201"/>
                    <a:pt x="4712" y="1231"/>
                  </a:cubicBezTo>
                  <a:cubicBezTo>
                    <a:pt x="4712" y="1211"/>
                    <a:pt x="4712" y="1191"/>
                    <a:pt x="4712" y="1171"/>
                  </a:cubicBezTo>
                  <a:cubicBezTo>
                    <a:pt x="4712" y="1186"/>
                    <a:pt x="4720" y="1186"/>
                    <a:pt x="4728" y="1186"/>
                  </a:cubicBezTo>
                  <a:cubicBezTo>
                    <a:pt x="4735" y="1186"/>
                    <a:pt x="4743" y="1186"/>
                    <a:pt x="4743" y="1201"/>
                  </a:cubicBezTo>
                  <a:cubicBezTo>
                    <a:pt x="4743" y="1262"/>
                    <a:pt x="4743" y="1353"/>
                    <a:pt x="4712" y="1353"/>
                  </a:cubicBezTo>
                  <a:cubicBezTo>
                    <a:pt x="4743" y="1353"/>
                    <a:pt x="4773" y="1353"/>
                    <a:pt x="4743" y="1262"/>
                  </a:cubicBezTo>
                  <a:lnTo>
                    <a:pt x="4773" y="1262"/>
                  </a:lnTo>
                  <a:cubicBezTo>
                    <a:pt x="4751" y="1239"/>
                    <a:pt x="4745" y="1201"/>
                    <a:pt x="4743" y="1169"/>
                  </a:cubicBezTo>
                  <a:lnTo>
                    <a:pt x="4743" y="1169"/>
                  </a:lnTo>
                  <a:lnTo>
                    <a:pt x="4773" y="1110"/>
                  </a:lnTo>
                  <a:cubicBezTo>
                    <a:pt x="4773" y="1140"/>
                    <a:pt x="4773" y="1140"/>
                    <a:pt x="4773" y="1171"/>
                  </a:cubicBezTo>
                  <a:cubicBezTo>
                    <a:pt x="4804" y="1171"/>
                    <a:pt x="4804" y="1140"/>
                    <a:pt x="4804" y="1110"/>
                  </a:cubicBezTo>
                  <a:cubicBezTo>
                    <a:pt x="4804" y="1110"/>
                    <a:pt x="4804" y="1110"/>
                    <a:pt x="4804" y="1171"/>
                  </a:cubicBezTo>
                  <a:cubicBezTo>
                    <a:pt x="4834" y="1171"/>
                    <a:pt x="4834" y="1171"/>
                    <a:pt x="4864" y="1201"/>
                  </a:cubicBezTo>
                  <a:cubicBezTo>
                    <a:pt x="4864" y="1171"/>
                    <a:pt x="4864" y="1201"/>
                    <a:pt x="4864" y="1140"/>
                  </a:cubicBezTo>
                  <a:cubicBezTo>
                    <a:pt x="4877" y="1205"/>
                    <a:pt x="4890" y="1226"/>
                    <a:pt x="4903" y="1226"/>
                  </a:cubicBezTo>
                  <a:cubicBezTo>
                    <a:pt x="4921" y="1226"/>
                    <a:pt x="4938" y="1188"/>
                    <a:pt x="4955" y="1171"/>
                  </a:cubicBezTo>
                  <a:cubicBezTo>
                    <a:pt x="4940" y="1110"/>
                    <a:pt x="4940" y="1110"/>
                    <a:pt x="4944" y="1110"/>
                  </a:cubicBezTo>
                  <a:cubicBezTo>
                    <a:pt x="4948" y="1110"/>
                    <a:pt x="4955" y="1110"/>
                    <a:pt x="4955" y="1049"/>
                  </a:cubicBezTo>
                  <a:cubicBezTo>
                    <a:pt x="4955" y="1079"/>
                    <a:pt x="4986" y="1140"/>
                    <a:pt x="4955" y="1171"/>
                  </a:cubicBezTo>
                  <a:lnTo>
                    <a:pt x="4986" y="1171"/>
                  </a:lnTo>
                  <a:cubicBezTo>
                    <a:pt x="4986" y="1231"/>
                    <a:pt x="4955" y="1231"/>
                    <a:pt x="4955" y="1323"/>
                  </a:cubicBezTo>
                  <a:cubicBezTo>
                    <a:pt x="4981" y="1323"/>
                    <a:pt x="4985" y="1217"/>
                    <a:pt x="5003" y="1217"/>
                  </a:cubicBezTo>
                  <a:cubicBezTo>
                    <a:pt x="5007" y="1217"/>
                    <a:pt x="5011" y="1221"/>
                    <a:pt x="5016" y="1231"/>
                  </a:cubicBezTo>
                  <a:cubicBezTo>
                    <a:pt x="5016" y="1255"/>
                    <a:pt x="5016" y="1262"/>
                    <a:pt x="5016" y="1262"/>
                  </a:cubicBezTo>
                  <a:cubicBezTo>
                    <a:pt x="5016" y="1270"/>
                    <a:pt x="5016" y="1279"/>
                    <a:pt x="5016" y="1292"/>
                  </a:cubicBezTo>
                  <a:cubicBezTo>
                    <a:pt x="5016" y="1323"/>
                    <a:pt x="5016" y="1323"/>
                    <a:pt x="5016" y="1323"/>
                  </a:cubicBezTo>
                  <a:lnTo>
                    <a:pt x="5016" y="1353"/>
                  </a:lnTo>
                  <a:cubicBezTo>
                    <a:pt x="5047" y="1353"/>
                    <a:pt x="5016" y="1231"/>
                    <a:pt x="5047" y="1171"/>
                  </a:cubicBezTo>
                  <a:cubicBezTo>
                    <a:pt x="5047" y="1189"/>
                    <a:pt x="5047" y="1249"/>
                    <a:pt x="5047" y="1292"/>
                  </a:cubicBezTo>
                  <a:cubicBezTo>
                    <a:pt x="5077" y="1292"/>
                    <a:pt x="5077" y="1292"/>
                    <a:pt x="5077" y="1262"/>
                  </a:cubicBezTo>
                  <a:lnTo>
                    <a:pt x="5077" y="1262"/>
                  </a:lnTo>
                  <a:cubicBezTo>
                    <a:pt x="5077" y="1273"/>
                    <a:pt x="5076" y="1278"/>
                    <a:pt x="5074" y="1278"/>
                  </a:cubicBezTo>
                  <a:cubicBezTo>
                    <a:pt x="5067" y="1278"/>
                    <a:pt x="5047" y="1189"/>
                    <a:pt x="5047" y="1140"/>
                  </a:cubicBezTo>
                  <a:lnTo>
                    <a:pt x="5047" y="1140"/>
                  </a:lnTo>
                  <a:cubicBezTo>
                    <a:pt x="5056" y="1179"/>
                    <a:pt x="5063" y="1193"/>
                    <a:pt x="5069" y="1193"/>
                  </a:cubicBezTo>
                  <a:cubicBezTo>
                    <a:pt x="5080" y="1193"/>
                    <a:pt x="5087" y="1130"/>
                    <a:pt x="5107" y="1110"/>
                  </a:cubicBezTo>
                  <a:cubicBezTo>
                    <a:pt x="5077" y="1049"/>
                    <a:pt x="5069" y="1049"/>
                    <a:pt x="5066" y="1049"/>
                  </a:cubicBezTo>
                  <a:cubicBezTo>
                    <a:pt x="5062" y="1049"/>
                    <a:pt x="5062" y="1049"/>
                    <a:pt x="5047" y="988"/>
                  </a:cubicBezTo>
                  <a:cubicBezTo>
                    <a:pt x="5047" y="1014"/>
                    <a:pt x="5047" y="1085"/>
                    <a:pt x="5027" y="1085"/>
                  </a:cubicBezTo>
                  <a:cubicBezTo>
                    <a:pt x="5024" y="1085"/>
                    <a:pt x="5021" y="1084"/>
                    <a:pt x="5016" y="1079"/>
                  </a:cubicBezTo>
                  <a:cubicBezTo>
                    <a:pt x="5047" y="1019"/>
                    <a:pt x="5016" y="1019"/>
                    <a:pt x="5016" y="988"/>
                  </a:cubicBezTo>
                  <a:cubicBezTo>
                    <a:pt x="5016" y="1049"/>
                    <a:pt x="5016" y="1019"/>
                    <a:pt x="4986" y="1049"/>
                  </a:cubicBezTo>
                  <a:cubicBezTo>
                    <a:pt x="4986" y="988"/>
                    <a:pt x="5016" y="927"/>
                    <a:pt x="4986" y="897"/>
                  </a:cubicBezTo>
                  <a:lnTo>
                    <a:pt x="4986" y="958"/>
                  </a:lnTo>
                  <a:cubicBezTo>
                    <a:pt x="4986" y="897"/>
                    <a:pt x="4955" y="867"/>
                    <a:pt x="4986" y="836"/>
                  </a:cubicBezTo>
                  <a:cubicBezTo>
                    <a:pt x="4979" y="807"/>
                    <a:pt x="4973" y="795"/>
                    <a:pt x="4968" y="795"/>
                  </a:cubicBezTo>
                  <a:cubicBezTo>
                    <a:pt x="4954" y="795"/>
                    <a:pt x="4948" y="912"/>
                    <a:pt x="4925" y="958"/>
                  </a:cubicBezTo>
                  <a:cubicBezTo>
                    <a:pt x="4925" y="927"/>
                    <a:pt x="4925" y="897"/>
                    <a:pt x="4925" y="867"/>
                  </a:cubicBezTo>
                  <a:lnTo>
                    <a:pt x="4895" y="867"/>
                  </a:lnTo>
                  <a:cubicBezTo>
                    <a:pt x="4895" y="867"/>
                    <a:pt x="4895" y="867"/>
                    <a:pt x="4895" y="836"/>
                  </a:cubicBezTo>
                  <a:cubicBezTo>
                    <a:pt x="4895" y="775"/>
                    <a:pt x="4864" y="745"/>
                    <a:pt x="4864" y="715"/>
                  </a:cubicBezTo>
                  <a:lnTo>
                    <a:pt x="4834" y="745"/>
                  </a:lnTo>
                  <a:lnTo>
                    <a:pt x="4834" y="684"/>
                  </a:lnTo>
                  <a:cubicBezTo>
                    <a:pt x="4834" y="684"/>
                    <a:pt x="4820" y="752"/>
                    <a:pt x="4811" y="752"/>
                  </a:cubicBezTo>
                  <a:cubicBezTo>
                    <a:pt x="4807" y="752"/>
                    <a:pt x="4804" y="735"/>
                    <a:pt x="4804" y="684"/>
                  </a:cubicBezTo>
                  <a:cubicBezTo>
                    <a:pt x="4773" y="745"/>
                    <a:pt x="4773" y="715"/>
                    <a:pt x="4743" y="775"/>
                  </a:cubicBezTo>
                  <a:cubicBezTo>
                    <a:pt x="4773" y="684"/>
                    <a:pt x="4712" y="654"/>
                    <a:pt x="4743" y="623"/>
                  </a:cubicBezTo>
                  <a:cubicBezTo>
                    <a:pt x="4738" y="619"/>
                    <a:pt x="4735" y="617"/>
                    <a:pt x="4731" y="617"/>
                  </a:cubicBezTo>
                  <a:cubicBezTo>
                    <a:pt x="4712" y="617"/>
                    <a:pt x="4712" y="684"/>
                    <a:pt x="4712" y="684"/>
                  </a:cubicBezTo>
                  <a:cubicBezTo>
                    <a:pt x="4712" y="661"/>
                    <a:pt x="4712" y="603"/>
                    <a:pt x="4712" y="563"/>
                  </a:cubicBezTo>
                  <a:lnTo>
                    <a:pt x="4682" y="623"/>
                  </a:lnTo>
                  <a:cubicBezTo>
                    <a:pt x="4682" y="612"/>
                    <a:pt x="4682" y="602"/>
                    <a:pt x="4682" y="593"/>
                  </a:cubicBezTo>
                  <a:lnTo>
                    <a:pt x="4652" y="532"/>
                  </a:lnTo>
                  <a:cubicBezTo>
                    <a:pt x="4652" y="593"/>
                    <a:pt x="4652" y="593"/>
                    <a:pt x="4652" y="593"/>
                  </a:cubicBezTo>
                  <a:cubicBezTo>
                    <a:pt x="4652" y="563"/>
                    <a:pt x="4621" y="593"/>
                    <a:pt x="4621" y="532"/>
                  </a:cubicBezTo>
                  <a:lnTo>
                    <a:pt x="4592" y="532"/>
                  </a:lnTo>
                  <a:cubicBezTo>
                    <a:pt x="4591" y="515"/>
                    <a:pt x="4591" y="502"/>
                    <a:pt x="4591" y="502"/>
                  </a:cubicBezTo>
                  <a:lnTo>
                    <a:pt x="4591" y="563"/>
                  </a:lnTo>
                  <a:cubicBezTo>
                    <a:pt x="4583" y="541"/>
                    <a:pt x="4578" y="533"/>
                    <a:pt x="4573" y="533"/>
                  </a:cubicBezTo>
                  <a:cubicBezTo>
                    <a:pt x="4562" y="533"/>
                    <a:pt x="4556" y="577"/>
                    <a:pt x="4544" y="577"/>
                  </a:cubicBezTo>
                  <a:cubicBezTo>
                    <a:pt x="4540" y="577"/>
                    <a:pt x="4535" y="573"/>
                    <a:pt x="4530" y="563"/>
                  </a:cubicBezTo>
                  <a:cubicBezTo>
                    <a:pt x="4530" y="563"/>
                    <a:pt x="4530" y="518"/>
                    <a:pt x="4530" y="502"/>
                  </a:cubicBezTo>
                  <a:cubicBezTo>
                    <a:pt x="4530" y="532"/>
                    <a:pt x="4500" y="502"/>
                    <a:pt x="4469" y="563"/>
                  </a:cubicBezTo>
                  <a:cubicBezTo>
                    <a:pt x="4469" y="502"/>
                    <a:pt x="4469" y="471"/>
                    <a:pt x="4439" y="411"/>
                  </a:cubicBezTo>
                  <a:cubicBezTo>
                    <a:pt x="4439" y="441"/>
                    <a:pt x="4439" y="441"/>
                    <a:pt x="4439" y="502"/>
                  </a:cubicBezTo>
                  <a:cubicBezTo>
                    <a:pt x="4424" y="471"/>
                    <a:pt x="4408" y="471"/>
                    <a:pt x="4397" y="471"/>
                  </a:cubicBezTo>
                  <a:cubicBezTo>
                    <a:pt x="4386" y="471"/>
                    <a:pt x="4378" y="471"/>
                    <a:pt x="4378" y="441"/>
                  </a:cubicBezTo>
                  <a:lnTo>
                    <a:pt x="4378" y="502"/>
                  </a:lnTo>
                  <a:cubicBezTo>
                    <a:pt x="4371" y="473"/>
                    <a:pt x="4365" y="463"/>
                    <a:pt x="4361" y="463"/>
                  </a:cubicBezTo>
                  <a:cubicBezTo>
                    <a:pt x="4350" y="463"/>
                    <a:pt x="4345" y="510"/>
                    <a:pt x="4335" y="510"/>
                  </a:cubicBezTo>
                  <a:cubicBezTo>
                    <a:pt x="4330" y="510"/>
                    <a:pt x="4324" y="501"/>
                    <a:pt x="4317" y="471"/>
                  </a:cubicBezTo>
                  <a:cubicBezTo>
                    <a:pt x="4317" y="441"/>
                    <a:pt x="4317" y="441"/>
                    <a:pt x="4317" y="411"/>
                  </a:cubicBezTo>
                  <a:lnTo>
                    <a:pt x="4256" y="380"/>
                  </a:lnTo>
                  <a:lnTo>
                    <a:pt x="4287" y="441"/>
                  </a:lnTo>
                  <a:cubicBezTo>
                    <a:pt x="4262" y="441"/>
                    <a:pt x="4258" y="480"/>
                    <a:pt x="4257" y="480"/>
                  </a:cubicBezTo>
                  <a:cubicBezTo>
                    <a:pt x="4256" y="480"/>
                    <a:pt x="4256" y="478"/>
                    <a:pt x="4256" y="471"/>
                  </a:cubicBezTo>
                  <a:cubicBezTo>
                    <a:pt x="4256" y="426"/>
                    <a:pt x="4249" y="426"/>
                    <a:pt x="4241" y="426"/>
                  </a:cubicBezTo>
                  <a:cubicBezTo>
                    <a:pt x="4234" y="426"/>
                    <a:pt x="4226" y="426"/>
                    <a:pt x="4226" y="380"/>
                  </a:cubicBezTo>
                  <a:cubicBezTo>
                    <a:pt x="4226" y="380"/>
                    <a:pt x="4226" y="380"/>
                    <a:pt x="4226" y="441"/>
                  </a:cubicBezTo>
                  <a:cubicBezTo>
                    <a:pt x="4223" y="444"/>
                    <a:pt x="4221" y="445"/>
                    <a:pt x="4218" y="445"/>
                  </a:cubicBezTo>
                  <a:cubicBezTo>
                    <a:pt x="4214" y="445"/>
                    <a:pt x="4210" y="441"/>
                    <a:pt x="4208" y="434"/>
                  </a:cubicBezTo>
                  <a:lnTo>
                    <a:pt x="4208" y="434"/>
                  </a:lnTo>
                  <a:cubicBezTo>
                    <a:pt x="4204" y="454"/>
                    <a:pt x="4196" y="471"/>
                    <a:pt x="4196" y="471"/>
                  </a:cubicBezTo>
                  <a:cubicBezTo>
                    <a:pt x="4196" y="471"/>
                    <a:pt x="4196" y="441"/>
                    <a:pt x="4196" y="441"/>
                  </a:cubicBezTo>
                  <a:cubicBezTo>
                    <a:pt x="4196" y="441"/>
                    <a:pt x="4182" y="428"/>
                    <a:pt x="4173" y="428"/>
                  </a:cubicBezTo>
                  <a:cubicBezTo>
                    <a:pt x="4169" y="428"/>
                    <a:pt x="4165" y="431"/>
                    <a:pt x="4165" y="441"/>
                  </a:cubicBezTo>
                  <a:cubicBezTo>
                    <a:pt x="4165" y="441"/>
                    <a:pt x="4165" y="380"/>
                    <a:pt x="4165" y="380"/>
                  </a:cubicBezTo>
                  <a:cubicBezTo>
                    <a:pt x="4158" y="387"/>
                    <a:pt x="4153" y="389"/>
                    <a:pt x="4149" y="389"/>
                  </a:cubicBezTo>
                  <a:cubicBezTo>
                    <a:pt x="4141" y="389"/>
                    <a:pt x="4135" y="382"/>
                    <a:pt x="4129" y="382"/>
                  </a:cubicBezTo>
                  <a:cubicBezTo>
                    <a:pt x="4123" y="382"/>
                    <a:pt x="4116" y="388"/>
                    <a:pt x="4104" y="411"/>
                  </a:cubicBezTo>
                  <a:lnTo>
                    <a:pt x="4104" y="380"/>
                  </a:lnTo>
                  <a:cubicBezTo>
                    <a:pt x="4074" y="411"/>
                    <a:pt x="4074" y="411"/>
                    <a:pt x="4074" y="411"/>
                  </a:cubicBezTo>
                  <a:lnTo>
                    <a:pt x="4074" y="350"/>
                  </a:lnTo>
                  <a:cubicBezTo>
                    <a:pt x="4070" y="353"/>
                    <a:pt x="4067" y="355"/>
                    <a:pt x="4065" y="355"/>
                  </a:cubicBezTo>
                  <a:cubicBezTo>
                    <a:pt x="4050" y="355"/>
                    <a:pt x="4044" y="315"/>
                    <a:pt x="4033" y="315"/>
                  </a:cubicBezTo>
                  <a:cubicBezTo>
                    <a:pt x="4028" y="315"/>
                    <a:pt x="4022" y="324"/>
                    <a:pt x="4013" y="350"/>
                  </a:cubicBezTo>
                  <a:cubicBezTo>
                    <a:pt x="4013" y="319"/>
                    <a:pt x="4013" y="319"/>
                    <a:pt x="4013" y="289"/>
                  </a:cubicBezTo>
                  <a:cubicBezTo>
                    <a:pt x="4013" y="309"/>
                    <a:pt x="4013" y="316"/>
                    <a:pt x="4013" y="316"/>
                  </a:cubicBezTo>
                  <a:cubicBezTo>
                    <a:pt x="4012" y="316"/>
                    <a:pt x="4010" y="276"/>
                    <a:pt x="4001" y="276"/>
                  </a:cubicBezTo>
                  <a:cubicBezTo>
                    <a:pt x="3997" y="276"/>
                    <a:pt x="3991" y="287"/>
                    <a:pt x="3983" y="319"/>
                  </a:cubicBezTo>
                  <a:cubicBezTo>
                    <a:pt x="3983" y="309"/>
                    <a:pt x="3983" y="298"/>
                    <a:pt x="3983" y="289"/>
                  </a:cubicBezTo>
                  <a:lnTo>
                    <a:pt x="3952" y="228"/>
                  </a:lnTo>
                  <a:lnTo>
                    <a:pt x="3952" y="289"/>
                  </a:lnTo>
                  <a:cubicBezTo>
                    <a:pt x="3932" y="208"/>
                    <a:pt x="3925" y="222"/>
                    <a:pt x="3914" y="213"/>
                  </a:cubicBezTo>
                  <a:lnTo>
                    <a:pt x="3914" y="213"/>
                  </a:lnTo>
                  <a:lnTo>
                    <a:pt x="3922" y="228"/>
                  </a:lnTo>
                  <a:cubicBezTo>
                    <a:pt x="3914" y="286"/>
                    <a:pt x="3903" y="306"/>
                    <a:pt x="3891" y="306"/>
                  </a:cubicBezTo>
                  <a:cubicBezTo>
                    <a:pt x="3865" y="306"/>
                    <a:pt x="3831" y="211"/>
                    <a:pt x="3795" y="211"/>
                  </a:cubicBezTo>
                  <a:cubicBezTo>
                    <a:pt x="3787" y="211"/>
                    <a:pt x="3778" y="216"/>
                    <a:pt x="3770" y="228"/>
                  </a:cubicBezTo>
                  <a:lnTo>
                    <a:pt x="3770" y="259"/>
                  </a:lnTo>
                  <a:cubicBezTo>
                    <a:pt x="3740" y="198"/>
                    <a:pt x="3770" y="198"/>
                    <a:pt x="3740" y="137"/>
                  </a:cubicBezTo>
                  <a:cubicBezTo>
                    <a:pt x="3740" y="198"/>
                    <a:pt x="3740" y="259"/>
                    <a:pt x="3740" y="259"/>
                  </a:cubicBezTo>
                  <a:cubicBezTo>
                    <a:pt x="3709" y="228"/>
                    <a:pt x="3740" y="228"/>
                    <a:pt x="3740" y="198"/>
                  </a:cubicBezTo>
                  <a:lnTo>
                    <a:pt x="3740" y="198"/>
                  </a:lnTo>
                  <a:cubicBezTo>
                    <a:pt x="3718" y="219"/>
                    <a:pt x="3697" y="241"/>
                    <a:pt x="3675" y="241"/>
                  </a:cubicBezTo>
                  <a:cubicBezTo>
                    <a:pt x="3666" y="241"/>
                    <a:pt x="3657" y="237"/>
                    <a:pt x="3648" y="228"/>
                  </a:cubicBezTo>
                  <a:lnTo>
                    <a:pt x="3648" y="228"/>
                  </a:lnTo>
                  <a:cubicBezTo>
                    <a:pt x="3648" y="228"/>
                    <a:pt x="3648" y="259"/>
                    <a:pt x="3679" y="259"/>
                  </a:cubicBezTo>
                  <a:cubicBezTo>
                    <a:pt x="3669" y="269"/>
                    <a:pt x="3659" y="272"/>
                    <a:pt x="3650" y="272"/>
                  </a:cubicBezTo>
                  <a:cubicBezTo>
                    <a:pt x="3632" y="272"/>
                    <a:pt x="3618" y="259"/>
                    <a:pt x="3618" y="259"/>
                  </a:cubicBezTo>
                  <a:cubicBezTo>
                    <a:pt x="3618" y="228"/>
                    <a:pt x="3618" y="228"/>
                    <a:pt x="3618" y="228"/>
                  </a:cubicBezTo>
                  <a:cubicBezTo>
                    <a:pt x="3618" y="228"/>
                    <a:pt x="3618" y="215"/>
                    <a:pt x="3609" y="215"/>
                  </a:cubicBezTo>
                  <a:cubicBezTo>
                    <a:pt x="3605" y="215"/>
                    <a:pt x="3598" y="218"/>
                    <a:pt x="3588" y="228"/>
                  </a:cubicBezTo>
                  <a:lnTo>
                    <a:pt x="3618" y="168"/>
                  </a:lnTo>
                  <a:cubicBezTo>
                    <a:pt x="3603" y="168"/>
                    <a:pt x="3588" y="175"/>
                    <a:pt x="3576" y="175"/>
                  </a:cubicBezTo>
                  <a:cubicBezTo>
                    <a:pt x="3565" y="175"/>
                    <a:pt x="3557" y="168"/>
                    <a:pt x="3557" y="137"/>
                  </a:cubicBezTo>
                  <a:cubicBezTo>
                    <a:pt x="3557" y="168"/>
                    <a:pt x="3557" y="228"/>
                    <a:pt x="3557" y="228"/>
                  </a:cubicBezTo>
                  <a:cubicBezTo>
                    <a:pt x="3557" y="191"/>
                    <a:pt x="3554" y="180"/>
                    <a:pt x="3550" y="180"/>
                  </a:cubicBezTo>
                  <a:cubicBezTo>
                    <a:pt x="3542" y="180"/>
                    <a:pt x="3528" y="213"/>
                    <a:pt x="3513" y="213"/>
                  </a:cubicBezTo>
                  <a:cubicBezTo>
                    <a:pt x="3508" y="213"/>
                    <a:pt x="3502" y="209"/>
                    <a:pt x="3497" y="199"/>
                  </a:cubicBezTo>
                  <a:lnTo>
                    <a:pt x="3497" y="199"/>
                  </a:lnTo>
                  <a:cubicBezTo>
                    <a:pt x="3496" y="209"/>
                    <a:pt x="3496" y="220"/>
                    <a:pt x="3496" y="228"/>
                  </a:cubicBezTo>
                  <a:lnTo>
                    <a:pt x="3496" y="198"/>
                  </a:lnTo>
                  <a:lnTo>
                    <a:pt x="3466" y="259"/>
                  </a:lnTo>
                  <a:cubicBezTo>
                    <a:pt x="3455" y="214"/>
                    <a:pt x="3444" y="202"/>
                    <a:pt x="3434" y="202"/>
                  </a:cubicBezTo>
                  <a:cubicBezTo>
                    <a:pt x="3427" y="202"/>
                    <a:pt x="3420" y="209"/>
                    <a:pt x="3415" y="213"/>
                  </a:cubicBezTo>
                  <a:lnTo>
                    <a:pt x="3415" y="213"/>
                  </a:lnTo>
                  <a:cubicBezTo>
                    <a:pt x="3411" y="204"/>
                    <a:pt x="3405" y="198"/>
                    <a:pt x="3405" y="198"/>
                  </a:cubicBezTo>
                  <a:lnTo>
                    <a:pt x="3405" y="198"/>
                  </a:lnTo>
                  <a:cubicBezTo>
                    <a:pt x="3405" y="212"/>
                    <a:pt x="3407" y="216"/>
                    <a:pt x="3410" y="216"/>
                  </a:cubicBezTo>
                  <a:cubicBezTo>
                    <a:pt x="3411" y="216"/>
                    <a:pt x="3413" y="215"/>
                    <a:pt x="3415" y="213"/>
                  </a:cubicBezTo>
                  <a:lnTo>
                    <a:pt x="3415" y="213"/>
                  </a:lnTo>
                  <a:cubicBezTo>
                    <a:pt x="3420" y="225"/>
                    <a:pt x="3422" y="242"/>
                    <a:pt x="3405" y="259"/>
                  </a:cubicBezTo>
                  <a:cubicBezTo>
                    <a:pt x="3405" y="228"/>
                    <a:pt x="3405" y="228"/>
                    <a:pt x="3405" y="228"/>
                  </a:cubicBezTo>
                  <a:cubicBezTo>
                    <a:pt x="3405" y="228"/>
                    <a:pt x="3405" y="228"/>
                    <a:pt x="3405" y="198"/>
                  </a:cubicBezTo>
                  <a:lnTo>
                    <a:pt x="3377" y="198"/>
                  </a:lnTo>
                  <a:cubicBezTo>
                    <a:pt x="3375" y="221"/>
                    <a:pt x="3375" y="246"/>
                    <a:pt x="3375" y="259"/>
                  </a:cubicBezTo>
                  <a:cubicBezTo>
                    <a:pt x="3375" y="228"/>
                    <a:pt x="3345" y="259"/>
                    <a:pt x="3345" y="198"/>
                  </a:cubicBezTo>
                  <a:cubicBezTo>
                    <a:pt x="3321" y="198"/>
                    <a:pt x="3297" y="69"/>
                    <a:pt x="3288" y="69"/>
                  </a:cubicBezTo>
                  <a:cubicBezTo>
                    <a:pt x="3285" y="69"/>
                    <a:pt x="3284" y="80"/>
                    <a:pt x="3284" y="107"/>
                  </a:cubicBezTo>
                  <a:cubicBezTo>
                    <a:pt x="3253" y="107"/>
                    <a:pt x="3253" y="76"/>
                    <a:pt x="3284" y="76"/>
                  </a:cubicBezTo>
                  <a:lnTo>
                    <a:pt x="3253" y="76"/>
                  </a:lnTo>
                  <a:lnTo>
                    <a:pt x="3253" y="46"/>
                  </a:lnTo>
                  <a:lnTo>
                    <a:pt x="3223" y="107"/>
                  </a:lnTo>
                  <a:lnTo>
                    <a:pt x="3223" y="76"/>
                  </a:lnTo>
                  <a:cubicBezTo>
                    <a:pt x="3193" y="76"/>
                    <a:pt x="3162" y="76"/>
                    <a:pt x="3162" y="107"/>
                  </a:cubicBezTo>
                  <a:lnTo>
                    <a:pt x="3162" y="76"/>
                  </a:lnTo>
                  <a:cubicBezTo>
                    <a:pt x="3154" y="92"/>
                    <a:pt x="3148" y="98"/>
                    <a:pt x="3143" y="98"/>
                  </a:cubicBezTo>
                  <a:cubicBezTo>
                    <a:pt x="3132" y="98"/>
                    <a:pt x="3127" y="70"/>
                    <a:pt x="3113" y="70"/>
                  </a:cubicBezTo>
                  <a:cubicBezTo>
                    <a:pt x="3110" y="70"/>
                    <a:pt x="3106" y="72"/>
                    <a:pt x="3101" y="76"/>
                  </a:cubicBezTo>
                  <a:lnTo>
                    <a:pt x="3101" y="46"/>
                  </a:lnTo>
                  <a:cubicBezTo>
                    <a:pt x="3096" y="56"/>
                    <a:pt x="3091" y="61"/>
                    <a:pt x="3086" y="61"/>
                  </a:cubicBezTo>
                  <a:cubicBezTo>
                    <a:pt x="3076" y="61"/>
                    <a:pt x="3067" y="42"/>
                    <a:pt x="3062" y="26"/>
                  </a:cubicBezTo>
                  <a:lnTo>
                    <a:pt x="3062" y="26"/>
                  </a:lnTo>
                  <a:cubicBezTo>
                    <a:pt x="3041" y="53"/>
                    <a:pt x="3041" y="83"/>
                    <a:pt x="3041" y="137"/>
                  </a:cubicBezTo>
                  <a:cubicBezTo>
                    <a:pt x="3010" y="137"/>
                    <a:pt x="3041" y="76"/>
                    <a:pt x="3010" y="46"/>
                  </a:cubicBezTo>
                  <a:cubicBezTo>
                    <a:pt x="3010" y="46"/>
                    <a:pt x="3010" y="85"/>
                    <a:pt x="2995" y="85"/>
                  </a:cubicBezTo>
                  <a:cubicBezTo>
                    <a:pt x="2991" y="85"/>
                    <a:pt x="2986" y="82"/>
                    <a:pt x="2980" y="76"/>
                  </a:cubicBezTo>
                  <a:lnTo>
                    <a:pt x="2980" y="46"/>
                  </a:lnTo>
                  <a:cubicBezTo>
                    <a:pt x="2980" y="46"/>
                    <a:pt x="2980" y="76"/>
                    <a:pt x="2949" y="76"/>
                  </a:cubicBezTo>
                  <a:cubicBezTo>
                    <a:pt x="2949" y="86"/>
                    <a:pt x="2949" y="89"/>
                    <a:pt x="2947" y="89"/>
                  </a:cubicBezTo>
                  <a:cubicBezTo>
                    <a:pt x="2943" y="89"/>
                    <a:pt x="2933" y="45"/>
                    <a:pt x="2926" y="45"/>
                  </a:cubicBezTo>
                  <a:cubicBezTo>
                    <a:pt x="2922" y="45"/>
                    <a:pt x="2919" y="60"/>
                    <a:pt x="2919" y="107"/>
                  </a:cubicBezTo>
                  <a:cubicBezTo>
                    <a:pt x="2919" y="107"/>
                    <a:pt x="2889" y="107"/>
                    <a:pt x="2889" y="46"/>
                  </a:cubicBezTo>
                  <a:cubicBezTo>
                    <a:pt x="2858" y="107"/>
                    <a:pt x="2858" y="107"/>
                    <a:pt x="2828" y="137"/>
                  </a:cubicBezTo>
                  <a:cubicBezTo>
                    <a:pt x="2818" y="109"/>
                    <a:pt x="2815" y="101"/>
                    <a:pt x="2813" y="101"/>
                  </a:cubicBezTo>
                  <a:cubicBezTo>
                    <a:pt x="2812" y="101"/>
                    <a:pt x="2813" y="112"/>
                    <a:pt x="2812" y="112"/>
                  </a:cubicBezTo>
                  <a:cubicBezTo>
                    <a:pt x="2810" y="112"/>
                    <a:pt x="2807" y="105"/>
                    <a:pt x="2797" y="76"/>
                  </a:cubicBezTo>
                  <a:lnTo>
                    <a:pt x="2797" y="137"/>
                  </a:lnTo>
                  <a:cubicBezTo>
                    <a:pt x="2795" y="140"/>
                    <a:pt x="2792" y="141"/>
                    <a:pt x="2788" y="141"/>
                  </a:cubicBezTo>
                  <a:cubicBezTo>
                    <a:pt x="2759" y="141"/>
                    <a:pt x="2714" y="42"/>
                    <a:pt x="2685" y="42"/>
                  </a:cubicBezTo>
                  <a:cubicBezTo>
                    <a:pt x="2682" y="42"/>
                    <a:pt x="2679" y="43"/>
                    <a:pt x="2676" y="46"/>
                  </a:cubicBezTo>
                  <a:cubicBezTo>
                    <a:pt x="2633" y="24"/>
                    <a:pt x="2590" y="3"/>
                    <a:pt x="2558" y="3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4" name="Google Shape;15304;p67"/>
            <p:cNvSpPr/>
            <p:nvPr/>
          </p:nvSpPr>
          <p:spPr>
            <a:xfrm>
              <a:off x="6845201" y="1696154"/>
              <a:ext cx="22" cy="1337"/>
            </a:xfrm>
            <a:custGeom>
              <a:avLst/>
              <a:gdLst/>
              <a:ahLst/>
              <a:cxnLst/>
              <a:rect l="l" t="t" r="r" b="b"/>
              <a:pathLst>
                <a:path w="1" h="62" extrusionOk="0">
                  <a:moveTo>
                    <a:pt x="0" y="31"/>
                  </a:moveTo>
                  <a:lnTo>
                    <a:pt x="0" y="1"/>
                  </a:lnTo>
                  <a:cubicBezTo>
                    <a:pt x="0" y="31"/>
                    <a:pt x="0" y="31"/>
                    <a:pt x="0" y="6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5" name="Google Shape;15305;p67"/>
            <p:cNvSpPr/>
            <p:nvPr/>
          </p:nvSpPr>
          <p:spPr>
            <a:xfrm>
              <a:off x="6836685" y="1696154"/>
              <a:ext cx="22" cy="668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0" y="1"/>
                  </a:moveTo>
                  <a:cubicBezTo>
                    <a:pt x="0" y="1"/>
                    <a:pt x="0" y="1"/>
                    <a:pt x="0" y="3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6" name="Google Shape;15306;p67"/>
            <p:cNvSpPr/>
            <p:nvPr/>
          </p:nvSpPr>
          <p:spPr>
            <a:xfrm>
              <a:off x="6834702" y="1697469"/>
              <a:ext cx="22" cy="1337"/>
            </a:xfrm>
            <a:custGeom>
              <a:avLst/>
              <a:gdLst/>
              <a:ahLst/>
              <a:cxnLst/>
              <a:rect l="l" t="t" r="r" b="b"/>
              <a:pathLst>
                <a:path w="1" h="62" extrusionOk="0">
                  <a:moveTo>
                    <a:pt x="1" y="61"/>
                  </a:moveTo>
                  <a:cubicBezTo>
                    <a:pt x="1" y="61"/>
                    <a:pt x="1" y="31"/>
                    <a:pt x="1" y="0"/>
                  </a:cubicBezTo>
                  <a:cubicBezTo>
                    <a:pt x="1" y="31"/>
                    <a:pt x="1" y="31"/>
                    <a:pt x="1" y="6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7" name="Google Shape;15307;p67"/>
            <p:cNvSpPr/>
            <p:nvPr/>
          </p:nvSpPr>
          <p:spPr>
            <a:xfrm>
              <a:off x="6850440" y="1692230"/>
              <a:ext cx="22" cy="668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0" y="0"/>
                  </a:moveTo>
                  <a:cubicBezTo>
                    <a:pt x="0" y="0"/>
                    <a:pt x="0" y="31"/>
                    <a:pt x="0" y="31"/>
                  </a:cubicBezTo>
                  <a:cubicBezTo>
                    <a:pt x="0" y="31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8" name="Google Shape;15308;p67"/>
            <p:cNvSpPr/>
            <p:nvPr/>
          </p:nvSpPr>
          <p:spPr>
            <a:xfrm>
              <a:off x="6864196" y="1692877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09" name="Google Shape;15309;p67"/>
            <p:cNvSpPr/>
            <p:nvPr/>
          </p:nvSpPr>
          <p:spPr>
            <a:xfrm>
              <a:off x="6862880" y="1690246"/>
              <a:ext cx="690" cy="690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31" y="1"/>
                  </a:moveTo>
                  <a:cubicBezTo>
                    <a:pt x="31" y="1"/>
                    <a:pt x="1" y="1"/>
                    <a:pt x="1" y="31"/>
                  </a:cubicBezTo>
                  <a:cubicBezTo>
                    <a:pt x="1" y="31"/>
                    <a:pt x="31" y="31"/>
                    <a:pt x="3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0" name="Google Shape;15310;p67"/>
            <p:cNvSpPr/>
            <p:nvPr/>
          </p:nvSpPr>
          <p:spPr>
            <a:xfrm>
              <a:off x="6846516" y="1692877"/>
              <a:ext cx="668" cy="668"/>
            </a:xfrm>
            <a:custGeom>
              <a:avLst/>
              <a:gdLst/>
              <a:ahLst/>
              <a:cxnLst/>
              <a:rect l="l" t="t" r="r" b="b"/>
              <a:pathLst>
                <a:path w="31" h="31" extrusionOk="0">
                  <a:moveTo>
                    <a:pt x="30" y="1"/>
                  </a:moveTo>
                  <a:lnTo>
                    <a:pt x="30" y="1"/>
                  </a:lnTo>
                  <a:cubicBezTo>
                    <a:pt x="30" y="1"/>
                    <a:pt x="0" y="31"/>
                    <a:pt x="0" y="31"/>
                  </a:cubicBezTo>
                  <a:cubicBezTo>
                    <a:pt x="30" y="31"/>
                    <a:pt x="30" y="31"/>
                    <a:pt x="3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1" name="Google Shape;15311;p67"/>
            <p:cNvSpPr/>
            <p:nvPr/>
          </p:nvSpPr>
          <p:spPr>
            <a:xfrm>
              <a:off x="6862880" y="169091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2" name="Google Shape;15312;p67"/>
            <p:cNvSpPr/>
            <p:nvPr/>
          </p:nvSpPr>
          <p:spPr>
            <a:xfrm>
              <a:off x="6864196" y="1692877"/>
              <a:ext cx="22" cy="668"/>
            </a:xfrm>
            <a:custGeom>
              <a:avLst/>
              <a:gdLst/>
              <a:ahLst/>
              <a:cxnLst/>
              <a:rect l="l" t="t" r="r" b="b"/>
              <a:pathLst>
                <a:path w="1" h="3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31"/>
                    <a:pt x="1" y="31"/>
                    <a:pt x="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3" name="Google Shape;15313;p67"/>
            <p:cNvSpPr/>
            <p:nvPr/>
          </p:nvSpPr>
          <p:spPr>
            <a:xfrm>
              <a:off x="6855033" y="1690246"/>
              <a:ext cx="22" cy="69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1"/>
                    <a:pt x="0" y="31"/>
                    <a:pt x="0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4" name="Google Shape;15314;p67"/>
            <p:cNvSpPr/>
            <p:nvPr/>
          </p:nvSpPr>
          <p:spPr>
            <a:xfrm>
              <a:off x="6862234" y="1693523"/>
              <a:ext cx="22" cy="690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1"/>
                  </a:moveTo>
                  <a:lnTo>
                    <a:pt x="1" y="1"/>
                  </a:lnTo>
                  <a:lnTo>
                    <a:pt x="1" y="31"/>
                  </a:ln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5" name="Google Shape;15315;p67"/>
            <p:cNvSpPr/>
            <p:nvPr/>
          </p:nvSpPr>
          <p:spPr>
            <a:xfrm>
              <a:off x="6864864" y="1693523"/>
              <a:ext cx="668" cy="690"/>
            </a:xfrm>
            <a:custGeom>
              <a:avLst/>
              <a:gdLst/>
              <a:ahLst/>
              <a:cxnLst/>
              <a:rect l="l" t="t" r="r" b="b"/>
              <a:pathLst>
                <a:path w="31" h="32" extrusionOk="0">
                  <a:moveTo>
                    <a:pt x="31" y="1"/>
                  </a:moveTo>
                  <a:cubicBezTo>
                    <a:pt x="31" y="1"/>
                    <a:pt x="0" y="1"/>
                    <a:pt x="0" y="31"/>
                  </a:cubicBezTo>
                  <a:lnTo>
                    <a:pt x="31" y="31"/>
                  </a:lnTo>
                  <a:cubicBezTo>
                    <a:pt x="31" y="1"/>
                    <a:pt x="31" y="1"/>
                    <a:pt x="31" y="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16" name="Google Shape;15316;p67"/>
            <p:cNvSpPr/>
            <p:nvPr/>
          </p:nvSpPr>
          <p:spPr>
            <a:xfrm>
              <a:off x="6858310" y="1690915"/>
              <a:ext cx="22" cy="1337"/>
            </a:xfrm>
            <a:custGeom>
              <a:avLst/>
              <a:gdLst/>
              <a:ahLst/>
              <a:cxnLst/>
              <a:rect l="l" t="t" r="r" b="b"/>
              <a:pathLst>
                <a:path w="1" h="62" extrusionOk="0">
                  <a:moveTo>
                    <a:pt x="0" y="61"/>
                  </a:moveTo>
                  <a:cubicBezTo>
                    <a:pt x="0" y="31"/>
                    <a:pt x="0" y="31"/>
                    <a:pt x="0" y="0"/>
                  </a:cubicBezTo>
                  <a:cubicBezTo>
                    <a:pt x="0" y="0"/>
                    <a:pt x="0" y="31"/>
                    <a:pt x="0" y="61"/>
                  </a:cubicBezTo>
                  <a:close/>
                </a:path>
              </a:pathLst>
            </a:custGeom>
            <a:solidFill>
              <a:srgbClr val="0774E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Elementary Class Organiser by Slidesgo">
  <a:themeElements>
    <a:clrScheme name="Simple Light">
      <a:dk1>
        <a:srgbClr val="121B44"/>
      </a:dk1>
      <a:lt1>
        <a:srgbClr val="FFFFFF"/>
      </a:lt1>
      <a:dk2>
        <a:srgbClr val="FFD200"/>
      </a:dk2>
      <a:lt2>
        <a:srgbClr val="E54F19"/>
      </a:lt2>
      <a:accent1>
        <a:srgbClr val="EB7044"/>
      </a:accent1>
      <a:accent2>
        <a:srgbClr val="FDD4C5"/>
      </a:accent2>
      <a:accent3>
        <a:srgbClr val="FFE56B"/>
      </a:accent3>
      <a:accent4>
        <a:srgbClr val="FFF1AD"/>
      </a:accent4>
      <a:accent5>
        <a:srgbClr val="3E98F9"/>
      </a:accent5>
      <a:accent6>
        <a:srgbClr val="9BC3FE"/>
      </a:accent6>
      <a:hlink>
        <a:srgbClr val="3C78D8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107</TotalTime>
  <Words>164</Words>
  <Application>Microsoft Office PowerPoint</Application>
  <PresentationFormat>On-screen Show (16:9)</PresentationFormat>
  <Paragraphs>38</Paragraphs>
  <Slides>6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6</vt:i4>
      </vt:variant>
    </vt:vector>
  </HeadingPairs>
  <TitlesOfParts>
    <vt:vector size="11" baseType="lpstr">
      <vt:lpstr>Nunito Black</vt:lpstr>
      <vt:lpstr>Nunito</vt:lpstr>
      <vt:lpstr>Arial</vt:lpstr>
      <vt:lpstr>Nunito SemiBold</vt:lpstr>
      <vt:lpstr>Elementary Class Organiser by Slidesgo</vt:lpstr>
      <vt:lpstr>Soal Cerita Konversi Satuan Panjang</vt:lpstr>
      <vt:lpstr>Contoh </vt:lpstr>
      <vt:lpstr>Contoh </vt:lpstr>
      <vt:lpstr>Latihan </vt:lpstr>
      <vt:lpstr>Latihan </vt:lpstr>
      <vt:lpstr>TERIMA KASIH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Soal Cerita Konversi Satuan Panjang</dc:title>
  <dc:creator>LENOVO</dc:creator>
  <cp:lastModifiedBy>LENOVO</cp:lastModifiedBy>
  <cp:revision>10</cp:revision>
  <dcterms:modified xsi:type="dcterms:W3CDTF">2020-10-09T05:21:37Z</dcterms:modified>
</cp:coreProperties>
</file>